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012" r:id="rId2"/>
    <p:sldId id="2030" r:id="rId3"/>
    <p:sldId id="341" r:id="rId4"/>
    <p:sldId id="258" r:id="rId5"/>
    <p:sldId id="378" r:id="rId6"/>
    <p:sldId id="390" r:id="rId7"/>
    <p:sldId id="1440" r:id="rId8"/>
    <p:sldId id="343" r:id="rId9"/>
    <p:sldId id="2016" r:id="rId10"/>
    <p:sldId id="307" r:id="rId11"/>
    <p:sldId id="2024" r:id="rId12"/>
    <p:sldId id="2028" r:id="rId13"/>
    <p:sldId id="2018" r:id="rId14"/>
    <p:sldId id="2019" r:id="rId15"/>
    <p:sldId id="2000" r:id="rId16"/>
    <p:sldId id="2006" r:id="rId17"/>
    <p:sldId id="1314" r:id="rId18"/>
    <p:sldId id="388" r:id="rId19"/>
    <p:sldId id="2022" r:id="rId20"/>
    <p:sldId id="2031" r:id="rId21"/>
    <p:sldId id="2032" r:id="rId22"/>
    <p:sldId id="2023" r:id="rId23"/>
    <p:sldId id="2021" r:id="rId24"/>
    <p:sldId id="2025" r:id="rId25"/>
    <p:sldId id="2026" r:id="rId26"/>
    <p:sldId id="2015" r:id="rId27"/>
    <p:sldId id="2027" r:id="rId28"/>
    <p:sldId id="202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59" userDrawn="1">
          <p15:clr>
            <a:srgbClr val="A4A3A4"/>
          </p15:clr>
        </p15:guide>
        <p15:guide id="2" pos="461" userDrawn="1">
          <p15:clr>
            <a:srgbClr val="A4A3A4"/>
          </p15:clr>
        </p15:guide>
        <p15:guide id="3" orient="horz" pos="3884" userDrawn="1">
          <p15:clr>
            <a:srgbClr val="A4A3A4"/>
          </p15:clr>
        </p15:guide>
        <p15:guide id="4" pos="721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inun" initials="a" lastIdx="1" clrIdx="0">
    <p:extLst>
      <p:ext uri="{19B8F6BF-5375-455C-9EA6-DF929625EA0E}">
        <p15:presenceInfo xmlns:p15="http://schemas.microsoft.com/office/powerpoint/2012/main" userId="bf2f42613ca8744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AE78"/>
    <a:srgbClr val="3A6E4A"/>
    <a:srgbClr val="361B00"/>
    <a:srgbClr val="EAA965"/>
    <a:srgbClr val="FDF3E9"/>
    <a:srgbClr val="261300"/>
    <a:srgbClr val="13759C"/>
    <a:srgbClr val="F2ECEA"/>
    <a:srgbClr val="FEFD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65" autoAdjust="0"/>
    <p:restoredTop sz="96243" autoAdjust="0"/>
  </p:normalViewPr>
  <p:slideViewPr>
    <p:cSldViewPr snapToGrid="0" showGuides="1">
      <p:cViewPr varScale="1">
        <p:scale>
          <a:sx n="122" d="100"/>
          <a:sy n="122" d="100"/>
        </p:scale>
        <p:origin x="1248" y="208"/>
      </p:cViewPr>
      <p:guideLst>
        <p:guide orient="horz" pos="459"/>
        <p:guide pos="461"/>
        <p:guide orient="horz" pos="3884"/>
        <p:guide pos="721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4" d="100"/>
        <a:sy n="7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C0A372-8F0F-4FB2-AD3F-0D79E2A7A514}" type="datetimeFigureOut">
              <a:rPr lang="en-ID" smtClean="0"/>
              <a:t>18/10/21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D05671-153C-448B-BDF8-6DBEF1EB8D0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94151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Agenda 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D05671-153C-448B-BDF8-6DBEF1EB8D05}" type="slidenum">
              <a:rPr lang="en-ID" smtClean="0"/>
              <a:t>2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0746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D05671-153C-448B-BDF8-6DBEF1EB8D05}" type="slidenum">
              <a:rPr lang="en-ID" smtClean="0"/>
              <a:t>10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95503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A77F3-6332-4119-A543-BB14D7396EA6}" type="slidenum">
              <a:rPr lang="id-ID" smtClean="0"/>
              <a:t>15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946023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rgraphdesign.com/start-project/" TargetMode="External"/><Relationship Id="rId2" Type="http://schemas.openxmlformats.org/officeDocument/2006/relationships/hyperlink" Target="https://rrslide.com/price/freebies/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rrslide.com/documentation/" TargetMode="External"/><Relationship Id="rId4" Type="http://schemas.openxmlformats.org/officeDocument/2006/relationships/hyperlink" Target="https://rrslide.com/" TargetMode="Externa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CE6A506-F37F-4738-8119-48CFCD452CC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" name="Google Shape;526;p6">
            <a:extLst>
              <a:ext uri="{FF2B5EF4-FFF2-40B4-BE49-F238E27FC236}">
                <a16:creationId xmlns:a16="http://schemas.microsoft.com/office/drawing/2014/main" id="{4430AED9-FA54-4D00-AC1C-6E7B7CCFF0FD}"/>
              </a:ext>
            </a:extLst>
          </p:cNvPr>
          <p:cNvSpPr/>
          <p:nvPr userDrawn="1"/>
        </p:nvSpPr>
        <p:spPr>
          <a:xfrm>
            <a:off x="22" y="-63"/>
            <a:ext cx="12191956" cy="6858126"/>
          </a:xfrm>
          <a:custGeom>
            <a:avLst/>
            <a:gdLst/>
            <a:ahLst/>
            <a:cxnLst/>
            <a:rect l="l" t="t" r="r" b="b"/>
            <a:pathLst>
              <a:path w="254254" h="143021" extrusionOk="0">
                <a:moveTo>
                  <a:pt x="26515" y="102210"/>
                </a:moveTo>
                <a:cubicBezTo>
                  <a:pt x="27068" y="102210"/>
                  <a:pt x="27520" y="102653"/>
                  <a:pt x="27520" y="103214"/>
                </a:cubicBezTo>
                <a:cubicBezTo>
                  <a:pt x="27520" y="103776"/>
                  <a:pt x="27068" y="104228"/>
                  <a:pt x="26515" y="104228"/>
                </a:cubicBezTo>
                <a:cubicBezTo>
                  <a:pt x="25955" y="104228"/>
                  <a:pt x="25511" y="103776"/>
                  <a:pt x="25511" y="103214"/>
                </a:cubicBezTo>
                <a:cubicBezTo>
                  <a:pt x="25511" y="102653"/>
                  <a:pt x="25955" y="102210"/>
                  <a:pt x="26515" y="102210"/>
                </a:cubicBezTo>
                <a:close/>
                <a:moveTo>
                  <a:pt x="48796" y="103959"/>
                </a:moveTo>
                <a:cubicBezTo>
                  <a:pt x="48947" y="103959"/>
                  <a:pt x="49063" y="104078"/>
                  <a:pt x="49063" y="104228"/>
                </a:cubicBezTo>
                <a:cubicBezTo>
                  <a:pt x="49063" y="104379"/>
                  <a:pt x="48947" y="104487"/>
                  <a:pt x="48796" y="104487"/>
                </a:cubicBezTo>
                <a:cubicBezTo>
                  <a:pt x="48654" y="104487"/>
                  <a:pt x="48527" y="104379"/>
                  <a:pt x="48527" y="104228"/>
                </a:cubicBezTo>
                <a:cubicBezTo>
                  <a:pt x="48527" y="104078"/>
                  <a:pt x="48654" y="103959"/>
                  <a:pt x="48796" y="103959"/>
                </a:cubicBezTo>
                <a:close/>
                <a:moveTo>
                  <a:pt x="5617" y="107392"/>
                </a:moveTo>
                <a:cubicBezTo>
                  <a:pt x="5767" y="107392"/>
                  <a:pt x="5884" y="107509"/>
                  <a:pt x="5884" y="107659"/>
                </a:cubicBezTo>
                <a:cubicBezTo>
                  <a:pt x="5884" y="107802"/>
                  <a:pt x="5767" y="107926"/>
                  <a:pt x="5617" y="107926"/>
                </a:cubicBezTo>
                <a:cubicBezTo>
                  <a:pt x="5474" y="107926"/>
                  <a:pt x="5350" y="107802"/>
                  <a:pt x="5350" y="107659"/>
                </a:cubicBezTo>
                <a:cubicBezTo>
                  <a:pt x="5350" y="107509"/>
                  <a:pt x="5474" y="107392"/>
                  <a:pt x="5617" y="107392"/>
                </a:cubicBezTo>
                <a:close/>
                <a:moveTo>
                  <a:pt x="0" y="0"/>
                </a:moveTo>
                <a:lnTo>
                  <a:pt x="0" y="143021"/>
                </a:lnTo>
                <a:lnTo>
                  <a:pt x="254254" y="143021"/>
                </a:lnTo>
                <a:lnTo>
                  <a:pt x="254254" y="0"/>
                </a:lnTo>
                <a:cubicBezTo>
                  <a:pt x="254254" y="0"/>
                  <a:pt x="229731" y="40819"/>
                  <a:pt x="201583" y="40819"/>
                </a:cubicBezTo>
                <a:cubicBezTo>
                  <a:pt x="179998" y="40819"/>
                  <a:pt x="174524" y="21134"/>
                  <a:pt x="147055" y="21134"/>
                </a:cubicBezTo>
                <a:cubicBezTo>
                  <a:pt x="119577" y="21134"/>
                  <a:pt x="83605" y="31402"/>
                  <a:pt x="50009" y="31402"/>
                </a:cubicBezTo>
                <a:cubicBezTo>
                  <a:pt x="16422" y="31402"/>
                  <a:pt x="0" y="0"/>
                  <a:pt x="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26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5D063F-4733-47AA-B33E-F812E6914F3B}"/>
              </a:ext>
            </a:extLst>
          </p:cNvPr>
          <p:cNvSpPr txBox="1"/>
          <p:nvPr userDrawn="1"/>
        </p:nvSpPr>
        <p:spPr>
          <a:xfrm rot="10800000" flipV="1">
            <a:off x="25400" y="141761"/>
            <a:ext cx="13895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spcBef>
                <a:spcPts val="1200"/>
              </a:spcBef>
              <a:defRPr sz="1050" spc="300">
                <a:solidFill>
                  <a:srgbClr val="2C4166"/>
                </a:solidFill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fld id="{260E2A6B-A809-4840-BF14-8648BC0BDF87}" type="slidenum">
              <a:rPr lang="id-ID" sz="4400" smtClean="0">
                <a:solidFill>
                  <a:schemeClr val="accent1">
                    <a:lumMod val="20000"/>
                    <a:lumOff val="80000"/>
                    <a:alpha val="40000"/>
                  </a:schemeClr>
                </a:solidFill>
                <a:latin typeface="+mj-lt"/>
              </a:rPr>
              <a:pPr algn="ctr"/>
              <a:t>‹#›</a:t>
            </a:fld>
            <a:endParaRPr lang="id-ID" sz="2000" dirty="0">
              <a:solidFill>
                <a:schemeClr val="accent1">
                  <a:lumMod val="20000"/>
                  <a:lumOff val="80000"/>
                  <a:alpha val="4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78099523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A31D1AD-9923-432E-ABF2-5F0E11772E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12192000" cy="4031120"/>
          </a:xfrm>
          <a:custGeom>
            <a:avLst/>
            <a:gdLst>
              <a:gd name="connsiteX0" fmla="*/ 0 w 12192000"/>
              <a:gd name="connsiteY0" fmla="*/ 0 h 4031120"/>
              <a:gd name="connsiteX1" fmla="*/ 12192000 w 12192000"/>
              <a:gd name="connsiteY1" fmla="*/ 0 h 4031120"/>
              <a:gd name="connsiteX2" fmla="*/ 12192000 w 12192000"/>
              <a:gd name="connsiteY2" fmla="*/ 3290967 h 4031120"/>
              <a:gd name="connsiteX3" fmla="*/ 12102703 w 12192000"/>
              <a:gd name="connsiteY3" fmla="*/ 3266591 h 4031120"/>
              <a:gd name="connsiteX4" fmla="*/ 10915650 w 12192000"/>
              <a:gd name="connsiteY4" fmla="*/ 3148719 h 4031120"/>
              <a:gd name="connsiteX5" fmla="*/ 7962899 w 12192000"/>
              <a:gd name="connsiteY5" fmla="*/ 4005968 h 4031120"/>
              <a:gd name="connsiteX6" fmla="*/ 5981700 w 12192000"/>
              <a:gd name="connsiteY6" fmla="*/ 3586869 h 4031120"/>
              <a:gd name="connsiteX7" fmla="*/ 4663211 w 12192000"/>
              <a:gd name="connsiteY7" fmla="*/ 4031120 h 4031120"/>
              <a:gd name="connsiteX8" fmla="*/ 4552950 w 12192000"/>
              <a:gd name="connsiteY8" fmla="*/ 4025019 h 4031120"/>
              <a:gd name="connsiteX9" fmla="*/ 2324100 w 12192000"/>
              <a:gd name="connsiteY9" fmla="*/ 3186819 h 4031120"/>
              <a:gd name="connsiteX10" fmla="*/ 419101 w 12192000"/>
              <a:gd name="connsiteY10" fmla="*/ 3948819 h 4031120"/>
              <a:gd name="connsiteX11" fmla="*/ 36065 w 12192000"/>
              <a:gd name="connsiteY11" fmla="*/ 3820636 h 4031120"/>
              <a:gd name="connsiteX12" fmla="*/ 0 w 12192000"/>
              <a:gd name="connsiteY12" fmla="*/ 3801295 h 403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4031120">
                <a:moveTo>
                  <a:pt x="0" y="0"/>
                </a:moveTo>
                <a:lnTo>
                  <a:pt x="12192000" y="0"/>
                </a:lnTo>
                <a:lnTo>
                  <a:pt x="12192000" y="3290967"/>
                </a:lnTo>
                <a:lnTo>
                  <a:pt x="12102703" y="3266591"/>
                </a:lnTo>
                <a:cubicBezTo>
                  <a:pt x="11745119" y="3176500"/>
                  <a:pt x="11331575" y="3107444"/>
                  <a:pt x="10915650" y="3148719"/>
                </a:cubicBezTo>
                <a:cubicBezTo>
                  <a:pt x="10083800" y="3231269"/>
                  <a:pt x="8785225" y="3932944"/>
                  <a:pt x="7962899" y="4005968"/>
                </a:cubicBezTo>
                <a:cubicBezTo>
                  <a:pt x="7140575" y="4078994"/>
                  <a:pt x="6550025" y="3583694"/>
                  <a:pt x="5981700" y="3586869"/>
                </a:cubicBezTo>
                <a:cubicBezTo>
                  <a:pt x="5448895" y="3589844"/>
                  <a:pt x="5195143" y="4030935"/>
                  <a:pt x="4663211" y="4031120"/>
                </a:cubicBezTo>
                <a:cubicBezTo>
                  <a:pt x="4627748" y="4031132"/>
                  <a:pt x="4591051" y="4029186"/>
                  <a:pt x="4552950" y="4025019"/>
                </a:cubicBezTo>
                <a:cubicBezTo>
                  <a:pt x="3943350" y="3958344"/>
                  <a:pt x="3013075" y="3199518"/>
                  <a:pt x="2324100" y="3186819"/>
                </a:cubicBezTo>
                <a:cubicBezTo>
                  <a:pt x="1635124" y="3174119"/>
                  <a:pt x="1054100" y="4031368"/>
                  <a:pt x="419101" y="3948819"/>
                </a:cubicBezTo>
                <a:cubicBezTo>
                  <a:pt x="300036" y="3933341"/>
                  <a:pt x="170371" y="3887055"/>
                  <a:pt x="36065" y="3820636"/>
                </a:cubicBezTo>
                <a:lnTo>
                  <a:pt x="0" y="3801295"/>
                </a:lnTo>
                <a:close/>
              </a:path>
            </a:pathLst>
          </a:custGeom>
          <a:solidFill>
            <a:schemeClr val="bg1">
              <a:lumMod val="85000"/>
              <a:alpha val="10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ID" sz="2000" i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D" dirty="0"/>
              <a:t>Image Placeholder</a:t>
            </a:r>
          </a:p>
          <a:p>
            <a:pPr marL="0" lvl="0" indent="0">
              <a:buNone/>
            </a:pPr>
            <a:endParaRPr lang="en-ID" dirty="0"/>
          </a:p>
          <a:p>
            <a:pPr marL="0" lvl="0" indent="0">
              <a:buNone/>
            </a:pPr>
            <a:endParaRPr lang="en-ID" dirty="0"/>
          </a:p>
          <a:p>
            <a:pPr marL="0" lvl="0" indent="0">
              <a:buNone/>
            </a:pPr>
            <a:endParaRPr lang="en-ID" dirty="0"/>
          </a:p>
          <a:p>
            <a:pPr lvl="0" algn="ctr">
              <a:buNone/>
            </a:pPr>
            <a:endParaRPr lang="en-ID" dirty="0"/>
          </a:p>
          <a:p>
            <a:pPr lvl="0" algn="ctr">
              <a:buNone/>
            </a:pP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0542331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10D59F-8CE4-46D1-806D-BAF23E195C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E4617F-9A1C-46C1-9F7A-762CDFA07059}"/>
              </a:ext>
            </a:extLst>
          </p:cNvPr>
          <p:cNvSpPr txBox="1"/>
          <p:nvPr userDrawn="1"/>
        </p:nvSpPr>
        <p:spPr>
          <a:xfrm rot="10800000" flipV="1">
            <a:off x="25400" y="141761"/>
            <a:ext cx="13895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spcBef>
                <a:spcPts val="1200"/>
              </a:spcBef>
              <a:defRPr sz="1050" spc="300">
                <a:solidFill>
                  <a:srgbClr val="2C4166"/>
                </a:solidFill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fld id="{260E2A6B-A809-4840-BF14-8648BC0BDF87}" type="slidenum">
              <a:rPr lang="id-ID" sz="4400" smtClean="0">
                <a:solidFill>
                  <a:schemeClr val="accent1">
                    <a:lumMod val="20000"/>
                    <a:lumOff val="80000"/>
                    <a:alpha val="40000"/>
                  </a:schemeClr>
                </a:solidFill>
                <a:latin typeface="+mj-lt"/>
              </a:rPr>
              <a:pPr algn="ctr"/>
              <a:t>‹#›</a:t>
            </a:fld>
            <a:endParaRPr lang="id-ID" sz="2000" dirty="0">
              <a:solidFill>
                <a:schemeClr val="accent1">
                  <a:lumMod val="20000"/>
                  <a:lumOff val="80000"/>
                  <a:alpha val="40000"/>
                </a:schemeClr>
              </a:solidFill>
              <a:latin typeface="+mj-lt"/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6A702D8-F9C3-489B-97CB-5D152E71902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67601" y="1"/>
            <a:ext cx="4724401" cy="3428999"/>
          </a:xfrm>
          <a:custGeom>
            <a:avLst/>
            <a:gdLst>
              <a:gd name="connsiteX0" fmla="*/ 0 w 4724401"/>
              <a:gd name="connsiteY0" fmla="*/ 0 h 3428999"/>
              <a:gd name="connsiteX1" fmla="*/ 4724401 w 4724401"/>
              <a:gd name="connsiteY1" fmla="*/ 0 h 3428999"/>
              <a:gd name="connsiteX2" fmla="*/ 4724401 w 4724401"/>
              <a:gd name="connsiteY2" fmla="*/ 3428999 h 3428999"/>
              <a:gd name="connsiteX3" fmla="*/ 0 w 4724401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24401" h="3428999">
                <a:moveTo>
                  <a:pt x="0" y="0"/>
                </a:moveTo>
                <a:lnTo>
                  <a:pt x="4724401" y="0"/>
                </a:lnTo>
                <a:lnTo>
                  <a:pt x="4724401" y="3428999"/>
                </a:lnTo>
                <a:lnTo>
                  <a:pt x="0" y="3428999"/>
                </a:lnTo>
                <a:close/>
              </a:path>
            </a:pathLst>
          </a:custGeom>
          <a:solidFill>
            <a:schemeClr val="bg1">
              <a:lumMod val="85000"/>
              <a:alpha val="10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i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D" dirty="0"/>
              <a:t>Image Placeholder</a:t>
            </a:r>
          </a:p>
          <a:p>
            <a:pPr marL="0" lvl="0" indent="0">
              <a:buNone/>
            </a:pPr>
            <a:endParaRPr lang="en-ID" dirty="0"/>
          </a:p>
          <a:p>
            <a:pPr marL="0" lvl="0" indent="0">
              <a:buNone/>
            </a:pPr>
            <a:endParaRPr lang="en-ID" dirty="0"/>
          </a:p>
          <a:p>
            <a:pPr marL="0" lvl="0" indent="0">
              <a:buNone/>
            </a:pPr>
            <a:endParaRPr lang="en-ID" dirty="0"/>
          </a:p>
          <a:p>
            <a:pPr lvl="0" algn="ctr">
              <a:buNone/>
            </a:pPr>
            <a:endParaRPr lang="en-ID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45F2503-4CB3-4B1A-94A3-A3682611FD6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467599" y="3429001"/>
            <a:ext cx="4724401" cy="3428999"/>
          </a:xfrm>
          <a:custGeom>
            <a:avLst/>
            <a:gdLst>
              <a:gd name="connsiteX0" fmla="*/ 0 w 4724401"/>
              <a:gd name="connsiteY0" fmla="*/ 0 h 3428999"/>
              <a:gd name="connsiteX1" fmla="*/ 4724401 w 4724401"/>
              <a:gd name="connsiteY1" fmla="*/ 0 h 3428999"/>
              <a:gd name="connsiteX2" fmla="*/ 4724401 w 4724401"/>
              <a:gd name="connsiteY2" fmla="*/ 3428999 h 3428999"/>
              <a:gd name="connsiteX3" fmla="*/ 0 w 4724401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24401" h="3428999">
                <a:moveTo>
                  <a:pt x="0" y="0"/>
                </a:moveTo>
                <a:lnTo>
                  <a:pt x="4724401" y="0"/>
                </a:lnTo>
                <a:lnTo>
                  <a:pt x="4724401" y="3428999"/>
                </a:lnTo>
                <a:lnTo>
                  <a:pt x="0" y="3428999"/>
                </a:lnTo>
                <a:close/>
              </a:path>
            </a:pathLst>
          </a:custGeom>
          <a:solidFill>
            <a:schemeClr val="bg1">
              <a:lumMod val="85000"/>
              <a:alpha val="10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i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D" dirty="0"/>
              <a:t>Image Placeholder</a:t>
            </a:r>
          </a:p>
          <a:p>
            <a:pPr marL="0" lvl="0" indent="0">
              <a:buNone/>
            </a:pPr>
            <a:endParaRPr lang="en-ID" dirty="0"/>
          </a:p>
          <a:p>
            <a:pPr marL="0" lvl="0" indent="0">
              <a:buNone/>
            </a:pPr>
            <a:endParaRPr lang="en-ID" dirty="0"/>
          </a:p>
          <a:p>
            <a:pPr marL="0" lvl="0" indent="0">
              <a:buNone/>
            </a:pPr>
            <a:endParaRPr lang="en-ID" dirty="0"/>
          </a:p>
          <a:p>
            <a:pPr lvl="0" algn="ctr">
              <a:buNone/>
            </a:pP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6925667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Title Slide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icture Placeholder 86">
            <a:extLst>
              <a:ext uri="{FF2B5EF4-FFF2-40B4-BE49-F238E27FC236}">
                <a16:creationId xmlns:a16="http://schemas.microsoft.com/office/drawing/2014/main" id="{D04566EF-A9CA-403F-99A2-E068C011F54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967142" y="1028699"/>
            <a:ext cx="6224858" cy="5829299"/>
          </a:xfrm>
          <a:custGeom>
            <a:avLst/>
            <a:gdLst>
              <a:gd name="connsiteX0" fmla="*/ 3763544 w 7323364"/>
              <a:gd name="connsiteY0" fmla="*/ 1711703 h 6858000"/>
              <a:gd name="connsiteX1" fmla="*/ 7323364 w 7323364"/>
              <a:gd name="connsiteY1" fmla="*/ 1711703 h 6858000"/>
              <a:gd name="connsiteX2" fmla="*/ 7323364 w 7323364"/>
              <a:gd name="connsiteY2" fmla="*/ 6858000 h 6858000"/>
              <a:gd name="connsiteX3" fmla="*/ 5543454 w 7323364"/>
              <a:gd name="connsiteY3" fmla="*/ 6858000 h 6858000"/>
              <a:gd name="connsiteX4" fmla="*/ 3763544 w 7323364"/>
              <a:gd name="connsiteY4" fmla="*/ 5078090 h 6858000"/>
              <a:gd name="connsiteX5" fmla="*/ 0 w 7323364"/>
              <a:gd name="connsiteY5" fmla="*/ 0 h 6858000"/>
              <a:gd name="connsiteX6" fmla="*/ 1779910 w 7323364"/>
              <a:gd name="connsiteY6" fmla="*/ 0 h 6858000"/>
              <a:gd name="connsiteX7" fmla="*/ 3559820 w 7323364"/>
              <a:gd name="connsiteY7" fmla="*/ 1779910 h 6858000"/>
              <a:gd name="connsiteX8" fmla="*/ 3559820 w 7323364"/>
              <a:gd name="connsiteY8" fmla="*/ 5146297 h 6858000"/>
              <a:gd name="connsiteX9" fmla="*/ 0 w 7323364"/>
              <a:gd name="connsiteY9" fmla="*/ 51462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23364" h="6858000">
                <a:moveTo>
                  <a:pt x="3763544" y="1711703"/>
                </a:moveTo>
                <a:lnTo>
                  <a:pt x="7323364" y="1711703"/>
                </a:lnTo>
                <a:lnTo>
                  <a:pt x="7323364" y="6858000"/>
                </a:lnTo>
                <a:lnTo>
                  <a:pt x="5543454" y="6858000"/>
                </a:lnTo>
                <a:cubicBezTo>
                  <a:pt x="4560437" y="6858000"/>
                  <a:pt x="3763544" y="6061107"/>
                  <a:pt x="3763544" y="5078090"/>
                </a:cubicBezTo>
                <a:close/>
                <a:moveTo>
                  <a:pt x="0" y="0"/>
                </a:moveTo>
                <a:lnTo>
                  <a:pt x="1779910" y="0"/>
                </a:lnTo>
                <a:cubicBezTo>
                  <a:pt x="2762927" y="0"/>
                  <a:pt x="3559820" y="796893"/>
                  <a:pt x="3559820" y="1779910"/>
                </a:cubicBezTo>
                <a:lnTo>
                  <a:pt x="3559820" y="5146297"/>
                </a:lnTo>
                <a:lnTo>
                  <a:pt x="0" y="5146297"/>
                </a:lnTo>
                <a:close/>
              </a:path>
            </a:pathLst>
          </a:custGeom>
          <a:solidFill>
            <a:schemeClr val="bg1">
              <a:lumMod val="85000"/>
              <a:alpha val="10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i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D" dirty="0"/>
              <a:t>Image Placeholder</a:t>
            </a:r>
          </a:p>
          <a:p>
            <a:pPr marL="0" lvl="0" indent="0">
              <a:buNone/>
            </a:pPr>
            <a:endParaRPr lang="en-ID" dirty="0"/>
          </a:p>
          <a:p>
            <a:pPr marL="0" lvl="0" indent="0">
              <a:buNone/>
            </a:pPr>
            <a:endParaRPr lang="en-ID" dirty="0"/>
          </a:p>
          <a:p>
            <a:pPr marL="0" lvl="0" indent="0">
              <a:buNone/>
            </a:pPr>
            <a:endParaRPr lang="en-ID" dirty="0"/>
          </a:p>
          <a:p>
            <a:pPr lvl="0" algn="ctr">
              <a:buNone/>
            </a:pP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9036155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C0233B9E-C835-4A05-AF0C-6F2A39ED853D}"/>
              </a:ext>
            </a:extLst>
          </p:cNvPr>
          <p:cNvGrpSpPr/>
          <p:nvPr userDrawn="1"/>
        </p:nvGrpSpPr>
        <p:grpSpPr>
          <a:xfrm>
            <a:off x="6926686" y="853706"/>
            <a:ext cx="6427728" cy="6433349"/>
            <a:chOff x="1812925" y="2333625"/>
            <a:chExt cx="1816100" cy="1817688"/>
          </a:xfrm>
          <a:solidFill>
            <a:schemeClr val="bg1">
              <a:alpha val="5000"/>
            </a:schemeClr>
          </a:solidFill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0D1FB18-D757-4F45-A927-B81FA41ECF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2925" y="2333625"/>
              <a:ext cx="908050" cy="908050"/>
            </a:xfrm>
            <a:custGeom>
              <a:avLst/>
              <a:gdLst>
                <a:gd name="T0" fmla="*/ 55 w 1716"/>
                <a:gd name="T1" fmla="*/ 635 h 1717"/>
                <a:gd name="T2" fmla="*/ 61 w 1716"/>
                <a:gd name="T3" fmla="*/ 635 h 1717"/>
                <a:gd name="T4" fmla="*/ 112 w 1716"/>
                <a:gd name="T5" fmla="*/ 639 h 1717"/>
                <a:gd name="T6" fmla="*/ 211 w 1716"/>
                <a:gd name="T7" fmla="*/ 654 h 1717"/>
                <a:gd name="T8" fmla="*/ 309 w 1716"/>
                <a:gd name="T9" fmla="*/ 679 h 1717"/>
                <a:gd name="T10" fmla="*/ 401 w 1716"/>
                <a:gd name="T11" fmla="*/ 711 h 1717"/>
                <a:gd name="T12" fmla="*/ 490 w 1716"/>
                <a:gd name="T13" fmla="*/ 751 h 1717"/>
                <a:gd name="T14" fmla="*/ 575 w 1716"/>
                <a:gd name="T15" fmla="*/ 799 h 1717"/>
                <a:gd name="T16" fmla="*/ 654 w 1716"/>
                <a:gd name="T17" fmla="*/ 854 h 1717"/>
                <a:gd name="T18" fmla="*/ 727 w 1716"/>
                <a:gd name="T19" fmla="*/ 916 h 1717"/>
                <a:gd name="T20" fmla="*/ 796 w 1716"/>
                <a:gd name="T21" fmla="*/ 984 h 1717"/>
                <a:gd name="T22" fmla="*/ 858 w 1716"/>
                <a:gd name="T23" fmla="*/ 1058 h 1717"/>
                <a:gd name="T24" fmla="*/ 914 w 1716"/>
                <a:gd name="T25" fmla="*/ 1137 h 1717"/>
                <a:gd name="T26" fmla="*/ 962 w 1716"/>
                <a:gd name="T27" fmla="*/ 1221 h 1717"/>
                <a:gd name="T28" fmla="*/ 1003 w 1716"/>
                <a:gd name="T29" fmla="*/ 1310 h 1717"/>
                <a:gd name="T30" fmla="*/ 1036 w 1716"/>
                <a:gd name="T31" fmla="*/ 1402 h 1717"/>
                <a:gd name="T32" fmla="*/ 1060 w 1716"/>
                <a:gd name="T33" fmla="*/ 1498 h 1717"/>
                <a:gd name="T34" fmla="*/ 1075 w 1716"/>
                <a:gd name="T35" fmla="*/ 1598 h 1717"/>
                <a:gd name="T36" fmla="*/ 1080 w 1716"/>
                <a:gd name="T37" fmla="*/ 1653 h 1717"/>
                <a:gd name="T38" fmla="*/ 1081 w 1716"/>
                <a:gd name="T39" fmla="*/ 1663 h 1717"/>
                <a:gd name="T40" fmla="*/ 1085 w 1716"/>
                <a:gd name="T41" fmla="*/ 1681 h 1717"/>
                <a:gd name="T42" fmla="*/ 1096 w 1716"/>
                <a:gd name="T43" fmla="*/ 1697 h 1717"/>
                <a:gd name="T44" fmla="*/ 1111 w 1716"/>
                <a:gd name="T45" fmla="*/ 1710 h 1717"/>
                <a:gd name="T46" fmla="*/ 1130 w 1716"/>
                <a:gd name="T47" fmla="*/ 1716 h 1717"/>
                <a:gd name="T48" fmla="*/ 1655 w 1716"/>
                <a:gd name="T49" fmla="*/ 1717 h 1717"/>
                <a:gd name="T50" fmla="*/ 1676 w 1716"/>
                <a:gd name="T51" fmla="*/ 1713 h 1717"/>
                <a:gd name="T52" fmla="*/ 1695 w 1716"/>
                <a:gd name="T53" fmla="*/ 1703 h 1717"/>
                <a:gd name="T54" fmla="*/ 1708 w 1716"/>
                <a:gd name="T55" fmla="*/ 1687 h 1717"/>
                <a:gd name="T56" fmla="*/ 1715 w 1716"/>
                <a:gd name="T57" fmla="*/ 1666 h 1717"/>
                <a:gd name="T58" fmla="*/ 1715 w 1716"/>
                <a:gd name="T59" fmla="*/ 1666 h 1717"/>
                <a:gd name="T60" fmla="*/ 1716 w 1716"/>
                <a:gd name="T61" fmla="*/ 1656 h 1717"/>
                <a:gd name="T62" fmla="*/ 1714 w 1716"/>
                <a:gd name="T63" fmla="*/ 1643 h 1717"/>
                <a:gd name="T64" fmla="*/ 1714 w 1716"/>
                <a:gd name="T65" fmla="*/ 1642 h 1717"/>
                <a:gd name="T66" fmla="*/ 1699 w 1716"/>
                <a:gd name="T67" fmla="*/ 1478 h 1717"/>
                <a:gd name="T68" fmla="*/ 1669 w 1716"/>
                <a:gd name="T69" fmla="*/ 1318 h 1717"/>
                <a:gd name="T70" fmla="*/ 1625 w 1716"/>
                <a:gd name="T71" fmla="*/ 1164 h 1717"/>
                <a:gd name="T72" fmla="*/ 1566 w 1716"/>
                <a:gd name="T73" fmla="*/ 1016 h 1717"/>
                <a:gd name="T74" fmla="*/ 1495 w 1716"/>
                <a:gd name="T75" fmla="*/ 875 h 1717"/>
                <a:gd name="T76" fmla="*/ 1412 w 1716"/>
                <a:gd name="T77" fmla="*/ 743 h 1717"/>
                <a:gd name="T78" fmla="*/ 1318 w 1716"/>
                <a:gd name="T79" fmla="*/ 618 h 1717"/>
                <a:gd name="T80" fmla="*/ 1213 w 1716"/>
                <a:gd name="T81" fmla="*/ 502 h 1717"/>
                <a:gd name="T82" fmla="*/ 1098 w 1716"/>
                <a:gd name="T83" fmla="*/ 397 h 1717"/>
                <a:gd name="T84" fmla="*/ 973 w 1716"/>
                <a:gd name="T85" fmla="*/ 303 h 1717"/>
                <a:gd name="T86" fmla="*/ 841 w 1716"/>
                <a:gd name="T87" fmla="*/ 220 h 1717"/>
                <a:gd name="T88" fmla="*/ 700 w 1716"/>
                <a:gd name="T89" fmla="*/ 149 h 1717"/>
                <a:gd name="T90" fmla="*/ 552 w 1716"/>
                <a:gd name="T91" fmla="*/ 91 h 1717"/>
                <a:gd name="T92" fmla="*/ 399 w 1716"/>
                <a:gd name="T93" fmla="*/ 47 h 1717"/>
                <a:gd name="T94" fmla="*/ 239 w 1716"/>
                <a:gd name="T95" fmla="*/ 16 h 1717"/>
                <a:gd name="T96" fmla="*/ 75 w 1716"/>
                <a:gd name="T97" fmla="*/ 2 h 1717"/>
                <a:gd name="T98" fmla="*/ 61 w 1716"/>
                <a:gd name="T99" fmla="*/ 0 h 1717"/>
                <a:gd name="T100" fmla="*/ 52 w 1716"/>
                <a:gd name="T101" fmla="*/ 1 h 1717"/>
                <a:gd name="T102" fmla="*/ 31 w 1716"/>
                <a:gd name="T103" fmla="*/ 8 h 1717"/>
                <a:gd name="T104" fmla="*/ 15 w 1716"/>
                <a:gd name="T105" fmla="*/ 21 h 1717"/>
                <a:gd name="T106" fmla="*/ 4 w 1716"/>
                <a:gd name="T107" fmla="*/ 40 h 1717"/>
                <a:gd name="T108" fmla="*/ 0 w 1716"/>
                <a:gd name="T109" fmla="*/ 61 h 1717"/>
                <a:gd name="T110" fmla="*/ 0 w 1716"/>
                <a:gd name="T111" fmla="*/ 580 h 1717"/>
                <a:gd name="T112" fmla="*/ 2 w 1716"/>
                <a:gd name="T113" fmla="*/ 592 h 1717"/>
                <a:gd name="T114" fmla="*/ 9 w 1716"/>
                <a:gd name="T115" fmla="*/ 607 h 1717"/>
                <a:gd name="T116" fmla="*/ 23 w 1716"/>
                <a:gd name="T117" fmla="*/ 623 h 1717"/>
                <a:gd name="T118" fmla="*/ 37 w 1716"/>
                <a:gd name="T119" fmla="*/ 631 h 1717"/>
                <a:gd name="T120" fmla="*/ 49 w 1716"/>
                <a:gd name="T121" fmla="*/ 63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16" h="1717">
                  <a:moveTo>
                    <a:pt x="54" y="635"/>
                  </a:moveTo>
                  <a:lnTo>
                    <a:pt x="55" y="635"/>
                  </a:lnTo>
                  <a:lnTo>
                    <a:pt x="58" y="635"/>
                  </a:lnTo>
                  <a:lnTo>
                    <a:pt x="61" y="635"/>
                  </a:lnTo>
                  <a:lnTo>
                    <a:pt x="61" y="635"/>
                  </a:lnTo>
                  <a:lnTo>
                    <a:pt x="112" y="639"/>
                  </a:lnTo>
                  <a:lnTo>
                    <a:pt x="162" y="646"/>
                  </a:lnTo>
                  <a:lnTo>
                    <a:pt x="211" y="654"/>
                  </a:lnTo>
                  <a:lnTo>
                    <a:pt x="260" y="666"/>
                  </a:lnTo>
                  <a:lnTo>
                    <a:pt x="309" y="679"/>
                  </a:lnTo>
                  <a:lnTo>
                    <a:pt x="355" y="694"/>
                  </a:lnTo>
                  <a:lnTo>
                    <a:pt x="401" y="711"/>
                  </a:lnTo>
                  <a:lnTo>
                    <a:pt x="446" y="730"/>
                  </a:lnTo>
                  <a:lnTo>
                    <a:pt x="490" y="751"/>
                  </a:lnTo>
                  <a:lnTo>
                    <a:pt x="533" y="774"/>
                  </a:lnTo>
                  <a:lnTo>
                    <a:pt x="575" y="799"/>
                  </a:lnTo>
                  <a:lnTo>
                    <a:pt x="615" y="826"/>
                  </a:lnTo>
                  <a:lnTo>
                    <a:pt x="654" y="854"/>
                  </a:lnTo>
                  <a:lnTo>
                    <a:pt x="692" y="884"/>
                  </a:lnTo>
                  <a:lnTo>
                    <a:pt x="727" y="916"/>
                  </a:lnTo>
                  <a:lnTo>
                    <a:pt x="763" y="949"/>
                  </a:lnTo>
                  <a:lnTo>
                    <a:pt x="796" y="984"/>
                  </a:lnTo>
                  <a:lnTo>
                    <a:pt x="828" y="1020"/>
                  </a:lnTo>
                  <a:lnTo>
                    <a:pt x="858" y="1058"/>
                  </a:lnTo>
                  <a:lnTo>
                    <a:pt x="887" y="1096"/>
                  </a:lnTo>
                  <a:lnTo>
                    <a:pt x="914" y="1137"/>
                  </a:lnTo>
                  <a:lnTo>
                    <a:pt x="939" y="1178"/>
                  </a:lnTo>
                  <a:lnTo>
                    <a:pt x="962" y="1221"/>
                  </a:lnTo>
                  <a:lnTo>
                    <a:pt x="983" y="1264"/>
                  </a:lnTo>
                  <a:lnTo>
                    <a:pt x="1003" y="1310"/>
                  </a:lnTo>
                  <a:lnTo>
                    <a:pt x="1021" y="1355"/>
                  </a:lnTo>
                  <a:lnTo>
                    <a:pt x="1036" y="1402"/>
                  </a:lnTo>
                  <a:lnTo>
                    <a:pt x="1049" y="1450"/>
                  </a:lnTo>
                  <a:lnTo>
                    <a:pt x="1060" y="1498"/>
                  </a:lnTo>
                  <a:lnTo>
                    <a:pt x="1069" y="1548"/>
                  </a:lnTo>
                  <a:lnTo>
                    <a:pt x="1075" y="1598"/>
                  </a:lnTo>
                  <a:lnTo>
                    <a:pt x="1081" y="1649"/>
                  </a:lnTo>
                  <a:lnTo>
                    <a:pt x="1080" y="1653"/>
                  </a:lnTo>
                  <a:lnTo>
                    <a:pt x="1080" y="1656"/>
                  </a:lnTo>
                  <a:lnTo>
                    <a:pt x="1081" y="1663"/>
                  </a:lnTo>
                  <a:lnTo>
                    <a:pt x="1082" y="1670"/>
                  </a:lnTo>
                  <a:lnTo>
                    <a:pt x="1085" y="1681"/>
                  </a:lnTo>
                  <a:lnTo>
                    <a:pt x="1090" y="1690"/>
                  </a:lnTo>
                  <a:lnTo>
                    <a:pt x="1096" y="1697"/>
                  </a:lnTo>
                  <a:lnTo>
                    <a:pt x="1103" y="1704"/>
                  </a:lnTo>
                  <a:lnTo>
                    <a:pt x="1111" y="1710"/>
                  </a:lnTo>
                  <a:lnTo>
                    <a:pt x="1120" y="1714"/>
                  </a:lnTo>
                  <a:lnTo>
                    <a:pt x="1130" y="1716"/>
                  </a:lnTo>
                  <a:lnTo>
                    <a:pt x="1140" y="1717"/>
                  </a:lnTo>
                  <a:lnTo>
                    <a:pt x="1655" y="1717"/>
                  </a:lnTo>
                  <a:lnTo>
                    <a:pt x="1665" y="1716"/>
                  </a:lnTo>
                  <a:lnTo>
                    <a:pt x="1676" y="1713"/>
                  </a:lnTo>
                  <a:lnTo>
                    <a:pt x="1686" y="1709"/>
                  </a:lnTo>
                  <a:lnTo>
                    <a:pt x="1695" y="1703"/>
                  </a:lnTo>
                  <a:lnTo>
                    <a:pt x="1702" y="1696"/>
                  </a:lnTo>
                  <a:lnTo>
                    <a:pt x="1708" y="1687"/>
                  </a:lnTo>
                  <a:lnTo>
                    <a:pt x="1712" y="1676"/>
                  </a:lnTo>
                  <a:lnTo>
                    <a:pt x="1715" y="1666"/>
                  </a:lnTo>
                  <a:lnTo>
                    <a:pt x="1715" y="1666"/>
                  </a:lnTo>
                  <a:lnTo>
                    <a:pt x="1715" y="1666"/>
                  </a:lnTo>
                  <a:lnTo>
                    <a:pt x="1715" y="1661"/>
                  </a:lnTo>
                  <a:lnTo>
                    <a:pt x="1716" y="1656"/>
                  </a:lnTo>
                  <a:lnTo>
                    <a:pt x="1715" y="1649"/>
                  </a:lnTo>
                  <a:lnTo>
                    <a:pt x="1714" y="1643"/>
                  </a:lnTo>
                  <a:lnTo>
                    <a:pt x="1714" y="1642"/>
                  </a:lnTo>
                  <a:lnTo>
                    <a:pt x="1714" y="1642"/>
                  </a:lnTo>
                  <a:lnTo>
                    <a:pt x="1709" y="1560"/>
                  </a:lnTo>
                  <a:lnTo>
                    <a:pt x="1699" y="1478"/>
                  </a:lnTo>
                  <a:lnTo>
                    <a:pt x="1686" y="1398"/>
                  </a:lnTo>
                  <a:lnTo>
                    <a:pt x="1669" y="1318"/>
                  </a:lnTo>
                  <a:lnTo>
                    <a:pt x="1648" y="1241"/>
                  </a:lnTo>
                  <a:lnTo>
                    <a:pt x="1625" y="1164"/>
                  </a:lnTo>
                  <a:lnTo>
                    <a:pt x="1598" y="1089"/>
                  </a:lnTo>
                  <a:lnTo>
                    <a:pt x="1566" y="1016"/>
                  </a:lnTo>
                  <a:lnTo>
                    <a:pt x="1533" y="945"/>
                  </a:lnTo>
                  <a:lnTo>
                    <a:pt x="1495" y="875"/>
                  </a:lnTo>
                  <a:lnTo>
                    <a:pt x="1456" y="808"/>
                  </a:lnTo>
                  <a:lnTo>
                    <a:pt x="1412" y="743"/>
                  </a:lnTo>
                  <a:lnTo>
                    <a:pt x="1367" y="680"/>
                  </a:lnTo>
                  <a:lnTo>
                    <a:pt x="1318" y="618"/>
                  </a:lnTo>
                  <a:lnTo>
                    <a:pt x="1267" y="559"/>
                  </a:lnTo>
                  <a:lnTo>
                    <a:pt x="1213" y="502"/>
                  </a:lnTo>
                  <a:lnTo>
                    <a:pt x="1156" y="449"/>
                  </a:lnTo>
                  <a:lnTo>
                    <a:pt x="1098" y="397"/>
                  </a:lnTo>
                  <a:lnTo>
                    <a:pt x="1037" y="348"/>
                  </a:lnTo>
                  <a:lnTo>
                    <a:pt x="973" y="303"/>
                  </a:lnTo>
                  <a:lnTo>
                    <a:pt x="908" y="260"/>
                  </a:lnTo>
                  <a:lnTo>
                    <a:pt x="841" y="220"/>
                  </a:lnTo>
                  <a:lnTo>
                    <a:pt x="771" y="183"/>
                  </a:lnTo>
                  <a:lnTo>
                    <a:pt x="700" y="149"/>
                  </a:lnTo>
                  <a:lnTo>
                    <a:pt x="627" y="119"/>
                  </a:lnTo>
                  <a:lnTo>
                    <a:pt x="552" y="91"/>
                  </a:lnTo>
                  <a:lnTo>
                    <a:pt x="477" y="67"/>
                  </a:lnTo>
                  <a:lnTo>
                    <a:pt x="399" y="47"/>
                  </a:lnTo>
                  <a:lnTo>
                    <a:pt x="320" y="29"/>
                  </a:lnTo>
                  <a:lnTo>
                    <a:pt x="239" y="16"/>
                  </a:lnTo>
                  <a:lnTo>
                    <a:pt x="157" y="7"/>
                  </a:lnTo>
                  <a:lnTo>
                    <a:pt x="75" y="2"/>
                  </a:lnTo>
                  <a:lnTo>
                    <a:pt x="68" y="0"/>
                  </a:lnTo>
                  <a:lnTo>
                    <a:pt x="61" y="0"/>
                  </a:lnTo>
                  <a:lnTo>
                    <a:pt x="56" y="0"/>
                  </a:lnTo>
                  <a:lnTo>
                    <a:pt x="52" y="1"/>
                  </a:lnTo>
                  <a:lnTo>
                    <a:pt x="40" y="3"/>
                  </a:lnTo>
                  <a:lnTo>
                    <a:pt x="31" y="8"/>
                  </a:lnTo>
                  <a:lnTo>
                    <a:pt x="22" y="14"/>
                  </a:lnTo>
                  <a:lnTo>
                    <a:pt x="15" y="21"/>
                  </a:lnTo>
                  <a:lnTo>
                    <a:pt x="8" y="29"/>
                  </a:lnTo>
                  <a:lnTo>
                    <a:pt x="4" y="40"/>
                  </a:lnTo>
                  <a:lnTo>
                    <a:pt x="1" y="50"/>
                  </a:lnTo>
                  <a:lnTo>
                    <a:pt x="0" y="61"/>
                  </a:lnTo>
                  <a:lnTo>
                    <a:pt x="0" y="574"/>
                  </a:lnTo>
                  <a:lnTo>
                    <a:pt x="0" y="580"/>
                  </a:lnTo>
                  <a:lnTo>
                    <a:pt x="1" y="587"/>
                  </a:lnTo>
                  <a:lnTo>
                    <a:pt x="2" y="592"/>
                  </a:lnTo>
                  <a:lnTo>
                    <a:pt x="4" y="597"/>
                  </a:lnTo>
                  <a:lnTo>
                    <a:pt x="9" y="607"/>
                  </a:lnTo>
                  <a:lnTo>
                    <a:pt x="15" y="616"/>
                  </a:lnTo>
                  <a:lnTo>
                    <a:pt x="23" y="623"/>
                  </a:lnTo>
                  <a:lnTo>
                    <a:pt x="32" y="629"/>
                  </a:lnTo>
                  <a:lnTo>
                    <a:pt x="37" y="631"/>
                  </a:lnTo>
                  <a:lnTo>
                    <a:pt x="42" y="633"/>
                  </a:lnTo>
                  <a:lnTo>
                    <a:pt x="49" y="634"/>
                  </a:lnTo>
                  <a:lnTo>
                    <a:pt x="54" y="6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BD3105FD-B5F9-425B-BC86-AC6C21D904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0975" y="2333625"/>
              <a:ext cx="908050" cy="908050"/>
            </a:xfrm>
            <a:custGeom>
              <a:avLst/>
              <a:gdLst>
                <a:gd name="T0" fmla="*/ 58 w 1716"/>
                <a:gd name="T1" fmla="*/ 635 h 1717"/>
                <a:gd name="T2" fmla="*/ 62 w 1716"/>
                <a:gd name="T3" fmla="*/ 635 h 1717"/>
                <a:gd name="T4" fmla="*/ 163 w 1716"/>
                <a:gd name="T5" fmla="*/ 646 h 1717"/>
                <a:gd name="T6" fmla="*/ 261 w 1716"/>
                <a:gd name="T7" fmla="*/ 666 h 1717"/>
                <a:gd name="T8" fmla="*/ 355 w 1716"/>
                <a:gd name="T9" fmla="*/ 694 h 1717"/>
                <a:gd name="T10" fmla="*/ 446 w 1716"/>
                <a:gd name="T11" fmla="*/ 730 h 1717"/>
                <a:gd name="T12" fmla="*/ 533 w 1716"/>
                <a:gd name="T13" fmla="*/ 774 h 1717"/>
                <a:gd name="T14" fmla="*/ 615 w 1716"/>
                <a:gd name="T15" fmla="*/ 826 h 1717"/>
                <a:gd name="T16" fmla="*/ 692 w 1716"/>
                <a:gd name="T17" fmla="*/ 884 h 1717"/>
                <a:gd name="T18" fmla="*/ 763 w 1716"/>
                <a:gd name="T19" fmla="*/ 949 h 1717"/>
                <a:gd name="T20" fmla="*/ 829 w 1716"/>
                <a:gd name="T21" fmla="*/ 1020 h 1717"/>
                <a:gd name="T22" fmla="*/ 887 w 1716"/>
                <a:gd name="T23" fmla="*/ 1096 h 1717"/>
                <a:gd name="T24" fmla="*/ 939 w 1716"/>
                <a:gd name="T25" fmla="*/ 1178 h 1717"/>
                <a:gd name="T26" fmla="*/ 984 w 1716"/>
                <a:gd name="T27" fmla="*/ 1264 h 1717"/>
                <a:gd name="T28" fmla="*/ 1021 w 1716"/>
                <a:gd name="T29" fmla="*/ 1355 h 1717"/>
                <a:gd name="T30" fmla="*/ 1049 w 1716"/>
                <a:gd name="T31" fmla="*/ 1450 h 1717"/>
                <a:gd name="T32" fmla="*/ 1069 w 1716"/>
                <a:gd name="T33" fmla="*/ 1548 h 1717"/>
                <a:gd name="T34" fmla="*/ 1080 w 1716"/>
                <a:gd name="T35" fmla="*/ 1649 h 1717"/>
                <a:gd name="T36" fmla="*/ 1079 w 1716"/>
                <a:gd name="T37" fmla="*/ 1656 h 1717"/>
                <a:gd name="T38" fmla="*/ 1081 w 1716"/>
                <a:gd name="T39" fmla="*/ 1670 h 1717"/>
                <a:gd name="T40" fmla="*/ 1090 w 1716"/>
                <a:gd name="T41" fmla="*/ 1690 h 1717"/>
                <a:gd name="T42" fmla="*/ 1103 w 1716"/>
                <a:gd name="T43" fmla="*/ 1704 h 1717"/>
                <a:gd name="T44" fmla="*/ 1120 w 1716"/>
                <a:gd name="T45" fmla="*/ 1714 h 1717"/>
                <a:gd name="T46" fmla="*/ 1141 w 1716"/>
                <a:gd name="T47" fmla="*/ 1717 h 1717"/>
                <a:gd name="T48" fmla="*/ 1666 w 1716"/>
                <a:gd name="T49" fmla="*/ 1716 h 1717"/>
                <a:gd name="T50" fmla="*/ 1685 w 1716"/>
                <a:gd name="T51" fmla="*/ 1709 h 1717"/>
                <a:gd name="T52" fmla="*/ 1702 w 1716"/>
                <a:gd name="T53" fmla="*/ 1696 h 1717"/>
                <a:gd name="T54" fmla="*/ 1712 w 1716"/>
                <a:gd name="T55" fmla="*/ 1676 h 1717"/>
                <a:gd name="T56" fmla="*/ 1715 w 1716"/>
                <a:gd name="T57" fmla="*/ 1666 h 1717"/>
                <a:gd name="T58" fmla="*/ 1716 w 1716"/>
                <a:gd name="T59" fmla="*/ 1661 h 1717"/>
                <a:gd name="T60" fmla="*/ 1716 w 1716"/>
                <a:gd name="T61" fmla="*/ 1649 h 1717"/>
                <a:gd name="T62" fmla="*/ 1714 w 1716"/>
                <a:gd name="T63" fmla="*/ 1642 h 1717"/>
                <a:gd name="T64" fmla="*/ 1709 w 1716"/>
                <a:gd name="T65" fmla="*/ 1560 h 1717"/>
                <a:gd name="T66" fmla="*/ 1687 w 1716"/>
                <a:gd name="T67" fmla="*/ 1398 h 1717"/>
                <a:gd name="T68" fmla="*/ 1649 w 1716"/>
                <a:gd name="T69" fmla="*/ 1241 h 1717"/>
                <a:gd name="T70" fmla="*/ 1597 w 1716"/>
                <a:gd name="T71" fmla="*/ 1089 h 1717"/>
                <a:gd name="T72" fmla="*/ 1533 w 1716"/>
                <a:gd name="T73" fmla="*/ 945 h 1717"/>
                <a:gd name="T74" fmla="*/ 1456 w 1716"/>
                <a:gd name="T75" fmla="*/ 808 h 1717"/>
                <a:gd name="T76" fmla="*/ 1367 w 1716"/>
                <a:gd name="T77" fmla="*/ 680 h 1717"/>
                <a:gd name="T78" fmla="*/ 1267 w 1716"/>
                <a:gd name="T79" fmla="*/ 559 h 1717"/>
                <a:gd name="T80" fmla="*/ 1156 w 1716"/>
                <a:gd name="T81" fmla="*/ 449 h 1717"/>
                <a:gd name="T82" fmla="*/ 1037 w 1716"/>
                <a:gd name="T83" fmla="*/ 348 h 1717"/>
                <a:gd name="T84" fmla="*/ 908 w 1716"/>
                <a:gd name="T85" fmla="*/ 260 h 1717"/>
                <a:gd name="T86" fmla="*/ 772 w 1716"/>
                <a:gd name="T87" fmla="*/ 183 h 1717"/>
                <a:gd name="T88" fmla="*/ 627 w 1716"/>
                <a:gd name="T89" fmla="*/ 119 h 1717"/>
                <a:gd name="T90" fmla="*/ 476 w 1716"/>
                <a:gd name="T91" fmla="*/ 67 h 1717"/>
                <a:gd name="T92" fmla="*/ 320 w 1716"/>
                <a:gd name="T93" fmla="*/ 29 h 1717"/>
                <a:gd name="T94" fmla="*/ 158 w 1716"/>
                <a:gd name="T95" fmla="*/ 7 h 1717"/>
                <a:gd name="T96" fmla="*/ 68 w 1716"/>
                <a:gd name="T97" fmla="*/ 0 h 1717"/>
                <a:gd name="T98" fmla="*/ 57 w 1716"/>
                <a:gd name="T99" fmla="*/ 0 h 1717"/>
                <a:gd name="T100" fmla="*/ 41 w 1716"/>
                <a:gd name="T101" fmla="*/ 3 h 1717"/>
                <a:gd name="T102" fmla="*/ 22 w 1716"/>
                <a:gd name="T103" fmla="*/ 14 h 1717"/>
                <a:gd name="T104" fmla="*/ 9 w 1716"/>
                <a:gd name="T105" fmla="*/ 29 h 1717"/>
                <a:gd name="T106" fmla="*/ 1 w 1716"/>
                <a:gd name="T107" fmla="*/ 50 h 1717"/>
                <a:gd name="T108" fmla="*/ 0 w 1716"/>
                <a:gd name="T109" fmla="*/ 574 h 1717"/>
                <a:gd name="T110" fmla="*/ 2 w 1716"/>
                <a:gd name="T111" fmla="*/ 587 h 1717"/>
                <a:gd name="T112" fmla="*/ 5 w 1716"/>
                <a:gd name="T113" fmla="*/ 597 h 1717"/>
                <a:gd name="T114" fmla="*/ 16 w 1716"/>
                <a:gd name="T115" fmla="*/ 616 h 1717"/>
                <a:gd name="T116" fmla="*/ 33 w 1716"/>
                <a:gd name="T117" fmla="*/ 629 h 1717"/>
                <a:gd name="T118" fmla="*/ 43 w 1716"/>
                <a:gd name="T119" fmla="*/ 633 h 1717"/>
                <a:gd name="T120" fmla="*/ 55 w 1716"/>
                <a:gd name="T121" fmla="*/ 635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16" h="1717">
                  <a:moveTo>
                    <a:pt x="55" y="635"/>
                  </a:moveTo>
                  <a:lnTo>
                    <a:pt x="58" y="635"/>
                  </a:lnTo>
                  <a:lnTo>
                    <a:pt x="61" y="635"/>
                  </a:lnTo>
                  <a:lnTo>
                    <a:pt x="62" y="635"/>
                  </a:lnTo>
                  <a:lnTo>
                    <a:pt x="112" y="639"/>
                  </a:lnTo>
                  <a:lnTo>
                    <a:pt x="163" y="646"/>
                  </a:lnTo>
                  <a:lnTo>
                    <a:pt x="212" y="654"/>
                  </a:lnTo>
                  <a:lnTo>
                    <a:pt x="261" y="666"/>
                  </a:lnTo>
                  <a:lnTo>
                    <a:pt x="309" y="679"/>
                  </a:lnTo>
                  <a:lnTo>
                    <a:pt x="355" y="694"/>
                  </a:lnTo>
                  <a:lnTo>
                    <a:pt x="402" y="711"/>
                  </a:lnTo>
                  <a:lnTo>
                    <a:pt x="446" y="730"/>
                  </a:lnTo>
                  <a:lnTo>
                    <a:pt x="491" y="751"/>
                  </a:lnTo>
                  <a:lnTo>
                    <a:pt x="533" y="774"/>
                  </a:lnTo>
                  <a:lnTo>
                    <a:pt x="575" y="799"/>
                  </a:lnTo>
                  <a:lnTo>
                    <a:pt x="615" y="826"/>
                  </a:lnTo>
                  <a:lnTo>
                    <a:pt x="655" y="854"/>
                  </a:lnTo>
                  <a:lnTo>
                    <a:pt x="692" y="884"/>
                  </a:lnTo>
                  <a:lnTo>
                    <a:pt x="728" y="916"/>
                  </a:lnTo>
                  <a:lnTo>
                    <a:pt x="763" y="949"/>
                  </a:lnTo>
                  <a:lnTo>
                    <a:pt x="796" y="984"/>
                  </a:lnTo>
                  <a:lnTo>
                    <a:pt x="829" y="1020"/>
                  </a:lnTo>
                  <a:lnTo>
                    <a:pt x="859" y="1058"/>
                  </a:lnTo>
                  <a:lnTo>
                    <a:pt x="887" y="1096"/>
                  </a:lnTo>
                  <a:lnTo>
                    <a:pt x="915" y="1137"/>
                  </a:lnTo>
                  <a:lnTo>
                    <a:pt x="939" y="1178"/>
                  </a:lnTo>
                  <a:lnTo>
                    <a:pt x="962" y="1221"/>
                  </a:lnTo>
                  <a:lnTo>
                    <a:pt x="984" y="1264"/>
                  </a:lnTo>
                  <a:lnTo>
                    <a:pt x="1004" y="1310"/>
                  </a:lnTo>
                  <a:lnTo>
                    <a:pt x="1021" y="1355"/>
                  </a:lnTo>
                  <a:lnTo>
                    <a:pt x="1036" y="1402"/>
                  </a:lnTo>
                  <a:lnTo>
                    <a:pt x="1049" y="1450"/>
                  </a:lnTo>
                  <a:lnTo>
                    <a:pt x="1060" y="1498"/>
                  </a:lnTo>
                  <a:lnTo>
                    <a:pt x="1069" y="1548"/>
                  </a:lnTo>
                  <a:lnTo>
                    <a:pt x="1076" y="1598"/>
                  </a:lnTo>
                  <a:lnTo>
                    <a:pt x="1080" y="1649"/>
                  </a:lnTo>
                  <a:lnTo>
                    <a:pt x="1080" y="1653"/>
                  </a:lnTo>
                  <a:lnTo>
                    <a:pt x="1079" y="1656"/>
                  </a:lnTo>
                  <a:lnTo>
                    <a:pt x="1080" y="1663"/>
                  </a:lnTo>
                  <a:lnTo>
                    <a:pt x="1081" y="1670"/>
                  </a:lnTo>
                  <a:lnTo>
                    <a:pt x="1085" y="1681"/>
                  </a:lnTo>
                  <a:lnTo>
                    <a:pt x="1090" y="1690"/>
                  </a:lnTo>
                  <a:lnTo>
                    <a:pt x="1096" y="1697"/>
                  </a:lnTo>
                  <a:lnTo>
                    <a:pt x="1103" y="1704"/>
                  </a:lnTo>
                  <a:lnTo>
                    <a:pt x="1111" y="1710"/>
                  </a:lnTo>
                  <a:lnTo>
                    <a:pt x="1120" y="1714"/>
                  </a:lnTo>
                  <a:lnTo>
                    <a:pt x="1130" y="1716"/>
                  </a:lnTo>
                  <a:lnTo>
                    <a:pt x="1141" y="1717"/>
                  </a:lnTo>
                  <a:lnTo>
                    <a:pt x="1655" y="1717"/>
                  </a:lnTo>
                  <a:lnTo>
                    <a:pt x="1666" y="1716"/>
                  </a:lnTo>
                  <a:lnTo>
                    <a:pt x="1676" y="1713"/>
                  </a:lnTo>
                  <a:lnTo>
                    <a:pt x="1685" y="1709"/>
                  </a:lnTo>
                  <a:lnTo>
                    <a:pt x="1695" y="1703"/>
                  </a:lnTo>
                  <a:lnTo>
                    <a:pt x="1702" y="1696"/>
                  </a:lnTo>
                  <a:lnTo>
                    <a:pt x="1708" y="1687"/>
                  </a:lnTo>
                  <a:lnTo>
                    <a:pt x="1712" y="1676"/>
                  </a:lnTo>
                  <a:lnTo>
                    <a:pt x="1715" y="1666"/>
                  </a:lnTo>
                  <a:lnTo>
                    <a:pt x="1715" y="1666"/>
                  </a:lnTo>
                  <a:lnTo>
                    <a:pt x="1715" y="1666"/>
                  </a:lnTo>
                  <a:lnTo>
                    <a:pt x="1716" y="1661"/>
                  </a:lnTo>
                  <a:lnTo>
                    <a:pt x="1716" y="1656"/>
                  </a:lnTo>
                  <a:lnTo>
                    <a:pt x="1716" y="1649"/>
                  </a:lnTo>
                  <a:lnTo>
                    <a:pt x="1714" y="1643"/>
                  </a:lnTo>
                  <a:lnTo>
                    <a:pt x="1714" y="1642"/>
                  </a:lnTo>
                  <a:lnTo>
                    <a:pt x="1714" y="1642"/>
                  </a:lnTo>
                  <a:lnTo>
                    <a:pt x="1709" y="1560"/>
                  </a:lnTo>
                  <a:lnTo>
                    <a:pt x="1700" y="1478"/>
                  </a:lnTo>
                  <a:lnTo>
                    <a:pt x="1687" y="1398"/>
                  </a:lnTo>
                  <a:lnTo>
                    <a:pt x="1669" y="1318"/>
                  </a:lnTo>
                  <a:lnTo>
                    <a:pt x="1649" y="1241"/>
                  </a:lnTo>
                  <a:lnTo>
                    <a:pt x="1625" y="1164"/>
                  </a:lnTo>
                  <a:lnTo>
                    <a:pt x="1597" y="1089"/>
                  </a:lnTo>
                  <a:lnTo>
                    <a:pt x="1567" y="1016"/>
                  </a:lnTo>
                  <a:lnTo>
                    <a:pt x="1533" y="945"/>
                  </a:lnTo>
                  <a:lnTo>
                    <a:pt x="1496" y="875"/>
                  </a:lnTo>
                  <a:lnTo>
                    <a:pt x="1456" y="808"/>
                  </a:lnTo>
                  <a:lnTo>
                    <a:pt x="1413" y="743"/>
                  </a:lnTo>
                  <a:lnTo>
                    <a:pt x="1367" y="680"/>
                  </a:lnTo>
                  <a:lnTo>
                    <a:pt x="1318" y="618"/>
                  </a:lnTo>
                  <a:lnTo>
                    <a:pt x="1267" y="559"/>
                  </a:lnTo>
                  <a:lnTo>
                    <a:pt x="1213" y="502"/>
                  </a:lnTo>
                  <a:lnTo>
                    <a:pt x="1156" y="449"/>
                  </a:lnTo>
                  <a:lnTo>
                    <a:pt x="1098" y="397"/>
                  </a:lnTo>
                  <a:lnTo>
                    <a:pt x="1037" y="348"/>
                  </a:lnTo>
                  <a:lnTo>
                    <a:pt x="973" y="303"/>
                  </a:lnTo>
                  <a:lnTo>
                    <a:pt x="908" y="260"/>
                  </a:lnTo>
                  <a:lnTo>
                    <a:pt x="841" y="220"/>
                  </a:lnTo>
                  <a:lnTo>
                    <a:pt x="772" y="183"/>
                  </a:lnTo>
                  <a:lnTo>
                    <a:pt x="700" y="149"/>
                  </a:lnTo>
                  <a:lnTo>
                    <a:pt x="627" y="119"/>
                  </a:lnTo>
                  <a:lnTo>
                    <a:pt x="552" y="91"/>
                  </a:lnTo>
                  <a:lnTo>
                    <a:pt x="476" y="67"/>
                  </a:lnTo>
                  <a:lnTo>
                    <a:pt x="399" y="47"/>
                  </a:lnTo>
                  <a:lnTo>
                    <a:pt x="320" y="29"/>
                  </a:lnTo>
                  <a:lnTo>
                    <a:pt x="240" y="16"/>
                  </a:lnTo>
                  <a:lnTo>
                    <a:pt x="158" y="7"/>
                  </a:lnTo>
                  <a:lnTo>
                    <a:pt x="75" y="2"/>
                  </a:lnTo>
                  <a:lnTo>
                    <a:pt x="68" y="0"/>
                  </a:lnTo>
                  <a:lnTo>
                    <a:pt x="61" y="0"/>
                  </a:lnTo>
                  <a:lnTo>
                    <a:pt x="57" y="0"/>
                  </a:lnTo>
                  <a:lnTo>
                    <a:pt x="52" y="1"/>
                  </a:lnTo>
                  <a:lnTo>
                    <a:pt x="41" y="3"/>
                  </a:lnTo>
                  <a:lnTo>
                    <a:pt x="31" y="8"/>
                  </a:lnTo>
                  <a:lnTo>
                    <a:pt x="22" y="14"/>
                  </a:lnTo>
                  <a:lnTo>
                    <a:pt x="15" y="21"/>
                  </a:lnTo>
                  <a:lnTo>
                    <a:pt x="9" y="29"/>
                  </a:lnTo>
                  <a:lnTo>
                    <a:pt x="4" y="40"/>
                  </a:lnTo>
                  <a:lnTo>
                    <a:pt x="1" y="50"/>
                  </a:lnTo>
                  <a:lnTo>
                    <a:pt x="0" y="61"/>
                  </a:lnTo>
                  <a:lnTo>
                    <a:pt x="0" y="574"/>
                  </a:lnTo>
                  <a:lnTo>
                    <a:pt x="1" y="580"/>
                  </a:lnTo>
                  <a:lnTo>
                    <a:pt x="2" y="587"/>
                  </a:lnTo>
                  <a:lnTo>
                    <a:pt x="3" y="592"/>
                  </a:lnTo>
                  <a:lnTo>
                    <a:pt x="5" y="597"/>
                  </a:lnTo>
                  <a:lnTo>
                    <a:pt x="9" y="607"/>
                  </a:lnTo>
                  <a:lnTo>
                    <a:pt x="16" y="616"/>
                  </a:lnTo>
                  <a:lnTo>
                    <a:pt x="24" y="623"/>
                  </a:lnTo>
                  <a:lnTo>
                    <a:pt x="33" y="629"/>
                  </a:lnTo>
                  <a:lnTo>
                    <a:pt x="38" y="631"/>
                  </a:lnTo>
                  <a:lnTo>
                    <a:pt x="43" y="633"/>
                  </a:lnTo>
                  <a:lnTo>
                    <a:pt x="48" y="634"/>
                  </a:lnTo>
                  <a:lnTo>
                    <a:pt x="55" y="6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54E8BF73-BEBF-442A-8E49-17B28DCB9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2925" y="3241675"/>
              <a:ext cx="908050" cy="909638"/>
            </a:xfrm>
            <a:custGeom>
              <a:avLst/>
              <a:gdLst>
                <a:gd name="T0" fmla="*/ 1558 w 1716"/>
                <a:gd name="T1" fmla="*/ 1711 h 1718"/>
                <a:gd name="T2" fmla="*/ 1396 w 1716"/>
                <a:gd name="T3" fmla="*/ 1688 h 1718"/>
                <a:gd name="T4" fmla="*/ 1239 w 1716"/>
                <a:gd name="T5" fmla="*/ 1651 h 1718"/>
                <a:gd name="T6" fmla="*/ 1089 w 1716"/>
                <a:gd name="T7" fmla="*/ 1599 h 1718"/>
                <a:gd name="T8" fmla="*/ 944 w 1716"/>
                <a:gd name="T9" fmla="*/ 1535 h 1718"/>
                <a:gd name="T10" fmla="*/ 807 w 1716"/>
                <a:gd name="T11" fmla="*/ 1458 h 1718"/>
                <a:gd name="T12" fmla="*/ 679 w 1716"/>
                <a:gd name="T13" fmla="*/ 1369 h 1718"/>
                <a:gd name="T14" fmla="*/ 558 w 1716"/>
                <a:gd name="T15" fmla="*/ 1268 h 1718"/>
                <a:gd name="T16" fmla="*/ 448 w 1716"/>
                <a:gd name="T17" fmla="*/ 1158 h 1718"/>
                <a:gd name="T18" fmla="*/ 349 w 1716"/>
                <a:gd name="T19" fmla="*/ 1038 h 1718"/>
                <a:gd name="T20" fmla="*/ 260 w 1716"/>
                <a:gd name="T21" fmla="*/ 910 h 1718"/>
                <a:gd name="T22" fmla="*/ 183 w 1716"/>
                <a:gd name="T23" fmla="*/ 773 h 1718"/>
                <a:gd name="T24" fmla="*/ 118 w 1716"/>
                <a:gd name="T25" fmla="*/ 628 h 1718"/>
                <a:gd name="T26" fmla="*/ 67 w 1716"/>
                <a:gd name="T27" fmla="*/ 477 h 1718"/>
                <a:gd name="T28" fmla="*/ 29 w 1716"/>
                <a:gd name="T29" fmla="*/ 320 h 1718"/>
                <a:gd name="T30" fmla="*/ 7 w 1716"/>
                <a:gd name="T31" fmla="*/ 158 h 1718"/>
                <a:gd name="T32" fmla="*/ 0 w 1716"/>
                <a:gd name="T33" fmla="*/ 68 h 1718"/>
                <a:gd name="T34" fmla="*/ 0 w 1716"/>
                <a:gd name="T35" fmla="*/ 57 h 1718"/>
                <a:gd name="T36" fmla="*/ 4 w 1716"/>
                <a:gd name="T37" fmla="*/ 40 h 1718"/>
                <a:gd name="T38" fmla="*/ 14 w 1716"/>
                <a:gd name="T39" fmla="*/ 22 h 1718"/>
                <a:gd name="T40" fmla="*/ 29 w 1716"/>
                <a:gd name="T41" fmla="*/ 9 h 1718"/>
                <a:gd name="T42" fmla="*/ 50 w 1716"/>
                <a:gd name="T43" fmla="*/ 1 h 1718"/>
                <a:gd name="T44" fmla="*/ 575 w 1716"/>
                <a:gd name="T45" fmla="*/ 0 h 1718"/>
                <a:gd name="T46" fmla="*/ 586 w 1716"/>
                <a:gd name="T47" fmla="*/ 1 h 1718"/>
                <a:gd name="T48" fmla="*/ 597 w 1716"/>
                <a:gd name="T49" fmla="*/ 4 h 1718"/>
                <a:gd name="T50" fmla="*/ 615 w 1716"/>
                <a:gd name="T51" fmla="*/ 16 h 1718"/>
                <a:gd name="T52" fmla="*/ 628 w 1716"/>
                <a:gd name="T53" fmla="*/ 33 h 1718"/>
                <a:gd name="T54" fmla="*/ 632 w 1716"/>
                <a:gd name="T55" fmla="*/ 44 h 1718"/>
                <a:gd name="T56" fmla="*/ 634 w 1716"/>
                <a:gd name="T57" fmla="*/ 55 h 1718"/>
                <a:gd name="T58" fmla="*/ 634 w 1716"/>
                <a:gd name="T59" fmla="*/ 58 h 1718"/>
                <a:gd name="T60" fmla="*/ 635 w 1716"/>
                <a:gd name="T61" fmla="*/ 62 h 1718"/>
                <a:gd name="T62" fmla="*/ 645 w 1716"/>
                <a:gd name="T63" fmla="*/ 163 h 1718"/>
                <a:gd name="T64" fmla="*/ 665 w 1716"/>
                <a:gd name="T65" fmla="*/ 261 h 1718"/>
                <a:gd name="T66" fmla="*/ 693 w 1716"/>
                <a:gd name="T67" fmla="*/ 356 h 1718"/>
                <a:gd name="T68" fmla="*/ 729 w 1716"/>
                <a:gd name="T69" fmla="*/ 447 h 1718"/>
                <a:gd name="T70" fmla="*/ 773 w 1716"/>
                <a:gd name="T71" fmla="*/ 534 h 1718"/>
                <a:gd name="T72" fmla="*/ 825 w 1716"/>
                <a:gd name="T73" fmla="*/ 616 h 1718"/>
                <a:gd name="T74" fmla="*/ 883 w 1716"/>
                <a:gd name="T75" fmla="*/ 693 h 1718"/>
                <a:gd name="T76" fmla="*/ 948 w 1716"/>
                <a:gd name="T77" fmla="*/ 764 h 1718"/>
                <a:gd name="T78" fmla="*/ 1019 w 1716"/>
                <a:gd name="T79" fmla="*/ 830 h 1718"/>
                <a:gd name="T80" fmla="*/ 1095 w 1716"/>
                <a:gd name="T81" fmla="*/ 888 h 1718"/>
                <a:gd name="T82" fmla="*/ 1177 w 1716"/>
                <a:gd name="T83" fmla="*/ 940 h 1718"/>
                <a:gd name="T84" fmla="*/ 1263 w 1716"/>
                <a:gd name="T85" fmla="*/ 985 h 1718"/>
                <a:gd name="T86" fmla="*/ 1354 w 1716"/>
                <a:gd name="T87" fmla="*/ 1022 h 1718"/>
                <a:gd name="T88" fmla="*/ 1449 w 1716"/>
                <a:gd name="T89" fmla="*/ 1050 h 1718"/>
                <a:gd name="T90" fmla="*/ 1546 w 1716"/>
                <a:gd name="T91" fmla="*/ 1071 h 1718"/>
                <a:gd name="T92" fmla="*/ 1647 w 1716"/>
                <a:gd name="T93" fmla="*/ 1082 h 1718"/>
                <a:gd name="T94" fmla="*/ 1655 w 1716"/>
                <a:gd name="T95" fmla="*/ 1081 h 1718"/>
                <a:gd name="T96" fmla="*/ 1668 w 1716"/>
                <a:gd name="T97" fmla="*/ 1083 h 1718"/>
                <a:gd name="T98" fmla="*/ 1688 w 1716"/>
                <a:gd name="T99" fmla="*/ 1091 h 1718"/>
                <a:gd name="T100" fmla="*/ 1702 w 1716"/>
                <a:gd name="T101" fmla="*/ 1104 h 1718"/>
                <a:gd name="T102" fmla="*/ 1712 w 1716"/>
                <a:gd name="T103" fmla="*/ 1121 h 1718"/>
                <a:gd name="T104" fmla="*/ 1716 w 1716"/>
                <a:gd name="T105" fmla="*/ 1143 h 1718"/>
                <a:gd name="T106" fmla="*/ 1715 w 1716"/>
                <a:gd name="T107" fmla="*/ 1668 h 1718"/>
                <a:gd name="T108" fmla="*/ 1707 w 1716"/>
                <a:gd name="T109" fmla="*/ 1688 h 1718"/>
                <a:gd name="T110" fmla="*/ 1694 w 1716"/>
                <a:gd name="T111" fmla="*/ 1704 h 1718"/>
                <a:gd name="T112" fmla="*/ 1675 w 1716"/>
                <a:gd name="T113" fmla="*/ 1714 h 1718"/>
                <a:gd name="T114" fmla="*/ 1664 w 1716"/>
                <a:gd name="T115" fmla="*/ 1717 h 1718"/>
                <a:gd name="T116" fmla="*/ 1659 w 1716"/>
                <a:gd name="T117" fmla="*/ 1718 h 1718"/>
                <a:gd name="T118" fmla="*/ 1648 w 1716"/>
                <a:gd name="T119" fmla="*/ 1717 h 1718"/>
                <a:gd name="T120" fmla="*/ 1641 w 1716"/>
                <a:gd name="T121" fmla="*/ 1716 h 1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16" h="1718">
                  <a:moveTo>
                    <a:pt x="1641" y="1716"/>
                  </a:moveTo>
                  <a:lnTo>
                    <a:pt x="1558" y="1711"/>
                  </a:lnTo>
                  <a:lnTo>
                    <a:pt x="1476" y="1702"/>
                  </a:lnTo>
                  <a:lnTo>
                    <a:pt x="1396" y="1688"/>
                  </a:lnTo>
                  <a:lnTo>
                    <a:pt x="1317" y="1671"/>
                  </a:lnTo>
                  <a:lnTo>
                    <a:pt x="1239" y="1651"/>
                  </a:lnTo>
                  <a:lnTo>
                    <a:pt x="1163" y="1627"/>
                  </a:lnTo>
                  <a:lnTo>
                    <a:pt x="1089" y="1599"/>
                  </a:lnTo>
                  <a:lnTo>
                    <a:pt x="1016" y="1569"/>
                  </a:lnTo>
                  <a:lnTo>
                    <a:pt x="944" y="1535"/>
                  </a:lnTo>
                  <a:lnTo>
                    <a:pt x="875" y="1498"/>
                  </a:lnTo>
                  <a:lnTo>
                    <a:pt x="807" y="1458"/>
                  </a:lnTo>
                  <a:lnTo>
                    <a:pt x="742" y="1414"/>
                  </a:lnTo>
                  <a:lnTo>
                    <a:pt x="679" y="1369"/>
                  </a:lnTo>
                  <a:lnTo>
                    <a:pt x="617" y="1320"/>
                  </a:lnTo>
                  <a:lnTo>
                    <a:pt x="558" y="1268"/>
                  </a:lnTo>
                  <a:lnTo>
                    <a:pt x="503" y="1215"/>
                  </a:lnTo>
                  <a:lnTo>
                    <a:pt x="448" y="1158"/>
                  </a:lnTo>
                  <a:lnTo>
                    <a:pt x="398" y="1099"/>
                  </a:lnTo>
                  <a:lnTo>
                    <a:pt x="349" y="1038"/>
                  </a:lnTo>
                  <a:lnTo>
                    <a:pt x="303" y="974"/>
                  </a:lnTo>
                  <a:lnTo>
                    <a:pt x="260" y="910"/>
                  </a:lnTo>
                  <a:lnTo>
                    <a:pt x="220" y="842"/>
                  </a:lnTo>
                  <a:lnTo>
                    <a:pt x="183" y="773"/>
                  </a:lnTo>
                  <a:lnTo>
                    <a:pt x="149" y="701"/>
                  </a:lnTo>
                  <a:lnTo>
                    <a:pt x="118" y="628"/>
                  </a:lnTo>
                  <a:lnTo>
                    <a:pt x="91" y="553"/>
                  </a:lnTo>
                  <a:lnTo>
                    <a:pt x="67" y="477"/>
                  </a:lnTo>
                  <a:lnTo>
                    <a:pt x="47" y="399"/>
                  </a:lnTo>
                  <a:lnTo>
                    <a:pt x="29" y="320"/>
                  </a:lnTo>
                  <a:lnTo>
                    <a:pt x="16" y="239"/>
                  </a:lnTo>
                  <a:lnTo>
                    <a:pt x="7" y="158"/>
                  </a:lnTo>
                  <a:lnTo>
                    <a:pt x="2" y="75"/>
                  </a:lnTo>
                  <a:lnTo>
                    <a:pt x="0" y="68"/>
                  </a:lnTo>
                  <a:lnTo>
                    <a:pt x="0" y="61"/>
                  </a:lnTo>
                  <a:lnTo>
                    <a:pt x="0" y="57"/>
                  </a:lnTo>
                  <a:lnTo>
                    <a:pt x="1" y="52"/>
                  </a:lnTo>
                  <a:lnTo>
                    <a:pt x="4" y="40"/>
                  </a:lnTo>
                  <a:lnTo>
                    <a:pt x="8" y="31"/>
                  </a:lnTo>
                  <a:lnTo>
                    <a:pt x="14" y="22"/>
                  </a:lnTo>
                  <a:lnTo>
                    <a:pt x="21" y="15"/>
                  </a:lnTo>
                  <a:lnTo>
                    <a:pt x="29" y="9"/>
                  </a:lnTo>
                  <a:lnTo>
                    <a:pt x="39" y="4"/>
                  </a:lnTo>
                  <a:lnTo>
                    <a:pt x="50" y="1"/>
                  </a:lnTo>
                  <a:lnTo>
                    <a:pt x="61" y="0"/>
                  </a:lnTo>
                  <a:lnTo>
                    <a:pt x="575" y="0"/>
                  </a:lnTo>
                  <a:lnTo>
                    <a:pt x="580" y="1"/>
                  </a:lnTo>
                  <a:lnTo>
                    <a:pt x="586" y="1"/>
                  </a:lnTo>
                  <a:lnTo>
                    <a:pt x="591" y="3"/>
                  </a:lnTo>
                  <a:lnTo>
                    <a:pt x="597" y="4"/>
                  </a:lnTo>
                  <a:lnTo>
                    <a:pt x="606" y="9"/>
                  </a:lnTo>
                  <a:lnTo>
                    <a:pt x="615" y="16"/>
                  </a:lnTo>
                  <a:lnTo>
                    <a:pt x="622" y="24"/>
                  </a:lnTo>
                  <a:lnTo>
                    <a:pt x="628" y="33"/>
                  </a:lnTo>
                  <a:lnTo>
                    <a:pt x="630" y="38"/>
                  </a:lnTo>
                  <a:lnTo>
                    <a:pt x="632" y="44"/>
                  </a:lnTo>
                  <a:lnTo>
                    <a:pt x="633" y="49"/>
                  </a:lnTo>
                  <a:lnTo>
                    <a:pt x="634" y="55"/>
                  </a:lnTo>
                  <a:lnTo>
                    <a:pt x="634" y="55"/>
                  </a:lnTo>
                  <a:lnTo>
                    <a:pt x="634" y="58"/>
                  </a:lnTo>
                  <a:lnTo>
                    <a:pt x="635" y="61"/>
                  </a:lnTo>
                  <a:lnTo>
                    <a:pt x="635" y="62"/>
                  </a:lnTo>
                  <a:lnTo>
                    <a:pt x="639" y="112"/>
                  </a:lnTo>
                  <a:lnTo>
                    <a:pt x="645" y="163"/>
                  </a:lnTo>
                  <a:lnTo>
                    <a:pt x="654" y="212"/>
                  </a:lnTo>
                  <a:lnTo>
                    <a:pt x="665" y="261"/>
                  </a:lnTo>
                  <a:lnTo>
                    <a:pt x="678" y="309"/>
                  </a:lnTo>
                  <a:lnTo>
                    <a:pt x="693" y="356"/>
                  </a:lnTo>
                  <a:lnTo>
                    <a:pt x="710" y="402"/>
                  </a:lnTo>
                  <a:lnTo>
                    <a:pt x="729" y="447"/>
                  </a:lnTo>
                  <a:lnTo>
                    <a:pt x="750" y="491"/>
                  </a:lnTo>
                  <a:lnTo>
                    <a:pt x="773" y="534"/>
                  </a:lnTo>
                  <a:lnTo>
                    <a:pt x="798" y="575"/>
                  </a:lnTo>
                  <a:lnTo>
                    <a:pt x="825" y="616"/>
                  </a:lnTo>
                  <a:lnTo>
                    <a:pt x="853" y="655"/>
                  </a:lnTo>
                  <a:lnTo>
                    <a:pt x="883" y="693"/>
                  </a:lnTo>
                  <a:lnTo>
                    <a:pt x="915" y="729"/>
                  </a:lnTo>
                  <a:lnTo>
                    <a:pt x="948" y="764"/>
                  </a:lnTo>
                  <a:lnTo>
                    <a:pt x="982" y="797"/>
                  </a:lnTo>
                  <a:lnTo>
                    <a:pt x="1019" y="830"/>
                  </a:lnTo>
                  <a:lnTo>
                    <a:pt x="1056" y="860"/>
                  </a:lnTo>
                  <a:lnTo>
                    <a:pt x="1095" y="888"/>
                  </a:lnTo>
                  <a:lnTo>
                    <a:pt x="1135" y="915"/>
                  </a:lnTo>
                  <a:lnTo>
                    <a:pt x="1177" y="940"/>
                  </a:lnTo>
                  <a:lnTo>
                    <a:pt x="1219" y="963"/>
                  </a:lnTo>
                  <a:lnTo>
                    <a:pt x="1263" y="985"/>
                  </a:lnTo>
                  <a:lnTo>
                    <a:pt x="1308" y="1005"/>
                  </a:lnTo>
                  <a:lnTo>
                    <a:pt x="1354" y="1022"/>
                  </a:lnTo>
                  <a:lnTo>
                    <a:pt x="1400" y="1037"/>
                  </a:lnTo>
                  <a:lnTo>
                    <a:pt x="1449" y="1050"/>
                  </a:lnTo>
                  <a:lnTo>
                    <a:pt x="1497" y="1062"/>
                  </a:lnTo>
                  <a:lnTo>
                    <a:pt x="1546" y="1071"/>
                  </a:lnTo>
                  <a:lnTo>
                    <a:pt x="1597" y="1078"/>
                  </a:lnTo>
                  <a:lnTo>
                    <a:pt x="1647" y="1082"/>
                  </a:lnTo>
                  <a:lnTo>
                    <a:pt x="1651" y="1081"/>
                  </a:lnTo>
                  <a:lnTo>
                    <a:pt x="1655" y="1081"/>
                  </a:lnTo>
                  <a:lnTo>
                    <a:pt x="1662" y="1082"/>
                  </a:lnTo>
                  <a:lnTo>
                    <a:pt x="1668" y="1083"/>
                  </a:lnTo>
                  <a:lnTo>
                    <a:pt x="1678" y="1086"/>
                  </a:lnTo>
                  <a:lnTo>
                    <a:pt x="1688" y="1091"/>
                  </a:lnTo>
                  <a:lnTo>
                    <a:pt x="1696" y="1097"/>
                  </a:lnTo>
                  <a:lnTo>
                    <a:pt x="1702" y="1104"/>
                  </a:lnTo>
                  <a:lnTo>
                    <a:pt x="1708" y="1112"/>
                  </a:lnTo>
                  <a:lnTo>
                    <a:pt x="1712" y="1121"/>
                  </a:lnTo>
                  <a:lnTo>
                    <a:pt x="1715" y="1131"/>
                  </a:lnTo>
                  <a:lnTo>
                    <a:pt x="1716" y="1143"/>
                  </a:lnTo>
                  <a:lnTo>
                    <a:pt x="1716" y="1657"/>
                  </a:lnTo>
                  <a:lnTo>
                    <a:pt x="1715" y="1668"/>
                  </a:lnTo>
                  <a:lnTo>
                    <a:pt x="1712" y="1678"/>
                  </a:lnTo>
                  <a:lnTo>
                    <a:pt x="1707" y="1688"/>
                  </a:lnTo>
                  <a:lnTo>
                    <a:pt x="1701" y="1697"/>
                  </a:lnTo>
                  <a:lnTo>
                    <a:pt x="1694" y="1704"/>
                  </a:lnTo>
                  <a:lnTo>
                    <a:pt x="1685" y="1710"/>
                  </a:lnTo>
                  <a:lnTo>
                    <a:pt x="1675" y="1714"/>
                  </a:lnTo>
                  <a:lnTo>
                    <a:pt x="1664" y="1717"/>
                  </a:lnTo>
                  <a:lnTo>
                    <a:pt x="1664" y="1717"/>
                  </a:lnTo>
                  <a:lnTo>
                    <a:pt x="1664" y="1717"/>
                  </a:lnTo>
                  <a:lnTo>
                    <a:pt x="1659" y="1718"/>
                  </a:lnTo>
                  <a:lnTo>
                    <a:pt x="1655" y="1718"/>
                  </a:lnTo>
                  <a:lnTo>
                    <a:pt x="1648" y="1717"/>
                  </a:lnTo>
                  <a:lnTo>
                    <a:pt x="1641" y="1716"/>
                  </a:lnTo>
                  <a:lnTo>
                    <a:pt x="1641" y="1716"/>
                  </a:lnTo>
                  <a:lnTo>
                    <a:pt x="1641" y="17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B1FA5F1-2411-463E-AB83-24436DA995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0975" y="3241675"/>
              <a:ext cx="908050" cy="909638"/>
            </a:xfrm>
            <a:custGeom>
              <a:avLst/>
              <a:gdLst>
                <a:gd name="T0" fmla="*/ 1714 w 1716"/>
                <a:gd name="T1" fmla="*/ 1643 h 1718"/>
                <a:gd name="T2" fmla="*/ 1709 w 1716"/>
                <a:gd name="T3" fmla="*/ 1560 h 1718"/>
                <a:gd name="T4" fmla="*/ 1687 w 1716"/>
                <a:gd name="T5" fmla="*/ 1398 h 1718"/>
                <a:gd name="T6" fmla="*/ 1649 w 1716"/>
                <a:gd name="T7" fmla="*/ 1241 h 1718"/>
                <a:gd name="T8" fmla="*/ 1597 w 1716"/>
                <a:gd name="T9" fmla="*/ 1090 h 1718"/>
                <a:gd name="T10" fmla="*/ 1533 w 1716"/>
                <a:gd name="T11" fmla="*/ 945 h 1718"/>
                <a:gd name="T12" fmla="*/ 1456 w 1716"/>
                <a:gd name="T13" fmla="*/ 808 h 1718"/>
                <a:gd name="T14" fmla="*/ 1367 w 1716"/>
                <a:gd name="T15" fmla="*/ 680 h 1718"/>
                <a:gd name="T16" fmla="*/ 1267 w 1716"/>
                <a:gd name="T17" fmla="*/ 560 h 1718"/>
                <a:gd name="T18" fmla="*/ 1156 w 1716"/>
                <a:gd name="T19" fmla="*/ 450 h 1718"/>
                <a:gd name="T20" fmla="*/ 1037 w 1716"/>
                <a:gd name="T21" fmla="*/ 349 h 1718"/>
                <a:gd name="T22" fmla="*/ 908 w 1716"/>
                <a:gd name="T23" fmla="*/ 260 h 1718"/>
                <a:gd name="T24" fmla="*/ 772 w 1716"/>
                <a:gd name="T25" fmla="*/ 183 h 1718"/>
                <a:gd name="T26" fmla="*/ 627 w 1716"/>
                <a:gd name="T27" fmla="*/ 118 h 1718"/>
                <a:gd name="T28" fmla="*/ 476 w 1716"/>
                <a:gd name="T29" fmla="*/ 68 h 1718"/>
                <a:gd name="T30" fmla="*/ 320 w 1716"/>
                <a:gd name="T31" fmla="*/ 30 h 1718"/>
                <a:gd name="T32" fmla="*/ 158 w 1716"/>
                <a:gd name="T33" fmla="*/ 7 h 1718"/>
                <a:gd name="T34" fmla="*/ 68 w 1716"/>
                <a:gd name="T35" fmla="*/ 1 h 1718"/>
                <a:gd name="T36" fmla="*/ 57 w 1716"/>
                <a:gd name="T37" fmla="*/ 1 h 1718"/>
                <a:gd name="T38" fmla="*/ 41 w 1716"/>
                <a:gd name="T39" fmla="*/ 4 h 1718"/>
                <a:gd name="T40" fmla="*/ 22 w 1716"/>
                <a:gd name="T41" fmla="*/ 14 h 1718"/>
                <a:gd name="T42" fmla="*/ 9 w 1716"/>
                <a:gd name="T43" fmla="*/ 30 h 1718"/>
                <a:gd name="T44" fmla="*/ 1 w 1716"/>
                <a:gd name="T45" fmla="*/ 51 h 1718"/>
                <a:gd name="T46" fmla="*/ 0 w 1716"/>
                <a:gd name="T47" fmla="*/ 575 h 1718"/>
                <a:gd name="T48" fmla="*/ 2 w 1716"/>
                <a:gd name="T49" fmla="*/ 586 h 1718"/>
                <a:gd name="T50" fmla="*/ 5 w 1716"/>
                <a:gd name="T51" fmla="*/ 598 h 1718"/>
                <a:gd name="T52" fmla="*/ 16 w 1716"/>
                <a:gd name="T53" fmla="*/ 616 h 1718"/>
                <a:gd name="T54" fmla="*/ 33 w 1716"/>
                <a:gd name="T55" fmla="*/ 629 h 1718"/>
                <a:gd name="T56" fmla="*/ 43 w 1716"/>
                <a:gd name="T57" fmla="*/ 633 h 1718"/>
                <a:gd name="T58" fmla="*/ 55 w 1716"/>
                <a:gd name="T59" fmla="*/ 635 h 1718"/>
                <a:gd name="T60" fmla="*/ 61 w 1716"/>
                <a:gd name="T61" fmla="*/ 636 h 1718"/>
                <a:gd name="T62" fmla="*/ 112 w 1716"/>
                <a:gd name="T63" fmla="*/ 640 h 1718"/>
                <a:gd name="T64" fmla="*/ 212 w 1716"/>
                <a:gd name="T65" fmla="*/ 655 h 1718"/>
                <a:gd name="T66" fmla="*/ 309 w 1716"/>
                <a:gd name="T67" fmla="*/ 679 h 1718"/>
                <a:gd name="T68" fmla="*/ 402 w 1716"/>
                <a:gd name="T69" fmla="*/ 711 h 1718"/>
                <a:gd name="T70" fmla="*/ 491 w 1716"/>
                <a:gd name="T71" fmla="*/ 752 h 1718"/>
                <a:gd name="T72" fmla="*/ 575 w 1716"/>
                <a:gd name="T73" fmla="*/ 799 h 1718"/>
                <a:gd name="T74" fmla="*/ 655 w 1716"/>
                <a:gd name="T75" fmla="*/ 854 h 1718"/>
                <a:gd name="T76" fmla="*/ 728 w 1716"/>
                <a:gd name="T77" fmla="*/ 916 h 1718"/>
                <a:gd name="T78" fmla="*/ 796 w 1716"/>
                <a:gd name="T79" fmla="*/ 984 h 1718"/>
                <a:gd name="T80" fmla="*/ 859 w 1716"/>
                <a:gd name="T81" fmla="*/ 1058 h 1718"/>
                <a:gd name="T82" fmla="*/ 915 w 1716"/>
                <a:gd name="T83" fmla="*/ 1137 h 1718"/>
                <a:gd name="T84" fmla="*/ 962 w 1716"/>
                <a:gd name="T85" fmla="*/ 1221 h 1718"/>
                <a:gd name="T86" fmla="*/ 1004 w 1716"/>
                <a:gd name="T87" fmla="*/ 1310 h 1718"/>
                <a:gd name="T88" fmla="*/ 1036 w 1716"/>
                <a:gd name="T89" fmla="*/ 1403 h 1718"/>
                <a:gd name="T90" fmla="*/ 1060 w 1716"/>
                <a:gd name="T91" fmla="*/ 1499 h 1718"/>
                <a:gd name="T92" fmla="*/ 1076 w 1716"/>
                <a:gd name="T93" fmla="*/ 1598 h 1718"/>
                <a:gd name="T94" fmla="*/ 1080 w 1716"/>
                <a:gd name="T95" fmla="*/ 1653 h 1718"/>
                <a:gd name="T96" fmla="*/ 1080 w 1716"/>
                <a:gd name="T97" fmla="*/ 1664 h 1718"/>
                <a:gd name="T98" fmla="*/ 1081 w 1716"/>
                <a:gd name="T99" fmla="*/ 1671 h 1718"/>
                <a:gd name="T100" fmla="*/ 1085 w 1716"/>
                <a:gd name="T101" fmla="*/ 1680 h 1718"/>
                <a:gd name="T102" fmla="*/ 1096 w 1716"/>
                <a:gd name="T103" fmla="*/ 1698 h 1718"/>
                <a:gd name="T104" fmla="*/ 1111 w 1716"/>
                <a:gd name="T105" fmla="*/ 1710 h 1718"/>
                <a:gd name="T106" fmla="*/ 1130 w 1716"/>
                <a:gd name="T107" fmla="*/ 1717 h 1718"/>
                <a:gd name="T108" fmla="*/ 1655 w 1716"/>
                <a:gd name="T109" fmla="*/ 1718 h 1718"/>
                <a:gd name="T110" fmla="*/ 1676 w 1716"/>
                <a:gd name="T111" fmla="*/ 1714 h 1718"/>
                <a:gd name="T112" fmla="*/ 1695 w 1716"/>
                <a:gd name="T113" fmla="*/ 1703 h 1718"/>
                <a:gd name="T114" fmla="*/ 1708 w 1716"/>
                <a:gd name="T115" fmla="*/ 1687 h 1718"/>
                <a:gd name="T116" fmla="*/ 1715 w 1716"/>
                <a:gd name="T117" fmla="*/ 1666 h 1718"/>
                <a:gd name="T118" fmla="*/ 1715 w 1716"/>
                <a:gd name="T119" fmla="*/ 1666 h 1718"/>
                <a:gd name="T120" fmla="*/ 1715 w 1716"/>
                <a:gd name="T121" fmla="*/ 1664 h 1718"/>
                <a:gd name="T122" fmla="*/ 1716 w 1716"/>
                <a:gd name="T123" fmla="*/ 1657 h 1718"/>
                <a:gd name="T124" fmla="*/ 1714 w 1716"/>
                <a:gd name="T125" fmla="*/ 1643 h 1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16" h="1718">
                  <a:moveTo>
                    <a:pt x="1714" y="1643"/>
                  </a:moveTo>
                  <a:lnTo>
                    <a:pt x="1714" y="1643"/>
                  </a:lnTo>
                  <a:lnTo>
                    <a:pt x="1714" y="1643"/>
                  </a:lnTo>
                  <a:lnTo>
                    <a:pt x="1709" y="1560"/>
                  </a:lnTo>
                  <a:lnTo>
                    <a:pt x="1700" y="1479"/>
                  </a:lnTo>
                  <a:lnTo>
                    <a:pt x="1687" y="1398"/>
                  </a:lnTo>
                  <a:lnTo>
                    <a:pt x="1669" y="1319"/>
                  </a:lnTo>
                  <a:lnTo>
                    <a:pt x="1649" y="1241"/>
                  </a:lnTo>
                  <a:lnTo>
                    <a:pt x="1625" y="1165"/>
                  </a:lnTo>
                  <a:lnTo>
                    <a:pt x="1597" y="1090"/>
                  </a:lnTo>
                  <a:lnTo>
                    <a:pt x="1567" y="1017"/>
                  </a:lnTo>
                  <a:lnTo>
                    <a:pt x="1533" y="945"/>
                  </a:lnTo>
                  <a:lnTo>
                    <a:pt x="1496" y="876"/>
                  </a:lnTo>
                  <a:lnTo>
                    <a:pt x="1456" y="808"/>
                  </a:lnTo>
                  <a:lnTo>
                    <a:pt x="1413" y="743"/>
                  </a:lnTo>
                  <a:lnTo>
                    <a:pt x="1367" y="680"/>
                  </a:lnTo>
                  <a:lnTo>
                    <a:pt x="1318" y="619"/>
                  </a:lnTo>
                  <a:lnTo>
                    <a:pt x="1267" y="560"/>
                  </a:lnTo>
                  <a:lnTo>
                    <a:pt x="1213" y="503"/>
                  </a:lnTo>
                  <a:lnTo>
                    <a:pt x="1156" y="450"/>
                  </a:lnTo>
                  <a:lnTo>
                    <a:pt x="1098" y="398"/>
                  </a:lnTo>
                  <a:lnTo>
                    <a:pt x="1037" y="349"/>
                  </a:lnTo>
                  <a:lnTo>
                    <a:pt x="973" y="304"/>
                  </a:lnTo>
                  <a:lnTo>
                    <a:pt x="908" y="260"/>
                  </a:lnTo>
                  <a:lnTo>
                    <a:pt x="841" y="221"/>
                  </a:lnTo>
                  <a:lnTo>
                    <a:pt x="772" y="183"/>
                  </a:lnTo>
                  <a:lnTo>
                    <a:pt x="700" y="149"/>
                  </a:lnTo>
                  <a:lnTo>
                    <a:pt x="627" y="118"/>
                  </a:lnTo>
                  <a:lnTo>
                    <a:pt x="552" y="91"/>
                  </a:lnTo>
                  <a:lnTo>
                    <a:pt x="476" y="68"/>
                  </a:lnTo>
                  <a:lnTo>
                    <a:pt x="399" y="47"/>
                  </a:lnTo>
                  <a:lnTo>
                    <a:pt x="320" y="30"/>
                  </a:lnTo>
                  <a:lnTo>
                    <a:pt x="240" y="17"/>
                  </a:lnTo>
                  <a:lnTo>
                    <a:pt x="158" y="7"/>
                  </a:lnTo>
                  <a:lnTo>
                    <a:pt x="75" y="2"/>
                  </a:lnTo>
                  <a:lnTo>
                    <a:pt x="68" y="1"/>
                  </a:lnTo>
                  <a:lnTo>
                    <a:pt x="61" y="0"/>
                  </a:lnTo>
                  <a:lnTo>
                    <a:pt x="57" y="1"/>
                  </a:lnTo>
                  <a:lnTo>
                    <a:pt x="52" y="1"/>
                  </a:lnTo>
                  <a:lnTo>
                    <a:pt x="41" y="4"/>
                  </a:lnTo>
                  <a:lnTo>
                    <a:pt x="31" y="8"/>
                  </a:lnTo>
                  <a:lnTo>
                    <a:pt x="22" y="14"/>
                  </a:lnTo>
                  <a:lnTo>
                    <a:pt x="15" y="21"/>
                  </a:lnTo>
                  <a:lnTo>
                    <a:pt x="9" y="30"/>
                  </a:lnTo>
                  <a:lnTo>
                    <a:pt x="4" y="39"/>
                  </a:lnTo>
                  <a:lnTo>
                    <a:pt x="1" y="51"/>
                  </a:lnTo>
                  <a:lnTo>
                    <a:pt x="0" y="62"/>
                  </a:lnTo>
                  <a:lnTo>
                    <a:pt x="0" y="575"/>
                  </a:lnTo>
                  <a:lnTo>
                    <a:pt x="1" y="581"/>
                  </a:lnTo>
                  <a:lnTo>
                    <a:pt x="2" y="586"/>
                  </a:lnTo>
                  <a:lnTo>
                    <a:pt x="3" y="593"/>
                  </a:lnTo>
                  <a:lnTo>
                    <a:pt x="5" y="598"/>
                  </a:lnTo>
                  <a:lnTo>
                    <a:pt x="9" y="607"/>
                  </a:lnTo>
                  <a:lnTo>
                    <a:pt x="16" y="616"/>
                  </a:lnTo>
                  <a:lnTo>
                    <a:pt x="24" y="623"/>
                  </a:lnTo>
                  <a:lnTo>
                    <a:pt x="33" y="629"/>
                  </a:lnTo>
                  <a:lnTo>
                    <a:pt x="38" y="631"/>
                  </a:lnTo>
                  <a:lnTo>
                    <a:pt x="43" y="633"/>
                  </a:lnTo>
                  <a:lnTo>
                    <a:pt x="48" y="634"/>
                  </a:lnTo>
                  <a:lnTo>
                    <a:pt x="55" y="635"/>
                  </a:lnTo>
                  <a:lnTo>
                    <a:pt x="58" y="636"/>
                  </a:lnTo>
                  <a:lnTo>
                    <a:pt x="61" y="636"/>
                  </a:lnTo>
                  <a:lnTo>
                    <a:pt x="62" y="636"/>
                  </a:lnTo>
                  <a:lnTo>
                    <a:pt x="112" y="640"/>
                  </a:lnTo>
                  <a:lnTo>
                    <a:pt x="163" y="646"/>
                  </a:lnTo>
                  <a:lnTo>
                    <a:pt x="212" y="655"/>
                  </a:lnTo>
                  <a:lnTo>
                    <a:pt x="261" y="666"/>
                  </a:lnTo>
                  <a:lnTo>
                    <a:pt x="309" y="679"/>
                  </a:lnTo>
                  <a:lnTo>
                    <a:pt x="355" y="694"/>
                  </a:lnTo>
                  <a:lnTo>
                    <a:pt x="402" y="711"/>
                  </a:lnTo>
                  <a:lnTo>
                    <a:pt x="446" y="730"/>
                  </a:lnTo>
                  <a:lnTo>
                    <a:pt x="491" y="752"/>
                  </a:lnTo>
                  <a:lnTo>
                    <a:pt x="533" y="774"/>
                  </a:lnTo>
                  <a:lnTo>
                    <a:pt x="575" y="799"/>
                  </a:lnTo>
                  <a:lnTo>
                    <a:pt x="615" y="826"/>
                  </a:lnTo>
                  <a:lnTo>
                    <a:pt x="655" y="854"/>
                  </a:lnTo>
                  <a:lnTo>
                    <a:pt x="692" y="884"/>
                  </a:lnTo>
                  <a:lnTo>
                    <a:pt x="728" y="916"/>
                  </a:lnTo>
                  <a:lnTo>
                    <a:pt x="763" y="949"/>
                  </a:lnTo>
                  <a:lnTo>
                    <a:pt x="796" y="984"/>
                  </a:lnTo>
                  <a:lnTo>
                    <a:pt x="829" y="1020"/>
                  </a:lnTo>
                  <a:lnTo>
                    <a:pt x="859" y="1058"/>
                  </a:lnTo>
                  <a:lnTo>
                    <a:pt x="887" y="1097"/>
                  </a:lnTo>
                  <a:lnTo>
                    <a:pt x="915" y="1137"/>
                  </a:lnTo>
                  <a:lnTo>
                    <a:pt x="939" y="1178"/>
                  </a:lnTo>
                  <a:lnTo>
                    <a:pt x="962" y="1221"/>
                  </a:lnTo>
                  <a:lnTo>
                    <a:pt x="984" y="1265"/>
                  </a:lnTo>
                  <a:lnTo>
                    <a:pt x="1004" y="1310"/>
                  </a:lnTo>
                  <a:lnTo>
                    <a:pt x="1021" y="1355"/>
                  </a:lnTo>
                  <a:lnTo>
                    <a:pt x="1036" y="1403"/>
                  </a:lnTo>
                  <a:lnTo>
                    <a:pt x="1049" y="1451"/>
                  </a:lnTo>
                  <a:lnTo>
                    <a:pt x="1060" y="1499"/>
                  </a:lnTo>
                  <a:lnTo>
                    <a:pt x="1069" y="1549"/>
                  </a:lnTo>
                  <a:lnTo>
                    <a:pt x="1076" y="1598"/>
                  </a:lnTo>
                  <a:lnTo>
                    <a:pt x="1080" y="1649"/>
                  </a:lnTo>
                  <a:lnTo>
                    <a:pt x="1080" y="1653"/>
                  </a:lnTo>
                  <a:lnTo>
                    <a:pt x="1079" y="1657"/>
                  </a:lnTo>
                  <a:lnTo>
                    <a:pt x="1080" y="1664"/>
                  </a:lnTo>
                  <a:lnTo>
                    <a:pt x="1081" y="1671"/>
                  </a:lnTo>
                  <a:lnTo>
                    <a:pt x="1081" y="1671"/>
                  </a:lnTo>
                  <a:lnTo>
                    <a:pt x="1081" y="1671"/>
                  </a:lnTo>
                  <a:lnTo>
                    <a:pt x="1085" y="1680"/>
                  </a:lnTo>
                  <a:lnTo>
                    <a:pt x="1090" y="1690"/>
                  </a:lnTo>
                  <a:lnTo>
                    <a:pt x="1096" y="1698"/>
                  </a:lnTo>
                  <a:lnTo>
                    <a:pt x="1103" y="1705"/>
                  </a:lnTo>
                  <a:lnTo>
                    <a:pt x="1111" y="1710"/>
                  </a:lnTo>
                  <a:lnTo>
                    <a:pt x="1120" y="1714"/>
                  </a:lnTo>
                  <a:lnTo>
                    <a:pt x="1130" y="1717"/>
                  </a:lnTo>
                  <a:lnTo>
                    <a:pt x="1141" y="1718"/>
                  </a:lnTo>
                  <a:lnTo>
                    <a:pt x="1655" y="1718"/>
                  </a:lnTo>
                  <a:lnTo>
                    <a:pt x="1666" y="1717"/>
                  </a:lnTo>
                  <a:lnTo>
                    <a:pt x="1676" y="1714"/>
                  </a:lnTo>
                  <a:lnTo>
                    <a:pt x="1685" y="1709"/>
                  </a:lnTo>
                  <a:lnTo>
                    <a:pt x="1695" y="1703"/>
                  </a:lnTo>
                  <a:lnTo>
                    <a:pt x="1702" y="1696"/>
                  </a:lnTo>
                  <a:lnTo>
                    <a:pt x="1708" y="1687"/>
                  </a:lnTo>
                  <a:lnTo>
                    <a:pt x="1712" y="1677"/>
                  </a:lnTo>
                  <a:lnTo>
                    <a:pt x="1715" y="1666"/>
                  </a:lnTo>
                  <a:lnTo>
                    <a:pt x="1715" y="1666"/>
                  </a:lnTo>
                  <a:lnTo>
                    <a:pt x="1715" y="1666"/>
                  </a:lnTo>
                  <a:lnTo>
                    <a:pt x="1715" y="1665"/>
                  </a:lnTo>
                  <a:lnTo>
                    <a:pt x="1715" y="1664"/>
                  </a:lnTo>
                  <a:lnTo>
                    <a:pt x="1716" y="1661"/>
                  </a:lnTo>
                  <a:lnTo>
                    <a:pt x="1716" y="1657"/>
                  </a:lnTo>
                  <a:lnTo>
                    <a:pt x="1716" y="1650"/>
                  </a:lnTo>
                  <a:lnTo>
                    <a:pt x="1714" y="16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15ED32C-00E2-4DD4-B93E-120581BA6C4B}"/>
              </a:ext>
            </a:extLst>
          </p:cNvPr>
          <p:cNvSpPr txBox="1"/>
          <p:nvPr userDrawn="1"/>
        </p:nvSpPr>
        <p:spPr>
          <a:xfrm>
            <a:off x="2486944" y="1984781"/>
            <a:ext cx="68243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Museo 700"/>
              </a:rPr>
              <a:t>More Free </a:t>
            </a:r>
            <a:r>
              <a:rPr lang="en-US" sz="4400" dirty="0" err="1">
                <a:solidFill>
                  <a:schemeClr val="bg1"/>
                </a:solidFill>
                <a:latin typeface="Museo 700"/>
              </a:rPr>
              <a:t>Powerpoint</a:t>
            </a:r>
            <a:r>
              <a:rPr lang="en-US" sz="4400">
                <a:solidFill>
                  <a:schemeClr val="bg1"/>
                </a:solidFill>
                <a:latin typeface="Museo 700"/>
              </a:rPr>
              <a:t> Templates?</a:t>
            </a:r>
          </a:p>
        </p:txBody>
      </p:sp>
      <p:sp>
        <p:nvSpPr>
          <p:cNvPr id="4" name="Rectangle: Rounded Corners 3">
            <a:hlinkClick r:id="rId2"/>
            <a:extLst>
              <a:ext uri="{FF2B5EF4-FFF2-40B4-BE49-F238E27FC236}">
                <a16:creationId xmlns:a16="http://schemas.microsoft.com/office/drawing/2014/main" id="{D81D55A5-88BF-4C22-B3F4-64709A171FEC}"/>
              </a:ext>
            </a:extLst>
          </p:cNvPr>
          <p:cNvSpPr/>
          <p:nvPr userDrawn="1"/>
        </p:nvSpPr>
        <p:spPr>
          <a:xfrm>
            <a:off x="5337978" y="3638659"/>
            <a:ext cx="1053993" cy="253916"/>
          </a:xfrm>
          <a:prstGeom prst="roundRect">
            <a:avLst>
              <a:gd name="adj" fmla="val 39588"/>
            </a:avLst>
          </a:prstGeom>
          <a:solidFill>
            <a:srgbClr val="FFB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seoSans" panose="02000000000000000000" pitchFamily="2" charset="0"/>
              </a:rPr>
              <a:t>Click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3DE62E-7BF4-4AC5-B907-E2AEF1A3E202}"/>
              </a:ext>
            </a:extLst>
          </p:cNvPr>
          <p:cNvSpPr txBox="1"/>
          <p:nvPr userDrawn="1"/>
        </p:nvSpPr>
        <p:spPr>
          <a:xfrm>
            <a:off x="6721293" y="5550010"/>
            <a:ext cx="11801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50" ker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ppt basic </a:t>
            </a:r>
            <a:r>
              <a:rPr lang="en-US" sz="1050" kern="0">
                <a:solidFill>
                  <a:srgbClr val="FFC023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tutorial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EACBB7-C10A-4FAC-BD59-8324609F0CAD}"/>
              </a:ext>
            </a:extLst>
          </p:cNvPr>
          <p:cNvSpPr txBox="1"/>
          <p:nvPr userDrawn="1"/>
        </p:nvSpPr>
        <p:spPr>
          <a:xfrm>
            <a:off x="5171985" y="5550009"/>
            <a:ext cx="14542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050" kern="0">
                <a:solidFill>
                  <a:srgbClr val="FFC023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template</a:t>
            </a:r>
            <a:r>
              <a:rPr lang="en-US" sz="1050" ker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collection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76139A-E6B3-4734-B11E-64AC22040E0F}"/>
              </a:ext>
            </a:extLst>
          </p:cNvPr>
          <p:cNvSpPr txBox="1"/>
          <p:nvPr userDrawn="1"/>
        </p:nvSpPr>
        <p:spPr>
          <a:xfrm>
            <a:off x="3675966" y="5550010"/>
            <a:ext cx="133882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50" kern="0">
                <a:solidFill>
                  <a:srgbClr val="FFC023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custom</a:t>
            </a:r>
            <a:r>
              <a:rPr lang="en-US" sz="1050" ker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kern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powerpoint</a:t>
            </a:r>
            <a:endParaRPr lang="en-US" sz="1050" kern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85EFA5-8F86-4F1C-AA99-19FAD36230EB}"/>
              </a:ext>
            </a:extLst>
          </p:cNvPr>
          <p:cNvCxnSpPr>
            <a:cxnSpLocks/>
          </p:cNvCxnSpPr>
          <p:nvPr userDrawn="1"/>
        </p:nvCxnSpPr>
        <p:spPr>
          <a:xfrm>
            <a:off x="5098941" y="5566839"/>
            <a:ext cx="0" cy="21565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8E19F02-F5D1-4D70-BBCF-93D8B723CD6D}"/>
              </a:ext>
            </a:extLst>
          </p:cNvPr>
          <p:cNvCxnSpPr>
            <a:cxnSpLocks/>
          </p:cNvCxnSpPr>
          <p:nvPr userDrawn="1"/>
        </p:nvCxnSpPr>
        <p:spPr>
          <a:xfrm>
            <a:off x="6621838" y="5566839"/>
            <a:ext cx="0" cy="21565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hlinkClick r:id="rId3"/>
            <a:extLst>
              <a:ext uri="{FF2B5EF4-FFF2-40B4-BE49-F238E27FC236}">
                <a16:creationId xmlns:a16="http://schemas.microsoft.com/office/drawing/2014/main" id="{A13F82D2-6AE0-4DFE-8F69-61906703FD9C}"/>
              </a:ext>
            </a:extLst>
          </p:cNvPr>
          <p:cNvSpPr/>
          <p:nvPr userDrawn="1"/>
        </p:nvSpPr>
        <p:spPr>
          <a:xfrm>
            <a:off x="3471655" y="5498175"/>
            <a:ext cx="1605266" cy="386918"/>
          </a:xfrm>
          <a:prstGeom prst="roundRect">
            <a:avLst/>
          </a:prstGeom>
          <a:solidFill>
            <a:srgbClr val="231F20">
              <a:alpha val="0"/>
            </a:srgb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" name="Rectangle: Rounded Corners 10">
            <a:hlinkClick r:id="rId4"/>
            <a:extLst>
              <a:ext uri="{FF2B5EF4-FFF2-40B4-BE49-F238E27FC236}">
                <a16:creationId xmlns:a16="http://schemas.microsoft.com/office/drawing/2014/main" id="{C2843033-E13C-4B68-9196-4AE78D89EFFE}"/>
              </a:ext>
            </a:extLst>
          </p:cNvPr>
          <p:cNvSpPr/>
          <p:nvPr userDrawn="1"/>
        </p:nvSpPr>
        <p:spPr>
          <a:xfrm>
            <a:off x="5137854" y="5498175"/>
            <a:ext cx="1454243" cy="386918"/>
          </a:xfrm>
          <a:prstGeom prst="roundRect">
            <a:avLst/>
          </a:prstGeom>
          <a:solidFill>
            <a:srgbClr val="231F20">
              <a:alpha val="0"/>
            </a:srgb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2" name="Rectangle: Rounded Corners 11">
            <a:hlinkClick r:id="rId5"/>
            <a:extLst>
              <a:ext uri="{FF2B5EF4-FFF2-40B4-BE49-F238E27FC236}">
                <a16:creationId xmlns:a16="http://schemas.microsoft.com/office/drawing/2014/main" id="{57181614-F074-43E2-8C12-273970159B2C}"/>
              </a:ext>
            </a:extLst>
          </p:cNvPr>
          <p:cNvSpPr/>
          <p:nvPr userDrawn="1"/>
        </p:nvSpPr>
        <p:spPr>
          <a:xfrm>
            <a:off x="6660361" y="5498175"/>
            <a:ext cx="1241064" cy="386918"/>
          </a:xfrm>
          <a:prstGeom prst="roundRect">
            <a:avLst/>
          </a:prstGeom>
          <a:solidFill>
            <a:srgbClr val="231F20">
              <a:alpha val="0"/>
            </a:srgb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4552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17AE67-D3D5-472B-A9E2-54B9D7F520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4558" y="3197953"/>
            <a:ext cx="1868744" cy="4620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2BC41B-9826-49B1-944E-B8DAC4345BEE}"/>
              </a:ext>
            </a:extLst>
          </p:cNvPr>
          <p:cNvSpPr txBox="1"/>
          <p:nvPr userDrawn="1"/>
        </p:nvSpPr>
        <p:spPr>
          <a:xfrm>
            <a:off x="1770184" y="3803448"/>
            <a:ext cx="2497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Thankyou</a:t>
            </a:r>
            <a:r>
              <a:rPr lang="id-ID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For </a:t>
            </a:r>
            <a:r>
              <a:rPr lang="id-ID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Using</a:t>
            </a:r>
            <a:r>
              <a:rPr lang="id-ID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Our </a:t>
            </a:r>
            <a:r>
              <a:rPr lang="id-ID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Template</a:t>
            </a:r>
            <a:endParaRPr lang="en-US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E68E4FD-3B1A-475A-B3F7-BDA424BC262C}"/>
              </a:ext>
            </a:extLst>
          </p:cNvPr>
          <p:cNvGrpSpPr/>
          <p:nvPr userDrawn="1"/>
        </p:nvGrpSpPr>
        <p:grpSpPr>
          <a:xfrm>
            <a:off x="6926686" y="853706"/>
            <a:ext cx="6427728" cy="6433349"/>
            <a:chOff x="1812925" y="2333625"/>
            <a:chExt cx="1816100" cy="1817688"/>
          </a:xfrm>
          <a:solidFill>
            <a:schemeClr val="bg1">
              <a:alpha val="5000"/>
            </a:schemeClr>
          </a:solidFill>
        </p:grpSpPr>
        <p:sp>
          <p:nvSpPr>
            <p:cNvPr id="6" name="Freeform 13">
              <a:extLst>
                <a:ext uri="{FF2B5EF4-FFF2-40B4-BE49-F238E27FC236}">
                  <a16:creationId xmlns:a16="http://schemas.microsoft.com/office/drawing/2014/main" id="{47275E0C-97D8-4E02-ABA2-3091ABDB6A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2925" y="2333625"/>
              <a:ext cx="908050" cy="908050"/>
            </a:xfrm>
            <a:custGeom>
              <a:avLst/>
              <a:gdLst>
                <a:gd name="T0" fmla="*/ 55 w 1716"/>
                <a:gd name="T1" fmla="*/ 635 h 1717"/>
                <a:gd name="T2" fmla="*/ 61 w 1716"/>
                <a:gd name="T3" fmla="*/ 635 h 1717"/>
                <a:gd name="T4" fmla="*/ 112 w 1716"/>
                <a:gd name="T5" fmla="*/ 639 h 1717"/>
                <a:gd name="T6" fmla="*/ 211 w 1716"/>
                <a:gd name="T7" fmla="*/ 654 h 1717"/>
                <a:gd name="T8" fmla="*/ 309 w 1716"/>
                <a:gd name="T9" fmla="*/ 679 h 1717"/>
                <a:gd name="T10" fmla="*/ 401 w 1716"/>
                <a:gd name="T11" fmla="*/ 711 h 1717"/>
                <a:gd name="T12" fmla="*/ 490 w 1716"/>
                <a:gd name="T13" fmla="*/ 751 h 1717"/>
                <a:gd name="T14" fmla="*/ 575 w 1716"/>
                <a:gd name="T15" fmla="*/ 799 h 1717"/>
                <a:gd name="T16" fmla="*/ 654 w 1716"/>
                <a:gd name="T17" fmla="*/ 854 h 1717"/>
                <a:gd name="T18" fmla="*/ 727 w 1716"/>
                <a:gd name="T19" fmla="*/ 916 h 1717"/>
                <a:gd name="T20" fmla="*/ 796 w 1716"/>
                <a:gd name="T21" fmla="*/ 984 h 1717"/>
                <a:gd name="T22" fmla="*/ 858 w 1716"/>
                <a:gd name="T23" fmla="*/ 1058 h 1717"/>
                <a:gd name="T24" fmla="*/ 914 w 1716"/>
                <a:gd name="T25" fmla="*/ 1137 h 1717"/>
                <a:gd name="T26" fmla="*/ 962 w 1716"/>
                <a:gd name="T27" fmla="*/ 1221 h 1717"/>
                <a:gd name="T28" fmla="*/ 1003 w 1716"/>
                <a:gd name="T29" fmla="*/ 1310 h 1717"/>
                <a:gd name="T30" fmla="*/ 1036 w 1716"/>
                <a:gd name="T31" fmla="*/ 1402 h 1717"/>
                <a:gd name="T32" fmla="*/ 1060 w 1716"/>
                <a:gd name="T33" fmla="*/ 1498 h 1717"/>
                <a:gd name="T34" fmla="*/ 1075 w 1716"/>
                <a:gd name="T35" fmla="*/ 1598 h 1717"/>
                <a:gd name="T36" fmla="*/ 1080 w 1716"/>
                <a:gd name="T37" fmla="*/ 1653 h 1717"/>
                <a:gd name="T38" fmla="*/ 1081 w 1716"/>
                <a:gd name="T39" fmla="*/ 1663 h 1717"/>
                <a:gd name="T40" fmla="*/ 1085 w 1716"/>
                <a:gd name="T41" fmla="*/ 1681 h 1717"/>
                <a:gd name="T42" fmla="*/ 1096 w 1716"/>
                <a:gd name="T43" fmla="*/ 1697 h 1717"/>
                <a:gd name="T44" fmla="*/ 1111 w 1716"/>
                <a:gd name="T45" fmla="*/ 1710 h 1717"/>
                <a:gd name="T46" fmla="*/ 1130 w 1716"/>
                <a:gd name="T47" fmla="*/ 1716 h 1717"/>
                <a:gd name="T48" fmla="*/ 1655 w 1716"/>
                <a:gd name="T49" fmla="*/ 1717 h 1717"/>
                <a:gd name="T50" fmla="*/ 1676 w 1716"/>
                <a:gd name="T51" fmla="*/ 1713 h 1717"/>
                <a:gd name="T52" fmla="*/ 1695 w 1716"/>
                <a:gd name="T53" fmla="*/ 1703 h 1717"/>
                <a:gd name="T54" fmla="*/ 1708 w 1716"/>
                <a:gd name="T55" fmla="*/ 1687 h 1717"/>
                <a:gd name="T56" fmla="*/ 1715 w 1716"/>
                <a:gd name="T57" fmla="*/ 1666 h 1717"/>
                <a:gd name="T58" fmla="*/ 1715 w 1716"/>
                <a:gd name="T59" fmla="*/ 1666 h 1717"/>
                <a:gd name="T60" fmla="*/ 1716 w 1716"/>
                <a:gd name="T61" fmla="*/ 1656 h 1717"/>
                <a:gd name="T62" fmla="*/ 1714 w 1716"/>
                <a:gd name="T63" fmla="*/ 1643 h 1717"/>
                <a:gd name="T64" fmla="*/ 1714 w 1716"/>
                <a:gd name="T65" fmla="*/ 1642 h 1717"/>
                <a:gd name="T66" fmla="*/ 1699 w 1716"/>
                <a:gd name="T67" fmla="*/ 1478 h 1717"/>
                <a:gd name="T68" fmla="*/ 1669 w 1716"/>
                <a:gd name="T69" fmla="*/ 1318 h 1717"/>
                <a:gd name="T70" fmla="*/ 1625 w 1716"/>
                <a:gd name="T71" fmla="*/ 1164 h 1717"/>
                <a:gd name="T72" fmla="*/ 1566 w 1716"/>
                <a:gd name="T73" fmla="*/ 1016 h 1717"/>
                <a:gd name="T74" fmla="*/ 1495 w 1716"/>
                <a:gd name="T75" fmla="*/ 875 h 1717"/>
                <a:gd name="T76" fmla="*/ 1412 w 1716"/>
                <a:gd name="T77" fmla="*/ 743 h 1717"/>
                <a:gd name="T78" fmla="*/ 1318 w 1716"/>
                <a:gd name="T79" fmla="*/ 618 h 1717"/>
                <a:gd name="T80" fmla="*/ 1213 w 1716"/>
                <a:gd name="T81" fmla="*/ 502 h 1717"/>
                <a:gd name="T82" fmla="*/ 1098 w 1716"/>
                <a:gd name="T83" fmla="*/ 397 h 1717"/>
                <a:gd name="T84" fmla="*/ 973 w 1716"/>
                <a:gd name="T85" fmla="*/ 303 h 1717"/>
                <a:gd name="T86" fmla="*/ 841 w 1716"/>
                <a:gd name="T87" fmla="*/ 220 h 1717"/>
                <a:gd name="T88" fmla="*/ 700 w 1716"/>
                <a:gd name="T89" fmla="*/ 149 h 1717"/>
                <a:gd name="T90" fmla="*/ 552 w 1716"/>
                <a:gd name="T91" fmla="*/ 91 h 1717"/>
                <a:gd name="T92" fmla="*/ 399 w 1716"/>
                <a:gd name="T93" fmla="*/ 47 h 1717"/>
                <a:gd name="T94" fmla="*/ 239 w 1716"/>
                <a:gd name="T95" fmla="*/ 16 h 1717"/>
                <a:gd name="T96" fmla="*/ 75 w 1716"/>
                <a:gd name="T97" fmla="*/ 2 h 1717"/>
                <a:gd name="T98" fmla="*/ 61 w 1716"/>
                <a:gd name="T99" fmla="*/ 0 h 1717"/>
                <a:gd name="T100" fmla="*/ 52 w 1716"/>
                <a:gd name="T101" fmla="*/ 1 h 1717"/>
                <a:gd name="T102" fmla="*/ 31 w 1716"/>
                <a:gd name="T103" fmla="*/ 8 h 1717"/>
                <a:gd name="T104" fmla="*/ 15 w 1716"/>
                <a:gd name="T105" fmla="*/ 21 h 1717"/>
                <a:gd name="T106" fmla="*/ 4 w 1716"/>
                <a:gd name="T107" fmla="*/ 40 h 1717"/>
                <a:gd name="T108" fmla="*/ 0 w 1716"/>
                <a:gd name="T109" fmla="*/ 61 h 1717"/>
                <a:gd name="T110" fmla="*/ 0 w 1716"/>
                <a:gd name="T111" fmla="*/ 580 h 1717"/>
                <a:gd name="T112" fmla="*/ 2 w 1716"/>
                <a:gd name="T113" fmla="*/ 592 h 1717"/>
                <a:gd name="T114" fmla="*/ 9 w 1716"/>
                <a:gd name="T115" fmla="*/ 607 h 1717"/>
                <a:gd name="T116" fmla="*/ 23 w 1716"/>
                <a:gd name="T117" fmla="*/ 623 h 1717"/>
                <a:gd name="T118" fmla="*/ 37 w 1716"/>
                <a:gd name="T119" fmla="*/ 631 h 1717"/>
                <a:gd name="T120" fmla="*/ 49 w 1716"/>
                <a:gd name="T121" fmla="*/ 63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16" h="1717">
                  <a:moveTo>
                    <a:pt x="54" y="635"/>
                  </a:moveTo>
                  <a:lnTo>
                    <a:pt x="55" y="635"/>
                  </a:lnTo>
                  <a:lnTo>
                    <a:pt x="58" y="635"/>
                  </a:lnTo>
                  <a:lnTo>
                    <a:pt x="61" y="635"/>
                  </a:lnTo>
                  <a:lnTo>
                    <a:pt x="61" y="635"/>
                  </a:lnTo>
                  <a:lnTo>
                    <a:pt x="112" y="639"/>
                  </a:lnTo>
                  <a:lnTo>
                    <a:pt x="162" y="646"/>
                  </a:lnTo>
                  <a:lnTo>
                    <a:pt x="211" y="654"/>
                  </a:lnTo>
                  <a:lnTo>
                    <a:pt x="260" y="666"/>
                  </a:lnTo>
                  <a:lnTo>
                    <a:pt x="309" y="679"/>
                  </a:lnTo>
                  <a:lnTo>
                    <a:pt x="355" y="694"/>
                  </a:lnTo>
                  <a:lnTo>
                    <a:pt x="401" y="711"/>
                  </a:lnTo>
                  <a:lnTo>
                    <a:pt x="446" y="730"/>
                  </a:lnTo>
                  <a:lnTo>
                    <a:pt x="490" y="751"/>
                  </a:lnTo>
                  <a:lnTo>
                    <a:pt x="533" y="774"/>
                  </a:lnTo>
                  <a:lnTo>
                    <a:pt x="575" y="799"/>
                  </a:lnTo>
                  <a:lnTo>
                    <a:pt x="615" y="826"/>
                  </a:lnTo>
                  <a:lnTo>
                    <a:pt x="654" y="854"/>
                  </a:lnTo>
                  <a:lnTo>
                    <a:pt x="692" y="884"/>
                  </a:lnTo>
                  <a:lnTo>
                    <a:pt x="727" y="916"/>
                  </a:lnTo>
                  <a:lnTo>
                    <a:pt x="763" y="949"/>
                  </a:lnTo>
                  <a:lnTo>
                    <a:pt x="796" y="984"/>
                  </a:lnTo>
                  <a:lnTo>
                    <a:pt x="828" y="1020"/>
                  </a:lnTo>
                  <a:lnTo>
                    <a:pt x="858" y="1058"/>
                  </a:lnTo>
                  <a:lnTo>
                    <a:pt x="887" y="1096"/>
                  </a:lnTo>
                  <a:lnTo>
                    <a:pt x="914" y="1137"/>
                  </a:lnTo>
                  <a:lnTo>
                    <a:pt x="939" y="1178"/>
                  </a:lnTo>
                  <a:lnTo>
                    <a:pt x="962" y="1221"/>
                  </a:lnTo>
                  <a:lnTo>
                    <a:pt x="983" y="1264"/>
                  </a:lnTo>
                  <a:lnTo>
                    <a:pt x="1003" y="1310"/>
                  </a:lnTo>
                  <a:lnTo>
                    <a:pt x="1021" y="1355"/>
                  </a:lnTo>
                  <a:lnTo>
                    <a:pt x="1036" y="1402"/>
                  </a:lnTo>
                  <a:lnTo>
                    <a:pt x="1049" y="1450"/>
                  </a:lnTo>
                  <a:lnTo>
                    <a:pt x="1060" y="1498"/>
                  </a:lnTo>
                  <a:lnTo>
                    <a:pt x="1069" y="1548"/>
                  </a:lnTo>
                  <a:lnTo>
                    <a:pt x="1075" y="1598"/>
                  </a:lnTo>
                  <a:lnTo>
                    <a:pt x="1081" y="1649"/>
                  </a:lnTo>
                  <a:lnTo>
                    <a:pt x="1080" y="1653"/>
                  </a:lnTo>
                  <a:lnTo>
                    <a:pt x="1080" y="1656"/>
                  </a:lnTo>
                  <a:lnTo>
                    <a:pt x="1081" y="1663"/>
                  </a:lnTo>
                  <a:lnTo>
                    <a:pt x="1082" y="1670"/>
                  </a:lnTo>
                  <a:lnTo>
                    <a:pt x="1085" y="1681"/>
                  </a:lnTo>
                  <a:lnTo>
                    <a:pt x="1090" y="1690"/>
                  </a:lnTo>
                  <a:lnTo>
                    <a:pt x="1096" y="1697"/>
                  </a:lnTo>
                  <a:lnTo>
                    <a:pt x="1103" y="1704"/>
                  </a:lnTo>
                  <a:lnTo>
                    <a:pt x="1111" y="1710"/>
                  </a:lnTo>
                  <a:lnTo>
                    <a:pt x="1120" y="1714"/>
                  </a:lnTo>
                  <a:lnTo>
                    <a:pt x="1130" y="1716"/>
                  </a:lnTo>
                  <a:lnTo>
                    <a:pt x="1140" y="1717"/>
                  </a:lnTo>
                  <a:lnTo>
                    <a:pt x="1655" y="1717"/>
                  </a:lnTo>
                  <a:lnTo>
                    <a:pt x="1665" y="1716"/>
                  </a:lnTo>
                  <a:lnTo>
                    <a:pt x="1676" y="1713"/>
                  </a:lnTo>
                  <a:lnTo>
                    <a:pt x="1686" y="1709"/>
                  </a:lnTo>
                  <a:lnTo>
                    <a:pt x="1695" y="1703"/>
                  </a:lnTo>
                  <a:lnTo>
                    <a:pt x="1702" y="1696"/>
                  </a:lnTo>
                  <a:lnTo>
                    <a:pt x="1708" y="1687"/>
                  </a:lnTo>
                  <a:lnTo>
                    <a:pt x="1712" y="1676"/>
                  </a:lnTo>
                  <a:lnTo>
                    <a:pt x="1715" y="1666"/>
                  </a:lnTo>
                  <a:lnTo>
                    <a:pt x="1715" y="1666"/>
                  </a:lnTo>
                  <a:lnTo>
                    <a:pt x="1715" y="1666"/>
                  </a:lnTo>
                  <a:lnTo>
                    <a:pt x="1715" y="1661"/>
                  </a:lnTo>
                  <a:lnTo>
                    <a:pt x="1716" y="1656"/>
                  </a:lnTo>
                  <a:lnTo>
                    <a:pt x="1715" y="1649"/>
                  </a:lnTo>
                  <a:lnTo>
                    <a:pt x="1714" y="1643"/>
                  </a:lnTo>
                  <a:lnTo>
                    <a:pt x="1714" y="1642"/>
                  </a:lnTo>
                  <a:lnTo>
                    <a:pt x="1714" y="1642"/>
                  </a:lnTo>
                  <a:lnTo>
                    <a:pt x="1709" y="1560"/>
                  </a:lnTo>
                  <a:lnTo>
                    <a:pt x="1699" y="1478"/>
                  </a:lnTo>
                  <a:lnTo>
                    <a:pt x="1686" y="1398"/>
                  </a:lnTo>
                  <a:lnTo>
                    <a:pt x="1669" y="1318"/>
                  </a:lnTo>
                  <a:lnTo>
                    <a:pt x="1648" y="1241"/>
                  </a:lnTo>
                  <a:lnTo>
                    <a:pt x="1625" y="1164"/>
                  </a:lnTo>
                  <a:lnTo>
                    <a:pt x="1598" y="1089"/>
                  </a:lnTo>
                  <a:lnTo>
                    <a:pt x="1566" y="1016"/>
                  </a:lnTo>
                  <a:lnTo>
                    <a:pt x="1533" y="945"/>
                  </a:lnTo>
                  <a:lnTo>
                    <a:pt x="1495" y="875"/>
                  </a:lnTo>
                  <a:lnTo>
                    <a:pt x="1456" y="808"/>
                  </a:lnTo>
                  <a:lnTo>
                    <a:pt x="1412" y="743"/>
                  </a:lnTo>
                  <a:lnTo>
                    <a:pt x="1367" y="680"/>
                  </a:lnTo>
                  <a:lnTo>
                    <a:pt x="1318" y="618"/>
                  </a:lnTo>
                  <a:lnTo>
                    <a:pt x="1267" y="559"/>
                  </a:lnTo>
                  <a:lnTo>
                    <a:pt x="1213" y="502"/>
                  </a:lnTo>
                  <a:lnTo>
                    <a:pt x="1156" y="449"/>
                  </a:lnTo>
                  <a:lnTo>
                    <a:pt x="1098" y="397"/>
                  </a:lnTo>
                  <a:lnTo>
                    <a:pt x="1037" y="348"/>
                  </a:lnTo>
                  <a:lnTo>
                    <a:pt x="973" y="303"/>
                  </a:lnTo>
                  <a:lnTo>
                    <a:pt x="908" y="260"/>
                  </a:lnTo>
                  <a:lnTo>
                    <a:pt x="841" y="220"/>
                  </a:lnTo>
                  <a:lnTo>
                    <a:pt x="771" y="183"/>
                  </a:lnTo>
                  <a:lnTo>
                    <a:pt x="700" y="149"/>
                  </a:lnTo>
                  <a:lnTo>
                    <a:pt x="627" y="119"/>
                  </a:lnTo>
                  <a:lnTo>
                    <a:pt x="552" y="91"/>
                  </a:lnTo>
                  <a:lnTo>
                    <a:pt x="477" y="67"/>
                  </a:lnTo>
                  <a:lnTo>
                    <a:pt x="399" y="47"/>
                  </a:lnTo>
                  <a:lnTo>
                    <a:pt x="320" y="29"/>
                  </a:lnTo>
                  <a:lnTo>
                    <a:pt x="239" y="16"/>
                  </a:lnTo>
                  <a:lnTo>
                    <a:pt x="157" y="7"/>
                  </a:lnTo>
                  <a:lnTo>
                    <a:pt x="75" y="2"/>
                  </a:lnTo>
                  <a:lnTo>
                    <a:pt x="68" y="0"/>
                  </a:lnTo>
                  <a:lnTo>
                    <a:pt x="61" y="0"/>
                  </a:lnTo>
                  <a:lnTo>
                    <a:pt x="56" y="0"/>
                  </a:lnTo>
                  <a:lnTo>
                    <a:pt x="52" y="1"/>
                  </a:lnTo>
                  <a:lnTo>
                    <a:pt x="40" y="3"/>
                  </a:lnTo>
                  <a:lnTo>
                    <a:pt x="31" y="8"/>
                  </a:lnTo>
                  <a:lnTo>
                    <a:pt x="22" y="14"/>
                  </a:lnTo>
                  <a:lnTo>
                    <a:pt x="15" y="21"/>
                  </a:lnTo>
                  <a:lnTo>
                    <a:pt x="8" y="29"/>
                  </a:lnTo>
                  <a:lnTo>
                    <a:pt x="4" y="40"/>
                  </a:lnTo>
                  <a:lnTo>
                    <a:pt x="1" y="50"/>
                  </a:lnTo>
                  <a:lnTo>
                    <a:pt x="0" y="61"/>
                  </a:lnTo>
                  <a:lnTo>
                    <a:pt x="0" y="574"/>
                  </a:lnTo>
                  <a:lnTo>
                    <a:pt x="0" y="580"/>
                  </a:lnTo>
                  <a:lnTo>
                    <a:pt x="1" y="587"/>
                  </a:lnTo>
                  <a:lnTo>
                    <a:pt x="2" y="592"/>
                  </a:lnTo>
                  <a:lnTo>
                    <a:pt x="4" y="597"/>
                  </a:lnTo>
                  <a:lnTo>
                    <a:pt x="9" y="607"/>
                  </a:lnTo>
                  <a:lnTo>
                    <a:pt x="15" y="616"/>
                  </a:lnTo>
                  <a:lnTo>
                    <a:pt x="23" y="623"/>
                  </a:lnTo>
                  <a:lnTo>
                    <a:pt x="32" y="629"/>
                  </a:lnTo>
                  <a:lnTo>
                    <a:pt x="37" y="631"/>
                  </a:lnTo>
                  <a:lnTo>
                    <a:pt x="42" y="633"/>
                  </a:lnTo>
                  <a:lnTo>
                    <a:pt x="49" y="634"/>
                  </a:lnTo>
                  <a:lnTo>
                    <a:pt x="54" y="6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14">
              <a:extLst>
                <a:ext uri="{FF2B5EF4-FFF2-40B4-BE49-F238E27FC236}">
                  <a16:creationId xmlns:a16="http://schemas.microsoft.com/office/drawing/2014/main" id="{0DCC2FEC-8EFC-4D21-A59B-5AE30EB345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0975" y="2333625"/>
              <a:ext cx="908050" cy="908050"/>
            </a:xfrm>
            <a:custGeom>
              <a:avLst/>
              <a:gdLst>
                <a:gd name="T0" fmla="*/ 58 w 1716"/>
                <a:gd name="T1" fmla="*/ 635 h 1717"/>
                <a:gd name="T2" fmla="*/ 62 w 1716"/>
                <a:gd name="T3" fmla="*/ 635 h 1717"/>
                <a:gd name="T4" fmla="*/ 163 w 1716"/>
                <a:gd name="T5" fmla="*/ 646 h 1717"/>
                <a:gd name="T6" fmla="*/ 261 w 1716"/>
                <a:gd name="T7" fmla="*/ 666 h 1717"/>
                <a:gd name="T8" fmla="*/ 355 w 1716"/>
                <a:gd name="T9" fmla="*/ 694 h 1717"/>
                <a:gd name="T10" fmla="*/ 446 w 1716"/>
                <a:gd name="T11" fmla="*/ 730 h 1717"/>
                <a:gd name="T12" fmla="*/ 533 w 1716"/>
                <a:gd name="T13" fmla="*/ 774 h 1717"/>
                <a:gd name="T14" fmla="*/ 615 w 1716"/>
                <a:gd name="T15" fmla="*/ 826 h 1717"/>
                <a:gd name="T16" fmla="*/ 692 w 1716"/>
                <a:gd name="T17" fmla="*/ 884 h 1717"/>
                <a:gd name="T18" fmla="*/ 763 w 1716"/>
                <a:gd name="T19" fmla="*/ 949 h 1717"/>
                <a:gd name="T20" fmla="*/ 829 w 1716"/>
                <a:gd name="T21" fmla="*/ 1020 h 1717"/>
                <a:gd name="T22" fmla="*/ 887 w 1716"/>
                <a:gd name="T23" fmla="*/ 1096 h 1717"/>
                <a:gd name="T24" fmla="*/ 939 w 1716"/>
                <a:gd name="T25" fmla="*/ 1178 h 1717"/>
                <a:gd name="T26" fmla="*/ 984 w 1716"/>
                <a:gd name="T27" fmla="*/ 1264 h 1717"/>
                <a:gd name="T28" fmla="*/ 1021 w 1716"/>
                <a:gd name="T29" fmla="*/ 1355 h 1717"/>
                <a:gd name="T30" fmla="*/ 1049 w 1716"/>
                <a:gd name="T31" fmla="*/ 1450 h 1717"/>
                <a:gd name="T32" fmla="*/ 1069 w 1716"/>
                <a:gd name="T33" fmla="*/ 1548 h 1717"/>
                <a:gd name="T34" fmla="*/ 1080 w 1716"/>
                <a:gd name="T35" fmla="*/ 1649 h 1717"/>
                <a:gd name="T36" fmla="*/ 1079 w 1716"/>
                <a:gd name="T37" fmla="*/ 1656 h 1717"/>
                <a:gd name="T38" fmla="*/ 1081 w 1716"/>
                <a:gd name="T39" fmla="*/ 1670 h 1717"/>
                <a:gd name="T40" fmla="*/ 1090 w 1716"/>
                <a:gd name="T41" fmla="*/ 1690 h 1717"/>
                <a:gd name="T42" fmla="*/ 1103 w 1716"/>
                <a:gd name="T43" fmla="*/ 1704 h 1717"/>
                <a:gd name="T44" fmla="*/ 1120 w 1716"/>
                <a:gd name="T45" fmla="*/ 1714 h 1717"/>
                <a:gd name="T46" fmla="*/ 1141 w 1716"/>
                <a:gd name="T47" fmla="*/ 1717 h 1717"/>
                <a:gd name="T48" fmla="*/ 1666 w 1716"/>
                <a:gd name="T49" fmla="*/ 1716 h 1717"/>
                <a:gd name="T50" fmla="*/ 1685 w 1716"/>
                <a:gd name="T51" fmla="*/ 1709 h 1717"/>
                <a:gd name="T52" fmla="*/ 1702 w 1716"/>
                <a:gd name="T53" fmla="*/ 1696 h 1717"/>
                <a:gd name="T54" fmla="*/ 1712 w 1716"/>
                <a:gd name="T55" fmla="*/ 1676 h 1717"/>
                <a:gd name="T56" fmla="*/ 1715 w 1716"/>
                <a:gd name="T57" fmla="*/ 1666 h 1717"/>
                <a:gd name="T58" fmla="*/ 1716 w 1716"/>
                <a:gd name="T59" fmla="*/ 1661 h 1717"/>
                <a:gd name="T60" fmla="*/ 1716 w 1716"/>
                <a:gd name="T61" fmla="*/ 1649 h 1717"/>
                <a:gd name="T62" fmla="*/ 1714 w 1716"/>
                <a:gd name="T63" fmla="*/ 1642 h 1717"/>
                <a:gd name="T64" fmla="*/ 1709 w 1716"/>
                <a:gd name="T65" fmla="*/ 1560 h 1717"/>
                <a:gd name="T66" fmla="*/ 1687 w 1716"/>
                <a:gd name="T67" fmla="*/ 1398 h 1717"/>
                <a:gd name="T68" fmla="*/ 1649 w 1716"/>
                <a:gd name="T69" fmla="*/ 1241 h 1717"/>
                <a:gd name="T70" fmla="*/ 1597 w 1716"/>
                <a:gd name="T71" fmla="*/ 1089 h 1717"/>
                <a:gd name="T72" fmla="*/ 1533 w 1716"/>
                <a:gd name="T73" fmla="*/ 945 h 1717"/>
                <a:gd name="T74" fmla="*/ 1456 w 1716"/>
                <a:gd name="T75" fmla="*/ 808 h 1717"/>
                <a:gd name="T76" fmla="*/ 1367 w 1716"/>
                <a:gd name="T77" fmla="*/ 680 h 1717"/>
                <a:gd name="T78" fmla="*/ 1267 w 1716"/>
                <a:gd name="T79" fmla="*/ 559 h 1717"/>
                <a:gd name="T80" fmla="*/ 1156 w 1716"/>
                <a:gd name="T81" fmla="*/ 449 h 1717"/>
                <a:gd name="T82" fmla="*/ 1037 w 1716"/>
                <a:gd name="T83" fmla="*/ 348 h 1717"/>
                <a:gd name="T84" fmla="*/ 908 w 1716"/>
                <a:gd name="T85" fmla="*/ 260 h 1717"/>
                <a:gd name="T86" fmla="*/ 772 w 1716"/>
                <a:gd name="T87" fmla="*/ 183 h 1717"/>
                <a:gd name="T88" fmla="*/ 627 w 1716"/>
                <a:gd name="T89" fmla="*/ 119 h 1717"/>
                <a:gd name="T90" fmla="*/ 476 w 1716"/>
                <a:gd name="T91" fmla="*/ 67 h 1717"/>
                <a:gd name="T92" fmla="*/ 320 w 1716"/>
                <a:gd name="T93" fmla="*/ 29 h 1717"/>
                <a:gd name="T94" fmla="*/ 158 w 1716"/>
                <a:gd name="T95" fmla="*/ 7 h 1717"/>
                <a:gd name="T96" fmla="*/ 68 w 1716"/>
                <a:gd name="T97" fmla="*/ 0 h 1717"/>
                <a:gd name="T98" fmla="*/ 57 w 1716"/>
                <a:gd name="T99" fmla="*/ 0 h 1717"/>
                <a:gd name="T100" fmla="*/ 41 w 1716"/>
                <a:gd name="T101" fmla="*/ 3 h 1717"/>
                <a:gd name="T102" fmla="*/ 22 w 1716"/>
                <a:gd name="T103" fmla="*/ 14 h 1717"/>
                <a:gd name="T104" fmla="*/ 9 w 1716"/>
                <a:gd name="T105" fmla="*/ 29 h 1717"/>
                <a:gd name="T106" fmla="*/ 1 w 1716"/>
                <a:gd name="T107" fmla="*/ 50 h 1717"/>
                <a:gd name="T108" fmla="*/ 0 w 1716"/>
                <a:gd name="T109" fmla="*/ 574 h 1717"/>
                <a:gd name="T110" fmla="*/ 2 w 1716"/>
                <a:gd name="T111" fmla="*/ 587 h 1717"/>
                <a:gd name="T112" fmla="*/ 5 w 1716"/>
                <a:gd name="T113" fmla="*/ 597 h 1717"/>
                <a:gd name="T114" fmla="*/ 16 w 1716"/>
                <a:gd name="T115" fmla="*/ 616 h 1717"/>
                <a:gd name="T116" fmla="*/ 33 w 1716"/>
                <a:gd name="T117" fmla="*/ 629 h 1717"/>
                <a:gd name="T118" fmla="*/ 43 w 1716"/>
                <a:gd name="T119" fmla="*/ 633 h 1717"/>
                <a:gd name="T120" fmla="*/ 55 w 1716"/>
                <a:gd name="T121" fmla="*/ 635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16" h="1717">
                  <a:moveTo>
                    <a:pt x="55" y="635"/>
                  </a:moveTo>
                  <a:lnTo>
                    <a:pt x="58" y="635"/>
                  </a:lnTo>
                  <a:lnTo>
                    <a:pt x="61" y="635"/>
                  </a:lnTo>
                  <a:lnTo>
                    <a:pt x="62" y="635"/>
                  </a:lnTo>
                  <a:lnTo>
                    <a:pt x="112" y="639"/>
                  </a:lnTo>
                  <a:lnTo>
                    <a:pt x="163" y="646"/>
                  </a:lnTo>
                  <a:lnTo>
                    <a:pt x="212" y="654"/>
                  </a:lnTo>
                  <a:lnTo>
                    <a:pt x="261" y="666"/>
                  </a:lnTo>
                  <a:lnTo>
                    <a:pt x="309" y="679"/>
                  </a:lnTo>
                  <a:lnTo>
                    <a:pt x="355" y="694"/>
                  </a:lnTo>
                  <a:lnTo>
                    <a:pt x="402" y="711"/>
                  </a:lnTo>
                  <a:lnTo>
                    <a:pt x="446" y="730"/>
                  </a:lnTo>
                  <a:lnTo>
                    <a:pt x="491" y="751"/>
                  </a:lnTo>
                  <a:lnTo>
                    <a:pt x="533" y="774"/>
                  </a:lnTo>
                  <a:lnTo>
                    <a:pt x="575" y="799"/>
                  </a:lnTo>
                  <a:lnTo>
                    <a:pt x="615" y="826"/>
                  </a:lnTo>
                  <a:lnTo>
                    <a:pt x="655" y="854"/>
                  </a:lnTo>
                  <a:lnTo>
                    <a:pt x="692" y="884"/>
                  </a:lnTo>
                  <a:lnTo>
                    <a:pt x="728" y="916"/>
                  </a:lnTo>
                  <a:lnTo>
                    <a:pt x="763" y="949"/>
                  </a:lnTo>
                  <a:lnTo>
                    <a:pt x="796" y="984"/>
                  </a:lnTo>
                  <a:lnTo>
                    <a:pt x="829" y="1020"/>
                  </a:lnTo>
                  <a:lnTo>
                    <a:pt x="859" y="1058"/>
                  </a:lnTo>
                  <a:lnTo>
                    <a:pt x="887" y="1096"/>
                  </a:lnTo>
                  <a:lnTo>
                    <a:pt x="915" y="1137"/>
                  </a:lnTo>
                  <a:lnTo>
                    <a:pt x="939" y="1178"/>
                  </a:lnTo>
                  <a:lnTo>
                    <a:pt x="962" y="1221"/>
                  </a:lnTo>
                  <a:lnTo>
                    <a:pt x="984" y="1264"/>
                  </a:lnTo>
                  <a:lnTo>
                    <a:pt x="1004" y="1310"/>
                  </a:lnTo>
                  <a:lnTo>
                    <a:pt x="1021" y="1355"/>
                  </a:lnTo>
                  <a:lnTo>
                    <a:pt x="1036" y="1402"/>
                  </a:lnTo>
                  <a:lnTo>
                    <a:pt x="1049" y="1450"/>
                  </a:lnTo>
                  <a:lnTo>
                    <a:pt x="1060" y="1498"/>
                  </a:lnTo>
                  <a:lnTo>
                    <a:pt x="1069" y="1548"/>
                  </a:lnTo>
                  <a:lnTo>
                    <a:pt x="1076" y="1598"/>
                  </a:lnTo>
                  <a:lnTo>
                    <a:pt x="1080" y="1649"/>
                  </a:lnTo>
                  <a:lnTo>
                    <a:pt x="1080" y="1653"/>
                  </a:lnTo>
                  <a:lnTo>
                    <a:pt x="1079" y="1656"/>
                  </a:lnTo>
                  <a:lnTo>
                    <a:pt x="1080" y="1663"/>
                  </a:lnTo>
                  <a:lnTo>
                    <a:pt x="1081" y="1670"/>
                  </a:lnTo>
                  <a:lnTo>
                    <a:pt x="1085" y="1681"/>
                  </a:lnTo>
                  <a:lnTo>
                    <a:pt x="1090" y="1690"/>
                  </a:lnTo>
                  <a:lnTo>
                    <a:pt x="1096" y="1697"/>
                  </a:lnTo>
                  <a:lnTo>
                    <a:pt x="1103" y="1704"/>
                  </a:lnTo>
                  <a:lnTo>
                    <a:pt x="1111" y="1710"/>
                  </a:lnTo>
                  <a:lnTo>
                    <a:pt x="1120" y="1714"/>
                  </a:lnTo>
                  <a:lnTo>
                    <a:pt x="1130" y="1716"/>
                  </a:lnTo>
                  <a:lnTo>
                    <a:pt x="1141" y="1717"/>
                  </a:lnTo>
                  <a:lnTo>
                    <a:pt x="1655" y="1717"/>
                  </a:lnTo>
                  <a:lnTo>
                    <a:pt x="1666" y="1716"/>
                  </a:lnTo>
                  <a:lnTo>
                    <a:pt x="1676" y="1713"/>
                  </a:lnTo>
                  <a:lnTo>
                    <a:pt x="1685" y="1709"/>
                  </a:lnTo>
                  <a:lnTo>
                    <a:pt x="1695" y="1703"/>
                  </a:lnTo>
                  <a:lnTo>
                    <a:pt x="1702" y="1696"/>
                  </a:lnTo>
                  <a:lnTo>
                    <a:pt x="1708" y="1687"/>
                  </a:lnTo>
                  <a:lnTo>
                    <a:pt x="1712" y="1676"/>
                  </a:lnTo>
                  <a:lnTo>
                    <a:pt x="1715" y="1666"/>
                  </a:lnTo>
                  <a:lnTo>
                    <a:pt x="1715" y="1666"/>
                  </a:lnTo>
                  <a:lnTo>
                    <a:pt x="1715" y="1666"/>
                  </a:lnTo>
                  <a:lnTo>
                    <a:pt x="1716" y="1661"/>
                  </a:lnTo>
                  <a:lnTo>
                    <a:pt x="1716" y="1656"/>
                  </a:lnTo>
                  <a:lnTo>
                    <a:pt x="1716" y="1649"/>
                  </a:lnTo>
                  <a:lnTo>
                    <a:pt x="1714" y="1643"/>
                  </a:lnTo>
                  <a:lnTo>
                    <a:pt x="1714" y="1642"/>
                  </a:lnTo>
                  <a:lnTo>
                    <a:pt x="1714" y="1642"/>
                  </a:lnTo>
                  <a:lnTo>
                    <a:pt x="1709" y="1560"/>
                  </a:lnTo>
                  <a:lnTo>
                    <a:pt x="1700" y="1478"/>
                  </a:lnTo>
                  <a:lnTo>
                    <a:pt x="1687" y="1398"/>
                  </a:lnTo>
                  <a:lnTo>
                    <a:pt x="1669" y="1318"/>
                  </a:lnTo>
                  <a:lnTo>
                    <a:pt x="1649" y="1241"/>
                  </a:lnTo>
                  <a:lnTo>
                    <a:pt x="1625" y="1164"/>
                  </a:lnTo>
                  <a:lnTo>
                    <a:pt x="1597" y="1089"/>
                  </a:lnTo>
                  <a:lnTo>
                    <a:pt x="1567" y="1016"/>
                  </a:lnTo>
                  <a:lnTo>
                    <a:pt x="1533" y="945"/>
                  </a:lnTo>
                  <a:lnTo>
                    <a:pt x="1496" y="875"/>
                  </a:lnTo>
                  <a:lnTo>
                    <a:pt x="1456" y="808"/>
                  </a:lnTo>
                  <a:lnTo>
                    <a:pt x="1413" y="743"/>
                  </a:lnTo>
                  <a:lnTo>
                    <a:pt x="1367" y="680"/>
                  </a:lnTo>
                  <a:lnTo>
                    <a:pt x="1318" y="618"/>
                  </a:lnTo>
                  <a:lnTo>
                    <a:pt x="1267" y="559"/>
                  </a:lnTo>
                  <a:lnTo>
                    <a:pt x="1213" y="502"/>
                  </a:lnTo>
                  <a:lnTo>
                    <a:pt x="1156" y="449"/>
                  </a:lnTo>
                  <a:lnTo>
                    <a:pt x="1098" y="397"/>
                  </a:lnTo>
                  <a:lnTo>
                    <a:pt x="1037" y="348"/>
                  </a:lnTo>
                  <a:lnTo>
                    <a:pt x="973" y="303"/>
                  </a:lnTo>
                  <a:lnTo>
                    <a:pt x="908" y="260"/>
                  </a:lnTo>
                  <a:lnTo>
                    <a:pt x="841" y="220"/>
                  </a:lnTo>
                  <a:lnTo>
                    <a:pt x="772" y="183"/>
                  </a:lnTo>
                  <a:lnTo>
                    <a:pt x="700" y="149"/>
                  </a:lnTo>
                  <a:lnTo>
                    <a:pt x="627" y="119"/>
                  </a:lnTo>
                  <a:lnTo>
                    <a:pt x="552" y="91"/>
                  </a:lnTo>
                  <a:lnTo>
                    <a:pt x="476" y="67"/>
                  </a:lnTo>
                  <a:lnTo>
                    <a:pt x="399" y="47"/>
                  </a:lnTo>
                  <a:lnTo>
                    <a:pt x="320" y="29"/>
                  </a:lnTo>
                  <a:lnTo>
                    <a:pt x="240" y="16"/>
                  </a:lnTo>
                  <a:lnTo>
                    <a:pt x="158" y="7"/>
                  </a:lnTo>
                  <a:lnTo>
                    <a:pt x="75" y="2"/>
                  </a:lnTo>
                  <a:lnTo>
                    <a:pt x="68" y="0"/>
                  </a:lnTo>
                  <a:lnTo>
                    <a:pt x="61" y="0"/>
                  </a:lnTo>
                  <a:lnTo>
                    <a:pt x="57" y="0"/>
                  </a:lnTo>
                  <a:lnTo>
                    <a:pt x="52" y="1"/>
                  </a:lnTo>
                  <a:lnTo>
                    <a:pt x="41" y="3"/>
                  </a:lnTo>
                  <a:lnTo>
                    <a:pt x="31" y="8"/>
                  </a:lnTo>
                  <a:lnTo>
                    <a:pt x="22" y="14"/>
                  </a:lnTo>
                  <a:lnTo>
                    <a:pt x="15" y="21"/>
                  </a:lnTo>
                  <a:lnTo>
                    <a:pt x="9" y="29"/>
                  </a:lnTo>
                  <a:lnTo>
                    <a:pt x="4" y="40"/>
                  </a:lnTo>
                  <a:lnTo>
                    <a:pt x="1" y="50"/>
                  </a:lnTo>
                  <a:lnTo>
                    <a:pt x="0" y="61"/>
                  </a:lnTo>
                  <a:lnTo>
                    <a:pt x="0" y="574"/>
                  </a:lnTo>
                  <a:lnTo>
                    <a:pt x="1" y="580"/>
                  </a:lnTo>
                  <a:lnTo>
                    <a:pt x="2" y="587"/>
                  </a:lnTo>
                  <a:lnTo>
                    <a:pt x="3" y="592"/>
                  </a:lnTo>
                  <a:lnTo>
                    <a:pt x="5" y="597"/>
                  </a:lnTo>
                  <a:lnTo>
                    <a:pt x="9" y="607"/>
                  </a:lnTo>
                  <a:lnTo>
                    <a:pt x="16" y="616"/>
                  </a:lnTo>
                  <a:lnTo>
                    <a:pt x="24" y="623"/>
                  </a:lnTo>
                  <a:lnTo>
                    <a:pt x="33" y="629"/>
                  </a:lnTo>
                  <a:lnTo>
                    <a:pt x="38" y="631"/>
                  </a:lnTo>
                  <a:lnTo>
                    <a:pt x="43" y="633"/>
                  </a:lnTo>
                  <a:lnTo>
                    <a:pt x="48" y="634"/>
                  </a:lnTo>
                  <a:lnTo>
                    <a:pt x="55" y="6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5">
              <a:extLst>
                <a:ext uri="{FF2B5EF4-FFF2-40B4-BE49-F238E27FC236}">
                  <a16:creationId xmlns:a16="http://schemas.microsoft.com/office/drawing/2014/main" id="{79A25173-8B7E-4598-BDF3-4FF7E78061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2925" y="3241675"/>
              <a:ext cx="908050" cy="909638"/>
            </a:xfrm>
            <a:custGeom>
              <a:avLst/>
              <a:gdLst>
                <a:gd name="T0" fmla="*/ 1558 w 1716"/>
                <a:gd name="T1" fmla="*/ 1711 h 1718"/>
                <a:gd name="T2" fmla="*/ 1396 w 1716"/>
                <a:gd name="T3" fmla="*/ 1688 h 1718"/>
                <a:gd name="T4" fmla="*/ 1239 w 1716"/>
                <a:gd name="T5" fmla="*/ 1651 h 1718"/>
                <a:gd name="T6" fmla="*/ 1089 w 1716"/>
                <a:gd name="T7" fmla="*/ 1599 h 1718"/>
                <a:gd name="T8" fmla="*/ 944 w 1716"/>
                <a:gd name="T9" fmla="*/ 1535 h 1718"/>
                <a:gd name="T10" fmla="*/ 807 w 1716"/>
                <a:gd name="T11" fmla="*/ 1458 h 1718"/>
                <a:gd name="T12" fmla="*/ 679 w 1716"/>
                <a:gd name="T13" fmla="*/ 1369 h 1718"/>
                <a:gd name="T14" fmla="*/ 558 w 1716"/>
                <a:gd name="T15" fmla="*/ 1268 h 1718"/>
                <a:gd name="T16" fmla="*/ 448 w 1716"/>
                <a:gd name="T17" fmla="*/ 1158 h 1718"/>
                <a:gd name="T18" fmla="*/ 349 w 1716"/>
                <a:gd name="T19" fmla="*/ 1038 h 1718"/>
                <a:gd name="T20" fmla="*/ 260 w 1716"/>
                <a:gd name="T21" fmla="*/ 910 h 1718"/>
                <a:gd name="T22" fmla="*/ 183 w 1716"/>
                <a:gd name="T23" fmla="*/ 773 h 1718"/>
                <a:gd name="T24" fmla="*/ 118 w 1716"/>
                <a:gd name="T25" fmla="*/ 628 h 1718"/>
                <a:gd name="T26" fmla="*/ 67 w 1716"/>
                <a:gd name="T27" fmla="*/ 477 h 1718"/>
                <a:gd name="T28" fmla="*/ 29 w 1716"/>
                <a:gd name="T29" fmla="*/ 320 h 1718"/>
                <a:gd name="T30" fmla="*/ 7 w 1716"/>
                <a:gd name="T31" fmla="*/ 158 h 1718"/>
                <a:gd name="T32" fmla="*/ 0 w 1716"/>
                <a:gd name="T33" fmla="*/ 68 h 1718"/>
                <a:gd name="T34" fmla="*/ 0 w 1716"/>
                <a:gd name="T35" fmla="*/ 57 h 1718"/>
                <a:gd name="T36" fmla="*/ 4 w 1716"/>
                <a:gd name="T37" fmla="*/ 40 h 1718"/>
                <a:gd name="T38" fmla="*/ 14 w 1716"/>
                <a:gd name="T39" fmla="*/ 22 h 1718"/>
                <a:gd name="T40" fmla="*/ 29 w 1716"/>
                <a:gd name="T41" fmla="*/ 9 h 1718"/>
                <a:gd name="T42" fmla="*/ 50 w 1716"/>
                <a:gd name="T43" fmla="*/ 1 h 1718"/>
                <a:gd name="T44" fmla="*/ 575 w 1716"/>
                <a:gd name="T45" fmla="*/ 0 h 1718"/>
                <a:gd name="T46" fmla="*/ 586 w 1716"/>
                <a:gd name="T47" fmla="*/ 1 h 1718"/>
                <a:gd name="T48" fmla="*/ 597 w 1716"/>
                <a:gd name="T49" fmla="*/ 4 h 1718"/>
                <a:gd name="T50" fmla="*/ 615 w 1716"/>
                <a:gd name="T51" fmla="*/ 16 h 1718"/>
                <a:gd name="T52" fmla="*/ 628 w 1716"/>
                <a:gd name="T53" fmla="*/ 33 h 1718"/>
                <a:gd name="T54" fmla="*/ 632 w 1716"/>
                <a:gd name="T55" fmla="*/ 44 h 1718"/>
                <a:gd name="T56" fmla="*/ 634 w 1716"/>
                <a:gd name="T57" fmla="*/ 55 h 1718"/>
                <a:gd name="T58" fmla="*/ 634 w 1716"/>
                <a:gd name="T59" fmla="*/ 58 h 1718"/>
                <a:gd name="T60" fmla="*/ 635 w 1716"/>
                <a:gd name="T61" fmla="*/ 62 h 1718"/>
                <a:gd name="T62" fmla="*/ 645 w 1716"/>
                <a:gd name="T63" fmla="*/ 163 h 1718"/>
                <a:gd name="T64" fmla="*/ 665 w 1716"/>
                <a:gd name="T65" fmla="*/ 261 h 1718"/>
                <a:gd name="T66" fmla="*/ 693 w 1716"/>
                <a:gd name="T67" fmla="*/ 356 h 1718"/>
                <a:gd name="T68" fmla="*/ 729 w 1716"/>
                <a:gd name="T69" fmla="*/ 447 h 1718"/>
                <a:gd name="T70" fmla="*/ 773 w 1716"/>
                <a:gd name="T71" fmla="*/ 534 h 1718"/>
                <a:gd name="T72" fmla="*/ 825 w 1716"/>
                <a:gd name="T73" fmla="*/ 616 h 1718"/>
                <a:gd name="T74" fmla="*/ 883 w 1716"/>
                <a:gd name="T75" fmla="*/ 693 h 1718"/>
                <a:gd name="T76" fmla="*/ 948 w 1716"/>
                <a:gd name="T77" fmla="*/ 764 h 1718"/>
                <a:gd name="T78" fmla="*/ 1019 w 1716"/>
                <a:gd name="T79" fmla="*/ 830 h 1718"/>
                <a:gd name="T80" fmla="*/ 1095 w 1716"/>
                <a:gd name="T81" fmla="*/ 888 h 1718"/>
                <a:gd name="T82" fmla="*/ 1177 w 1716"/>
                <a:gd name="T83" fmla="*/ 940 h 1718"/>
                <a:gd name="T84" fmla="*/ 1263 w 1716"/>
                <a:gd name="T85" fmla="*/ 985 h 1718"/>
                <a:gd name="T86" fmla="*/ 1354 w 1716"/>
                <a:gd name="T87" fmla="*/ 1022 h 1718"/>
                <a:gd name="T88" fmla="*/ 1449 w 1716"/>
                <a:gd name="T89" fmla="*/ 1050 h 1718"/>
                <a:gd name="T90" fmla="*/ 1546 w 1716"/>
                <a:gd name="T91" fmla="*/ 1071 h 1718"/>
                <a:gd name="T92" fmla="*/ 1647 w 1716"/>
                <a:gd name="T93" fmla="*/ 1082 h 1718"/>
                <a:gd name="T94" fmla="*/ 1655 w 1716"/>
                <a:gd name="T95" fmla="*/ 1081 h 1718"/>
                <a:gd name="T96" fmla="*/ 1668 w 1716"/>
                <a:gd name="T97" fmla="*/ 1083 h 1718"/>
                <a:gd name="T98" fmla="*/ 1688 w 1716"/>
                <a:gd name="T99" fmla="*/ 1091 h 1718"/>
                <a:gd name="T100" fmla="*/ 1702 w 1716"/>
                <a:gd name="T101" fmla="*/ 1104 h 1718"/>
                <a:gd name="T102" fmla="*/ 1712 w 1716"/>
                <a:gd name="T103" fmla="*/ 1121 h 1718"/>
                <a:gd name="T104" fmla="*/ 1716 w 1716"/>
                <a:gd name="T105" fmla="*/ 1143 h 1718"/>
                <a:gd name="T106" fmla="*/ 1715 w 1716"/>
                <a:gd name="T107" fmla="*/ 1668 h 1718"/>
                <a:gd name="T108" fmla="*/ 1707 w 1716"/>
                <a:gd name="T109" fmla="*/ 1688 h 1718"/>
                <a:gd name="T110" fmla="*/ 1694 w 1716"/>
                <a:gd name="T111" fmla="*/ 1704 h 1718"/>
                <a:gd name="T112" fmla="*/ 1675 w 1716"/>
                <a:gd name="T113" fmla="*/ 1714 h 1718"/>
                <a:gd name="T114" fmla="*/ 1664 w 1716"/>
                <a:gd name="T115" fmla="*/ 1717 h 1718"/>
                <a:gd name="T116" fmla="*/ 1659 w 1716"/>
                <a:gd name="T117" fmla="*/ 1718 h 1718"/>
                <a:gd name="T118" fmla="*/ 1648 w 1716"/>
                <a:gd name="T119" fmla="*/ 1717 h 1718"/>
                <a:gd name="T120" fmla="*/ 1641 w 1716"/>
                <a:gd name="T121" fmla="*/ 1716 h 1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16" h="1718">
                  <a:moveTo>
                    <a:pt x="1641" y="1716"/>
                  </a:moveTo>
                  <a:lnTo>
                    <a:pt x="1558" y="1711"/>
                  </a:lnTo>
                  <a:lnTo>
                    <a:pt x="1476" y="1702"/>
                  </a:lnTo>
                  <a:lnTo>
                    <a:pt x="1396" y="1688"/>
                  </a:lnTo>
                  <a:lnTo>
                    <a:pt x="1317" y="1671"/>
                  </a:lnTo>
                  <a:lnTo>
                    <a:pt x="1239" y="1651"/>
                  </a:lnTo>
                  <a:lnTo>
                    <a:pt x="1163" y="1627"/>
                  </a:lnTo>
                  <a:lnTo>
                    <a:pt x="1089" y="1599"/>
                  </a:lnTo>
                  <a:lnTo>
                    <a:pt x="1016" y="1569"/>
                  </a:lnTo>
                  <a:lnTo>
                    <a:pt x="944" y="1535"/>
                  </a:lnTo>
                  <a:lnTo>
                    <a:pt x="875" y="1498"/>
                  </a:lnTo>
                  <a:lnTo>
                    <a:pt x="807" y="1458"/>
                  </a:lnTo>
                  <a:lnTo>
                    <a:pt x="742" y="1414"/>
                  </a:lnTo>
                  <a:lnTo>
                    <a:pt x="679" y="1369"/>
                  </a:lnTo>
                  <a:lnTo>
                    <a:pt x="617" y="1320"/>
                  </a:lnTo>
                  <a:lnTo>
                    <a:pt x="558" y="1268"/>
                  </a:lnTo>
                  <a:lnTo>
                    <a:pt x="503" y="1215"/>
                  </a:lnTo>
                  <a:lnTo>
                    <a:pt x="448" y="1158"/>
                  </a:lnTo>
                  <a:lnTo>
                    <a:pt x="398" y="1099"/>
                  </a:lnTo>
                  <a:lnTo>
                    <a:pt x="349" y="1038"/>
                  </a:lnTo>
                  <a:lnTo>
                    <a:pt x="303" y="974"/>
                  </a:lnTo>
                  <a:lnTo>
                    <a:pt x="260" y="910"/>
                  </a:lnTo>
                  <a:lnTo>
                    <a:pt x="220" y="842"/>
                  </a:lnTo>
                  <a:lnTo>
                    <a:pt x="183" y="773"/>
                  </a:lnTo>
                  <a:lnTo>
                    <a:pt x="149" y="701"/>
                  </a:lnTo>
                  <a:lnTo>
                    <a:pt x="118" y="628"/>
                  </a:lnTo>
                  <a:lnTo>
                    <a:pt x="91" y="553"/>
                  </a:lnTo>
                  <a:lnTo>
                    <a:pt x="67" y="477"/>
                  </a:lnTo>
                  <a:lnTo>
                    <a:pt x="47" y="399"/>
                  </a:lnTo>
                  <a:lnTo>
                    <a:pt x="29" y="320"/>
                  </a:lnTo>
                  <a:lnTo>
                    <a:pt x="16" y="239"/>
                  </a:lnTo>
                  <a:lnTo>
                    <a:pt x="7" y="158"/>
                  </a:lnTo>
                  <a:lnTo>
                    <a:pt x="2" y="75"/>
                  </a:lnTo>
                  <a:lnTo>
                    <a:pt x="0" y="68"/>
                  </a:lnTo>
                  <a:lnTo>
                    <a:pt x="0" y="61"/>
                  </a:lnTo>
                  <a:lnTo>
                    <a:pt x="0" y="57"/>
                  </a:lnTo>
                  <a:lnTo>
                    <a:pt x="1" y="52"/>
                  </a:lnTo>
                  <a:lnTo>
                    <a:pt x="4" y="40"/>
                  </a:lnTo>
                  <a:lnTo>
                    <a:pt x="8" y="31"/>
                  </a:lnTo>
                  <a:lnTo>
                    <a:pt x="14" y="22"/>
                  </a:lnTo>
                  <a:lnTo>
                    <a:pt x="21" y="15"/>
                  </a:lnTo>
                  <a:lnTo>
                    <a:pt x="29" y="9"/>
                  </a:lnTo>
                  <a:lnTo>
                    <a:pt x="39" y="4"/>
                  </a:lnTo>
                  <a:lnTo>
                    <a:pt x="50" y="1"/>
                  </a:lnTo>
                  <a:lnTo>
                    <a:pt x="61" y="0"/>
                  </a:lnTo>
                  <a:lnTo>
                    <a:pt x="575" y="0"/>
                  </a:lnTo>
                  <a:lnTo>
                    <a:pt x="580" y="1"/>
                  </a:lnTo>
                  <a:lnTo>
                    <a:pt x="586" y="1"/>
                  </a:lnTo>
                  <a:lnTo>
                    <a:pt x="591" y="3"/>
                  </a:lnTo>
                  <a:lnTo>
                    <a:pt x="597" y="4"/>
                  </a:lnTo>
                  <a:lnTo>
                    <a:pt x="606" y="9"/>
                  </a:lnTo>
                  <a:lnTo>
                    <a:pt x="615" y="16"/>
                  </a:lnTo>
                  <a:lnTo>
                    <a:pt x="622" y="24"/>
                  </a:lnTo>
                  <a:lnTo>
                    <a:pt x="628" y="33"/>
                  </a:lnTo>
                  <a:lnTo>
                    <a:pt x="630" y="38"/>
                  </a:lnTo>
                  <a:lnTo>
                    <a:pt x="632" y="44"/>
                  </a:lnTo>
                  <a:lnTo>
                    <a:pt x="633" y="49"/>
                  </a:lnTo>
                  <a:lnTo>
                    <a:pt x="634" y="55"/>
                  </a:lnTo>
                  <a:lnTo>
                    <a:pt x="634" y="55"/>
                  </a:lnTo>
                  <a:lnTo>
                    <a:pt x="634" y="58"/>
                  </a:lnTo>
                  <a:lnTo>
                    <a:pt x="635" y="61"/>
                  </a:lnTo>
                  <a:lnTo>
                    <a:pt x="635" y="62"/>
                  </a:lnTo>
                  <a:lnTo>
                    <a:pt x="639" y="112"/>
                  </a:lnTo>
                  <a:lnTo>
                    <a:pt x="645" y="163"/>
                  </a:lnTo>
                  <a:lnTo>
                    <a:pt x="654" y="212"/>
                  </a:lnTo>
                  <a:lnTo>
                    <a:pt x="665" y="261"/>
                  </a:lnTo>
                  <a:lnTo>
                    <a:pt x="678" y="309"/>
                  </a:lnTo>
                  <a:lnTo>
                    <a:pt x="693" y="356"/>
                  </a:lnTo>
                  <a:lnTo>
                    <a:pt x="710" y="402"/>
                  </a:lnTo>
                  <a:lnTo>
                    <a:pt x="729" y="447"/>
                  </a:lnTo>
                  <a:lnTo>
                    <a:pt x="750" y="491"/>
                  </a:lnTo>
                  <a:lnTo>
                    <a:pt x="773" y="534"/>
                  </a:lnTo>
                  <a:lnTo>
                    <a:pt x="798" y="575"/>
                  </a:lnTo>
                  <a:lnTo>
                    <a:pt x="825" y="616"/>
                  </a:lnTo>
                  <a:lnTo>
                    <a:pt x="853" y="655"/>
                  </a:lnTo>
                  <a:lnTo>
                    <a:pt x="883" y="693"/>
                  </a:lnTo>
                  <a:lnTo>
                    <a:pt x="915" y="729"/>
                  </a:lnTo>
                  <a:lnTo>
                    <a:pt x="948" y="764"/>
                  </a:lnTo>
                  <a:lnTo>
                    <a:pt x="982" y="797"/>
                  </a:lnTo>
                  <a:lnTo>
                    <a:pt x="1019" y="830"/>
                  </a:lnTo>
                  <a:lnTo>
                    <a:pt x="1056" y="860"/>
                  </a:lnTo>
                  <a:lnTo>
                    <a:pt x="1095" y="888"/>
                  </a:lnTo>
                  <a:lnTo>
                    <a:pt x="1135" y="915"/>
                  </a:lnTo>
                  <a:lnTo>
                    <a:pt x="1177" y="940"/>
                  </a:lnTo>
                  <a:lnTo>
                    <a:pt x="1219" y="963"/>
                  </a:lnTo>
                  <a:lnTo>
                    <a:pt x="1263" y="985"/>
                  </a:lnTo>
                  <a:lnTo>
                    <a:pt x="1308" y="1005"/>
                  </a:lnTo>
                  <a:lnTo>
                    <a:pt x="1354" y="1022"/>
                  </a:lnTo>
                  <a:lnTo>
                    <a:pt x="1400" y="1037"/>
                  </a:lnTo>
                  <a:lnTo>
                    <a:pt x="1449" y="1050"/>
                  </a:lnTo>
                  <a:lnTo>
                    <a:pt x="1497" y="1062"/>
                  </a:lnTo>
                  <a:lnTo>
                    <a:pt x="1546" y="1071"/>
                  </a:lnTo>
                  <a:lnTo>
                    <a:pt x="1597" y="1078"/>
                  </a:lnTo>
                  <a:lnTo>
                    <a:pt x="1647" y="1082"/>
                  </a:lnTo>
                  <a:lnTo>
                    <a:pt x="1651" y="1081"/>
                  </a:lnTo>
                  <a:lnTo>
                    <a:pt x="1655" y="1081"/>
                  </a:lnTo>
                  <a:lnTo>
                    <a:pt x="1662" y="1082"/>
                  </a:lnTo>
                  <a:lnTo>
                    <a:pt x="1668" y="1083"/>
                  </a:lnTo>
                  <a:lnTo>
                    <a:pt x="1678" y="1086"/>
                  </a:lnTo>
                  <a:lnTo>
                    <a:pt x="1688" y="1091"/>
                  </a:lnTo>
                  <a:lnTo>
                    <a:pt x="1696" y="1097"/>
                  </a:lnTo>
                  <a:lnTo>
                    <a:pt x="1702" y="1104"/>
                  </a:lnTo>
                  <a:lnTo>
                    <a:pt x="1708" y="1112"/>
                  </a:lnTo>
                  <a:lnTo>
                    <a:pt x="1712" y="1121"/>
                  </a:lnTo>
                  <a:lnTo>
                    <a:pt x="1715" y="1131"/>
                  </a:lnTo>
                  <a:lnTo>
                    <a:pt x="1716" y="1143"/>
                  </a:lnTo>
                  <a:lnTo>
                    <a:pt x="1716" y="1657"/>
                  </a:lnTo>
                  <a:lnTo>
                    <a:pt x="1715" y="1668"/>
                  </a:lnTo>
                  <a:lnTo>
                    <a:pt x="1712" y="1678"/>
                  </a:lnTo>
                  <a:lnTo>
                    <a:pt x="1707" y="1688"/>
                  </a:lnTo>
                  <a:lnTo>
                    <a:pt x="1701" y="1697"/>
                  </a:lnTo>
                  <a:lnTo>
                    <a:pt x="1694" y="1704"/>
                  </a:lnTo>
                  <a:lnTo>
                    <a:pt x="1685" y="1710"/>
                  </a:lnTo>
                  <a:lnTo>
                    <a:pt x="1675" y="1714"/>
                  </a:lnTo>
                  <a:lnTo>
                    <a:pt x="1664" y="1717"/>
                  </a:lnTo>
                  <a:lnTo>
                    <a:pt x="1664" y="1717"/>
                  </a:lnTo>
                  <a:lnTo>
                    <a:pt x="1664" y="1717"/>
                  </a:lnTo>
                  <a:lnTo>
                    <a:pt x="1659" y="1718"/>
                  </a:lnTo>
                  <a:lnTo>
                    <a:pt x="1655" y="1718"/>
                  </a:lnTo>
                  <a:lnTo>
                    <a:pt x="1648" y="1717"/>
                  </a:lnTo>
                  <a:lnTo>
                    <a:pt x="1641" y="1716"/>
                  </a:lnTo>
                  <a:lnTo>
                    <a:pt x="1641" y="1716"/>
                  </a:lnTo>
                  <a:lnTo>
                    <a:pt x="1641" y="17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6">
              <a:extLst>
                <a:ext uri="{FF2B5EF4-FFF2-40B4-BE49-F238E27FC236}">
                  <a16:creationId xmlns:a16="http://schemas.microsoft.com/office/drawing/2014/main" id="{8A8C724E-41FF-45C0-8D36-625DEBD59C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0975" y="3241675"/>
              <a:ext cx="908050" cy="909638"/>
            </a:xfrm>
            <a:custGeom>
              <a:avLst/>
              <a:gdLst>
                <a:gd name="T0" fmla="*/ 1714 w 1716"/>
                <a:gd name="T1" fmla="*/ 1643 h 1718"/>
                <a:gd name="T2" fmla="*/ 1709 w 1716"/>
                <a:gd name="T3" fmla="*/ 1560 h 1718"/>
                <a:gd name="T4" fmla="*/ 1687 w 1716"/>
                <a:gd name="T5" fmla="*/ 1398 h 1718"/>
                <a:gd name="T6" fmla="*/ 1649 w 1716"/>
                <a:gd name="T7" fmla="*/ 1241 h 1718"/>
                <a:gd name="T8" fmla="*/ 1597 w 1716"/>
                <a:gd name="T9" fmla="*/ 1090 h 1718"/>
                <a:gd name="T10" fmla="*/ 1533 w 1716"/>
                <a:gd name="T11" fmla="*/ 945 h 1718"/>
                <a:gd name="T12" fmla="*/ 1456 w 1716"/>
                <a:gd name="T13" fmla="*/ 808 h 1718"/>
                <a:gd name="T14" fmla="*/ 1367 w 1716"/>
                <a:gd name="T15" fmla="*/ 680 h 1718"/>
                <a:gd name="T16" fmla="*/ 1267 w 1716"/>
                <a:gd name="T17" fmla="*/ 560 h 1718"/>
                <a:gd name="T18" fmla="*/ 1156 w 1716"/>
                <a:gd name="T19" fmla="*/ 450 h 1718"/>
                <a:gd name="T20" fmla="*/ 1037 w 1716"/>
                <a:gd name="T21" fmla="*/ 349 h 1718"/>
                <a:gd name="T22" fmla="*/ 908 w 1716"/>
                <a:gd name="T23" fmla="*/ 260 h 1718"/>
                <a:gd name="T24" fmla="*/ 772 w 1716"/>
                <a:gd name="T25" fmla="*/ 183 h 1718"/>
                <a:gd name="T26" fmla="*/ 627 w 1716"/>
                <a:gd name="T27" fmla="*/ 118 h 1718"/>
                <a:gd name="T28" fmla="*/ 476 w 1716"/>
                <a:gd name="T29" fmla="*/ 68 h 1718"/>
                <a:gd name="T30" fmla="*/ 320 w 1716"/>
                <a:gd name="T31" fmla="*/ 30 h 1718"/>
                <a:gd name="T32" fmla="*/ 158 w 1716"/>
                <a:gd name="T33" fmla="*/ 7 h 1718"/>
                <a:gd name="T34" fmla="*/ 68 w 1716"/>
                <a:gd name="T35" fmla="*/ 1 h 1718"/>
                <a:gd name="T36" fmla="*/ 57 w 1716"/>
                <a:gd name="T37" fmla="*/ 1 h 1718"/>
                <a:gd name="T38" fmla="*/ 41 w 1716"/>
                <a:gd name="T39" fmla="*/ 4 h 1718"/>
                <a:gd name="T40" fmla="*/ 22 w 1716"/>
                <a:gd name="T41" fmla="*/ 14 h 1718"/>
                <a:gd name="T42" fmla="*/ 9 w 1716"/>
                <a:gd name="T43" fmla="*/ 30 h 1718"/>
                <a:gd name="T44" fmla="*/ 1 w 1716"/>
                <a:gd name="T45" fmla="*/ 51 h 1718"/>
                <a:gd name="T46" fmla="*/ 0 w 1716"/>
                <a:gd name="T47" fmla="*/ 575 h 1718"/>
                <a:gd name="T48" fmla="*/ 2 w 1716"/>
                <a:gd name="T49" fmla="*/ 586 h 1718"/>
                <a:gd name="T50" fmla="*/ 5 w 1716"/>
                <a:gd name="T51" fmla="*/ 598 h 1718"/>
                <a:gd name="T52" fmla="*/ 16 w 1716"/>
                <a:gd name="T53" fmla="*/ 616 h 1718"/>
                <a:gd name="T54" fmla="*/ 33 w 1716"/>
                <a:gd name="T55" fmla="*/ 629 h 1718"/>
                <a:gd name="T56" fmla="*/ 43 w 1716"/>
                <a:gd name="T57" fmla="*/ 633 h 1718"/>
                <a:gd name="T58" fmla="*/ 55 w 1716"/>
                <a:gd name="T59" fmla="*/ 635 h 1718"/>
                <a:gd name="T60" fmla="*/ 61 w 1716"/>
                <a:gd name="T61" fmla="*/ 636 h 1718"/>
                <a:gd name="T62" fmla="*/ 112 w 1716"/>
                <a:gd name="T63" fmla="*/ 640 h 1718"/>
                <a:gd name="T64" fmla="*/ 212 w 1716"/>
                <a:gd name="T65" fmla="*/ 655 h 1718"/>
                <a:gd name="T66" fmla="*/ 309 w 1716"/>
                <a:gd name="T67" fmla="*/ 679 h 1718"/>
                <a:gd name="T68" fmla="*/ 402 w 1716"/>
                <a:gd name="T69" fmla="*/ 711 h 1718"/>
                <a:gd name="T70" fmla="*/ 491 w 1716"/>
                <a:gd name="T71" fmla="*/ 752 h 1718"/>
                <a:gd name="T72" fmla="*/ 575 w 1716"/>
                <a:gd name="T73" fmla="*/ 799 h 1718"/>
                <a:gd name="T74" fmla="*/ 655 w 1716"/>
                <a:gd name="T75" fmla="*/ 854 h 1718"/>
                <a:gd name="T76" fmla="*/ 728 w 1716"/>
                <a:gd name="T77" fmla="*/ 916 h 1718"/>
                <a:gd name="T78" fmla="*/ 796 w 1716"/>
                <a:gd name="T79" fmla="*/ 984 h 1718"/>
                <a:gd name="T80" fmla="*/ 859 w 1716"/>
                <a:gd name="T81" fmla="*/ 1058 h 1718"/>
                <a:gd name="T82" fmla="*/ 915 w 1716"/>
                <a:gd name="T83" fmla="*/ 1137 h 1718"/>
                <a:gd name="T84" fmla="*/ 962 w 1716"/>
                <a:gd name="T85" fmla="*/ 1221 h 1718"/>
                <a:gd name="T86" fmla="*/ 1004 w 1716"/>
                <a:gd name="T87" fmla="*/ 1310 h 1718"/>
                <a:gd name="T88" fmla="*/ 1036 w 1716"/>
                <a:gd name="T89" fmla="*/ 1403 h 1718"/>
                <a:gd name="T90" fmla="*/ 1060 w 1716"/>
                <a:gd name="T91" fmla="*/ 1499 h 1718"/>
                <a:gd name="T92" fmla="*/ 1076 w 1716"/>
                <a:gd name="T93" fmla="*/ 1598 h 1718"/>
                <a:gd name="T94" fmla="*/ 1080 w 1716"/>
                <a:gd name="T95" fmla="*/ 1653 h 1718"/>
                <a:gd name="T96" fmla="*/ 1080 w 1716"/>
                <a:gd name="T97" fmla="*/ 1664 h 1718"/>
                <a:gd name="T98" fmla="*/ 1081 w 1716"/>
                <a:gd name="T99" fmla="*/ 1671 h 1718"/>
                <a:gd name="T100" fmla="*/ 1085 w 1716"/>
                <a:gd name="T101" fmla="*/ 1680 h 1718"/>
                <a:gd name="T102" fmla="*/ 1096 w 1716"/>
                <a:gd name="T103" fmla="*/ 1698 h 1718"/>
                <a:gd name="T104" fmla="*/ 1111 w 1716"/>
                <a:gd name="T105" fmla="*/ 1710 h 1718"/>
                <a:gd name="T106" fmla="*/ 1130 w 1716"/>
                <a:gd name="T107" fmla="*/ 1717 h 1718"/>
                <a:gd name="T108" fmla="*/ 1655 w 1716"/>
                <a:gd name="T109" fmla="*/ 1718 h 1718"/>
                <a:gd name="T110" fmla="*/ 1676 w 1716"/>
                <a:gd name="T111" fmla="*/ 1714 h 1718"/>
                <a:gd name="T112" fmla="*/ 1695 w 1716"/>
                <a:gd name="T113" fmla="*/ 1703 h 1718"/>
                <a:gd name="T114" fmla="*/ 1708 w 1716"/>
                <a:gd name="T115" fmla="*/ 1687 h 1718"/>
                <a:gd name="T116" fmla="*/ 1715 w 1716"/>
                <a:gd name="T117" fmla="*/ 1666 h 1718"/>
                <a:gd name="T118" fmla="*/ 1715 w 1716"/>
                <a:gd name="T119" fmla="*/ 1666 h 1718"/>
                <a:gd name="T120" fmla="*/ 1715 w 1716"/>
                <a:gd name="T121" fmla="*/ 1664 h 1718"/>
                <a:gd name="T122" fmla="*/ 1716 w 1716"/>
                <a:gd name="T123" fmla="*/ 1657 h 1718"/>
                <a:gd name="T124" fmla="*/ 1714 w 1716"/>
                <a:gd name="T125" fmla="*/ 1643 h 1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16" h="1718">
                  <a:moveTo>
                    <a:pt x="1714" y="1643"/>
                  </a:moveTo>
                  <a:lnTo>
                    <a:pt x="1714" y="1643"/>
                  </a:lnTo>
                  <a:lnTo>
                    <a:pt x="1714" y="1643"/>
                  </a:lnTo>
                  <a:lnTo>
                    <a:pt x="1709" y="1560"/>
                  </a:lnTo>
                  <a:lnTo>
                    <a:pt x="1700" y="1479"/>
                  </a:lnTo>
                  <a:lnTo>
                    <a:pt x="1687" y="1398"/>
                  </a:lnTo>
                  <a:lnTo>
                    <a:pt x="1669" y="1319"/>
                  </a:lnTo>
                  <a:lnTo>
                    <a:pt x="1649" y="1241"/>
                  </a:lnTo>
                  <a:lnTo>
                    <a:pt x="1625" y="1165"/>
                  </a:lnTo>
                  <a:lnTo>
                    <a:pt x="1597" y="1090"/>
                  </a:lnTo>
                  <a:lnTo>
                    <a:pt x="1567" y="1017"/>
                  </a:lnTo>
                  <a:lnTo>
                    <a:pt x="1533" y="945"/>
                  </a:lnTo>
                  <a:lnTo>
                    <a:pt x="1496" y="876"/>
                  </a:lnTo>
                  <a:lnTo>
                    <a:pt x="1456" y="808"/>
                  </a:lnTo>
                  <a:lnTo>
                    <a:pt x="1413" y="743"/>
                  </a:lnTo>
                  <a:lnTo>
                    <a:pt x="1367" y="680"/>
                  </a:lnTo>
                  <a:lnTo>
                    <a:pt x="1318" y="619"/>
                  </a:lnTo>
                  <a:lnTo>
                    <a:pt x="1267" y="560"/>
                  </a:lnTo>
                  <a:lnTo>
                    <a:pt x="1213" y="503"/>
                  </a:lnTo>
                  <a:lnTo>
                    <a:pt x="1156" y="450"/>
                  </a:lnTo>
                  <a:lnTo>
                    <a:pt x="1098" y="398"/>
                  </a:lnTo>
                  <a:lnTo>
                    <a:pt x="1037" y="349"/>
                  </a:lnTo>
                  <a:lnTo>
                    <a:pt x="973" y="304"/>
                  </a:lnTo>
                  <a:lnTo>
                    <a:pt x="908" y="260"/>
                  </a:lnTo>
                  <a:lnTo>
                    <a:pt x="841" y="221"/>
                  </a:lnTo>
                  <a:lnTo>
                    <a:pt x="772" y="183"/>
                  </a:lnTo>
                  <a:lnTo>
                    <a:pt x="700" y="149"/>
                  </a:lnTo>
                  <a:lnTo>
                    <a:pt x="627" y="118"/>
                  </a:lnTo>
                  <a:lnTo>
                    <a:pt x="552" y="91"/>
                  </a:lnTo>
                  <a:lnTo>
                    <a:pt x="476" y="68"/>
                  </a:lnTo>
                  <a:lnTo>
                    <a:pt x="399" y="47"/>
                  </a:lnTo>
                  <a:lnTo>
                    <a:pt x="320" y="30"/>
                  </a:lnTo>
                  <a:lnTo>
                    <a:pt x="240" y="17"/>
                  </a:lnTo>
                  <a:lnTo>
                    <a:pt x="158" y="7"/>
                  </a:lnTo>
                  <a:lnTo>
                    <a:pt x="75" y="2"/>
                  </a:lnTo>
                  <a:lnTo>
                    <a:pt x="68" y="1"/>
                  </a:lnTo>
                  <a:lnTo>
                    <a:pt x="61" y="0"/>
                  </a:lnTo>
                  <a:lnTo>
                    <a:pt x="57" y="1"/>
                  </a:lnTo>
                  <a:lnTo>
                    <a:pt x="52" y="1"/>
                  </a:lnTo>
                  <a:lnTo>
                    <a:pt x="41" y="4"/>
                  </a:lnTo>
                  <a:lnTo>
                    <a:pt x="31" y="8"/>
                  </a:lnTo>
                  <a:lnTo>
                    <a:pt x="22" y="14"/>
                  </a:lnTo>
                  <a:lnTo>
                    <a:pt x="15" y="21"/>
                  </a:lnTo>
                  <a:lnTo>
                    <a:pt x="9" y="30"/>
                  </a:lnTo>
                  <a:lnTo>
                    <a:pt x="4" y="39"/>
                  </a:lnTo>
                  <a:lnTo>
                    <a:pt x="1" y="51"/>
                  </a:lnTo>
                  <a:lnTo>
                    <a:pt x="0" y="62"/>
                  </a:lnTo>
                  <a:lnTo>
                    <a:pt x="0" y="575"/>
                  </a:lnTo>
                  <a:lnTo>
                    <a:pt x="1" y="581"/>
                  </a:lnTo>
                  <a:lnTo>
                    <a:pt x="2" y="586"/>
                  </a:lnTo>
                  <a:lnTo>
                    <a:pt x="3" y="593"/>
                  </a:lnTo>
                  <a:lnTo>
                    <a:pt x="5" y="598"/>
                  </a:lnTo>
                  <a:lnTo>
                    <a:pt x="9" y="607"/>
                  </a:lnTo>
                  <a:lnTo>
                    <a:pt x="16" y="616"/>
                  </a:lnTo>
                  <a:lnTo>
                    <a:pt x="24" y="623"/>
                  </a:lnTo>
                  <a:lnTo>
                    <a:pt x="33" y="629"/>
                  </a:lnTo>
                  <a:lnTo>
                    <a:pt x="38" y="631"/>
                  </a:lnTo>
                  <a:lnTo>
                    <a:pt x="43" y="633"/>
                  </a:lnTo>
                  <a:lnTo>
                    <a:pt x="48" y="634"/>
                  </a:lnTo>
                  <a:lnTo>
                    <a:pt x="55" y="635"/>
                  </a:lnTo>
                  <a:lnTo>
                    <a:pt x="58" y="636"/>
                  </a:lnTo>
                  <a:lnTo>
                    <a:pt x="61" y="636"/>
                  </a:lnTo>
                  <a:lnTo>
                    <a:pt x="62" y="636"/>
                  </a:lnTo>
                  <a:lnTo>
                    <a:pt x="112" y="640"/>
                  </a:lnTo>
                  <a:lnTo>
                    <a:pt x="163" y="646"/>
                  </a:lnTo>
                  <a:lnTo>
                    <a:pt x="212" y="655"/>
                  </a:lnTo>
                  <a:lnTo>
                    <a:pt x="261" y="666"/>
                  </a:lnTo>
                  <a:lnTo>
                    <a:pt x="309" y="679"/>
                  </a:lnTo>
                  <a:lnTo>
                    <a:pt x="355" y="694"/>
                  </a:lnTo>
                  <a:lnTo>
                    <a:pt x="402" y="711"/>
                  </a:lnTo>
                  <a:lnTo>
                    <a:pt x="446" y="730"/>
                  </a:lnTo>
                  <a:lnTo>
                    <a:pt x="491" y="752"/>
                  </a:lnTo>
                  <a:lnTo>
                    <a:pt x="533" y="774"/>
                  </a:lnTo>
                  <a:lnTo>
                    <a:pt x="575" y="799"/>
                  </a:lnTo>
                  <a:lnTo>
                    <a:pt x="615" y="826"/>
                  </a:lnTo>
                  <a:lnTo>
                    <a:pt x="655" y="854"/>
                  </a:lnTo>
                  <a:lnTo>
                    <a:pt x="692" y="884"/>
                  </a:lnTo>
                  <a:lnTo>
                    <a:pt x="728" y="916"/>
                  </a:lnTo>
                  <a:lnTo>
                    <a:pt x="763" y="949"/>
                  </a:lnTo>
                  <a:lnTo>
                    <a:pt x="796" y="984"/>
                  </a:lnTo>
                  <a:lnTo>
                    <a:pt x="829" y="1020"/>
                  </a:lnTo>
                  <a:lnTo>
                    <a:pt x="859" y="1058"/>
                  </a:lnTo>
                  <a:lnTo>
                    <a:pt x="887" y="1097"/>
                  </a:lnTo>
                  <a:lnTo>
                    <a:pt x="915" y="1137"/>
                  </a:lnTo>
                  <a:lnTo>
                    <a:pt x="939" y="1178"/>
                  </a:lnTo>
                  <a:lnTo>
                    <a:pt x="962" y="1221"/>
                  </a:lnTo>
                  <a:lnTo>
                    <a:pt x="984" y="1265"/>
                  </a:lnTo>
                  <a:lnTo>
                    <a:pt x="1004" y="1310"/>
                  </a:lnTo>
                  <a:lnTo>
                    <a:pt x="1021" y="1355"/>
                  </a:lnTo>
                  <a:lnTo>
                    <a:pt x="1036" y="1403"/>
                  </a:lnTo>
                  <a:lnTo>
                    <a:pt x="1049" y="1451"/>
                  </a:lnTo>
                  <a:lnTo>
                    <a:pt x="1060" y="1499"/>
                  </a:lnTo>
                  <a:lnTo>
                    <a:pt x="1069" y="1549"/>
                  </a:lnTo>
                  <a:lnTo>
                    <a:pt x="1076" y="1598"/>
                  </a:lnTo>
                  <a:lnTo>
                    <a:pt x="1080" y="1649"/>
                  </a:lnTo>
                  <a:lnTo>
                    <a:pt x="1080" y="1653"/>
                  </a:lnTo>
                  <a:lnTo>
                    <a:pt x="1079" y="1657"/>
                  </a:lnTo>
                  <a:lnTo>
                    <a:pt x="1080" y="1664"/>
                  </a:lnTo>
                  <a:lnTo>
                    <a:pt x="1081" y="1671"/>
                  </a:lnTo>
                  <a:lnTo>
                    <a:pt x="1081" y="1671"/>
                  </a:lnTo>
                  <a:lnTo>
                    <a:pt x="1081" y="1671"/>
                  </a:lnTo>
                  <a:lnTo>
                    <a:pt x="1085" y="1680"/>
                  </a:lnTo>
                  <a:lnTo>
                    <a:pt x="1090" y="1690"/>
                  </a:lnTo>
                  <a:lnTo>
                    <a:pt x="1096" y="1698"/>
                  </a:lnTo>
                  <a:lnTo>
                    <a:pt x="1103" y="1705"/>
                  </a:lnTo>
                  <a:lnTo>
                    <a:pt x="1111" y="1710"/>
                  </a:lnTo>
                  <a:lnTo>
                    <a:pt x="1120" y="1714"/>
                  </a:lnTo>
                  <a:lnTo>
                    <a:pt x="1130" y="1717"/>
                  </a:lnTo>
                  <a:lnTo>
                    <a:pt x="1141" y="1718"/>
                  </a:lnTo>
                  <a:lnTo>
                    <a:pt x="1655" y="1718"/>
                  </a:lnTo>
                  <a:lnTo>
                    <a:pt x="1666" y="1717"/>
                  </a:lnTo>
                  <a:lnTo>
                    <a:pt x="1676" y="1714"/>
                  </a:lnTo>
                  <a:lnTo>
                    <a:pt x="1685" y="1709"/>
                  </a:lnTo>
                  <a:lnTo>
                    <a:pt x="1695" y="1703"/>
                  </a:lnTo>
                  <a:lnTo>
                    <a:pt x="1702" y="1696"/>
                  </a:lnTo>
                  <a:lnTo>
                    <a:pt x="1708" y="1687"/>
                  </a:lnTo>
                  <a:lnTo>
                    <a:pt x="1712" y="1677"/>
                  </a:lnTo>
                  <a:lnTo>
                    <a:pt x="1715" y="1666"/>
                  </a:lnTo>
                  <a:lnTo>
                    <a:pt x="1715" y="1666"/>
                  </a:lnTo>
                  <a:lnTo>
                    <a:pt x="1715" y="1666"/>
                  </a:lnTo>
                  <a:lnTo>
                    <a:pt x="1715" y="1665"/>
                  </a:lnTo>
                  <a:lnTo>
                    <a:pt x="1715" y="1664"/>
                  </a:lnTo>
                  <a:lnTo>
                    <a:pt x="1716" y="1661"/>
                  </a:lnTo>
                  <a:lnTo>
                    <a:pt x="1716" y="1657"/>
                  </a:lnTo>
                  <a:lnTo>
                    <a:pt x="1716" y="1650"/>
                  </a:lnTo>
                  <a:lnTo>
                    <a:pt x="1714" y="16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7695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1D2CF31-0E1B-4373-BE97-21DFCCFA3BB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75856DC-5A04-46C7-8292-F81FA179274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905500" y="0"/>
            <a:ext cx="6286500" cy="6858000"/>
          </a:xfrm>
          <a:custGeom>
            <a:avLst/>
            <a:gdLst>
              <a:gd name="connsiteX0" fmla="*/ 2057840 w 7342663"/>
              <a:gd name="connsiteY0" fmla="*/ 838490 h 6858000"/>
              <a:gd name="connsiteX1" fmla="*/ 7330747 w 7342663"/>
              <a:gd name="connsiteY1" fmla="*/ 2282895 h 6858000"/>
              <a:gd name="connsiteX2" fmla="*/ 7342663 w 7342663"/>
              <a:gd name="connsiteY2" fmla="*/ 2288282 h 6858000"/>
              <a:gd name="connsiteX3" fmla="*/ 7342663 w 7342663"/>
              <a:gd name="connsiteY3" fmla="*/ 4596382 h 6858000"/>
              <a:gd name="connsiteX4" fmla="*/ 7269015 w 7342663"/>
              <a:gd name="connsiteY4" fmla="*/ 4560156 h 6858000"/>
              <a:gd name="connsiteX5" fmla="*/ 6992675 w 7342663"/>
              <a:gd name="connsiteY5" fmla="*/ 4437535 h 6858000"/>
              <a:gd name="connsiteX6" fmla="*/ 7329161 w 7342663"/>
              <a:gd name="connsiteY6" fmla="*/ 4671228 h 6858000"/>
              <a:gd name="connsiteX7" fmla="*/ 7342663 w 7342663"/>
              <a:gd name="connsiteY7" fmla="*/ 4680805 h 6858000"/>
              <a:gd name="connsiteX8" fmla="*/ 7342663 w 7342663"/>
              <a:gd name="connsiteY8" fmla="*/ 6858000 h 6858000"/>
              <a:gd name="connsiteX9" fmla="*/ 6407728 w 7342663"/>
              <a:gd name="connsiteY9" fmla="*/ 6858000 h 6858000"/>
              <a:gd name="connsiteX10" fmla="*/ 6370097 w 7342663"/>
              <a:gd name="connsiteY10" fmla="*/ 6845039 h 6858000"/>
              <a:gd name="connsiteX11" fmla="*/ 6232019 w 7342663"/>
              <a:gd name="connsiteY11" fmla="*/ 6789446 h 6858000"/>
              <a:gd name="connsiteX12" fmla="*/ 3113957 w 7342663"/>
              <a:gd name="connsiteY12" fmla="*/ 5806977 h 6858000"/>
              <a:gd name="connsiteX13" fmla="*/ 96479 w 7342663"/>
              <a:gd name="connsiteY13" fmla="*/ 4591923 h 6858000"/>
              <a:gd name="connsiteX14" fmla="*/ 800556 w 7342663"/>
              <a:gd name="connsiteY14" fmla="*/ 3388900 h 6858000"/>
              <a:gd name="connsiteX15" fmla="*/ 6064381 w 7342663"/>
              <a:gd name="connsiteY15" fmla="*/ 4640044 h 6858000"/>
              <a:gd name="connsiteX16" fmla="*/ 1617790 w 7342663"/>
              <a:gd name="connsiteY16" fmla="*/ 3172356 h 6858000"/>
              <a:gd name="connsiteX17" fmla="*/ 1089732 w 7342663"/>
              <a:gd name="connsiteY17" fmla="*/ 1861060 h 6858000"/>
              <a:gd name="connsiteX18" fmla="*/ 1200793 w 7342663"/>
              <a:gd name="connsiteY18" fmla="*/ 1839005 h 6858000"/>
              <a:gd name="connsiteX19" fmla="*/ 2057840 w 7342663"/>
              <a:gd name="connsiteY19" fmla="*/ 838490 h 6858000"/>
              <a:gd name="connsiteX20" fmla="*/ 3416270 w 7342663"/>
              <a:gd name="connsiteY20" fmla="*/ 0 h 6858000"/>
              <a:gd name="connsiteX21" fmla="*/ 6146794 w 7342663"/>
              <a:gd name="connsiteY21" fmla="*/ 0 h 6858000"/>
              <a:gd name="connsiteX22" fmla="*/ 6294098 w 7342663"/>
              <a:gd name="connsiteY22" fmla="*/ 81086 h 6858000"/>
              <a:gd name="connsiteX23" fmla="*/ 7229033 w 7342663"/>
              <a:gd name="connsiteY23" fmla="*/ 607161 h 6858000"/>
              <a:gd name="connsiteX24" fmla="*/ 7342663 w 7342663"/>
              <a:gd name="connsiteY24" fmla="*/ 671890 h 6858000"/>
              <a:gd name="connsiteX25" fmla="*/ 7342663 w 7342663"/>
              <a:gd name="connsiteY25" fmla="*/ 2033383 h 6858000"/>
              <a:gd name="connsiteX26" fmla="*/ 7225327 w 7342663"/>
              <a:gd name="connsiteY26" fmla="*/ 1956121 h 6858000"/>
              <a:gd name="connsiteX27" fmla="*/ 3494354 w 7342663"/>
              <a:gd name="connsiteY27" fmla="*/ 292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342663" h="6858000">
                <a:moveTo>
                  <a:pt x="2057840" y="838490"/>
                </a:moveTo>
                <a:cubicBezTo>
                  <a:pt x="3977274" y="885735"/>
                  <a:pt x="6260269" y="1802651"/>
                  <a:pt x="7330747" y="2282895"/>
                </a:cubicBezTo>
                <a:lnTo>
                  <a:pt x="7342663" y="2288282"/>
                </a:lnTo>
                <a:lnTo>
                  <a:pt x="7342663" y="4596382"/>
                </a:lnTo>
                <a:lnTo>
                  <a:pt x="7269015" y="4560156"/>
                </a:lnTo>
                <a:cubicBezTo>
                  <a:pt x="7178648" y="4517988"/>
                  <a:pt x="7086447" y="4477135"/>
                  <a:pt x="6992675" y="4437535"/>
                </a:cubicBezTo>
                <a:cubicBezTo>
                  <a:pt x="7109498" y="4517486"/>
                  <a:pt x="7221901" y="4595652"/>
                  <a:pt x="7329161" y="4671228"/>
                </a:cubicBezTo>
                <a:lnTo>
                  <a:pt x="7342663" y="4680805"/>
                </a:lnTo>
                <a:lnTo>
                  <a:pt x="7342663" y="6858000"/>
                </a:lnTo>
                <a:lnTo>
                  <a:pt x="6407728" y="6858000"/>
                </a:lnTo>
                <a:lnTo>
                  <a:pt x="6370097" y="6845039"/>
                </a:lnTo>
                <a:cubicBezTo>
                  <a:pt x="6322637" y="6827388"/>
                  <a:pt x="6276547" y="6808870"/>
                  <a:pt x="6232019" y="6789446"/>
                </a:cubicBezTo>
                <a:cubicBezTo>
                  <a:pt x="5092083" y="6292196"/>
                  <a:pt x="4790335" y="6175904"/>
                  <a:pt x="3113957" y="5806977"/>
                </a:cubicBezTo>
                <a:cubicBezTo>
                  <a:pt x="1466917" y="5446070"/>
                  <a:pt x="425468" y="5496196"/>
                  <a:pt x="96479" y="4591923"/>
                </a:cubicBezTo>
                <a:cubicBezTo>
                  <a:pt x="-330997" y="3412960"/>
                  <a:pt x="800556" y="3388900"/>
                  <a:pt x="800556" y="3388900"/>
                </a:cubicBezTo>
                <a:cubicBezTo>
                  <a:pt x="3449233" y="3453061"/>
                  <a:pt x="6064381" y="4640044"/>
                  <a:pt x="6064381" y="4640044"/>
                </a:cubicBezTo>
                <a:cubicBezTo>
                  <a:pt x="4890917" y="3886150"/>
                  <a:pt x="2661336" y="3304688"/>
                  <a:pt x="1617790" y="3172356"/>
                </a:cubicBezTo>
                <a:cubicBezTo>
                  <a:pt x="586819" y="3042028"/>
                  <a:pt x="580533" y="1979358"/>
                  <a:pt x="1089732" y="1861060"/>
                </a:cubicBezTo>
                <a:cubicBezTo>
                  <a:pt x="1127451" y="1853040"/>
                  <a:pt x="1163073" y="1845020"/>
                  <a:pt x="1200793" y="1839005"/>
                </a:cubicBezTo>
                <a:cubicBezTo>
                  <a:pt x="934666" y="832475"/>
                  <a:pt x="2057840" y="838490"/>
                  <a:pt x="2057840" y="838490"/>
                </a:cubicBezTo>
                <a:close/>
                <a:moveTo>
                  <a:pt x="3416270" y="0"/>
                </a:moveTo>
                <a:lnTo>
                  <a:pt x="6146794" y="0"/>
                </a:lnTo>
                <a:lnTo>
                  <a:pt x="6294098" y="81086"/>
                </a:lnTo>
                <a:cubicBezTo>
                  <a:pt x="6584814" y="241979"/>
                  <a:pt x="6929935" y="437022"/>
                  <a:pt x="7229033" y="607161"/>
                </a:cubicBezTo>
                <a:lnTo>
                  <a:pt x="7342663" y="671890"/>
                </a:lnTo>
                <a:lnTo>
                  <a:pt x="7342663" y="2033383"/>
                </a:lnTo>
                <a:lnTo>
                  <a:pt x="7225327" y="1956121"/>
                </a:lnTo>
                <a:cubicBezTo>
                  <a:pt x="5567785" y="885048"/>
                  <a:pt x="4187487" y="292645"/>
                  <a:pt x="3494354" y="29298"/>
                </a:cubicBezTo>
                <a:close/>
              </a:path>
            </a:pathLst>
          </a:custGeom>
          <a:solidFill>
            <a:schemeClr val="bg1">
              <a:lumMod val="85000"/>
              <a:alpha val="10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ID" sz="2000" i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D" dirty="0"/>
              <a:t>Image Placeholder</a:t>
            </a:r>
          </a:p>
          <a:p>
            <a:pPr marL="0" lvl="0" indent="0">
              <a:buNone/>
            </a:pPr>
            <a:endParaRPr lang="en-ID" dirty="0"/>
          </a:p>
          <a:p>
            <a:pPr marL="0" lvl="0" indent="0">
              <a:buNone/>
            </a:pPr>
            <a:endParaRPr lang="en-ID" dirty="0"/>
          </a:p>
          <a:p>
            <a:pPr marL="0" lvl="0" indent="0">
              <a:buNone/>
            </a:pPr>
            <a:endParaRPr lang="en-ID" dirty="0"/>
          </a:p>
          <a:p>
            <a:pPr lvl="0" algn="ctr">
              <a:buNone/>
            </a:pPr>
            <a:endParaRPr lang="en-ID" dirty="0"/>
          </a:p>
          <a:p>
            <a:pPr lvl="0" algn="ctr">
              <a:buNone/>
            </a:pPr>
            <a:endParaRPr lang="en-ID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383FE1-4596-4665-B180-EF1774B0DD64}"/>
              </a:ext>
            </a:extLst>
          </p:cNvPr>
          <p:cNvSpPr txBox="1"/>
          <p:nvPr userDrawn="1"/>
        </p:nvSpPr>
        <p:spPr>
          <a:xfrm rot="10800000" flipV="1">
            <a:off x="25400" y="141761"/>
            <a:ext cx="13895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spcBef>
                <a:spcPts val="1200"/>
              </a:spcBef>
              <a:defRPr sz="1050" spc="300">
                <a:solidFill>
                  <a:srgbClr val="2C4166"/>
                </a:solidFill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fld id="{260E2A6B-A809-4840-BF14-8648BC0BDF87}" type="slidenum">
              <a:rPr lang="id-ID" sz="4400" smtClean="0">
                <a:solidFill>
                  <a:schemeClr val="accent1">
                    <a:lumMod val="20000"/>
                    <a:lumOff val="80000"/>
                    <a:alpha val="40000"/>
                  </a:schemeClr>
                </a:solidFill>
                <a:latin typeface="+mj-lt"/>
              </a:rPr>
              <a:pPr algn="ctr"/>
              <a:t>‹#›</a:t>
            </a:fld>
            <a:endParaRPr lang="id-ID" sz="2000" dirty="0">
              <a:solidFill>
                <a:schemeClr val="accent1">
                  <a:lumMod val="20000"/>
                  <a:lumOff val="80000"/>
                  <a:alpha val="4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128945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106B4D1-E2C6-4045-AA76-FC12D719157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60000"/>
              <a:lumOff val="40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40AF70-7E05-4E5C-9D09-3B0B59830CC9}"/>
              </a:ext>
            </a:extLst>
          </p:cNvPr>
          <p:cNvSpPr txBox="1"/>
          <p:nvPr userDrawn="1"/>
        </p:nvSpPr>
        <p:spPr>
          <a:xfrm rot="10800000" flipV="1">
            <a:off x="25400" y="141761"/>
            <a:ext cx="13895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spcBef>
                <a:spcPts val="1200"/>
              </a:spcBef>
              <a:defRPr sz="1050" spc="300">
                <a:solidFill>
                  <a:srgbClr val="2C4166"/>
                </a:solidFill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fld id="{260E2A6B-A809-4840-BF14-8648BC0BDF87}" type="slidenum">
              <a:rPr lang="id-ID" sz="4400" smtClean="0">
                <a:solidFill>
                  <a:schemeClr val="accent1">
                    <a:lumMod val="60000"/>
                    <a:lumOff val="40000"/>
                    <a:alpha val="40000"/>
                  </a:schemeClr>
                </a:solidFill>
                <a:latin typeface="+mj-lt"/>
              </a:rPr>
              <a:pPr algn="ctr"/>
              <a:t>‹#›</a:t>
            </a:fld>
            <a:endParaRPr lang="id-ID" sz="2000" dirty="0">
              <a:solidFill>
                <a:schemeClr val="accent1">
                  <a:lumMod val="60000"/>
                  <a:lumOff val="40000"/>
                  <a:alpha val="4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62979008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106B4D1-E2C6-4045-AA76-FC12D719157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60000"/>
              <a:lumOff val="40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83489F5-E8D5-428E-8659-D31A2AFA399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010869"/>
            <a:ext cx="12192000" cy="3847131"/>
          </a:xfrm>
          <a:custGeom>
            <a:avLst/>
            <a:gdLst>
              <a:gd name="connsiteX0" fmla="*/ 9769536 w 12192000"/>
              <a:gd name="connsiteY0" fmla="*/ 869 h 3847131"/>
              <a:gd name="connsiteX1" fmla="*/ 11830210 w 12192000"/>
              <a:gd name="connsiteY1" fmla="*/ 1429395 h 3847131"/>
              <a:gd name="connsiteX2" fmla="*/ 12192000 w 12192000"/>
              <a:gd name="connsiteY2" fmla="*/ 2484483 h 3847131"/>
              <a:gd name="connsiteX3" fmla="*/ 12192000 w 12192000"/>
              <a:gd name="connsiteY3" fmla="*/ 3847131 h 3847131"/>
              <a:gd name="connsiteX4" fmla="*/ 0 w 12192000"/>
              <a:gd name="connsiteY4" fmla="*/ 3847131 h 3847131"/>
              <a:gd name="connsiteX5" fmla="*/ 0 w 12192000"/>
              <a:gd name="connsiteY5" fmla="*/ 3797016 h 3847131"/>
              <a:gd name="connsiteX6" fmla="*/ 72817 w 12192000"/>
              <a:gd name="connsiteY6" fmla="*/ 3677590 h 3847131"/>
              <a:gd name="connsiteX7" fmla="*/ 1140560 w 12192000"/>
              <a:gd name="connsiteY7" fmla="*/ 2859239 h 3847131"/>
              <a:gd name="connsiteX8" fmla="*/ 9143830 w 12192000"/>
              <a:gd name="connsiteY8" fmla="*/ 114914 h 3847131"/>
              <a:gd name="connsiteX9" fmla="*/ 9769536 w 12192000"/>
              <a:gd name="connsiteY9" fmla="*/ 869 h 3847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3847131">
                <a:moveTo>
                  <a:pt x="9769536" y="869"/>
                </a:moveTo>
                <a:cubicBezTo>
                  <a:pt x="10670698" y="-25082"/>
                  <a:pt x="11522403" y="531739"/>
                  <a:pt x="11830210" y="1429395"/>
                </a:cubicBezTo>
                <a:lnTo>
                  <a:pt x="12192000" y="2484483"/>
                </a:lnTo>
                <a:lnTo>
                  <a:pt x="12192000" y="3847131"/>
                </a:lnTo>
                <a:lnTo>
                  <a:pt x="0" y="3847131"/>
                </a:lnTo>
                <a:lnTo>
                  <a:pt x="0" y="3797016"/>
                </a:lnTo>
                <a:lnTo>
                  <a:pt x="72817" y="3677590"/>
                </a:lnTo>
                <a:cubicBezTo>
                  <a:pt x="321128" y="3308608"/>
                  <a:pt x="687417" y="3014623"/>
                  <a:pt x="1140560" y="2859239"/>
                </a:cubicBezTo>
                <a:cubicBezTo>
                  <a:pt x="3808317" y="1944464"/>
                  <a:pt x="5838236" y="3097829"/>
                  <a:pt x="9143830" y="114914"/>
                </a:cubicBezTo>
                <a:cubicBezTo>
                  <a:pt x="9350982" y="43882"/>
                  <a:pt x="9561576" y="6858"/>
                  <a:pt x="9769536" y="869"/>
                </a:cubicBezTo>
                <a:close/>
              </a:path>
            </a:pathLst>
          </a:custGeom>
          <a:solidFill>
            <a:schemeClr val="bg1">
              <a:lumMod val="85000"/>
              <a:alpha val="10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ID" sz="2000" i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D" dirty="0"/>
              <a:t>Image Placeholder</a:t>
            </a:r>
          </a:p>
          <a:p>
            <a:pPr marL="0" lvl="0" indent="0">
              <a:buNone/>
            </a:pPr>
            <a:endParaRPr lang="en-ID" dirty="0"/>
          </a:p>
          <a:p>
            <a:pPr marL="0" lvl="0" indent="0">
              <a:buNone/>
            </a:pPr>
            <a:endParaRPr lang="en-ID" dirty="0"/>
          </a:p>
          <a:p>
            <a:pPr marL="0" lvl="0" indent="0">
              <a:buNone/>
            </a:pPr>
            <a:endParaRPr lang="en-ID" dirty="0"/>
          </a:p>
          <a:p>
            <a:pPr lvl="0" algn="ctr">
              <a:buNone/>
            </a:pPr>
            <a:endParaRPr lang="en-ID" dirty="0"/>
          </a:p>
          <a:p>
            <a:pPr lvl="0" algn="ctr">
              <a:buNone/>
            </a:pPr>
            <a:endParaRPr lang="en-ID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40AF70-7E05-4E5C-9D09-3B0B59830CC9}"/>
              </a:ext>
            </a:extLst>
          </p:cNvPr>
          <p:cNvSpPr txBox="1"/>
          <p:nvPr userDrawn="1"/>
        </p:nvSpPr>
        <p:spPr>
          <a:xfrm rot="10800000" flipV="1">
            <a:off x="25400" y="141761"/>
            <a:ext cx="13895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spcBef>
                <a:spcPts val="1200"/>
              </a:spcBef>
              <a:defRPr sz="1050" spc="300">
                <a:solidFill>
                  <a:srgbClr val="2C4166"/>
                </a:solidFill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fld id="{260E2A6B-A809-4840-BF14-8648BC0BDF87}" type="slidenum">
              <a:rPr lang="id-ID" sz="4400" smtClean="0">
                <a:solidFill>
                  <a:schemeClr val="accent1">
                    <a:lumMod val="60000"/>
                    <a:lumOff val="40000"/>
                    <a:alpha val="40000"/>
                  </a:schemeClr>
                </a:solidFill>
                <a:latin typeface="+mj-lt"/>
              </a:rPr>
              <a:pPr algn="ctr"/>
              <a:t>‹#›</a:t>
            </a:fld>
            <a:endParaRPr lang="id-ID" sz="2000" dirty="0">
              <a:solidFill>
                <a:schemeClr val="accent1">
                  <a:lumMod val="60000"/>
                  <a:lumOff val="40000"/>
                  <a:alpha val="4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878846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6_Blank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466541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4608294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Blan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70EC8A7-536A-4230-8F74-88406ABC78B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43024" y="840797"/>
            <a:ext cx="2127216" cy="5176404"/>
          </a:xfrm>
          <a:custGeom>
            <a:avLst/>
            <a:gdLst>
              <a:gd name="connsiteX0" fmla="*/ 354543 w 2127216"/>
              <a:gd name="connsiteY0" fmla="*/ 0 h 5176404"/>
              <a:gd name="connsiteX1" fmla="*/ 1772673 w 2127216"/>
              <a:gd name="connsiteY1" fmla="*/ 0 h 5176404"/>
              <a:gd name="connsiteX2" fmla="*/ 2127216 w 2127216"/>
              <a:gd name="connsiteY2" fmla="*/ 352323 h 5176404"/>
              <a:gd name="connsiteX3" fmla="*/ 2127216 w 2127216"/>
              <a:gd name="connsiteY3" fmla="*/ 4824081 h 5176404"/>
              <a:gd name="connsiteX4" fmla="*/ 1772673 w 2127216"/>
              <a:gd name="connsiteY4" fmla="*/ 5176404 h 5176404"/>
              <a:gd name="connsiteX5" fmla="*/ 354543 w 2127216"/>
              <a:gd name="connsiteY5" fmla="*/ 5176404 h 5176404"/>
              <a:gd name="connsiteX6" fmla="*/ 0 w 2127216"/>
              <a:gd name="connsiteY6" fmla="*/ 4824081 h 5176404"/>
              <a:gd name="connsiteX7" fmla="*/ 0 w 2127216"/>
              <a:gd name="connsiteY7" fmla="*/ 352323 h 5176404"/>
              <a:gd name="connsiteX8" fmla="*/ 354543 w 2127216"/>
              <a:gd name="connsiteY8" fmla="*/ 0 h 5176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7216" h="5176404">
                <a:moveTo>
                  <a:pt x="354543" y="0"/>
                </a:moveTo>
                <a:lnTo>
                  <a:pt x="1772673" y="0"/>
                </a:lnTo>
                <a:cubicBezTo>
                  <a:pt x="1968482" y="0"/>
                  <a:pt x="2127216" y="157740"/>
                  <a:pt x="2127216" y="352323"/>
                </a:cubicBezTo>
                <a:lnTo>
                  <a:pt x="2127216" y="4824081"/>
                </a:lnTo>
                <a:cubicBezTo>
                  <a:pt x="2127216" y="5018664"/>
                  <a:pt x="1968482" y="5176404"/>
                  <a:pt x="1772673" y="5176404"/>
                </a:cubicBezTo>
                <a:lnTo>
                  <a:pt x="354543" y="5176404"/>
                </a:lnTo>
                <a:cubicBezTo>
                  <a:pt x="158734" y="5176404"/>
                  <a:pt x="0" y="5018664"/>
                  <a:pt x="0" y="4824081"/>
                </a:cubicBezTo>
                <a:lnTo>
                  <a:pt x="0" y="352323"/>
                </a:lnTo>
                <a:cubicBezTo>
                  <a:pt x="0" y="157740"/>
                  <a:pt x="158734" y="0"/>
                  <a:pt x="354543" y="0"/>
                </a:cubicBezTo>
                <a:close/>
              </a:path>
            </a:pathLst>
          </a:custGeom>
          <a:solidFill>
            <a:schemeClr val="bg1">
              <a:lumMod val="85000"/>
              <a:alpha val="10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ID" sz="2000" i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D" dirty="0"/>
              <a:t>Image Placeholder</a:t>
            </a:r>
          </a:p>
          <a:p>
            <a:pPr marL="0" lvl="0" indent="0">
              <a:buNone/>
            </a:pPr>
            <a:endParaRPr lang="en-ID" dirty="0"/>
          </a:p>
          <a:p>
            <a:pPr marL="0" lvl="0" indent="0">
              <a:buNone/>
            </a:pPr>
            <a:endParaRPr lang="en-ID" dirty="0"/>
          </a:p>
          <a:p>
            <a:pPr marL="0" lvl="0" indent="0">
              <a:buNone/>
            </a:pPr>
            <a:endParaRPr lang="en-ID" dirty="0"/>
          </a:p>
          <a:p>
            <a:pPr lvl="0" algn="ctr">
              <a:buNone/>
            </a:pPr>
            <a:endParaRPr lang="en-ID" dirty="0"/>
          </a:p>
          <a:p>
            <a:pPr lvl="0" algn="ctr">
              <a:buNone/>
            </a:pPr>
            <a:endParaRPr lang="en-ID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FC34540-1B94-45D7-B887-334CDB2AC27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703782" y="840798"/>
            <a:ext cx="2157815" cy="2807566"/>
          </a:xfrm>
          <a:custGeom>
            <a:avLst/>
            <a:gdLst>
              <a:gd name="connsiteX0" fmla="*/ 359643 w 2157815"/>
              <a:gd name="connsiteY0" fmla="*/ 0 h 2807566"/>
              <a:gd name="connsiteX1" fmla="*/ 1798172 w 2157815"/>
              <a:gd name="connsiteY1" fmla="*/ 0 h 2807566"/>
              <a:gd name="connsiteX2" fmla="*/ 2157815 w 2157815"/>
              <a:gd name="connsiteY2" fmla="*/ 359643 h 2807566"/>
              <a:gd name="connsiteX3" fmla="*/ 2157815 w 2157815"/>
              <a:gd name="connsiteY3" fmla="*/ 2447923 h 2807566"/>
              <a:gd name="connsiteX4" fmla="*/ 1798172 w 2157815"/>
              <a:gd name="connsiteY4" fmla="*/ 2807566 h 2807566"/>
              <a:gd name="connsiteX5" fmla="*/ 359643 w 2157815"/>
              <a:gd name="connsiteY5" fmla="*/ 2807566 h 2807566"/>
              <a:gd name="connsiteX6" fmla="*/ 0 w 2157815"/>
              <a:gd name="connsiteY6" fmla="*/ 2447923 h 2807566"/>
              <a:gd name="connsiteX7" fmla="*/ 0 w 2157815"/>
              <a:gd name="connsiteY7" fmla="*/ 359643 h 2807566"/>
              <a:gd name="connsiteX8" fmla="*/ 359643 w 2157815"/>
              <a:gd name="connsiteY8" fmla="*/ 0 h 2807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7815" h="2807566">
                <a:moveTo>
                  <a:pt x="359643" y="0"/>
                </a:moveTo>
                <a:lnTo>
                  <a:pt x="1798172" y="0"/>
                </a:lnTo>
                <a:cubicBezTo>
                  <a:pt x="1996797" y="0"/>
                  <a:pt x="2157815" y="161018"/>
                  <a:pt x="2157815" y="359643"/>
                </a:cubicBezTo>
                <a:lnTo>
                  <a:pt x="2157815" y="2447923"/>
                </a:lnTo>
                <a:cubicBezTo>
                  <a:pt x="2157815" y="2646548"/>
                  <a:pt x="1996797" y="2807566"/>
                  <a:pt x="1798172" y="2807566"/>
                </a:cubicBezTo>
                <a:lnTo>
                  <a:pt x="359643" y="2807566"/>
                </a:lnTo>
                <a:cubicBezTo>
                  <a:pt x="161018" y="2807566"/>
                  <a:pt x="0" y="2646548"/>
                  <a:pt x="0" y="2447923"/>
                </a:cubicBezTo>
                <a:lnTo>
                  <a:pt x="0" y="359643"/>
                </a:lnTo>
                <a:cubicBezTo>
                  <a:pt x="0" y="161018"/>
                  <a:pt x="161018" y="0"/>
                  <a:pt x="359643" y="0"/>
                </a:cubicBezTo>
                <a:close/>
              </a:path>
            </a:pathLst>
          </a:custGeom>
          <a:solidFill>
            <a:schemeClr val="bg1">
              <a:lumMod val="85000"/>
              <a:alpha val="10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ID" sz="2000" i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D" dirty="0"/>
              <a:t>Image Placeholder</a:t>
            </a:r>
          </a:p>
          <a:p>
            <a:pPr marL="0" lvl="0" indent="0">
              <a:buNone/>
            </a:pPr>
            <a:endParaRPr lang="en-ID" dirty="0"/>
          </a:p>
          <a:p>
            <a:pPr marL="0" lvl="0" indent="0">
              <a:buNone/>
            </a:pPr>
            <a:endParaRPr lang="en-ID" dirty="0"/>
          </a:p>
          <a:p>
            <a:pPr marL="0" lvl="0" indent="0">
              <a:buNone/>
            </a:pPr>
            <a:endParaRPr lang="en-ID" dirty="0"/>
          </a:p>
          <a:p>
            <a:pPr lvl="0" algn="ctr">
              <a:buNone/>
            </a:pPr>
            <a:endParaRPr lang="en-ID" dirty="0"/>
          </a:p>
          <a:p>
            <a:pPr lvl="0" algn="ctr">
              <a:buNone/>
            </a:pPr>
            <a:endParaRPr lang="en-ID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6383B743-09E2-4D4F-9C1A-9C66814E4D7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703782" y="3870035"/>
            <a:ext cx="4259745" cy="2147166"/>
          </a:xfrm>
          <a:custGeom>
            <a:avLst/>
            <a:gdLst>
              <a:gd name="connsiteX0" fmla="*/ 357868 w 4259745"/>
              <a:gd name="connsiteY0" fmla="*/ 0 h 2147166"/>
              <a:gd name="connsiteX1" fmla="*/ 3901877 w 4259745"/>
              <a:gd name="connsiteY1" fmla="*/ 0 h 2147166"/>
              <a:gd name="connsiteX2" fmla="*/ 4259745 w 4259745"/>
              <a:gd name="connsiteY2" fmla="*/ 357868 h 2147166"/>
              <a:gd name="connsiteX3" fmla="*/ 4259745 w 4259745"/>
              <a:gd name="connsiteY3" fmla="*/ 1789298 h 2147166"/>
              <a:gd name="connsiteX4" fmla="*/ 3901877 w 4259745"/>
              <a:gd name="connsiteY4" fmla="*/ 2147166 h 2147166"/>
              <a:gd name="connsiteX5" fmla="*/ 357868 w 4259745"/>
              <a:gd name="connsiteY5" fmla="*/ 2147166 h 2147166"/>
              <a:gd name="connsiteX6" fmla="*/ 0 w 4259745"/>
              <a:gd name="connsiteY6" fmla="*/ 1789298 h 2147166"/>
              <a:gd name="connsiteX7" fmla="*/ 0 w 4259745"/>
              <a:gd name="connsiteY7" fmla="*/ 357868 h 2147166"/>
              <a:gd name="connsiteX8" fmla="*/ 357868 w 4259745"/>
              <a:gd name="connsiteY8" fmla="*/ 0 h 214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9745" h="2147166">
                <a:moveTo>
                  <a:pt x="357868" y="0"/>
                </a:moveTo>
                <a:lnTo>
                  <a:pt x="3901877" y="0"/>
                </a:lnTo>
                <a:cubicBezTo>
                  <a:pt x="4099522" y="0"/>
                  <a:pt x="4259745" y="160223"/>
                  <a:pt x="4259745" y="357868"/>
                </a:cubicBezTo>
                <a:lnTo>
                  <a:pt x="4259745" y="1789298"/>
                </a:lnTo>
                <a:cubicBezTo>
                  <a:pt x="4259745" y="1986943"/>
                  <a:pt x="4099522" y="2147166"/>
                  <a:pt x="3901877" y="2147166"/>
                </a:cubicBezTo>
                <a:lnTo>
                  <a:pt x="357868" y="2147166"/>
                </a:lnTo>
                <a:cubicBezTo>
                  <a:pt x="160223" y="2147166"/>
                  <a:pt x="0" y="1986943"/>
                  <a:pt x="0" y="1789298"/>
                </a:cubicBezTo>
                <a:lnTo>
                  <a:pt x="0" y="357868"/>
                </a:lnTo>
                <a:cubicBezTo>
                  <a:pt x="0" y="160223"/>
                  <a:pt x="160223" y="0"/>
                  <a:pt x="357868" y="0"/>
                </a:cubicBezTo>
                <a:close/>
              </a:path>
            </a:pathLst>
          </a:custGeom>
          <a:solidFill>
            <a:schemeClr val="bg1">
              <a:lumMod val="85000"/>
              <a:alpha val="10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ID" sz="2000" i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D" dirty="0"/>
              <a:t>Image Placeholder</a:t>
            </a:r>
          </a:p>
          <a:p>
            <a:pPr marL="0" lvl="0" indent="0">
              <a:buNone/>
            </a:pPr>
            <a:endParaRPr lang="en-ID" dirty="0"/>
          </a:p>
          <a:p>
            <a:pPr marL="0" lvl="0" indent="0">
              <a:buNone/>
            </a:pPr>
            <a:endParaRPr lang="en-ID" dirty="0"/>
          </a:p>
          <a:p>
            <a:pPr marL="0" lvl="0" indent="0">
              <a:buNone/>
            </a:pPr>
            <a:endParaRPr lang="en-ID" dirty="0"/>
          </a:p>
          <a:p>
            <a:pPr lvl="0" algn="ctr">
              <a:buNone/>
            </a:pPr>
            <a:endParaRPr lang="en-ID" dirty="0"/>
          </a:p>
          <a:p>
            <a:pPr lvl="0" algn="ctr">
              <a:buNone/>
            </a:pPr>
            <a:endParaRPr lang="en-ID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1F2EFB7B-6C14-4E61-8192-928A9DF81FD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136" y="840798"/>
            <a:ext cx="4753838" cy="2807566"/>
          </a:xfrm>
          <a:custGeom>
            <a:avLst/>
            <a:gdLst>
              <a:gd name="connsiteX0" fmla="*/ 467937 w 4753838"/>
              <a:gd name="connsiteY0" fmla="*/ 0 h 2807566"/>
              <a:gd name="connsiteX1" fmla="*/ 4285901 w 4753838"/>
              <a:gd name="connsiteY1" fmla="*/ 0 h 2807566"/>
              <a:gd name="connsiteX2" fmla="*/ 4753838 w 4753838"/>
              <a:gd name="connsiteY2" fmla="*/ 467937 h 2807566"/>
              <a:gd name="connsiteX3" fmla="*/ 4753838 w 4753838"/>
              <a:gd name="connsiteY3" fmla="*/ 2339629 h 2807566"/>
              <a:gd name="connsiteX4" fmla="*/ 4285901 w 4753838"/>
              <a:gd name="connsiteY4" fmla="*/ 2807566 h 2807566"/>
              <a:gd name="connsiteX5" fmla="*/ 467937 w 4753838"/>
              <a:gd name="connsiteY5" fmla="*/ 2807566 h 2807566"/>
              <a:gd name="connsiteX6" fmla="*/ 0 w 4753838"/>
              <a:gd name="connsiteY6" fmla="*/ 2339629 h 2807566"/>
              <a:gd name="connsiteX7" fmla="*/ 0 w 4753838"/>
              <a:gd name="connsiteY7" fmla="*/ 467937 h 2807566"/>
              <a:gd name="connsiteX8" fmla="*/ 467937 w 4753838"/>
              <a:gd name="connsiteY8" fmla="*/ 0 h 2807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3838" h="2807566">
                <a:moveTo>
                  <a:pt x="467937" y="0"/>
                </a:moveTo>
                <a:lnTo>
                  <a:pt x="4285901" y="0"/>
                </a:lnTo>
                <a:cubicBezTo>
                  <a:pt x="4544335" y="0"/>
                  <a:pt x="4753838" y="209503"/>
                  <a:pt x="4753838" y="467937"/>
                </a:cubicBezTo>
                <a:lnTo>
                  <a:pt x="4753838" y="2339629"/>
                </a:lnTo>
                <a:cubicBezTo>
                  <a:pt x="4753838" y="2598063"/>
                  <a:pt x="4544335" y="2807566"/>
                  <a:pt x="4285901" y="2807566"/>
                </a:cubicBezTo>
                <a:lnTo>
                  <a:pt x="467937" y="2807566"/>
                </a:lnTo>
                <a:cubicBezTo>
                  <a:pt x="209503" y="2807566"/>
                  <a:pt x="0" y="2598063"/>
                  <a:pt x="0" y="2339629"/>
                </a:cubicBezTo>
                <a:lnTo>
                  <a:pt x="0" y="467937"/>
                </a:lnTo>
                <a:cubicBezTo>
                  <a:pt x="0" y="209503"/>
                  <a:pt x="209503" y="0"/>
                  <a:pt x="467937" y="0"/>
                </a:cubicBezTo>
                <a:close/>
              </a:path>
            </a:pathLst>
          </a:custGeom>
          <a:solidFill>
            <a:schemeClr val="bg1">
              <a:lumMod val="85000"/>
              <a:alpha val="10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ID" sz="2000" i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D" dirty="0"/>
              <a:t>Image Placeholder</a:t>
            </a:r>
          </a:p>
          <a:p>
            <a:pPr marL="0" lvl="0" indent="0">
              <a:buNone/>
            </a:pPr>
            <a:endParaRPr lang="en-ID" dirty="0"/>
          </a:p>
          <a:p>
            <a:pPr marL="0" lvl="0" indent="0">
              <a:buNone/>
            </a:pPr>
            <a:endParaRPr lang="en-ID" dirty="0"/>
          </a:p>
          <a:p>
            <a:pPr marL="0" lvl="0" indent="0">
              <a:buNone/>
            </a:pPr>
            <a:endParaRPr lang="en-ID" dirty="0"/>
          </a:p>
          <a:p>
            <a:pPr lvl="0" algn="ctr">
              <a:buNone/>
            </a:pPr>
            <a:endParaRPr lang="en-ID" dirty="0"/>
          </a:p>
          <a:p>
            <a:pPr lvl="0" algn="ctr">
              <a:buNone/>
            </a:pP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9067795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340E9D-7990-48D7-A5BA-2F55F03E750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61D36F1-4A08-4571-8192-E57DC2AA2D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2667001" y="-2667001"/>
            <a:ext cx="6858000" cy="1219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59344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8F03C0D-A62F-4FC3-B9C9-C5BBB1AC4A2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97122840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17FA13E-8983-4660-90BF-291CCD436EB8}"/>
              </a:ext>
            </a:extLst>
          </p:cNvPr>
          <p:cNvSpPr txBox="1"/>
          <p:nvPr userDrawn="1"/>
        </p:nvSpPr>
        <p:spPr>
          <a:xfrm rot="10800000" flipV="1">
            <a:off x="25400" y="141761"/>
            <a:ext cx="13895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spcBef>
                <a:spcPts val="1200"/>
              </a:spcBef>
              <a:defRPr sz="1050" spc="300">
                <a:solidFill>
                  <a:srgbClr val="2C4166"/>
                </a:solidFill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fld id="{260E2A6B-A809-4840-BF14-8648BC0BDF87}" type="slidenum">
              <a:rPr lang="id-ID" sz="4400" smtClean="0">
                <a:solidFill>
                  <a:schemeClr val="accent1">
                    <a:lumMod val="60000"/>
                    <a:lumOff val="40000"/>
                    <a:alpha val="40000"/>
                  </a:schemeClr>
                </a:solidFill>
                <a:latin typeface="+mj-lt"/>
              </a:rPr>
              <a:pPr algn="ctr"/>
              <a:t>‹#›</a:t>
            </a:fld>
            <a:endParaRPr lang="id-ID" sz="2000" dirty="0">
              <a:solidFill>
                <a:schemeClr val="accent1">
                  <a:lumMod val="60000"/>
                  <a:lumOff val="40000"/>
                  <a:alpha val="4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57602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79" r:id="rId2"/>
    <p:sldLayoutId id="2147483671" r:id="rId3"/>
    <p:sldLayoutId id="2147483708" r:id="rId4"/>
    <p:sldLayoutId id="2147483672" r:id="rId5"/>
    <p:sldLayoutId id="2147483692" r:id="rId6"/>
    <p:sldLayoutId id="2147483678" r:id="rId7"/>
    <p:sldLayoutId id="2147483722" r:id="rId8"/>
    <p:sldLayoutId id="2147483711" r:id="rId9"/>
    <p:sldLayoutId id="2147483667" r:id="rId10"/>
    <p:sldLayoutId id="2147483731" r:id="rId11"/>
    <p:sldLayoutId id="2147483732" r:id="rId12"/>
    <p:sldLayoutId id="2147483733" r:id="rId13"/>
    <p:sldLayoutId id="2147483734" r:id="rId14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instagram.com/projectenergeia.green?utm_medium=copy_link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10" Type="http://schemas.openxmlformats.org/officeDocument/2006/relationships/image" Target="../media/image44.svg"/><Relationship Id="rId4" Type="http://schemas.openxmlformats.org/officeDocument/2006/relationships/image" Target="../media/image38.svg"/><Relationship Id="rId9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1662;p34">
            <a:extLst>
              <a:ext uri="{FF2B5EF4-FFF2-40B4-BE49-F238E27FC236}">
                <a16:creationId xmlns:a16="http://schemas.microsoft.com/office/drawing/2014/main" id="{E5528946-0706-4E90-A14E-CEE64939CAC1}"/>
              </a:ext>
            </a:extLst>
          </p:cNvPr>
          <p:cNvSpPr/>
          <p:nvPr/>
        </p:nvSpPr>
        <p:spPr>
          <a:xfrm rot="20774937">
            <a:off x="-626290" y="-1448317"/>
            <a:ext cx="12307214" cy="4456515"/>
          </a:xfrm>
          <a:custGeom>
            <a:avLst/>
            <a:gdLst/>
            <a:ahLst/>
            <a:cxnLst/>
            <a:rect l="l" t="t" r="r" b="b"/>
            <a:pathLst>
              <a:path w="346512" h="125474" extrusionOk="0">
                <a:moveTo>
                  <a:pt x="346511" y="73862"/>
                </a:moveTo>
                <a:cubicBezTo>
                  <a:pt x="346511" y="73862"/>
                  <a:pt x="320918" y="125474"/>
                  <a:pt x="263166" y="120945"/>
                </a:cubicBezTo>
                <a:cubicBezTo>
                  <a:pt x="186478" y="114927"/>
                  <a:pt x="187420" y="74318"/>
                  <a:pt x="126751" y="59911"/>
                </a:cubicBezTo>
                <a:cubicBezTo>
                  <a:pt x="53284" y="42494"/>
                  <a:pt x="0" y="114987"/>
                  <a:pt x="0" y="114987"/>
                </a:cubicBezTo>
                <a:lnTo>
                  <a:pt x="26779" y="1"/>
                </a:lnTo>
                <a:close/>
              </a:path>
            </a:pathLst>
          </a:custGeom>
          <a:solidFill>
            <a:schemeClr val="accent3">
              <a:alpha val="1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663;p34">
            <a:extLst>
              <a:ext uri="{FF2B5EF4-FFF2-40B4-BE49-F238E27FC236}">
                <a16:creationId xmlns:a16="http://schemas.microsoft.com/office/drawing/2014/main" id="{92E17A7A-E0FE-4917-9F3D-144B4A751A09}"/>
              </a:ext>
            </a:extLst>
          </p:cNvPr>
          <p:cNvSpPr/>
          <p:nvPr/>
        </p:nvSpPr>
        <p:spPr>
          <a:xfrm>
            <a:off x="4231182" y="5065616"/>
            <a:ext cx="8139686" cy="1879690"/>
          </a:xfrm>
          <a:custGeom>
            <a:avLst/>
            <a:gdLst/>
            <a:ahLst/>
            <a:cxnLst/>
            <a:rect l="l" t="t" r="r" b="b"/>
            <a:pathLst>
              <a:path w="237848" h="54926" extrusionOk="0">
                <a:moveTo>
                  <a:pt x="1" y="54925"/>
                </a:moveTo>
                <a:cubicBezTo>
                  <a:pt x="1" y="54925"/>
                  <a:pt x="9028" y="0"/>
                  <a:pt x="93954" y="2736"/>
                </a:cubicBezTo>
                <a:cubicBezTo>
                  <a:pt x="166873" y="5107"/>
                  <a:pt x="178089" y="40366"/>
                  <a:pt x="237057" y="22615"/>
                </a:cubicBezTo>
                <a:lnTo>
                  <a:pt x="237847" y="54378"/>
                </a:lnTo>
                <a:close/>
              </a:path>
            </a:pathLst>
          </a:custGeom>
          <a:solidFill>
            <a:schemeClr val="accent3">
              <a:alpha val="1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Google Shape;9;p2">
            <a:extLst>
              <a:ext uri="{FF2B5EF4-FFF2-40B4-BE49-F238E27FC236}">
                <a16:creationId xmlns:a16="http://schemas.microsoft.com/office/drawing/2014/main" id="{0AC6A9A4-592E-40D7-B7F0-B2435A072F4B}"/>
              </a:ext>
            </a:extLst>
          </p:cNvPr>
          <p:cNvSpPr/>
          <p:nvPr/>
        </p:nvSpPr>
        <p:spPr>
          <a:xfrm flipH="1">
            <a:off x="7189375" y="3082882"/>
            <a:ext cx="6982232" cy="4941924"/>
          </a:xfrm>
          <a:custGeom>
            <a:avLst/>
            <a:gdLst/>
            <a:ahLst/>
            <a:cxnLst/>
            <a:rect l="l" t="t" r="r" b="b"/>
            <a:pathLst>
              <a:path w="90461" h="64027" extrusionOk="0">
                <a:moveTo>
                  <a:pt x="15782" y="1"/>
                </a:moveTo>
                <a:cubicBezTo>
                  <a:pt x="12821" y="1"/>
                  <a:pt x="9653" y="1218"/>
                  <a:pt x="7104" y="3863"/>
                </a:cubicBezTo>
                <a:cubicBezTo>
                  <a:pt x="1" y="12055"/>
                  <a:pt x="2071" y="28807"/>
                  <a:pt x="7972" y="36860"/>
                </a:cubicBezTo>
                <a:cubicBezTo>
                  <a:pt x="19185" y="52644"/>
                  <a:pt x="47079" y="64026"/>
                  <a:pt x="67230" y="64026"/>
                </a:cubicBezTo>
                <a:cubicBezTo>
                  <a:pt x="68184" y="64026"/>
                  <a:pt x="69122" y="64001"/>
                  <a:pt x="70039" y="63949"/>
                </a:cubicBezTo>
                <a:cubicBezTo>
                  <a:pt x="81406" y="63564"/>
                  <a:pt x="89230" y="58842"/>
                  <a:pt x="89811" y="46714"/>
                </a:cubicBezTo>
                <a:cubicBezTo>
                  <a:pt x="90460" y="35433"/>
                  <a:pt x="84773" y="30908"/>
                  <a:pt x="75820" y="30908"/>
                </a:cubicBezTo>
                <a:cubicBezTo>
                  <a:pt x="74160" y="30908"/>
                  <a:pt x="72387" y="31064"/>
                  <a:pt x="70522" y="31361"/>
                </a:cubicBezTo>
                <a:cubicBezTo>
                  <a:pt x="69135" y="31582"/>
                  <a:pt x="68034" y="31714"/>
                  <a:pt x="67093" y="31714"/>
                </a:cubicBezTo>
                <a:cubicBezTo>
                  <a:pt x="63819" y="31714"/>
                  <a:pt x="62498" y="30108"/>
                  <a:pt x="57927" y="25034"/>
                </a:cubicBezTo>
                <a:cubicBezTo>
                  <a:pt x="54989" y="21771"/>
                  <a:pt x="52960" y="20359"/>
                  <a:pt x="50439" y="20359"/>
                </a:cubicBezTo>
                <a:cubicBezTo>
                  <a:pt x="48914" y="20359"/>
                  <a:pt x="47208" y="20875"/>
                  <a:pt x="45012" y="21810"/>
                </a:cubicBezTo>
                <a:cubicBezTo>
                  <a:pt x="41180" y="23520"/>
                  <a:pt x="38428" y="26414"/>
                  <a:pt x="34630" y="26414"/>
                </a:cubicBezTo>
                <a:cubicBezTo>
                  <a:pt x="33537" y="26414"/>
                  <a:pt x="32358" y="26175"/>
                  <a:pt x="31042" y="25599"/>
                </a:cubicBezTo>
                <a:cubicBezTo>
                  <a:pt x="26312" y="23619"/>
                  <a:pt x="23431" y="18561"/>
                  <a:pt x="24716" y="12006"/>
                </a:cubicBezTo>
                <a:cubicBezTo>
                  <a:pt x="26401" y="4497"/>
                  <a:pt x="21472" y="1"/>
                  <a:pt x="1578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" name="Google Shape;91;p2">
            <a:extLst>
              <a:ext uri="{FF2B5EF4-FFF2-40B4-BE49-F238E27FC236}">
                <a16:creationId xmlns:a16="http://schemas.microsoft.com/office/drawing/2014/main" id="{D39BCAE9-F49F-4B6F-9AF7-50112307EFFE}"/>
              </a:ext>
            </a:extLst>
          </p:cNvPr>
          <p:cNvSpPr/>
          <p:nvPr/>
        </p:nvSpPr>
        <p:spPr>
          <a:xfrm flipH="1">
            <a:off x="-789998" y="-538733"/>
            <a:ext cx="4285479" cy="3166355"/>
          </a:xfrm>
          <a:custGeom>
            <a:avLst/>
            <a:gdLst/>
            <a:ahLst/>
            <a:cxnLst/>
            <a:rect l="l" t="t" r="r" b="b"/>
            <a:pathLst>
              <a:path w="115496" h="85335" extrusionOk="0">
                <a:moveTo>
                  <a:pt x="53261" y="1"/>
                </a:moveTo>
                <a:cubicBezTo>
                  <a:pt x="33998" y="1"/>
                  <a:pt x="2308" y="13935"/>
                  <a:pt x="986" y="33567"/>
                </a:cubicBezTo>
                <a:cubicBezTo>
                  <a:pt x="0" y="41269"/>
                  <a:pt x="5742" y="47981"/>
                  <a:pt x="12651" y="47981"/>
                </a:cubicBezTo>
                <a:cubicBezTo>
                  <a:pt x="13488" y="47981"/>
                  <a:pt x="14341" y="47883"/>
                  <a:pt x="15201" y="47676"/>
                </a:cubicBezTo>
                <a:cubicBezTo>
                  <a:pt x="23331" y="45398"/>
                  <a:pt x="32655" y="37507"/>
                  <a:pt x="41649" y="37507"/>
                </a:cubicBezTo>
                <a:cubicBezTo>
                  <a:pt x="44544" y="37507"/>
                  <a:pt x="47404" y="38325"/>
                  <a:pt x="50179" y="40409"/>
                </a:cubicBezTo>
                <a:cubicBezTo>
                  <a:pt x="56710" y="45614"/>
                  <a:pt x="55867" y="51817"/>
                  <a:pt x="64837" y="54428"/>
                </a:cubicBezTo>
                <a:cubicBezTo>
                  <a:pt x="73144" y="56858"/>
                  <a:pt x="76998" y="55696"/>
                  <a:pt x="81188" y="64584"/>
                </a:cubicBezTo>
                <a:cubicBezTo>
                  <a:pt x="83365" y="70116"/>
                  <a:pt x="84364" y="77507"/>
                  <a:pt x="88890" y="82196"/>
                </a:cubicBezTo>
                <a:cubicBezTo>
                  <a:pt x="91068" y="84073"/>
                  <a:pt x="94487" y="85334"/>
                  <a:pt x="97723" y="85334"/>
                </a:cubicBezTo>
                <a:cubicBezTo>
                  <a:pt x="101441" y="85334"/>
                  <a:pt x="104918" y="83670"/>
                  <a:pt x="105994" y="79364"/>
                </a:cubicBezTo>
                <a:lnTo>
                  <a:pt x="106248" y="79782"/>
                </a:lnTo>
                <a:cubicBezTo>
                  <a:pt x="115495" y="51457"/>
                  <a:pt x="87105" y="4056"/>
                  <a:pt x="58093" y="340"/>
                </a:cubicBezTo>
                <a:cubicBezTo>
                  <a:pt x="56602" y="112"/>
                  <a:pt x="54981" y="1"/>
                  <a:pt x="5326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Google Shape;92;p2">
            <a:extLst>
              <a:ext uri="{FF2B5EF4-FFF2-40B4-BE49-F238E27FC236}">
                <a16:creationId xmlns:a16="http://schemas.microsoft.com/office/drawing/2014/main" id="{AB1941E4-8153-4986-98B6-D133944F42EE}"/>
              </a:ext>
            </a:extLst>
          </p:cNvPr>
          <p:cNvSpPr/>
          <p:nvPr/>
        </p:nvSpPr>
        <p:spPr>
          <a:xfrm flipH="1">
            <a:off x="-351238" y="-1201458"/>
            <a:ext cx="2965969" cy="2402916"/>
          </a:xfrm>
          <a:custGeom>
            <a:avLst/>
            <a:gdLst/>
            <a:ahLst/>
            <a:cxnLst/>
            <a:rect l="l" t="t" r="r" b="b"/>
            <a:pathLst>
              <a:path w="54989" h="44550" extrusionOk="0">
                <a:moveTo>
                  <a:pt x="17090" y="0"/>
                </a:moveTo>
                <a:cubicBezTo>
                  <a:pt x="16357" y="0"/>
                  <a:pt x="15822" y="459"/>
                  <a:pt x="15755" y="1736"/>
                </a:cubicBezTo>
                <a:lnTo>
                  <a:pt x="15755" y="2194"/>
                </a:lnTo>
                <a:cubicBezTo>
                  <a:pt x="16631" y="4346"/>
                  <a:pt x="14159" y="6032"/>
                  <a:pt x="12710" y="7121"/>
                </a:cubicBezTo>
                <a:cubicBezTo>
                  <a:pt x="9478" y="9862"/>
                  <a:pt x="6360" y="12727"/>
                  <a:pt x="4068" y="16360"/>
                </a:cubicBezTo>
                <a:cubicBezTo>
                  <a:pt x="1556" y="20460"/>
                  <a:pt x="1" y="25436"/>
                  <a:pt x="2456" y="30175"/>
                </a:cubicBezTo>
                <a:cubicBezTo>
                  <a:pt x="4533" y="33754"/>
                  <a:pt x="8393" y="34519"/>
                  <a:pt x="12210" y="34519"/>
                </a:cubicBezTo>
                <a:cubicBezTo>
                  <a:pt x="13552" y="34519"/>
                  <a:pt x="14888" y="34424"/>
                  <a:pt x="16139" y="34324"/>
                </a:cubicBezTo>
                <a:cubicBezTo>
                  <a:pt x="16488" y="34304"/>
                  <a:pt x="16832" y="34295"/>
                  <a:pt x="17171" y="34295"/>
                </a:cubicBezTo>
                <a:cubicBezTo>
                  <a:pt x="21618" y="34295"/>
                  <a:pt x="25278" y="35967"/>
                  <a:pt x="28677" y="38727"/>
                </a:cubicBezTo>
                <a:cubicBezTo>
                  <a:pt x="32035" y="41498"/>
                  <a:pt x="34293" y="44550"/>
                  <a:pt x="38443" y="44550"/>
                </a:cubicBezTo>
                <a:cubicBezTo>
                  <a:pt x="39098" y="44550"/>
                  <a:pt x="39800" y="44474"/>
                  <a:pt x="40560" y="44308"/>
                </a:cubicBezTo>
                <a:cubicBezTo>
                  <a:pt x="48540" y="42672"/>
                  <a:pt x="54989" y="32704"/>
                  <a:pt x="52656" y="24749"/>
                </a:cubicBezTo>
                <a:cubicBezTo>
                  <a:pt x="49309" y="13840"/>
                  <a:pt x="39701" y="11286"/>
                  <a:pt x="30617" y="7219"/>
                </a:cubicBezTo>
                <a:cubicBezTo>
                  <a:pt x="27482" y="5828"/>
                  <a:pt x="24356" y="5132"/>
                  <a:pt x="21876" y="2799"/>
                </a:cubicBezTo>
                <a:cubicBezTo>
                  <a:pt x="21150" y="2118"/>
                  <a:pt x="18664" y="0"/>
                  <a:pt x="1709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7" name="Graphic 1">
            <a:extLst>
              <a:ext uri="{FF2B5EF4-FFF2-40B4-BE49-F238E27FC236}">
                <a16:creationId xmlns:a16="http://schemas.microsoft.com/office/drawing/2014/main" id="{3EE70349-E7B1-4D5A-A5A4-6095FC2A3F4B}"/>
              </a:ext>
            </a:extLst>
          </p:cNvPr>
          <p:cNvGrpSpPr/>
          <p:nvPr/>
        </p:nvGrpSpPr>
        <p:grpSpPr>
          <a:xfrm>
            <a:off x="10069908" y="4407067"/>
            <a:ext cx="3493973" cy="3861344"/>
            <a:chOff x="4825140" y="2109733"/>
            <a:chExt cx="2389185" cy="2640394"/>
          </a:xfrm>
          <a:solidFill>
            <a:srgbClr val="FEFDF8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01871C9-24FE-4D7C-BD88-9EBA73261D08}"/>
                </a:ext>
              </a:extLst>
            </p:cNvPr>
            <p:cNvSpPr/>
            <p:nvPr/>
          </p:nvSpPr>
          <p:spPr>
            <a:xfrm>
              <a:off x="4825140" y="2109733"/>
              <a:ext cx="2389185" cy="2640394"/>
            </a:xfrm>
            <a:custGeom>
              <a:avLst/>
              <a:gdLst>
                <a:gd name="connsiteX0" fmla="*/ 1086194 w 2389185"/>
                <a:gd name="connsiteY0" fmla="*/ 154835 h 2640394"/>
                <a:gd name="connsiteX1" fmla="*/ 1104196 w 2389185"/>
                <a:gd name="connsiteY1" fmla="*/ 78635 h 2640394"/>
                <a:gd name="connsiteX2" fmla="*/ 1129151 w 2389185"/>
                <a:gd name="connsiteY2" fmla="*/ 16532 h 2640394"/>
                <a:gd name="connsiteX3" fmla="*/ 1136867 w 2389185"/>
                <a:gd name="connsiteY3" fmla="*/ 6245 h 2640394"/>
                <a:gd name="connsiteX4" fmla="*/ 1208876 w 2389185"/>
                <a:gd name="connsiteY4" fmla="*/ 17008 h 2640394"/>
                <a:gd name="connsiteX5" fmla="*/ 1222115 w 2389185"/>
                <a:gd name="connsiteY5" fmla="*/ 33486 h 2640394"/>
                <a:gd name="connsiteX6" fmla="*/ 1254786 w 2389185"/>
                <a:gd name="connsiteY6" fmla="*/ 37868 h 2640394"/>
                <a:gd name="connsiteX7" fmla="*/ 1311269 w 2389185"/>
                <a:gd name="connsiteY7" fmla="*/ 16532 h 2640394"/>
                <a:gd name="connsiteX8" fmla="*/ 1387088 w 2389185"/>
                <a:gd name="connsiteY8" fmla="*/ 55965 h 2640394"/>
                <a:gd name="connsiteX9" fmla="*/ 1472051 w 2389185"/>
                <a:gd name="connsiteY9" fmla="*/ 285994 h 2640394"/>
                <a:gd name="connsiteX10" fmla="*/ 1471004 w 2389185"/>
                <a:gd name="connsiteY10" fmla="*/ 300758 h 2640394"/>
                <a:gd name="connsiteX11" fmla="*/ 1585208 w 2389185"/>
                <a:gd name="connsiteY11" fmla="*/ 350288 h 2640394"/>
                <a:gd name="connsiteX12" fmla="*/ 1695222 w 2389185"/>
                <a:gd name="connsiteY12" fmla="*/ 412867 h 2640394"/>
                <a:gd name="connsiteX13" fmla="*/ 1728845 w 2389185"/>
                <a:gd name="connsiteY13" fmla="*/ 457920 h 2640394"/>
                <a:gd name="connsiteX14" fmla="*/ 1709795 w 2389185"/>
                <a:gd name="connsiteY14" fmla="*/ 496115 h 2640394"/>
                <a:gd name="connsiteX15" fmla="*/ 1639311 w 2389185"/>
                <a:gd name="connsiteY15" fmla="*/ 530405 h 2640394"/>
                <a:gd name="connsiteX16" fmla="*/ 1600734 w 2389185"/>
                <a:gd name="connsiteY16" fmla="*/ 555837 h 2640394"/>
                <a:gd name="connsiteX17" fmla="*/ 1602925 w 2389185"/>
                <a:gd name="connsiteY17" fmla="*/ 559171 h 2640394"/>
                <a:gd name="connsiteX18" fmla="*/ 1679887 w 2389185"/>
                <a:gd name="connsiteY18" fmla="*/ 534501 h 2640394"/>
                <a:gd name="connsiteX19" fmla="*/ 2083747 w 2389185"/>
                <a:gd name="connsiteY19" fmla="*/ 584412 h 2640394"/>
                <a:gd name="connsiteX20" fmla="*/ 2172901 w 2389185"/>
                <a:gd name="connsiteY20" fmla="*/ 642038 h 2640394"/>
                <a:gd name="connsiteX21" fmla="*/ 2243767 w 2389185"/>
                <a:gd name="connsiteY21" fmla="*/ 682329 h 2640394"/>
                <a:gd name="connsiteX22" fmla="*/ 2278629 w 2389185"/>
                <a:gd name="connsiteY22" fmla="*/ 725858 h 2640394"/>
                <a:gd name="connsiteX23" fmla="*/ 2292821 w 2389185"/>
                <a:gd name="connsiteY23" fmla="*/ 750909 h 2640394"/>
                <a:gd name="connsiteX24" fmla="*/ 2295488 w 2389185"/>
                <a:gd name="connsiteY24" fmla="*/ 762339 h 2640394"/>
                <a:gd name="connsiteX25" fmla="*/ 2284534 w 2389185"/>
                <a:gd name="connsiteY25" fmla="*/ 765863 h 2640394"/>
                <a:gd name="connsiteX26" fmla="*/ 2247291 w 2389185"/>
                <a:gd name="connsiteY26" fmla="*/ 754814 h 2640394"/>
                <a:gd name="connsiteX27" fmla="*/ 2203667 w 2389185"/>
                <a:gd name="connsiteY27" fmla="*/ 755005 h 2640394"/>
                <a:gd name="connsiteX28" fmla="*/ 2142135 w 2389185"/>
                <a:gd name="connsiteY28" fmla="*/ 790724 h 2640394"/>
                <a:gd name="connsiteX29" fmla="*/ 2143564 w 2389185"/>
                <a:gd name="connsiteY29" fmla="*/ 794915 h 2640394"/>
                <a:gd name="connsiteX30" fmla="*/ 2168138 w 2389185"/>
                <a:gd name="connsiteY30" fmla="*/ 790057 h 2640394"/>
                <a:gd name="connsiteX31" fmla="*/ 2349495 w 2389185"/>
                <a:gd name="connsiteY31" fmla="*/ 856541 h 2640394"/>
                <a:gd name="connsiteX32" fmla="*/ 2381308 w 2389185"/>
                <a:gd name="connsiteY32" fmla="*/ 946076 h 2640394"/>
                <a:gd name="connsiteX33" fmla="*/ 2388357 w 2389185"/>
                <a:gd name="connsiteY33" fmla="*/ 982748 h 2640394"/>
                <a:gd name="connsiteX34" fmla="*/ 2374069 w 2389185"/>
                <a:gd name="connsiteY34" fmla="*/ 1005036 h 2640394"/>
                <a:gd name="connsiteX35" fmla="*/ 2296440 w 2389185"/>
                <a:gd name="connsiteY35" fmla="*/ 1033802 h 2640394"/>
                <a:gd name="connsiteX36" fmla="*/ 2168043 w 2389185"/>
                <a:gd name="connsiteY36" fmla="*/ 1076093 h 2640394"/>
                <a:gd name="connsiteX37" fmla="*/ 2156708 w 2389185"/>
                <a:gd name="connsiteY37" fmla="*/ 1078474 h 2640394"/>
                <a:gd name="connsiteX38" fmla="*/ 2166710 w 2389185"/>
                <a:gd name="connsiteY38" fmla="*/ 1088285 h 2640394"/>
                <a:gd name="connsiteX39" fmla="*/ 2206334 w 2389185"/>
                <a:gd name="connsiteY39" fmla="*/ 1119812 h 2640394"/>
                <a:gd name="connsiteX40" fmla="*/ 2289963 w 2389185"/>
                <a:gd name="connsiteY40" fmla="*/ 1244780 h 2640394"/>
                <a:gd name="connsiteX41" fmla="*/ 2312823 w 2389185"/>
                <a:gd name="connsiteY41" fmla="*/ 1309265 h 2640394"/>
                <a:gd name="connsiteX42" fmla="*/ 2318348 w 2389185"/>
                <a:gd name="connsiteY42" fmla="*/ 1405086 h 2640394"/>
                <a:gd name="connsiteX43" fmla="*/ 2308537 w 2389185"/>
                <a:gd name="connsiteY43" fmla="*/ 1446329 h 2640394"/>
                <a:gd name="connsiteX44" fmla="*/ 2293107 w 2389185"/>
                <a:gd name="connsiteY44" fmla="*/ 1465665 h 2640394"/>
                <a:gd name="connsiteX45" fmla="*/ 2268437 w 2389185"/>
                <a:gd name="connsiteY45" fmla="*/ 1451187 h 2640394"/>
                <a:gd name="connsiteX46" fmla="*/ 2252721 w 2389185"/>
                <a:gd name="connsiteY46" fmla="*/ 1415468 h 2640394"/>
                <a:gd name="connsiteX47" fmla="*/ 2217859 w 2389185"/>
                <a:gd name="connsiteY47" fmla="*/ 1384607 h 2640394"/>
                <a:gd name="connsiteX48" fmla="*/ 2129086 w 2389185"/>
                <a:gd name="connsiteY48" fmla="*/ 1371653 h 2640394"/>
                <a:gd name="connsiteX49" fmla="*/ 1952969 w 2389185"/>
                <a:gd name="connsiteY49" fmla="*/ 1298216 h 2640394"/>
                <a:gd name="connsiteX50" fmla="*/ 1945349 w 2389185"/>
                <a:gd name="connsiteY50" fmla="*/ 1292120 h 2640394"/>
                <a:gd name="connsiteX51" fmla="*/ 1939157 w 2389185"/>
                <a:gd name="connsiteY51" fmla="*/ 1290977 h 2640394"/>
                <a:gd name="connsiteX52" fmla="*/ 1956779 w 2389185"/>
                <a:gd name="connsiteY52" fmla="*/ 1338887 h 2640394"/>
                <a:gd name="connsiteX53" fmla="*/ 1999546 w 2389185"/>
                <a:gd name="connsiteY53" fmla="*/ 1466999 h 2640394"/>
                <a:gd name="connsiteX54" fmla="*/ 1970685 w 2389185"/>
                <a:gd name="connsiteY54" fmla="*/ 1622923 h 2640394"/>
                <a:gd name="connsiteX55" fmla="*/ 1910297 w 2389185"/>
                <a:gd name="connsiteY55" fmla="*/ 1672643 h 2640394"/>
                <a:gd name="connsiteX56" fmla="*/ 1895057 w 2389185"/>
                <a:gd name="connsiteY56" fmla="*/ 1671691 h 2640394"/>
                <a:gd name="connsiteX57" fmla="*/ 1896866 w 2389185"/>
                <a:gd name="connsiteY57" fmla="*/ 1657975 h 2640394"/>
                <a:gd name="connsiteX58" fmla="*/ 1893628 w 2389185"/>
                <a:gd name="connsiteY58" fmla="*/ 1511861 h 2640394"/>
                <a:gd name="connsiteX59" fmla="*/ 1877054 w 2389185"/>
                <a:gd name="connsiteY59" fmla="*/ 1427756 h 2640394"/>
                <a:gd name="connsiteX60" fmla="*/ 1841907 w 2389185"/>
                <a:gd name="connsiteY60" fmla="*/ 1385274 h 2640394"/>
                <a:gd name="connsiteX61" fmla="*/ 1735037 w 2389185"/>
                <a:gd name="connsiteY61" fmla="*/ 1341650 h 2640394"/>
                <a:gd name="connsiteX62" fmla="*/ 1683887 w 2389185"/>
                <a:gd name="connsiteY62" fmla="*/ 1303835 h 2640394"/>
                <a:gd name="connsiteX63" fmla="*/ 1697127 w 2389185"/>
                <a:gd name="connsiteY63" fmla="*/ 1338221 h 2640394"/>
                <a:gd name="connsiteX64" fmla="*/ 1743514 w 2389185"/>
                <a:gd name="connsiteY64" fmla="*/ 1501289 h 2640394"/>
                <a:gd name="connsiteX65" fmla="*/ 1733989 w 2389185"/>
                <a:gd name="connsiteY65" fmla="*/ 1596348 h 2640394"/>
                <a:gd name="connsiteX66" fmla="*/ 1696651 w 2389185"/>
                <a:gd name="connsiteY66" fmla="*/ 1699218 h 2640394"/>
                <a:gd name="connsiteX67" fmla="*/ 1659313 w 2389185"/>
                <a:gd name="connsiteY67" fmla="*/ 1755701 h 2640394"/>
                <a:gd name="connsiteX68" fmla="*/ 1627785 w 2389185"/>
                <a:gd name="connsiteY68" fmla="*/ 1788753 h 2640394"/>
                <a:gd name="connsiteX69" fmla="*/ 1596829 w 2389185"/>
                <a:gd name="connsiteY69" fmla="*/ 1786943 h 2640394"/>
                <a:gd name="connsiteX70" fmla="*/ 1581398 w 2389185"/>
                <a:gd name="connsiteY70" fmla="*/ 1763988 h 2640394"/>
                <a:gd name="connsiteX71" fmla="*/ 1495292 w 2389185"/>
                <a:gd name="connsiteY71" fmla="*/ 1650164 h 2640394"/>
                <a:gd name="connsiteX72" fmla="*/ 1377182 w 2389185"/>
                <a:gd name="connsiteY72" fmla="*/ 1523768 h 2640394"/>
                <a:gd name="connsiteX73" fmla="*/ 1341273 w 2389185"/>
                <a:gd name="connsiteY73" fmla="*/ 1464522 h 2640394"/>
                <a:gd name="connsiteX74" fmla="*/ 1219544 w 2389185"/>
                <a:gd name="connsiteY74" fmla="*/ 1586537 h 2640394"/>
                <a:gd name="connsiteX75" fmla="*/ 1180491 w 2389185"/>
                <a:gd name="connsiteY75" fmla="*/ 1581680 h 2640394"/>
                <a:gd name="connsiteX76" fmla="*/ 1109530 w 2389185"/>
                <a:gd name="connsiteY76" fmla="*/ 1410325 h 2640394"/>
                <a:gd name="connsiteX77" fmla="*/ 1079526 w 2389185"/>
                <a:gd name="connsiteY77" fmla="*/ 1340411 h 2640394"/>
                <a:gd name="connsiteX78" fmla="*/ 1074192 w 2389185"/>
                <a:gd name="connsiteY78" fmla="*/ 1341364 h 2640394"/>
                <a:gd name="connsiteX79" fmla="*/ 1068858 w 2389185"/>
                <a:gd name="connsiteY79" fmla="*/ 1413278 h 2640394"/>
                <a:gd name="connsiteX80" fmla="*/ 1087718 w 2389185"/>
                <a:gd name="connsiteY80" fmla="*/ 1760654 h 2640394"/>
                <a:gd name="connsiteX81" fmla="*/ 1101243 w 2389185"/>
                <a:gd name="connsiteY81" fmla="*/ 1782848 h 2640394"/>
                <a:gd name="connsiteX82" fmla="*/ 1133342 w 2389185"/>
                <a:gd name="connsiteY82" fmla="*/ 1817138 h 2640394"/>
                <a:gd name="connsiteX83" fmla="*/ 1149154 w 2389185"/>
                <a:gd name="connsiteY83" fmla="*/ 1842284 h 2640394"/>
                <a:gd name="connsiteX84" fmla="*/ 1160203 w 2389185"/>
                <a:gd name="connsiteY84" fmla="*/ 1838950 h 2640394"/>
                <a:gd name="connsiteX85" fmla="*/ 1213829 w 2389185"/>
                <a:gd name="connsiteY85" fmla="*/ 1861715 h 2640394"/>
                <a:gd name="connsiteX86" fmla="*/ 1233355 w 2389185"/>
                <a:gd name="connsiteY86" fmla="*/ 1902577 h 2640394"/>
                <a:gd name="connsiteX87" fmla="*/ 1290505 w 2389185"/>
                <a:gd name="connsiteY87" fmla="*/ 1914864 h 2640394"/>
                <a:gd name="connsiteX88" fmla="*/ 1310126 w 2389185"/>
                <a:gd name="connsiteY88" fmla="*/ 1973729 h 2640394"/>
                <a:gd name="connsiteX89" fmla="*/ 1314794 w 2389185"/>
                <a:gd name="connsiteY89" fmla="*/ 1972967 h 2640394"/>
                <a:gd name="connsiteX90" fmla="*/ 1375277 w 2389185"/>
                <a:gd name="connsiteY90" fmla="*/ 2005447 h 2640394"/>
                <a:gd name="connsiteX91" fmla="*/ 1383564 w 2389185"/>
                <a:gd name="connsiteY91" fmla="*/ 2066216 h 2640394"/>
                <a:gd name="connsiteX92" fmla="*/ 1393470 w 2389185"/>
                <a:gd name="connsiteY92" fmla="*/ 2067550 h 2640394"/>
                <a:gd name="connsiteX93" fmla="*/ 1426046 w 2389185"/>
                <a:gd name="connsiteY93" fmla="*/ 2107745 h 2640394"/>
                <a:gd name="connsiteX94" fmla="*/ 1398614 w 2389185"/>
                <a:gd name="connsiteY94" fmla="*/ 2171372 h 2640394"/>
                <a:gd name="connsiteX95" fmla="*/ 1364895 w 2389185"/>
                <a:gd name="connsiteY95" fmla="*/ 2213187 h 2640394"/>
                <a:gd name="connsiteX96" fmla="*/ 1298315 w 2389185"/>
                <a:gd name="connsiteY96" fmla="*/ 2243096 h 2640394"/>
                <a:gd name="connsiteX97" fmla="*/ 1239451 w 2389185"/>
                <a:gd name="connsiteY97" fmla="*/ 2243572 h 2640394"/>
                <a:gd name="connsiteX98" fmla="*/ 1211638 w 2389185"/>
                <a:gd name="connsiteY98" fmla="*/ 2245763 h 2640394"/>
                <a:gd name="connsiteX99" fmla="*/ 1222401 w 2389185"/>
                <a:gd name="connsiteY99" fmla="*/ 2272718 h 2640394"/>
                <a:gd name="connsiteX100" fmla="*/ 1357847 w 2389185"/>
                <a:gd name="connsiteY100" fmla="*/ 2559421 h 2640394"/>
                <a:gd name="connsiteX101" fmla="*/ 1368800 w 2389185"/>
                <a:gd name="connsiteY101" fmla="*/ 2610951 h 2640394"/>
                <a:gd name="connsiteX102" fmla="*/ 1342035 w 2389185"/>
                <a:gd name="connsiteY102" fmla="*/ 2638383 h 2640394"/>
                <a:gd name="connsiteX103" fmla="*/ 1311841 w 2389185"/>
                <a:gd name="connsiteY103" fmla="*/ 2629239 h 2640394"/>
                <a:gd name="connsiteX104" fmla="*/ 1238879 w 2389185"/>
                <a:gd name="connsiteY104" fmla="*/ 2541419 h 2640394"/>
                <a:gd name="connsiteX105" fmla="*/ 1201732 w 2389185"/>
                <a:gd name="connsiteY105" fmla="*/ 2500271 h 2640394"/>
                <a:gd name="connsiteX106" fmla="*/ 1106291 w 2389185"/>
                <a:gd name="connsiteY106" fmla="*/ 2408640 h 2640394"/>
                <a:gd name="connsiteX107" fmla="*/ 1062667 w 2389185"/>
                <a:gd name="connsiteY107" fmla="*/ 2380446 h 2640394"/>
                <a:gd name="connsiteX108" fmla="*/ 1039712 w 2389185"/>
                <a:gd name="connsiteY108" fmla="*/ 2392543 h 2640394"/>
                <a:gd name="connsiteX109" fmla="*/ 1044855 w 2389185"/>
                <a:gd name="connsiteY109" fmla="*/ 2437120 h 2640394"/>
                <a:gd name="connsiteX110" fmla="*/ 1049999 w 2389185"/>
                <a:gd name="connsiteY110" fmla="*/ 2516177 h 2640394"/>
                <a:gd name="connsiteX111" fmla="*/ 961416 w 2389185"/>
                <a:gd name="connsiteY111" fmla="*/ 2573708 h 2640394"/>
                <a:gd name="connsiteX112" fmla="*/ 946938 w 2389185"/>
                <a:gd name="connsiteY112" fmla="*/ 2607617 h 2640394"/>
                <a:gd name="connsiteX113" fmla="*/ 876644 w 2389185"/>
                <a:gd name="connsiteY113" fmla="*/ 2618095 h 2640394"/>
                <a:gd name="connsiteX114" fmla="*/ 856641 w 2389185"/>
                <a:gd name="connsiteY114" fmla="*/ 2615523 h 2640394"/>
                <a:gd name="connsiteX115" fmla="*/ 827209 w 2389185"/>
                <a:gd name="connsiteY115" fmla="*/ 2624191 h 2640394"/>
                <a:gd name="connsiteX116" fmla="*/ 789299 w 2389185"/>
                <a:gd name="connsiteY116" fmla="*/ 2605712 h 2640394"/>
                <a:gd name="connsiteX117" fmla="*/ 753676 w 2389185"/>
                <a:gd name="connsiteY117" fmla="*/ 2592854 h 2640394"/>
                <a:gd name="connsiteX118" fmla="*/ 718052 w 2389185"/>
                <a:gd name="connsiteY118" fmla="*/ 2597616 h 2640394"/>
                <a:gd name="connsiteX119" fmla="*/ 676238 w 2389185"/>
                <a:gd name="connsiteY119" fmla="*/ 2561231 h 2640394"/>
                <a:gd name="connsiteX120" fmla="*/ 636995 w 2389185"/>
                <a:gd name="connsiteY120" fmla="*/ 2525798 h 2640394"/>
                <a:gd name="connsiteX121" fmla="*/ 591275 w 2389185"/>
                <a:gd name="connsiteY121" fmla="*/ 2494365 h 2640394"/>
                <a:gd name="connsiteX122" fmla="*/ 575368 w 2389185"/>
                <a:gd name="connsiteY122" fmla="*/ 2484650 h 2640394"/>
                <a:gd name="connsiteX123" fmla="*/ 517932 w 2389185"/>
                <a:gd name="connsiteY123" fmla="*/ 2453788 h 2640394"/>
                <a:gd name="connsiteX124" fmla="*/ 514694 w 2389185"/>
                <a:gd name="connsiteY124" fmla="*/ 2413498 h 2640394"/>
                <a:gd name="connsiteX125" fmla="*/ 508979 w 2389185"/>
                <a:gd name="connsiteY125" fmla="*/ 2392733 h 2640394"/>
                <a:gd name="connsiteX126" fmla="*/ 463068 w 2389185"/>
                <a:gd name="connsiteY126" fmla="*/ 2359491 h 2640394"/>
                <a:gd name="connsiteX127" fmla="*/ 461354 w 2389185"/>
                <a:gd name="connsiteY127" fmla="*/ 2320534 h 2640394"/>
                <a:gd name="connsiteX128" fmla="*/ 444113 w 2389185"/>
                <a:gd name="connsiteY128" fmla="*/ 2309390 h 2640394"/>
                <a:gd name="connsiteX129" fmla="*/ 409633 w 2389185"/>
                <a:gd name="connsiteY129" fmla="*/ 2235380 h 2640394"/>
                <a:gd name="connsiteX130" fmla="*/ 397536 w 2389185"/>
                <a:gd name="connsiteY130" fmla="*/ 2200519 h 2640394"/>
                <a:gd name="connsiteX131" fmla="*/ 338576 w 2389185"/>
                <a:gd name="connsiteY131" fmla="*/ 2124605 h 2640394"/>
                <a:gd name="connsiteX132" fmla="*/ 352864 w 2389185"/>
                <a:gd name="connsiteY132" fmla="*/ 2074884 h 2640394"/>
                <a:gd name="connsiteX133" fmla="*/ 337148 w 2389185"/>
                <a:gd name="connsiteY133" fmla="*/ 2054596 h 2640394"/>
                <a:gd name="connsiteX134" fmla="*/ 301715 w 2389185"/>
                <a:gd name="connsiteY134" fmla="*/ 1978491 h 2640394"/>
                <a:gd name="connsiteX135" fmla="*/ 292856 w 2389185"/>
                <a:gd name="connsiteY135" fmla="*/ 1943630 h 2640394"/>
                <a:gd name="connsiteX136" fmla="*/ 308096 w 2389185"/>
                <a:gd name="connsiteY136" fmla="*/ 1896100 h 2640394"/>
                <a:gd name="connsiteX137" fmla="*/ 313716 w 2389185"/>
                <a:gd name="connsiteY137" fmla="*/ 1862477 h 2640394"/>
                <a:gd name="connsiteX138" fmla="*/ 298571 w 2389185"/>
                <a:gd name="connsiteY138" fmla="*/ 1815328 h 2640394"/>
                <a:gd name="connsiteX139" fmla="*/ 294285 w 2389185"/>
                <a:gd name="connsiteY139" fmla="*/ 1784753 h 2640394"/>
                <a:gd name="connsiteX140" fmla="*/ 309049 w 2389185"/>
                <a:gd name="connsiteY140" fmla="*/ 1761035 h 2640394"/>
                <a:gd name="connsiteX141" fmla="*/ 405347 w 2389185"/>
                <a:gd name="connsiteY141" fmla="*/ 1742366 h 2640394"/>
                <a:gd name="connsiteX142" fmla="*/ 412871 w 2389185"/>
                <a:gd name="connsiteY142" fmla="*/ 1740271 h 2640394"/>
                <a:gd name="connsiteX143" fmla="*/ 448019 w 2389185"/>
                <a:gd name="connsiteY143" fmla="*/ 1706171 h 2640394"/>
                <a:gd name="connsiteX144" fmla="*/ 550793 w 2389185"/>
                <a:gd name="connsiteY144" fmla="*/ 1717411 h 2640394"/>
                <a:gd name="connsiteX145" fmla="*/ 551936 w 2389185"/>
                <a:gd name="connsiteY145" fmla="*/ 1706552 h 2640394"/>
                <a:gd name="connsiteX146" fmla="*/ 574415 w 2389185"/>
                <a:gd name="connsiteY146" fmla="*/ 1683407 h 2640394"/>
                <a:gd name="connsiteX147" fmla="*/ 684810 w 2389185"/>
                <a:gd name="connsiteY147" fmla="*/ 1709981 h 2640394"/>
                <a:gd name="connsiteX148" fmla="*/ 687858 w 2389185"/>
                <a:gd name="connsiteY148" fmla="*/ 1698932 h 2640394"/>
                <a:gd name="connsiteX149" fmla="*/ 715576 w 2389185"/>
                <a:gd name="connsiteY149" fmla="*/ 1682645 h 2640394"/>
                <a:gd name="connsiteX150" fmla="*/ 819208 w 2389185"/>
                <a:gd name="connsiteY150" fmla="*/ 1719030 h 2640394"/>
                <a:gd name="connsiteX151" fmla="*/ 876739 w 2389185"/>
                <a:gd name="connsiteY151" fmla="*/ 1706267 h 2640394"/>
                <a:gd name="connsiteX152" fmla="*/ 931317 w 2389185"/>
                <a:gd name="connsiteY152" fmla="*/ 1738747 h 2640394"/>
                <a:gd name="connsiteX153" fmla="*/ 946176 w 2389185"/>
                <a:gd name="connsiteY153" fmla="*/ 1741319 h 2640394"/>
                <a:gd name="connsiteX154" fmla="*/ 980180 w 2389185"/>
                <a:gd name="connsiteY154" fmla="*/ 1741795 h 2640394"/>
                <a:gd name="connsiteX155" fmla="*/ 1001897 w 2389185"/>
                <a:gd name="connsiteY155" fmla="*/ 1753796 h 2640394"/>
                <a:gd name="connsiteX156" fmla="*/ 996278 w 2389185"/>
                <a:gd name="connsiteY156" fmla="*/ 1685693 h 2640394"/>
                <a:gd name="connsiteX157" fmla="*/ 1007803 w 2389185"/>
                <a:gd name="connsiteY157" fmla="*/ 1374320 h 2640394"/>
                <a:gd name="connsiteX158" fmla="*/ 1019804 w 2389185"/>
                <a:gd name="connsiteY158" fmla="*/ 1186868 h 2640394"/>
                <a:gd name="connsiteX159" fmla="*/ 1003136 w 2389185"/>
                <a:gd name="connsiteY159" fmla="*/ 1110192 h 2640394"/>
                <a:gd name="connsiteX160" fmla="*/ 999421 w 2389185"/>
                <a:gd name="connsiteY160" fmla="*/ 1115717 h 2640394"/>
                <a:gd name="connsiteX161" fmla="*/ 911219 w 2389185"/>
                <a:gd name="connsiteY161" fmla="*/ 1237351 h 2640394"/>
                <a:gd name="connsiteX162" fmla="*/ 729959 w 2389185"/>
                <a:gd name="connsiteY162" fmla="*/ 1304216 h 2640394"/>
                <a:gd name="connsiteX163" fmla="*/ 633947 w 2389185"/>
                <a:gd name="connsiteY163" fmla="*/ 1323933 h 2640394"/>
                <a:gd name="connsiteX164" fmla="*/ 576035 w 2389185"/>
                <a:gd name="connsiteY164" fmla="*/ 1349651 h 2640394"/>
                <a:gd name="connsiteX165" fmla="*/ 570320 w 2389185"/>
                <a:gd name="connsiteY165" fmla="*/ 1358509 h 2640394"/>
                <a:gd name="connsiteX166" fmla="*/ 568986 w 2389185"/>
                <a:gd name="connsiteY166" fmla="*/ 1471856 h 2640394"/>
                <a:gd name="connsiteX167" fmla="*/ 572034 w 2389185"/>
                <a:gd name="connsiteY167" fmla="*/ 1509004 h 2640394"/>
                <a:gd name="connsiteX168" fmla="*/ 572987 w 2389185"/>
                <a:gd name="connsiteY168" fmla="*/ 1561010 h 2640394"/>
                <a:gd name="connsiteX169" fmla="*/ 572225 w 2389185"/>
                <a:gd name="connsiteY169" fmla="*/ 1580346 h 2640394"/>
                <a:gd name="connsiteX170" fmla="*/ 463640 w 2389185"/>
                <a:gd name="connsiteY170" fmla="*/ 1456140 h 2640394"/>
                <a:gd name="connsiteX171" fmla="*/ 490214 w 2389185"/>
                <a:gd name="connsiteY171" fmla="*/ 1335363 h 2640394"/>
                <a:gd name="connsiteX172" fmla="*/ 591179 w 2389185"/>
                <a:gd name="connsiteY172" fmla="*/ 1217348 h 2640394"/>
                <a:gd name="connsiteX173" fmla="*/ 627755 w 2389185"/>
                <a:gd name="connsiteY173" fmla="*/ 1154483 h 2640394"/>
                <a:gd name="connsiteX174" fmla="*/ 654997 w 2389185"/>
                <a:gd name="connsiteY174" fmla="*/ 1080950 h 2640394"/>
                <a:gd name="connsiteX175" fmla="*/ 742722 w 2389185"/>
                <a:gd name="connsiteY175" fmla="*/ 947791 h 2640394"/>
                <a:gd name="connsiteX176" fmla="*/ 740912 w 2389185"/>
                <a:gd name="connsiteY176" fmla="*/ 943886 h 2640394"/>
                <a:gd name="connsiteX177" fmla="*/ 645091 w 2389185"/>
                <a:gd name="connsiteY177" fmla="*/ 957316 h 2640394"/>
                <a:gd name="connsiteX178" fmla="*/ 509550 w 2389185"/>
                <a:gd name="connsiteY178" fmla="*/ 1021419 h 2640394"/>
                <a:gd name="connsiteX179" fmla="*/ 483356 w 2389185"/>
                <a:gd name="connsiteY179" fmla="*/ 1167914 h 2640394"/>
                <a:gd name="connsiteX180" fmla="*/ 493643 w 2389185"/>
                <a:gd name="connsiteY180" fmla="*/ 1200489 h 2640394"/>
                <a:gd name="connsiteX181" fmla="*/ 518885 w 2389185"/>
                <a:gd name="connsiteY181" fmla="*/ 1270688 h 2640394"/>
                <a:gd name="connsiteX182" fmla="*/ 523838 w 2389185"/>
                <a:gd name="connsiteY182" fmla="*/ 1285261 h 2640394"/>
                <a:gd name="connsiteX183" fmla="*/ 496882 w 2389185"/>
                <a:gd name="connsiteY183" fmla="*/ 1279451 h 2640394"/>
                <a:gd name="connsiteX184" fmla="*/ 413729 w 2389185"/>
                <a:gd name="connsiteY184" fmla="*/ 1189535 h 2640394"/>
                <a:gd name="connsiteX185" fmla="*/ 421444 w 2389185"/>
                <a:gd name="connsiteY185" fmla="*/ 1101905 h 2640394"/>
                <a:gd name="connsiteX186" fmla="*/ 442018 w 2389185"/>
                <a:gd name="connsiteY186" fmla="*/ 1033135 h 2640394"/>
                <a:gd name="connsiteX187" fmla="*/ 462782 w 2389185"/>
                <a:gd name="connsiteY187" fmla="*/ 941028 h 2640394"/>
                <a:gd name="connsiteX188" fmla="*/ 473165 w 2389185"/>
                <a:gd name="connsiteY188" fmla="*/ 874925 h 2640394"/>
                <a:gd name="connsiteX189" fmla="*/ 499073 w 2389185"/>
                <a:gd name="connsiteY189" fmla="*/ 765482 h 2640394"/>
                <a:gd name="connsiteX190" fmla="*/ 523076 w 2389185"/>
                <a:gd name="connsiteY190" fmla="*/ 722048 h 2640394"/>
                <a:gd name="connsiteX191" fmla="*/ 588703 w 2389185"/>
                <a:gd name="connsiteY191" fmla="*/ 668137 h 2640394"/>
                <a:gd name="connsiteX192" fmla="*/ 581178 w 2389185"/>
                <a:gd name="connsiteY192" fmla="*/ 663470 h 2640394"/>
                <a:gd name="connsiteX193" fmla="*/ 351721 w 2389185"/>
                <a:gd name="connsiteY193" fmla="*/ 582698 h 2640394"/>
                <a:gd name="connsiteX194" fmla="*/ 165221 w 2389185"/>
                <a:gd name="connsiteY194" fmla="*/ 582031 h 2640394"/>
                <a:gd name="connsiteX195" fmla="*/ 19203 w 2389185"/>
                <a:gd name="connsiteY195" fmla="*/ 617083 h 2640394"/>
                <a:gd name="connsiteX196" fmla="*/ 2820 w 2389185"/>
                <a:gd name="connsiteY196" fmla="*/ 615368 h 2640394"/>
                <a:gd name="connsiteX197" fmla="*/ 1010 w 2389185"/>
                <a:gd name="connsiteY197" fmla="*/ 597366 h 2640394"/>
                <a:gd name="connsiteX198" fmla="*/ 113024 w 2389185"/>
                <a:gd name="connsiteY198" fmla="*/ 452300 h 2640394"/>
                <a:gd name="connsiteX199" fmla="*/ 372485 w 2389185"/>
                <a:gd name="connsiteY199" fmla="*/ 390102 h 2640394"/>
                <a:gd name="connsiteX200" fmla="*/ 494691 w 2389185"/>
                <a:gd name="connsiteY200" fmla="*/ 409724 h 2640394"/>
                <a:gd name="connsiteX201" fmla="*/ 655473 w 2389185"/>
                <a:gd name="connsiteY201" fmla="*/ 434774 h 2640394"/>
                <a:gd name="connsiteX202" fmla="*/ 737960 w 2389185"/>
                <a:gd name="connsiteY202" fmla="*/ 441347 h 2640394"/>
                <a:gd name="connsiteX203" fmla="*/ 546317 w 2389185"/>
                <a:gd name="connsiteY203" fmla="*/ 248084 h 2640394"/>
                <a:gd name="connsiteX204" fmla="*/ 449447 w 2389185"/>
                <a:gd name="connsiteY204" fmla="*/ 235321 h 2640394"/>
                <a:gd name="connsiteX205" fmla="*/ 297809 w 2389185"/>
                <a:gd name="connsiteY205" fmla="*/ 260086 h 2640394"/>
                <a:gd name="connsiteX206" fmla="*/ 238373 w 2389185"/>
                <a:gd name="connsiteY206" fmla="*/ 277136 h 2640394"/>
                <a:gd name="connsiteX207" fmla="*/ 222467 w 2389185"/>
                <a:gd name="connsiteY207" fmla="*/ 266087 h 2640394"/>
                <a:gd name="connsiteX208" fmla="*/ 316859 w 2389185"/>
                <a:gd name="connsiteY208" fmla="*/ 165312 h 2640394"/>
                <a:gd name="connsiteX209" fmla="*/ 429445 w 2389185"/>
                <a:gd name="connsiteY209" fmla="*/ 163502 h 2640394"/>
                <a:gd name="connsiteX210" fmla="*/ 531934 w 2389185"/>
                <a:gd name="connsiteY210" fmla="*/ 144738 h 2640394"/>
                <a:gd name="connsiteX211" fmla="*/ 741865 w 2389185"/>
                <a:gd name="connsiteY211" fmla="*/ 172075 h 2640394"/>
                <a:gd name="connsiteX212" fmla="*/ 824351 w 2389185"/>
                <a:gd name="connsiteY212" fmla="*/ 231511 h 2640394"/>
                <a:gd name="connsiteX213" fmla="*/ 818541 w 2389185"/>
                <a:gd name="connsiteY213" fmla="*/ 220557 h 2640394"/>
                <a:gd name="connsiteX214" fmla="*/ 715481 w 2389185"/>
                <a:gd name="connsiteY214" fmla="*/ 144357 h 2640394"/>
                <a:gd name="connsiteX215" fmla="*/ 697383 w 2389185"/>
                <a:gd name="connsiteY215" fmla="*/ 131879 h 2640394"/>
                <a:gd name="connsiteX216" fmla="*/ 710432 w 2389185"/>
                <a:gd name="connsiteY216" fmla="*/ 110924 h 2640394"/>
                <a:gd name="connsiteX217" fmla="*/ 724339 w 2389185"/>
                <a:gd name="connsiteY217" fmla="*/ 102923 h 2640394"/>
                <a:gd name="connsiteX218" fmla="*/ 796824 w 2389185"/>
                <a:gd name="connsiteY218" fmla="*/ 71396 h 2640394"/>
                <a:gd name="connsiteX219" fmla="*/ 1052951 w 2389185"/>
                <a:gd name="connsiteY219" fmla="*/ 106543 h 2640394"/>
                <a:gd name="connsiteX220" fmla="*/ 1086194 w 2389185"/>
                <a:gd name="connsiteY220" fmla="*/ 154835 h 2640394"/>
                <a:gd name="connsiteX221" fmla="*/ 1176776 w 2389185"/>
                <a:gd name="connsiteY221" fmla="*/ 539740 h 2640394"/>
                <a:gd name="connsiteX222" fmla="*/ 1184682 w 2389185"/>
                <a:gd name="connsiteY222" fmla="*/ 523643 h 2640394"/>
                <a:gd name="connsiteX223" fmla="*/ 1207352 w 2389185"/>
                <a:gd name="connsiteY223" fmla="*/ 486305 h 2640394"/>
                <a:gd name="connsiteX224" fmla="*/ 1228497 w 2389185"/>
                <a:gd name="connsiteY224" fmla="*/ 481256 h 2640394"/>
                <a:gd name="connsiteX225" fmla="*/ 1239070 w 2389185"/>
                <a:gd name="connsiteY225" fmla="*/ 500497 h 2640394"/>
                <a:gd name="connsiteX226" fmla="*/ 1227449 w 2389185"/>
                <a:gd name="connsiteY226" fmla="*/ 540883 h 2640394"/>
                <a:gd name="connsiteX227" fmla="*/ 1223258 w 2389185"/>
                <a:gd name="connsiteY227" fmla="*/ 551456 h 2640394"/>
                <a:gd name="connsiteX228" fmla="*/ 1228688 w 2389185"/>
                <a:gd name="connsiteY228" fmla="*/ 554218 h 2640394"/>
                <a:gd name="connsiteX229" fmla="*/ 1313746 w 2389185"/>
                <a:gd name="connsiteY229" fmla="*/ 402580 h 2640394"/>
                <a:gd name="connsiteX230" fmla="*/ 1235736 w 2389185"/>
                <a:gd name="connsiteY230" fmla="*/ 562124 h 2640394"/>
                <a:gd name="connsiteX231" fmla="*/ 1255644 w 2389185"/>
                <a:gd name="connsiteY231" fmla="*/ 595366 h 2640394"/>
                <a:gd name="connsiteX232" fmla="*/ 1322223 w 2389185"/>
                <a:gd name="connsiteY232" fmla="*/ 536692 h 2640394"/>
                <a:gd name="connsiteX233" fmla="*/ 1416806 w 2389185"/>
                <a:gd name="connsiteY233" fmla="*/ 405818 h 2640394"/>
                <a:gd name="connsiteX234" fmla="*/ 1424141 w 2389185"/>
                <a:gd name="connsiteY234" fmla="*/ 131022 h 2640394"/>
                <a:gd name="connsiteX235" fmla="*/ 1322795 w 2389185"/>
                <a:gd name="connsiteY235" fmla="*/ 36534 h 2640394"/>
                <a:gd name="connsiteX236" fmla="*/ 1286790 w 2389185"/>
                <a:gd name="connsiteY236" fmla="*/ 37201 h 2640394"/>
                <a:gd name="connsiteX237" fmla="*/ 1249833 w 2389185"/>
                <a:gd name="connsiteY237" fmla="*/ 59585 h 2640394"/>
                <a:gd name="connsiteX238" fmla="*/ 1301363 w 2389185"/>
                <a:gd name="connsiteY238" fmla="*/ 316855 h 2640394"/>
                <a:gd name="connsiteX239" fmla="*/ 1298315 w 2389185"/>
                <a:gd name="connsiteY239" fmla="*/ 312569 h 2640394"/>
                <a:gd name="connsiteX240" fmla="*/ 1298315 w 2389185"/>
                <a:gd name="connsiteY240" fmla="*/ 301139 h 2640394"/>
                <a:gd name="connsiteX241" fmla="*/ 1280313 w 2389185"/>
                <a:gd name="connsiteY241" fmla="*/ 147500 h 2640394"/>
                <a:gd name="connsiteX242" fmla="*/ 1236784 w 2389185"/>
                <a:gd name="connsiteY242" fmla="*/ 66252 h 2640394"/>
                <a:gd name="connsiteX243" fmla="*/ 1194398 w 2389185"/>
                <a:gd name="connsiteY243" fmla="*/ 24247 h 2640394"/>
                <a:gd name="connsiteX244" fmla="*/ 1142772 w 2389185"/>
                <a:gd name="connsiteY244" fmla="*/ 25009 h 2640394"/>
                <a:gd name="connsiteX245" fmla="*/ 1121817 w 2389185"/>
                <a:gd name="connsiteY245" fmla="*/ 76253 h 2640394"/>
                <a:gd name="connsiteX246" fmla="*/ 1088099 w 2389185"/>
                <a:gd name="connsiteY246" fmla="*/ 270373 h 2640394"/>
                <a:gd name="connsiteX247" fmla="*/ 1109816 w 2389185"/>
                <a:gd name="connsiteY247" fmla="*/ 482590 h 2640394"/>
                <a:gd name="connsiteX248" fmla="*/ 1144010 w 2389185"/>
                <a:gd name="connsiteY248" fmla="*/ 514403 h 2640394"/>
                <a:gd name="connsiteX249" fmla="*/ 1133628 w 2389185"/>
                <a:gd name="connsiteY249" fmla="*/ 536501 h 2640394"/>
                <a:gd name="connsiteX250" fmla="*/ 1120960 w 2389185"/>
                <a:gd name="connsiteY250" fmla="*/ 563838 h 2640394"/>
                <a:gd name="connsiteX251" fmla="*/ 1126103 w 2389185"/>
                <a:gd name="connsiteY251" fmla="*/ 566791 h 2640394"/>
                <a:gd name="connsiteX252" fmla="*/ 1131342 w 2389185"/>
                <a:gd name="connsiteY252" fmla="*/ 558695 h 2640394"/>
                <a:gd name="connsiteX253" fmla="*/ 1149725 w 2389185"/>
                <a:gd name="connsiteY253" fmla="*/ 547074 h 2640394"/>
                <a:gd name="connsiteX254" fmla="*/ 1159917 w 2389185"/>
                <a:gd name="connsiteY254" fmla="*/ 566029 h 2640394"/>
                <a:gd name="connsiteX255" fmla="*/ 1164203 w 2389185"/>
                <a:gd name="connsiteY255" fmla="*/ 588698 h 2640394"/>
                <a:gd name="connsiteX256" fmla="*/ 1169156 w 2389185"/>
                <a:gd name="connsiteY256" fmla="*/ 590127 h 2640394"/>
                <a:gd name="connsiteX257" fmla="*/ 1182015 w 2389185"/>
                <a:gd name="connsiteY257" fmla="*/ 567743 h 2640394"/>
                <a:gd name="connsiteX258" fmla="*/ 1177348 w 2389185"/>
                <a:gd name="connsiteY258" fmla="*/ 538311 h 2640394"/>
                <a:gd name="connsiteX259" fmla="*/ 1176776 w 2389185"/>
                <a:gd name="connsiteY259" fmla="*/ 539740 h 2640394"/>
                <a:gd name="connsiteX260" fmla="*/ 780632 w 2389185"/>
                <a:gd name="connsiteY260" fmla="*/ 2575232 h 2640394"/>
                <a:gd name="connsiteX261" fmla="*/ 801015 w 2389185"/>
                <a:gd name="connsiteY261" fmla="*/ 2597330 h 2640394"/>
                <a:gd name="connsiteX262" fmla="*/ 839401 w 2389185"/>
                <a:gd name="connsiteY262" fmla="*/ 2606188 h 2640394"/>
                <a:gd name="connsiteX263" fmla="*/ 860737 w 2389185"/>
                <a:gd name="connsiteY263" fmla="*/ 2598664 h 2640394"/>
                <a:gd name="connsiteX264" fmla="*/ 887978 w 2389185"/>
                <a:gd name="connsiteY264" fmla="*/ 2607617 h 2640394"/>
                <a:gd name="connsiteX265" fmla="*/ 935603 w 2389185"/>
                <a:gd name="connsiteY265" fmla="*/ 2601617 h 2640394"/>
                <a:gd name="connsiteX266" fmla="*/ 946081 w 2389185"/>
                <a:gd name="connsiteY266" fmla="*/ 2579423 h 2640394"/>
                <a:gd name="connsiteX267" fmla="*/ 980180 w 2389185"/>
                <a:gd name="connsiteY267" fmla="*/ 2562088 h 2640394"/>
                <a:gd name="connsiteX268" fmla="*/ 1030568 w 2389185"/>
                <a:gd name="connsiteY268" fmla="*/ 2530655 h 2640394"/>
                <a:gd name="connsiteX269" fmla="*/ 1028377 w 2389185"/>
                <a:gd name="connsiteY269" fmla="*/ 2434167 h 2640394"/>
                <a:gd name="connsiteX270" fmla="*/ 1028853 w 2389185"/>
                <a:gd name="connsiteY270" fmla="*/ 2383494 h 2640394"/>
                <a:gd name="connsiteX271" fmla="*/ 1068572 w 2389185"/>
                <a:gd name="connsiteY271" fmla="*/ 2366349 h 2640394"/>
                <a:gd name="connsiteX272" fmla="*/ 1097147 w 2389185"/>
                <a:gd name="connsiteY272" fmla="*/ 2381875 h 2640394"/>
                <a:gd name="connsiteX273" fmla="*/ 1178205 w 2389185"/>
                <a:gd name="connsiteY273" fmla="*/ 2457694 h 2640394"/>
                <a:gd name="connsiteX274" fmla="*/ 1225640 w 2389185"/>
                <a:gd name="connsiteY274" fmla="*/ 2502652 h 2640394"/>
                <a:gd name="connsiteX275" fmla="*/ 1319461 w 2389185"/>
                <a:gd name="connsiteY275" fmla="*/ 2615523 h 2640394"/>
                <a:gd name="connsiteX276" fmla="*/ 1340035 w 2389185"/>
                <a:gd name="connsiteY276" fmla="*/ 2621429 h 2640394"/>
                <a:gd name="connsiteX277" fmla="*/ 1351941 w 2389185"/>
                <a:gd name="connsiteY277" fmla="*/ 2603426 h 2640394"/>
                <a:gd name="connsiteX278" fmla="*/ 1344893 w 2389185"/>
                <a:gd name="connsiteY278" fmla="*/ 2570375 h 2640394"/>
                <a:gd name="connsiteX279" fmla="*/ 1265930 w 2389185"/>
                <a:gd name="connsiteY279" fmla="*/ 2403782 h 2640394"/>
                <a:gd name="connsiteX280" fmla="*/ 1206685 w 2389185"/>
                <a:gd name="connsiteY280" fmla="*/ 2267480 h 2640394"/>
                <a:gd name="connsiteX281" fmla="*/ 1198208 w 2389185"/>
                <a:gd name="connsiteY281" fmla="*/ 2250144 h 2640394"/>
                <a:gd name="connsiteX282" fmla="*/ 1164203 w 2389185"/>
                <a:gd name="connsiteY282" fmla="*/ 2268813 h 2640394"/>
                <a:gd name="connsiteX283" fmla="*/ 1159536 w 2389185"/>
                <a:gd name="connsiteY283" fmla="*/ 2287577 h 2640394"/>
                <a:gd name="connsiteX284" fmla="*/ 1204018 w 2389185"/>
                <a:gd name="connsiteY284" fmla="*/ 2385780 h 2640394"/>
                <a:gd name="connsiteX285" fmla="*/ 1276503 w 2389185"/>
                <a:gd name="connsiteY285" fmla="*/ 2500937 h 2640394"/>
                <a:gd name="connsiteX286" fmla="*/ 1288409 w 2389185"/>
                <a:gd name="connsiteY286" fmla="*/ 2516273 h 2640394"/>
                <a:gd name="connsiteX287" fmla="*/ 1287266 w 2389185"/>
                <a:gd name="connsiteY287" fmla="*/ 2531322 h 2640394"/>
                <a:gd name="connsiteX288" fmla="*/ 1165823 w 2389185"/>
                <a:gd name="connsiteY288" fmla="*/ 2404735 h 2640394"/>
                <a:gd name="connsiteX289" fmla="*/ 1125341 w 2389185"/>
                <a:gd name="connsiteY289" fmla="*/ 2342346 h 2640394"/>
                <a:gd name="connsiteX290" fmla="*/ 1125913 w 2389185"/>
                <a:gd name="connsiteY290" fmla="*/ 2301770 h 2640394"/>
                <a:gd name="connsiteX291" fmla="*/ 1206399 w 2389185"/>
                <a:gd name="connsiteY291" fmla="*/ 2234809 h 2640394"/>
                <a:gd name="connsiteX292" fmla="*/ 1292219 w 2389185"/>
                <a:gd name="connsiteY292" fmla="*/ 2227475 h 2640394"/>
                <a:gd name="connsiteX293" fmla="*/ 1339559 w 2389185"/>
                <a:gd name="connsiteY293" fmla="*/ 2213568 h 2640394"/>
                <a:gd name="connsiteX294" fmla="*/ 1406615 w 2389185"/>
                <a:gd name="connsiteY294" fmla="*/ 2126414 h 2640394"/>
                <a:gd name="connsiteX295" fmla="*/ 1382326 w 2389185"/>
                <a:gd name="connsiteY295" fmla="*/ 2085552 h 2640394"/>
                <a:gd name="connsiteX296" fmla="*/ 1366229 w 2389185"/>
                <a:gd name="connsiteY296" fmla="*/ 2071265 h 2640394"/>
                <a:gd name="connsiteX297" fmla="*/ 1363752 w 2389185"/>
                <a:gd name="connsiteY297" fmla="*/ 2045452 h 2640394"/>
                <a:gd name="connsiteX298" fmla="*/ 1356227 w 2389185"/>
                <a:gd name="connsiteY298" fmla="*/ 2003923 h 2640394"/>
                <a:gd name="connsiteX299" fmla="*/ 1320985 w 2389185"/>
                <a:gd name="connsiteY299" fmla="*/ 1989445 h 2640394"/>
                <a:gd name="connsiteX300" fmla="*/ 1310698 w 2389185"/>
                <a:gd name="connsiteY300" fmla="*/ 1994493 h 2640394"/>
                <a:gd name="connsiteX301" fmla="*/ 1289838 w 2389185"/>
                <a:gd name="connsiteY301" fmla="*/ 1982015 h 2640394"/>
                <a:gd name="connsiteX302" fmla="*/ 1285742 w 2389185"/>
                <a:gd name="connsiteY302" fmla="*/ 1949630 h 2640394"/>
                <a:gd name="connsiteX303" fmla="*/ 1236212 w 2389185"/>
                <a:gd name="connsiteY303" fmla="*/ 1921436 h 2640394"/>
                <a:gd name="connsiteX304" fmla="*/ 1215924 w 2389185"/>
                <a:gd name="connsiteY304" fmla="*/ 1911149 h 2640394"/>
                <a:gd name="connsiteX305" fmla="*/ 1199922 w 2389185"/>
                <a:gd name="connsiteY305" fmla="*/ 1871906 h 2640394"/>
                <a:gd name="connsiteX306" fmla="*/ 1159060 w 2389185"/>
                <a:gd name="connsiteY306" fmla="*/ 1857428 h 2640394"/>
                <a:gd name="connsiteX307" fmla="*/ 1131437 w 2389185"/>
                <a:gd name="connsiteY307" fmla="*/ 1846475 h 2640394"/>
                <a:gd name="connsiteX308" fmla="*/ 1054856 w 2389185"/>
                <a:gd name="connsiteY308" fmla="*/ 1776561 h 2640394"/>
                <a:gd name="connsiteX309" fmla="*/ 1024757 w 2389185"/>
                <a:gd name="connsiteY309" fmla="*/ 1785610 h 2640394"/>
                <a:gd name="connsiteX310" fmla="*/ 961416 w 2389185"/>
                <a:gd name="connsiteY310" fmla="*/ 1752844 h 2640394"/>
                <a:gd name="connsiteX311" fmla="*/ 925031 w 2389185"/>
                <a:gd name="connsiteY311" fmla="*/ 1756463 h 2640394"/>
                <a:gd name="connsiteX312" fmla="*/ 862547 w 2389185"/>
                <a:gd name="connsiteY312" fmla="*/ 1718363 h 2640394"/>
                <a:gd name="connsiteX313" fmla="*/ 836067 w 2389185"/>
                <a:gd name="connsiteY313" fmla="*/ 1730365 h 2640394"/>
                <a:gd name="connsiteX314" fmla="*/ 816065 w 2389185"/>
                <a:gd name="connsiteY314" fmla="*/ 1741223 h 2640394"/>
                <a:gd name="connsiteX315" fmla="*/ 795491 w 2389185"/>
                <a:gd name="connsiteY315" fmla="*/ 1731508 h 2640394"/>
                <a:gd name="connsiteX316" fmla="*/ 706908 w 2389185"/>
                <a:gd name="connsiteY316" fmla="*/ 1692455 h 2640394"/>
                <a:gd name="connsiteX317" fmla="*/ 702622 w 2389185"/>
                <a:gd name="connsiteY317" fmla="*/ 1715982 h 2640394"/>
                <a:gd name="connsiteX318" fmla="*/ 678333 w 2389185"/>
                <a:gd name="connsiteY318" fmla="*/ 1726936 h 2640394"/>
                <a:gd name="connsiteX319" fmla="*/ 585464 w 2389185"/>
                <a:gd name="connsiteY319" fmla="*/ 1699694 h 2640394"/>
                <a:gd name="connsiteX320" fmla="*/ 565938 w 2389185"/>
                <a:gd name="connsiteY320" fmla="*/ 1716458 h 2640394"/>
                <a:gd name="connsiteX321" fmla="*/ 546888 w 2389185"/>
                <a:gd name="connsiteY321" fmla="*/ 1732651 h 2640394"/>
                <a:gd name="connsiteX322" fmla="*/ 450876 w 2389185"/>
                <a:gd name="connsiteY322" fmla="*/ 1723316 h 2640394"/>
                <a:gd name="connsiteX323" fmla="*/ 429064 w 2389185"/>
                <a:gd name="connsiteY323" fmla="*/ 1724936 h 2640394"/>
                <a:gd name="connsiteX324" fmla="*/ 442208 w 2389185"/>
                <a:gd name="connsiteY324" fmla="*/ 1760654 h 2640394"/>
                <a:gd name="connsiteX325" fmla="*/ 499739 w 2389185"/>
                <a:gd name="connsiteY325" fmla="*/ 1855142 h 2640394"/>
                <a:gd name="connsiteX326" fmla="*/ 503168 w 2389185"/>
                <a:gd name="connsiteY326" fmla="*/ 1867430 h 2640394"/>
                <a:gd name="connsiteX327" fmla="*/ 511836 w 2389185"/>
                <a:gd name="connsiteY327" fmla="*/ 1883622 h 2640394"/>
                <a:gd name="connsiteX328" fmla="*/ 585464 w 2389185"/>
                <a:gd name="connsiteY328" fmla="*/ 1932200 h 2640394"/>
                <a:gd name="connsiteX329" fmla="*/ 714433 w 2389185"/>
                <a:gd name="connsiteY329" fmla="*/ 2035070 h 2640394"/>
                <a:gd name="connsiteX330" fmla="*/ 727196 w 2389185"/>
                <a:gd name="connsiteY330" fmla="*/ 2042213 h 2640394"/>
                <a:gd name="connsiteX331" fmla="*/ 707670 w 2389185"/>
                <a:gd name="connsiteY331" fmla="*/ 1927913 h 2640394"/>
                <a:gd name="connsiteX332" fmla="*/ 638900 w 2389185"/>
                <a:gd name="connsiteY332" fmla="*/ 1828186 h 2640394"/>
                <a:gd name="connsiteX333" fmla="*/ 595370 w 2389185"/>
                <a:gd name="connsiteY333" fmla="*/ 1784086 h 2640394"/>
                <a:gd name="connsiteX334" fmla="*/ 580130 w 2389185"/>
                <a:gd name="connsiteY334" fmla="*/ 1758178 h 2640394"/>
                <a:gd name="connsiteX335" fmla="*/ 584988 w 2389185"/>
                <a:gd name="connsiteY335" fmla="*/ 1754939 h 2640394"/>
                <a:gd name="connsiteX336" fmla="*/ 712433 w 2389185"/>
                <a:gd name="connsiteY336" fmla="*/ 1903434 h 2640394"/>
                <a:gd name="connsiteX337" fmla="*/ 719481 w 2389185"/>
                <a:gd name="connsiteY337" fmla="*/ 1734937 h 2640394"/>
                <a:gd name="connsiteX338" fmla="*/ 725577 w 2389185"/>
                <a:gd name="connsiteY338" fmla="*/ 1736937 h 2640394"/>
                <a:gd name="connsiteX339" fmla="*/ 729482 w 2389185"/>
                <a:gd name="connsiteY339" fmla="*/ 1743986 h 2640394"/>
                <a:gd name="connsiteX340" fmla="*/ 736340 w 2389185"/>
                <a:gd name="connsiteY340" fmla="*/ 1868954 h 2640394"/>
                <a:gd name="connsiteX341" fmla="*/ 730340 w 2389185"/>
                <a:gd name="connsiteY341" fmla="*/ 1962680 h 2640394"/>
                <a:gd name="connsiteX342" fmla="*/ 737293 w 2389185"/>
                <a:gd name="connsiteY342" fmla="*/ 2038880 h 2640394"/>
                <a:gd name="connsiteX343" fmla="*/ 746818 w 2389185"/>
                <a:gd name="connsiteY343" fmla="*/ 2057834 h 2640394"/>
                <a:gd name="connsiteX344" fmla="*/ 867119 w 2389185"/>
                <a:gd name="connsiteY344" fmla="*/ 2155370 h 2640394"/>
                <a:gd name="connsiteX345" fmla="*/ 920840 w 2389185"/>
                <a:gd name="connsiteY345" fmla="*/ 2196804 h 2640394"/>
                <a:gd name="connsiteX346" fmla="*/ 921316 w 2389185"/>
                <a:gd name="connsiteY346" fmla="*/ 2189184 h 2640394"/>
                <a:gd name="connsiteX347" fmla="*/ 905409 w 2389185"/>
                <a:gd name="connsiteY347" fmla="*/ 2051357 h 2640394"/>
                <a:gd name="connsiteX348" fmla="*/ 879882 w 2389185"/>
                <a:gd name="connsiteY348" fmla="*/ 1985159 h 2640394"/>
                <a:gd name="connsiteX349" fmla="*/ 811493 w 2389185"/>
                <a:gd name="connsiteY349" fmla="*/ 1891623 h 2640394"/>
                <a:gd name="connsiteX350" fmla="*/ 781965 w 2389185"/>
                <a:gd name="connsiteY350" fmla="*/ 1840950 h 2640394"/>
                <a:gd name="connsiteX351" fmla="*/ 785775 w 2389185"/>
                <a:gd name="connsiteY351" fmla="*/ 1838855 h 2640394"/>
                <a:gd name="connsiteX352" fmla="*/ 886740 w 2389185"/>
                <a:gd name="connsiteY352" fmla="*/ 1972776 h 2640394"/>
                <a:gd name="connsiteX353" fmla="*/ 890360 w 2389185"/>
                <a:gd name="connsiteY353" fmla="*/ 1967347 h 2640394"/>
                <a:gd name="connsiteX354" fmla="*/ 872357 w 2389185"/>
                <a:gd name="connsiteY354" fmla="*/ 1782371 h 2640394"/>
                <a:gd name="connsiteX355" fmla="*/ 870167 w 2389185"/>
                <a:gd name="connsiteY355" fmla="*/ 1770084 h 2640394"/>
                <a:gd name="connsiteX356" fmla="*/ 876072 w 2389185"/>
                <a:gd name="connsiteY356" fmla="*/ 1773037 h 2640394"/>
                <a:gd name="connsiteX357" fmla="*/ 879882 w 2389185"/>
                <a:gd name="connsiteY357" fmla="*/ 1778276 h 2640394"/>
                <a:gd name="connsiteX358" fmla="*/ 907790 w 2389185"/>
                <a:gd name="connsiteY358" fmla="*/ 1915436 h 2640394"/>
                <a:gd name="connsiteX359" fmla="*/ 899599 w 2389185"/>
                <a:gd name="connsiteY359" fmla="*/ 1978682 h 2640394"/>
                <a:gd name="connsiteX360" fmla="*/ 901885 w 2389185"/>
                <a:gd name="connsiteY360" fmla="*/ 1997541 h 2640394"/>
                <a:gd name="connsiteX361" fmla="*/ 918077 w 2389185"/>
                <a:gd name="connsiteY361" fmla="*/ 2055453 h 2640394"/>
                <a:gd name="connsiteX362" fmla="*/ 932174 w 2389185"/>
                <a:gd name="connsiteY362" fmla="*/ 2188613 h 2640394"/>
                <a:gd name="connsiteX363" fmla="*/ 944366 w 2389185"/>
                <a:gd name="connsiteY363" fmla="*/ 2216902 h 2640394"/>
                <a:gd name="connsiteX364" fmla="*/ 1022757 w 2389185"/>
                <a:gd name="connsiteY364" fmla="*/ 2262908 h 2640394"/>
                <a:gd name="connsiteX365" fmla="*/ 1021614 w 2389185"/>
                <a:gd name="connsiteY365" fmla="*/ 2135654 h 2640394"/>
                <a:gd name="connsiteX366" fmla="*/ 981990 w 2389185"/>
                <a:gd name="connsiteY366" fmla="*/ 2009352 h 2640394"/>
                <a:gd name="connsiteX367" fmla="*/ 960940 w 2389185"/>
                <a:gd name="connsiteY367" fmla="*/ 1879526 h 2640394"/>
                <a:gd name="connsiteX368" fmla="*/ 965321 w 2389185"/>
                <a:gd name="connsiteY368" fmla="*/ 1860476 h 2640394"/>
                <a:gd name="connsiteX369" fmla="*/ 971036 w 2389185"/>
                <a:gd name="connsiteY369" fmla="*/ 1860476 h 2640394"/>
                <a:gd name="connsiteX370" fmla="*/ 1029234 w 2389185"/>
                <a:gd name="connsiteY370" fmla="*/ 2111936 h 2640394"/>
                <a:gd name="connsiteX371" fmla="*/ 1053999 w 2389185"/>
                <a:gd name="connsiteY371" fmla="*/ 2071074 h 2640394"/>
                <a:gd name="connsiteX372" fmla="*/ 1089813 w 2389185"/>
                <a:gd name="connsiteY372" fmla="*/ 1857238 h 2640394"/>
                <a:gd name="connsiteX373" fmla="*/ 1038854 w 2389185"/>
                <a:gd name="connsiteY373" fmla="*/ 2114127 h 2640394"/>
                <a:gd name="connsiteX374" fmla="*/ 1033711 w 2389185"/>
                <a:gd name="connsiteY374" fmla="*/ 2136701 h 2640394"/>
                <a:gd name="connsiteX375" fmla="*/ 1032377 w 2389185"/>
                <a:gd name="connsiteY375" fmla="*/ 2256812 h 2640394"/>
                <a:gd name="connsiteX376" fmla="*/ 1039807 w 2389185"/>
                <a:gd name="connsiteY376" fmla="*/ 2275385 h 2640394"/>
                <a:gd name="connsiteX377" fmla="*/ 1084098 w 2389185"/>
                <a:gd name="connsiteY377" fmla="*/ 2306056 h 2640394"/>
                <a:gd name="connsiteX378" fmla="*/ 1084289 w 2389185"/>
                <a:gd name="connsiteY378" fmla="*/ 2294626 h 2640394"/>
                <a:gd name="connsiteX379" fmla="*/ 1106482 w 2389185"/>
                <a:gd name="connsiteY379" fmla="*/ 2218045 h 2640394"/>
                <a:gd name="connsiteX380" fmla="*/ 1205828 w 2389185"/>
                <a:gd name="connsiteY380" fmla="*/ 2137559 h 2640394"/>
                <a:gd name="connsiteX381" fmla="*/ 1224687 w 2389185"/>
                <a:gd name="connsiteY381" fmla="*/ 2109269 h 2640394"/>
                <a:gd name="connsiteX382" fmla="*/ 1225354 w 2389185"/>
                <a:gd name="connsiteY382" fmla="*/ 2044023 h 2640394"/>
                <a:gd name="connsiteX383" fmla="*/ 1248595 w 2389185"/>
                <a:gd name="connsiteY383" fmla="*/ 1954298 h 2640394"/>
                <a:gd name="connsiteX384" fmla="*/ 1235450 w 2389185"/>
                <a:gd name="connsiteY384" fmla="*/ 2116318 h 2640394"/>
                <a:gd name="connsiteX385" fmla="*/ 1323176 w 2389185"/>
                <a:gd name="connsiteY385" fmla="*/ 2020306 h 2640394"/>
                <a:gd name="connsiteX386" fmla="*/ 1317746 w 2389185"/>
                <a:gd name="connsiteY386" fmla="*/ 2042785 h 2640394"/>
                <a:gd name="connsiteX387" fmla="*/ 1256977 w 2389185"/>
                <a:gd name="connsiteY387" fmla="*/ 2116032 h 2640394"/>
                <a:gd name="connsiteX388" fmla="*/ 1165156 w 2389185"/>
                <a:gd name="connsiteY388" fmla="*/ 2175563 h 2640394"/>
                <a:gd name="connsiteX389" fmla="*/ 1093147 w 2389185"/>
                <a:gd name="connsiteY389" fmla="*/ 2284815 h 2640394"/>
                <a:gd name="connsiteX390" fmla="*/ 1098767 w 2389185"/>
                <a:gd name="connsiteY390" fmla="*/ 2333202 h 2640394"/>
                <a:gd name="connsiteX391" fmla="*/ 1096671 w 2389185"/>
                <a:gd name="connsiteY391" fmla="*/ 2338346 h 2640394"/>
                <a:gd name="connsiteX392" fmla="*/ 1088003 w 2389185"/>
                <a:gd name="connsiteY392" fmla="*/ 2324534 h 2640394"/>
                <a:gd name="connsiteX393" fmla="*/ 1038378 w 2389185"/>
                <a:gd name="connsiteY393" fmla="*/ 2312057 h 2640394"/>
                <a:gd name="connsiteX394" fmla="*/ 1004374 w 2389185"/>
                <a:gd name="connsiteY394" fmla="*/ 2333393 h 2640394"/>
                <a:gd name="connsiteX395" fmla="*/ 946271 w 2389185"/>
                <a:gd name="connsiteY395" fmla="*/ 2435786 h 2640394"/>
                <a:gd name="connsiteX396" fmla="*/ 933127 w 2389185"/>
                <a:gd name="connsiteY396" fmla="*/ 2484745 h 2640394"/>
                <a:gd name="connsiteX397" fmla="*/ 917030 w 2389185"/>
                <a:gd name="connsiteY397" fmla="*/ 2527226 h 2640394"/>
                <a:gd name="connsiteX398" fmla="*/ 913315 w 2389185"/>
                <a:gd name="connsiteY398" fmla="*/ 2525798 h 2640394"/>
                <a:gd name="connsiteX399" fmla="*/ 932270 w 2389185"/>
                <a:gd name="connsiteY399" fmla="*/ 2454455 h 2640394"/>
                <a:gd name="connsiteX400" fmla="*/ 927888 w 2389185"/>
                <a:gd name="connsiteY400" fmla="*/ 2451407 h 2640394"/>
                <a:gd name="connsiteX401" fmla="*/ 780632 w 2389185"/>
                <a:gd name="connsiteY401" fmla="*/ 2575232 h 2640394"/>
                <a:gd name="connsiteX402" fmla="*/ 984657 w 2389185"/>
                <a:gd name="connsiteY402" fmla="*/ 650611 h 2640394"/>
                <a:gd name="connsiteX403" fmla="*/ 979514 w 2389185"/>
                <a:gd name="connsiteY403" fmla="*/ 653087 h 2640394"/>
                <a:gd name="connsiteX404" fmla="*/ 969989 w 2389185"/>
                <a:gd name="connsiteY404" fmla="*/ 639181 h 2640394"/>
                <a:gd name="connsiteX405" fmla="*/ 922173 w 2389185"/>
                <a:gd name="connsiteY405" fmla="*/ 580126 h 2640394"/>
                <a:gd name="connsiteX406" fmla="*/ 797586 w 2389185"/>
                <a:gd name="connsiteY406" fmla="*/ 487924 h 2640394"/>
                <a:gd name="connsiteX407" fmla="*/ 769487 w 2389185"/>
                <a:gd name="connsiteY407" fmla="*/ 471255 h 2640394"/>
                <a:gd name="connsiteX408" fmla="*/ 664046 w 2389185"/>
                <a:gd name="connsiteY408" fmla="*/ 450967 h 2640394"/>
                <a:gd name="connsiteX409" fmla="*/ 610420 w 2389185"/>
                <a:gd name="connsiteY409" fmla="*/ 450395 h 2640394"/>
                <a:gd name="connsiteX410" fmla="*/ 514313 w 2389185"/>
                <a:gd name="connsiteY410" fmla="*/ 432107 h 2640394"/>
                <a:gd name="connsiteX411" fmla="*/ 273616 w 2389185"/>
                <a:gd name="connsiteY411" fmla="*/ 411438 h 2640394"/>
                <a:gd name="connsiteX412" fmla="*/ 66352 w 2389185"/>
                <a:gd name="connsiteY412" fmla="*/ 509736 h 2640394"/>
                <a:gd name="connsiteX413" fmla="*/ 34919 w 2389185"/>
                <a:gd name="connsiteY413" fmla="*/ 553170 h 2640394"/>
                <a:gd name="connsiteX414" fmla="*/ 30252 w 2389185"/>
                <a:gd name="connsiteY414" fmla="*/ 566029 h 2640394"/>
                <a:gd name="connsiteX415" fmla="*/ 172460 w 2389185"/>
                <a:gd name="connsiteY415" fmla="*/ 493544 h 2640394"/>
                <a:gd name="connsiteX416" fmla="*/ 18822 w 2389185"/>
                <a:gd name="connsiteY416" fmla="*/ 597747 h 2640394"/>
                <a:gd name="connsiteX417" fmla="*/ 160554 w 2389185"/>
                <a:gd name="connsiteY417" fmla="*/ 566886 h 2640394"/>
                <a:gd name="connsiteX418" fmla="*/ 416396 w 2389185"/>
                <a:gd name="connsiteY418" fmla="*/ 584031 h 2640394"/>
                <a:gd name="connsiteX419" fmla="*/ 629756 w 2389185"/>
                <a:gd name="connsiteY419" fmla="*/ 670137 h 2640394"/>
                <a:gd name="connsiteX420" fmla="*/ 757391 w 2389185"/>
                <a:gd name="connsiteY420" fmla="*/ 716714 h 2640394"/>
                <a:gd name="connsiteX421" fmla="*/ 787585 w 2389185"/>
                <a:gd name="connsiteY421" fmla="*/ 723858 h 2640394"/>
                <a:gd name="connsiteX422" fmla="*/ 882835 w 2389185"/>
                <a:gd name="connsiteY422" fmla="*/ 732145 h 2640394"/>
                <a:gd name="connsiteX423" fmla="*/ 1011803 w 2389185"/>
                <a:gd name="connsiteY423" fmla="*/ 728144 h 2640394"/>
                <a:gd name="connsiteX424" fmla="*/ 1001897 w 2389185"/>
                <a:gd name="connsiteY424" fmla="*/ 713857 h 2640394"/>
                <a:gd name="connsiteX425" fmla="*/ 984371 w 2389185"/>
                <a:gd name="connsiteY425" fmla="*/ 667375 h 2640394"/>
                <a:gd name="connsiteX426" fmla="*/ 1015899 w 2389185"/>
                <a:gd name="connsiteY426" fmla="*/ 633371 h 2640394"/>
                <a:gd name="connsiteX427" fmla="*/ 1005231 w 2389185"/>
                <a:gd name="connsiteY427" fmla="*/ 611463 h 2640394"/>
                <a:gd name="connsiteX428" fmla="*/ 943414 w 2389185"/>
                <a:gd name="connsiteY428" fmla="*/ 519356 h 2640394"/>
                <a:gd name="connsiteX429" fmla="*/ 828638 w 2389185"/>
                <a:gd name="connsiteY429" fmla="*/ 394103 h 2640394"/>
                <a:gd name="connsiteX430" fmla="*/ 815779 w 2389185"/>
                <a:gd name="connsiteY430" fmla="*/ 379148 h 2640394"/>
                <a:gd name="connsiteX431" fmla="*/ 819398 w 2389185"/>
                <a:gd name="connsiteY431" fmla="*/ 376196 h 2640394"/>
                <a:gd name="connsiteX432" fmla="*/ 1014375 w 2389185"/>
                <a:gd name="connsiteY432" fmla="*/ 599747 h 2640394"/>
                <a:gd name="connsiteX433" fmla="*/ 1010470 w 2389185"/>
                <a:gd name="connsiteY433" fmla="*/ 578888 h 2640394"/>
                <a:gd name="connsiteX434" fmla="*/ 941890 w 2389185"/>
                <a:gd name="connsiteY434" fmla="*/ 465921 h 2640394"/>
                <a:gd name="connsiteX435" fmla="*/ 932746 w 2389185"/>
                <a:gd name="connsiteY435" fmla="*/ 451824 h 2640394"/>
                <a:gd name="connsiteX436" fmla="*/ 946652 w 2389185"/>
                <a:gd name="connsiteY436" fmla="*/ 460778 h 2640394"/>
                <a:gd name="connsiteX437" fmla="*/ 1007136 w 2389185"/>
                <a:gd name="connsiteY437" fmla="*/ 551646 h 2640394"/>
                <a:gd name="connsiteX438" fmla="*/ 1046379 w 2389185"/>
                <a:gd name="connsiteY438" fmla="*/ 601176 h 2640394"/>
                <a:gd name="connsiteX439" fmla="*/ 1055618 w 2389185"/>
                <a:gd name="connsiteY439" fmla="*/ 554504 h 2640394"/>
                <a:gd name="connsiteX440" fmla="*/ 1057142 w 2389185"/>
                <a:gd name="connsiteY440" fmla="*/ 538597 h 2640394"/>
                <a:gd name="connsiteX441" fmla="*/ 1034854 w 2389185"/>
                <a:gd name="connsiteY441" fmla="*/ 449824 h 2640394"/>
                <a:gd name="connsiteX442" fmla="*/ 943700 w 2389185"/>
                <a:gd name="connsiteY442" fmla="*/ 279041 h 2640394"/>
                <a:gd name="connsiteX443" fmla="*/ 924935 w 2389185"/>
                <a:gd name="connsiteY443" fmla="*/ 250561 h 2640394"/>
                <a:gd name="connsiteX444" fmla="*/ 928650 w 2389185"/>
                <a:gd name="connsiteY444" fmla="*/ 248275 h 2640394"/>
                <a:gd name="connsiteX445" fmla="*/ 1017614 w 2389185"/>
                <a:gd name="connsiteY445" fmla="*/ 376196 h 2640394"/>
                <a:gd name="connsiteX446" fmla="*/ 1066858 w 2389185"/>
                <a:gd name="connsiteY446" fmla="*/ 526024 h 2640394"/>
                <a:gd name="connsiteX447" fmla="*/ 1073049 w 2389185"/>
                <a:gd name="connsiteY447" fmla="*/ 505831 h 2640394"/>
                <a:gd name="connsiteX448" fmla="*/ 1054666 w 2389185"/>
                <a:gd name="connsiteY448" fmla="*/ 411248 h 2640394"/>
                <a:gd name="connsiteX449" fmla="*/ 1047713 w 2389185"/>
                <a:gd name="connsiteY449" fmla="*/ 379529 h 2640394"/>
                <a:gd name="connsiteX450" fmla="*/ 1058666 w 2389185"/>
                <a:gd name="connsiteY450" fmla="*/ 396293 h 2640394"/>
                <a:gd name="connsiteX451" fmla="*/ 1081336 w 2389185"/>
                <a:gd name="connsiteY451" fmla="*/ 501545 h 2640394"/>
                <a:gd name="connsiteX452" fmla="*/ 1089813 w 2389185"/>
                <a:gd name="connsiteY452" fmla="*/ 519737 h 2640394"/>
                <a:gd name="connsiteX453" fmla="*/ 1095528 w 2389185"/>
                <a:gd name="connsiteY453" fmla="*/ 517928 h 2640394"/>
                <a:gd name="connsiteX454" fmla="*/ 1099910 w 2389185"/>
                <a:gd name="connsiteY454" fmla="*/ 494591 h 2640394"/>
                <a:gd name="connsiteX455" fmla="*/ 1079526 w 2389185"/>
                <a:gd name="connsiteY455" fmla="*/ 372195 h 2640394"/>
                <a:gd name="connsiteX456" fmla="*/ 1079526 w 2389185"/>
                <a:gd name="connsiteY456" fmla="*/ 205222 h 2640394"/>
                <a:gd name="connsiteX457" fmla="*/ 1080288 w 2389185"/>
                <a:gd name="connsiteY457" fmla="*/ 192458 h 2640394"/>
                <a:gd name="connsiteX458" fmla="*/ 915506 w 2389185"/>
                <a:gd name="connsiteY458" fmla="*/ 61585 h 2640394"/>
                <a:gd name="connsiteX459" fmla="*/ 849116 w 2389185"/>
                <a:gd name="connsiteY459" fmla="*/ 69491 h 2640394"/>
                <a:gd name="connsiteX460" fmla="*/ 795014 w 2389185"/>
                <a:gd name="connsiteY460" fmla="*/ 89874 h 2640394"/>
                <a:gd name="connsiteX461" fmla="*/ 739484 w 2389185"/>
                <a:gd name="connsiteY461" fmla="*/ 115496 h 2640394"/>
                <a:gd name="connsiteX462" fmla="*/ 713766 w 2389185"/>
                <a:gd name="connsiteY462" fmla="*/ 126831 h 2640394"/>
                <a:gd name="connsiteX463" fmla="*/ 724434 w 2389185"/>
                <a:gd name="connsiteY463" fmla="*/ 132641 h 2640394"/>
                <a:gd name="connsiteX464" fmla="*/ 837496 w 2389185"/>
                <a:gd name="connsiteY464" fmla="*/ 219033 h 2640394"/>
                <a:gd name="connsiteX465" fmla="*/ 967893 w 2389185"/>
                <a:gd name="connsiteY465" fmla="*/ 408962 h 2640394"/>
                <a:gd name="connsiteX466" fmla="*/ 1029996 w 2389185"/>
                <a:gd name="connsiteY466" fmla="*/ 516118 h 2640394"/>
                <a:gd name="connsiteX467" fmla="*/ 1034187 w 2389185"/>
                <a:gd name="connsiteY467" fmla="*/ 534596 h 2640394"/>
                <a:gd name="connsiteX468" fmla="*/ 1030091 w 2389185"/>
                <a:gd name="connsiteY468" fmla="*/ 535930 h 2640394"/>
                <a:gd name="connsiteX469" fmla="*/ 1019138 w 2389185"/>
                <a:gd name="connsiteY469" fmla="*/ 520404 h 2640394"/>
                <a:gd name="connsiteX470" fmla="*/ 934746 w 2389185"/>
                <a:gd name="connsiteY470" fmla="*/ 392198 h 2640394"/>
                <a:gd name="connsiteX471" fmla="*/ 857022 w 2389185"/>
                <a:gd name="connsiteY471" fmla="*/ 279041 h 2640394"/>
                <a:gd name="connsiteX472" fmla="*/ 845687 w 2389185"/>
                <a:gd name="connsiteY472" fmla="*/ 265515 h 2640394"/>
                <a:gd name="connsiteX473" fmla="*/ 795872 w 2389185"/>
                <a:gd name="connsiteY473" fmla="*/ 228749 h 2640394"/>
                <a:gd name="connsiteX474" fmla="*/ 616325 w 2389185"/>
                <a:gd name="connsiteY474" fmla="*/ 152549 h 2640394"/>
                <a:gd name="connsiteX475" fmla="*/ 505073 w 2389185"/>
                <a:gd name="connsiteY475" fmla="*/ 167217 h 2640394"/>
                <a:gd name="connsiteX476" fmla="*/ 431921 w 2389185"/>
                <a:gd name="connsiteY476" fmla="*/ 183029 h 2640394"/>
                <a:gd name="connsiteX477" fmla="*/ 505835 w 2389185"/>
                <a:gd name="connsiteY477" fmla="*/ 213128 h 2640394"/>
                <a:gd name="connsiteX478" fmla="*/ 710623 w 2389185"/>
                <a:gd name="connsiteY478" fmla="*/ 378386 h 2640394"/>
                <a:gd name="connsiteX479" fmla="*/ 780155 w 2389185"/>
                <a:gd name="connsiteY479" fmla="*/ 446300 h 2640394"/>
                <a:gd name="connsiteX480" fmla="*/ 833210 w 2389185"/>
                <a:gd name="connsiteY480" fmla="*/ 489638 h 2640394"/>
                <a:gd name="connsiteX481" fmla="*/ 895884 w 2389185"/>
                <a:gd name="connsiteY481" fmla="*/ 540978 h 2640394"/>
                <a:gd name="connsiteX482" fmla="*/ 955796 w 2389185"/>
                <a:gd name="connsiteY482" fmla="*/ 591080 h 2640394"/>
                <a:gd name="connsiteX483" fmla="*/ 984657 w 2389185"/>
                <a:gd name="connsiteY483" fmla="*/ 650611 h 2640394"/>
                <a:gd name="connsiteX484" fmla="*/ 787775 w 2389185"/>
                <a:gd name="connsiteY484" fmla="*/ 2108793 h 2640394"/>
                <a:gd name="connsiteX485" fmla="*/ 789014 w 2389185"/>
                <a:gd name="connsiteY485" fmla="*/ 2105078 h 2640394"/>
                <a:gd name="connsiteX486" fmla="*/ 775298 w 2389185"/>
                <a:gd name="connsiteY486" fmla="*/ 2094696 h 2640394"/>
                <a:gd name="connsiteX487" fmla="*/ 706051 w 2389185"/>
                <a:gd name="connsiteY487" fmla="*/ 2048500 h 2640394"/>
                <a:gd name="connsiteX488" fmla="*/ 572987 w 2389185"/>
                <a:gd name="connsiteY488" fmla="*/ 1943058 h 2640394"/>
                <a:gd name="connsiteX489" fmla="*/ 515170 w 2389185"/>
                <a:gd name="connsiteY489" fmla="*/ 1929342 h 2640394"/>
                <a:gd name="connsiteX490" fmla="*/ 391535 w 2389185"/>
                <a:gd name="connsiteY490" fmla="*/ 1934200 h 2640394"/>
                <a:gd name="connsiteX491" fmla="*/ 355340 w 2389185"/>
                <a:gd name="connsiteY491" fmla="*/ 1924961 h 2640394"/>
                <a:gd name="connsiteX492" fmla="*/ 356388 w 2389185"/>
                <a:gd name="connsiteY492" fmla="*/ 1918960 h 2640394"/>
                <a:gd name="connsiteX493" fmla="*/ 531267 w 2389185"/>
                <a:gd name="connsiteY493" fmla="*/ 1916198 h 2640394"/>
                <a:gd name="connsiteX494" fmla="*/ 463925 w 2389185"/>
                <a:gd name="connsiteY494" fmla="*/ 1870859 h 2640394"/>
                <a:gd name="connsiteX495" fmla="*/ 355055 w 2389185"/>
                <a:gd name="connsiteY495" fmla="*/ 1811327 h 2640394"/>
                <a:gd name="connsiteX496" fmla="*/ 335814 w 2389185"/>
                <a:gd name="connsiteY496" fmla="*/ 1796945 h 2640394"/>
                <a:gd name="connsiteX497" fmla="*/ 339910 w 2389185"/>
                <a:gd name="connsiteY497" fmla="*/ 1790658 h 2640394"/>
                <a:gd name="connsiteX498" fmla="*/ 493262 w 2389185"/>
                <a:gd name="connsiteY498" fmla="*/ 1866286 h 2640394"/>
                <a:gd name="connsiteX499" fmla="*/ 434112 w 2389185"/>
                <a:gd name="connsiteY499" fmla="*/ 1764750 h 2640394"/>
                <a:gd name="connsiteX500" fmla="*/ 413824 w 2389185"/>
                <a:gd name="connsiteY500" fmla="*/ 1758845 h 2640394"/>
                <a:gd name="connsiteX501" fmla="*/ 338291 w 2389185"/>
                <a:gd name="connsiteY501" fmla="*/ 1772751 h 2640394"/>
                <a:gd name="connsiteX502" fmla="*/ 313240 w 2389185"/>
                <a:gd name="connsiteY502" fmla="*/ 1778752 h 2640394"/>
                <a:gd name="connsiteX503" fmla="*/ 315431 w 2389185"/>
                <a:gd name="connsiteY503" fmla="*/ 1806755 h 2640394"/>
                <a:gd name="connsiteX504" fmla="*/ 335338 w 2389185"/>
                <a:gd name="connsiteY504" fmla="*/ 1863524 h 2640394"/>
                <a:gd name="connsiteX505" fmla="*/ 337719 w 2389185"/>
                <a:gd name="connsiteY505" fmla="*/ 1894671 h 2640394"/>
                <a:gd name="connsiteX506" fmla="*/ 316574 w 2389185"/>
                <a:gd name="connsiteY506" fmla="*/ 1911340 h 2640394"/>
                <a:gd name="connsiteX507" fmla="*/ 306191 w 2389185"/>
                <a:gd name="connsiteY507" fmla="*/ 1928866 h 2640394"/>
                <a:gd name="connsiteX508" fmla="*/ 364008 w 2389185"/>
                <a:gd name="connsiteY508" fmla="*/ 2065454 h 2640394"/>
                <a:gd name="connsiteX509" fmla="*/ 356198 w 2389185"/>
                <a:gd name="connsiteY509" fmla="*/ 2092886 h 2640394"/>
                <a:gd name="connsiteX510" fmla="*/ 349721 w 2389185"/>
                <a:gd name="connsiteY510" fmla="*/ 2111841 h 2640394"/>
                <a:gd name="connsiteX511" fmla="*/ 410204 w 2389185"/>
                <a:gd name="connsiteY511" fmla="*/ 2188708 h 2640394"/>
                <a:gd name="connsiteX512" fmla="*/ 426873 w 2389185"/>
                <a:gd name="connsiteY512" fmla="*/ 2235571 h 2640394"/>
                <a:gd name="connsiteX513" fmla="*/ 460973 w 2389185"/>
                <a:gd name="connsiteY513" fmla="*/ 2301389 h 2640394"/>
                <a:gd name="connsiteX514" fmla="*/ 468783 w 2389185"/>
                <a:gd name="connsiteY514" fmla="*/ 2343489 h 2640394"/>
                <a:gd name="connsiteX515" fmla="*/ 494024 w 2389185"/>
                <a:gd name="connsiteY515" fmla="*/ 2364825 h 2640394"/>
                <a:gd name="connsiteX516" fmla="*/ 523361 w 2389185"/>
                <a:gd name="connsiteY516" fmla="*/ 2382542 h 2640394"/>
                <a:gd name="connsiteX517" fmla="*/ 530981 w 2389185"/>
                <a:gd name="connsiteY517" fmla="*/ 2418546 h 2640394"/>
                <a:gd name="connsiteX518" fmla="*/ 535553 w 2389185"/>
                <a:gd name="connsiteY518" fmla="*/ 2448264 h 2640394"/>
                <a:gd name="connsiteX519" fmla="*/ 579273 w 2389185"/>
                <a:gd name="connsiteY519" fmla="*/ 2467314 h 2640394"/>
                <a:gd name="connsiteX520" fmla="*/ 607277 w 2389185"/>
                <a:gd name="connsiteY520" fmla="*/ 2488079 h 2640394"/>
                <a:gd name="connsiteX521" fmla="*/ 640233 w 2389185"/>
                <a:gd name="connsiteY521" fmla="*/ 2510272 h 2640394"/>
                <a:gd name="connsiteX522" fmla="*/ 693192 w 2389185"/>
                <a:gd name="connsiteY522" fmla="*/ 2559230 h 2640394"/>
                <a:gd name="connsiteX523" fmla="*/ 713957 w 2389185"/>
                <a:gd name="connsiteY523" fmla="*/ 2581233 h 2640394"/>
                <a:gd name="connsiteX524" fmla="*/ 769106 w 2389185"/>
                <a:gd name="connsiteY524" fmla="*/ 2570565 h 2640394"/>
                <a:gd name="connsiteX525" fmla="*/ 838829 w 2389185"/>
                <a:gd name="connsiteY525" fmla="*/ 2531322 h 2640394"/>
                <a:gd name="connsiteX526" fmla="*/ 913791 w 2389185"/>
                <a:gd name="connsiteY526" fmla="*/ 2453693 h 2640394"/>
                <a:gd name="connsiteX527" fmla="*/ 943033 w 2389185"/>
                <a:gd name="connsiteY527" fmla="*/ 2398925 h 2640394"/>
                <a:gd name="connsiteX528" fmla="*/ 998278 w 2389185"/>
                <a:gd name="connsiteY528" fmla="*/ 2322153 h 2640394"/>
                <a:gd name="connsiteX529" fmla="*/ 1023995 w 2389185"/>
                <a:gd name="connsiteY529" fmla="*/ 2301293 h 2640394"/>
                <a:gd name="connsiteX530" fmla="*/ 1014661 w 2389185"/>
                <a:gd name="connsiteY530" fmla="*/ 2299674 h 2640394"/>
                <a:gd name="connsiteX531" fmla="*/ 980466 w 2389185"/>
                <a:gd name="connsiteY531" fmla="*/ 2302055 h 2640394"/>
                <a:gd name="connsiteX532" fmla="*/ 803682 w 2389185"/>
                <a:gd name="connsiteY532" fmla="*/ 2370350 h 2640394"/>
                <a:gd name="connsiteX533" fmla="*/ 772535 w 2389185"/>
                <a:gd name="connsiteY533" fmla="*/ 2393876 h 2640394"/>
                <a:gd name="connsiteX534" fmla="*/ 725387 w 2389185"/>
                <a:gd name="connsiteY534" fmla="*/ 2436644 h 2640394"/>
                <a:gd name="connsiteX535" fmla="*/ 648901 w 2389185"/>
                <a:gd name="connsiteY535" fmla="*/ 2462837 h 2640394"/>
                <a:gd name="connsiteX536" fmla="*/ 770345 w 2389185"/>
                <a:gd name="connsiteY536" fmla="*/ 2379113 h 2640394"/>
                <a:gd name="connsiteX537" fmla="*/ 662236 w 2389185"/>
                <a:gd name="connsiteY537" fmla="*/ 2376731 h 2640394"/>
                <a:gd name="connsiteX538" fmla="*/ 522790 w 2389185"/>
                <a:gd name="connsiteY538" fmla="*/ 2349395 h 2640394"/>
                <a:gd name="connsiteX539" fmla="*/ 515170 w 2389185"/>
                <a:gd name="connsiteY539" fmla="*/ 2345870 h 2640394"/>
                <a:gd name="connsiteX540" fmla="*/ 537839 w 2389185"/>
                <a:gd name="connsiteY540" fmla="*/ 2343203 h 2640394"/>
                <a:gd name="connsiteX541" fmla="*/ 666522 w 2389185"/>
                <a:gd name="connsiteY541" fmla="*/ 2365873 h 2640394"/>
                <a:gd name="connsiteX542" fmla="*/ 846926 w 2389185"/>
                <a:gd name="connsiteY542" fmla="*/ 2335679 h 2640394"/>
                <a:gd name="connsiteX543" fmla="*/ 1024567 w 2389185"/>
                <a:gd name="connsiteY543" fmla="*/ 2288720 h 2640394"/>
                <a:gd name="connsiteX544" fmla="*/ 1038473 w 2389185"/>
                <a:gd name="connsiteY544" fmla="*/ 2286720 h 2640394"/>
                <a:gd name="connsiteX545" fmla="*/ 933984 w 2389185"/>
                <a:gd name="connsiteY545" fmla="*/ 2223855 h 2640394"/>
                <a:gd name="connsiteX546" fmla="*/ 838925 w 2389185"/>
                <a:gd name="connsiteY546" fmla="*/ 2199281 h 2640394"/>
                <a:gd name="connsiteX547" fmla="*/ 670523 w 2389185"/>
                <a:gd name="connsiteY547" fmla="*/ 2230618 h 2640394"/>
                <a:gd name="connsiteX548" fmla="*/ 577463 w 2389185"/>
                <a:gd name="connsiteY548" fmla="*/ 2247953 h 2640394"/>
                <a:gd name="connsiteX549" fmla="*/ 463163 w 2389185"/>
                <a:gd name="connsiteY549" fmla="*/ 2237857 h 2640394"/>
                <a:gd name="connsiteX550" fmla="*/ 442875 w 2389185"/>
                <a:gd name="connsiteY550" fmla="*/ 2226808 h 2640394"/>
                <a:gd name="connsiteX551" fmla="*/ 449447 w 2389185"/>
                <a:gd name="connsiteY551" fmla="*/ 2224808 h 2640394"/>
                <a:gd name="connsiteX552" fmla="*/ 458877 w 2389185"/>
                <a:gd name="connsiteY552" fmla="*/ 2227379 h 2640394"/>
                <a:gd name="connsiteX553" fmla="*/ 542030 w 2389185"/>
                <a:gd name="connsiteY553" fmla="*/ 2239095 h 2640394"/>
                <a:gd name="connsiteX554" fmla="*/ 686620 w 2389185"/>
                <a:gd name="connsiteY554" fmla="*/ 2214616 h 2640394"/>
                <a:gd name="connsiteX555" fmla="*/ 881597 w 2389185"/>
                <a:gd name="connsiteY555" fmla="*/ 2188994 h 2640394"/>
                <a:gd name="connsiteX556" fmla="*/ 883216 w 2389185"/>
                <a:gd name="connsiteY556" fmla="*/ 2186422 h 2640394"/>
                <a:gd name="connsiteX557" fmla="*/ 820351 w 2389185"/>
                <a:gd name="connsiteY557" fmla="*/ 2129558 h 2640394"/>
                <a:gd name="connsiteX558" fmla="*/ 800729 w 2389185"/>
                <a:gd name="connsiteY558" fmla="*/ 2120699 h 2640394"/>
                <a:gd name="connsiteX559" fmla="*/ 644900 w 2389185"/>
                <a:gd name="connsiteY559" fmla="*/ 2105364 h 2640394"/>
                <a:gd name="connsiteX560" fmla="*/ 564033 w 2389185"/>
                <a:gd name="connsiteY560" fmla="*/ 2114889 h 2640394"/>
                <a:gd name="connsiteX561" fmla="*/ 431159 w 2389185"/>
                <a:gd name="connsiteY561" fmla="*/ 2146893 h 2640394"/>
                <a:gd name="connsiteX562" fmla="*/ 382963 w 2389185"/>
                <a:gd name="connsiteY562" fmla="*/ 2135463 h 2640394"/>
                <a:gd name="connsiteX563" fmla="*/ 588703 w 2389185"/>
                <a:gd name="connsiteY563" fmla="*/ 2094886 h 2640394"/>
                <a:gd name="connsiteX564" fmla="*/ 589846 w 2389185"/>
                <a:gd name="connsiteY564" fmla="*/ 2087933 h 2640394"/>
                <a:gd name="connsiteX565" fmla="*/ 411062 w 2389185"/>
                <a:gd name="connsiteY565" fmla="*/ 2015067 h 2640394"/>
                <a:gd name="connsiteX566" fmla="*/ 544221 w 2389185"/>
                <a:gd name="connsiteY566" fmla="*/ 2056596 h 2640394"/>
                <a:gd name="connsiteX567" fmla="*/ 709289 w 2389185"/>
                <a:gd name="connsiteY567" fmla="*/ 2103650 h 2640394"/>
                <a:gd name="connsiteX568" fmla="*/ 787775 w 2389185"/>
                <a:gd name="connsiteY568" fmla="*/ 2108793 h 2640394"/>
                <a:gd name="connsiteX569" fmla="*/ 2250720 w 2389185"/>
                <a:gd name="connsiteY569" fmla="*/ 705856 h 2640394"/>
                <a:gd name="connsiteX570" fmla="*/ 2240529 w 2389185"/>
                <a:gd name="connsiteY570" fmla="*/ 699760 h 2640394"/>
                <a:gd name="connsiteX571" fmla="*/ 2149184 w 2389185"/>
                <a:gd name="connsiteY571" fmla="*/ 646134 h 2640394"/>
                <a:gd name="connsiteX572" fmla="*/ 2038979 w 2389185"/>
                <a:gd name="connsiteY572" fmla="*/ 579078 h 2640394"/>
                <a:gd name="connsiteX573" fmla="*/ 1941158 w 2389185"/>
                <a:gd name="connsiteY573" fmla="*/ 543836 h 2640394"/>
                <a:gd name="connsiteX574" fmla="*/ 1689793 w 2389185"/>
                <a:gd name="connsiteY574" fmla="*/ 548027 h 2640394"/>
                <a:gd name="connsiteX575" fmla="*/ 1534726 w 2389185"/>
                <a:gd name="connsiteY575" fmla="*/ 618607 h 2640394"/>
                <a:gd name="connsiteX576" fmla="*/ 1467765 w 2389185"/>
                <a:gd name="connsiteY576" fmla="*/ 667280 h 2640394"/>
                <a:gd name="connsiteX577" fmla="*/ 1462717 w 2389185"/>
                <a:gd name="connsiteY577" fmla="*/ 671375 h 2640394"/>
                <a:gd name="connsiteX578" fmla="*/ 1434523 w 2389185"/>
                <a:gd name="connsiteY578" fmla="*/ 725382 h 2640394"/>
                <a:gd name="connsiteX579" fmla="*/ 1438428 w 2389185"/>
                <a:gd name="connsiteY579" fmla="*/ 730430 h 2640394"/>
                <a:gd name="connsiteX580" fmla="*/ 1716368 w 2389185"/>
                <a:gd name="connsiteY580" fmla="*/ 581745 h 2640394"/>
                <a:gd name="connsiteX581" fmla="*/ 1584923 w 2389185"/>
                <a:gd name="connsiteY581" fmla="*/ 636895 h 2640394"/>
                <a:gd name="connsiteX582" fmla="*/ 1469861 w 2389185"/>
                <a:gd name="connsiteY582" fmla="*/ 719477 h 2640394"/>
                <a:gd name="connsiteX583" fmla="*/ 1491197 w 2389185"/>
                <a:gd name="connsiteY583" fmla="*/ 709094 h 2640394"/>
                <a:gd name="connsiteX584" fmla="*/ 1519200 w 2389185"/>
                <a:gd name="connsiteY584" fmla="*/ 697664 h 2640394"/>
                <a:gd name="connsiteX585" fmla="*/ 1533869 w 2389185"/>
                <a:gd name="connsiteY585" fmla="*/ 714809 h 2640394"/>
                <a:gd name="connsiteX586" fmla="*/ 1521200 w 2389185"/>
                <a:gd name="connsiteY586" fmla="*/ 744146 h 2640394"/>
                <a:gd name="connsiteX587" fmla="*/ 1488530 w 2389185"/>
                <a:gd name="connsiteY587" fmla="*/ 762625 h 2640394"/>
                <a:gd name="connsiteX588" fmla="*/ 1456049 w 2389185"/>
                <a:gd name="connsiteY588" fmla="*/ 791390 h 2640394"/>
                <a:gd name="connsiteX589" fmla="*/ 1459955 w 2389185"/>
                <a:gd name="connsiteY589" fmla="*/ 797582 h 2640394"/>
                <a:gd name="connsiteX590" fmla="*/ 1487291 w 2389185"/>
                <a:gd name="connsiteY590" fmla="*/ 787580 h 2640394"/>
                <a:gd name="connsiteX591" fmla="*/ 1537965 w 2389185"/>
                <a:gd name="connsiteY591" fmla="*/ 749957 h 2640394"/>
                <a:gd name="connsiteX592" fmla="*/ 1795235 w 2389185"/>
                <a:gd name="connsiteY592" fmla="*/ 665184 h 2640394"/>
                <a:gd name="connsiteX593" fmla="*/ 1811808 w 2389185"/>
                <a:gd name="connsiteY593" fmla="*/ 664803 h 2640394"/>
                <a:gd name="connsiteX594" fmla="*/ 1812284 w 2389185"/>
                <a:gd name="connsiteY594" fmla="*/ 668804 h 2640394"/>
                <a:gd name="connsiteX595" fmla="*/ 1507294 w 2389185"/>
                <a:gd name="connsiteY595" fmla="*/ 782723 h 2640394"/>
                <a:gd name="connsiteX596" fmla="*/ 1521010 w 2389185"/>
                <a:gd name="connsiteY596" fmla="*/ 804059 h 2640394"/>
                <a:gd name="connsiteX597" fmla="*/ 1527677 w 2389185"/>
                <a:gd name="connsiteY597" fmla="*/ 800630 h 2640394"/>
                <a:gd name="connsiteX598" fmla="*/ 1749896 w 2389185"/>
                <a:gd name="connsiteY598" fmla="*/ 735383 h 2640394"/>
                <a:gd name="connsiteX599" fmla="*/ 2029169 w 2389185"/>
                <a:gd name="connsiteY599" fmla="*/ 727859 h 2640394"/>
                <a:gd name="connsiteX600" fmla="*/ 2036694 w 2389185"/>
                <a:gd name="connsiteY600" fmla="*/ 730240 h 2640394"/>
                <a:gd name="connsiteX601" fmla="*/ 1998117 w 2389185"/>
                <a:gd name="connsiteY601" fmla="*/ 739289 h 2640394"/>
                <a:gd name="connsiteX602" fmla="*/ 1851146 w 2389185"/>
                <a:gd name="connsiteY602" fmla="*/ 743384 h 2640394"/>
                <a:gd name="connsiteX603" fmla="*/ 1525487 w 2389185"/>
                <a:gd name="connsiteY603" fmla="*/ 811202 h 2640394"/>
                <a:gd name="connsiteX604" fmla="*/ 1503770 w 2389185"/>
                <a:gd name="connsiteY604" fmla="*/ 831872 h 2640394"/>
                <a:gd name="connsiteX605" fmla="*/ 1641501 w 2389185"/>
                <a:gd name="connsiteY605" fmla="*/ 841682 h 2640394"/>
                <a:gd name="connsiteX606" fmla="*/ 1894009 w 2389185"/>
                <a:gd name="connsiteY606" fmla="*/ 837491 h 2640394"/>
                <a:gd name="connsiteX607" fmla="*/ 2043075 w 2389185"/>
                <a:gd name="connsiteY607" fmla="*/ 809107 h 2640394"/>
                <a:gd name="connsiteX608" fmla="*/ 2159852 w 2389185"/>
                <a:gd name="connsiteY608" fmla="*/ 760529 h 2640394"/>
                <a:gd name="connsiteX609" fmla="*/ 2250720 w 2389185"/>
                <a:gd name="connsiteY609" fmla="*/ 705856 h 2640394"/>
                <a:gd name="connsiteX610" fmla="*/ 1986878 w 2389185"/>
                <a:gd name="connsiteY610" fmla="*/ 1140863 h 2640394"/>
                <a:gd name="connsiteX611" fmla="*/ 1989640 w 2389185"/>
                <a:gd name="connsiteY611" fmla="*/ 1137719 h 2640394"/>
                <a:gd name="connsiteX612" fmla="*/ 2258436 w 2389185"/>
                <a:gd name="connsiteY612" fmla="*/ 1363081 h 2640394"/>
                <a:gd name="connsiteX613" fmla="*/ 2129467 w 2389185"/>
                <a:gd name="connsiteY613" fmla="*/ 1155626 h 2640394"/>
                <a:gd name="connsiteX614" fmla="*/ 2139468 w 2389185"/>
                <a:gd name="connsiteY614" fmla="*/ 1158865 h 2640394"/>
                <a:gd name="connsiteX615" fmla="*/ 2279105 w 2389185"/>
                <a:gd name="connsiteY615" fmla="*/ 1428994 h 2640394"/>
                <a:gd name="connsiteX616" fmla="*/ 2285487 w 2389185"/>
                <a:gd name="connsiteY616" fmla="*/ 1451282 h 2640394"/>
                <a:gd name="connsiteX617" fmla="*/ 2291297 w 2389185"/>
                <a:gd name="connsiteY617" fmla="*/ 1450330 h 2640394"/>
                <a:gd name="connsiteX618" fmla="*/ 2302060 w 2389185"/>
                <a:gd name="connsiteY618" fmla="*/ 1401848 h 2640394"/>
                <a:gd name="connsiteX619" fmla="*/ 2296631 w 2389185"/>
                <a:gd name="connsiteY619" fmla="*/ 1314122 h 2640394"/>
                <a:gd name="connsiteX620" fmla="*/ 2273866 w 2389185"/>
                <a:gd name="connsiteY620" fmla="*/ 1249638 h 2640394"/>
                <a:gd name="connsiteX621" fmla="*/ 2199285 w 2389185"/>
                <a:gd name="connsiteY621" fmla="*/ 1135910 h 2640394"/>
                <a:gd name="connsiteX622" fmla="*/ 2135277 w 2389185"/>
                <a:gd name="connsiteY622" fmla="*/ 1085046 h 2640394"/>
                <a:gd name="connsiteX623" fmla="*/ 1953159 w 2389185"/>
                <a:gd name="connsiteY623" fmla="*/ 977509 h 2640394"/>
                <a:gd name="connsiteX624" fmla="*/ 1601496 w 2389185"/>
                <a:gd name="connsiteY624" fmla="*/ 920454 h 2640394"/>
                <a:gd name="connsiteX625" fmla="*/ 1459097 w 2389185"/>
                <a:gd name="connsiteY625" fmla="*/ 936647 h 2640394"/>
                <a:gd name="connsiteX626" fmla="*/ 1448811 w 2389185"/>
                <a:gd name="connsiteY626" fmla="*/ 941123 h 2640394"/>
                <a:gd name="connsiteX627" fmla="*/ 1455383 w 2389185"/>
                <a:gd name="connsiteY627" fmla="*/ 944076 h 2640394"/>
                <a:gd name="connsiteX628" fmla="*/ 1635119 w 2389185"/>
                <a:gd name="connsiteY628" fmla="*/ 943981 h 2640394"/>
                <a:gd name="connsiteX629" fmla="*/ 1835049 w 2389185"/>
                <a:gd name="connsiteY629" fmla="*/ 967127 h 2640394"/>
                <a:gd name="connsiteX630" fmla="*/ 1859338 w 2389185"/>
                <a:gd name="connsiteY630" fmla="*/ 977795 h 2640394"/>
                <a:gd name="connsiteX631" fmla="*/ 1857909 w 2389185"/>
                <a:gd name="connsiteY631" fmla="*/ 981795 h 2640394"/>
                <a:gd name="connsiteX632" fmla="*/ 1833335 w 2389185"/>
                <a:gd name="connsiteY632" fmla="*/ 975128 h 2640394"/>
                <a:gd name="connsiteX633" fmla="*/ 1697984 w 2389185"/>
                <a:gd name="connsiteY633" fmla="*/ 955220 h 2640394"/>
                <a:gd name="connsiteX634" fmla="*/ 1562348 w 2389185"/>
                <a:gd name="connsiteY634" fmla="*/ 955887 h 2640394"/>
                <a:gd name="connsiteX635" fmla="*/ 1469861 w 2389185"/>
                <a:gd name="connsiteY635" fmla="*/ 952839 h 2640394"/>
                <a:gd name="connsiteX636" fmla="*/ 1467384 w 2389185"/>
                <a:gd name="connsiteY636" fmla="*/ 958078 h 2640394"/>
                <a:gd name="connsiteX637" fmla="*/ 1479957 w 2389185"/>
                <a:gd name="connsiteY637" fmla="*/ 966174 h 2640394"/>
                <a:gd name="connsiteX638" fmla="*/ 1547775 w 2389185"/>
                <a:gd name="connsiteY638" fmla="*/ 981319 h 2640394"/>
                <a:gd name="connsiteX639" fmla="*/ 1434618 w 2389185"/>
                <a:gd name="connsiteY639" fmla="*/ 973508 h 2640394"/>
                <a:gd name="connsiteX640" fmla="*/ 1447001 w 2389185"/>
                <a:gd name="connsiteY640" fmla="*/ 980557 h 2640394"/>
                <a:gd name="connsiteX641" fmla="*/ 1532630 w 2389185"/>
                <a:gd name="connsiteY641" fmla="*/ 1007513 h 2640394"/>
                <a:gd name="connsiteX642" fmla="*/ 1771422 w 2389185"/>
                <a:gd name="connsiteY642" fmla="*/ 1095619 h 2640394"/>
                <a:gd name="connsiteX643" fmla="*/ 1891056 w 2389185"/>
                <a:gd name="connsiteY643" fmla="*/ 1188011 h 2640394"/>
                <a:gd name="connsiteX644" fmla="*/ 1932014 w 2389185"/>
                <a:gd name="connsiteY644" fmla="*/ 1218968 h 2640394"/>
                <a:gd name="connsiteX645" fmla="*/ 2049743 w 2389185"/>
                <a:gd name="connsiteY645" fmla="*/ 1267640 h 2640394"/>
                <a:gd name="connsiteX646" fmla="*/ 2089462 w 2389185"/>
                <a:gd name="connsiteY646" fmla="*/ 1287929 h 2640394"/>
                <a:gd name="connsiteX647" fmla="*/ 2086509 w 2389185"/>
                <a:gd name="connsiteY647" fmla="*/ 1294501 h 2640394"/>
                <a:gd name="connsiteX648" fmla="*/ 1916774 w 2389185"/>
                <a:gd name="connsiteY648" fmla="*/ 1226492 h 2640394"/>
                <a:gd name="connsiteX649" fmla="*/ 1937729 w 2389185"/>
                <a:gd name="connsiteY649" fmla="*/ 1264402 h 2640394"/>
                <a:gd name="connsiteX650" fmla="*/ 2058982 w 2389185"/>
                <a:gd name="connsiteY650" fmla="*/ 1341650 h 2640394"/>
                <a:gd name="connsiteX651" fmla="*/ 2245577 w 2389185"/>
                <a:gd name="connsiteY651" fmla="*/ 1373082 h 2640394"/>
                <a:gd name="connsiteX652" fmla="*/ 2242815 w 2389185"/>
                <a:gd name="connsiteY652" fmla="*/ 1365748 h 2640394"/>
                <a:gd name="connsiteX653" fmla="*/ 2094605 w 2389185"/>
                <a:gd name="connsiteY653" fmla="*/ 1204109 h 2640394"/>
                <a:gd name="connsiteX654" fmla="*/ 2014881 w 2389185"/>
                <a:gd name="connsiteY654" fmla="*/ 1159246 h 2640394"/>
                <a:gd name="connsiteX655" fmla="*/ 1986878 w 2389185"/>
                <a:gd name="connsiteY655" fmla="*/ 1140863 h 2640394"/>
                <a:gd name="connsiteX656" fmla="*/ 1628452 w 2389185"/>
                <a:gd name="connsiteY656" fmla="*/ 1761321 h 2640394"/>
                <a:gd name="connsiteX657" fmla="*/ 1682744 w 2389185"/>
                <a:gd name="connsiteY657" fmla="*/ 1692360 h 2640394"/>
                <a:gd name="connsiteX658" fmla="*/ 1718463 w 2389185"/>
                <a:gd name="connsiteY658" fmla="*/ 1590633 h 2640394"/>
                <a:gd name="connsiteX659" fmla="*/ 1726274 w 2389185"/>
                <a:gd name="connsiteY659" fmla="*/ 1557296 h 2640394"/>
                <a:gd name="connsiteX660" fmla="*/ 1709415 w 2389185"/>
                <a:gd name="connsiteY660" fmla="*/ 1423850 h 2640394"/>
                <a:gd name="connsiteX661" fmla="*/ 1647502 w 2389185"/>
                <a:gd name="connsiteY661" fmla="*/ 1278785 h 2640394"/>
                <a:gd name="connsiteX662" fmla="*/ 1457383 w 2389185"/>
                <a:gd name="connsiteY662" fmla="*/ 1132862 h 2640394"/>
                <a:gd name="connsiteX663" fmla="*/ 1342035 w 2389185"/>
                <a:gd name="connsiteY663" fmla="*/ 1088761 h 2640394"/>
                <a:gd name="connsiteX664" fmla="*/ 1338797 w 2389185"/>
                <a:gd name="connsiteY664" fmla="*/ 1093047 h 2640394"/>
                <a:gd name="connsiteX665" fmla="*/ 1355465 w 2389185"/>
                <a:gd name="connsiteY665" fmla="*/ 1106382 h 2640394"/>
                <a:gd name="connsiteX666" fmla="*/ 1413854 w 2389185"/>
                <a:gd name="connsiteY666" fmla="*/ 1131814 h 2640394"/>
                <a:gd name="connsiteX667" fmla="*/ 1592352 w 2389185"/>
                <a:gd name="connsiteY667" fmla="*/ 1292120 h 2640394"/>
                <a:gd name="connsiteX668" fmla="*/ 1611021 w 2389185"/>
                <a:gd name="connsiteY668" fmla="*/ 1318790 h 2640394"/>
                <a:gd name="connsiteX669" fmla="*/ 1607973 w 2389185"/>
                <a:gd name="connsiteY669" fmla="*/ 1321266 h 2640394"/>
                <a:gd name="connsiteX670" fmla="*/ 1350227 w 2389185"/>
                <a:gd name="connsiteY670" fmla="*/ 1115907 h 2640394"/>
                <a:gd name="connsiteX671" fmla="*/ 1352608 w 2389185"/>
                <a:gd name="connsiteY671" fmla="*/ 1196679 h 2640394"/>
                <a:gd name="connsiteX672" fmla="*/ 1357847 w 2389185"/>
                <a:gd name="connsiteY672" fmla="*/ 1249543 h 2640394"/>
                <a:gd name="connsiteX673" fmla="*/ 1426236 w 2389185"/>
                <a:gd name="connsiteY673" fmla="*/ 1382798 h 2640394"/>
                <a:gd name="connsiteX674" fmla="*/ 1446905 w 2389185"/>
                <a:gd name="connsiteY674" fmla="*/ 1415183 h 2640394"/>
                <a:gd name="connsiteX675" fmla="*/ 1442238 w 2389185"/>
                <a:gd name="connsiteY675" fmla="*/ 1417945 h 2640394"/>
                <a:gd name="connsiteX676" fmla="*/ 1342511 w 2389185"/>
                <a:gd name="connsiteY676" fmla="*/ 1243066 h 2640394"/>
                <a:gd name="connsiteX677" fmla="*/ 1339368 w 2389185"/>
                <a:gd name="connsiteY677" fmla="*/ 1295834 h 2640394"/>
                <a:gd name="connsiteX678" fmla="*/ 1354608 w 2389185"/>
                <a:gd name="connsiteY678" fmla="*/ 1357556 h 2640394"/>
                <a:gd name="connsiteX679" fmla="*/ 1417949 w 2389185"/>
                <a:gd name="connsiteY679" fmla="*/ 1481762 h 2640394"/>
                <a:gd name="connsiteX680" fmla="*/ 1512437 w 2389185"/>
                <a:gd name="connsiteY680" fmla="*/ 1594157 h 2640394"/>
                <a:gd name="connsiteX681" fmla="*/ 1523867 w 2389185"/>
                <a:gd name="connsiteY681" fmla="*/ 1615779 h 2640394"/>
                <a:gd name="connsiteX682" fmla="*/ 1521010 w 2389185"/>
                <a:gd name="connsiteY682" fmla="*/ 1617208 h 2640394"/>
                <a:gd name="connsiteX683" fmla="*/ 1358990 w 2389185"/>
                <a:gd name="connsiteY683" fmla="*/ 1426803 h 2640394"/>
                <a:gd name="connsiteX684" fmla="*/ 1362895 w 2389185"/>
                <a:gd name="connsiteY684" fmla="*/ 1471761 h 2640394"/>
                <a:gd name="connsiteX685" fmla="*/ 1424998 w 2389185"/>
                <a:gd name="connsiteY685" fmla="*/ 1557486 h 2640394"/>
                <a:gd name="connsiteX686" fmla="*/ 1563777 w 2389185"/>
                <a:gd name="connsiteY686" fmla="*/ 1698170 h 2640394"/>
                <a:gd name="connsiteX687" fmla="*/ 1570921 w 2389185"/>
                <a:gd name="connsiteY687" fmla="*/ 1696932 h 2640394"/>
                <a:gd name="connsiteX688" fmla="*/ 1526915 w 2389185"/>
                <a:gd name="connsiteY688" fmla="*/ 1534531 h 2640394"/>
                <a:gd name="connsiteX689" fmla="*/ 1534536 w 2389185"/>
                <a:gd name="connsiteY689" fmla="*/ 1547771 h 2640394"/>
                <a:gd name="connsiteX690" fmla="*/ 1570826 w 2389185"/>
                <a:gd name="connsiteY690" fmla="*/ 1659308 h 2640394"/>
                <a:gd name="connsiteX691" fmla="*/ 1597972 w 2389185"/>
                <a:gd name="connsiteY691" fmla="*/ 1756654 h 2640394"/>
                <a:gd name="connsiteX692" fmla="*/ 1612069 w 2389185"/>
                <a:gd name="connsiteY692" fmla="*/ 1780943 h 2640394"/>
                <a:gd name="connsiteX693" fmla="*/ 1616355 w 2389185"/>
                <a:gd name="connsiteY693" fmla="*/ 1779895 h 2640394"/>
                <a:gd name="connsiteX694" fmla="*/ 1620070 w 2389185"/>
                <a:gd name="connsiteY694" fmla="*/ 1765226 h 2640394"/>
                <a:gd name="connsiteX695" fmla="*/ 1586923 w 2389185"/>
                <a:gd name="connsiteY695" fmla="*/ 1513957 h 2640394"/>
                <a:gd name="connsiteX696" fmla="*/ 1509770 w 2389185"/>
                <a:gd name="connsiteY696" fmla="*/ 1346603 h 2640394"/>
                <a:gd name="connsiteX697" fmla="*/ 1498055 w 2389185"/>
                <a:gd name="connsiteY697" fmla="*/ 1320885 h 2640394"/>
                <a:gd name="connsiteX698" fmla="*/ 1502436 w 2389185"/>
                <a:gd name="connsiteY698" fmla="*/ 1319361 h 2640394"/>
                <a:gd name="connsiteX699" fmla="*/ 1628452 w 2389185"/>
                <a:gd name="connsiteY699" fmla="*/ 1761321 h 2640394"/>
                <a:gd name="connsiteX700" fmla="*/ 1159727 w 2389185"/>
                <a:gd name="connsiteY700" fmla="*/ 977318 h 2640394"/>
                <a:gd name="connsiteX701" fmla="*/ 1255739 w 2389185"/>
                <a:gd name="connsiteY701" fmla="*/ 1252019 h 2640394"/>
                <a:gd name="connsiteX702" fmla="*/ 1211257 w 2389185"/>
                <a:gd name="connsiteY702" fmla="*/ 1069616 h 2640394"/>
                <a:gd name="connsiteX703" fmla="*/ 1080383 w 2389185"/>
                <a:gd name="connsiteY703" fmla="*/ 938266 h 2640394"/>
                <a:gd name="connsiteX704" fmla="*/ 1074287 w 2389185"/>
                <a:gd name="connsiteY704" fmla="*/ 940933 h 2640394"/>
                <a:gd name="connsiteX705" fmla="*/ 1092956 w 2389185"/>
                <a:gd name="connsiteY705" fmla="*/ 1053709 h 2640394"/>
                <a:gd name="connsiteX706" fmla="*/ 1064953 w 2389185"/>
                <a:gd name="connsiteY706" fmla="*/ 925502 h 2640394"/>
                <a:gd name="connsiteX707" fmla="*/ 1049713 w 2389185"/>
                <a:gd name="connsiteY707" fmla="*/ 951887 h 2640394"/>
                <a:gd name="connsiteX708" fmla="*/ 1049808 w 2389185"/>
                <a:gd name="connsiteY708" fmla="*/ 1062091 h 2640394"/>
                <a:gd name="connsiteX709" fmla="*/ 1063619 w 2389185"/>
                <a:gd name="connsiteY709" fmla="*/ 1122098 h 2640394"/>
                <a:gd name="connsiteX710" fmla="*/ 1054475 w 2389185"/>
                <a:gd name="connsiteY710" fmla="*/ 1110954 h 2640394"/>
                <a:gd name="connsiteX711" fmla="*/ 1037426 w 2389185"/>
                <a:gd name="connsiteY711" fmla="*/ 982367 h 2640394"/>
                <a:gd name="connsiteX712" fmla="*/ 1047998 w 2389185"/>
                <a:gd name="connsiteY712" fmla="*/ 934742 h 2640394"/>
                <a:gd name="connsiteX713" fmla="*/ 1043617 w 2389185"/>
                <a:gd name="connsiteY713" fmla="*/ 911310 h 2640394"/>
                <a:gd name="connsiteX714" fmla="*/ 1040093 w 2389185"/>
                <a:gd name="connsiteY714" fmla="*/ 913882 h 2640394"/>
                <a:gd name="connsiteX715" fmla="*/ 1035425 w 2389185"/>
                <a:gd name="connsiteY715" fmla="*/ 922454 h 2640394"/>
                <a:gd name="connsiteX716" fmla="*/ 1030568 w 2389185"/>
                <a:gd name="connsiteY716" fmla="*/ 1144006 h 2640394"/>
                <a:gd name="connsiteX717" fmla="*/ 1064858 w 2389185"/>
                <a:gd name="connsiteY717" fmla="*/ 1249352 h 2640394"/>
                <a:gd name="connsiteX718" fmla="*/ 1103148 w 2389185"/>
                <a:gd name="connsiteY718" fmla="*/ 1353175 h 2640394"/>
                <a:gd name="connsiteX719" fmla="*/ 1130294 w 2389185"/>
                <a:gd name="connsiteY719" fmla="*/ 1422993 h 2640394"/>
                <a:gd name="connsiteX720" fmla="*/ 1144772 w 2389185"/>
                <a:gd name="connsiteY720" fmla="*/ 1474238 h 2640394"/>
                <a:gd name="connsiteX721" fmla="*/ 1115340 w 2389185"/>
                <a:gd name="connsiteY721" fmla="*/ 1299168 h 2640394"/>
                <a:gd name="connsiteX722" fmla="*/ 1079526 w 2389185"/>
                <a:gd name="connsiteY722" fmla="*/ 1184201 h 2640394"/>
                <a:gd name="connsiteX723" fmla="*/ 1080098 w 2389185"/>
                <a:gd name="connsiteY723" fmla="*/ 1175629 h 2640394"/>
                <a:gd name="connsiteX724" fmla="*/ 1090289 w 2389185"/>
                <a:gd name="connsiteY724" fmla="*/ 1194012 h 2640394"/>
                <a:gd name="connsiteX725" fmla="*/ 1134009 w 2389185"/>
                <a:gd name="connsiteY725" fmla="*/ 1316885 h 2640394"/>
                <a:gd name="connsiteX726" fmla="*/ 1155917 w 2389185"/>
                <a:gd name="connsiteY726" fmla="*/ 1415183 h 2640394"/>
                <a:gd name="connsiteX727" fmla="*/ 1164584 w 2389185"/>
                <a:gd name="connsiteY727" fmla="*/ 1499669 h 2640394"/>
                <a:gd name="connsiteX728" fmla="*/ 1200303 w 2389185"/>
                <a:gd name="connsiteY728" fmla="*/ 1582632 h 2640394"/>
                <a:gd name="connsiteX729" fmla="*/ 1211828 w 2389185"/>
                <a:gd name="connsiteY729" fmla="*/ 1571393 h 2640394"/>
                <a:gd name="connsiteX730" fmla="*/ 1311365 w 2389185"/>
                <a:gd name="connsiteY730" fmla="*/ 1475381 h 2640394"/>
                <a:gd name="connsiteX731" fmla="*/ 1342988 w 2389185"/>
                <a:gd name="connsiteY731" fmla="*/ 1398990 h 2640394"/>
                <a:gd name="connsiteX732" fmla="*/ 1332034 w 2389185"/>
                <a:gd name="connsiteY732" fmla="*/ 1334792 h 2640394"/>
                <a:gd name="connsiteX733" fmla="*/ 1329557 w 2389185"/>
                <a:gd name="connsiteY733" fmla="*/ 1226111 h 2640394"/>
                <a:gd name="connsiteX734" fmla="*/ 1323652 w 2389185"/>
                <a:gd name="connsiteY734" fmla="*/ 1096095 h 2640394"/>
                <a:gd name="connsiteX735" fmla="*/ 1200113 w 2389185"/>
                <a:gd name="connsiteY735" fmla="*/ 983319 h 2640394"/>
                <a:gd name="connsiteX736" fmla="*/ 1197731 w 2389185"/>
                <a:gd name="connsiteY736" fmla="*/ 984462 h 2640394"/>
                <a:gd name="connsiteX737" fmla="*/ 1285266 w 2389185"/>
                <a:gd name="connsiteY737" fmla="*/ 1114478 h 2640394"/>
                <a:gd name="connsiteX738" fmla="*/ 1159727 w 2389185"/>
                <a:gd name="connsiteY738" fmla="*/ 977318 h 2640394"/>
                <a:gd name="connsiteX739" fmla="*/ 1150583 w 2389185"/>
                <a:gd name="connsiteY739" fmla="*/ 558885 h 2640394"/>
                <a:gd name="connsiteX740" fmla="*/ 1143439 w 2389185"/>
                <a:gd name="connsiteY740" fmla="*/ 556599 h 2640394"/>
                <a:gd name="connsiteX741" fmla="*/ 1124865 w 2389185"/>
                <a:gd name="connsiteY741" fmla="*/ 593842 h 2640394"/>
                <a:gd name="connsiteX742" fmla="*/ 1112578 w 2389185"/>
                <a:gd name="connsiteY742" fmla="*/ 636228 h 2640394"/>
                <a:gd name="connsiteX743" fmla="*/ 1113435 w 2389185"/>
                <a:gd name="connsiteY743" fmla="*/ 664041 h 2640394"/>
                <a:gd name="connsiteX744" fmla="*/ 1117531 w 2389185"/>
                <a:gd name="connsiteY744" fmla="*/ 681948 h 2640394"/>
                <a:gd name="connsiteX745" fmla="*/ 1103148 w 2389185"/>
                <a:gd name="connsiteY745" fmla="*/ 728621 h 2640394"/>
                <a:gd name="connsiteX746" fmla="*/ 1093242 w 2389185"/>
                <a:gd name="connsiteY746" fmla="*/ 737479 h 2640394"/>
                <a:gd name="connsiteX747" fmla="*/ 1082669 w 2389185"/>
                <a:gd name="connsiteY747" fmla="*/ 729383 h 2640394"/>
                <a:gd name="connsiteX748" fmla="*/ 1076383 w 2389185"/>
                <a:gd name="connsiteY748" fmla="*/ 672614 h 2640394"/>
                <a:gd name="connsiteX749" fmla="*/ 1078955 w 2389185"/>
                <a:gd name="connsiteY749" fmla="*/ 653754 h 2640394"/>
                <a:gd name="connsiteX750" fmla="*/ 1110006 w 2389185"/>
                <a:gd name="connsiteY750" fmla="*/ 588032 h 2640394"/>
                <a:gd name="connsiteX751" fmla="*/ 1117721 w 2389185"/>
                <a:gd name="connsiteY751" fmla="*/ 575935 h 2640394"/>
                <a:gd name="connsiteX752" fmla="*/ 1115340 w 2389185"/>
                <a:gd name="connsiteY752" fmla="*/ 572315 h 2640394"/>
                <a:gd name="connsiteX753" fmla="*/ 1093337 w 2389185"/>
                <a:gd name="connsiteY753" fmla="*/ 578221 h 2640394"/>
                <a:gd name="connsiteX754" fmla="*/ 1060286 w 2389185"/>
                <a:gd name="connsiteY754" fmla="*/ 627465 h 2640394"/>
                <a:gd name="connsiteX755" fmla="*/ 1053523 w 2389185"/>
                <a:gd name="connsiteY755" fmla="*/ 633942 h 2640394"/>
                <a:gd name="connsiteX756" fmla="*/ 1031139 w 2389185"/>
                <a:gd name="connsiteY756" fmla="*/ 598700 h 2640394"/>
                <a:gd name="connsiteX757" fmla="*/ 1024662 w 2389185"/>
                <a:gd name="connsiteY757" fmla="*/ 619750 h 2640394"/>
                <a:gd name="connsiteX758" fmla="*/ 1023424 w 2389185"/>
                <a:gd name="connsiteY758" fmla="*/ 682043 h 2640394"/>
                <a:gd name="connsiteX759" fmla="*/ 1024376 w 2389185"/>
                <a:gd name="connsiteY759" fmla="*/ 736526 h 2640394"/>
                <a:gd name="connsiteX760" fmla="*/ 1023710 w 2389185"/>
                <a:gd name="connsiteY760" fmla="*/ 745575 h 2640394"/>
                <a:gd name="connsiteX761" fmla="*/ 991420 w 2389185"/>
                <a:gd name="connsiteY761" fmla="*/ 736241 h 2640394"/>
                <a:gd name="connsiteX762" fmla="*/ 1017804 w 2389185"/>
                <a:gd name="connsiteY762" fmla="*/ 800153 h 2640394"/>
                <a:gd name="connsiteX763" fmla="*/ 992372 w 2389185"/>
                <a:gd name="connsiteY763" fmla="*/ 788247 h 2640394"/>
                <a:gd name="connsiteX764" fmla="*/ 988658 w 2389185"/>
                <a:gd name="connsiteY764" fmla="*/ 793010 h 2640394"/>
                <a:gd name="connsiteX765" fmla="*/ 1015137 w 2389185"/>
                <a:gd name="connsiteY765" fmla="*/ 819203 h 2640394"/>
                <a:gd name="connsiteX766" fmla="*/ 1019900 w 2389185"/>
                <a:gd name="connsiteY766" fmla="*/ 826633 h 2640394"/>
                <a:gd name="connsiteX767" fmla="*/ 1011994 w 2389185"/>
                <a:gd name="connsiteY767" fmla="*/ 829871 h 2640394"/>
                <a:gd name="connsiteX768" fmla="*/ 962369 w 2389185"/>
                <a:gd name="connsiteY768" fmla="*/ 854160 h 2640394"/>
                <a:gd name="connsiteX769" fmla="*/ 986848 w 2389185"/>
                <a:gd name="connsiteY769" fmla="*/ 852636 h 2640394"/>
                <a:gd name="connsiteX770" fmla="*/ 997325 w 2389185"/>
                <a:gd name="connsiteY770" fmla="*/ 857113 h 2640394"/>
                <a:gd name="connsiteX771" fmla="*/ 1029139 w 2389185"/>
                <a:gd name="connsiteY771" fmla="*/ 899309 h 2640394"/>
                <a:gd name="connsiteX772" fmla="*/ 1032758 w 2389185"/>
                <a:gd name="connsiteY772" fmla="*/ 902357 h 2640394"/>
                <a:gd name="connsiteX773" fmla="*/ 1061048 w 2389185"/>
                <a:gd name="connsiteY773" fmla="*/ 916168 h 2640394"/>
                <a:gd name="connsiteX774" fmla="*/ 1137248 w 2389185"/>
                <a:gd name="connsiteY774" fmla="*/ 961697 h 2640394"/>
                <a:gd name="connsiteX775" fmla="*/ 1150678 w 2389185"/>
                <a:gd name="connsiteY775" fmla="*/ 964745 h 2640394"/>
                <a:gd name="connsiteX776" fmla="*/ 1227640 w 2389185"/>
                <a:gd name="connsiteY776" fmla="*/ 979604 h 2640394"/>
                <a:gd name="connsiteX777" fmla="*/ 1276027 w 2389185"/>
                <a:gd name="connsiteY777" fmla="*/ 1012847 h 2640394"/>
                <a:gd name="connsiteX778" fmla="*/ 1316413 w 2389185"/>
                <a:gd name="connsiteY778" fmla="*/ 1033706 h 2640394"/>
                <a:gd name="connsiteX779" fmla="*/ 1311936 w 2389185"/>
                <a:gd name="connsiteY779" fmla="*/ 980366 h 2640394"/>
                <a:gd name="connsiteX780" fmla="*/ 1356132 w 2389185"/>
                <a:gd name="connsiteY780" fmla="*/ 999607 h 2640394"/>
                <a:gd name="connsiteX781" fmla="*/ 1357561 w 2389185"/>
                <a:gd name="connsiteY781" fmla="*/ 996749 h 2640394"/>
                <a:gd name="connsiteX782" fmla="*/ 1338035 w 2389185"/>
                <a:gd name="connsiteY782" fmla="*/ 968079 h 2640394"/>
                <a:gd name="connsiteX783" fmla="*/ 1401186 w 2389185"/>
                <a:gd name="connsiteY783" fmla="*/ 986367 h 2640394"/>
                <a:gd name="connsiteX784" fmla="*/ 1403090 w 2389185"/>
                <a:gd name="connsiteY784" fmla="*/ 981795 h 2640394"/>
                <a:gd name="connsiteX785" fmla="*/ 1390232 w 2389185"/>
                <a:gd name="connsiteY785" fmla="*/ 959983 h 2640394"/>
                <a:gd name="connsiteX786" fmla="*/ 1453668 w 2389185"/>
                <a:gd name="connsiteY786" fmla="*/ 961697 h 2640394"/>
                <a:gd name="connsiteX787" fmla="*/ 1454621 w 2389185"/>
                <a:gd name="connsiteY787" fmla="*/ 955411 h 2640394"/>
                <a:gd name="connsiteX788" fmla="*/ 1411091 w 2389185"/>
                <a:gd name="connsiteY788" fmla="*/ 933599 h 2640394"/>
                <a:gd name="connsiteX789" fmla="*/ 1411853 w 2389185"/>
                <a:gd name="connsiteY789" fmla="*/ 928836 h 2640394"/>
                <a:gd name="connsiteX790" fmla="*/ 1475766 w 2389185"/>
                <a:gd name="connsiteY790" fmla="*/ 923502 h 2640394"/>
                <a:gd name="connsiteX791" fmla="*/ 1475671 w 2389185"/>
                <a:gd name="connsiteY791" fmla="*/ 920168 h 2640394"/>
                <a:gd name="connsiteX792" fmla="*/ 1422521 w 2389185"/>
                <a:gd name="connsiteY792" fmla="*/ 889784 h 2640394"/>
                <a:gd name="connsiteX793" fmla="*/ 1485863 w 2389185"/>
                <a:gd name="connsiteY793" fmla="*/ 866257 h 2640394"/>
                <a:gd name="connsiteX794" fmla="*/ 1470432 w 2389185"/>
                <a:gd name="connsiteY794" fmla="*/ 863971 h 2640394"/>
                <a:gd name="connsiteX795" fmla="*/ 1454716 w 2389185"/>
                <a:gd name="connsiteY795" fmla="*/ 830919 h 2640394"/>
                <a:gd name="connsiteX796" fmla="*/ 1469765 w 2389185"/>
                <a:gd name="connsiteY796" fmla="*/ 805392 h 2640394"/>
                <a:gd name="connsiteX797" fmla="*/ 1439571 w 2389185"/>
                <a:gd name="connsiteY797" fmla="*/ 805773 h 2640394"/>
                <a:gd name="connsiteX798" fmla="*/ 1437857 w 2389185"/>
                <a:gd name="connsiteY798" fmla="*/ 801487 h 2640394"/>
                <a:gd name="connsiteX799" fmla="*/ 1454811 w 2389185"/>
                <a:gd name="connsiteY799" fmla="*/ 780627 h 2640394"/>
                <a:gd name="connsiteX800" fmla="*/ 1459764 w 2389185"/>
                <a:gd name="connsiteY800" fmla="*/ 769578 h 2640394"/>
                <a:gd name="connsiteX801" fmla="*/ 1458050 w 2389185"/>
                <a:gd name="connsiteY801" fmla="*/ 731954 h 2640394"/>
                <a:gd name="connsiteX802" fmla="*/ 1414235 w 2389185"/>
                <a:gd name="connsiteY802" fmla="*/ 751004 h 2640394"/>
                <a:gd name="connsiteX803" fmla="*/ 1411377 w 2389185"/>
                <a:gd name="connsiteY803" fmla="*/ 747766 h 2640394"/>
                <a:gd name="connsiteX804" fmla="*/ 1446239 w 2389185"/>
                <a:gd name="connsiteY804" fmla="*/ 678614 h 2640394"/>
                <a:gd name="connsiteX805" fmla="*/ 1441762 w 2389185"/>
                <a:gd name="connsiteY805" fmla="*/ 675376 h 2640394"/>
                <a:gd name="connsiteX806" fmla="*/ 1398709 w 2389185"/>
                <a:gd name="connsiteY806" fmla="*/ 714428 h 2640394"/>
                <a:gd name="connsiteX807" fmla="*/ 1380992 w 2389185"/>
                <a:gd name="connsiteY807" fmla="*/ 728430 h 2640394"/>
                <a:gd name="connsiteX808" fmla="*/ 1364609 w 2389185"/>
                <a:gd name="connsiteY808" fmla="*/ 728525 h 2640394"/>
                <a:gd name="connsiteX809" fmla="*/ 1362609 w 2389185"/>
                <a:gd name="connsiteY809" fmla="*/ 713857 h 2640394"/>
                <a:gd name="connsiteX810" fmla="*/ 1373372 w 2389185"/>
                <a:gd name="connsiteY810" fmla="*/ 684329 h 2640394"/>
                <a:gd name="connsiteX811" fmla="*/ 1371753 w 2389185"/>
                <a:gd name="connsiteY811" fmla="*/ 620702 h 2640394"/>
                <a:gd name="connsiteX812" fmla="*/ 1319366 w 2389185"/>
                <a:gd name="connsiteY812" fmla="*/ 665279 h 2640394"/>
                <a:gd name="connsiteX813" fmla="*/ 1325652 w 2389185"/>
                <a:gd name="connsiteY813" fmla="*/ 599747 h 2640394"/>
                <a:gd name="connsiteX814" fmla="*/ 1310888 w 2389185"/>
                <a:gd name="connsiteY814" fmla="*/ 618512 h 2640394"/>
                <a:gd name="connsiteX815" fmla="*/ 1294601 w 2389185"/>
                <a:gd name="connsiteY815" fmla="*/ 641753 h 2640394"/>
                <a:gd name="connsiteX816" fmla="*/ 1258025 w 2389185"/>
                <a:gd name="connsiteY816" fmla="*/ 662898 h 2640394"/>
                <a:gd name="connsiteX817" fmla="*/ 1236403 w 2389185"/>
                <a:gd name="connsiteY817" fmla="*/ 662327 h 2640394"/>
                <a:gd name="connsiteX818" fmla="*/ 1236403 w 2389185"/>
                <a:gd name="connsiteY818" fmla="*/ 638800 h 2640394"/>
                <a:gd name="connsiteX819" fmla="*/ 1252595 w 2389185"/>
                <a:gd name="connsiteY819" fmla="*/ 620702 h 2640394"/>
                <a:gd name="connsiteX820" fmla="*/ 1269836 w 2389185"/>
                <a:gd name="connsiteY820" fmla="*/ 602795 h 2640394"/>
                <a:gd name="connsiteX821" fmla="*/ 1257929 w 2389185"/>
                <a:gd name="connsiteY821" fmla="*/ 604605 h 2640394"/>
                <a:gd name="connsiteX822" fmla="*/ 1243642 w 2389185"/>
                <a:gd name="connsiteY822" fmla="*/ 608796 h 2640394"/>
                <a:gd name="connsiteX823" fmla="*/ 1242785 w 2389185"/>
                <a:gd name="connsiteY823" fmla="*/ 594985 h 2640394"/>
                <a:gd name="connsiteX824" fmla="*/ 1246595 w 2389185"/>
                <a:gd name="connsiteY824" fmla="*/ 574982 h 2640394"/>
                <a:gd name="connsiteX825" fmla="*/ 1242594 w 2389185"/>
                <a:gd name="connsiteY825" fmla="*/ 572411 h 2640394"/>
                <a:gd name="connsiteX826" fmla="*/ 1226687 w 2389185"/>
                <a:gd name="connsiteY826" fmla="*/ 588413 h 2640394"/>
                <a:gd name="connsiteX827" fmla="*/ 1196207 w 2389185"/>
                <a:gd name="connsiteY827" fmla="*/ 630513 h 2640394"/>
                <a:gd name="connsiteX828" fmla="*/ 1169633 w 2389185"/>
                <a:gd name="connsiteY828" fmla="*/ 635180 h 2640394"/>
                <a:gd name="connsiteX829" fmla="*/ 1166870 w 2389185"/>
                <a:gd name="connsiteY829" fmla="*/ 612892 h 2640394"/>
                <a:gd name="connsiteX830" fmla="*/ 1170680 w 2389185"/>
                <a:gd name="connsiteY830" fmla="*/ 599366 h 2640394"/>
                <a:gd name="connsiteX831" fmla="*/ 1154202 w 2389185"/>
                <a:gd name="connsiteY831" fmla="*/ 587746 h 2640394"/>
                <a:gd name="connsiteX832" fmla="*/ 1150583 w 2389185"/>
                <a:gd name="connsiteY832" fmla="*/ 558885 h 2640394"/>
                <a:gd name="connsiteX833" fmla="*/ 994373 w 2389185"/>
                <a:gd name="connsiteY833" fmla="*/ 1057043 h 2640394"/>
                <a:gd name="connsiteX834" fmla="*/ 861880 w 2389185"/>
                <a:gd name="connsiteY834" fmla="*/ 1212110 h 2640394"/>
                <a:gd name="connsiteX835" fmla="*/ 883978 w 2389185"/>
                <a:gd name="connsiteY835" fmla="*/ 1191250 h 2640394"/>
                <a:gd name="connsiteX836" fmla="*/ 976180 w 2389185"/>
                <a:gd name="connsiteY836" fmla="*/ 1066568 h 2640394"/>
                <a:gd name="connsiteX837" fmla="*/ 995706 w 2389185"/>
                <a:gd name="connsiteY837" fmla="*/ 997702 h 2640394"/>
                <a:gd name="connsiteX838" fmla="*/ 1024376 w 2389185"/>
                <a:gd name="connsiteY838" fmla="*/ 906643 h 2640394"/>
                <a:gd name="connsiteX839" fmla="*/ 1022852 w 2389185"/>
                <a:gd name="connsiteY839" fmla="*/ 906357 h 2640394"/>
                <a:gd name="connsiteX840" fmla="*/ 847973 w 2389185"/>
                <a:gd name="connsiteY840" fmla="*/ 1019705 h 2640394"/>
                <a:gd name="connsiteX841" fmla="*/ 878072 w 2389185"/>
                <a:gd name="connsiteY841" fmla="*/ 990939 h 2640394"/>
                <a:gd name="connsiteX842" fmla="*/ 1005136 w 2389185"/>
                <a:gd name="connsiteY842" fmla="*/ 904643 h 2640394"/>
                <a:gd name="connsiteX843" fmla="*/ 1014280 w 2389185"/>
                <a:gd name="connsiteY843" fmla="*/ 892260 h 2640394"/>
                <a:gd name="connsiteX844" fmla="*/ 999516 w 2389185"/>
                <a:gd name="connsiteY844" fmla="*/ 879687 h 2640394"/>
                <a:gd name="connsiteX845" fmla="*/ 973894 w 2389185"/>
                <a:gd name="connsiteY845" fmla="*/ 882449 h 2640394"/>
                <a:gd name="connsiteX846" fmla="*/ 907600 w 2389185"/>
                <a:gd name="connsiteY846" fmla="*/ 913215 h 2640394"/>
                <a:gd name="connsiteX847" fmla="*/ 799777 w 2389185"/>
                <a:gd name="connsiteY847" fmla="*/ 997892 h 2640394"/>
                <a:gd name="connsiteX848" fmla="*/ 792443 w 2389185"/>
                <a:gd name="connsiteY848" fmla="*/ 1004369 h 2640394"/>
                <a:gd name="connsiteX849" fmla="*/ 786061 w 2389185"/>
                <a:gd name="connsiteY849" fmla="*/ 1008941 h 2640394"/>
                <a:gd name="connsiteX850" fmla="*/ 977894 w 2389185"/>
                <a:gd name="connsiteY850" fmla="*/ 867971 h 2640394"/>
                <a:gd name="connsiteX851" fmla="*/ 922268 w 2389185"/>
                <a:gd name="connsiteY851" fmla="*/ 882640 h 2640394"/>
                <a:gd name="connsiteX852" fmla="*/ 780346 w 2389185"/>
                <a:gd name="connsiteY852" fmla="*/ 940742 h 2640394"/>
                <a:gd name="connsiteX853" fmla="*/ 765868 w 2389185"/>
                <a:gd name="connsiteY853" fmla="*/ 947981 h 2640394"/>
                <a:gd name="connsiteX854" fmla="*/ 699193 w 2389185"/>
                <a:gd name="connsiteY854" fmla="*/ 1022943 h 2640394"/>
                <a:gd name="connsiteX855" fmla="*/ 629470 w 2389185"/>
                <a:gd name="connsiteY855" fmla="*/ 1191250 h 2640394"/>
                <a:gd name="connsiteX856" fmla="*/ 633089 w 2389185"/>
                <a:gd name="connsiteY856" fmla="*/ 1193822 h 2640394"/>
                <a:gd name="connsiteX857" fmla="*/ 829971 w 2389185"/>
                <a:gd name="connsiteY857" fmla="*/ 1060186 h 2640394"/>
                <a:gd name="connsiteX858" fmla="*/ 826447 w 2389185"/>
                <a:gd name="connsiteY858" fmla="*/ 1065139 h 2640394"/>
                <a:gd name="connsiteX859" fmla="*/ 626993 w 2389185"/>
                <a:gd name="connsiteY859" fmla="*/ 1210395 h 2640394"/>
                <a:gd name="connsiteX860" fmla="*/ 608134 w 2389185"/>
                <a:gd name="connsiteY860" fmla="*/ 1225826 h 2640394"/>
                <a:gd name="connsiteX861" fmla="*/ 495644 w 2389185"/>
                <a:gd name="connsiteY861" fmla="*/ 1355366 h 2640394"/>
                <a:gd name="connsiteX862" fmla="*/ 478594 w 2389185"/>
                <a:gd name="connsiteY862" fmla="*/ 1385941 h 2640394"/>
                <a:gd name="connsiteX863" fmla="*/ 506026 w 2389185"/>
                <a:gd name="connsiteY863" fmla="*/ 1366129 h 2640394"/>
                <a:gd name="connsiteX864" fmla="*/ 611658 w 2389185"/>
                <a:gd name="connsiteY864" fmla="*/ 1314503 h 2640394"/>
                <a:gd name="connsiteX865" fmla="*/ 635090 w 2389185"/>
                <a:gd name="connsiteY865" fmla="*/ 1307360 h 2640394"/>
                <a:gd name="connsiteX866" fmla="*/ 761677 w 2389185"/>
                <a:gd name="connsiteY866" fmla="*/ 1282118 h 2640394"/>
                <a:gd name="connsiteX867" fmla="*/ 908838 w 2389185"/>
                <a:gd name="connsiteY867" fmla="*/ 1221349 h 2640394"/>
                <a:gd name="connsiteX868" fmla="*/ 995706 w 2389185"/>
                <a:gd name="connsiteY868" fmla="*/ 1072949 h 2640394"/>
                <a:gd name="connsiteX869" fmla="*/ 994373 w 2389185"/>
                <a:gd name="connsiteY869" fmla="*/ 1057043 h 2640394"/>
                <a:gd name="connsiteX870" fmla="*/ 2364925 w 2389185"/>
                <a:gd name="connsiteY870" fmla="*/ 959316 h 2640394"/>
                <a:gd name="connsiteX871" fmla="*/ 2295012 w 2389185"/>
                <a:gd name="connsiteY871" fmla="*/ 825966 h 2640394"/>
                <a:gd name="connsiteX872" fmla="*/ 2195475 w 2389185"/>
                <a:gd name="connsiteY872" fmla="*/ 799296 h 2640394"/>
                <a:gd name="connsiteX873" fmla="*/ 1990402 w 2389185"/>
                <a:gd name="connsiteY873" fmla="*/ 838158 h 2640394"/>
                <a:gd name="connsiteX874" fmla="*/ 1665504 w 2389185"/>
                <a:gd name="connsiteY874" fmla="*/ 859589 h 2640394"/>
                <a:gd name="connsiteX875" fmla="*/ 1530440 w 2389185"/>
                <a:gd name="connsiteY875" fmla="*/ 848445 h 2640394"/>
                <a:gd name="connsiteX876" fmla="*/ 1492244 w 2389185"/>
                <a:gd name="connsiteY876" fmla="*/ 853779 h 2640394"/>
                <a:gd name="connsiteX877" fmla="*/ 1513961 w 2389185"/>
                <a:gd name="connsiteY877" fmla="*/ 870353 h 2640394"/>
                <a:gd name="connsiteX878" fmla="*/ 1446524 w 2389185"/>
                <a:gd name="connsiteY878" fmla="*/ 890165 h 2640394"/>
                <a:gd name="connsiteX879" fmla="*/ 1517009 w 2389185"/>
                <a:gd name="connsiteY879" fmla="*/ 909310 h 2640394"/>
                <a:gd name="connsiteX880" fmla="*/ 1889723 w 2389185"/>
                <a:gd name="connsiteY880" fmla="*/ 941600 h 2640394"/>
                <a:gd name="connsiteX881" fmla="*/ 1959255 w 2389185"/>
                <a:gd name="connsiteY881" fmla="*/ 944457 h 2640394"/>
                <a:gd name="connsiteX882" fmla="*/ 2051743 w 2389185"/>
                <a:gd name="connsiteY882" fmla="*/ 934837 h 2640394"/>
                <a:gd name="connsiteX883" fmla="*/ 2073841 w 2389185"/>
                <a:gd name="connsiteY883" fmla="*/ 938456 h 2640394"/>
                <a:gd name="connsiteX884" fmla="*/ 2073365 w 2389185"/>
                <a:gd name="connsiteY884" fmla="*/ 943505 h 2640394"/>
                <a:gd name="connsiteX885" fmla="*/ 1949540 w 2389185"/>
                <a:gd name="connsiteY885" fmla="*/ 953887 h 2640394"/>
                <a:gd name="connsiteX886" fmla="*/ 1949349 w 2389185"/>
                <a:gd name="connsiteY886" fmla="*/ 958268 h 2640394"/>
                <a:gd name="connsiteX887" fmla="*/ 1987925 w 2389185"/>
                <a:gd name="connsiteY887" fmla="*/ 973889 h 2640394"/>
                <a:gd name="connsiteX888" fmla="*/ 2100225 w 2389185"/>
                <a:gd name="connsiteY888" fmla="*/ 987891 h 2640394"/>
                <a:gd name="connsiteX889" fmla="*/ 2130991 w 2389185"/>
                <a:gd name="connsiteY889" fmla="*/ 983605 h 2640394"/>
                <a:gd name="connsiteX890" fmla="*/ 2153661 w 2389185"/>
                <a:gd name="connsiteY890" fmla="*/ 983129 h 2640394"/>
                <a:gd name="connsiteX891" fmla="*/ 2154042 w 2389185"/>
                <a:gd name="connsiteY891" fmla="*/ 989320 h 2640394"/>
                <a:gd name="connsiteX892" fmla="*/ 2050886 w 2389185"/>
                <a:gd name="connsiteY892" fmla="*/ 1004084 h 2640394"/>
                <a:gd name="connsiteX893" fmla="*/ 2095082 w 2389185"/>
                <a:gd name="connsiteY893" fmla="*/ 1034849 h 2640394"/>
                <a:gd name="connsiteX894" fmla="*/ 2197666 w 2389185"/>
                <a:gd name="connsiteY894" fmla="*/ 1053423 h 2640394"/>
                <a:gd name="connsiteX895" fmla="*/ 2207096 w 2389185"/>
                <a:gd name="connsiteY895" fmla="*/ 1050756 h 2640394"/>
                <a:gd name="connsiteX896" fmla="*/ 2360925 w 2389185"/>
                <a:gd name="connsiteY896" fmla="*/ 989129 h 2640394"/>
                <a:gd name="connsiteX897" fmla="*/ 2083556 w 2389185"/>
                <a:gd name="connsiteY897" fmla="*/ 864828 h 2640394"/>
                <a:gd name="connsiteX898" fmla="*/ 2345304 w 2389185"/>
                <a:gd name="connsiteY898" fmla="*/ 953506 h 2640394"/>
                <a:gd name="connsiteX899" fmla="*/ 2227670 w 2389185"/>
                <a:gd name="connsiteY899" fmla="*/ 842730 h 2640394"/>
                <a:gd name="connsiteX900" fmla="*/ 2364925 w 2389185"/>
                <a:gd name="connsiteY900" fmla="*/ 959316 h 2640394"/>
                <a:gd name="connsiteX901" fmla="*/ 1680077 w 2389185"/>
                <a:gd name="connsiteY901" fmla="*/ 1158198 h 2640394"/>
                <a:gd name="connsiteX902" fmla="*/ 1683411 w 2389185"/>
                <a:gd name="connsiteY902" fmla="*/ 1153150 h 2640394"/>
                <a:gd name="connsiteX903" fmla="*/ 1813523 w 2389185"/>
                <a:gd name="connsiteY903" fmla="*/ 1223825 h 2640394"/>
                <a:gd name="connsiteX904" fmla="*/ 1929728 w 2389185"/>
                <a:gd name="connsiteY904" fmla="*/ 1315075 h 2640394"/>
                <a:gd name="connsiteX905" fmla="*/ 1920869 w 2389185"/>
                <a:gd name="connsiteY905" fmla="*/ 1282214 h 2640394"/>
                <a:gd name="connsiteX906" fmla="*/ 1870387 w 2389185"/>
                <a:gd name="connsiteY906" fmla="*/ 1190202 h 2640394"/>
                <a:gd name="connsiteX907" fmla="*/ 1756182 w 2389185"/>
                <a:gd name="connsiteY907" fmla="*/ 1106954 h 2640394"/>
                <a:gd name="connsiteX908" fmla="*/ 1559491 w 2389185"/>
                <a:gd name="connsiteY908" fmla="*/ 1031801 h 2640394"/>
                <a:gd name="connsiteX909" fmla="*/ 1409567 w 2389185"/>
                <a:gd name="connsiteY909" fmla="*/ 969127 h 2640394"/>
                <a:gd name="connsiteX910" fmla="*/ 1400138 w 2389185"/>
                <a:gd name="connsiteY910" fmla="*/ 998369 h 2640394"/>
                <a:gd name="connsiteX911" fmla="*/ 1462241 w 2389185"/>
                <a:gd name="connsiteY911" fmla="*/ 1035230 h 2640394"/>
                <a:gd name="connsiteX912" fmla="*/ 1524344 w 2389185"/>
                <a:gd name="connsiteY912" fmla="*/ 1064472 h 2640394"/>
                <a:gd name="connsiteX913" fmla="*/ 1586542 w 2389185"/>
                <a:gd name="connsiteY913" fmla="*/ 1091809 h 2640394"/>
                <a:gd name="connsiteX914" fmla="*/ 1584161 w 2389185"/>
                <a:gd name="connsiteY914" fmla="*/ 1096667 h 2640394"/>
                <a:gd name="connsiteX915" fmla="*/ 1370039 w 2389185"/>
                <a:gd name="connsiteY915" fmla="*/ 988748 h 2640394"/>
                <a:gd name="connsiteX916" fmla="*/ 1416711 w 2389185"/>
                <a:gd name="connsiteY916" fmla="*/ 1048565 h 2640394"/>
                <a:gd name="connsiteX917" fmla="*/ 1561491 w 2389185"/>
                <a:gd name="connsiteY917" fmla="*/ 1166866 h 2640394"/>
                <a:gd name="connsiteX918" fmla="*/ 1665599 w 2389185"/>
                <a:gd name="connsiteY918" fmla="*/ 1263164 h 2640394"/>
                <a:gd name="connsiteX919" fmla="*/ 1841240 w 2389185"/>
                <a:gd name="connsiteY919" fmla="*/ 1368224 h 2640394"/>
                <a:gd name="connsiteX920" fmla="*/ 1894009 w 2389185"/>
                <a:gd name="connsiteY920" fmla="*/ 1431756 h 2640394"/>
                <a:gd name="connsiteX921" fmla="*/ 1910582 w 2389185"/>
                <a:gd name="connsiteY921" fmla="*/ 1509194 h 2640394"/>
                <a:gd name="connsiteX922" fmla="*/ 1923155 w 2389185"/>
                <a:gd name="connsiteY922" fmla="*/ 1622447 h 2640394"/>
                <a:gd name="connsiteX923" fmla="*/ 1917059 w 2389185"/>
                <a:gd name="connsiteY923" fmla="*/ 1651307 h 2640394"/>
                <a:gd name="connsiteX924" fmla="*/ 1942872 w 2389185"/>
                <a:gd name="connsiteY924" fmla="*/ 1632924 h 2640394"/>
                <a:gd name="connsiteX925" fmla="*/ 1984496 w 2389185"/>
                <a:gd name="connsiteY925" fmla="*/ 1523672 h 2640394"/>
                <a:gd name="connsiteX926" fmla="*/ 1920488 w 2389185"/>
                <a:gd name="connsiteY926" fmla="*/ 1329077 h 2640394"/>
                <a:gd name="connsiteX927" fmla="*/ 1744752 w 2389185"/>
                <a:gd name="connsiteY927" fmla="*/ 1194965 h 2640394"/>
                <a:gd name="connsiteX928" fmla="*/ 1680077 w 2389185"/>
                <a:gd name="connsiteY928" fmla="*/ 1158198 h 2640394"/>
                <a:gd name="connsiteX929" fmla="*/ 447447 w 2389185"/>
                <a:gd name="connsiteY929" fmla="*/ 1084094 h 2640394"/>
                <a:gd name="connsiteX930" fmla="*/ 458401 w 2389185"/>
                <a:gd name="connsiteY930" fmla="*/ 1066472 h 2640394"/>
                <a:gd name="connsiteX931" fmla="*/ 498120 w 2389185"/>
                <a:gd name="connsiteY931" fmla="*/ 1012847 h 2640394"/>
                <a:gd name="connsiteX932" fmla="*/ 647186 w 2389185"/>
                <a:gd name="connsiteY932" fmla="*/ 940933 h 2640394"/>
                <a:gd name="connsiteX933" fmla="*/ 813969 w 2389185"/>
                <a:gd name="connsiteY933" fmla="*/ 911501 h 2640394"/>
                <a:gd name="connsiteX934" fmla="*/ 937699 w 2389185"/>
                <a:gd name="connsiteY934" fmla="*/ 850826 h 2640394"/>
                <a:gd name="connsiteX935" fmla="*/ 988943 w 2389185"/>
                <a:gd name="connsiteY935" fmla="*/ 811679 h 2640394"/>
                <a:gd name="connsiteX936" fmla="*/ 969322 w 2389185"/>
                <a:gd name="connsiteY936" fmla="*/ 803487 h 2640394"/>
                <a:gd name="connsiteX937" fmla="*/ 867976 w 2389185"/>
                <a:gd name="connsiteY937" fmla="*/ 828538 h 2640394"/>
                <a:gd name="connsiteX938" fmla="*/ 828733 w 2389185"/>
                <a:gd name="connsiteY938" fmla="*/ 841206 h 2640394"/>
                <a:gd name="connsiteX939" fmla="*/ 969036 w 2389185"/>
                <a:gd name="connsiteY939" fmla="*/ 793010 h 2640394"/>
                <a:gd name="connsiteX940" fmla="*/ 873215 w 2389185"/>
                <a:gd name="connsiteY940" fmla="*/ 782723 h 2640394"/>
                <a:gd name="connsiteX941" fmla="*/ 763010 w 2389185"/>
                <a:gd name="connsiteY941" fmla="*/ 792438 h 2640394"/>
                <a:gd name="connsiteX942" fmla="*/ 631756 w 2389185"/>
                <a:gd name="connsiteY942" fmla="*/ 799487 h 2640394"/>
                <a:gd name="connsiteX943" fmla="*/ 625755 w 2389185"/>
                <a:gd name="connsiteY943" fmla="*/ 795962 h 2640394"/>
                <a:gd name="connsiteX944" fmla="*/ 648234 w 2389185"/>
                <a:gd name="connsiteY944" fmla="*/ 787390 h 2640394"/>
                <a:gd name="connsiteX945" fmla="*/ 719481 w 2389185"/>
                <a:gd name="connsiteY945" fmla="*/ 779960 h 2640394"/>
                <a:gd name="connsiteX946" fmla="*/ 872167 w 2389185"/>
                <a:gd name="connsiteY946" fmla="*/ 770626 h 2640394"/>
                <a:gd name="connsiteX947" fmla="*/ 991991 w 2389185"/>
                <a:gd name="connsiteY947" fmla="*/ 769959 h 2640394"/>
                <a:gd name="connsiteX948" fmla="*/ 942176 w 2389185"/>
                <a:gd name="connsiteY948" fmla="*/ 741098 h 2640394"/>
                <a:gd name="connsiteX949" fmla="*/ 922745 w 2389185"/>
                <a:gd name="connsiteY949" fmla="*/ 744051 h 2640394"/>
                <a:gd name="connsiteX950" fmla="*/ 838448 w 2389185"/>
                <a:gd name="connsiteY950" fmla="*/ 750052 h 2640394"/>
                <a:gd name="connsiteX951" fmla="*/ 629565 w 2389185"/>
                <a:gd name="connsiteY951" fmla="*/ 690521 h 2640394"/>
                <a:gd name="connsiteX952" fmla="*/ 596037 w 2389185"/>
                <a:gd name="connsiteY952" fmla="*/ 687377 h 2640394"/>
                <a:gd name="connsiteX953" fmla="*/ 510026 w 2389185"/>
                <a:gd name="connsiteY953" fmla="*/ 789581 h 2640394"/>
                <a:gd name="connsiteX954" fmla="*/ 497263 w 2389185"/>
                <a:gd name="connsiteY954" fmla="*/ 848350 h 2640394"/>
                <a:gd name="connsiteX955" fmla="*/ 476784 w 2389185"/>
                <a:gd name="connsiteY955" fmla="*/ 975318 h 2640394"/>
                <a:gd name="connsiteX956" fmla="*/ 535172 w 2389185"/>
                <a:gd name="connsiteY956" fmla="*/ 911024 h 2640394"/>
                <a:gd name="connsiteX957" fmla="*/ 601085 w 2389185"/>
                <a:gd name="connsiteY957" fmla="*/ 863876 h 2640394"/>
                <a:gd name="connsiteX958" fmla="*/ 506216 w 2389185"/>
                <a:gd name="connsiteY958" fmla="*/ 961126 h 2640394"/>
                <a:gd name="connsiteX959" fmla="*/ 447447 w 2389185"/>
                <a:gd name="connsiteY959" fmla="*/ 1084094 h 2640394"/>
                <a:gd name="connsiteX960" fmla="*/ 1434237 w 2389185"/>
                <a:gd name="connsiteY960" fmla="*/ 668232 h 2640394"/>
                <a:gd name="connsiteX961" fmla="*/ 1568349 w 2389185"/>
                <a:gd name="connsiteY961" fmla="*/ 568029 h 2640394"/>
                <a:gd name="connsiteX962" fmla="*/ 1666647 w 2389185"/>
                <a:gd name="connsiteY962" fmla="*/ 500021 h 2640394"/>
                <a:gd name="connsiteX963" fmla="*/ 1695984 w 2389185"/>
                <a:gd name="connsiteY963" fmla="*/ 485828 h 2640394"/>
                <a:gd name="connsiteX964" fmla="*/ 1711891 w 2389185"/>
                <a:gd name="connsiteY964" fmla="*/ 452396 h 2640394"/>
                <a:gd name="connsiteX965" fmla="*/ 1690365 w 2389185"/>
                <a:gd name="connsiteY965" fmla="*/ 428393 h 2640394"/>
                <a:gd name="connsiteX966" fmla="*/ 1569778 w 2389185"/>
                <a:gd name="connsiteY966" fmla="*/ 358193 h 2640394"/>
                <a:gd name="connsiteX967" fmla="*/ 1537679 w 2389185"/>
                <a:gd name="connsiteY967" fmla="*/ 335810 h 2640394"/>
                <a:gd name="connsiteX968" fmla="*/ 1491197 w 2389185"/>
                <a:gd name="connsiteY968" fmla="*/ 316569 h 2640394"/>
                <a:gd name="connsiteX969" fmla="*/ 1462812 w 2389185"/>
                <a:gd name="connsiteY969" fmla="*/ 333905 h 2640394"/>
                <a:gd name="connsiteX970" fmla="*/ 1428236 w 2389185"/>
                <a:gd name="connsiteY970" fmla="*/ 416486 h 2640394"/>
                <a:gd name="connsiteX971" fmla="*/ 1294124 w 2389185"/>
                <a:gd name="connsiteY971" fmla="*/ 584031 h 2640394"/>
                <a:gd name="connsiteX972" fmla="*/ 1346226 w 2389185"/>
                <a:gd name="connsiteY972" fmla="*/ 570601 h 2640394"/>
                <a:gd name="connsiteX973" fmla="*/ 1365943 w 2389185"/>
                <a:gd name="connsiteY973" fmla="*/ 539454 h 2640394"/>
                <a:gd name="connsiteX974" fmla="*/ 1391565 w 2389185"/>
                <a:gd name="connsiteY974" fmla="*/ 548408 h 2640394"/>
                <a:gd name="connsiteX975" fmla="*/ 1383088 w 2389185"/>
                <a:gd name="connsiteY975" fmla="*/ 580126 h 2640394"/>
                <a:gd name="connsiteX976" fmla="*/ 1367848 w 2389185"/>
                <a:gd name="connsiteY976" fmla="*/ 602224 h 2640394"/>
                <a:gd name="connsiteX977" fmla="*/ 1391946 w 2389185"/>
                <a:gd name="connsiteY977" fmla="*/ 622417 h 2640394"/>
                <a:gd name="connsiteX978" fmla="*/ 1484244 w 2389185"/>
                <a:gd name="connsiteY978" fmla="*/ 512689 h 2640394"/>
                <a:gd name="connsiteX979" fmla="*/ 1476814 w 2389185"/>
                <a:gd name="connsiteY979" fmla="*/ 531263 h 2640394"/>
                <a:gd name="connsiteX980" fmla="*/ 1397375 w 2389185"/>
                <a:gd name="connsiteY980" fmla="*/ 625751 h 2640394"/>
                <a:gd name="connsiteX981" fmla="*/ 1378611 w 2389185"/>
                <a:gd name="connsiteY981" fmla="*/ 668327 h 2640394"/>
                <a:gd name="connsiteX982" fmla="*/ 1403757 w 2389185"/>
                <a:gd name="connsiteY982" fmla="*/ 643658 h 2640394"/>
                <a:gd name="connsiteX983" fmla="*/ 1436142 w 2389185"/>
                <a:gd name="connsiteY983" fmla="*/ 629370 h 2640394"/>
                <a:gd name="connsiteX984" fmla="*/ 1553109 w 2389185"/>
                <a:gd name="connsiteY984" fmla="*/ 533072 h 2640394"/>
                <a:gd name="connsiteX985" fmla="*/ 1570254 w 2389185"/>
                <a:gd name="connsiteY985" fmla="*/ 518690 h 2640394"/>
                <a:gd name="connsiteX986" fmla="*/ 1573112 w 2389185"/>
                <a:gd name="connsiteY986" fmla="*/ 522309 h 2640394"/>
                <a:gd name="connsiteX987" fmla="*/ 1428808 w 2389185"/>
                <a:gd name="connsiteY987" fmla="*/ 645182 h 2640394"/>
                <a:gd name="connsiteX988" fmla="*/ 1434237 w 2389185"/>
                <a:gd name="connsiteY988" fmla="*/ 668232 h 2640394"/>
                <a:gd name="connsiteX989" fmla="*/ 1071430 w 2389185"/>
                <a:gd name="connsiteY989" fmla="*/ 1767512 h 2640394"/>
                <a:gd name="connsiteX990" fmla="*/ 1058857 w 2389185"/>
                <a:gd name="connsiteY990" fmla="*/ 1615684 h 2640394"/>
                <a:gd name="connsiteX991" fmla="*/ 1064286 w 2389185"/>
                <a:gd name="connsiteY991" fmla="*/ 1320885 h 2640394"/>
                <a:gd name="connsiteX992" fmla="*/ 1063810 w 2389185"/>
                <a:gd name="connsiteY992" fmla="*/ 1308312 h 2640394"/>
                <a:gd name="connsiteX993" fmla="*/ 1041140 w 2389185"/>
                <a:gd name="connsiteY993" fmla="*/ 1218110 h 2640394"/>
                <a:gd name="connsiteX994" fmla="*/ 1033711 w 2389185"/>
                <a:gd name="connsiteY994" fmla="*/ 1196012 h 2640394"/>
                <a:gd name="connsiteX995" fmla="*/ 1024281 w 2389185"/>
                <a:gd name="connsiteY995" fmla="*/ 1364605 h 2640394"/>
                <a:gd name="connsiteX996" fmla="*/ 1010184 w 2389185"/>
                <a:gd name="connsiteY996" fmla="*/ 1533578 h 2640394"/>
                <a:gd name="connsiteX997" fmla="*/ 1017995 w 2389185"/>
                <a:gd name="connsiteY997" fmla="*/ 1743795 h 2640394"/>
                <a:gd name="connsiteX998" fmla="*/ 1036949 w 2389185"/>
                <a:gd name="connsiteY998" fmla="*/ 1774370 h 2640394"/>
                <a:gd name="connsiteX999" fmla="*/ 1071430 w 2389185"/>
                <a:gd name="connsiteY999" fmla="*/ 1767512 h 2640394"/>
                <a:gd name="connsiteX1000" fmla="*/ 466783 w 2389185"/>
                <a:gd name="connsiteY1000" fmla="*/ 217033 h 2640394"/>
                <a:gd name="connsiteX1001" fmla="*/ 325051 w 2389185"/>
                <a:gd name="connsiteY1001" fmla="*/ 179600 h 2640394"/>
                <a:gd name="connsiteX1002" fmla="*/ 243993 w 2389185"/>
                <a:gd name="connsiteY1002" fmla="*/ 232844 h 2640394"/>
                <a:gd name="connsiteX1003" fmla="*/ 237611 w 2389185"/>
                <a:gd name="connsiteY1003" fmla="*/ 256562 h 2640394"/>
                <a:gd name="connsiteX1004" fmla="*/ 466783 w 2389185"/>
                <a:gd name="connsiteY1004" fmla="*/ 217033 h 2640394"/>
                <a:gd name="connsiteX1005" fmla="*/ 556794 w 2389185"/>
                <a:gd name="connsiteY1005" fmla="*/ 1357652 h 2640394"/>
                <a:gd name="connsiteX1006" fmla="*/ 511931 w 2389185"/>
                <a:gd name="connsiteY1006" fmla="*/ 1381464 h 2640394"/>
                <a:gd name="connsiteX1007" fmla="*/ 482594 w 2389185"/>
                <a:gd name="connsiteY1007" fmla="*/ 1422707 h 2640394"/>
                <a:gd name="connsiteX1008" fmla="*/ 512979 w 2389185"/>
                <a:gd name="connsiteY1008" fmla="*/ 1512909 h 2640394"/>
                <a:gd name="connsiteX1009" fmla="*/ 556985 w 2389185"/>
                <a:gd name="connsiteY1009" fmla="*/ 1544437 h 2640394"/>
                <a:gd name="connsiteX1010" fmla="*/ 552222 w 2389185"/>
                <a:gd name="connsiteY1010" fmla="*/ 1466332 h 2640394"/>
                <a:gd name="connsiteX1011" fmla="*/ 549460 w 2389185"/>
                <a:gd name="connsiteY1011" fmla="*/ 1399847 h 2640394"/>
                <a:gd name="connsiteX1012" fmla="*/ 556794 w 2389185"/>
                <a:gd name="connsiteY1012" fmla="*/ 1357652 h 2640394"/>
                <a:gd name="connsiteX1013" fmla="*/ 459639 w 2389185"/>
                <a:gd name="connsiteY1013" fmla="*/ 1095619 h 2640394"/>
                <a:gd name="connsiteX1014" fmla="*/ 432398 w 2389185"/>
                <a:gd name="connsiteY1014" fmla="*/ 1201918 h 2640394"/>
                <a:gd name="connsiteX1015" fmla="*/ 491453 w 2389185"/>
                <a:gd name="connsiteY1015" fmla="*/ 1260020 h 2640394"/>
                <a:gd name="connsiteX1016" fmla="*/ 459639 w 2389185"/>
                <a:gd name="connsiteY1016" fmla="*/ 1095619 h 2640394"/>
                <a:gd name="connsiteX1017" fmla="*/ 1326700 w 2389185"/>
                <a:gd name="connsiteY1017" fmla="*/ 1006941 h 2640394"/>
                <a:gd name="connsiteX1018" fmla="*/ 1319366 w 2389185"/>
                <a:gd name="connsiteY1018" fmla="*/ 1052280 h 2640394"/>
                <a:gd name="connsiteX1019" fmla="*/ 1408996 w 2389185"/>
                <a:gd name="connsiteY1019" fmla="*/ 1096762 h 2640394"/>
                <a:gd name="connsiteX1020" fmla="*/ 1326700 w 2389185"/>
                <a:gd name="connsiteY1020" fmla="*/ 1006941 h 2640394"/>
                <a:gd name="connsiteX1021" fmla="*/ 1350989 w 2389185"/>
                <a:gd name="connsiteY1021" fmla="*/ 1006751 h 2640394"/>
                <a:gd name="connsiteX1022" fmla="*/ 1348607 w 2389185"/>
                <a:gd name="connsiteY1022" fmla="*/ 1010275 h 2640394"/>
                <a:gd name="connsiteX1023" fmla="*/ 1526820 w 2389185"/>
                <a:gd name="connsiteY1023" fmla="*/ 1145149 h 2640394"/>
                <a:gd name="connsiteX1024" fmla="*/ 1350989 w 2389185"/>
                <a:gd name="connsiteY1024" fmla="*/ 1006751 h 2640394"/>
                <a:gd name="connsiteX1025" fmla="*/ 1146011 w 2389185"/>
                <a:gd name="connsiteY1025" fmla="*/ 2293102 h 2640394"/>
                <a:gd name="connsiteX1026" fmla="*/ 1134581 w 2389185"/>
                <a:gd name="connsiteY1026" fmla="*/ 2338631 h 2640394"/>
                <a:gd name="connsiteX1027" fmla="*/ 1197065 w 2389185"/>
                <a:gd name="connsiteY1027" fmla="*/ 2408450 h 2640394"/>
                <a:gd name="connsiteX1028" fmla="*/ 1146011 w 2389185"/>
                <a:gd name="connsiteY1028" fmla="*/ 2293102 h 2640394"/>
                <a:gd name="connsiteX1029" fmla="*/ 1189159 w 2389185"/>
                <a:gd name="connsiteY1029" fmla="*/ 559266 h 2640394"/>
                <a:gd name="connsiteX1030" fmla="*/ 1216972 w 2389185"/>
                <a:gd name="connsiteY1030" fmla="*/ 542312 h 2640394"/>
                <a:gd name="connsiteX1031" fmla="*/ 1228783 w 2389185"/>
                <a:gd name="connsiteY1031" fmla="*/ 502116 h 2640394"/>
                <a:gd name="connsiteX1032" fmla="*/ 1224401 w 2389185"/>
                <a:gd name="connsiteY1032" fmla="*/ 491543 h 2640394"/>
                <a:gd name="connsiteX1033" fmla="*/ 1213829 w 2389185"/>
                <a:gd name="connsiteY1033" fmla="*/ 495449 h 2640394"/>
                <a:gd name="connsiteX1034" fmla="*/ 1188397 w 2389185"/>
                <a:gd name="connsiteY1034" fmla="*/ 547646 h 2640394"/>
                <a:gd name="connsiteX1035" fmla="*/ 1189159 w 2389185"/>
                <a:gd name="connsiteY1035" fmla="*/ 559266 h 2640394"/>
                <a:gd name="connsiteX1036" fmla="*/ 1100100 w 2389185"/>
                <a:gd name="connsiteY1036" fmla="*/ 568505 h 2640394"/>
                <a:gd name="connsiteX1037" fmla="*/ 1112006 w 2389185"/>
                <a:gd name="connsiteY1037" fmla="*/ 559647 h 2640394"/>
                <a:gd name="connsiteX1038" fmla="*/ 1134009 w 2389185"/>
                <a:gd name="connsiteY1038" fmla="*/ 507355 h 2640394"/>
                <a:gd name="connsiteX1039" fmla="*/ 1130485 w 2389185"/>
                <a:gd name="connsiteY1039" fmla="*/ 491448 h 2640394"/>
                <a:gd name="connsiteX1040" fmla="*/ 1116578 w 2389185"/>
                <a:gd name="connsiteY1040" fmla="*/ 500306 h 2640394"/>
                <a:gd name="connsiteX1041" fmla="*/ 1100100 w 2389185"/>
                <a:gd name="connsiteY1041" fmla="*/ 568505 h 2640394"/>
                <a:gd name="connsiteX1042" fmla="*/ 1173633 w 2389185"/>
                <a:gd name="connsiteY1042" fmla="*/ 622607 h 2640394"/>
                <a:gd name="connsiteX1043" fmla="*/ 1179062 w 2389185"/>
                <a:gd name="connsiteY1043" fmla="*/ 626322 h 2640394"/>
                <a:gd name="connsiteX1044" fmla="*/ 1184968 w 2389185"/>
                <a:gd name="connsiteY1044" fmla="*/ 624893 h 2640394"/>
                <a:gd name="connsiteX1045" fmla="*/ 1220972 w 2389185"/>
                <a:gd name="connsiteY1045" fmla="*/ 568124 h 2640394"/>
                <a:gd name="connsiteX1046" fmla="*/ 1218020 w 2389185"/>
                <a:gd name="connsiteY1046" fmla="*/ 560409 h 2640394"/>
                <a:gd name="connsiteX1047" fmla="*/ 1205351 w 2389185"/>
                <a:gd name="connsiteY1047" fmla="*/ 563648 h 2640394"/>
                <a:gd name="connsiteX1048" fmla="*/ 1173633 w 2389185"/>
                <a:gd name="connsiteY1048" fmla="*/ 622607 h 2640394"/>
                <a:gd name="connsiteX1049" fmla="*/ 1508913 w 2389185"/>
                <a:gd name="connsiteY1049" fmla="*/ 800534 h 2640394"/>
                <a:gd name="connsiteX1050" fmla="*/ 1461765 w 2389185"/>
                <a:gd name="connsiteY1050" fmla="*/ 849969 h 2640394"/>
                <a:gd name="connsiteX1051" fmla="*/ 1508913 w 2389185"/>
                <a:gd name="connsiteY1051" fmla="*/ 800534 h 2640394"/>
                <a:gd name="connsiteX1052" fmla="*/ 1294124 w 2389185"/>
                <a:gd name="connsiteY1052" fmla="*/ 597271 h 2640394"/>
                <a:gd name="connsiteX1053" fmla="*/ 1245356 w 2389185"/>
                <a:gd name="connsiteY1053" fmla="*/ 652897 h 2640394"/>
                <a:gd name="connsiteX1054" fmla="*/ 1292124 w 2389185"/>
                <a:gd name="connsiteY1054" fmla="*/ 628132 h 2640394"/>
                <a:gd name="connsiteX1055" fmla="*/ 1294124 w 2389185"/>
                <a:gd name="connsiteY1055" fmla="*/ 597271 h 2640394"/>
                <a:gd name="connsiteX1056" fmla="*/ 1084574 w 2389185"/>
                <a:gd name="connsiteY1056" fmla="*/ 529834 h 2640394"/>
                <a:gd name="connsiteX1057" fmla="*/ 1060952 w 2389185"/>
                <a:gd name="connsiteY1057" fmla="*/ 596128 h 2640394"/>
                <a:gd name="connsiteX1058" fmla="*/ 1084574 w 2389185"/>
                <a:gd name="connsiteY1058" fmla="*/ 529834 h 2640394"/>
                <a:gd name="connsiteX1059" fmla="*/ 1466241 w 2389185"/>
                <a:gd name="connsiteY1059" fmla="*/ 755481 h 2640394"/>
                <a:gd name="connsiteX1060" fmla="*/ 1469575 w 2389185"/>
                <a:gd name="connsiteY1060" fmla="*/ 758910 h 2640394"/>
                <a:gd name="connsiteX1061" fmla="*/ 1516438 w 2389185"/>
                <a:gd name="connsiteY1061" fmla="*/ 731954 h 2640394"/>
                <a:gd name="connsiteX1062" fmla="*/ 1520438 w 2389185"/>
                <a:gd name="connsiteY1062" fmla="*/ 712047 h 2640394"/>
                <a:gd name="connsiteX1063" fmla="*/ 1500626 w 2389185"/>
                <a:gd name="connsiteY1063" fmla="*/ 715095 h 2640394"/>
                <a:gd name="connsiteX1064" fmla="*/ 1473290 w 2389185"/>
                <a:gd name="connsiteY1064" fmla="*/ 742718 h 2640394"/>
                <a:gd name="connsiteX1065" fmla="*/ 1466241 w 2389185"/>
                <a:gd name="connsiteY1065" fmla="*/ 755481 h 2640394"/>
                <a:gd name="connsiteX1066" fmla="*/ 1372611 w 2389185"/>
                <a:gd name="connsiteY1066" fmla="*/ 713285 h 2640394"/>
                <a:gd name="connsiteX1067" fmla="*/ 1379945 w 2389185"/>
                <a:gd name="connsiteY1067" fmla="*/ 718524 h 2640394"/>
                <a:gd name="connsiteX1068" fmla="*/ 1418711 w 2389185"/>
                <a:gd name="connsiteY1068" fmla="*/ 668042 h 2640394"/>
                <a:gd name="connsiteX1069" fmla="*/ 1415949 w 2389185"/>
                <a:gd name="connsiteY1069" fmla="*/ 656040 h 2640394"/>
                <a:gd name="connsiteX1070" fmla="*/ 1402138 w 2389185"/>
                <a:gd name="connsiteY1070" fmla="*/ 658136 h 2640394"/>
                <a:gd name="connsiteX1071" fmla="*/ 1372611 w 2389185"/>
                <a:gd name="connsiteY1071" fmla="*/ 713285 h 2640394"/>
                <a:gd name="connsiteX1072" fmla="*/ 1001326 w 2389185"/>
                <a:gd name="connsiteY1072" fmla="*/ 700808 h 2640394"/>
                <a:gd name="connsiteX1073" fmla="*/ 1007517 w 2389185"/>
                <a:gd name="connsiteY1073" fmla="*/ 702332 h 2640394"/>
                <a:gd name="connsiteX1074" fmla="*/ 1018947 w 2389185"/>
                <a:gd name="connsiteY1074" fmla="*/ 646991 h 2640394"/>
                <a:gd name="connsiteX1075" fmla="*/ 1001326 w 2389185"/>
                <a:gd name="connsiteY1075" fmla="*/ 700808 h 2640394"/>
                <a:gd name="connsiteX1076" fmla="*/ 1094004 w 2389185"/>
                <a:gd name="connsiteY1076" fmla="*/ 726239 h 2640394"/>
                <a:gd name="connsiteX1077" fmla="*/ 1106958 w 2389185"/>
                <a:gd name="connsiteY1077" fmla="*/ 680234 h 2640394"/>
                <a:gd name="connsiteX1078" fmla="*/ 1099624 w 2389185"/>
                <a:gd name="connsiteY1078" fmla="*/ 666232 h 2640394"/>
                <a:gd name="connsiteX1079" fmla="*/ 1088670 w 2389185"/>
                <a:gd name="connsiteY1079" fmla="*/ 674614 h 2640394"/>
                <a:gd name="connsiteX1080" fmla="*/ 1094004 w 2389185"/>
                <a:gd name="connsiteY1080" fmla="*/ 726239 h 2640394"/>
                <a:gd name="connsiteX1081" fmla="*/ 1346226 w 2389185"/>
                <a:gd name="connsiteY1081" fmla="*/ 610225 h 2640394"/>
                <a:gd name="connsiteX1082" fmla="*/ 1379849 w 2389185"/>
                <a:gd name="connsiteY1082" fmla="*/ 544312 h 2640394"/>
                <a:gd name="connsiteX1083" fmla="*/ 1346226 w 2389185"/>
                <a:gd name="connsiteY1083" fmla="*/ 610225 h 2640394"/>
                <a:gd name="connsiteX1084" fmla="*/ 1116864 w 2389185"/>
                <a:gd name="connsiteY1084" fmla="*/ 603653 h 2640394"/>
                <a:gd name="connsiteX1085" fmla="*/ 1092480 w 2389185"/>
                <a:gd name="connsiteY1085" fmla="*/ 652516 h 2640394"/>
                <a:gd name="connsiteX1086" fmla="*/ 1116864 w 2389185"/>
                <a:gd name="connsiteY1086" fmla="*/ 603653 h 2640394"/>
                <a:gd name="connsiteX1087" fmla="*/ 2272247 w 2389185"/>
                <a:gd name="connsiteY1087" fmla="*/ 750909 h 2640394"/>
                <a:gd name="connsiteX1088" fmla="*/ 2237195 w 2389185"/>
                <a:gd name="connsiteY1088" fmla="*/ 735098 h 2640394"/>
                <a:gd name="connsiteX1089" fmla="*/ 2272247 w 2389185"/>
                <a:gd name="connsiteY1089" fmla="*/ 750909 h 2640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</a:cxnLst>
              <a:rect l="l" t="t" r="r" b="b"/>
              <a:pathLst>
                <a:path w="2389185" h="2640394">
                  <a:moveTo>
                    <a:pt x="1086194" y="154835"/>
                  </a:moveTo>
                  <a:cubicBezTo>
                    <a:pt x="1091813" y="130355"/>
                    <a:pt x="1096481" y="104066"/>
                    <a:pt x="1104196" y="78635"/>
                  </a:cubicBezTo>
                  <a:cubicBezTo>
                    <a:pt x="1110673" y="57394"/>
                    <a:pt x="1120484" y="37106"/>
                    <a:pt x="1129151" y="16532"/>
                  </a:cubicBezTo>
                  <a:cubicBezTo>
                    <a:pt x="1130771" y="12722"/>
                    <a:pt x="1133628" y="8816"/>
                    <a:pt x="1136867" y="6245"/>
                  </a:cubicBezTo>
                  <a:cubicBezTo>
                    <a:pt x="1152869" y="-5947"/>
                    <a:pt x="1196588" y="815"/>
                    <a:pt x="1208876" y="17008"/>
                  </a:cubicBezTo>
                  <a:cubicBezTo>
                    <a:pt x="1213162" y="22628"/>
                    <a:pt x="1216877" y="28914"/>
                    <a:pt x="1222115" y="33486"/>
                  </a:cubicBezTo>
                  <a:cubicBezTo>
                    <a:pt x="1231640" y="42059"/>
                    <a:pt x="1242499" y="45869"/>
                    <a:pt x="1254786" y="37868"/>
                  </a:cubicBezTo>
                  <a:cubicBezTo>
                    <a:pt x="1272026" y="26628"/>
                    <a:pt x="1288600" y="11864"/>
                    <a:pt x="1311269" y="16532"/>
                  </a:cubicBezTo>
                  <a:cubicBezTo>
                    <a:pt x="1340130" y="22342"/>
                    <a:pt x="1365752" y="35296"/>
                    <a:pt x="1387088" y="55965"/>
                  </a:cubicBezTo>
                  <a:cubicBezTo>
                    <a:pt x="1452144" y="119021"/>
                    <a:pt x="1476433" y="197221"/>
                    <a:pt x="1472051" y="285994"/>
                  </a:cubicBezTo>
                  <a:cubicBezTo>
                    <a:pt x="1471861" y="290280"/>
                    <a:pt x="1471385" y="294662"/>
                    <a:pt x="1471004" y="300758"/>
                  </a:cubicBezTo>
                  <a:cubicBezTo>
                    <a:pt x="1517486" y="298376"/>
                    <a:pt x="1551776" y="324189"/>
                    <a:pt x="1585208" y="350288"/>
                  </a:cubicBezTo>
                  <a:cubicBezTo>
                    <a:pt x="1619022" y="376672"/>
                    <a:pt x="1653788" y="400294"/>
                    <a:pt x="1695222" y="412867"/>
                  </a:cubicBezTo>
                  <a:cubicBezTo>
                    <a:pt x="1717320" y="419534"/>
                    <a:pt x="1727321" y="435155"/>
                    <a:pt x="1728845" y="457920"/>
                  </a:cubicBezTo>
                  <a:cubicBezTo>
                    <a:pt x="1729893" y="474875"/>
                    <a:pt x="1725321" y="488305"/>
                    <a:pt x="1709795" y="496115"/>
                  </a:cubicBezTo>
                  <a:cubicBezTo>
                    <a:pt x="1686459" y="507831"/>
                    <a:pt x="1662361" y="518118"/>
                    <a:pt x="1639311" y="530405"/>
                  </a:cubicBezTo>
                  <a:cubicBezTo>
                    <a:pt x="1625785" y="537549"/>
                    <a:pt x="1613593" y="547265"/>
                    <a:pt x="1600734" y="555837"/>
                  </a:cubicBezTo>
                  <a:cubicBezTo>
                    <a:pt x="1601496" y="556980"/>
                    <a:pt x="1602163" y="558028"/>
                    <a:pt x="1602925" y="559171"/>
                  </a:cubicBezTo>
                  <a:cubicBezTo>
                    <a:pt x="1628547" y="550789"/>
                    <a:pt x="1653693" y="540121"/>
                    <a:pt x="1679887" y="534501"/>
                  </a:cubicBezTo>
                  <a:cubicBezTo>
                    <a:pt x="1820095" y="504307"/>
                    <a:pt x="1957065" y="503545"/>
                    <a:pt x="2083747" y="584412"/>
                  </a:cubicBezTo>
                  <a:cubicBezTo>
                    <a:pt x="2113560" y="603462"/>
                    <a:pt x="2142802" y="623465"/>
                    <a:pt x="2172901" y="642038"/>
                  </a:cubicBezTo>
                  <a:cubicBezTo>
                    <a:pt x="2196047" y="656326"/>
                    <a:pt x="2219574" y="670137"/>
                    <a:pt x="2243767" y="682329"/>
                  </a:cubicBezTo>
                  <a:cubicBezTo>
                    <a:pt x="2262626" y="691854"/>
                    <a:pt x="2275390" y="703760"/>
                    <a:pt x="2278629" y="725858"/>
                  </a:cubicBezTo>
                  <a:cubicBezTo>
                    <a:pt x="2279962" y="734717"/>
                    <a:pt x="2288249" y="742337"/>
                    <a:pt x="2292821" y="750909"/>
                  </a:cubicBezTo>
                  <a:cubicBezTo>
                    <a:pt x="2294726" y="754433"/>
                    <a:pt x="2296917" y="759672"/>
                    <a:pt x="2295488" y="762339"/>
                  </a:cubicBezTo>
                  <a:cubicBezTo>
                    <a:pt x="2294154" y="764816"/>
                    <a:pt x="2287963" y="766625"/>
                    <a:pt x="2284534" y="765863"/>
                  </a:cubicBezTo>
                  <a:cubicBezTo>
                    <a:pt x="2271961" y="762911"/>
                    <a:pt x="2259197" y="759767"/>
                    <a:pt x="2247291" y="754814"/>
                  </a:cubicBezTo>
                  <a:cubicBezTo>
                    <a:pt x="2232337" y="748528"/>
                    <a:pt x="2218430" y="746242"/>
                    <a:pt x="2203667" y="755005"/>
                  </a:cubicBezTo>
                  <a:cubicBezTo>
                    <a:pt x="2183379" y="767197"/>
                    <a:pt x="2162709" y="778817"/>
                    <a:pt x="2142135" y="790724"/>
                  </a:cubicBezTo>
                  <a:cubicBezTo>
                    <a:pt x="2142612" y="792152"/>
                    <a:pt x="2143088" y="793486"/>
                    <a:pt x="2143564" y="794915"/>
                  </a:cubicBezTo>
                  <a:cubicBezTo>
                    <a:pt x="2151755" y="793295"/>
                    <a:pt x="2160042" y="792152"/>
                    <a:pt x="2168138" y="790057"/>
                  </a:cubicBezTo>
                  <a:cubicBezTo>
                    <a:pt x="2240529" y="771483"/>
                    <a:pt x="2305775" y="795486"/>
                    <a:pt x="2349495" y="856541"/>
                  </a:cubicBezTo>
                  <a:cubicBezTo>
                    <a:pt x="2368735" y="883402"/>
                    <a:pt x="2379784" y="912834"/>
                    <a:pt x="2381308" y="946076"/>
                  </a:cubicBezTo>
                  <a:cubicBezTo>
                    <a:pt x="2381879" y="958364"/>
                    <a:pt x="2385594" y="970651"/>
                    <a:pt x="2388357" y="982748"/>
                  </a:cubicBezTo>
                  <a:cubicBezTo>
                    <a:pt x="2391214" y="995416"/>
                    <a:pt x="2386737" y="1001036"/>
                    <a:pt x="2374069" y="1005036"/>
                  </a:cubicBezTo>
                  <a:cubicBezTo>
                    <a:pt x="2347780" y="1013323"/>
                    <a:pt x="2321396" y="1022181"/>
                    <a:pt x="2296440" y="1033802"/>
                  </a:cubicBezTo>
                  <a:cubicBezTo>
                    <a:pt x="2255197" y="1053137"/>
                    <a:pt x="2212620" y="1067520"/>
                    <a:pt x="2168043" y="1076093"/>
                  </a:cubicBezTo>
                  <a:cubicBezTo>
                    <a:pt x="2164995" y="1076664"/>
                    <a:pt x="2161947" y="1077426"/>
                    <a:pt x="2156708" y="1078474"/>
                  </a:cubicBezTo>
                  <a:cubicBezTo>
                    <a:pt x="2160900" y="1082665"/>
                    <a:pt x="2163567" y="1085808"/>
                    <a:pt x="2166710" y="1088285"/>
                  </a:cubicBezTo>
                  <a:cubicBezTo>
                    <a:pt x="2179854" y="1098953"/>
                    <a:pt x="2192522" y="1110192"/>
                    <a:pt x="2206334" y="1119812"/>
                  </a:cubicBezTo>
                  <a:cubicBezTo>
                    <a:pt x="2250434" y="1150769"/>
                    <a:pt x="2276057" y="1193536"/>
                    <a:pt x="2289963" y="1244780"/>
                  </a:cubicBezTo>
                  <a:cubicBezTo>
                    <a:pt x="2295869" y="1266783"/>
                    <a:pt x="2304155" y="1288214"/>
                    <a:pt x="2312823" y="1309265"/>
                  </a:cubicBezTo>
                  <a:cubicBezTo>
                    <a:pt x="2325777" y="1340792"/>
                    <a:pt x="2327968" y="1372415"/>
                    <a:pt x="2318348" y="1405086"/>
                  </a:cubicBezTo>
                  <a:cubicBezTo>
                    <a:pt x="2314347" y="1418611"/>
                    <a:pt x="2313300" y="1433090"/>
                    <a:pt x="2308537" y="1446329"/>
                  </a:cubicBezTo>
                  <a:cubicBezTo>
                    <a:pt x="2305775" y="1454045"/>
                    <a:pt x="2297964" y="1465951"/>
                    <a:pt x="2293107" y="1465665"/>
                  </a:cubicBezTo>
                  <a:cubicBezTo>
                    <a:pt x="2284439" y="1465094"/>
                    <a:pt x="2273771" y="1458521"/>
                    <a:pt x="2268437" y="1451187"/>
                  </a:cubicBezTo>
                  <a:cubicBezTo>
                    <a:pt x="2261007" y="1440900"/>
                    <a:pt x="2257007" y="1427756"/>
                    <a:pt x="2252721" y="1415468"/>
                  </a:cubicBezTo>
                  <a:cubicBezTo>
                    <a:pt x="2246815" y="1398323"/>
                    <a:pt x="2235195" y="1387655"/>
                    <a:pt x="2217859" y="1384607"/>
                  </a:cubicBezTo>
                  <a:cubicBezTo>
                    <a:pt x="2188427" y="1379559"/>
                    <a:pt x="2158804" y="1373844"/>
                    <a:pt x="2129086" y="1371653"/>
                  </a:cubicBezTo>
                  <a:cubicBezTo>
                    <a:pt x="2061935" y="1366700"/>
                    <a:pt x="2002975" y="1343745"/>
                    <a:pt x="1952969" y="1298216"/>
                  </a:cubicBezTo>
                  <a:cubicBezTo>
                    <a:pt x="1950587" y="1296025"/>
                    <a:pt x="1948016" y="1294025"/>
                    <a:pt x="1945349" y="1292120"/>
                  </a:cubicBezTo>
                  <a:cubicBezTo>
                    <a:pt x="1944587" y="1291548"/>
                    <a:pt x="1943348" y="1291643"/>
                    <a:pt x="1939157" y="1290977"/>
                  </a:cubicBezTo>
                  <a:cubicBezTo>
                    <a:pt x="1945444" y="1307931"/>
                    <a:pt x="1951064" y="1323457"/>
                    <a:pt x="1956779" y="1338887"/>
                  </a:cubicBezTo>
                  <a:cubicBezTo>
                    <a:pt x="1972400" y="1381178"/>
                    <a:pt x="1994879" y="1421088"/>
                    <a:pt x="1999546" y="1466999"/>
                  </a:cubicBezTo>
                  <a:cubicBezTo>
                    <a:pt x="2005166" y="1521767"/>
                    <a:pt x="2000975" y="1574822"/>
                    <a:pt x="1970685" y="1622923"/>
                  </a:cubicBezTo>
                  <a:cubicBezTo>
                    <a:pt x="1956112" y="1646069"/>
                    <a:pt x="1937348" y="1664738"/>
                    <a:pt x="1910297" y="1672643"/>
                  </a:cubicBezTo>
                  <a:cubicBezTo>
                    <a:pt x="1905725" y="1673977"/>
                    <a:pt x="1900200" y="1672072"/>
                    <a:pt x="1895057" y="1671691"/>
                  </a:cubicBezTo>
                  <a:cubicBezTo>
                    <a:pt x="1895628" y="1667119"/>
                    <a:pt x="1895438" y="1662261"/>
                    <a:pt x="1896866" y="1657975"/>
                  </a:cubicBezTo>
                  <a:cubicBezTo>
                    <a:pt x="1913535" y="1608826"/>
                    <a:pt x="1915916" y="1561296"/>
                    <a:pt x="1893628" y="1511861"/>
                  </a:cubicBezTo>
                  <a:cubicBezTo>
                    <a:pt x="1882198" y="1486430"/>
                    <a:pt x="1879531" y="1456140"/>
                    <a:pt x="1877054" y="1427756"/>
                  </a:cubicBezTo>
                  <a:cubicBezTo>
                    <a:pt x="1874959" y="1403562"/>
                    <a:pt x="1864005" y="1390989"/>
                    <a:pt x="1841907" y="1385274"/>
                  </a:cubicBezTo>
                  <a:cubicBezTo>
                    <a:pt x="1804283" y="1375654"/>
                    <a:pt x="1767517" y="1363557"/>
                    <a:pt x="1735037" y="1341650"/>
                  </a:cubicBezTo>
                  <a:cubicBezTo>
                    <a:pt x="1718463" y="1330505"/>
                    <a:pt x="1702842" y="1317932"/>
                    <a:pt x="1683887" y="1303835"/>
                  </a:cubicBezTo>
                  <a:cubicBezTo>
                    <a:pt x="1688936" y="1316980"/>
                    <a:pt x="1692746" y="1327743"/>
                    <a:pt x="1697127" y="1338221"/>
                  </a:cubicBezTo>
                  <a:cubicBezTo>
                    <a:pt x="1719320" y="1390703"/>
                    <a:pt x="1735227" y="1444901"/>
                    <a:pt x="1743514" y="1501289"/>
                  </a:cubicBezTo>
                  <a:cubicBezTo>
                    <a:pt x="1748276" y="1533674"/>
                    <a:pt x="1744466" y="1565487"/>
                    <a:pt x="1733989" y="1596348"/>
                  </a:cubicBezTo>
                  <a:cubicBezTo>
                    <a:pt x="1722273" y="1630924"/>
                    <a:pt x="1711415" y="1665976"/>
                    <a:pt x="1696651" y="1699218"/>
                  </a:cubicBezTo>
                  <a:cubicBezTo>
                    <a:pt x="1687602" y="1719602"/>
                    <a:pt x="1672934" y="1737699"/>
                    <a:pt x="1659313" y="1755701"/>
                  </a:cubicBezTo>
                  <a:cubicBezTo>
                    <a:pt x="1650169" y="1767798"/>
                    <a:pt x="1638453" y="1777799"/>
                    <a:pt x="1627785" y="1788753"/>
                  </a:cubicBezTo>
                  <a:cubicBezTo>
                    <a:pt x="1614736" y="1802183"/>
                    <a:pt x="1607973" y="1801898"/>
                    <a:pt x="1596829" y="1786943"/>
                  </a:cubicBezTo>
                  <a:cubicBezTo>
                    <a:pt x="1591304" y="1779514"/>
                    <a:pt x="1584732" y="1772370"/>
                    <a:pt x="1581398" y="1763988"/>
                  </a:cubicBezTo>
                  <a:cubicBezTo>
                    <a:pt x="1563206" y="1717982"/>
                    <a:pt x="1528916" y="1684550"/>
                    <a:pt x="1495292" y="1650164"/>
                  </a:cubicBezTo>
                  <a:cubicBezTo>
                    <a:pt x="1455002" y="1608921"/>
                    <a:pt x="1415282" y="1567106"/>
                    <a:pt x="1377182" y="1523768"/>
                  </a:cubicBezTo>
                  <a:cubicBezTo>
                    <a:pt x="1363086" y="1507766"/>
                    <a:pt x="1354608" y="1486906"/>
                    <a:pt x="1341273" y="1464522"/>
                  </a:cubicBezTo>
                  <a:cubicBezTo>
                    <a:pt x="1300411" y="1505384"/>
                    <a:pt x="1259739" y="1545770"/>
                    <a:pt x="1219544" y="1586537"/>
                  </a:cubicBezTo>
                  <a:cubicBezTo>
                    <a:pt x="1200875" y="1605397"/>
                    <a:pt x="1194112" y="1604635"/>
                    <a:pt x="1180491" y="1581680"/>
                  </a:cubicBezTo>
                  <a:cubicBezTo>
                    <a:pt x="1148678" y="1527959"/>
                    <a:pt x="1123722" y="1471666"/>
                    <a:pt x="1109530" y="1410325"/>
                  </a:cubicBezTo>
                  <a:cubicBezTo>
                    <a:pt x="1103910" y="1386036"/>
                    <a:pt x="1089813" y="1363652"/>
                    <a:pt x="1079526" y="1340411"/>
                  </a:cubicBezTo>
                  <a:cubicBezTo>
                    <a:pt x="1077716" y="1340697"/>
                    <a:pt x="1076002" y="1341078"/>
                    <a:pt x="1074192" y="1341364"/>
                  </a:cubicBezTo>
                  <a:cubicBezTo>
                    <a:pt x="1072382" y="1365367"/>
                    <a:pt x="1069715" y="1389275"/>
                    <a:pt x="1068858" y="1413278"/>
                  </a:cubicBezTo>
                  <a:cubicBezTo>
                    <a:pt x="1064381" y="1529673"/>
                    <a:pt x="1075716" y="1645116"/>
                    <a:pt x="1087718" y="1760654"/>
                  </a:cubicBezTo>
                  <a:cubicBezTo>
                    <a:pt x="1088765" y="1770560"/>
                    <a:pt x="1093052" y="1776466"/>
                    <a:pt x="1101243" y="1782848"/>
                  </a:cubicBezTo>
                  <a:cubicBezTo>
                    <a:pt x="1113435" y="1792277"/>
                    <a:pt x="1123341" y="1804946"/>
                    <a:pt x="1133342" y="1817138"/>
                  </a:cubicBezTo>
                  <a:cubicBezTo>
                    <a:pt x="1139438" y="1824567"/>
                    <a:pt x="1143725" y="1833521"/>
                    <a:pt x="1149154" y="1842284"/>
                  </a:cubicBezTo>
                  <a:cubicBezTo>
                    <a:pt x="1153059" y="1841045"/>
                    <a:pt x="1156679" y="1839998"/>
                    <a:pt x="1160203" y="1838950"/>
                  </a:cubicBezTo>
                  <a:cubicBezTo>
                    <a:pt x="1186492" y="1830854"/>
                    <a:pt x="1201160" y="1836950"/>
                    <a:pt x="1213829" y="1861715"/>
                  </a:cubicBezTo>
                  <a:cubicBezTo>
                    <a:pt x="1220496" y="1874764"/>
                    <a:pt x="1226497" y="1888099"/>
                    <a:pt x="1233355" y="1902577"/>
                  </a:cubicBezTo>
                  <a:cubicBezTo>
                    <a:pt x="1255739" y="1892766"/>
                    <a:pt x="1277932" y="1894195"/>
                    <a:pt x="1290505" y="1914864"/>
                  </a:cubicBezTo>
                  <a:cubicBezTo>
                    <a:pt x="1300792" y="1931819"/>
                    <a:pt x="1303649" y="1953250"/>
                    <a:pt x="1310126" y="1973729"/>
                  </a:cubicBezTo>
                  <a:cubicBezTo>
                    <a:pt x="1310793" y="1973633"/>
                    <a:pt x="1312889" y="1973633"/>
                    <a:pt x="1314794" y="1972967"/>
                  </a:cubicBezTo>
                  <a:cubicBezTo>
                    <a:pt x="1346131" y="1963251"/>
                    <a:pt x="1367181" y="1973538"/>
                    <a:pt x="1375277" y="2005447"/>
                  </a:cubicBezTo>
                  <a:cubicBezTo>
                    <a:pt x="1380135" y="2024687"/>
                    <a:pt x="1380802" y="2045071"/>
                    <a:pt x="1383564" y="2066216"/>
                  </a:cubicBezTo>
                  <a:cubicBezTo>
                    <a:pt x="1386231" y="2066597"/>
                    <a:pt x="1389851" y="2067074"/>
                    <a:pt x="1393470" y="2067550"/>
                  </a:cubicBezTo>
                  <a:cubicBezTo>
                    <a:pt x="1415854" y="2070407"/>
                    <a:pt x="1431284" y="2086028"/>
                    <a:pt x="1426046" y="2107745"/>
                  </a:cubicBezTo>
                  <a:cubicBezTo>
                    <a:pt x="1420712" y="2129939"/>
                    <a:pt x="1410044" y="2151370"/>
                    <a:pt x="1398614" y="2171372"/>
                  </a:cubicBezTo>
                  <a:cubicBezTo>
                    <a:pt x="1389851" y="2186803"/>
                    <a:pt x="1377087" y="2200043"/>
                    <a:pt x="1364895" y="2213187"/>
                  </a:cubicBezTo>
                  <a:cubicBezTo>
                    <a:pt x="1347179" y="2232332"/>
                    <a:pt x="1325176" y="2243286"/>
                    <a:pt x="1298315" y="2243096"/>
                  </a:cubicBezTo>
                  <a:cubicBezTo>
                    <a:pt x="1278694" y="2243000"/>
                    <a:pt x="1259072" y="2243096"/>
                    <a:pt x="1239451" y="2243572"/>
                  </a:cubicBezTo>
                  <a:cubicBezTo>
                    <a:pt x="1230974" y="2243762"/>
                    <a:pt x="1222592" y="2244905"/>
                    <a:pt x="1211638" y="2245763"/>
                  </a:cubicBezTo>
                  <a:cubicBezTo>
                    <a:pt x="1216019" y="2256907"/>
                    <a:pt x="1218782" y="2265003"/>
                    <a:pt x="1222401" y="2272718"/>
                  </a:cubicBezTo>
                  <a:cubicBezTo>
                    <a:pt x="1267454" y="2368349"/>
                    <a:pt x="1312698" y="2463885"/>
                    <a:pt x="1357847" y="2559421"/>
                  </a:cubicBezTo>
                  <a:cubicBezTo>
                    <a:pt x="1365562" y="2575709"/>
                    <a:pt x="1372325" y="2591901"/>
                    <a:pt x="1368800" y="2610951"/>
                  </a:cubicBezTo>
                  <a:cubicBezTo>
                    <a:pt x="1365848" y="2626858"/>
                    <a:pt x="1355561" y="2633335"/>
                    <a:pt x="1342035" y="2638383"/>
                  </a:cubicBezTo>
                  <a:cubicBezTo>
                    <a:pt x="1329081" y="2643241"/>
                    <a:pt x="1319937" y="2638955"/>
                    <a:pt x="1311841" y="2629239"/>
                  </a:cubicBezTo>
                  <a:cubicBezTo>
                    <a:pt x="1287552" y="2599902"/>
                    <a:pt x="1263454" y="2570470"/>
                    <a:pt x="1238879" y="2541419"/>
                  </a:cubicBezTo>
                  <a:cubicBezTo>
                    <a:pt x="1226973" y="2527322"/>
                    <a:pt x="1214781" y="2513225"/>
                    <a:pt x="1201732" y="2500271"/>
                  </a:cubicBezTo>
                  <a:cubicBezTo>
                    <a:pt x="1170395" y="2469219"/>
                    <a:pt x="1138962" y="2438263"/>
                    <a:pt x="1106291" y="2408640"/>
                  </a:cubicBezTo>
                  <a:cubicBezTo>
                    <a:pt x="1093623" y="2397115"/>
                    <a:pt x="1078002" y="2388447"/>
                    <a:pt x="1062667" y="2380446"/>
                  </a:cubicBezTo>
                  <a:cubicBezTo>
                    <a:pt x="1049237" y="2373493"/>
                    <a:pt x="1040855" y="2377398"/>
                    <a:pt x="1039712" y="2392543"/>
                  </a:cubicBezTo>
                  <a:cubicBezTo>
                    <a:pt x="1038569" y="2407307"/>
                    <a:pt x="1040474" y="2423023"/>
                    <a:pt x="1044855" y="2437120"/>
                  </a:cubicBezTo>
                  <a:cubicBezTo>
                    <a:pt x="1052951" y="2463313"/>
                    <a:pt x="1055047" y="2489317"/>
                    <a:pt x="1049999" y="2516177"/>
                  </a:cubicBezTo>
                  <a:cubicBezTo>
                    <a:pt x="1041712" y="2559897"/>
                    <a:pt x="1024948" y="2593806"/>
                    <a:pt x="961416" y="2573708"/>
                  </a:cubicBezTo>
                  <a:cubicBezTo>
                    <a:pt x="956654" y="2584948"/>
                    <a:pt x="952177" y="2596473"/>
                    <a:pt x="946938" y="2607617"/>
                  </a:cubicBezTo>
                  <a:cubicBezTo>
                    <a:pt x="931984" y="2639240"/>
                    <a:pt x="900170" y="2643431"/>
                    <a:pt x="876644" y="2618095"/>
                  </a:cubicBezTo>
                  <a:cubicBezTo>
                    <a:pt x="873024" y="2614190"/>
                    <a:pt x="863118" y="2614380"/>
                    <a:pt x="856641" y="2615523"/>
                  </a:cubicBezTo>
                  <a:cubicBezTo>
                    <a:pt x="846640" y="2617238"/>
                    <a:pt x="837210" y="2623143"/>
                    <a:pt x="827209" y="2624191"/>
                  </a:cubicBezTo>
                  <a:cubicBezTo>
                    <a:pt x="811493" y="2625810"/>
                    <a:pt x="798253" y="2618667"/>
                    <a:pt x="789299" y="2605712"/>
                  </a:cubicBezTo>
                  <a:cubicBezTo>
                    <a:pt x="780155" y="2592568"/>
                    <a:pt x="768440" y="2589901"/>
                    <a:pt x="753676" y="2592854"/>
                  </a:cubicBezTo>
                  <a:cubicBezTo>
                    <a:pt x="741960" y="2595235"/>
                    <a:pt x="729959" y="2597235"/>
                    <a:pt x="718052" y="2597616"/>
                  </a:cubicBezTo>
                  <a:cubicBezTo>
                    <a:pt x="693764" y="2598283"/>
                    <a:pt x="679190" y="2585043"/>
                    <a:pt x="676238" y="2561231"/>
                  </a:cubicBezTo>
                  <a:cubicBezTo>
                    <a:pt x="672999" y="2535323"/>
                    <a:pt x="663188" y="2526274"/>
                    <a:pt x="636995" y="2525798"/>
                  </a:cubicBezTo>
                  <a:cubicBezTo>
                    <a:pt x="614801" y="2525417"/>
                    <a:pt x="598037" y="2518082"/>
                    <a:pt x="591275" y="2494365"/>
                  </a:cubicBezTo>
                  <a:cubicBezTo>
                    <a:pt x="589941" y="2489888"/>
                    <a:pt x="581178" y="2485317"/>
                    <a:pt x="575368" y="2484650"/>
                  </a:cubicBezTo>
                  <a:cubicBezTo>
                    <a:pt x="551841" y="2481887"/>
                    <a:pt x="532886" y="2471791"/>
                    <a:pt x="517932" y="2453788"/>
                  </a:cubicBezTo>
                  <a:cubicBezTo>
                    <a:pt x="507264" y="2441025"/>
                    <a:pt x="504502" y="2427404"/>
                    <a:pt x="514694" y="2413498"/>
                  </a:cubicBezTo>
                  <a:cubicBezTo>
                    <a:pt x="522218" y="2403211"/>
                    <a:pt x="517170" y="2398258"/>
                    <a:pt x="508979" y="2392733"/>
                  </a:cubicBezTo>
                  <a:cubicBezTo>
                    <a:pt x="493358" y="2382065"/>
                    <a:pt x="476784" y="2372255"/>
                    <a:pt x="463068" y="2359491"/>
                  </a:cubicBezTo>
                  <a:cubicBezTo>
                    <a:pt x="447352" y="2344918"/>
                    <a:pt x="448114" y="2338822"/>
                    <a:pt x="461354" y="2320534"/>
                  </a:cubicBezTo>
                  <a:cubicBezTo>
                    <a:pt x="455543" y="2316819"/>
                    <a:pt x="449638" y="2313295"/>
                    <a:pt x="444113" y="2309390"/>
                  </a:cubicBezTo>
                  <a:cubicBezTo>
                    <a:pt x="418586" y="2291292"/>
                    <a:pt x="404299" y="2267670"/>
                    <a:pt x="409633" y="2235380"/>
                  </a:cubicBezTo>
                  <a:cubicBezTo>
                    <a:pt x="412014" y="2221093"/>
                    <a:pt x="407061" y="2211377"/>
                    <a:pt x="397536" y="2200519"/>
                  </a:cubicBezTo>
                  <a:cubicBezTo>
                    <a:pt x="376486" y="2176421"/>
                    <a:pt x="356674" y="2150989"/>
                    <a:pt x="338576" y="2124605"/>
                  </a:cubicBezTo>
                  <a:cubicBezTo>
                    <a:pt x="320193" y="2097744"/>
                    <a:pt x="323241" y="2089743"/>
                    <a:pt x="352864" y="2074884"/>
                  </a:cubicBezTo>
                  <a:cubicBezTo>
                    <a:pt x="347530" y="2067931"/>
                    <a:pt x="342291" y="2061263"/>
                    <a:pt x="337148" y="2054596"/>
                  </a:cubicBezTo>
                  <a:cubicBezTo>
                    <a:pt x="319622" y="2031926"/>
                    <a:pt x="305715" y="2007638"/>
                    <a:pt x="301715" y="1978491"/>
                  </a:cubicBezTo>
                  <a:cubicBezTo>
                    <a:pt x="300095" y="1966680"/>
                    <a:pt x="296476" y="1955060"/>
                    <a:pt x="292856" y="1943630"/>
                  </a:cubicBezTo>
                  <a:cubicBezTo>
                    <a:pt x="284284" y="1916769"/>
                    <a:pt x="285617" y="1911911"/>
                    <a:pt x="308096" y="1896100"/>
                  </a:cubicBezTo>
                  <a:cubicBezTo>
                    <a:pt x="328575" y="1881622"/>
                    <a:pt x="326575" y="1882860"/>
                    <a:pt x="313716" y="1862477"/>
                  </a:cubicBezTo>
                  <a:cubicBezTo>
                    <a:pt x="305144" y="1848951"/>
                    <a:pt x="302667" y="1831425"/>
                    <a:pt x="298571" y="1815328"/>
                  </a:cubicBezTo>
                  <a:cubicBezTo>
                    <a:pt x="296095" y="1805422"/>
                    <a:pt x="296952" y="1794659"/>
                    <a:pt x="294285" y="1784753"/>
                  </a:cubicBezTo>
                  <a:cubicBezTo>
                    <a:pt x="289427" y="1766941"/>
                    <a:pt x="290285" y="1764655"/>
                    <a:pt x="309049" y="1761035"/>
                  </a:cubicBezTo>
                  <a:cubicBezTo>
                    <a:pt x="341148" y="1754844"/>
                    <a:pt x="373247" y="1748653"/>
                    <a:pt x="405347" y="1742366"/>
                  </a:cubicBezTo>
                  <a:cubicBezTo>
                    <a:pt x="407918" y="1741890"/>
                    <a:pt x="410490" y="1740938"/>
                    <a:pt x="412871" y="1740271"/>
                  </a:cubicBezTo>
                  <a:cubicBezTo>
                    <a:pt x="411443" y="1712267"/>
                    <a:pt x="419444" y="1703885"/>
                    <a:pt x="448019" y="1706171"/>
                  </a:cubicBezTo>
                  <a:cubicBezTo>
                    <a:pt x="482118" y="1708934"/>
                    <a:pt x="516027" y="1713506"/>
                    <a:pt x="550793" y="1717411"/>
                  </a:cubicBezTo>
                  <a:cubicBezTo>
                    <a:pt x="551174" y="1713982"/>
                    <a:pt x="551936" y="1710267"/>
                    <a:pt x="551936" y="1706552"/>
                  </a:cubicBezTo>
                  <a:cubicBezTo>
                    <a:pt x="552127" y="1685597"/>
                    <a:pt x="553556" y="1683597"/>
                    <a:pt x="574415" y="1683407"/>
                  </a:cubicBezTo>
                  <a:cubicBezTo>
                    <a:pt x="612896" y="1682930"/>
                    <a:pt x="650520" y="1687407"/>
                    <a:pt x="684810" y="1709981"/>
                  </a:cubicBezTo>
                  <a:cubicBezTo>
                    <a:pt x="686239" y="1705028"/>
                    <a:pt x="687191" y="1701980"/>
                    <a:pt x="687858" y="1698932"/>
                  </a:cubicBezTo>
                  <a:cubicBezTo>
                    <a:pt x="692335" y="1678739"/>
                    <a:pt x="696335" y="1676072"/>
                    <a:pt x="715576" y="1682645"/>
                  </a:cubicBezTo>
                  <a:cubicBezTo>
                    <a:pt x="749866" y="1694360"/>
                    <a:pt x="783965" y="1706648"/>
                    <a:pt x="819208" y="1719030"/>
                  </a:cubicBezTo>
                  <a:cubicBezTo>
                    <a:pt x="836162" y="1694075"/>
                    <a:pt x="844544" y="1690931"/>
                    <a:pt x="876739" y="1706267"/>
                  </a:cubicBezTo>
                  <a:cubicBezTo>
                    <a:pt x="895789" y="1715315"/>
                    <a:pt x="912934" y="1728269"/>
                    <a:pt x="931317" y="1738747"/>
                  </a:cubicBezTo>
                  <a:cubicBezTo>
                    <a:pt x="935603" y="1741223"/>
                    <a:pt x="943795" y="1743414"/>
                    <a:pt x="946176" y="1741319"/>
                  </a:cubicBezTo>
                  <a:cubicBezTo>
                    <a:pt x="958273" y="1730270"/>
                    <a:pt x="968846" y="1734461"/>
                    <a:pt x="980180" y="1741795"/>
                  </a:cubicBezTo>
                  <a:cubicBezTo>
                    <a:pt x="986753" y="1746081"/>
                    <a:pt x="993992" y="1749510"/>
                    <a:pt x="1001897" y="1753796"/>
                  </a:cubicBezTo>
                  <a:cubicBezTo>
                    <a:pt x="999897" y="1729508"/>
                    <a:pt x="997421" y="1707600"/>
                    <a:pt x="996278" y="1685693"/>
                  </a:cubicBezTo>
                  <a:cubicBezTo>
                    <a:pt x="990848" y="1581584"/>
                    <a:pt x="994277" y="1477952"/>
                    <a:pt x="1007803" y="1374320"/>
                  </a:cubicBezTo>
                  <a:cubicBezTo>
                    <a:pt x="1015899" y="1312408"/>
                    <a:pt x="1013708" y="1249162"/>
                    <a:pt x="1019804" y="1186868"/>
                  </a:cubicBezTo>
                  <a:cubicBezTo>
                    <a:pt x="1022567" y="1158484"/>
                    <a:pt x="1008660" y="1136767"/>
                    <a:pt x="1003136" y="1110192"/>
                  </a:cubicBezTo>
                  <a:cubicBezTo>
                    <a:pt x="1001040" y="1113145"/>
                    <a:pt x="999611" y="1114288"/>
                    <a:pt x="999421" y="1115717"/>
                  </a:cubicBezTo>
                  <a:cubicBezTo>
                    <a:pt x="991420" y="1171819"/>
                    <a:pt x="955796" y="1207633"/>
                    <a:pt x="911219" y="1237351"/>
                  </a:cubicBezTo>
                  <a:cubicBezTo>
                    <a:pt x="856070" y="1274022"/>
                    <a:pt x="794062" y="1291929"/>
                    <a:pt x="729959" y="1304216"/>
                  </a:cubicBezTo>
                  <a:cubicBezTo>
                    <a:pt x="697859" y="1310408"/>
                    <a:pt x="665379" y="1315265"/>
                    <a:pt x="633947" y="1323933"/>
                  </a:cubicBezTo>
                  <a:cubicBezTo>
                    <a:pt x="613754" y="1329458"/>
                    <a:pt x="595085" y="1340507"/>
                    <a:pt x="576035" y="1349651"/>
                  </a:cubicBezTo>
                  <a:cubicBezTo>
                    <a:pt x="573272" y="1350984"/>
                    <a:pt x="570986" y="1355270"/>
                    <a:pt x="570320" y="1358509"/>
                  </a:cubicBezTo>
                  <a:cubicBezTo>
                    <a:pt x="562319" y="1396228"/>
                    <a:pt x="559747" y="1433852"/>
                    <a:pt x="568986" y="1471856"/>
                  </a:cubicBezTo>
                  <a:cubicBezTo>
                    <a:pt x="571939" y="1483763"/>
                    <a:pt x="571558" y="1496621"/>
                    <a:pt x="572034" y="1509004"/>
                  </a:cubicBezTo>
                  <a:cubicBezTo>
                    <a:pt x="572701" y="1526339"/>
                    <a:pt x="572796" y="1543675"/>
                    <a:pt x="572987" y="1561010"/>
                  </a:cubicBezTo>
                  <a:cubicBezTo>
                    <a:pt x="573082" y="1565963"/>
                    <a:pt x="572606" y="1571011"/>
                    <a:pt x="572225" y="1580346"/>
                  </a:cubicBezTo>
                  <a:cubicBezTo>
                    <a:pt x="531648" y="1538722"/>
                    <a:pt x="477546" y="1516719"/>
                    <a:pt x="463640" y="1456140"/>
                  </a:cubicBezTo>
                  <a:cubicBezTo>
                    <a:pt x="453162" y="1410325"/>
                    <a:pt x="460401" y="1370701"/>
                    <a:pt x="490214" y="1335363"/>
                  </a:cubicBezTo>
                  <a:cubicBezTo>
                    <a:pt x="523552" y="1295739"/>
                    <a:pt x="558890" y="1257734"/>
                    <a:pt x="591179" y="1217348"/>
                  </a:cubicBezTo>
                  <a:cubicBezTo>
                    <a:pt x="606134" y="1198584"/>
                    <a:pt x="617659" y="1176391"/>
                    <a:pt x="627755" y="1154483"/>
                  </a:cubicBezTo>
                  <a:cubicBezTo>
                    <a:pt x="638614" y="1130766"/>
                    <a:pt x="646043" y="1105525"/>
                    <a:pt x="654997" y="1080950"/>
                  </a:cubicBezTo>
                  <a:cubicBezTo>
                    <a:pt x="673666" y="1029706"/>
                    <a:pt x="697383" y="981795"/>
                    <a:pt x="742722" y="947791"/>
                  </a:cubicBezTo>
                  <a:cubicBezTo>
                    <a:pt x="742151" y="946457"/>
                    <a:pt x="741579" y="945219"/>
                    <a:pt x="740912" y="943886"/>
                  </a:cubicBezTo>
                  <a:cubicBezTo>
                    <a:pt x="708908" y="948267"/>
                    <a:pt x="676619" y="950839"/>
                    <a:pt x="645091" y="957316"/>
                  </a:cubicBezTo>
                  <a:cubicBezTo>
                    <a:pt x="595085" y="967698"/>
                    <a:pt x="548984" y="985796"/>
                    <a:pt x="509550" y="1021419"/>
                  </a:cubicBezTo>
                  <a:cubicBezTo>
                    <a:pt x="466402" y="1060376"/>
                    <a:pt x="467164" y="1128575"/>
                    <a:pt x="483356" y="1167914"/>
                  </a:cubicBezTo>
                  <a:cubicBezTo>
                    <a:pt x="487643" y="1178391"/>
                    <a:pt x="489929" y="1189726"/>
                    <a:pt x="493643" y="1200489"/>
                  </a:cubicBezTo>
                  <a:cubicBezTo>
                    <a:pt x="501835" y="1223921"/>
                    <a:pt x="510503" y="1247257"/>
                    <a:pt x="518885" y="1270688"/>
                  </a:cubicBezTo>
                  <a:cubicBezTo>
                    <a:pt x="520123" y="1274117"/>
                    <a:pt x="521266" y="1277546"/>
                    <a:pt x="523838" y="1285261"/>
                  </a:cubicBezTo>
                  <a:cubicBezTo>
                    <a:pt x="512789" y="1282880"/>
                    <a:pt x="504692" y="1281547"/>
                    <a:pt x="496882" y="1279451"/>
                  </a:cubicBezTo>
                  <a:cubicBezTo>
                    <a:pt x="450114" y="1266688"/>
                    <a:pt x="414395" y="1230112"/>
                    <a:pt x="413729" y="1189535"/>
                  </a:cubicBezTo>
                  <a:cubicBezTo>
                    <a:pt x="413252" y="1160389"/>
                    <a:pt x="416396" y="1130766"/>
                    <a:pt x="421444" y="1101905"/>
                  </a:cubicBezTo>
                  <a:cubicBezTo>
                    <a:pt x="425635" y="1078474"/>
                    <a:pt x="436017" y="1056281"/>
                    <a:pt x="442018" y="1033135"/>
                  </a:cubicBezTo>
                  <a:cubicBezTo>
                    <a:pt x="449828" y="1002655"/>
                    <a:pt x="456686" y="971889"/>
                    <a:pt x="462782" y="941028"/>
                  </a:cubicBezTo>
                  <a:cubicBezTo>
                    <a:pt x="467164" y="919216"/>
                    <a:pt x="468593" y="896737"/>
                    <a:pt x="473165" y="874925"/>
                  </a:cubicBezTo>
                  <a:cubicBezTo>
                    <a:pt x="480880" y="838253"/>
                    <a:pt x="488690" y="801487"/>
                    <a:pt x="499073" y="765482"/>
                  </a:cubicBezTo>
                  <a:cubicBezTo>
                    <a:pt x="503549" y="749861"/>
                    <a:pt x="511836" y="733383"/>
                    <a:pt x="523076" y="722048"/>
                  </a:cubicBezTo>
                  <a:cubicBezTo>
                    <a:pt x="542888" y="702236"/>
                    <a:pt x="566319" y="686139"/>
                    <a:pt x="588703" y="668137"/>
                  </a:cubicBezTo>
                  <a:cubicBezTo>
                    <a:pt x="587941" y="667661"/>
                    <a:pt x="584893" y="664803"/>
                    <a:pt x="581178" y="663470"/>
                  </a:cubicBezTo>
                  <a:cubicBezTo>
                    <a:pt x="504883" y="636038"/>
                    <a:pt x="429540" y="605081"/>
                    <a:pt x="351721" y="582698"/>
                  </a:cubicBezTo>
                  <a:cubicBezTo>
                    <a:pt x="291142" y="565267"/>
                    <a:pt x="227229" y="568791"/>
                    <a:pt x="165221" y="582031"/>
                  </a:cubicBezTo>
                  <a:cubicBezTo>
                    <a:pt x="116263" y="592508"/>
                    <a:pt x="67971" y="605653"/>
                    <a:pt x="19203" y="617083"/>
                  </a:cubicBezTo>
                  <a:cubicBezTo>
                    <a:pt x="13964" y="618321"/>
                    <a:pt x="5106" y="618416"/>
                    <a:pt x="2820" y="615368"/>
                  </a:cubicBezTo>
                  <a:cubicBezTo>
                    <a:pt x="-323" y="611177"/>
                    <a:pt x="-704" y="602891"/>
                    <a:pt x="1010" y="597366"/>
                  </a:cubicBezTo>
                  <a:cubicBezTo>
                    <a:pt x="20822" y="535644"/>
                    <a:pt x="57208" y="488781"/>
                    <a:pt x="113024" y="452300"/>
                  </a:cubicBezTo>
                  <a:cubicBezTo>
                    <a:pt x="193415" y="399818"/>
                    <a:pt x="281045" y="390102"/>
                    <a:pt x="372485" y="390102"/>
                  </a:cubicBezTo>
                  <a:cubicBezTo>
                    <a:pt x="414300" y="390102"/>
                    <a:pt x="454686" y="398103"/>
                    <a:pt x="494691" y="409724"/>
                  </a:cubicBezTo>
                  <a:cubicBezTo>
                    <a:pt x="547174" y="424964"/>
                    <a:pt x="600323" y="437727"/>
                    <a:pt x="655473" y="434774"/>
                  </a:cubicBezTo>
                  <a:cubicBezTo>
                    <a:pt x="682524" y="433346"/>
                    <a:pt x="709385" y="426773"/>
                    <a:pt x="737960" y="441347"/>
                  </a:cubicBezTo>
                  <a:cubicBezTo>
                    <a:pt x="680429" y="367147"/>
                    <a:pt x="633566" y="287518"/>
                    <a:pt x="546317" y="248084"/>
                  </a:cubicBezTo>
                  <a:cubicBezTo>
                    <a:pt x="515265" y="234083"/>
                    <a:pt x="483642" y="228939"/>
                    <a:pt x="449447" y="235321"/>
                  </a:cubicBezTo>
                  <a:cubicBezTo>
                    <a:pt x="399155" y="244751"/>
                    <a:pt x="348197" y="251037"/>
                    <a:pt x="297809" y="260086"/>
                  </a:cubicBezTo>
                  <a:cubicBezTo>
                    <a:pt x="277616" y="263705"/>
                    <a:pt x="257995" y="270659"/>
                    <a:pt x="238373" y="277136"/>
                  </a:cubicBezTo>
                  <a:cubicBezTo>
                    <a:pt x="226467" y="281041"/>
                    <a:pt x="222181" y="278755"/>
                    <a:pt x="222467" y="266087"/>
                  </a:cubicBezTo>
                  <a:cubicBezTo>
                    <a:pt x="223610" y="216747"/>
                    <a:pt x="266377" y="169122"/>
                    <a:pt x="316859" y="165312"/>
                  </a:cubicBezTo>
                  <a:cubicBezTo>
                    <a:pt x="354197" y="162455"/>
                    <a:pt x="392107" y="166836"/>
                    <a:pt x="429445" y="163502"/>
                  </a:cubicBezTo>
                  <a:cubicBezTo>
                    <a:pt x="463925" y="160359"/>
                    <a:pt x="497739" y="150644"/>
                    <a:pt x="531934" y="144738"/>
                  </a:cubicBezTo>
                  <a:cubicBezTo>
                    <a:pt x="604610" y="132165"/>
                    <a:pt x="676523" y="130070"/>
                    <a:pt x="741865" y="172075"/>
                  </a:cubicBezTo>
                  <a:cubicBezTo>
                    <a:pt x="769678" y="189982"/>
                    <a:pt x="795681" y="210746"/>
                    <a:pt x="824351" y="231511"/>
                  </a:cubicBezTo>
                  <a:cubicBezTo>
                    <a:pt x="821970" y="226939"/>
                    <a:pt x="820541" y="223510"/>
                    <a:pt x="818541" y="220557"/>
                  </a:cubicBezTo>
                  <a:cubicBezTo>
                    <a:pt x="793395" y="182743"/>
                    <a:pt x="759010" y="157692"/>
                    <a:pt x="715481" y="144357"/>
                  </a:cubicBezTo>
                  <a:cubicBezTo>
                    <a:pt x="708432" y="142166"/>
                    <a:pt x="697002" y="135499"/>
                    <a:pt x="697383" y="131879"/>
                  </a:cubicBezTo>
                  <a:cubicBezTo>
                    <a:pt x="698145" y="124450"/>
                    <a:pt x="704908" y="117211"/>
                    <a:pt x="710432" y="110924"/>
                  </a:cubicBezTo>
                  <a:cubicBezTo>
                    <a:pt x="713861" y="107114"/>
                    <a:pt x="719291" y="103876"/>
                    <a:pt x="724339" y="102923"/>
                  </a:cubicBezTo>
                  <a:cubicBezTo>
                    <a:pt x="751009" y="97780"/>
                    <a:pt x="772821" y="82159"/>
                    <a:pt x="796824" y="71396"/>
                  </a:cubicBezTo>
                  <a:cubicBezTo>
                    <a:pt x="885883" y="31772"/>
                    <a:pt x="974942" y="29295"/>
                    <a:pt x="1052951" y="106543"/>
                  </a:cubicBezTo>
                  <a:cubicBezTo>
                    <a:pt x="1066763" y="120926"/>
                    <a:pt x="1075526" y="139214"/>
                    <a:pt x="1086194" y="154835"/>
                  </a:cubicBezTo>
                  <a:close/>
                  <a:moveTo>
                    <a:pt x="1176776" y="539740"/>
                  </a:moveTo>
                  <a:cubicBezTo>
                    <a:pt x="1179443" y="534406"/>
                    <a:pt x="1181729" y="528881"/>
                    <a:pt x="1184682" y="523643"/>
                  </a:cubicBezTo>
                  <a:cubicBezTo>
                    <a:pt x="1191921" y="510974"/>
                    <a:pt x="1198208" y="497449"/>
                    <a:pt x="1207352" y="486305"/>
                  </a:cubicBezTo>
                  <a:cubicBezTo>
                    <a:pt x="1211257" y="481542"/>
                    <a:pt x="1223068" y="478780"/>
                    <a:pt x="1228497" y="481256"/>
                  </a:cubicBezTo>
                  <a:cubicBezTo>
                    <a:pt x="1234022" y="483828"/>
                    <a:pt x="1239832" y="494306"/>
                    <a:pt x="1239070" y="500497"/>
                  </a:cubicBezTo>
                  <a:cubicBezTo>
                    <a:pt x="1237355" y="514213"/>
                    <a:pt x="1231640" y="527453"/>
                    <a:pt x="1227449" y="540883"/>
                  </a:cubicBezTo>
                  <a:cubicBezTo>
                    <a:pt x="1226306" y="544502"/>
                    <a:pt x="1224687" y="547931"/>
                    <a:pt x="1223258" y="551456"/>
                  </a:cubicBezTo>
                  <a:cubicBezTo>
                    <a:pt x="1225068" y="552408"/>
                    <a:pt x="1226878" y="553265"/>
                    <a:pt x="1228688" y="554218"/>
                  </a:cubicBezTo>
                  <a:cubicBezTo>
                    <a:pt x="1265645" y="508784"/>
                    <a:pt x="1284028" y="452396"/>
                    <a:pt x="1313746" y="402580"/>
                  </a:cubicBezTo>
                  <a:cubicBezTo>
                    <a:pt x="1297363" y="460397"/>
                    <a:pt x="1270979" y="513165"/>
                    <a:pt x="1235736" y="562124"/>
                  </a:cubicBezTo>
                  <a:cubicBezTo>
                    <a:pt x="1254977" y="558314"/>
                    <a:pt x="1255834" y="559742"/>
                    <a:pt x="1255644" y="595366"/>
                  </a:cubicBezTo>
                  <a:cubicBezTo>
                    <a:pt x="1278789" y="575363"/>
                    <a:pt x="1304030" y="558980"/>
                    <a:pt x="1322223" y="536692"/>
                  </a:cubicBezTo>
                  <a:cubicBezTo>
                    <a:pt x="1356227" y="494972"/>
                    <a:pt x="1389660" y="452015"/>
                    <a:pt x="1416806" y="405818"/>
                  </a:cubicBezTo>
                  <a:cubicBezTo>
                    <a:pt x="1469099" y="316760"/>
                    <a:pt x="1471766" y="223510"/>
                    <a:pt x="1424141" y="131022"/>
                  </a:cubicBezTo>
                  <a:cubicBezTo>
                    <a:pt x="1401947" y="87969"/>
                    <a:pt x="1371086" y="51965"/>
                    <a:pt x="1322795" y="36534"/>
                  </a:cubicBezTo>
                  <a:cubicBezTo>
                    <a:pt x="1311841" y="33010"/>
                    <a:pt x="1297744" y="33391"/>
                    <a:pt x="1286790" y="37201"/>
                  </a:cubicBezTo>
                  <a:cubicBezTo>
                    <a:pt x="1273455" y="41868"/>
                    <a:pt x="1261930" y="51965"/>
                    <a:pt x="1249833" y="59585"/>
                  </a:cubicBezTo>
                  <a:cubicBezTo>
                    <a:pt x="1304602" y="138737"/>
                    <a:pt x="1316127" y="225224"/>
                    <a:pt x="1301363" y="316855"/>
                  </a:cubicBezTo>
                  <a:cubicBezTo>
                    <a:pt x="1299077" y="315712"/>
                    <a:pt x="1298411" y="314093"/>
                    <a:pt x="1298315" y="312569"/>
                  </a:cubicBezTo>
                  <a:cubicBezTo>
                    <a:pt x="1298220" y="308759"/>
                    <a:pt x="1298411" y="304949"/>
                    <a:pt x="1298315" y="301139"/>
                  </a:cubicBezTo>
                  <a:cubicBezTo>
                    <a:pt x="1297363" y="249323"/>
                    <a:pt x="1296125" y="197602"/>
                    <a:pt x="1280313" y="147500"/>
                  </a:cubicBezTo>
                  <a:cubicBezTo>
                    <a:pt x="1270883" y="117592"/>
                    <a:pt x="1259168" y="89017"/>
                    <a:pt x="1236784" y="66252"/>
                  </a:cubicBezTo>
                  <a:cubicBezTo>
                    <a:pt x="1222877" y="52060"/>
                    <a:pt x="1208399" y="38439"/>
                    <a:pt x="1194398" y="24247"/>
                  </a:cubicBezTo>
                  <a:cubicBezTo>
                    <a:pt x="1183539" y="13198"/>
                    <a:pt x="1148297" y="13103"/>
                    <a:pt x="1142772" y="25009"/>
                  </a:cubicBezTo>
                  <a:cubicBezTo>
                    <a:pt x="1134962" y="41773"/>
                    <a:pt x="1125437" y="58537"/>
                    <a:pt x="1121817" y="76253"/>
                  </a:cubicBezTo>
                  <a:cubicBezTo>
                    <a:pt x="1108673" y="140738"/>
                    <a:pt x="1089623" y="205412"/>
                    <a:pt x="1088099" y="270373"/>
                  </a:cubicBezTo>
                  <a:cubicBezTo>
                    <a:pt x="1086479" y="340858"/>
                    <a:pt x="1101910" y="411724"/>
                    <a:pt x="1109816" y="482590"/>
                  </a:cubicBezTo>
                  <a:cubicBezTo>
                    <a:pt x="1142201" y="476970"/>
                    <a:pt x="1152678" y="487638"/>
                    <a:pt x="1144010" y="514403"/>
                  </a:cubicBezTo>
                  <a:cubicBezTo>
                    <a:pt x="1141534" y="522119"/>
                    <a:pt x="1137057" y="529167"/>
                    <a:pt x="1133628" y="536501"/>
                  </a:cubicBezTo>
                  <a:cubicBezTo>
                    <a:pt x="1129342" y="545550"/>
                    <a:pt x="1125151" y="554694"/>
                    <a:pt x="1120960" y="563838"/>
                  </a:cubicBezTo>
                  <a:cubicBezTo>
                    <a:pt x="1122674" y="564791"/>
                    <a:pt x="1124389" y="565838"/>
                    <a:pt x="1126103" y="566791"/>
                  </a:cubicBezTo>
                  <a:cubicBezTo>
                    <a:pt x="1127818" y="564029"/>
                    <a:pt x="1128961" y="560504"/>
                    <a:pt x="1131342" y="558695"/>
                  </a:cubicBezTo>
                  <a:cubicBezTo>
                    <a:pt x="1137152" y="554408"/>
                    <a:pt x="1143534" y="550884"/>
                    <a:pt x="1149725" y="547074"/>
                  </a:cubicBezTo>
                  <a:cubicBezTo>
                    <a:pt x="1153250" y="553361"/>
                    <a:pt x="1157631" y="559266"/>
                    <a:pt x="1159917" y="566029"/>
                  </a:cubicBezTo>
                  <a:cubicBezTo>
                    <a:pt x="1162394" y="573268"/>
                    <a:pt x="1162870" y="581174"/>
                    <a:pt x="1164203" y="588698"/>
                  </a:cubicBezTo>
                  <a:cubicBezTo>
                    <a:pt x="1165823" y="589175"/>
                    <a:pt x="1167442" y="589651"/>
                    <a:pt x="1169156" y="590127"/>
                  </a:cubicBezTo>
                  <a:cubicBezTo>
                    <a:pt x="1173728" y="582698"/>
                    <a:pt x="1180967" y="575649"/>
                    <a:pt x="1182015" y="567743"/>
                  </a:cubicBezTo>
                  <a:cubicBezTo>
                    <a:pt x="1183253" y="558314"/>
                    <a:pt x="1179158" y="548217"/>
                    <a:pt x="1177348" y="538311"/>
                  </a:cubicBezTo>
                  <a:lnTo>
                    <a:pt x="1176776" y="539740"/>
                  </a:lnTo>
                  <a:close/>
                  <a:moveTo>
                    <a:pt x="780632" y="2575232"/>
                  </a:moveTo>
                  <a:cubicBezTo>
                    <a:pt x="788633" y="2583900"/>
                    <a:pt x="794729" y="2590663"/>
                    <a:pt x="801015" y="2597330"/>
                  </a:cubicBezTo>
                  <a:cubicBezTo>
                    <a:pt x="811778" y="2608951"/>
                    <a:pt x="824256" y="2612761"/>
                    <a:pt x="839401" y="2606188"/>
                  </a:cubicBezTo>
                  <a:cubicBezTo>
                    <a:pt x="846354" y="2603141"/>
                    <a:pt x="853784" y="2598283"/>
                    <a:pt x="860737" y="2598664"/>
                  </a:cubicBezTo>
                  <a:cubicBezTo>
                    <a:pt x="870167" y="2599235"/>
                    <a:pt x="882073" y="2601426"/>
                    <a:pt x="887978" y="2607617"/>
                  </a:cubicBezTo>
                  <a:cubicBezTo>
                    <a:pt x="904457" y="2624858"/>
                    <a:pt x="924554" y="2623429"/>
                    <a:pt x="935603" y="2601617"/>
                  </a:cubicBezTo>
                  <a:cubicBezTo>
                    <a:pt x="939318" y="2594282"/>
                    <a:pt x="942938" y="2586948"/>
                    <a:pt x="946081" y="2579423"/>
                  </a:cubicBezTo>
                  <a:cubicBezTo>
                    <a:pt x="952558" y="2563802"/>
                    <a:pt x="963797" y="2558945"/>
                    <a:pt x="980180" y="2562088"/>
                  </a:cubicBezTo>
                  <a:cubicBezTo>
                    <a:pt x="1010470" y="2567898"/>
                    <a:pt x="1021995" y="2560373"/>
                    <a:pt x="1030568" y="2530655"/>
                  </a:cubicBezTo>
                  <a:cubicBezTo>
                    <a:pt x="1039902" y="2498270"/>
                    <a:pt x="1037902" y="2466647"/>
                    <a:pt x="1028377" y="2434167"/>
                  </a:cubicBezTo>
                  <a:cubicBezTo>
                    <a:pt x="1023805" y="2418546"/>
                    <a:pt x="1024662" y="2399496"/>
                    <a:pt x="1028853" y="2383494"/>
                  </a:cubicBezTo>
                  <a:cubicBezTo>
                    <a:pt x="1034092" y="2363301"/>
                    <a:pt x="1049522" y="2358158"/>
                    <a:pt x="1068572" y="2366349"/>
                  </a:cubicBezTo>
                  <a:cubicBezTo>
                    <a:pt x="1078574" y="2370635"/>
                    <a:pt x="1089242" y="2374826"/>
                    <a:pt x="1097147" y="2381875"/>
                  </a:cubicBezTo>
                  <a:cubicBezTo>
                    <a:pt x="1124770" y="2406449"/>
                    <a:pt x="1151249" y="2432357"/>
                    <a:pt x="1178205" y="2457694"/>
                  </a:cubicBezTo>
                  <a:cubicBezTo>
                    <a:pt x="1194112" y="2472648"/>
                    <a:pt x="1211543" y="2486174"/>
                    <a:pt x="1225640" y="2502652"/>
                  </a:cubicBezTo>
                  <a:cubicBezTo>
                    <a:pt x="1257644" y="2539704"/>
                    <a:pt x="1287743" y="2578280"/>
                    <a:pt x="1319461" y="2615523"/>
                  </a:cubicBezTo>
                  <a:cubicBezTo>
                    <a:pt x="1323557" y="2620286"/>
                    <a:pt x="1334511" y="2623524"/>
                    <a:pt x="1340035" y="2621429"/>
                  </a:cubicBezTo>
                  <a:cubicBezTo>
                    <a:pt x="1345750" y="2619238"/>
                    <a:pt x="1351846" y="2609808"/>
                    <a:pt x="1351941" y="2603426"/>
                  </a:cubicBezTo>
                  <a:cubicBezTo>
                    <a:pt x="1352036" y="2592377"/>
                    <a:pt x="1349560" y="2580471"/>
                    <a:pt x="1344893" y="2570375"/>
                  </a:cubicBezTo>
                  <a:cubicBezTo>
                    <a:pt x="1319080" y="2514653"/>
                    <a:pt x="1291553" y="2459599"/>
                    <a:pt x="1265930" y="2403782"/>
                  </a:cubicBezTo>
                  <a:cubicBezTo>
                    <a:pt x="1245261" y="2358729"/>
                    <a:pt x="1226402" y="2312914"/>
                    <a:pt x="1206685" y="2267480"/>
                  </a:cubicBezTo>
                  <a:cubicBezTo>
                    <a:pt x="1204399" y="2262146"/>
                    <a:pt x="1201541" y="2256907"/>
                    <a:pt x="1198208" y="2250144"/>
                  </a:cubicBezTo>
                  <a:cubicBezTo>
                    <a:pt x="1186016" y="2256812"/>
                    <a:pt x="1175157" y="2262812"/>
                    <a:pt x="1164203" y="2268813"/>
                  </a:cubicBezTo>
                  <a:cubicBezTo>
                    <a:pt x="1155726" y="2273385"/>
                    <a:pt x="1155440" y="2279005"/>
                    <a:pt x="1159536" y="2287577"/>
                  </a:cubicBezTo>
                  <a:cubicBezTo>
                    <a:pt x="1174967" y="2320058"/>
                    <a:pt x="1191350" y="2352252"/>
                    <a:pt x="1204018" y="2385780"/>
                  </a:cubicBezTo>
                  <a:cubicBezTo>
                    <a:pt x="1220401" y="2429405"/>
                    <a:pt x="1243642" y="2467981"/>
                    <a:pt x="1276503" y="2500937"/>
                  </a:cubicBezTo>
                  <a:cubicBezTo>
                    <a:pt x="1281075" y="2505509"/>
                    <a:pt x="1285838" y="2510558"/>
                    <a:pt x="1288409" y="2516273"/>
                  </a:cubicBezTo>
                  <a:cubicBezTo>
                    <a:pt x="1290029" y="2520083"/>
                    <a:pt x="1287838" y="2525607"/>
                    <a:pt x="1287266" y="2531322"/>
                  </a:cubicBezTo>
                  <a:cubicBezTo>
                    <a:pt x="1244690" y="2487221"/>
                    <a:pt x="1204018" y="2447121"/>
                    <a:pt x="1165823" y="2404735"/>
                  </a:cubicBezTo>
                  <a:cubicBezTo>
                    <a:pt x="1149344" y="2386447"/>
                    <a:pt x="1135724" y="2364635"/>
                    <a:pt x="1125341" y="2342346"/>
                  </a:cubicBezTo>
                  <a:cubicBezTo>
                    <a:pt x="1120103" y="2331202"/>
                    <a:pt x="1121531" y="2314057"/>
                    <a:pt x="1125913" y="2301770"/>
                  </a:cubicBezTo>
                  <a:cubicBezTo>
                    <a:pt x="1139343" y="2264432"/>
                    <a:pt x="1169442" y="2242905"/>
                    <a:pt x="1206399" y="2234809"/>
                  </a:cubicBezTo>
                  <a:cubicBezTo>
                    <a:pt x="1234212" y="2228713"/>
                    <a:pt x="1263740" y="2231094"/>
                    <a:pt x="1292219" y="2227475"/>
                  </a:cubicBezTo>
                  <a:cubicBezTo>
                    <a:pt x="1308412" y="2225379"/>
                    <a:pt x="1326414" y="2222331"/>
                    <a:pt x="1339559" y="2213568"/>
                  </a:cubicBezTo>
                  <a:cubicBezTo>
                    <a:pt x="1371182" y="2192518"/>
                    <a:pt x="1390422" y="2159942"/>
                    <a:pt x="1406615" y="2126414"/>
                  </a:cubicBezTo>
                  <a:cubicBezTo>
                    <a:pt x="1419188" y="2100506"/>
                    <a:pt x="1410806" y="2088981"/>
                    <a:pt x="1382326" y="2085552"/>
                  </a:cubicBezTo>
                  <a:cubicBezTo>
                    <a:pt x="1376325" y="2084790"/>
                    <a:pt x="1368800" y="2077361"/>
                    <a:pt x="1366229" y="2071265"/>
                  </a:cubicBezTo>
                  <a:cubicBezTo>
                    <a:pt x="1363086" y="2063645"/>
                    <a:pt x="1364990" y="2054024"/>
                    <a:pt x="1363752" y="2045452"/>
                  </a:cubicBezTo>
                  <a:cubicBezTo>
                    <a:pt x="1361752" y="2031545"/>
                    <a:pt x="1360799" y="2017067"/>
                    <a:pt x="1356227" y="2003923"/>
                  </a:cubicBezTo>
                  <a:cubicBezTo>
                    <a:pt x="1350131" y="1986397"/>
                    <a:pt x="1338035" y="1982396"/>
                    <a:pt x="1320985" y="1989445"/>
                  </a:cubicBezTo>
                  <a:cubicBezTo>
                    <a:pt x="1317461" y="1990874"/>
                    <a:pt x="1314222" y="1992874"/>
                    <a:pt x="1310698" y="1994493"/>
                  </a:cubicBezTo>
                  <a:cubicBezTo>
                    <a:pt x="1296220" y="2001256"/>
                    <a:pt x="1291457" y="1998303"/>
                    <a:pt x="1289838" y="1982015"/>
                  </a:cubicBezTo>
                  <a:cubicBezTo>
                    <a:pt x="1288695" y="1971157"/>
                    <a:pt x="1287457" y="1960298"/>
                    <a:pt x="1285742" y="1949630"/>
                  </a:cubicBezTo>
                  <a:cubicBezTo>
                    <a:pt x="1280313" y="1916483"/>
                    <a:pt x="1267740" y="1909149"/>
                    <a:pt x="1236212" y="1921436"/>
                  </a:cubicBezTo>
                  <a:cubicBezTo>
                    <a:pt x="1224878" y="1925913"/>
                    <a:pt x="1219448" y="1922865"/>
                    <a:pt x="1215924" y="1911149"/>
                  </a:cubicBezTo>
                  <a:cubicBezTo>
                    <a:pt x="1211828" y="1897719"/>
                    <a:pt x="1206209" y="1884575"/>
                    <a:pt x="1199922" y="1871906"/>
                  </a:cubicBezTo>
                  <a:cubicBezTo>
                    <a:pt x="1189730" y="1851237"/>
                    <a:pt x="1180396" y="1847713"/>
                    <a:pt x="1159060" y="1857428"/>
                  </a:cubicBezTo>
                  <a:cubicBezTo>
                    <a:pt x="1144868" y="1863905"/>
                    <a:pt x="1137724" y="1860762"/>
                    <a:pt x="1131437" y="1846475"/>
                  </a:cubicBezTo>
                  <a:cubicBezTo>
                    <a:pt x="1116388" y="1812566"/>
                    <a:pt x="1089623" y="1790849"/>
                    <a:pt x="1054856" y="1776561"/>
                  </a:cubicBezTo>
                  <a:cubicBezTo>
                    <a:pt x="1047903" y="1793420"/>
                    <a:pt x="1038188" y="1793230"/>
                    <a:pt x="1024757" y="1785610"/>
                  </a:cubicBezTo>
                  <a:cubicBezTo>
                    <a:pt x="1004088" y="1773799"/>
                    <a:pt x="982562" y="1763607"/>
                    <a:pt x="961416" y="1752844"/>
                  </a:cubicBezTo>
                  <a:cubicBezTo>
                    <a:pt x="946271" y="1769798"/>
                    <a:pt x="943604" y="1769227"/>
                    <a:pt x="925031" y="1756463"/>
                  </a:cubicBezTo>
                  <a:cubicBezTo>
                    <a:pt x="904933" y="1742652"/>
                    <a:pt x="884168" y="1729603"/>
                    <a:pt x="862547" y="1718363"/>
                  </a:cubicBezTo>
                  <a:cubicBezTo>
                    <a:pt x="851688" y="1712648"/>
                    <a:pt x="839020" y="1711696"/>
                    <a:pt x="836067" y="1730365"/>
                  </a:cubicBezTo>
                  <a:cubicBezTo>
                    <a:pt x="834448" y="1740747"/>
                    <a:pt x="825875" y="1744367"/>
                    <a:pt x="816065" y="1741223"/>
                  </a:cubicBezTo>
                  <a:cubicBezTo>
                    <a:pt x="808921" y="1738842"/>
                    <a:pt x="802444" y="1734556"/>
                    <a:pt x="795491" y="1731508"/>
                  </a:cubicBezTo>
                  <a:cubicBezTo>
                    <a:pt x="766916" y="1718840"/>
                    <a:pt x="738341" y="1706267"/>
                    <a:pt x="706908" y="1692455"/>
                  </a:cubicBezTo>
                  <a:cubicBezTo>
                    <a:pt x="704908" y="1703600"/>
                    <a:pt x="704051" y="1709886"/>
                    <a:pt x="702622" y="1715982"/>
                  </a:cubicBezTo>
                  <a:cubicBezTo>
                    <a:pt x="699002" y="1731889"/>
                    <a:pt x="691287" y="1736080"/>
                    <a:pt x="678333" y="1726936"/>
                  </a:cubicBezTo>
                  <a:cubicBezTo>
                    <a:pt x="650330" y="1707029"/>
                    <a:pt x="618326" y="1702552"/>
                    <a:pt x="585464" y="1699694"/>
                  </a:cubicBezTo>
                  <a:cubicBezTo>
                    <a:pt x="572225" y="1698551"/>
                    <a:pt x="564700" y="1700647"/>
                    <a:pt x="565938" y="1716458"/>
                  </a:cubicBezTo>
                  <a:cubicBezTo>
                    <a:pt x="566891" y="1729031"/>
                    <a:pt x="561461" y="1734651"/>
                    <a:pt x="546888" y="1732651"/>
                  </a:cubicBezTo>
                  <a:cubicBezTo>
                    <a:pt x="515075" y="1728365"/>
                    <a:pt x="482975" y="1725983"/>
                    <a:pt x="450876" y="1723316"/>
                  </a:cubicBezTo>
                  <a:cubicBezTo>
                    <a:pt x="444209" y="1722745"/>
                    <a:pt x="437446" y="1724269"/>
                    <a:pt x="429064" y="1724936"/>
                  </a:cubicBezTo>
                  <a:cubicBezTo>
                    <a:pt x="433826" y="1738461"/>
                    <a:pt x="434874" y="1752463"/>
                    <a:pt x="442208" y="1760654"/>
                  </a:cubicBezTo>
                  <a:cubicBezTo>
                    <a:pt x="467640" y="1788658"/>
                    <a:pt x="484976" y="1820948"/>
                    <a:pt x="499739" y="1855142"/>
                  </a:cubicBezTo>
                  <a:cubicBezTo>
                    <a:pt x="501454" y="1859143"/>
                    <a:pt x="504407" y="1864191"/>
                    <a:pt x="503168" y="1867430"/>
                  </a:cubicBezTo>
                  <a:cubicBezTo>
                    <a:pt x="499454" y="1877050"/>
                    <a:pt x="506026" y="1879812"/>
                    <a:pt x="511836" y="1883622"/>
                  </a:cubicBezTo>
                  <a:cubicBezTo>
                    <a:pt x="536506" y="1899719"/>
                    <a:pt x="562128" y="1914388"/>
                    <a:pt x="585464" y="1932200"/>
                  </a:cubicBezTo>
                  <a:cubicBezTo>
                    <a:pt x="629184" y="1965537"/>
                    <a:pt x="671475" y="2000780"/>
                    <a:pt x="714433" y="2035070"/>
                  </a:cubicBezTo>
                  <a:cubicBezTo>
                    <a:pt x="717386" y="2037451"/>
                    <a:pt x="721100" y="2038784"/>
                    <a:pt x="727196" y="2042213"/>
                  </a:cubicBezTo>
                  <a:cubicBezTo>
                    <a:pt x="722339" y="2001446"/>
                    <a:pt x="720719" y="1965251"/>
                    <a:pt x="707670" y="1927913"/>
                  </a:cubicBezTo>
                  <a:cubicBezTo>
                    <a:pt x="693192" y="1886289"/>
                    <a:pt x="670332" y="1855809"/>
                    <a:pt x="638900" y="1828186"/>
                  </a:cubicBezTo>
                  <a:cubicBezTo>
                    <a:pt x="623374" y="1814566"/>
                    <a:pt x="608991" y="1799516"/>
                    <a:pt x="595370" y="1784086"/>
                  </a:cubicBezTo>
                  <a:cubicBezTo>
                    <a:pt x="588798" y="1776752"/>
                    <a:pt x="585083" y="1766846"/>
                    <a:pt x="580130" y="1758178"/>
                  </a:cubicBezTo>
                  <a:cubicBezTo>
                    <a:pt x="581750" y="1757130"/>
                    <a:pt x="583369" y="1756082"/>
                    <a:pt x="584988" y="1754939"/>
                  </a:cubicBezTo>
                  <a:cubicBezTo>
                    <a:pt x="619469" y="1810756"/>
                    <a:pt x="686144" y="1837140"/>
                    <a:pt x="712433" y="1903434"/>
                  </a:cubicBezTo>
                  <a:cubicBezTo>
                    <a:pt x="744722" y="1846284"/>
                    <a:pt x="735197" y="1791230"/>
                    <a:pt x="719481" y="1734937"/>
                  </a:cubicBezTo>
                  <a:cubicBezTo>
                    <a:pt x="723672" y="1736270"/>
                    <a:pt x="725101" y="1736270"/>
                    <a:pt x="725577" y="1736937"/>
                  </a:cubicBezTo>
                  <a:cubicBezTo>
                    <a:pt x="727101" y="1739128"/>
                    <a:pt x="728625" y="1741509"/>
                    <a:pt x="729482" y="1743986"/>
                  </a:cubicBezTo>
                  <a:cubicBezTo>
                    <a:pt x="743579" y="1785038"/>
                    <a:pt x="751676" y="1827710"/>
                    <a:pt x="736340" y="1868954"/>
                  </a:cubicBezTo>
                  <a:cubicBezTo>
                    <a:pt x="724529" y="1900767"/>
                    <a:pt x="720434" y="1929437"/>
                    <a:pt x="730340" y="1962680"/>
                  </a:cubicBezTo>
                  <a:cubicBezTo>
                    <a:pt x="737483" y="1986587"/>
                    <a:pt x="734531" y="2013448"/>
                    <a:pt x="737293" y="2038880"/>
                  </a:cubicBezTo>
                  <a:cubicBezTo>
                    <a:pt x="738055" y="2045547"/>
                    <a:pt x="741770" y="2053643"/>
                    <a:pt x="746818" y="2057834"/>
                  </a:cubicBezTo>
                  <a:cubicBezTo>
                    <a:pt x="786537" y="2090791"/>
                    <a:pt x="826828" y="2123081"/>
                    <a:pt x="867119" y="2155370"/>
                  </a:cubicBezTo>
                  <a:cubicBezTo>
                    <a:pt x="884835" y="2169467"/>
                    <a:pt x="902933" y="2182993"/>
                    <a:pt x="920840" y="2196804"/>
                  </a:cubicBezTo>
                  <a:cubicBezTo>
                    <a:pt x="920935" y="2195280"/>
                    <a:pt x="921602" y="2192137"/>
                    <a:pt x="921316" y="2189184"/>
                  </a:cubicBezTo>
                  <a:cubicBezTo>
                    <a:pt x="916363" y="2143178"/>
                    <a:pt x="913124" y="2096887"/>
                    <a:pt x="905409" y="2051357"/>
                  </a:cubicBezTo>
                  <a:cubicBezTo>
                    <a:pt x="901504" y="2028402"/>
                    <a:pt x="892265" y="2004875"/>
                    <a:pt x="879882" y="1985159"/>
                  </a:cubicBezTo>
                  <a:cubicBezTo>
                    <a:pt x="859403" y="1952488"/>
                    <a:pt x="833686" y="1923151"/>
                    <a:pt x="811493" y="1891623"/>
                  </a:cubicBezTo>
                  <a:cubicBezTo>
                    <a:pt x="800253" y="1875716"/>
                    <a:pt x="791776" y="1857905"/>
                    <a:pt x="781965" y="1840950"/>
                  </a:cubicBezTo>
                  <a:cubicBezTo>
                    <a:pt x="783203" y="1840283"/>
                    <a:pt x="784537" y="1839521"/>
                    <a:pt x="785775" y="1838855"/>
                  </a:cubicBezTo>
                  <a:cubicBezTo>
                    <a:pt x="819113" y="1883051"/>
                    <a:pt x="852450" y="1927342"/>
                    <a:pt x="886740" y="1972776"/>
                  </a:cubicBezTo>
                  <a:cubicBezTo>
                    <a:pt x="889312" y="1969061"/>
                    <a:pt x="890169" y="1968299"/>
                    <a:pt x="890360" y="1967347"/>
                  </a:cubicBezTo>
                  <a:cubicBezTo>
                    <a:pt x="902456" y="1903910"/>
                    <a:pt x="903504" y="1841617"/>
                    <a:pt x="872357" y="1782371"/>
                  </a:cubicBezTo>
                  <a:cubicBezTo>
                    <a:pt x="870833" y="1779419"/>
                    <a:pt x="871024" y="1775418"/>
                    <a:pt x="870167" y="1770084"/>
                  </a:cubicBezTo>
                  <a:cubicBezTo>
                    <a:pt x="874167" y="1771989"/>
                    <a:pt x="875405" y="1772275"/>
                    <a:pt x="876072" y="1773037"/>
                  </a:cubicBezTo>
                  <a:cubicBezTo>
                    <a:pt x="877501" y="1774656"/>
                    <a:pt x="878930" y="1776371"/>
                    <a:pt x="879882" y="1778276"/>
                  </a:cubicBezTo>
                  <a:cubicBezTo>
                    <a:pt x="901885" y="1821424"/>
                    <a:pt x="914648" y="1866382"/>
                    <a:pt x="907790" y="1915436"/>
                  </a:cubicBezTo>
                  <a:cubicBezTo>
                    <a:pt x="904838" y="1936486"/>
                    <a:pt x="901790" y="1957536"/>
                    <a:pt x="899599" y="1978682"/>
                  </a:cubicBezTo>
                  <a:cubicBezTo>
                    <a:pt x="898932" y="1984873"/>
                    <a:pt x="900266" y="1991445"/>
                    <a:pt x="901885" y="1997541"/>
                  </a:cubicBezTo>
                  <a:cubicBezTo>
                    <a:pt x="907124" y="2016877"/>
                    <a:pt x="915506" y="2035736"/>
                    <a:pt x="918077" y="2055453"/>
                  </a:cubicBezTo>
                  <a:cubicBezTo>
                    <a:pt x="924078" y="2099649"/>
                    <a:pt x="926745" y="2144321"/>
                    <a:pt x="932174" y="2188613"/>
                  </a:cubicBezTo>
                  <a:cubicBezTo>
                    <a:pt x="933413" y="2198614"/>
                    <a:pt x="937127" y="2211949"/>
                    <a:pt x="944366" y="2216902"/>
                  </a:cubicBezTo>
                  <a:cubicBezTo>
                    <a:pt x="968941" y="2233666"/>
                    <a:pt x="995516" y="2247287"/>
                    <a:pt x="1022757" y="2262908"/>
                  </a:cubicBezTo>
                  <a:cubicBezTo>
                    <a:pt x="1029520" y="2219474"/>
                    <a:pt x="1033997" y="2177373"/>
                    <a:pt x="1021614" y="2135654"/>
                  </a:cubicBezTo>
                  <a:cubicBezTo>
                    <a:pt x="1009136" y="2093363"/>
                    <a:pt x="995325" y="2051453"/>
                    <a:pt x="981990" y="2009352"/>
                  </a:cubicBezTo>
                  <a:cubicBezTo>
                    <a:pt x="968655" y="1967061"/>
                    <a:pt x="957320" y="1924484"/>
                    <a:pt x="960940" y="1879526"/>
                  </a:cubicBezTo>
                  <a:cubicBezTo>
                    <a:pt x="961416" y="1873145"/>
                    <a:pt x="963797" y="1866858"/>
                    <a:pt x="965321" y="1860476"/>
                  </a:cubicBezTo>
                  <a:cubicBezTo>
                    <a:pt x="967226" y="1860476"/>
                    <a:pt x="969131" y="1860476"/>
                    <a:pt x="971036" y="1860476"/>
                  </a:cubicBezTo>
                  <a:cubicBezTo>
                    <a:pt x="962750" y="1950869"/>
                    <a:pt x="1003136" y="2029259"/>
                    <a:pt x="1029234" y="2111936"/>
                  </a:cubicBezTo>
                  <a:cubicBezTo>
                    <a:pt x="1038950" y="2098506"/>
                    <a:pt x="1047236" y="2085076"/>
                    <a:pt x="1053999" y="2071074"/>
                  </a:cubicBezTo>
                  <a:cubicBezTo>
                    <a:pt x="1086575" y="2003351"/>
                    <a:pt x="1089623" y="1930485"/>
                    <a:pt x="1089813" y="1857238"/>
                  </a:cubicBezTo>
                  <a:cubicBezTo>
                    <a:pt x="1100100" y="1948297"/>
                    <a:pt x="1090099" y="2035260"/>
                    <a:pt x="1038854" y="2114127"/>
                  </a:cubicBezTo>
                  <a:cubicBezTo>
                    <a:pt x="1034854" y="2120318"/>
                    <a:pt x="1032187" y="2129843"/>
                    <a:pt x="1033711" y="2136701"/>
                  </a:cubicBezTo>
                  <a:cubicBezTo>
                    <a:pt x="1042474" y="2176992"/>
                    <a:pt x="1040093" y="2216997"/>
                    <a:pt x="1032377" y="2256812"/>
                  </a:cubicBezTo>
                  <a:cubicBezTo>
                    <a:pt x="1030663" y="2265479"/>
                    <a:pt x="1031520" y="2270337"/>
                    <a:pt x="1039807" y="2275385"/>
                  </a:cubicBezTo>
                  <a:cubicBezTo>
                    <a:pt x="1055047" y="2284529"/>
                    <a:pt x="1069144" y="2295483"/>
                    <a:pt x="1084098" y="2306056"/>
                  </a:cubicBezTo>
                  <a:cubicBezTo>
                    <a:pt x="1084193" y="2302913"/>
                    <a:pt x="1084574" y="2298722"/>
                    <a:pt x="1084289" y="2294626"/>
                  </a:cubicBezTo>
                  <a:cubicBezTo>
                    <a:pt x="1082003" y="2266241"/>
                    <a:pt x="1090194" y="2241857"/>
                    <a:pt x="1106482" y="2218045"/>
                  </a:cubicBezTo>
                  <a:cubicBezTo>
                    <a:pt x="1131818" y="2180897"/>
                    <a:pt x="1168299" y="2158799"/>
                    <a:pt x="1205828" y="2137559"/>
                  </a:cubicBezTo>
                  <a:cubicBezTo>
                    <a:pt x="1217448" y="2130986"/>
                    <a:pt x="1224306" y="2122319"/>
                    <a:pt x="1224687" y="2109269"/>
                  </a:cubicBezTo>
                  <a:cubicBezTo>
                    <a:pt x="1225259" y="2087552"/>
                    <a:pt x="1225544" y="2065740"/>
                    <a:pt x="1225354" y="2044023"/>
                  </a:cubicBezTo>
                  <a:cubicBezTo>
                    <a:pt x="1224973" y="2012114"/>
                    <a:pt x="1231545" y="1982015"/>
                    <a:pt x="1248595" y="1954298"/>
                  </a:cubicBezTo>
                  <a:cubicBezTo>
                    <a:pt x="1227354" y="2006971"/>
                    <a:pt x="1238117" y="2061549"/>
                    <a:pt x="1235450" y="2116318"/>
                  </a:cubicBezTo>
                  <a:cubicBezTo>
                    <a:pt x="1277551" y="2094886"/>
                    <a:pt x="1301554" y="2058977"/>
                    <a:pt x="1323176" y="2020306"/>
                  </a:cubicBezTo>
                  <a:cubicBezTo>
                    <a:pt x="1322795" y="2028783"/>
                    <a:pt x="1320890" y="2036022"/>
                    <a:pt x="1317746" y="2042785"/>
                  </a:cubicBezTo>
                  <a:cubicBezTo>
                    <a:pt x="1304126" y="2072598"/>
                    <a:pt x="1284599" y="2097935"/>
                    <a:pt x="1256977" y="2116032"/>
                  </a:cubicBezTo>
                  <a:cubicBezTo>
                    <a:pt x="1226497" y="2136035"/>
                    <a:pt x="1194779" y="2154418"/>
                    <a:pt x="1165156" y="2175563"/>
                  </a:cubicBezTo>
                  <a:cubicBezTo>
                    <a:pt x="1127437" y="2202424"/>
                    <a:pt x="1096290" y="2235190"/>
                    <a:pt x="1093147" y="2284815"/>
                  </a:cubicBezTo>
                  <a:cubicBezTo>
                    <a:pt x="1092099" y="2300722"/>
                    <a:pt x="1096766" y="2317010"/>
                    <a:pt x="1098767" y="2333202"/>
                  </a:cubicBezTo>
                  <a:cubicBezTo>
                    <a:pt x="1098100" y="2334917"/>
                    <a:pt x="1097338" y="2336631"/>
                    <a:pt x="1096671" y="2338346"/>
                  </a:cubicBezTo>
                  <a:cubicBezTo>
                    <a:pt x="1093814" y="2333774"/>
                    <a:pt x="1091242" y="2328916"/>
                    <a:pt x="1088003" y="2324534"/>
                  </a:cubicBezTo>
                  <a:cubicBezTo>
                    <a:pt x="1074954" y="2306818"/>
                    <a:pt x="1057047" y="2304532"/>
                    <a:pt x="1038378" y="2312057"/>
                  </a:cubicBezTo>
                  <a:cubicBezTo>
                    <a:pt x="1026091" y="2317010"/>
                    <a:pt x="1013232" y="2323868"/>
                    <a:pt x="1004374" y="2333393"/>
                  </a:cubicBezTo>
                  <a:cubicBezTo>
                    <a:pt x="976942" y="2362634"/>
                    <a:pt x="954368" y="2395115"/>
                    <a:pt x="946271" y="2435786"/>
                  </a:cubicBezTo>
                  <a:cubicBezTo>
                    <a:pt x="943033" y="2452360"/>
                    <a:pt x="938270" y="2468648"/>
                    <a:pt x="933127" y="2484745"/>
                  </a:cubicBezTo>
                  <a:cubicBezTo>
                    <a:pt x="928555" y="2499128"/>
                    <a:pt x="922459" y="2513034"/>
                    <a:pt x="917030" y="2527226"/>
                  </a:cubicBezTo>
                  <a:cubicBezTo>
                    <a:pt x="915791" y="2526750"/>
                    <a:pt x="914553" y="2526274"/>
                    <a:pt x="913315" y="2525798"/>
                  </a:cubicBezTo>
                  <a:cubicBezTo>
                    <a:pt x="919601" y="2501985"/>
                    <a:pt x="925888" y="2478173"/>
                    <a:pt x="932270" y="2454455"/>
                  </a:cubicBezTo>
                  <a:cubicBezTo>
                    <a:pt x="930841" y="2453408"/>
                    <a:pt x="929317" y="2452455"/>
                    <a:pt x="927888" y="2451407"/>
                  </a:cubicBezTo>
                  <a:cubicBezTo>
                    <a:pt x="901123" y="2519035"/>
                    <a:pt x="839782" y="2545324"/>
                    <a:pt x="780632" y="2575232"/>
                  </a:cubicBezTo>
                  <a:close/>
                  <a:moveTo>
                    <a:pt x="984657" y="650611"/>
                  </a:moveTo>
                  <a:cubicBezTo>
                    <a:pt x="982943" y="651468"/>
                    <a:pt x="981228" y="652325"/>
                    <a:pt x="979514" y="653087"/>
                  </a:cubicBezTo>
                  <a:cubicBezTo>
                    <a:pt x="976275" y="648420"/>
                    <a:pt x="972084" y="644229"/>
                    <a:pt x="969989" y="639181"/>
                  </a:cubicBezTo>
                  <a:cubicBezTo>
                    <a:pt x="959606" y="614892"/>
                    <a:pt x="942938" y="595747"/>
                    <a:pt x="922173" y="580126"/>
                  </a:cubicBezTo>
                  <a:cubicBezTo>
                    <a:pt x="880835" y="549074"/>
                    <a:pt x="839306" y="518404"/>
                    <a:pt x="797586" y="487924"/>
                  </a:cubicBezTo>
                  <a:cubicBezTo>
                    <a:pt x="788823" y="481542"/>
                    <a:pt x="779393" y="475637"/>
                    <a:pt x="769487" y="471255"/>
                  </a:cubicBezTo>
                  <a:cubicBezTo>
                    <a:pt x="735959" y="456682"/>
                    <a:pt x="702812" y="442490"/>
                    <a:pt x="664046" y="450967"/>
                  </a:cubicBezTo>
                  <a:cubicBezTo>
                    <a:pt x="646996" y="454682"/>
                    <a:pt x="628041" y="452872"/>
                    <a:pt x="610420" y="450395"/>
                  </a:cubicBezTo>
                  <a:cubicBezTo>
                    <a:pt x="578130" y="445823"/>
                    <a:pt x="545078" y="442109"/>
                    <a:pt x="514313" y="432107"/>
                  </a:cubicBezTo>
                  <a:cubicBezTo>
                    <a:pt x="435350" y="406485"/>
                    <a:pt x="355340" y="404199"/>
                    <a:pt x="273616" y="411438"/>
                  </a:cubicBezTo>
                  <a:cubicBezTo>
                    <a:pt x="191796" y="418772"/>
                    <a:pt x="126074" y="457920"/>
                    <a:pt x="66352" y="509736"/>
                  </a:cubicBezTo>
                  <a:cubicBezTo>
                    <a:pt x="53207" y="521166"/>
                    <a:pt x="45016" y="538311"/>
                    <a:pt x="34919" y="553170"/>
                  </a:cubicBezTo>
                  <a:cubicBezTo>
                    <a:pt x="32824" y="556218"/>
                    <a:pt x="32252" y="560314"/>
                    <a:pt x="30252" y="566029"/>
                  </a:cubicBezTo>
                  <a:cubicBezTo>
                    <a:pt x="109214" y="510022"/>
                    <a:pt x="144838" y="491258"/>
                    <a:pt x="172460" y="493544"/>
                  </a:cubicBezTo>
                  <a:cubicBezTo>
                    <a:pt x="113596" y="521261"/>
                    <a:pt x="56827" y="546026"/>
                    <a:pt x="18822" y="597747"/>
                  </a:cubicBezTo>
                  <a:cubicBezTo>
                    <a:pt x="67209" y="587079"/>
                    <a:pt x="113691" y="576030"/>
                    <a:pt x="160554" y="566886"/>
                  </a:cubicBezTo>
                  <a:cubicBezTo>
                    <a:pt x="247232" y="549836"/>
                    <a:pt x="332766" y="552694"/>
                    <a:pt x="416396" y="584031"/>
                  </a:cubicBezTo>
                  <a:cubicBezTo>
                    <a:pt x="488214" y="610987"/>
                    <a:pt x="563271" y="630132"/>
                    <a:pt x="629756" y="670137"/>
                  </a:cubicBezTo>
                  <a:cubicBezTo>
                    <a:pt x="669380" y="693950"/>
                    <a:pt x="710242" y="713476"/>
                    <a:pt x="757391" y="716714"/>
                  </a:cubicBezTo>
                  <a:cubicBezTo>
                    <a:pt x="767582" y="717381"/>
                    <a:pt x="777584" y="721096"/>
                    <a:pt x="787585" y="723858"/>
                  </a:cubicBezTo>
                  <a:cubicBezTo>
                    <a:pt x="818827" y="732431"/>
                    <a:pt x="850069" y="736431"/>
                    <a:pt x="882835" y="732145"/>
                  </a:cubicBezTo>
                  <a:cubicBezTo>
                    <a:pt x="925126" y="726525"/>
                    <a:pt x="967607" y="717000"/>
                    <a:pt x="1011803" y="728144"/>
                  </a:cubicBezTo>
                  <a:cubicBezTo>
                    <a:pt x="1009422" y="721953"/>
                    <a:pt x="1006469" y="716333"/>
                    <a:pt x="1001897" y="713857"/>
                  </a:cubicBezTo>
                  <a:cubicBezTo>
                    <a:pt x="986372" y="705189"/>
                    <a:pt x="980752" y="691378"/>
                    <a:pt x="984371" y="667375"/>
                  </a:cubicBezTo>
                  <a:cubicBezTo>
                    <a:pt x="987896" y="644134"/>
                    <a:pt x="994182" y="636990"/>
                    <a:pt x="1015899" y="633371"/>
                  </a:cubicBezTo>
                  <a:cubicBezTo>
                    <a:pt x="1012280" y="625846"/>
                    <a:pt x="1009613" y="618131"/>
                    <a:pt x="1005231" y="611463"/>
                  </a:cubicBezTo>
                  <a:cubicBezTo>
                    <a:pt x="985038" y="580412"/>
                    <a:pt x="967036" y="547550"/>
                    <a:pt x="943414" y="519356"/>
                  </a:cubicBezTo>
                  <a:cubicBezTo>
                    <a:pt x="907219" y="475922"/>
                    <a:pt x="867023" y="435727"/>
                    <a:pt x="828638" y="394103"/>
                  </a:cubicBezTo>
                  <a:cubicBezTo>
                    <a:pt x="824161" y="389245"/>
                    <a:pt x="820065" y="384101"/>
                    <a:pt x="815779" y="379148"/>
                  </a:cubicBezTo>
                  <a:cubicBezTo>
                    <a:pt x="817017" y="378196"/>
                    <a:pt x="818255" y="377243"/>
                    <a:pt x="819398" y="376196"/>
                  </a:cubicBezTo>
                  <a:cubicBezTo>
                    <a:pt x="896932" y="439346"/>
                    <a:pt x="961988" y="513546"/>
                    <a:pt x="1014375" y="599747"/>
                  </a:cubicBezTo>
                  <a:cubicBezTo>
                    <a:pt x="1014566" y="592127"/>
                    <a:pt x="1013899" y="584698"/>
                    <a:pt x="1010470" y="578888"/>
                  </a:cubicBezTo>
                  <a:cubicBezTo>
                    <a:pt x="987991" y="540978"/>
                    <a:pt x="964845" y="503450"/>
                    <a:pt x="941890" y="465921"/>
                  </a:cubicBezTo>
                  <a:cubicBezTo>
                    <a:pt x="938937" y="461159"/>
                    <a:pt x="935794" y="456491"/>
                    <a:pt x="932746" y="451824"/>
                  </a:cubicBezTo>
                  <a:cubicBezTo>
                    <a:pt x="939318" y="453348"/>
                    <a:pt x="943700" y="456491"/>
                    <a:pt x="946652" y="460778"/>
                  </a:cubicBezTo>
                  <a:cubicBezTo>
                    <a:pt x="967322" y="490781"/>
                    <a:pt x="990182" y="519642"/>
                    <a:pt x="1007136" y="551646"/>
                  </a:cubicBezTo>
                  <a:cubicBezTo>
                    <a:pt x="1017804" y="571744"/>
                    <a:pt x="1031711" y="587174"/>
                    <a:pt x="1046379" y="601176"/>
                  </a:cubicBezTo>
                  <a:cubicBezTo>
                    <a:pt x="1049427" y="585936"/>
                    <a:pt x="1052666" y="570315"/>
                    <a:pt x="1055618" y="554504"/>
                  </a:cubicBezTo>
                  <a:cubicBezTo>
                    <a:pt x="1056571" y="549265"/>
                    <a:pt x="1058285" y="543550"/>
                    <a:pt x="1057142" y="538597"/>
                  </a:cubicBezTo>
                  <a:cubicBezTo>
                    <a:pt x="1050189" y="508879"/>
                    <a:pt x="1043522" y="479066"/>
                    <a:pt x="1034854" y="449824"/>
                  </a:cubicBezTo>
                  <a:cubicBezTo>
                    <a:pt x="1016280" y="386673"/>
                    <a:pt x="981514" y="332000"/>
                    <a:pt x="943700" y="279041"/>
                  </a:cubicBezTo>
                  <a:cubicBezTo>
                    <a:pt x="937127" y="269801"/>
                    <a:pt x="931222" y="260086"/>
                    <a:pt x="924935" y="250561"/>
                  </a:cubicBezTo>
                  <a:cubicBezTo>
                    <a:pt x="926174" y="249799"/>
                    <a:pt x="927412" y="249037"/>
                    <a:pt x="928650" y="248275"/>
                  </a:cubicBezTo>
                  <a:cubicBezTo>
                    <a:pt x="965226" y="285994"/>
                    <a:pt x="993896" y="329333"/>
                    <a:pt x="1017614" y="376196"/>
                  </a:cubicBezTo>
                  <a:cubicBezTo>
                    <a:pt x="1041426" y="423344"/>
                    <a:pt x="1055904" y="473732"/>
                    <a:pt x="1066858" y="526024"/>
                  </a:cubicBezTo>
                  <a:cubicBezTo>
                    <a:pt x="1070954" y="519261"/>
                    <a:pt x="1074097" y="512213"/>
                    <a:pt x="1073049" y="505831"/>
                  </a:cubicBezTo>
                  <a:cubicBezTo>
                    <a:pt x="1067525" y="474208"/>
                    <a:pt x="1061048" y="442775"/>
                    <a:pt x="1054666" y="411248"/>
                  </a:cubicBezTo>
                  <a:cubicBezTo>
                    <a:pt x="1052570" y="400675"/>
                    <a:pt x="1049999" y="390102"/>
                    <a:pt x="1047713" y="379529"/>
                  </a:cubicBezTo>
                  <a:cubicBezTo>
                    <a:pt x="1053904" y="384482"/>
                    <a:pt x="1057238" y="390102"/>
                    <a:pt x="1058666" y="396293"/>
                  </a:cubicBezTo>
                  <a:cubicBezTo>
                    <a:pt x="1066382" y="431345"/>
                    <a:pt x="1073430" y="466493"/>
                    <a:pt x="1081336" y="501545"/>
                  </a:cubicBezTo>
                  <a:cubicBezTo>
                    <a:pt x="1082765" y="507926"/>
                    <a:pt x="1086860" y="513737"/>
                    <a:pt x="1089813" y="519737"/>
                  </a:cubicBezTo>
                  <a:cubicBezTo>
                    <a:pt x="1091718" y="519166"/>
                    <a:pt x="1093623" y="518499"/>
                    <a:pt x="1095528" y="517928"/>
                  </a:cubicBezTo>
                  <a:cubicBezTo>
                    <a:pt x="1097147" y="510117"/>
                    <a:pt x="1101053" y="502021"/>
                    <a:pt x="1099910" y="494591"/>
                  </a:cubicBezTo>
                  <a:cubicBezTo>
                    <a:pt x="1093909" y="453634"/>
                    <a:pt x="1087718" y="412676"/>
                    <a:pt x="1079526" y="372195"/>
                  </a:cubicBezTo>
                  <a:cubicBezTo>
                    <a:pt x="1068382" y="316379"/>
                    <a:pt x="1065905" y="260943"/>
                    <a:pt x="1079526" y="205222"/>
                  </a:cubicBezTo>
                  <a:cubicBezTo>
                    <a:pt x="1080574" y="201126"/>
                    <a:pt x="1081145" y="196459"/>
                    <a:pt x="1080288" y="192458"/>
                  </a:cubicBezTo>
                  <a:cubicBezTo>
                    <a:pt x="1065620" y="119878"/>
                    <a:pt x="989705" y="59108"/>
                    <a:pt x="915506" y="61585"/>
                  </a:cubicBezTo>
                  <a:cubicBezTo>
                    <a:pt x="893312" y="62347"/>
                    <a:pt x="871310" y="68443"/>
                    <a:pt x="849116" y="69491"/>
                  </a:cubicBezTo>
                  <a:cubicBezTo>
                    <a:pt x="828352" y="70443"/>
                    <a:pt x="812159" y="80254"/>
                    <a:pt x="795014" y="89874"/>
                  </a:cubicBezTo>
                  <a:cubicBezTo>
                    <a:pt x="777298" y="99875"/>
                    <a:pt x="758057" y="107114"/>
                    <a:pt x="739484" y="115496"/>
                  </a:cubicBezTo>
                  <a:cubicBezTo>
                    <a:pt x="731959" y="118925"/>
                    <a:pt x="724434" y="122164"/>
                    <a:pt x="713766" y="126831"/>
                  </a:cubicBezTo>
                  <a:cubicBezTo>
                    <a:pt x="719957" y="130260"/>
                    <a:pt x="722053" y="131975"/>
                    <a:pt x="724434" y="132641"/>
                  </a:cubicBezTo>
                  <a:cubicBezTo>
                    <a:pt x="773488" y="146643"/>
                    <a:pt x="809302" y="177409"/>
                    <a:pt x="837496" y="219033"/>
                  </a:cubicBezTo>
                  <a:cubicBezTo>
                    <a:pt x="880549" y="282660"/>
                    <a:pt x="925507" y="344858"/>
                    <a:pt x="967893" y="408962"/>
                  </a:cubicBezTo>
                  <a:cubicBezTo>
                    <a:pt x="990658" y="443347"/>
                    <a:pt x="1009803" y="480113"/>
                    <a:pt x="1029996" y="516118"/>
                  </a:cubicBezTo>
                  <a:cubicBezTo>
                    <a:pt x="1032949" y="521357"/>
                    <a:pt x="1032854" y="528405"/>
                    <a:pt x="1034187" y="534596"/>
                  </a:cubicBezTo>
                  <a:cubicBezTo>
                    <a:pt x="1032854" y="535073"/>
                    <a:pt x="1031425" y="535454"/>
                    <a:pt x="1030091" y="535930"/>
                  </a:cubicBezTo>
                  <a:cubicBezTo>
                    <a:pt x="1026377" y="530786"/>
                    <a:pt x="1022567" y="525738"/>
                    <a:pt x="1019138" y="520404"/>
                  </a:cubicBezTo>
                  <a:cubicBezTo>
                    <a:pt x="991039" y="477637"/>
                    <a:pt x="963226" y="434679"/>
                    <a:pt x="934746" y="392198"/>
                  </a:cubicBezTo>
                  <a:cubicBezTo>
                    <a:pt x="909314" y="354193"/>
                    <a:pt x="883121" y="316664"/>
                    <a:pt x="857022" y="279041"/>
                  </a:cubicBezTo>
                  <a:cubicBezTo>
                    <a:pt x="853688" y="274183"/>
                    <a:pt x="850164" y="269039"/>
                    <a:pt x="845687" y="265515"/>
                  </a:cubicBezTo>
                  <a:cubicBezTo>
                    <a:pt x="829304" y="252942"/>
                    <a:pt x="811969" y="241703"/>
                    <a:pt x="795872" y="228749"/>
                  </a:cubicBezTo>
                  <a:cubicBezTo>
                    <a:pt x="743103" y="186648"/>
                    <a:pt x="688144" y="152263"/>
                    <a:pt x="616325" y="152549"/>
                  </a:cubicBezTo>
                  <a:cubicBezTo>
                    <a:pt x="578130" y="152739"/>
                    <a:pt x="541840" y="160645"/>
                    <a:pt x="505073" y="167217"/>
                  </a:cubicBezTo>
                  <a:cubicBezTo>
                    <a:pt x="481356" y="171503"/>
                    <a:pt x="458020" y="177314"/>
                    <a:pt x="431921" y="183029"/>
                  </a:cubicBezTo>
                  <a:cubicBezTo>
                    <a:pt x="457829" y="193601"/>
                    <a:pt x="481547" y="204174"/>
                    <a:pt x="505835" y="213128"/>
                  </a:cubicBezTo>
                  <a:cubicBezTo>
                    <a:pt x="592989" y="244941"/>
                    <a:pt x="660807" y="300377"/>
                    <a:pt x="710623" y="378386"/>
                  </a:cubicBezTo>
                  <a:cubicBezTo>
                    <a:pt x="728435" y="406390"/>
                    <a:pt x="751580" y="428583"/>
                    <a:pt x="780155" y="446300"/>
                  </a:cubicBezTo>
                  <a:cubicBezTo>
                    <a:pt x="799396" y="458206"/>
                    <a:pt x="815588" y="475065"/>
                    <a:pt x="833210" y="489638"/>
                  </a:cubicBezTo>
                  <a:cubicBezTo>
                    <a:pt x="854069" y="506783"/>
                    <a:pt x="875024" y="523833"/>
                    <a:pt x="895884" y="540978"/>
                  </a:cubicBezTo>
                  <a:cubicBezTo>
                    <a:pt x="915982" y="557552"/>
                    <a:pt x="937699" y="572601"/>
                    <a:pt x="955796" y="591080"/>
                  </a:cubicBezTo>
                  <a:cubicBezTo>
                    <a:pt x="971036" y="607272"/>
                    <a:pt x="980752" y="628132"/>
                    <a:pt x="984657" y="650611"/>
                  </a:cubicBezTo>
                  <a:close/>
                  <a:moveTo>
                    <a:pt x="787775" y="2108793"/>
                  </a:moveTo>
                  <a:cubicBezTo>
                    <a:pt x="788156" y="2107555"/>
                    <a:pt x="788633" y="2106317"/>
                    <a:pt x="789014" y="2105078"/>
                  </a:cubicBezTo>
                  <a:cubicBezTo>
                    <a:pt x="784442" y="2101649"/>
                    <a:pt x="780060" y="2097839"/>
                    <a:pt x="775298" y="2094696"/>
                  </a:cubicBezTo>
                  <a:cubicBezTo>
                    <a:pt x="752152" y="2079266"/>
                    <a:pt x="728054" y="2065264"/>
                    <a:pt x="706051" y="2048500"/>
                  </a:cubicBezTo>
                  <a:cubicBezTo>
                    <a:pt x="661093" y="2014210"/>
                    <a:pt x="616897" y="1978682"/>
                    <a:pt x="572987" y="1943058"/>
                  </a:cubicBezTo>
                  <a:cubicBezTo>
                    <a:pt x="555461" y="1928866"/>
                    <a:pt x="537268" y="1927151"/>
                    <a:pt x="515170" y="1929342"/>
                  </a:cubicBezTo>
                  <a:cubicBezTo>
                    <a:pt x="474212" y="1933533"/>
                    <a:pt x="432779" y="1934009"/>
                    <a:pt x="391535" y="1934200"/>
                  </a:cubicBezTo>
                  <a:cubicBezTo>
                    <a:pt x="379439" y="1934295"/>
                    <a:pt x="367342" y="1928199"/>
                    <a:pt x="355340" y="1924961"/>
                  </a:cubicBezTo>
                  <a:cubicBezTo>
                    <a:pt x="355721" y="1922960"/>
                    <a:pt x="356007" y="1920960"/>
                    <a:pt x="356388" y="1918960"/>
                  </a:cubicBezTo>
                  <a:cubicBezTo>
                    <a:pt x="413729" y="1932581"/>
                    <a:pt x="470402" y="1927818"/>
                    <a:pt x="531267" y="1916198"/>
                  </a:cubicBezTo>
                  <a:cubicBezTo>
                    <a:pt x="506216" y="1899243"/>
                    <a:pt x="485928" y="1883622"/>
                    <a:pt x="463925" y="1870859"/>
                  </a:cubicBezTo>
                  <a:cubicBezTo>
                    <a:pt x="428111" y="1850094"/>
                    <a:pt x="391250" y="1831330"/>
                    <a:pt x="355055" y="1811327"/>
                  </a:cubicBezTo>
                  <a:cubicBezTo>
                    <a:pt x="348101" y="1807517"/>
                    <a:pt x="342196" y="1801802"/>
                    <a:pt x="335814" y="1796945"/>
                  </a:cubicBezTo>
                  <a:cubicBezTo>
                    <a:pt x="337148" y="1794849"/>
                    <a:pt x="338481" y="1792754"/>
                    <a:pt x="339910" y="1790658"/>
                  </a:cubicBezTo>
                  <a:cubicBezTo>
                    <a:pt x="391440" y="1816090"/>
                    <a:pt x="442970" y="1841522"/>
                    <a:pt x="493262" y="1866286"/>
                  </a:cubicBezTo>
                  <a:cubicBezTo>
                    <a:pt x="484976" y="1836569"/>
                    <a:pt x="456115" y="1785038"/>
                    <a:pt x="434112" y="1764750"/>
                  </a:cubicBezTo>
                  <a:cubicBezTo>
                    <a:pt x="429350" y="1760369"/>
                    <a:pt x="420301" y="1757892"/>
                    <a:pt x="413824" y="1758845"/>
                  </a:cubicBezTo>
                  <a:cubicBezTo>
                    <a:pt x="388487" y="1762559"/>
                    <a:pt x="363437" y="1767798"/>
                    <a:pt x="338291" y="1772751"/>
                  </a:cubicBezTo>
                  <a:cubicBezTo>
                    <a:pt x="329528" y="1774466"/>
                    <a:pt x="320860" y="1776942"/>
                    <a:pt x="313240" y="1778752"/>
                  </a:cubicBezTo>
                  <a:cubicBezTo>
                    <a:pt x="314097" y="1789515"/>
                    <a:pt x="315526" y="1798183"/>
                    <a:pt x="315431" y="1806755"/>
                  </a:cubicBezTo>
                  <a:cubicBezTo>
                    <a:pt x="315145" y="1828186"/>
                    <a:pt x="319717" y="1846760"/>
                    <a:pt x="335338" y="1863524"/>
                  </a:cubicBezTo>
                  <a:cubicBezTo>
                    <a:pt x="341053" y="1869716"/>
                    <a:pt x="340862" y="1885336"/>
                    <a:pt x="337719" y="1894671"/>
                  </a:cubicBezTo>
                  <a:cubicBezTo>
                    <a:pt x="335243" y="1901720"/>
                    <a:pt x="323051" y="1904958"/>
                    <a:pt x="316574" y="1911340"/>
                  </a:cubicBezTo>
                  <a:cubicBezTo>
                    <a:pt x="311716" y="1916007"/>
                    <a:pt x="305048" y="1924103"/>
                    <a:pt x="306191" y="1928866"/>
                  </a:cubicBezTo>
                  <a:cubicBezTo>
                    <a:pt x="318383" y="1977253"/>
                    <a:pt x="327908" y="2026688"/>
                    <a:pt x="364008" y="2065454"/>
                  </a:cubicBezTo>
                  <a:cubicBezTo>
                    <a:pt x="378200" y="2080599"/>
                    <a:pt x="375724" y="2086219"/>
                    <a:pt x="356198" y="2092886"/>
                  </a:cubicBezTo>
                  <a:cubicBezTo>
                    <a:pt x="344482" y="2096887"/>
                    <a:pt x="342577" y="2102602"/>
                    <a:pt x="349721" y="2111841"/>
                  </a:cubicBezTo>
                  <a:cubicBezTo>
                    <a:pt x="369628" y="2137654"/>
                    <a:pt x="388583" y="2164419"/>
                    <a:pt x="410204" y="2188708"/>
                  </a:cubicBezTo>
                  <a:cubicBezTo>
                    <a:pt x="422873" y="2202900"/>
                    <a:pt x="430112" y="2216711"/>
                    <a:pt x="426873" y="2235571"/>
                  </a:cubicBezTo>
                  <a:cubicBezTo>
                    <a:pt x="421634" y="2266051"/>
                    <a:pt x="434779" y="2286815"/>
                    <a:pt x="460973" y="2301389"/>
                  </a:cubicBezTo>
                  <a:cubicBezTo>
                    <a:pt x="487166" y="2315867"/>
                    <a:pt x="487357" y="2317676"/>
                    <a:pt x="468783" y="2343489"/>
                  </a:cubicBezTo>
                  <a:cubicBezTo>
                    <a:pt x="476975" y="2350538"/>
                    <a:pt x="484976" y="2358443"/>
                    <a:pt x="494024" y="2364825"/>
                  </a:cubicBezTo>
                  <a:cubicBezTo>
                    <a:pt x="503264" y="2371397"/>
                    <a:pt x="513932" y="2376160"/>
                    <a:pt x="523361" y="2382542"/>
                  </a:cubicBezTo>
                  <a:cubicBezTo>
                    <a:pt x="538316" y="2392638"/>
                    <a:pt x="541078" y="2403592"/>
                    <a:pt x="530981" y="2418546"/>
                  </a:cubicBezTo>
                  <a:cubicBezTo>
                    <a:pt x="522599" y="2430929"/>
                    <a:pt x="525171" y="2441692"/>
                    <a:pt x="535553" y="2448264"/>
                  </a:cubicBezTo>
                  <a:cubicBezTo>
                    <a:pt x="548888" y="2456646"/>
                    <a:pt x="563938" y="2463695"/>
                    <a:pt x="579273" y="2467314"/>
                  </a:cubicBezTo>
                  <a:cubicBezTo>
                    <a:pt x="592703" y="2470457"/>
                    <a:pt x="604133" y="2474172"/>
                    <a:pt x="607277" y="2488079"/>
                  </a:cubicBezTo>
                  <a:cubicBezTo>
                    <a:pt x="611468" y="2506748"/>
                    <a:pt x="624231" y="2509891"/>
                    <a:pt x="640233" y="2510272"/>
                  </a:cubicBezTo>
                  <a:cubicBezTo>
                    <a:pt x="669094" y="2510938"/>
                    <a:pt x="691192" y="2530846"/>
                    <a:pt x="693192" y="2559230"/>
                  </a:cubicBezTo>
                  <a:cubicBezTo>
                    <a:pt x="694240" y="2573423"/>
                    <a:pt x="701288" y="2582186"/>
                    <a:pt x="713957" y="2581233"/>
                  </a:cubicBezTo>
                  <a:cubicBezTo>
                    <a:pt x="732626" y="2579900"/>
                    <a:pt x="752247" y="2577804"/>
                    <a:pt x="769106" y="2570565"/>
                  </a:cubicBezTo>
                  <a:cubicBezTo>
                    <a:pt x="793490" y="2560088"/>
                    <a:pt x="815493" y="2544276"/>
                    <a:pt x="838829" y="2531322"/>
                  </a:cubicBezTo>
                  <a:cubicBezTo>
                    <a:pt x="871881" y="2513129"/>
                    <a:pt x="896265" y="2486840"/>
                    <a:pt x="913791" y="2453693"/>
                  </a:cubicBezTo>
                  <a:cubicBezTo>
                    <a:pt x="923507" y="2435405"/>
                    <a:pt x="931698" y="2416165"/>
                    <a:pt x="943033" y="2398925"/>
                  </a:cubicBezTo>
                  <a:cubicBezTo>
                    <a:pt x="960273" y="2372540"/>
                    <a:pt x="979037" y="2347109"/>
                    <a:pt x="998278" y="2322153"/>
                  </a:cubicBezTo>
                  <a:cubicBezTo>
                    <a:pt x="1004374" y="2314247"/>
                    <a:pt x="1014089" y="2309199"/>
                    <a:pt x="1023995" y="2301293"/>
                  </a:cubicBezTo>
                  <a:cubicBezTo>
                    <a:pt x="1018852" y="2300341"/>
                    <a:pt x="1016756" y="2299579"/>
                    <a:pt x="1014661" y="2299674"/>
                  </a:cubicBezTo>
                  <a:cubicBezTo>
                    <a:pt x="1003231" y="2300341"/>
                    <a:pt x="991801" y="2301579"/>
                    <a:pt x="980466" y="2302055"/>
                  </a:cubicBezTo>
                  <a:cubicBezTo>
                    <a:pt x="913696" y="2304532"/>
                    <a:pt x="860642" y="2342632"/>
                    <a:pt x="803682" y="2370350"/>
                  </a:cubicBezTo>
                  <a:cubicBezTo>
                    <a:pt x="792157" y="2375969"/>
                    <a:pt x="782346" y="2385304"/>
                    <a:pt x="772535" y="2393876"/>
                  </a:cubicBezTo>
                  <a:cubicBezTo>
                    <a:pt x="756533" y="2407783"/>
                    <a:pt x="741674" y="2423118"/>
                    <a:pt x="725387" y="2436644"/>
                  </a:cubicBezTo>
                  <a:cubicBezTo>
                    <a:pt x="703574" y="2454741"/>
                    <a:pt x="677666" y="2462552"/>
                    <a:pt x="648901" y="2462837"/>
                  </a:cubicBezTo>
                  <a:cubicBezTo>
                    <a:pt x="697383" y="2448264"/>
                    <a:pt x="738055" y="2422832"/>
                    <a:pt x="770345" y="2379113"/>
                  </a:cubicBezTo>
                  <a:cubicBezTo>
                    <a:pt x="732054" y="2386923"/>
                    <a:pt x="697383" y="2384732"/>
                    <a:pt x="662236" y="2376731"/>
                  </a:cubicBezTo>
                  <a:cubicBezTo>
                    <a:pt x="616040" y="2366159"/>
                    <a:pt x="569272" y="2358443"/>
                    <a:pt x="522790" y="2349395"/>
                  </a:cubicBezTo>
                  <a:cubicBezTo>
                    <a:pt x="520123" y="2348918"/>
                    <a:pt x="517742" y="2347109"/>
                    <a:pt x="515170" y="2345870"/>
                  </a:cubicBezTo>
                  <a:cubicBezTo>
                    <a:pt x="523171" y="2342632"/>
                    <a:pt x="530696" y="2342060"/>
                    <a:pt x="537839" y="2343203"/>
                  </a:cubicBezTo>
                  <a:cubicBezTo>
                    <a:pt x="580797" y="2350347"/>
                    <a:pt x="624231" y="2355681"/>
                    <a:pt x="666522" y="2365873"/>
                  </a:cubicBezTo>
                  <a:cubicBezTo>
                    <a:pt x="731578" y="2381589"/>
                    <a:pt x="791585" y="2369588"/>
                    <a:pt x="846926" y="2335679"/>
                  </a:cubicBezTo>
                  <a:cubicBezTo>
                    <a:pt x="901980" y="2301960"/>
                    <a:pt x="961226" y="2288816"/>
                    <a:pt x="1024567" y="2288720"/>
                  </a:cubicBezTo>
                  <a:cubicBezTo>
                    <a:pt x="1027710" y="2288720"/>
                    <a:pt x="1030949" y="2287863"/>
                    <a:pt x="1038473" y="2286720"/>
                  </a:cubicBezTo>
                  <a:cubicBezTo>
                    <a:pt x="1000850" y="2264432"/>
                    <a:pt x="965226" y="2247096"/>
                    <a:pt x="933984" y="2223855"/>
                  </a:cubicBezTo>
                  <a:cubicBezTo>
                    <a:pt x="904457" y="2201852"/>
                    <a:pt x="872357" y="2194613"/>
                    <a:pt x="838925" y="2199281"/>
                  </a:cubicBezTo>
                  <a:cubicBezTo>
                    <a:pt x="782441" y="2207091"/>
                    <a:pt x="726625" y="2219950"/>
                    <a:pt x="670523" y="2230618"/>
                  </a:cubicBezTo>
                  <a:cubicBezTo>
                    <a:pt x="639471" y="2236523"/>
                    <a:pt x="608705" y="2244239"/>
                    <a:pt x="577463" y="2247953"/>
                  </a:cubicBezTo>
                  <a:cubicBezTo>
                    <a:pt x="538982" y="2252525"/>
                    <a:pt x="500120" y="2253764"/>
                    <a:pt x="463163" y="2237857"/>
                  </a:cubicBezTo>
                  <a:cubicBezTo>
                    <a:pt x="456877" y="2235190"/>
                    <a:pt x="451067" y="2231285"/>
                    <a:pt x="442875" y="2226808"/>
                  </a:cubicBezTo>
                  <a:cubicBezTo>
                    <a:pt x="447447" y="2225379"/>
                    <a:pt x="448590" y="2224617"/>
                    <a:pt x="449447" y="2224808"/>
                  </a:cubicBezTo>
                  <a:cubicBezTo>
                    <a:pt x="452591" y="2225474"/>
                    <a:pt x="455639" y="2226808"/>
                    <a:pt x="458877" y="2227379"/>
                  </a:cubicBezTo>
                  <a:cubicBezTo>
                    <a:pt x="486595" y="2231761"/>
                    <a:pt x="514884" y="2241476"/>
                    <a:pt x="542030" y="2239095"/>
                  </a:cubicBezTo>
                  <a:cubicBezTo>
                    <a:pt x="590608" y="2234904"/>
                    <a:pt x="638804" y="2224712"/>
                    <a:pt x="686620" y="2214616"/>
                  </a:cubicBezTo>
                  <a:cubicBezTo>
                    <a:pt x="751009" y="2200900"/>
                    <a:pt x="814445" y="2181278"/>
                    <a:pt x="881597" y="2188994"/>
                  </a:cubicBezTo>
                  <a:cubicBezTo>
                    <a:pt x="881978" y="2189089"/>
                    <a:pt x="882644" y="2187374"/>
                    <a:pt x="883216" y="2186422"/>
                  </a:cubicBezTo>
                  <a:cubicBezTo>
                    <a:pt x="862356" y="2167372"/>
                    <a:pt x="841782" y="2148036"/>
                    <a:pt x="820351" y="2129558"/>
                  </a:cubicBezTo>
                  <a:cubicBezTo>
                    <a:pt x="815112" y="2124986"/>
                    <a:pt x="807492" y="2121366"/>
                    <a:pt x="800729" y="2120699"/>
                  </a:cubicBezTo>
                  <a:cubicBezTo>
                    <a:pt x="748723" y="2115556"/>
                    <a:pt x="696145" y="2114222"/>
                    <a:pt x="644900" y="2105364"/>
                  </a:cubicBezTo>
                  <a:cubicBezTo>
                    <a:pt x="615373" y="2100316"/>
                    <a:pt x="590608" y="2102030"/>
                    <a:pt x="564033" y="2114889"/>
                  </a:cubicBezTo>
                  <a:cubicBezTo>
                    <a:pt x="522314" y="2134987"/>
                    <a:pt x="476975" y="2142607"/>
                    <a:pt x="431159" y="2146893"/>
                  </a:cubicBezTo>
                  <a:cubicBezTo>
                    <a:pt x="414014" y="2148512"/>
                    <a:pt x="397631" y="2145560"/>
                    <a:pt x="382963" y="2135463"/>
                  </a:cubicBezTo>
                  <a:cubicBezTo>
                    <a:pt x="456782" y="2145179"/>
                    <a:pt x="523742" y="2124700"/>
                    <a:pt x="588703" y="2094886"/>
                  </a:cubicBezTo>
                  <a:cubicBezTo>
                    <a:pt x="589084" y="2092601"/>
                    <a:pt x="589465" y="2090219"/>
                    <a:pt x="589846" y="2087933"/>
                  </a:cubicBezTo>
                  <a:cubicBezTo>
                    <a:pt x="530219" y="2063645"/>
                    <a:pt x="470593" y="2039356"/>
                    <a:pt x="411062" y="2015067"/>
                  </a:cubicBezTo>
                  <a:cubicBezTo>
                    <a:pt x="456972" y="2024021"/>
                    <a:pt x="503264" y="2032688"/>
                    <a:pt x="544221" y="2056596"/>
                  </a:cubicBezTo>
                  <a:cubicBezTo>
                    <a:pt x="595466" y="2086695"/>
                    <a:pt x="650996" y="2099554"/>
                    <a:pt x="709289" y="2103650"/>
                  </a:cubicBezTo>
                  <a:cubicBezTo>
                    <a:pt x="735197" y="2105745"/>
                    <a:pt x="761486" y="2107174"/>
                    <a:pt x="787775" y="2108793"/>
                  </a:cubicBezTo>
                  <a:close/>
                  <a:moveTo>
                    <a:pt x="2250720" y="705856"/>
                  </a:moveTo>
                  <a:cubicBezTo>
                    <a:pt x="2245862" y="702903"/>
                    <a:pt x="2243196" y="701284"/>
                    <a:pt x="2240529" y="699760"/>
                  </a:cubicBezTo>
                  <a:cubicBezTo>
                    <a:pt x="2210049" y="681948"/>
                    <a:pt x="2179378" y="664422"/>
                    <a:pt x="2149184" y="646134"/>
                  </a:cubicBezTo>
                  <a:cubicBezTo>
                    <a:pt x="2112417" y="623846"/>
                    <a:pt x="2077270" y="598509"/>
                    <a:pt x="2038979" y="579078"/>
                  </a:cubicBezTo>
                  <a:cubicBezTo>
                    <a:pt x="2008214" y="563457"/>
                    <a:pt x="1974876" y="550694"/>
                    <a:pt x="1941158" y="543836"/>
                  </a:cubicBezTo>
                  <a:cubicBezTo>
                    <a:pt x="1857528" y="526786"/>
                    <a:pt x="1773041" y="527834"/>
                    <a:pt x="1689793" y="548027"/>
                  </a:cubicBezTo>
                  <a:cubicBezTo>
                    <a:pt x="1633881" y="561552"/>
                    <a:pt x="1581017" y="582983"/>
                    <a:pt x="1534726" y="618607"/>
                  </a:cubicBezTo>
                  <a:cubicBezTo>
                    <a:pt x="1512819" y="635371"/>
                    <a:pt x="1490149" y="651087"/>
                    <a:pt x="1467765" y="667280"/>
                  </a:cubicBezTo>
                  <a:cubicBezTo>
                    <a:pt x="1466051" y="668518"/>
                    <a:pt x="1463669" y="669566"/>
                    <a:pt x="1462717" y="671375"/>
                  </a:cubicBezTo>
                  <a:cubicBezTo>
                    <a:pt x="1453192" y="689282"/>
                    <a:pt x="1443857" y="707380"/>
                    <a:pt x="1434523" y="725382"/>
                  </a:cubicBezTo>
                  <a:cubicBezTo>
                    <a:pt x="1435856" y="727097"/>
                    <a:pt x="1437095" y="728811"/>
                    <a:pt x="1438428" y="730430"/>
                  </a:cubicBezTo>
                  <a:cubicBezTo>
                    <a:pt x="1515009" y="649373"/>
                    <a:pt x="1608449" y="601462"/>
                    <a:pt x="1716368" y="581745"/>
                  </a:cubicBezTo>
                  <a:cubicBezTo>
                    <a:pt x="1673029" y="600890"/>
                    <a:pt x="1627976" y="616797"/>
                    <a:pt x="1584923" y="636895"/>
                  </a:cubicBezTo>
                  <a:cubicBezTo>
                    <a:pt x="1541870" y="656993"/>
                    <a:pt x="1500912" y="681567"/>
                    <a:pt x="1469861" y="719477"/>
                  </a:cubicBezTo>
                  <a:cubicBezTo>
                    <a:pt x="1478243" y="717857"/>
                    <a:pt x="1486148" y="714714"/>
                    <a:pt x="1491197" y="709094"/>
                  </a:cubicBezTo>
                  <a:cubicBezTo>
                    <a:pt x="1499102" y="700236"/>
                    <a:pt x="1507770" y="692997"/>
                    <a:pt x="1519200" y="697664"/>
                  </a:cubicBezTo>
                  <a:cubicBezTo>
                    <a:pt x="1525487" y="700236"/>
                    <a:pt x="1531678" y="708047"/>
                    <a:pt x="1533869" y="714809"/>
                  </a:cubicBezTo>
                  <a:cubicBezTo>
                    <a:pt x="1537679" y="726906"/>
                    <a:pt x="1531773" y="737479"/>
                    <a:pt x="1521200" y="744146"/>
                  </a:cubicBezTo>
                  <a:cubicBezTo>
                    <a:pt x="1510628" y="750814"/>
                    <a:pt x="1498531" y="755291"/>
                    <a:pt x="1488530" y="762625"/>
                  </a:cubicBezTo>
                  <a:cubicBezTo>
                    <a:pt x="1476909" y="771102"/>
                    <a:pt x="1466813" y="781770"/>
                    <a:pt x="1456049" y="791390"/>
                  </a:cubicBezTo>
                  <a:cubicBezTo>
                    <a:pt x="1457383" y="793486"/>
                    <a:pt x="1458621" y="795486"/>
                    <a:pt x="1459955" y="797582"/>
                  </a:cubicBezTo>
                  <a:cubicBezTo>
                    <a:pt x="1469099" y="794343"/>
                    <a:pt x="1479386" y="792819"/>
                    <a:pt x="1487291" y="787580"/>
                  </a:cubicBezTo>
                  <a:cubicBezTo>
                    <a:pt x="1504817" y="775960"/>
                    <a:pt x="1520057" y="760720"/>
                    <a:pt x="1537965" y="749957"/>
                  </a:cubicBezTo>
                  <a:cubicBezTo>
                    <a:pt x="1617308" y="702617"/>
                    <a:pt x="1703890" y="676424"/>
                    <a:pt x="1795235" y="665184"/>
                  </a:cubicBezTo>
                  <a:cubicBezTo>
                    <a:pt x="1800664" y="664517"/>
                    <a:pt x="1806284" y="664898"/>
                    <a:pt x="1811808" y="664803"/>
                  </a:cubicBezTo>
                  <a:cubicBezTo>
                    <a:pt x="1811999" y="666137"/>
                    <a:pt x="1812189" y="667470"/>
                    <a:pt x="1812284" y="668804"/>
                  </a:cubicBezTo>
                  <a:cubicBezTo>
                    <a:pt x="1704557" y="690711"/>
                    <a:pt x="1597877" y="715095"/>
                    <a:pt x="1507294" y="782723"/>
                  </a:cubicBezTo>
                  <a:cubicBezTo>
                    <a:pt x="1513009" y="791581"/>
                    <a:pt x="1517009" y="797772"/>
                    <a:pt x="1521010" y="804059"/>
                  </a:cubicBezTo>
                  <a:cubicBezTo>
                    <a:pt x="1523772" y="802630"/>
                    <a:pt x="1525772" y="801677"/>
                    <a:pt x="1527677" y="800630"/>
                  </a:cubicBezTo>
                  <a:cubicBezTo>
                    <a:pt x="1597019" y="762720"/>
                    <a:pt x="1670552" y="738241"/>
                    <a:pt x="1749896" y="735383"/>
                  </a:cubicBezTo>
                  <a:cubicBezTo>
                    <a:pt x="1842955" y="732050"/>
                    <a:pt x="1936109" y="730145"/>
                    <a:pt x="2029169" y="727859"/>
                  </a:cubicBezTo>
                  <a:cubicBezTo>
                    <a:pt x="2031645" y="727763"/>
                    <a:pt x="2034217" y="729383"/>
                    <a:pt x="2036694" y="730240"/>
                  </a:cubicBezTo>
                  <a:cubicBezTo>
                    <a:pt x="2023740" y="735383"/>
                    <a:pt x="2010976" y="738812"/>
                    <a:pt x="1998117" y="739289"/>
                  </a:cubicBezTo>
                  <a:cubicBezTo>
                    <a:pt x="1949159" y="741289"/>
                    <a:pt x="1900105" y="744242"/>
                    <a:pt x="1851146" y="743384"/>
                  </a:cubicBezTo>
                  <a:cubicBezTo>
                    <a:pt x="1737227" y="741384"/>
                    <a:pt x="1627023" y="755291"/>
                    <a:pt x="1525487" y="811202"/>
                  </a:cubicBezTo>
                  <a:cubicBezTo>
                    <a:pt x="1516724" y="816060"/>
                    <a:pt x="1510437" y="825395"/>
                    <a:pt x="1503770" y="831872"/>
                  </a:cubicBezTo>
                  <a:cubicBezTo>
                    <a:pt x="1551680" y="835205"/>
                    <a:pt x="1596638" y="837682"/>
                    <a:pt x="1641501" y="841682"/>
                  </a:cubicBezTo>
                  <a:cubicBezTo>
                    <a:pt x="1725893" y="849112"/>
                    <a:pt x="1810189" y="852160"/>
                    <a:pt x="1894009" y="837491"/>
                  </a:cubicBezTo>
                  <a:cubicBezTo>
                    <a:pt x="1943825" y="828824"/>
                    <a:pt x="1993259" y="817775"/>
                    <a:pt x="2043075" y="809107"/>
                  </a:cubicBezTo>
                  <a:cubicBezTo>
                    <a:pt x="2085842" y="801677"/>
                    <a:pt x="2123752" y="784056"/>
                    <a:pt x="2159852" y="760529"/>
                  </a:cubicBezTo>
                  <a:cubicBezTo>
                    <a:pt x="2188998" y="741765"/>
                    <a:pt x="2218907" y="725001"/>
                    <a:pt x="2250720" y="705856"/>
                  </a:cubicBezTo>
                  <a:close/>
                  <a:moveTo>
                    <a:pt x="1986878" y="1140863"/>
                  </a:moveTo>
                  <a:cubicBezTo>
                    <a:pt x="1987830" y="1139815"/>
                    <a:pt x="1988783" y="1138767"/>
                    <a:pt x="1989640" y="1137719"/>
                  </a:cubicBezTo>
                  <a:cubicBezTo>
                    <a:pt x="2102225" y="1185154"/>
                    <a:pt x="2202238" y="1247733"/>
                    <a:pt x="2258436" y="1363081"/>
                  </a:cubicBezTo>
                  <a:cubicBezTo>
                    <a:pt x="2242433" y="1277070"/>
                    <a:pt x="2188427" y="1214967"/>
                    <a:pt x="2129467" y="1155626"/>
                  </a:cubicBezTo>
                  <a:cubicBezTo>
                    <a:pt x="2134039" y="1155722"/>
                    <a:pt x="2137087" y="1156865"/>
                    <a:pt x="2139468" y="1158865"/>
                  </a:cubicBezTo>
                  <a:cubicBezTo>
                    <a:pt x="2222241" y="1230112"/>
                    <a:pt x="2276152" y="1316313"/>
                    <a:pt x="2279105" y="1428994"/>
                  </a:cubicBezTo>
                  <a:cubicBezTo>
                    <a:pt x="2279295" y="1436423"/>
                    <a:pt x="2283296" y="1443853"/>
                    <a:pt x="2285487" y="1451282"/>
                  </a:cubicBezTo>
                  <a:cubicBezTo>
                    <a:pt x="2287392" y="1450997"/>
                    <a:pt x="2289392" y="1450616"/>
                    <a:pt x="2291297" y="1450330"/>
                  </a:cubicBezTo>
                  <a:cubicBezTo>
                    <a:pt x="2294821" y="1434137"/>
                    <a:pt x="2297393" y="1417659"/>
                    <a:pt x="2302060" y="1401848"/>
                  </a:cubicBezTo>
                  <a:cubicBezTo>
                    <a:pt x="2310918" y="1371749"/>
                    <a:pt x="2308728" y="1342983"/>
                    <a:pt x="2296631" y="1314122"/>
                  </a:cubicBezTo>
                  <a:cubicBezTo>
                    <a:pt x="2287868" y="1293072"/>
                    <a:pt x="2280057" y="1271546"/>
                    <a:pt x="2273866" y="1249638"/>
                  </a:cubicBezTo>
                  <a:cubicBezTo>
                    <a:pt x="2260912" y="1203728"/>
                    <a:pt x="2239100" y="1164389"/>
                    <a:pt x="2199285" y="1135910"/>
                  </a:cubicBezTo>
                  <a:cubicBezTo>
                    <a:pt x="2177187" y="1120098"/>
                    <a:pt x="2156708" y="1101905"/>
                    <a:pt x="2135277" y="1085046"/>
                  </a:cubicBezTo>
                  <a:cubicBezTo>
                    <a:pt x="2079461" y="1041041"/>
                    <a:pt x="2021263" y="1000845"/>
                    <a:pt x="1953159" y="977509"/>
                  </a:cubicBezTo>
                  <a:cubicBezTo>
                    <a:pt x="1839145" y="938456"/>
                    <a:pt x="1721702" y="921216"/>
                    <a:pt x="1601496" y="920454"/>
                  </a:cubicBezTo>
                  <a:cubicBezTo>
                    <a:pt x="1553204" y="920168"/>
                    <a:pt x="1505294" y="920549"/>
                    <a:pt x="1459097" y="936647"/>
                  </a:cubicBezTo>
                  <a:cubicBezTo>
                    <a:pt x="1456145" y="937694"/>
                    <a:pt x="1453287" y="939123"/>
                    <a:pt x="1448811" y="941123"/>
                  </a:cubicBezTo>
                  <a:cubicBezTo>
                    <a:pt x="1452525" y="942838"/>
                    <a:pt x="1453954" y="944076"/>
                    <a:pt x="1455383" y="944076"/>
                  </a:cubicBezTo>
                  <a:cubicBezTo>
                    <a:pt x="1515295" y="944171"/>
                    <a:pt x="1575207" y="945219"/>
                    <a:pt x="1635119" y="943981"/>
                  </a:cubicBezTo>
                  <a:cubicBezTo>
                    <a:pt x="1702937" y="942552"/>
                    <a:pt x="1770374" y="942838"/>
                    <a:pt x="1835049" y="967127"/>
                  </a:cubicBezTo>
                  <a:cubicBezTo>
                    <a:pt x="1843336" y="970270"/>
                    <a:pt x="1851242" y="974175"/>
                    <a:pt x="1859338" y="977795"/>
                  </a:cubicBezTo>
                  <a:cubicBezTo>
                    <a:pt x="1858862" y="979128"/>
                    <a:pt x="1858386" y="980462"/>
                    <a:pt x="1857909" y="981795"/>
                  </a:cubicBezTo>
                  <a:cubicBezTo>
                    <a:pt x="1849718" y="979604"/>
                    <a:pt x="1841431" y="977699"/>
                    <a:pt x="1833335" y="975128"/>
                  </a:cubicBezTo>
                  <a:cubicBezTo>
                    <a:pt x="1789234" y="961412"/>
                    <a:pt x="1743895" y="955506"/>
                    <a:pt x="1697984" y="955220"/>
                  </a:cubicBezTo>
                  <a:cubicBezTo>
                    <a:pt x="1652741" y="954839"/>
                    <a:pt x="1607592" y="956173"/>
                    <a:pt x="1562348" y="955887"/>
                  </a:cubicBezTo>
                  <a:cubicBezTo>
                    <a:pt x="1531487" y="955697"/>
                    <a:pt x="1500722" y="953887"/>
                    <a:pt x="1469861" y="952839"/>
                  </a:cubicBezTo>
                  <a:cubicBezTo>
                    <a:pt x="1469003" y="954554"/>
                    <a:pt x="1468146" y="956363"/>
                    <a:pt x="1467384" y="958078"/>
                  </a:cubicBezTo>
                  <a:cubicBezTo>
                    <a:pt x="1471575" y="960840"/>
                    <a:pt x="1475385" y="965126"/>
                    <a:pt x="1479957" y="966174"/>
                  </a:cubicBezTo>
                  <a:cubicBezTo>
                    <a:pt x="1502436" y="971699"/>
                    <a:pt x="1525106" y="976366"/>
                    <a:pt x="1547775" y="981319"/>
                  </a:cubicBezTo>
                  <a:cubicBezTo>
                    <a:pt x="1510532" y="984748"/>
                    <a:pt x="1475576" y="965698"/>
                    <a:pt x="1434618" y="973508"/>
                  </a:cubicBezTo>
                  <a:cubicBezTo>
                    <a:pt x="1440809" y="977128"/>
                    <a:pt x="1443667" y="979509"/>
                    <a:pt x="1447001" y="980557"/>
                  </a:cubicBezTo>
                  <a:cubicBezTo>
                    <a:pt x="1475480" y="989701"/>
                    <a:pt x="1503865" y="999321"/>
                    <a:pt x="1532630" y="1007513"/>
                  </a:cubicBezTo>
                  <a:cubicBezTo>
                    <a:pt x="1614545" y="1030754"/>
                    <a:pt x="1695222" y="1057138"/>
                    <a:pt x="1771422" y="1095619"/>
                  </a:cubicBezTo>
                  <a:cubicBezTo>
                    <a:pt x="1817237" y="1118765"/>
                    <a:pt x="1855623" y="1151340"/>
                    <a:pt x="1891056" y="1188011"/>
                  </a:cubicBezTo>
                  <a:cubicBezTo>
                    <a:pt x="1902867" y="1200203"/>
                    <a:pt x="1916774" y="1212014"/>
                    <a:pt x="1932014" y="1218968"/>
                  </a:cubicBezTo>
                  <a:cubicBezTo>
                    <a:pt x="1970590" y="1236684"/>
                    <a:pt x="2010595" y="1251162"/>
                    <a:pt x="2049743" y="1267640"/>
                  </a:cubicBezTo>
                  <a:cubicBezTo>
                    <a:pt x="2063363" y="1273355"/>
                    <a:pt x="2076222" y="1281071"/>
                    <a:pt x="2089462" y="1287929"/>
                  </a:cubicBezTo>
                  <a:cubicBezTo>
                    <a:pt x="2088509" y="1290119"/>
                    <a:pt x="2087462" y="1292310"/>
                    <a:pt x="2086509" y="1294501"/>
                  </a:cubicBezTo>
                  <a:cubicBezTo>
                    <a:pt x="2031169" y="1272308"/>
                    <a:pt x="1975829" y="1250210"/>
                    <a:pt x="1916774" y="1226492"/>
                  </a:cubicBezTo>
                  <a:cubicBezTo>
                    <a:pt x="1924679" y="1241351"/>
                    <a:pt x="1928585" y="1255639"/>
                    <a:pt x="1937729" y="1264402"/>
                  </a:cubicBezTo>
                  <a:cubicBezTo>
                    <a:pt x="1973066" y="1297835"/>
                    <a:pt x="2010119" y="1331267"/>
                    <a:pt x="2058982" y="1341650"/>
                  </a:cubicBezTo>
                  <a:cubicBezTo>
                    <a:pt x="2120609" y="1354794"/>
                    <a:pt x="2183379" y="1362795"/>
                    <a:pt x="2245577" y="1373082"/>
                  </a:cubicBezTo>
                  <a:cubicBezTo>
                    <a:pt x="2245005" y="1371653"/>
                    <a:pt x="2244148" y="1368605"/>
                    <a:pt x="2242815" y="1365748"/>
                  </a:cubicBezTo>
                  <a:cubicBezTo>
                    <a:pt x="2210429" y="1296215"/>
                    <a:pt x="2157851" y="1245066"/>
                    <a:pt x="2094605" y="1204109"/>
                  </a:cubicBezTo>
                  <a:cubicBezTo>
                    <a:pt x="2069078" y="1187535"/>
                    <a:pt x="2041361" y="1174391"/>
                    <a:pt x="2014881" y="1159246"/>
                  </a:cubicBezTo>
                  <a:cubicBezTo>
                    <a:pt x="2005070" y="1153817"/>
                    <a:pt x="1996117" y="1147054"/>
                    <a:pt x="1986878" y="1140863"/>
                  </a:cubicBezTo>
                  <a:close/>
                  <a:moveTo>
                    <a:pt x="1628452" y="1761321"/>
                  </a:moveTo>
                  <a:cubicBezTo>
                    <a:pt x="1653407" y="1742081"/>
                    <a:pt x="1672934" y="1721316"/>
                    <a:pt x="1682744" y="1692360"/>
                  </a:cubicBezTo>
                  <a:cubicBezTo>
                    <a:pt x="1694270" y="1658356"/>
                    <a:pt x="1706938" y="1624637"/>
                    <a:pt x="1718463" y="1590633"/>
                  </a:cubicBezTo>
                  <a:cubicBezTo>
                    <a:pt x="1722083" y="1579870"/>
                    <a:pt x="1724369" y="1568535"/>
                    <a:pt x="1726274" y="1557296"/>
                  </a:cubicBezTo>
                  <a:cubicBezTo>
                    <a:pt x="1733989" y="1511195"/>
                    <a:pt x="1722178" y="1467189"/>
                    <a:pt x="1709415" y="1423850"/>
                  </a:cubicBezTo>
                  <a:cubicBezTo>
                    <a:pt x="1694460" y="1373273"/>
                    <a:pt x="1679506" y="1322028"/>
                    <a:pt x="1647502" y="1278785"/>
                  </a:cubicBezTo>
                  <a:cubicBezTo>
                    <a:pt x="1598162" y="1212110"/>
                    <a:pt x="1537679" y="1159913"/>
                    <a:pt x="1457383" y="1132862"/>
                  </a:cubicBezTo>
                  <a:cubicBezTo>
                    <a:pt x="1418426" y="1119717"/>
                    <a:pt x="1380421" y="1103525"/>
                    <a:pt x="1342035" y="1088761"/>
                  </a:cubicBezTo>
                  <a:cubicBezTo>
                    <a:pt x="1340987" y="1090190"/>
                    <a:pt x="1339844" y="1091618"/>
                    <a:pt x="1338797" y="1093047"/>
                  </a:cubicBezTo>
                  <a:cubicBezTo>
                    <a:pt x="1344321" y="1097524"/>
                    <a:pt x="1349274" y="1103429"/>
                    <a:pt x="1355465" y="1106382"/>
                  </a:cubicBezTo>
                  <a:cubicBezTo>
                    <a:pt x="1374706" y="1115431"/>
                    <a:pt x="1394994" y="1122194"/>
                    <a:pt x="1413854" y="1131814"/>
                  </a:cubicBezTo>
                  <a:cubicBezTo>
                    <a:pt x="1487577" y="1169247"/>
                    <a:pt x="1542251" y="1228207"/>
                    <a:pt x="1592352" y="1292120"/>
                  </a:cubicBezTo>
                  <a:cubicBezTo>
                    <a:pt x="1599020" y="1300597"/>
                    <a:pt x="1604830" y="1309836"/>
                    <a:pt x="1611021" y="1318790"/>
                  </a:cubicBezTo>
                  <a:cubicBezTo>
                    <a:pt x="1609973" y="1319647"/>
                    <a:pt x="1608926" y="1320409"/>
                    <a:pt x="1607973" y="1321266"/>
                  </a:cubicBezTo>
                  <a:cubicBezTo>
                    <a:pt x="1535012" y="1236017"/>
                    <a:pt x="1463860" y="1148483"/>
                    <a:pt x="1350227" y="1115907"/>
                  </a:cubicBezTo>
                  <a:cubicBezTo>
                    <a:pt x="1350989" y="1143530"/>
                    <a:pt x="1351274" y="1170104"/>
                    <a:pt x="1352608" y="1196679"/>
                  </a:cubicBezTo>
                  <a:cubicBezTo>
                    <a:pt x="1353465" y="1214396"/>
                    <a:pt x="1353179" y="1232684"/>
                    <a:pt x="1357847" y="1249543"/>
                  </a:cubicBezTo>
                  <a:cubicBezTo>
                    <a:pt x="1371467" y="1298406"/>
                    <a:pt x="1399280" y="1340507"/>
                    <a:pt x="1426236" y="1382798"/>
                  </a:cubicBezTo>
                  <a:cubicBezTo>
                    <a:pt x="1433094" y="1393561"/>
                    <a:pt x="1440047" y="1404324"/>
                    <a:pt x="1446905" y="1415183"/>
                  </a:cubicBezTo>
                  <a:cubicBezTo>
                    <a:pt x="1445381" y="1416135"/>
                    <a:pt x="1443762" y="1416992"/>
                    <a:pt x="1442238" y="1417945"/>
                  </a:cubicBezTo>
                  <a:cubicBezTo>
                    <a:pt x="1399566" y="1365557"/>
                    <a:pt x="1366610" y="1307645"/>
                    <a:pt x="1342511" y="1243066"/>
                  </a:cubicBezTo>
                  <a:cubicBezTo>
                    <a:pt x="1339368" y="1260878"/>
                    <a:pt x="1336892" y="1278785"/>
                    <a:pt x="1339368" y="1295834"/>
                  </a:cubicBezTo>
                  <a:cubicBezTo>
                    <a:pt x="1342416" y="1316694"/>
                    <a:pt x="1352322" y="1336697"/>
                    <a:pt x="1354608" y="1357556"/>
                  </a:cubicBezTo>
                  <a:cubicBezTo>
                    <a:pt x="1359942" y="1407563"/>
                    <a:pt x="1385374" y="1445758"/>
                    <a:pt x="1417949" y="1481762"/>
                  </a:cubicBezTo>
                  <a:cubicBezTo>
                    <a:pt x="1450811" y="1518053"/>
                    <a:pt x="1481291" y="1556343"/>
                    <a:pt x="1512437" y="1594157"/>
                  </a:cubicBezTo>
                  <a:cubicBezTo>
                    <a:pt x="1517486" y="1600349"/>
                    <a:pt x="1520153" y="1608540"/>
                    <a:pt x="1523867" y="1615779"/>
                  </a:cubicBezTo>
                  <a:cubicBezTo>
                    <a:pt x="1522915" y="1616255"/>
                    <a:pt x="1521962" y="1616732"/>
                    <a:pt x="1521010" y="1617208"/>
                  </a:cubicBezTo>
                  <a:cubicBezTo>
                    <a:pt x="1466813" y="1553486"/>
                    <a:pt x="1412615" y="1489763"/>
                    <a:pt x="1358990" y="1426803"/>
                  </a:cubicBezTo>
                  <a:cubicBezTo>
                    <a:pt x="1351465" y="1440710"/>
                    <a:pt x="1352513" y="1456902"/>
                    <a:pt x="1362895" y="1471761"/>
                  </a:cubicBezTo>
                  <a:cubicBezTo>
                    <a:pt x="1383088" y="1500717"/>
                    <a:pt x="1401281" y="1531578"/>
                    <a:pt x="1424998" y="1557486"/>
                  </a:cubicBezTo>
                  <a:cubicBezTo>
                    <a:pt x="1469480" y="1605968"/>
                    <a:pt x="1517295" y="1651498"/>
                    <a:pt x="1563777" y="1698170"/>
                  </a:cubicBezTo>
                  <a:cubicBezTo>
                    <a:pt x="1564158" y="1698551"/>
                    <a:pt x="1565587" y="1697885"/>
                    <a:pt x="1570921" y="1696932"/>
                  </a:cubicBezTo>
                  <a:cubicBezTo>
                    <a:pt x="1556062" y="1642259"/>
                    <a:pt x="1541394" y="1587871"/>
                    <a:pt x="1526915" y="1534531"/>
                  </a:cubicBezTo>
                  <a:cubicBezTo>
                    <a:pt x="1529011" y="1538055"/>
                    <a:pt x="1532821" y="1542532"/>
                    <a:pt x="1534536" y="1547771"/>
                  </a:cubicBezTo>
                  <a:cubicBezTo>
                    <a:pt x="1546918" y="1584823"/>
                    <a:pt x="1559586" y="1621875"/>
                    <a:pt x="1570826" y="1659308"/>
                  </a:cubicBezTo>
                  <a:cubicBezTo>
                    <a:pt x="1580541" y="1691503"/>
                    <a:pt x="1588256" y="1724364"/>
                    <a:pt x="1597972" y="1756654"/>
                  </a:cubicBezTo>
                  <a:cubicBezTo>
                    <a:pt x="1600639" y="1765417"/>
                    <a:pt x="1607306" y="1772942"/>
                    <a:pt x="1612069" y="1780943"/>
                  </a:cubicBezTo>
                  <a:cubicBezTo>
                    <a:pt x="1613498" y="1780561"/>
                    <a:pt x="1614926" y="1780276"/>
                    <a:pt x="1616355" y="1779895"/>
                  </a:cubicBezTo>
                  <a:cubicBezTo>
                    <a:pt x="1617594" y="1775037"/>
                    <a:pt x="1619784" y="1770179"/>
                    <a:pt x="1620070" y="1765226"/>
                  </a:cubicBezTo>
                  <a:cubicBezTo>
                    <a:pt x="1624547" y="1679406"/>
                    <a:pt x="1613593" y="1595681"/>
                    <a:pt x="1586923" y="1513957"/>
                  </a:cubicBezTo>
                  <a:cubicBezTo>
                    <a:pt x="1567778" y="1455092"/>
                    <a:pt x="1540441" y="1400133"/>
                    <a:pt x="1509770" y="1346603"/>
                  </a:cubicBezTo>
                  <a:cubicBezTo>
                    <a:pt x="1505103" y="1338506"/>
                    <a:pt x="1501960" y="1329458"/>
                    <a:pt x="1498055" y="1320885"/>
                  </a:cubicBezTo>
                  <a:cubicBezTo>
                    <a:pt x="1499483" y="1320409"/>
                    <a:pt x="1501007" y="1319837"/>
                    <a:pt x="1502436" y="1319361"/>
                  </a:cubicBezTo>
                  <a:cubicBezTo>
                    <a:pt x="1590352" y="1452330"/>
                    <a:pt x="1643025" y="1595872"/>
                    <a:pt x="1628452" y="1761321"/>
                  </a:cubicBezTo>
                  <a:close/>
                  <a:moveTo>
                    <a:pt x="1159727" y="977318"/>
                  </a:moveTo>
                  <a:cubicBezTo>
                    <a:pt x="1234117" y="1054757"/>
                    <a:pt x="1265930" y="1146101"/>
                    <a:pt x="1255739" y="1252019"/>
                  </a:cubicBezTo>
                  <a:cubicBezTo>
                    <a:pt x="1246214" y="1190012"/>
                    <a:pt x="1240975" y="1127051"/>
                    <a:pt x="1211257" y="1069616"/>
                  </a:cubicBezTo>
                  <a:cubicBezTo>
                    <a:pt x="1181253" y="1011513"/>
                    <a:pt x="1133057" y="972746"/>
                    <a:pt x="1080383" y="938266"/>
                  </a:cubicBezTo>
                  <a:cubicBezTo>
                    <a:pt x="1078383" y="939123"/>
                    <a:pt x="1076288" y="939980"/>
                    <a:pt x="1074287" y="940933"/>
                  </a:cubicBezTo>
                  <a:cubicBezTo>
                    <a:pt x="1080479" y="978557"/>
                    <a:pt x="1086765" y="1016085"/>
                    <a:pt x="1092956" y="1053709"/>
                  </a:cubicBezTo>
                  <a:cubicBezTo>
                    <a:pt x="1071430" y="1013704"/>
                    <a:pt x="1067429" y="970460"/>
                    <a:pt x="1064953" y="925502"/>
                  </a:cubicBezTo>
                  <a:cubicBezTo>
                    <a:pt x="1058000" y="933694"/>
                    <a:pt x="1052189" y="942362"/>
                    <a:pt x="1049713" y="951887"/>
                  </a:cubicBezTo>
                  <a:cubicBezTo>
                    <a:pt x="1040283" y="988463"/>
                    <a:pt x="1042379" y="1025420"/>
                    <a:pt x="1049808" y="1062091"/>
                  </a:cubicBezTo>
                  <a:cubicBezTo>
                    <a:pt x="1053809" y="1082189"/>
                    <a:pt x="1058952" y="1102096"/>
                    <a:pt x="1063619" y="1122098"/>
                  </a:cubicBezTo>
                  <a:cubicBezTo>
                    <a:pt x="1058476" y="1119146"/>
                    <a:pt x="1055904" y="1115240"/>
                    <a:pt x="1054475" y="1110954"/>
                  </a:cubicBezTo>
                  <a:cubicBezTo>
                    <a:pt x="1040569" y="1069235"/>
                    <a:pt x="1032758" y="1026467"/>
                    <a:pt x="1037426" y="982367"/>
                  </a:cubicBezTo>
                  <a:cubicBezTo>
                    <a:pt x="1039140" y="966269"/>
                    <a:pt x="1044760" y="950648"/>
                    <a:pt x="1047998" y="934742"/>
                  </a:cubicBezTo>
                  <a:cubicBezTo>
                    <a:pt x="1049713" y="926645"/>
                    <a:pt x="1054952" y="917120"/>
                    <a:pt x="1043617" y="911310"/>
                  </a:cubicBezTo>
                  <a:cubicBezTo>
                    <a:pt x="1041807" y="912644"/>
                    <a:pt x="1040569" y="913025"/>
                    <a:pt x="1040093" y="913882"/>
                  </a:cubicBezTo>
                  <a:cubicBezTo>
                    <a:pt x="1038378" y="916644"/>
                    <a:pt x="1036854" y="919597"/>
                    <a:pt x="1035425" y="922454"/>
                  </a:cubicBezTo>
                  <a:cubicBezTo>
                    <a:pt x="998278" y="995511"/>
                    <a:pt x="1002564" y="1069235"/>
                    <a:pt x="1030568" y="1144006"/>
                  </a:cubicBezTo>
                  <a:cubicBezTo>
                    <a:pt x="1043522" y="1178582"/>
                    <a:pt x="1052856" y="1214396"/>
                    <a:pt x="1064858" y="1249352"/>
                  </a:cubicBezTo>
                  <a:cubicBezTo>
                    <a:pt x="1076859" y="1284214"/>
                    <a:pt x="1090099" y="1318694"/>
                    <a:pt x="1103148" y="1353175"/>
                  </a:cubicBezTo>
                  <a:cubicBezTo>
                    <a:pt x="1112006" y="1376511"/>
                    <a:pt x="1122008" y="1399466"/>
                    <a:pt x="1130294" y="1422993"/>
                  </a:cubicBezTo>
                  <a:cubicBezTo>
                    <a:pt x="1136200" y="1439662"/>
                    <a:pt x="1140010" y="1457093"/>
                    <a:pt x="1144772" y="1474238"/>
                  </a:cubicBezTo>
                  <a:cubicBezTo>
                    <a:pt x="1145439" y="1413849"/>
                    <a:pt x="1141058" y="1355366"/>
                    <a:pt x="1115340" y="1299168"/>
                  </a:cubicBezTo>
                  <a:cubicBezTo>
                    <a:pt x="1098767" y="1262973"/>
                    <a:pt x="1091051" y="1222682"/>
                    <a:pt x="1079526" y="1184201"/>
                  </a:cubicBezTo>
                  <a:cubicBezTo>
                    <a:pt x="1078764" y="1181630"/>
                    <a:pt x="1079907" y="1178486"/>
                    <a:pt x="1080098" y="1175629"/>
                  </a:cubicBezTo>
                  <a:cubicBezTo>
                    <a:pt x="1085717" y="1181344"/>
                    <a:pt x="1088003" y="1187726"/>
                    <a:pt x="1090289" y="1194012"/>
                  </a:cubicBezTo>
                  <a:cubicBezTo>
                    <a:pt x="1105053" y="1234970"/>
                    <a:pt x="1121341" y="1275356"/>
                    <a:pt x="1134009" y="1316885"/>
                  </a:cubicBezTo>
                  <a:cubicBezTo>
                    <a:pt x="1143820" y="1348889"/>
                    <a:pt x="1150392" y="1382036"/>
                    <a:pt x="1155917" y="1415183"/>
                  </a:cubicBezTo>
                  <a:cubicBezTo>
                    <a:pt x="1160584" y="1442996"/>
                    <a:pt x="1161822" y="1471475"/>
                    <a:pt x="1164584" y="1499669"/>
                  </a:cubicBezTo>
                  <a:cubicBezTo>
                    <a:pt x="1167728" y="1530530"/>
                    <a:pt x="1184587" y="1555295"/>
                    <a:pt x="1200303" y="1582632"/>
                  </a:cubicBezTo>
                  <a:cubicBezTo>
                    <a:pt x="1205066" y="1577965"/>
                    <a:pt x="1208590" y="1574822"/>
                    <a:pt x="1211828" y="1571393"/>
                  </a:cubicBezTo>
                  <a:cubicBezTo>
                    <a:pt x="1243547" y="1537865"/>
                    <a:pt x="1271550" y="1501098"/>
                    <a:pt x="1311365" y="1475381"/>
                  </a:cubicBezTo>
                  <a:cubicBezTo>
                    <a:pt x="1337749" y="1458331"/>
                    <a:pt x="1345655" y="1429375"/>
                    <a:pt x="1342988" y="1398990"/>
                  </a:cubicBezTo>
                  <a:cubicBezTo>
                    <a:pt x="1341083" y="1377368"/>
                    <a:pt x="1338892" y="1355175"/>
                    <a:pt x="1332034" y="1334792"/>
                  </a:cubicBezTo>
                  <a:cubicBezTo>
                    <a:pt x="1319747" y="1298311"/>
                    <a:pt x="1317746" y="1263259"/>
                    <a:pt x="1329557" y="1226111"/>
                  </a:cubicBezTo>
                  <a:cubicBezTo>
                    <a:pt x="1343369" y="1182582"/>
                    <a:pt x="1339368" y="1138291"/>
                    <a:pt x="1323652" y="1096095"/>
                  </a:cubicBezTo>
                  <a:cubicBezTo>
                    <a:pt x="1302030" y="1037993"/>
                    <a:pt x="1249738" y="1011608"/>
                    <a:pt x="1200113" y="983319"/>
                  </a:cubicBezTo>
                  <a:cubicBezTo>
                    <a:pt x="1199636" y="983033"/>
                    <a:pt x="1198493" y="983986"/>
                    <a:pt x="1197731" y="984462"/>
                  </a:cubicBezTo>
                  <a:cubicBezTo>
                    <a:pt x="1249928" y="1032373"/>
                    <a:pt x="1283933" y="1081617"/>
                    <a:pt x="1285266" y="1114478"/>
                  </a:cubicBezTo>
                  <a:cubicBezTo>
                    <a:pt x="1253548" y="1056852"/>
                    <a:pt x="1222211" y="1003131"/>
                    <a:pt x="1159727" y="977318"/>
                  </a:cubicBezTo>
                  <a:close/>
                  <a:moveTo>
                    <a:pt x="1150583" y="558885"/>
                  </a:moveTo>
                  <a:cubicBezTo>
                    <a:pt x="1148201" y="558123"/>
                    <a:pt x="1145820" y="557361"/>
                    <a:pt x="1143439" y="556599"/>
                  </a:cubicBezTo>
                  <a:cubicBezTo>
                    <a:pt x="1136771" y="568982"/>
                    <a:pt x="1124960" y="581364"/>
                    <a:pt x="1124865" y="593842"/>
                  </a:cubicBezTo>
                  <a:cubicBezTo>
                    <a:pt x="1124770" y="610225"/>
                    <a:pt x="1121722" y="623179"/>
                    <a:pt x="1112578" y="636228"/>
                  </a:cubicBezTo>
                  <a:cubicBezTo>
                    <a:pt x="1106482" y="644896"/>
                    <a:pt x="1100291" y="654326"/>
                    <a:pt x="1113435" y="664041"/>
                  </a:cubicBezTo>
                  <a:cubicBezTo>
                    <a:pt x="1117245" y="666899"/>
                    <a:pt x="1118769" y="676328"/>
                    <a:pt x="1117531" y="681948"/>
                  </a:cubicBezTo>
                  <a:cubicBezTo>
                    <a:pt x="1113911" y="697760"/>
                    <a:pt x="1108673" y="713381"/>
                    <a:pt x="1103148" y="728621"/>
                  </a:cubicBezTo>
                  <a:cubicBezTo>
                    <a:pt x="1101719" y="732526"/>
                    <a:pt x="1096766" y="737288"/>
                    <a:pt x="1093242" y="737479"/>
                  </a:cubicBezTo>
                  <a:cubicBezTo>
                    <a:pt x="1089813" y="737669"/>
                    <a:pt x="1084670" y="733097"/>
                    <a:pt x="1082669" y="729383"/>
                  </a:cubicBezTo>
                  <a:cubicBezTo>
                    <a:pt x="1073335" y="711476"/>
                    <a:pt x="1069334" y="692711"/>
                    <a:pt x="1076383" y="672614"/>
                  </a:cubicBezTo>
                  <a:cubicBezTo>
                    <a:pt x="1078383" y="666708"/>
                    <a:pt x="1078193" y="660041"/>
                    <a:pt x="1078955" y="653754"/>
                  </a:cubicBezTo>
                  <a:cubicBezTo>
                    <a:pt x="1082098" y="628513"/>
                    <a:pt x="1082765" y="602224"/>
                    <a:pt x="1110006" y="588032"/>
                  </a:cubicBezTo>
                  <a:cubicBezTo>
                    <a:pt x="1113721" y="586127"/>
                    <a:pt x="1115245" y="580126"/>
                    <a:pt x="1117721" y="575935"/>
                  </a:cubicBezTo>
                  <a:cubicBezTo>
                    <a:pt x="1116959" y="574697"/>
                    <a:pt x="1116102" y="573458"/>
                    <a:pt x="1115340" y="572315"/>
                  </a:cubicBezTo>
                  <a:cubicBezTo>
                    <a:pt x="1107815" y="574125"/>
                    <a:pt x="1097147" y="573458"/>
                    <a:pt x="1093337" y="578221"/>
                  </a:cubicBezTo>
                  <a:cubicBezTo>
                    <a:pt x="1080955" y="593556"/>
                    <a:pt x="1071144" y="610987"/>
                    <a:pt x="1060286" y="627465"/>
                  </a:cubicBezTo>
                  <a:cubicBezTo>
                    <a:pt x="1058952" y="629561"/>
                    <a:pt x="1056666" y="630989"/>
                    <a:pt x="1053523" y="633942"/>
                  </a:cubicBezTo>
                  <a:cubicBezTo>
                    <a:pt x="1045617" y="621464"/>
                    <a:pt x="1038378" y="610130"/>
                    <a:pt x="1031139" y="598700"/>
                  </a:cubicBezTo>
                  <a:cubicBezTo>
                    <a:pt x="1026281" y="606320"/>
                    <a:pt x="1024853" y="613082"/>
                    <a:pt x="1024662" y="619750"/>
                  </a:cubicBezTo>
                  <a:cubicBezTo>
                    <a:pt x="1024186" y="640610"/>
                    <a:pt x="1026853" y="661850"/>
                    <a:pt x="1023424" y="682043"/>
                  </a:cubicBezTo>
                  <a:cubicBezTo>
                    <a:pt x="1020185" y="700808"/>
                    <a:pt x="1012756" y="718334"/>
                    <a:pt x="1024376" y="736526"/>
                  </a:cubicBezTo>
                  <a:cubicBezTo>
                    <a:pt x="1025424" y="738241"/>
                    <a:pt x="1024091" y="741479"/>
                    <a:pt x="1023710" y="745575"/>
                  </a:cubicBezTo>
                  <a:cubicBezTo>
                    <a:pt x="1012756" y="742432"/>
                    <a:pt x="1002755" y="739479"/>
                    <a:pt x="991420" y="736241"/>
                  </a:cubicBezTo>
                  <a:cubicBezTo>
                    <a:pt x="993039" y="760720"/>
                    <a:pt x="1018471" y="773769"/>
                    <a:pt x="1017804" y="800153"/>
                  </a:cubicBezTo>
                  <a:cubicBezTo>
                    <a:pt x="1006946" y="795105"/>
                    <a:pt x="999611" y="791676"/>
                    <a:pt x="992372" y="788247"/>
                  </a:cubicBezTo>
                  <a:cubicBezTo>
                    <a:pt x="991134" y="789866"/>
                    <a:pt x="989896" y="791486"/>
                    <a:pt x="988658" y="793010"/>
                  </a:cubicBezTo>
                  <a:cubicBezTo>
                    <a:pt x="997516" y="801677"/>
                    <a:pt x="1006469" y="810345"/>
                    <a:pt x="1015137" y="819203"/>
                  </a:cubicBezTo>
                  <a:cubicBezTo>
                    <a:pt x="1017137" y="821204"/>
                    <a:pt x="1018376" y="824061"/>
                    <a:pt x="1019900" y="826633"/>
                  </a:cubicBezTo>
                  <a:cubicBezTo>
                    <a:pt x="1017233" y="827776"/>
                    <a:pt x="1014089" y="830443"/>
                    <a:pt x="1011994" y="829871"/>
                  </a:cubicBezTo>
                  <a:cubicBezTo>
                    <a:pt x="987705" y="823013"/>
                    <a:pt x="979133" y="846350"/>
                    <a:pt x="962369" y="854160"/>
                  </a:cubicBezTo>
                  <a:cubicBezTo>
                    <a:pt x="971036" y="854827"/>
                    <a:pt x="978942" y="853017"/>
                    <a:pt x="986848" y="852636"/>
                  </a:cubicBezTo>
                  <a:cubicBezTo>
                    <a:pt x="990372" y="852541"/>
                    <a:pt x="995230" y="854446"/>
                    <a:pt x="997325" y="857113"/>
                  </a:cubicBezTo>
                  <a:cubicBezTo>
                    <a:pt x="1008279" y="870829"/>
                    <a:pt x="1018566" y="885212"/>
                    <a:pt x="1029139" y="899309"/>
                  </a:cubicBezTo>
                  <a:cubicBezTo>
                    <a:pt x="1030091" y="900547"/>
                    <a:pt x="1031711" y="902547"/>
                    <a:pt x="1032758" y="902357"/>
                  </a:cubicBezTo>
                  <a:cubicBezTo>
                    <a:pt x="1045427" y="900833"/>
                    <a:pt x="1051808" y="909691"/>
                    <a:pt x="1061048" y="916168"/>
                  </a:cubicBezTo>
                  <a:cubicBezTo>
                    <a:pt x="1085146" y="933218"/>
                    <a:pt x="1111530" y="947029"/>
                    <a:pt x="1137248" y="961697"/>
                  </a:cubicBezTo>
                  <a:cubicBezTo>
                    <a:pt x="1141058" y="963888"/>
                    <a:pt x="1146296" y="965031"/>
                    <a:pt x="1150678" y="964745"/>
                  </a:cubicBezTo>
                  <a:cubicBezTo>
                    <a:pt x="1177729" y="962745"/>
                    <a:pt x="1204113" y="965317"/>
                    <a:pt x="1227640" y="979604"/>
                  </a:cubicBezTo>
                  <a:cubicBezTo>
                    <a:pt x="1244309" y="989796"/>
                    <a:pt x="1259453" y="1002464"/>
                    <a:pt x="1276027" y="1012847"/>
                  </a:cubicBezTo>
                  <a:cubicBezTo>
                    <a:pt x="1287552" y="1020086"/>
                    <a:pt x="1300220" y="1025420"/>
                    <a:pt x="1316413" y="1033706"/>
                  </a:cubicBezTo>
                  <a:cubicBezTo>
                    <a:pt x="1314698" y="1013228"/>
                    <a:pt x="1313460" y="998083"/>
                    <a:pt x="1311936" y="980366"/>
                  </a:cubicBezTo>
                  <a:cubicBezTo>
                    <a:pt x="1328510" y="987605"/>
                    <a:pt x="1342321" y="993606"/>
                    <a:pt x="1356132" y="999607"/>
                  </a:cubicBezTo>
                  <a:cubicBezTo>
                    <a:pt x="1356608" y="998654"/>
                    <a:pt x="1357085" y="997702"/>
                    <a:pt x="1357561" y="996749"/>
                  </a:cubicBezTo>
                  <a:cubicBezTo>
                    <a:pt x="1351846" y="988367"/>
                    <a:pt x="1346131" y="979985"/>
                    <a:pt x="1338035" y="968079"/>
                  </a:cubicBezTo>
                  <a:cubicBezTo>
                    <a:pt x="1362228" y="975128"/>
                    <a:pt x="1381754" y="980747"/>
                    <a:pt x="1401186" y="986367"/>
                  </a:cubicBezTo>
                  <a:cubicBezTo>
                    <a:pt x="1401852" y="984843"/>
                    <a:pt x="1402424" y="983319"/>
                    <a:pt x="1403090" y="981795"/>
                  </a:cubicBezTo>
                  <a:cubicBezTo>
                    <a:pt x="1399185" y="975032"/>
                    <a:pt x="1395185" y="968365"/>
                    <a:pt x="1390232" y="959983"/>
                  </a:cubicBezTo>
                  <a:cubicBezTo>
                    <a:pt x="1413092" y="960650"/>
                    <a:pt x="1433380" y="961221"/>
                    <a:pt x="1453668" y="961697"/>
                  </a:cubicBezTo>
                  <a:cubicBezTo>
                    <a:pt x="1453954" y="959602"/>
                    <a:pt x="1454240" y="957506"/>
                    <a:pt x="1454621" y="955411"/>
                  </a:cubicBezTo>
                  <a:cubicBezTo>
                    <a:pt x="1440143" y="948172"/>
                    <a:pt x="1425569" y="940838"/>
                    <a:pt x="1411091" y="933599"/>
                  </a:cubicBezTo>
                  <a:cubicBezTo>
                    <a:pt x="1411377" y="931979"/>
                    <a:pt x="1411568" y="930455"/>
                    <a:pt x="1411853" y="928836"/>
                  </a:cubicBezTo>
                  <a:cubicBezTo>
                    <a:pt x="1433190" y="927026"/>
                    <a:pt x="1454430" y="925312"/>
                    <a:pt x="1475766" y="923502"/>
                  </a:cubicBezTo>
                  <a:cubicBezTo>
                    <a:pt x="1475766" y="922359"/>
                    <a:pt x="1475766" y="921311"/>
                    <a:pt x="1475671" y="920168"/>
                  </a:cubicBezTo>
                  <a:cubicBezTo>
                    <a:pt x="1459478" y="910834"/>
                    <a:pt x="1443191" y="901595"/>
                    <a:pt x="1422521" y="889784"/>
                  </a:cubicBezTo>
                  <a:cubicBezTo>
                    <a:pt x="1445286" y="881306"/>
                    <a:pt x="1463669" y="874544"/>
                    <a:pt x="1485863" y="866257"/>
                  </a:cubicBezTo>
                  <a:cubicBezTo>
                    <a:pt x="1477862" y="865114"/>
                    <a:pt x="1474147" y="864542"/>
                    <a:pt x="1470432" y="863971"/>
                  </a:cubicBezTo>
                  <a:cubicBezTo>
                    <a:pt x="1445191" y="860351"/>
                    <a:pt x="1441667" y="852827"/>
                    <a:pt x="1454716" y="830919"/>
                  </a:cubicBezTo>
                  <a:cubicBezTo>
                    <a:pt x="1459574" y="822823"/>
                    <a:pt x="1464241" y="814727"/>
                    <a:pt x="1469765" y="805392"/>
                  </a:cubicBezTo>
                  <a:cubicBezTo>
                    <a:pt x="1457764" y="805487"/>
                    <a:pt x="1448620" y="805583"/>
                    <a:pt x="1439571" y="805773"/>
                  </a:cubicBezTo>
                  <a:cubicBezTo>
                    <a:pt x="1439000" y="804344"/>
                    <a:pt x="1438428" y="802916"/>
                    <a:pt x="1437857" y="801487"/>
                  </a:cubicBezTo>
                  <a:cubicBezTo>
                    <a:pt x="1443572" y="794534"/>
                    <a:pt x="1449477" y="787771"/>
                    <a:pt x="1454811" y="780627"/>
                  </a:cubicBezTo>
                  <a:cubicBezTo>
                    <a:pt x="1457192" y="777389"/>
                    <a:pt x="1459764" y="773293"/>
                    <a:pt x="1459764" y="769578"/>
                  </a:cubicBezTo>
                  <a:cubicBezTo>
                    <a:pt x="1459859" y="757767"/>
                    <a:pt x="1458812" y="745861"/>
                    <a:pt x="1458050" y="731954"/>
                  </a:cubicBezTo>
                  <a:cubicBezTo>
                    <a:pt x="1445381" y="737479"/>
                    <a:pt x="1429856" y="744242"/>
                    <a:pt x="1414235" y="751004"/>
                  </a:cubicBezTo>
                  <a:cubicBezTo>
                    <a:pt x="1413282" y="749957"/>
                    <a:pt x="1412330" y="748814"/>
                    <a:pt x="1411377" y="747766"/>
                  </a:cubicBezTo>
                  <a:cubicBezTo>
                    <a:pt x="1422998" y="724715"/>
                    <a:pt x="1434618" y="701665"/>
                    <a:pt x="1446239" y="678614"/>
                  </a:cubicBezTo>
                  <a:cubicBezTo>
                    <a:pt x="1444715" y="677567"/>
                    <a:pt x="1443286" y="676424"/>
                    <a:pt x="1441762" y="675376"/>
                  </a:cubicBezTo>
                  <a:cubicBezTo>
                    <a:pt x="1427474" y="688425"/>
                    <a:pt x="1413187" y="701474"/>
                    <a:pt x="1398709" y="714428"/>
                  </a:cubicBezTo>
                  <a:cubicBezTo>
                    <a:pt x="1393089" y="719477"/>
                    <a:pt x="1387565" y="725192"/>
                    <a:pt x="1380992" y="728430"/>
                  </a:cubicBezTo>
                  <a:cubicBezTo>
                    <a:pt x="1376325" y="730621"/>
                    <a:pt x="1368800" y="731002"/>
                    <a:pt x="1364609" y="728525"/>
                  </a:cubicBezTo>
                  <a:cubicBezTo>
                    <a:pt x="1361847" y="726906"/>
                    <a:pt x="1361371" y="718524"/>
                    <a:pt x="1362609" y="713857"/>
                  </a:cubicBezTo>
                  <a:cubicBezTo>
                    <a:pt x="1365371" y="703475"/>
                    <a:pt x="1369848" y="693473"/>
                    <a:pt x="1373372" y="684329"/>
                  </a:cubicBezTo>
                  <a:cubicBezTo>
                    <a:pt x="1354513" y="663851"/>
                    <a:pt x="1382136" y="642038"/>
                    <a:pt x="1371753" y="620702"/>
                  </a:cubicBezTo>
                  <a:cubicBezTo>
                    <a:pt x="1355370" y="636323"/>
                    <a:pt x="1346131" y="658421"/>
                    <a:pt x="1319366" y="665279"/>
                  </a:cubicBezTo>
                  <a:cubicBezTo>
                    <a:pt x="1328415" y="643372"/>
                    <a:pt x="1346512" y="624989"/>
                    <a:pt x="1325652" y="599747"/>
                  </a:cubicBezTo>
                  <a:cubicBezTo>
                    <a:pt x="1320604" y="606129"/>
                    <a:pt x="1315461" y="612130"/>
                    <a:pt x="1310888" y="618512"/>
                  </a:cubicBezTo>
                  <a:cubicBezTo>
                    <a:pt x="1305364" y="626227"/>
                    <a:pt x="1301649" y="636133"/>
                    <a:pt x="1294601" y="641753"/>
                  </a:cubicBezTo>
                  <a:cubicBezTo>
                    <a:pt x="1283647" y="650420"/>
                    <a:pt x="1270979" y="657564"/>
                    <a:pt x="1258025" y="662898"/>
                  </a:cubicBezTo>
                  <a:cubicBezTo>
                    <a:pt x="1251643" y="665565"/>
                    <a:pt x="1238403" y="665756"/>
                    <a:pt x="1236403" y="662327"/>
                  </a:cubicBezTo>
                  <a:cubicBezTo>
                    <a:pt x="1232879" y="656421"/>
                    <a:pt x="1233545" y="645848"/>
                    <a:pt x="1236403" y="638800"/>
                  </a:cubicBezTo>
                  <a:cubicBezTo>
                    <a:pt x="1239261" y="631751"/>
                    <a:pt x="1246976" y="626608"/>
                    <a:pt x="1252595" y="620702"/>
                  </a:cubicBezTo>
                  <a:cubicBezTo>
                    <a:pt x="1258311" y="614702"/>
                    <a:pt x="1264121" y="608796"/>
                    <a:pt x="1269836" y="602795"/>
                  </a:cubicBezTo>
                  <a:cubicBezTo>
                    <a:pt x="1264502" y="601748"/>
                    <a:pt x="1261263" y="603462"/>
                    <a:pt x="1257929" y="604605"/>
                  </a:cubicBezTo>
                  <a:cubicBezTo>
                    <a:pt x="1253262" y="606224"/>
                    <a:pt x="1248404" y="607367"/>
                    <a:pt x="1243642" y="608796"/>
                  </a:cubicBezTo>
                  <a:cubicBezTo>
                    <a:pt x="1243261" y="604224"/>
                    <a:pt x="1242308" y="599462"/>
                    <a:pt x="1242785" y="594985"/>
                  </a:cubicBezTo>
                  <a:cubicBezTo>
                    <a:pt x="1243547" y="588222"/>
                    <a:pt x="1245261" y="581650"/>
                    <a:pt x="1246595" y="574982"/>
                  </a:cubicBezTo>
                  <a:cubicBezTo>
                    <a:pt x="1245261" y="574125"/>
                    <a:pt x="1243928" y="573268"/>
                    <a:pt x="1242594" y="572411"/>
                  </a:cubicBezTo>
                  <a:cubicBezTo>
                    <a:pt x="1237260" y="577745"/>
                    <a:pt x="1231069" y="582412"/>
                    <a:pt x="1226687" y="588413"/>
                  </a:cubicBezTo>
                  <a:cubicBezTo>
                    <a:pt x="1216305" y="602319"/>
                    <a:pt x="1208209" y="618226"/>
                    <a:pt x="1196207" y="630513"/>
                  </a:cubicBezTo>
                  <a:cubicBezTo>
                    <a:pt x="1191159" y="635752"/>
                    <a:pt x="1178777" y="633847"/>
                    <a:pt x="1169633" y="635180"/>
                  </a:cubicBezTo>
                  <a:cubicBezTo>
                    <a:pt x="1168585" y="627751"/>
                    <a:pt x="1167061" y="620321"/>
                    <a:pt x="1166870" y="612892"/>
                  </a:cubicBezTo>
                  <a:cubicBezTo>
                    <a:pt x="1166775" y="608987"/>
                    <a:pt x="1168966" y="604986"/>
                    <a:pt x="1170680" y="599366"/>
                  </a:cubicBezTo>
                  <a:cubicBezTo>
                    <a:pt x="1157345" y="604034"/>
                    <a:pt x="1154869" y="597366"/>
                    <a:pt x="1154202" y="587746"/>
                  </a:cubicBezTo>
                  <a:cubicBezTo>
                    <a:pt x="1153535" y="577840"/>
                    <a:pt x="1151821" y="568410"/>
                    <a:pt x="1150583" y="558885"/>
                  </a:cubicBezTo>
                  <a:close/>
                  <a:moveTo>
                    <a:pt x="994373" y="1057043"/>
                  </a:moveTo>
                  <a:cubicBezTo>
                    <a:pt x="966464" y="1124289"/>
                    <a:pt x="927317" y="1179248"/>
                    <a:pt x="861880" y="1212110"/>
                  </a:cubicBezTo>
                  <a:cubicBezTo>
                    <a:pt x="868262" y="1204204"/>
                    <a:pt x="876072" y="1197727"/>
                    <a:pt x="883978" y="1191250"/>
                  </a:cubicBezTo>
                  <a:cubicBezTo>
                    <a:pt x="925221" y="1157436"/>
                    <a:pt x="957701" y="1116860"/>
                    <a:pt x="976180" y="1066568"/>
                  </a:cubicBezTo>
                  <a:cubicBezTo>
                    <a:pt x="984371" y="1044279"/>
                    <a:pt x="988848" y="1020562"/>
                    <a:pt x="995706" y="997702"/>
                  </a:cubicBezTo>
                  <a:cubicBezTo>
                    <a:pt x="1004850" y="967317"/>
                    <a:pt x="1014756" y="937123"/>
                    <a:pt x="1024376" y="906643"/>
                  </a:cubicBezTo>
                  <a:cubicBezTo>
                    <a:pt x="1025805" y="907024"/>
                    <a:pt x="1023710" y="905786"/>
                    <a:pt x="1022852" y="906357"/>
                  </a:cubicBezTo>
                  <a:cubicBezTo>
                    <a:pt x="965607" y="943314"/>
                    <a:pt x="908457" y="980462"/>
                    <a:pt x="847973" y="1019705"/>
                  </a:cubicBezTo>
                  <a:cubicBezTo>
                    <a:pt x="859594" y="1008465"/>
                    <a:pt x="867690" y="998083"/>
                    <a:pt x="878072" y="990939"/>
                  </a:cubicBezTo>
                  <a:cubicBezTo>
                    <a:pt x="920078" y="961697"/>
                    <a:pt x="962845" y="933503"/>
                    <a:pt x="1005136" y="904643"/>
                  </a:cubicBezTo>
                  <a:cubicBezTo>
                    <a:pt x="1009327" y="901785"/>
                    <a:pt x="1015328" y="893975"/>
                    <a:pt x="1014280" y="892260"/>
                  </a:cubicBezTo>
                  <a:cubicBezTo>
                    <a:pt x="1010946" y="886831"/>
                    <a:pt x="1005231" y="880640"/>
                    <a:pt x="999516" y="879687"/>
                  </a:cubicBezTo>
                  <a:cubicBezTo>
                    <a:pt x="991325" y="878258"/>
                    <a:pt x="981609" y="879306"/>
                    <a:pt x="973894" y="882449"/>
                  </a:cubicBezTo>
                  <a:cubicBezTo>
                    <a:pt x="951320" y="891593"/>
                    <a:pt x="927221" y="899404"/>
                    <a:pt x="907600" y="913215"/>
                  </a:cubicBezTo>
                  <a:cubicBezTo>
                    <a:pt x="870262" y="939409"/>
                    <a:pt x="835496" y="969413"/>
                    <a:pt x="799777" y="997892"/>
                  </a:cubicBezTo>
                  <a:cubicBezTo>
                    <a:pt x="797205" y="999893"/>
                    <a:pt x="794919" y="1002369"/>
                    <a:pt x="792443" y="1004369"/>
                  </a:cubicBezTo>
                  <a:cubicBezTo>
                    <a:pt x="790442" y="1005989"/>
                    <a:pt x="788156" y="1007417"/>
                    <a:pt x="786061" y="1008941"/>
                  </a:cubicBezTo>
                  <a:cubicBezTo>
                    <a:pt x="839401" y="947410"/>
                    <a:pt x="898932" y="894641"/>
                    <a:pt x="977894" y="867971"/>
                  </a:cubicBezTo>
                  <a:cubicBezTo>
                    <a:pt x="958559" y="870924"/>
                    <a:pt x="939604" y="875020"/>
                    <a:pt x="922268" y="882640"/>
                  </a:cubicBezTo>
                  <a:cubicBezTo>
                    <a:pt x="875405" y="903119"/>
                    <a:pt x="831114" y="929598"/>
                    <a:pt x="780346" y="940742"/>
                  </a:cubicBezTo>
                  <a:cubicBezTo>
                    <a:pt x="775202" y="941885"/>
                    <a:pt x="769392" y="944267"/>
                    <a:pt x="765868" y="947981"/>
                  </a:cubicBezTo>
                  <a:cubicBezTo>
                    <a:pt x="742913" y="972461"/>
                    <a:pt x="713957" y="994082"/>
                    <a:pt x="699193" y="1022943"/>
                  </a:cubicBezTo>
                  <a:cubicBezTo>
                    <a:pt x="671570" y="1076759"/>
                    <a:pt x="652235" y="1134862"/>
                    <a:pt x="629470" y="1191250"/>
                  </a:cubicBezTo>
                  <a:cubicBezTo>
                    <a:pt x="630708" y="1192107"/>
                    <a:pt x="631851" y="1192964"/>
                    <a:pt x="633089" y="1193822"/>
                  </a:cubicBezTo>
                  <a:cubicBezTo>
                    <a:pt x="701384" y="1153340"/>
                    <a:pt x="756152" y="1092571"/>
                    <a:pt x="829971" y="1060186"/>
                  </a:cubicBezTo>
                  <a:cubicBezTo>
                    <a:pt x="829304" y="1062472"/>
                    <a:pt x="827971" y="1063996"/>
                    <a:pt x="826447" y="1065139"/>
                  </a:cubicBezTo>
                  <a:cubicBezTo>
                    <a:pt x="759962" y="1113526"/>
                    <a:pt x="693478" y="1161913"/>
                    <a:pt x="626993" y="1210395"/>
                  </a:cubicBezTo>
                  <a:cubicBezTo>
                    <a:pt x="620421" y="1215158"/>
                    <a:pt x="613373" y="1219825"/>
                    <a:pt x="608134" y="1225826"/>
                  </a:cubicBezTo>
                  <a:cubicBezTo>
                    <a:pt x="570320" y="1268688"/>
                    <a:pt x="532601" y="1311741"/>
                    <a:pt x="495644" y="1355366"/>
                  </a:cubicBezTo>
                  <a:cubicBezTo>
                    <a:pt x="488214" y="1364129"/>
                    <a:pt x="484214" y="1375654"/>
                    <a:pt x="478594" y="1385941"/>
                  </a:cubicBezTo>
                  <a:cubicBezTo>
                    <a:pt x="489738" y="1380226"/>
                    <a:pt x="496787" y="1370986"/>
                    <a:pt x="506026" y="1366129"/>
                  </a:cubicBezTo>
                  <a:cubicBezTo>
                    <a:pt x="540792" y="1348031"/>
                    <a:pt x="576225" y="1331267"/>
                    <a:pt x="611658" y="1314503"/>
                  </a:cubicBezTo>
                  <a:cubicBezTo>
                    <a:pt x="618992" y="1311074"/>
                    <a:pt x="627089" y="1308979"/>
                    <a:pt x="635090" y="1307360"/>
                  </a:cubicBezTo>
                  <a:cubicBezTo>
                    <a:pt x="677285" y="1298787"/>
                    <a:pt x="719481" y="1290405"/>
                    <a:pt x="761677" y="1282118"/>
                  </a:cubicBezTo>
                  <a:cubicBezTo>
                    <a:pt x="814826" y="1271736"/>
                    <a:pt x="862832" y="1249543"/>
                    <a:pt x="908838" y="1221349"/>
                  </a:cubicBezTo>
                  <a:cubicBezTo>
                    <a:pt x="964845" y="1186964"/>
                    <a:pt x="985991" y="1133624"/>
                    <a:pt x="995706" y="1072949"/>
                  </a:cubicBezTo>
                  <a:cubicBezTo>
                    <a:pt x="996373" y="1067615"/>
                    <a:pt x="994849" y="1062281"/>
                    <a:pt x="994373" y="1057043"/>
                  </a:cubicBezTo>
                  <a:close/>
                  <a:moveTo>
                    <a:pt x="2364925" y="959316"/>
                  </a:moveTo>
                  <a:cubicBezTo>
                    <a:pt x="2365496" y="899023"/>
                    <a:pt x="2339208" y="857113"/>
                    <a:pt x="2295012" y="825966"/>
                  </a:cubicBezTo>
                  <a:cubicBezTo>
                    <a:pt x="2265675" y="805297"/>
                    <a:pt x="2233766" y="791486"/>
                    <a:pt x="2195475" y="799296"/>
                  </a:cubicBezTo>
                  <a:cubicBezTo>
                    <a:pt x="2127276" y="813107"/>
                    <a:pt x="2058601" y="824252"/>
                    <a:pt x="1990402" y="838158"/>
                  </a:cubicBezTo>
                  <a:cubicBezTo>
                    <a:pt x="1882960" y="860066"/>
                    <a:pt x="1775042" y="870067"/>
                    <a:pt x="1665504" y="859589"/>
                  </a:cubicBezTo>
                  <a:cubicBezTo>
                    <a:pt x="1620546" y="855303"/>
                    <a:pt x="1575493" y="851398"/>
                    <a:pt x="1530440" y="848445"/>
                  </a:cubicBezTo>
                  <a:cubicBezTo>
                    <a:pt x="1518819" y="847683"/>
                    <a:pt x="1507008" y="851588"/>
                    <a:pt x="1492244" y="853779"/>
                  </a:cubicBezTo>
                  <a:cubicBezTo>
                    <a:pt x="1501198" y="860637"/>
                    <a:pt x="1506341" y="864542"/>
                    <a:pt x="1513961" y="870353"/>
                  </a:cubicBezTo>
                  <a:cubicBezTo>
                    <a:pt x="1489863" y="877401"/>
                    <a:pt x="1469289" y="883497"/>
                    <a:pt x="1446524" y="890165"/>
                  </a:cubicBezTo>
                  <a:cubicBezTo>
                    <a:pt x="1469670" y="909405"/>
                    <a:pt x="1491673" y="911310"/>
                    <a:pt x="1517009" y="909310"/>
                  </a:cubicBezTo>
                  <a:cubicBezTo>
                    <a:pt x="1642835" y="899499"/>
                    <a:pt x="1767422" y="909310"/>
                    <a:pt x="1889723" y="941600"/>
                  </a:cubicBezTo>
                  <a:cubicBezTo>
                    <a:pt x="1912964" y="947791"/>
                    <a:pt x="1935633" y="947791"/>
                    <a:pt x="1959255" y="944457"/>
                  </a:cubicBezTo>
                  <a:cubicBezTo>
                    <a:pt x="1989926" y="940076"/>
                    <a:pt x="2020787" y="937409"/>
                    <a:pt x="2051743" y="934837"/>
                  </a:cubicBezTo>
                  <a:cubicBezTo>
                    <a:pt x="2058982" y="934265"/>
                    <a:pt x="2066411" y="937123"/>
                    <a:pt x="2073841" y="938456"/>
                  </a:cubicBezTo>
                  <a:cubicBezTo>
                    <a:pt x="2073650" y="940171"/>
                    <a:pt x="2073555" y="941790"/>
                    <a:pt x="2073365" y="943505"/>
                  </a:cubicBezTo>
                  <a:cubicBezTo>
                    <a:pt x="2032121" y="946934"/>
                    <a:pt x="1990783" y="950363"/>
                    <a:pt x="1949540" y="953887"/>
                  </a:cubicBezTo>
                  <a:cubicBezTo>
                    <a:pt x="1949444" y="955316"/>
                    <a:pt x="1949444" y="956840"/>
                    <a:pt x="1949349" y="958268"/>
                  </a:cubicBezTo>
                  <a:cubicBezTo>
                    <a:pt x="1962303" y="963412"/>
                    <a:pt x="1976400" y="966650"/>
                    <a:pt x="1987925" y="973889"/>
                  </a:cubicBezTo>
                  <a:cubicBezTo>
                    <a:pt x="2023549" y="996178"/>
                    <a:pt x="2061554" y="993511"/>
                    <a:pt x="2100225" y="987891"/>
                  </a:cubicBezTo>
                  <a:cubicBezTo>
                    <a:pt x="2110512" y="986367"/>
                    <a:pt x="2120704" y="984653"/>
                    <a:pt x="2130991" y="983605"/>
                  </a:cubicBezTo>
                  <a:cubicBezTo>
                    <a:pt x="2138516" y="982843"/>
                    <a:pt x="2146041" y="983224"/>
                    <a:pt x="2153661" y="983129"/>
                  </a:cubicBezTo>
                  <a:cubicBezTo>
                    <a:pt x="2153756" y="985224"/>
                    <a:pt x="2153946" y="987224"/>
                    <a:pt x="2154042" y="989320"/>
                  </a:cubicBezTo>
                  <a:cubicBezTo>
                    <a:pt x="2120133" y="994178"/>
                    <a:pt x="2086223" y="999035"/>
                    <a:pt x="2050886" y="1004084"/>
                  </a:cubicBezTo>
                  <a:cubicBezTo>
                    <a:pt x="2066221" y="1014466"/>
                    <a:pt x="2082794" y="1022562"/>
                    <a:pt x="2095082" y="1034849"/>
                  </a:cubicBezTo>
                  <a:cubicBezTo>
                    <a:pt x="2125657" y="1065139"/>
                    <a:pt x="2160137" y="1065615"/>
                    <a:pt x="2197666" y="1053423"/>
                  </a:cubicBezTo>
                  <a:cubicBezTo>
                    <a:pt x="2200809" y="1052375"/>
                    <a:pt x="2204048" y="1051899"/>
                    <a:pt x="2207096" y="1050756"/>
                  </a:cubicBezTo>
                  <a:cubicBezTo>
                    <a:pt x="2257388" y="1030658"/>
                    <a:pt x="2307584" y="1010465"/>
                    <a:pt x="2360925" y="989129"/>
                  </a:cubicBezTo>
                  <a:cubicBezTo>
                    <a:pt x="2283582" y="909405"/>
                    <a:pt x="2188998" y="875401"/>
                    <a:pt x="2083556" y="864828"/>
                  </a:cubicBezTo>
                  <a:cubicBezTo>
                    <a:pt x="2182426" y="859685"/>
                    <a:pt x="2267865" y="894356"/>
                    <a:pt x="2345304" y="953506"/>
                  </a:cubicBezTo>
                  <a:cubicBezTo>
                    <a:pt x="2315109" y="906738"/>
                    <a:pt x="2277771" y="867971"/>
                    <a:pt x="2227670" y="842730"/>
                  </a:cubicBezTo>
                  <a:cubicBezTo>
                    <a:pt x="2290630" y="858732"/>
                    <a:pt x="2326254" y="907595"/>
                    <a:pt x="2364925" y="959316"/>
                  </a:cubicBezTo>
                  <a:close/>
                  <a:moveTo>
                    <a:pt x="1680077" y="1158198"/>
                  </a:moveTo>
                  <a:cubicBezTo>
                    <a:pt x="1681220" y="1156484"/>
                    <a:pt x="1682363" y="1154864"/>
                    <a:pt x="1683411" y="1153150"/>
                  </a:cubicBezTo>
                  <a:cubicBezTo>
                    <a:pt x="1726940" y="1176486"/>
                    <a:pt x="1772375" y="1196870"/>
                    <a:pt x="1813523" y="1223825"/>
                  </a:cubicBezTo>
                  <a:cubicBezTo>
                    <a:pt x="1854385" y="1250686"/>
                    <a:pt x="1890866" y="1284119"/>
                    <a:pt x="1929728" y="1315075"/>
                  </a:cubicBezTo>
                  <a:cubicBezTo>
                    <a:pt x="1926775" y="1304026"/>
                    <a:pt x="1923632" y="1293167"/>
                    <a:pt x="1920869" y="1282214"/>
                  </a:cubicBezTo>
                  <a:cubicBezTo>
                    <a:pt x="1912202" y="1247066"/>
                    <a:pt x="1895914" y="1215824"/>
                    <a:pt x="1870387" y="1190202"/>
                  </a:cubicBezTo>
                  <a:cubicBezTo>
                    <a:pt x="1836764" y="1156484"/>
                    <a:pt x="1800854" y="1124956"/>
                    <a:pt x="1756182" y="1106954"/>
                  </a:cubicBezTo>
                  <a:cubicBezTo>
                    <a:pt x="1691126" y="1080665"/>
                    <a:pt x="1625404" y="1055900"/>
                    <a:pt x="1559491" y="1031801"/>
                  </a:cubicBezTo>
                  <a:cubicBezTo>
                    <a:pt x="1509199" y="1013418"/>
                    <a:pt x="1452906" y="1009989"/>
                    <a:pt x="1409567" y="969127"/>
                  </a:cubicBezTo>
                  <a:cubicBezTo>
                    <a:pt x="1411663" y="980938"/>
                    <a:pt x="1428427" y="995606"/>
                    <a:pt x="1400138" y="998369"/>
                  </a:cubicBezTo>
                  <a:cubicBezTo>
                    <a:pt x="1421855" y="1012275"/>
                    <a:pt x="1441667" y="1024467"/>
                    <a:pt x="1462241" y="1035230"/>
                  </a:cubicBezTo>
                  <a:cubicBezTo>
                    <a:pt x="1482529" y="1045803"/>
                    <a:pt x="1503484" y="1055042"/>
                    <a:pt x="1524344" y="1064472"/>
                  </a:cubicBezTo>
                  <a:cubicBezTo>
                    <a:pt x="1545013" y="1073807"/>
                    <a:pt x="1565777" y="1082665"/>
                    <a:pt x="1586542" y="1091809"/>
                  </a:cubicBezTo>
                  <a:cubicBezTo>
                    <a:pt x="1585780" y="1093428"/>
                    <a:pt x="1585018" y="1095047"/>
                    <a:pt x="1584161" y="1096667"/>
                  </a:cubicBezTo>
                  <a:cubicBezTo>
                    <a:pt x="1507484" y="1071806"/>
                    <a:pt x="1434618" y="1038755"/>
                    <a:pt x="1370039" y="988748"/>
                  </a:cubicBezTo>
                  <a:cubicBezTo>
                    <a:pt x="1377468" y="1016276"/>
                    <a:pt x="1397661" y="1031706"/>
                    <a:pt x="1416711" y="1048565"/>
                  </a:cubicBezTo>
                  <a:cubicBezTo>
                    <a:pt x="1463288" y="1089904"/>
                    <a:pt x="1520153" y="1117812"/>
                    <a:pt x="1561491" y="1166866"/>
                  </a:cubicBezTo>
                  <a:cubicBezTo>
                    <a:pt x="1591686" y="1202680"/>
                    <a:pt x="1631881" y="1230017"/>
                    <a:pt x="1665599" y="1263164"/>
                  </a:cubicBezTo>
                  <a:cubicBezTo>
                    <a:pt x="1715891" y="1312503"/>
                    <a:pt x="1770946" y="1351841"/>
                    <a:pt x="1841240" y="1368224"/>
                  </a:cubicBezTo>
                  <a:cubicBezTo>
                    <a:pt x="1882865" y="1377940"/>
                    <a:pt x="1888484" y="1389275"/>
                    <a:pt x="1894009" y="1431756"/>
                  </a:cubicBezTo>
                  <a:cubicBezTo>
                    <a:pt x="1897438" y="1457950"/>
                    <a:pt x="1900486" y="1485286"/>
                    <a:pt x="1910582" y="1509194"/>
                  </a:cubicBezTo>
                  <a:cubicBezTo>
                    <a:pt x="1926394" y="1546532"/>
                    <a:pt x="1930871" y="1583394"/>
                    <a:pt x="1923155" y="1622447"/>
                  </a:cubicBezTo>
                  <a:cubicBezTo>
                    <a:pt x="1921250" y="1632067"/>
                    <a:pt x="1919060" y="1641687"/>
                    <a:pt x="1917059" y="1651307"/>
                  </a:cubicBezTo>
                  <a:cubicBezTo>
                    <a:pt x="1927727" y="1646450"/>
                    <a:pt x="1936205" y="1640449"/>
                    <a:pt x="1942872" y="1632924"/>
                  </a:cubicBezTo>
                  <a:cubicBezTo>
                    <a:pt x="1970209" y="1601777"/>
                    <a:pt x="1982115" y="1564630"/>
                    <a:pt x="1984496" y="1523672"/>
                  </a:cubicBezTo>
                  <a:cubicBezTo>
                    <a:pt x="1988878" y="1450235"/>
                    <a:pt x="1970209" y="1383369"/>
                    <a:pt x="1920488" y="1329077"/>
                  </a:cubicBezTo>
                  <a:cubicBezTo>
                    <a:pt x="1870292" y="1274213"/>
                    <a:pt x="1812284" y="1228016"/>
                    <a:pt x="1744752" y="1194965"/>
                  </a:cubicBezTo>
                  <a:cubicBezTo>
                    <a:pt x="1722464" y="1183916"/>
                    <a:pt x="1701509" y="1170485"/>
                    <a:pt x="1680077" y="1158198"/>
                  </a:cubicBezTo>
                  <a:close/>
                  <a:moveTo>
                    <a:pt x="447447" y="1084094"/>
                  </a:moveTo>
                  <a:cubicBezTo>
                    <a:pt x="451067" y="1078188"/>
                    <a:pt x="454400" y="1072092"/>
                    <a:pt x="458401" y="1066472"/>
                  </a:cubicBezTo>
                  <a:cubicBezTo>
                    <a:pt x="471450" y="1048375"/>
                    <a:pt x="483166" y="1029134"/>
                    <a:pt x="498120" y="1012847"/>
                  </a:cubicBezTo>
                  <a:cubicBezTo>
                    <a:pt x="537935" y="969222"/>
                    <a:pt x="591751" y="953125"/>
                    <a:pt x="647186" y="940933"/>
                  </a:cubicBezTo>
                  <a:cubicBezTo>
                    <a:pt x="702336" y="928836"/>
                    <a:pt x="759962" y="932170"/>
                    <a:pt x="813969" y="911501"/>
                  </a:cubicBezTo>
                  <a:cubicBezTo>
                    <a:pt x="857213" y="894927"/>
                    <a:pt x="900075" y="878449"/>
                    <a:pt x="937699" y="850826"/>
                  </a:cubicBezTo>
                  <a:cubicBezTo>
                    <a:pt x="954749" y="838349"/>
                    <a:pt x="971322" y="825204"/>
                    <a:pt x="988943" y="811679"/>
                  </a:cubicBezTo>
                  <a:cubicBezTo>
                    <a:pt x="987038" y="801677"/>
                    <a:pt x="978275" y="801392"/>
                    <a:pt x="969322" y="803487"/>
                  </a:cubicBezTo>
                  <a:cubicBezTo>
                    <a:pt x="935508" y="811583"/>
                    <a:pt x="901694" y="819775"/>
                    <a:pt x="867976" y="828538"/>
                  </a:cubicBezTo>
                  <a:cubicBezTo>
                    <a:pt x="854736" y="831967"/>
                    <a:pt x="841782" y="836920"/>
                    <a:pt x="828733" y="841206"/>
                  </a:cubicBezTo>
                  <a:cubicBezTo>
                    <a:pt x="871691" y="813869"/>
                    <a:pt x="919506" y="801392"/>
                    <a:pt x="969036" y="793010"/>
                  </a:cubicBezTo>
                  <a:cubicBezTo>
                    <a:pt x="937699" y="781199"/>
                    <a:pt x="905981" y="778913"/>
                    <a:pt x="873215" y="782723"/>
                  </a:cubicBezTo>
                  <a:cubicBezTo>
                    <a:pt x="836543" y="786914"/>
                    <a:pt x="799682" y="792914"/>
                    <a:pt x="763010" y="792438"/>
                  </a:cubicBezTo>
                  <a:cubicBezTo>
                    <a:pt x="718910" y="791867"/>
                    <a:pt x="674904" y="785866"/>
                    <a:pt x="631756" y="799487"/>
                  </a:cubicBezTo>
                  <a:cubicBezTo>
                    <a:pt x="630803" y="799772"/>
                    <a:pt x="629375" y="798153"/>
                    <a:pt x="625755" y="795962"/>
                  </a:cubicBezTo>
                  <a:cubicBezTo>
                    <a:pt x="634518" y="792533"/>
                    <a:pt x="641186" y="788342"/>
                    <a:pt x="648234" y="787390"/>
                  </a:cubicBezTo>
                  <a:cubicBezTo>
                    <a:pt x="671856" y="784056"/>
                    <a:pt x="695859" y="778722"/>
                    <a:pt x="719481" y="779960"/>
                  </a:cubicBezTo>
                  <a:cubicBezTo>
                    <a:pt x="770916" y="782627"/>
                    <a:pt x="821208" y="778627"/>
                    <a:pt x="872167" y="770626"/>
                  </a:cubicBezTo>
                  <a:cubicBezTo>
                    <a:pt x="911600" y="764435"/>
                    <a:pt x="952844" y="769769"/>
                    <a:pt x="991991" y="769959"/>
                  </a:cubicBezTo>
                  <a:cubicBezTo>
                    <a:pt x="980942" y="739384"/>
                    <a:pt x="976085" y="736336"/>
                    <a:pt x="942176" y="741098"/>
                  </a:cubicBezTo>
                  <a:cubicBezTo>
                    <a:pt x="935699" y="742051"/>
                    <a:pt x="929317" y="743480"/>
                    <a:pt x="922745" y="744051"/>
                  </a:cubicBezTo>
                  <a:cubicBezTo>
                    <a:pt x="894551" y="746623"/>
                    <a:pt x="865214" y="755100"/>
                    <a:pt x="838448" y="750052"/>
                  </a:cubicBezTo>
                  <a:cubicBezTo>
                    <a:pt x="767297" y="736812"/>
                    <a:pt x="693192" y="732050"/>
                    <a:pt x="629565" y="690521"/>
                  </a:cubicBezTo>
                  <a:cubicBezTo>
                    <a:pt x="620993" y="684901"/>
                    <a:pt x="604610" y="682901"/>
                    <a:pt x="596037" y="687377"/>
                  </a:cubicBezTo>
                  <a:cubicBezTo>
                    <a:pt x="553841" y="709285"/>
                    <a:pt x="515360" y="735288"/>
                    <a:pt x="510026" y="789581"/>
                  </a:cubicBezTo>
                  <a:cubicBezTo>
                    <a:pt x="508121" y="809393"/>
                    <a:pt x="503454" y="829300"/>
                    <a:pt x="497263" y="848350"/>
                  </a:cubicBezTo>
                  <a:cubicBezTo>
                    <a:pt x="484023" y="889022"/>
                    <a:pt x="478594" y="930551"/>
                    <a:pt x="476784" y="975318"/>
                  </a:cubicBezTo>
                  <a:cubicBezTo>
                    <a:pt x="497263" y="952649"/>
                    <a:pt x="515646" y="931313"/>
                    <a:pt x="535172" y="911024"/>
                  </a:cubicBezTo>
                  <a:cubicBezTo>
                    <a:pt x="564890" y="880163"/>
                    <a:pt x="587179" y="865019"/>
                    <a:pt x="601085" y="863876"/>
                  </a:cubicBezTo>
                  <a:cubicBezTo>
                    <a:pt x="569748" y="895880"/>
                    <a:pt x="537744" y="928265"/>
                    <a:pt x="506216" y="961126"/>
                  </a:cubicBezTo>
                  <a:cubicBezTo>
                    <a:pt x="473546" y="995321"/>
                    <a:pt x="455639" y="1037421"/>
                    <a:pt x="447447" y="1084094"/>
                  </a:cubicBezTo>
                  <a:close/>
                  <a:moveTo>
                    <a:pt x="1434237" y="668232"/>
                  </a:moveTo>
                  <a:cubicBezTo>
                    <a:pt x="1490340" y="648611"/>
                    <a:pt x="1528820" y="606986"/>
                    <a:pt x="1568349" y="568029"/>
                  </a:cubicBezTo>
                  <a:cubicBezTo>
                    <a:pt x="1597591" y="539264"/>
                    <a:pt x="1627404" y="513546"/>
                    <a:pt x="1666647" y="500021"/>
                  </a:cubicBezTo>
                  <a:cubicBezTo>
                    <a:pt x="1676839" y="496496"/>
                    <a:pt x="1686078" y="490305"/>
                    <a:pt x="1695984" y="485828"/>
                  </a:cubicBezTo>
                  <a:cubicBezTo>
                    <a:pt x="1710938" y="479161"/>
                    <a:pt x="1714463" y="467826"/>
                    <a:pt x="1711891" y="452396"/>
                  </a:cubicBezTo>
                  <a:cubicBezTo>
                    <a:pt x="1709700" y="439251"/>
                    <a:pt x="1702080" y="431917"/>
                    <a:pt x="1690365" y="428393"/>
                  </a:cubicBezTo>
                  <a:cubicBezTo>
                    <a:pt x="1644549" y="414581"/>
                    <a:pt x="1606259" y="388102"/>
                    <a:pt x="1569778" y="358193"/>
                  </a:cubicBezTo>
                  <a:cubicBezTo>
                    <a:pt x="1559681" y="349907"/>
                    <a:pt x="1549109" y="341810"/>
                    <a:pt x="1537679" y="335810"/>
                  </a:cubicBezTo>
                  <a:cubicBezTo>
                    <a:pt x="1522820" y="328094"/>
                    <a:pt x="1507294" y="321046"/>
                    <a:pt x="1491197" y="316569"/>
                  </a:cubicBezTo>
                  <a:cubicBezTo>
                    <a:pt x="1473194" y="311521"/>
                    <a:pt x="1469289" y="316379"/>
                    <a:pt x="1462812" y="333905"/>
                  </a:cubicBezTo>
                  <a:cubicBezTo>
                    <a:pt x="1452430" y="361908"/>
                    <a:pt x="1443476" y="391150"/>
                    <a:pt x="1428236" y="416486"/>
                  </a:cubicBezTo>
                  <a:cubicBezTo>
                    <a:pt x="1391184" y="478208"/>
                    <a:pt x="1348226" y="535835"/>
                    <a:pt x="1294124" y="584031"/>
                  </a:cubicBezTo>
                  <a:cubicBezTo>
                    <a:pt x="1320509" y="602129"/>
                    <a:pt x="1332034" y="598985"/>
                    <a:pt x="1346226" y="570601"/>
                  </a:cubicBezTo>
                  <a:cubicBezTo>
                    <a:pt x="1351751" y="559647"/>
                    <a:pt x="1357561" y="548122"/>
                    <a:pt x="1365943" y="539454"/>
                  </a:cubicBezTo>
                  <a:cubicBezTo>
                    <a:pt x="1376706" y="528500"/>
                    <a:pt x="1390613" y="533263"/>
                    <a:pt x="1391565" y="548408"/>
                  </a:cubicBezTo>
                  <a:cubicBezTo>
                    <a:pt x="1392232" y="558790"/>
                    <a:pt x="1387660" y="570220"/>
                    <a:pt x="1383088" y="580126"/>
                  </a:cubicBezTo>
                  <a:cubicBezTo>
                    <a:pt x="1378992" y="589079"/>
                    <a:pt x="1371848" y="596699"/>
                    <a:pt x="1367848" y="602224"/>
                  </a:cubicBezTo>
                  <a:cubicBezTo>
                    <a:pt x="1376516" y="609463"/>
                    <a:pt x="1382707" y="614702"/>
                    <a:pt x="1391946" y="622417"/>
                  </a:cubicBezTo>
                  <a:cubicBezTo>
                    <a:pt x="1421283" y="587460"/>
                    <a:pt x="1451287" y="551932"/>
                    <a:pt x="1484244" y="512689"/>
                  </a:cubicBezTo>
                  <a:cubicBezTo>
                    <a:pt x="1480719" y="521642"/>
                    <a:pt x="1479386" y="526881"/>
                    <a:pt x="1476814" y="531263"/>
                  </a:cubicBezTo>
                  <a:cubicBezTo>
                    <a:pt x="1455859" y="567362"/>
                    <a:pt x="1430618" y="600509"/>
                    <a:pt x="1397375" y="625751"/>
                  </a:cubicBezTo>
                  <a:cubicBezTo>
                    <a:pt x="1381469" y="637847"/>
                    <a:pt x="1381659" y="652802"/>
                    <a:pt x="1378611" y="668327"/>
                  </a:cubicBezTo>
                  <a:cubicBezTo>
                    <a:pt x="1387755" y="660422"/>
                    <a:pt x="1394423" y="650135"/>
                    <a:pt x="1403757" y="643658"/>
                  </a:cubicBezTo>
                  <a:cubicBezTo>
                    <a:pt x="1413282" y="636990"/>
                    <a:pt x="1425855" y="634990"/>
                    <a:pt x="1436142" y="629370"/>
                  </a:cubicBezTo>
                  <a:cubicBezTo>
                    <a:pt x="1481291" y="604796"/>
                    <a:pt x="1516628" y="568124"/>
                    <a:pt x="1553109" y="533072"/>
                  </a:cubicBezTo>
                  <a:cubicBezTo>
                    <a:pt x="1558443" y="527929"/>
                    <a:pt x="1564539" y="523452"/>
                    <a:pt x="1570254" y="518690"/>
                  </a:cubicBezTo>
                  <a:cubicBezTo>
                    <a:pt x="1571207" y="519928"/>
                    <a:pt x="1572159" y="521071"/>
                    <a:pt x="1573112" y="522309"/>
                  </a:cubicBezTo>
                  <a:cubicBezTo>
                    <a:pt x="1533583" y="573173"/>
                    <a:pt x="1486911" y="616130"/>
                    <a:pt x="1428808" y="645182"/>
                  </a:cubicBezTo>
                  <a:cubicBezTo>
                    <a:pt x="1430808" y="653373"/>
                    <a:pt x="1432332" y="660136"/>
                    <a:pt x="1434237" y="668232"/>
                  </a:cubicBezTo>
                  <a:close/>
                  <a:moveTo>
                    <a:pt x="1071430" y="1767512"/>
                  </a:moveTo>
                  <a:cubicBezTo>
                    <a:pt x="1067144" y="1716554"/>
                    <a:pt x="1062667" y="1666166"/>
                    <a:pt x="1058857" y="1615684"/>
                  </a:cubicBezTo>
                  <a:cubicBezTo>
                    <a:pt x="1051427" y="1517291"/>
                    <a:pt x="1049141" y="1418897"/>
                    <a:pt x="1064286" y="1320885"/>
                  </a:cubicBezTo>
                  <a:cubicBezTo>
                    <a:pt x="1064953" y="1316789"/>
                    <a:pt x="1064762" y="1312313"/>
                    <a:pt x="1063810" y="1308312"/>
                  </a:cubicBezTo>
                  <a:cubicBezTo>
                    <a:pt x="1056476" y="1278213"/>
                    <a:pt x="1048856" y="1248114"/>
                    <a:pt x="1041140" y="1218110"/>
                  </a:cubicBezTo>
                  <a:cubicBezTo>
                    <a:pt x="1039235" y="1210586"/>
                    <a:pt x="1036187" y="1203347"/>
                    <a:pt x="1033711" y="1196012"/>
                  </a:cubicBezTo>
                  <a:cubicBezTo>
                    <a:pt x="1029425" y="1252781"/>
                    <a:pt x="1027996" y="1308788"/>
                    <a:pt x="1024281" y="1364605"/>
                  </a:cubicBezTo>
                  <a:cubicBezTo>
                    <a:pt x="1020471" y="1420993"/>
                    <a:pt x="1010756" y="1477286"/>
                    <a:pt x="1010184" y="1533578"/>
                  </a:cubicBezTo>
                  <a:cubicBezTo>
                    <a:pt x="1009422" y="1603587"/>
                    <a:pt x="1015899" y="1673691"/>
                    <a:pt x="1017995" y="1743795"/>
                  </a:cubicBezTo>
                  <a:cubicBezTo>
                    <a:pt x="1018471" y="1759130"/>
                    <a:pt x="1021328" y="1769989"/>
                    <a:pt x="1036949" y="1774370"/>
                  </a:cubicBezTo>
                  <a:cubicBezTo>
                    <a:pt x="1045522" y="1762369"/>
                    <a:pt x="1045522" y="1762369"/>
                    <a:pt x="1071430" y="1767512"/>
                  </a:cubicBezTo>
                  <a:close/>
                  <a:moveTo>
                    <a:pt x="466783" y="217033"/>
                  </a:moveTo>
                  <a:cubicBezTo>
                    <a:pt x="427349" y="193982"/>
                    <a:pt x="364008" y="178171"/>
                    <a:pt x="325051" y="179600"/>
                  </a:cubicBezTo>
                  <a:cubicBezTo>
                    <a:pt x="287141" y="181028"/>
                    <a:pt x="263329" y="203984"/>
                    <a:pt x="243993" y="232844"/>
                  </a:cubicBezTo>
                  <a:cubicBezTo>
                    <a:pt x="239421" y="239702"/>
                    <a:pt x="239326" y="249513"/>
                    <a:pt x="237611" y="256562"/>
                  </a:cubicBezTo>
                  <a:cubicBezTo>
                    <a:pt x="314192" y="243322"/>
                    <a:pt x="388487" y="230558"/>
                    <a:pt x="466783" y="217033"/>
                  </a:cubicBezTo>
                  <a:close/>
                  <a:moveTo>
                    <a:pt x="556794" y="1357652"/>
                  </a:moveTo>
                  <a:cubicBezTo>
                    <a:pt x="539268" y="1366605"/>
                    <a:pt x="523266" y="1371368"/>
                    <a:pt x="511931" y="1381464"/>
                  </a:cubicBezTo>
                  <a:cubicBezTo>
                    <a:pt x="499454" y="1392608"/>
                    <a:pt x="485357" y="1407467"/>
                    <a:pt x="482594" y="1422707"/>
                  </a:cubicBezTo>
                  <a:cubicBezTo>
                    <a:pt x="476308" y="1456616"/>
                    <a:pt x="485738" y="1489001"/>
                    <a:pt x="512979" y="1512909"/>
                  </a:cubicBezTo>
                  <a:cubicBezTo>
                    <a:pt x="524981" y="1523482"/>
                    <a:pt x="539078" y="1531769"/>
                    <a:pt x="556985" y="1544437"/>
                  </a:cubicBezTo>
                  <a:cubicBezTo>
                    <a:pt x="555175" y="1515481"/>
                    <a:pt x="553556" y="1490906"/>
                    <a:pt x="552222" y="1466332"/>
                  </a:cubicBezTo>
                  <a:cubicBezTo>
                    <a:pt x="550984" y="1444139"/>
                    <a:pt x="549079" y="1421945"/>
                    <a:pt x="549460" y="1399847"/>
                  </a:cubicBezTo>
                  <a:cubicBezTo>
                    <a:pt x="549650" y="1387179"/>
                    <a:pt x="553746" y="1374511"/>
                    <a:pt x="556794" y="1357652"/>
                  </a:cubicBezTo>
                  <a:close/>
                  <a:moveTo>
                    <a:pt x="459639" y="1095619"/>
                  </a:moveTo>
                  <a:cubicBezTo>
                    <a:pt x="423158" y="1126099"/>
                    <a:pt x="427159" y="1164580"/>
                    <a:pt x="432398" y="1201918"/>
                  </a:cubicBezTo>
                  <a:cubicBezTo>
                    <a:pt x="436208" y="1228683"/>
                    <a:pt x="467259" y="1256020"/>
                    <a:pt x="491453" y="1260020"/>
                  </a:cubicBezTo>
                  <a:cubicBezTo>
                    <a:pt x="483071" y="1205823"/>
                    <a:pt x="452686" y="1155912"/>
                    <a:pt x="459639" y="1095619"/>
                  </a:cubicBezTo>
                  <a:close/>
                  <a:moveTo>
                    <a:pt x="1326700" y="1006941"/>
                  </a:moveTo>
                  <a:cubicBezTo>
                    <a:pt x="1324700" y="1019324"/>
                    <a:pt x="1322414" y="1033421"/>
                    <a:pt x="1319366" y="1052280"/>
                  </a:cubicBezTo>
                  <a:cubicBezTo>
                    <a:pt x="1337082" y="1083617"/>
                    <a:pt x="1378325" y="1080569"/>
                    <a:pt x="1408996" y="1096762"/>
                  </a:cubicBezTo>
                  <a:cubicBezTo>
                    <a:pt x="1380992" y="1066187"/>
                    <a:pt x="1352894" y="1035516"/>
                    <a:pt x="1326700" y="1006941"/>
                  </a:cubicBezTo>
                  <a:close/>
                  <a:moveTo>
                    <a:pt x="1350989" y="1006751"/>
                  </a:moveTo>
                  <a:cubicBezTo>
                    <a:pt x="1350227" y="1007894"/>
                    <a:pt x="1349369" y="1009037"/>
                    <a:pt x="1348607" y="1010275"/>
                  </a:cubicBezTo>
                  <a:cubicBezTo>
                    <a:pt x="1396423" y="1069616"/>
                    <a:pt x="1454525" y="1115145"/>
                    <a:pt x="1526820" y="1145149"/>
                  </a:cubicBezTo>
                  <a:cubicBezTo>
                    <a:pt x="1467194" y="1098191"/>
                    <a:pt x="1409091" y="1052471"/>
                    <a:pt x="1350989" y="1006751"/>
                  </a:cubicBezTo>
                  <a:close/>
                  <a:moveTo>
                    <a:pt x="1146011" y="2293102"/>
                  </a:moveTo>
                  <a:cubicBezTo>
                    <a:pt x="1134295" y="2308628"/>
                    <a:pt x="1126961" y="2321963"/>
                    <a:pt x="1134581" y="2338631"/>
                  </a:cubicBezTo>
                  <a:cubicBezTo>
                    <a:pt x="1148011" y="2367778"/>
                    <a:pt x="1168680" y="2390924"/>
                    <a:pt x="1197065" y="2408450"/>
                  </a:cubicBezTo>
                  <a:cubicBezTo>
                    <a:pt x="1180491" y="2370731"/>
                    <a:pt x="1163727" y="2333107"/>
                    <a:pt x="1146011" y="2293102"/>
                  </a:cubicBezTo>
                  <a:close/>
                  <a:moveTo>
                    <a:pt x="1189159" y="559266"/>
                  </a:moveTo>
                  <a:cubicBezTo>
                    <a:pt x="1199922" y="553075"/>
                    <a:pt x="1212305" y="550027"/>
                    <a:pt x="1216972" y="542312"/>
                  </a:cubicBezTo>
                  <a:cubicBezTo>
                    <a:pt x="1223925" y="530691"/>
                    <a:pt x="1225830" y="515832"/>
                    <a:pt x="1228783" y="502116"/>
                  </a:cubicBezTo>
                  <a:cubicBezTo>
                    <a:pt x="1229450" y="498878"/>
                    <a:pt x="1227069" y="492782"/>
                    <a:pt x="1224401" y="491543"/>
                  </a:cubicBezTo>
                  <a:cubicBezTo>
                    <a:pt x="1221830" y="490400"/>
                    <a:pt x="1215257" y="492782"/>
                    <a:pt x="1213829" y="495449"/>
                  </a:cubicBezTo>
                  <a:cubicBezTo>
                    <a:pt x="1204780" y="512594"/>
                    <a:pt x="1196398" y="530024"/>
                    <a:pt x="1188397" y="547646"/>
                  </a:cubicBezTo>
                  <a:cubicBezTo>
                    <a:pt x="1187159" y="550503"/>
                    <a:pt x="1188778" y="554504"/>
                    <a:pt x="1189159" y="559266"/>
                  </a:cubicBezTo>
                  <a:close/>
                  <a:moveTo>
                    <a:pt x="1100100" y="568505"/>
                  </a:moveTo>
                  <a:cubicBezTo>
                    <a:pt x="1105815" y="564410"/>
                    <a:pt x="1110578" y="562790"/>
                    <a:pt x="1112006" y="559647"/>
                  </a:cubicBezTo>
                  <a:cubicBezTo>
                    <a:pt x="1119912" y="542502"/>
                    <a:pt x="1127627" y="525167"/>
                    <a:pt x="1134009" y="507355"/>
                  </a:cubicBezTo>
                  <a:cubicBezTo>
                    <a:pt x="1135533" y="503069"/>
                    <a:pt x="1131818" y="496782"/>
                    <a:pt x="1130485" y="491448"/>
                  </a:cubicBezTo>
                  <a:cubicBezTo>
                    <a:pt x="1125818" y="494401"/>
                    <a:pt x="1120103" y="496401"/>
                    <a:pt x="1116578" y="500306"/>
                  </a:cubicBezTo>
                  <a:cubicBezTo>
                    <a:pt x="1100195" y="518690"/>
                    <a:pt x="1101338" y="541645"/>
                    <a:pt x="1100100" y="568505"/>
                  </a:cubicBezTo>
                  <a:close/>
                  <a:moveTo>
                    <a:pt x="1173633" y="622607"/>
                  </a:moveTo>
                  <a:cubicBezTo>
                    <a:pt x="1175443" y="623846"/>
                    <a:pt x="1177253" y="625084"/>
                    <a:pt x="1179062" y="626322"/>
                  </a:cubicBezTo>
                  <a:cubicBezTo>
                    <a:pt x="1181063" y="625846"/>
                    <a:pt x="1184111" y="626132"/>
                    <a:pt x="1184968" y="624893"/>
                  </a:cubicBezTo>
                  <a:cubicBezTo>
                    <a:pt x="1197255" y="606129"/>
                    <a:pt x="1209352" y="587270"/>
                    <a:pt x="1220972" y="568124"/>
                  </a:cubicBezTo>
                  <a:cubicBezTo>
                    <a:pt x="1221925" y="566600"/>
                    <a:pt x="1218972" y="560409"/>
                    <a:pt x="1218020" y="560409"/>
                  </a:cubicBezTo>
                  <a:cubicBezTo>
                    <a:pt x="1213638" y="560600"/>
                    <a:pt x="1206875" y="560885"/>
                    <a:pt x="1205351" y="563648"/>
                  </a:cubicBezTo>
                  <a:cubicBezTo>
                    <a:pt x="1194112" y="582888"/>
                    <a:pt x="1184015" y="602795"/>
                    <a:pt x="1173633" y="622607"/>
                  </a:cubicBezTo>
                  <a:close/>
                  <a:moveTo>
                    <a:pt x="1508913" y="800534"/>
                  </a:moveTo>
                  <a:cubicBezTo>
                    <a:pt x="1492435" y="792343"/>
                    <a:pt x="1464908" y="822061"/>
                    <a:pt x="1461765" y="849969"/>
                  </a:cubicBezTo>
                  <a:cubicBezTo>
                    <a:pt x="1480719" y="851017"/>
                    <a:pt x="1490340" y="841016"/>
                    <a:pt x="1508913" y="800534"/>
                  </a:cubicBezTo>
                  <a:close/>
                  <a:moveTo>
                    <a:pt x="1294124" y="597271"/>
                  </a:moveTo>
                  <a:cubicBezTo>
                    <a:pt x="1274884" y="614035"/>
                    <a:pt x="1257548" y="630894"/>
                    <a:pt x="1245356" y="652897"/>
                  </a:cubicBezTo>
                  <a:cubicBezTo>
                    <a:pt x="1262311" y="646229"/>
                    <a:pt x="1278503" y="638800"/>
                    <a:pt x="1292124" y="628132"/>
                  </a:cubicBezTo>
                  <a:cubicBezTo>
                    <a:pt x="1300601" y="621560"/>
                    <a:pt x="1303078" y="609939"/>
                    <a:pt x="1294124" y="597271"/>
                  </a:cubicBezTo>
                  <a:close/>
                  <a:moveTo>
                    <a:pt x="1084574" y="529834"/>
                  </a:moveTo>
                  <a:cubicBezTo>
                    <a:pt x="1070096" y="537263"/>
                    <a:pt x="1055618" y="577935"/>
                    <a:pt x="1060952" y="596128"/>
                  </a:cubicBezTo>
                  <a:cubicBezTo>
                    <a:pt x="1082669" y="584317"/>
                    <a:pt x="1094861" y="550313"/>
                    <a:pt x="1084574" y="529834"/>
                  </a:cubicBezTo>
                  <a:close/>
                  <a:moveTo>
                    <a:pt x="1466241" y="755481"/>
                  </a:moveTo>
                  <a:cubicBezTo>
                    <a:pt x="1467384" y="756624"/>
                    <a:pt x="1468432" y="757767"/>
                    <a:pt x="1469575" y="758910"/>
                  </a:cubicBezTo>
                  <a:cubicBezTo>
                    <a:pt x="1485291" y="750147"/>
                    <a:pt x="1501769" y="742241"/>
                    <a:pt x="1516438" y="731954"/>
                  </a:cubicBezTo>
                  <a:cubicBezTo>
                    <a:pt x="1520438" y="729097"/>
                    <a:pt x="1519295" y="718905"/>
                    <a:pt x="1520438" y="712047"/>
                  </a:cubicBezTo>
                  <a:cubicBezTo>
                    <a:pt x="1513676" y="712904"/>
                    <a:pt x="1505294" y="711476"/>
                    <a:pt x="1500626" y="715095"/>
                  </a:cubicBezTo>
                  <a:cubicBezTo>
                    <a:pt x="1490435" y="722906"/>
                    <a:pt x="1481862" y="733002"/>
                    <a:pt x="1473290" y="742718"/>
                  </a:cubicBezTo>
                  <a:cubicBezTo>
                    <a:pt x="1470051" y="746147"/>
                    <a:pt x="1468527" y="751100"/>
                    <a:pt x="1466241" y="755481"/>
                  </a:cubicBezTo>
                  <a:close/>
                  <a:moveTo>
                    <a:pt x="1372611" y="713285"/>
                  </a:moveTo>
                  <a:cubicBezTo>
                    <a:pt x="1375087" y="715000"/>
                    <a:pt x="1377468" y="716810"/>
                    <a:pt x="1379945" y="718524"/>
                  </a:cubicBezTo>
                  <a:cubicBezTo>
                    <a:pt x="1392994" y="701760"/>
                    <a:pt x="1406329" y="685282"/>
                    <a:pt x="1418711" y="668042"/>
                  </a:cubicBezTo>
                  <a:cubicBezTo>
                    <a:pt x="1420426" y="665660"/>
                    <a:pt x="1418140" y="656802"/>
                    <a:pt x="1415949" y="656040"/>
                  </a:cubicBezTo>
                  <a:cubicBezTo>
                    <a:pt x="1411853" y="654611"/>
                    <a:pt x="1403757" y="655373"/>
                    <a:pt x="1402138" y="658136"/>
                  </a:cubicBezTo>
                  <a:cubicBezTo>
                    <a:pt x="1391565" y="676138"/>
                    <a:pt x="1382231" y="694807"/>
                    <a:pt x="1372611" y="713285"/>
                  </a:cubicBezTo>
                  <a:close/>
                  <a:moveTo>
                    <a:pt x="1001326" y="700808"/>
                  </a:moveTo>
                  <a:cubicBezTo>
                    <a:pt x="1003421" y="701284"/>
                    <a:pt x="1005422" y="701760"/>
                    <a:pt x="1007517" y="702332"/>
                  </a:cubicBezTo>
                  <a:cubicBezTo>
                    <a:pt x="1011232" y="684425"/>
                    <a:pt x="1014947" y="666613"/>
                    <a:pt x="1018947" y="646991"/>
                  </a:cubicBezTo>
                  <a:cubicBezTo>
                    <a:pt x="992182" y="651659"/>
                    <a:pt x="985610" y="678805"/>
                    <a:pt x="1001326" y="700808"/>
                  </a:cubicBezTo>
                  <a:close/>
                  <a:moveTo>
                    <a:pt x="1094004" y="726239"/>
                  </a:moveTo>
                  <a:cubicBezTo>
                    <a:pt x="1099243" y="708332"/>
                    <a:pt x="1104196" y="694521"/>
                    <a:pt x="1106958" y="680234"/>
                  </a:cubicBezTo>
                  <a:cubicBezTo>
                    <a:pt x="1107720" y="676233"/>
                    <a:pt x="1102196" y="670899"/>
                    <a:pt x="1099624" y="666232"/>
                  </a:cubicBezTo>
                  <a:cubicBezTo>
                    <a:pt x="1095909" y="668994"/>
                    <a:pt x="1090194" y="670994"/>
                    <a:pt x="1088670" y="674614"/>
                  </a:cubicBezTo>
                  <a:cubicBezTo>
                    <a:pt x="1082193" y="690806"/>
                    <a:pt x="1081526" y="706999"/>
                    <a:pt x="1094004" y="726239"/>
                  </a:cubicBezTo>
                  <a:close/>
                  <a:moveTo>
                    <a:pt x="1346226" y="610225"/>
                  </a:moveTo>
                  <a:cubicBezTo>
                    <a:pt x="1355370" y="588984"/>
                    <a:pt x="1381564" y="576125"/>
                    <a:pt x="1379849" y="544312"/>
                  </a:cubicBezTo>
                  <a:cubicBezTo>
                    <a:pt x="1352608" y="561647"/>
                    <a:pt x="1352513" y="587555"/>
                    <a:pt x="1346226" y="610225"/>
                  </a:cubicBezTo>
                  <a:close/>
                  <a:moveTo>
                    <a:pt x="1116864" y="603653"/>
                  </a:moveTo>
                  <a:cubicBezTo>
                    <a:pt x="1097624" y="606320"/>
                    <a:pt x="1087146" y="629370"/>
                    <a:pt x="1092480" y="652516"/>
                  </a:cubicBezTo>
                  <a:cubicBezTo>
                    <a:pt x="1101624" y="634037"/>
                    <a:pt x="1109244" y="618893"/>
                    <a:pt x="1116864" y="603653"/>
                  </a:cubicBezTo>
                  <a:close/>
                  <a:moveTo>
                    <a:pt x="2272247" y="750909"/>
                  </a:moveTo>
                  <a:cubicBezTo>
                    <a:pt x="2263008" y="722429"/>
                    <a:pt x="2252530" y="718334"/>
                    <a:pt x="2237195" y="735098"/>
                  </a:cubicBezTo>
                  <a:cubicBezTo>
                    <a:pt x="2248149" y="740051"/>
                    <a:pt x="2258817" y="744813"/>
                    <a:pt x="2272247" y="7509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40DE5DEF-B386-442E-82C3-F751EDFA797B}"/>
                </a:ext>
              </a:extLst>
            </p:cNvPr>
            <p:cNvSpPr/>
            <p:nvPr/>
          </p:nvSpPr>
          <p:spPr>
            <a:xfrm>
              <a:off x="5993316" y="2426017"/>
              <a:ext cx="20827" cy="225383"/>
            </a:xfrm>
            <a:custGeom>
              <a:avLst/>
              <a:gdLst>
                <a:gd name="connsiteX0" fmla="*/ 9171 w 20827"/>
                <a:gd name="connsiteY0" fmla="*/ 222123 h 225383"/>
                <a:gd name="connsiteX1" fmla="*/ 122 w 20827"/>
                <a:gd name="connsiteY1" fmla="*/ 217742 h 225383"/>
                <a:gd name="connsiteX2" fmla="*/ 4694 w 20827"/>
                <a:gd name="connsiteY2" fmla="*/ 177165 h 225383"/>
                <a:gd name="connsiteX3" fmla="*/ 6790 w 20827"/>
                <a:gd name="connsiteY3" fmla="*/ 16002 h 225383"/>
                <a:gd name="connsiteX4" fmla="*/ 6123 w 20827"/>
                <a:gd name="connsiteY4" fmla="*/ 762 h 225383"/>
                <a:gd name="connsiteX5" fmla="*/ 11743 w 20827"/>
                <a:gd name="connsiteY5" fmla="*/ 0 h 225383"/>
                <a:gd name="connsiteX6" fmla="*/ 20792 w 20827"/>
                <a:gd name="connsiteY6" fmla="*/ 64484 h 225383"/>
                <a:gd name="connsiteX7" fmla="*/ 11648 w 20827"/>
                <a:gd name="connsiteY7" fmla="*/ 202597 h 225383"/>
                <a:gd name="connsiteX8" fmla="*/ 8504 w 20827"/>
                <a:gd name="connsiteY8" fmla="*/ 223552 h 225383"/>
                <a:gd name="connsiteX9" fmla="*/ 9171 w 20827"/>
                <a:gd name="connsiteY9" fmla="*/ 222123 h 225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27" h="225383">
                  <a:moveTo>
                    <a:pt x="9171" y="222123"/>
                  </a:moveTo>
                  <a:cubicBezTo>
                    <a:pt x="2980" y="227267"/>
                    <a:pt x="-735" y="226695"/>
                    <a:pt x="122" y="217742"/>
                  </a:cubicBezTo>
                  <a:cubicBezTo>
                    <a:pt x="1456" y="204216"/>
                    <a:pt x="2789" y="190691"/>
                    <a:pt x="4694" y="177165"/>
                  </a:cubicBezTo>
                  <a:cubicBezTo>
                    <a:pt x="12219" y="123539"/>
                    <a:pt x="12695" y="69818"/>
                    <a:pt x="6790" y="16002"/>
                  </a:cubicBezTo>
                  <a:cubicBezTo>
                    <a:pt x="6218" y="10954"/>
                    <a:pt x="6314" y="5810"/>
                    <a:pt x="6123" y="762"/>
                  </a:cubicBezTo>
                  <a:cubicBezTo>
                    <a:pt x="8028" y="476"/>
                    <a:pt x="9933" y="191"/>
                    <a:pt x="11743" y="0"/>
                  </a:cubicBezTo>
                  <a:cubicBezTo>
                    <a:pt x="14981" y="21526"/>
                    <a:pt x="21363" y="43053"/>
                    <a:pt x="20792" y="64484"/>
                  </a:cubicBezTo>
                  <a:cubicBezTo>
                    <a:pt x="19649" y="110585"/>
                    <a:pt x="14981" y="156591"/>
                    <a:pt x="11648" y="202597"/>
                  </a:cubicBezTo>
                  <a:cubicBezTo>
                    <a:pt x="11171" y="209645"/>
                    <a:pt x="9552" y="216598"/>
                    <a:pt x="8504" y="223552"/>
                  </a:cubicBezTo>
                  <a:lnTo>
                    <a:pt x="9171" y="2221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8827B78-609B-4D81-893F-986A2785B3B4}"/>
                </a:ext>
              </a:extLst>
            </p:cNvPr>
            <p:cNvSpPr/>
            <p:nvPr/>
          </p:nvSpPr>
          <p:spPr>
            <a:xfrm>
              <a:off x="5137332" y="2597848"/>
              <a:ext cx="652748" cy="216312"/>
            </a:xfrm>
            <a:custGeom>
              <a:avLst/>
              <a:gdLst>
                <a:gd name="connsiteX0" fmla="*/ 762 w 652748"/>
                <a:gd name="connsiteY0" fmla="*/ 0 h 216312"/>
                <a:gd name="connsiteX1" fmla="*/ 102298 w 652748"/>
                <a:gd name="connsiteY1" fmla="*/ 9430 h 216312"/>
                <a:gd name="connsiteX2" fmla="*/ 372809 w 652748"/>
                <a:gd name="connsiteY2" fmla="*/ 103441 h 216312"/>
                <a:gd name="connsiteX3" fmla="*/ 638556 w 652748"/>
                <a:gd name="connsiteY3" fmla="*/ 206597 h 216312"/>
                <a:gd name="connsiteX4" fmla="*/ 652748 w 652748"/>
                <a:gd name="connsiteY4" fmla="*/ 212408 h 216312"/>
                <a:gd name="connsiteX5" fmla="*/ 651701 w 652748"/>
                <a:gd name="connsiteY5" fmla="*/ 216313 h 216312"/>
                <a:gd name="connsiteX6" fmla="*/ 638461 w 652748"/>
                <a:gd name="connsiteY6" fmla="*/ 214503 h 216312"/>
                <a:gd name="connsiteX7" fmla="*/ 389191 w 652748"/>
                <a:gd name="connsiteY7" fmla="*/ 123825 h 216312"/>
                <a:gd name="connsiteX8" fmla="*/ 130493 w 652748"/>
                <a:gd name="connsiteY8" fmla="*/ 25146 h 216312"/>
                <a:gd name="connsiteX9" fmla="*/ 22289 w 652748"/>
                <a:gd name="connsiteY9" fmla="*/ 9715 h 216312"/>
                <a:gd name="connsiteX10" fmla="*/ 0 w 652748"/>
                <a:gd name="connsiteY10" fmla="*/ 7429 h 216312"/>
                <a:gd name="connsiteX11" fmla="*/ 762 w 652748"/>
                <a:gd name="connsiteY11" fmla="*/ 0 h 216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52748" h="216312">
                  <a:moveTo>
                    <a:pt x="762" y="0"/>
                  </a:moveTo>
                  <a:cubicBezTo>
                    <a:pt x="34671" y="3048"/>
                    <a:pt x="68771" y="4381"/>
                    <a:pt x="102298" y="9430"/>
                  </a:cubicBezTo>
                  <a:cubicBezTo>
                    <a:pt x="198215" y="23908"/>
                    <a:pt x="286512" y="61246"/>
                    <a:pt x="372809" y="103441"/>
                  </a:cubicBezTo>
                  <a:cubicBezTo>
                    <a:pt x="458534" y="145351"/>
                    <a:pt x="544354" y="186690"/>
                    <a:pt x="638556" y="206597"/>
                  </a:cubicBezTo>
                  <a:cubicBezTo>
                    <a:pt x="643509" y="207645"/>
                    <a:pt x="647986" y="210407"/>
                    <a:pt x="652748" y="212408"/>
                  </a:cubicBezTo>
                  <a:cubicBezTo>
                    <a:pt x="652367" y="213741"/>
                    <a:pt x="652082" y="214979"/>
                    <a:pt x="651701" y="216313"/>
                  </a:cubicBezTo>
                  <a:cubicBezTo>
                    <a:pt x="647319" y="215741"/>
                    <a:pt x="642842" y="215265"/>
                    <a:pt x="638461" y="214503"/>
                  </a:cubicBezTo>
                  <a:cubicBezTo>
                    <a:pt x="549783" y="199739"/>
                    <a:pt x="469011" y="163163"/>
                    <a:pt x="389191" y="123825"/>
                  </a:cubicBezTo>
                  <a:cubicBezTo>
                    <a:pt x="306134" y="82772"/>
                    <a:pt x="222123" y="43529"/>
                    <a:pt x="130493" y="25146"/>
                  </a:cubicBezTo>
                  <a:cubicBezTo>
                    <a:pt x="94869" y="18002"/>
                    <a:pt x="58388" y="14668"/>
                    <a:pt x="22289" y="9715"/>
                  </a:cubicBezTo>
                  <a:cubicBezTo>
                    <a:pt x="14859" y="8668"/>
                    <a:pt x="7429" y="8191"/>
                    <a:pt x="0" y="7429"/>
                  </a:cubicBezTo>
                  <a:cubicBezTo>
                    <a:pt x="286" y="4858"/>
                    <a:pt x="476" y="2381"/>
                    <a:pt x="76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8BDD197-C8EB-45D9-94A2-4BC4F1E8765E}"/>
                </a:ext>
              </a:extLst>
            </p:cNvPr>
            <p:cNvSpPr/>
            <p:nvPr/>
          </p:nvSpPr>
          <p:spPr>
            <a:xfrm>
              <a:off x="5446132" y="2642374"/>
              <a:ext cx="356615" cy="164927"/>
            </a:xfrm>
            <a:custGeom>
              <a:avLst/>
              <a:gdLst>
                <a:gd name="connsiteX0" fmla="*/ 356616 w 356615"/>
                <a:gd name="connsiteY0" fmla="*/ 164928 h 164927"/>
                <a:gd name="connsiteX1" fmla="*/ 0 w 356615"/>
                <a:gd name="connsiteY1" fmla="*/ 1669 h 164927"/>
                <a:gd name="connsiteX2" fmla="*/ 356616 w 356615"/>
                <a:gd name="connsiteY2" fmla="*/ 164928 h 164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6615" h="164927">
                  <a:moveTo>
                    <a:pt x="356616" y="164928"/>
                  </a:moveTo>
                  <a:cubicBezTo>
                    <a:pt x="249936" y="81108"/>
                    <a:pt x="131540" y="30816"/>
                    <a:pt x="0" y="1669"/>
                  </a:cubicBezTo>
                  <a:cubicBezTo>
                    <a:pt x="69056" y="-15476"/>
                    <a:pt x="330136" y="103682"/>
                    <a:pt x="356616" y="1649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931A6EF-946F-4C65-8CB7-2F0099176E8A}"/>
                </a:ext>
              </a:extLst>
            </p:cNvPr>
            <p:cNvSpPr/>
            <p:nvPr/>
          </p:nvSpPr>
          <p:spPr>
            <a:xfrm>
              <a:off x="6468069" y="3548442"/>
              <a:ext cx="26563" cy="243935"/>
            </a:xfrm>
            <a:custGeom>
              <a:avLst/>
              <a:gdLst>
                <a:gd name="connsiteX0" fmla="*/ 16859 w 26563"/>
                <a:gd name="connsiteY0" fmla="*/ 243935 h 243935"/>
                <a:gd name="connsiteX1" fmla="*/ 0 w 26563"/>
                <a:gd name="connsiteY1" fmla="*/ 0 h 243935"/>
                <a:gd name="connsiteX2" fmla="*/ 16859 w 26563"/>
                <a:gd name="connsiteY2" fmla="*/ 243935 h 243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563" h="243935">
                  <a:moveTo>
                    <a:pt x="16859" y="243935"/>
                  </a:moveTo>
                  <a:cubicBezTo>
                    <a:pt x="22955" y="161830"/>
                    <a:pt x="17431" y="80486"/>
                    <a:pt x="0" y="0"/>
                  </a:cubicBezTo>
                  <a:cubicBezTo>
                    <a:pt x="27337" y="79629"/>
                    <a:pt x="34671" y="160782"/>
                    <a:pt x="16859" y="2439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45A996D-8228-49B5-AA05-DDAC8551EE4E}"/>
                </a:ext>
              </a:extLst>
            </p:cNvPr>
            <p:cNvSpPr/>
            <p:nvPr/>
          </p:nvSpPr>
          <p:spPr>
            <a:xfrm>
              <a:off x="6088879" y="2344006"/>
              <a:ext cx="134228" cy="330898"/>
            </a:xfrm>
            <a:custGeom>
              <a:avLst/>
              <a:gdLst>
                <a:gd name="connsiteX0" fmla="*/ 0 w 134228"/>
                <a:gd name="connsiteY0" fmla="*/ 330899 h 330898"/>
                <a:gd name="connsiteX1" fmla="*/ 125635 w 134228"/>
                <a:gd name="connsiteY1" fmla="*/ 0 h 330898"/>
                <a:gd name="connsiteX2" fmla="*/ 110680 w 134228"/>
                <a:gd name="connsiteY2" fmla="*/ 184785 h 330898"/>
                <a:gd name="connsiteX3" fmla="*/ 0 w 134228"/>
                <a:gd name="connsiteY3" fmla="*/ 330899 h 330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228" h="330898">
                  <a:moveTo>
                    <a:pt x="0" y="330899"/>
                  </a:moveTo>
                  <a:cubicBezTo>
                    <a:pt x="100489" y="243269"/>
                    <a:pt x="122682" y="126016"/>
                    <a:pt x="125635" y="0"/>
                  </a:cubicBezTo>
                  <a:cubicBezTo>
                    <a:pt x="142399" y="18002"/>
                    <a:pt x="133159" y="120587"/>
                    <a:pt x="110680" y="184785"/>
                  </a:cubicBezTo>
                  <a:cubicBezTo>
                    <a:pt x="89535" y="245078"/>
                    <a:pt x="58769" y="298228"/>
                    <a:pt x="0" y="3308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C245B7B-11A7-4881-B293-4F35ADAAC2EC}"/>
                </a:ext>
              </a:extLst>
            </p:cNvPr>
            <p:cNvSpPr/>
            <p:nvPr/>
          </p:nvSpPr>
          <p:spPr>
            <a:xfrm>
              <a:off x="6055637" y="2824534"/>
              <a:ext cx="68917" cy="220901"/>
            </a:xfrm>
            <a:custGeom>
              <a:avLst/>
              <a:gdLst>
                <a:gd name="connsiteX0" fmla="*/ 27051 w 68917"/>
                <a:gd name="connsiteY0" fmla="*/ 11248 h 220901"/>
                <a:gd name="connsiteX1" fmla="*/ 6287 w 68917"/>
                <a:gd name="connsiteY1" fmla="*/ 41728 h 220901"/>
                <a:gd name="connsiteX2" fmla="*/ 0 w 68917"/>
                <a:gd name="connsiteY2" fmla="*/ 37918 h 220901"/>
                <a:gd name="connsiteX3" fmla="*/ 21908 w 68917"/>
                <a:gd name="connsiteY3" fmla="*/ 2390 h 220901"/>
                <a:gd name="connsiteX4" fmla="*/ 42958 w 68917"/>
                <a:gd name="connsiteY4" fmla="*/ 16963 h 220901"/>
                <a:gd name="connsiteX5" fmla="*/ 39529 w 68917"/>
                <a:gd name="connsiteY5" fmla="*/ 61826 h 220901"/>
                <a:gd name="connsiteX6" fmla="*/ 57531 w 68917"/>
                <a:gd name="connsiteY6" fmla="*/ 104212 h 220901"/>
                <a:gd name="connsiteX7" fmla="*/ 68199 w 68917"/>
                <a:gd name="connsiteY7" fmla="*/ 141931 h 220901"/>
                <a:gd name="connsiteX8" fmla="*/ 36481 w 68917"/>
                <a:gd name="connsiteY8" fmla="*/ 213083 h 220901"/>
                <a:gd name="connsiteX9" fmla="*/ 27432 w 68917"/>
                <a:gd name="connsiteY9" fmla="*/ 219751 h 220901"/>
                <a:gd name="connsiteX10" fmla="*/ 10763 w 68917"/>
                <a:gd name="connsiteY10" fmla="*/ 219179 h 220901"/>
                <a:gd name="connsiteX11" fmla="*/ 6668 w 68917"/>
                <a:gd name="connsiteY11" fmla="*/ 203653 h 220901"/>
                <a:gd name="connsiteX12" fmla="*/ 35909 w 68917"/>
                <a:gd name="connsiteY12" fmla="*/ 140026 h 220901"/>
                <a:gd name="connsiteX13" fmla="*/ 62198 w 68917"/>
                <a:gd name="connsiteY13" fmla="*/ 129168 h 220901"/>
                <a:gd name="connsiteX14" fmla="*/ 46958 w 68917"/>
                <a:gd name="connsiteY14" fmla="*/ 119643 h 220901"/>
                <a:gd name="connsiteX15" fmla="*/ 14954 w 68917"/>
                <a:gd name="connsiteY15" fmla="*/ 115928 h 220901"/>
                <a:gd name="connsiteX16" fmla="*/ 667 w 68917"/>
                <a:gd name="connsiteY16" fmla="*/ 110785 h 220901"/>
                <a:gd name="connsiteX17" fmla="*/ 24194 w 68917"/>
                <a:gd name="connsiteY17" fmla="*/ 109737 h 220901"/>
                <a:gd name="connsiteX18" fmla="*/ 42863 w 68917"/>
                <a:gd name="connsiteY18" fmla="*/ 108689 h 220901"/>
                <a:gd name="connsiteX19" fmla="*/ 57245 w 68917"/>
                <a:gd name="connsiteY19" fmla="*/ 76876 h 220901"/>
                <a:gd name="connsiteX20" fmla="*/ 32195 w 68917"/>
                <a:gd name="connsiteY20" fmla="*/ 42395 h 220901"/>
                <a:gd name="connsiteX21" fmla="*/ 32861 w 68917"/>
                <a:gd name="connsiteY21" fmla="*/ 12201 h 220901"/>
                <a:gd name="connsiteX22" fmla="*/ 27051 w 68917"/>
                <a:gd name="connsiteY22" fmla="*/ 11248 h 220901"/>
                <a:gd name="connsiteX23" fmla="*/ 17621 w 68917"/>
                <a:gd name="connsiteY23" fmla="*/ 206320 h 220901"/>
                <a:gd name="connsiteX24" fmla="*/ 22098 w 68917"/>
                <a:gd name="connsiteY24" fmla="*/ 209464 h 220901"/>
                <a:gd name="connsiteX25" fmla="*/ 56674 w 68917"/>
                <a:gd name="connsiteY25" fmla="*/ 157362 h 220901"/>
                <a:gd name="connsiteX26" fmla="*/ 51245 w 68917"/>
                <a:gd name="connsiteY26" fmla="*/ 145075 h 220901"/>
                <a:gd name="connsiteX27" fmla="*/ 41339 w 68917"/>
                <a:gd name="connsiteY27" fmla="*/ 151361 h 220901"/>
                <a:gd name="connsiteX28" fmla="*/ 17621 w 68917"/>
                <a:gd name="connsiteY28" fmla="*/ 206320 h 220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8917" h="220901">
                  <a:moveTo>
                    <a:pt x="27051" y="11248"/>
                  </a:moveTo>
                  <a:cubicBezTo>
                    <a:pt x="20098" y="21440"/>
                    <a:pt x="13240" y="31537"/>
                    <a:pt x="6287" y="41728"/>
                  </a:cubicBezTo>
                  <a:cubicBezTo>
                    <a:pt x="4191" y="40490"/>
                    <a:pt x="2096" y="39157"/>
                    <a:pt x="0" y="37918"/>
                  </a:cubicBezTo>
                  <a:cubicBezTo>
                    <a:pt x="7144" y="25917"/>
                    <a:pt x="12954" y="12868"/>
                    <a:pt x="21908" y="2390"/>
                  </a:cubicBezTo>
                  <a:cubicBezTo>
                    <a:pt x="27813" y="-4563"/>
                    <a:pt x="42577" y="4676"/>
                    <a:pt x="42958" y="16963"/>
                  </a:cubicBezTo>
                  <a:cubicBezTo>
                    <a:pt x="43434" y="31822"/>
                    <a:pt x="40767" y="46872"/>
                    <a:pt x="39529" y="61826"/>
                  </a:cubicBezTo>
                  <a:cubicBezTo>
                    <a:pt x="68866" y="64493"/>
                    <a:pt x="71152" y="69065"/>
                    <a:pt x="57531" y="104212"/>
                  </a:cubicBezTo>
                  <a:cubicBezTo>
                    <a:pt x="74105" y="112975"/>
                    <a:pt x="66199" y="128120"/>
                    <a:pt x="68199" y="141931"/>
                  </a:cubicBezTo>
                  <a:cubicBezTo>
                    <a:pt x="72676" y="173840"/>
                    <a:pt x="55531" y="193271"/>
                    <a:pt x="36481" y="213083"/>
                  </a:cubicBezTo>
                  <a:cubicBezTo>
                    <a:pt x="33909" y="215750"/>
                    <a:pt x="30766" y="219084"/>
                    <a:pt x="27432" y="219751"/>
                  </a:cubicBezTo>
                  <a:cubicBezTo>
                    <a:pt x="21908" y="220798"/>
                    <a:pt x="14478" y="221941"/>
                    <a:pt x="10763" y="219179"/>
                  </a:cubicBezTo>
                  <a:cubicBezTo>
                    <a:pt x="7334" y="216607"/>
                    <a:pt x="4953" y="207844"/>
                    <a:pt x="6668" y="203653"/>
                  </a:cubicBezTo>
                  <a:cubicBezTo>
                    <a:pt x="15335" y="181936"/>
                    <a:pt x="24384" y="160219"/>
                    <a:pt x="35909" y="140026"/>
                  </a:cubicBezTo>
                  <a:cubicBezTo>
                    <a:pt x="39243" y="134121"/>
                    <a:pt x="51435" y="133264"/>
                    <a:pt x="62198" y="129168"/>
                  </a:cubicBezTo>
                  <a:cubicBezTo>
                    <a:pt x="60960" y="122310"/>
                    <a:pt x="62198" y="111737"/>
                    <a:pt x="46958" y="119643"/>
                  </a:cubicBezTo>
                  <a:cubicBezTo>
                    <a:pt x="35433" y="125644"/>
                    <a:pt x="24194" y="133740"/>
                    <a:pt x="14954" y="115928"/>
                  </a:cubicBezTo>
                  <a:cubicBezTo>
                    <a:pt x="13430" y="112975"/>
                    <a:pt x="6477" y="112690"/>
                    <a:pt x="667" y="110785"/>
                  </a:cubicBezTo>
                  <a:cubicBezTo>
                    <a:pt x="9430" y="101545"/>
                    <a:pt x="18288" y="102974"/>
                    <a:pt x="24194" y="109737"/>
                  </a:cubicBezTo>
                  <a:cubicBezTo>
                    <a:pt x="32099" y="118690"/>
                    <a:pt x="39053" y="114595"/>
                    <a:pt x="42863" y="108689"/>
                  </a:cubicBezTo>
                  <a:cubicBezTo>
                    <a:pt x="49054" y="99259"/>
                    <a:pt x="52388" y="88020"/>
                    <a:pt x="57245" y="76876"/>
                  </a:cubicBezTo>
                  <a:cubicBezTo>
                    <a:pt x="27051" y="70208"/>
                    <a:pt x="27432" y="70208"/>
                    <a:pt x="32195" y="42395"/>
                  </a:cubicBezTo>
                  <a:cubicBezTo>
                    <a:pt x="33814" y="32584"/>
                    <a:pt x="32766" y="22297"/>
                    <a:pt x="32861" y="12201"/>
                  </a:cubicBezTo>
                  <a:cubicBezTo>
                    <a:pt x="30861" y="11915"/>
                    <a:pt x="28956" y="11629"/>
                    <a:pt x="27051" y="11248"/>
                  </a:cubicBezTo>
                  <a:close/>
                  <a:moveTo>
                    <a:pt x="17621" y="206320"/>
                  </a:moveTo>
                  <a:cubicBezTo>
                    <a:pt x="19145" y="207368"/>
                    <a:pt x="20574" y="208416"/>
                    <a:pt x="22098" y="209464"/>
                  </a:cubicBezTo>
                  <a:cubicBezTo>
                    <a:pt x="37529" y="194890"/>
                    <a:pt x="53721" y="180603"/>
                    <a:pt x="56674" y="157362"/>
                  </a:cubicBezTo>
                  <a:cubicBezTo>
                    <a:pt x="57150" y="153552"/>
                    <a:pt x="53150" y="149170"/>
                    <a:pt x="51245" y="145075"/>
                  </a:cubicBezTo>
                  <a:cubicBezTo>
                    <a:pt x="47816" y="147075"/>
                    <a:pt x="42767" y="148408"/>
                    <a:pt x="41339" y="151361"/>
                  </a:cubicBezTo>
                  <a:cubicBezTo>
                    <a:pt x="32957" y="169459"/>
                    <a:pt x="25432" y="187937"/>
                    <a:pt x="17621" y="2063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B96F769-137A-4041-8E33-B7ADEAFFE9D2}"/>
                </a:ext>
              </a:extLst>
            </p:cNvPr>
            <p:cNvSpPr/>
            <p:nvPr/>
          </p:nvSpPr>
          <p:spPr>
            <a:xfrm>
              <a:off x="5941337" y="2797206"/>
              <a:ext cx="113249" cy="230886"/>
            </a:xfrm>
            <a:custGeom>
              <a:avLst/>
              <a:gdLst>
                <a:gd name="connsiteX0" fmla="*/ 37624 w 113249"/>
                <a:gd name="connsiteY0" fmla="*/ 109442 h 230886"/>
                <a:gd name="connsiteX1" fmla="*/ 33623 w 113249"/>
                <a:gd name="connsiteY1" fmla="*/ 61531 h 230886"/>
                <a:gd name="connsiteX2" fmla="*/ 23050 w 113249"/>
                <a:gd name="connsiteY2" fmla="*/ 71056 h 230886"/>
                <a:gd name="connsiteX3" fmla="*/ 14478 w 113249"/>
                <a:gd name="connsiteY3" fmla="*/ 72104 h 230886"/>
                <a:gd name="connsiteX4" fmla="*/ 11811 w 113249"/>
                <a:gd name="connsiteY4" fmla="*/ 63722 h 230886"/>
                <a:gd name="connsiteX5" fmla="*/ 13335 w 113249"/>
                <a:gd name="connsiteY5" fmla="*/ 59150 h 230886"/>
                <a:gd name="connsiteX6" fmla="*/ 0 w 113249"/>
                <a:gd name="connsiteY6" fmla="*/ 23717 h 230886"/>
                <a:gd name="connsiteX7" fmla="*/ 34290 w 113249"/>
                <a:gd name="connsiteY7" fmla="*/ 0 h 230886"/>
                <a:gd name="connsiteX8" fmla="*/ 42100 w 113249"/>
                <a:gd name="connsiteY8" fmla="*/ 7810 h 230886"/>
                <a:gd name="connsiteX9" fmla="*/ 27051 w 113249"/>
                <a:gd name="connsiteY9" fmla="*/ 17145 h 230886"/>
                <a:gd name="connsiteX10" fmla="*/ 32385 w 113249"/>
                <a:gd name="connsiteY10" fmla="*/ 50864 h 230886"/>
                <a:gd name="connsiteX11" fmla="*/ 45815 w 113249"/>
                <a:gd name="connsiteY11" fmla="*/ 75533 h 230886"/>
                <a:gd name="connsiteX12" fmla="*/ 47435 w 113249"/>
                <a:gd name="connsiteY12" fmla="*/ 90964 h 230886"/>
                <a:gd name="connsiteX13" fmla="*/ 78867 w 113249"/>
                <a:gd name="connsiteY13" fmla="*/ 98584 h 230886"/>
                <a:gd name="connsiteX14" fmla="*/ 84963 w 113249"/>
                <a:gd name="connsiteY14" fmla="*/ 91250 h 230886"/>
                <a:gd name="connsiteX15" fmla="*/ 104394 w 113249"/>
                <a:gd name="connsiteY15" fmla="*/ 87440 h 230886"/>
                <a:gd name="connsiteX16" fmla="*/ 113157 w 113249"/>
                <a:gd name="connsiteY16" fmla="*/ 102870 h 230886"/>
                <a:gd name="connsiteX17" fmla="*/ 99155 w 113249"/>
                <a:gd name="connsiteY17" fmla="*/ 157353 h 230886"/>
                <a:gd name="connsiteX18" fmla="*/ 79819 w 113249"/>
                <a:gd name="connsiteY18" fmla="*/ 206788 h 230886"/>
                <a:gd name="connsiteX19" fmla="*/ 71438 w 113249"/>
                <a:gd name="connsiteY19" fmla="*/ 230886 h 230886"/>
                <a:gd name="connsiteX20" fmla="*/ 65818 w 113249"/>
                <a:gd name="connsiteY20" fmla="*/ 229648 h 230886"/>
                <a:gd name="connsiteX21" fmla="*/ 73438 w 113249"/>
                <a:gd name="connsiteY21" fmla="*/ 195548 h 230886"/>
                <a:gd name="connsiteX22" fmla="*/ 71342 w 113249"/>
                <a:gd name="connsiteY22" fmla="*/ 169831 h 230886"/>
                <a:gd name="connsiteX23" fmla="*/ 69056 w 113249"/>
                <a:gd name="connsiteY23" fmla="*/ 139827 h 230886"/>
                <a:gd name="connsiteX24" fmla="*/ 70961 w 113249"/>
                <a:gd name="connsiteY24" fmla="*/ 120491 h 230886"/>
                <a:gd name="connsiteX25" fmla="*/ 48482 w 113249"/>
                <a:gd name="connsiteY25" fmla="*/ 107442 h 230886"/>
                <a:gd name="connsiteX26" fmla="*/ 37624 w 113249"/>
                <a:gd name="connsiteY26" fmla="*/ 109442 h 230886"/>
                <a:gd name="connsiteX27" fmla="*/ 98012 w 113249"/>
                <a:gd name="connsiteY27" fmla="*/ 98679 h 230886"/>
                <a:gd name="connsiteX28" fmla="*/ 81534 w 113249"/>
                <a:gd name="connsiteY28" fmla="*/ 159639 h 230886"/>
                <a:gd name="connsiteX29" fmla="*/ 98012 w 113249"/>
                <a:gd name="connsiteY29" fmla="*/ 98679 h 230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3249" h="230886">
                  <a:moveTo>
                    <a:pt x="37624" y="109442"/>
                  </a:moveTo>
                  <a:cubicBezTo>
                    <a:pt x="36290" y="93821"/>
                    <a:pt x="35147" y="79248"/>
                    <a:pt x="33623" y="61531"/>
                  </a:cubicBezTo>
                  <a:cubicBezTo>
                    <a:pt x="28385" y="66389"/>
                    <a:pt x="26098" y="69437"/>
                    <a:pt x="23050" y="71056"/>
                  </a:cubicBezTo>
                  <a:cubicBezTo>
                    <a:pt x="20574" y="72390"/>
                    <a:pt x="16288" y="73343"/>
                    <a:pt x="14478" y="72104"/>
                  </a:cubicBezTo>
                  <a:cubicBezTo>
                    <a:pt x="12573" y="70771"/>
                    <a:pt x="12287" y="66675"/>
                    <a:pt x="11811" y="63722"/>
                  </a:cubicBezTo>
                  <a:cubicBezTo>
                    <a:pt x="11621" y="62294"/>
                    <a:pt x="12954" y="60674"/>
                    <a:pt x="13335" y="59150"/>
                  </a:cubicBezTo>
                  <a:cubicBezTo>
                    <a:pt x="18479" y="38100"/>
                    <a:pt x="17621" y="35814"/>
                    <a:pt x="0" y="23717"/>
                  </a:cubicBezTo>
                  <a:cubicBezTo>
                    <a:pt x="11621" y="15716"/>
                    <a:pt x="22955" y="7810"/>
                    <a:pt x="34290" y="0"/>
                  </a:cubicBezTo>
                  <a:cubicBezTo>
                    <a:pt x="36862" y="2572"/>
                    <a:pt x="39529" y="5144"/>
                    <a:pt x="42100" y="7810"/>
                  </a:cubicBezTo>
                  <a:cubicBezTo>
                    <a:pt x="37052" y="10858"/>
                    <a:pt x="30766" y="12954"/>
                    <a:pt x="27051" y="17145"/>
                  </a:cubicBezTo>
                  <a:cubicBezTo>
                    <a:pt x="19812" y="25432"/>
                    <a:pt x="24860" y="43053"/>
                    <a:pt x="32385" y="50864"/>
                  </a:cubicBezTo>
                  <a:cubicBezTo>
                    <a:pt x="38671" y="57341"/>
                    <a:pt x="42386" y="66770"/>
                    <a:pt x="45815" y="75533"/>
                  </a:cubicBezTo>
                  <a:cubicBezTo>
                    <a:pt x="47911" y="80867"/>
                    <a:pt x="47054" y="87249"/>
                    <a:pt x="47435" y="90964"/>
                  </a:cubicBezTo>
                  <a:cubicBezTo>
                    <a:pt x="58007" y="93536"/>
                    <a:pt x="67627" y="95917"/>
                    <a:pt x="78867" y="98584"/>
                  </a:cubicBezTo>
                  <a:cubicBezTo>
                    <a:pt x="79629" y="97631"/>
                    <a:pt x="81534" y="92678"/>
                    <a:pt x="84963" y="91250"/>
                  </a:cubicBezTo>
                  <a:cubicBezTo>
                    <a:pt x="91059" y="88678"/>
                    <a:pt x="98869" y="85535"/>
                    <a:pt x="104394" y="87440"/>
                  </a:cubicBezTo>
                  <a:cubicBezTo>
                    <a:pt x="108776" y="88964"/>
                    <a:pt x="114014" y="98108"/>
                    <a:pt x="113157" y="102870"/>
                  </a:cubicBezTo>
                  <a:cubicBezTo>
                    <a:pt x="109823" y="121253"/>
                    <a:pt x="104965" y="139541"/>
                    <a:pt x="99155" y="157353"/>
                  </a:cubicBezTo>
                  <a:cubicBezTo>
                    <a:pt x="93726" y="174117"/>
                    <a:pt x="86201" y="190310"/>
                    <a:pt x="79819" y="206788"/>
                  </a:cubicBezTo>
                  <a:cubicBezTo>
                    <a:pt x="76771" y="214694"/>
                    <a:pt x="74200" y="222790"/>
                    <a:pt x="71438" y="230886"/>
                  </a:cubicBezTo>
                  <a:cubicBezTo>
                    <a:pt x="69533" y="230505"/>
                    <a:pt x="67723" y="230029"/>
                    <a:pt x="65818" y="229648"/>
                  </a:cubicBezTo>
                  <a:cubicBezTo>
                    <a:pt x="68294" y="218313"/>
                    <a:pt x="70580" y="206883"/>
                    <a:pt x="73438" y="195548"/>
                  </a:cubicBezTo>
                  <a:cubicBezTo>
                    <a:pt x="75629" y="186690"/>
                    <a:pt x="77629" y="179546"/>
                    <a:pt x="71342" y="169831"/>
                  </a:cubicBezTo>
                  <a:cubicBezTo>
                    <a:pt x="66485" y="162497"/>
                    <a:pt x="69056" y="150019"/>
                    <a:pt x="69056" y="139827"/>
                  </a:cubicBezTo>
                  <a:cubicBezTo>
                    <a:pt x="69056" y="133350"/>
                    <a:pt x="71438" y="126873"/>
                    <a:pt x="70961" y="120491"/>
                  </a:cubicBezTo>
                  <a:cubicBezTo>
                    <a:pt x="69723" y="103442"/>
                    <a:pt x="64294" y="100584"/>
                    <a:pt x="48482" y="107442"/>
                  </a:cubicBezTo>
                  <a:cubicBezTo>
                    <a:pt x="45529" y="108585"/>
                    <a:pt x="42291" y="108585"/>
                    <a:pt x="37624" y="109442"/>
                  </a:cubicBezTo>
                  <a:close/>
                  <a:moveTo>
                    <a:pt x="98012" y="98679"/>
                  </a:moveTo>
                  <a:cubicBezTo>
                    <a:pt x="85535" y="103918"/>
                    <a:pt x="76676" y="136684"/>
                    <a:pt x="81534" y="159639"/>
                  </a:cubicBezTo>
                  <a:cubicBezTo>
                    <a:pt x="98108" y="142399"/>
                    <a:pt x="105156" y="116205"/>
                    <a:pt x="98012" y="986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4D4490E-DD1C-4638-A05C-5A92889F69A9}"/>
                </a:ext>
              </a:extLst>
            </p:cNvPr>
            <p:cNvSpPr/>
            <p:nvPr/>
          </p:nvSpPr>
          <p:spPr>
            <a:xfrm>
              <a:off x="6133171" y="2917419"/>
              <a:ext cx="128628" cy="74801"/>
            </a:xfrm>
            <a:custGeom>
              <a:avLst/>
              <a:gdLst>
                <a:gd name="connsiteX0" fmla="*/ 48577 w 128628"/>
                <a:gd name="connsiteY0" fmla="*/ 54284 h 74801"/>
                <a:gd name="connsiteX1" fmla="*/ 21241 w 128628"/>
                <a:gd name="connsiteY1" fmla="*/ 59714 h 74801"/>
                <a:gd name="connsiteX2" fmla="*/ 42386 w 128628"/>
                <a:gd name="connsiteY2" fmla="*/ 22280 h 74801"/>
                <a:gd name="connsiteX3" fmla="*/ 3429 w 128628"/>
                <a:gd name="connsiteY3" fmla="*/ 40664 h 74801"/>
                <a:gd name="connsiteX4" fmla="*/ 0 w 128628"/>
                <a:gd name="connsiteY4" fmla="*/ 34568 h 74801"/>
                <a:gd name="connsiteX5" fmla="*/ 40481 w 128628"/>
                <a:gd name="connsiteY5" fmla="*/ 10660 h 74801"/>
                <a:gd name="connsiteX6" fmla="*/ 48577 w 128628"/>
                <a:gd name="connsiteY6" fmla="*/ 21328 h 74801"/>
                <a:gd name="connsiteX7" fmla="*/ 41815 w 128628"/>
                <a:gd name="connsiteY7" fmla="*/ 47522 h 74801"/>
                <a:gd name="connsiteX8" fmla="*/ 60198 w 128628"/>
                <a:gd name="connsiteY8" fmla="*/ 38663 h 74801"/>
                <a:gd name="connsiteX9" fmla="*/ 88297 w 128628"/>
                <a:gd name="connsiteY9" fmla="*/ 9136 h 74801"/>
                <a:gd name="connsiteX10" fmla="*/ 119634 w 128628"/>
                <a:gd name="connsiteY10" fmla="*/ 6183 h 74801"/>
                <a:gd name="connsiteX11" fmla="*/ 122777 w 128628"/>
                <a:gd name="connsiteY11" fmla="*/ 39902 h 74801"/>
                <a:gd name="connsiteX12" fmla="*/ 77819 w 128628"/>
                <a:gd name="connsiteY12" fmla="*/ 71239 h 74801"/>
                <a:gd name="connsiteX13" fmla="*/ 48577 w 128628"/>
                <a:gd name="connsiteY13" fmla="*/ 54284 h 74801"/>
                <a:gd name="connsiteX14" fmla="*/ 60579 w 128628"/>
                <a:gd name="connsiteY14" fmla="*/ 56856 h 74801"/>
                <a:gd name="connsiteX15" fmla="*/ 64960 w 128628"/>
                <a:gd name="connsiteY15" fmla="*/ 61619 h 74801"/>
                <a:gd name="connsiteX16" fmla="*/ 112776 w 128628"/>
                <a:gd name="connsiteY16" fmla="*/ 32282 h 74801"/>
                <a:gd name="connsiteX17" fmla="*/ 111538 w 128628"/>
                <a:gd name="connsiteY17" fmla="*/ 16470 h 74801"/>
                <a:gd name="connsiteX18" fmla="*/ 96298 w 128628"/>
                <a:gd name="connsiteY18" fmla="*/ 16280 h 74801"/>
                <a:gd name="connsiteX19" fmla="*/ 60579 w 128628"/>
                <a:gd name="connsiteY19" fmla="*/ 56856 h 74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8628" h="74801">
                  <a:moveTo>
                    <a:pt x="48577" y="54284"/>
                  </a:moveTo>
                  <a:cubicBezTo>
                    <a:pt x="40862" y="55808"/>
                    <a:pt x="33242" y="57332"/>
                    <a:pt x="21241" y="59714"/>
                  </a:cubicBezTo>
                  <a:cubicBezTo>
                    <a:pt x="28956" y="45998"/>
                    <a:pt x="34671" y="35901"/>
                    <a:pt x="42386" y="22280"/>
                  </a:cubicBezTo>
                  <a:cubicBezTo>
                    <a:pt x="26575" y="29805"/>
                    <a:pt x="14954" y="35234"/>
                    <a:pt x="3429" y="40664"/>
                  </a:cubicBezTo>
                  <a:cubicBezTo>
                    <a:pt x="2286" y="38663"/>
                    <a:pt x="1143" y="36568"/>
                    <a:pt x="0" y="34568"/>
                  </a:cubicBezTo>
                  <a:cubicBezTo>
                    <a:pt x="13430" y="26471"/>
                    <a:pt x="26670" y="18089"/>
                    <a:pt x="40481" y="10660"/>
                  </a:cubicBezTo>
                  <a:cubicBezTo>
                    <a:pt x="41243" y="10279"/>
                    <a:pt x="48673" y="17708"/>
                    <a:pt x="48577" y="21328"/>
                  </a:cubicBezTo>
                  <a:cubicBezTo>
                    <a:pt x="48387" y="28662"/>
                    <a:pt x="45053" y="35806"/>
                    <a:pt x="41815" y="47522"/>
                  </a:cubicBezTo>
                  <a:cubicBezTo>
                    <a:pt x="49625" y="43902"/>
                    <a:pt x="56102" y="42473"/>
                    <a:pt x="60198" y="38663"/>
                  </a:cubicBezTo>
                  <a:cubicBezTo>
                    <a:pt x="70199" y="29424"/>
                    <a:pt x="79438" y="19423"/>
                    <a:pt x="88297" y="9136"/>
                  </a:cubicBezTo>
                  <a:cubicBezTo>
                    <a:pt x="98107" y="-2294"/>
                    <a:pt x="108585" y="-2675"/>
                    <a:pt x="119634" y="6183"/>
                  </a:cubicBezTo>
                  <a:cubicBezTo>
                    <a:pt x="129445" y="14089"/>
                    <a:pt x="132302" y="31234"/>
                    <a:pt x="122777" y="39902"/>
                  </a:cubicBezTo>
                  <a:cubicBezTo>
                    <a:pt x="109252" y="52094"/>
                    <a:pt x="94107" y="63428"/>
                    <a:pt x="77819" y="71239"/>
                  </a:cubicBezTo>
                  <a:cubicBezTo>
                    <a:pt x="60388" y="79526"/>
                    <a:pt x="52102" y="73144"/>
                    <a:pt x="48577" y="54284"/>
                  </a:cubicBezTo>
                  <a:close/>
                  <a:moveTo>
                    <a:pt x="60579" y="56856"/>
                  </a:moveTo>
                  <a:cubicBezTo>
                    <a:pt x="62008" y="58475"/>
                    <a:pt x="63532" y="60095"/>
                    <a:pt x="64960" y="61619"/>
                  </a:cubicBezTo>
                  <a:cubicBezTo>
                    <a:pt x="86011" y="60761"/>
                    <a:pt x="99250" y="45712"/>
                    <a:pt x="112776" y="32282"/>
                  </a:cubicBezTo>
                  <a:cubicBezTo>
                    <a:pt x="115443" y="29710"/>
                    <a:pt x="114490" y="19804"/>
                    <a:pt x="111538" y="16470"/>
                  </a:cubicBezTo>
                  <a:cubicBezTo>
                    <a:pt x="109156" y="13803"/>
                    <a:pt x="98965" y="13517"/>
                    <a:pt x="96298" y="16280"/>
                  </a:cubicBezTo>
                  <a:cubicBezTo>
                    <a:pt x="83725" y="29043"/>
                    <a:pt x="72390" y="43235"/>
                    <a:pt x="60579" y="5685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CB9B606-FC76-47C0-8B8E-70F31EA0E65B}"/>
                </a:ext>
              </a:extLst>
            </p:cNvPr>
            <p:cNvSpPr/>
            <p:nvPr/>
          </p:nvSpPr>
          <p:spPr>
            <a:xfrm>
              <a:off x="6139214" y="2994665"/>
              <a:ext cx="70369" cy="64669"/>
            </a:xfrm>
            <a:custGeom>
              <a:avLst/>
              <a:gdLst>
                <a:gd name="connsiteX0" fmla="*/ 19102 w 70369"/>
                <a:gd name="connsiteY0" fmla="*/ 64669 h 64669"/>
                <a:gd name="connsiteX1" fmla="*/ 529 w 70369"/>
                <a:gd name="connsiteY1" fmla="*/ 56096 h 64669"/>
                <a:gd name="connsiteX2" fmla="*/ 7101 w 70369"/>
                <a:gd name="connsiteY2" fmla="*/ 36665 h 64669"/>
                <a:gd name="connsiteX3" fmla="*/ 45487 w 70369"/>
                <a:gd name="connsiteY3" fmla="*/ 4090 h 64669"/>
                <a:gd name="connsiteX4" fmla="*/ 61108 w 70369"/>
                <a:gd name="connsiteY4" fmla="*/ 851 h 64669"/>
                <a:gd name="connsiteX5" fmla="*/ 70347 w 70369"/>
                <a:gd name="connsiteY5" fmla="*/ 17996 h 64669"/>
                <a:gd name="connsiteX6" fmla="*/ 19102 w 70369"/>
                <a:gd name="connsiteY6" fmla="*/ 64669 h 64669"/>
                <a:gd name="connsiteX7" fmla="*/ 8244 w 70369"/>
                <a:gd name="connsiteY7" fmla="*/ 49048 h 64669"/>
                <a:gd name="connsiteX8" fmla="*/ 54535 w 70369"/>
                <a:gd name="connsiteY8" fmla="*/ 8853 h 64669"/>
                <a:gd name="connsiteX9" fmla="*/ 8244 w 70369"/>
                <a:gd name="connsiteY9" fmla="*/ 49048 h 64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0369" h="64669">
                  <a:moveTo>
                    <a:pt x="19102" y="64669"/>
                  </a:moveTo>
                  <a:cubicBezTo>
                    <a:pt x="12530" y="61907"/>
                    <a:pt x="2434" y="60668"/>
                    <a:pt x="529" y="56096"/>
                  </a:cubicBezTo>
                  <a:cubicBezTo>
                    <a:pt x="-1472" y="51239"/>
                    <a:pt x="2529" y="41333"/>
                    <a:pt x="7101" y="36665"/>
                  </a:cubicBezTo>
                  <a:cubicBezTo>
                    <a:pt x="18912" y="24759"/>
                    <a:pt x="32056" y="14186"/>
                    <a:pt x="45487" y="4090"/>
                  </a:cubicBezTo>
                  <a:cubicBezTo>
                    <a:pt x="49582" y="1042"/>
                    <a:pt x="58250" y="-1339"/>
                    <a:pt x="61108" y="851"/>
                  </a:cubicBezTo>
                  <a:cubicBezTo>
                    <a:pt x="65870" y="4471"/>
                    <a:pt x="70156" y="11996"/>
                    <a:pt x="70347" y="17996"/>
                  </a:cubicBezTo>
                  <a:cubicBezTo>
                    <a:pt x="71109" y="43714"/>
                    <a:pt x="52916" y="59049"/>
                    <a:pt x="19102" y="64669"/>
                  </a:cubicBezTo>
                  <a:close/>
                  <a:moveTo>
                    <a:pt x="8244" y="49048"/>
                  </a:moveTo>
                  <a:cubicBezTo>
                    <a:pt x="44153" y="53048"/>
                    <a:pt x="66156" y="33236"/>
                    <a:pt x="54535" y="8853"/>
                  </a:cubicBezTo>
                  <a:cubicBezTo>
                    <a:pt x="39486" y="21902"/>
                    <a:pt x="25198" y="34284"/>
                    <a:pt x="8244" y="49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F67297B-97DC-4220-99EF-430A4260E703}"/>
                </a:ext>
              </a:extLst>
            </p:cNvPr>
            <p:cNvSpPr/>
            <p:nvPr/>
          </p:nvSpPr>
          <p:spPr>
            <a:xfrm>
              <a:off x="5869493" y="2968465"/>
              <a:ext cx="103371" cy="69505"/>
            </a:xfrm>
            <a:custGeom>
              <a:avLst/>
              <a:gdLst>
                <a:gd name="connsiteX0" fmla="*/ 14598 w 103371"/>
                <a:gd name="connsiteY0" fmla="*/ 0 h 69505"/>
                <a:gd name="connsiteX1" fmla="*/ 29648 w 103371"/>
                <a:gd name="connsiteY1" fmla="*/ 28480 h 69505"/>
                <a:gd name="connsiteX2" fmla="*/ 48984 w 103371"/>
                <a:gd name="connsiteY2" fmla="*/ 31052 h 69505"/>
                <a:gd name="connsiteX3" fmla="*/ 57747 w 103371"/>
                <a:gd name="connsiteY3" fmla="*/ 38100 h 69505"/>
                <a:gd name="connsiteX4" fmla="*/ 76225 w 103371"/>
                <a:gd name="connsiteY4" fmla="*/ 58483 h 69505"/>
                <a:gd name="connsiteX5" fmla="*/ 103371 w 103371"/>
                <a:gd name="connsiteY5" fmla="*/ 66199 h 69505"/>
                <a:gd name="connsiteX6" fmla="*/ 45840 w 103371"/>
                <a:gd name="connsiteY6" fmla="*/ 45529 h 69505"/>
                <a:gd name="connsiteX7" fmla="*/ 35839 w 103371"/>
                <a:gd name="connsiteY7" fmla="*/ 39815 h 69505"/>
                <a:gd name="connsiteX8" fmla="*/ 6978 w 103371"/>
                <a:gd name="connsiteY8" fmla="*/ 30385 h 69505"/>
                <a:gd name="connsiteX9" fmla="*/ 311 w 103371"/>
                <a:gd name="connsiteY9" fmla="*/ 12954 h 69505"/>
                <a:gd name="connsiteX10" fmla="*/ 14598 w 103371"/>
                <a:gd name="connsiteY10" fmla="*/ 0 h 69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3371" h="69505">
                  <a:moveTo>
                    <a:pt x="14598" y="0"/>
                  </a:moveTo>
                  <a:cubicBezTo>
                    <a:pt x="4311" y="20193"/>
                    <a:pt x="6788" y="25146"/>
                    <a:pt x="29648" y="28480"/>
                  </a:cubicBezTo>
                  <a:cubicBezTo>
                    <a:pt x="36125" y="29432"/>
                    <a:pt x="42792" y="29337"/>
                    <a:pt x="48984" y="31052"/>
                  </a:cubicBezTo>
                  <a:cubicBezTo>
                    <a:pt x="52413" y="32004"/>
                    <a:pt x="58128" y="36576"/>
                    <a:pt x="57747" y="38100"/>
                  </a:cubicBezTo>
                  <a:cubicBezTo>
                    <a:pt x="52984" y="55245"/>
                    <a:pt x="66986" y="54959"/>
                    <a:pt x="76225" y="58483"/>
                  </a:cubicBezTo>
                  <a:cubicBezTo>
                    <a:pt x="83940" y="61436"/>
                    <a:pt x="92227" y="63055"/>
                    <a:pt x="103371" y="66199"/>
                  </a:cubicBezTo>
                  <a:cubicBezTo>
                    <a:pt x="79178" y="75152"/>
                    <a:pt x="55651" y="65151"/>
                    <a:pt x="45840" y="45529"/>
                  </a:cubicBezTo>
                  <a:cubicBezTo>
                    <a:pt x="44412" y="42672"/>
                    <a:pt x="39554" y="41053"/>
                    <a:pt x="35839" y="39815"/>
                  </a:cubicBezTo>
                  <a:cubicBezTo>
                    <a:pt x="26219" y="36576"/>
                    <a:pt x="15456" y="35338"/>
                    <a:pt x="6978" y="30385"/>
                  </a:cubicBezTo>
                  <a:cubicBezTo>
                    <a:pt x="2597" y="27813"/>
                    <a:pt x="-1118" y="18098"/>
                    <a:pt x="311" y="12954"/>
                  </a:cubicBezTo>
                  <a:cubicBezTo>
                    <a:pt x="1644" y="7620"/>
                    <a:pt x="9550" y="4191"/>
                    <a:pt x="14598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BF4A0E3-7C97-4626-B8A5-EC0662735728}"/>
                </a:ext>
              </a:extLst>
            </p:cNvPr>
            <p:cNvSpPr/>
            <p:nvPr/>
          </p:nvSpPr>
          <p:spPr>
            <a:xfrm>
              <a:off x="5883616" y="2879311"/>
              <a:ext cx="45719" cy="76295"/>
            </a:xfrm>
            <a:custGeom>
              <a:avLst/>
              <a:gdLst>
                <a:gd name="connsiteX0" fmla="*/ 35623 w 45719"/>
                <a:gd name="connsiteY0" fmla="*/ 36481 h 76295"/>
                <a:gd name="connsiteX1" fmla="*/ 11335 w 45719"/>
                <a:gd name="connsiteY1" fmla="*/ 67627 h 76295"/>
                <a:gd name="connsiteX2" fmla="*/ 0 w 45719"/>
                <a:gd name="connsiteY2" fmla="*/ 1715 h 76295"/>
                <a:gd name="connsiteX3" fmla="*/ 6572 w 45719"/>
                <a:gd name="connsiteY3" fmla="*/ 0 h 76295"/>
                <a:gd name="connsiteX4" fmla="*/ 18383 w 45719"/>
                <a:gd name="connsiteY4" fmla="*/ 39052 h 76295"/>
                <a:gd name="connsiteX5" fmla="*/ 28575 w 45719"/>
                <a:gd name="connsiteY5" fmla="*/ 31242 h 76295"/>
                <a:gd name="connsiteX6" fmla="*/ 43624 w 45719"/>
                <a:gd name="connsiteY6" fmla="*/ 36195 h 76295"/>
                <a:gd name="connsiteX7" fmla="*/ 45720 w 45719"/>
                <a:gd name="connsiteY7" fmla="*/ 76009 h 76295"/>
                <a:gd name="connsiteX8" fmla="*/ 38862 w 45719"/>
                <a:gd name="connsiteY8" fmla="*/ 76295 h 76295"/>
                <a:gd name="connsiteX9" fmla="*/ 35623 w 45719"/>
                <a:gd name="connsiteY9" fmla="*/ 36481 h 76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719" h="76295">
                  <a:moveTo>
                    <a:pt x="35623" y="36481"/>
                  </a:moveTo>
                  <a:cubicBezTo>
                    <a:pt x="26384" y="48292"/>
                    <a:pt x="20383" y="56007"/>
                    <a:pt x="11335" y="67627"/>
                  </a:cubicBezTo>
                  <a:cubicBezTo>
                    <a:pt x="7048" y="42767"/>
                    <a:pt x="3524" y="22288"/>
                    <a:pt x="0" y="1715"/>
                  </a:cubicBezTo>
                  <a:cubicBezTo>
                    <a:pt x="2191" y="1143"/>
                    <a:pt x="4381" y="571"/>
                    <a:pt x="6572" y="0"/>
                  </a:cubicBezTo>
                  <a:cubicBezTo>
                    <a:pt x="10382" y="12573"/>
                    <a:pt x="14192" y="25241"/>
                    <a:pt x="18383" y="39052"/>
                  </a:cubicBezTo>
                  <a:cubicBezTo>
                    <a:pt x="22193" y="35909"/>
                    <a:pt x="25432" y="31242"/>
                    <a:pt x="28575" y="31242"/>
                  </a:cubicBezTo>
                  <a:cubicBezTo>
                    <a:pt x="33814" y="31242"/>
                    <a:pt x="43244" y="33623"/>
                    <a:pt x="43624" y="36195"/>
                  </a:cubicBezTo>
                  <a:cubicBezTo>
                    <a:pt x="45625" y="49244"/>
                    <a:pt x="45244" y="62675"/>
                    <a:pt x="45720" y="76009"/>
                  </a:cubicBezTo>
                  <a:cubicBezTo>
                    <a:pt x="43434" y="76105"/>
                    <a:pt x="41148" y="76200"/>
                    <a:pt x="38862" y="76295"/>
                  </a:cubicBezTo>
                  <a:cubicBezTo>
                    <a:pt x="38005" y="64675"/>
                    <a:pt x="36957" y="53150"/>
                    <a:pt x="35623" y="36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0A1836A-E2AB-4221-8625-0E51B1B5225B}"/>
                </a:ext>
              </a:extLst>
            </p:cNvPr>
            <p:cNvSpPr/>
            <p:nvPr/>
          </p:nvSpPr>
          <p:spPr>
            <a:xfrm>
              <a:off x="6135456" y="2866023"/>
              <a:ext cx="63245" cy="46054"/>
            </a:xfrm>
            <a:custGeom>
              <a:avLst/>
              <a:gdLst>
                <a:gd name="connsiteX0" fmla="*/ 34671 w 63245"/>
                <a:gd name="connsiteY0" fmla="*/ 22433 h 46054"/>
                <a:gd name="connsiteX1" fmla="*/ 63151 w 63245"/>
                <a:gd name="connsiteY1" fmla="*/ 21480 h 46054"/>
                <a:gd name="connsiteX2" fmla="*/ 63246 w 63245"/>
                <a:gd name="connsiteY2" fmla="*/ 24814 h 46054"/>
                <a:gd name="connsiteX3" fmla="*/ 15430 w 63245"/>
                <a:gd name="connsiteY3" fmla="*/ 46055 h 46054"/>
                <a:gd name="connsiteX4" fmla="*/ 30099 w 63245"/>
                <a:gd name="connsiteY4" fmla="*/ 8050 h 46054"/>
                <a:gd name="connsiteX5" fmla="*/ 0 w 63245"/>
                <a:gd name="connsiteY5" fmla="*/ 16718 h 46054"/>
                <a:gd name="connsiteX6" fmla="*/ 28575 w 63245"/>
                <a:gd name="connsiteY6" fmla="*/ 525 h 46054"/>
                <a:gd name="connsiteX7" fmla="*/ 34671 w 63245"/>
                <a:gd name="connsiteY7" fmla="*/ 22433 h 46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245" h="46054">
                  <a:moveTo>
                    <a:pt x="34671" y="22433"/>
                  </a:moveTo>
                  <a:cubicBezTo>
                    <a:pt x="45244" y="22052"/>
                    <a:pt x="54197" y="21766"/>
                    <a:pt x="63151" y="21480"/>
                  </a:cubicBezTo>
                  <a:cubicBezTo>
                    <a:pt x="63151" y="22623"/>
                    <a:pt x="63151" y="23671"/>
                    <a:pt x="63246" y="24814"/>
                  </a:cubicBezTo>
                  <a:cubicBezTo>
                    <a:pt x="48578" y="31386"/>
                    <a:pt x="33814" y="37863"/>
                    <a:pt x="15430" y="46055"/>
                  </a:cubicBezTo>
                  <a:cubicBezTo>
                    <a:pt x="20479" y="32910"/>
                    <a:pt x="24670" y="22052"/>
                    <a:pt x="30099" y="8050"/>
                  </a:cubicBezTo>
                  <a:cubicBezTo>
                    <a:pt x="18288" y="11479"/>
                    <a:pt x="9334" y="14051"/>
                    <a:pt x="0" y="16718"/>
                  </a:cubicBezTo>
                  <a:cubicBezTo>
                    <a:pt x="3715" y="5669"/>
                    <a:pt x="18098" y="-2142"/>
                    <a:pt x="28575" y="525"/>
                  </a:cubicBezTo>
                  <a:cubicBezTo>
                    <a:pt x="43434" y="4240"/>
                    <a:pt x="35147" y="14717"/>
                    <a:pt x="34671" y="224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B5E108D-121D-481A-9246-CA7F9011340B}"/>
                </a:ext>
              </a:extLst>
            </p:cNvPr>
            <p:cNvSpPr/>
            <p:nvPr/>
          </p:nvSpPr>
          <p:spPr>
            <a:xfrm>
              <a:off x="6021347" y="2824461"/>
              <a:ext cx="31432" cy="35514"/>
            </a:xfrm>
            <a:custGeom>
              <a:avLst/>
              <a:gdLst>
                <a:gd name="connsiteX0" fmla="*/ 16383 w 31432"/>
                <a:gd name="connsiteY0" fmla="*/ 11226 h 35514"/>
                <a:gd name="connsiteX1" fmla="*/ 4191 w 31432"/>
                <a:gd name="connsiteY1" fmla="*/ 23608 h 35514"/>
                <a:gd name="connsiteX2" fmla="*/ 0 w 31432"/>
                <a:gd name="connsiteY2" fmla="*/ 21132 h 35514"/>
                <a:gd name="connsiteX3" fmla="*/ 11716 w 31432"/>
                <a:gd name="connsiteY3" fmla="*/ 558 h 35514"/>
                <a:gd name="connsiteX4" fmla="*/ 20002 w 31432"/>
                <a:gd name="connsiteY4" fmla="*/ 1510 h 35514"/>
                <a:gd name="connsiteX5" fmla="*/ 31433 w 31432"/>
                <a:gd name="connsiteY5" fmla="*/ 33324 h 35514"/>
                <a:gd name="connsiteX6" fmla="*/ 25717 w 31432"/>
                <a:gd name="connsiteY6" fmla="*/ 35514 h 35514"/>
                <a:gd name="connsiteX7" fmla="*/ 16383 w 31432"/>
                <a:gd name="connsiteY7" fmla="*/ 11226 h 35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432" h="35514">
                  <a:moveTo>
                    <a:pt x="16383" y="11226"/>
                  </a:moveTo>
                  <a:cubicBezTo>
                    <a:pt x="11240" y="16464"/>
                    <a:pt x="7715" y="20084"/>
                    <a:pt x="4191" y="23608"/>
                  </a:cubicBezTo>
                  <a:cubicBezTo>
                    <a:pt x="2762" y="22751"/>
                    <a:pt x="1429" y="21989"/>
                    <a:pt x="0" y="21132"/>
                  </a:cubicBezTo>
                  <a:cubicBezTo>
                    <a:pt x="3810" y="14178"/>
                    <a:pt x="7239" y="7035"/>
                    <a:pt x="11716" y="558"/>
                  </a:cubicBezTo>
                  <a:cubicBezTo>
                    <a:pt x="12478" y="-585"/>
                    <a:pt x="19431" y="177"/>
                    <a:pt x="20002" y="1510"/>
                  </a:cubicBezTo>
                  <a:cubicBezTo>
                    <a:pt x="24289" y="11892"/>
                    <a:pt x="27718" y="22656"/>
                    <a:pt x="31433" y="33324"/>
                  </a:cubicBezTo>
                  <a:cubicBezTo>
                    <a:pt x="29527" y="34086"/>
                    <a:pt x="27622" y="34752"/>
                    <a:pt x="25717" y="35514"/>
                  </a:cubicBezTo>
                  <a:cubicBezTo>
                    <a:pt x="22860" y="27990"/>
                    <a:pt x="19907" y="20465"/>
                    <a:pt x="16383" y="112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</p:grpSp>
      <p:grpSp>
        <p:nvGrpSpPr>
          <p:cNvPr id="22" name="Google Shape;826;p4">
            <a:extLst>
              <a:ext uri="{FF2B5EF4-FFF2-40B4-BE49-F238E27FC236}">
                <a16:creationId xmlns:a16="http://schemas.microsoft.com/office/drawing/2014/main" id="{542FBBA0-D07B-4325-83D8-A02DE8CFCAF5}"/>
              </a:ext>
            </a:extLst>
          </p:cNvPr>
          <p:cNvGrpSpPr/>
          <p:nvPr/>
        </p:nvGrpSpPr>
        <p:grpSpPr>
          <a:xfrm rot="1429672">
            <a:off x="-655059" y="816912"/>
            <a:ext cx="3183879" cy="2486828"/>
            <a:chOff x="2462675" y="1514486"/>
            <a:chExt cx="650334" cy="507927"/>
          </a:xfrm>
          <a:solidFill>
            <a:schemeClr val="accent1">
              <a:lumMod val="75000"/>
            </a:schemeClr>
          </a:solidFill>
        </p:grpSpPr>
        <p:sp>
          <p:nvSpPr>
            <p:cNvPr id="23" name="Google Shape;827;p4">
              <a:extLst>
                <a:ext uri="{FF2B5EF4-FFF2-40B4-BE49-F238E27FC236}">
                  <a16:creationId xmlns:a16="http://schemas.microsoft.com/office/drawing/2014/main" id="{87D7875E-B8F6-47A3-B08A-D282337CD79F}"/>
                </a:ext>
              </a:extLst>
            </p:cNvPr>
            <p:cNvSpPr/>
            <p:nvPr/>
          </p:nvSpPr>
          <p:spPr>
            <a:xfrm>
              <a:off x="2609919" y="1651545"/>
              <a:ext cx="424301" cy="370869"/>
            </a:xfrm>
            <a:custGeom>
              <a:avLst/>
              <a:gdLst/>
              <a:ahLst/>
              <a:cxnLst/>
              <a:rect l="l" t="t" r="r" b="b"/>
              <a:pathLst>
                <a:path w="23243" h="20316" extrusionOk="0">
                  <a:moveTo>
                    <a:pt x="23242" y="1"/>
                  </a:moveTo>
                  <a:lnTo>
                    <a:pt x="23242" y="1"/>
                  </a:lnTo>
                  <a:cubicBezTo>
                    <a:pt x="23242" y="1"/>
                    <a:pt x="16312" y="305"/>
                    <a:pt x="10658" y="4104"/>
                  </a:cubicBezTo>
                  <a:cubicBezTo>
                    <a:pt x="5005" y="7903"/>
                    <a:pt x="1874" y="13283"/>
                    <a:pt x="20" y="19727"/>
                  </a:cubicBezTo>
                  <a:cubicBezTo>
                    <a:pt x="1" y="19727"/>
                    <a:pt x="66" y="20315"/>
                    <a:pt x="260" y="20315"/>
                  </a:cubicBezTo>
                  <a:cubicBezTo>
                    <a:pt x="374" y="20315"/>
                    <a:pt x="535" y="20109"/>
                    <a:pt x="749" y="19454"/>
                  </a:cubicBezTo>
                  <a:cubicBezTo>
                    <a:pt x="810" y="19180"/>
                    <a:pt x="3971" y="9545"/>
                    <a:pt x="10810" y="4560"/>
                  </a:cubicBezTo>
                  <a:cubicBezTo>
                    <a:pt x="14640" y="1763"/>
                    <a:pt x="23242" y="31"/>
                    <a:pt x="232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" name="Google Shape;828;p4">
              <a:extLst>
                <a:ext uri="{FF2B5EF4-FFF2-40B4-BE49-F238E27FC236}">
                  <a16:creationId xmlns:a16="http://schemas.microsoft.com/office/drawing/2014/main" id="{23BDE427-9491-4A67-B321-4076A3528B72}"/>
                </a:ext>
              </a:extLst>
            </p:cNvPr>
            <p:cNvSpPr/>
            <p:nvPr/>
          </p:nvSpPr>
          <p:spPr>
            <a:xfrm>
              <a:off x="3017554" y="1593713"/>
              <a:ext cx="95455" cy="59511"/>
            </a:xfrm>
            <a:custGeom>
              <a:avLst/>
              <a:gdLst/>
              <a:ahLst/>
              <a:cxnLst/>
              <a:rect l="l" t="t" r="r" b="b"/>
              <a:pathLst>
                <a:path w="5229" h="3260" extrusionOk="0">
                  <a:moveTo>
                    <a:pt x="5112" y="1"/>
                  </a:moveTo>
                  <a:cubicBezTo>
                    <a:pt x="4662" y="1"/>
                    <a:pt x="2908" y="223"/>
                    <a:pt x="0" y="3260"/>
                  </a:cubicBezTo>
                  <a:cubicBezTo>
                    <a:pt x="0" y="3260"/>
                    <a:pt x="5228" y="889"/>
                    <a:pt x="5228" y="7"/>
                  </a:cubicBezTo>
                  <a:cubicBezTo>
                    <a:pt x="5228" y="7"/>
                    <a:pt x="5189" y="1"/>
                    <a:pt x="51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" name="Google Shape;829;p4">
              <a:extLst>
                <a:ext uri="{FF2B5EF4-FFF2-40B4-BE49-F238E27FC236}">
                  <a16:creationId xmlns:a16="http://schemas.microsoft.com/office/drawing/2014/main" id="{CE20F431-4A1C-41D8-BDC4-D183BEC09B4B}"/>
                </a:ext>
              </a:extLst>
            </p:cNvPr>
            <p:cNvSpPr/>
            <p:nvPr/>
          </p:nvSpPr>
          <p:spPr>
            <a:xfrm>
              <a:off x="3006454" y="1586630"/>
              <a:ext cx="53834" cy="67708"/>
            </a:xfrm>
            <a:custGeom>
              <a:avLst/>
              <a:gdLst/>
              <a:ahLst/>
              <a:cxnLst/>
              <a:rect l="l" t="t" r="r" b="b"/>
              <a:pathLst>
                <a:path w="2949" h="3709" extrusionOk="0">
                  <a:moveTo>
                    <a:pt x="2949" y="0"/>
                  </a:moveTo>
                  <a:lnTo>
                    <a:pt x="2949" y="0"/>
                  </a:lnTo>
                  <a:cubicBezTo>
                    <a:pt x="2948" y="0"/>
                    <a:pt x="1003" y="1733"/>
                    <a:pt x="0" y="3709"/>
                  </a:cubicBezTo>
                  <a:cubicBezTo>
                    <a:pt x="0" y="3709"/>
                    <a:pt x="2766" y="2219"/>
                    <a:pt x="29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Google Shape;830;p4">
              <a:extLst>
                <a:ext uri="{FF2B5EF4-FFF2-40B4-BE49-F238E27FC236}">
                  <a16:creationId xmlns:a16="http://schemas.microsoft.com/office/drawing/2014/main" id="{603650BB-0165-4B90-9648-F53E21E33F09}"/>
                </a:ext>
              </a:extLst>
            </p:cNvPr>
            <p:cNvSpPr/>
            <p:nvPr/>
          </p:nvSpPr>
          <p:spPr>
            <a:xfrm>
              <a:off x="2993128" y="1573870"/>
              <a:ext cx="49416" cy="87679"/>
            </a:xfrm>
            <a:custGeom>
              <a:avLst/>
              <a:gdLst/>
              <a:ahLst/>
              <a:cxnLst/>
              <a:rect l="l" t="t" r="r" b="b"/>
              <a:pathLst>
                <a:path w="2707" h="4803" extrusionOk="0">
                  <a:moveTo>
                    <a:pt x="2706" y="0"/>
                  </a:moveTo>
                  <a:cubicBezTo>
                    <a:pt x="2706" y="1"/>
                    <a:pt x="609" y="3283"/>
                    <a:pt x="1" y="4803"/>
                  </a:cubicBezTo>
                  <a:cubicBezTo>
                    <a:pt x="1" y="4803"/>
                    <a:pt x="2615" y="1945"/>
                    <a:pt x="27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" name="Google Shape;831;p4">
              <a:extLst>
                <a:ext uri="{FF2B5EF4-FFF2-40B4-BE49-F238E27FC236}">
                  <a16:creationId xmlns:a16="http://schemas.microsoft.com/office/drawing/2014/main" id="{15F8A3D1-AB00-478F-A254-9DF7B9B1CF51}"/>
                </a:ext>
              </a:extLst>
            </p:cNvPr>
            <p:cNvSpPr/>
            <p:nvPr/>
          </p:nvSpPr>
          <p:spPr>
            <a:xfrm>
              <a:off x="2977593" y="1564980"/>
              <a:ext cx="37204" cy="99910"/>
            </a:xfrm>
            <a:custGeom>
              <a:avLst/>
              <a:gdLst/>
              <a:ahLst/>
              <a:cxnLst/>
              <a:rect l="l" t="t" r="r" b="b"/>
              <a:pathLst>
                <a:path w="2038" h="5473" extrusionOk="0">
                  <a:moveTo>
                    <a:pt x="1976" y="1"/>
                  </a:moveTo>
                  <a:cubicBezTo>
                    <a:pt x="1976" y="1"/>
                    <a:pt x="214" y="3405"/>
                    <a:pt x="1" y="5472"/>
                  </a:cubicBezTo>
                  <a:cubicBezTo>
                    <a:pt x="1" y="5472"/>
                    <a:pt x="2037" y="2280"/>
                    <a:pt x="19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" name="Google Shape;832;p4">
              <a:extLst>
                <a:ext uri="{FF2B5EF4-FFF2-40B4-BE49-F238E27FC236}">
                  <a16:creationId xmlns:a16="http://schemas.microsoft.com/office/drawing/2014/main" id="{83A85354-D6F6-4D5F-BA5A-F0BA9B861BB5}"/>
                </a:ext>
              </a:extLst>
            </p:cNvPr>
            <p:cNvSpPr/>
            <p:nvPr/>
          </p:nvSpPr>
          <p:spPr>
            <a:xfrm>
              <a:off x="2950959" y="1558882"/>
              <a:ext cx="44232" cy="104893"/>
            </a:xfrm>
            <a:custGeom>
              <a:avLst/>
              <a:gdLst/>
              <a:ahLst/>
              <a:cxnLst/>
              <a:rect l="l" t="t" r="r" b="b"/>
              <a:pathLst>
                <a:path w="2423" h="5746" extrusionOk="0">
                  <a:moveTo>
                    <a:pt x="1703" y="0"/>
                  </a:moveTo>
                  <a:cubicBezTo>
                    <a:pt x="1703" y="1"/>
                    <a:pt x="1" y="4134"/>
                    <a:pt x="457" y="5715"/>
                  </a:cubicBezTo>
                  <a:cubicBezTo>
                    <a:pt x="462" y="5736"/>
                    <a:pt x="471" y="5746"/>
                    <a:pt x="486" y="5746"/>
                  </a:cubicBezTo>
                  <a:cubicBezTo>
                    <a:pt x="743" y="5746"/>
                    <a:pt x="2423" y="2505"/>
                    <a:pt x="17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" name="Google Shape;833;p4">
              <a:extLst>
                <a:ext uri="{FF2B5EF4-FFF2-40B4-BE49-F238E27FC236}">
                  <a16:creationId xmlns:a16="http://schemas.microsoft.com/office/drawing/2014/main" id="{FA188E43-8917-4ABA-89BE-224E2E492EF5}"/>
                </a:ext>
              </a:extLst>
            </p:cNvPr>
            <p:cNvSpPr/>
            <p:nvPr/>
          </p:nvSpPr>
          <p:spPr>
            <a:xfrm>
              <a:off x="2935461" y="1551672"/>
              <a:ext cx="28277" cy="115992"/>
            </a:xfrm>
            <a:custGeom>
              <a:avLst/>
              <a:gdLst/>
              <a:ahLst/>
              <a:cxnLst/>
              <a:rect l="l" t="t" r="r" b="b"/>
              <a:pathLst>
                <a:path w="1549" h="6354" extrusionOk="0">
                  <a:moveTo>
                    <a:pt x="272" y="0"/>
                  </a:moveTo>
                  <a:cubicBezTo>
                    <a:pt x="270" y="0"/>
                    <a:pt x="1" y="4293"/>
                    <a:pt x="576" y="6353"/>
                  </a:cubicBezTo>
                  <a:cubicBezTo>
                    <a:pt x="576" y="6353"/>
                    <a:pt x="1549" y="2858"/>
                    <a:pt x="272" y="0"/>
                  </a:cubicBezTo>
                  <a:cubicBezTo>
                    <a:pt x="272" y="0"/>
                    <a:pt x="272" y="0"/>
                    <a:pt x="2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" name="Google Shape;834;p4">
              <a:extLst>
                <a:ext uri="{FF2B5EF4-FFF2-40B4-BE49-F238E27FC236}">
                  <a16:creationId xmlns:a16="http://schemas.microsoft.com/office/drawing/2014/main" id="{0BA8DC30-788F-4A73-9E98-7128C7A6EA44}"/>
                </a:ext>
              </a:extLst>
            </p:cNvPr>
            <p:cNvSpPr/>
            <p:nvPr/>
          </p:nvSpPr>
          <p:spPr>
            <a:xfrm>
              <a:off x="2904354" y="1546122"/>
              <a:ext cx="42735" cy="129300"/>
            </a:xfrm>
            <a:custGeom>
              <a:avLst/>
              <a:gdLst/>
              <a:ahLst/>
              <a:cxnLst/>
              <a:rect l="l" t="t" r="r" b="b"/>
              <a:pathLst>
                <a:path w="2341" h="7083" extrusionOk="0">
                  <a:moveTo>
                    <a:pt x="1429" y="0"/>
                  </a:moveTo>
                  <a:cubicBezTo>
                    <a:pt x="1429" y="31"/>
                    <a:pt x="1" y="4377"/>
                    <a:pt x="1125" y="7083"/>
                  </a:cubicBezTo>
                  <a:cubicBezTo>
                    <a:pt x="1125" y="7083"/>
                    <a:pt x="2341" y="4803"/>
                    <a:pt x="14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" name="Google Shape;835;p4">
              <a:extLst>
                <a:ext uri="{FF2B5EF4-FFF2-40B4-BE49-F238E27FC236}">
                  <a16:creationId xmlns:a16="http://schemas.microsoft.com/office/drawing/2014/main" id="{3B6F2812-E036-425A-9DC0-CA249CD09D80}"/>
                </a:ext>
              </a:extLst>
            </p:cNvPr>
            <p:cNvSpPr/>
            <p:nvPr/>
          </p:nvSpPr>
          <p:spPr>
            <a:xfrm>
              <a:off x="3024764" y="1639442"/>
              <a:ext cx="85470" cy="15827"/>
            </a:xfrm>
            <a:custGeom>
              <a:avLst/>
              <a:gdLst/>
              <a:ahLst/>
              <a:cxnLst/>
              <a:rect l="l" t="t" r="r" b="b"/>
              <a:pathLst>
                <a:path w="4682" h="867" extrusionOk="0">
                  <a:moveTo>
                    <a:pt x="3069" y="0"/>
                  </a:moveTo>
                  <a:cubicBezTo>
                    <a:pt x="1554" y="0"/>
                    <a:pt x="0" y="785"/>
                    <a:pt x="0" y="785"/>
                  </a:cubicBezTo>
                  <a:cubicBezTo>
                    <a:pt x="478" y="843"/>
                    <a:pt x="944" y="867"/>
                    <a:pt x="1385" y="867"/>
                  </a:cubicBezTo>
                  <a:cubicBezTo>
                    <a:pt x="3251" y="867"/>
                    <a:pt x="4681" y="445"/>
                    <a:pt x="4681" y="420"/>
                  </a:cubicBezTo>
                  <a:cubicBezTo>
                    <a:pt x="4206" y="112"/>
                    <a:pt x="3640" y="0"/>
                    <a:pt x="30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836;p4">
              <a:extLst>
                <a:ext uri="{FF2B5EF4-FFF2-40B4-BE49-F238E27FC236}">
                  <a16:creationId xmlns:a16="http://schemas.microsoft.com/office/drawing/2014/main" id="{9DDCBDA0-333F-45D5-B9E2-4BA49BE82821}"/>
                </a:ext>
              </a:extLst>
            </p:cNvPr>
            <p:cNvSpPr/>
            <p:nvPr/>
          </p:nvSpPr>
          <p:spPr>
            <a:xfrm>
              <a:off x="3006454" y="1654319"/>
              <a:ext cx="87131" cy="24425"/>
            </a:xfrm>
            <a:custGeom>
              <a:avLst/>
              <a:gdLst/>
              <a:ahLst/>
              <a:cxnLst/>
              <a:rect l="l" t="t" r="r" b="b"/>
              <a:pathLst>
                <a:path w="4773" h="1338" extrusionOk="0">
                  <a:moveTo>
                    <a:pt x="0" y="1"/>
                  </a:moveTo>
                  <a:lnTo>
                    <a:pt x="0" y="1"/>
                  </a:lnTo>
                  <a:cubicBezTo>
                    <a:pt x="2158" y="1308"/>
                    <a:pt x="4772" y="1338"/>
                    <a:pt x="4772" y="1338"/>
                  </a:cubicBezTo>
                  <a:cubicBezTo>
                    <a:pt x="3496" y="1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" name="Google Shape;837;p4">
              <a:extLst>
                <a:ext uri="{FF2B5EF4-FFF2-40B4-BE49-F238E27FC236}">
                  <a16:creationId xmlns:a16="http://schemas.microsoft.com/office/drawing/2014/main" id="{5C900A92-FD43-4A1D-BEFF-CF89E8E81220}"/>
                </a:ext>
              </a:extLst>
            </p:cNvPr>
            <p:cNvSpPr/>
            <p:nvPr/>
          </p:nvSpPr>
          <p:spPr>
            <a:xfrm>
              <a:off x="2973157" y="1664524"/>
              <a:ext cx="83809" cy="34210"/>
            </a:xfrm>
            <a:custGeom>
              <a:avLst/>
              <a:gdLst/>
              <a:ahLst/>
              <a:cxnLst/>
              <a:rect l="l" t="t" r="r" b="b"/>
              <a:pathLst>
                <a:path w="4591" h="1874" extrusionOk="0">
                  <a:moveTo>
                    <a:pt x="469" y="1"/>
                  </a:moveTo>
                  <a:cubicBezTo>
                    <a:pt x="179" y="1"/>
                    <a:pt x="1" y="19"/>
                    <a:pt x="1" y="19"/>
                  </a:cubicBezTo>
                  <a:cubicBezTo>
                    <a:pt x="2067" y="1356"/>
                    <a:pt x="4590" y="1873"/>
                    <a:pt x="4590" y="1873"/>
                  </a:cubicBezTo>
                  <a:cubicBezTo>
                    <a:pt x="3566" y="197"/>
                    <a:pt x="1418" y="1"/>
                    <a:pt x="46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" name="Google Shape;838;p4">
              <a:extLst>
                <a:ext uri="{FF2B5EF4-FFF2-40B4-BE49-F238E27FC236}">
                  <a16:creationId xmlns:a16="http://schemas.microsoft.com/office/drawing/2014/main" id="{2B0F9253-457E-47B5-942A-4D1A5F66C772}"/>
                </a:ext>
              </a:extLst>
            </p:cNvPr>
            <p:cNvSpPr/>
            <p:nvPr/>
          </p:nvSpPr>
          <p:spPr>
            <a:xfrm>
              <a:off x="2947071" y="1665419"/>
              <a:ext cx="84922" cy="50530"/>
            </a:xfrm>
            <a:custGeom>
              <a:avLst/>
              <a:gdLst/>
              <a:ahLst/>
              <a:cxnLst/>
              <a:rect l="l" t="t" r="r" b="b"/>
              <a:pathLst>
                <a:path w="4652" h="2768" extrusionOk="0">
                  <a:moveTo>
                    <a:pt x="1" y="0"/>
                  </a:moveTo>
                  <a:lnTo>
                    <a:pt x="1" y="0"/>
                  </a:lnTo>
                  <a:cubicBezTo>
                    <a:pt x="1317" y="928"/>
                    <a:pt x="4547" y="2768"/>
                    <a:pt x="4649" y="2768"/>
                  </a:cubicBezTo>
                  <a:cubicBezTo>
                    <a:pt x="4651" y="2768"/>
                    <a:pt x="4652" y="2767"/>
                    <a:pt x="4652" y="2766"/>
                  </a:cubicBezTo>
                  <a:cubicBezTo>
                    <a:pt x="3375" y="852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839;p4">
              <a:extLst>
                <a:ext uri="{FF2B5EF4-FFF2-40B4-BE49-F238E27FC236}">
                  <a16:creationId xmlns:a16="http://schemas.microsoft.com/office/drawing/2014/main" id="{12CDE000-8328-4974-85AC-2A2A5EBF4FB5}"/>
                </a:ext>
              </a:extLst>
            </p:cNvPr>
            <p:cNvSpPr/>
            <p:nvPr/>
          </p:nvSpPr>
          <p:spPr>
            <a:xfrm>
              <a:off x="2918228" y="1678179"/>
              <a:ext cx="94342" cy="58288"/>
            </a:xfrm>
            <a:custGeom>
              <a:avLst/>
              <a:gdLst/>
              <a:ahLst/>
              <a:cxnLst/>
              <a:rect l="l" t="t" r="r" b="b"/>
              <a:pathLst>
                <a:path w="5168" h="3193" extrusionOk="0">
                  <a:moveTo>
                    <a:pt x="0" y="1"/>
                  </a:moveTo>
                  <a:lnTo>
                    <a:pt x="0" y="1"/>
                  </a:lnTo>
                  <a:cubicBezTo>
                    <a:pt x="1277" y="1672"/>
                    <a:pt x="5168" y="3192"/>
                    <a:pt x="5168" y="3192"/>
                  </a:cubicBezTo>
                  <a:cubicBezTo>
                    <a:pt x="3830" y="943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840;p4">
              <a:extLst>
                <a:ext uri="{FF2B5EF4-FFF2-40B4-BE49-F238E27FC236}">
                  <a16:creationId xmlns:a16="http://schemas.microsoft.com/office/drawing/2014/main" id="{0B0A4DE0-6B66-43CC-B580-50FF3920D763}"/>
                </a:ext>
              </a:extLst>
            </p:cNvPr>
            <p:cNvSpPr/>
            <p:nvPr/>
          </p:nvSpPr>
          <p:spPr>
            <a:xfrm>
              <a:off x="2887158" y="1689278"/>
              <a:ext cx="97664" cy="56609"/>
            </a:xfrm>
            <a:custGeom>
              <a:avLst/>
              <a:gdLst/>
              <a:ahLst/>
              <a:cxnLst/>
              <a:rect l="l" t="t" r="r" b="b"/>
              <a:pathLst>
                <a:path w="5350" h="3101" extrusionOk="0">
                  <a:moveTo>
                    <a:pt x="0" y="0"/>
                  </a:moveTo>
                  <a:lnTo>
                    <a:pt x="0" y="0"/>
                  </a:lnTo>
                  <a:cubicBezTo>
                    <a:pt x="1702" y="1611"/>
                    <a:pt x="5350" y="3101"/>
                    <a:pt x="5350" y="3101"/>
                  </a:cubicBezTo>
                  <a:cubicBezTo>
                    <a:pt x="3222" y="487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841;p4">
              <a:extLst>
                <a:ext uri="{FF2B5EF4-FFF2-40B4-BE49-F238E27FC236}">
                  <a16:creationId xmlns:a16="http://schemas.microsoft.com/office/drawing/2014/main" id="{F6E3CD16-0989-41D1-B877-5E3FCC35D556}"/>
                </a:ext>
              </a:extLst>
            </p:cNvPr>
            <p:cNvSpPr/>
            <p:nvPr/>
          </p:nvSpPr>
          <p:spPr>
            <a:xfrm>
              <a:off x="2877173" y="1546670"/>
              <a:ext cx="31088" cy="142626"/>
            </a:xfrm>
            <a:custGeom>
              <a:avLst/>
              <a:gdLst/>
              <a:ahLst/>
              <a:cxnLst/>
              <a:rect l="l" t="t" r="r" b="b"/>
              <a:pathLst>
                <a:path w="1703" h="7813" extrusionOk="0">
                  <a:moveTo>
                    <a:pt x="1520" y="1"/>
                  </a:moveTo>
                  <a:cubicBezTo>
                    <a:pt x="1520" y="1"/>
                    <a:pt x="0" y="4925"/>
                    <a:pt x="547" y="7812"/>
                  </a:cubicBezTo>
                  <a:cubicBezTo>
                    <a:pt x="547" y="7812"/>
                    <a:pt x="1702" y="5229"/>
                    <a:pt x="15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842;p4">
              <a:extLst>
                <a:ext uri="{FF2B5EF4-FFF2-40B4-BE49-F238E27FC236}">
                  <a16:creationId xmlns:a16="http://schemas.microsoft.com/office/drawing/2014/main" id="{9A105EE2-64B7-42B4-B76D-74FD1B379A4B}"/>
                </a:ext>
              </a:extLst>
            </p:cNvPr>
            <p:cNvSpPr/>
            <p:nvPr/>
          </p:nvSpPr>
          <p:spPr>
            <a:xfrm>
              <a:off x="2848859" y="1702604"/>
              <a:ext cx="120428" cy="62158"/>
            </a:xfrm>
            <a:custGeom>
              <a:avLst/>
              <a:gdLst/>
              <a:ahLst/>
              <a:cxnLst/>
              <a:rect l="l" t="t" r="r" b="b"/>
              <a:pathLst>
                <a:path w="6597" h="3405" extrusionOk="0">
                  <a:moveTo>
                    <a:pt x="665" y="0"/>
                  </a:moveTo>
                  <a:cubicBezTo>
                    <a:pt x="243" y="0"/>
                    <a:pt x="1" y="61"/>
                    <a:pt x="1" y="61"/>
                  </a:cubicBezTo>
                  <a:cubicBezTo>
                    <a:pt x="1118" y="1026"/>
                    <a:pt x="6519" y="3341"/>
                    <a:pt x="6596" y="3403"/>
                  </a:cubicBezTo>
                  <a:lnTo>
                    <a:pt x="6596" y="3403"/>
                  </a:lnTo>
                  <a:cubicBezTo>
                    <a:pt x="4112" y="414"/>
                    <a:pt x="1770" y="0"/>
                    <a:pt x="665" y="0"/>
                  </a:cubicBezTo>
                  <a:close/>
                  <a:moveTo>
                    <a:pt x="6596" y="3403"/>
                  </a:moveTo>
                  <a:cubicBezTo>
                    <a:pt x="6596" y="3404"/>
                    <a:pt x="6597" y="3404"/>
                    <a:pt x="6597" y="3404"/>
                  </a:cubicBezTo>
                  <a:cubicBezTo>
                    <a:pt x="6597" y="3404"/>
                    <a:pt x="6597" y="3404"/>
                    <a:pt x="6596" y="34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843;p4">
              <a:extLst>
                <a:ext uri="{FF2B5EF4-FFF2-40B4-BE49-F238E27FC236}">
                  <a16:creationId xmlns:a16="http://schemas.microsoft.com/office/drawing/2014/main" id="{37880FD2-9C60-4FC4-B866-E4AD927AC9BC}"/>
                </a:ext>
              </a:extLst>
            </p:cNvPr>
            <p:cNvSpPr/>
            <p:nvPr/>
          </p:nvSpPr>
          <p:spPr>
            <a:xfrm>
              <a:off x="2818355" y="1721461"/>
              <a:ext cx="127073" cy="56609"/>
            </a:xfrm>
            <a:custGeom>
              <a:avLst/>
              <a:gdLst/>
              <a:ahLst/>
              <a:cxnLst/>
              <a:rect l="l" t="t" r="r" b="b"/>
              <a:pathLst>
                <a:path w="6961" h="3101" extrusionOk="0">
                  <a:moveTo>
                    <a:pt x="0" y="0"/>
                  </a:moveTo>
                  <a:lnTo>
                    <a:pt x="0" y="0"/>
                  </a:lnTo>
                  <a:cubicBezTo>
                    <a:pt x="1824" y="1368"/>
                    <a:pt x="6961" y="3101"/>
                    <a:pt x="6961" y="3101"/>
                  </a:cubicBezTo>
                  <a:cubicBezTo>
                    <a:pt x="5319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844;p4">
              <a:extLst>
                <a:ext uri="{FF2B5EF4-FFF2-40B4-BE49-F238E27FC236}">
                  <a16:creationId xmlns:a16="http://schemas.microsoft.com/office/drawing/2014/main" id="{C00F416C-CEBF-42C3-9D50-B9F278ACE5CF}"/>
                </a:ext>
              </a:extLst>
            </p:cNvPr>
            <p:cNvSpPr/>
            <p:nvPr/>
          </p:nvSpPr>
          <p:spPr>
            <a:xfrm>
              <a:off x="2793930" y="1736449"/>
              <a:ext cx="135963" cy="74919"/>
            </a:xfrm>
            <a:custGeom>
              <a:avLst/>
              <a:gdLst/>
              <a:ahLst/>
              <a:cxnLst/>
              <a:rect l="l" t="t" r="r" b="b"/>
              <a:pathLst>
                <a:path w="7448" h="4104" extrusionOk="0">
                  <a:moveTo>
                    <a:pt x="1" y="0"/>
                  </a:moveTo>
                  <a:lnTo>
                    <a:pt x="1" y="0"/>
                  </a:lnTo>
                  <a:cubicBezTo>
                    <a:pt x="1147" y="785"/>
                    <a:pt x="7386" y="4055"/>
                    <a:pt x="7447" y="4103"/>
                  </a:cubicBezTo>
                  <a:lnTo>
                    <a:pt x="7447" y="4103"/>
                  </a:lnTo>
                  <a:cubicBezTo>
                    <a:pt x="5016" y="395"/>
                    <a:pt x="1" y="0"/>
                    <a:pt x="1" y="0"/>
                  </a:cubicBezTo>
                  <a:close/>
                  <a:moveTo>
                    <a:pt x="7447" y="4103"/>
                  </a:moveTo>
                  <a:lnTo>
                    <a:pt x="7447" y="4103"/>
                  </a:lnTo>
                  <a:cubicBezTo>
                    <a:pt x="7447" y="4103"/>
                    <a:pt x="7448" y="4103"/>
                    <a:pt x="7448" y="4103"/>
                  </a:cubicBezTo>
                  <a:cubicBezTo>
                    <a:pt x="7448" y="4103"/>
                    <a:pt x="7448" y="4103"/>
                    <a:pt x="7447" y="4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845;p4">
              <a:extLst>
                <a:ext uri="{FF2B5EF4-FFF2-40B4-BE49-F238E27FC236}">
                  <a16:creationId xmlns:a16="http://schemas.microsoft.com/office/drawing/2014/main" id="{F0D9C3C0-B7F1-4B05-9A6F-9B4E22CED51C}"/>
                </a:ext>
              </a:extLst>
            </p:cNvPr>
            <p:cNvSpPr/>
            <p:nvPr/>
          </p:nvSpPr>
          <p:spPr>
            <a:xfrm>
              <a:off x="2772298" y="1755854"/>
              <a:ext cx="135397" cy="87697"/>
            </a:xfrm>
            <a:custGeom>
              <a:avLst/>
              <a:gdLst/>
              <a:ahLst/>
              <a:cxnLst/>
              <a:rect l="l" t="t" r="r" b="b"/>
              <a:pathLst>
                <a:path w="7417" h="4804" extrusionOk="0">
                  <a:moveTo>
                    <a:pt x="0" y="1"/>
                  </a:moveTo>
                  <a:cubicBezTo>
                    <a:pt x="0" y="1"/>
                    <a:pt x="5228" y="2645"/>
                    <a:pt x="7417" y="4803"/>
                  </a:cubicBezTo>
                  <a:cubicBezTo>
                    <a:pt x="7417" y="4803"/>
                    <a:pt x="5897" y="3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846;p4">
              <a:extLst>
                <a:ext uri="{FF2B5EF4-FFF2-40B4-BE49-F238E27FC236}">
                  <a16:creationId xmlns:a16="http://schemas.microsoft.com/office/drawing/2014/main" id="{39A41D54-B82B-43AB-ADB3-9F38F0024FE3}"/>
                </a:ext>
              </a:extLst>
            </p:cNvPr>
            <p:cNvSpPr/>
            <p:nvPr/>
          </p:nvSpPr>
          <p:spPr>
            <a:xfrm>
              <a:off x="2838874" y="1541120"/>
              <a:ext cx="41640" cy="159275"/>
            </a:xfrm>
            <a:custGeom>
              <a:avLst/>
              <a:gdLst/>
              <a:ahLst/>
              <a:cxnLst/>
              <a:rect l="l" t="t" r="r" b="b"/>
              <a:pathLst>
                <a:path w="2281" h="8725" extrusionOk="0">
                  <a:moveTo>
                    <a:pt x="2250" y="1"/>
                  </a:moveTo>
                  <a:lnTo>
                    <a:pt x="2250" y="1"/>
                  </a:lnTo>
                  <a:cubicBezTo>
                    <a:pt x="1" y="2189"/>
                    <a:pt x="1004" y="8724"/>
                    <a:pt x="1004" y="8724"/>
                  </a:cubicBezTo>
                  <a:cubicBezTo>
                    <a:pt x="2280" y="6627"/>
                    <a:pt x="2250" y="1"/>
                    <a:pt x="225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847;p4">
              <a:extLst>
                <a:ext uri="{FF2B5EF4-FFF2-40B4-BE49-F238E27FC236}">
                  <a16:creationId xmlns:a16="http://schemas.microsoft.com/office/drawing/2014/main" id="{82520618-BABF-400B-A4AE-A09F53CF050B}"/>
                </a:ext>
              </a:extLst>
            </p:cNvPr>
            <p:cNvSpPr/>
            <p:nvPr/>
          </p:nvSpPr>
          <p:spPr>
            <a:xfrm>
              <a:off x="2808369" y="1534475"/>
              <a:ext cx="40508" cy="183682"/>
            </a:xfrm>
            <a:custGeom>
              <a:avLst/>
              <a:gdLst/>
              <a:ahLst/>
              <a:cxnLst/>
              <a:rect l="l" t="t" r="r" b="b"/>
              <a:pathLst>
                <a:path w="2219" h="10062" extrusionOk="0">
                  <a:moveTo>
                    <a:pt x="2219" y="0"/>
                  </a:moveTo>
                  <a:lnTo>
                    <a:pt x="2219" y="0"/>
                  </a:lnTo>
                  <a:cubicBezTo>
                    <a:pt x="0" y="2614"/>
                    <a:pt x="1489" y="10061"/>
                    <a:pt x="1489" y="10061"/>
                  </a:cubicBezTo>
                  <a:cubicBezTo>
                    <a:pt x="2097" y="7113"/>
                    <a:pt x="2219" y="0"/>
                    <a:pt x="22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" name="Google Shape;848;p4">
              <a:extLst>
                <a:ext uri="{FF2B5EF4-FFF2-40B4-BE49-F238E27FC236}">
                  <a16:creationId xmlns:a16="http://schemas.microsoft.com/office/drawing/2014/main" id="{634CFB0E-8B96-41AB-84A6-211AF918CD3B}"/>
                </a:ext>
              </a:extLst>
            </p:cNvPr>
            <p:cNvSpPr/>
            <p:nvPr/>
          </p:nvSpPr>
          <p:spPr>
            <a:xfrm>
              <a:off x="2755649" y="1532796"/>
              <a:ext cx="66047" cy="188684"/>
            </a:xfrm>
            <a:custGeom>
              <a:avLst/>
              <a:gdLst/>
              <a:ahLst/>
              <a:cxnLst/>
              <a:rect l="l" t="t" r="r" b="b"/>
              <a:pathLst>
                <a:path w="3618" h="10336" extrusionOk="0">
                  <a:moveTo>
                    <a:pt x="2189" y="1"/>
                  </a:moveTo>
                  <a:cubicBezTo>
                    <a:pt x="0" y="2554"/>
                    <a:pt x="3162" y="10335"/>
                    <a:pt x="3162" y="10335"/>
                  </a:cubicBezTo>
                  <a:cubicBezTo>
                    <a:pt x="3618" y="8603"/>
                    <a:pt x="2341" y="274"/>
                    <a:pt x="21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" name="Google Shape;849;p4">
              <a:extLst>
                <a:ext uri="{FF2B5EF4-FFF2-40B4-BE49-F238E27FC236}">
                  <a16:creationId xmlns:a16="http://schemas.microsoft.com/office/drawing/2014/main" id="{BAB2AC27-975B-4F2A-9EC2-A41E6037B524}"/>
                </a:ext>
              </a:extLst>
            </p:cNvPr>
            <p:cNvSpPr/>
            <p:nvPr/>
          </p:nvSpPr>
          <p:spPr>
            <a:xfrm>
              <a:off x="2716802" y="1514486"/>
              <a:ext cx="88245" cy="224756"/>
            </a:xfrm>
            <a:custGeom>
              <a:avLst/>
              <a:gdLst/>
              <a:ahLst/>
              <a:cxnLst/>
              <a:rect l="l" t="t" r="r" b="b"/>
              <a:pathLst>
                <a:path w="4834" h="12312" extrusionOk="0">
                  <a:moveTo>
                    <a:pt x="1885" y="1"/>
                  </a:moveTo>
                  <a:lnTo>
                    <a:pt x="1885" y="1"/>
                  </a:lnTo>
                  <a:cubicBezTo>
                    <a:pt x="1" y="4287"/>
                    <a:pt x="4013" y="12311"/>
                    <a:pt x="4013" y="12311"/>
                  </a:cubicBezTo>
                  <a:cubicBezTo>
                    <a:pt x="4834" y="11004"/>
                    <a:pt x="2372" y="973"/>
                    <a:pt x="188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850;p4">
              <a:extLst>
                <a:ext uri="{FF2B5EF4-FFF2-40B4-BE49-F238E27FC236}">
                  <a16:creationId xmlns:a16="http://schemas.microsoft.com/office/drawing/2014/main" id="{1A7FE8D9-D4E7-4D3A-9AEC-5C27653F4C11}"/>
                </a:ext>
              </a:extLst>
            </p:cNvPr>
            <p:cNvSpPr/>
            <p:nvPr/>
          </p:nvSpPr>
          <p:spPr>
            <a:xfrm>
              <a:off x="2761199" y="1769728"/>
              <a:ext cx="149837" cy="94908"/>
            </a:xfrm>
            <a:custGeom>
              <a:avLst/>
              <a:gdLst/>
              <a:ahLst/>
              <a:cxnLst/>
              <a:rect l="l" t="t" r="r" b="b"/>
              <a:pathLst>
                <a:path w="8208" h="5199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5897" y="5168"/>
                    <a:pt x="8207" y="5198"/>
                  </a:cubicBezTo>
                  <a:cubicBezTo>
                    <a:pt x="8207" y="5198"/>
                    <a:pt x="2736" y="183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" name="Google Shape;851;p4">
              <a:extLst>
                <a:ext uri="{FF2B5EF4-FFF2-40B4-BE49-F238E27FC236}">
                  <a16:creationId xmlns:a16="http://schemas.microsoft.com/office/drawing/2014/main" id="{F333381F-505A-4A20-92CB-A6CC91390F03}"/>
                </a:ext>
              </a:extLst>
            </p:cNvPr>
            <p:cNvSpPr/>
            <p:nvPr/>
          </p:nvSpPr>
          <p:spPr>
            <a:xfrm>
              <a:off x="2745664" y="1776938"/>
              <a:ext cx="145949" cy="103798"/>
            </a:xfrm>
            <a:custGeom>
              <a:avLst/>
              <a:gdLst/>
              <a:ahLst/>
              <a:cxnLst/>
              <a:rect l="l" t="t" r="r" b="b"/>
              <a:pathLst>
                <a:path w="7995" h="5686" extrusionOk="0">
                  <a:moveTo>
                    <a:pt x="0" y="1"/>
                  </a:moveTo>
                  <a:cubicBezTo>
                    <a:pt x="1059" y="2421"/>
                    <a:pt x="7901" y="5685"/>
                    <a:pt x="7994" y="5685"/>
                  </a:cubicBezTo>
                  <a:cubicBezTo>
                    <a:pt x="7994" y="5685"/>
                    <a:pt x="7994" y="5685"/>
                    <a:pt x="7994" y="5685"/>
                  </a:cubicBezTo>
                  <a:cubicBezTo>
                    <a:pt x="5624" y="3284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8" name="Google Shape;852;p4">
              <a:extLst>
                <a:ext uri="{FF2B5EF4-FFF2-40B4-BE49-F238E27FC236}">
                  <a16:creationId xmlns:a16="http://schemas.microsoft.com/office/drawing/2014/main" id="{F8EB3AAC-3EBB-4431-8A3F-A1AE12DB672D}"/>
                </a:ext>
              </a:extLst>
            </p:cNvPr>
            <p:cNvSpPr/>
            <p:nvPr/>
          </p:nvSpPr>
          <p:spPr>
            <a:xfrm>
              <a:off x="2704042" y="1551106"/>
              <a:ext cx="68274" cy="204766"/>
            </a:xfrm>
            <a:custGeom>
              <a:avLst/>
              <a:gdLst/>
              <a:ahLst/>
              <a:cxnLst/>
              <a:rect l="l" t="t" r="r" b="b"/>
              <a:pathLst>
                <a:path w="3740" h="11217" extrusionOk="0">
                  <a:moveTo>
                    <a:pt x="31" y="1"/>
                  </a:moveTo>
                  <a:cubicBezTo>
                    <a:pt x="1" y="1"/>
                    <a:pt x="1095" y="8694"/>
                    <a:pt x="3739" y="11217"/>
                  </a:cubicBezTo>
                  <a:cubicBezTo>
                    <a:pt x="3739" y="11217"/>
                    <a:pt x="1824" y="3071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9" name="Google Shape;853;p4">
              <a:extLst>
                <a:ext uri="{FF2B5EF4-FFF2-40B4-BE49-F238E27FC236}">
                  <a16:creationId xmlns:a16="http://schemas.microsoft.com/office/drawing/2014/main" id="{640B544C-3752-4AE1-8601-D5CAC63DD2C4}"/>
                </a:ext>
              </a:extLst>
            </p:cNvPr>
            <p:cNvSpPr/>
            <p:nvPr/>
          </p:nvSpPr>
          <p:spPr>
            <a:xfrm>
              <a:off x="2669650" y="1559430"/>
              <a:ext cx="85470" cy="211977"/>
            </a:xfrm>
            <a:custGeom>
              <a:avLst/>
              <a:gdLst/>
              <a:ahLst/>
              <a:cxnLst/>
              <a:rect l="l" t="t" r="r" b="b"/>
              <a:pathLst>
                <a:path w="4682" h="11612" extrusionOk="0">
                  <a:moveTo>
                    <a:pt x="517" y="1"/>
                  </a:moveTo>
                  <a:cubicBezTo>
                    <a:pt x="517" y="31"/>
                    <a:pt x="0" y="8694"/>
                    <a:pt x="4681" y="11612"/>
                  </a:cubicBezTo>
                  <a:cubicBezTo>
                    <a:pt x="4681" y="11612"/>
                    <a:pt x="1976" y="6809"/>
                    <a:pt x="5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0" name="Google Shape;854;p4">
              <a:extLst>
                <a:ext uri="{FF2B5EF4-FFF2-40B4-BE49-F238E27FC236}">
                  <a16:creationId xmlns:a16="http://schemas.microsoft.com/office/drawing/2014/main" id="{B5074650-609D-4726-A301-6AB3B1BCEFDE}"/>
                </a:ext>
              </a:extLst>
            </p:cNvPr>
            <p:cNvSpPr/>
            <p:nvPr/>
          </p:nvSpPr>
          <p:spPr>
            <a:xfrm>
              <a:off x="2721238" y="1804686"/>
              <a:ext cx="168713" cy="88811"/>
            </a:xfrm>
            <a:custGeom>
              <a:avLst/>
              <a:gdLst/>
              <a:ahLst/>
              <a:cxnLst/>
              <a:rect l="l" t="t" r="r" b="b"/>
              <a:pathLst>
                <a:path w="9242" h="4865" extrusionOk="0">
                  <a:moveTo>
                    <a:pt x="1" y="1"/>
                  </a:moveTo>
                  <a:lnTo>
                    <a:pt x="1" y="1"/>
                  </a:lnTo>
                  <a:cubicBezTo>
                    <a:pt x="2316" y="2977"/>
                    <a:pt x="9092" y="4794"/>
                    <a:pt x="9239" y="4862"/>
                  </a:cubicBezTo>
                  <a:lnTo>
                    <a:pt x="9239" y="4862"/>
                  </a:lnTo>
                  <a:cubicBezTo>
                    <a:pt x="6198" y="2826"/>
                    <a:pt x="1" y="1"/>
                    <a:pt x="1" y="1"/>
                  </a:cubicBezTo>
                  <a:close/>
                  <a:moveTo>
                    <a:pt x="9239" y="4862"/>
                  </a:moveTo>
                  <a:cubicBezTo>
                    <a:pt x="9240" y="4863"/>
                    <a:pt x="9240" y="4863"/>
                    <a:pt x="9241" y="4864"/>
                  </a:cubicBezTo>
                  <a:cubicBezTo>
                    <a:pt x="9241" y="4864"/>
                    <a:pt x="9240" y="4863"/>
                    <a:pt x="9239" y="486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855;p4">
              <a:extLst>
                <a:ext uri="{FF2B5EF4-FFF2-40B4-BE49-F238E27FC236}">
                  <a16:creationId xmlns:a16="http://schemas.microsoft.com/office/drawing/2014/main" id="{5E435FC5-EC6D-4E3F-8874-4636EEED53AD}"/>
                </a:ext>
              </a:extLst>
            </p:cNvPr>
            <p:cNvSpPr/>
            <p:nvPr/>
          </p:nvSpPr>
          <p:spPr>
            <a:xfrm>
              <a:off x="2700154" y="1824109"/>
              <a:ext cx="193667" cy="74444"/>
            </a:xfrm>
            <a:custGeom>
              <a:avLst/>
              <a:gdLst/>
              <a:ahLst/>
              <a:cxnLst/>
              <a:rect l="l" t="t" r="r" b="b"/>
              <a:pathLst>
                <a:path w="10609" h="4078" extrusionOk="0">
                  <a:moveTo>
                    <a:pt x="1" y="1"/>
                  </a:moveTo>
                  <a:lnTo>
                    <a:pt x="1" y="1"/>
                  </a:lnTo>
                  <a:cubicBezTo>
                    <a:pt x="3071" y="3775"/>
                    <a:pt x="9559" y="4078"/>
                    <a:pt x="10495" y="4078"/>
                  </a:cubicBezTo>
                  <a:cubicBezTo>
                    <a:pt x="10570" y="4078"/>
                    <a:pt x="10609" y="4076"/>
                    <a:pt x="10609" y="4074"/>
                  </a:cubicBezTo>
                  <a:cubicBezTo>
                    <a:pt x="7661" y="3648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2" name="Google Shape;856;p4">
              <a:extLst>
                <a:ext uri="{FF2B5EF4-FFF2-40B4-BE49-F238E27FC236}">
                  <a16:creationId xmlns:a16="http://schemas.microsoft.com/office/drawing/2014/main" id="{FE99BABF-3322-4FC1-AA81-C748597544F0}"/>
                </a:ext>
              </a:extLst>
            </p:cNvPr>
            <p:cNvSpPr/>
            <p:nvPr/>
          </p:nvSpPr>
          <p:spPr>
            <a:xfrm>
              <a:off x="2681844" y="1857406"/>
              <a:ext cx="213657" cy="64933"/>
            </a:xfrm>
            <a:custGeom>
              <a:avLst/>
              <a:gdLst/>
              <a:ahLst/>
              <a:cxnLst/>
              <a:rect l="l" t="t" r="r" b="b"/>
              <a:pathLst>
                <a:path w="11704" h="3557" extrusionOk="0">
                  <a:moveTo>
                    <a:pt x="1" y="0"/>
                  </a:moveTo>
                  <a:lnTo>
                    <a:pt x="1" y="0"/>
                  </a:lnTo>
                  <a:cubicBezTo>
                    <a:pt x="3496" y="2888"/>
                    <a:pt x="11703" y="3557"/>
                    <a:pt x="11703" y="3557"/>
                  </a:cubicBezTo>
                  <a:cubicBezTo>
                    <a:pt x="7509" y="152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3" name="Google Shape;857;p4">
              <a:extLst>
                <a:ext uri="{FF2B5EF4-FFF2-40B4-BE49-F238E27FC236}">
                  <a16:creationId xmlns:a16="http://schemas.microsoft.com/office/drawing/2014/main" id="{B133DAA1-4BCD-4A98-8E3F-E0D291EEC9AE}"/>
                </a:ext>
              </a:extLst>
            </p:cNvPr>
            <p:cNvSpPr/>
            <p:nvPr/>
          </p:nvSpPr>
          <p:spPr>
            <a:xfrm>
              <a:off x="2608623" y="1567207"/>
              <a:ext cx="129282" cy="220849"/>
            </a:xfrm>
            <a:custGeom>
              <a:avLst/>
              <a:gdLst/>
              <a:ahLst/>
              <a:cxnLst/>
              <a:rect l="l" t="t" r="r" b="b"/>
              <a:pathLst>
                <a:path w="7082" h="12098" extrusionOk="0">
                  <a:moveTo>
                    <a:pt x="2735" y="0"/>
                  </a:moveTo>
                  <a:lnTo>
                    <a:pt x="2735" y="0"/>
                  </a:lnTo>
                  <a:cubicBezTo>
                    <a:pt x="2735" y="1"/>
                    <a:pt x="0" y="8086"/>
                    <a:pt x="7082" y="12098"/>
                  </a:cubicBezTo>
                  <a:cubicBezTo>
                    <a:pt x="7082" y="12098"/>
                    <a:pt x="1671" y="5411"/>
                    <a:pt x="27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4" name="Google Shape;858;p4">
              <a:extLst>
                <a:ext uri="{FF2B5EF4-FFF2-40B4-BE49-F238E27FC236}">
                  <a16:creationId xmlns:a16="http://schemas.microsoft.com/office/drawing/2014/main" id="{ADEBF516-7618-473C-B604-C445BECC7869}"/>
                </a:ext>
              </a:extLst>
            </p:cNvPr>
            <p:cNvSpPr/>
            <p:nvPr/>
          </p:nvSpPr>
          <p:spPr>
            <a:xfrm>
              <a:off x="2593636" y="1591066"/>
              <a:ext cx="127639" cy="218092"/>
            </a:xfrm>
            <a:custGeom>
              <a:avLst/>
              <a:gdLst/>
              <a:ahLst/>
              <a:cxnLst/>
              <a:rect l="l" t="t" r="r" b="b"/>
              <a:pathLst>
                <a:path w="6992" h="11947" extrusionOk="0">
                  <a:moveTo>
                    <a:pt x="821" y="0"/>
                  </a:moveTo>
                  <a:lnTo>
                    <a:pt x="821" y="0"/>
                  </a:lnTo>
                  <a:cubicBezTo>
                    <a:pt x="821" y="1"/>
                    <a:pt x="0" y="8299"/>
                    <a:pt x="6900" y="11946"/>
                  </a:cubicBezTo>
                  <a:cubicBezTo>
                    <a:pt x="6901" y="11946"/>
                    <a:pt x="6902" y="11946"/>
                    <a:pt x="6902" y="11946"/>
                  </a:cubicBezTo>
                  <a:cubicBezTo>
                    <a:pt x="6992" y="11946"/>
                    <a:pt x="2421" y="7339"/>
                    <a:pt x="8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5" name="Google Shape;859;p4">
              <a:extLst>
                <a:ext uri="{FF2B5EF4-FFF2-40B4-BE49-F238E27FC236}">
                  <a16:creationId xmlns:a16="http://schemas.microsoft.com/office/drawing/2014/main" id="{A22879C9-677C-4DCD-8044-D641C8AECE4F}"/>
                </a:ext>
              </a:extLst>
            </p:cNvPr>
            <p:cNvSpPr/>
            <p:nvPr/>
          </p:nvSpPr>
          <p:spPr>
            <a:xfrm>
              <a:off x="2568663" y="1620475"/>
              <a:ext cx="140947" cy="207851"/>
            </a:xfrm>
            <a:custGeom>
              <a:avLst/>
              <a:gdLst/>
              <a:ahLst/>
              <a:cxnLst/>
              <a:rect l="l" t="t" r="r" b="b"/>
              <a:pathLst>
                <a:path w="7721" h="11386" extrusionOk="0">
                  <a:moveTo>
                    <a:pt x="1094" y="0"/>
                  </a:moveTo>
                  <a:lnTo>
                    <a:pt x="1094" y="0"/>
                  </a:lnTo>
                  <a:cubicBezTo>
                    <a:pt x="1094" y="1"/>
                    <a:pt x="0" y="4682"/>
                    <a:pt x="2705" y="8055"/>
                  </a:cubicBezTo>
                  <a:cubicBezTo>
                    <a:pt x="5104" y="11090"/>
                    <a:pt x="6891" y="11386"/>
                    <a:pt x="7497" y="11386"/>
                  </a:cubicBezTo>
                  <a:cubicBezTo>
                    <a:pt x="7643" y="11386"/>
                    <a:pt x="7721" y="11368"/>
                    <a:pt x="7721" y="11368"/>
                  </a:cubicBezTo>
                  <a:cubicBezTo>
                    <a:pt x="7721" y="11368"/>
                    <a:pt x="1581" y="9028"/>
                    <a:pt x="10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6" name="Google Shape;860;p4">
              <a:extLst>
                <a:ext uri="{FF2B5EF4-FFF2-40B4-BE49-F238E27FC236}">
                  <a16:creationId xmlns:a16="http://schemas.microsoft.com/office/drawing/2014/main" id="{8E6D612E-E39B-453C-B7A5-D16AE898EB16}"/>
                </a:ext>
              </a:extLst>
            </p:cNvPr>
            <p:cNvSpPr/>
            <p:nvPr/>
          </p:nvSpPr>
          <p:spPr>
            <a:xfrm>
              <a:off x="2665196" y="1884040"/>
              <a:ext cx="234175" cy="63473"/>
            </a:xfrm>
            <a:custGeom>
              <a:avLst/>
              <a:gdLst/>
              <a:ahLst/>
              <a:cxnLst/>
              <a:rect l="l" t="t" r="r" b="b"/>
              <a:pathLst>
                <a:path w="12828" h="3477" extrusionOk="0">
                  <a:moveTo>
                    <a:pt x="1" y="0"/>
                  </a:moveTo>
                  <a:cubicBezTo>
                    <a:pt x="1" y="0"/>
                    <a:pt x="7068" y="3477"/>
                    <a:pt x="12318" y="3477"/>
                  </a:cubicBezTo>
                  <a:cubicBezTo>
                    <a:pt x="12490" y="3477"/>
                    <a:pt x="12660" y="3473"/>
                    <a:pt x="12828" y="3465"/>
                  </a:cubicBezTo>
                  <a:cubicBezTo>
                    <a:pt x="12828" y="3465"/>
                    <a:pt x="3983" y="122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7" name="Google Shape;861;p4">
              <a:extLst>
                <a:ext uri="{FF2B5EF4-FFF2-40B4-BE49-F238E27FC236}">
                  <a16:creationId xmlns:a16="http://schemas.microsoft.com/office/drawing/2014/main" id="{80B27F30-887A-43DC-9309-A234A98C44B0}"/>
                </a:ext>
              </a:extLst>
            </p:cNvPr>
            <p:cNvSpPr/>
            <p:nvPr/>
          </p:nvSpPr>
          <p:spPr>
            <a:xfrm>
              <a:off x="2657437" y="1901784"/>
              <a:ext cx="225303" cy="79665"/>
            </a:xfrm>
            <a:custGeom>
              <a:avLst/>
              <a:gdLst/>
              <a:ahLst/>
              <a:cxnLst/>
              <a:rect l="l" t="t" r="r" b="b"/>
              <a:pathLst>
                <a:path w="12342" h="4364" extrusionOk="0">
                  <a:moveTo>
                    <a:pt x="0" y="1"/>
                  </a:moveTo>
                  <a:cubicBezTo>
                    <a:pt x="1" y="1"/>
                    <a:pt x="4235" y="4363"/>
                    <a:pt x="9304" y="4363"/>
                  </a:cubicBezTo>
                  <a:cubicBezTo>
                    <a:pt x="10293" y="4363"/>
                    <a:pt x="11314" y="4197"/>
                    <a:pt x="12341" y="3800"/>
                  </a:cubicBezTo>
                  <a:cubicBezTo>
                    <a:pt x="12341" y="3800"/>
                    <a:pt x="5928" y="310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8" name="Google Shape;862;p4">
              <a:extLst>
                <a:ext uri="{FF2B5EF4-FFF2-40B4-BE49-F238E27FC236}">
                  <a16:creationId xmlns:a16="http://schemas.microsoft.com/office/drawing/2014/main" id="{70A2CBD2-EEAD-4647-9693-7B9391A233EB}"/>
                </a:ext>
              </a:extLst>
            </p:cNvPr>
            <p:cNvSpPr/>
            <p:nvPr/>
          </p:nvSpPr>
          <p:spPr>
            <a:xfrm>
              <a:off x="2533139" y="1668741"/>
              <a:ext cx="157614" cy="186530"/>
            </a:xfrm>
            <a:custGeom>
              <a:avLst/>
              <a:gdLst/>
              <a:ahLst/>
              <a:cxnLst/>
              <a:rect l="l" t="t" r="r" b="b"/>
              <a:pathLst>
                <a:path w="8634" h="10218" extrusionOk="0">
                  <a:moveTo>
                    <a:pt x="852" y="1"/>
                  </a:moveTo>
                  <a:lnTo>
                    <a:pt x="852" y="1"/>
                  </a:lnTo>
                  <a:cubicBezTo>
                    <a:pt x="852" y="1"/>
                    <a:pt x="1" y="4256"/>
                    <a:pt x="2980" y="7539"/>
                  </a:cubicBezTo>
                  <a:cubicBezTo>
                    <a:pt x="4402" y="9165"/>
                    <a:pt x="6653" y="10218"/>
                    <a:pt x="7975" y="10218"/>
                  </a:cubicBezTo>
                  <a:cubicBezTo>
                    <a:pt x="8235" y="10218"/>
                    <a:pt x="8459" y="10177"/>
                    <a:pt x="8633" y="10092"/>
                  </a:cubicBezTo>
                  <a:cubicBezTo>
                    <a:pt x="8633" y="10092"/>
                    <a:pt x="2584" y="7357"/>
                    <a:pt x="8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9" name="Google Shape;863;p4">
              <a:extLst>
                <a:ext uri="{FF2B5EF4-FFF2-40B4-BE49-F238E27FC236}">
                  <a16:creationId xmlns:a16="http://schemas.microsoft.com/office/drawing/2014/main" id="{5B871179-57C7-4777-AF24-B9ED4209D4C1}"/>
                </a:ext>
              </a:extLst>
            </p:cNvPr>
            <p:cNvSpPr/>
            <p:nvPr/>
          </p:nvSpPr>
          <p:spPr>
            <a:xfrm>
              <a:off x="2503182" y="1701490"/>
              <a:ext cx="173696" cy="179812"/>
            </a:xfrm>
            <a:custGeom>
              <a:avLst/>
              <a:gdLst/>
              <a:ahLst/>
              <a:cxnLst/>
              <a:rect l="l" t="t" r="r" b="b"/>
              <a:pathLst>
                <a:path w="9515" h="9850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153" y="5046"/>
                    <a:pt x="4073" y="8481"/>
                  </a:cubicBezTo>
                  <a:cubicBezTo>
                    <a:pt x="5349" y="9603"/>
                    <a:pt x="6899" y="9850"/>
                    <a:pt x="8019" y="9850"/>
                  </a:cubicBezTo>
                  <a:cubicBezTo>
                    <a:pt x="8900" y="9850"/>
                    <a:pt x="9514" y="9696"/>
                    <a:pt x="9514" y="9696"/>
                  </a:cubicBezTo>
                  <a:cubicBezTo>
                    <a:pt x="9514" y="9696"/>
                    <a:pt x="2706" y="814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0" name="Google Shape;864;p4">
              <a:extLst>
                <a:ext uri="{FF2B5EF4-FFF2-40B4-BE49-F238E27FC236}">
                  <a16:creationId xmlns:a16="http://schemas.microsoft.com/office/drawing/2014/main" id="{298A4977-A526-458F-A42A-B617FEAA07FE}"/>
                </a:ext>
              </a:extLst>
            </p:cNvPr>
            <p:cNvSpPr/>
            <p:nvPr/>
          </p:nvSpPr>
          <p:spPr>
            <a:xfrm>
              <a:off x="2462675" y="1722575"/>
              <a:ext cx="194781" cy="185051"/>
            </a:xfrm>
            <a:custGeom>
              <a:avLst/>
              <a:gdLst/>
              <a:ahLst/>
              <a:cxnLst/>
              <a:rect l="l" t="t" r="r" b="b"/>
              <a:pathLst>
                <a:path w="10670" h="10137" extrusionOk="0">
                  <a:moveTo>
                    <a:pt x="912" y="0"/>
                  </a:moveTo>
                  <a:lnTo>
                    <a:pt x="912" y="0"/>
                  </a:lnTo>
                  <a:cubicBezTo>
                    <a:pt x="912" y="1"/>
                    <a:pt x="1" y="4924"/>
                    <a:pt x="3861" y="8298"/>
                  </a:cubicBezTo>
                  <a:cubicBezTo>
                    <a:pt x="5507" y="9741"/>
                    <a:pt x="7063" y="10137"/>
                    <a:pt x="8398" y="10137"/>
                  </a:cubicBezTo>
                  <a:cubicBezTo>
                    <a:pt x="9258" y="10137"/>
                    <a:pt x="10027" y="9973"/>
                    <a:pt x="10669" y="9818"/>
                  </a:cubicBezTo>
                  <a:cubicBezTo>
                    <a:pt x="10669" y="9818"/>
                    <a:pt x="1885" y="9028"/>
                    <a:pt x="9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96" name="Graphic 240">
            <a:extLst>
              <a:ext uri="{FF2B5EF4-FFF2-40B4-BE49-F238E27FC236}">
                <a16:creationId xmlns:a16="http://schemas.microsoft.com/office/drawing/2014/main" id="{AA4A214A-473B-4260-B307-2168385B6604}"/>
              </a:ext>
            </a:extLst>
          </p:cNvPr>
          <p:cNvGrpSpPr/>
          <p:nvPr/>
        </p:nvGrpSpPr>
        <p:grpSpPr>
          <a:xfrm>
            <a:off x="9612888" y="-560191"/>
            <a:ext cx="3860660" cy="3093691"/>
            <a:chOff x="5074266" y="2612219"/>
            <a:chExt cx="2044168" cy="1638068"/>
          </a:xfrm>
          <a:noFill/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F0E7B210-4F29-4B64-810F-F0FDF0B835FD}"/>
                </a:ext>
              </a:extLst>
            </p:cNvPr>
            <p:cNvSpPr/>
            <p:nvPr/>
          </p:nvSpPr>
          <p:spPr>
            <a:xfrm>
              <a:off x="5074266" y="2612219"/>
              <a:ext cx="2044168" cy="1638068"/>
            </a:xfrm>
            <a:custGeom>
              <a:avLst/>
              <a:gdLst>
                <a:gd name="connsiteX0" fmla="*/ 1600472 w 2044168"/>
                <a:gd name="connsiteY0" fmla="*/ 933080 h 1638068"/>
                <a:gd name="connsiteX1" fmla="*/ 1393494 w 2044168"/>
                <a:gd name="connsiteY1" fmla="*/ 1110722 h 1638068"/>
                <a:gd name="connsiteX2" fmla="*/ 1130795 w 2044168"/>
                <a:gd name="connsiteY2" fmla="*/ 1076622 h 1638068"/>
                <a:gd name="connsiteX3" fmla="*/ 837996 w 2044168"/>
                <a:gd name="connsiteY3" fmla="*/ 1542585 h 1638068"/>
                <a:gd name="connsiteX4" fmla="*/ 558342 w 2044168"/>
                <a:gd name="connsiteY4" fmla="*/ 1494103 h 1638068"/>
                <a:gd name="connsiteX5" fmla="*/ 422420 w 2044168"/>
                <a:gd name="connsiteY5" fmla="*/ 1568779 h 1638068"/>
                <a:gd name="connsiteX6" fmla="*/ 196678 w 2044168"/>
                <a:gd name="connsiteY6" fmla="*/ 1637073 h 1638068"/>
                <a:gd name="connsiteX7" fmla="*/ 11321 w 2044168"/>
                <a:gd name="connsiteY7" fmla="*/ 1504961 h 1638068"/>
                <a:gd name="connsiteX8" fmla="*/ 8559 w 2044168"/>
                <a:gd name="connsiteY8" fmla="*/ 1355705 h 1638068"/>
                <a:gd name="connsiteX9" fmla="*/ 316883 w 2044168"/>
                <a:gd name="connsiteY9" fmla="*/ 592181 h 1638068"/>
                <a:gd name="connsiteX10" fmla="*/ 371081 w 2044168"/>
                <a:gd name="connsiteY10" fmla="*/ 242137 h 1638068"/>
                <a:gd name="connsiteX11" fmla="*/ 603967 w 2044168"/>
                <a:gd name="connsiteY11" fmla="*/ 1821 h 1638068"/>
                <a:gd name="connsiteX12" fmla="*/ 1104315 w 2044168"/>
                <a:gd name="connsiteY12" fmla="*/ 210704 h 1638068"/>
                <a:gd name="connsiteX13" fmla="*/ 1379778 w 2044168"/>
                <a:gd name="connsiteY13" fmla="*/ 154316 h 1638068"/>
                <a:gd name="connsiteX14" fmla="*/ 2035860 w 2044168"/>
                <a:gd name="connsiteY14" fmla="*/ 362247 h 1638068"/>
                <a:gd name="connsiteX15" fmla="*/ 1798878 w 2044168"/>
                <a:gd name="connsiteY15" fmla="*/ 529982 h 1638068"/>
                <a:gd name="connsiteX16" fmla="*/ 1600472 w 2044168"/>
                <a:gd name="connsiteY16" fmla="*/ 933080 h 1638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44168" h="1638068">
                  <a:moveTo>
                    <a:pt x="1600472" y="933080"/>
                  </a:moveTo>
                  <a:cubicBezTo>
                    <a:pt x="1562563" y="1021091"/>
                    <a:pt x="1489220" y="1105388"/>
                    <a:pt x="1393494" y="1110722"/>
                  </a:cubicBezTo>
                  <a:cubicBezTo>
                    <a:pt x="1304340" y="1115770"/>
                    <a:pt x="1216424" y="1051190"/>
                    <a:pt x="1130795" y="1076622"/>
                  </a:cubicBezTo>
                  <a:cubicBezTo>
                    <a:pt x="944676" y="1131867"/>
                    <a:pt x="1027353" y="1499437"/>
                    <a:pt x="837996" y="1542585"/>
                  </a:cubicBezTo>
                  <a:cubicBezTo>
                    <a:pt x="744461" y="1563921"/>
                    <a:pt x="652925" y="1478482"/>
                    <a:pt x="558342" y="1494103"/>
                  </a:cubicBezTo>
                  <a:cubicBezTo>
                    <a:pt x="506907" y="1502675"/>
                    <a:pt x="465569" y="1539442"/>
                    <a:pt x="422420" y="1568779"/>
                  </a:cubicBezTo>
                  <a:cubicBezTo>
                    <a:pt x="356126" y="1613832"/>
                    <a:pt x="276593" y="1644026"/>
                    <a:pt x="196678" y="1637073"/>
                  </a:cubicBezTo>
                  <a:cubicBezTo>
                    <a:pt x="116858" y="1630120"/>
                    <a:pt x="38087" y="1580590"/>
                    <a:pt x="11321" y="1504961"/>
                  </a:cubicBezTo>
                  <a:cubicBezTo>
                    <a:pt x="-5538" y="1457527"/>
                    <a:pt x="-1061" y="1405139"/>
                    <a:pt x="8559" y="1355705"/>
                  </a:cubicBezTo>
                  <a:cubicBezTo>
                    <a:pt x="61613" y="1085576"/>
                    <a:pt x="260400" y="861833"/>
                    <a:pt x="316883" y="592181"/>
                  </a:cubicBezTo>
                  <a:cubicBezTo>
                    <a:pt x="341077" y="476452"/>
                    <a:pt x="338219" y="355675"/>
                    <a:pt x="371081" y="242137"/>
                  </a:cubicBezTo>
                  <a:cubicBezTo>
                    <a:pt x="403942" y="128694"/>
                    <a:pt x="486809" y="16871"/>
                    <a:pt x="603967" y="1821"/>
                  </a:cubicBezTo>
                  <a:cubicBezTo>
                    <a:pt x="786561" y="-21706"/>
                    <a:pt x="921340" y="190130"/>
                    <a:pt x="1104315" y="210704"/>
                  </a:cubicBezTo>
                  <a:cubicBezTo>
                    <a:pt x="1198136" y="221277"/>
                    <a:pt x="1288814" y="179653"/>
                    <a:pt x="1379778" y="154316"/>
                  </a:cubicBezTo>
                  <a:cubicBezTo>
                    <a:pt x="1505318" y="119455"/>
                    <a:pt x="2122538" y="104596"/>
                    <a:pt x="2035860" y="362247"/>
                  </a:cubicBezTo>
                  <a:cubicBezTo>
                    <a:pt x="2011381" y="434923"/>
                    <a:pt x="1853742" y="480833"/>
                    <a:pt x="1798878" y="529982"/>
                  </a:cubicBezTo>
                  <a:cubicBezTo>
                    <a:pt x="1675434" y="640758"/>
                    <a:pt x="1662766" y="788491"/>
                    <a:pt x="1600472" y="933080"/>
                  </a:cubicBezTo>
                  <a:close/>
                </a:path>
              </a:pathLst>
            </a:custGeom>
            <a:noFill/>
            <a:ln w="4763" cap="flat">
              <a:solidFill>
                <a:schemeClr val="accent1">
                  <a:alpha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AF62831A-1C1A-4AE7-A039-15E31C099369}"/>
                </a:ext>
              </a:extLst>
            </p:cNvPr>
            <p:cNvSpPr/>
            <p:nvPr/>
          </p:nvSpPr>
          <p:spPr>
            <a:xfrm>
              <a:off x="5155124" y="2679543"/>
              <a:ext cx="1857113" cy="1488349"/>
            </a:xfrm>
            <a:custGeom>
              <a:avLst/>
              <a:gdLst>
                <a:gd name="connsiteX0" fmla="*/ 1453987 w 1857113"/>
                <a:gd name="connsiteY0" fmla="*/ 847755 h 1488349"/>
                <a:gd name="connsiteX1" fmla="*/ 1265964 w 1857113"/>
                <a:gd name="connsiteY1" fmla="*/ 1009204 h 1488349"/>
                <a:gd name="connsiteX2" fmla="*/ 1027267 w 1857113"/>
                <a:gd name="connsiteY2" fmla="*/ 978152 h 1488349"/>
                <a:gd name="connsiteX3" fmla="*/ 761234 w 1857113"/>
                <a:gd name="connsiteY3" fmla="*/ 1401539 h 1488349"/>
                <a:gd name="connsiteX4" fmla="*/ 507202 w 1857113"/>
                <a:gd name="connsiteY4" fmla="*/ 1357533 h 1488349"/>
                <a:gd name="connsiteX5" fmla="*/ 383758 w 1857113"/>
                <a:gd name="connsiteY5" fmla="*/ 1425351 h 1488349"/>
                <a:gd name="connsiteX6" fmla="*/ 178685 w 1857113"/>
                <a:gd name="connsiteY6" fmla="*/ 1487454 h 1488349"/>
                <a:gd name="connsiteX7" fmla="*/ 10283 w 1857113"/>
                <a:gd name="connsiteY7" fmla="*/ 1367439 h 1488349"/>
                <a:gd name="connsiteX8" fmla="*/ 7806 w 1857113"/>
                <a:gd name="connsiteY8" fmla="*/ 1231898 h 1488349"/>
                <a:gd name="connsiteX9" fmla="*/ 287746 w 1857113"/>
                <a:gd name="connsiteY9" fmla="*/ 538097 h 1488349"/>
                <a:gd name="connsiteX10" fmla="*/ 336990 w 1857113"/>
                <a:gd name="connsiteY10" fmla="*/ 220057 h 1488349"/>
                <a:gd name="connsiteX11" fmla="*/ 548541 w 1857113"/>
                <a:gd name="connsiteY11" fmla="*/ 1649 h 1488349"/>
                <a:gd name="connsiteX12" fmla="*/ 1003169 w 1857113"/>
                <a:gd name="connsiteY12" fmla="*/ 191387 h 1488349"/>
                <a:gd name="connsiteX13" fmla="*/ 1253486 w 1857113"/>
                <a:gd name="connsiteY13" fmla="*/ 140143 h 1488349"/>
                <a:gd name="connsiteX14" fmla="*/ 1849560 w 1857113"/>
                <a:gd name="connsiteY14" fmla="*/ 329023 h 1488349"/>
                <a:gd name="connsiteX15" fmla="*/ 1634296 w 1857113"/>
                <a:gd name="connsiteY15" fmla="*/ 481423 h 1488349"/>
                <a:gd name="connsiteX16" fmla="*/ 1453987 w 1857113"/>
                <a:gd name="connsiteY16" fmla="*/ 847755 h 1488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57113" h="1488349">
                  <a:moveTo>
                    <a:pt x="1453987" y="847755"/>
                  </a:moveTo>
                  <a:cubicBezTo>
                    <a:pt x="1419602" y="927765"/>
                    <a:pt x="1352927" y="1004251"/>
                    <a:pt x="1265964" y="1009204"/>
                  </a:cubicBezTo>
                  <a:cubicBezTo>
                    <a:pt x="1184906" y="1013776"/>
                    <a:pt x="1105087" y="955102"/>
                    <a:pt x="1027267" y="978152"/>
                  </a:cubicBezTo>
                  <a:cubicBezTo>
                    <a:pt x="858103" y="1028349"/>
                    <a:pt x="933255" y="1362295"/>
                    <a:pt x="761234" y="1401539"/>
                  </a:cubicBezTo>
                  <a:cubicBezTo>
                    <a:pt x="676271" y="1420874"/>
                    <a:pt x="593118" y="1343245"/>
                    <a:pt x="507202" y="1357533"/>
                  </a:cubicBezTo>
                  <a:cubicBezTo>
                    <a:pt x="460435" y="1365248"/>
                    <a:pt x="422906" y="1398681"/>
                    <a:pt x="383758" y="1425351"/>
                  </a:cubicBezTo>
                  <a:cubicBezTo>
                    <a:pt x="323560" y="1466308"/>
                    <a:pt x="251265" y="1493740"/>
                    <a:pt x="178685" y="1487454"/>
                  </a:cubicBezTo>
                  <a:cubicBezTo>
                    <a:pt x="106105" y="1481168"/>
                    <a:pt x="34667" y="1436114"/>
                    <a:pt x="10283" y="1367439"/>
                  </a:cubicBezTo>
                  <a:cubicBezTo>
                    <a:pt x="-4957" y="1324291"/>
                    <a:pt x="-1052" y="1276761"/>
                    <a:pt x="7806" y="1231898"/>
                  </a:cubicBezTo>
                  <a:cubicBezTo>
                    <a:pt x="55812" y="986344"/>
                    <a:pt x="236502" y="782985"/>
                    <a:pt x="287746" y="538097"/>
                  </a:cubicBezTo>
                  <a:cubicBezTo>
                    <a:pt x="309749" y="433036"/>
                    <a:pt x="307082" y="323213"/>
                    <a:pt x="336990" y="220057"/>
                  </a:cubicBezTo>
                  <a:cubicBezTo>
                    <a:pt x="366804" y="116902"/>
                    <a:pt x="442051" y="15365"/>
                    <a:pt x="548541" y="1649"/>
                  </a:cubicBezTo>
                  <a:cubicBezTo>
                    <a:pt x="714466" y="-19687"/>
                    <a:pt x="836863" y="172718"/>
                    <a:pt x="1003169" y="191387"/>
                  </a:cubicBezTo>
                  <a:cubicBezTo>
                    <a:pt x="1088418" y="201007"/>
                    <a:pt x="1170809" y="163098"/>
                    <a:pt x="1253486" y="140143"/>
                  </a:cubicBezTo>
                  <a:cubicBezTo>
                    <a:pt x="1367596" y="108424"/>
                    <a:pt x="1928332" y="94994"/>
                    <a:pt x="1849560" y="329023"/>
                  </a:cubicBezTo>
                  <a:cubicBezTo>
                    <a:pt x="1827272" y="395032"/>
                    <a:pt x="1684111" y="436751"/>
                    <a:pt x="1634296" y="481423"/>
                  </a:cubicBezTo>
                  <a:cubicBezTo>
                    <a:pt x="1522091" y="582198"/>
                    <a:pt x="1510566" y="716405"/>
                    <a:pt x="1453987" y="847755"/>
                  </a:cubicBezTo>
                  <a:close/>
                </a:path>
              </a:pathLst>
            </a:custGeom>
            <a:noFill/>
            <a:ln w="4763" cap="flat">
              <a:solidFill>
                <a:schemeClr val="accent1">
                  <a:alpha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F2D92502-46C5-43CB-A920-DE6A578844C0}"/>
                </a:ext>
              </a:extLst>
            </p:cNvPr>
            <p:cNvSpPr/>
            <p:nvPr/>
          </p:nvSpPr>
          <p:spPr>
            <a:xfrm>
              <a:off x="5235778" y="2746852"/>
              <a:ext cx="1670182" cy="1338552"/>
            </a:xfrm>
            <a:custGeom>
              <a:avLst/>
              <a:gdLst>
                <a:gd name="connsiteX0" fmla="*/ 1307706 w 1670182"/>
                <a:gd name="connsiteY0" fmla="*/ 762538 h 1338552"/>
                <a:gd name="connsiteX1" fmla="*/ 1138637 w 1670182"/>
                <a:gd name="connsiteY1" fmla="*/ 907699 h 1338552"/>
                <a:gd name="connsiteX2" fmla="*/ 923944 w 1670182"/>
                <a:gd name="connsiteY2" fmla="*/ 879791 h 1338552"/>
                <a:gd name="connsiteX3" fmla="*/ 684676 w 1670182"/>
                <a:gd name="connsiteY3" fmla="*/ 1260600 h 1338552"/>
                <a:gd name="connsiteX4" fmla="*/ 456171 w 1670182"/>
                <a:gd name="connsiteY4" fmla="*/ 1220977 h 1338552"/>
                <a:gd name="connsiteX5" fmla="*/ 345109 w 1670182"/>
                <a:gd name="connsiteY5" fmla="*/ 1281936 h 1338552"/>
                <a:gd name="connsiteX6" fmla="*/ 160705 w 1670182"/>
                <a:gd name="connsiteY6" fmla="*/ 1337753 h 1338552"/>
                <a:gd name="connsiteX7" fmla="*/ 9258 w 1670182"/>
                <a:gd name="connsiteY7" fmla="*/ 1229835 h 1338552"/>
                <a:gd name="connsiteX8" fmla="*/ 6972 w 1670182"/>
                <a:gd name="connsiteY8" fmla="*/ 1107915 h 1338552"/>
                <a:gd name="connsiteX9" fmla="*/ 258718 w 1670182"/>
                <a:gd name="connsiteY9" fmla="*/ 483932 h 1338552"/>
                <a:gd name="connsiteX10" fmla="*/ 303009 w 1670182"/>
                <a:gd name="connsiteY10" fmla="*/ 197896 h 1338552"/>
                <a:gd name="connsiteX11" fmla="*/ 493318 w 1670182"/>
                <a:gd name="connsiteY11" fmla="*/ 1491 h 1338552"/>
                <a:gd name="connsiteX12" fmla="*/ 902227 w 1670182"/>
                <a:gd name="connsiteY12" fmla="*/ 172179 h 1338552"/>
                <a:gd name="connsiteX13" fmla="*/ 1127302 w 1670182"/>
                <a:gd name="connsiteY13" fmla="*/ 126078 h 1338552"/>
                <a:gd name="connsiteX14" fmla="*/ 1663369 w 1670182"/>
                <a:gd name="connsiteY14" fmla="*/ 296004 h 1338552"/>
                <a:gd name="connsiteX15" fmla="*/ 1469726 w 1670182"/>
                <a:gd name="connsiteY15" fmla="*/ 433068 h 1338552"/>
                <a:gd name="connsiteX16" fmla="*/ 1307706 w 1670182"/>
                <a:gd name="connsiteY16" fmla="*/ 762538 h 133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70182" h="1338552">
                  <a:moveTo>
                    <a:pt x="1307706" y="762538"/>
                  </a:moveTo>
                  <a:cubicBezTo>
                    <a:pt x="1276750" y="834452"/>
                    <a:pt x="1216742" y="903318"/>
                    <a:pt x="1138637" y="907699"/>
                  </a:cubicBezTo>
                  <a:cubicBezTo>
                    <a:pt x="1065771" y="911795"/>
                    <a:pt x="993952" y="859026"/>
                    <a:pt x="923944" y="879791"/>
                  </a:cubicBezTo>
                  <a:cubicBezTo>
                    <a:pt x="771829" y="924939"/>
                    <a:pt x="839362" y="1225263"/>
                    <a:pt x="684676" y="1260600"/>
                  </a:cubicBezTo>
                  <a:cubicBezTo>
                    <a:pt x="608285" y="1278031"/>
                    <a:pt x="533419" y="1208213"/>
                    <a:pt x="456171" y="1220977"/>
                  </a:cubicBezTo>
                  <a:cubicBezTo>
                    <a:pt x="414070" y="1227930"/>
                    <a:pt x="380352" y="1258029"/>
                    <a:pt x="345109" y="1281936"/>
                  </a:cubicBezTo>
                  <a:cubicBezTo>
                    <a:pt x="290912" y="1318798"/>
                    <a:pt x="225952" y="1343373"/>
                    <a:pt x="160705" y="1337753"/>
                  </a:cubicBezTo>
                  <a:cubicBezTo>
                    <a:pt x="95459" y="1332133"/>
                    <a:pt x="31165" y="1291557"/>
                    <a:pt x="9258" y="1229835"/>
                  </a:cubicBezTo>
                  <a:cubicBezTo>
                    <a:pt x="-4458" y="1191068"/>
                    <a:pt x="-934" y="1148301"/>
                    <a:pt x="6972" y="1107915"/>
                  </a:cubicBezTo>
                  <a:cubicBezTo>
                    <a:pt x="50120" y="887030"/>
                    <a:pt x="212617" y="704150"/>
                    <a:pt x="258718" y="483932"/>
                  </a:cubicBezTo>
                  <a:cubicBezTo>
                    <a:pt x="278530" y="389444"/>
                    <a:pt x="276148" y="290670"/>
                    <a:pt x="303009" y="197896"/>
                  </a:cubicBezTo>
                  <a:cubicBezTo>
                    <a:pt x="329869" y="105123"/>
                    <a:pt x="397592" y="13778"/>
                    <a:pt x="493318" y="1491"/>
                  </a:cubicBezTo>
                  <a:cubicBezTo>
                    <a:pt x="642575" y="-17750"/>
                    <a:pt x="752684" y="155319"/>
                    <a:pt x="902227" y="172179"/>
                  </a:cubicBezTo>
                  <a:cubicBezTo>
                    <a:pt x="978903" y="180846"/>
                    <a:pt x="1053007" y="146747"/>
                    <a:pt x="1127302" y="126078"/>
                  </a:cubicBezTo>
                  <a:cubicBezTo>
                    <a:pt x="1229887" y="97598"/>
                    <a:pt x="1734331" y="85501"/>
                    <a:pt x="1663369" y="296004"/>
                  </a:cubicBezTo>
                  <a:cubicBezTo>
                    <a:pt x="1643367" y="355440"/>
                    <a:pt x="1514589" y="392873"/>
                    <a:pt x="1469726" y="433068"/>
                  </a:cubicBezTo>
                  <a:cubicBezTo>
                    <a:pt x="1368856" y="523651"/>
                    <a:pt x="1358569" y="644333"/>
                    <a:pt x="1307706" y="762538"/>
                  </a:cubicBezTo>
                  <a:close/>
                </a:path>
              </a:pathLst>
            </a:custGeom>
            <a:noFill/>
            <a:ln w="4763" cap="flat">
              <a:solidFill>
                <a:schemeClr val="accent1">
                  <a:alpha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7656A5F1-43D6-4392-9566-8FC05D123946}"/>
                </a:ext>
              </a:extLst>
            </p:cNvPr>
            <p:cNvSpPr/>
            <p:nvPr/>
          </p:nvSpPr>
          <p:spPr>
            <a:xfrm>
              <a:off x="5316252" y="2814367"/>
              <a:ext cx="1483492" cy="1188760"/>
            </a:xfrm>
            <a:custGeom>
              <a:avLst/>
              <a:gdLst>
                <a:gd name="connsiteX0" fmla="*/ 1161509 w 1483492"/>
                <a:gd name="connsiteY0" fmla="*/ 677022 h 1188760"/>
                <a:gd name="connsiteX1" fmla="*/ 1011299 w 1483492"/>
                <a:gd name="connsiteY1" fmla="*/ 805990 h 1188760"/>
                <a:gd name="connsiteX2" fmla="*/ 820609 w 1483492"/>
                <a:gd name="connsiteY2" fmla="*/ 781225 h 1188760"/>
                <a:gd name="connsiteX3" fmla="*/ 608106 w 1483492"/>
                <a:gd name="connsiteY3" fmla="*/ 1119458 h 1188760"/>
                <a:gd name="connsiteX4" fmla="*/ 405128 w 1483492"/>
                <a:gd name="connsiteY4" fmla="*/ 1084311 h 1188760"/>
                <a:gd name="connsiteX5" fmla="*/ 306545 w 1483492"/>
                <a:gd name="connsiteY5" fmla="*/ 1138508 h 1188760"/>
                <a:gd name="connsiteX6" fmla="*/ 142715 w 1483492"/>
                <a:gd name="connsiteY6" fmla="*/ 1188038 h 1188760"/>
                <a:gd name="connsiteX7" fmla="*/ 8222 w 1483492"/>
                <a:gd name="connsiteY7" fmla="*/ 1092216 h 1188760"/>
                <a:gd name="connsiteX8" fmla="*/ 6221 w 1483492"/>
                <a:gd name="connsiteY8" fmla="*/ 983917 h 1188760"/>
                <a:gd name="connsiteX9" fmla="*/ 229868 w 1483492"/>
                <a:gd name="connsiteY9" fmla="*/ 429752 h 1188760"/>
                <a:gd name="connsiteX10" fmla="*/ 269207 w 1483492"/>
                <a:gd name="connsiteY10" fmla="*/ 175721 h 1188760"/>
                <a:gd name="connsiteX11" fmla="*/ 438275 w 1483492"/>
                <a:gd name="connsiteY11" fmla="*/ 1318 h 1188760"/>
                <a:gd name="connsiteX12" fmla="*/ 801368 w 1483492"/>
                <a:gd name="connsiteY12" fmla="*/ 152861 h 1188760"/>
                <a:gd name="connsiteX13" fmla="*/ 1001298 w 1483492"/>
                <a:gd name="connsiteY13" fmla="*/ 111903 h 1188760"/>
                <a:gd name="connsiteX14" fmla="*/ 1477453 w 1483492"/>
                <a:gd name="connsiteY14" fmla="*/ 262779 h 1188760"/>
                <a:gd name="connsiteX15" fmla="*/ 1305527 w 1483492"/>
                <a:gd name="connsiteY15" fmla="*/ 384509 h 1188760"/>
                <a:gd name="connsiteX16" fmla="*/ 1161509 w 1483492"/>
                <a:gd name="connsiteY16" fmla="*/ 677022 h 1188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83492" h="1188760">
                  <a:moveTo>
                    <a:pt x="1161509" y="677022"/>
                  </a:moveTo>
                  <a:cubicBezTo>
                    <a:pt x="1133981" y="740934"/>
                    <a:pt x="1080737" y="802085"/>
                    <a:pt x="1011299" y="805990"/>
                  </a:cubicBezTo>
                  <a:cubicBezTo>
                    <a:pt x="946625" y="809610"/>
                    <a:pt x="882807" y="762747"/>
                    <a:pt x="820609" y="781225"/>
                  </a:cubicBezTo>
                  <a:cubicBezTo>
                    <a:pt x="685544" y="821325"/>
                    <a:pt x="745457" y="1088121"/>
                    <a:pt x="608106" y="1119458"/>
                  </a:cubicBezTo>
                  <a:cubicBezTo>
                    <a:pt x="540288" y="1134888"/>
                    <a:pt x="473804" y="1072881"/>
                    <a:pt x="405128" y="1084311"/>
                  </a:cubicBezTo>
                  <a:cubicBezTo>
                    <a:pt x="367790" y="1090502"/>
                    <a:pt x="337787" y="1117172"/>
                    <a:pt x="306545" y="1138508"/>
                  </a:cubicBezTo>
                  <a:cubicBezTo>
                    <a:pt x="258443" y="1171178"/>
                    <a:pt x="200722" y="1193086"/>
                    <a:pt x="142715" y="1188038"/>
                  </a:cubicBezTo>
                  <a:cubicBezTo>
                    <a:pt x="84707" y="1182990"/>
                    <a:pt x="27653" y="1146985"/>
                    <a:pt x="8222" y="1092216"/>
                  </a:cubicBezTo>
                  <a:cubicBezTo>
                    <a:pt x="-3970" y="1057736"/>
                    <a:pt x="-827" y="1019826"/>
                    <a:pt x="6221" y="983917"/>
                  </a:cubicBezTo>
                  <a:cubicBezTo>
                    <a:pt x="44607" y="787797"/>
                    <a:pt x="188911" y="625396"/>
                    <a:pt x="229868" y="429752"/>
                  </a:cubicBezTo>
                  <a:cubicBezTo>
                    <a:pt x="247490" y="345837"/>
                    <a:pt x="245299" y="258112"/>
                    <a:pt x="269207" y="175721"/>
                  </a:cubicBezTo>
                  <a:cubicBezTo>
                    <a:pt x="293019" y="93329"/>
                    <a:pt x="353217" y="12272"/>
                    <a:pt x="438275" y="1318"/>
                  </a:cubicBezTo>
                  <a:cubicBezTo>
                    <a:pt x="570768" y="-15732"/>
                    <a:pt x="668590" y="138002"/>
                    <a:pt x="801368" y="152861"/>
                  </a:cubicBezTo>
                  <a:cubicBezTo>
                    <a:pt x="869472" y="160481"/>
                    <a:pt x="935290" y="130286"/>
                    <a:pt x="1001298" y="111903"/>
                  </a:cubicBezTo>
                  <a:cubicBezTo>
                    <a:pt x="1092452" y="86567"/>
                    <a:pt x="1540413" y="75803"/>
                    <a:pt x="1477453" y="262779"/>
                  </a:cubicBezTo>
                  <a:cubicBezTo>
                    <a:pt x="1459641" y="315548"/>
                    <a:pt x="1345341" y="348790"/>
                    <a:pt x="1305527" y="384509"/>
                  </a:cubicBezTo>
                  <a:cubicBezTo>
                    <a:pt x="1215896" y="464900"/>
                    <a:pt x="1206752" y="572056"/>
                    <a:pt x="1161509" y="677022"/>
                  </a:cubicBezTo>
                  <a:close/>
                </a:path>
              </a:pathLst>
            </a:custGeom>
            <a:noFill/>
            <a:ln w="4763" cap="flat">
              <a:solidFill>
                <a:schemeClr val="accent1">
                  <a:alpha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0B1B6E3F-AFCB-49B8-87E3-C930BE3A040E}"/>
                </a:ext>
              </a:extLst>
            </p:cNvPr>
            <p:cNvSpPr/>
            <p:nvPr/>
          </p:nvSpPr>
          <p:spPr>
            <a:xfrm>
              <a:off x="5397013" y="2881391"/>
              <a:ext cx="1296629" cy="1039151"/>
            </a:xfrm>
            <a:custGeom>
              <a:avLst/>
              <a:gdLst>
                <a:gd name="connsiteX0" fmla="*/ 1015121 w 1296629"/>
                <a:gd name="connsiteY0" fmla="*/ 591995 h 1039151"/>
                <a:gd name="connsiteX1" fmla="*/ 883867 w 1296629"/>
                <a:gd name="connsiteY1" fmla="*/ 704676 h 1039151"/>
                <a:gd name="connsiteX2" fmla="*/ 717179 w 1296629"/>
                <a:gd name="connsiteY2" fmla="*/ 683054 h 1039151"/>
                <a:gd name="connsiteX3" fmla="*/ 531442 w 1296629"/>
                <a:gd name="connsiteY3" fmla="*/ 978615 h 1039151"/>
                <a:gd name="connsiteX4" fmla="*/ 354086 w 1296629"/>
                <a:gd name="connsiteY4" fmla="*/ 947849 h 1039151"/>
                <a:gd name="connsiteX5" fmla="*/ 267885 w 1296629"/>
                <a:gd name="connsiteY5" fmla="*/ 995189 h 1039151"/>
                <a:gd name="connsiteX6" fmla="*/ 124724 w 1296629"/>
                <a:gd name="connsiteY6" fmla="*/ 1038527 h 1039151"/>
                <a:gd name="connsiteX7" fmla="*/ 7186 w 1296629"/>
                <a:gd name="connsiteY7" fmla="*/ 954707 h 1039151"/>
                <a:gd name="connsiteX8" fmla="*/ 5471 w 1296629"/>
                <a:gd name="connsiteY8" fmla="*/ 860029 h 1039151"/>
                <a:gd name="connsiteX9" fmla="*/ 200924 w 1296629"/>
                <a:gd name="connsiteY9" fmla="*/ 375683 h 1039151"/>
                <a:gd name="connsiteX10" fmla="*/ 235309 w 1296629"/>
                <a:gd name="connsiteY10" fmla="*/ 153655 h 1039151"/>
                <a:gd name="connsiteX11" fmla="*/ 383042 w 1296629"/>
                <a:gd name="connsiteY11" fmla="*/ 1160 h 1039151"/>
                <a:gd name="connsiteX12" fmla="*/ 700415 w 1296629"/>
                <a:gd name="connsiteY12" fmla="*/ 133652 h 1039151"/>
                <a:gd name="connsiteX13" fmla="*/ 875199 w 1296629"/>
                <a:gd name="connsiteY13" fmla="*/ 97934 h 1039151"/>
                <a:gd name="connsiteX14" fmla="*/ 1291346 w 1296629"/>
                <a:gd name="connsiteY14" fmla="*/ 229855 h 1039151"/>
                <a:gd name="connsiteX15" fmla="*/ 1141042 w 1296629"/>
                <a:gd name="connsiteY15" fmla="*/ 336249 h 1039151"/>
                <a:gd name="connsiteX16" fmla="*/ 1015121 w 1296629"/>
                <a:gd name="connsiteY16" fmla="*/ 591995 h 1039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96629" h="1039151">
                  <a:moveTo>
                    <a:pt x="1015121" y="591995"/>
                  </a:moveTo>
                  <a:cubicBezTo>
                    <a:pt x="991118" y="647812"/>
                    <a:pt x="944541" y="701247"/>
                    <a:pt x="883867" y="704676"/>
                  </a:cubicBezTo>
                  <a:cubicBezTo>
                    <a:pt x="827288" y="707915"/>
                    <a:pt x="771567" y="666957"/>
                    <a:pt x="717179" y="683054"/>
                  </a:cubicBezTo>
                  <a:cubicBezTo>
                    <a:pt x="599069" y="718106"/>
                    <a:pt x="651552" y="951278"/>
                    <a:pt x="531442" y="978615"/>
                  </a:cubicBezTo>
                  <a:cubicBezTo>
                    <a:pt x="472101" y="992141"/>
                    <a:pt x="414094" y="937943"/>
                    <a:pt x="354086" y="947849"/>
                  </a:cubicBezTo>
                  <a:cubicBezTo>
                    <a:pt x="321415" y="953279"/>
                    <a:pt x="295222" y="976615"/>
                    <a:pt x="267885" y="995189"/>
                  </a:cubicBezTo>
                  <a:cubicBezTo>
                    <a:pt x="225784" y="1023764"/>
                    <a:pt x="175397" y="1042909"/>
                    <a:pt x="124724" y="1038527"/>
                  </a:cubicBezTo>
                  <a:cubicBezTo>
                    <a:pt x="74051" y="1034146"/>
                    <a:pt x="24140" y="1002713"/>
                    <a:pt x="7186" y="954707"/>
                  </a:cubicBezTo>
                  <a:cubicBezTo>
                    <a:pt x="-3482" y="924608"/>
                    <a:pt x="-720" y="891366"/>
                    <a:pt x="5471" y="860029"/>
                  </a:cubicBezTo>
                  <a:cubicBezTo>
                    <a:pt x="38999" y="688579"/>
                    <a:pt x="165110" y="546656"/>
                    <a:pt x="200924" y="375683"/>
                  </a:cubicBezTo>
                  <a:cubicBezTo>
                    <a:pt x="216259" y="302340"/>
                    <a:pt x="214450" y="225664"/>
                    <a:pt x="235309" y="153655"/>
                  </a:cubicBezTo>
                  <a:cubicBezTo>
                    <a:pt x="256169" y="81646"/>
                    <a:pt x="308747" y="10780"/>
                    <a:pt x="383042" y="1160"/>
                  </a:cubicBezTo>
                  <a:cubicBezTo>
                    <a:pt x="498866" y="-13795"/>
                    <a:pt x="584401" y="120603"/>
                    <a:pt x="700415" y="133652"/>
                  </a:cubicBezTo>
                  <a:cubicBezTo>
                    <a:pt x="759946" y="140320"/>
                    <a:pt x="817477" y="113936"/>
                    <a:pt x="875199" y="97934"/>
                  </a:cubicBezTo>
                  <a:cubicBezTo>
                    <a:pt x="954828" y="75836"/>
                    <a:pt x="1346401" y="66406"/>
                    <a:pt x="1291346" y="229855"/>
                  </a:cubicBezTo>
                  <a:cubicBezTo>
                    <a:pt x="1275820" y="275956"/>
                    <a:pt x="1175808" y="305102"/>
                    <a:pt x="1141042" y="336249"/>
                  </a:cubicBezTo>
                  <a:cubicBezTo>
                    <a:pt x="1062651" y="406544"/>
                    <a:pt x="1054650" y="500270"/>
                    <a:pt x="1015121" y="591995"/>
                  </a:cubicBezTo>
                  <a:close/>
                </a:path>
              </a:pathLst>
            </a:custGeom>
            <a:noFill/>
            <a:ln w="4763" cap="flat">
              <a:solidFill>
                <a:schemeClr val="accent1">
                  <a:alpha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2B623C59-EC56-4885-8AF2-59E92EC31943}"/>
                </a:ext>
              </a:extLst>
            </p:cNvPr>
            <p:cNvSpPr/>
            <p:nvPr/>
          </p:nvSpPr>
          <p:spPr>
            <a:xfrm>
              <a:off x="5477667" y="2948619"/>
              <a:ext cx="1109682" cy="889457"/>
            </a:xfrm>
            <a:custGeom>
              <a:avLst/>
              <a:gdLst>
                <a:gd name="connsiteX0" fmla="*/ 868840 w 1109682"/>
                <a:gd name="connsiteY0" fmla="*/ 506765 h 889457"/>
                <a:gd name="connsiteX1" fmla="*/ 756445 w 1109682"/>
                <a:gd name="connsiteY1" fmla="*/ 603253 h 889457"/>
                <a:gd name="connsiteX2" fmla="*/ 613855 w 1109682"/>
                <a:gd name="connsiteY2" fmla="*/ 584680 h 889457"/>
                <a:gd name="connsiteX3" fmla="*/ 454883 w 1109682"/>
                <a:gd name="connsiteY3" fmla="*/ 837664 h 889457"/>
                <a:gd name="connsiteX4" fmla="*/ 303055 w 1109682"/>
                <a:gd name="connsiteY4" fmla="*/ 811375 h 889457"/>
                <a:gd name="connsiteX5" fmla="*/ 229236 w 1109682"/>
                <a:gd name="connsiteY5" fmla="*/ 851856 h 889457"/>
                <a:gd name="connsiteX6" fmla="*/ 106744 w 1109682"/>
                <a:gd name="connsiteY6" fmla="*/ 888908 h 889457"/>
                <a:gd name="connsiteX7" fmla="*/ 6160 w 1109682"/>
                <a:gd name="connsiteY7" fmla="*/ 817185 h 889457"/>
                <a:gd name="connsiteX8" fmla="*/ 4636 w 1109682"/>
                <a:gd name="connsiteY8" fmla="*/ 736127 h 889457"/>
                <a:gd name="connsiteX9" fmla="*/ 171895 w 1109682"/>
                <a:gd name="connsiteY9" fmla="*/ 321504 h 889457"/>
                <a:gd name="connsiteX10" fmla="*/ 201328 w 1109682"/>
                <a:gd name="connsiteY10" fmla="*/ 131480 h 889457"/>
                <a:gd name="connsiteX11" fmla="*/ 327820 w 1109682"/>
                <a:gd name="connsiteY11" fmla="*/ 988 h 889457"/>
                <a:gd name="connsiteX12" fmla="*/ 599473 w 1109682"/>
                <a:gd name="connsiteY12" fmla="*/ 114335 h 889457"/>
                <a:gd name="connsiteX13" fmla="*/ 749015 w 1109682"/>
                <a:gd name="connsiteY13" fmla="*/ 83760 h 889457"/>
                <a:gd name="connsiteX14" fmla="*/ 1105155 w 1109682"/>
                <a:gd name="connsiteY14" fmla="*/ 196631 h 889457"/>
                <a:gd name="connsiteX15" fmla="*/ 976472 w 1109682"/>
                <a:gd name="connsiteY15" fmla="*/ 287690 h 889457"/>
                <a:gd name="connsiteX16" fmla="*/ 868840 w 1109682"/>
                <a:gd name="connsiteY16" fmla="*/ 506765 h 889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09682" h="889457">
                  <a:moveTo>
                    <a:pt x="868840" y="506765"/>
                  </a:moveTo>
                  <a:cubicBezTo>
                    <a:pt x="848266" y="554581"/>
                    <a:pt x="808451" y="600301"/>
                    <a:pt x="756445" y="603253"/>
                  </a:cubicBezTo>
                  <a:cubicBezTo>
                    <a:pt x="708058" y="606016"/>
                    <a:pt x="660337" y="570964"/>
                    <a:pt x="613855" y="584680"/>
                  </a:cubicBezTo>
                  <a:cubicBezTo>
                    <a:pt x="512795" y="614683"/>
                    <a:pt x="557658" y="814232"/>
                    <a:pt x="454883" y="837664"/>
                  </a:cubicBezTo>
                  <a:cubicBezTo>
                    <a:pt x="404115" y="849284"/>
                    <a:pt x="354394" y="802802"/>
                    <a:pt x="303055" y="811375"/>
                  </a:cubicBezTo>
                  <a:cubicBezTo>
                    <a:pt x="275146" y="816042"/>
                    <a:pt x="252667" y="835949"/>
                    <a:pt x="229236" y="851856"/>
                  </a:cubicBezTo>
                  <a:cubicBezTo>
                    <a:pt x="193231" y="876335"/>
                    <a:pt x="150083" y="892718"/>
                    <a:pt x="106744" y="888908"/>
                  </a:cubicBezTo>
                  <a:cubicBezTo>
                    <a:pt x="63406" y="885193"/>
                    <a:pt x="20638" y="858238"/>
                    <a:pt x="6160" y="817185"/>
                  </a:cubicBezTo>
                  <a:cubicBezTo>
                    <a:pt x="-2984" y="791372"/>
                    <a:pt x="-602" y="762988"/>
                    <a:pt x="4636" y="736127"/>
                  </a:cubicBezTo>
                  <a:cubicBezTo>
                    <a:pt x="33307" y="589347"/>
                    <a:pt x="141320" y="467903"/>
                    <a:pt x="171895" y="321504"/>
                  </a:cubicBezTo>
                  <a:cubicBezTo>
                    <a:pt x="185040" y="258734"/>
                    <a:pt x="183516" y="193107"/>
                    <a:pt x="201328" y="131480"/>
                  </a:cubicBezTo>
                  <a:cubicBezTo>
                    <a:pt x="219139" y="69853"/>
                    <a:pt x="264193" y="9179"/>
                    <a:pt x="327820" y="988"/>
                  </a:cubicBezTo>
                  <a:cubicBezTo>
                    <a:pt x="426975" y="-11776"/>
                    <a:pt x="500127" y="103191"/>
                    <a:pt x="599473" y="114335"/>
                  </a:cubicBezTo>
                  <a:cubicBezTo>
                    <a:pt x="650431" y="120050"/>
                    <a:pt x="699676" y="97476"/>
                    <a:pt x="749015" y="83760"/>
                  </a:cubicBezTo>
                  <a:cubicBezTo>
                    <a:pt x="817214" y="64805"/>
                    <a:pt x="1152304" y="56804"/>
                    <a:pt x="1105155" y="196631"/>
                  </a:cubicBezTo>
                  <a:cubicBezTo>
                    <a:pt x="1091820" y="236065"/>
                    <a:pt x="1006285" y="261020"/>
                    <a:pt x="976472" y="287690"/>
                  </a:cubicBezTo>
                  <a:cubicBezTo>
                    <a:pt x="909511" y="348079"/>
                    <a:pt x="902558" y="428279"/>
                    <a:pt x="868840" y="506765"/>
                  </a:cubicBezTo>
                  <a:close/>
                </a:path>
              </a:pathLst>
            </a:custGeom>
            <a:noFill/>
            <a:ln w="4763" cap="flat">
              <a:solidFill>
                <a:schemeClr val="accent1">
                  <a:alpha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</p:grpSp>
      <p:pic>
        <p:nvPicPr>
          <p:cNvPr id="63" name="Picture 62" descr="Graphical user interface&#10;&#10;Description automatically generated">
            <a:extLst>
              <a:ext uri="{FF2B5EF4-FFF2-40B4-BE49-F238E27FC236}">
                <a16:creationId xmlns:a16="http://schemas.microsoft.com/office/drawing/2014/main" id="{AE336ACF-587E-B54A-9B2B-C585639257B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7405" y="-4707719"/>
            <a:ext cx="10379377" cy="14670681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5BA4FAE9-51BC-CF49-8FBA-DA067B996D0A}"/>
              </a:ext>
            </a:extLst>
          </p:cNvPr>
          <p:cNvSpPr txBox="1"/>
          <p:nvPr/>
        </p:nvSpPr>
        <p:spPr>
          <a:xfrm>
            <a:off x="2394804" y="3850760"/>
            <a:ext cx="42100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dirty="0" err="1">
                <a:solidFill>
                  <a:schemeClr val="bg1"/>
                </a:solidFill>
              </a:rPr>
              <a:t>Geshna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Boodhram</a:t>
            </a:r>
            <a:br>
              <a:rPr lang="en-GB" sz="2400" dirty="0">
                <a:solidFill>
                  <a:schemeClr val="bg1"/>
                </a:solidFill>
              </a:rPr>
            </a:br>
            <a:r>
              <a:rPr lang="en-GB" sz="2400" dirty="0" err="1">
                <a:solidFill>
                  <a:schemeClr val="bg1"/>
                </a:solidFill>
              </a:rPr>
              <a:t>Khilesh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Paupiah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5CC82231-5965-6D49-8118-C3AAC40B0CED}"/>
              </a:ext>
            </a:extLst>
          </p:cNvPr>
          <p:cNvSpPr/>
          <p:nvPr/>
        </p:nvSpPr>
        <p:spPr>
          <a:xfrm>
            <a:off x="6715488" y="3850761"/>
            <a:ext cx="31931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err="1">
                <a:solidFill>
                  <a:schemeClr val="bg1"/>
                </a:solidFill>
              </a:rPr>
              <a:t>Ritesh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Hemraz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</a:p>
          <a:p>
            <a:r>
              <a:rPr lang="en-GB" sz="2400" dirty="0" err="1">
                <a:solidFill>
                  <a:schemeClr val="bg1"/>
                </a:solidFill>
              </a:rPr>
              <a:t>Chelvin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Ramsamy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677402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C030742F-011C-4E45-A1F5-F57B5A5D1F7D}"/>
              </a:ext>
            </a:extLst>
          </p:cNvPr>
          <p:cNvGrpSpPr/>
          <p:nvPr/>
        </p:nvGrpSpPr>
        <p:grpSpPr>
          <a:xfrm>
            <a:off x="5345657" y="4660349"/>
            <a:ext cx="1497047" cy="704849"/>
            <a:chOff x="5306523" y="4248477"/>
            <a:chExt cx="1592547" cy="749813"/>
          </a:xfrm>
        </p:grpSpPr>
        <p:sp>
          <p:nvSpPr>
            <p:cNvPr id="2" name="Freeform 21">
              <a:extLst>
                <a:ext uri="{FF2B5EF4-FFF2-40B4-BE49-F238E27FC236}">
                  <a16:creationId xmlns:a16="http://schemas.microsoft.com/office/drawing/2014/main" id="{E972D30D-3741-4A3A-BDBD-928CBD08F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7532" y="4248477"/>
              <a:ext cx="1130527" cy="749813"/>
            </a:xfrm>
            <a:custGeom>
              <a:avLst/>
              <a:gdLst>
                <a:gd name="T0" fmla="*/ 0 w 264"/>
                <a:gd name="T1" fmla="*/ 0 h 175"/>
                <a:gd name="T2" fmla="*/ 0 w 264"/>
                <a:gd name="T3" fmla="*/ 2147483646 h 175"/>
                <a:gd name="T4" fmla="*/ 776936138 w 264"/>
                <a:gd name="T5" fmla="*/ 2147483646 h 175"/>
                <a:gd name="T6" fmla="*/ 776936138 w 264"/>
                <a:gd name="T7" fmla="*/ 2147483646 h 175"/>
                <a:gd name="T8" fmla="*/ 1387389347 w 264"/>
                <a:gd name="T9" fmla="*/ 2147483646 h 175"/>
                <a:gd name="T10" fmla="*/ 1581622065 w 264"/>
                <a:gd name="T11" fmla="*/ 2147483646 h 175"/>
                <a:gd name="T12" fmla="*/ 1581622065 w 264"/>
                <a:gd name="T13" fmla="*/ 2147483646 h 175"/>
                <a:gd name="T14" fmla="*/ 2147483646 w 264"/>
                <a:gd name="T15" fmla="*/ 2147483646 h 175"/>
                <a:gd name="T16" fmla="*/ 2147483646 w 264"/>
                <a:gd name="T17" fmla="*/ 2147483646 h 175"/>
                <a:gd name="T18" fmla="*/ 2147483646 w 264"/>
                <a:gd name="T19" fmla="*/ 2147483646 h 175"/>
                <a:gd name="T20" fmla="*/ 2147483646 w 264"/>
                <a:gd name="T21" fmla="*/ 2147483646 h 175"/>
                <a:gd name="T22" fmla="*/ 2147483646 w 264"/>
                <a:gd name="T23" fmla="*/ 2147483646 h 175"/>
                <a:gd name="T24" fmla="*/ 2147483646 w 264"/>
                <a:gd name="T25" fmla="*/ 2147483646 h 175"/>
                <a:gd name="T26" fmla="*/ 2147483646 w 264"/>
                <a:gd name="T27" fmla="*/ 2147483646 h 175"/>
                <a:gd name="T28" fmla="*/ 2147483646 w 264"/>
                <a:gd name="T29" fmla="*/ 2147483646 h 175"/>
                <a:gd name="T30" fmla="*/ 2147483646 w 264"/>
                <a:gd name="T31" fmla="*/ 2147483646 h 175"/>
                <a:gd name="T32" fmla="*/ 2147483646 w 264"/>
                <a:gd name="T33" fmla="*/ 2147483646 h 175"/>
                <a:gd name="T34" fmla="*/ 2147483646 w 264"/>
                <a:gd name="T35" fmla="*/ 2147483646 h 175"/>
                <a:gd name="T36" fmla="*/ 2147483646 w 264"/>
                <a:gd name="T37" fmla="*/ 2147483646 h 175"/>
                <a:gd name="T38" fmla="*/ 2147483646 w 264"/>
                <a:gd name="T39" fmla="*/ 0 h 175"/>
                <a:gd name="T40" fmla="*/ 0 w 264"/>
                <a:gd name="T41" fmla="*/ 0 h 17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64" h="175">
                  <a:moveTo>
                    <a:pt x="0" y="0"/>
                  </a:moveTo>
                  <a:cubicBezTo>
                    <a:pt x="0" y="168"/>
                    <a:pt x="0" y="168"/>
                    <a:pt x="0" y="168"/>
                  </a:cubicBezTo>
                  <a:cubicBezTo>
                    <a:pt x="7" y="172"/>
                    <a:pt x="16" y="173"/>
                    <a:pt x="28" y="174"/>
                  </a:cubicBezTo>
                  <a:cubicBezTo>
                    <a:pt x="28" y="174"/>
                    <a:pt x="28" y="174"/>
                    <a:pt x="28" y="174"/>
                  </a:cubicBezTo>
                  <a:cubicBezTo>
                    <a:pt x="50" y="174"/>
                    <a:pt x="50" y="174"/>
                    <a:pt x="50" y="174"/>
                  </a:cubicBezTo>
                  <a:cubicBezTo>
                    <a:pt x="52" y="174"/>
                    <a:pt x="55" y="174"/>
                    <a:pt x="57" y="174"/>
                  </a:cubicBezTo>
                  <a:cubicBezTo>
                    <a:pt x="57" y="174"/>
                    <a:pt x="57" y="174"/>
                    <a:pt x="57" y="174"/>
                  </a:cubicBezTo>
                  <a:cubicBezTo>
                    <a:pt x="94" y="174"/>
                    <a:pt x="94" y="174"/>
                    <a:pt x="94" y="174"/>
                  </a:cubicBezTo>
                  <a:cubicBezTo>
                    <a:pt x="94" y="174"/>
                    <a:pt x="94" y="174"/>
                    <a:pt x="94" y="174"/>
                  </a:cubicBezTo>
                  <a:cubicBezTo>
                    <a:pt x="106" y="174"/>
                    <a:pt x="118" y="174"/>
                    <a:pt x="130" y="174"/>
                  </a:cubicBezTo>
                  <a:cubicBezTo>
                    <a:pt x="131" y="174"/>
                    <a:pt x="132" y="174"/>
                    <a:pt x="132" y="174"/>
                  </a:cubicBezTo>
                  <a:cubicBezTo>
                    <a:pt x="133" y="174"/>
                    <a:pt x="133" y="174"/>
                    <a:pt x="134" y="174"/>
                  </a:cubicBezTo>
                  <a:cubicBezTo>
                    <a:pt x="134" y="175"/>
                    <a:pt x="134" y="174"/>
                    <a:pt x="134" y="174"/>
                  </a:cubicBezTo>
                  <a:cubicBezTo>
                    <a:pt x="146" y="174"/>
                    <a:pt x="158" y="174"/>
                    <a:pt x="170" y="174"/>
                  </a:cubicBezTo>
                  <a:cubicBezTo>
                    <a:pt x="170" y="174"/>
                    <a:pt x="170" y="174"/>
                    <a:pt x="170" y="174"/>
                  </a:cubicBezTo>
                  <a:cubicBezTo>
                    <a:pt x="208" y="174"/>
                    <a:pt x="208" y="174"/>
                    <a:pt x="208" y="174"/>
                  </a:cubicBezTo>
                  <a:cubicBezTo>
                    <a:pt x="208" y="174"/>
                    <a:pt x="208" y="174"/>
                    <a:pt x="208" y="174"/>
                  </a:cubicBezTo>
                  <a:cubicBezTo>
                    <a:pt x="215" y="174"/>
                    <a:pt x="223" y="174"/>
                    <a:pt x="231" y="174"/>
                  </a:cubicBezTo>
                  <a:cubicBezTo>
                    <a:pt x="245" y="174"/>
                    <a:pt x="256" y="172"/>
                    <a:pt x="264" y="169"/>
                  </a:cubicBezTo>
                  <a:cubicBezTo>
                    <a:pt x="264" y="0"/>
                    <a:pt x="264" y="0"/>
                    <a:pt x="26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" name="Freeform 22">
              <a:extLst>
                <a:ext uri="{FF2B5EF4-FFF2-40B4-BE49-F238E27FC236}">
                  <a16:creationId xmlns:a16="http://schemas.microsoft.com/office/drawing/2014/main" id="{545480F9-A2CB-4C8B-BBEA-4A456EB21E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6523" y="4248477"/>
              <a:ext cx="231009" cy="718840"/>
            </a:xfrm>
            <a:custGeom>
              <a:avLst/>
              <a:gdLst>
                <a:gd name="T0" fmla="*/ 221530590 w 54"/>
                <a:gd name="T1" fmla="*/ 0 h 168"/>
                <a:gd name="T2" fmla="*/ 55385279 w 54"/>
                <a:gd name="T3" fmla="*/ 249323536 h 168"/>
                <a:gd name="T4" fmla="*/ 55385279 w 54"/>
                <a:gd name="T5" fmla="*/ 249323536 h 168"/>
                <a:gd name="T6" fmla="*/ 913817632 w 54"/>
                <a:gd name="T7" fmla="*/ 2147483646 h 168"/>
                <a:gd name="T8" fmla="*/ 1495334116 w 54"/>
                <a:gd name="T9" fmla="*/ 2147483646 h 168"/>
                <a:gd name="T10" fmla="*/ 1495334116 w 54"/>
                <a:gd name="T11" fmla="*/ 0 h 168"/>
                <a:gd name="T12" fmla="*/ 221530590 w 54"/>
                <a:gd name="T13" fmla="*/ 0 h 1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4" h="168">
                  <a:moveTo>
                    <a:pt x="8" y="0"/>
                  </a:moveTo>
                  <a:cubicBezTo>
                    <a:pt x="3" y="0"/>
                    <a:pt x="0" y="4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8" y="45"/>
                    <a:pt x="24" y="95"/>
                    <a:pt x="33" y="133"/>
                  </a:cubicBezTo>
                  <a:cubicBezTo>
                    <a:pt x="37" y="151"/>
                    <a:pt x="42" y="162"/>
                    <a:pt x="54" y="168"/>
                  </a:cubicBezTo>
                  <a:cubicBezTo>
                    <a:pt x="54" y="0"/>
                    <a:pt x="54" y="0"/>
                    <a:pt x="54" y="0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Freeform 23">
              <a:extLst>
                <a:ext uri="{FF2B5EF4-FFF2-40B4-BE49-F238E27FC236}">
                  <a16:creationId xmlns:a16="http://schemas.microsoft.com/office/drawing/2014/main" id="{5BE4A824-F42D-49C7-B828-8DC6B73940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8060" y="4248477"/>
              <a:ext cx="231010" cy="724002"/>
            </a:xfrm>
            <a:custGeom>
              <a:avLst/>
              <a:gdLst>
                <a:gd name="T0" fmla="*/ 1301498114 w 54"/>
                <a:gd name="T1" fmla="*/ 0 h 169"/>
                <a:gd name="T2" fmla="*/ 0 w 54"/>
                <a:gd name="T3" fmla="*/ 0 h 169"/>
                <a:gd name="T4" fmla="*/ 0 w 54"/>
                <a:gd name="T5" fmla="*/ 2147483646 h 169"/>
                <a:gd name="T6" fmla="*/ 609213898 w 54"/>
                <a:gd name="T7" fmla="*/ 2147483646 h 169"/>
                <a:gd name="T8" fmla="*/ 1439953904 w 54"/>
                <a:gd name="T9" fmla="*/ 249933773 h 169"/>
                <a:gd name="T10" fmla="*/ 1439953904 w 54"/>
                <a:gd name="T11" fmla="*/ 249933773 h 169"/>
                <a:gd name="T12" fmla="*/ 1301498114 w 54"/>
                <a:gd name="T13" fmla="*/ 0 h 1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4" h="169">
                  <a:moveTo>
                    <a:pt x="4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69"/>
                    <a:pt x="0" y="169"/>
                    <a:pt x="0" y="169"/>
                  </a:cubicBezTo>
                  <a:cubicBezTo>
                    <a:pt x="12" y="163"/>
                    <a:pt x="18" y="152"/>
                    <a:pt x="22" y="133"/>
                  </a:cubicBezTo>
                  <a:cubicBezTo>
                    <a:pt x="30" y="95"/>
                    <a:pt x="36" y="45"/>
                    <a:pt x="52" y="9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54" y="4"/>
                    <a:pt x="51" y="0"/>
                    <a:pt x="47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AD7E265-E459-48A9-B1C7-C556D718A1FA}"/>
              </a:ext>
            </a:extLst>
          </p:cNvPr>
          <p:cNvGrpSpPr/>
          <p:nvPr/>
        </p:nvGrpSpPr>
        <p:grpSpPr>
          <a:xfrm>
            <a:off x="5514287" y="5478021"/>
            <a:ext cx="1158574" cy="656323"/>
            <a:chOff x="5485910" y="5118311"/>
            <a:chExt cx="1232482" cy="698191"/>
          </a:xfrm>
        </p:grpSpPr>
        <p:sp>
          <p:nvSpPr>
            <p:cNvPr id="17" name="Freeform 36">
              <a:extLst>
                <a:ext uri="{FF2B5EF4-FFF2-40B4-BE49-F238E27FC236}">
                  <a16:creationId xmlns:a16="http://schemas.microsoft.com/office/drawing/2014/main" id="{08E26F3C-54A7-4610-AF9C-5407EAEEAF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5910" y="5118311"/>
              <a:ext cx="1232482" cy="175516"/>
            </a:xfrm>
            <a:custGeom>
              <a:avLst/>
              <a:gdLst>
                <a:gd name="T0" fmla="*/ 0 w 288"/>
                <a:gd name="T1" fmla="*/ 554583910 h 41"/>
                <a:gd name="T2" fmla="*/ 554215780 w 288"/>
                <a:gd name="T3" fmla="*/ 1136897805 h 41"/>
                <a:gd name="T4" fmla="*/ 2147483646 w 288"/>
                <a:gd name="T5" fmla="*/ 1136897805 h 41"/>
                <a:gd name="T6" fmla="*/ 2147483646 w 288"/>
                <a:gd name="T7" fmla="*/ 554583910 h 41"/>
                <a:gd name="T8" fmla="*/ 2147483646 w 288"/>
                <a:gd name="T9" fmla="*/ 554583910 h 41"/>
                <a:gd name="T10" fmla="*/ 2147483646 w 288"/>
                <a:gd name="T11" fmla="*/ 0 h 41"/>
                <a:gd name="T12" fmla="*/ 554215780 w 288"/>
                <a:gd name="T13" fmla="*/ 0 h 41"/>
                <a:gd name="T14" fmla="*/ 0 w 288"/>
                <a:gd name="T15" fmla="*/ 554583910 h 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88" h="41">
                  <a:moveTo>
                    <a:pt x="0" y="20"/>
                  </a:moveTo>
                  <a:cubicBezTo>
                    <a:pt x="0" y="32"/>
                    <a:pt x="9" y="41"/>
                    <a:pt x="20" y="41"/>
                  </a:cubicBezTo>
                  <a:cubicBezTo>
                    <a:pt x="268" y="41"/>
                    <a:pt x="268" y="41"/>
                    <a:pt x="268" y="41"/>
                  </a:cubicBezTo>
                  <a:cubicBezTo>
                    <a:pt x="279" y="41"/>
                    <a:pt x="288" y="32"/>
                    <a:pt x="288" y="20"/>
                  </a:cubicBezTo>
                  <a:cubicBezTo>
                    <a:pt x="288" y="20"/>
                    <a:pt x="288" y="20"/>
                    <a:pt x="288" y="20"/>
                  </a:cubicBezTo>
                  <a:cubicBezTo>
                    <a:pt x="288" y="9"/>
                    <a:pt x="279" y="0"/>
                    <a:pt x="268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Freeform 37">
              <a:extLst>
                <a:ext uri="{FF2B5EF4-FFF2-40B4-BE49-F238E27FC236}">
                  <a16:creationId xmlns:a16="http://schemas.microsoft.com/office/drawing/2014/main" id="{3FAA1D3B-F657-4594-8485-7BB00284BC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6883" y="5379003"/>
              <a:ext cx="1171825" cy="175516"/>
            </a:xfrm>
            <a:custGeom>
              <a:avLst/>
              <a:gdLst>
                <a:gd name="T0" fmla="*/ 0 w 274"/>
                <a:gd name="T1" fmla="*/ 554583910 h 41"/>
                <a:gd name="T2" fmla="*/ 581188431 w 274"/>
                <a:gd name="T3" fmla="*/ 1136897805 h 41"/>
                <a:gd name="T4" fmla="*/ 2147483646 w 274"/>
                <a:gd name="T5" fmla="*/ 1136897805 h 41"/>
                <a:gd name="T6" fmla="*/ 2147483646 w 274"/>
                <a:gd name="T7" fmla="*/ 554583910 h 41"/>
                <a:gd name="T8" fmla="*/ 2147483646 w 274"/>
                <a:gd name="T9" fmla="*/ 554583910 h 41"/>
                <a:gd name="T10" fmla="*/ 2147483646 w 274"/>
                <a:gd name="T11" fmla="*/ 0 h 41"/>
                <a:gd name="T12" fmla="*/ 581188431 w 274"/>
                <a:gd name="T13" fmla="*/ 0 h 41"/>
                <a:gd name="T14" fmla="*/ 0 w 274"/>
                <a:gd name="T15" fmla="*/ 554583910 h 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4" h="41">
                  <a:moveTo>
                    <a:pt x="0" y="20"/>
                  </a:moveTo>
                  <a:cubicBezTo>
                    <a:pt x="0" y="32"/>
                    <a:pt x="9" y="41"/>
                    <a:pt x="21" y="41"/>
                  </a:cubicBezTo>
                  <a:cubicBezTo>
                    <a:pt x="253" y="41"/>
                    <a:pt x="253" y="41"/>
                    <a:pt x="253" y="41"/>
                  </a:cubicBezTo>
                  <a:cubicBezTo>
                    <a:pt x="265" y="41"/>
                    <a:pt x="274" y="32"/>
                    <a:pt x="274" y="20"/>
                  </a:cubicBezTo>
                  <a:cubicBezTo>
                    <a:pt x="274" y="20"/>
                    <a:pt x="274" y="20"/>
                    <a:pt x="274" y="20"/>
                  </a:cubicBezTo>
                  <a:cubicBezTo>
                    <a:pt x="274" y="9"/>
                    <a:pt x="265" y="0"/>
                    <a:pt x="253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9" y="0"/>
                    <a:pt x="0" y="9"/>
                    <a:pt x="0" y="2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" name="Freeform 38">
              <a:extLst>
                <a:ext uri="{FF2B5EF4-FFF2-40B4-BE49-F238E27FC236}">
                  <a16:creationId xmlns:a16="http://schemas.microsoft.com/office/drawing/2014/main" id="{E28C2157-8C57-45C8-A611-875C51A077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3366" y="5640986"/>
              <a:ext cx="838862" cy="175516"/>
            </a:xfrm>
            <a:custGeom>
              <a:avLst/>
              <a:gdLst>
                <a:gd name="T0" fmla="*/ 0 w 196"/>
                <a:gd name="T1" fmla="*/ 554583910 h 41"/>
                <a:gd name="T2" fmla="*/ 582051205 w 196"/>
                <a:gd name="T3" fmla="*/ 1136897805 h 41"/>
                <a:gd name="T4" fmla="*/ 2147483646 w 196"/>
                <a:gd name="T5" fmla="*/ 1136897805 h 41"/>
                <a:gd name="T6" fmla="*/ 2147483646 w 196"/>
                <a:gd name="T7" fmla="*/ 554583910 h 41"/>
                <a:gd name="T8" fmla="*/ 2147483646 w 196"/>
                <a:gd name="T9" fmla="*/ 554583910 h 41"/>
                <a:gd name="T10" fmla="*/ 2147483646 w 196"/>
                <a:gd name="T11" fmla="*/ 0 h 41"/>
                <a:gd name="T12" fmla="*/ 582051205 w 196"/>
                <a:gd name="T13" fmla="*/ 0 h 41"/>
                <a:gd name="T14" fmla="*/ 0 w 196"/>
                <a:gd name="T15" fmla="*/ 554583910 h 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96" h="41">
                  <a:moveTo>
                    <a:pt x="0" y="20"/>
                  </a:moveTo>
                  <a:cubicBezTo>
                    <a:pt x="0" y="31"/>
                    <a:pt x="9" y="41"/>
                    <a:pt x="21" y="41"/>
                  </a:cubicBezTo>
                  <a:cubicBezTo>
                    <a:pt x="176" y="41"/>
                    <a:pt x="176" y="41"/>
                    <a:pt x="176" y="41"/>
                  </a:cubicBezTo>
                  <a:cubicBezTo>
                    <a:pt x="187" y="41"/>
                    <a:pt x="196" y="31"/>
                    <a:pt x="196" y="20"/>
                  </a:cubicBezTo>
                  <a:cubicBezTo>
                    <a:pt x="196" y="20"/>
                    <a:pt x="196" y="20"/>
                    <a:pt x="196" y="20"/>
                  </a:cubicBezTo>
                  <a:cubicBezTo>
                    <a:pt x="196" y="9"/>
                    <a:pt x="187" y="0"/>
                    <a:pt x="176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9" y="0"/>
                    <a:pt x="0" y="9"/>
                    <a:pt x="0" y="2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0DF1EF2A-C2CE-4912-9D29-8D8967682DB7}"/>
              </a:ext>
            </a:extLst>
          </p:cNvPr>
          <p:cNvSpPr txBox="1"/>
          <p:nvPr/>
        </p:nvSpPr>
        <p:spPr>
          <a:xfrm>
            <a:off x="1518432" y="447519"/>
            <a:ext cx="91502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Optima" panose="02000503060000020004" pitchFamily="2" charset="0"/>
                <a:cs typeface="Poppins SemiBold" panose="00000700000000000000" pitchFamily="2" charset="0"/>
              </a:rPr>
              <a:t>Observations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1D6B464-43B6-4DE7-B4FB-F558B3E667EF}"/>
              </a:ext>
            </a:extLst>
          </p:cNvPr>
          <p:cNvGrpSpPr/>
          <p:nvPr/>
        </p:nvGrpSpPr>
        <p:grpSpPr>
          <a:xfrm>
            <a:off x="1127343" y="1819531"/>
            <a:ext cx="3040566" cy="1602022"/>
            <a:chOff x="1279233" y="2173360"/>
            <a:chExt cx="2888675" cy="1282447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C1599DED-7718-44B6-927A-8D37BB2BFFEE}"/>
                </a:ext>
              </a:extLst>
            </p:cNvPr>
            <p:cNvGrpSpPr/>
            <p:nvPr/>
          </p:nvGrpSpPr>
          <p:grpSpPr>
            <a:xfrm>
              <a:off x="1279233" y="2294643"/>
              <a:ext cx="2640326" cy="1161164"/>
              <a:chOff x="1577382" y="2273063"/>
              <a:chExt cx="2980158" cy="1310615"/>
            </a:xfrm>
          </p:grpSpPr>
          <p:sp>
            <p:nvSpPr>
              <p:cNvPr id="90" name="Rectangle: Rounded Corners 89">
                <a:extLst>
                  <a:ext uri="{FF2B5EF4-FFF2-40B4-BE49-F238E27FC236}">
                    <a16:creationId xmlns:a16="http://schemas.microsoft.com/office/drawing/2014/main" id="{7185C42B-E203-46AB-920C-694B4A67E886}"/>
                  </a:ext>
                </a:extLst>
              </p:cNvPr>
              <p:cNvSpPr/>
              <p:nvPr/>
            </p:nvSpPr>
            <p:spPr>
              <a:xfrm>
                <a:off x="1577382" y="2273063"/>
                <a:ext cx="2980158" cy="1310615"/>
              </a:xfrm>
              <a:prstGeom prst="roundRect">
                <a:avLst>
                  <a:gd name="adj" fmla="val 8987"/>
                </a:avLst>
              </a:prstGeom>
              <a:solidFill>
                <a:srgbClr val="FEFDF8"/>
              </a:solidFill>
              <a:ln>
                <a:noFill/>
              </a:ln>
              <a:effectLst>
                <a:outerShdw blurRad="1079500" dist="762000" dir="2700000" sx="85000" sy="85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993D0B2D-EC11-453C-9525-1D9B40CF6BB1}"/>
                  </a:ext>
                </a:extLst>
              </p:cNvPr>
              <p:cNvSpPr txBox="1"/>
              <p:nvPr/>
            </p:nvSpPr>
            <p:spPr>
              <a:xfrm>
                <a:off x="1975870" y="2536063"/>
                <a:ext cx="2076300" cy="750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dirty="0">
                    <a:solidFill>
                      <a:srgbClr val="361B00"/>
                    </a:solidFill>
                  </a:rPr>
                  <a:t>Save on utility bills</a:t>
                </a:r>
              </a:p>
            </p:txBody>
          </p:sp>
        </p:grp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85E7AB13-399F-4A99-827D-60A42677A71C}"/>
                </a:ext>
              </a:extLst>
            </p:cNvPr>
            <p:cNvSpPr/>
            <p:nvPr/>
          </p:nvSpPr>
          <p:spPr>
            <a:xfrm>
              <a:off x="3616666" y="2173360"/>
              <a:ext cx="551242" cy="469711"/>
            </a:xfrm>
            <a:prstGeom prst="ellipse">
              <a:avLst/>
            </a:prstGeom>
            <a:solidFill>
              <a:schemeClr val="accent1"/>
            </a:solidFill>
            <a:ln w="22225">
              <a:solidFill>
                <a:srgbClr val="FEFDF8"/>
              </a:solidFill>
            </a:ln>
            <a:effectLst>
              <a:outerShdw blurRad="1016000" dist="190500" dir="2700000" sx="83000" sy="83000" algn="tl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00" dirty="0">
                  <a:solidFill>
                    <a:srgbClr val="FEFDF8"/>
                  </a:solidFill>
                  <a:latin typeface="+mj-lt"/>
                </a:rPr>
                <a:t>1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C159CF9-64CD-492D-9CAD-70AC99CA7696}"/>
              </a:ext>
            </a:extLst>
          </p:cNvPr>
          <p:cNvGrpSpPr/>
          <p:nvPr/>
        </p:nvGrpSpPr>
        <p:grpSpPr>
          <a:xfrm>
            <a:off x="1625019" y="3441452"/>
            <a:ext cx="2840249" cy="1135242"/>
            <a:chOff x="1625019" y="3441452"/>
            <a:chExt cx="2840249" cy="1135242"/>
          </a:xfrm>
        </p:grpSpPr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6150FF35-D976-4089-96F7-57A4CF074D5C}"/>
                </a:ext>
              </a:extLst>
            </p:cNvPr>
            <p:cNvGrpSpPr/>
            <p:nvPr/>
          </p:nvGrpSpPr>
          <p:grpSpPr>
            <a:xfrm>
              <a:off x="1625019" y="3644266"/>
              <a:ext cx="2591900" cy="932428"/>
              <a:chOff x="1632041" y="2273063"/>
              <a:chExt cx="2925499" cy="1052439"/>
            </a:xfrm>
          </p:grpSpPr>
          <p:sp>
            <p:nvSpPr>
              <p:cNvPr id="104" name="Rectangle: Rounded Corners 103">
                <a:extLst>
                  <a:ext uri="{FF2B5EF4-FFF2-40B4-BE49-F238E27FC236}">
                    <a16:creationId xmlns:a16="http://schemas.microsoft.com/office/drawing/2014/main" id="{6654C0CD-0F4E-4E7E-B6C3-F1DF43F8C516}"/>
                  </a:ext>
                </a:extLst>
              </p:cNvPr>
              <p:cNvSpPr/>
              <p:nvPr/>
            </p:nvSpPr>
            <p:spPr>
              <a:xfrm>
                <a:off x="1632041" y="2273063"/>
                <a:ext cx="2925499" cy="1052439"/>
              </a:xfrm>
              <a:prstGeom prst="roundRect">
                <a:avLst>
                  <a:gd name="adj" fmla="val 8987"/>
                </a:avLst>
              </a:prstGeom>
              <a:solidFill>
                <a:srgbClr val="FEFDF8"/>
              </a:solidFill>
              <a:ln>
                <a:noFill/>
              </a:ln>
              <a:effectLst>
                <a:outerShdw blurRad="1079500" dist="762000" dir="2700000" sx="85000" sy="85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9C3B637A-8995-4A20-B597-5D66952C4741}"/>
                  </a:ext>
                </a:extLst>
              </p:cNvPr>
              <p:cNvSpPr txBox="1"/>
              <p:nvPr/>
            </p:nvSpPr>
            <p:spPr>
              <a:xfrm>
                <a:off x="1685507" y="2475649"/>
                <a:ext cx="2788905" cy="7295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rgbClr val="361B00"/>
                    </a:solidFill>
                  </a:rPr>
                  <a:t>Reduction of carbon footprint </a:t>
                </a:r>
              </a:p>
            </p:txBody>
          </p:sp>
        </p:grp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8262D368-9A2B-49BA-8A00-3B7580229BAD}"/>
                </a:ext>
              </a:extLst>
            </p:cNvPr>
            <p:cNvSpPr/>
            <p:nvPr/>
          </p:nvSpPr>
          <p:spPr>
            <a:xfrm>
              <a:off x="3914026" y="3441452"/>
              <a:ext cx="551242" cy="551242"/>
            </a:xfrm>
            <a:prstGeom prst="ellipse">
              <a:avLst/>
            </a:prstGeom>
            <a:solidFill>
              <a:schemeClr val="accent2"/>
            </a:solidFill>
            <a:ln w="22225">
              <a:solidFill>
                <a:srgbClr val="FEFDF8"/>
              </a:solidFill>
            </a:ln>
            <a:effectLst>
              <a:outerShdw blurRad="1016000" dist="190500" dir="2700000" sx="83000" sy="83000" algn="tl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00" dirty="0">
                  <a:solidFill>
                    <a:srgbClr val="FEFDF8"/>
                  </a:solidFill>
                  <a:latin typeface="+mj-lt"/>
                </a:rPr>
                <a:t>2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E4E16F3-531D-4574-82E8-9A8462D33CFB}"/>
              </a:ext>
            </a:extLst>
          </p:cNvPr>
          <p:cNvGrpSpPr/>
          <p:nvPr/>
        </p:nvGrpSpPr>
        <p:grpSpPr>
          <a:xfrm>
            <a:off x="7659783" y="3457271"/>
            <a:ext cx="3008490" cy="1463241"/>
            <a:chOff x="7659782" y="3457271"/>
            <a:chExt cx="2700372" cy="1463241"/>
          </a:xfrm>
        </p:grpSpPr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DCD1E042-A5F2-4AFA-93ED-9F5C3E77688D}"/>
                </a:ext>
              </a:extLst>
            </p:cNvPr>
            <p:cNvGrpSpPr/>
            <p:nvPr/>
          </p:nvGrpSpPr>
          <p:grpSpPr>
            <a:xfrm>
              <a:off x="7837705" y="3660084"/>
              <a:ext cx="2522449" cy="1260428"/>
              <a:chOff x="1632042" y="2273063"/>
              <a:chExt cx="2847110" cy="1422656"/>
            </a:xfrm>
          </p:grpSpPr>
          <p:sp>
            <p:nvSpPr>
              <p:cNvPr id="196" name="Rectangle: Rounded Corners 195">
                <a:extLst>
                  <a:ext uri="{FF2B5EF4-FFF2-40B4-BE49-F238E27FC236}">
                    <a16:creationId xmlns:a16="http://schemas.microsoft.com/office/drawing/2014/main" id="{B74112D0-8719-4B65-BF54-ECA7D527F3AF}"/>
                  </a:ext>
                </a:extLst>
              </p:cNvPr>
              <p:cNvSpPr/>
              <p:nvPr/>
            </p:nvSpPr>
            <p:spPr>
              <a:xfrm>
                <a:off x="1632042" y="2273063"/>
                <a:ext cx="2691213" cy="1422656"/>
              </a:xfrm>
              <a:prstGeom prst="roundRect">
                <a:avLst>
                  <a:gd name="adj" fmla="val 8987"/>
                </a:avLst>
              </a:prstGeom>
              <a:gradFill>
                <a:gsLst>
                  <a:gs pos="0">
                    <a:schemeClr val="bg1"/>
                  </a:gs>
                  <a:gs pos="100000">
                    <a:schemeClr val="bg1">
                      <a:alpha val="90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1079500" dist="762000" dir="2700000" sx="85000" sy="85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97" name="TextBox 196">
                <a:extLst>
                  <a:ext uri="{FF2B5EF4-FFF2-40B4-BE49-F238E27FC236}">
                    <a16:creationId xmlns:a16="http://schemas.microsoft.com/office/drawing/2014/main" id="{249FC29E-EF30-4534-92F7-860FAABC83C9}"/>
                  </a:ext>
                </a:extLst>
              </p:cNvPr>
              <p:cNvSpPr txBox="1"/>
              <p:nvPr/>
            </p:nvSpPr>
            <p:spPr>
              <a:xfrm>
                <a:off x="1697892" y="2337776"/>
                <a:ext cx="2781260" cy="12863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dirty="0">
                    <a:solidFill>
                      <a:srgbClr val="361B00"/>
                    </a:solidFill>
                    <a:cs typeface="Poppins SemiBold" panose="00000700000000000000" pitchFamily="2" charset="0"/>
                  </a:rPr>
                  <a:t>Increase and grow curiosity among people.</a:t>
                </a:r>
              </a:p>
            </p:txBody>
          </p:sp>
        </p:grp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3B6C2B89-B87E-417C-8C94-3E45228ED386}"/>
                </a:ext>
              </a:extLst>
            </p:cNvPr>
            <p:cNvSpPr/>
            <p:nvPr/>
          </p:nvSpPr>
          <p:spPr>
            <a:xfrm>
              <a:off x="7659782" y="3457271"/>
              <a:ext cx="507395" cy="551242"/>
            </a:xfrm>
            <a:prstGeom prst="ellipse">
              <a:avLst/>
            </a:prstGeom>
            <a:solidFill>
              <a:schemeClr val="accent5"/>
            </a:solidFill>
            <a:ln w="22225">
              <a:solidFill>
                <a:srgbClr val="FEFDF8"/>
              </a:solidFill>
            </a:ln>
            <a:effectLst>
              <a:outerShdw blurRad="1016000" dist="190500" dir="2700000" sx="83000" sy="83000" algn="tl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00" dirty="0">
                  <a:solidFill>
                    <a:srgbClr val="FEFDF8"/>
                  </a:solidFill>
                  <a:latin typeface="+mj-lt"/>
                </a:rPr>
                <a:t>5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63EB935-6F9C-4A94-827C-D83CD29AF3B8}"/>
              </a:ext>
            </a:extLst>
          </p:cNvPr>
          <p:cNvGrpSpPr/>
          <p:nvPr/>
        </p:nvGrpSpPr>
        <p:grpSpPr>
          <a:xfrm>
            <a:off x="8047151" y="2084853"/>
            <a:ext cx="2769821" cy="1245566"/>
            <a:chOff x="8047151" y="2084853"/>
            <a:chExt cx="2769821" cy="1245566"/>
          </a:xfrm>
        </p:grpSpPr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029A1F19-BE29-4C36-90DB-BCB4E214A121}"/>
                </a:ext>
              </a:extLst>
            </p:cNvPr>
            <p:cNvGrpSpPr/>
            <p:nvPr/>
          </p:nvGrpSpPr>
          <p:grpSpPr>
            <a:xfrm>
              <a:off x="8225073" y="2287665"/>
              <a:ext cx="2591899" cy="1042754"/>
              <a:chOff x="1632041" y="2273062"/>
              <a:chExt cx="2925499" cy="1176965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993A825E-D270-4A51-A663-3E17D81637FA}"/>
                  </a:ext>
                </a:extLst>
              </p:cNvPr>
              <p:cNvSpPr/>
              <p:nvPr/>
            </p:nvSpPr>
            <p:spPr>
              <a:xfrm>
                <a:off x="1632041" y="2273062"/>
                <a:ext cx="2925499" cy="1176964"/>
              </a:xfrm>
              <a:prstGeom prst="roundRect">
                <a:avLst>
                  <a:gd name="adj" fmla="val 8987"/>
                </a:avLst>
              </a:prstGeom>
              <a:gradFill>
                <a:gsLst>
                  <a:gs pos="0">
                    <a:schemeClr val="bg1"/>
                  </a:gs>
                  <a:gs pos="100000">
                    <a:schemeClr val="bg1">
                      <a:alpha val="90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1079500" dist="762000" dir="2700000" sx="85000" sy="85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211" name="TextBox 210">
                <a:extLst>
                  <a:ext uri="{FF2B5EF4-FFF2-40B4-BE49-F238E27FC236}">
                    <a16:creationId xmlns:a16="http://schemas.microsoft.com/office/drawing/2014/main" id="{625D2345-D6DA-4AF2-AF9E-08A321D98265}"/>
                  </a:ext>
                </a:extLst>
              </p:cNvPr>
              <p:cNvSpPr txBox="1"/>
              <p:nvPr/>
            </p:nvSpPr>
            <p:spPr>
              <a:xfrm>
                <a:off x="1925010" y="2407857"/>
                <a:ext cx="2425830" cy="10421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rgbClr val="361B00"/>
                    </a:solidFill>
                  </a:rPr>
                  <a:t>A healthier and greener looking locality.</a:t>
                </a:r>
              </a:p>
            </p:txBody>
          </p:sp>
        </p:grp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876F1D94-E4A1-4D1F-A918-3E8F80581AEF}"/>
                </a:ext>
              </a:extLst>
            </p:cNvPr>
            <p:cNvSpPr/>
            <p:nvPr/>
          </p:nvSpPr>
          <p:spPr>
            <a:xfrm>
              <a:off x="8047151" y="2084853"/>
              <a:ext cx="551242" cy="551242"/>
            </a:xfrm>
            <a:prstGeom prst="ellipse">
              <a:avLst/>
            </a:prstGeom>
            <a:solidFill>
              <a:schemeClr val="accent4"/>
            </a:solidFill>
            <a:ln w="22225">
              <a:solidFill>
                <a:srgbClr val="FEFDF8"/>
              </a:solidFill>
            </a:ln>
            <a:effectLst>
              <a:outerShdw blurRad="1016000" dist="190500" dir="2700000" sx="83000" sy="83000" algn="tl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00" dirty="0">
                  <a:solidFill>
                    <a:srgbClr val="FEFDF8"/>
                  </a:solidFill>
                  <a:latin typeface="+mj-lt"/>
                </a:rPr>
                <a:t>3</a:t>
              </a:r>
            </a:p>
          </p:txBody>
        </p:sp>
      </p:grp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13A54A6A-6F6C-43D7-BCF7-CE885E015FF9}"/>
              </a:ext>
            </a:extLst>
          </p:cNvPr>
          <p:cNvGrpSpPr/>
          <p:nvPr/>
        </p:nvGrpSpPr>
        <p:grpSpPr>
          <a:xfrm>
            <a:off x="4923475" y="3851167"/>
            <a:ext cx="1142801" cy="748523"/>
            <a:chOff x="4923475" y="3851167"/>
            <a:chExt cx="1142801" cy="748523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F53770D-89AD-4542-8DCD-561CF7485623}"/>
                </a:ext>
              </a:extLst>
            </p:cNvPr>
            <p:cNvGrpSpPr/>
            <p:nvPr/>
          </p:nvGrpSpPr>
          <p:grpSpPr>
            <a:xfrm>
              <a:off x="4923475" y="3851167"/>
              <a:ext cx="1142801" cy="748523"/>
              <a:chOff x="4857409" y="3387675"/>
              <a:chExt cx="1215703" cy="796273"/>
            </a:xfrm>
          </p:grpSpPr>
          <p:sp>
            <p:nvSpPr>
              <p:cNvPr id="15" name="Freeform 34">
                <a:extLst>
                  <a:ext uri="{FF2B5EF4-FFF2-40B4-BE49-F238E27FC236}">
                    <a16:creationId xmlns:a16="http://schemas.microsoft.com/office/drawing/2014/main" id="{D8E87E33-90FC-441E-BEEA-6E5EF04C16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57409" y="3387676"/>
                <a:ext cx="522675" cy="796272"/>
              </a:xfrm>
              <a:custGeom>
                <a:avLst/>
                <a:gdLst>
                  <a:gd name="T0" fmla="*/ 194409393 w 122"/>
                  <a:gd name="T1" fmla="*/ 0 h 186"/>
                  <a:gd name="T2" fmla="*/ 55545541 w 122"/>
                  <a:gd name="T3" fmla="*/ 249584873 h 186"/>
                  <a:gd name="T4" fmla="*/ 277727704 w 122"/>
                  <a:gd name="T5" fmla="*/ 721018285 h 186"/>
                  <a:gd name="T6" fmla="*/ 1027587235 w 122"/>
                  <a:gd name="T7" fmla="*/ 2079851121 h 186"/>
                  <a:gd name="T8" fmla="*/ 2147483646 w 122"/>
                  <a:gd name="T9" fmla="*/ 2147483646 h 186"/>
                  <a:gd name="T10" fmla="*/ 2147483646 w 122"/>
                  <a:gd name="T11" fmla="*/ 2147483646 h 186"/>
                  <a:gd name="T12" fmla="*/ 2147483646 w 122"/>
                  <a:gd name="T13" fmla="*/ 2147483646 h 186"/>
                  <a:gd name="T14" fmla="*/ 2147483646 w 122"/>
                  <a:gd name="T15" fmla="*/ 0 h 186"/>
                  <a:gd name="T16" fmla="*/ 194409393 w 122"/>
                  <a:gd name="T17" fmla="*/ 0 h 18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2" h="186">
                    <a:moveTo>
                      <a:pt x="7" y="0"/>
                    </a:moveTo>
                    <a:cubicBezTo>
                      <a:pt x="3" y="0"/>
                      <a:pt x="0" y="5"/>
                      <a:pt x="2" y="9"/>
                    </a:cubicBezTo>
                    <a:cubicBezTo>
                      <a:pt x="4" y="14"/>
                      <a:pt x="7" y="20"/>
                      <a:pt x="10" y="26"/>
                    </a:cubicBezTo>
                    <a:cubicBezTo>
                      <a:pt x="19" y="43"/>
                      <a:pt x="28" y="59"/>
                      <a:pt x="37" y="75"/>
                    </a:cubicBezTo>
                    <a:cubicBezTo>
                      <a:pt x="57" y="111"/>
                      <a:pt x="77" y="145"/>
                      <a:pt x="95" y="183"/>
                    </a:cubicBezTo>
                    <a:cubicBezTo>
                      <a:pt x="96" y="185"/>
                      <a:pt x="98" y="186"/>
                      <a:pt x="100" y="186"/>
                    </a:cubicBezTo>
                    <a:cubicBezTo>
                      <a:pt x="122" y="186"/>
                      <a:pt x="122" y="186"/>
                      <a:pt x="122" y="186"/>
                    </a:cubicBezTo>
                    <a:cubicBezTo>
                      <a:pt x="122" y="0"/>
                      <a:pt x="122" y="0"/>
                      <a:pt x="122" y="0"/>
                    </a:cubicBezTo>
                    <a:lnTo>
                      <a:pt x="7" y="0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" name="Freeform 35">
                <a:extLst>
                  <a:ext uri="{FF2B5EF4-FFF2-40B4-BE49-F238E27FC236}">
                    <a16:creationId xmlns:a16="http://schemas.microsoft.com/office/drawing/2014/main" id="{CD0F90FB-9A80-4DAB-BF4D-C3E7390B61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80083" y="3387675"/>
                <a:ext cx="693029" cy="796272"/>
              </a:xfrm>
              <a:custGeom>
                <a:avLst/>
                <a:gdLst>
                  <a:gd name="T0" fmla="*/ 2147483646 w 162"/>
                  <a:gd name="T1" fmla="*/ 0 h 186"/>
                  <a:gd name="T2" fmla="*/ 0 w 162"/>
                  <a:gd name="T3" fmla="*/ 0 h 186"/>
                  <a:gd name="T4" fmla="*/ 0 w 162"/>
                  <a:gd name="T5" fmla="*/ 2147483646 h 186"/>
                  <a:gd name="T6" fmla="*/ 2147483646 w 162"/>
                  <a:gd name="T7" fmla="*/ 2147483646 h 186"/>
                  <a:gd name="T8" fmla="*/ 2147483646 w 162"/>
                  <a:gd name="T9" fmla="*/ 2147483646 h 186"/>
                  <a:gd name="T10" fmla="*/ 2147483646 w 162"/>
                  <a:gd name="T11" fmla="*/ 166386405 h 186"/>
                  <a:gd name="T12" fmla="*/ 2147483646 w 162"/>
                  <a:gd name="T13" fmla="*/ 0 h 18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2" h="186">
                    <a:moveTo>
                      <a:pt x="15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86"/>
                      <a:pt x="0" y="186"/>
                      <a:pt x="0" y="186"/>
                    </a:cubicBezTo>
                    <a:cubicBezTo>
                      <a:pt x="155" y="186"/>
                      <a:pt x="155" y="186"/>
                      <a:pt x="155" y="186"/>
                    </a:cubicBezTo>
                    <a:cubicBezTo>
                      <a:pt x="159" y="186"/>
                      <a:pt x="162" y="183"/>
                      <a:pt x="162" y="180"/>
                    </a:cubicBezTo>
                    <a:cubicBezTo>
                      <a:pt x="162" y="6"/>
                      <a:pt x="162" y="6"/>
                      <a:pt x="162" y="6"/>
                    </a:cubicBezTo>
                    <a:cubicBezTo>
                      <a:pt x="162" y="3"/>
                      <a:pt x="159" y="0"/>
                      <a:pt x="15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229" name="Graphic 11">
              <a:extLst>
                <a:ext uri="{FF2B5EF4-FFF2-40B4-BE49-F238E27FC236}">
                  <a16:creationId xmlns:a16="http://schemas.microsoft.com/office/drawing/2014/main" id="{381520A8-73ED-44D2-B677-EDBFA1D6A5D9}"/>
                </a:ext>
              </a:extLst>
            </p:cNvPr>
            <p:cNvGrpSpPr/>
            <p:nvPr/>
          </p:nvGrpSpPr>
          <p:grpSpPr>
            <a:xfrm>
              <a:off x="5591788" y="4083891"/>
              <a:ext cx="328989" cy="328989"/>
              <a:chOff x="1942863" y="2117891"/>
              <a:chExt cx="328989" cy="328989"/>
            </a:xfrm>
            <a:solidFill>
              <a:srgbClr val="FEFDF8"/>
            </a:solidFill>
          </p:grpSpPr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30A9E976-47DA-4E42-8E54-A6A2D1C3DF02}"/>
                  </a:ext>
                </a:extLst>
              </p:cNvPr>
              <p:cNvSpPr/>
              <p:nvPr/>
            </p:nvSpPr>
            <p:spPr>
              <a:xfrm>
                <a:off x="2112271" y="2233338"/>
                <a:ext cx="61043" cy="47017"/>
              </a:xfrm>
              <a:custGeom>
                <a:avLst/>
                <a:gdLst>
                  <a:gd name="connsiteX0" fmla="*/ 56578 w 61043"/>
                  <a:gd name="connsiteY0" fmla="*/ 47018 h 47017"/>
                  <a:gd name="connsiteX1" fmla="*/ 59235 w 61043"/>
                  <a:gd name="connsiteY1" fmla="*/ 38838 h 47017"/>
                  <a:gd name="connsiteX2" fmla="*/ 7134 w 61043"/>
                  <a:gd name="connsiteY2" fmla="*/ 888 h 47017"/>
                  <a:gd name="connsiteX3" fmla="*/ 1824 w 61043"/>
                  <a:gd name="connsiteY3" fmla="*/ 8201 h 47017"/>
                  <a:gd name="connsiteX4" fmla="*/ 53925 w 61043"/>
                  <a:gd name="connsiteY4" fmla="*/ 46151 h 47017"/>
                  <a:gd name="connsiteX5" fmla="*/ 56578 w 61043"/>
                  <a:gd name="connsiteY5" fmla="*/ 47018 h 47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043" h="47017">
                    <a:moveTo>
                      <a:pt x="56578" y="47018"/>
                    </a:moveTo>
                    <a:cubicBezTo>
                      <a:pt x="60851" y="47018"/>
                      <a:pt x="62695" y="41357"/>
                      <a:pt x="59235" y="38838"/>
                    </a:cubicBezTo>
                    <a:lnTo>
                      <a:pt x="7134" y="888"/>
                    </a:lnTo>
                    <a:cubicBezTo>
                      <a:pt x="2445" y="-2529"/>
                      <a:pt x="-2872" y="4781"/>
                      <a:pt x="1824" y="8201"/>
                    </a:cubicBezTo>
                    <a:lnTo>
                      <a:pt x="53925" y="46151"/>
                    </a:lnTo>
                    <a:cubicBezTo>
                      <a:pt x="54726" y="46735"/>
                      <a:pt x="55656" y="47018"/>
                      <a:pt x="56578" y="47018"/>
                    </a:cubicBezTo>
                    <a:close/>
                  </a:path>
                </a:pathLst>
              </a:custGeom>
              <a:grpFill/>
              <a:ln w="4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5BBF1836-2154-401C-BB31-5558139854B6}"/>
                  </a:ext>
                </a:extLst>
              </p:cNvPr>
              <p:cNvSpPr/>
              <p:nvPr/>
            </p:nvSpPr>
            <p:spPr>
              <a:xfrm>
                <a:off x="1942863" y="2118051"/>
                <a:ext cx="308275" cy="308681"/>
              </a:xfrm>
              <a:custGeom>
                <a:avLst/>
                <a:gdLst>
                  <a:gd name="connsiteX0" fmla="*/ 303514 w 308275"/>
                  <a:gd name="connsiteY0" fmla="*/ 299641 h 308681"/>
                  <a:gd name="connsiteX1" fmla="*/ 297580 w 308275"/>
                  <a:gd name="connsiteY1" fmla="*/ 299641 h 308681"/>
                  <a:gd name="connsiteX2" fmla="*/ 304318 w 308275"/>
                  <a:gd name="connsiteY2" fmla="*/ 281883 h 308681"/>
                  <a:gd name="connsiteX3" fmla="*/ 281302 w 308275"/>
                  <a:gd name="connsiteY3" fmla="*/ 255353 h 308681"/>
                  <a:gd name="connsiteX4" fmla="*/ 256983 w 308275"/>
                  <a:gd name="connsiteY4" fmla="*/ 236063 h 308681"/>
                  <a:gd name="connsiteX5" fmla="*/ 256983 w 308275"/>
                  <a:gd name="connsiteY5" fmla="*/ 156381 h 308681"/>
                  <a:gd name="connsiteX6" fmla="*/ 268735 w 308275"/>
                  <a:gd name="connsiteY6" fmla="*/ 165015 h 308681"/>
                  <a:gd name="connsiteX7" fmla="*/ 288104 w 308275"/>
                  <a:gd name="connsiteY7" fmla="*/ 138562 h 308681"/>
                  <a:gd name="connsiteX8" fmla="*/ 228948 w 308275"/>
                  <a:gd name="connsiteY8" fmla="*/ 95112 h 308681"/>
                  <a:gd name="connsiteX9" fmla="*/ 261651 w 308275"/>
                  <a:gd name="connsiteY9" fmla="*/ 91991 h 308681"/>
                  <a:gd name="connsiteX10" fmla="*/ 259290 w 308275"/>
                  <a:gd name="connsiteY10" fmla="*/ 83263 h 308681"/>
                  <a:gd name="connsiteX11" fmla="*/ 223766 w 308275"/>
                  <a:gd name="connsiteY11" fmla="*/ 85662 h 308681"/>
                  <a:gd name="connsiteX12" fmla="*/ 267089 w 308275"/>
                  <a:gd name="connsiteY12" fmla="*/ 45591 h 308681"/>
                  <a:gd name="connsiteX13" fmla="*/ 295555 w 308275"/>
                  <a:gd name="connsiteY13" fmla="*/ 45591 h 308681"/>
                  <a:gd name="connsiteX14" fmla="*/ 280768 w 308275"/>
                  <a:gd name="connsiteY14" fmla="*/ 72010 h 308681"/>
                  <a:gd name="connsiteX15" fmla="*/ 286887 w 308275"/>
                  <a:gd name="connsiteY15" fmla="*/ 78659 h 308681"/>
                  <a:gd name="connsiteX16" fmla="*/ 307471 w 308275"/>
                  <a:gd name="connsiteY16" fmla="*/ 5845 h 308681"/>
                  <a:gd name="connsiteX17" fmla="*/ 302982 w 308275"/>
                  <a:gd name="connsiteY17" fmla="*/ 1779 h 308681"/>
                  <a:gd name="connsiteX18" fmla="*/ 276984 w 308275"/>
                  <a:gd name="connsiteY18" fmla="*/ 85 h 308681"/>
                  <a:gd name="connsiteX19" fmla="*/ 229747 w 308275"/>
                  <a:gd name="connsiteY19" fmla="*/ 16586 h 308681"/>
                  <a:gd name="connsiteX20" fmla="*/ 208627 w 308275"/>
                  <a:gd name="connsiteY20" fmla="*/ 80186 h 308681"/>
                  <a:gd name="connsiteX21" fmla="*/ 157627 w 308275"/>
                  <a:gd name="connsiteY21" fmla="*/ 42727 h 308681"/>
                  <a:gd name="connsiteX22" fmla="*/ 138295 w 308275"/>
                  <a:gd name="connsiteY22" fmla="*/ 42699 h 308681"/>
                  <a:gd name="connsiteX23" fmla="*/ 46505 w 308275"/>
                  <a:gd name="connsiteY23" fmla="*/ 109713 h 308681"/>
                  <a:gd name="connsiteX24" fmla="*/ 51826 w 308275"/>
                  <a:gd name="connsiteY24" fmla="*/ 117021 h 308681"/>
                  <a:gd name="connsiteX25" fmla="*/ 143615 w 308275"/>
                  <a:gd name="connsiteY25" fmla="*/ 50008 h 308681"/>
                  <a:gd name="connsiteX26" fmla="*/ 152285 w 308275"/>
                  <a:gd name="connsiteY26" fmla="*/ 50023 h 308681"/>
                  <a:gd name="connsiteX27" fmla="*/ 282764 w 308275"/>
                  <a:gd name="connsiteY27" fmla="*/ 145855 h 308681"/>
                  <a:gd name="connsiteX28" fmla="*/ 274073 w 308275"/>
                  <a:gd name="connsiteY28" fmla="*/ 157722 h 308681"/>
                  <a:gd name="connsiteX29" fmla="*/ 150591 w 308275"/>
                  <a:gd name="connsiteY29" fmla="*/ 67024 h 308681"/>
                  <a:gd name="connsiteX30" fmla="*/ 145259 w 308275"/>
                  <a:gd name="connsiteY30" fmla="*/ 67016 h 308681"/>
                  <a:gd name="connsiteX31" fmla="*/ 20998 w 308275"/>
                  <a:gd name="connsiteY31" fmla="*/ 157734 h 308681"/>
                  <a:gd name="connsiteX32" fmla="*/ 12345 w 308275"/>
                  <a:gd name="connsiteY32" fmla="*/ 145842 h 308681"/>
                  <a:gd name="connsiteX33" fmla="*/ 31958 w 308275"/>
                  <a:gd name="connsiteY33" fmla="*/ 131523 h 308681"/>
                  <a:gd name="connsiteX34" fmla="*/ 26637 w 308275"/>
                  <a:gd name="connsiteY34" fmla="*/ 124215 h 308681"/>
                  <a:gd name="connsiteX35" fmla="*/ 7028 w 308275"/>
                  <a:gd name="connsiteY35" fmla="*/ 138534 h 308681"/>
                  <a:gd name="connsiteX36" fmla="*/ 26317 w 308275"/>
                  <a:gd name="connsiteY36" fmla="*/ 165043 h 308681"/>
                  <a:gd name="connsiteX37" fmla="*/ 38109 w 308275"/>
                  <a:gd name="connsiteY37" fmla="*/ 156433 h 308681"/>
                  <a:gd name="connsiteX38" fmla="*/ 38109 w 308275"/>
                  <a:gd name="connsiteY38" fmla="*/ 249485 h 308681"/>
                  <a:gd name="connsiteX39" fmla="*/ 19945 w 308275"/>
                  <a:gd name="connsiteY39" fmla="*/ 264584 h 308681"/>
                  <a:gd name="connsiteX40" fmla="*/ 1411 w 308275"/>
                  <a:gd name="connsiteY40" fmla="*/ 286480 h 308681"/>
                  <a:gd name="connsiteX41" fmla="*/ 5739 w 308275"/>
                  <a:gd name="connsiteY41" fmla="*/ 299637 h 308681"/>
                  <a:gd name="connsiteX42" fmla="*/ 4316 w 308275"/>
                  <a:gd name="connsiteY42" fmla="*/ 308682 h 308681"/>
                  <a:gd name="connsiteX43" fmla="*/ 104549 w 308275"/>
                  <a:gd name="connsiteY43" fmla="*/ 308682 h 308681"/>
                  <a:gd name="connsiteX44" fmla="*/ 109265 w 308275"/>
                  <a:gd name="connsiteY44" fmla="*/ 303650 h 308681"/>
                  <a:gd name="connsiteX45" fmla="*/ 109265 w 308275"/>
                  <a:gd name="connsiteY45" fmla="*/ 229726 h 308681"/>
                  <a:gd name="connsiteX46" fmla="*/ 147545 w 308275"/>
                  <a:gd name="connsiteY46" fmla="*/ 191391 h 308681"/>
                  <a:gd name="connsiteX47" fmla="*/ 185826 w 308275"/>
                  <a:gd name="connsiteY47" fmla="*/ 229726 h 308681"/>
                  <a:gd name="connsiteX48" fmla="*/ 185826 w 308275"/>
                  <a:gd name="connsiteY48" fmla="*/ 264162 h 308681"/>
                  <a:gd name="connsiteX49" fmla="*/ 170323 w 308275"/>
                  <a:gd name="connsiteY49" fmla="*/ 285815 h 308681"/>
                  <a:gd name="connsiteX50" fmla="*/ 174824 w 308275"/>
                  <a:gd name="connsiteY50" fmla="*/ 299428 h 308681"/>
                  <a:gd name="connsiteX51" fmla="*/ 134047 w 308275"/>
                  <a:gd name="connsiteY51" fmla="*/ 299428 h 308681"/>
                  <a:gd name="connsiteX52" fmla="*/ 134047 w 308275"/>
                  <a:gd name="connsiteY52" fmla="*/ 308682 h 308681"/>
                  <a:gd name="connsiteX53" fmla="*/ 303511 w 308275"/>
                  <a:gd name="connsiteY53" fmla="*/ 308682 h 308681"/>
                  <a:gd name="connsiteX54" fmla="*/ 308026 w 308275"/>
                  <a:gd name="connsiteY54" fmla="*/ 304163 h 308681"/>
                  <a:gd name="connsiteX55" fmla="*/ 303514 w 308275"/>
                  <a:gd name="connsiteY55" fmla="*/ 299641 h 308681"/>
                  <a:gd name="connsiteX56" fmla="*/ 179353 w 308275"/>
                  <a:gd name="connsiteY56" fmla="*/ 285815 h 308681"/>
                  <a:gd name="connsiteX57" fmla="*/ 193160 w 308275"/>
                  <a:gd name="connsiteY57" fmla="*/ 271990 h 308681"/>
                  <a:gd name="connsiteX58" fmla="*/ 198133 w 308275"/>
                  <a:gd name="connsiteY58" fmla="*/ 272917 h 308681"/>
                  <a:gd name="connsiteX59" fmla="*/ 204085 w 308275"/>
                  <a:gd name="connsiteY59" fmla="*/ 267392 h 308681"/>
                  <a:gd name="connsiteX60" fmla="*/ 203622 w 308275"/>
                  <a:gd name="connsiteY60" fmla="*/ 262647 h 308681"/>
                  <a:gd name="connsiteX61" fmla="*/ 214738 w 308275"/>
                  <a:gd name="connsiteY61" fmla="*/ 251716 h 308681"/>
                  <a:gd name="connsiteX62" fmla="*/ 225760 w 308275"/>
                  <a:gd name="connsiteY62" fmla="*/ 256964 h 308681"/>
                  <a:gd name="connsiteX63" fmla="*/ 233482 w 308275"/>
                  <a:gd name="connsiteY63" fmla="*/ 256489 h 308681"/>
                  <a:gd name="connsiteX64" fmla="*/ 252697 w 308275"/>
                  <a:gd name="connsiteY64" fmla="*/ 244799 h 308681"/>
                  <a:gd name="connsiteX65" fmla="*/ 273594 w 308275"/>
                  <a:gd name="connsiteY65" fmla="*/ 260799 h 308681"/>
                  <a:gd name="connsiteX66" fmla="*/ 277874 w 308275"/>
                  <a:gd name="connsiteY66" fmla="*/ 264136 h 308681"/>
                  <a:gd name="connsiteX67" fmla="*/ 295288 w 308275"/>
                  <a:gd name="connsiteY67" fmla="*/ 281883 h 308681"/>
                  <a:gd name="connsiteX68" fmla="*/ 277560 w 308275"/>
                  <a:gd name="connsiteY68" fmla="*/ 299641 h 308681"/>
                  <a:gd name="connsiteX69" fmla="*/ 193160 w 308275"/>
                  <a:gd name="connsiteY69" fmla="*/ 299641 h 308681"/>
                  <a:gd name="connsiteX70" fmla="*/ 179353 w 308275"/>
                  <a:gd name="connsiteY70" fmla="*/ 285815 h 308681"/>
                  <a:gd name="connsiteX71" fmla="*/ 235868 w 308275"/>
                  <a:gd name="connsiteY71" fmla="*/ 23238 h 308681"/>
                  <a:gd name="connsiteX72" fmla="*/ 236034 w 308275"/>
                  <a:gd name="connsiteY72" fmla="*/ 23092 h 308681"/>
                  <a:gd name="connsiteX73" fmla="*/ 236034 w 308275"/>
                  <a:gd name="connsiteY73" fmla="*/ 62004 h 308681"/>
                  <a:gd name="connsiteX74" fmla="*/ 217654 w 308275"/>
                  <a:gd name="connsiteY74" fmla="*/ 79004 h 308681"/>
                  <a:gd name="connsiteX75" fmla="*/ 235868 w 308275"/>
                  <a:gd name="connsiteY75" fmla="*/ 23238 h 308681"/>
                  <a:gd name="connsiteX76" fmla="*/ 297497 w 308275"/>
                  <a:gd name="connsiteY76" fmla="*/ 36550 h 308681"/>
                  <a:gd name="connsiteX77" fmla="*/ 276866 w 308275"/>
                  <a:gd name="connsiteY77" fmla="*/ 36550 h 308681"/>
                  <a:gd name="connsiteX78" fmla="*/ 298980 w 308275"/>
                  <a:gd name="connsiteY78" fmla="*/ 16096 h 308681"/>
                  <a:gd name="connsiteX79" fmla="*/ 297497 w 308275"/>
                  <a:gd name="connsiteY79" fmla="*/ 36550 h 308681"/>
                  <a:gd name="connsiteX80" fmla="*/ 292716 w 308275"/>
                  <a:gd name="connsiteY80" fmla="*/ 9578 h 308681"/>
                  <a:gd name="connsiteX81" fmla="*/ 245063 w 308275"/>
                  <a:gd name="connsiteY81" fmla="*/ 53653 h 308681"/>
                  <a:gd name="connsiteX82" fmla="*/ 245063 w 308275"/>
                  <a:gd name="connsiteY82" fmla="*/ 16778 h 308681"/>
                  <a:gd name="connsiteX83" fmla="*/ 292716 w 308275"/>
                  <a:gd name="connsiteY83" fmla="*/ 9578 h 308681"/>
                  <a:gd name="connsiteX84" fmla="*/ 10443 w 308275"/>
                  <a:gd name="connsiteY84" fmla="*/ 286480 h 308681"/>
                  <a:gd name="connsiteX85" fmla="*/ 23348 w 308275"/>
                  <a:gd name="connsiteY85" fmla="*/ 273330 h 308681"/>
                  <a:gd name="connsiteX86" fmla="*/ 27625 w 308275"/>
                  <a:gd name="connsiteY86" fmla="*/ 269993 h 308681"/>
                  <a:gd name="connsiteX87" fmla="*/ 38111 w 308275"/>
                  <a:gd name="connsiteY87" fmla="*/ 258845 h 308681"/>
                  <a:gd name="connsiteX88" fmla="*/ 38111 w 308275"/>
                  <a:gd name="connsiteY88" fmla="*/ 299641 h 308681"/>
                  <a:gd name="connsiteX89" fmla="*/ 23583 w 308275"/>
                  <a:gd name="connsiteY89" fmla="*/ 299641 h 308681"/>
                  <a:gd name="connsiteX90" fmla="*/ 10443 w 308275"/>
                  <a:gd name="connsiteY90" fmla="*/ 286480 h 308681"/>
                  <a:gd name="connsiteX91" fmla="*/ 147545 w 308275"/>
                  <a:gd name="connsiteY91" fmla="*/ 182350 h 308681"/>
                  <a:gd name="connsiteX92" fmla="*/ 100235 w 308275"/>
                  <a:gd name="connsiteY92" fmla="*/ 229728 h 308681"/>
                  <a:gd name="connsiteX93" fmla="*/ 100235 w 308275"/>
                  <a:gd name="connsiteY93" fmla="*/ 299641 h 308681"/>
                  <a:gd name="connsiteX94" fmla="*/ 47141 w 308275"/>
                  <a:gd name="connsiteY94" fmla="*/ 299641 h 308681"/>
                  <a:gd name="connsiteX95" fmla="*/ 47141 w 308275"/>
                  <a:gd name="connsiteY95" fmla="*/ 149842 h 308681"/>
                  <a:gd name="connsiteX96" fmla="*/ 147912 w 308275"/>
                  <a:gd name="connsiteY96" fmla="*/ 76274 h 308681"/>
                  <a:gd name="connsiteX97" fmla="*/ 247953 w 308275"/>
                  <a:gd name="connsiteY97" fmla="*/ 149752 h 308681"/>
                  <a:gd name="connsiteX98" fmla="*/ 247953 w 308275"/>
                  <a:gd name="connsiteY98" fmla="*/ 236131 h 308681"/>
                  <a:gd name="connsiteX99" fmla="*/ 228820 w 308275"/>
                  <a:gd name="connsiteY99" fmla="*/ 247181 h 308681"/>
                  <a:gd name="connsiteX100" fmla="*/ 214032 w 308275"/>
                  <a:gd name="connsiteY100" fmla="*/ 242702 h 308681"/>
                  <a:gd name="connsiteX101" fmla="*/ 194855 w 308275"/>
                  <a:gd name="connsiteY101" fmla="*/ 260168 h 308681"/>
                  <a:gd name="connsiteX102" fmla="*/ 194855 w 308275"/>
                  <a:gd name="connsiteY102" fmla="*/ 229726 h 308681"/>
                  <a:gd name="connsiteX103" fmla="*/ 147545 w 308275"/>
                  <a:gd name="connsiteY103" fmla="*/ 182350 h 308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</a:cxnLst>
                <a:rect l="l" t="t" r="r" b="b"/>
                <a:pathLst>
                  <a:path w="308275" h="308681">
                    <a:moveTo>
                      <a:pt x="303514" y="299641"/>
                    </a:moveTo>
                    <a:lnTo>
                      <a:pt x="297580" y="299641"/>
                    </a:lnTo>
                    <a:cubicBezTo>
                      <a:pt x="301768" y="294907"/>
                      <a:pt x="304318" y="288689"/>
                      <a:pt x="304318" y="281883"/>
                    </a:cubicBezTo>
                    <a:cubicBezTo>
                      <a:pt x="304318" y="268474"/>
                      <a:pt x="294259" y="257198"/>
                      <a:pt x="281302" y="255353"/>
                    </a:cubicBezTo>
                    <a:cubicBezTo>
                      <a:pt x="277285" y="244999"/>
                      <a:pt x="267924" y="237610"/>
                      <a:pt x="256983" y="236063"/>
                    </a:cubicBezTo>
                    <a:lnTo>
                      <a:pt x="256983" y="156381"/>
                    </a:lnTo>
                    <a:lnTo>
                      <a:pt x="268735" y="165015"/>
                    </a:lnTo>
                    <a:cubicBezTo>
                      <a:pt x="285784" y="177542"/>
                      <a:pt x="305114" y="151052"/>
                      <a:pt x="288104" y="138562"/>
                    </a:cubicBezTo>
                    <a:lnTo>
                      <a:pt x="228948" y="95112"/>
                    </a:lnTo>
                    <a:cubicBezTo>
                      <a:pt x="239898" y="95628"/>
                      <a:pt x="251039" y="94872"/>
                      <a:pt x="261651" y="91991"/>
                    </a:cubicBezTo>
                    <a:cubicBezTo>
                      <a:pt x="267247" y="90472"/>
                      <a:pt x="264923" y="81733"/>
                      <a:pt x="259290" y="83263"/>
                    </a:cubicBezTo>
                    <a:cubicBezTo>
                      <a:pt x="246262" y="86798"/>
                      <a:pt x="232526" y="86466"/>
                      <a:pt x="223766" y="85662"/>
                    </a:cubicBezTo>
                    <a:lnTo>
                      <a:pt x="267089" y="45591"/>
                    </a:lnTo>
                    <a:lnTo>
                      <a:pt x="295555" y="45591"/>
                    </a:lnTo>
                    <a:cubicBezTo>
                      <a:pt x="292934" y="55294"/>
                      <a:pt x="288420" y="64942"/>
                      <a:pt x="280768" y="72010"/>
                    </a:cubicBezTo>
                    <a:cubicBezTo>
                      <a:pt x="276491" y="75955"/>
                      <a:pt x="282623" y="82596"/>
                      <a:pt x="286887" y="78659"/>
                    </a:cubicBezTo>
                    <a:cubicBezTo>
                      <a:pt x="305797" y="61199"/>
                      <a:pt x="310386" y="30285"/>
                      <a:pt x="307471" y="5845"/>
                    </a:cubicBezTo>
                    <a:cubicBezTo>
                      <a:pt x="307208" y="3644"/>
                      <a:pt x="305204" y="1809"/>
                      <a:pt x="302982" y="1779"/>
                    </a:cubicBezTo>
                    <a:cubicBezTo>
                      <a:pt x="299943" y="1234"/>
                      <a:pt x="289651" y="-386"/>
                      <a:pt x="276984" y="85"/>
                    </a:cubicBezTo>
                    <a:cubicBezTo>
                      <a:pt x="256970" y="825"/>
                      <a:pt x="240636" y="6533"/>
                      <a:pt x="229747" y="16586"/>
                    </a:cubicBezTo>
                    <a:cubicBezTo>
                      <a:pt x="212691" y="32333"/>
                      <a:pt x="208216" y="58000"/>
                      <a:pt x="208627" y="80186"/>
                    </a:cubicBezTo>
                    <a:lnTo>
                      <a:pt x="157627" y="42727"/>
                    </a:lnTo>
                    <a:cubicBezTo>
                      <a:pt x="151946" y="38553"/>
                      <a:pt x="143989" y="38544"/>
                      <a:pt x="138295" y="42699"/>
                    </a:cubicBezTo>
                    <a:lnTo>
                      <a:pt x="46505" y="109713"/>
                    </a:lnTo>
                    <a:cubicBezTo>
                      <a:pt x="41816" y="113135"/>
                      <a:pt x="47065" y="120494"/>
                      <a:pt x="51826" y="117021"/>
                    </a:cubicBezTo>
                    <a:lnTo>
                      <a:pt x="143615" y="50008"/>
                    </a:lnTo>
                    <a:cubicBezTo>
                      <a:pt x="146153" y="48154"/>
                      <a:pt x="149748" y="48158"/>
                      <a:pt x="152285" y="50023"/>
                    </a:cubicBezTo>
                    <a:lnTo>
                      <a:pt x="282764" y="145855"/>
                    </a:lnTo>
                    <a:cubicBezTo>
                      <a:pt x="290319" y="151406"/>
                      <a:pt x="281782" y="163385"/>
                      <a:pt x="274073" y="157722"/>
                    </a:cubicBezTo>
                    <a:lnTo>
                      <a:pt x="150591" y="67024"/>
                    </a:lnTo>
                    <a:cubicBezTo>
                      <a:pt x="149005" y="65861"/>
                      <a:pt x="146849" y="65855"/>
                      <a:pt x="145259" y="67016"/>
                    </a:cubicBezTo>
                    <a:lnTo>
                      <a:pt x="20998" y="157734"/>
                    </a:lnTo>
                    <a:cubicBezTo>
                      <a:pt x="13350" y="163324"/>
                      <a:pt x="4702" y="151421"/>
                      <a:pt x="12345" y="145842"/>
                    </a:cubicBezTo>
                    <a:lnTo>
                      <a:pt x="31958" y="131523"/>
                    </a:lnTo>
                    <a:cubicBezTo>
                      <a:pt x="36647" y="128101"/>
                      <a:pt x="31398" y="120738"/>
                      <a:pt x="26637" y="124215"/>
                    </a:cubicBezTo>
                    <a:lnTo>
                      <a:pt x="7028" y="138534"/>
                    </a:lnTo>
                    <a:cubicBezTo>
                      <a:pt x="-9978" y="150944"/>
                      <a:pt x="9199" y="177549"/>
                      <a:pt x="26317" y="165043"/>
                    </a:cubicBezTo>
                    <a:lnTo>
                      <a:pt x="38109" y="156433"/>
                    </a:lnTo>
                    <a:lnTo>
                      <a:pt x="38109" y="249485"/>
                    </a:lnTo>
                    <a:cubicBezTo>
                      <a:pt x="29996" y="251200"/>
                      <a:pt x="23141" y="256842"/>
                      <a:pt x="19945" y="264584"/>
                    </a:cubicBezTo>
                    <a:cubicBezTo>
                      <a:pt x="9468" y="266341"/>
                      <a:pt x="1411" y="275555"/>
                      <a:pt x="1411" y="286480"/>
                    </a:cubicBezTo>
                    <a:cubicBezTo>
                      <a:pt x="1411" y="291402"/>
                      <a:pt x="3022" y="295953"/>
                      <a:pt x="5739" y="299637"/>
                    </a:cubicBezTo>
                    <a:cubicBezTo>
                      <a:pt x="-873" y="299273"/>
                      <a:pt x="-2324" y="308682"/>
                      <a:pt x="4316" y="308682"/>
                    </a:cubicBezTo>
                    <a:lnTo>
                      <a:pt x="104549" y="308682"/>
                    </a:lnTo>
                    <a:cubicBezTo>
                      <a:pt x="107080" y="308682"/>
                      <a:pt x="109490" y="306232"/>
                      <a:pt x="109265" y="303650"/>
                    </a:cubicBezTo>
                    <a:lnTo>
                      <a:pt x="109265" y="229726"/>
                    </a:lnTo>
                    <a:cubicBezTo>
                      <a:pt x="109265" y="208865"/>
                      <a:pt x="126716" y="191391"/>
                      <a:pt x="147545" y="191391"/>
                    </a:cubicBezTo>
                    <a:cubicBezTo>
                      <a:pt x="168374" y="191391"/>
                      <a:pt x="185826" y="208865"/>
                      <a:pt x="185826" y="229726"/>
                    </a:cubicBezTo>
                    <a:lnTo>
                      <a:pt x="185826" y="264162"/>
                    </a:lnTo>
                    <a:cubicBezTo>
                      <a:pt x="176822" y="267232"/>
                      <a:pt x="170323" y="275776"/>
                      <a:pt x="170323" y="285815"/>
                    </a:cubicBezTo>
                    <a:cubicBezTo>
                      <a:pt x="170323" y="290910"/>
                      <a:pt x="171998" y="295621"/>
                      <a:pt x="174824" y="299428"/>
                    </a:cubicBezTo>
                    <a:lnTo>
                      <a:pt x="134047" y="299428"/>
                    </a:lnTo>
                    <a:cubicBezTo>
                      <a:pt x="128208" y="299428"/>
                      <a:pt x="128073" y="308682"/>
                      <a:pt x="134047" y="308682"/>
                    </a:cubicBezTo>
                    <a:lnTo>
                      <a:pt x="303511" y="308682"/>
                    </a:lnTo>
                    <a:cubicBezTo>
                      <a:pt x="306007" y="308682"/>
                      <a:pt x="308026" y="306660"/>
                      <a:pt x="308026" y="304163"/>
                    </a:cubicBezTo>
                    <a:cubicBezTo>
                      <a:pt x="308026" y="301662"/>
                      <a:pt x="306007" y="299641"/>
                      <a:pt x="303514" y="299641"/>
                    </a:cubicBezTo>
                    <a:close/>
                    <a:moveTo>
                      <a:pt x="179353" y="285815"/>
                    </a:moveTo>
                    <a:cubicBezTo>
                      <a:pt x="179353" y="278191"/>
                      <a:pt x="185545" y="271990"/>
                      <a:pt x="193160" y="271990"/>
                    </a:cubicBezTo>
                    <a:cubicBezTo>
                      <a:pt x="194872" y="271990"/>
                      <a:pt x="196547" y="272303"/>
                      <a:pt x="198133" y="272917"/>
                    </a:cubicBezTo>
                    <a:cubicBezTo>
                      <a:pt x="201527" y="274232"/>
                      <a:pt x="205148" y="270916"/>
                      <a:pt x="204085" y="267392"/>
                    </a:cubicBezTo>
                    <a:cubicBezTo>
                      <a:pt x="203622" y="265858"/>
                      <a:pt x="203465" y="264264"/>
                      <a:pt x="203622" y="262647"/>
                    </a:cubicBezTo>
                    <a:cubicBezTo>
                      <a:pt x="204173" y="256870"/>
                      <a:pt x="208952" y="252171"/>
                      <a:pt x="214738" y="251716"/>
                    </a:cubicBezTo>
                    <a:cubicBezTo>
                      <a:pt x="219146" y="251370"/>
                      <a:pt x="223261" y="253333"/>
                      <a:pt x="225760" y="256964"/>
                    </a:cubicBezTo>
                    <a:cubicBezTo>
                      <a:pt x="227634" y="259689"/>
                      <a:pt x="231945" y="259444"/>
                      <a:pt x="233482" y="256489"/>
                    </a:cubicBezTo>
                    <a:cubicBezTo>
                      <a:pt x="237232" y="249276"/>
                      <a:pt x="244595" y="244799"/>
                      <a:pt x="252697" y="244799"/>
                    </a:cubicBezTo>
                    <a:cubicBezTo>
                      <a:pt x="262453" y="244799"/>
                      <a:pt x="271048" y="251377"/>
                      <a:pt x="273594" y="260799"/>
                    </a:cubicBezTo>
                    <a:cubicBezTo>
                      <a:pt x="274120" y="262740"/>
                      <a:pt x="275866" y="264102"/>
                      <a:pt x="277874" y="264136"/>
                    </a:cubicBezTo>
                    <a:cubicBezTo>
                      <a:pt x="287478" y="264304"/>
                      <a:pt x="295288" y="272265"/>
                      <a:pt x="295288" y="281883"/>
                    </a:cubicBezTo>
                    <a:cubicBezTo>
                      <a:pt x="295288" y="291674"/>
                      <a:pt x="287337" y="299641"/>
                      <a:pt x="277560" y="299641"/>
                    </a:cubicBezTo>
                    <a:lnTo>
                      <a:pt x="193160" y="299641"/>
                    </a:lnTo>
                    <a:cubicBezTo>
                      <a:pt x="185549" y="299641"/>
                      <a:pt x="179353" y="293437"/>
                      <a:pt x="179353" y="285815"/>
                    </a:cubicBezTo>
                    <a:close/>
                    <a:moveTo>
                      <a:pt x="235868" y="23238"/>
                    </a:moveTo>
                    <a:cubicBezTo>
                      <a:pt x="235923" y="23187"/>
                      <a:pt x="235979" y="23143"/>
                      <a:pt x="236034" y="23092"/>
                    </a:cubicBezTo>
                    <a:lnTo>
                      <a:pt x="236034" y="62004"/>
                    </a:lnTo>
                    <a:lnTo>
                      <a:pt x="217654" y="79004"/>
                    </a:lnTo>
                    <a:cubicBezTo>
                      <a:pt x="217511" y="64913"/>
                      <a:pt x="219602" y="38256"/>
                      <a:pt x="235868" y="23238"/>
                    </a:cubicBezTo>
                    <a:close/>
                    <a:moveTo>
                      <a:pt x="297497" y="36550"/>
                    </a:moveTo>
                    <a:lnTo>
                      <a:pt x="276866" y="36550"/>
                    </a:lnTo>
                    <a:lnTo>
                      <a:pt x="298980" y="16096"/>
                    </a:lnTo>
                    <a:cubicBezTo>
                      <a:pt x="299040" y="21496"/>
                      <a:pt x="298775" y="28770"/>
                      <a:pt x="297497" y="36550"/>
                    </a:cubicBezTo>
                    <a:close/>
                    <a:moveTo>
                      <a:pt x="292716" y="9578"/>
                    </a:moveTo>
                    <a:lnTo>
                      <a:pt x="245063" y="53653"/>
                    </a:lnTo>
                    <a:lnTo>
                      <a:pt x="245063" y="16778"/>
                    </a:lnTo>
                    <a:cubicBezTo>
                      <a:pt x="260865" y="8351"/>
                      <a:pt x="281086" y="8534"/>
                      <a:pt x="292716" y="9578"/>
                    </a:cubicBezTo>
                    <a:close/>
                    <a:moveTo>
                      <a:pt x="10443" y="286480"/>
                    </a:moveTo>
                    <a:cubicBezTo>
                      <a:pt x="10443" y="279352"/>
                      <a:pt x="16232" y="273454"/>
                      <a:pt x="23348" y="273330"/>
                    </a:cubicBezTo>
                    <a:cubicBezTo>
                      <a:pt x="25356" y="273294"/>
                      <a:pt x="27102" y="271933"/>
                      <a:pt x="27625" y="269993"/>
                    </a:cubicBezTo>
                    <a:cubicBezTo>
                      <a:pt x="29068" y="264664"/>
                      <a:pt x="33085" y="260552"/>
                      <a:pt x="38111" y="258845"/>
                    </a:cubicBezTo>
                    <a:lnTo>
                      <a:pt x="38111" y="299641"/>
                    </a:lnTo>
                    <a:lnTo>
                      <a:pt x="23583" y="299641"/>
                    </a:lnTo>
                    <a:cubicBezTo>
                      <a:pt x="16336" y="299641"/>
                      <a:pt x="10443" y="293737"/>
                      <a:pt x="10443" y="286480"/>
                    </a:cubicBezTo>
                    <a:close/>
                    <a:moveTo>
                      <a:pt x="147545" y="182350"/>
                    </a:moveTo>
                    <a:cubicBezTo>
                      <a:pt x="121459" y="182350"/>
                      <a:pt x="100235" y="203602"/>
                      <a:pt x="100235" y="229728"/>
                    </a:cubicBezTo>
                    <a:lnTo>
                      <a:pt x="100235" y="299641"/>
                    </a:lnTo>
                    <a:lnTo>
                      <a:pt x="47141" y="299641"/>
                    </a:lnTo>
                    <a:lnTo>
                      <a:pt x="47141" y="149842"/>
                    </a:lnTo>
                    <a:lnTo>
                      <a:pt x="147912" y="76274"/>
                    </a:lnTo>
                    <a:lnTo>
                      <a:pt x="247953" y="149752"/>
                    </a:lnTo>
                    <a:lnTo>
                      <a:pt x="247953" y="236131"/>
                    </a:lnTo>
                    <a:cubicBezTo>
                      <a:pt x="240401" y="237303"/>
                      <a:pt x="233595" y="241240"/>
                      <a:pt x="228820" y="247181"/>
                    </a:cubicBezTo>
                    <a:cubicBezTo>
                      <a:pt x="224682" y="243940"/>
                      <a:pt x="219410" y="242282"/>
                      <a:pt x="214032" y="242702"/>
                    </a:cubicBezTo>
                    <a:cubicBezTo>
                      <a:pt x="204482" y="243452"/>
                      <a:pt x="196506" y="250833"/>
                      <a:pt x="194855" y="260168"/>
                    </a:cubicBezTo>
                    <a:lnTo>
                      <a:pt x="194855" y="229726"/>
                    </a:lnTo>
                    <a:cubicBezTo>
                      <a:pt x="194855" y="203602"/>
                      <a:pt x="173633" y="182350"/>
                      <a:pt x="147545" y="182350"/>
                    </a:cubicBezTo>
                    <a:close/>
                  </a:path>
                </a:pathLst>
              </a:custGeom>
              <a:grpFill/>
              <a:ln w="4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</p:grpSp>
      </p:grpSp>
      <p:grpSp>
        <p:nvGrpSpPr>
          <p:cNvPr id="225" name="Group 224">
            <a:extLst>
              <a:ext uri="{FF2B5EF4-FFF2-40B4-BE49-F238E27FC236}">
                <a16:creationId xmlns:a16="http://schemas.microsoft.com/office/drawing/2014/main" id="{97DA9016-2379-4EFC-AF03-8F3ACB71C2C3}"/>
              </a:ext>
            </a:extLst>
          </p:cNvPr>
          <p:cNvGrpSpPr/>
          <p:nvPr/>
        </p:nvGrpSpPr>
        <p:grpSpPr>
          <a:xfrm>
            <a:off x="6122083" y="2208542"/>
            <a:ext cx="1222871" cy="797049"/>
            <a:chOff x="6122083" y="2208542"/>
            <a:chExt cx="1222871" cy="79704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120496F-C927-4B5A-8C9E-EFDB192C2825}"/>
                </a:ext>
              </a:extLst>
            </p:cNvPr>
            <p:cNvGrpSpPr/>
            <p:nvPr/>
          </p:nvGrpSpPr>
          <p:grpSpPr>
            <a:xfrm>
              <a:off x="6122083" y="2208542"/>
              <a:ext cx="1222871" cy="797049"/>
              <a:chOff x="6132479" y="1640264"/>
              <a:chExt cx="1300881" cy="847895"/>
            </a:xfrm>
          </p:grpSpPr>
          <p:sp>
            <p:nvSpPr>
              <p:cNvPr id="9" name="Freeform 28">
                <a:extLst>
                  <a:ext uri="{FF2B5EF4-FFF2-40B4-BE49-F238E27FC236}">
                    <a16:creationId xmlns:a16="http://schemas.microsoft.com/office/drawing/2014/main" id="{DD93D515-5D19-4DAF-B222-911D52B58B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32479" y="1640264"/>
                <a:ext cx="744651" cy="847895"/>
              </a:xfrm>
              <a:custGeom>
                <a:avLst/>
                <a:gdLst>
                  <a:gd name="T0" fmla="*/ 193989201 w 174"/>
                  <a:gd name="T1" fmla="*/ 0 h 198"/>
                  <a:gd name="T2" fmla="*/ 0 w 174"/>
                  <a:gd name="T3" fmla="*/ 166488117 h 198"/>
                  <a:gd name="T4" fmla="*/ 0 w 174"/>
                  <a:gd name="T5" fmla="*/ 2147483646 h 198"/>
                  <a:gd name="T6" fmla="*/ 193989201 w 174"/>
                  <a:gd name="T7" fmla="*/ 2147483646 h 198"/>
                  <a:gd name="T8" fmla="*/ 2147483646 w 174"/>
                  <a:gd name="T9" fmla="*/ 2147483646 h 198"/>
                  <a:gd name="T10" fmla="*/ 2147483646 w 174"/>
                  <a:gd name="T11" fmla="*/ 1304144624 h 198"/>
                  <a:gd name="T12" fmla="*/ 193989201 w 174"/>
                  <a:gd name="T13" fmla="*/ 0 h 19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4" h="198">
                    <a:moveTo>
                      <a:pt x="7" y="0"/>
                    </a:moveTo>
                    <a:cubicBezTo>
                      <a:pt x="3" y="0"/>
                      <a:pt x="0" y="3"/>
                      <a:pt x="0" y="6"/>
                    </a:cubicBezTo>
                    <a:cubicBezTo>
                      <a:pt x="0" y="192"/>
                      <a:pt x="0" y="192"/>
                      <a:pt x="0" y="192"/>
                    </a:cubicBezTo>
                    <a:cubicBezTo>
                      <a:pt x="0" y="195"/>
                      <a:pt x="3" y="198"/>
                      <a:pt x="7" y="198"/>
                    </a:cubicBezTo>
                    <a:cubicBezTo>
                      <a:pt x="174" y="198"/>
                      <a:pt x="174" y="198"/>
                      <a:pt x="174" y="198"/>
                    </a:cubicBezTo>
                    <a:cubicBezTo>
                      <a:pt x="174" y="47"/>
                      <a:pt x="174" y="47"/>
                      <a:pt x="174" y="47"/>
                    </a:cubicBezTo>
                    <a:cubicBezTo>
                      <a:pt x="127" y="20"/>
                      <a:pt x="71" y="2"/>
                      <a:pt x="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" name="Freeform 29">
                <a:extLst>
                  <a:ext uri="{FF2B5EF4-FFF2-40B4-BE49-F238E27FC236}">
                    <a16:creationId xmlns:a16="http://schemas.microsoft.com/office/drawing/2014/main" id="{9EC371DF-DC6A-4BDC-A990-28EED09522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7130" y="1841591"/>
                <a:ext cx="556230" cy="646568"/>
              </a:xfrm>
              <a:custGeom>
                <a:avLst/>
                <a:gdLst>
                  <a:gd name="T0" fmla="*/ 2147483646 w 130"/>
                  <a:gd name="T1" fmla="*/ 2147483646 h 151"/>
                  <a:gd name="T2" fmla="*/ 0 w 130"/>
                  <a:gd name="T3" fmla="*/ 0 h 151"/>
                  <a:gd name="T4" fmla="*/ 0 w 130"/>
                  <a:gd name="T5" fmla="*/ 2147483646 h 151"/>
                  <a:gd name="T6" fmla="*/ 2147483646 w 130"/>
                  <a:gd name="T7" fmla="*/ 2147483646 h 151"/>
                  <a:gd name="T8" fmla="*/ 2147483646 w 130"/>
                  <a:gd name="T9" fmla="*/ 2147483646 h 1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0" h="151">
                    <a:moveTo>
                      <a:pt x="129" y="143"/>
                    </a:moveTo>
                    <a:cubicBezTo>
                      <a:pt x="108" y="90"/>
                      <a:pt x="63" y="37"/>
                      <a:pt x="0" y="0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123" y="151"/>
                      <a:pt x="123" y="151"/>
                      <a:pt x="123" y="151"/>
                    </a:cubicBezTo>
                    <a:cubicBezTo>
                      <a:pt x="127" y="151"/>
                      <a:pt x="130" y="147"/>
                      <a:pt x="129" y="143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32" name="Graphic 13">
              <a:extLst>
                <a:ext uri="{FF2B5EF4-FFF2-40B4-BE49-F238E27FC236}">
                  <a16:creationId xmlns:a16="http://schemas.microsoft.com/office/drawing/2014/main" id="{6B4FC85D-1BEA-4028-BD94-B9C703C3C1CC}"/>
                </a:ext>
              </a:extLst>
            </p:cNvPr>
            <p:cNvSpPr/>
            <p:nvPr/>
          </p:nvSpPr>
          <p:spPr>
            <a:xfrm>
              <a:off x="6302674" y="2531401"/>
              <a:ext cx="308481" cy="308276"/>
            </a:xfrm>
            <a:custGeom>
              <a:avLst/>
              <a:gdLst>
                <a:gd name="connsiteX0" fmla="*/ 303842 w 308481"/>
                <a:gd name="connsiteY0" fmla="*/ 35929 h 308276"/>
                <a:gd name="connsiteX1" fmla="*/ 293080 w 308481"/>
                <a:gd name="connsiteY1" fmla="*/ 11472 h 308276"/>
                <a:gd name="connsiteX2" fmla="*/ 288200 w 308481"/>
                <a:gd name="connsiteY2" fmla="*/ 9415 h 308276"/>
                <a:gd name="connsiteX3" fmla="*/ 263138 w 308481"/>
                <a:gd name="connsiteY3" fmla="*/ 18752 h 308276"/>
                <a:gd name="connsiteX4" fmla="*/ 227223 w 308481"/>
                <a:gd name="connsiteY4" fmla="*/ 52961 h 308276"/>
                <a:gd name="connsiteX5" fmla="*/ 225156 w 308481"/>
                <a:gd name="connsiteY5" fmla="*/ 93177 h 308276"/>
                <a:gd name="connsiteX6" fmla="*/ 201040 w 308481"/>
                <a:gd name="connsiteY6" fmla="*/ 72222 h 308276"/>
                <a:gd name="connsiteX7" fmla="*/ 180082 w 308481"/>
                <a:gd name="connsiteY7" fmla="*/ 40143 h 308276"/>
                <a:gd name="connsiteX8" fmla="*/ 173063 w 308481"/>
                <a:gd name="connsiteY8" fmla="*/ 45839 h 308276"/>
                <a:gd name="connsiteX9" fmla="*/ 189751 w 308481"/>
                <a:gd name="connsiteY9" fmla="*/ 70350 h 308276"/>
                <a:gd name="connsiteX10" fmla="*/ 148554 w 308481"/>
                <a:gd name="connsiteY10" fmla="*/ 62331 h 308276"/>
                <a:gd name="connsiteX11" fmla="*/ 109413 w 308481"/>
                <a:gd name="connsiteY11" fmla="*/ 9020 h 308276"/>
                <a:gd name="connsiteX12" fmla="*/ 120822 w 308481"/>
                <a:gd name="connsiteY12" fmla="*/ 10183 h 308276"/>
                <a:gd name="connsiteX13" fmla="*/ 156151 w 308481"/>
                <a:gd name="connsiteY13" fmla="*/ 28366 h 308276"/>
                <a:gd name="connsiteX14" fmla="*/ 162017 w 308481"/>
                <a:gd name="connsiteY14" fmla="*/ 21491 h 308276"/>
                <a:gd name="connsiteX15" fmla="*/ 122560 w 308481"/>
                <a:gd name="connsiteY15" fmla="*/ 1319 h 308276"/>
                <a:gd name="connsiteX16" fmla="*/ 52660 w 308481"/>
                <a:gd name="connsiteY16" fmla="*/ 16697 h 308276"/>
                <a:gd name="connsiteX17" fmla="*/ 21036 w 308481"/>
                <a:gd name="connsiteY17" fmla="*/ 39253 h 308276"/>
                <a:gd name="connsiteX18" fmla="*/ 20499 w 308481"/>
                <a:gd name="connsiteY18" fmla="*/ 45453 h 308276"/>
                <a:gd name="connsiteX19" fmla="*/ 40783 w 308481"/>
                <a:gd name="connsiteY19" fmla="*/ 77248 h 308276"/>
                <a:gd name="connsiteX20" fmla="*/ 62163 w 308481"/>
                <a:gd name="connsiteY20" fmla="*/ 99191 h 308276"/>
                <a:gd name="connsiteX21" fmla="*/ 56022 w 308481"/>
                <a:gd name="connsiteY21" fmla="*/ 104738 h 308276"/>
                <a:gd name="connsiteX22" fmla="*/ 31984 w 308481"/>
                <a:gd name="connsiteY22" fmla="*/ 140646 h 308276"/>
                <a:gd name="connsiteX23" fmla="*/ 24601 w 308481"/>
                <a:gd name="connsiteY23" fmla="*/ 178204 h 308276"/>
                <a:gd name="connsiteX24" fmla="*/ 42549 w 308481"/>
                <a:gd name="connsiteY24" fmla="*/ 237849 h 308276"/>
                <a:gd name="connsiteX25" fmla="*/ 89848 w 308481"/>
                <a:gd name="connsiteY25" fmla="*/ 276100 h 308276"/>
                <a:gd name="connsiteX26" fmla="*/ 93249 w 308481"/>
                <a:gd name="connsiteY26" fmla="*/ 267731 h 308276"/>
                <a:gd name="connsiteX27" fmla="*/ 73686 w 308481"/>
                <a:gd name="connsiteY27" fmla="*/ 256985 h 308276"/>
                <a:gd name="connsiteX28" fmla="*/ 66007 w 308481"/>
                <a:gd name="connsiteY28" fmla="*/ 221367 h 308276"/>
                <a:gd name="connsiteX29" fmla="*/ 71419 w 308481"/>
                <a:gd name="connsiteY29" fmla="*/ 205150 h 308276"/>
                <a:gd name="connsiteX30" fmla="*/ 78061 w 308481"/>
                <a:gd name="connsiteY30" fmla="*/ 188938 h 308276"/>
                <a:gd name="connsiteX31" fmla="*/ 73661 w 308481"/>
                <a:gd name="connsiteY31" fmla="*/ 175400 h 308276"/>
                <a:gd name="connsiteX32" fmla="*/ 62909 w 308481"/>
                <a:gd name="connsiteY32" fmla="*/ 170642 h 308276"/>
                <a:gd name="connsiteX33" fmla="*/ 57002 w 308481"/>
                <a:gd name="connsiteY33" fmla="*/ 168333 h 308276"/>
                <a:gd name="connsiteX34" fmla="*/ 49344 w 308481"/>
                <a:gd name="connsiteY34" fmla="*/ 155890 h 308276"/>
                <a:gd name="connsiteX35" fmla="*/ 41079 w 308481"/>
                <a:gd name="connsiteY35" fmla="*/ 142324 h 308276"/>
                <a:gd name="connsiteX36" fmla="*/ 69629 w 308481"/>
                <a:gd name="connsiteY36" fmla="*/ 104764 h 308276"/>
                <a:gd name="connsiteX37" fmla="*/ 107737 w 308481"/>
                <a:gd name="connsiteY37" fmla="*/ 118904 h 308276"/>
                <a:gd name="connsiteX38" fmla="*/ 93974 w 308481"/>
                <a:gd name="connsiteY38" fmla="*/ 162231 h 308276"/>
                <a:gd name="connsiteX39" fmla="*/ 136040 w 308481"/>
                <a:gd name="connsiteY39" fmla="*/ 174621 h 308276"/>
                <a:gd name="connsiteX40" fmla="*/ 144244 w 308481"/>
                <a:gd name="connsiteY40" fmla="*/ 173407 h 308276"/>
                <a:gd name="connsiteX41" fmla="*/ 145759 w 308481"/>
                <a:gd name="connsiteY41" fmla="*/ 173735 h 308276"/>
                <a:gd name="connsiteX42" fmla="*/ 149016 w 308481"/>
                <a:gd name="connsiteY42" fmla="*/ 201972 h 308276"/>
                <a:gd name="connsiteX43" fmla="*/ 154307 w 308481"/>
                <a:gd name="connsiteY43" fmla="*/ 237697 h 308276"/>
                <a:gd name="connsiteX44" fmla="*/ 165664 w 308481"/>
                <a:gd name="connsiteY44" fmla="*/ 243191 h 308276"/>
                <a:gd name="connsiteX45" fmla="*/ 174593 w 308481"/>
                <a:gd name="connsiteY45" fmla="*/ 241174 h 308276"/>
                <a:gd name="connsiteX46" fmla="*/ 200250 w 308481"/>
                <a:gd name="connsiteY46" fmla="*/ 203896 h 308276"/>
                <a:gd name="connsiteX47" fmla="*/ 200058 w 308481"/>
                <a:gd name="connsiteY47" fmla="*/ 177263 h 308276"/>
                <a:gd name="connsiteX48" fmla="*/ 222357 w 308481"/>
                <a:gd name="connsiteY48" fmla="*/ 158665 h 308276"/>
                <a:gd name="connsiteX49" fmla="*/ 224615 w 308481"/>
                <a:gd name="connsiteY49" fmla="*/ 180388 h 308276"/>
                <a:gd name="connsiteX50" fmla="*/ 195913 w 308481"/>
                <a:gd name="connsiteY50" fmla="*/ 247496 h 308276"/>
                <a:gd name="connsiteX51" fmla="*/ 118574 w 308481"/>
                <a:gd name="connsiteY51" fmla="*/ 274111 h 308276"/>
                <a:gd name="connsiteX52" fmla="*/ 117585 w 308481"/>
                <a:gd name="connsiteY52" fmla="*/ 283090 h 308276"/>
                <a:gd name="connsiteX53" fmla="*/ 202237 w 308481"/>
                <a:gd name="connsiteY53" fmla="*/ 253954 h 308276"/>
                <a:gd name="connsiteX54" fmla="*/ 233660 w 308481"/>
                <a:gd name="connsiteY54" fmla="*/ 180484 h 308276"/>
                <a:gd name="connsiteX55" fmla="*/ 186150 w 308481"/>
                <a:gd name="connsiteY55" fmla="*/ 91900 h 308276"/>
                <a:gd name="connsiteX56" fmla="*/ 199044 w 308481"/>
                <a:gd name="connsiteY56" fmla="*/ 81831 h 308276"/>
                <a:gd name="connsiteX57" fmla="*/ 226720 w 308481"/>
                <a:gd name="connsiteY57" fmla="*/ 109528 h 308276"/>
                <a:gd name="connsiteX58" fmla="*/ 247581 w 308481"/>
                <a:gd name="connsiteY58" fmla="*/ 198876 h 308276"/>
                <a:gd name="connsiteX59" fmla="*/ 109567 w 308481"/>
                <a:gd name="connsiteY59" fmla="*/ 297612 h 308276"/>
                <a:gd name="connsiteX60" fmla="*/ 31541 w 308481"/>
                <a:gd name="connsiteY60" fmla="*/ 249161 h 308276"/>
                <a:gd name="connsiteX61" fmla="*/ 10679 w 308481"/>
                <a:gd name="connsiteY61" fmla="*/ 159813 h 308276"/>
                <a:gd name="connsiteX62" fmla="*/ 1757 w 308481"/>
                <a:gd name="connsiteY62" fmla="*/ 158342 h 308276"/>
                <a:gd name="connsiteX63" fmla="*/ 24186 w 308481"/>
                <a:gd name="connsiteY63" fmla="*/ 254424 h 308276"/>
                <a:gd name="connsiteX64" fmla="*/ 108094 w 308481"/>
                <a:gd name="connsiteY64" fmla="*/ 306525 h 308276"/>
                <a:gd name="connsiteX65" fmla="*/ 129405 w 308481"/>
                <a:gd name="connsiteY65" fmla="*/ 308277 h 308276"/>
                <a:gd name="connsiteX66" fmla="*/ 204321 w 308481"/>
                <a:gd name="connsiteY66" fmla="*/ 284127 h 308276"/>
                <a:gd name="connsiteX67" fmla="*/ 256503 w 308481"/>
                <a:gd name="connsiteY67" fmla="*/ 200348 h 308276"/>
                <a:gd name="connsiteX68" fmla="*/ 247538 w 308481"/>
                <a:gd name="connsiteY68" fmla="*/ 127898 h 308276"/>
                <a:gd name="connsiteX69" fmla="*/ 268392 w 308481"/>
                <a:gd name="connsiteY69" fmla="*/ 119696 h 308276"/>
                <a:gd name="connsiteX70" fmla="*/ 304303 w 308481"/>
                <a:gd name="connsiteY70" fmla="*/ 85487 h 308276"/>
                <a:gd name="connsiteX71" fmla="*/ 303842 w 308481"/>
                <a:gd name="connsiteY71" fmla="*/ 35929 h 308276"/>
                <a:gd name="connsiteX72" fmla="*/ 41343 w 308481"/>
                <a:gd name="connsiteY72" fmla="*/ 160105 h 308276"/>
                <a:gd name="connsiteX73" fmla="*/ 51198 w 308481"/>
                <a:gd name="connsiteY73" fmla="*/ 175259 h 308276"/>
                <a:gd name="connsiteX74" fmla="*/ 60250 w 308481"/>
                <a:gd name="connsiteY74" fmla="*/ 179274 h 308276"/>
                <a:gd name="connsiteX75" fmla="*/ 69269 w 308481"/>
                <a:gd name="connsiteY75" fmla="*/ 186810 h 308276"/>
                <a:gd name="connsiteX76" fmla="*/ 63294 w 308481"/>
                <a:gd name="connsiteY76" fmla="*/ 201181 h 308276"/>
                <a:gd name="connsiteX77" fmla="*/ 58392 w 308481"/>
                <a:gd name="connsiteY77" fmla="*/ 226244 h 308276"/>
                <a:gd name="connsiteX78" fmla="*/ 65236 w 308481"/>
                <a:gd name="connsiteY78" fmla="*/ 250206 h 308276"/>
                <a:gd name="connsiteX79" fmla="*/ 37363 w 308481"/>
                <a:gd name="connsiteY79" fmla="*/ 152819 h 308276"/>
                <a:gd name="connsiteX80" fmla="*/ 41343 w 308481"/>
                <a:gd name="connsiteY80" fmla="*/ 160105 h 308276"/>
                <a:gd name="connsiteX81" fmla="*/ 260161 w 308481"/>
                <a:gd name="connsiteY81" fmla="*/ 71357 h 308276"/>
                <a:gd name="connsiteX82" fmla="*/ 247308 w 308481"/>
                <a:gd name="connsiteY82" fmla="*/ 40254 h 308276"/>
                <a:gd name="connsiteX83" fmla="*/ 266999 w 308481"/>
                <a:gd name="connsiteY83" fmla="*/ 26923 h 308276"/>
                <a:gd name="connsiteX84" fmla="*/ 281290 w 308481"/>
                <a:gd name="connsiteY84" fmla="*/ 20915 h 308276"/>
                <a:gd name="connsiteX85" fmla="*/ 289628 w 308481"/>
                <a:gd name="connsiteY85" fmla="*/ 24417 h 308276"/>
                <a:gd name="connsiteX86" fmla="*/ 295285 w 308481"/>
                <a:gd name="connsiteY86" fmla="*/ 38856 h 308276"/>
                <a:gd name="connsiteX87" fmla="*/ 299381 w 308481"/>
                <a:gd name="connsiteY87" fmla="*/ 60628 h 308276"/>
                <a:gd name="connsiteX88" fmla="*/ 269260 w 308481"/>
                <a:gd name="connsiteY88" fmla="*/ 73037 h 308276"/>
                <a:gd name="connsiteX89" fmla="*/ 235553 w 308481"/>
                <a:gd name="connsiteY89" fmla="*/ 56477 h 308276"/>
                <a:gd name="connsiteX90" fmla="*/ 240603 w 308481"/>
                <a:gd name="connsiteY90" fmla="*/ 47711 h 308276"/>
                <a:gd name="connsiteX91" fmla="*/ 255235 w 308481"/>
                <a:gd name="connsiteY91" fmla="*/ 83113 h 308276"/>
                <a:gd name="connsiteX92" fmla="*/ 242105 w 308481"/>
                <a:gd name="connsiteY92" fmla="*/ 114463 h 308276"/>
                <a:gd name="connsiteX93" fmla="*/ 236245 w 308481"/>
                <a:gd name="connsiteY93" fmla="*/ 99592 h 308276"/>
                <a:gd name="connsiteX94" fmla="*/ 235553 w 308481"/>
                <a:gd name="connsiteY94" fmla="*/ 56477 h 308276"/>
                <a:gd name="connsiteX95" fmla="*/ 264529 w 308481"/>
                <a:gd name="connsiteY95" fmla="*/ 111524 h 308276"/>
                <a:gd name="connsiteX96" fmla="*/ 250688 w 308481"/>
                <a:gd name="connsiteY96" fmla="*/ 117374 h 308276"/>
                <a:gd name="connsiteX97" fmla="*/ 264314 w 308481"/>
                <a:gd name="connsiteY97" fmla="*/ 84848 h 308276"/>
                <a:gd name="connsiteX98" fmla="*/ 298997 w 308481"/>
                <a:gd name="connsiteY98" fmla="*/ 70557 h 308276"/>
                <a:gd name="connsiteX99" fmla="*/ 295973 w 308481"/>
                <a:gd name="connsiteY99" fmla="*/ 81971 h 308276"/>
                <a:gd name="connsiteX100" fmla="*/ 264529 w 308481"/>
                <a:gd name="connsiteY100" fmla="*/ 111524 h 308276"/>
                <a:gd name="connsiteX101" fmla="*/ 101446 w 308481"/>
                <a:gd name="connsiteY101" fmla="*/ 108954 h 308276"/>
                <a:gd name="connsiteX102" fmla="*/ 96716 w 308481"/>
                <a:gd name="connsiteY102" fmla="*/ 107825 h 308276"/>
                <a:gd name="connsiteX103" fmla="*/ 146771 w 308481"/>
                <a:gd name="connsiteY103" fmla="*/ 71187 h 308276"/>
                <a:gd name="connsiteX104" fmla="*/ 187987 w 308481"/>
                <a:gd name="connsiteY104" fmla="*/ 79208 h 308276"/>
                <a:gd name="connsiteX105" fmla="*/ 101446 w 308481"/>
                <a:gd name="connsiteY105" fmla="*/ 108954 h 308276"/>
                <a:gd name="connsiteX106" fmla="*/ 55700 w 308481"/>
                <a:gd name="connsiteY106" fmla="*/ 80699 h 308276"/>
                <a:gd name="connsiteX107" fmla="*/ 32643 w 308481"/>
                <a:gd name="connsiteY107" fmla="*/ 48972 h 308276"/>
                <a:gd name="connsiteX108" fmla="*/ 85093 w 308481"/>
                <a:gd name="connsiteY108" fmla="*/ 59183 h 308276"/>
                <a:gd name="connsiteX109" fmla="*/ 64963 w 308481"/>
                <a:gd name="connsiteY109" fmla="*/ 20445 h 308276"/>
                <a:gd name="connsiteX110" fmla="*/ 86908 w 308481"/>
                <a:gd name="connsiteY110" fmla="*/ 50334 h 308276"/>
                <a:gd name="connsiteX111" fmla="*/ 34118 w 308481"/>
                <a:gd name="connsiteY111" fmla="*/ 40059 h 308276"/>
                <a:gd name="connsiteX112" fmla="*/ 64963 w 308481"/>
                <a:gd name="connsiteY112" fmla="*/ 20445 h 308276"/>
                <a:gd name="connsiteX113" fmla="*/ 99993 w 308481"/>
                <a:gd name="connsiteY113" fmla="*/ 52881 h 308276"/>
                <a:gd name="connsiteX114" fmla="*/ 73388 w 308481"/>
                <a:gd name="connsiteY114" fmla="*/ 16644 h 308276"/>
                <a:gd name="connsiteX115" fmla="*/ 98666 w 308481"/>
                <a:gd name="connsiteY115" fmla="*/ 9660 h 308276"/>
                <a:gd name="connsiteX116" fmla="*/ 135471 w 308481"/>
                <a:gd name="connsiteY116" fmla="*/ 59785 h 308276"/>
                <a:gd name="connsiteX117" fmla="*/ 97178 w 308481"/>
                <a:gd name="connsiteY117" fmla="*/ 61535 h 308276"/>
                <a:gd name="connsiteX118" fmla="*/ 134689 w 308481"/>
                <a:gd name="connsiteY118" fmla="*/ 68835 h 308276"/>
                <a:gd name="connsiteX119" fmla="*/ 86546 w 308481"/>
                <a:gd name="connsiteY119" fmla="*/ 104072 h 308276"/>
                <a:gd name="connsiteX120" fmla="*/ 62148 w 308481"/>
                <a:gd name="connsiteY120" fmla="*/ 87175 h 308276"/>
                <a:gd name="connsiteX121" fmla="*/ 219900 w 308481"/>
                <a:gd name="connsiteY121" fmla="*/ 149724 h 308276"/>
                <a:gd name="connsiteX122" fmla="*/ 191824 w 308481"/>
                <a:gd name="connsiteY122" fmla="*/ 173522 h 308276"/>
                <a:gd name="connsiteX123" fmla="*/ 191309 w 308481"/>
                <a:gd name="connsiteY123" fmla="*/ 205283 h 308276"/>
                <a:gd name="connsiteX124" fmla="*/ 171032 w 308481"/>
                <a:gd name="connsiteY124" fmla="*/ 232873 h 308276"/>
                <a:gd name="connsiteX125" fmla="*/ 161478 w 308481"/>
                <a:gd name="connsiteY125" fmla="*/ 232193 h 308276"/>
                <a:gd name="connsiteX126" fmla="*/ 158060 w 308481"/>
                <a:gd name="connsiteY126" fmla="*/ 202034 h 308276"/>
                <a:gd name="connsiteX127" fmla="*/ 151770 w 308481"/>
                <a:gd name="connsiteY127" fmla="*/ 166988 h 308276"/>
                <a:gd name="connsiteX128" fmla="*/ 143131 w 308481"/>
                <a:gd name="connsiteY128" fmla="*/ 164444 h 308276"/>
                <a:gd name="connsiteX129" fmla="*/ 134615 w 308481"/>
                <a:gd name="connsiteY129" fmla="*/ 165701 h 308276"/>
                <a:gd name="connsiteX130" fmla="*/ 102109 w 308481"/>
                <a:gd name="connsiteY130" fmla="*/ 158280 h 308276"/>
                <a:gd name="connsiteX131" fmla="*/ 119153 w 308481"/>
                <a:gd name="connsiteY131" fmla="*/ 122010 h 308276"/>
                <a:gd name="connsiteX132" fmla="*/ 123726 w 308481"/>
                <a:gd name="connsiteY132" fmla="*/ 118528 h 308276"/>
                <a:gd name="connsiteX133" fmla="*/ 177948 w 308481"/>
                <a:gd name="connsiteY133" fmla="*/ 97430 h 308276"/>
                <a:gd name="connsiteX134" fmla="*/ 219900 w 308481"/>
                <a:gd name="connsiteY134" fmla="*/ 149724 h 308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</a:cxnLst>
              <a:rect l="l" t="t" r="r" b="b"/>
              <a:pathLst>
                <a:path w="308481" h="308276">
                  <a:moveTo>
                    <a:pt x="303842" y="35929"/>
                  </a:moveTo>
                  <a:cubicBezTo>
                    <a:pt x="299381" y="21922"/>
                    <a:pt x="293336" y="11893"/>
                    <a:pt x="293080" y="11472"/>
                  </a:cubicBezTo>
                  <a:cubicBezTo>
                    <a:pt x="292089" y="9841"/>
                    <a:pt x="290048" y="8992"/>
                    <a:pt x="288200" y="9415"/>
                  </a:cubicBezTo>
                  <a:cubicBezTo>
                    <a:pt x="287721" y="9524"/>
                    <a:pt x="276306" y="12185"/>
                    <a:pt x="263138" y="18752"/>
                  </a:cubicBezTo>
                  <a:cubicBezTo>
                    <a:pt x="245361" y="27614"/>
                    <a:pt x="232944" y="39445"/>
                    <a:pt x="227223" y="52961"/>
                  </a:cubicBezTo>
                  <a:cubicBezTo>
                    <a:pt x="222461" y="64216"/>
                    <a:pt x="221777" y="77976"/>
                    <a:pt x="225156" y="93177"/>
                  </a:cubicBezTo>
                  <a:cubicBezTo>
                    <a:pt x="217959" y="85152"/>
                    <a:pt x="209864" y="78132"/>
                    <a:pt x="201040" y="72222"/>
                  </a:cubicBezTo>
                  <a:cubicBezTo>
                    <a:pt x="198345" y="66907"/>
                    <a:pt x="191221" y="53820"/>
                    <a:pt x="180082" y="40143"/>
                  </a:cubicBezTo>
                  <a:cubicBezTo>
                    <a:pt x="176414" y="35641"/>
                    <a:pt x="169357" y="41291"/>
                    <a:pt x="173063" y="45839"/>
                  </a:cubicBezTo>
                  <a:cubicBezTo>
                    <a:pt x="180569" y="55057"/>
                    <a:pt x="186218" y="64122"/>
                    <a:pt x="189751" y="70350"/>
                  </a:cubicBezTo>
                  <a:lnTo>
                    <a:pt x="148554" y="62331"/>
                  </a:lnTo>
                  <a:lnTo>
                    <a:pt x="109413" y="9020"/>
                  </a:lnTo>
                  <a:cubicBezTo>
                    <a:pt x="113213" y="9073"/>
                    <a:pt x="117027" y="9440"/>
                    <a:pt x="120822" y="10183"/>
                  </a:cubicBezTo>
                  <a:cubicBezTo>
                    <a:pt x="132854" y="12535"/>
                    <a:pt x="144738" y="18654"/>
                    <a:pt x="156151" y="28366"/>
                  </a:cubicBezTo>
                  <a:cubicBezTo>
                    <a:pt x="160623" y="32173"/>
                    <a:pt x="166431" y="25245"/>
                    <a:pt x="162017" y="21491"/>
                  </a:cubicBezTo>
                  <a:cubicBezTo>
                    <a:pt x="149409" y="10763"/>
                    <a:pt x="136134" y="3974"/>
                    <a:pt x="122560" y="1319"/>
                  </a:cubicBezTo>
                  <a:cubicBezTo>
                    <a:pt x="101838" y="-2730"/>
                    <a:pt x="77669" y="2585"/>
                    <a:pt x="52660" y="16697"/>
                  </a:cubicBezTo>
                  <a:cubicBezTo>
                    <a:pt x="34020" y="27215"/>
                    <a:pt x="21556" y="38768"/>
                    <a:pt x="21036" y="39253"/>
                  </a:cubicBezTo>
                  <a:cubicBezTo>
                    <a:pt x="19368" y="40809"/>
                    <a:pt x="19102" y="43635"/>
                    <a:pt x="20499" y="45453"/>
                  </a:cubicBezTo>
                  <a:cubicBezTo>
                    <a:pt x="22326" y="49197"/>
                    <a:pt x="29253" y="62705"/>
                    <a:pt x="40783" y="77248"/>
                  </a:cubicBezTo>
                  <a:cubicBezTo>
                    <a:pt x="47580" y="85822"/>
                    <a:pt x="54748" y="93160"/>
                    <a:pt x="62163" y="99191"/>
                  </a:cubicBezTo>
                  <a:cubicBezTo>
                    <a:pt x="60056" y="100954"/>
                    <a:pt x="58006" y="102798"/>
                    <a:pt x="56022" y="104738"/>
                  </a:cubicBezTo>
                  <a:cubicBezTo>
                    <a:pt x="45424" y="115088"/>
                    <a:pt x="37311" y="127298"/>
                    <a:pt x="31984" y="140646"/>
                  </a:cubicBezTo>
                  <a:cubicBezTo>
                    <a:pt x="27275" y="152439"/>
                    <a:pt x="24742" y="165127"/>
                    <a:pt x="24601" y="178204"/>
                  </a:cubicBezTo>
                  <a:cubicBezTo>
                    <a:pt x="24367" y="199588"/>
                    <a:pt x="30572" y="220212"/>
                    <a:pt x="42549" y="237849"/>
                  </a:cubicBezTo>
                  <a:cubicBezTo>
                    <a:pt x="54249" y="255077"/>
                    <a:pt x="70605" y="268304"/>
                    <a:pt x="89848" y="276100"/>
                  </a:cubicBezTo>
                  <a:cubicBezTo>
                    <a:pt x="95233" y="278277"/>
                    <a:pt x="98638" y="269913"/>
                    <a:pt x="93249" y="267731"/>
                  </a:cubicBezTo>
                  <a:cubicBezTo>
                    <a:pt x="86277" y="264906"/>
                    <a:pt x="79727" y="261288"/>
                    <a:pt x="73686" y="256985"/>
                  </a:cubicBezTo>
                  <a:cubicBezTo>
                    <a:pt x="74458" y="252706"/>
                    <a:pt x="76250" y="237307"/>
                    <a:pt x="66007" y="221367"/>
                  </a:cubicBezTo>
                  <a:cubicBezTo>
                    <a:pt x="64573" y="219137"/>
                    <a:pt x="68860" y="210380"/>
                    <a:pt x="71419" y="205150"/>
                  </a:cubicBezTo>
                  <a:cubicBezTo>
                    <a:pt x="74061" y="199759"/>
                    <a:pt x="76787" y="194186"/>
                    <a:pt x="78061" y="188938"/>
                  </a:cubicBezTo>
                  <a:cubicBezTo>
                    <a:pt x="79414" y="183363"/>
                    <a:pt x="77891" y="178683"/>
                    <a:pt x="73661" y="175400"/>
                  </a:cubicBezTo>
                  <a:cubicBezTo>
                    <a:pt x="70556" y="172990"/>
                    <a:pt x="66491" y="171742"/>
                    <a:pt x="62909" y="170642"/>
                  </a:cubicBezTo>
                  <a:cubicBezTo>
                    <a:pt x="60582" y="169927"/>
                    <a:pt x="57944" y="169117"/>
                    <a:pt x="57002" y="168333"/>
                  </a:cubicBezTo>
                  <a:cubicBezTo>
                    <a:pt x="55061" y="166709"/>
                    <a:pt x="51891" y="160709"/>
                    <a:pt x="49344" y="155890"/>
                  </a:cubicBezTo>
                  <a:cubicBezTo>
                    <a:pt x="46517" y="150544"/>
                    <a:pt x="43827" y="145457"/>
                    <a:pt x="41079" y="142324"/>
                  </a:cubicBezTo>
                  <a:cubicBezTo>
                    <a:pt x="47262" y="127663"/>
                    <a:pt x="57192" y="114689"/>
                    <a:pt x="69629" y="104764"/>
                  </a:cubicBezTo>
                  <a:cubicBezTo>
                    <a:pt x="80989" y="112492"/>
                    <a:pt x="93955" y="117824"/>
                    <a:pt x="107737" y="118904"/>
                  </a:cubicBezTo>
                  <a:cubicBezTo>
                    <a:pt x="91754" y="131270"/>
                    <a:pt x="86584" y="147062"/>
                    <a:pt x="93974" y="162231"/>
                  </a:cubicBezTo>
                  <a:cubicBezTo>
                    <a:pt x="102604" y="179944"/>
                    <a:pt x="120368" y="177114"/>
                    <a:pt x="136040" y="174621"/>
                  </a:cubicBezTo>
                  <a:cubicBezTo>
                    <a:pt x="138752" y="174188"/>
                    <a:pt x="141557" y="173742"/>
                    <a:pt x="144244" y="173407"/>
                  </a:cubicBezTo>
                  <a:cubicBezTo>
                    <a:pt x="145253" y="173281"/>
                    <a:pt x="145556" y="173556"/>
                    <a:pt x="145759" y="173735"/>
                  </a:cubicBezTo>
                  <a:cubicBezTo>
                    <a:pt x="149191" y="176783"/>
                    <a:pt x="149089" y="191341"/>
                    <a:pt x="149016" y="201972"/>
                  </a:cubicBezTo>
                  <a:cubicBezTo>
                    <a:pt x="148916" y="216676"/>
                    <a:pt x="148821" y="230566"/>
                    <a:pt x="154307" y="237697"/>
                  </a:cubicBezTo>
                  <a:cubicBezTo>
                    <a:pt x="157105" y="241332"/>
                    <a:pt x="161045" y="243191"/>
                    <a:pt x="165664" y="243191"/>
                  </a:cubicBezTo>
                  <a:cubicBezTo>
                    <a:pt x="168432" y="243191"/>
                    <a:pt x="171439" y="242525"/>
                    <a:pt x="174593" y="241174"/>
                  </a:cubicBezTo>
                  <a:cubicBezTo>
                    <a:pt x="188234" y="235341"/>
                    <a:pt x="202414" y="217786"/>
                    <a:pt x="200250" y="203896"/>
                  </a:cubicBezTo>
                  <a:cubicBezTo>
                    <a:pt x="198360" y="191753"/>
                    <a:pt x="197109" y="183730"/>
                    <a:pt x="200058" y="177263"/>
                  </a:cubicBezTo>
                  <a:cubicBezTo>
                    <a:pt x="202785" y="171277"/>
                    <a:pt x="209376" y="165736"/>
                    <a:pt x="222357" y="158665"/>
                  </a:cubicBezTo>
                  <a:cubicBezTo>
                    <a:pt x="223912" y="165655"/>
                    <a:pt x="224696" y="172928"/>
                    <a:pt x="224615" y="180388"/>
                  </a:cubicBezTo>
                  <a:cubicBezTo>
                    <a:pt x="224338" y="205853"/>
                    <a:pt x="214144" y="229687"/>
                    <a:pt x="195913" y="247496"/>
                  </a:cubicBezTo>
                  <a:cubicBezTo>
                    <a:pt x="175537" y="267399"/>
                    <a:pt x="146901" y="277229"/>
                    <a:pt x="118574" y="274111"/>
                  </a:cubicBezTo>
                  <a:cubicBezTo>
                    <a:pt x="112802" y="273486"/>
                    <a:pt x="111806" y="282454"/>
                    <a:pt x="117585" y="283090"/>
                  </a:cubicBezTo>
                  <a:cubicBezTo>
                    <a:pt x="148592" y="286499"/>
                    <a:pt x="179941" y="275737"/>
                    <a:pt x="202237" y="253954"/>
                  </a:cubicBezTo>
                  <a:cubicBezTo>
                    <a:pt x="222197" y="234455"/>
                    <a:pt x="233356" y="208365"/>
                    <a:pt x="233660" y="180484"/>
                  </a:cubicBezTo>
                  <a:cubicBezTo>
                    <a:pt x="234063" y="143517"/>
                    <a:pt x="215067" y="110766"/>
                    <a:pt x="186150" y="91900"/>
                  </a:cubicBezTo>
                  <a:cubicBezTo>
                    <a:pt x="192125" y="87645"/>
                    <a:pt x="196576" y="83967"/>
                    <a:pt x="199044" y="81831"/>
                  </a:cubicBezTo>
                  <a:cubicBezTo>
                    <a:pt x="209587" y="89384"/>
                    <a:pt x="218939" y="98688"/>
                    <a:pt x="226720" y="109528"/>
                  </a:cubicBezTo>
                  <a:cubicBezTo>
                    <a:pt x="245397" y="135556"/>
                    <a:pt x="252804" y="167285"/>
                    <a:pt x="247581" y="198876"/>
                  </a:cubicBezTo>
                  <a:cubicBezTo>
                    <a:pt x="236793" y="264090"/>
                    <a:pt x="174887" y="308388"/>
                    <a:pt x="109567" y="297612"/>
                  </a:cubicBezTo>
                  <a:cubicBezTo>
                    <a:pt x="77927" y="292394"/>
                    <a:pt x="50218" y="275189"/>
                    <a:pt x="31541" y="249161"/>
                  </a:cubicBezTo>
                  <a:cubicBezTo>
                    <a:pt x="12861" y="223135"/>
                    <a:pt x="5454" y="191403"/>
                    <a:pt x="10679" y="159813"/>
                  </a:cubicBezTo>
                  <a:cubicBezTo>
                    <a:pt x="11618" y="154129"/>
                    <a:pt x="2699" y="152637"/>
                    <a:pt x="1757" y="158342"/>
                  </a:cubicBezTo>
                  <a:cubicBezTo>
                    <a:pt x="-3864" y="192313"/>
                    <a:pt x="4105" y="226436"/>
                    <a:pt x="24186" y="254424"/>
                  </a:cubicBezTo>
                  <a:cubicBezTo>
                    <a:pt x="44271" y="282409"/>
                    <a:pt x="74072" y="300912"/>
                    <a:pt x="108094" y="306525"/>
                  </a:cubicBezTo>
                  <a:cubicBezTo>
                    <a:pt x="115209" y="307697"/>
                    <a:pt x="122332" y="308277"/>
                    <a:pt x="129405" y="308277"/>
                  </a:cubicBezTo>
                  <a:cubicBezTo>
                    <a:pt x="156144" y="308277"/>
                    <a:pt x="182155" y="299986"/>
                    <a:pt x="204321" y="284127"/>
                  </a:cubicBezTo>
                  <a:cubicBezTo>
                    <a:pt x="232354" y="264071"/>
                    <a:pt x="250886" y="234320"/>
                    <a:pt x="256503" y="200348"/>
                  </a:cubicBezTo>
                  <a:cubicBezTo>
                    <a:pt x="260621" y="175455"/>
                    <a:pt x="257434" y="150480"/>
                    <a:pt x="247538" y="127898"/>
                  </a:cubicBezTo>
                  <a:cubicBezTo>
                    <a:pt x="252105" y="126553"/>
                    <a:pt x="259878" y="123941"/>
                    <a:pt x="268392" y="119696"/>
                  </a:cubicBezTo>
                  <a:cubicBezTo>
                    <a:pt x="286165" y="110834"/>
                    <a:pt x="298584" y="99003"/>
                    <a:pt x="304303" y="85487"/>
                  </a:cubicBezTo>
                  <a:cubicBezTo>
                    <a:pt x="310028" y="71968"/>
                    <a:pt x="309868" y="54831"/>
                    <a:pt x="303842" y="35929"/>
                  </a:cubicBezTo>
                  <a:close/>
                  <a:moveTo>
                    <a:pt x="41343" y="160105"/>
                  </a:moveTo>
                  <a:cubicBezTo>
                    <a:pt x="44708" y="166476"/>
                    <a:pt x="47891" y="172497"/>
                    <a:pt x="51198" y="175259"/>
                  </a:cubicBezTo>
                  <a:cubicBezTo>
                    <a:pt x="53540" y="177214"/>
                    <a:pt x="56800" y="178215"/>
                    <a:pt x="60250" y="179274"/>
                  </a:cubicBezTo>
                  <a:cubicBezTo>
                    <a:pt x="69090" y="181987"/>
                    <a:pt x="70117" y="183320"/>
                    <a:pt x="69269" y="186810"/>
                  </a:cubicBezTo>
                  <a:cubicBezTo>
                    <a:pt x="68229" y="191102"/>
                    <a:pt x="65719" y="196227"/>
                    <a:pt x="63294" y="201181"/>
                  </a:cubicBezTo>
                  <a:cubicBezTo>
                    <a:pt x="58622" y="210725"/>
                    <a:pt x="54211" y="219734"/>
                    <a:pt x="58392" y="226244"/>
                  </a:cubicBezTo>
                  <a:cubicBezTo>
                    <a:pt x="64322" y="235471"/>
                    <a:pt x="65338" y="244555"/>
                    <a:pt x="65236" y="250206"/>
                  </a:cubicBezTo>
                  <a:cubicBezTo>
                    <a:pt x="38298" y="225950"/>
                    <a:pt x="27329" y="187640"/>
                    <a:pt x="37363" y="152819"/>
                  </a:cubicBezTo>
                  <a:cubicBezTo>
                    <a:pt x="38694" y="155096"/>
                    <a:pt x="40092" y="157741"/>
                    <a:pt x="41343" y="160105"/>
                  </a:cubicBezTo>
                  <a:close/>
                  <a:moveTo>
                    <a:pt x="260161" y="71357"/>
                  </a:moveTo>
                  <a:lnTo>
                    <a:pt x="247308" y="40254"/>
                  </a:lnTo>
                  <a:cubicBezTo>
                    <a:pt x="253562" y="34414"/>
                    <a:pt x="260818" y="30019"/>
                    <a:pt x="266999" y="26923"/>
                  </a:cubicBezTo>
                  <a:cubicBezTo>
                    <a:pt x="272264" y="24285"/>
                    <a:pt x="277272" y="22313"/>
                    <a:pt x="281290" y="20915"/>
                  </a:cubicBezTo>
                  <a:close/>
                  <a:moveTo>
                    <a:pt x="289628" y="24417"/>
                  </a:moveTo>
                  <a:cubicBezTo>
                    <a:pt x="291424" y="28271"/>
                    <a:pt x="293506" y="33240"/>
                    <a:pt x="295285" y="38856"/>
                  </a:cubicBezTo>
                  <a:cubicBezTo>
                    <a:pt x="297235" y="45020"/>
                    <a:pt x="299025" y="52659"/>
                    <a:pt x="299381" y="60628"/>
                  </a:cubicBezTo>
                  <a:lnTo>
                    <a:pt x="269260" y="73037"/>
                  </a:lnTo>
                  <a:close/>
                  <a:moveTo>
                    <a:pt x="235553" y="56477"/>
                  </a:moveTo>
                  <a:cubicBezTo>
                    <a:pt x="236887" y="53327"/>
                    <a:pt x="238612" y="50407"/>
                    <a:pt x="240603" y="47711"/>
                  </a:cubicBezTo>
                  <a:lnTo>
                    <a:pt x="255235" y="83113"/>
                  </a:lnTo>
                  <a:lnTo>
                    <a:pt x="242105" y="114463"/>
                  </a:lnTo>
                  <a:cubicBezTo>
                    <a:pt x="240260" y="110555"/>
                    <a:pt x="238088" y="105422"/>
                    <a:pt x="236245" y="99592"/>
                  </a:cubicBezTo>
                  <a:cubicBezTo>
                    <a:pt x="232546" y="87916"/>
                    <a:pt x="229426" y="70956"/>
                    <a:pt x="235553" y="56477"/>
                  </a:cubicBezTo>
                  <a:close/>
                  <a:moveTo>
                    <a:pt x="264529" y="111524"/>
                  </a:moveTo>
                  <a:cubicBezTo>
                    <a:pt x="259462" y="114065"/>
                    <a:pt x="254627" y="115988"/>
                    <a:pt x="250688" y="117374"/>
                  </a:cubicBezTo>
                  <a:lnTo>
                    <a:pt x="264314" y="84848"/>
                  </a:lnTo>
                  <a:lnTo>
                    <a:pt x="298997" y="70557"/>
                  </a:lnTo>
                  <a:cubicBezTo>
                    <a:pt x="298494" y="74437"/>
                    <a:pt x="297535" y="78283"/>
                    <a:pt x="295973" y="81971"/>
                  </a:cubicBezTo>
                  <a:cubicBezTo>
                    <a:pt x="289847" y="96449"/>
                    <a:pt x="275492" y="106036"/>
                    <a:pt x="264529" y="111524"/>
                  </a:cubicBezTo>
                  <a:close/>
                  <a:moveTo>
                    <a:pt x="101446" y="108954"/>
                  </a:moveTo>
                  <a:cubicBezTo>
                    <a:pt x="99848" y="108642"/>
                    <a:pt x="98271" y="108260"/>
                    <a:pt x="96716" y="107825"/>
                  </a:cubicBezTo>
                  <a:lnTo>
                    <a:pt x="146771" y="71187"/>
                  </a:lnTo>
                  <a:lnTo>
                    <a:pt x="187987" y="79208"/>
                  </a:lnTo>
                  <a:cubicBezTo>
                    <a:pt x="172973" y="91021"/>
                    <a:pt x="136434" y="115799"/>
                    <a:pt x="101446" y="108954"/>
                  </a:cubicBezTo>
                  <a:close/>
                  <a:moveTo>
                    <a:pt x="55700" y="80699"/>
                  </a:moveTo>
                  <a:cubicBezTo>
                    <a:pt x="44995" y="69178"/>
                    <a:pt x="37148" y="56859"/>
                    <a:pt x="32643" y="48972"/>
                  </a:cubicBezTo>
                  <a:lnTo>
                    <a:pt x="85093" y="59183"/>
                  </a:lnTo>
                  <a:close/>
                  <a:moveTo>
                    <a:pt x="64963" y="20445"/>
                  </a:moveTo>
                  <a:lnTo>
                    <a:pt x="86908" y="50334"/>
                  </a:lnTo>
                  <a:lnTo>
                    <a:pt x="34118" y="40059"/>
                  </a:lnTo>
                  <a:cubicBezTo>
                    <a:pt x="40765" y="34818"/>
                    <a:pt x="51735" y="26952"/>
                    <a:pt x="64963" y="20445"/>
                  </a:cubicBezTo>
                  <a:close/>
                  <a:moveTo>
                    <a:pt x="99993" y="52881"/>
                  </a:moveTo>
                  <a:lnTo>
                    <a:pt x="73388" y="16644"/>
                  </a:lnTo>
                  <a:cubicBezTo>
                    <a:pt x="81353" y="13376"/>
                    <a:pt x="89902" y="10804"/>
                    <a:pt x="98666" y="9660"/>
                  </a:cubicBezTo>
                  <a:lnTo>
                    <a:pt x="135471" y="59785"/>
                  </a:lnTo>
                  <a:close/>
                  <a:moveTo>
                    <a:pt x="97178" y="61535"/>
                  </a:moveTo>
                  <a:lnTo>
                    <a:pt x="134689" y="68835"/>
                  </a:lnTo>
                  <a:lnTo>
                    <a:pt x="86546" y="104072"/>
                  </a:lnTo>
                  <a:cubicBezTo>
                    <a:pt x="77467" y="99885"/>
                    <a:pt x="69297" y="93866"/>
                    <a:pt x="62148" y="87175"/>
                  </a:cubicBezTo>
                  <a:close/>
                  <a:moveTo>
                    <a:pt x="219900" y="149724"/>
                  </a:moveTo>
                  <a:cubicBezTo>
                    <a:pt x="203595" y="158398"/>
                    <a:pt x="195611" y="165211"/>
                    <a:pt x="191824" y="173522"/>
                  </a:cubicBezTo>
                  <a:cubicBezTo>
                    <a:pt x="187755" y="182447"/>
                    <a:pt x="189246" y="192026"/>
                    <a:pt x="191309" y="205283"/>
                  </a:cubicBezTo>
                  <a:cubicBezTo>
                    <a:pt x="192528" y="213101"/>
                    <a:pt x="183224" y="227659"/>
                    <a:pt x="171032" y="232873"/>
                  </a:cubicBezTo>
                  <a:cubicBezTo>
                    <a:pt x="166521" y="234801"/>
                    <a:pt x="163308" y="234574"/>
                    <a:pt x="161478" y="232193"/>
                  </a:cubicBezTo>
                  <a:cubicBezTo>
                    <a:pt x="157885" y="227523"/>
                    <a:pt x="157983" y="213389"/>
                    <a:pt x="158060" y="202034"/>
                  </a:cubicBezTo>
                  <a:cubicBezTo>
                    <a:pt x="158168" y="186323"/>
                    <a:pt x="158262" y="172755"/>
                    <a:pt x="151770" y="166988"/>
                  </a:cubicBezTo>
                  <a:cubicBezTo>
                    <a:pt x="149436" y="164914"/>
                    <a:pt x="146449" y="164037"/>
                    <a:pt x="143131" y="164444"/>
                  </a:cubicBezTo>
                  <a:cubicBezTo>
                    <a:pt x="140287" y="164797"/>
                    <a:pt x="137402" y="165256"/>
                    <a:pt x="134615" y="165701"/>
                  </a:cubicBezTo>
                  <a:cubicBezTo>
                    <a:pt x="117990" y="168346"/>
                    <a:pt x="107528" y="169405"/>
                    <a:pt x="102109" y="158280"/>
                  </a:cubicBezTo>
                  <a:cubicBezTo>
                    <a:pt x="93328" y="140260"/>
                    <a:pt x="111103" y="126912"/>
                    <a:pt x="119153" y="122010"/>
                  </a:cubicBezTo>
                  <a:cubicBezTo>
                    <a:pt x="120792" y="121013"/>
                    <a:pt x="122313" y="119837"/>
                    <a:pt x="123726" y="118528"/>
                  </a:cubicBezTo>
                  <a:cubicBezTo>
                    <a:pt x="143182" y="116206"/>
                    <a:pt x="161565" y="107870"/>
                    <a:pt x="177948" y="97430"/>
                  </a:cubicBezTo>
                  <a:cubicBezTo>
                    <a:pt x="197590" y="109148"/>
                    <a:pt x="212668" y="127693"/>
                    <a:pt x="219900" y="149724"/>
                  </a:cubicBezTo>
                  <a:close/>
                </a:path>
              </a:pathLst>
            </a:custGeom>
            <a:solidFill>
              <a:srgbClr val="FEFDF8"/>
            </a:solidFill>
            <a:ln w="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</p:grp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07806EA2-5FE8-4D76-8A78-B178735C07D5}"/>
              </a:ext>
            </a:extLst>
          </p:cNvPr>
          <p:cNvGrpSpPr/>
          <p:nvPr/>
        </p:nvGrpSpPr>
        <p:grpSpPr>
          <a:xfrm>
            <a:off x="6122083" y="3066249"/>
            <a:ext cx="1307793" cy="724260"/>
            <a:chOff x="6122083" y="3066249"/>
            <a:chExt cx="1307793" cy="72426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57A16DB-51A5-43B0-9DF5-1FE08F9BD652}"/>
                </a:ext>
              </a:extLst>
            </p:cNvPr>
            <p:cNvGrpSpPr/>
            <p:nvPr/>
          </p:nvGrpSpPr>
          <p:grpSpPr>
            <a:xfrm>
              <a:off x="6122083" y="3066249"/>
              <a:ext cx="1307793" cy="724260"/>
              <a:chOff x="6132479" y="2552686"/>
              <a:chExt cx="1391220" cy="770462"/>
            </a:xfrm>
          </p:grpSpPr>
          <p:sp>
            <p:nvSpPr>
              <p:cNvPr id="5" name="Freeform 24">
                <a:extLst>
                  <a:ext uri="{FF2B5EF4-FFF2-40B4-BE49-F238E27FC236}">
                    <a16:creationId xmlns:a16="http://schemas.microsoft.com/office/drawing/2014/main" id="{316C17B3-0B69-4E09-8880-9FF5C1B1EF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32479" y="2552686"/>
                <a:ext cx="838862" cy="770462"/>
              </a:xfrm>
              <a:custGeom>
                <a:avLst/>
                <a:gdLst>
                  <a:gd name="T0" fmla="*/ 194018823 w 196"/>
                  <a:gd name="T1" fmla="*/ 0 h 180"/>
                  <a:gd name="T2" fmla="*/ 0 w 196"/>
                  <a:gd name="T3" fmla="*/ 166333284 h 180"/>
                  <a:gd name="T4" fmla="*/ 0 w 196"/>
                  <a:gd name="T5" fmla="*/ 2147483646 h 180"/>
                  <a:gd name="T6" fmla="*/ 194018823 w 196"/>
                  <a:gd name="T7" fmla="*/ 2147483646 h 180"/>
                  <a:gd name="T8" fmla="*/ 2147483646 w 196"/>
                  <a:gd name="T9" fmla="*/ 2147483646 h 180"/>
                  <a:gd name="T10" fmla="*/ 2147483646 w 196"/>
                  <a:gd name="T11" fmla="*/ 0 h 180"/>
                  <a:gd name="T12" fmla="*/ 194018823 w 196"/>
                  <a:gd name="T13" fmla="*/ 0 h 18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6" h="180">
                    <a:moveTo>
                      <a:pt x="7" y="0"/>
                    </a:moveTo>
                    <a:cubicBezTo>
                      <a:pt x="3" y="0"/>
                      <a:pt x="0" y="2"/>
                      <a:pt x="0" y="6"/>
                    </a:cubicBezTo>
                    <a:cubicBezTo>
                      <a:pt x="0" y="174"/>
                      <a:pt x="0" y="174"/>
                      <a:pt x="0" y="174"/>
                    </a:cubicBezTo>
                    <a:cubicBezTo>
                      <a:pt x="0" y="177"/>
                      <a:pt x="3" y="180"/>
                      <a:pt x="7" y="180"/>
                    </a:cubicBezTo>
                    <a:cubicBezTo>
                      <a:pt x="196" y="180"/>
                      <a:pt x="196" y="180"/>
                      <a:pt x="196" y="180"/>
                    </a:cubicBezTo>
                    <a:cubicBezTo>
                      <a:pt x="196" y="0"/>
                      <a:pt x="196" y="0"/>
                      <a:pt x="196" y="0"/>
                    </a:cubicBezTo>
                    <a:lnTo>
                      <a:pt x="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" name="Freeform 25">
                <a:extLst>
                  <a:ext uri="{FF2B5EF4-FFF2-40B4-BE49-F238E27FC236}">
                    <a16:creationId xmlns:a16="http://schemas.microsoft.com/office/drawing/2014/main" id="{BBC5FCB5-1A69-4CF1-A38B-0DC7C0015D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1341" y="2552686"/>
                <a:ext cx="552358" cy="770462"/>
              </a:xfrm>
              <a:custGeom>
                <a:avLst/>
                <a:gdLst>
                  <a:gd name="T0" fmla="*/ 2147483646 w 129"/>
                  <a:gd name="T1" fmla="*/ 110890611 h 180"/>
                  <a:gd name="T2" fmla="*/ 2147483646 w 129"/>
                  <a:gd name="T3" fmla="*/ 0 h 180"/>
                  <a:gd name="T4" fmla="*/ 0 w 129"/>
                  <a:gd name="T5" fmla="*/ 0 h 180"/>
                  <a:gd name="T6" fmla="*/ 0 w 129"/>
                  <a:gd name="T7" fmla="*/ 2147483646 h 180"/>
                  <a:gd name="T8" fmla="*/ 2147483646 w 129"/>
                  <a:gd name="T9" fmla="*/ 2147483646 h 180"/>
                  <a:gd name="T10" fmla="*/ 2147483646 w 129"/>
                  <a:gd name="T11" fmla="*/ 2147483646 h 180"/>
                  <a:gd name="T12" fmla="*/ 2147483646 w 129"/>
                  <a:gd name="T13" fmla="*/ 110890611 h 18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9" h="180">
                    <a:moveTo>
                      <a:pt x="115" y="4"/>
                    </a:moveTo>
                    <a:cubicBezTo>
                      <a:pt x="114" y="2"/>
                      <a:pt x="112" y="0"/>
                      <a:pt x="10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80"/>
                      <a:pt x="0" y="180"/>
                      <a:pt x="0" y="180"/>
                    </a:cubicBezTo>
                    <a:cubicBezTo>
                      <a:pt x="93" y="180"/>
                      <a:pt x="93" y="180"/>
                      <a:pt x="93" y="180"/>
                    </a:cubicBezTo>
                    <a:cubicBezTo>
                      <a:pt x="96" y="180"/>
                      <a:pt x="98" y="179"/>
                      <a:pt x="99" y="176"/>
                    </a:cubicBezTo>
                    <a:cubicBezTo>
                      <a:pt x="121" y="121"/>
                      <a:pt x="129" y="64"/>
                      <a:pt x="115" y="4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233" name="Graphic 19">
              <a:extLst>
                <a:ext uri="{FF2B5EF4-FFF2-40B4-BE49-F238E27FC236}">
                  <a16:creationId xmlns:a16="http://schemas.microsoft.com/office/drawing/2014/main" id="{E266F415-2EA8-433B-8F1E-74094BBB7B7E}"/>
                </a:ext>
              </a:extLst>
            </p:cNvPr>
            <p:cNvGrpSpPr/>
            <p:nvPr/>
          </p:nvGrpSpPr>
          <p:grpSpPr>
            <a:xfrm>
              <a:off x="6328197" y="3257055"/>
              <a:ext cx="328989" cy="328989"/>
              <a:chOff x="2839987" y="1994012"/>
              <a:chExt cx="328989" cy="328989"/>
            </a:xfrm>
            <a:solidFill>
              <a:srgbClr val="FEFDF8"/>
            </a:solidFill>
          </p:grpSpPr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E6B389DC-A9D7-4587-AB8F-B07B268538B9}"/>
                  </a:ext>
                </a:extLst>
              </p:cNvPr>
              <p:cNvSpPr/>
              <p:nvPr/>
            </p:nvSpPr>
            <p:spPr>
              <a:xfrm>
                <a:off x="2840107" y="2162606"/>
                <a:ext cx="284673" cy="139682"/>
              </a:xfrm>
              <a:custGeom>
                <a:avLst/>
                <a:gdLst>
                  <a:gd name="connsiteX0" fmla="*/ 275629 w 284673"/>
                  <a:gd name="connsiteY0" fmla="*/ 79129 h 139682"/>
                  <a:gd name="connsiteX1" fmla="*/ 224085 w 284673"/>
                  <a:gd name="connsiteY1" fmla="*/ 130651 h 139682"/>
                  <a:gd name="connsiteX2" fmla="*/ 52345 w 284673"/>
                  <a:gd name="connsiteY2" fmla="*/ 130651 h 139682"/>
                  <a:gd name="connsiteX3" fmla="*/ 9045 w 284673"/>
                  <a:gd name="connsiteY3" fmla="*/ 87367 h 139682"/>
                  <a:gd name="connsiteX4" fmla="*/ 44459 w 284673"/>
                  <a:gd name="connsiteY4" fmla="*/ 7916 h 139682"/>
                  <a:gd name="connsiteX5" fmla="*/ 38474 w 284673"/>
                  <a:gd name="connsiteY5" fmla="*/ 1144 h 139682"/>
                  <a:gd name="connsiteX6" fmla="*/ 0 w 284673"/>
                  <a:gd name="connsiteY6" fmla="*/ 87367 h 139682"/>
                  <a:gd name="connsiteX7" fmla="*/ 52345 w 284673"/>
                  <a:gd name="connsiteY7" fmla="*/ 139682 h 139682"/>
                  <a:gd name="connsiteX8" fmla="*/ 224085 w 284673"/>
                  <a:gd name="connsiteY8" fmla="*/ 139682 h 139682"/>
                  <a:gd name="connsiteX9" fmla="*/ 284673 w 284673"/>
                  <a:gd name="connsiteY9" fmla="*/ 79129 h 139682"/>
                  <a:gd name="connsiteX10" fmla="*/ 284673 w 284673"/>
                  <a:gd name="connsiteY10" fmla="*/ 75991 h 139682"/>
                  <a:gd name="connsiteX11" fmla="*/ 275819 w 284673"/>
                  <a:gd name="connsiteY11" fmla="*/ 74693 h 139682"/>
                  <a:gd name="connsiteX12" fmla="*/ 275629 w 284673"/>
                  <a:gd name="connsiteY12" fmla="*/ 75991 h 139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4673" h="139682">
                    <a:moveTo>
                      <a:pt x="275629" y="79129"/>
                    </a:moveTo>
                    <a:cubicBezTo>
                      <a:pt x="275629" y="107537"/>
                      <a:pt x="252506" y="130651"/>
                      <a:pt x="224085" y="130651"/>
                    </a:cubicBezTo>
                    <a:lnTo>
                      <a:pt x="52345" y="130651"/>
                    </a:lnTo>
                    <a:cubicBezTo>
                      <a:pt x="28470" y="130651"/>
                      <a:pt x="9045" y="111235"/>
                      <a:pt x="9045" y="87367"/>
                    </a:cubicBezTo>
                    <a:cubicBezTo>
                      <a:pt x="9045" y="56712"/>
                      <a:pt x="21952" y="27751"/>
                      <a:pt x="44459" y="7916"/>
                    </a:cubicBezTo>
                    <a:cubicBezTo>
                      <a:pt x="48783" y="4104"/>
                      <a:pt x="42846" y="-2711"/>
                      <a:pt x="38474" y="1144"/>
                    </a:cubicBezTo>
                    <a:cubicBezTo>
                      <a:pt x="14021" y="22695"/>
                      <a:pt x="0" y="54123"/>
                      <a:pt x="0" y="87367"/>
                    </a:cubicBezTo>
                    <a:cubicBezTo>
                      <a:pt x="0" y="116215"/>
                      <a:pt x="23481" y="139682"/>
                      <a:pt x="52345" y="139682"/>
                    </a:cubicBezTo>
                    <a:lnTo>
                      <a:pt x="224085" y="139682"/>
                    </a:lnTo>
                    <a:cubicBezTo>
                      <a:pt x="257494" y="139682"/>
                      <a:pt x="284673" y="112516"/>
                      <a:pt x="284673" y="79129"/>
                    </a:cubicBezTo>
                    <a:lnTo>
                      <a:pt x="284673" y="75991"/>
                    </a:lnTo>
                    <a:cubicBezTo>
                      <a:pt x="284673" y="70990"/>
                      <a:pt x="277268" y="69866"/>
                      <a:pt x="275819" y="74693"/>
                    </a:cubicBezTo>
                    <a:cubicBezTo>
                      <a:pt x="275696" y="75105"/>
                      <a:pt x="275629" y="75539"/>
                      <a:pt x="275629" y="75991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FE703215-08AF-48F2-B8AE-520C35018517}"/>
                  </a:ext>
                </a:extLst>
              </p:cNvPr>
              <p:cNvSpPr/>
              <p:nvPr/>
            </p:nvSpPr>
            <p:spPr>
              <a:xfrm>
                <a:off x="2897650" y="2135782"/>
                <a:ext cx="251183" cy="117570"/>
              </a:xfrm>
              <a:custGeom>
                <a:avLst/>
                <a:gdLst>
                  <a:gd name="connsiteX0" fmla="*/ 250749 w 251183"/>
                  <a:gd name="connsiteY0" fmla="*/ 45557 h 117570"/>
                  <a:gd name="connsiteX1" fmla="*/ 231506 w 251183"/>
                  <a:gd name="connsiteY1" fmla="*/ 41666 h 117570"/>
                  <a:gd name="connsiteX2" fmla="*/ 208578 w 251183"/>
                  <a:gd name="connsiteY2" fmla="*/ 52491 h 117570"/>
                  <a:gd name="connsiteX3" fmla="*/ 170169 w 251183"/>
                  <a:gd name="connsiteY3" fmla="*/ 41879 h 117570"/>
                  <a:gd name="connsiteX4" fmla="*/ 166406 w 251183"/>
                  <a:gd name="connsiteY4" fmla="*/ 45557 h 117570"/>
                  <a:gd name="connsiteX5" fmla="*/ 192265 w 251183"/>
                  <a:gd name="connsiteY5" fmla="*/ 87379 h 117570"/>
                  <a:gd name="connsiteX6" fmla="*/ 192265 w 251183"/>
                  <a:gd name="connsiteY6" fmla="*/ 95769 h 117570"/>
                  <a:gd name="connsiteX7" fmla="*/ 167644 w 251183"/>
                  <a:gd name="connsiteY7" fmla="*/ 97756 h 117570"/>
                  <a:gd name="connsiteX8" fmla="*/ 157220 w 251183"/>
                  <a:gd name="connsiteY8" fmla="*/ 63475 h 117570"/>
                  <a:gd name="connsiteX9" fmla="*/ 62932 w 251183"/>
                  <a:gd name="connsiteY9" fmla="*/ 241 h 117570"/>
                  <a:gd name="connsiteX10" fmla="*/ 2319 w 251183"/>
                  <a:gd name="connsiteY10" fmla="*/ 13143 h 117570"/>
                  <a:gd name="connsiteX11" fmla="*/ 6574 w 251183"/>
                  <a:gd name="connsiteY11" fmla="*/ 21114 h 117570"/>
                  <a:gd name="connsiteX12" fmla="*/ 10729 w 251183"/>
                  <a:gd name="connsiteY12" fmla="*/ 19036 h 117570"/>
                  <a:gd name="connsiteX13" fmla="*/ 36444 w 251183"/>
                  <a:gd name="connsiteY13" fmla="*/ 10752 h 117570"/>
                  <a:gd name="connsiteX14" fmla="*/ 56484 w 251183"/>
                  <a:gd name="connsiteY14" fmla="*/ 26992 h 117570"/>
                  <a:gd name="connsiteX15" fmla="*/ 76431 w 251183"/>
                  <a:gd name="connsiteY15" fmla="*/ 11138 h 117570"/>
                  <a:gd name="connsiteX16" fmla="*/ 144912 w 251183"/>
                  <a:gd name="connsiteY16" fmla="*/ 59742 h 117570"/>
                  <a:gd name="connsiteX17" fmla="*/ 155091 w 251183"/>
                  <a:gd name="connsiteY17" fmla="*/ 82600 h 117570"/>
                  <a:gd name="connsiteX18" fmla="*/ 158682 w 251183"/>
                  <a:gd name="connsiteY18" fmla="*/ 98968 h 117570"/>
                  <a:gd name="connsiteX19" fmla="*/ 179828 w 251183"/>
                  <a:gd name="connsiteY19" fmla="*/ 117571 h 117570"/>
                  <a:gd name="connsiteX20" fmla="*/ 201310 w 251183"/>
                  <a:gd name="connsiteY20" fmla="*/ 95769 h 117570"/>
                  <a:gd name="connsiteX21" fmla="*/ 201310 w 251183"/>
                  <a:gd name="connsiteY21" fmla="*/ 83827 h 117570"/>
                  <a:gd name="connsiteX22" fmla="*/ 197688 w 251183"/>
                  <a:gd name="connsiteY22" fmla="*/ 79399 h 117570"/>
                  <a:gd name="connsiteX23" fmla="*/ 175033 w 251183"/>
                  <a:gd name="connsiteY23" fmla="*/ 50466 h 117570"/>
                  <a:gd name="connsiteX24" fmla="*/ 204132 w 251183"/>
                  <a:gd name="connsiteY24" fmla="*/ 64326 h 117570"/>
                  <a:gd name="connsiteX25" fmla="*/ 213021 w 251183"/>
                  <a:gd name="connsiteY25" fmla="*/ 64326 h 117570"/>
                  <a:gd name="connsiteX26" fmla="*/ 242121 w 251183"/>
                  <a:gd name="connsiteY26" fmla="*/ 50470 h 117570"/>
                  <a:gd name="connsiteX27" fmla="*/ 240941 w 251183"/>
                  <a:gd name="connsiteY27" fmla="*/ 60864 h 117570"/>
                  <a:gd name="connsiteX28" fmla="*/ 221491 w 251183"/>
                  <a:gd name="connsiteY28" fmla="*/ 78936 h 117570"/>
                  <a:gd name="connsiteX29" fmla="*/ 223724 w 251183"/>
                  <a:gd name="connsiteY29" fmla="*/ 87688 h 117570"/>
                  <a:gd name="connsiteX30" fmla="*/ 249658 w 251183"/>
                  <a:gd name="connsiteY30" fmla="*/ 63274 h 117570"/>
                  <a:gd name="connsiteX31" fmla="*/ 250749 w 251183"/>
                  <a:gd name="connsiteY31" fmla="*/ 45557 h 117570"/>
                  <a:gd name="connsiteX32" fmla="*/ 56480 w 251183"/>
                  <a:gd name="connsiteY32" fmla="*/ 17960 h 117570"/>
                  <a:gd name="connsiteX33" fmla="*/ 45455 w 251183"/>
                  <a:gd name="connsiteY33" fmla="*/ 9516 h 117570"/>
                  <a:gd name="connsiteX34" fmla="*/ 62350 w 251183"/>
                  <a:gd name="connsiteY34" fmla="*/ 9254 h 117570"/>
                  <a:gd name="connsiteX35" fmla="*/ 67454 w 251183"/>
                  <a:gd name="connsiteY35" fmla="*/ 9713 h 117570"/>
                  <a:gd name="connsiteX36" fmla="*/ 56480 w 251183"/>
                  <a:gd name="connsiteY36" fmla="*/ 17960 h 117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251183" h="117570">
                    <a:moveTo>
                      <a:pt x="250749" y="45557"/>
                    </a:moveTo>
                    <a:cubicBezTo>
                      <a:pt x="249609" y="39120"/>
                      <a:pt x="235582" y="41230"/>
                      <a:pt x="231506" y="41666"/>
                    </a:cubicBezTo>
                    <a:cubicBezTo>
                      <a:pt x="222985" y="42584"/>
                      <a:pt x="214004" y="45456"/>
                      <a:pt x="208578" y="52491"/>
                    </a:cubicBezTo>
                    <a:cubicBezTo>
                      <a:pt x="200083" y="41480"/>
                      <a:pt x="182943" y="39941"/>
                      <a:pt x="170169" y="41879"/>
                    </a:cubicBezTo>
                    <a:cubicBezTo>
                      <a:pt x="168257" y="42172"/>
                      <a:pt x="166742" y="43651"/>
                      <a:pt x="166406" y="45557"/>
                    </a:cubicBezTo>
                    <a:cubicBezTo>
                      <a:pt x="163082" y="64384"/>
                      <a:pt x="173925" y="82231"/>
                      <a:pt x="192265" y="87379"/>
                    </a:cubicBezTo>
                    <a:lnTo>
                      <a:pt x="192265" y="95769"/>
                    </a:lnTo>
                    <a:cubicBezTo>
                      <a:pt x="192265" y="110857"/>
                      <a:pt x="169700" y="112936"/>
                      <a:pt x="167644" y="97756"/>
                    </a:cubicBezTo>
                    <a:cubicBezTo>
                      <a:pt x="165997" y="85591"/>
                      <a:pt x="162408" y="74065"/>
                      <a:pt x="157220" y="63475"/>
                    </a:cubicBezTo>
                    <a:cubicBezTo>
                      <a:pt x="139768" y="27865"/>
                      <a:pt x="104161" y="2893"/>
                      <a:pt x="62932" y="241"/>
                    </a:cubicBezTo>
                    <a:cubicBezTo>
                      <a:pt x="41688" y="-1126"/>
                      <a:pt x="20729" y="3337"/>
                      <a:pt x="2319" y="13143"/>
                    </a:cubicBezTo>
                    <a:cubicBezTo>
                      <a:pt x="-2807" y="15872"/>
                      <a:pt x="1443" y="23844"/>
                      <a:pt x="6574" y="21114"/>
                    </a:cubicBezTo>
                    <a:cubicBezTo>
                      <a:pt x="7944" y="20384"/>
                      <a:pt x="9332" y="19699"/>
                      <a:pt x="10729" y="19036"/>
                    </a:cubicBezTo>
                    <a:cubicBezTo>
                      <a:pt x="18888" y="15157"/>
                      <a:pt x="27531" y="12379"/>
                      <a:pt x="36444" y="10752"/>
                    </a:cubicBezTo>
                    <a:cubicBezTo>
                      <a:pt x="38391" y="20017"/>
                      <a:pt x="46634" y="26992"/>
                      <a:pt x="56484" y="26992"/>
                    </a:cubicBezTo>
                    <a:cubicBezTo>
                      <a:pt x="66192" y="26992"/>
                      <a:pt x="74340" y="20207"/>
                      <a:pt x="76431" y="11138"/>
                    </a:cubicBezTo>
                    <a:cubicBezTo>
                      <a:pt x="105354" y="17050"/>
                      <a:pt x="130105" y="35041"/>
                      <a:pt x="144912" y="59742"/>
                    </a:cubicBezTo>
                    <a:cubicBezTo>
                      <a:pt x="149174" y="66849"/>
                      <a:pt x="152613" y="74509"/>
                      <a:pt x="155091" y="82600"/>
                    </a:cubicBezTo>
                    <a:cubicBezTo>
                      <a:pt x="156708" y="87887"/>
                      <a:pt x="157921" y="93353"/>
                      <a:pt x="158682" y="98968"/>
                    </a:cubicBezTo>
                    <a:cubicBezTo>
                      <a:pt x="160090" y="109363"/>
                      <a:pt x="169295" y="117544"/>
                      <a:pt x="179828" y="117571"/>
                    </a:cubicBezTo>
                    <a:cubicBezTo>
                      <a:pt x="191583" y="117603"/>
                      <a:pt x="201310" y="107399"/>
                      <a:pt x="201310" y="95769"/>
                    </a:cubicBezTo>
                    <a:lnTo>
                      <a:pt x="201310" y="83827"/>
                    </a:lnTo>
                    <a:cubicBezTo>
                      <a:pt x="201310" y="81678"/>
                      <a:pt x="199797" y="79826"/>
                      <a:pt x="197688" y="79399"/>
                    </a:cubicBezTo>
                    <a:cubicBezTo>
                      <a:pt x="183143" y="76456"/>
                      <a:pt x="174562" y="65301"/>
                      <a:pt x="175033" y="50466"/>
                    </a:cubicBezTo>
                    <a:cubicBezTo>
                      <a:pt x="182894" y="49953"/>
                      <a:pt x="201485" y="50271"/>
                      <a:pt x="204132" y="64326"/>
                    </a:cubicBezTo>
                    <a:cubicBezTo>
                      <a:pt x="205031" y="69105"/>
                      <a:pt x="212122" y="69105"/>
                      <a:pt x="213021" y="64326"/>
                    </a:cubicBezTo>
                    <a:cubicBezTo>
                      <a:pt x="215470" y="51320"/>
                      <a:pt x="231455" y="49793"/>
                      <a:pt x="242121" y="50470"/>
                    </a:cubicBezTo>
                    <a:cubicBezTo>
                      <a:pt x="242200" y="53057"/>
                      <a:pt x="242047" y="56865"/>
                      <a:pt x="240941" y="60864"/>
                    </a:cubicBezTo>
                    <a:cubicBezTo>
                      <a:pt x="238342" y="70234"/>
                      <a:pt x="231802" y="76313"/>
                      <a:pt x="221491" y="78936"/>
                    </a:cubicBezTo>
                    <a:cubicBezTo>
                      <a:pt x="215825" y="80378"/>
                      <a:pt x="218109" y="89119"/>
                      <a:pt x="223724" y="87688"/>
                    </a:cubicBezTo>
                    <a:cubicBezTo>
                      <a:pt x="240768" y="83352"/>
                      <a:pt x="247235" y="72018"/>
                      <a:pt x="249658" y="63274"/>
                    </a:cubicBezTo>
                    <a:cubicBezTo>
                      <a:pt x="252205" y="54071"/>
                      <a:pt x="250807" y="45900"/>
                      <a:pt x="250749" y="45557"/>
                    </a:cubicBezTo>
                    <a:close/>
                    <a:moveTo>
                      <a:pt x="56480" y="17960"/>
                    </a:moveTo>
                    <a:cubicBezTo>
                      <a:pt x="51208" y="17960"/>
                      <a:pt x="46766" y="14372"/>
                      <a:pt x="45455" y="9516"/>
                    </a:cubicBezTo>
                    <a:cubicBezTo>
                      <a:pt x="51031" y="8989"/>
                      <a:pt x="56678" y="8889"/>
                      <a:pt x="62350" y="9254"/>
                    </a:cubicBezTo>
                    <a:cubicBezTo>
                      <a:pt x="64063" y="9365"/>
                      <a:pt x="65764" y="9519"/>
                      <a:pt x="67454" y="9713"/>
                    </a:cubicBezTo>
                    <a:cubicBezTo>
                      <a:pt x="66077" y="14472"/>
                      <a:pt x="61685" y="17960"/>
                      <a:pt x="56480" y="17960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B4745D33-F39B-42B0-BAC4-22508CCC249D}"/>
                  </a:ext>
                </a:extLst>
              </p:cNvPr>
              <p:cNvSpPr/>
              <p:nvPr/>
            </p:nvSpPr>
            <p:spPr>
              <a:xfrm>
                <a:off x="2876917" y="2223392"/>
                <a:ext cx="40948" cy="24794"/>
              </a:xfrm>
              <a:custGeom>
                <a:avLst/>
                <a:gdLst>
                  <a:gd name="connsiteX0" fmla="*/ 20475 w 40948"/>
                  <a:gd name="connsiteY0" fmla="*/ 0 h 24794"/>
                  <a:gd name="connsiteX1" fmla="*/ 0 w 40948"/>
                  <a:gd name="connsiteY1" fmla="*/ 20443 h 24794"/>
                  <a:gd name="connsiteX2" fmla="*/ 9045 w 40948"/>
                  <a:gd name="connsiteY2" fmla="*/ 20443 h 24794"/>
                  <a:gd name="connsiteX3" fmla="*/ 20475 w 40948"/>
                  <a:gd name="connsiteY3" fmla="*/ 9032 h 24794"/>
                  <a:gd name="connsiteX4" fmla="*/ 31904 w 40948"/>
                  <a:gd name="connsiteY4" fmla="*/ 20443 h 24794"/>
                  <a:gd name="connsiteX5" fmla="*/ 40948 w 40948"/>
                  <a:gd name="connsiteY5" fmla="*/ 20443 h 24794"/>
                  <a:gd name="connsiteX6" fmla="*/ 20475 w 40948"/>
                  <a:gd name="connsiteY6" fmla="*/ 0 h 24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948" h="24794">
                    <a:moveTo>
                      <a:pt x="20475" y="0"/>
                    </a:moveTo>
                    <a:cubicBezTo>
                      <a:pt x="9184" y="0"/>
                      <a:pt x="0" y="9169"/>
                      <a:pt x="0" y="20443"/>
                    </a:cubicBezTo>
                    <a:cubicBezTo>
                      <a:pt x="0" y="26240"/>
                      <a:pt x="9045" y="26250"/>
                      <a:pt x="9045" y="20443"/>
                    </a:cubicBezTo>
                    <a:cubicBezTo>
                      <a:pt x="9045" y="14151"/>
                      <a:pt x="14172" y="9032"/>
                      <a:pt x="20475" y="9032"/>
                    </a:cubicBezTo>
                    <a:cubicBezTo>
                      <a:pt x="26776" y="9032"/>
                      <a:pt x="31904" y="14151"/>
                      <a:pt x="31904" y="20443"/>
                    </a:cubicBezTo>
                    <a:cubicBezTo>
                      <a:pt x="31904" y="26240"/>
                      <a:pt x="40948" y="26250"/>
                      <a:pt x="40948" y="20443"/>
                    </a:cubicBezTo>
                    <a:cubicBezTo>
                      <a:pt x="40948" y="9169"/>
                      <a:pt x="31766" y="0"/>
                      <a:pt x="20475" y="0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AA4D60FB-51D8-47E1-B449-0470B0F98DBB}"/>
                  </a:ext>
                </a:extLst>
              </p:cNvPr>
              <p:cNvSpPr/>
              <p:nvPr/>
            </p:nvSpPr>
            <p:spPr>
              <a:xfrm>
                <a:off x="2874404" y="2052495"/>
                <a:ext cx="9044" cy="23439"/>
              </a:xfrm>
              <a:custGeom>
                <a:avLst/>
                <a:gdLst>
                  <a:gd name="connsiteX0" fmla="*/ 4522 w 9044"/>
                  <a:gd name="connsiteY0" fmla="*/ 23440 h 23439"/>
                  <a:gd name="connsiteX1" fmla="*/ 9045 w 9044"/>
                  <a:gd name="connsiteY1" fmla="*/ 18924 h 23439"/>
                  <a:gd name="connsiteX2" fmla="*/ 9045 w 9044"/>
                  <a:gd name="connsiteY2" fmla="*/ 4351 h 23439"/>
                  <a:gd name="connsiteX3" fmla="*/ 0 w 9044"/>
                  <a:gd name="connsiteY3" fmla="*/ 4351 h 23439"/>
                  <a:gd name="connsiteX4" fmla="*/ 0 w 9044"/>
                  <a:gd name="connsiteY4" fmla="*/ 18924 h 23439"/>
                  <a:gd name="connsiteX5" fmla="*/ 4522 w 9044"/>
                  <a:gd name="connsiteY5" fmla="*/ 23440 h 23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44" h="23439">
                    <a:moveTo>
                      <a:pt x="4522" y="23440"/>
                    </a:moveTo>
                    <a:cubicBezTo>
                      <a:pt x="7019" y="23440"/>
                      <a:pt x="9045" y="21419"/>
                      <a:pt x="9045" y="18924"/>
                    </a:cubicBezTo>
                    <a:lnTo>
                      <a:pt x="9045" y="4351"/>
                    </a:lnTo>
                    <a:cubicBezTo>
                      <a:pt x="9045" y="-1446"/>
                      <a:pt x="0" y="-1455"/>
                      <a:pt x="0" y="4351"/>
                    </a:cubicBezTo>
                    <a:lnTo>
                      <a:pt x="0" y="18924"/>
                    </a:lnTo>
                    <a:cubicBezTo>
                      <a:pt x="0" y="21419"/>
                      <a:pt x="2024" y="23440"/>
                      <a:pt x="4522" y="23440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DB4817E1-9A89-4E4C-891E-9118A632DE34}"/>
                  </a:ext>
                </a:extLst>
              </p:cNvPr>
              <p:cNvSpPr/>
              <p:nvPr/>
            </p:nvSpPr>
            <p:spPr>
              <a:xfrm>
                <a:off x="2874404" y="2085038"/>
                <a:ext cx="9044" cy="13195"/>
              </a:xfrm>
              <a:custGeom>
                <a:avLst/>
                <a:gdLst>
                  <a:gd name="connsiteX0" fmla="*/ 4522 w 9044"/>
                  <a:gd name="connsiteY0" fmla="*/ 13195 h 13195"/>
                  <a:gd name="connsiteX1" fmla="*/ 9045 w 9044"/>
                  <a:gd name="connsiteY1" fmla="*/ 8680 h 13195"/>
                  <a:gd name="connsiteX2" fmla="*/ 9045 w 9044"/>
                  <a:gd name="connsiteY2" fmla="*/ 4352 h 13195"/>
                  <a:gd name="connsiteX3" fmla="*/ 0 w 9044"/>
                  <a:gd name="connsiteY3" fmla="*/ 4352 h 13195"/>
                  <a:gd name="connsiteX4" fmla="*/ 0 w 9044"/>
                  <a:gd name="connsiteY4" fmla="*/ 8680 h 13195"/>
                  <a:gd name="connsiteX5" fmla="*/ 4522 w 9044"/>
                  <a:gd name="connsiteY5" fmla="*/ 13195 h 1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44" h="13195">
                    <a:moveTo>
                      <a:pt x="4522" y="13195"/>
                    </a:moveTo>
                    <a:cubicBezTo>
                      <a:pt x="7019" y="13195"/>
                      <a:pt x="9045" y="11173"/>
                      <a:pt x="9045" y="8680"/>
                    </a:cubicBezTo>
                    <a:lnTo>
                      <a:pt x="9045" y="4352"/>
                    </a:lnTo>
                    <a:cubicBezTo>
                      <a:pt x="9045" y="-1447"/>
                      <a:pt x="0" y="-1454"/>
                      <a:pt x="0" y="4352"/>
                    </a:cubicBezTo>
                    <a:lnTo>
                      <a:pt x="0" y="8680"/>
                    </a:lnTo>
                    <a:cubicBezTo>
                      <a:pt x="0" y="11173"/>
                      <a:pt x="2024" y="13195"/>
                      <a:pt x="4522" y="13195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B4D8B66B-E134-4A5A-9542-A57D18CD8029}"/>
                  </a:ext>
                </a:extLst>
              </p:cNvPr>
              <p:cNvSpPr/>
              <p:nvPr/>
            </p:nvSpPr>
            <p:spPr>
              <a:xfrm>
                <a:off x="2910621" y="2104159"/>
                <a:ext cx="9044" cy="19824"/>
              </a:xfrm>
              <a:custGeom>
                <a:avLst/>
                <a:gdLst>
                  <a:gd name="connsiteX0" fmla="*/ 4522 w 9044"/>
                  <a:gd name="connsiteY0" fmla="*/ 0 h 19824"/>
                  <a:gd name="connsiteX1" fmla="*/ 0 w 9044"/>
                  <a:gd name="connsiteY1" fmla="*/ 4516 h 19824"/>
                  <a:gd name="connsiteX2" fmla="*/ 0 w 9044"/>
                  <a:gd name="connsiteY2" fmla="*/ 15474 h 19824"/>
                  <a:gd name="connsiteX3" fmla="*/ 9045 w 9044"/>
                  <a:gd name="connsiteY3" fmla="*/ 15474 h 19824"/>
                  <a:gd name="connsiteX4" fmla="*/ 9045 w 9044"/>
                  <a:gd name="connsiteY4" fmla="*/ 4516 h 19824"/>
                  <a:gd name="connsiteX5" fmla="*/ 4522 w 9044"/>
                  <a:gd name="connsiteY5" fmla="*/ 0 h 19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44" h="19824">
                    <a:moveTo>
                      <a:pt x="4522" y="0"/>
                    </a:moveTo>
                    <a:cubicBezTo>
                      <a:pt x="2024" y="0"/>
                      <a:pt x="0" y="2021"/>
                      <a:pt x="0" y="4516"/>
                    </a:cubicBezTo>
                    <a:lnTo>
                      <a:pt x="0" y="15474"/>
                    </a:lnTo>
                    <a:cubicBezTo>
                      <a:pt x="0" y="21271"/>
                      <a:pt x="9045" y="21279"/>
                      <a:pt x="9045" y="15474"/>
                    </a:cubicBezTo>
                    <a:lnTo>
                      <a:pt x="9045" y="4516"/>
                    </a:lnTo>
                    <a:cubicBezTo>
                      <a:pt x="9045" y="2021"/>
                      <a:pt x="7019" y="0"/>
                      <a:pt x="4522" y="0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9E072D53-5A84-4422-B579-A427BCDEC357}"/>
                  </a:ext>
                </a:extLst>
              </p:cNvPr>
              <p:cNvSpPr/>
              <p:nvPr/>
            </p:nvSpPr>
            <p:spPr>
              <a:xfrm>
                <a:off x="3010509" y="2076407"/>
                <a:ext cx="9044" cy="11963"/>
              </a:xfrm>
              <a:custGeom>
                <a:avLst/>
                <a:gdLst>
                  <a:gd name="connsiteX0" fmla="*/ 9045 w 9044"/>
                  <a:gd name="connsiteY0" fmla="*/ 4516 h 11963"/>
                  <a:gd name="connsiteX1" fmla="*/ 4522 w 9044"/>
                  <a:gd name="connsiteY1" fmla="*/ 0 h 11963"/>
                  <a:gd name="connsiteX2" fmla="*/ 0 w 9044"/>
                  <a:gd name="connsiteY2" fmla="*/ 4516 h 11963"/>
                  <a:gd name="connsiteX3" fmla="*/ 0 w 9044"/>
                  <a:gd name="connsiteY3" fmla="*/ 7447 h 11963"/>
                  <a:gd name="connsiteX4" fmla="*/ 4522 w 9044"/>
                  <a:gd name="connsiteY4" fmla="*/ 11963 h 11963"/>
                  <a:gd name="connsiteX5" fmla="*/ 9045 w 9044"/>
                  <a:gd name="connsiteY5" fmla="*/ 7447 h 11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44" h="11963">
                    <a:moveTo>
                      <a:pt x="9045" y="4516"/>
                    </a:moveTo>
                    <a:cubicBezTo>
                      <a:pt x="9045" y="2021"/>
                      <a:pt x="7019" y="0"/>
                      <a:pt x="4522" y="0"/>
                    </a:cubicBezTo>
                    <a:cubicBezTo>
                      <a:pt x="2026" y="0"/>
                      <a:pt x="0" y="2021"/>
                      <a:pt x="0" y="4516"/>
                    </a:cubicBezTo>
                    <a:lnTo>
                      <a:pt x="0" y="7447"/>
                    </a:lnTo>
                    <a:cubicBezTo>
                      <a:pt x="0" y="9942"/>
                      <a:pt x="2026" y="11963"/>
                      <a:pt x="4522" y="11963"/>
                    </a:cubicBezTo>
                    <a:cubicBezTo>
                      <a:pt x="7019" y="11963"/>
                      <a:pt x="9045" y="9942"/>
                      <a:pt x="9045" y="7447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D36B1090-8E8F-4A62-A58B-A8340C7324AF}"/>
                  </a:ext>
                </a:extLst>
              </p:cNvPr>
              <p:cNvSpPr/>
              <p:nvPr/>
            </p:nvSpPr>
            <p:spPr>
              <a:xfrm>
                <a:off x="3010509" y="2095692"/>
                <a:ext cx="9044" cy="25057"/>
              </a:xfrm>
              <a:custGeom>
                <a:avLst/>
                <a:gdLst>
                  <a:gd name="connsiteX0" fmla="*/ 4522 w 9044"/>
                  <a:gd name="connsiteY0" fmla="*/ 0 h 25057"/>
                  <a:gd name="connsiteX1" fmla="*/ 0 w 9044"/>
                  <a:gd name="connsiteY1" fmla="*/ 4516 h 25057"/>
                  <a:gd name="connsiteX2" fmla="*/ 0 w 9044"/>
                  <a:gd name="connsiteY2" fmla="*/ 20707 h 25057"/>
                  <a:gd name="connsiteX3" fmla="*/ 9045 w 9044"/>
                  <a:gd name="connsiteY3" fmla="*/ 20707 h 25057"/>
                  <a:gd name="connsiteX4" fmla="*/ 9045 w 9044"/>
                  <a:gd name="connsiteY4" fmla="*/ 4516 h 25057"/>
                  <a:gd name="connsiteX5" fmla="*/ 4522 w 9044"/>
                  <a:gd name="connsiteY5" fmla="*/ 0 h 25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44" h="25057">
                    <a:moveTo>
                      <a:pt x="4522" y="0"/>
                    </a:moveTo>
                    <a:cubicBezTo>
                      <a:pt x="2026" y="0"/>
                      <a:pt x="0" y="2021"/>
                      <a:pt x="0" y="4516"/>
                    </a:cubicBezTo>
                    <a:lnTo>
                      <a:pt x="0" y="20707"/>
                    </a:lnTo>
                    <a:cubicBezTo>
                      <a:pt x="0" y="26504"/>
                      <a:pt x="9045" y="26511"/>
                      <a:pt x="9045" y="20707"/>
                    </a:cubicBezTo>
                    <a:lnTo>
                      <a:pt x="9045" y="4516"/>
                    </a:lnTo>
                    <a:cubicBezTo>
                      <a:pt x="9045" y="2021"/>
                      <a:pt x="7019" y="0"/>
                      <a:pt x="4522" y="0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E3474A61-A81F-4A49-ACDB-3D58B5BCE724}"/>
                  </a:ext>
                </a:extLst>
              </p:cNvPr>
              <p:cNvSpPr/>
              <p:nvPr/>
            </p:nvSpPr>
            <p:spPr>
              <a:xfrm>
                <a:off x="2874404" y="1994012"/>
                <a:ext cx="145149" cy="131895"/>
              </a:xfrm>
              <a:custGeom>
                <a:avLst/>
                <a:gdLst>
                  <a:gd name="connsiteX0" fmla="*/ 4522 w 145149"/>
                  <a:gd name="connsiteY0" fmla="*/ 46832 h 131895"/>
                  <a:gd name="connsiteX1" fmla="*/ 9045 w 145149"/>
                  <a:gd name="connsiteY1" fmla="*/ 42317 h 131895"/>
                  <a:gd name="connsiteX2" fmla="*/ 42384 w 145149"/>
                  <a:gd name="connsiteY2" fmla="*/ 9032 h 131895"/>
                  <a:gd name="connsiteX3" fmla="*/ 75722 w 145149"/>
                  <a:gd name="connsiteY3" fmla="*/ 42317 h 131895"/>
                  <a:gd name="connsiteX4" fmla="*/ 75722 w 145149"/>
                  <a:gd name="connsiteY4" fmla="*/ 77242 h 131895"/>
                  <a:gd name="connsiteX5" fmla="*/ 60670 w 145149"/>
                  <a:gd name="connsiteY5" fmla="*/ 71955 h 131895"/>
                  <a:gd name="connsiteX6" fmla="*/ 36573 w 145149"/>
                  <a:gd name="connsiteY6" fmla="*/ 96015 h 131895"/>
                  <a:gd name="connsiteX7" fmla="*/ 41095 w 145149"/>
                  <a:gd name="connsiteY7" fmla="*/ 100530 h 131895"/>
                  <a:gd name="connsiteX8" fmla="*/ 45618 w 145149"/>
                  <a:gd name="connsiteY8" fmla="*/ 96015 h 131895"/>
                  <a:gd name="connsiteX9" fmla="*/ 60670 w 145149"/>
                  <a:gd name="connsiteY9" fmla="*/ 80987 h 131895"/>
                  <a:gd name="connsiteX10" fmla="*/ 75722 w 145149"/>
                  <a:gd name="connsiteY10" fmla="*/ 96015 h 131895"/>
                  <a:gd name="connsiteX11" fmla="*/ 75722 w 145149"/>
                  <a:gd name="connsiteY11" fmla="*/ 127542 h 131895"/>
                  <a:gd name="connsiteX12" fmla="*/ 84767 w 145149"/>
                  <a:gd name="connsiteY12" fmla="*/ 127542 h 131895"/>
                  <a:gd name="connsiteX13" fmla="*/ 84767 w 145149"/>
                  <a:gd name="connsiteY13" fmla="*/ 68205 h 131895"/>
                  <a:gd name="connsiteX14" fmla="*/ 110437 w 145149"/>
                  <a:gd name="connsiteY14" fmla="*/ 42578 h 131895"/>
                  <a:gd name="connsiteX15" fmla="*/ 136105 w 145149"/>
                  <a:gd name="connsiteY15" fmla="*/ 68205 h 131895"/>
                  <a:gd name="connsiteX16" fmla="*/ 145150 w 145149"/>
                  <a:gd name="connsiteY16" fmla="*/ 68205 h 131895"/>
                  <a:gd name="connsiteX17" fmla="*/ 110437 w 145149"/>
                  <a:gd name="connsiteY17" fmla="*/ 33547 h 131895"/>
                  <a:gd name="connsiteX18" fmla="*/ 84767 w 145149"/>
                  <a:gd name="connsiteY18" fmla="*/ 44896 h 131895"/>
                  <a:gd name="connsiteX19" fmla="*/ 84767 w 145149"/>
                  <a:gd name="connsiteY19" fmla="*/ 42317 h 131895"/>
                  <a:gd name="connsiteX20" fmla="*/ 42384 w 145149"/>
                  <a:gd name="connsiteY20" fmla="*/ 0 h 131895"/>
                  <a:gd name="connsiteX21" fmla="*/ 0 w 145149"/>
                  <a:gd name="connsiteY21" fmla="*/ 42317 h 131895"/>
                  <a:gd name="connsiteX22" fmla="*/ 4522 w 145149"/>
                  <a:gd name="connsiteY22" fmla="*/ 46832 h 131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45149" h="131895">
                    <a:moveTo>
                      <a:pt x="4522" y="46832"/>
                    </a:moveTo>
                    <a:cubicBezTo>
                      <a:pt x="7019" y="46832"/>
                      <a:pt x="9045" y="44810"/>
                      <a:pt x="9045" y="42317"/>
                    </a:cubicBezTo>
                    <a:cubicBezTo>
                      <a:pt x="9045" y="23964"/>
                      <a:pt x="24001" y="9032"/>
                      <a:pt x="42384" y="9032"/>
                    </a:cubicBezTo>
                    <a:cubicBezTo>
                      <a:pt x="60766" y="9032"/>
                      <a:pt x="75722" y="23964"/>
                      <a:pt x="75722" y="42317"/>
                    </a:cubicBezTo>
                    <a:lnTo>
                      <a:pt x="75722" y="77242"/>
                    </a:lnTo>
                    <a:cubicBezTo>
                      <a:pt x="71595" y="73936"/>
                      <a:pt x="66360" y="71955"/>
                      <a:pt x="60670" y="71955"/>
                    </a:cubicBezTo>
                    <a:cubicBezTo>
                      <a:pt x="47385" y="71955"/>
                      <a:pt x="36573" y="82750"/>
                      <a:pt x="36573" y="96015"/>
                    </a:cubicBezTo>
                    <a:cubicBezTo>
                      <a:pt x="36573" y="98510"/>
                      <a:pt x="38599" y="100530"/>
                      <a:pt x="41095" y="100530"/>
                    </a:cubicBezTo>
                    <a:cubicBezTo>
                      <a:pt x="43594" y="100530"/>
                      <a:pt x="45618" y="98510"/>
                      <a:pt x="45618" y="96015"/>
                    </a:cubicBezTo>
                    <a:cubicBezTo>
                      <a:pt x="45618" y="87728"/>
                      <a:pt x="52371" y="80987"/>
                      <a:pt x="60670" y="80987"/>
                    </a:cubicBezTo>
                    <a:cubicBezTo>
                      <a:pt x="68970" y="80987"/>
                      <a:pt x="75722" y="87728"/>
                      <a:pt x="75722" y="96015"/>
                    </a:cubicBezTo>
                    <a:lnTo>
                      <a:pt x="75722" y="127542"/>
                    </a:lnTo>
                    <a:cubicBezTo>
                      <a:pt x="75722" y="133343"/>
                      <a:pt x="84767" y="133349"/>
                      <a:pt x="84767" y="127542"/>
                    </a:cubicBezTo>
                    <a:lnTo>
                      <a:pt x="84767" y="68205"/>
                    </a:lnTo>
                    <a:cubicBezTo>
                      <a:pt x="84767" y="54074"/>
                      <a:pt x="96284" y="42578"/>
                      <a:pt x="110437" y="42578"/>
                    </a:cubicBezTo>
                    <a:cubicBezTo>
                      <a:pt x="124590" y="42578"/>
                      <a:pt x="136105" y="54074"/>
                      <a:pt x="136105" y="68205"/>
                    </a:cubicBezTo>
                    <a:cubicBezTo>
                      <a:pt x="136105" y="74004"/>
                      <a:pt x="145150" y="74012"/>
                      <a:pt x="145150" y="68205"/>
                    </a:cubicBezTo>
                    <a:cubicBezTo>
                      <a:pt x="145150" y="49094"/>
                      <a:pt x="129580" y="33547"/>
                      <a:pt x="110437" y="33547"/>
                    </a:cubicBezTo>
                    <a:cubicBezTo>
                      <a:pt x="100275" y="33547"/>
                      <a:pt x="91121" y="37929"/>
                      <a:pt x="84767" y="44896"/>
                    </a:cubicBezTo>
                    <a:lnTo>
                      <a:pt x="84767" y="42317"/>
                    </a:lnTo>
                    <a:cubicBezTo>
                      <a:pt x="84767" y="18983"/>
                      <a:pt x="65754" y="0"/>
                      <a:pt x="42384" y="0"/>
                    </a:cubicBezTo>
                    <a:cubicBezTo>
                      <a:pt x="19013" y="0"/>
                      <a:pt x="0" y="18983"/>
                      <a:pt x="0" y="42317"/>
                    </a:cubicBezTo>
                    <a:cubicBezTo>
                      <a:pt x="0" y="44810"/>
                      <a:pt x="2024" y="46832"/>
                      <a:pt x="4522" y="46832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</p:grpSp>
      </p:grpSp>
      <p:grpSp>
        <p:nvGrpSpPr>
          <p:cNvPr id="253" name="Group 252">
            <a:extLst>
              <a:ext uri="{FF2B5EF4-FFF2-40B4-BE49-F238E27FC236}">
                <a16:creationId xmlns:a16="http://schemas.microsoft.com/office/drawing/2014/main" id="{9E1AD2DA-351B-44DC-8584-B00A522C864F}"/>
              </a:ext>
            </a:extLst>
          </p:cNvPr>
          <p:cNvGrpSpPr/>
          <p:nvPr/>
        </p:nvGrpSpPr>
        <p:grpSpPr>
          <a:xfrm>
            <a:off x="6122083" y="3851167"/>
            <a:ext cx="1146442" cy="748522"/>
            <a:chOff x="6122083" y="3851167"/>
            <a:chExt cx="1146442" cy="74852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25C1C73-97B1-4DF3-9532-01FAA737EFFF}"/>
                </a:ext>
              </a:extLst>
            </p:cNvPr>
            <p:cNvGrpSpPr/>
            <p:nvPr/>
          </p:nvGrpSpPr>
          <p:grpSpPr>
            <a:xfrm>
              <a:off x="6122083" y="3851167"/>
              <a:ext cx="1146442" cy="748522"/>
              <a:chOff x="6132479" y="3387676"/>
              <a:chExt cx="1219576" cy="796272"/>
            </a:xfrm>
          </p:grpSpPr>
          <p:sp>
            <p:nvSpPr>
              <p:cNvPr id="13" name="Freeform 32">
                <a:extLst>
                  <a:ext uri="{FF2B5EF4-FFF2-40B4-BE49-F238E27FC236}">
                    <a16:creationId xmlns:a16="http://schemas.microsoft.com/office/drawing/2014/main" id="{1A7ABDF4-214F-4377-A360-B9606446A5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32479" y="3387676"/>
                <a:ext cx="693028" cy="796272"/>
              </a:xfrm>
              <a:custGeom>
                <a:avLst/>
                <a:gdLst>
                  <a:gd name="T0" fmla="*/ 193840809 w 162"/>
                  <a:gd name="T1" fmla="*/ 0 h 186"/>
                  <a:gd name="T2" fmla="*/ 0 w 162"/>
                  <a:gd name="T3" fmla="*/ 166386405 h 186"/>
                  <a:gd name="T4" fmla="*/ 0 w 162"/>
                  <a:gd name="T5" fmla="*/ 2147483646 h 186"/>
                  <a:gd name="T6" fmla="*/ 193840809 w 162"/>
                  <a:gd name="T7" fmla="*/ 2147483646 h 186"/>
                  <a:gd name="T8" fmla="*/ 2147483646 w 162"/>
                  <a:gd name="T9" fmla="*/ 2147483646 h 186"/>
                  <a:gd name="T10" fmla="*/ 2147483646 w 162"/>
                  <a:gd name="T11" fmla="*/ 0 h 186"/>
                  <a:gd name="T12" fmla="*/ 193840809 w 162"/>
                  <a:gd name="T13" fmla="*/ 0 h 18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2" h="186">
                    <a:moveTo>
                      <a:pt x="7" y="0"/>
                    </a:moveTo>
                    <a:cubicBezTo>
                      <a:pt x="3" y="0"/>
                      <a:pt x="0" y="3"/>
                      <a:pt x="0" y="6"/>
                    </a:cubicBezTo>
                    <a:cubicBezTo>
                      <a:pt x="0" y="180"/>
                      <a:pt x="0" y="180"/>
                      <a:pt x="0" y="180"/>
                    </a:cubicBezTo>
                    <a:cubicBezTo>
                      <a:pt x="0" y="183"/>
                      <a:pt x="3" y="186"/>
                      <a:pt x="7" y="186"/>
                    </a:cubicBezTo>
                    <a:cubicBezTo>
                      <a:pt x="162" y="186"/>
                      <a:pt x="162" y="186"/>
                      <a:pt x="162" y="186"/>
                    </a:cubicBezTo>
                    <a:cubicBezTo>
                      <a:pt x="162" y="0"/>
                      <a:pt x="162" y="0"/>
                      <a:pt x="162" y="0"/>
                    </a:cubicBezTo>
                    <a:lnTo>
                      <a:pt x="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4" name="Freeform 33">
                <a:extLst>
                  <a:ext uri="{FF2B5EF4-FFF2-40B4-BE49-F238E27FC236}">
                    <a16:creationId xmlns:a16="http://schemas.microsoft.com/office/drawing/2014/main" id="{F654EA61-E2DB-490C-8660-B7668E0347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25508" y="3387676"/>
                <a:ext cx="526547" cy="796272"/>
              </a:xfrm>
              <a:custGeom>
                <a:avLst/>
                <a:gdLst>
                  <a:gd name="T0" fmla="*/ 2147483646 w 123"/>
                  <a:gd name="T1" fmla="*/ 0 h 186"/>
                  <a:gd name="T2" fmla="*/ 0 w 123"/>
                  <a:gd name="T3" fmla="*/ 0 h 186"/>
                  <a:gd name="T4" fmla="*/ 0 w 123"/>
                  <a:gd name="T5" fmla="*/ 2147483646 h 186"/>
                  <a:gd name="T6" fmla="*/ 610043880 w 123"/>
                  <a:gd name="T7" fmla="*/ 2147483646 h 186"/>
                  <a:gd name="T8" fmla="*/ 776418527 w 123"/>
                  <a:gd name="T9" fmla="*/ 2147483646 h 186"/>
                  <a:gd name="T10" fmla="*/ 2147483646 w 123"/>
                  <a:gd name="T11" fmla="*/ 2079851121 h 186"/>
                  <a:gd name="T12" fmla="*/ 2147483646 w 123"/>
                  <a:gd name="T13" fmla="*/ 721018285 h 186"/>
                  <a:gd name="T14" fmla="*/ 2147483646 w 123"/>
                  <a:gd name="T15" fmla="*/ 249584873 h 186"/>
                  <a:gd name="T16" fmla="*/ 2147483646 w 123"/>
                  <a:gd name="T17" fmla="*/ 0 h 18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3" h="186">
                    <a:moveTo>
                      <a:pt x="11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86"/>
                      <a:pt x="0" y="186"/>
                      <a:pt x="0" y="186"/>
                    </a:cubicBezTo>
                    <a:cubicBezTo>
                      <a:pt x="22" y="186"/>
                      <a:pt x="22" y="186"/>
                      <a:pt x="22" y="186"/>
                    </a:cubicBezTo>
                    <a:cubicBezTo>
                      <a:pt x="24" y="186"/>
                      <a:pt x="27" y="185"/>
                      <a:pt x="28" y="183"/>
                    </a:cubicBezTo>
                    <a:cubicBezTo>
                      <a:pt x="46" y="145"/>
                      <a:pt x="66" y="111"/>
                      <a:pt x="86" y="75"/>
                    </a:cubicBezTo>
                    <a:cubicBezTo>
                      <a:pt x="95" y="59"/>
                      <a:pt x="104" y="43"/>
                      <a:pt x="112" y="26"/>
                    </a:cubicBezTo>
                    <a:cubicBezTo>
                      <a:pt x="115" y="20"/>
                      <a:pt x="118" y="14"/>
                      <a:pt x="121" y="9"/>
                    </a:cubicBezTo>
                    <a:cubicBezTo>
                      <a:pt x="123" y="5"/>
                      <a:pt x="120" y="0"/>
                      <a:pt x="115" y="0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243" name="Graphic 27">
              <a:extLst>
                <a:ext uri="{FF2B5EF4-FFF2-40B4-BE49-F238E27FC236}">
                  <a16:creationId xmlns:a16="http://schemas.microsoft.com/office/drawing/2014/main" id="{019451D1-6C76-4160-91C5-19059B425E2E}"/>
                </a:ext>
              </a:extLst>
            </p:cNvPr>
            <p:cNvGrpSpPr/>
            <p:nvPr/>
          </p:nvGrpSpPr>
          <p:grpSpPr>
            <a:xfrm>
              <a:off x="6334224" y="4099221"/>
              <a:ext cx="328989" cy="328989"/>
              <a:chOff x="2544176" y="1367482"/>
              <a:chExt cx="328989" cy="328989"/>
            </a:xfrm>
            <a:solidFill>
              <a:srgbClr val="FEFDF8"/>
            </a:solidFill>
          </p:grpSpPr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EBAD7C9D-F34C-4545-A17E-FA04C4ED651F}"/>
                  </a:ext>
                </a:extLst>
              </p:cNvPr>
              <p:cNvSpPr/>
              <p:nvPr/>
            </p:nvSpPr>
            <p:spPr>
              <a:xfrm>
                <a:off x="2543009" y="1367482"/>
                <a:ext cx="269174" cy="308276"/>
              </a:xfrm>
              <a:custGeom>
                <a:avLst/>
                <a:gdLst>
                  <a:gd name="connsiteX0" fmla="*/ 266972 w 269174"/>
                  <a:gd name="connsiteY0" fmla="*/ 57140 h 308276"/>
                  <a:gd name="connsiteX1" fmla="*/ 239813 w 269174"/>
                  <a:gd name="connsiteY1" fmla="*/ 41481 h 308276"/>
                  <a:gd name="connsiteX2" fmla="*/ 182722 w 269174"/>
                  <a:gd name="connsiteY2" fmla="*/ 0 h 308276"/>
                  <a:gd name="connsiteX3" fmla="*/ 122725 w 269174"/>
                  <a:gd name="connsiteY3" fmla="*/ 59909 h 308276"/>
                  <a:gd name="connsiteX4" fmla="*/ 125719 w 269174"/>
                  <a:gd name="connsiteY4" fmla="*/ 78605 h 308276"/>
                  <a:gd name="connsiteX5" fmla="*/ 57975 w 269174"/>
                  <a:gd name="connsiteY5" fmla="*/ 60350 h 308276"/>
                  <a:gd name="connsiteX6" fmla="*/ 16051 w 269174"/>
                  <a:gd name="connsiteY6" fmla="*/ 67014 h 308276"/>
                  <a:gd name="connsiteX7" fmla="*/ 12970 w 269174"/>
                  <a:gd name="connsiteY7" fmla="*/ 71338 h 308276"/>
                  <a:gd name="connsiteX8" fmla="*/ 11216 w 269174"/>
                  <a:gd name="connsiteY8" fmla="*/ 103189 h 308276"/>
                  <a:gd name="connsiteX9" fmla="*/ 20247 w 269174"/>
                  <a:gd name="connsiteY9" fmla="*/ 102730 h 308276"/>
                  <a:gd name="connsiteX10" fmla="*/ 20839 w 269174"/>
                  <a:gd name="connsiteY10" fmla="*/ 80343 h 308276"/>
                  <a:gd name="connsiteX11" fmla="*/ 119331 w 269174"/>
                  <a:gd name="connsiteY11" fmla="*/ 167385 h 308276"/>
                  <a:gd name="connsiteX12" fmla="*/ 41776 w 269174"/>
                  <a:gd name="connsiteY12" fmla="*/ 167385 h 308276"/>
                  <a:gd name="connsiteX13" fmla="*/ 22789 w 269174"/>
                  <a:gd name="connsiteY13" fmla="*/ 123139 h 308276"/>
                  <a:gd name="connsiteX14" fmla="*/ 13925 w 269174"/>
                  <a:gd name="connsiteY14" fmla="*/ 124929 h 308276"/>
                  <a:gd name="connsiteX15" fmla="*/ 28001 w 269174"/>
                  <a:gd name="connsiteY15" fmla="*/ 162771 h 308276"/>
                  <a:gd name="connsiteX16" fmla="*/ 2331 w 269174"/>
                  <a:gd name="connsiteY16" fmla="*/ 176982 h 308276"/>
                  <a:gd name="connsiteX17" fmla="*/ 0 w 269174"/>
                  <a:gd name="connsiteY17" fmla="*/ 180932 h 308276"/>
                  <a:gd name="connsiteX18" fmla="*/ 127531 w 269174"/>
                  <a:gd name="connsiteY18" fmla="*/ 308277 h 308276"/>
                  <a:gd name="connsiteX19" fmla="*/ 177389 w 269174"/>
                  <a:gd name="connsiteY19" fmla="*/ 298176 h 308276"/>
                  <a:gd name="connsiteX20" fmla="*/ 173852 w 269174"/>
                  <a:gd name="connsiteY20" fmla="*/ 289866 h 308276"/>
                  <a:gd name="connsiteX21" fmla="*/ 127531 w 269174"/>
                  <a:gd name="connsiteY21" fmla="*/ 299245 h 308276"/>
                  <a:gd name="connsiteX22" fmla="*/ 9073 w 269174"/>
                  <a:gd name="connsiteY22" fmla="*/ 183576 h 308276"/>
                  <a:gd name="connsiteX23" fmla="*/ 32838 w 269174"/>
                  <a:gd name="connsiteY23" fmla="*/ 170418 h 308276"/>
                  <a:gd name="connsiteX24" fmla="*/ 51484 w 269174"/>
                  <a:gd name="connsiteY24" fmla="*/ 191393 h 308276"/>
                  <a:gd name="connsiteX25" fmla="*/ 133631 w 269174"/>
                  <a:gd name="connsiteY25" fmla="*/ 220313 h 308276"/>
                  <a:gd name="connsiteX26" fmla="*/ 133682 w 269174"/>
                  <a:gd name="connsiteY26" fmla="*/ 220313 h 308276"/>
                  <a:gd name="connsiteX27" fmla="*/ 175139 w 269174"/>
                  <a:gd name="connsiteY27" fmla="*/ 214936 h 308276"/>
                  <a:gd name="connsiteX28" fmla="*/ 179460 w 269174"/>
                  <a:gd name="connsiteY28" fmla="*/ 211205 h 308276"/>
                  <a:gd name="connsiteX29" fmla="*/ 180604 w 269174"/>
                  <a:gd name="connsiteY29" fmla="*/ 168598 h 308276"/>
                  <a:gd name="connsiteX30" fmla="*/ 143102 w 269174"/>
                  <a:gd name="connsiteY30" fmla="*/ 91894 h 308276"/>
                  <a:gd name="connsiteX31" fmla="*/ 131769 w 269174"/>
                  <a:gd name="connsiteY31" fmla="*/ 59909 h 308276"/>
                  <a:gd name="connsiteX32" fmla="*/ 182722 w 269174"/>
                  <a:gd name="connsiteY32" fmla="*/ 9032 h 308276"/>
                  <a:gd name="connsiteX33" fmla="*/ 233674 w 269174"/>
                  <a:gd name="connsiteY33" fmla="*/ 59909 h 308276"/>
                  <a:gd name="connsiteX34" fmla="*/ 217373 w 269174"/>
                  <a:gd name="connsiteY34" fmla="*/ 97206 h 308276"/>
                  <a:gd name="connsiteX35" fmla="*/ 219749 w 269174"/>
                  <a:gd name="connsiteY35" fmla="*/ 106647 h 308276"/>
                  <a:gd name="connsiteX36" fmla="*/ 246018 w 269174"/>
                  <a:gd name="connsiteY36" fmla="*/ 180932 h 308276"/>
                  <a:gd name="connsiteX37" fmla="*/ 194176 w 269174"/>
                  <a:gd name="connsiteY37" fmla="*/ 278770 h 308276"/>
                  <a:gd name="connsiteX38" fmla="*/ 199272 w 269174"/>
                  <a:gd name="connsiteY38" fmla="*/ 286232 h 308276"/>
                  <a:gd name="connsiteX39" fmla="*/ 255063 w 269174"/>
                  <a:gd name="connsiteY39" fmla="*/ 180932 h 308276"/>
                  <a:gd name="connsiteX40" fmla="*/ 226604 w 269174"/>
                  <a:gd name="connsiteY40" fmla="*/ 100751 h 308276"/>
                  <a:gd name="connsiteX41" fmla="*/ 238773 w 269174"/>
                  <a:gd name="connsiteY41" fmla="*/ 81218 h 308276"/>
                  <a:gd name="connsiteX42" fmla="*/ 266972 w 269174"/>
                  <a:gd name="connsiteY42" fmla="*/ 64961 h 308276"/>
                  <a:gd name="connsiteX43" fmla="*/ 266972 w 269174"/>
                  <a:gd name="connsiteY43" fmla="*/ 57140 h 308276"/>
                  <a:gd name="connsiteX44" fmla="*/ 242363 w 269174"/>
                  <a:gd name="connsiteY44" fmla="*/ 53380 h 308276"/>
                  <a:gd name="connsiteX45" fmla="*/ 255666 w 269174"/>
                  <a:gd name="connsiteY45" fmla="*/ 61049 h 308276"/>
                  <a:gd name="connsiteX46" fmla="*/ 242029 w 269174"/>
                  <a:gd name="connsiteY46" fmla="*/ 68913 h 308276"/>
                  <a:gd name="connsiteX47" fmla="*/ 242719 w 269174"/>
                  <a:gd name="connsiteY47" fmla="*/ 59909 h 308276"/>
                  <a:gd name="connsiteX48" fmla="*/ 242363 w 269174"/>
                  <a:gd name="connsiteY48" fmla="*/ 53380 h 308276"/>
                  <a:gd name="connsiteX49" fmla="*/ 57472 w 269174"/>
                  <a:gd name="connsiteY49" fmla="*/ 184627 h 308276"/>
                  <a:gd name="connsiteX50" fmla="*/ 49132 w 269174"/>
                  <a:gd name="connsiteY50" fmla="*/ 176416 h 308276"/>
                  <a:gd name="connsiteX51" fmla="*/ 129551 w 269174"/>
                  <a:gd name="connsiteY51" fmla="*/ 176416 h 308276"/>
                  <a:gd name="connsiteX52" fmla="*/ 165307 w 269174"/>
                  <a:gd name="connsiteY52" fmla="*/ 208015 h 308276"/>
                  <a:gd name="connsiteX53" fmla="*/ 133680 w 269174"/>
                  <a:gd name="connsiteY53" fmla="*/ 211282 h 308276"/>
                  <a:gd name="connsiteX54" fmla="*/ 133352 w 269174"/>
                  <a:gd name="connsiteY54" fmla="*/ 211280 h 308276"/>
                  <a:gd name="connsiteX55" fmla="*/ 57472 w 269174"/>
                  <a:gd name="connsiteY55" fmla="*/ 184627 h 308276"/>
                  <a:gd name="connsiteX56" fmla="*/ 171738 w 269174"/>
                  <a:gd name="connsiteY56" fmla="*/ 201639 h 308276"/>
                  <a:gd name="connsiteX57" fmla="*/ 87131 w 269174"/>
                  <a:gd name="connsiteY57" fmla="*/ 126871 h 308276"/>
                  <a:gd name="connsiteX58" fmla="*/ 87131 w 269174"/>
                  <a:gd name="connsiteY58" fmla="*/ 72313 h 308276"/>
                  <a:gd name="connsiteX59" fmla="*/ 135157 w 269174"/>
                  <a:gd name="connsiteY59" fmla="*/ 96892 h 308276"/>
                  <a:gd name="connsiteX60" fmla="*/ 171587 w 269174"/>
                  <a:gd name="connsiteY60" fmla="*/ 169338 h 308276"/>
                  <a:gd name="connsiteX61" fmla="*/ 171738 w 269174"/>
                  <a:gd name="connsiteY61" fmla="*/ 201639 h 308276"/>
                  <a:gd name="connsiteX62" fmla="*/ 78087 w 269174"/>
                  <a:gd name="connsiteY62" fmla="*/ 70655 h 308276"/>
                  <a:gd name="connsiteX63" fmla="*/ 78087 w 269174"/>
                  <a:gd name="connsiteY63" fmla="*/ 118876 h 308276"/>
                  <a:gd name="connsiteX64" fmla="*/ 26588 w 269174"/>
                  <a:gd name="connsiteY64" fmla="*/ 73362 h 308276"/>
                  <a:gd name="connsiteX65" fmla="*/ 58081 w 269174"/>
                  <a:gd name="connsiteY65" fmla="*/ 69381 h 308276"/>
                  <a:gd name="connsiteX66" fmla="*/ 78087 w 269174"/>
                  <a:gd name="connsiteY66" fmla="*/ 70655 h 308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269174" h="308276">
                    <a:moveTo>
                      <a:pt x="266972" y="57140"/>
                    </a:moveTo>
                    <a:lnTo>
                      <a:pt x="239813" y="41481"/>
                    </a:lnTo>
                    <a:cubicBezTo>
                      <a:pt x="232008" y="17438"/>
                      <a:pt x="209368" y="0"/>
                      <a:pt x="182722" y="0"/>
                    </a:cubicBezTo>
                    <a:cubicBezTo>
                      <a:pt x="149640" y="0"/>
                      <a:pt x="122725" y="26876"/>
                      <a:pt x="122725" y="59909"/>
                    </a:cubicBezTo>
                    <a:cubicBezTo>
                      <a:pt x="122725" y="66340"/>
                      <a:pt x="123759" y="72638"/>
                      <a:pt x="125719" y="78605"/>
                    </a:cubicBezTo>
                    <a:cubicBezTo>
                      <a:pt x="101526" y="63458"/>
                      <a:pt x="76293" y="60137"/>
                      <a:pt x="57975" y="60350"/>
                    </a:cubicBezTo>
                    <a:cubicBezTo>
                      <a:pt x="33959" y="60634"/>
                      <a:pt x="16771" y="66754"/>
                      <a:pt x="16051" y="67014"/>
                    </a:cubicBezTo>
                    <a:cubicBezTo>
                      <a:pt x="14268" y="67659"/>
                      <a:pt x="12974" y="69432"/>
                      <a:pt x="12970" y="71338"/>
                    </a:cubicBezTo>
                    <a:cubicBezTo>
                      <a:pt x="12322" y="74840"/>
                      <a:pt x="10388" y="86949"/>
                      <a:pt x="11216" y="103189"/>
                    </a:cubicBezTo>
                    <a:cubicBezTo>
                      <a:pt x="11511" y="108984"/>
                      <a:pt x="20547" y="108597"/>
                      <a:pt x="20247" y="102730"/>
                    </a:cubicBezTo>
                    <a:cubicBezTo>
                      <a:pt x="19782" y="93580"/>
                      <a:pt x="20262" y="85773"/>
                      <a:pt x="20839" y="80343"/>
                    </a:cubicBezTo>
                    <a:lnTo>
                      <a:pt x="119331" y="167385"/>
                    </a:lnTo>
                    <a:lnTo>
                      <a:pt x="41776" y="167385"/>
                    </a:lnTo>
                    <a:cubicBezTo>
                      <a:pt x="32541" y="154661"/>
                      <a:pt x="26177" y="139857"/>
                      <a:pt x="22789" y="123139"/>
                    </a:cubicBezTo>
                    <a:cubicBezTo>
                      <a:pt x="21640" y="117463"/>
                      <a:pt x="12755" y="119156"/>
                      <a:pt x="13925" y="124929"/>
                    </a:cubicBezTo>
                    <a:cubicBezTo>
                      <a:pt x="16729" y="138775"/>
                      <a:pt x="21442" y="151414"/>
                      <a:pt x="28001" y="162771"/>
                    </a:cubicBezTo>
                    <a:lnTo>
                      <a:pt x="2331" y="176982"/>
                    </a:lnTo>
                    <a:cubicBezTo>
                      <a:pt x="893" y="177778"/>
                      <a:pt x="0" y="179291"/>
                      <a:pt x="0" y="180932"/>
                    </a:cubicBezTo>
                    <a:cubicBezTo>
                      <a:pt x="0" y="251150"/>
                      <a:pt x="57212" y="308277"/>
                      <a:pt x="127531" y="308277"/>
                    </a:cubicBezTo>
                    <a:cubicBezTo>
                      <a:pt x="144828" y="308277"/>
                      <a:pt x="161604" y="304879"/>
                      <a:pt x="177389" y="298176"/>
                    </a:cubicBezTo>
                    <a:cubicBezTo>
                      <a:pt x="182733" y="295907"/>
                      <a:pt x="179200" y="287596"/>
                      <a:pt x="173852" y="289866"/>
                    </a:cubicBezTo>
                    <a:cubicBezTo>
                      <a:pt x="159188" y="296088"/>
                      <a:pt x="143605" y="299245"/>
                      <a:pt x="127531" y="299245"/>
                    </a:cubicBezTo>
                    <a:cubicBezTo>
                      <a:pt x="63084" y="299245"/>
                      <a:pt x="10490" y="247598"/>
                      <a:pt x="9073" y="183576"/>
                    </a:cubicBezTo>
                    <a:lnTo>
                      <a:pt x="32838" y="170418"/>
                    </a:lnTo>
                    <a:cubicBezTo>
                      <a:pt x="38124" y="178083"/>
                      <a:pt x="44342" y="185088"/>
                      <a:pt x="51484" y="191393"/>
                    </a:cubicBezTo>
                    <a:cubicBezTo>
                      <a:pt x="72901" y="210301"/>
                      <a:pt x="101307" y="220302"/>
                      <a:pt x="133631" y="220313"/>
                    </a:cubicBezTo>
                    <a:lnTo>
                      <a:pt x="133682" y="220313"/>
                    </a:lnTo>
                    <a:cubicBezTo>
                      <a:pt x="154579" y="220313"/>
                      <a:pt x="170634" y="216219"/>
                      <a:pt x="175139" y="214936"/>
                    </a:cubicBezTo>
                    <a:cubicBezTo>
                      <a:pt x="177155" y="214815"/>
                      <a:pt x="179038" y="213175"/>
                      <a:pt x="179460" y="211205"/>
                    </a:cubicBezTo>
                    <a:cubicBezTo>
                      <a:pt x="179620" y="210452"/>
                      <a:pt x="183374" y="192504"/>
                      <a:pt x="180604" y="168598"/>
                    </a:cubicBezTo>
                    <a:cubicBezTo>
                      <a:pt x="177033" y="137748"/>
                      <a:pt x="164082" y="111287"/>
                      <a:pt x="143102" y="91894"/>
                    </a:cubicBezTo>
                    <a:cubicBezTo>
                      <a:pt x="135821" y="82910"/>
                      <a:pt x="131769" y="71662"/>
                      <a:pt x="131769" y="59909"/>
                    </a:cubicBezTo>
                    <a:cubicBezTo>
                      <a:pt x="131769" y="31855"/>
                      <a:pt x="154628" y="9032"/>
                      <a:pt x="182722" y="9032"/>
                    </a:cubicBezTo>
                    <a:cubicBezTo>
                      <a:pt x="210817" y="9032"/>
                      <a:pt x="233674" y="31855"/>
                      <a:pt x="233674" y="59909"/>
                    </a:cubicBezTo>
                    <a:cubicBezTo>
                      <a:pt x="233674" y="74012"/>
                      <a:pt x="227735" y="87604"/>
                      <a:pt x="217373" y="97206"/>
                    </a:cubicBezTo>
                    <a:cubicBezTo>
                      <a:pt x="213858" y="100465"/>
                      <a:pt x="217631" y="104030"/>
                      <a:pt x="219749" y="106647"/>
                    </a:cubicBezTo>
                    <a:cubicBezTo>
                      <a:pt x="236715" y="127631"/>
                      <a:pt x="246018" y="153847"/>
                      <a:pt x="246018" y="180932"/>
                    </a:cubicBezTo>
                    <a:cubicBezTo>
                      <a:pt x="246018" y="219771"/>
                      <a:pt x="226314" y="256900"/>
                      <a:pt x="194176" y="278770"/>
                    </a:cubicBezTo>
                    <a:cubicBezTo>
                      <a:pt x="189375" y="282038"/>
                      <a:pt x="194476" y="289497"/>
                      <a:pt x="199272" y="286232"/>
                    </a:cubicBezTo>
                    <a:cubicBezTo>
                      <a:pt x="234207" y="262459"/>
                      <a:pt x="255063" y="223094"/>
                      <a:pt x="255063" y="180932"/>
                    </a:cubicBezTo>
                    <a:cubicBezTo>
                      <a:pt x="255063" y="151683"/>
                      <a:pt x="244980" y="123377"/>
                      <a:pt x="226604" y="100751"/>
                    </a:cubicBezTo>
                    <a:cubicBezTo>
                      <a:pt x="231910" y="95059"/>
                      <a:pt x="236027" y="88406"/>
                      <a:pt x="238773" y="81218"/>
                    </a:cubicBezTo>
                    <a:lnTo>
                      <a:pt x="266972" y="64961"/>
                    </a:lnTo>
                    <a:cubicBezTo>
                      <a:pt x="269898" y="63275"/>
                      <a:pt x="269919" y="58839"/>
                      <a:pt x="266972" y="57140"/>
                    </a:cubicBezTo>
                    <a:close/>
                    <a:moveTo>
                      <a:pt x="242363" y="53380"/>
                    </a:moveTo>
                    <a:lnTo>
                      <a:pt x="255666" y="61049"/>
                    </a:lnTo>
                    <a:lnTo>
                      <a:pt x="242029" y="68913"/>
                    </a:lnTo>
                    <a:cubicBezTo>
                      <a:pt x="242483" y="65947"/>
                      <a:pt x="242719" y="62939"/>
                      <a:pt x="242719" y="59909"/>
                    </a:cubicBezTo>
                    <a:cubicBezTo>
                      <a:pt x="242719" y="57704"/>
                      <a:pt x="242596" y="55525"/>
                      <a:pt x="242363" y="53380"/>
                    </a:cubicBezTo>
                    <a:close/>
                    <a:moveTo>
                      <a:pt x="57472" y="184627"/>
                    </a:moveTo>
                    <a:cubicBezTo>
                      <a:pt x="54521" y="182021"/>
                      <a:pt x="51742" y="179280"/>
                      <a:pt x="49132" y="176416"/>
                    </a:cubicBezTo>
                    <a:lnTo>
                      <a:pt x="129551" y="176416"/>
                    </a:lnTo>
                    <a:lnTo>
                      <a:pt x="165307" y="208015"/>
                    </a:lnTo>
                    <a:cubicBezTo>
                      <a:pt x="158120" y="209515"/>
                      <a:pt x="146859" y="211282"/>
                      <a:pt x="133680" y="211282"/>
                    </a:cubicBezTo>
                    <a:cubicBezTo>
                      <a:pt x="133571" y="211282"/>
                      <a:pt x="133461" y="211282"/>
                      <a:pt x="133352" y="211280"/>
                    </a:cubicBezTo>
                    <a:cubicBezTo>
                      <a:pt x="102960" y="211214"/>
                      <a:pt x="77431" y="202246"/>
                      <a:pt x="57472" y="184627"/>
                    </a:cubicBezTo>
                    <a:close/>
                    <a:moveTo>
                      <a:pt x="171738" y="201639"/>
                    </a:moveTo>
                    <a:lnTo>
                      <a:pt x="87131" y="126871"/>
                    </a:lnTo>
                    <a:lnTo>
                      <a:pt x="87131" y="72313"/>
                    </a:lnTo>
                    <a:cubicBezTo>
                      <a:pt x="105123" y="76362"/>
                      <a:pt x="121206" y="84577"/>
                      <a:pt x="135157" y="96892"/>
                    </a:cubicBezTo>
                    <a:cubicBezTo>
                      <a:pt x="155810" y="115124"/>
                      <a:pt x="168067" y="139500"/>
                      <a:pt x="171587" y="169338"/>
                    </a:cubicBezTo>
                    <a:cubicBezTo>
                      <a:pt x="173178" y="182830"/>
                      <a:pt x="172524" y="194457"/>
                      <a:pt x="171738" y="201639"/>
                    </a:cubicBezTo>
                    <a:close/>
                    <a:moveTo>
                      <a:pt x="78087" y="70655"/>
                    </a:moveTo>
                    <a:lnTo>
                      <a:pt x="78087" y="118876"/>
                    </a:lnTo>
                    <a:lnTo>
                      <a:pt x="26588" y="73362"/>
                    </a:lnTo>
                    <a:cubicBezTo>
                      <a:pt x="33488" y="71660"/>
                      <a:pt x="44681" y="69539"/>
                      <a:pt x="58081" y="69381"/>
                    </a:cubicBezTo>
                    <a:cubicBezTo>
                      <a:pt x="64970" y="69300"/>
                      <a:pt x="71640" y="69731"/>
                      <a:pt x="78087" y="70655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4802F0A7-6A4B-4FB2-9AB6-340BE4AFEF63}"/>
                  </a:ext>
                </a:extLst>
              </p:cNvPr>
              <p:cNvSpPr/>
              <p:nvPr/>
            </p:nvSpPr>
            <p:spPr>
              <a:xfrm>
                <a:off x="2705998" y="1405023"/>
                <a:ext cx="44078" cy="26360"/>
              </a:xfrm>
              <a:custGeom>
                <a:avLst/>
                <a:gdLst>
                  <a:gd name="connsiteX0" fmla="*/ 22039 w 44078"/>
                  <a:gd name="connsiteY0" fmla="*/ 0 h 26360"/>
                  <a:gd name="connsiteX1" fmla="*/ 0 w 44078"/>
                  <a:gd name="connsiteY1" fmla="*/ 22009 h 26360"/>
                  <a:gd name="connsiteX2" fmla="*/ 9045 w 44078"/>
                  <a:gd name="connsiteY2" fmla="*/ 22009 h 26360"/>
                  <a:gd name="connsiteX3" fmla="*/ 22039 w 44078"/>
                  <a:gd name="connsiteY3" fmla="*/ 9032 h 26360"/>
                  <a:gd name="connsiteX4" fmla="*/ 35033 w 44078"/>
                  <a:gd name="connsiteY4" fmla="*/ 22009 h 26360"/>
                  <a:gd name="connsiteX5" fmla="*/ 44078 w 44078"/>
                  <a:gd name="connsiteY5" fmla="*/ 22009 h 26360"/>
                  <a:gd name="connsiteX6" fmla="*/ 22039 w 44078"/>
                  <a:gd name="connsiteY6" fmla="*/ 0 h 26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078" h="26360">
                    <a:moveTo>
                      <a:pt x="22039" y="0"/>
                    </a:moveTo>
                    <a:cubicBezTo>
                      <a:pt x="9885" y="0"/>
                      <a:pt x="0" y="9874"/>
                      <a:pt x="0" y="22009"/>
                    </a:cubicBezTo>
                    <a:cubicBezTo>
                      <a:pt x="0" y="27808"/>
                      <a:pt x="9045" y="27815"/>
                      <a:pt x="9045" y="22009"/>
                    </a:cubicBezTo>
                    <a:cubicBezTo>
                      <a:pt x="9045" y="14853"/>
                      <a:pt x="14873" y="9032"/>
                      <a:pt x="22039" y="9032"/>
                    </a:cubicBezTo>
                    <a:cubicBezTo>
                      <a:pt x="29203" y="9032"/>
                      <a:pt x="35033" y="14853"/>
                      <a:pt x="35033" y="22009"/>
                    </a:cubicBezTo>
                    <a:cubicBezTo>
                      <a:pt x="35033" y="27808"/>
                      <a:pt x="44078" y="27815"/>
                      <a:pt x="44078" y="22009"/>
                    </a:cubicBezTo>
                    <a:cubicBezTo>
                      <a:pt x="44078" y="9874"/>
                      <a:pt x="34191" y="0"/>
                      <a:pt x="22039" y="0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35F00C15-802E-46A4-95D2-7A1C9700B3A9}"/>
                  </a:ext>
                </a:extLst>
              </p:cNvPr>
              <p:cNvSpPr/>
              <p:nvPr/>
            </p:nvSpPr>
            <p:spPr>
              <a:xfrm>
                <a:off x="2571801" y="1586947"/>
                <a:ext cx="84419" cy="65028"/>
              </a:xfrm>
              <a:custGeom>
                <a:avLst/>
                <a:gdLst>
                  <a:gd name="connsiteX0" fmla="*/ 80439 w 84419"/>
                  <a:gd name="connsiteY0" fmla="*/ 56031 h 65028"/>
                  <a:gd name="connsiteX1" fmla="*/ 26907 w 84419"/>
                  <a:gd name="connsiteY1" fmla="*/ 27343 h 65028"/>
                  <a:gd name="connsiteX2" fmla="*/ 8555 w 84419"/>
                  <a:gd name="connsiteY2" fmla="*/ 2474 h 65028"/>
                  <a:gd name="connsiteX3" fmla="*/ 2482 w 84419"/>
                  <a:gd name="connsiteY3" fmla="*/ 489 h 65028"/>
                  <a:gd name="connsiteX4" fmla="*/ 489 w 84419"/>
                  <a:gd name="connsiteY4" fmla="*/ 6557 h 65028"/>
                  <a:gd name="connsiteX5" fmla="*/ 20161 w 84419"/>
                  <a:gd name="connsiteY5" fmla="*/ 33364 h 65028"/>
                  <a:gd name="connsiteX6" fmla="*/ 79355 w 84419"/>
                  <a:gd name="connsiteY6" fmla="*/ 64995 h 65028"/>
                  <a:gd name="connsiteX7" fmla="*/ 79902 w 84419"/>
                  <a:gd name="connsiteY7" fmla="*/ 65029 h 65028"/>
                  <a:gd name="connsiteX8" fmla="*/ 84387 w 84419"/>
                  <a:gd name="connsiteY8" fmla="*/ 61051 h 65028"/>
                  <a:gd name="connsiteX9" fmla="*/ 80439 w 84419"/>
                  <a:gd name="connsiteY9" fmla="*/ 56031 h 65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4419" h="65028">
                    <a:moveTo>
                      <a:pt x="80439" y="56031"/>
                    </a:moveTo>
                    <a:cubicBezTo>
                      <a:pt x="60836" y="53671"/>
                      <a:pt x="42828" y="44021"/>
                      <a:pt x="26907" y="27343"/>
                    </a:cubicBezTo>
                    <a:cubicBezTo>
                      <a:pt x="14855" y="14715"/>
                      <a:pt x="8618" y="2596"/>
                      <a:pt x="8555" y="2474"/>
                    </a:cubicBezTo>
                    <a:cubicBezTo>
                      <a:pt x="7429" y="250"/>
                      <a:pt x="4710" y="-638"/>
                      <a:pt x="2482" y="489"/>
                    </a:cubicBezTo>
                    <a:cubicBezTo>
                      <a:pt x="253" y="1612"/>
                      <a:pt x="-640" y="4331"/>
                      <a:pt x="489" y="6557"/>
                    </a:cubicBezTo>
                    <a:cubicBezTo>
                      <a:pt x="760" y="7091"/>
                      <a:pt x="7268" y="19796"/>
                      <a:pt x="20161" y="33364"/>
                    </a:cubicBezTo>
                    <a:cubicBezTo>
                      <a:pt x="37365" y="51470"/>
                      <a:pt x="57834" y="62406"/>
                      <a:pt x="79355" y="64995"/>
                    </a:cubicBezTo>
                    <a:cubicBezTo>
                      <a:pt x="79538" y="65017"/>
                      <a:pt x="79723" y="65029"/>
                      <a:pt x="79902" y="65029"/>
                    </a:cubicBezTo>
                    <a:cubicBezTo>
                      <a:pt x="82157" y="65029"/>
                      <a:pt x="84108" y="63345"/>
                      <a:pt x="84387" y="61051"/>
                    </a:cubicBezTo>
                    <a:cubicBezTo>
                      <a:pt x="84686" y="58577"/>
                      <a:pt x="82919" y="56328"/>
                      <a:pt x="80439" y="56031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</p:grpSp>
      </p:grp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BD497D69-D353-4521-922C-DF33483A66FE}"/>
              </a:ext>
            </a:extLst>
          </p:cNvPr>
          <p:cNvGrpSpPr/>
          <p:nvPr/>
        </p:nvGrpSpPr>
        <p:grpSpPr>
          <a:xfrm>
            <a:off x="4843407" y="2208542"/>
            <a:ext cx="1222870" cy="797049"/>
            <a:chOff x="4843407" y="2208542"/>
            <a:chExt cx="1222870" cy="79704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5E8627F-2DAF-41C1-80AF-B49033D60D0F}"/>
                </a:ext>
              </a:extLst>
            </p:cNvPr>
            <p:cNvGrpSpPr/>
            <p:nvPr/>
          </p:nvGrpSpPr>
          <p:grpSpPr>
            <a:xfrm>
              <a:off x="4843407" y="2208542"/>
              <a:ext cx="1222870" cy="797049"/>
              <a:chOff x="4772233" y="1640264"/>
              <a:chExt cx="1300880" cy="847895"/>
            </a:xfrm>
          </p:grpSpPr>
          <p:sp>
            <p:nvSpPr>
              <p:cNvPr id="11" name="Freeform 30">
                <a:extLst>
                  <a:ext uri="{FF2B5EF4-FFF2-40B4-BE49-F238E27FC236}">
                    <a16:creationId xmlns:a16="http://schemas.microsoft.com/office/drawing/2014/main" id="{22E21362-4CD2-45ED-9A72-1856A9715A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2233" y="1836428"/>
                <a:ext cx="563973" cy="651730"/>
              </a:xfrm>
              <a:custGeom>
                <a:avLst/>
                <a:gdLst>
                  <a:gd name="T0" fmla="*/ 55241436 w 132"/>
                  <a:gd name="T1" fmla="*/ 2147483646 h 152"/>
                  <a:gd name="T2" fmla="*/ 220971001 w 132"/>
                  <a:gd name="T3" fmla="*/ 2147483646 h 152"/>
                  <a:gd name="T4" fmla="*/ 2147483646 w 132"/>
                  <a:gd name="T5" fmla="*/ 2147483646 h 152"/>
                  <a:gd name="T6" fmla="*/ 2147483646 w 132"/>
                  <a:gd name="T7" fmla="*/ 0 h 152"/>
                  <a:gd name="T8" fmla="*/ 55241436 w 132"/>
                  <a:gd name="T9" fmla="*/ 2147483646 h 1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2" h="152">
                    <a:moveTo>
                      <a:pt x="2" y="144"/>
                    </a:moveTo>
                    <a:cubicBezTo>
                      <a:pt x="0" y="148"/>
                      <a:pt x="3" y="152"/>
                      <a:pt x="8" y="152"/>
                    </a:cubicBezTo>
                    <a:cubicBezTo>
                      <a:pt x="132" y="152"/>
                      <a:pt x="132" y="152"/>
                      <a:pt x="132" y="152"/>
                    </a:cubicBezTo>
                    <a:cubicBezTo>
                      <a:pt x="132" y="0"/>
                      <a:pt x="132" y="0"/>
                      <a:pt x="132" y="0"/>
                    </a:cubicBezTo>
                    <a:cubicBezTo>
                      <a:pt x="68" y="37"/>
                      <a:pt x="22" y="90"/>
                      <a:pt x="2" y="144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2" name="Freeform 31">
                <a:extLst>
                  <a:ext uri="{FF2B5EF4-FFF2-40B4-BE49-F238E27FC236}">
                    <a16:creationId xmlns:a16="http://schemas.microsoft.com/office/drawing/2014/main" id="{403A84EF-7720-4D60-8C27-491CF8C8C0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6205" y="1640264"/>
                <a:ext cx="736908" cy="847895"/>
              </a:xfrm>
              <a:custGeom>
                <a:avLst/>
                <a:gdLst>
                  <a:gd name="T0" fmla="*/ 2147483646 w 172"/>
                  <a:gd name="T1" fmla="*/ 0 h 198"/>
                  <a:gd name="T2" fmla="*/ 0 w 172"/>
                  <a:gd name="T3" fmla="*/ 1276394848 h 198"/>
                  <a:gd name="T4" fmla="*/ 0 w 172"/>
                  <a:gd name="T5" fmla="*/ 2147483646 h 198"/>
                  <a:gd name="T6" fmla="*/ 2147483646 w 172"/>
                  <a:gd name="T7" fmla="*/ 2147483646 h 198"/>
                  <a:gd name="T8" fmla="*/ 2147483646 w 172"/>
                  <a:gd name="T9" fmla="*/ 2147483646 h 198"/>
                  <a:gd name="T10" fmla="*/ 2147483646 w 172"/>
                  <a:gd name="T11" fmla="*/ 166488117 h 198"/>
                  <a:gd name="T12" fmla="*/ 2147483646 w 172"/>
                  <a:gd name="T13" fmla="*/ 0 h 19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2" h="198">
                    <a:moveTo>
                      <a:pt x="165" y="0"/>
                    </a:moveTo>
                    <a:cubicBezTo>
                      <a:pt x="102" y="2"/>
                      <a:pt x="47" y="20"/>
                      <a:pt x="0" y="46"/>
                    </a:cubicBezTo>
                    <a:cubicBezTo>
                      <a:pt x="0" y="198"/>
                      <a:pt x="0" y="198"/>
                      <a:pt x="0" y="198"/>
                    </a:cubicBezTo>
                    <a:cubicBezTo>
                      <a:pt x="165" y="198"/>
                      <a:pt x="165" y="198"/>
                      <a:pt x="165" y="198"/>
                    </a:cubicBezTo>
                    <a:cubicBezTo>
                      <a:pt x="169" y="198"/>
                      <a:pt x="172" y="195"/>
                      <a:pt x="172" y="192"/>
                    </a:cubicBezTo>
                    <a:cubicBezTo>
                      <a:pt x="172" y="6"/>
                      <a:pt x="172" y="6"/>
                      <a:pt x="172" y="6"/>
                    </a:cubicBezTo>
                    <a:cubicBezTo>
                      <a:pt x="172" y="3"/>
                      <a:pt x="169" y="0"/>
                      <a:pt x="1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247" name="Graphic 17">
              <a:extLst>
                <a:ext uri="{FF2B5EF4-FFF2-40B4-BE49-F238E27FC236}">
                  <a16:creationId xmlns:a16="http://schemas.microsoft.com/office/drawing/2014/main" id="{063E280D-83A2-4CE1-922B-A5D7AE10C115}"/>
                </a:ext>
              </a:extLst>
            </p:cNvPr>
            <p:cNvGrpSpPr/>
            <p:nvPr/>
          </p:nvGrpSpPr>
          <p:grpSpPr>
            <a:xfrm>
              <a:off x="5571657" y="2524244"/>
              <a:ext cx="328989" cy="328989"/>
              <a:chOff x="2382507" y="2117891"/>
              <a:chExt cx="328989" cy="328989"/>
            </a:xfrm>
            <a:solidFill>
              <a:srgbClr val="FEFDF8"/>
            </a:solidFill>
          </p:grpSpPr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06D4783A-5860-4C38-9584-5E4495170B89}"/>
                  </a:ext>
                </a:extLst>
              </p:cNvPr>
              <p:cNvSpPr/>
              <p:nvPr/>
            </p:nvSpPr>
            <p:spPr>
              <a:xfrm>
                <a:off x="2607847" y="2321078"/>
                <a:ext cx="75045" cy="105699"/>
              </a:xfrm>
              <a:custGeom>
                <a:avLst/>
                <a:gdLst>
                  <a:gd name="connsiteX0" fmla="*/ 39952 w 75045"/>
                  <a:gd name="connsiteY0" fmla="*/ 733 h 105699"/>
                  <a:gd name="connsiteX1" fmla="*/ 35076 w 75045"/>
                  <a:gd name="connsiteY1" fmla="*/ 699 h 105699"/>
                  <a:gd name="connsiteX2" fmla="*/ 14708 w 75045"/>
                  <a:gd name="connsiteY2" fmla="*/ 20211 h 105699"/>
                  <a:gd name="connsiteX3" fmla="*/ 21919 w 75045"/>
                  <a:gd name="connsiteY3" fmla="*/ 25657 h 105699"/>
                  <a:gd name="connsiteX4" fmla="*/ 37457 w 75045"/>
                  <a:gd name="connsiteY4" fmla="*/ 10089 h 105699"/>
                  <a:gd name="connsiteX5" fmla="*/ 65784 w 75045"/>
                  <a:gd name="connsiteY5" fmla="*/ 66566 h 105699"/>
                  <a:gd name="connsiteX6" fmla="*/ 56692 w 75045"/>
                  <a:gd name="connsiteY6" fmla="*/ 88064 h 105699"/>
                  <a:gd name="connsiteX7" fmla="*/ 37489 w 75045"/>
                  <a:gd name="connsiteY7" fmla="*/ 96655 h 105699"/>
                  <a:gd name="connsiteX8" fmla="*/ 9201 w 75045"/>
                  <a:gd name="connsiteY8" fmla="*/ 66641 h 105699"/>
                  <a:gd name="connsiteX9" fmla="*/ 13188 w 75045"/>
                  <a:gd name="connsiteY9" fmla="*/ 40939 h 105699"/>
                  <a:gd name="connsiteX10" fmla="*/ 4813 w 75045"/>
                  <a:gd name="connsiteY10" fmla="*/ 37556 h 105699"/>
                  <a:gd name="connsiteX11" fmla="*/ 198 w 75045"/>
                  <a:gd name="connsiteY11" fmla="*/ 67338 h 105699"/>
                  <a:gd name="connsiteX12" fmla="*/ 11542 w 75045"/>
                  <a:gd name="connsiteY12" fmla="*/ 94224 h 105699"/>
                  <a:gd name="connsiteX13" fmla="*/ 37489 w 75045"/>
                  <a:gd name="connsiteY13" fmla="*/ 105699 h 105699"/>
                  <a:gd name="connsiteX14" fmla="*/ 74774 w 75045"/>
                  <a:gd name="connsiteY14" fmla="*/ 67416 h 105699"/>
                  <a:gd name="connsiteX15" fmla="*/ 58771 w 75045"/>
                  <a:gd name="connsiteY15" fmla="*/ 18398 h 105699"/>
                  <a:gd name="connsiteX16" fmla="*/ 39952 w 75045"/>
                  <a:gd name="connsiteY16" fmla="*/ 733 h 105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5045" h="105699">
                    <a:moveTo>
                      <a:pt x="39952" y="733"/>
                    </a:moveTo>
                    <a:cubicBezTo>
                      <a:pt x="38473" y="-234"/>
                      <a:pt x="36569" y="-243"/>
                      <a:pt x="35076" y="699"/>
                    </a:cubicBezTo>
                    <a:cubicBezTo>
                      <a:pt x="34634" y="980"/>
                      <a:pt x="24131" y="7705"/>
                      <a:pt x="14708" y="20211"/>
                    </a:cubicBezTo>
                    <a:cubicBezTo>
                      <a:pt x="11218" y="24847"/>
                      <a:pt x="18393" y="30341"/>
                      <a:pt x="21919" y="25657"/>
                    </a:cubicBezTo>
                    <a:cubicBezTo>
                      <a:pt x="27723" y="17952"/>
                      <a:pt x="34072" y="12644"/>
                      <a:pt x="37457" y="10089"/>
                    </a:cubicBezTo>
                    <a:cubicBezTo>
                      <a:pt x="45199" y="16068"/>
                      <a:pt x="68591" y="36757"/>
                      <a:pt x="65784" y="66566"/>
                    </a:cubicBezTo>
                    <a:cubicBezTo>
                      <a:pt x="64995" y="74925"/>
                      <a:pt x="61768" y="82560"/>
                      <a:pt x="56692" y="88064"/>
                    </a:cubicBezTo>
                    <a:cubicBezTo>
                      <a:pt x="51514" y="93683"/>
                      <a:pt x="44872" y="96655"/>
                      <a:pt x="37489" y="96655"/>
                    </a:cubicBezTo>
                    <a:cubicBezTo>
                      <a:pt x="22438" y="96655"/>
                      <a:pt x="10543" y="84032"/>
                      <a:pt x="9201" y="66641"/>
                    </a:cubicBezTo>
                    <a:cubicBezTo>
                      <a:pt x="8524" y="57841"/>
                      <a:pt x="9865" y="49194"/>
                      <a:pt x="13188" y="40939"/>
                    </a:cubicBezTo>
                    <a:cubicBezTo>
                      <a:pt x="15378" y="35503"/>
                      <a:pt x="6977" y="32179"/>
                      <a:pt x="4813" y="37556"/>
                    </a:cubicBezTo>
                    <a:cubicBezTo>
                      <a:pt x="965" y="47118"/>
                      <a:pt x="-587" y="57137"/>
                      <a:pt x="198" y="67338"/>
                    </a:cubicBezTo>
                    <a:cubicBezTo>
                      <a:pt x="994" y="77655"/>
                      <a:pt x="5022" y="87205"/>
                      <a:pt x="11542" y="94224"/>
                    </a:cubicBezTo>
                    <a:cubicBezTo>
                      <a:pt x="18415" y="101624"/>
                      <a:pt x="27629" y="105699"/>
                      <a:pt x="37489" y="105699"/>
                    </a:cubicBezTo>
                    <a:cubicBezTo>
                      <a:pt x="57002" y="105699"/>
                      <a:pt x="72683" y="89600"/>
                      <a:pt x="74774" y="67416"/>
                    </a:cubicBezTo>
                    <a:cubicBezTo>
                      <a:pt x="76381" y="50381"/>
                      <a:pt x="70847" y="33435"/>
                      <a:pt x="58771" y="18398"/>
                    </a:cubicBezTo>
                    <a:cubicBezTo>
                      <a:pt x="49768" y="7189"/>
                      <a:pt x="40349" y="991"/>
                      <a:pt x="39952" y="733"/>
                    </a:cubicBezTo>
                    <a:close/>
                  </a:path>
                </a:pathLst>
              </a:custGeom>
              <a:grpFill/>
              <a:ln w="4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92EAD9A8-B368-424F-8A05-A0C9D4EAC903}"/>
                  </a:ext>
                </a:extLst>
              </p:cNvPr>
              <p:cNvSpPr/>
              <p:nvPr/>
            </p:nvSpPr>
            <p:spPr>
              <a:xfrm>
                <a:off x="2641004" y="2381892"/>
                <a:ext cx="25525" cy="26617"/>
              </a:xfrm>
              <a:custGeom>
                <a:avLst/>
                <a:gdLst>
                  <a:gd name="connsiteX0" fmla="*/ 4352 w 25525"/>
                  <a:gd name="connsiteY0" fmla="*/ 26617 h 26617"/>
                  <a:gd name="connsiteX1" fmla="*/ 25525 w 25525"/>
                  <a:gd name="connsiteY1" fmla="*/ 4358 h 26617"/>
                  <a:gd name="connsiteX2" fmla="*/ 16496 w 25525"/>
                  <a:gd name="connsiteY2" fmla="*/ 4358 h 26617"/>
                  <a:gd name="connsiteX3" fmla="*/ 4352 w 25525"/>
                  <a:gd name="connsiteY3" fmla="*/ 17573 h 26617"/>
                  <a:gd name="connsiteX4" fmla="*/ 4352 w 25525"/>
                  <a:gd name="connsiteY4" fmla="*/ 26617 h 26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525" h="26617">
                    <a:moveTo>
                      <a:pt x="4352" y="26617"/>
                    </a:moveTo>
                    <a:cubicBezTo>
                      <a:pt x="16027" y="26617"/>
                      <a:pt x="25525" y="16632"/>
                      <a:pt x="25525" y="4358"/>
                    </a:cubicBezTo>
                    <a:cubicBezTo>
                      <a:pt x="25525" y="-1448"/>
                      <a:pt x="16496" y="-1457"/>
                      <a:pt x="16496" y="4358"/>
                    </a:cubicBezTo>
                    <a:cubicBezTo>
                      <a:pt x="16496" y="11643"/>
                      <a:pt x="11047" y="17573"/>
                      <a:pt x="4352" y="17573"/>
                    </a:cubicBezTo>
                    <a:cubicBezTo>
                      <a:pt x="-1447" y="17573"/>
                      <a:pt x="-1454" y="26617"/>
                      <a:pt x="4352" y="26617"/>
                    </a:cubicBezTo>
                    <a:close/>
                  </a:path>
                </a:pathLst>
              </a:custGeom>
              <a:grpFill/>
              <a:ln w="4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3D2CF55C-F452-4F6E-BFDB-F2AD7F1642BB}"/>
                  </a:ext>
                </a:extLst>
              </p:cNvPr>
              <p:cNvSpPr/>
              <p:nvPr/>
            </p:nvSpPr>
            <p:spPr>
              <a:xfrm>
                <a:off x="2382506" y="2118051"/>
                <a:ext cx="308277" cy="193352"/>
              </a:xfrm>
              <a:custGeom>
                <a:avLst/>
                <a:gdLst>
                  <a:gd name="connsiteX0" fmla="*/ 296045 w 308277"/>
                  <a:gd name="connsiteY0" fmla="*/ 160115 h 193352"/>
                  <a:gd name="connsiteX1" fmla="*/ 295797 w 308277"/>
                  <a:gd name="connsiteY1" fmla="*/ 152613 h 193352"/>
                  <a:gd name="connsiteX2" fmla="*/ 295795 w 308277"/>
                  <a:gd name="connsiteY2" fmla="*/ 152538 h 193352"/>
                  <a:gd name="connsiteX3" fmla="*/ 263082 w 308277"/>
                  <a:gd name="connsiteY3" fmla="*/ 73526 h 193352"/>
                  <a:gd name="connsiteX4" fmla="*/ 184105 w 308277"/>
                  <a:gd name="connsiteY4" fmla="*/ 40767 h 193352"/>
                  <a:gd name="connsiteX5" fmla="*/ 144298 w 308277"/>
                  <a:gd name="connsiteY5" fmla="*/ 40767 h 193352"/>
                  <a:gd name="connsiteX6" fmla="*/ 130010 w 308277"/>
                  <a:gd name="connsiteY6" fmla="*/ 31884 h 193352"/>
                  <a:gd name="connsiteX7" fmla="*/ 120241 w 308277"/>
                  <a:gd name="connsiteY7" fmla="*/ 26766 h 193352"/>
                  <a:gd name="connsiteX8" fmla="*/ 115437 w 308277"/>
                  <a:gd name="connsiteY8" fmla="*/ 17396 h 193352"/>
                  <a:gd name="connsiteX9" fmla="*/ 103468 w 308277"/>
                  <a:gd name="connsiteY9" fmla="*/ 1087 h 193352"/>
                  <a:gd name="connsiteX10" fmla="*/ 83490 w 308277"/>
                  <a:gd name="connsiteY10" fmla="*/ 4149 h 193352"/>
                  <a:gd name="connsiteX11" fmla="*/ 73484 w 308277"/>
                  <a:gd name="connsiteY11" fmla="*/ 7375 h 193352"/>
                  <a:gd name="connsiteX12" fmla="*/ 73478 w 308277"/>
                  <a:gd name="connsiteY12" fmla="*/ 7375 h 193352"/>
                  <a:gd name="connsiteX13" fmla="*/ 62958 w 308277"/>
                  <a:gd name="connsiteY13" fmla="*/ 4077 h 193352"/>
                  <a:gd name="connsiteX14" fmla="*/ 43493 w 308277"/>
                  <a:gd name="connsiteY14" fmla="*/ 1094 h 193352"/>
                  <a:gd name="connsiteX15" fmla="*/ 31837 w 308277"/>
                  <a:gd name="connsiteY15" fmla="*/ 16990 h 193352"/>
                  <a:gd name="connsiteX16" fmla="*/ 26727 w 308277"/>
                  <a:gd name="connsiteY16" fmla="*/ 26776 h 193352"/>
                  <a:gd name="connsiteX17" fmla="*/ 17371 w 308277"/>
                  <a:gd name="connsiteY17" fmla="*/ 31588 h 193352"/>
                  <a:gd name="connsiteX18" fmla="*/ 1086 w 308277"/>
                  <a:gd name="connsiteY18" fmla="*/ 43573 h 193352"/>
                  <a:gd name="connsiteX19" fmla="*/ 4144 w 308277"/>
                  <a:gd name="connsiteY19" fmla="*/ 63580 h 193352"/>
                  <a:gd name="connsiteX20" fmla="*/ 7365 w 308277"/>
                  <a:gd name="connsiteY20" fmla="*/ 73605 h 193352"/>
                  <a:gd name="connsiteX21" fmla="*/ 4072 w 308277"/>
                  <a:gd name="connsiteY21" fmla="*/ 84144 h 193352"/>
                  <a:gd name="connsiteX22" fmla="*/ 1094 w 308277"/>
                  <a:gd name="connsiteY22" fmla="*/ 103641 h 193352"/>
                  <a:gd name="connsiteX23" fmla="*/ 16967 w 308277"/>
                  <a:gd name="connsiteY23" fmla="*/ 115313 h 193352"/>
                  <a:gd name="connsiteX24" fmla="*/ 26738 w 308277"/>
                  <a:gd name="connsiteY24" fmla="*/ 120435 h 193352"/>
                  <a:gd name="connsiteX25" fmla="*/ 31540 w 308277"/>
                  <a:gd name="connsiteY25" fmla="*/ 129802 h 193352"/>
                  <a:gd name="connsiteX26" fmla="*/ 43506 w 308277"/>
                  <a:gd name="connsiteY26" fmla="*/ 146110 h 193352"/>
                  <a:gd name="connsiteX27" fmla="*/ 49132 w 308277"/>
                  <a:gd name="connsiteY27" fmla="*/ 147198 h 193352"/>
                  <a:gd name="connsiteX28" fmla="*/ 63487 w 308277"/>
                  <a:gd name="connsiteY28" fmla="*/ 143048 h 193352"/>
                  <a:gd name="connsiteX29" fmla="*/ 73495 w 308277"/>
                  <a:gd name="connsiteY29" fmla="*/ 139824 h 193352"/>
                  <a:gd name="connsiteX30" fmla="*/ 73499 w 308277"/>
                  <a:gd name="connsiteY30" fmla="*/ 139824 h 193352"/>
                  <a:gd name="connsiteX31" fmla="*/ 84017 w 308277"/>
                  <a:gd name="connsiteY31" fmla="*/ 143122 h 193352"/>
                  <a:gd name="connsiteX32" fmla="*/ 103485 w 308277"/>
                  <a:gd name="connsiteY32" fmla="*/ 146103 h 193352"/>
                  <a:gd name="connsiteX33" fmla="*/ 115142 w 308277"/>
                  <a:gd name="connsiteY33" fmla="*/ 130207 h 193352"/>
                  <a:gd name="connsiteX34" fmla="*/ 120252 w 308277"/>
                  <a:gd name="connsiteY34" fmla="*/ 120419 h 193352"/>
                  <a:gd name="connsiteX35" fmla="*/ 129605 w 308277"/>
                  <a:gd name="connsiteY35" fmla="*/ 115611 h 193352"/>
                  <a:gd name="connsiteX36" fmla="*/ 145015 w 308277"/>
                  <a:gd name="connsiteY36" fmla="*/ 105354 h 193352"/>
                  <a:gd name="connsiteX37" fmla="*/ 184105 w 308277"/>
                  <a:gd name="connsiteY37" fmla="*/ 105354 h 193352"/>
                  <a:gd name="connsiteX38" fmla="*/ 231297 w 308277"/>
                  <a:gd name="connsiteY38" fmla="*/ 152611 h 193352"/>
                  <a:gd name="connsiteX39" fmla="*/ 231297 w 308277"/>
                  <a:gd name="connsiteY39" fmla="*/ 159632 h 193352"/>
                  <a:gd name="connsiteX40" fmla="*/ 216865 w 308277"/>
                  <a:gd name="connsiteY40" fmla="*/ 176401 h 193352"/>
                  <a:gd name="connsiteX41" fmla="*/ 233794 w 308277"/>
                  <a:gd name="connsiteY41" fmla="*/ 193352 h 193352"/>
                  <a:gd name="connsiteX42" fmla="*/ 291351 w 308277"/>
                  <a:gd name="connsiteY42" fmla="*/ 193352 h 193352"/>
                  <a:gd name="connsiteX43" fmla="*/ 308277 w 308277"/>
                  <a:gd name="connsiteY43" fmla="*/ 176401 h 193352"/>
                  <a:gd name="connsiteX44" fmla="*/ 296045 w 308277"/>
                  <a:gd name="connsiteY44" fmla="*/ 160115 h 193352"/>
                  <a:gd name="connsiteX45" fmla="*/ 137545 w 308277"/>
                  <a:gd name="connsiteY45" fmla="*/ 100163 h 193352"/>
                  <a:gd name="connsiteX46" fmla="*/ 126324 w 308277"/>
                  <a:gd name="connsiteY46" fmla="*/ 107184 h 193352"/>
                  <a:gd name="connsiteX47" fmla="*/ 113868 w 308277"/>
                  <a:gd name="connsiteY47" fmla="*/ 114024 h 193352"/>
                  <a:gd name="connsiteX48" fmla="*/ 106744 w 308277"/>
                  <a:gd name="connsiteY48" fmla="*/ 126875 h 193352"/>
                  <a:gd name="connsiteX49" fmla="*/ 100027 w 308277"/>
                  <a:gd name="connsiteY49" fmla="*/ 137748 h 193352"/>
                  <a:gd name="connsiteX50" fmla="*/ 87601 w 308277"/>
                  <a:gd name="connsiteY50" fmla="*/ 134818 h 193352"/>
                  <a:gd name="connsiteX51" fmla="*/ 73497 w 308277"/>
                  <a:gd name="connsiteY51" fmla="*/ 130779 h 193352"/>
                  <a:gd name="connsiteX52" fmla="*/ 73489 w 308277"/>
                  <a:gd name="connsiteY52" fmla="*/ 130779 h 193352"/>
                  <a:gd name="connsiteX53" fmla="*/ 59854 w 308277"/>
                  <a:gd name="connsiteY53" fmla="*/ 134767 h 193352"/>
                  <a:gd name="connsiteX54" fmla="*/ 46963 w 308277"/>
                  <a:gd name="connsiteY54" fmla="*/ 137753 h 193352"/>
                  <a:gd name="connsiteX55" fmla="*/ 39956 w 308277"/>
                  <a:gd name="connsiteY55" fmla="*/ 126515 h 193352"/>
                  <a:gd name="connsiteX56" fmla="*/ 33126 w 308277"/>
                  <a:gd name="connsiteY56" fmla="*/ 114039 h 193352"/>
                  <a:gd name="connsiteX57" fmla="*/ 20292 w 308277"/>
                  <a:gd name="connsiteY57" fmla="*/ 106905 h 193352"/>
                  <a:gd name="connsiteX58" fmla="*/ 9437 w 308277"/>
                  <a:gd name="connsiteY58" fmla="*/ 100180 h 193352"/>
                  <a:gd name="connsiteX59" fmla="*/ 12361 w 308277"/>
                  <a:gd name="connsiteY59" fmla="*/ 87734 h 193352"/>
                  <a:gd name="connsiteX60" fmla="*/ 16397 w 308277"/>
                  <a:gd name="connsiteY60" fmla="*/ 73599 h 193352"/>
                  <a:gd name="connsiteX61" fmla="*/ 12412 w 308277"/>
                  <a:gd name="connsiteY61" fmla="*/ 59942 h 193352"/>
                  <a:gd name="connsiteX62" fmla="*/ 9429 w 308277"/>
                  <a:gd name="connsiteY62" fmla="*/ 47032 h 193352"/>
                  <a:gd name="connsiteX63" fmla="*/ 20653 w 308277"/>
                  <a:gd name="connsiteY63" fmla="*/ 40013 h 193352"/>
                  <a:gd name="connsiteX64" fmla="*/ 33111 w 308277"/>
                  <a:gd name="connsiteY64" fmla="*/ 33173 h 193352"/>
                  <a:gd name="connsiteX65" fmla="*/ 40233 w 308277"/>
                  <a:gd name="connsiteY65" fmla="*/ 20322 h 193352"/>
                  <a:gd name="connsiteX66" fmla="*/ 46950 w 308277"/>
                  <a:gd name="connsiteY66" fmla="*/ 9449 h 193352"/>
                  <a:gd name="connsiteX67" fmla="*/ 48933 w 308277"/>
                  <a:gd name="connsiteY67" fmla="*/ 9099 h 193352"/>
                  <a:gd name="connsiteX68" fmla="*/ 59376 w 308277"/>
                  <a:gd name="connsiteY68" fmla="*/ 12378 h 193352"/>
                  <a:gd name="connsiteX69" fmla="*/ 73478 w 308277"/>
                  <a:gd name="connsiteY69" fmla="*/ 16419 h 193352"/>
                  <a:gd name="connsiteX70" fmla="*/ 73487 w 308277"/>
                  <a:gd name="connsiteY70" fmla="*/ 16419 h 193352"/>
                  <a:gd name="connsiteX71" fmla="*/ 87125 w 308277"/>
                  <a:gd name="connsiteY71" fmla="*/ 12428 h 193352"/>
                  <a:gd name="connsiteX72" fmla="*/ 100014 w 308277"/>
                  <a:gd name="connsiteY72" fmla="*/ 9444 h 193352"/>
                  <a:gd name="connsiteX73" fmla="*/ 107023 w 308277"/>
                  <a:gd name="connsiteY73" fmla="*/ 20682 h 193352"/>
                  <a:gd name="connsiteX74" fmla="*/ 113853 w 308277"/>
                  <a:gd name="connsiteY74" fmla="*/ 33158 h 193352"/>
                  <a:gd name="connsiteX75" fmla="*/ 126685 w 308277"/>
                  <a:gd name="connsiteY75" fmla="*/ 40294 h 193352"/>
                  <a:gd name="connsiteX76" fmla="*/ 137542 w 308277"/>
                  <a:gd name="connsiteY76" fmla="*/ 47021 h 193352"/>
                  <a:gd name="connsiteX77" fmla="*/ 134616 w 308277"/>
                  <a:gd name="connsiteY77" fmla="*/ 59463 h 193352"/>
                  <a:gd name="connsiteX78" fmla="*/ 130582 w 308277"/>
                  <a:gd name="connsiteY78" fmla="*/ 73596 h 193352"/>
                  <a:gd name="connsiteX79" fmla="*/ 134563 w 308277"/>
                  <a:gd name="connsiteY79" fmla="*/ 87255 h 193352"/>
                  <a:gd name="connsiteX80" fmla="*/ 137545 w 308277"/>
                  <a:gd name="connsiteY80" fmla="*/ 100163 h 193352"/>
                  <a:gd name="connsiteX81" fmla="*/ 184105 w 308277"/>
                  <a:gd name="connsiteY81" fmla="*/ 96311 h 193352"/>
                  <a:gd name="connsiteX82" fmla="*/ 146895 w 308277"/>
                  <a:gd name="connsiteY82" fmla="*/ 96311 h 193352"/>
                  <a:gd name="connsiteX83" fmla="*/ 142833 w 308277"/>
                  <a:gd name="connsiteY83" fmla="*/ 83617 h 193352"/>
                  <a:gd name="connsiteX84" fmla="*/ 139613 w 308277"/>
                  <a:gd name="connsiteY84" fmla="*/ 73592 h 193352"/>
                  <a:gd name="connsiteX85" fmla="*/ 142906 w 308277"/>
                  <a:gd name="connsiteY85" fmla="*/ 63053 h 193352"/>
                  <a:gd name="connsiteX86" fmla="*/ 146897 w 308277"/>
                  <a:gd name="connsiteY86" fmla="*/ 49812 h 193352"/>
                  <a:gd name="connsiteX87" fmla="*/ 184105 w 308277"/>
                  <a:gd name="connsiteY87" fmla="*/ 49812 h 193352"/>
                  <a:gd name="connsiteX88" fmla="*/ 256696 w 308277"/>
                  <a:gd name="connsiteY88" fmla="*/ 79921 h 193352"/>
                  <a:gd name="connsiteX89" fmla="*/ 286764 w 308277"/>
                  <a:gd name="connsiteY89" fmla="*/ 152613 h 193352"/>
                  <a:gd name="connsiteX90" fmla="*/ 286765 w 308277"/>
                  <a:gd name="connsiteY90" fmla="*/ 152762 h 193352"/>
                  <a:gd name="connsiteX91" fmla="*/ 286987 w 308277"/>
                  <a:gd name="connsiteY91" fmla="*/ 159450 h 193352"/>
                  <a:gd name="connsiteX92" fmla="*/ 280468 w 308277"/>
                  <a:gd name="connsiteY92" fmla="*/ 162542 h 193352"/>
                  <a:gd name="connsiteX93" fmla="*/ 284752 w 308277"/>
                  <a:gd name="connsiteY93" fmla="*/ 168494 h 193352"/>
                  <a:gd name="connsiteX94" fmla="*/ 291351 w 308277"/>
                  <a:gd name="connsiteY94" fmla="*/ 168494 h 193352"/>
                  <a:gd name="connsiteX95" fmla="*/ 291351 w 308277"/>
                  <a:gd name="connsiteY95" fmla="*/ 184310 h 193352"/>
                  <a:gd name="connsiteX96" fmla="*/ 233794 w 308277"/>
                  <a:gd name="connsiteY96" fmla="*/ 184310 h 193352"/>
                  <a:gd name="connsiteX97" fmla="*/ 233794 w 308277"/>
                  <a:gd name="connsiteY97" fmla="*/ 168494 h 193352"/>
                  <a:gd name="connsiteX98" fmla="*/ 264845 w 308277"/>
                  <a:gd name="connsiteY98" fmla="*/ 168494 h 193352"/>
                  <a:gd name="connsiteX99" fmla="*/ 264845 w 308277"/>
                  <a:gd name="connsiteY99" fmla="*/ 159450 h 193352"/>
                  <a:gd name="connsiteX100" fmla="*/ 240328 w 308277"/>
                  <a:gd name="connsiteY100" fmla="*/ 159450 h 193352"/>
                  <a:gd name="connsiteX101" fmla="*/ 240328 w 308277"/>
                  <a:gd name="connsiteY101" fmla="*/ 152613 h 193352"/>
                  <a:gd name="connsiteX102" fmla="*/ 184105 w 308277"/>
                  <a:gd name="connsiteY102" fmla="*/ 96311 h 193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</a:cxnLst>
                <a:rect l="l" t="t" r="r" b="b"/>
                <a:pathLst>
                  <a:path w="308277" h="193352">
                    <a:moveTo>
                      <a:pt x="296045" y="160115"/>
                    </a:moveTo>
                    <a:lnTo>
                      <a:pt x="295797" y="152613"/>
                    </a:lnTo>
                    <a:lnTo>
                      <a:pt x="295795" y="152538"/>
                    </a:lnTo>
                    <a:cubicBezTo>
                      <a:pt x="295776" y="122690"/>
                      <a:pt x="284159" y="94632"/>
                      <a:pt x="263082" y="73526"/>
                    </a:cubicBezTo>
                    <a:cubicBezTo>
                      <a:pt x="241988" y="52401"/>
                      <a:pt x="213939" y="40767"/>
                      <a:pt x="184105" y="40767"/>
                    </a:cubicBezTo>
                    <a:lnTo>
                      <a:pt x="144298" y="40767"/>
                    </a:lnTo>
                    <a:cubicBezTo>
                      <a:pt x="141006" y="36258"/>
                      <a:pt x="135220" y="33949"/>
                      <a:pt x="130010" y="31884"/>
                    </a:cubicBezTo>
                    <a:cubicBezTo>
                      <a:pt x="126217" y="30379"/>
                      <a:pt x="122293" y="28822"/>
                      <a:pt x="120241" y="26766"/>
                    </a:cubicBezTo>
                    <a:cubicBezTo>
                      <a:pt x="118344" y="24865"/>
                      <a:pt x="116865" y="21068"/>
                      <a:pt x="115437" y="17396"/>
                    </a:cubicBezTo>
                    <a:cubicBezTo>
                      <a:pt x="112968" y="11055"/>
                      <a:pt x="110171" y="3866"/>
                      <a:pt x="103468" y="1087"/>
                    </a:cubicBezTo>
                    <a:cubicBezTo>
                      <a:pt x="96768" y="-1689"/>
                      <a:pt x="89714" y="1411"/>
                      <a:pt x="83490" y="4149"/>
                    </a:cubicBezTo>
                    <a:cubicBezTo>
                      <a:pt x="79890" y="5735"/>
                      <a:pt x="76165" y="7371"/>
                      <a:pt x="73484" y="7375"/>
                    </a:cubicBezTo>
                    <a:cubicBezTo>
                      <a:pt x="73480" y="7375"/>
                      <a:pt x="73480" y="7375"/>
                      <a:pt x="73478" y="7375"/>
                    </a:cubicBezTo>
                    <a:cubicBezTo>
                      <a:pt x="70577" y="7375"/>
                      <a:pt x="66702" y="5698"/>
                      <a:pt x="62958" y="4077"/>
                    </a:cubicBezTo>
                    <a:cubicBezTo>
                      <a:pt x="56845" y="1430"/>
                      <a:pt x="49917" y="-1572"/>
                      <a:pt x="43493" y="1094"/>
                    </a:cubicBezTo>
                    <a:cubicBezTo>
                      <a:pt x="37070" y="3759"/>
                      <a:pt x="34290" y="10787"/>
                      <a:pt x="31837" y="16990"/>
                    </a:cubicBezTo>
                    <a:cubicBezTo>
                      <a:pt x="30334" y="20791"/>
                      <a:pt x="28779" y="24720"/>
                      <a:pt x="26727" y="26776"/>
                    </a:cubicBezTo>
                    <a:cubicBezTo>
                      <a:pt x="24828" y="28677"/>
                      <a:pt x="21039" y="30156"/>
                      <a:pt x="17371" y="31588"/>
                    </a:cubicBezTo>
                    <a:cubicBezTo>
                      <a:pt x="11040" y="34059"/>
                      <a:pt x="3862" y="36861"/>
                      <a:pt x="1086" y="43573"/>
                    </a:cubicBezTo>
                    <a:cubicBezTo>
                      <a:pt x="-1689" y="50285"/>
                      <a:pt x="1412" y="57349"/>
                      <a:pt x="4144" y="63580"/>
                    </a:cubicBezTo>
                    <a:cubicBezTo>
                      <a:pt x="5728" y="67187"/>
                      <a:pt x="7361" y="70918"/>
                      <a:pt x="7365" y="73605"/>
                    </a:cubicBezTo>
                    <a:cubicBezTo>
                      <a:pt x="7365" y="76513"/>
                      <a:pt x="5691" y="80392"/>
                      <a:pt x="4072" y="84144"/>
                    </a:cubicBezTo>
                    <a:cubicBezTo>
                      <a:pt x="1429" y="90268"/>
                      <a:pt x="-1568" y="97206"/>
                      <a:pt x="1094" y="103641"/>
                    </a:cubicBezTo>
                    <a:cubicBezTo>
                      <a:pt x="3754" y="110074"/>
                      <a:pt x="10775" y="112860"/>
                      <a:pt x="16967" y="115313"/>
                    </a:cubicBezTo>
                    <a:cubicBezTo>
                      <a:pt x="20762" y="116818"/>
                      <a:pt x="24685" y="118375"/>
                      <a:pt x="26738" y="120435"/>
                    </a:cubicBezTo>
                    <a:cubicBezTo>
                      <a:pt x="28633" y="122332"/>
                      <a:pt x="30110" y="126129"/>
                      <a:pt x="31540" y="129802"/>
                    </a:cubicBezTo>
                    <a:cubicBezTo>
                      <a:pt x="34010" y="136144"/>
                      <a:pt x="36806" y="143331"/>
                      <a:pt x="43506" y="146110"/>
                    </a:cubicBezTo>
                    <a:cubicBezTo>
                      <a:pt x="45365" y="146881"/>
                      <a:pt x="47247" y="147198"/>
                      <a:pt x="49132" y="147198"/>
                    </a:cubicBezTo>
                    <a:cubicBezTo>
                      <a:pt x="54053" y="147198"/>
                      <a:pt x="58988" y="145029"/>
                      <a:pt x="63487" y="143048"/>
                    </a:cubicBezTo>
                    <a:cubicBezTo>
                      <a:pt x="67088" y="141464"/>
                      <a:pt x="70814" y="139824"/>
                      <a:pt x="73495" y="139824"/>
                    </a:cubicBezTo>
                    <a:lnTo>
                      <a:pt x="73499" y="139824"/>
                    </a:lnTo>
                    <a:cubicBezTo>
                      <a:pt x="76402" y="139824"/>
                      <a:pt x="80272" y="141501"/>
                      <a:pt x="84017" y="143122"/>
                    </a:cubicBezTo>
                    <a:cubicBezTo>
                      <a:pt x="90132" y="145769"/>
                      <a:pt x="97062" y="148769"/>
                      <a:pt x="103485" y="146103"/>
                    </a:cubicBezTo>
                    <a:cubicBezTo>
                      <a:pt x="109907" y="143438"/>
                      <a:pt x="112688" y="136408"/>
                      <a:pt x="115142" y="130207"/>
                    </a:cubicBezTo>
                    <a:cubicBezTo>
                      <a:pt x="116643" y="126408"/>
                      <a:pt x="118199" y="122475"/>
                      <a:pt x="120252" y="120419"/>
                    </a:cubicBezTo>
                    <a:cubicBezTo>
                      <a:pt x="122150" y="118522"/>
                      <a:pt x="125938" y="117043"/>
                      <a:pt x="129605" y="115611"/>
                    </a:cubicBezTo>
                    <a:cubicBezTo>
                      <a:pt x="135361" y="113363"/>
                      <a:pt x="141803" y="110834"/>
                      <a:pt x="145015" y="105354"/>
                    </a:cubicBezTo>
                    <a:lnTo>
                      <a:pt x="184105" y="105354"/>
                    </a:lnTo>
                    <a:cubicBezTo>
                      <a:pt x="210127" y="105354"/>
                      <a:pt x="231297" y="126553"/>
                      <a:pt x="231297" y="152611"/>
                    </a:cubicBezTo>
                    <a:lnTo>
                      <a:pt x="231297" y="159632"/>
                    </a:lnTo>
                    <a:cubicBezTo>
                      <a:pt x="223144" y="160846"/>
                      <a:pt x="216865" y="167903"/>
                      <a:pt x="216865" y="176401"/>
                    </a:cubicBezTo>
                    <a:cubicBezTo>
                      <a:pt x="216865" y="185747"/>
                      <a:pt x="224457" y="193352"/>
                      <a:pt x="233794" y="193352"/>
                    </a:cubicBezTo>
                    <a:lnTo>
                      <a:pt x="291351" y="193352"/>
                    </a:lnTo>
                    <a:cubicBezTo>
                      <a:pt x="300683" y="193352"/>
                      <a:pt x="308277" y="185747"/>
                      <a:pt x="308277" y="176401"/>
                    </a:cubicBezTo>
                    <a:cubicBezTo>
                      <a:pt x="308277" y="168685"/>
                      <a:pt x="303101" y="162159"/>
                      <a:pt x="296045" y="160115"/>
                    </a:cubicBezTo>
                    <a:close/>
                    <a:moveTo>
                      <a:pt x="137545" y="100163"/>
                    </a:moveTo>
                    <a:cubicBezTo>
                      <a:pt x="136245" y="103310"/>
                      <a:pt x="131203" y="105279"/>
                      <a:pt x="126324" y="107184"/>
                    </a:cubicBezTo>
                    <a:cubicBezTo>
                      <a:pt x="121793" y="108953"/>
                      <a:pt x="117104" y="110783"/>
                      <a:pt x="113868" y="114024"/>
                    </a:cubicBezTo>
                    <a:cubicBezTo>
                      <a:pt x="110488" y="117405"/>
                      <a:pt x="108586" y="122219"/>
                      <a:pt x="106744" y="126875"/>
                    </a:cubicBezTo>
                    <a:cubicBezTo>
                      <a:pt x="104863" y="131631"/>
                      <a:pt x="102917" y="136547"/>
                      <a:pt x="100027" y="137748"/>
                    </a:cubicBezTo>
                    <a:cubicBezTo>
                      <a:pt x="97137" y="138948"/>
                      <a:pt x="92290" y="136849"/>
                      <a:pt x="87601" y="134818"/>
                    </a:cubicBezTo>
                    <a:cubicBezTo>
                      <a:pt x="83014" y="132833"/>
                      <a:pt x="78268" y="130779"/>
                      <a:pt x="73497" y="130779"/>
                    </a:cubicBezTo>
                    <a:cubicBezTo>
                      <a:pt x="73495" y="130779"/>
                      <a:pt x="73493" y="130779"/>
                      <a:pt x="73489" y="130779"/>
                    </a:cubicBezTo>
                    <a:cubicBezTo>
                      <a:pt x="68913" y="130781"/>
                      <a:pt x="64307" y="132807"/>
                      <a:pt x="59854" y="134767"/>
                    </a:cubicBezTo>
                    <a:cubicBezTo>
                      <a:pt x="55059" y="136877"/>
                      <a:pt x="50105" y="139057"/>
                      <a:pt x="46963" y="137753"/>
                    </a:cubicBezTo>
                    <a:cubicBezTo>
                      <a:pt x="43823" y="136451"/>
                      <a:pt x="41856" y="131401"/>
                      <a:pt x="39956" y="126515"/>
                    </a:cubicBezTo>
                    <a:cubicBezTo>
                      <a:pt x="38187" y="121974"/>
                      <a:pt x="36360" y="117280"/>
                      <a:pt x="33126" y="114039"/>
                    </a:cubicBezTo>
                    <a:cubicBezTo>
                      <a:pt x="29750" y="110657"/>
                      <a:pt x="24941" y="108748"/>
                      <a:pt x="20292" y="106905"/>
                    </a:cubicBezTo>
                    <a:cubicBezTo>
                      <a:pt x="15544" y="105021"/>
                      <a:pt x="10633" y="103074"/>
                      <a:pt x="9437" y="100180"/>
                    </a:cubicBezTo>
                    <a:cubicBezTo>
                      <a:pt x="8240" y="97282"/>
                      <a:pt x="10334" y="92428"/>
                      <a:pt x="12361" y="87734"/>
                    </a:cubicBezTo>
                    <a:cubicBezTo>
                      <a:pt x="14346" y="83136"/>
                      <a:pt x="16399" y="78382"/>
                      <a:pt x="16397" y="73599"/>
                    </a:cubicBezTo>
                    <a:cubicBezTo>
                      <a:pt x="16393" y="69017"/>
                      <a:pt x="14368" y="64404"/>
                      <a:pt x="12412" y="59942"/>
                    </a:cubicBezTo>
                    <a:cubicBezTo>
                      <a:pt x="10306" y="55142"/>
                      <a:pt x="8131" y="50179"/>
                      <a:pt x="9429" y="47032"/>
                    </a:cubicBezTo>
                    <a:cubicBezTo>
                      <a:pt x="10733" y="43885"/>
                      <a:pt x="15776" y="41918"/>
                      <a:pt x="20653" y="40013"/>
                    </a:cubicBezTo>
                    <a:cubicBezTo>
                      <a:pt x="25186" y="38244"/>
                      <a:pt x="29873" y="36414"/>
                      <a:pt x="33111" y="33173"/>
                    </a:cubicBezTo>
                    <a:cubicBezTo>
                      <a:pt x="36486" y="29793"/>
                      <a:pt x="38392" y="24978"/>
                      <a:pt x="40233" y="20322"/>
                    </a:cubicBezTo>
                    <a:cubicBezTo>
                      <a:pt x="42114" y="15566"/>
                      <a:pt x="44060" y="10648"/>
                      <a:pt x="46950" y="9449"/>
                    </a:cubicBezTo>
                    <a:cubicBezTo>
                      <a:pt x="47537" y="9206"/>
                      <a:pt x="48205" y="9099"/>
                      <a:pt x="48933" y="9099"/>
                    </a:cubicBezTo>
                    <a:cubicBezTo>
                      <a:pt x="51802" y="9099"/>
                      <a:pt x="55639" y="10759"/>
                      <a:pt x="59376" y="12378"/>
                    </a:cubicBezTo>
                    <a:cubicBezTo>
                      <a:pt x="63963" y="14366"/>
                      <a:pt x="68706" y="16419"/>
                      <a:pt x="73478" y="16419"/>
                    </a:cubicBezTo>
                    <a:lnTo>
                      <a:pt x="73487" y="16419"/>
                    </a:lnTo>
                    <a:cubicBezTo>
                      <a:pt x="78065" y="16416"/>
                      <a:pt x="82669" y="14390"/>
                      <a:pt x="87125" y="12428"/>
                    </a:cubicBezTo>
                    <a:cubicBezTo>
                      <a:pt x="91917" y="10320"/>
                      <a:pt x="96872" y="8140"/>
                      <a:pt x="100014" y="9444"/>
                    </a:cubicBezTo>
                    <a:cubicBezTo>
                      <a:pt x="103156" y="10748"/>
                      <a:pt x="105122" y="15798"/>
                      <a:pt x="107023" y="20682"/>
                    </a:cubicBezTo>
                    <a:cubicBezTo>
                      <a:pt x="108791" y="25223"/>
                      <a:pt x="110618" y="29915"/>
                      <a:pt x="113853" y="33158"/>
                    </a:cubicBezTo>
                    <a:cubicBezTo>
                      <a:pt x="117226" y="36540"/>
                      <a:pt x="122034" y="38449"/>
                      <a:pt x="126685" y="40294"/>
                    </a:cubicBezTo>
                    <a:cubicBezTo>
                      <a:pt x="131432" y="42175"/>
                      <a:pt x="136341" y="44123"/>
                      <a:pt x="137542" y="47021"/>
                    </a:cubicBezTo>
                    <a:cubicBezTo>
                      <a:pt x="138738" y="49915"/>
                      <a:pt x="136642" y="54769"/>
                      <a:pt x="134616" y="59463"/>
                    </a:cubicBezTo>
                    <a:cubicBezTo>
                      <a:pt x="132633" y="64061"/>
                      <a:pt x="130580" y="68815"/>
                      <a:pt x="130582" y="73596"/>
                    </a:cubicBezTo>
                    <a:cubicBezTo>
                      <a:pt x="130584" y="78180"/>
                      <a:pt x="132606" y="82795"/>
                      <a:pt x="134563" y="87255"/>
                    </a:cubicBezTo>
                    <a:cubicBezTo>
                      <a:pt x="136671" y="92056"/>
                      <a:pt x="138846" y="97018"/>
                      <a:pt x="137545" y="100163"/>
                    </a:cubicBezTo>
                    <a:close/>
                    <a:moveTo>
                      <a:pt x="184105" y="96311"/>
                    </a:moveTo>
                    <a:lnTo>
                      <a:pt x="146895" y="96311"/>
                    </a:lnTo>
                    <a:cubicBezTo>
                      <a:pt x="146483" y="91945"/>
                      <a:pt x="144584" y="87611"/>
                      <a:pt x="142833" y="83617"/>
                    </a:cubicBezTo>
                    <a:cubicBezTo>
                      <a:pt x="141252" y="80010"/>
                      <a:pt x="139615" y="76279"/>
                      <a:pt x="139613" y="73592"/>
                    </a:cubicBezTo>
                    <a:cubicBezTo>
                      <a:pt x="139613" y="70683"/>
                      <a:pt x="141288" y="66803"/>
                      <a:pt x="142906" y="63053"/>
                    </a:cubicBezTo>
                    <a:cubicBezTo>
                      <a:pt x="144707" y="58879"/>
                      <a:pt x="146671" y="54327"/>
                      <a:pt x="146897" y="49812"/>
                    </a:cubicBezTo>
                    <a:lnTo>
                      <a:pt x="184105" y="49812"/>
                    </a:lnTo>
                    <a:cubicBezTo>
                      <a:pt x="211527" y="49812"/>
                      <a:pt x="237306" y="60505"/>
                      <a:pt x="256696" y="79921"/>
                    </a:cubicBezTo>
                    <a:cubicBezTo>
                      <a:pt x="276086" y="99339"/>
                      <a:pt x="286764" y="125155"/>
                      <a:pt x="286764" y="152613"/>
                    </a:cubicBezTo>
                    <a:cubicBezTo>
                      <a:pt x="286764" y="152662"/>
                      <a:pt x="286764" y="152713"/>
                      <a:pt x="286765" y="152762"/>
                    </a:cubicBezTo>
                    <a:lnTo>
                      <a:pt x="286987" y="159450"/>
                    </a:lnTo>
                    <a:cubicBezTo>
                      <a:pt x="284363" y="159276"/>
                      <a:pt x="281441" y="159640"/>
                      <a:pt x="280468" y="162542"/>
                    </a:cubicBezTo>
                    <a:cubicBezTo>
                      <a:pt x="279512" y="165389"/>
                      <a:pt x="281719" y="168494"/>
                      <a:pt x="284752" y="168494"/>
                    </a:cubicBezTo>
                    <a:lnTo>
                      <a:pt x="291351" y="168494"/>
                    </a:lnTo>
                    <a:cubicBezTo>
                      <a:pt x="301532" y="168494"/>
                      <a:pt x="301532" y="184310"/>
                      <a:pt x="291351" y="184310"/>
                    </a:cubicBezTo>
                    <a:lnTo>
                      <a:pt x="233794" y="184310"/>
                    </a:lnTo>
                    <a:cubicBezTo>
                      <a:pt x="223610" y="184310"/>
                      <a:pt x="223610" y="168494"/>
                      <a:pt x="233794" y="168494"/>
                    </a:cubicBezTo>
                    <a:lnTo>
                      <a:pt x="264845" y="168494"/>
                    </a:lnTo>
                    <a:cubicBezTo>
                      <a:pt x="270650" y="168494"/>
                      <a:pt x="270734" y="159450"/>
                      <a:pt x="264845" y="159450"/>
                    </a:cubicBezTo>
                    <a:lnTo>
                      <a:pt x="240328" y="159450"/>
                    </a:lnTo>
                    <a:lnTo>
                      <a:pt x="240328" y="152613"/>
                    </a:lnTo>
                    <a:cubicBezTo>
                      <a:pt x="240328" y="121569"/>
                      <a:pt x="215106" y="96311"/>
                      <a:pt x="184105" y="96311"/>
                    </a:cubicBezTo>
                    <a:close/>
                  </a:path>
                </a:pathLst>
              </a:custGeom>
              <a:grpFill/>
              <a:ln w="4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F6DF4BCA-6696-4F03-80FA-DA92A78B8F84}"/>
                  </a:ext>
                </a:extLst>
              </p:cNvPr>
              <p:cNvSpPr/>
              <p:nvPr/>
            </p:nvSpPr>
            <p:spPr>
              <a:xfrm>
                <a:off x="2421143" y="2156737"/>
                <a:ext cx="69702" cy="69836"/>
              </a:xfrm>
              <a:custGeom>
                <a:avLst/>
                <a:gdLst>
                  <a:gd name="connsiteX0" fmla="*/ 48186 w 69702"/>
                  <a:gd name="connsiteY0" fmla="*/ 2663 h 69836"/>
                  <a:gd name="connsiteX1" fmla="*/ 32893 w 69702"/>
                  <a:gd name="connsiteY1" fmla="*/ 56 h 69836"/>
                  <a:gd name="connsiteX2" fmla="*/ 33407 w 69702"/>
                  <a:gd name="connsiteY2" fmla="*/ 9085 h 69836"/>
                  <a:gd name="connsiteX3" fmla="*/ 44730 w 69702"/>
                  <a:gd name="connsiteY3" fmla="*/ 11020 h 69836"/>
                  <a:gd name="connsiteX4" fmla="*/ 58708 w 69702"/>
                  <a:gd name="connsiteY4" fmla="*/ 44807 h 69836"/>
                  <a:gd name="connsiteX5" fmla="*/ 44736 w 69702"/>
                  <a:gd name="connsiteY5" fmla="*/ 58803 h 69836"/>
                  <a:gd name="connsiteX6" fmla="*/ 24973 w 69702"/>
                  <a:gd name="connsiteY6" fmla="*/ 58803 h 69836"/>
                  <a:gd name="connsiteX7" fmla="*/ 9351 w 69702"/>
                  <a:gd name="connsiteY7" fmla="*/ 38929 h 69836"/>
                  <a:gd name="connsiteX8" fmla="*/ 10418 w 69702"/>
                  <a:gd name="connsiteY8" fmla="*/ 26547 h 69836"/>
                  <a:gd name="connsiteX9" fmla="*/ 14192 w 69702"/>
                  <a:gd name="connsiteY9" fmla="*/ 19415 h 69836"/>
                  <a:gd name="connsiteX10" fmla="*/ 18621 w 69702"/>
                  <a:gd name="connsiteY10" fmla="*/ 13517 h 69836"/>
                  <a:gd name="connsiteX11" fmla="*/ 11114 w 69702"/>
                  <a:gd name="connsiteY11" fmla="*/ 9347 h 69836"/>
                  <a:gd name="connsiteX12" fmla="*/ 2652 w 69702"/>
                  <a:gd name="connsiteY12" fmla="*/ 21560 h 69836"/>
                  <a:gd name="connsiteX13" fmla="*/ 21517 w 69702"/>
                  <a:gd name="connsiteY13" fmla="*/ 67160 h 69836"/>
                  <a:gd name="connsiteX14" fmla="*/ 34850 w 69702"/>
                  <a:gd name="connsiteY14" fmla="*/ 69836 h 69836"/>
                  <a:gd name="connsiteX15" fmla="*/ 48190 w 69702"/>
                  <a:gd name="connsiteY15" fmla="*/ 67158 h 69836"/>
                  <a:gd name="connsiteX16" fmla="*/ 67051 w 69702"/>
                  <a:gd name="connsiteY16" fmla="*/ 48268 h 69836"/>
                  <a:gd name="connsiteX17" fmla="*/ 48186 w 69702"/>
                  <a:gd name="connsiteY17" fmla="*/ 2663 h 69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9702" h="69836">
                    <a:moveTo>
                      <a:pt x="48186" y="2663"/>
                    </a:moveTo>
                    <a:cubicBezTo>
                      <a:pt x="43291" y="634"/>
                      <a:pt x="38148" y="-238"/>
                      <a:pt x="32893" y="56"/>
                    </a:cubicBezTo>
                    <a:cubicBezTo>
                      <a:pt x="27105" y="385"/>
                      <a:pt x="27611" y="9421"/>
                      <a:pt x="33407" y="9085"/>
                    </a:cubicBezTo>
                    <a:cubicBezTo>
                      <a:pt x="37294" y="8867"/>
                      <a:pt x="41102" y="9515"/>
                      <a:pt x="44730" y="11020"/>
                    </a:cubicBezTo>
                    <a:cubicBezTo>
                      <a:pt x="57886" y="16476"/>
                      <a:pt x="64155" y="31631"/>
                      <a:pt x="58708" y="44807"/>
                    </a:cubicBezTo>
                    <a:cubicBezTo>
                      <a:pt x="56070" y="51189"/>
                      <a:pt x="51107" y="56160"/>
                      <a:pt x="44736" y="58803"/>
                    </a:cubicBezTo>
                    <a:cubicBezTo>
                      <a:pt x="38365" y="61447"/>
                      <a:pt x="31346" y="61447"/>
                      <a:pt x="24973" y="58803"/>
                    </a:cubicBezTo>
                    <a:cubicBezTo>
                      <a:pt x="16742" y="55391"/>
                      <a:pt x="10747" y="47731"/>
                      <a:pt x="9351" y="38929"/>
                    </a:cubicBezTo>
                    <a:cubicBezTo>
                      <a:pt x="8696" y="34797"/>
                      <a:pt x="9065" y="30504"/>
                      <a:pt x="10418" y="26547"/>
                    </a:cubicBezTo>
                    <a:cubicBezTo>
                      <a:pt x="11291" y="24000"/>
                      <a:pt x="12553" y="21550"/>
                      <a:pt x="14192" y="19415"/>
                    </a:cubicBezTo>
                    <a:cubicBezTo>
                      <a:pt x="15598" y="17580"/>
                      <a:pt x="18147" y="15901"/>
                      <a:pt x="18621" y="13517"/>
                    </a:cubicBezTo>
                    <a:cubicBezTo>
                      <a:pt x="19457" y="9315"/>
                      <a:pt x="14226" y="6451"/>
                      <a:pt x="11114" y="9347"/>
                    </a:cubicBezTo>
                    <a:cubicBezTo>
                      <a:pt x="7433" y="12769"/>
                      <a:pt x="4585" y="16881"/>
                      <a:pt x="2652" y="21560"/>
                    </a:cubicBezTo>
                    <a:cubicBezTo>
                      <a:pt x="-4701" y="39342"/>
                      <a:pt x="3763" y="59798"/>
                      <a:pt x="21517" y="67160"/>
                    </a:cubicBezTo>
                    <a:cubicBezTo>
                      <a:pt x="25816" y="68945"/>
                      <a:pt x="30334" y="69836"/>
                      <a:pt x="34850" y="69836"/>
                    </a:cubicBezTo>
                    <a:cubicBezTo>
                      <a:pt x="39371" y="69836"/>
                      <a:pt x="43891" y="68945"/>
                      <a:pt x="48190" y="67158"/>
                    </a:cubicBezTo>
                    <a:cubicBezTo>
                      <a:pt x="56791" y="63590"/>
                      <a:pt x="63489" y="56881"/>
                      <a:pt x="67051" y="48268"/>
                    </a:cubicBezTo>
                    <a:cubicBezTo>
                      <a:pt x="74402" y="30486"/>
                      <a:pt x="65941" y="10026"/>
                      <a:pt x="48186" y="2663"/>
                    </a:cubicBezTo>
                    <a:close/>
                  </a:path>
                </a:pathLst>
              </a:custGeom>
              <a:grpFill/>
              <a:ln w="4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01872E89-D38E-4822-A922-CAB5E652E819}"/>
                  </a:ext>
                </a:extLst>
              </p:cNvPr>
              <p:cNvSpPr/>
              <p:nvPr/>
            </p:nvSpPr>
            <p:spPr>
              <a:xfrm>
                <a:off x="2388396" y="2263227"/>
                <a:ext cx="166798" cy="62446"/>
              </a:xfrm>
              <a:custGeom>
                <a:avLst/>
                <a:gdLst>
                  <a:gd name="connsiteX0" fmla="*/ 164382 w 166798"/>
                  <a:gd name="connsiteY0" fmla="*/ 908 h 62446"/>
                  <a:gd name="connsiteX1" fmla="*/ 160544 w 166798"/>
                  <a:gd name="connsiteY1" fmla="*/ 145 h 62446"/>
                  <a:gd name="connsiteX2" fmla="*/ 141543 w 166798"/>
                  <a:gd name="connsiteY2" fmla="*/ 5056 h 62446"/>
                  <a:gd name="connsiteX3" fmla="*/ 143801 w 166798"/>
                  <a:gd name="connsiteY3" fmla="*/ 13814 h 62446"/>
                  <a:gd name="connsiteX4" fmla="*/ 150152 w 166798"/>
                  <a:gd name="connsiteY4" fmla="*/ 12173 h 62446"/>
                  <a:gd name="connsiteX5" fmla="*/ 67293 w 166798"/>
                  <a:gd name="connsiteY5" fmla="*/ 53402 h 62446"/>
                  <a:gd name="connsiteX6" fmla="*/ 10776 w 166798"/>
                  <a:gd name="connsiteY6" fmla="*/ 36682 h 62446"/>
                  <a:gd name="connsiteX7" fmla="*/ 1810 w 166798"/>
                  <a:gd name="connsiteY7" fmla="*/ 34210 h 62446"/>
                  <a:gd name="connsiteX8" fmla="*/ 1857 w 166798"/>
                  <a:gd name="connsiteY8" fmla="*/ 41549 h 62446"/>
                  <a:gd name="connsiteX9" fmla="*/ 67293 w 166798"/>
                  <a:gd name="connsiteY9" fmla="*/ 62447 h 62446"/>
                  <a:gd name="connsiteX10" fmla="*/ 157542 w 166798"/>
                  <a:gd name="connsiteY10" fmla="*/ 17383 h 62446"/>
                  <a:gd name="connsiteX11" fmla="*/ 157770 w 166798"/>
                  <a:gd name="connsiteY11" fmla="*/ 24915 h 62446"/>
                  <a:gd name="connsiteX12" fmla="*/ 166796 w 166798"/>
                  <a:gd name="connsiteY12" fmla="*/ 24641 h 62446"/>
                  <a:gd name="connsiteX13" fmla="*/ 166184 w 166798"/>
                  <a:gd name="connsiteY13" fmla="*/ 4387 h 62446"/>
                  <a:gd name="connsiteX14" fmla="*/ 164382 w 166798"/>
                  <a:gd name="connsiteY14" fmla="*/ 908 h 62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6798" h="62446">
                    <a:moveTo>
                      <a:pt x="164382" y="908"/>
                    </a:moveTo>
                    <a:cubicBezTo>
                      <a:pt x="163283" y="81"/>
                      <a:pt x="161872" y="-202"/>
                      <a:pt x="160544" y="145"/>
                    </a:cubicBezTo>
                    <a:lnTo>
                      <a:pt x="141543" y="5056"/>
                    </a:lnTo>
                    <a:cubicBezTo>
                      <a:pt x="135946" y="6503"/>
                      <a:pt x="138128" y="15282"/>
                      <a:pt x="143801" y="13814"/>
                    </a:cubicBezTo>
                    <a:lnTo>
                      <a:pt x="150152" y="12173"/>
                    </a:lnTo>
                    <a:cubicBezTo>
                      <a:pt x="130523" y="38107"/>
                      <a:pt x="100028" y="53402"/>
                      <a:pt x="67293" y="53402"/>
                    </a:cubicBezTo>
                    <a:cubicBezTo>
                      <a:pt x="47051" y="53402"/>
                      <a:pt x="27607" y="47632"/>
                      <a:pt x="10776" y="36682"/>
                    </a:cubicBezTo>
                    <a:cubicBezTo>
                      <a:pt x="8180" y="34994"/>
                      <a:pt x="4990" y="31870"/>
                      <a:pt x="1810" y="34210"/>
                    </a:cubicBezTo>
                    <a:cubicBezTo>
                      <a:pt x="-619" y="36000"/>
                      <a:pt x="-604" y="39791"/>
                      <a:pt x="1857" y="41549"/>
                    </a:cubicBezTo>
                    <a:cubicBezTo>
                      <a:pt x="21044" y="55220"/>
                      <a:pt x="43670" y="62447"/>
                      <a:pt x="67293" y="62447"/>
                    </a:cubicBezTo>
                    <a:cubicBezTo>
                      <a:pt x="102982" y="62447"/>
                      <a:pt x="136219" y="45725"/>
                      <a:pt x="157542" y="17383"/>
                    </a:cubicBezTo>
                    <a:lnTo>
                      <a:pt x="157770" y="24915"/>
                    </a:lnTo>
                    <a:cubicBezTo>
                      <a:pt x="157947" y="30724"/>
                      <a:pt x="166975" y="30537"/>
                      <a:pt x="166796" y="24641"/>
                    </a:cubicBezTo>
                    <a:lnTo>
                      <a:pt x="166184" y="4387"/>
                    </a:lnTo>
                    <a:cubicBezTo>
                      <a:pt x="166143" y="3015"/>
                      <a:pt x="165479" y="1734"/>
                      <a:pt x="164382" y="908"/>
                    </a:cubicBezTo>
                    <a:close/>
                  </a:path>
                </a:pathLst>
              </a:custGeom>
              <a:grpFill/>
              <a:ln w="4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</p:grpSp>
      </p:grpSp>
      <p:grpSp>
        <p:nvGrpSpPr>
          <p:cNvPr id="226" name="Group 225">
            <a:extLst>
              <a:ext uri="{FF2B5EF4-FFF2-40B4-BE49-F238E27FC236}">
                <a16:creationId xmlns:a16="http://schemas.microsoft.com/office/drawing/2014/main" id="{B5EB9BD0-8A4A-41DE-841F-8E525956E611}"/>
              </a:ext>
            </a:extLst>
          </p:cNvPr>
          <p:cNvGrpSpPr/>
          <p:nvPr/>
        </p:nvGrpSpPr>
        <p:grpSpPr>
          <a:xfrm>
            <a:off x="4762124" y="3066249"/>
            <a:ext cx="1304154" cy="724260"/>
            <a:chOff x="4762124" y="3066249"/>
            <a:chExt cx="1304154" cy="72426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28DCC75-FC4C-4AA5-9904-844D416F4DBB}"/>
                </a:ext>
              </a:extLst>
            </p:cNvPr>
            <p:cNvGrpSpPr/>
            <p:nvPr/>
          </p:nvGrpSpPr>
          <p:grpSpPr>
            <a:xfrm>
              <a:off x="4762124" y="3066249"/>
              <a:ext cx="1304154" cy="724260"/>
              <a:chOff x="4685765" y="2552686"/>
              <a:chExt cx="1387349" cy="770462"/>
            </a:xfrm>
          </p:grpSpPr>
          <p:sp>
            <p:nvSpPr>
              <p:cNvPr id="7" name="Freeform 26">
                <a:extLst>
                  <a:ext uri="{FF2B5EF4-FFF2-40B4-BE49-F238E27FC236}">
                    <a16:creationId xmlns:a16="http://schemas.microsoft.com/office/drawing/2014/main" id="{B35EAA03-4A68-47B1-8CB2-188544D353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5765" y="2552686"/>
                <a:ext cx="544615" cy="770462"/>
              </a:xfrm>
              <a:custGeom>
                <a:avLst/>
                <a:gdLst>
                  <a:gd name="T0" fmla="*/ 528686875 w 127"/>
                  <a:gd name="T1" fmla="*/ 0 h 180"/>
                  <a:gd name="T2" fmla="*/ 361733125 w 127"/>
                  <a:gd name="T3" fmla="*/ 110890611 h 180"/>
                  <a:gd name="T4" fmla="*/ 834768750 w 127"/>
                  <a:gd name="T5" fmla="*/ 2147483646 h 180"/>
                  <a:gd name="T6" fmla="*/ 973896875 w 127"/>
                  <a:gd name="T7" fmla="*/ 2147483646 h 180"/>
                  <a:gd name="T8" fmla="*/ 2147483646 w 127"/>
                  <a:gd name="T9" fmla="*/ 2147483646 h 180"/>
                  <a:gd name="T10" fmla="*/ 2147483646 w 127"/>
                  <a:gd name="T11" fmla="*/ 0 h 180"/>
                  <a:gd name="T12" fmla="*/ 528686875 w 127"/>
                  <a:gd name="T13" fmla="*/ 0 h 18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7" h="180">
                    <a:moveTo>
                      <a:pt x="19" y="0"/>
                    </a:moveTo>
                    <a:cubicBezTo>
                      <a:pt x="17" y="0"/>
                      <a:pt x="14" y="2"/>
                      <a:pt x="13" y="4"/>
                    </a:cubicBezTo>
                    <a:cubicBezTo>
                      <a:pt x="0" y="64"/>
                      <a:pt x="8" y="121"/>
                      <a:pt x="30" y="176"/>
                    </a:cubicBezTo>
                    <a:cubicBezTo>
                      <a:pt x="31" y="179"/>
                      <a:pt x="33" y="180"/>
                      <a:pt x="35" y="180"/>
                    </a:cubicBezTo>
                    <a:cubicBezTo>
                      <a:pt x="127" y="180"/>
                      <a:pt x="127" y="180"/>
                      <a:pt x="127" y="180"/>
                    </a:cubicBezTo>
                    <a:cubicBezTo>
                      <a:pt x="127" y="0"/>
                      <a:pt x="127" y="0"/>
                      <a:pt x="127" y="0"/>
                    </a:cubicBezTo>
                    <a:lnTo>
                      <a:pt x="19" y="0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8" name="Freeform 27">
                <a:extLst>
                  <a:ext uri="{FF2B5EF4-FFF2-40B4-BE49-F238E27FC236}">
                    <a16:creationId xmlns:a16="http://schemas.microsoft.com/office/drawing/2014/main" id="{118505F2-B248-4579-A18C-6E5DB0A4B9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0380" y="2552686"/>
                <a:ext cx="842734" cy="770462"/>
              </a:xfrm>
              <a:custGeom>
                <a:avLst/>
                <a:gdLst>
                  <a:gd name="T0" fmla="*/ 2147483646 w 197"/>
                  <a:gd name="T1" fmla="*/ 0 h 180"/>
                  <a:gd name="T2" fmla="*/ 0 w 197"/>
                  <a:gd name="T3" fmla="*/ 0 h 180"/>
                  <a:gd name="T4" fmla="*/ 0 w 197"/>
                  <a:gd name="T5" fmla="*/ 2147483646 h 180"/>
                  <a:gd name="T6" fmla="*/ 2147483646 w 197"/>
                  <a:gd name="T7" fmla="*/ 2147483646 h 180"/>
                  <a:gd name="T8" fmla="*/ 2147483646 w 197"/>
                  <a:gd name="T9" fmla="*/ 2147483646 h 180"/>
                  <a:gd name="T10" fmla="*/ 2147483646 w 197"/>
                  <a:gd name="T11" fmla="*/ 166333284 h 180"/>
                  <a:gd name="T12" fmla="*/ 2147483646 w 197"/>
                  <a:gd name="T13" fmla="*/ 0 h 18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7" h="180">
                    <a:moveTo>
                      <a:pt x="19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80"/>
                      <a:pt x="0" y="180"/>
                      <a:pt x="0" y="180"/>
                    </a:cubicBezTo>
                    <a:cubicBezTo>
                      <a:pt x="190" y="180"/>
                      <a:pt x="190" y="180"/>
                      <a:pt x="190" y="180"/>
                    </a:cubicBezTo>
                    <a:cubicBezTo>
                      <a:pt x="194" y="180"/>
                      <a:pt x="197" y="177"/>
                      <a:pt x="197" y="174"/>
                    </a:cubicBezTo>
                    <a:cubicBezTo>
                      <a:pt x="197" y="6"/>
                      <a:pt x="197" y="6"/>
                      <a:pt x="197" y="6"/>
                    </a:cubicBezTo>
                    <a:cubicBezTo>
                      <a:pt x="197" y="2"/>
                      <a:pt x="194" y="0"/>
                      <a:pt x="1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256" name="Graphic 29">
              <a:extLst>
                <a:ext uri="{FF2B5EF4-FFF2-40B4-BE49-F238E27FC236}">
                  <a16:creationId xmlns:a16="http://schemas.microsoft.com/office/drawing/2014/main" id="{F9708D63-EE35-43A4-A455-28152302CAC5}"/>
                </a:ext>
              </a:extLst>
            </p:cNvPr>
            <p:cNvGrpSpPr/>
            <p:nvPr/>
          </p:nvGrpSpPr>
          <p:grpSpPr>
            <a:xfrm>
              <a:off x="5528396" y="3283427"/>
              <a:ext cx="328989" cy="328989"/>
              <a:chOff x="1916849" y="1393792"/>
              <a:chExt cx="328989" cy="328989"/>
            </a:xfrm>
            <a:solidFill>
              <a:srgbClr val="FEFDF8"/>
            </a:solidFill>
          </p:grpSpPr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F1EC4127-3C42-45FA-96A4-42FEAE97E744}"/>
                  </a:ext>
                </a:extLst>
              </p:cNvPr>
              <p:cNvSpPr/>
              <p:nvPr/>
            </p:nvSpPr>
            <p:spPr>
              <a:xfrm>
                <a:off x="1961777" y="1393792"/>
                <a:ext cx="218889" cy="308276"/>
              </a:xfrm>
              <a:custGeom>
                <a:avLst/>
                <a:gdLst>
                  <a:gd name="connsiteX0" fmla="*/ 198710 w 218889"/>
                  <a:gd name="connsiteY0" fmla="*/ 172529 h 308276"/>
                  <a:gd name="connsiteX1" fmla="*/ 218889 w 218889"/>
                  <a:gd name="connsiteY1" fmla="*/ 109285 h 308276"/>
                  <a:gd name="connsiteX2" fmla="*/ 109444 w 218889"/>
                  <a:gd name="connsiteY2" fmla="*/ 0 h 308276"/>
                  <a:gd name="connsiteX3" fmla="*/ 66669 w 218889"/>
                  <a:gd name="connsiteY3" fmla="*/ 8663 h 308276"/>
                  <a:gd name="connsiteX4" fmla="*/ 70208 w 218889"/>
                  <a:gd name="connsiteY4" fmla="*/ 16974 h 308276"/>
                  <a:gd name="connsiteX5" fmla="*/ 109444 w 218889"/>
                  <a:gd name="connsiteY5" fmla="*/ 9032 h 308276"/>
                  <a:gd name="connsiteX6" fmla="*/ 209845 w 218889"/>
                  <a:gd name="connsiteY6" fmla="*/ 109285 h 308276"/>
                  <a:gd name="connsiteX7" fmla="*/ 191337 w 218889"/>
                  <a:gd name="connsiteY7" fmla="*/ 167298 h 308276"/>
                  <a:gd name="connsiteX8" fmla="*/ 144012 w 218889"/>
                  <a:gd name="connsiteY8" fmla="*/ 203437 h 308276"/>
                  <a:gd name="connsiteX9" fmla="*/ 141050 w 218889"/>
                  <a:gd name="connsiteY9" fmla="*/ 207678 h 308276"/>
                  <a:gd name="connsiteX10" fmla="*/ 141050 w 218889"/>
                  <a:gd name="connsiteY10" fmla="*/ 217318 h 308276"/>
                  <a:gd name="connsiteX11" fmla="*/ 113970 w 218889"/>
                  <a:gd name="connsiteY11" fmla="*/ 218919 h 308276"/>
                  <a:gd name="connsiteX12" fmla="*/ 113970 w 218889"/>
                  <a:gd name="connsiteY12" fmla="*/ 178175 h 308276"/>
                  <a:gd name="connsiteX13" fmla="*/ 127539 w 218889"/>
                  <a:gd name="connsiteY13" fmla="*/ 165524 h 308276"/>
                  <a:gd name="connsiteX14" fmla="*/ 167208 w 218889"/>
                  <a:gd name="connsiteY14" fmla="*/ 150394 h 308276"/>
                  <a:gd name="connsiteX15" fmla="*/ 182381 w 218889"/>
                  <a:gd name="connsiteY15" fmla="*/ 108903 h 308276"/>
                  <a:gd name="connsiteX16" fmla="*/ 177962 w 218889"/>
                  <a:gd name="connsiteY16" fmla="*/ 104487 h 308276"/>
                  <a:gd name="connsiteX17" fmla="*/ 136409 w 218889"/>
                  <a:gd name="connsiteY17" fmla="*/ 119640 h 308276"/>
                  <a:gd name="connsiteX18" fmla="*/ 121262 w 218889"/>
                  <a:gd name="connsiteY18" fmla="*/ 159021 h 308276"/>
                  <a:gd name="connsiteX19" fmla="*/ 113970 w 218889"/>
                  <a:gd name="connsiteY19" fmla="*/ 165819 h 308276"/>
                  <a:gd name="connsiteX20" fmla="*/ 113970 w 218889"/>
                  <a:gd name="connsiteY20" fmla="*/ 122304 h 308276"/>
                  <a:gd name="connsiteX21" fmla="*/ 124622 w 218889"/>
                  <a:gd name="connsiteY21" fmla="*/ 107522 h 308276"/>
                  <a:gd name="connsiteX22" fmla="*/ 116674 w 218889"/>
                  <a:gd name="connsiteY22" fmla="*/ 103219 h 308276"/>
                  <a:gd name="connsiteX23" fmla="*/ 109896 w 218889"/>
                  <a:gd name="connsiteY23" fmla="*/ 113222 h 308276"/>
                  <a:gd name="connsiteX24" fmla="*/ 109448 w 218889"/>
                  <a:gd name="connsiteY24" fmla="*/ 113197 h 308276"/>
                  <a:gd name="connsiteX25" fmla="*/ 108999 w 218889"/>
                  <a:gd name="connsiteY25" fmla="*/ 113222 h 308276"/>
                  <a:gd name="connsiteX26" fmla="*/ 96713 w 218889"/>
                  <a:gd name="connsiteY26" fmla="*/ 83683 h 308276"/>
                  <a:gd name="connsiteX27" fmla="*/ 109451 w 218889"/>
                  <a:gd name="connsiteY27" fmla="*/ 53597 h 308276"/>
                  <a:gd name="connsiteX28" fmla="*/ 122178 w 218889"/>
                  <a:gd name="connsiteY28" fmla="*/ 83683 h 308276"/>
                  <a:gd name="connsiteX29" fmla="*/ 122020 w 218889"/>
                  <a:gd name="connsiteY29" fmla="*/ 86865 h 308276"/>
                  <a:gd name="connsiteX30" fmla="*/ 131023 w 218889"/>
                  <a:gd name="connsiteY30" fmla="*/ 87749 h 308276"/>
                  <a:gd name="connsiteX31" fmla="*/ 131223 w 218889"/>
                  <a:gd name="connsiteY31" fmla="*/ 83683 h 308276"/>
                  <a:gd name="connsiteX32" fmla="*/ 112570 w 218889"/>
                  <a:gd name="connsiteY32" fmla="*/ 43632 h 308276"/>
                  <a:gd name="connsiteX33" fmla="*/ 106321 w 218889"/>
                  <a:gd name="connsiteY33" fmla="*/ 43632 h 308276"/>
                  <a:gd name="connsiteX34" fmla="*/ 87668 w 218889"/>
                  <a:gd name="connsiteY34" fmla="*/ 83683 h 308276"/>
                  <a:gd name="connsiteX35" fmla="*/ 104925 w 218889"/>
                  <a:gd name="connsiteY35" fmla="*/ 122310 h 308276"/>
                  <a:gd name="connsiteX36" fmla="*/ 104925 w 218889"/>
                  <a:gd name="connsiteY36" fmla="*/ 165800 h 308276"/>
                  <a:gd name="connsiteX37" fmla="*/ 97623 w 218889"/>
                  <a:gd name="connsiteY37" fmla="*/ 158970 h 308276"/>
                  <a:gd name="connsiteX38" fmla="*/ 82477 w 218889"/>
                  <a:gd name="connsiteY38" fmla="*/ 119638 h 308276"/>
                  <a:gd name="connsiteX39" fmla="*/ 40926 w 218889"/>
                  <a:gd name="connsiteY39" fmla="*/ 104487 h 308276"/>
                  <a:gd name="connsiteX40" fmla="*/ 36507 w 218889"/>
                  <a:gd name="connsiteY40" fmla="*/ 108902 h 308276"/>
                  <a:gd name="connsiteX41" fmla="*/ 51678 w 218889"/>
                  <a:gd name="connsiteY41" fmla="*/ 150392 h 308276"/>
                  <a:gd name="connsiteX42" fmla="*/ 91401 w 218889"/>
                  <a:gd name="connsiteY42" fmla="*/ 165524 h 308276"/>
                  <a:gd name="connsiteX43" fmla="*/ 104925 w 218889"/>
                  <a:gd name="connsiteY43" fmla="*/ 178175 h 308276"/>
                  <a:gd name="connsiteX44" fmla="*/ 104925 w 218889"/>
                  <a:gd name="connsiteY44" fmla="*/ 219451 h 308276"/>
                  <a:gd name="connsiteX45" fmla="*/ 77840 w 218889"/>
                  <a:gd name="connsiteY45" fmla="*/ 221056 h 308276"/>
                  <a:gd name="connsiteX46" fmla="*/ 77840 w 218889"/>
                  <a:gd name="connsiteY46" fmla="*/ 207677 h 308276"/>
                  <a:gd name="connsiteX47" fmla="*/ 74874 w 218889"/>
                  <a:gd name="connsiteY47" fmla="*/ 203437 h 308276"/>
                  <a:gd name="connsiteX48" fmla="*/ 27551 w 218889"/>
                  <a:gd name="connsiteY48" fmla="*/ 167294 h 308276"/>
                  <a:gd name="connsiteX49" fmla="*/ 9045 w 218889"/>
                  <a:gd name="connsiteY49" fmla="*/ 109284 h 308276"/>
                  <a:gd name="connsiteX50" fmla="*/ 20042 w 218889"/>
                  <a:gd name="connsiteY50" fmla="*/ 63612 h 308276"/>
                  <a:gd name="connsiteX51" fmla="*/ 49437 w 218889"/>
                  <a:gd name="connsiteY51" fmla="*/ 28899 h 308276"/>
                  <a:gd name="connsiteX52" fmla="*/ 44025 w 218889"/>
                  <a:gd name="connsiteY52" fmla="*/ 21661 h 308276"/>
                  <a:gd name="connsiteX53" fmla="*/ 11994 w 218889"/>
                  <a:gd name="connsiteY53" fmla="*/ 59492 h 308276"/>
                  <a:gd name="connsiteX54" fmla="*/ 0 w 218889"/>
                  <a:gd name="connsiteY54" fmla="*/ 109284 h 308276"/>
                  <a:gd name="connsiteX55" fmla="*/ 20177 w 218889"/>
                  <a:gd name="connsiteY55" fmla="*/ 172525 h 308276"/>
                  <a:gd name="connsiteX56" fmla="*/ 68795 w 218889"/>
                  <a:gd name="connsiteY56" fmla="*/ 210781 h 308276"/>
                  <a:gd name="connsiteX57" fmla="*/ 68795 w 218889"/>
                  <a:gd name="connsiteY57" fmla="*/ 221591 h 308276"/>
                  <a:gd name="connsiteX58" fmla="*/ 68795 w 218889"/>
                  <a:gd name="connsiteY58" fmla="*/ 250964 h 308276"/>
                  <a:gd name="connsiteX59" fmla="*/ 68795 w 218889"/>
                  <a:gd name="connsiteY59" fmla="*/ 262432 h 308276"/>
                  <a:gd name="connsiteX60" fmla="*/ 70645 w 218889"/>
                  <a:gd name="connsiteY60" fmla="*/ 291711 h 308276"/>
                  <a:gd name="connsiteX61" fmla="*/ 95042 w 218889"/>
                  <a:gd name="connsiteY61" fmla="*/ 308277 h 308276"/>
                  <a:gd name="connsiteX62" fmla="*/ 123846 w 218889"/>
                  <a:gd name="connsiteY62" fmla="*/ 308277 h 308276"/>
                  <a:gd name="connsiteX63" fmla="*/ 149614 w 218889"/>
                  <a:gd name="connsiteY63" fmla="*/ 287041 h 308276"/>
                  <a:gd name="connsiteX64" fmla="*/ 156019 w 218889"/>
                  <a:gd name="connsiteY64" fmla="*/ 286661 h 308276"/>
                  <a:gd name="connsiteX65" fmla="*/ 154280 w 218889"/>
                  <a:gd name="connsiteY65" fmla="*/ 257376 h 308276"/>
                  <a:gd name="connsiteX66" fmla="*/ 150093 w 218889"/>
                  <a:gd name="connsiteY66" fmla="*/ 257623 h 308276"/>
                  <a:gd name="connsiteX67" fmla="*/ 150093 w 218889"/>
                  <a:gd name="connsiteY67" fmla="*/ 246802 h 308276"/>
                  <a:gd name="connsiteX68" fmla="*/ 150076 w 218889"/>
                  <a:gd name="connsiteY68" fmla="*/ 246170 h 308276"/>
                  <a:gd name="connsiteX69" fmla="*/ 156019 w 218889"/>
                  <a:gd name="connsiteY69" fmla="*/ 245820 h 308276"/>
                  <a:gd name="connsiteX70" fmla="*/ 154280 w 218889"/>
                  <a:gd name="connsiteY70" fmla="*/ 216533 h 308276"/>
                  <a:gd name="connsiteX71" fmla="*/ 150093 w 218889"/>
                  <a:gd name="connsiteY71" fmla="*/ 216780 h 308276"/>
                  <a:gd name="connsiteX72" fmla="*/ 150093 w 218889"/>
                  <a:gd name="connsiteY72" fmla="*/ 210783 h 308276"/>
                  <a:gd name="connsiteX73" fmla="*/ 198710 w 218889"/>
                  <a:gd name="connsiteY73" fmla="*/ 172529 h 308276"/>
                  <a:gd name="connsiteX74" fmla="*/ 142806 w 218889"/>
                  <a:gd name="connsiteY74" fmla="*/ 126026 h 308276"/>
                  <a:gd name="connsiteX75" fmla="*/ 173121 w 218889"/>
                  <a:gd name="connsiteY75" fmla="*/ 113745 h 308276"/>
                  <a:gd name="connsiteX76" fmla="*/ 160814 w 218889"/>
                  <a:gd name="connsiteY76" fmla="*/ 144006 h 308276"/>
                  <a:gd name="connsiteX77" fmla="*/ 130499 w 218889"/>
                  <a:gd name="connsiteY77" fmla="*/ 156285 h 308276"/>
                  <a:gd name="connsiteX78" fmla="*/ 142806 w 218889"/>
                  <a:gd name="connsiteY78" fmla="*/ 126026 h 308276"/>
                  <a:gd name="connsiteX79" fmla="*/ 45778 w 218889"/>
                  <a:gd name="connsiteY79" fmla="*/ 113749 h 308276"/>
                  <a:gd name="connsiteX80" fmla="*/ 76082 w 218889"/>
                  <a:gd name="connsiteY80" fmla="*/ 126026 h 308276"/>
                  <a:gd name="connsiteX81" fmla="*/ 88317 w 218889"/>
                  <a:gd name="connsiteY81" fmla="*/ 155644 h 308276"/>
                  <a:gd name="connsiteX82" fmla="*/ 87881 w 218889"/>
                  <a:gd name="connsiteY82" fmla="*/ 156042 h 308276"/>
                  <a:gd name="connsiteX83" fmla="*/ 87721 w 218889"/>
                  <a:gd name="connsiteY83" fmla="*/ 156234 h 308276"/>
                  <a:gd name="connsiteX84" fmla="*/ 58073 w 218889"/>
                  <a:gd name="connsiteY84" fmla="*/ 144006 h 308276"/>
                  <a:gd name="connsiteX85" fmla="*/ 45778 w 218889"/>
                  <a:gd name="connsiteY85" fmla="*/ 113749 h 308276"/>
                  <a:gd name="connsiteX86" fmla="*/ 155158 w 218889"/>
                  <a:gd name="connsiteY86" fmla="*/ 225540 h 308276"/>
                  <a:gd name="connsiteX87" fmla="*/ 155482 w 218889"/>
                  <a:gd name="connsiteY87" fmla="*/ 236803 h 308276"/>
                  <a:gd name="connsiteX88" fmla="*/ 68812 w 218889"/>
                  <a:gd name="connsiteY88" fmla="*/ 241932 h 308276"/>
                  <a:gd name="connsiteX89" fmla="*/ 64623 w 218889"/>
                  <a:gd name="connsiteY89" fmla="*/ 240427 h 308276"/>
                  <a:gd name="connsiteX90" fmla="*/ 62831 w 218889"/>
                  <a:gd name="connsiteY90" fmla="*/ 236359 h 308276"/>
                  <a:gd name="connsiteX91" fmla="*/ 68143 w 218889"/>
                  <a:gd name="connsiteY91" fmla="*/ 230679 h 308276"/>
                  <a:gd name="connsiteX92" fmla="*/ 154815 w 218889"/>
                  <a:gd name="connsiteY92" fmla="*/ 225548 h 308276"/>
                  <a:gd name="connsiteX93" fmla="*/ 155158 w 218889"/>
                  <a:gd name="connsiteY93" fmla="*/ 225540 h 308276"/>
                  <a:gd name="connsiteX94" fmla="*/ 159002 w 218889"/>
                  <a:gd name="connsiteY94" fmla="*/ 267898 h 308276"/>
                  <a:gd name="connsiteX95" fmla="*/ 155484 w 218889"/>
                  <a:gd name="connsiteY95" fmla="*/ 277645 h 308276"/>
                  <a:gd name="connsiteX96" fmla="*/ 133899 w 218889"/>
                  <a:gd name="connsiteY96" fmla="*/ 278922 h 308276"/>
                  <a:gd name="connsiteX97" fmla="*/ 134436 w 218889"/>
                  <a:gd name="connsiteY97" fmla="*/ 287939 h 308276"/>
                  <a:gd name="connsiteX98" fmla="*/ 140126 w 218889"/>
                  <a:gd name="connsiteY98" fmla="*/ 287602 h 308276"/>
                  <a:gd name="connsiteX99" fmla="*/ 123846 w 218889"/>
                  <a:gd name="connsiteY99" fmla="*/ 299245 h 308276"/>
                  <a:gd name="connsiteX100" fmla="*/ 95042 w 218889"/>
                  <a:gd name="connsiteY100" fmla="*/ 299245 h 308276"/>
                  <a:gd name="connsiteX101" fmla="*/ 80440 w 218889"/>
                  <a:gd name="connsiteY101" fmla="*/ 291136 h 308276"/>
                  <a:gd name="connsiteX102" fmla="*/ 113932 w 218889"/>
                  <a:gd name="connsiteY102" fmla="*/ 289152 h 308276"/>
                  <a:gd name="connsiteX103" fmla="*/ 113397 w 218889"/>
                  <a:gd name="connsiteY103" fmla="*/ 280138 h 308276"/>
                  <a:gd name="connsiteX104" fmla="*/ 68812 w 218889"/>
                  <a:gd name="connsiteY104" fmla="*/ 282778 h 308276"/>
                  <a:gd name="connsiteX105" fmla="*/ 68143 w 218889"/>
                  <a:gd name="connsiteY105" fmla="*/ 271522 h 308276"/>
                  <a:gd name="connsiteX106" fmla="*/ 154815 w 218889"/>
                  <a:gd name="connsiteY106" fmla="*/ 266393 h 308276"/>
                  <a:gd name="connsiteX107" fmla="*/ 159002 w 218889"/>
                  <a:gd name="connsiteY107" fmla="*/ 267898 h 308276"/>
                  <a:gd name="connsiteX108" fmla="*/ 77840 w 218889"/>
                  <a:gd name="connsiteY108" fmla="*/ 261898 h 308276"/>
                  <a:gd name="connsiteX109" fmla="*/ 77840 w 218889"/>
                  <a:gd name="connsiteY109" fmla="*/ 250447 h 308276"/>
                  <a:gd name="connsiteX110" fmla="*/ 141044 w 218889"/>
                  <a:gd name="connsiteY110" fmla="*/ 246708 h 308276"/>
                  <a:gd name="connsiteX111" fmla="*/ 141048 w 218889"/>
                  <a:gd name="connsiteY111" fmla="*/ 246802 h 308276"/>
                  <a:gd name="connsiteX112" fmla="*/ 141048 w 218889"/>
                  <a:gd name="connsiteY112" fmla="*/ 258159 h 308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</a:cxnLst>
                <a:rect l="l" t="t" r="r" b="b"/>
                <a:pathLst>
                  <a:path w="218889" h="308276">
                    <a:moveTo>
                      <a:pt x="198710" y="172529"/>
                    </a:moveTo>
                    <a:cubicBezTo>
                      <a:pt x="211912" y="153984"/>
                      <a:pt x="218889" y="132115"/>
                      <a:pt x="218889" y="109285"/>
                    </a:cubicBezTo>
                    <a:cubicBezTo>
                      <a:pt x="218889" y="49024"/>
                      <a:pt x="169793" y="0"/>
                      <a:pt x="109444" y="0"/>
                    </a:cubicBezTo>
                    <a:cubicBezTo>
                      <a:pt x="94605" y="0"/>
                      <a:pt x="80216" y="2915"/>
                      <a:pt x="66669" y="8663"/>
                    </a:cubicBezTo>
                    <a:cubicBezTo>
                      <a:pt x="61326" y="10930"/>
                      <a:pt x="64808" y="19267"/>
                      <a:pt x="70208" y="16974"/>
                    </a:cubicBezTo>
                    <a:cubicBezTo>
                      <a:pt x="82628" y="11703"/>
                      <a:pt x="95828" y="9032"/>
                      <a:pt x="109444" y="9032"/>
                    </a:cubicBezTo>
                    <a:cubicBezTo>
                      <a:pt x="164805" y="9032"/>
                      <a:pt x="209845" y="54005"/>
                      <a:pt x="209845" y="109285"/>
                    </a:cubicBezTo>
                    <a:cubicBezTo>
                      <a:pt x="209845" y="130227"/>
                      <a:pt x="203444" y="150289"/>
                      <a:pt x="191337" y="167298"/>
                    </a:cubicBezTo>
                    <a:cubicBezTo>
                      <a:pt x="179490" y="183942"/>
                      <a:pt x="163125" y="196438"/>
                      <a:pt x="144012" y="203437"/>
                    </a:cubicBezTo>
                    <a:cubicBezTo>
                      <a:pt x="142231" y="204092"/>
                      <a:pt x="141050" y="205784"/>
                      <a:pt x="141050" y="207678"/>
                    </a:cubicBezTo>
                    <a:lnTo>
                      <a:pt x="141050" y="217318"/>
                    </a:lnTo>
                    <a:lnTo>
                      <a:pt x="113970" y="218919"/>
                    </a:lnTo>
                    <a:lnTo>
                      <a:pt x="113970" y="178175"/>
                    </a:lnTo>
                    <a:lnTo>
                      <a:pt x="127539" y="165524"/>
                    </a:lnTo>
                    <a:cubicBezTo>
                      <a:pt x="133774" y="165337"/>
                      <a:pt x="153901" y="163682"/>
                      <a:pt x="167208" y="150394"/>
                    </a:cubicBezTo>
                    <a:cubicBezTo>
                      <a:pt x="182782" y="134841"/>
                      <a:pt x="182403" y="109955"/>
                      <a:pt x="182381" y="108903"/>
                    </a:cubicBezTo>
                    <a:cubicBezTo>
                      <a:pt x="182326" y="106488"/>
                      <a:pt x="180379" y="104544"/>
                      <a:pt x="177962" y="104487"/>
                    </a:cubicBezTo>
                    <a:cubicBezTo>
                      <a:pt x="176908" y="104463"/>
                      <a:pt x="151986" y="104087"/>
                      <a:pt x="136409" y="119640"/>
                    </a:cubicBezTo>
                    <a:cubicBezTo>
                      <a:pt x="123265" y="132764"/>
                      <a:pt x="121485" y="152535"/>
                      <a:pt x="121262" y="159021"/>
                    </a:cubicBezTo>
                    <a:lnTo>
                      <a:pt x="113970" y="165819"/>
                    </a:lnTo>
                    <a:lnTo>
                      <a:pt x="113970" y="122304"/>
                    </a:lnTo>
                    <a:cubicBezTo>
                      <a:pt x="116216" y="119903"/>
                      <a:pt x="120765" y="114629"/>
                      <a:pt x="124622" y="107522"/>
                    </a:cubicBezTo>
                    <a:cubicBezTo>
                      <a:pt x="127392" y="102425"/>
                      <a:pt x="119446" y="98113"/>
                      <a:pt x="116674" y="103219"/>
                    </a:cubicBezTo>
                    <a:cubicBezTo>
                      <a:pt x="114432" y="107346"/>
                      <a:pt x="111899" y="110779"/>
                      <a:pt x="109896" y="113222"/>
                    </a:cubicBezTo>
                    <a:cubicBezTo>
                      <a:pt x="109749" y="113207"/>
                      <a:pt x="109598" y="113197"/>
                      <a:pt x="109448" y="113197"/>
                    </a:cubicBezTo>
                    <a:cubicBezTo>
                      <a:pt x="109297" y="113197"/>
                      <a:pt x="109146" y="113207"/>
                      <a:pt x="108999" y="113222"/>
                    </a:cubicBezTo>
                    <a:cubicBezTo>
                      <a:pt x="104318" y="107502"/>
                      <a:pt x="96713" y="96269"/>
                      <a:pt x="96713" y="83683"/>
                    </a:cubicBezTo>
                    <a:cubicBezTo>
                      <a:pt x="96713" y="70679"/>
                      <a:pt x="104835" y="59119"/>
                      <a:pt x="109451" y="53597"/>
                    </a:cubicBezTo>
                    <a:cubicBezTo>
                      <a:pt x="114075" y="59102"/>
                      <a:pt x="122178" y="70623"/>
                      <a:pt x="122178" y="83683"/>
                    </a:cubicBezTo>
                    <a:cubicBezTo>
                      <a:pt x="122178" y="84729"/>
                      <a:pt x="122125" y="85800"/>
                      <a:pt x="122020" y="86865"/>
                    </a:cubicBezTo>
                    <a:cubicBezTo>
                      <a:pt x="121453" y="92634"/>
                      <a:pt x="130452" y="93529"/>
                      <a:pt x="131023" y="87749"/>
                    </a:cubicBezTo>
                    <a:cubicBezTo>
                      <a:pt x="131157" y="86392"/>
                      <a:pt x="131223" y="85024"/>
                      <a:pt x="131223" y="83683"/>
                    </a:cubicBezTo>
                    <a:cubicBezTo>
                      <a:pt x="131223" y="61689"/>
                      <a:pt x="113333" y="44358"/>
                      <a:pt x="112570" y="43632"/>
                    </a:cubicBezTo>
                    <a:cubicBezTo>
                      <a:pt x="110823" y="41963"/>
                      <a:pt x="108068" y="41963"/>
                      <a:pt x="106321" y="43632"/>
                    </a:cubicBezTo>
                    <a:cubicBezTo>
                      <a:pt x="105558" y="44358"/>
                      <a:pt x="87668" y="61687"/>
                      <a:pt x="87668" y="83683"/>
                    </a:cubicBezTo>
                    <a:cubicBezTo>
                      <a:pt x="87668" y="102361"/>
                      <a:pt x="100567" y="117670"/>
                      <a:pt x="104925" y="122310"/>
                    </a:cubicBezTo>
                    <a:lnTo>
                      <a:pt x="104925" y="165800"/>
                    </a:lnTo>
                    <a:lnTo>
                      <a:pt x="97623" y="158970"/>
                    </a:lnTo>
                    <a:cubicBezTo>
                      <a:pt x="97394" y="152434"/>
                      <a:pt x="95588" y="132730"/>
                      <a:pt x="82477" y="119638"/>
                    </a:cubicBezTo>
                    <a:cubicBezTo>
                      <a:pt x="66901" y="104085"/>
                      <a:pt x="41975" y="104461"/>
                      <a:pt x="40926" y="104487"/>
                    </a:cubicBezTo>
                    <a:cubicBezTo>
                      <a:pt x="38508" y="104542"/>
                      <a:pt x="36562" y="106488"/>
                      <a:pt x="36507" y="108902"/>
                    </a:cubicBezTo>
                    <a:cubicBezTo>
                      <a:pt x="36483" y="109952"/>
                      <a:pt x="36104" y="134837"/>
                      <a:pt x="51678" y="150392"/>
                    </a:cubicBezTo>
                    <a:cubicBezTo>
                      <a:pt x="65028" y="163723"/>
                      <a:pt x="85234" y="165349"/>
                      <a:pt x="91401" y="165524"/>
                    </a:cubicBezTo>
                    <a:lnTo>
                      <a:pt x="104925" y="178175"/>
                    </a:lnTo>
                    <a:lnTo>
                      <a:pt x="104925" y="219451"/>
                    </a:lnTo>
                    <a:lnTo>
                      <a:pt x="77840" y="221056"/>
                    </a:lnTo>
                    <a:lnTo>
                      <a:pt x="77840" y="207677"/>
                    </a:lnTo>
                    <a:cubicBezTo>
                      <a:pt x="77840" y="205784"/>
                      <a:pt x="76655" y="204090"/>
                      <a:pt x="74874" y="203437"/>
                    </a:cubicBezTo>
                    <a:cubicBezTo>
                      <a:pt x="55763" y="196438"/>
                      <a:pt x="39399" y="183941"/>
                      <a:pt x="27551" y="167294"/>
                    </a:cubicBezTo>
                    <a:cubicBezTo>
                      <a:pt x="15444" y="150285"/>
                      <a:pt x="9045" y="130225"/>
                      <a:pt x="9045" y="109284"/>
                    </a:cubicBezTo>
                    <a:cubicBezTo>
                      <a:pt x="9045" y="93192"/>
                      <a:pt x="12746" y="77826"/>
                      <a:pt x="20042" y="63612"/>
                    </a:cubicBezTo>
                    <a:cubicBezTo>
                      <a:pt x="27008" y="50048"/>
                      <a:pt x="37174" y="38043"/>
                      <a:pt x="49437" y="28899"/>
                    </a:cubicBezTo>
                    <a:cubicBezTo>
                      <a:pt x="54139" y="25392"/>
                      <a:pt x="48672" y="18202"/>
                      <a:pt x="44025" y="21661"/>
                    </a:cubicBezTo>
                    <a:cubicBezTo>
                      <a:pt x="30660" y="31627"/>
                      <a:pt x="19586" y="44708"/>
                      <a:pt x="11994" y="59492"/>
                    </a:cubicBezTo>
                    <a:cubicBezTo>
                      <a:pt x="4034" y="74992"/>
                      <a:pt x="0" y="91745"/>
                      <a:pt x="0" y="109284"/>
                    </a:cubicBezTo>
                    <a:cubicBezTo>
                      <a:pt x="0" y="132113"/>
                      <a:pt x="6978" y="153980"/>
                      <a:pt x="20177" y="172525"/>
                    </a:cubicBezTo>
                    <a:cubicBezTo>
                      <a:pt x="32473" y="189798"/>
                      <a:pt x="49234" y="202975"/>
                      <a:pt x="68795" y="210781"/>
                    </a:cubicBezTo>
                    <a:lnTo>
                      <a:pt x="68795" y="221591"/>
                    </a:lnTo>
                    <a:cubicBezTo>
                      <a:pt x="49554" y="222007"/>
                      <a:pt x="49273" y="251406"/>
                      <a:pt x="68795" y="250964"/>
                    </a:cubicBezTo>
                    <a:lnTo>
                      <a:pt x="68795" y="262432"/>
                    </a:lnTo>
                    <a:cubicBezTo>
                      <a:pt x="48774" y="263085"/>
                      <a:pt x="50379" y="293141"/>
                      <a:pt x="70645" y="291711"/>
                    </a:cubicBezTo>
                    <a:cubicBezTo>
                      <a:pt x="74499" y="301405"/>
                      <a:pt x="83981" y="308277"/>
                      <a:pt x="95042" y="308277"/>
                    </a:cubicBezTo>
                    <a:lnTo>
                      <a:pt x="123846" y="308277"/>
                    </a:lnTo>
                    <a:cubicBezTo>
                      <a:pt x="136616" y="308277"/>
                      <a:pt x="147279" y="299123"/>
                      <a:pt x="149614" y="287041"/>
                    </a:cubicBezTo>
                    <a:lnTo>
                      <a:pt x="156019" y="286661"/>
                    </a:lnTo>
                    <a:cubicBezTo>
                      <a:pt x="174830" y="285545"/>
                      <a:pt x="173309" y="256255"/>
                      <a:pt x="154280" y="257376"/>
                    </a:cubicBezTo>
                    <a:lnTo>
                      <a:pt x="150093" y="257623"/>
                    </a:lnTo>
                    <a:lnTo>
                      <a:pt x="150093" y="246802"/>
                    </a:lnTo>
                    <a:cubicBezTo>
                      <a:pt x="150093" y="246589"/>
                      <a:pt x="150083" y="246380"/>
                      <a:pt x="150076" y="246170"/>
                    </a:cubicBezTo>
                    <a:lnTo>
                      <a:pt x="156019" y="245820"/>
                    </a:lnTo>
                    <a:cubicBezTo>
                      <a:pt x="174807" y="244710"/>
                      <a:pt x="173351" y="215406"/>
                      <a:pt x="154280" y="216533"/>
                    </a:cubicBezTo>
                    <a:lnTo>
                      <a:pt x="150093" y="216780"/>
                    </a:lnTo>
                    <a:lnTo>
                      <a:pt x="150093" y="210783"/>
                    </a:lnTo>
                    <a:cubicBezTo>
                      <a:pt x="169656" y="202975"/>
                      <a:pt x="186417" y="189802"/>
                      <a:pt x="198710" y="172529"/>
                    </a:cubicBezTo>
                    <a:close/>
                    <a:moveTo>
                      <a:pt x="142806" y="126026"/>
                    </a:moveTo>
                    <a:cubicBezTo>
                      <a:pt x="152015" y="116829"/>
                      <a:pt x="165944" y="114390"/>
                      <a:pt x="173121" y="113745"/>
                    </a:cubicBezTo>
                    <a:cubicBezTo>
                      <a:pt x="172488" y="120902"/>
                      <a:pt x="170061" y="134773"/>
                      <a:pt x="160814" y="144006"/>
                    </a:cubicBezTo>
                    <a:cubicBezTo>
                      <a:pt x="151604" y="153201"/>
                      <a:pt x="137677" y="155642"/>
                      <a:pt x="130499" y="156285"/>
                    </a:cubicBezTo>
                    <a:cubicBezTo>
                      <a:pt x="131131" y="149130"/>
                      <a:pt x="133558" y="135259"/>
                      <a:pt x="142806" y="126026"/>
                    </a:cubicBezTo>
                    <a:close/>
                    <a:moveTo>
                      <a:pt x="45778" y="113749"/>
                    </a:moveTo>
                    <a:cubicBezTo>
                      <a:pt x="52961" y="114392"/>
                      <a:pt x="66881" y="116836"/>
                      <a:pt x="76082" y="126026"/>
                    </a:cubicBezTo>
                    <a:cubicBezTo>
                      <a:pt x="85019" y="134948"/>
                      <a:pt x="87584" y="148309"/>
                      <a:pt x="88317" y="155644"/>
                    </a:cubicBezTo>
                    <a:cubicBezTo>
                      <a:pt x="88166" y="155766"/>
                      <a:pt x="88019" y="155898"/>
                      <a:pt x="87881" y="156042"/>
                    </a:cubicBezTo>
                    <a:cubicBezTo>
                      <a:pt x="87825" y="156105"/>
                      <a:pt x="87774" y="156170"/>
                      <a:pt x="87721" y="156234"/>
                    </a:cubicBezTo>
                    <a:cubicBezTo>
                      <a:pt x="80387" y="155514"/>
                      <a:pt x="67046" y="152968"/>
                      <a:pt x="58073" y="144006"/>
                    </a:cubicBezTo>
                    <a:cubicBezTo>
                      <a:pt x="48870" y="134815"/>
                      <a:pt x="46426" y="120917"/>
                      <a:pt x="45778" y="113749"/>
                    </a:cubicBezTo>
                    <a:close/>
                    <a:moveTo>
                      <a:pt x="155158" y="225540"/>
                    </a:moveTo>
                    <a:cubicBezTo>
                      <a:pt x="162214" y="225540"/>
                      <a:pt x="162535" y="236386"/>
                      <a:pt x="155482" y="236803"/>
                    </a:cubicBezTo>
                    <a:lnTo>
                      <a:pt x="68812" y="241932"/>
                    </a:lnTo>
                    <a:cubicBezTo>
                      <a:pt x="67254" y="242030"/>
                      <a:pt x="65765" y="241490"/>
                      <a:pt x="64623" y="240427"/>
                    </a:cubicBezTo>
                    <a:cubicBezTo>
                      <a:pt x="63483" y="239362"/>
                      <a:pt x="62844" y="237917"/>
                      <a:pt x="62831" y="236359"/>
                    </a:cubicBezTo>
                    <a:cubicBezTo>
                      <a:pt x="62803" y="233352"/>
                      <a:pt x="65138" y="230858"/>
                      <a:pt x="68143" y="230679"/>
                    </a:cubicBezTo>
                    <a:lnTo>
                      <a:pt x="154815" y="225548"/>
                    </a:lnTo>
                    <a:cubicBezTo>
                      <a:pt x="154930" y="225542"/>
                      <a:pt x="155045" y="225540"/>
                      <a:pt x="155158" y="225540"/>
                    </a:cubicBezTo>
                    <a:close/>
                    <a:moveTo>
                      <a:pt x="159002" y="267898"/>
                    </a:moveTo>
                    <a:cubicBezTo>
                      <a:pt x="162533" y="271191"/>
                      <a:pt x="160300" y="277361"/>
                      <a:pt x="155484" y="277645"/>
                    </a:cubicBezTo>
                    <a:lnTo>
                      <a:pt x="133899" y="278922"/>
                    </a:lnTo>
                    <a:cubicBezTo>
                      <a:pt x="128104" y="279265"/>
                      <a:pt x="128630" y="288276"/>
                      <a:pt x="134436" y="287939"/>
                    </a:cubicBezTo>
                    <a:lnTo>
                      <a:pt x="140126" y="287602"/>
                    </a:lnTo>
                    <a:cubicBezTo>
                      <a:pt x="137816" y="294364"/>
                      <a:pt x="131392" y="299245"/>
                      <a:pt x="123846" y="299245"/>
                    </a:cubicBezTo>
                    <a:lnTo>
                      <a:pt x="95042" y="299245"/>
                    </a:lnTo>
                    <a:cubicBezTo>
                      <a:pt x="88886" y="299245"/>
                      <a:pt x="83481" y="295999"/>
                      <a:pt x="80440" y="291136"/>
                    </a:cubicBezTo>
                    <a:lnTo>
                      <a:pt x="113932" y="289152"/>
                    </a:lnTo>
                    <a:cubicBezTo>
                      <a:pt x="119728" y="288810"/>
                      <a:pt x="119201" y="279810"/>
                      <a:pt x="113397" y="280138"/>
                    </a:cubicBezTo>
                    <a:lnTo>
                      <a:pt x="68812" y="282778"/>
                    </a:lnTo>
                    <a:cubicBezTo>
                      <a:pt x="61542" y="283216"/>
                      <a:pt x="60888" y="271951"/>
                      <a:pt x="68143" y="271522"/>
                    </a:cubicBezTo>
                    <a:lnTo>
                      <a:pt x="154815" y="266393"/>
                    </a:lnTo>
                    <a:cubicBezTo>
                      <a:pt x="156371" y="266299"/>
                      <a:pt x="157860" y="266835"/>
                      <a:pt x="159002" y="267898"/>
                    </a:cubicBezTo>
                    <a:close/>
                    <a:moveTo>
                      <a:pt x="77840" y="261898"/>
                    </a:moveTo>
                    <a:lnTo>
                      <a:pt x="77840" y="250447"/>
                    </a:lnTo>
                    <a:lnTo>
                      <a:pt x="141044" y="246708"/>
                    </a:lnTo>
                    <a:cubicBezTo>
                      <a:pt x="141044" y="246738"/>
                      <a:pt x="141048" y="246770"/>
                      <a:pt x="141048" y="246802"/>
                    </a:cubicBezTo>
                    <a:lnTo>
                      <a:pt x="141048" y="258159"/>
                    </a:ln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F573C616-8314-4B3F-BC7B-0ED25DE43B1C}"/>
                  </a:ext>
                </a:extLst>
              </p:cNvPr>
              <p:cNvSpPr/>
              <p:nvPr/>
            </p:nvSpPr>
            <p:spPr>
              <a:xfrm>
                <a:off x="1960602" y="1394907"/>
                <a:ext cx="26733" cy="27106"/>
              </a:xfrm>
              <a:custGeom>
                <a:avLst/>
                <a:gdLst>
                  <a:gd name="connsiteX0" fmla="*/ 18983 w 26733"/>
                  <a:gd name="connsiteY0" fmla="*/ 25761 h 27106"/>
                  <a:gd name="connsiteX1" fmla="*/ 25456 w 26733"/>
                  <a:gd name="connsiteY1" fmla="*/ 19450 h 27106"/>
                  <a:gd name="connsiteX2" fmla="*/ 7760 w 26733"/>
                  <a:gd name="connsiteY2" fmla="*/ 1357 h 27106"/>
                  <a:gd name="connsiteX3" fmla="*/ 1289 w 26733"/>
                  <a:gd name="connsiteY3" fmla="*/ 7668 h 27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733" h="27106">
                    <a:moveTo>
                      <a:pt x="18983" y="25761"/>
                    </a:moveTo>
                    <a:cubicBezTo>
                      <a:pt x="23019" y="29886"/>
                      <a:pt x="29498" y="23588"/>
                      <a:pt x="25456" y="19450"/>
                    </a:cubicBezTo>
                    <a:lnTo>
                      <a:pt x="7760" y="1357"/>
                    </a:lnTo>
                    <a:cubicBezTo>
                      <a:pt x="3705" y="-2792"/>
                      <a:pt x="-2774" y="3512"/>
                      <a:pt x="1289" y="7668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AD8D3094-4847-4227-BFE0-5FA6B1E3FF0F}"/>
                  </a:ext>
                </a:extLst>
              </p:cNvPr>
              <p:cNvSpPr/>
              <p:nvPr/>
            </p:nvSpPr>
            <p:spPr>
              <a:xfrm>
                <a:off x="1936983" y="1425565"/>
                <a:ext cx="30704" cy="21986"/>
              </a:xfrm>
              <a:custGeom>
                <a:avLst/>
                <a:gdLst>
                  <a:gd name="connsiteX0" fmla="*/ 2154 w 30704"/>
                  <a:gd name="connsiteY0" fmla="*/ 8428 h 21986"/>
                  <a:gd name="connsiteX1" fmla="*/ 23935 w 30704"/>
                  <a:gd name="connsiteY1" fmla="*/ 21333 h 21986"/>
                  <a:gd name="connsiteX2" fmla="*/ 28551 w 30704"/>
                  <a:gd name="connsiteY2" fmla="*/ 13568 h 21986"/>
                  <a:gd name="connsiteX3" fmla="*/ 6768 w 30704"/>
                  <a:gd name="connsiteY3" fmla="*/ 661 h 21986"/>
                  <a:gd name="connsiteX4" fmla="*/ 2154 w 30704"/>
                  <a:gd name="connsiteY4" fmla="*/ 8428 h 21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04" h="21986">
                    <a:moveTo>
                      <a:pt x="2154" y="8428"/>
                    </a:moveTo>
                    <a:lnTo>
                      <a:pt x="23935" y="21333"/>
                    </a:lnTo>
                    <a:cubicBezTo>
                      <a:pt x="28890" y="24267"/>
                      <a:pt x="33571" y="16541"/>
                      <a:pt x="28551" y="13568"/>
                    </a:cubicBezTo>
                    <a:lnTo>
                      <a:pt x="6768" y="661"/>
                    </a:lnTo>
                    <a:cubicBezTo>
                      <a:pt x="1775" y="-2297"/>
                      <a:pt x="-2849" y="5464"/>
                      <a:pt x="2154" y="8428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1F97B79E-CEF6-4662-8363-7AEB92C2B82C}"/>
                  </a:ext>
                </a:extLst>
              </p:cNvPr>
              <p:cNvSpPr/>
              <p:nvPr/>
            </p:nvSpPr>
            <p:spPr>
              <a:xfrm>
                <a:off x="1922129" y="1461340"/>
                <a:ext cx="33167" cy="15907"/>
              </a:xfrm>
              <a:custGeom>
                <a:avLst/>
                <a:gdLst>
                  <a:gd name="connsiteX0" fmla="*/ 3169 w 33167"/>
                  <a:gd name="connsiteY0" fmla="*/ 8883 h 15907"/>
                  <a:gd name="connsiteX1" fmla="*/ 27556 w 33167"/>
                  <a:gd name="connsiteY1" fmla="*/ 15720 h 15907"/>
                  <a:gd name="connsiteX2" fmla="*/ 30000 w 33167"/>
                  <a:gd name="connsiteY2" fmla="*/ 7025 h 15907"/>
                  <a:gd name="connsiteX3" fmla="*/ 5614 w 33167"/>
                  <a:gd name="connsiteY3" fmla="*/ 188 h 15907"/>
                  <a:gd name="connsiteX4" fmla="*/ 3169 w 33167"/>
                  <a:gd name="connsiteY4" fmla="*/ 8883 h 15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167" h="15907">
                    <a:moveTo>
                      <a:pt x="3169" y="8883"/>
                    </a:moveTo>
                    <a:lnTo>
                      <a:pt x="27556" y="15720"/>
                    </a:lnTo>
                    <a:cubicBezTo>
                      <a:pt x="33137" y="17284"/>
                      <a:pt x="35602" y="8595"/>
                      <a:pt x="30000" y="7025"/>
                    </a:cubicBezTo>
                    <a:lnTo>
                      <a:pt x="5614" y="188"/>
                    </a:lnTo>
                    <a:cubicBezTo>
                      <a:pt x="22" y="-1378"/>
                      <a:pt x="-2430" y="7315"/>
                      <a:pt x="3169" y="8883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7C6B6CCD-19CE-4A66-A62A-0F6C08575596}"/>
                  </a:ext>
                </a:extLst>
              </p:cNvPr>
              <p:cNvSpPr/>
              <p:nvPr/>
            </p:nvSpPr>
            <p:spPr>
              <a:xfrm>
                <a:off x="1917009" y="1499763"/>
                <a:ext cx="34055" cy="9335"/>
              </a:xfrm>
              <a:custGeom>
                <a:avLst/>
                <a:gdLst>
                  <a:gd name="connsiteX0" fmla="*/ 29694 w 34055"/>
                  <a:gd name="connsiteY0" fmla="*/ 9335 h 9335"/>
                  <a:gd name="connsiteX1" fmla="*/ 29749 w 34055"/>
                  <a:gd name="connsiteY1" fmla="*/ 304 h 9335"/>
                  <a:gd name="connsiteX2" fmla="*/ 4422 w 34055"/>
                  <a:gd name="connsiteY2" fmla="*/ 3 h 9335"/>
                  <a:gd name="connsiteX3" fmla="*/ 4316 w 34055"/>
                  <a:gd name="connsiteY3" fmla="*/ 9032 h 9335"/>
                  <a:gd name="connsiteX4" fmla="*/ 29642 w 34055"/>
                  <a:gd name="connsiteY4" fmla="*/ 9333 h 9335"/>
                  <a:gd name="connsiteX5" fmla="*/ 29694 w 34055"/>
                  <a:gd name="connsiteY5" fmla="*/ 9335 h 9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055" h="9335">
                    <a:moveTo>
                      <a:pt x="29694" y="9335"/>
                    </a:moveTo>
                    <a:cubicBezTo>
                      <a:pt x="35468" y="9335"/>
                      <a:pt x="35532" y="373"/>
                      <a:pt x="29749" y="304"/>
                    </a:cubicBezTo>
                    <a:lnTo>
                      <a:pt x="4422" y="3"/>
                    </a:lnTo>
                    <a:cubicBezTo>
                      <a:pt x="-1369" y="-180"/>
                      <a:pt x="-1542" y="8965"/>
                      <a:pt x="4316" y="9032"/>
                    </a:cubicBezTo>
                    <a:lnTo>
                      <a:pt x="29642" y="9333"/>
                    </a:lnTo>
                    <a:cubicBezTo>
                      <a:pt x="29660" y="9335"/>
                      <a:pt x="29679" y="9335"/>
                      <a:pt x="29694" y="9335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5EABEAA0-FA5B-496F-8A13-3983B699974A}"/>
                  </a:ext>
                </a:extLst>
              </p:cNvPr>
              <p:cNvSpPr/>
              <p:nvPr/>
            </p:nvSpPr>
            <p:spPr>
              <a:xfrm>
                <a:off x="1921983" y="1531934"/>
                <a:ext cx="33445" cy="15305"/>
              </a:xfrm>
              <a:custGeom>
                <a:avLst/>
                <a:gdLst>
                  <a:gd name="connsiteX0" fmla="*/ 33304 w 33445"/>
                  <a:gd name="connsiteY0" fmla="*/ 3400 h 15305"/>
                  <a:gd name="connsiteX1" fmla="*/ 27806 w 33445"/>
                  <a:gd name="connsiteY1" fmla="*/ 142 h 15305"/>
                  <a:gd name="connsiteX2" fmla="*/ 3264 w 33445"/>
                  <a:gd name="connsiteY2" fmla="*/ 6398 h 15305"/>
                  <a:gd name="connsiteX3" fmla="*/ 5501 w 33445"/>
                  <a:gd name="connsiteY3" fmla="*/ 15147 h 15305"/>
                  <a:gd name="connsiteX4" fmla="*/ 30042 w 33445"/>
                  <a:gd name="connsiteY4" fmla="*/ 8893 h 15305"/>
                  <a:gd name="connsiteX5" fmla="*/ 33304 w 33445"/>
                  <a:gd name="connsiteY5" fmla="*/ 3400 h 15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445" h="15305">
                    <a:moveTo>
                      <a:pt x="33304" y="3400"/>
                    </a:moveTo>
                    <a:cubicBezTo>
                      <a:pt x="32688" y="983"/>
                      <a:pt x="30227" y="-476"/>
                      <a:pt x="27806" y="142"/>
                    </a:cubicBezTo>
                    <a:lnTo>
                      <a:pt x="3264" y="6398"/>
                    </a:lnTo>
                    <a:cubicBezTo>
                      <a:pt x="-2362" y="7830"/>
                      <a:pt x="-126" y="16583"/>
                      <a:pt x="5501" y="15147"/>
                    </a:cubicBezTo>
                    <a:lnTo>
                      <a:pt x="30042" y="8893"/>
                    </a:lnTo>
                    <a:cubicBezTo>
                      <a:pt x="32462" y="8277"/>
                      <a:pt x="33922" y="5816"/>
                      <a:pt x="33304" y="3400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52C360EF-60DD-4214-9284-B5C4689E907F}"/>
                  </a:ext>
                </a:extLst>
              </p:cNvPr>
              <p:cNvSpPr/>
              <p:nvPr/>
            </p:nvSpPr>
            <p:spPr>
              <a:xfrm>
                <a:off x="1936692" y="1561632"/>
                <a:ext cx="31055" cy="21441"/>
              </a:xfrm>
              <a:custGeom>
                <a:avLst/>
                <a:gdLst>
                  <a:gd name="connsiteX0" fmla="*/ 30476 w 31055"/>
                  <a:gd name="connsiteY0" fmla="*/ 2306 h 21441"/>
                  <a:gd name="connsiteX1" fmla="*/ 24319 w 31055"/>
                  <a:gd name="connsiteY1" fmla="*/ 579 h 21441"/>
                  <a:gd name="connsiteX2" fmla="*/ 2235 w 31055"/>
                  <a:gd name="connsiteY2" fmla="*/ 12962 h 21441"/>
                  <a:gd name="connsiteX3" fmla="*/ 6663 w 31055"/>
                  <a:gd name="connsiteY3" fmla="*/ 20836 h 21441"/>
                  <a:gd name="connsiteX4" fmla="*/ 28748 w 31055"/>
                  <a:gd name="connsiteY4" fmla="*/ 8453 h 21441"/>
                  <a:gd name="connsiteX5" fmla="*/ 30476 w 31055"/>
                  <a:gd name="connsiteY5" fmla="*/ 2306 h 21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055" h="21441">
                    <a:moveTo>
                      <a:pt x="30476" y="2306"/>
                    </a:moveTo>
                    <a:cubicBezTo>
                      <a:pt x="29255" y="131"/>
                      <a:pt x="26496" y="-642"/>
                      <a:pt x="24319" y="579"/>
                    </a:cubicBezTo>
                    <a:lnTo>
                      <a:pt x="2235" y="12962"/>
                    </a:lnTo>
                    <a:cubicBezTo>
                      <a:pt x="-2836" y="15808"/>
                      <a:pt x="1623" y="23666"/>
                      <a:pt x="6663" y="20836"/>
                    </a:cubicBezTo>
                    <a:lnTo>
                      <a:pt x="28748" y="8453"/>
                    </a:lnTo>
                    <a:cubicBezTo>
                      <a:pt x="30926" y="7232"/>
                      <a:pt x="31699" y="4481"/>
                      <a:pt x="30476" y="2306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222D6BF0-D974-4A76-9F42-5DA2ADE28F77}"/>
                  </a:ext>
                </a:extLst>
              </p:cNvPr>
              <p:cNvSpPr/>
              <p:nvPr/>
            </p:nvSpPr>
            <p:spPr>
              <a:xfrm>
                <a:off x="1960202" y="1587131"/>
                <a:ext cx="27138" cy="26709"/>
              </a:xfrm>
              <a:custGeom>
                <a:avLst/>
                <a:gdLst>
                  <a:gd name="connsiteX0" fmla="*/ 19462 w 27138"/>
                  <a:gd name="connsiteY0" fmla="*/ 1288 h 26709"/>
                  <a:gd name="connsiteX1" fmla="*/ 1339 w 27138"/>
                  <a:gd name="connsiteY1" fmla="*/ 18958 h 26709"/>
                  <a:gd name="connsiteX2" fmla="*/ 7659 w 27138"/>
                  <a:gd name="connsiteY2" fmla="*/ 25419 h 26709"/>
                  <a:gd name="connsiteX3" fmla="*/ 25779 w 27138"/>
                  <a:gd name="connsiteY3" fmla="*/ 7751 h 26709"/>
                  <a:gd name="connsiteX4" fmla="*/ 19462 w 27138"/>
                  <a:gd name="connsiteY4" fmla="*/ 1288 h 26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138" h="26709">
                    <a:moveTo>
                      <a:pt x="19462" y="1288"/>
                    </a:moveTo>
                    <a:lnTo>
                      <a:pt x="1339" y="18958"/>
                    </a:lnTo>
                    <a:cubicBezTo>
                      <a:pt x="-2760" y="22954"/>
                      <a:pt x="3474" y="29498"/>
                      <a:pt x="7659" y="25419"/>
                    </a:cubicBezTo>
                    <a:lnTo>
                      <a:pt x="25779" y="7751"/>
                    </a:lnTo>
                    <a:cubicBezTo>
                      <a:pt x="29935" y="3700"/>
                      <a:pt x="23621" y="-2771"/>
                      <a:pt x="19462" y="1288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E684A973-4358-4A25-AF81-22D888BC7D08}"/>
                  </a:ext>
                </a:extLst>
              </p:cNvPr>
              <p:cNvSpPr/>
              <p:nvPr/>
            </p:nvSpPr>
            <p:spPr>
              <a:xfrm>
                <a:off x="2155094" y="1587138"/>
                <a:ext cx="26735" cy="27108"/>
              </a:xfrm>
              <a:custGeom>
                <a:avLst/>
                <a:gdLst>
                  <a:gd name="connsiteX0" fmla="*/ 7760 w 26735"/>
                  <a:gd name="connsiteY0" fmla="*/ 1358 h 27108"/>
                  <a:gd name="connsiteX1" fmla="*/ 1289 w 26735"/>
                  <a:gd name="connsiteY1" fmla="*/ 7665 h 27108"/>
                  <a:gd name="connsiteX2" fmla="*/ 18983 w 26735"/>
                  <a:gd name="connsiteY2" fmla="*/ 25762 h 27108"/>
                  <a:gd name="connsiteX3" fmla="*/ 25456 w 26735"/>
                  <a:gd name="connsiteY3" fmla="*/ 19455 h 27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735" h="27108">
                    <a:moveTo>
                      <a:pt x="7760" y="1358"/>
                    </a:moveTo>
                    <a:cubicBezTo>
                      <a:pt x="3705" y="-2793"/>
                      <a:pt x="-2774" y="3512"/>
                      <a:pt x="1289" y="7665"/>
                    </a:cubicBezTo>
                    <a:lnTo>
                      <a:pt x="18983" y="25762"/>
                    </a:lnTo>
                    <a:cubicBezTo>
                      <a:pt x="23019" y="29890"/>
                      <a:pt x="29501" y="23589"/>
                      <a:pt x="25456" y="19455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273BBB21-205F-4E6E-BC20-1ADEA5D64291}"/>
                  </a:ext>
                </a:extLst>
              </p:cNvPr>
              <p:cNvSpPr/>
              <p:nvPr/>
            </p:nvSpPr>
            <p:spPr>
              <a:xfrm>
                <a:off x="2174755" y="1561606"/>
                <a:ext cx="30703" cy="21984"/>
              </a:xfrm>
              <a:custGeom>
                <a:avLst/>
                <a:gdLst>
                  <a:gd name="connsiteX0" fmla="*/ 28551 w 30703"/>
                  <a:gd name="connsiteY0" fmla="*/ 13566 h 21984"/>
                  <a:gd name="connsiteX1" fmla="*/ 6768 w 30703"/>
                  <a:gd name="connsiteY1" fmla="*/ 660 h 21984"/>
                  <a:gd name="connsiteX2" fmla="*/ 2154 w 30703"/>
                  <a:gd name="connsiteY2" fmla="*/ 8425 h 21984"/>
                  <a:gd name="connsiteX3" fmla="*/ 23935 w 30703"/>
                  <a:gd name="connsiteY3" fmla="*/ 21331 h 21984"/>
                  <a:gd name="connsiteX4" fmla="*/ 28551 w 30703"/>
                  <a:gd name="connsiteY4" fmla="*/ 13566 h 21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03" h="21984">
                    <a:moveTo>
                      <a:pt x="28551" y="13566"/>
                    </a:moveTo>
                    <a:lnTo>
                      <a:pt x="6768" y="660"/>
                    </a:lnTo>
                    <a:cubicBezTo>
                      <a:pt x="1775" y="-2296"/>
                      <a:pt x="-2849" y="5464"/>
                      <a:pt x="2154" y="8425"/>
                    </a:cubicBezTo>
                    <a:lnTo>
                      <a:pt x="23935" y="21331"/>
                    </a:lnTo>
                    <a:cubicBezTo>
                      <a:pt x="28890" y="24266"/>
                      <a:pt x="33569" y="16540"/>
                      <a:pt x="28551" y="13566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CAB14A2D-5B4F-42D3-8F8F-2E75B13CD444}"/>
                  </a:ext>
                </a:extLst>
              </p:cNvPr>
              <p:cNvSpPr/>
              <p:nvPr/>
            </p:nvSpPr>
            <p:spPr>
              <a:xfrm>
                <a:off x="2187142" y="1531915"/>
                <a:ext cx="33166" cy="15905"/>
              </a:xfrm>
              <a:custGeom>
                <a:avLst/>
                <a:gdLst>
                  <a:gd name="connsiteX0" fmla="*/ 29999 w 33166"/>
                  <a:gd name="connsiteY0" fmla="*/ 7022 h 15905"/>
                  <a:gd name="connsiteX1" fmla="*/ 5613 w 33166"/>
                  <a:gd name="connsiteY1" fmla="*/ 189 h 15905"/>
                  <a:gd name="connsiteX2" fmla="*/ 3168 w 33166"/>
                  <a:gd name="connsiteY2" fmla="*/ 8883 h 15905"/>
                  <a:gd name="connsiteX3" fmla="*/ 27555 w 33166"/>
                  <a:gd name="connsiteY3" fmla="*/ 15717 h 15905"/>
                  <a:gd name="connsiteX4" fmla="*/ 29999 w 33166"/>
                  <a:gd name="connsiteY4" fmla="*/ 7022 h 15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166" h="15905">
                    <a:moveTo>
                      <a:pt x="29999" y="7022"/>
                    </a:moveTo>
                    <a:lnTo>
                      <a:pt x="5613" y="189"/>
                    </a:lnTo>
                    <a:cubicBezTo>
                      <a:pt x="24" y="-1381"/>
                      <a:pt x="-2431" y="7314"/>
                      <a:pt x="3168" y="8883"/>
                    </a:cubicBezTo>
                    <a:lnTo>
                      <a:pt x="27555" y="15717"/>
                    </a:lnTo>
                    <a:cubicBezTo>
                      <a:pt x="33138" y="17285"/>
                      <a:pt x="35601" y="8594"/>
                      <a:pt x="29999" y="7022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90AEE45A-DCE6-4BBF-A7C1-983D4F55C13F}"/>
                  </a:ext>
                </a:extLst>
              </p:cNvPr>
              <p:cNvSpPr/>
              <p:nvPr/>
            </p:nvSpPr>
            <p:spPr>
              <a:xfrm>
                <a:off x="2191367" y="1500064"/>
                <a:ext cx="34063" cy="9336"/>
              </a:xfrm>
              <a:custGeom>
                <a:avLst/>
                <a:gdLst>
                  <a:gd name="connsiteX0" fmla="*/ 29748 w 34063"/>
                  <a:gd name="connsiteY0" fmla="*/ 304 h 9336"/>
                  <a:gd name="connsiteX1" fmla="*/ 4422 w 34063"/>
                  <a:gd name="connsiteY1" fmla="*/ 3 h 9336"/>
                  <a:gd name="connsiteX2" fmla="*/ 4313 w 34063"/>
                  <a:gd name="connsiteY2" fmla="*/ 9032 h 9336"/>
                  <a:gd name="connsiteX3" fmla="*/ 29642 w 34063"/>
                  <a:gd name="connsiteY3" fmla="*/ 9333 h 9336"/>
                  <a:gd name="connsiteX4" fmla="*/ 29748 w 34063"/>
                  <a:gd name="connsiteY4" fmla="*/ 304 h 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063" h="9336">
                    <a:moveTo>
                      <a:pt x="29748" y="304"/>
                    </a:moveTo>
                    <a:lnTo>
                      <a:pt x="4422" y="3"/>
                    </a:lnTo>
                    <a:cubicBezTo>
                      <a:pt x="-1368" y="-180"/>
                      <a:pt x="-1542" y="8965"/>
                      <a:pt x="4313" y="9032"/>
                    </a:cubicBezTo>
                    <a:lnTo>
                      <a:pt x="29642" y="9333"/>
                    </a:lnTo>
                    <a:cubicBezTo>
                      <a:pt x="35431" y="9518"/>
                      <a:pt x="35606" y="373"/>
                      <a:pt x="29748" y="304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0F68FDBC-47EC-4F96-A96F-F6406E837735}"/>
                  </a:ext>
                </a:extLst>
              </p:cNvPr>
              <p:cNvSpPr/>
              <p:nvPr/>
            </p:nvSpPr>
            <p:spPr>
              <a:xfrm>
                <a:off x="2187011" y="1461924"/>
                <a:ext cx="33449" cy="15296"/>
              </a:xfrm>
              <a:custGeom>
                <a:avLst/>
                <a:gdLst>
                  <a:gd name="connsiteX0" fmla="*/ 141 w 33449"/>
                  <a:gd name="connsiteY0" fmla="*/ 11906 h 15296"/>
                  <a:gd name="connsiteX1" fmla="*/ 5641 w 33449"/>
                  <a:gd name="connsiteY1" fmla="*/ 15165 h 15296"/>
                  <a:gd name="connsiteX2" fmla="*/ 30183 w 33449"/>
                  <a:gd name="connsiteY2" fmla="*/ 8909 h 15296"/>
                  <a:gd name="connsiteX3" fmla="*/ 27946 w 33449"/>
                  <a:gd name="connsiteY3" fmla="*/ 160 h 15296"/>
                  <a:gd name="connsiteX4" fmla="*/ 3403 w 33449"/>
                  <a:gd name="connsiteY4" fmla="*/ 6414 h 15296"/>
                  <a:gd name="connsiteX5" fmla="*/ 141 w 33449"/>
                  <a:gd name="connsiteY5" fmla="*/ 11906 h 15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449" h="15296">
                    <a:moveTo>
                      <a:pt x="141" y="11906"/>
                    </a:moveTo>
                    <a:cubicBezTo>
                      <a:pt x="742" y="14258"/>
                      <a:pt x="3295" y="15763"/>
                      <a:pt x="5641" y="15165"/>
                    </a:cubicBezTo>
                    <a:lnTo>
                      <a:pt x="30183" y="8909"/>
                    </a:lnTo>
                    <a:cubicBezTo>
                      <a:pt x="35810" y="7477"/>
                      <a:pt x="33580" y="-1282"/>
                      <a:pt x="27946" y="160"/>
                    </a:cubicBezTo>
                    <a:lnTo>
                      <a:pt x="3403" y="6414"/>
                    </a:lnTo>
                    <a:cubicBezTo>
                      <a:pt x="985" y="7029"/>
                      <a:pt x="-475" y="9487"/>
                      <a:pt x="141" y="11906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F6861AEC-4130-40E7-94D8-392DCD6CCFD3}"/>
                  </a:ext>
                </a:extLst>
              </p:cNvPr>
              <p:cNvSpPr/>
              <p:nvPr/>
            </p:nvSpPr>
            <p:spPr>
              <a:xfrm>
                <a:off x="2174692" y="1426084"/>
                <a:ext cx="31059" cy="21416"/>
              </a:xfrm>
              <a:custGeom>
                <a:avLst/>
                <a:gdLst>
                  <a:gd name="connsiteX0" fmla="*/ 579 w 31059"/>
                  <a:gd name="connsiteY0" fmla="*/ 19142 h 21416"/>
                  <a:gd name="connsiteX1" fmla="*/ 6739 w 31059"/>
                  <a:gd name="connsiteY1" fmla="*/ 20865 h 21416"/>
                  <a:gd name="connsiteX2" fmla="*/ 28822 w 31059"/>
                  <a:gd name="connsiteY2" fmla="*/ 8483 h 21416"/>
                  <a:gd name="connsiteX3" fmla="*/ 24394 w 31059"/>
                  <a:gd name="connsiteY3" fmla="*/ 608 h 21416"/>
                  <a:gd name="connsiteX4" fmla="*/ 2309 w 31059"/>
                  <a:gd name="connsiteY4" fmla="*/ 12995 h 21416"/>
                  <a:gd name="connsiteX5" fmla="*/ 579 w 31059"/>
                  <a:gd name="connsiteY5" fmla="*/ 19142 h 21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059" h="21416">
                    <a:moveTo>
                      <a:pt x="579" y="19142"/>
                    </a:moveTo>
                    <a:cubicBezTo>
                      <a:pt x="1772" y="21259"/>
                      <a:pt x="4631" y="22049"/>
                      <a:pt x="6739" y="20865"/>
                    </a:cubicBezTo>
                    <a:lnTo>
                      <a:pt x="28822" y="8483"/>
                    </a:lnTo>
                    <a:cubicBezTo>
                      <a:pt x="33885" y="5643"/>
                      <a:pt x="29464" y="-2233"/>
                      <a:pt x="24394" y="608"/>
                    </a:cubicBezTo>
                    <a:lnTo>
                      <a:pt x="2309" y="12995"/>
                    </a:lnTo>
                    <a:cubicBezTo>
                      <a:pt x="133" y="14216"/>
                      <a:pt x="-643" y="16967"/>
                      <a:pt x="579" y="19142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0BB7DA9B-BCEC-4F98-94DD-98818AC17ABE}"/>
                  </a:ext>
                </a:extLst>
              </p:cNvPr>
              <p:cNvSpPr/>
              <p:nvPr/>
            </p:nvSpPr>
            <p:spPr>
              <a:xfrm>
                <a:off x="2155131" y="1395324"/>
                <a:ext cx="27125" cy="26706"/>
              </a:xfrm>
              <a:custGeom>
                <a:avLst/>
                <a:gdLst>
                  <a:gd name="connsiteX0" fmla="*/ 4487 w 27125"/>
                  <a:gd name="connsiteY0" fmla="*/ 26706 h 26706"/>
                  <a:gd name="connsiteX1" fmla="*/ 7647 w 27125"/>
                  <a:gd name="connsiteY1" fmla="*/ 25419 h 26706"/>
                  <a:gd name="connsiteX2" fmla="*/ 25767 w 27125"/>
                  <a:gd name="connsiteY2" fmla="*/ 7751 h 26706"/>
                  <a:gd name="connsiteX3" fmla="*/ 19450 w 27125"/>
                  <a:gd name="connsiteY3" fmla="*/ 1288 h 26706"/>
                  <a:gd name="connsiteX4" fmla="*/ 1327 w 27125"/>
                  <a:gd name="connsiteY4" fmla="*/ 18958 h 26706"/>
                  <a:gd name="connsiteX5" fmla="*/ 4487 w 27125"/>
                  <a:gd name="connsiteY5" fmla="*/ 26706 h 26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25" h="26706">
                    <a:moveTo>
                      <a:pt x="4487" y="26706"/>
                    </a:moveTo>
                    <a:cubicBezTo>
                      <a:pt x="5627" y="26706"/>
                      <a:pt x="6767" y="26277"/>
                      <a:pt x="7647" y="25419"/>
                    </a:cubicBezTo>
                    <a:lnTo>
                      <a:pt x="25767" y="7751"/>
                    </a:lnTo>
                    <a:cubicBezTo>
                      <a:pt x="29922" y="3698"/>
                      <a:pt x="23609" y="-2770"/>
                      <a:pt x="19450" y="1288"/>
                    </a:cubicBezTo>
                    <a:lnTo>
                      <a:pt x="1327" y="18958"/>
                    </a:lnTo>
                    <a:cubicBezTo>
                      <a:pt x="-1496" y="21709"/>
                      <a:pt x="479" y="26706"/>
                      <a:pt x="4487" y="26706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</p:grpSp>
      </p:grpSp>
      <p:grpSp>
        <p:nvGrpSpPr>
          <p:cNvPr id="93" name="Graphic 1">
            <a:extLst>
              <a:ext uri="{FF2B5EF4-FFF2-40B4-BE49-F238E27FC236}">
                <a16:creationId xmlns:a16="http://schemas.microsoft.com/office/drawing/2014/main" id="{647AF121-B964-48E7-B46B-81F9DEC9A1EB}"/>
              </a:ext>
            </a:extLst>
          </p:cNvPr>
          <p:cNvGrpSpPr/>
          <p:nvPr/>
        </p:nvGrpSpPr>
        <p:grpSpPr>
          <a:xfrm>
            <a:off x="10816972" y="4686239"/>
            <a:ext cx="2389185" cy="2640394"/>
            <a:chOff x="4825140" y="2109733"/>
            <a:chExt cx="2389185" cy="2640394"/>
          </a:xfrm>
          <a:solidFill>
            <a:srgbClr val="FEFDF8"/>
          </a:solidFill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85F1C9FF-BD38-443F-B289-CD47363FF24B}"/>
                </a:ext>
              </a:extLst>
            </p:cNvPr>
            <p:cNvSpPr/>
            <p:nvPr/>
          </p:nvSpPr>
          <p:spPr>
            <a:xfrm>
              <a:off x="4825140" y="2109733"/>
              <a:ext cx="2389185" cy="2640394"/>
            </a:xfrm>
            <a:custGeom>
              <a:avLst/>
              <a:gdLst>
                <a:gd name="connsiteX0" fmla="*/ 1086194 w 2389185"/>
                <a:gd name="connsiteY0" fmla="*/ 154835 h 2640394"/>
                <a:gd name="connsiteX1" fmla="*/ 1104196 w 2389185"/>
                <a:gd name="connsiteY1" fmla="*/ 78635 h 2640394"/>
                <a:gd name="connsiteX2" fmla="*/ 1129151 w 2389185"/>
                <a:gd name="connsiteY2" fmla="*/ 16532 h 2640394"/>
                <a:gd name="connsiteX3" fmla="*/ 1136867 w 2389185"/>
                <a:gd name="connsiteY3" fmla="*/ 6245 h 2640394"/>
                <a:gd name="connsiteX4" fmla="*/ 1208876 w 2389185"/>
                <a:gd name="connsiteY4" fmla="*/ 17008 h 2640394"/>
                <a:gd name="connsiteX5" fmla="*/ 1222115 w 2389185"/>
                <a:gd name="connsiteY5" fmla="*/ 33486 h 2640394"/>
                <a:gd name="connsiteX6" fmla="*/ 1254786 w 2389185"/>
                <a:gd name="connsiteY6" fmla="*/ 37868 h 2640394"/>
                <a:gd name="connsiteX7" fmla="*/ 1311269 w 2389185"/>
                <a:gd name="connsiteY7" fmla="*/ 16532 h 2640394"/>
                <a:gd name="connsiteX8" fmla="*/ 1387088 w 2389185"/>
                <a:gd name="connsiteY8" fmla="*/ 55965 h 2640394"/>
                <a:gd name="connsiteX9" fmla="*/ 1472051 w 2389185"/>
                <a:gd name="connsiteY9" fmla="*/ 285994 h 2640394"/>
                <a:gd name="connsiteX10" fmla="*/ 1471004 w 2389185"/>
                <a:gd name="connsiteY10" fmla="*/ 300758 h 2640394"/>
                <a:gd name="connsiteX11" fmla="*/ 1585208 w 2389185"/>
                <a:gd name="connsiteY11" fmla="*/ 350288 h 2640394"/>
                <a:gd name="connsiteX12" fmla="*/ 1695222 w 2389185"/>
                <a:gd name="connsiteY12" fmla="*/ 412867 h 2640394"/>
                <a:gd name="connsiteX13" fmla="*/ 1728845 w 2389185"/>
                <a:gd name="connsiteY13" fmla="*/ 457920 h 2640394"/>
                <a:gd name="connsiteX14" fmla="*/ 1709795 w 2389185"/>
                <a:gd name="connsiteY14" fmla="*/ 496115 h 2640394"/>
                <a:gd name="connsiteX15" fmla="*/ 1639311 w 2389185"/>
                <a:gd name="connsiteY15" fmla="*/ 530405 h 2640394"/>
                <a:gd name="connsiteX16" fmla="*/ 1600734 w 2389185"/>
                <a:gd name="connsiteY16" fmla="*/ 555837 h 2640394"/>
                <a:gd name="connsiteX17" fmla="*/ 1602925 w 2389185"/>
                <a:gd name="connsiteY17" fmla="*/ 559171 h 2640394"/>
                <a:gd name="connsiteX18" fmla="*/ 1679887 w 2389185"/>
                <a:gd name="connsiteY18" fmla="*/ 534501 h 2640394"/>
                <a:gd name="connsiteX19" fmla="*/ 2083747 w 2389185"/>
                <a:gd name="connsiteY19" fmla="*/ 584412 h 2640394"/>
                <a:gd name="connsiteX20" fmla="*/ 2172901 w 2389185"/>
                <a:gd name="connsiteY20" fmla="*/ 642038 h 2640394"/>
                <a:gd name="connsiteX21" fmla="*/ 2243767 w 2389185"/>
                <a:gd name="connsiteY21" fmla="*/ 682329 h 2640394"/>
                <a:gd name="connsiteX22" fmla="*/ 2278629 w 2389185"/>
                <a:gd name="connsiteY22" fmla="*/ 725858 h 2640394"/>
                <a:gd name="connsiteX23" fmla="*/ 2292821 w 2389185"/>
                <a:gd name="connsiteY23" fmla="*/ 750909 h 2640394"/>
                <a:gd name="connsiteX24" fmla="*/ 2295488 w 2389185"/>
                <a:gd name="connsiteY24" fmla="*/ 762339 h 2640394"/>
                <a:gd name="connsiteX25" fmla="*/ 2284534 w 2389185"/>
                <a:gd name="connsiteY25" fmla="*/ 765863 h 2640394"/>
                <a:gd name="connsiteX26" fmla="*/ 2247291 w 2389185"/>
                <a:gd name="connsiteY26" fmla="*/ 754814 h 2640394"/>
                <a:gd name="connsiteX27" fmla="*/ 2203667 w 2389185"/>
                <a:gd name="connsiteY27" fmla="*/ 755005 h 2640394"/>
                <a:gd name="connsiteX28" fmla="*/ 2142135 w 2389185"/>
                <a:gd name="connsiteY28" fmla="*/ 790724 h 2640394"/>
                <a:gd name="connsiteX29" fmla="*/ 2143564 w 2389185"/>
                <a:gd name="connsiteY29" fmla="*/ 794915 h 2640394"/>
                <a:gd name="connsiteX30" fmla="*/ 2168138 w 2389185"/>
                <a:gd name="connsiteY30" fmla="*/ 790057 h 2640394"/>
                <a:gd name="connsiteX31" fmla="*/ 2349495 w 2389185"/>
                <a:gd name="connsiteY31" fmla="*/ 856541 h 2640394"/>
                <a:gd name="connsiteX32" fmla="*/ 2381308 w 2389185"/>
                <a:gd name="connsiteY32" fmla="*/ 946076 h 2640394"/>
                <a:gd name="connsiteX33" fmla="*/ 2388357 w 2389185"/>
                <a:gd name="connsiteY33" fmla="*/ 982748 h 2640394"/>
                <a:gd name="connsiteX34" fmla="*/ 2374069 w 2389185"/>
                <a:gd name="connsiteY34" fmla="*/ 1005036 h 2640394"/>
                <a:gd name="connsiteX35" fmla="*/ 2296440 w 2389185"/>
                <a:gd name="connsiteY35" fmla="*/ 1033802 h 2640394"/>
                <a:gd name="connsiteX36" fmla="*/ 2168043 w 2389185"/>
                <a:gd name="connsiteY36" fmla="*/ 1076093 h 2640394"/>
                <a:gd name="connsiteX37" fmla="*/ 2156708 w 2389185"/>
                <a:gd name="connsiteY37" fmla="*/ 1078474 h 2640394"/>
                <a:gd name="connsiteX38" fmla="*/ 2166710 w 2389185"/>
                <a:gd name="connsiteY38" fmla="*/ 1088285 h 2640394"/>
                <a:gd name="connsiteX39" fmla="*/ 2206334 w 2389185"/>
                <a:gd name="connsiteY39" fmla="*/ 1119812 h 2640394"/>
                <a:gd name="connsiteX40" fmla="*/ 2289963 w 2389185"/>
                <a:gd name="connsiteY40" fmla="*/ 1244780 h 2640394"/>
                <a:gd name="connsiteX41" fmla="*/ 2312823 w 2389185"/>
                <a:gd name="connsiteY41" fmla="*/ 1309265 h 2640394"/>
                <a:gd name="connsiteX42" fmla="*/ 2318348 w 2389185"/>
                <a:gd name="connsiteY42" fmla="*/ 1405086 h 2640394"/>
                <a:gd name="connsiteX43" fmla="*/ 2308537 w 2389185"/>
                <a:gd name="connsiteY43" fmla="*/ 1446329 h 2640394"/>
                <a:gd name="connsiteX44" fmla="*/ 2293107 w 2389185"/>
                <a:gd name="connsiteY44" fmla="*/ 1465665 h 2640394"/>
                <a:gd name="connsiteX45" fmla="*/ 2268437 w 2389185"/>
                <a:gd name="connsiteY45" fmla="*/ 1451187 h 2640394"/>
                <a:gd name="connsiteX46" fmla="*/ 2252721 w 2389185"/>
                <a:gd name="connsiteY46" fmla="*/ 1415468 h 2640394"/>
                <a:gd name="connsiteX47" fmla="*/ 2217859 w 2389185"/>
                <a:gd name="connsiteY47" fmla="*/ 1384607 h 2640394"/>
                <a:gd name="connsiteX48" fmla="*/ 2129086 w 2389185"/>
                <a:gd name="connsiteY48" fmla="*/ 1371653 h 2640394"/>
                <a:gd name="connsiteX49" fmla="*/ 1952969 w 2389185"/>
                <a:gd name="connsiteY49" fmla="*/ 1298216 h 2640394"/>
                <a:gd name="connsiteX50" fmla="*/ 1945349 w 2389185"/>
                <a:gd name="connsiteY50" fmla="*/ 1292120 h 2640394"/>
                <a:gd name="connsiteX51" fmla="*/ 1939157 w 2389185"/>
                <a:gd name="connsiteY51" fmla="*/ 1290977 h 2640394"/>
                <a:gd name="connsiteX52" fmla="*/ 1956779 w 2389185"/>
                <a:gd name="connsiteY52" fmla="*/ 1338887 h 2640394"/>
                <a:gd name="connsiteX53" fmla="*/ 1999546 w 2389185"/>
                <a:gd name="connsiteY53" fmla="*/ 1466999 h 2640394"/>
                <a:gd name="connsiteX54" fmla="*/ 1970685 w 2389185"/>
                <a:gd name="connsiteY54" fmla="*/ 1622923 h 2640394"/>
                <a:gd name="connsiteX55" fmla="*/ 1910297 w 2389185"/>
                <a:gd name="connsiteY55" fmla="*/ 1672643 h 2640394"/>
                <a:gd name="connsiteX56" fmla="*/ 1895057 w 2389185"/>
                <a:gd name="connsiteY56" fmla="*/ 1671691 h 2640394"/>
                <a:gd name="connsiteX57" fmla="*/ 1896866 w 2389185"/>
                <a:gd name="connsiteY57" fmla="*/ 1657975 h 2640394"/>
                <a:gd name="connsiteX58" fmla="*/ 1893628 w 2389185"/>
                <a:gd name="connsiteY58" fmla="*/ 1511861 h 2640394"/>
                <a:gd name="connsiteX59" fmla="*/ 1877054 w 2389185"/>
                <a:gd name="connsiteY59" fmla="*/ 1427756 h 2640394"/>
                <a:gd name="connsiteX60" fmla="*/ 1841907 w 2389185"/>
                <a:gd name="connsiteY60" fmla="*/ 1385274 h 2640394"/>
                <a:gd name="connsiteX61" fmla="*/ 1735037 w 2389185"/>
                <a:gd name="connsiteY61" fmla="*/ 1341650 h 2640394"/>
                <a:gd name="connsiteX62" fmla="*/ 1683887 w 2389185"/>
                <a:gd name="connsiteY62" fmla="*/ 1303835 h 2640394"/>
                <a:gd name="connsiteX63" fmla="*/ 1697127 w 2389185"/>
                <a:gd name="connsiteY63" fmla="*/ 1338221 h 2640394"/>
                <a:gd name="connsiteX64" fmla="*/ 1743514 w 2389185"/>
                <a:gd name="connsiteY64" fmla="*/ 1501289 h 2640394"/>
                <a:gd name="connsiteX65" fmla="*/ 1733989 w 2389185"/>
                <a:gd name="connsiteY65" fmla="*/ 1596348 h 2640394"/>
                <a:gd name="connsiteX66" fmla="*/ 1696651 w 2389185"/>
                <a:gd name="connsiteY66" fmla="*/ 1699218 h 2640394"/>
                <a:gd name="connsiteX67" fmla="*/ 1659313 w 2389185"/>
                <a:gd name="connsiteY67" fmla="*/ 1755701 h 2640394"/>
                <a:gd name="connsiteX68" fmla="*/ 1627785 w 2389185"/>
                <a:gd name="connsiteY68" fmla="*/ 1788753 h 2640394"/>
                <a:gd name="connsiteX69" fmla="*/ 1596829 w 2389185"/>
                <a:gd name="connsiteY69" fmla="*/ 1786943 h 2640394"/>
                <a:gd name="connsiteX70" fmla="*/ 1581398 w 2389185"/>
                <a:gd name="connsiteY70" fmla="*/ 1763988 h 2640394"/>
                <a:gd name="connsiteX71" fmla="*/ 1495292 w 2389185"/>
                <a:gd name="connsiteY71" fmla="*/ 1650164 h 2640394"/>
                <a:gd name="connsiteX72" fmla="*/ 1377182 w 2389185"/>
                <a:gd name="connsiteY72" fmla="*/ 1523768 h 2640394"/>
                <a:gd name="connsiteX73" fmla="*/ 1341273 w 2389185"/>
                <a:gd name="connsiteY73" fmla="*/ 1464522 h 2640394"/>
                <a:gd name="connsiteX74" fmla="*/ 1219544 w 2389185"/>
                <a:gd name="connsiteY74" fmla="*/ 1586537 h 2640394"/>
                <a:gd name="connsiteX75" fmla="*/ 1180491 w 2389185"/>
                <a:gd name="connsiteY75" fmla="*/ 1581680 h 2640394"/>
                <a:gd name="connsiteX76" fmla="*/ 1109530 w 2389185"/>
                <a:gd name="connsiteY76" fmla="*/ 1410325 h 2640394"/>
                <a:gd name="connsiteX77" fmla="*/ 1079526 w 2389185"/>
                <a:gd name="connsiteY77" fmla="*/ 1340411 h 2640394"/>
                <a:gd name="connsiteX78" fmla="*/ 1074192 w 2389185"/>
                <a:gd name="connsiteY78" fmla="*/ 1341364 h 2640394"/>
                <a:gd name="connsiteX79" fmla="*/ 1068858 w 2389185"/>
                <a:gd name="connsiteY79" fmla="*/ 1413278 h 2640394"/>
                <a:gd name="connsiteX80" fmla="*/ 1087718 w 2389185"/>
                <a:gd name="connsiteY80" fmla="*/ 1760654 h 2640394"/>
                <a:gd name="connsiteX81" fmla="*/ 1101243 w 2389185"/>
                <a:gd name="connsiteY81" fmla="*/ 1782848 h 2640394"/>
                <a:gd name="connsiteX82" fmla="*/ 1133342 w 2389185"/>
                <a:gd name="connsiteY82" fmla="*/ 1817138 h 2640394"/>
                <a:gd name="connsiteX83" fmla="*/ 1149154 w 2389185"/>
                <a:gd name="connsiteY83" fmla="*/ 1842284 h 2640394"/>
                <a:gd name="connsiteX84" fmla="*/ 1160203 w 2389185"/>
                <a:gd name="connsiteY84" fmla="*/ 1838950 h 2640394"/>
                <a:gd name="connsiteX85" fmla="*/ 1213829 w 2389185"/>
                <a:gd name="connsiteY85" fmla="*/ 1861715 h 2640394"/>
                <a:gd name="connsiteX86" fmla="*/ 1233355 w 2389185"/>
                <a:gd name="connsiteY86" fmla="*/ 1902577 h 2640394"/>
                <a:gd name="connsiteX87" fmla="*/ 1290505 w 2389185"/>
                <a:gd name="connsiteY87" fmla="*/ 1914864 h 2640394"/>
                <a:gd name="connsiteX88" fmla="*/ 1310126 w 2389185"/>
                <a:gd name="connsiteY88" fmla="*/ 1973729 h 2640394"/>
                <a:gd name="connsiteX89" fmla="*/ 1314794 w 2389185"/>
                <a:gd name="connsiteY89" fmla="*/ 1972967 h 2640394"/>
                <a:gd name="connsiteX90" fmla="*/ 1375277 w 2389185"/>
                <a:gd name="connsiteY90" fmla="*/ 2005447 h 2640394"/>
                <a:gd name="connsiteX91" fmla="*/ 1383564 w 2389185"/>
                <a:gd name="connsiteY91" fmla="*/ 2066216 h 2640394"/>
                <a:gd name="connsiteX92" fmla="*/ 1393470 w 2389185"/>
                <a:gd name="connsiteY92" fmla="*/ 2067550 h 2640394"/>
                <a:gd name="connsiteX93" fmla="*/ 1426046 w 2389185"/>
                <a:gd name="connsiteY93" fmla="*/ 2107745 h 2640394"/>
                <a:gd name="connsiteX94" fmla="*/ 1398614 w 2389185"/>
                <a:gd name="connsiteY94" fmla="*/ 2171372 h 2640394"/>
                <a:gd name="connsiteX95" fmla="*/ 1364895 w 2389185"/>
                <a:gd name="connsiteY95" fmla="*/ 2213187 h 2640394"/>
                <a:gd name="connsiteX96" fmla="*/ 1298315 w 2389185"/>
                <a:gd name="connsiteY96" fmla="*/ 2243096 h 2640394"/>
                <a:gd name="connsiteX97" fmla="*/ 1239451 w 2389185"/>
                <a:gd name="connsiteY97" fmla="*/ 2243572 h 2640394"/>
                <a:gd name="connsiteX98" fmla="*/ 1211638 w 2389185"/>
                <a:gd name="connsiteY98" fmla="*/ 2245763 h 2640394"/>
                <a:gd name="connsiteX99" fmla="*/ 1222401 w 2389185"/>
                <a:gd name="connsiteY99" fmla="*/ 2272718 h 2640394"/>
                <a:gd name="connsiteX100" fmla="*/ 1357847 w 2389185"/>
                <a:gd name="connsiteY100" fmla="*/ 2559421 h 2640394"/>
                <a:gd name="connsiteX101" fmla="*/ 1368800 w 2389185"/>
                <a:gd name="connsiteY101" fmla="*/ 2610951 h 2640394"/>
                <a:gd name="connsiteX102" fmla="*/ 1342035 w 2389185"/>
                <a:gd name="connsiteY102" fmla="*/ 2638383 h 2640394"/>
                <a:gd name="connsiteX103" fmla="*/ 1311841 w 2389185"/>
                <a:gd name="connsiteY103" fmla="*/ 2629239 h 2640394"/>
                <a:gd name="connsiteX104" fmla="*/ 1238879 w 2389185"/>
                <a:gd name="connsiteY104" fmla="*/ 2541419 h 2640394"/>
                <a:gd name="connsiteX105" fmla="*/ 1201732 w 2389185"/>
                <a:gd name="connsiteY105" fmla="*/ 2500271 h 2640394"/>
                <a:gd name="connsiteX106" fmla="*/ 1106291 w 2389185"/>
                <a:gd name="connsiteY106" fmla="*/ 2408640 h 2640394"/>
                <a:gd name="connsiteX107" fmla="*/ 1062667 w 2389185"/>
                <a:gd name="connsiteY107" fmla="*/ 2380446 h 2640394"/>
                <a:gd name="connsiteX108" fmla="*/ 1039712 w 2389185"/>
                <a:gd name="connsiteY108" fmla="*/ 2392543 h 2640394"/>
                <a:gd name="connsiteX109" fmla="*/ 1044855 w 2389185"/>
                <a:gd name="connsiteY109" fmla="*/ 2437120 h 2640394"/>
                <a:gd name="connsiteX110" fmla="*/ 1049999 w 2389185"/>
                <a:gd name="connsiteY110" fmla="*/ 2516177 h 2640394"/>
                <a:gd name="connsiteX111" fmla="*/ 961416 w 2389185"/>
                <a:gd name="connsiteY111" fmla="*/ 2573708 h 2640394"/>
                <a:gd name="connsiteX112" fmla="*/ 946938 w 2389185"/>
                <a:gd name="connsiteY112" fmla="*/ 2607617 h 2640394"/>
                <a:gd name="connsiteX113" fmla="*/ 876644 w 2389185"/>
                <a:gd name="connsiteY113" fmla="*/ 2618095 h 2640394"/>
                <a:gd name="connsiteX114" fmla="*/ 856641 w 2389185"/>
                <a:gd name="connsiteY114" fmla="*/ 2615523 h 2640394"/>
                <a:gd name="connsiteX115" fmla="*/ 827209 w 2389185"/>
                <a:gd name="connsiteY115" fmla="*/ 2624191 h 2640394"/>
                <a:gd name="connsiteX116" fmla="*/ 789299 w 2389185"/>
                <a:gd name="connsiteY116" fmla="*/ 2605712 h 2640394"/>
                <a:gd name="connsiteX117" fmla="*/ 753676 w 2389185"/>
                <a:gd name="connsiteY117" fmla="*/ 2592854 h 2640394"/>
                <a:gd name="connsiteX118" fmla="*/ 718052 w 2389185"/>
                <a:gd name="connsiteY118" fmla="*/ 2597616 h 2640394"/>
                <a:gd name="connsiteX119" fmla="*/ 676238 w 2389185"/>
                <a:gd name="connsiteY119" fmla="*/ 2561231 h 2640394"/>
                <a:gd name="connsiteX120" fmla="*/ 636995 w 2389185"/>
                <a:gd name="connsiteY120" fmla="*/ 2525798 h 2640394"/>
                <a:gd name="connsiteX121" fmla="*/ 591275 w 2389185"/>
                <a:gd name="connsiteY121" fmla="*/ 2494365 h 2640394"/>
                <a:gd name="connsiteX122" fmla="*/ 575368 w 2389185"/>
                <a:gd name="connsiteY122" fmla="*/ 2484650 h 2640394"/>
                <a:gd name="connsiteX123" fmla="*/ 517932 w 2389185"/>
                <a:gd name="connsiteY123" fmla="*/ 2453788 h 2640394"/>
                <a:gd name="connsiteX124" fmla="*/ 514694 w 2389185"/>
                <a:gd name="connsiteY124" fmla="*/ 2413498 h 2640394"/>
                <a:gd name="connsiteX125" fmla="*/ 508979 w 2389185"/>
                <a:gd name="connsiteY125" fmla="*/ 2392733 h 2640394"/>
                <a:gd name="connsiteX126" fmla="*/ 463068 w 2389185"/>
                <a:gd name="connsiteY126" fmla="*/ 2359491 h 2640394"/>
                <a:gd name="connsiteX127" fmla="*/ 461354 w 2389185"/>
                <a:gd name="connsiteY127" fmla="*/ 2320534 h 2640394"/>
                <a:gd name="connsiteX128" fmla="*/ 444113 w 2389185"/>
                <a:gd name="connsiteY128" fmla="*/ 2309390 h 2640394"/>
                <a:gd name="connsiteX129" fmla="*/ 409633 w 2389185"/>
                <a:gd name="connsiteY129" fmla="*/ 2235380 h 2640394"/>
                <a:gd name="connsiteX130" fmla="*/ 397536 w 2389185"/>
                <a:gd name="connsiteY130" fmla="*/ 2200519 h 2640394"/>
                <a:gd name="connsiteX131" fmla="*/ 338576 w 2389185"/>
                <a:gd name="connsiteY131" fmla="*/ 2124605 h 2640394"/>
                <a:gd name="connsiteX132" fmla="*/ 352864 w 2389185"/>
                <a:gd name="connsiteY132" fmla="*/ 2074884 h 2640394"/>
                <a:gd name="connsiteX133" fmla="*/ 337148 w 2389185"/>
                <a:gd name="connsiteY133" fmla="*/ 2054596 h 2640394"/>
                <a:gd name="connsiteX134" fmla="*/ 301715 w 2389185"/>
                <a:gd name="connsiteY134" fmla="*/ 1978491 h 2640394"/>
                <a:gd name="connsiteX135" fmla="*/ 292856 w 2389185"/>
                <a:gd name="connsiteY135" fmla="*/ 1943630 h 2640394"/>
                <a:gd name="connsiteX136" fmla="*/ 308096 w 2389185"/>
                <a:gd name="connsiteY136" fmla="*/ 1896100 h 2640394"/>
                <a:gd name="connsiteX137" fmla="*/ 313716 w 2389185"/>
                <a:gd name="connsiteY137" fmla="*/ 1862477 h 2640394"/>
                <a:gd name="connsiteX138" fmla="*/ 298571 w 2389185"/>
                <a:gd name="connsiteY138" fmla="*/ 1815328 h 2640394"/>
                <a:gd name="connsiteX139" fmla="*/ 294285 w 2389185"/>
                <a:gd name="connsiteY139" fmla="*/ 1784753 h 2640394"/>
                <a:gd name="connsiteX140" fmla="*/ 309049 w 2389185"/>
                <a:gd name="connsiteY140" fmla="*/ 1761035 h 2640394"/>
                <a:gd name="connsiteX141" fmla="*/ 405347 w 2389185"/>
                <a:gd name="connsiteY141" fmla="*/ 1742366 h 2640394"/>
                <a:gd name="connsiteX142" fmla="*/ 412871 w 2389185"/>
                <a:gd name="connsiteY142" fmla="*/ 1740271 h 2640394"/>
                <a:gd name="connsiteX143" fmla="*/ 448019 w 2389185"/>
                <a:gd name="connsiteY143" fmla="*/ 1706171 h 2640394"/>
                <a:gd name="connsiteX144" fmla="*/ 550793 w 2389185"/>
                <a:gd name="connsiteY144" fmla="*/ 1717411 h 2640394"/>
                <a:gd name="connsiteX145" fmla="*/ 551936 w 2389185"/>
                <a:gd name="connsiteY145" fmla="*/ 1706552 h 2640394"/>
                <a:gd name="connsiteX146" fmla="*/ 574415 w 2389185"/>
                <a:gd name="connsiteY146" fmla="*/ 1683407 h 2640394"/>
                <a:gd name="connsiteX147" fmla="*/ 684810 w 2389185"/>
                <a:gd name="connsiteY147" fmla="*/ 1709981 h 2640394"/>
                <a:gd name="connsiteX148" fmla="*/ 687858 w 2389185"/>
                <a:gd name="connsiteY148" fmla="*/ 1698932 h 2640394"/>
                <a:gd name="connsiteX149" fmla="*/ 715576 w 2389185"/>
                <a:gd name="connsiteY149" fmla="*/ 1682645 h 2640394"/>
                <a:gd name="connsiteX150" fmla="*/ 819208 w 2389185"/>
                <a:gd name="connsiteY150" fmla="*/ 1719030 h 2640394"/>
                <a:gd name="connsiteX151" fmla="*/ 876739 w 2389185"/>
                <a:gd name="connsiteY151" fmla="*/ 1706267 h 2640394"/>
                <a:gd name="connsiteX152" fmla="*/ 931317 w 2389185"/>
                <a:gd name="connsiteY152" fmla="*/ 1738747 h 2640394"/>
                <a:gd name="connsiteX153" fmla="*/ 946176 w 2389185"/>
                <a:gd name="connsiteY153" fmla="*/ 1741319 h 2640394"/>
                <a:gd name="connsiteX154" fmla="*/ 980180 w 2389185"/>
                <a:gd name="connsiteY154" fmla="*/ 1741795 h 2640394"/>
                <a:gd name="connsiteX155" fmla="*/ 1001897 w 2389185"/>
                <a:gd name="connsiteY155" fmla="*/ 1753796 h 2640394"/>
                <a:gd name="connsiteX156" fmla="*/ 996278 w 2389185"/>
                <a:gd name="connsiteY156" fmla="*/ 1685693 h 2640394"/>
                <a:gd name="connsiteX157" fmla="*/ 1007803 w 2389185"/>
                <a:gd name="connsiteY157" fmla="*/ 1374320 h 2640394"/>
                <a:gd name="connsiteX158" fmla="*/ 1019804 w 2389185"/>
                <a:gd name="connsiteY158" fmla="*/ 1186868 h 2640394"/>
                <a:gd name="connsiteX159" fmla="*/ 1003136 w 2389185"/>
                <a:gd name="connsiteY159" fmla="*/ 1110192 h 2640394"/>
                <a:gd name="connsiteX160" fmla="*/ 999421 w 2389185"/>
                <a:gd name="connsiteY160" fmla="*/ 1115717 h 2640394"/>
                <a:gd name="connsiteX161" fmla="*/ 911219 w 2389185"/>
                <a:gd name="connsiteY161" fmla="*/ 1237351 h 2640394"/>
                <a:gd name="connsiteX162" fmla="*/ 729959 w 2389185"/>
                <a:gd name="connsiteY162" fmla="*/ 1304216 h 2640394"/>
                <a:gd name="connsiteX163" fmla="*/ 633947 w 2389185"/>
                <a:gd name="connsiteY163" fmla="*/ 1323933 h 2640394"/>
                <a:gd name="connsiteX164" fmla="*/ 576035 w 2389185"/>
                <a:gd name="connsiteY164" fmla="*/ 1349651 h 2640394"/>
                <a:gd name="connsiteX165" fmla="*/ 570320 w 2389185"/>
                <a:gd name="connsiteY165" fmla="*/ 1358509 h 2640394"/>
                <a:gd name="connsiteX166" fmla="*/ 568986 w 2389185"/>
                <a:gd name="connsiteY166" fmla="*/ 1471856 h 2640394"/>
                <a:gd name="connsiteX167" fmla="*/ 572034 w 2389185"/>
                <a:gd name="connsiteY167" fmla="*/ 1509004 h 2640394"/>
                <a:gd name="connsiteX168" fmla="*/ 572987 w 2389185"/>
                <a:gd name="connsiteY168" fmla="*/ 1561010 h 2640394"/>
                <a:gd name="connsiteX169" fmla="*/ 572225 w 2389185"/>
                <a:gd name="connsiteY169" fmla="*/ 1580346 h 2640394"/>
                <a:gd name="connsiteX170" fmla="*/ 463640 w 2389185"/>
                <a:gd name="connsiteY170" fmla="*/ 1456140 h 2640394"/>
                <a:gd name="connsiteX171" fmla="*/ 490214 w 2389185"/>
                <a:gd name="connsiteY171" fmla="*/ 1335363 h 2640394"/>
                <a:gd name="connsiteX172" fmla="*/ 591179 w 2389185"/>
                <a:gd name="connsiteY172" fmla="*/ 1217348 h 2640394"/>
                <a:gd name="connsiteX173" fmla="*/ 627755 w 2389185"/>
                <a:gd name="connsiteY173" fmla="*/ 1154483 h 2640394"/>
                <a:gd name="connsiteX174" fmla="*/ 654997 w 2389185"/>
                <a:gd name="connsiteY174" fmla="*/ 1080950 h 2640394"/>
                <a:gd name="connsiteX175" fmla="*/ 742722 w 2389185"/>
                <a:gd name="connsiteY175" fmla="*/ 947791 h 2640394"/>
                <a:gd name="connsiteX176" fmla="*/ 740912 w 2389185"/>
                <a:gd name="connsiteY176" fmla="*/ 943886 h 2640394"/>
                <a:gd name="connsiteX177" fmla="*/ 645091 w 2389185"/>
                <a:gd name="connsiteY177" fmla="*/ 957316 h 2640394"/>
                <a:gd name="connsiteX178" fmla="*/ 509550 w 2389185"/>
                <a:gd name="connsiteY178" fmla="*/ 1021419 h 2640394"/>
                <a:gd name="connsiteX179" fmla="*/ 483356 w 2389185"/>
                <a:gd name="connsiteY179" fmla="*/ 1167914 h 2640394"/>
                <a:gd name="connsiteX180" fmla="*/ 493643 w 2389185"/>
                <a:gd name="connsiteY180" fmla="*/ 1200489 h 2640394"/>
                <a:gd name="connsiteX181" fmla="*/ 518885 w 2389185"/>
                <a:gd name="connsiteY181" fmla="*/ 1270688 h 2640394"/>
                <a:gd name="connsiteX182" fmla="*/ 523838 w 2389185"/>
                <a:gd name="connsiteY182" fmla="*/ 1285261 h 2640394"/>
                <a:gd name="connsiteX183" fmla="*/ 496882 w 2389185"/>
                <a:gd name="connsiteY183" fmla="*/ 1279451 h 2640394"/>
                <a:gd name="connsiteX184" fmla="*/ 413729 w 2389185"/>
                <a:gd name="connsiteY184" fmla="*/ 1189535 h 2640394"/>
                <a:gd name="connsiteX185" fmla="*/ 421444 w 2389185"/>
                <a:gd name="connsiteY185" fmla="*/ 1101905 h 2640394"/>
                <a:gd name="connsiteX186" fmla="*/ 442018 w 2389185"/>
                <a:gd name="connsiteY186" fmla="*/ 1033135 h 2640394"/>
                <a:gd name="connsiteX187" fmla="*/ 462782 w 2389185"/>
                <a:gd name="connsiteY187" fmla="*/ 941028 h 2640394"/>
                <a:gd name="connsiteX188" fmla="*/ 473165 w 2389185"/>
                <a:gd name="connsiteY188" fmla="*/ 874925 h 2640394"/>
                <a:gd name="connsiteX189" fmla="*/ 499073 w 2389185"/>
                <a:gd name="connsiteY189" fmla="*/ 765482 h 2640394"/>
                <a:gd name="connsiteX190" fmla="*/ 523076 w 2389185"/>
                <a:gd name="connsiteY190" fmla="*/ 722048 h 2640394"/>
                <a:gd name="connsiteX191" fmla="*/ 588703 w 2389185"/>
                <a:gd name="connsiteY191" fmla="*/ 668137 h 2640394"/>
                <a:gd name="connsiteX192" fmla="*/ 581178 w 2389185"/>
                <a:gd name="connsiteY192" fmla="*/ 663470 h 2640394"/>
                <a:gd name="connsiteX193" fmla="*/ 351721 w 2389185"/>
                <a:gd name="connsiteY193" fmla="*/ 582698 h 2640394"/>
                <a:gd name="connsiteX194" fmla="*/ 165221 w 2389185"/>
                <a:gd name="connsiteY194" fmla="*/ 582031 h 2640394"/>
                <a:gd name="connsiteX195" fmla="*/ 19203 w 2389185"/>
                <a:gd name="connsiteY195" fmla="*/ 617083 h 2640394"/>
                <a:gd name="connsiteX196" fmla="*/ 2820 w 2389185"/>
                <a:gd name="connsiteY196" fmla="*/ 615368 h 2640394"/>
                <a:gd name="connsiteX197" fmla="*/ 1010 w 2389185"/>
                <a:gd name="connsiteY197" fmla="*/ 597366 h 2640394"/>
                <a:gd name="connsiteX198" fmla="*/ 113024 w 2389185"/>
                <a:gd name="connsiteY198" fmla="*/ 452300 h 2640394"/>
                <a:gd name="connsiteX199" fmla="*/ 372485 w 2389185"/>
                <a:gd name="connsiteY199" fmla="*/ 390102 h 2640394"/>
                <a:gd name="connsiteX200" fmla="*/ 494691 w 2389185"/>
                <a:gd name="connsiteY200" fmla="*/ 409724 h 2640394"/>
                <a:gd name="connsiteX201" fmla="*/ 655473 w 2389185"/>
                <a:gd name="connsiteY201" fmla="*/ 434774 h 2640394"/>
                <a:gd name="connsiteX202" fmla="*/ 737960 w 2389185"/>
                <a:gd name="connsiteY202" fmla="*/ 441347 h 2640394"/>
                <a:gd name="connsiteX203" fmla="*/ 546317 w 2389185"/>
                <a:gd name="connsiteY203" fmla="*/ 248084 h 2640394"/>
                <a:gd name="connsiteX204" fmla="*/ 449447 w 2389185"/>
                <a:gd name="connsiteY204" fmla="*/ 235321 h 2640394"/>
                <a:gd name="connsiteX205" fmla="*/ 297809 w 2389185"/>
                <a:gd name="connsiteY205" fmla="*/ 260086 h 2640394"/>
                <a:gd name="connsiteX206" fmla="*/ 238373 w 2389185"/>
                <a:gd name="connsiteY206" fmla="*/ 277136 h 2640394"/>
                <a:gd name="connsiteX207" fmla="*/ 222467 w 2389185"/>
                <a:gd name="connsiteY207" fmla="*/ 266087 h 2640394"/>
                <a:gd name="connsiteX208" fmla="*/ 316859 w 2389185"/>
                <a:gd name="connsiteY208" fmla="*/ 165312 h 2640394"/>
                <a:gd name="connsiteX209" fmla="*/ 429445 w 2389185"/>
                <a:gd name="connsiteY209" fmla="*/ 163502 h 2640394"/>
                <a:gd name="connsiteX210" fmla="*/ 531934 w 2389185"/>
                <a:gd name="connsiteY210" fmla="*/ 144738 h 2640394"/>
                <a:gd name="connsiteX211" fmla="*/ 741865 w 2389185"/>
                <a:gd name="connsiteY211" fmla="*/ 172075 h 2640394"/>
                <a:gd name="connsiteX212" fmla="*/ 824351 w 2389185"/>
                <a:gd name="connsiteY212" fmla="*/ 231511 h 2640394"/>
                <a:gd name="connsiteX213" fmla="*/ 818541 w 2389185"/>
                <a:gd name="connsiteY213" fmla="*/ 220557 h 2640394"/>
                <a:gd name="connsiteX214" fmla="*/ 715481 w 2389185"/>
                <a:gd name="connsiteY214" fmla="*/ 144357 h 2640394"/>
                <a:gd name="connsiteX215" fmla="*/ 697383 w 2389185"/>
                <a:gd name="connsiteY215" fmla="*/ 131879 h 2640394"/>
                <a:gd name="connsiteX216" fmla="*/ 710432 w 2389185"/>
                <a:gd name="connsiteY216" fmla="*/ 110924 h 2640394"/>
                <a:gd name="connsiteX217" fmla="*/ 724339 w 2389185"/>
                <a:gd name="connsiteY217" fmla="*/ 102923 h 2640394"/>
                <a:gd name="connsiteX218" fmla="*/ 796824 w 2389185"/>
                <a:gd name="connsiteY218" fmla="*/ 71396 h 2640394"/>
                <a:gd name="connsiteX219" fmla="*/ 1052951 w 2389185"/>
                <a:gd name="connsiteY219" fmla="*/ 106543 h 2640394"/>
                <a:gd name="connsiteX220" fmla="*/ 1086194 w 2389185"/>
                <a:gd name="connsiteY220" fmla="*/ 154835 h 2640394"/>
                <a:gd name="connsiteX221" fmla="*/ 1176776 w 2389185"/>
                <a:gd name="connsiteY221" fmla="*/ 539740 h 2640394"/>
                <a:gd name="connsiteX222" fmla="*/ 1184682 w 2389185"/>
                <a:gd name="connsiteY222" fmla="*/ 523643 h 2640394"/>
                <a:gd name="connsiteX223" fmla="*/ 1207352 w 2389185"/>
                <a:gd name="connsiteY223" fmla="*/ 486305 h 2640394"/>
                <a:gd name="connsiteX224" fmla="*/ 1228497 w 2389185"/>
                <a:gd name="connsiteY224" fmla="*/ 481256 h 2640394"/>
                <a:gd name="connsiteX225" fmla="*/ 1239070 w 2389185"/>
                <a:gd name="connsiteY225" fmla="*/ 500497 h 2640394"/>
                <a:gd name="connsiteX226" fmla="*/ 1227449 w 2389185"/>
                <a:gd name="connsiteY226" fmla="*/ 540883 h 2640394"/>
                <a:gd name="connsiteX227" fmla="*/ 1223258 w 2389185"/>
                <a:gd name="connsiteY227" fmla="*/ 551456 h 2640394"/>
                <a:gd name="connsiteX228" fmla="*/ 1228688 w 2389185"/>
                <a:gd name="connsiteY228" fmla="*/ 554218 h 2640394"/>
                <a:gd name="connsiteX229" fmla="*/ 1313746 w 2389185"/>
                <a:gd name="connsiteY229" fmla="*/ 402580 h 2640394"/>
                <a:gd name="connsiteX230" fmla="*/ 1235736 w 2389185"/>
                <a:gd name="connsiteY230" fmla="*/ 562124 h 2640394"/>
                <a:gd name="connsiteX231" fmla="*/ 1255644 w 2389185"/>
                <a:gd name="connsiteY231" fmla="*/ 595366 h 2640394"/>
                <a:gd name="connsiteX232" fmla="*/ 1322223 w 2389185"/>
                <a:gd name="connsiteY232" fmla="*/ 536692 h 2640394"/>
                <a:gd name="connsiteX233" fmla="*/ 1416806 w 2389185"/>
                <a:gd name="connsiteY233" fmla="*/ 405818 h 2640394"/>
                <a:gd name="connsiteX234" fmla="*/ 1424141 w 2389185"/>
                <a:gd name="connsiteY234" fmla="*/ 131022 h 2640394"/>
                <a:gd name="connsiteX235" fmla="*/ 1322795 w 2389185"/>
                <a:gd name="connsiteY235" fmla="*/ 36534 h 2640394"/>
                <a:gd name="connsiteX236" fmla="*/ 1286790 w 2389185"/>
                <a:gd name="connsiteY236" fmla="*/ 37201 h 2640394"/>
                <a:gd name="connsiteX237" fmla="*/ 1249833 w 2389185"/>
                <a:gd name="connsiteY237" fmla="*/ 59585 h 2640394"/>
                <a:gd name="connsiteX238" fmla="*/ 1301363 w 2389185"/>
                <a:gd name="connsiteY238" fmla="*/ 316855 h 2640394"/>
                <a:gd name="connsiteX239" fmla="*/ 1298315 w 2389185"/>
                <a:gd name="connsiteY239" fmla="*/ 312569 h 2640394"/>
                <a:gd name="connsiteX240" fmla="*/ 1298315 w 2389185"/>
                <a:gd name="connsiteY240" fmla="*/ 301139 h 2640394"/>
                <a:gd name="connsiteX241" fmla="*/ 1280313 w 2389185"/>
                <a:gd name="connsiteY241" fmla="*/ 147500 h 2640394"/>
                <a:gd name="connsiteX242" fmla="*/ 1236784 w 2389185"/>
                <a:gd name="connsiteY242" fmla="*/ 66252 h 2640394"/>
                <a:gd name="connsiteX243" fmla="*/ 1194398 w 2389185"/>
                <a:gd name="connsiteY243" fmla="*/ 24247 h 2640394"/>
                <a:gd name="connsiteX244" fmla="*/ 1142772 w 2389185"/>
                <a:gd name="connsiteY244" fmla="*/ 25009 h 2640394"/>
                <a:gd name="connsiteX245" fmla="*/ 1121817 w 2389185"/>
                <a:gd name="connsiteY245" fmla="*/ 76253 h 2640394"/>
                <a:gd name="connsiteX246" fmla="*/ 1088099 w 2389185"/>
                <a:gd name="connsiteY246" fmla="*/ 270373 h 2640394"/>
                <a:gd name="connsiteX247" fmla="*/ 1109816 w 2389185"/>
                <a:gd name="connsiteY247" fmla="*/ 482590 h 2640394"/>
                <a:gd name="connsiteX248" fmla="*/ 1144010 w 2389185"/>
                <a:gd name="connsiteY248" fmla="*/ 514403 h 2640394"/>
                <a:gd name="connsiteX249" fmla="*/ 1133628 w 2389185"/>
                <a:gd name="connsiteY249" fmla="*/ 536501 h 2640394"/>
                <a:gd name="connsiteX250" fmla="*/ 1120960 w 2389185"/>
                <a:gd name="connsiteY250" fmla="*/ 563838 h 2640394"/>
                <a:gd name="connsiteX251" fmla="*/ 1126103 w 2389185"/>
                <a:gd name="connsiteY251" fmla="*/ 566791 h 2640394"/>
                <a:gd name="connsiteX252" fmla="*/ 1131342 w 2389185"/>
                <a:gd name="connsiteY252" fmla="*/ 558695 h 2640394"/>
                <a:gd name="connsiteX253" fmla="*/ 1149725 w 2389185"/>
                <a:gd name="connsiteY253" fmla="*/ 547074 h 2640394"/>
                <a:gd name="connsiteX254" fmla="*/ 1159917 w 2389185"/>
                <a:gd name="connsiteY254" fmla="*/ 566029 h 2640394"/>
                <a:gd name="connsiteX255" fmla="*/ 1164203 w 2389185"/>
                <a:gd name="connsiteY255" fmla="*/ 588698 h 2640394"/>
                <a:gd name="connsiteX256" fmla="*/ 1169156 w 2389185"/>
                <a:gd name="connsiteY256" fmla="*/ 590127 h 2640394"/>
                <a:gd name="connsiteX257" fmla="*/ 1182015 w 2389185"/>
                <a:gd name="connsiteY257" fmla="*/ 567743 h 2640394"/>
                <a:gd name="connsiteX258" fmla="*/ 1177348 w 2389185"/>
                <a:gd name="connsiteY258" fmla="*/ 538311 h 2640394"/>
                <a:gd name="connsiteX259" fmla="*/ 1176776 w 2389185"/>
                <a:gd name="connsiteY259" fmla="*/ 539740 h 2640394"/>
                <a:gd name="connsiteX260" fmla="*/ 780632 w 2389185"/>
                <a:gd name="connsiteY260" fmla="*/ 2575232 h 2640394"/>
                <a:gd name="connsiteX261" fmla="*/ 801015 w 2389185"/>
                <a:gd name="connsiteY261" fmla="*/ 2597330 h 2640394"/>
                <a:gd name="connsiteX262" fmla="*/ 839401 w 2389185"/>
                <a:gd name="connsiteY262" fmla="*/ 2606188 h 2640394"/>
                <a:gd name="connsiteX263" fmla="*/ 860737 w 2389185"/>
                <a:gd name="connsiteY263" fmla="*/ 2598664 h 2640394"/>
                <a:gd name="connsiteX264" fmla="*/ 887978 w 2389185"/>
                <a:gd name="connsiteY264" fmla="*/ 2607617 h 2640394"/>
                <a:gd name="connsiteX265" fmla="*/ 935603 w 2389185"/>
                <a:gd name="connsiteY265" fmla="*/ 2601617 h 2640394"/>
                <a:gd name="connsiteX266" fmla="*/ 946081 w 2389185"/>
                <a:gd name="connsiteY266" fmla="*/ 2579423 h 2640394"/>
                <a:gd name="connsiteX267" fmla="*/ 980180 w 2389185"/>
                <a:gd name="connsiteY267" fmla="*/ 2562088 h 2640394"/>
                <a:gd name="connsiteX268" fmla="*/ 1030568 w 2389185"/>
                <a:gd name="connsiteY268" fmla="*/ 2530655 h 2640394"/>
                <a:gd name="connsiteX269" fmla="*/ 1028377 w 2389185"/>
                <a:gd name="connsiteY269" fmla="*/ 2434167 h 2640394"/>
                <a:gd name="connsiteX270" fmla="*/ 1028853 w 2389185"/>
                <a:gd name="connsiteY270" fmla="*/ 2383494 h 2640394"/>
                <a:gd name="connsiteX271" fmla="*/ 1068572 w 2389185"/>
                <a:gd name="connsiteY271" fmla="*/ 2366349 h 2640394"/>
                <a:gd name="connsiteX272" fmla="*/ 1097147 w 2389185"/>
                <a:gd name="connsiteY272" fmla="*/ 2381875 h 2640394"/>
                <a:gd name="connsiteX273" fmla="*/ 1178205 w 2389185"/>
                <a:gd name="connsiteY273" fmla="*/ 2457694 h 2640394"/>
                <a:gd name="connsiteX274" fmla="*/ 1225640 w 2389185"/>
                <a:gd name="connsiteY274" fmla="*/ 2502652 h 2640394"/>
                <a:gd name="connsiteX275" fmla="*/ 1319461 w 2389185"/>
                <a:gd name="connsiteY275" fmla="*/ 2615523 h 2640394"/>
                <a:gd name="connsiteX276" fmla="*/ 1340035 w 2389185"/>
                <a:gd name="connsiteY276" fmla="*/ 2621429 h 2640394"/>
                <a:gd name="connsiteX277" fmla="*/ 1351941 w 2389185"/>
                <a:gd name="connsiteY277" fmla="*/ 2603426 h 2640394"/>
                <a:gd name="connsiteX278" fmla="*/ 1344893 w 2389185"/>
                <a:gd name="connsiteY278" fmla="*/ 2570375 h 2640394"/>
                <a:gd name="connsiteX279" fmla="*/ 1265930 w 2389185"/>
                <a:gd name="connsiteY279" fmla="*/ 2403782 h 2640394"/>
                <a:gd name="connsiteX280" fmla="*/ 1206685 w 2389185"/>
                <a:gd name="connsiteY280" fmla="*/ 2267480 h 2640394"/>
                <a:gd name="connsiteX281" fmla="*/ 1198208 w 2389185"/>
                <a:gd name="connsiteY281" fmla="*/ 2250144 h 2640394"/>
                <a:gd name="connsiteX282" fmla="*/ 1164203 w 2389185"/>
                <a:gd name="connsiteY282" fmla="*/ 2268813 h 2640394"/>
                <a:gd name="connsiteX283" fmla="*/ 1159536 w 2389185"/>
                <a:gd name="connsiteY283" fmla="*/ 2287577 h 2640394"/>
                <a:gd name="connsiteX284" fmla="*/ 1204018 w 2389185"/>
                <a:gd name="connsiteY284" fmla="*/ 2385780 h 2640394"/>
                <a:gd name="connsiteX285" fmla="*/ 1276503 w 2389185"/>
                <a:gd name="connsiteY285" fmla="*/ 2500937 h 2640394"/>
                <a:gd name="connsiteX286" fmla="*/ 1288409 w 2389185"/>
                <a:gd name="connsiteY286" fmla="*/ 2516273 h 2640394"/>
                <a:gd name="connsiteX287" fmla="*/ 1287266 w 2389185"/>
                <a:gd name="connsiteY287" fmla="*/ 2531322 h 2640394"/>
                <a:gd name="connsiteX288" fmla="*/ 1165823 w 2389185"/>
                <a:gd name="connsiteY288" fmla="*/ 2404735 h 2640394"/>
                <a:gd name="connsiteX289" fmla="*/ 1125341 w 2389185"/>
                <a:gd name="connsiteY289" fmla="*/ 2342346 h 2640394"/>
                <a:gd name="connsiteX290" fmla="*/ 1125913 w 2389185"/>
                <a:gd name="connsiteY290" fmla="*/ 2301770 h 2640394"/>
                <a:gd name="connsiteX291" fmla="*/ 1206399 w 2389185"/>
                <a:gd name="connsiteY291" fmla="*/ 2234809 h 2640394"/>
                <a:gd name="connsiteX292" fmla="*/ 1292219 w 2389185"/>
                <a:gd name="connsiteY292" fmla="*/ 2227475 h 2640394"/>
                <a:gd name="connsiteX293" fmla="*/ 1339559 w 2389185"/>
                <a:gd name="connsiteY293" fmla="*/ 2213568 h 2640394"/>
                <a:gd name="connsiteX294" fmla="*/ 1406615 w 2389185"/>
                <a:gd name="connsiteY294" fmla="*/ 2126414 h 2640394"/>
                <a:gd name="connsiteX295" fmla="*/ 1382326 w 2389185"/>
                <a:gd name="connsiteY295" fmla="*/ 2085552 h 2640394"/>
                <a:gd name="connsiteX296" fmla="*/ 1366229 w 2389185"/>
                <a:gd name="connsiteY296" fmla="*/ 2071265 h 2640394"/>
                <a:gd name="connsiteX297" fmla="*/ 1363752 w 2389185"/>
                <a:gd name="connsiteY297" fmla="*/ 2045452 h 2640394"/>
                <a:gd name="connsiteX298" fmla="*/ 1356227 w 2389185"/>
                <a:gd name="connsiteY298" fmla="*/ 2003923 h 2640394"/>
                <a:gd name="connsiteX299" fmla="*/ 1320985 w 2389185"/>
                <a:gd name="connsiteY299" fmla="*/ 1989445 h 2640394"/>
                <a:gd name="connsiteX300" fmla="*/ 1310698 w 2389185"/>
                <a:gd name="connsiteY300" fmla="*/ 1994493 h 2640394"/>
                <a:gd name="connsiteX301" fmla="*/ 1289838 w 2389185"/>
                <a:gd name="connsiteY301" fmla="*/ 1982015 h 2640394"/>
                <a:gd name="connsiteX302" fmla="*/ 1285742 w 2389185"/>
                <a:gd name="connsiteY302" fmla="*/ 1949630 h 2640394"/>
                <a:gd name="connsiteX303" fmla="*/ 1236212 w 2389185"/>
                <a:gd name="connsiteY303" fmla="*/ 1921436 h 2640394"/>
                <a:gd name="connsiteX304" fmla="*/ 1215924 w 2389185"/>
                <a:gd name="connsiteY304" fmla="*/ 1911149 h 2640394"/>
                <a:gd name="connsiteX305" fmla="*/ 1199922 w 2389185"/>
                <a:gd name="connsiteY305" fmla="*/ 1871906 h 2640394"/>
                <a:gd name="connsiteX306" fmla="*/ 1159060 w 2389185"/>
                <a:gd name="connsiteY306" fmla="*/ 1857428 h 2640394"/>
                <a:gd name="connsiteX307" fmla="*/ 1131437 w 2389185"/>
                <a:gd name="connsiteY307" fmla="*/ 1846475 h 2640394"/>
                <a:gd name="connsiteX308" fmla="*/ 1054856 w 2389185"/>
                <a:gd name="connsiteY308" fmla="*/ 1776561 h 2640394"/>
                <a:gd name="connsiteX309" fmla="*/ 1024757 w 2389185"/>
                <a:gd name="connsiteY309" fmla="*/ 1785610 h 2640394"/>
                <a:gd name="connsiteX310" fmla="*/ 961416 w 2389185"/>
                <a:gd name="connsiteY310" fmla="*/ 1752844 h 2640394"/>
                <a:gd name="connsiteX311" fmla="*/ 925031 w 2389185"/>
                <a:gd name="connsiteY311" fmla="*/ 1756463 h 2640394"/>
                <a:gd name="connsiteX312" fmla="*/ 862547 w 2389185"/>
                <a:gd name="connsiteY312" fmla="*/ 1718363 h 2640394"/>
                <a:gd name="connsiteX313" fmla="*/ 836067 w 2389185"/>
                <a:gd name="connsiteY313" fmla="*/ 1730365 h 2640394"/>
                <a:gd name="connsiteX314" fmla="*/ 816065 w 2389185"/>
                <a:gd name="connsiteY314" fmla="*/ 1741223 h 2640394"/>
                <a:gd name="connsiteX315" fmla="*/ 795491 w 2389185"/>
                <a:gd name="connsiteY315" fmla="*/ 1731508 h 2640394"/>
                <a:gd name="connsiteX316" fmla="*/ 706908 w 2389185"/>
                <a:gd name="connsiteY316" fmla="*/ 1692455 h 2640394"/>
                <a:gd name="connsiteX317" fmla="*/ 702622 w 2389185"/>
                <a:gd name="connsiteY317" fmla="*/ 1715982 h 2640394"/>
                <a:gd name="connsiteX318" fmla="*/ 678333 w 2389185"/>
                <a:gd name="connsiteY318" fmla="*/ 1726936 h 2640394"/>
                <a:gd name="connsiteX319" fmla="*/ 585464 w 2389185"/>
                <a:gd name="connsiteY319" fmla="*/ 1699694 h 2640394"/>
                <a:gd name="connsiteX320" fmla="*/ 565938 w 2389185"/>
                <a:gd name="connsiteY320" fmla="*/ 1716458 h 2640394"/>
                <a:gd name="connsiteX321" fmla="*/ 546888 w 2389185"/>
                <a:gd name="connsiteY321" fmla="*/ 1732651 h 2640394"/>
                <a:gd name="connsiteX322" fmla="*/ 450876 w 2389185"/>
                <a:gd name="connsiteY322" fmla="*/ 1723316 h 2640394"/>
                <a:gd name="connsiteX323" fmla="*/ 429064 w 2389185"/>
                <a:gd name="connsiteY323" fmla="*/ 1724936 h 2640394"/>
                <a:gd name="connsiteX324" fmla="*/ 442208 w 2389185"/>
                <a:gd name="connsiteY324" fmla="*/ 1760654 h 2640394"/>
                <a:gd name="connsiteX325" fmla="*/ 499739 w 2389185"/>
                <a:gd name="connsiteY325" fmla="*/ 1855142 h 2640394"/>
                <a:gd name="connsiteX326" fmla="*/ 503168 w 2389185"/>
                <a:gd name="connsiteY326" fmla="*/ 1867430 h 2640394"/>
                <a:gd name="connsiteX327" fmla="*/ 511836 w 2389185"/>
                <a:gd name="connsiteY327" fmla="*/ 1883622 h 2640394"/>
                <a:gd name="connsiteX328" fmla="*/ 585464 w 2389185"/>
                <a:gd name="connsiteY328" fmla="*/ 1932200 h 2640394"/>
                <a:gd name="connsiteX329" fmla="*/ 714433 w 2389185"/>
                <a:gd name="connsiteY329" fmla="*/ 2035070 h 2640394"/>
                <a:gd name="connsiteX330" fmla="*/ 727196 w 2389185"/>
                <a:gd name="connsiteY330" fmla="*/ 2042213 h 2640394"/>
                <a:gd name="connsiteX331" fmla="*/ 707670 w 2389185"/>
                <a:gd name="connsiteY331" fmla="*/ 1927913 h 2640394"/>
                <a:gd name="connsiteX332" fmla="*/ 638900 w 2389185"/>
                <a:gd name="connsiteY332" fmla="*/ 1828186 h 2640394"/>
                <a:gd name="connsiteX333" fmla="*/ 595370 w 2389185"/>
                <a:gd name="connsiteY333" fmla="*/ 1784086 h 2640394"/>
                <a:gd name="connsiteX334" fmla="*/ 580130 w 2389185"/>
                <a:gd name="connsiteY334" fmla="*/ 1758178 h 2640394"/>
                <a:gd name="connsiteX335" fmla="*/ 584988 w 2389185"/>
                <a:gd name="connsiteY335" fmla="*/ 1754939 h 2640394"/>
                <a:gd name="connsiteX336" fmla="*/ 712433 w 2389185"/>
                <a:gd name="connsiteY336" fmla="*/ 1903434 h 2640394"/>
                <a:gd name="connsiteX337" fmla="*/ 719481 w 2389185"/>
                <a:gd name="connsiteY337" fmla="*/ 1734937 h 2640394"/>
                <a:gd name="connsiteX338" fmla="*/ 725577 w 2389185"/>
                <a:gd name="connsiteY338" fmla="*/ 1736937 h 2640394"/>
                <a:gd name="connsiteX339" fmla="*/ 729482 w 2389185"/>
                <a:gd name="connsiteY339" fmla="*/ 1743986 h 2640394"/>
                <a:gd name="connsiteX340" fmla="*/ 736340 w 2389185"/>
                <a:gd name="connsiteY340" fmla="*/ 1868954 h 2640394"/>
                <a:gd name="connsiteX341" fmla="*/ 730340 w 2389185"/>
                <a:gd name="connsiteY341" fmla="*/ 1962680 h 2640394"/>
                <a:gd name="connsiteX342" fmla="*/ 737293 w 2389185"/>
                <a:gd name="connsiteY342" fmla="*/ 2038880 h 2640394"/>
                <a:gd name="connsiteX343" fmla="*/ 746818 w 2389185"/>
                <a:gd name="connsiteY343" fmla="*/ 2057834 h 2640394"/>
                <a:gd name="connsiteX344" fmla="*/ 867119 w 2389185"/>
                <a:gd name="connsiteY344" fmla="*/ 2155370 h 2640394"/>
                <a:gd name="connsiteX345" fmla="*/ 920840 w 2389185"/>
                <a:gd name="connsiteY345" fmla="*/ 2196804 h 2640394"/>
                <a:gd name="connsiteX346" fmla="*/ 921316 w 2389185"/>
                <a:gd name="connsiteY346" fmla="*/ 2189184 h 2640394"/>
                <a:gd name="connsiteX347" fmla="*/ 905409 w 2389185"/>
                <a:gd name="connsiteY347" fmla="*/ 2051357 h 2640394"/>
                <a:gd name="connsiteX348" fmla="*/ 879882 w 2389185"/>
                <a:gd name="connsiteY348" fmla="*/ 1985159 h 2640394"/>
                <a:gd name="connsiteX349" fmla="*/ 811493 w 2389185"/>
                <a:gd name="connsiteY349" fmla="*/ 1891623 h 2640394"/>
                <a:gd name="connsiteX350" fmla="*/ 781965 w 2389185"/>
                <a:gd name="connsiteY350" fmla="*/ 1840950 h 2640394"/>
                <a:gd name="connsiteX351" fmla="*/ 785775 w 2389185"/>
                <a:gd name="connsiteY351" fmla="*/ 1838855 h 2640394"/>
                <a:gd name="connsiteX352" fmla="*/ 886740 w 2389185"/>
                <a:gd name="connsiteY352" fmla="*/ 1972776 h 2640394"/>
                <a:gd name="connsiteX353" fmla="*/ 890360 w 2389185"/>
                <a:gd name="connsiteY353" fmla="*/ 1967347 h 2640394"/>
                <a:gd name="connsiteX354" fmla="*/ 872357 w 2389185"/>
                <a:gd name="connsiteY354" fmla="*/ 1782371 h 2640394"/>
                <a:gd name="connsiteX355" fmla="*/ 870167 w 2389185"/>
                <a:gd name="connsiteY355" fmla="*/ 1770084 h 2640394"/>
                <a:gd name="connsiteX356" fmla="*/ 876072 w 2389185"/>
                <a:gd name="connsiteY356" fmla="*/ 1773037 h 2640394"/>
                <a:gd name="connsiteX357" fmla="*/ 879882 w 2389185"/>
                <a:gd name="connsiteY357" fmla="*/ 1778276 h 2640394"/>
                <a:gd name="connsiteX358" fmla="*/ 907790 w 2389185"/>
                <a:gd name="connsiteY358" fmla="*/ 1915436 h 2640394"/>
                <a:gd name="connsiteX359" fmla="*/ 899599 w 2389185"/>
                <a:gd name="connsiteY359" fmla="*/ 1978682 h 2640394"/>
                <a:gd name="connsiteX360" fmla="*/ 901885 w 2389185"/>
                <a:gd name="connsiteY360" fmla="*/ 1997541 h 2640394"/>
                <a:gd name="connsiteX361" fmla="*/ 918077 w 2389185"/>
                <a:gd name="connsiteY361" fmla="*/ 2055453 h 2640394"/>
                <a:gd name="connsiteX362" fmla="*/ 932174 w 2389185"/>
                <a:gd name="connsiteY362" fmla="*/ 2188613 h 2640394"/>
                <a:gd name="connsiteX363" fmla="*/ 944366 w 2389185"/>
                <a:gd name="connsiteY363" fmla="*/ 2216902 h 2640394"/>
                <a:gd name="connsiteX364" fmla="*/ 1022757 w 2389185"/>
                <a:gd name="connsiteY364" fmla="*/ 2262908 h 2640394"/>
                <a:gd name="connsiteX365" fmla="*/ 1021614 w 2389185"/>
                <a:gd name="connsiteY365" fmla="*/ 2135654 h 2640394"/>
                <a:gd name="connsiteX366" fmla="*/ 981990 w 2389185"/>
                <a:gd name="connsiteY366" fmla="*/ 2009352 h 2640394"/>
                <a:gd name="connsiteX367" fmla="*/ 960940 w 2389185"/>
                <a:gd name="connsiteY367" fmla="*/ 1879526 h 2640394"/>
                <a:gd name="connsiteX368" fmla="*/ 965321 w 2389185"/>
                <a:gd name="connsiteY368" fmla="*/ 1860476 h 2640394"/>
                <a:gd name="connsiteX369" fmla="*/ 971036 w 2389185"/>
                <a:gd name="connsiteY369" fmla="*/ 1860476 h 2640394"/>
                <a:gd name="connsiteX370" fmla="*/ 1029234 w 2389185"/>
                <a:gd name="connsiteY370" fmla="*/ 2111936 h 2640394"/>
                <a:gd name="connsiteX371" fmla="*/ 1053999 w 2389185"/>
                <a:gd name="connsiteY371" fmla="*/ 2071074 h 2640394"/>
                <a:gd name="connsiteX372" fmla="*/ 1089813 w 2389185"/>
                <a:gd name="connsiteY372" fmla="*/ 1857238 h 2640394"/>
                <a:gd name="connsiteX373" fmla="*/ 1038854 w 2389185"/>
                <a:gd name="connsiteY373" fmla="*/ 2114127 h 2640394"/>
                <a:gd name="connsiteX374" fmla="*/ 1033711 w 2389185"/>
                <a:gd name="connsiteY374" fmla="*/ 2136701 h 2640394"/>
                <a:gd name="connsiteX375" fmla="*/ 1032377 w 2389185"/>
                <a:gd name="connsiteY375" fmla="*/ 2256812 h 2640394"/>
                <a:gd name="connsiteX376" fmla="*/ 1039807 w 2389185"/>
                <a:gd name="connsiteY376" fmla="*/ 2275385 h 2640394"/>
                <a:gd name="connsiteX377" fmla="*/ 1084098 w 2389185"/>
                <a:gd name="connsiteY377" fmla="*/ 2306056 h 2640394"/>
                <a:gd name="connsiteX378" fmla="*/ 1084289 w 2389185"/>
                <a:gd name="connsiteY378" fmla="*/ 2294626 h 2640394"/>
                <a:gd name="connsiteX379" fmla="*/ 1106482 w 2389185"/>
                <a:gd name="connsiteY379" fmla="*/ 2218045 h 2640394"/>
                <a:gd name="connsiteX380" fmla="*/ 1205828 w 2389185"/>
                <a:gd name="connsiteY380" fmla="*/ 2137559 h 2640394"/>
                <a:gd name="connsiteX381" fmla="*/ 1224687 w 2389185"/>
                <a:gd name="connsiteY381" fmla="*/ 2109269 h 2640394"/>
                <a:gd name="connsiteX382" fmla="*/ 1225354 w 2389185"/>
                <a:gd name="connsiteY382" fmla="*/ 2044023 h 2640394"/>
                <a:gd name="connsiteX383" fmla="*/ 1248595 w 2389185"/>
                <a:gd name="connsiteY383" fmla="*/ 1954298 h 2640394"/>
                <a:gd name="connsiteX384" fmla="*/ 1235450 w 2389185"/>
                <a:gd name="connsiteY384" fmla="*/ 2116318 h 2640394"/>
                <a:gd name="connsiteX385" fmla="*/ 1323176 w 2389185"/>
                <a:gd name="connsiteY385" fmla="*/ 2020306 h 2640394"/>
                <a:gd name="connsiteX386" fmla="*/ 1317746 w 2389185"/>
                <a:gd name="connsiteY386" fmla="*/ 2042785 h 2640394"/>
                <a:gd name="connsiteX387" fmla="*/ 1256977 w 2389185"/>
                <a:gd name="connsiteY387" fmla="*/ 2116032 h 2640394"/>
                <a:gd name="connsiteX388" fmla="*/ 1165156 w 2389185"/>
                <a:gd name="connsiteY388" fmla="*/ 2175563 h 2640394"/>
                <a:gd name="connsiteX389" fmla="*/ 1093147 w 2389185"/>
                <a:gd name="connsiteY389" fmla="*/ 2284815 h 2640394"/>
                <a:gd name="connsiteX390" fmla="*/ 1098767 w 2389185"/>
                <a:gd name="connsiteY390" fmla="*/ 2333202 h 2640394"/>
                <a:gd name="connsiteX391" fmla="*/ 1096671 w 2389185"/>
                <a:gd name="connsiteY391" fmla="*/ 2338346 h 2640394"/>
                <a:gd name="connsiteX392" fmla="*/ 1088003 w 2389185"/>
                <a:gd name="connsiteY392" fmla="*/ 2324534 h 2640394"/>
                <a:gd name="connsiteX393" fmla="*/ 1038378 w 2389185"/>
                <a:gd name="connsiteY393" fmla="*/ 2312057 h 2640394"/>
                <a:gd name="connsiteX394" fmla="*/ 1004374 w 2389185"/>
                <a:gd name="connsiteY394" fmla="*/ 2333393 h 2640394"/>
                <a:gd name="connsiteX395" fmla="*/ 946271 w 2389185"/>
                <a:gd name="connsiteY395" fmla="*/ 2435786 h 2640394"/>
                <a:gd name="connsiteX396" fmla="*/ 933127 w 2389185"/>
                <a:gd name="connsiteY396" fmla="*/ 2484745 h 2640394"/>
                <a:gd name="connsiteX397" fmla="*/ 917030 w 2389185"/>
                <a:gd name="connsiteY397" fmla="*/ 2527226 h 2640394"/>
                <a:gd name="connsiteX398" fmla="*/ 913315 w 2389185"/>
                <a:gd name="connsiteY398" fmla="*/ 2525798 h 2640394"/>
                <a:gd name="connsiteX399" fmla="*/ 932270 w 2389185"/>
                <a:gd name="connsiteY399" fmla="*/ 2454455 h 2640394"/>
                <a:gd name="connsiteX400" fmla="*/ 927888 w 2389185"/>
                <a:gd name="connsiteY400" fmla="*/ 2451407 h 2640394"/>
                <a:gd name="connsiteX401" fmla="*/ 780632 w 2389185"/>
                <a:gd name="connsiteY401" fmla="*/ 2575232 h 2640394"/>
                <a:gd name="connsiteX402" fmla="*/ 984657 w 2389185"/>
                <a:gd name="connsiteY402" fmla="*/ 650611 h 2640394"/>
                <a:gd name="connsiteX403" fmla="*/ 979514 w 2389185"/>
                <a:gd name="connsiteY403" fmla="*/ 653087 h 2640394"/>
                <a:gd name="connsiteX404" fmla="*/ 969989 w 2389185"/>
                <a:gd name="connsiteY404" fmla="*/ 639181 h 2640394"/>
                <a:gd name="connsiteX405" fmla="*/ 922173 w 2389185"/>
                <a:gd name="connsiteY405" fmla="*/ 580126 h 2640394"/>
                <a:gd name="connsiteX406" fmla="*/ 797586 w 2389185"/>
                <a:gd name="connsiteY406" fmla="*/ 487924 h 2640394"/>
                <a:gd name="connsiteX407" fmla="*/ 769487 w 2389185"/>
                <a:gd name="connsiteY407" fmla="*/ 471255 h 2640394"/>
                <a:gd name="connsiteX408" fmla="*/ 664046 w 2389185"/>
                <a:gd name="connsiteY408" fmla="*/ 450967 h 2640394"/>
                <a:gd name="connsiteX409" fmla="*/ 610420 w 2389185"/>
                <a:gd name="connsiteY409" fmla="*/ 450395 h 2640394"/>
                <a:gd name="connsiteX410" fmla="*/ 514313 w 2389185"/>
                <a:gd name="connsiteY410" fmla="*/ 432107 h 2640394"/>
                <a:gd name="connsiteX411" fmla="*/ 273616 w 2389185"/>
                <a:gd name="connsiteY411" fmla="*/ 411438 h 2640394"/>
                <a:gd name="connsiteX412" fmla="*/ 66352 w 2389185"/>
                <a:gd name="connsiteY412" fmla="*/ 509736 h 2640394"/>
                <a:gd name="connsiteX413" fmla="*/ 34919 w 2389185"/>
                <a:gd name="connsiteY413" fmla="*/ 553170 h 2640394"/>
                <a:gd name="connsiteX414" fmla="*/ 30252 w 2389185"/>
                <a:gd name="connsiteY414" fmla="*/ 566029 h 2640394"/>
                <a:gd name="connsiteX415" fmla="*/ 172460 w 2389185"/>
                <a:gd name="connsiteY415" fmla="*/ 493544 h 2640394"/>
                <a:gd name="connsiteX416" fmla="*/ 18822 w 2389185"/>
                <a:gd name="connsiteY416" fmla="*/ 597747 h 2640394"/>
                <a:gd name="connsiteX417" fmla="*/ 160554 w 2389185"/>
                <a:gd name="connsiteY417" fmla="*/ 566886 h 2640394"/>
                <a:gd name="connsiteX418" fmla="*/ 416396 w 2389185"/>
                <a:gd name="connsiteY418" fmla="*/ 584031 h 2640394"/>
                <a:gd name="connsiteX419" fmla="*/ 629756 w 2389185"/>
                <a:gd name="connsiteY419" fmla="*/ 670137 h 2640394"/>
                <a:gd name="connsiteX420" fmla="*/ 757391 w 2389185"/>
                <a:gd name="connsiteY420" fmla="*/ 716714 h 2640394"/>
                <a:gd name="connsiteX421" fmla="*/ 787585 w 2389185"/>
                <a:gd name="connsiteY421" fmla="*/ 723858 h 2640394"/>
                <a:gd name="connsiteX422" fmla="*/ 882835 w 2389185"/>
                <a:gd name="connsiteY422" fmla="*/ 732145 h 2640394"/>
                <a:gd name="connsiteX423" fmla="*/ 1011803 w 2389185"/>
                <a:gd name="connsiteY423" fmla="*/ 728144 h 2640394"/>
                <a:gd name="connsiteX424" fmla="*/ 1001897 w 2389185"/>
                <a:gd name="connsiteY424" fmla="*/ 713857 h 2640394"/>
                <a:gd name="connsiteX425" fmla="*/ 984371 w 2389185"/>
                <a:gd name="connsiteY425" fmla="*/ 667375 h 2640394"/>
                <a:gd name="connsiteX426" fmla="*/ 1015899 w 2389185"/>
                <a:gd name="connsiteY426" fmla="*/ 633371 h 2640394"/>
                <a:gd name="connsiteX427" fmla="*/ 1005231 w 2389185"/>
                <a:gd name="connsiteY427" fmla="*/ 611463 h 2640394"/>
                <a:gd name="connsiteX428" fmla="*/ 943414 w 2389185"/>
                <a:gd name="connsiteY428" fmla="*/ 519356 h 2640394"/>
                <a:gd name="connsiteX429" fmla="*/ 828638 w 2389185"/>
                <a:gd name="connsiteY429" fmla="*/ 394103 h 2640394"/>
                <a:gd name="connsiteX430" fmla="*/ 815779 w 2389185"/>
                <a:gd name="connsiteY430" fmla="*/ 379148 h 2640394"/>
                <a:gd name="connsiteX431" fmla="*/ 819398 w 2389185"/>
                <a:gd name="connsiteY431" fmla="*/ 376196 h 2640394"/>
                <a:gd name="connsiteX432" fmla="*/ 1014375 w 2389185"/>
                <a:gd name="connsiteY432" fmla="*/ 599747 h 2640394"/>
                <a:gd name="connsiteX433" fmla="*/ 1010470 w 2389185"/>
                <a:gd name="connsiteY433" fmla="*/ 578888 h 2640394"/>
                <a:gd name="connsiteX434" fmla="*/ 941890 w 2389185"/>
                <a:gd name="connsiteY434" fmla="*/ 465921 h 2640394"/>
                <a:gd name="connsiteX435" fmla="*/ 932746 w 2389185"/>
                <a:gd name="connsiteY435" fmla="*/ 451824 h 2640394"/>
                <a:gd name="connsiteX436" fmla="*/ 946652 w 2389185"/>
                <a:gd name="connsiteY436" fmla="*/ 460778 h 2640394"/>
                <a:gd name="connsiteX437" fmla="*/ 1007136 w 2389185"/>
                <a:gd name="connsiteY437" fmla="*/ 551646 h 2640394"/>
                <a:gd name="connsiteX438" fmla="*/ 1046379 w 2389185"/>
                <a:gd name="connsiteY438" fmla="*/ 601176 h 2640394"/>
                <a:gd name="connsiteX439" fmla="*/ 1055618 w 2389185"/>
                <a:gd name="connsiteY439" fmla="*/ 554504 h 2640394"/>
                <a:gd name="connsiteX440" fmla="*/ 1057142 w 2389185"/>
                <a:gd name="connsiteY440" fmla="*/ 538597 h 2640394"/>
                <a:gd name="connsiteX441" fmla="*/ 1034854 w 2389185"/>
                <a:gd name="connsiteY441" fmla="*/ 449824 h 2640394"/>
                <a:gd name="connsiteX442" fmla="*/ 943700 w 2389185"/>
                <a:gd name="connsiteY442" fmla="*/ 279041 h 2640394"/>
                <a:gd name="connsiteX443" fmla="*/ 924935 w 2389185"/>
                <a:gd name="connsiteY443" fmla="*/ 250561 h 2640394"/>
                <a:gd name="connsiteX444" fmla="*/ 928650 w 2389185"/>
                <a:gd name="connsiteY444" fmla="*/ 248275 h 2640394"/>
                <a:gd name="connsiteX445" fmla="*/ 1017614 w 2389185"/>
                <a:gd name="connsiteY445" fmla="*/ 376196 h 2640394"/>
                <a:gd name="connsiteX446" fmla="*/ 1066858 w 2389185"/>
                <a:gd name="connsiteY446" fmla="*/ 526024 h 2640394"/>
                <a:gd name="connsiteX447" fmla="*/ 1073049 w 2389185"/>
                <a:gd name="connsiteY447" fmla="*/ 505831 h 2640394"/>
                <a:gd name="connsiteX448" fmla="*/ 1054666 w 2389185"/>
                <a:gd name="connsiteY448" fmla="*/ 411248 h 2640394"/>
                <a:gd name="connsiteX449" fmla="*/ 1047713 w 2389185"/>
                <a:gd name="connsiteY449" fmla="*/ 379529 h 2640394"/>
                <a:gd name="connsiteX450" fmla="*/ 1058666 w 2389185"/>
                <a:gd name="connsiteY450" fmla="*/ 396293 h 2640394"/>
                <a:gd name="connsiteX451" fmla="*/ 1081336 w 2389185"/>
                <a:gd name="connsiteY451" fmla="*/ 501545 h 2640394"/>
                <a:gd name="connsiteX452" fmla="*/ 1089813 w 2389185"/>
                <a:gd name="connsiteY452" fmla="*/ 519737 h 2640394"/>
                <a:gd name="connsiteX453" fmla="*/ 1095528 w 2389185"/>
                <a:gd name="connsiteY453" fmla="*/ 517928 h 2640394"/>
                <a:gd name="connsiteX454" fmla="*/ 1099910 w 2389185"/>
                <a:gd name="connsiteY454" fmla="*/ 494591 h 2640394"/>
                <a:gd name="connsiteX455" fmla="*/ 1079526 w 2389185"/>
                <a:gd name="connsiteY455" fmla="*/ 372195 h 2640394"/>
                <a:gd name="connsiteX456" fmla="*/ 1079526 w 2389185"/>
                <a:gd name="connsiteY456" fmla="*/ 205222 h 2640394"/>
                <a:gd name="connsiteX457" fmla="*/ 1080288 w 2389185"/>
                <a:gd name="connsiteY457" fmla="*/ 192458 h 2640394"/>
                <a:gd name="connsiteX458" fmla="*/ 915506 w 2389185"/>
                <a:gd name="connsiteY458" fmla="*/ 61585 h 2640394"/>
                <a:gd name="connsiteX459" fmla="*/ 849116 w 2389185"/>
                <a:gd name="connsiteY459" fmla="*/ 69491 h 2640394"/>
                <a:gd name="connsiteX460" fmla="*/ 795014 w 2389185"/>
                <a:gd name="connsiteY460" fmla="*/ 89874 h 2640394"/>
                <a:gd name="connsiteX461" fmla="*/ 739484 w 2389185"/>
                <a:gd name="connsiteY461" fmla="*/ 115496 h 2640394"/>
                <a:gd name="connsiteX462" fmla="*/ 713766 w 2389185"/>
                <a:gd name="connsiteY462" fmla="*/ 126831 h 2640394"/>
                <a:gd name="connsiteX463" fmla="*/ 724434 w 2389185"/>
                <a:gd name="connsiteY463" fmla="*/ 132641 h 2640394"/>
                <a:gd name="connsiteX464" fmla="*/ 837496 w 2389185"/>
                <a:gd name="connsiteY464" fmla="*/ 219033 h 2640394"/>
                <a:gd name="connsiteX465" fmla="*/ 967893 w 2389185"/>
                <a:gd name="connsiteY465" fmla="*/ 408962 h 2640394"/>
                <a:gd name="connsiteX466" fmla="*/ 1029996 w 2389185"/>
                <a:gd name="connsiteY466" fmla="*/ 516118 h 2640394"/>
                <a:gd name="connsiteX467" fmla="*/ 1034187 w 2389185"/>
                <a:gd name="connsiteY467" fmla="*/ 534596 h 2640394"/>
                <a:gd name="connsiteX468" fmla="*/ 1030091 w 2389185"/>
                <a:gd name="connsiteY468" fmla="*/ 535930 h 2640394"/>
                <a:gd name="connsiteX469" fmla="*/ 1019138 w 2389185"/>
                <a:gd name="connsiteY469" fmla="*/ 520404 h 2640394"/>
                <a:gd name="connsiteX470" fmla="*/ 934746 w 2389185"/>
                <a:gd name="connsiteY470" fmla="*/ 392198 h 2640394"/>
                <a:gd name="connsiteX471" fmla="*/ 857022 w 2389185"/>
                <a:gd name="connsiteY471" fmla="*/ 279041 h 2640394"/>
                <a:gd name="connsiteX472" fmla="*/ 845687 w 2389185"/>
                <a:gd name="connsiteY472" fmla="*/ 265515 h 2640394"/>
                <a:gd name="connsiteX473" fmla="*/ 795872 w 2389185"/>
                <a:gd name="connsiteY473" fmla="*/ 228749 h 2640394"/>
                <a:gd name="connsiteX474" fmla="*/ 616325 w 2389185"/>
                <a:gd name="connsiteY474" fmla="*/ 152549 h 2640394"/>
                <a:gd name="connsiteX475" fmla="*/ 505073 w 2389185"/>
                <a:gd name="connsiteY475" fmla="*/ 167217 h 2640394"/>
                <a:gd name="connsiteX476" fmla="*/ 431921 w 2389185"/>
                <a:gd name="connsiteY476" fmla="*/ 183029 h 2640394"/>
                <a:gd name="connsiteX477" fmla="*/ 505835 w 2389185"/>
                <a:gd name="connsiteY477" fmla="*/ 213128 h 2640394"/>
                <a:gd name="connsiteX478" fmla="*/ 710623 w 2389185"/>
                <a:gd name="connsiteY478" fmla="*/ 378386 h 2640394"/>
                <a:gd name="connsiteX479" fmla="*/ 780155 w 2389185"/>
                <a:gd name="connsiteY479" fmla="*/ 446300 h 2640394"/>
                <a:gd name="connsiteX480" fmla="*/ 833210 w 2389185"/>
                <a:gd name="connsiteY480" fmla="*/ 489638 h 2640394"/>
                <a:gd name="connsiteX481" fmla="*/ 895884 w 2389185"/>
                <a:gd name="connsiteY481" fmla="*/ 540978 h 2640394"/>
                <a:gd name="connsiteX482" fmla="*/ 955796 w 2389185"/>
                <a:gd name="connsiteY482" fmla="*/ 591080 h 2640394"/>
                <a:gd name="connsiteX483" fmla="*/ 984657 w 2389185"/>
                <a:gd name="connsiteY483" fmla="*/ 650611 h 2640394"/>
                <a:gd name="connsiteX484" fmla="*/ 787775 w 2389185"/>
                <a:gd name="connsiteY484" fmla="*/ 2108793 h 2640394"/>
                <a:gd name="connsiteX485" fmla="*/ 789014 w 2389185"/>
                <a:gd name="connsiteY485" fmla="*/ 2105078 h 2640394"/>
                <a:gd name="connsiteX486" fmla="*/ 775298 w 2389185"/>
                <a:gd name="connsiteY486" fmla="*/ 2094696 h 2640394"/>
                <a:gd name="connsiteX487" fmla="*/ 706051 w 2389185"/>
                <a:gd name="connsiteY487" fmla="*/ 2048500 h 2640394"/>
                <a:gd name="connsiteX488" fmla="*/ 572987 w 2389185"/>
                <a:gd name="connsiteY488" fmla="*/ 1943058 h 2640394"/>
                <a:gd name="connsiteX489" fmla="*/ 515170 w 2389185"/>
                <a:gd name="connsiteY489" fmla="*/ 1929342 h 2640394"/>
                <a:gd name="connsiteX490" fmla="*/ 391535 w 2389185"/>
                <a:gd name="connsiteY490" fmla="*/ 1934200 h 2640394"/>
                <a:gd name="connsiteX491" fmla="*/ 355340 w 2389185"/>
                <a:gd name="connsiteY491" fmla="*/ 1924961 h 2640394"/>
                <a:gd name="connsiteX492" fmla="*/ 356388 w 2389185"/>
                <a:gd name="connsiteY492" fmla="*/ 1918960 h 2640394"/>
                <a:gd name="connsiteX493" fmla="*/ 531267 w 2389185"/>
                <a:gd name="connsiteY493" fmla="*/ 1916198 h 2640394"/>
                <a:gd name="connsiteX494" fmla="*/ 463925 w 2389185"/>
                <a:gd name="connsiteY494" fmla="*/ 1870859 h 2640394"/>
                <a:gd name="connsiteX495" fmla="*/ 355055 w 2389185"/>
                <a:gd name="connsiteY495" fmla="*/ 1811327 h 2640394"/>
                <a:gd name="connsiteX496" fmla="*/ 335814 w 2389185"/>
                <a:gd name="connsiteY496" fmla="*/ 1796945 h 2640394"/>
                <a:gd name="connsiteX497" fmla="*/ 339910 w 2389185"/>
                <a:gd name="connsiteY497" fmla="*/ 1790658 h 2640394"/>
                <a:gd name="connsiteX498" fmla="*/ 493262 w 2389185"/>
                <a:gd name="connsiteY498" fmla="*/ 1866286 h 2640394"/>
                <a:gd name="connsiteX499" fmla="*/ 434112 w 2389185"/>
                <a:gd name="connsiteY499" fmla="*/ 1764750 h 2640394"/>
                <a:gd name="connsiteX500" fmla="*/ 413824 w 2389185"/>
                <a:gd name="connsiteY500" fmla="*/ 1758845 h 2640394"/>
                <a:gd name="connsiteX501" fmla="*/ 338291 w 2389185"/>
                <a:gd name="connsiteY501" fmla="*/ 1772751 h 2640394"/>
                <a:gd name="connsiteX502" fmla="*/ 313240 w 2389185"/>
                <a:gd name="connsiteY502" fmla="*/ 1778752 h 2640394"/>
                <a:gd name="connsiteX503" fmla="*/ 315431 w 2389185"/>
                <a:gd name="connsiteY503" fmla="*/ 1806755 h 2640394"/>
                <a:gd name="connsiteX504" fmla="*/ 335338 w 2389185"/>
                <a:gd name="connsiteY504" fmla="*/ 1863524 h 2640394"/>
                <a:gd name="connsiteX505" fmla="*/ 337719 w 2389185"/>
                <a:gd name="connsiteY505" fmla="*/ 1894671 h 2640394"/>
                <a:gd name="connsiteX506" fmla="*/ 316574 w 2389185"/>
                <a:gd name="connsiteY506" fmla="*/ 1911340 h 2640394"/>
                <a:gd name="connsiteX507" fmla="*/ 306191 w 2389185"/>
                <a:gd name="connsiteY507" fmla="*/ 1928866 h 2640394"/>
                <a:gd name="connsiteX508" fmla="*/ 364008 w 2389185"/>
                <a:gd name="connsiteY508" fmla="*/ 2065454 h 2640394"/>
                <a:gd name="connsiteX509" fmla="*/ 356198 w 2389185"/>
                <a:gd name="connsiteY509" fmla="*/ 2092886 h 2640394"/>
                <a:gd name="connsiteX510" fmla="*/ 349721 w 2389185"/>
                <a:gd name="connsiteY510" fmla="*/ 2111841 h 2640394"/>
                <a:gd name="connsiteX511" fmla="*/ 410204 w 2389185"/>
                <a:gd name="connsiteY511" fmla="*/ 2188708 h 2640394"/>
                <a:gd name="connsiteX512" fmla="*/ 426873 w 2389185"/>
                <a:gd name="connsiteY512" fmla="*/ 2235571 h 2640394"/>
                <a:gd name="connsiteX513" fmla="*/ 460973 w 2389185"/>
                <a:gd name="connsiteY513" fmla="*/ 2301389 h 2640394"/>
                <a:gd name="connsiteX514" fmla="*/ 468783 w 2389185"/>
                <a:gd name="connsiteY514" fmla="*/ 2343489 h 2640394"/>
                <a:gd name="connsiteX515" fmla="*/ 494024 w 2389185"/>
                <a:gd name="connsiteY515" fmla="*/ 2364825 h 2640394"/>
                <a:gd name="connsiteX516" fmla="*/ 523361 w 2389185"/>
                <a:gd name="connsiteY516" fmla="*/ 2382542 h 2640394"/>
                <a:gd name="connsiteX517" fmla="*/ 530981 w 2389185"/>
                <a:gd name="connsiteY517" fmla="*/ 2418546 h 2640394"/>
                <a:gd name="connsiteX518" fmla="*/ 535553 w 2389185"/>
                <a:gd name="connsiteY518" fmla="*/ 2448264 h 2640394"/>
                <a:gd name="connsiteX519" fmla="*/ 579273 w 2389185"/>
                <a:gd name="connsiteY519" fmla="*/ 2467314 h 2640394"/>
                <a:gd name="connsiteX520" fmla="*/ 607277 w 2389185"/>
                <a:gd name="connsiteY520" fmla="*/ 2488079 h 2640394"/>
                <a:gd name="connsiteX521" fmla="*/ 640233 w 2389185"/>
                <a:gd name="connsiteY521" fmla="*/ 2510272 h 2640394"/>
                <a:gd name="connsiteX522" fmla="*/ 693192 w 2389185"/>
                <a:gd name="connsiteY522" fmla="*/ 2559230 h 2640394"/>
                <a:gd name="connsiteX523" fmla="*/ 713957 w 2389185"/>
                <a:gd name="connsiteY523" fmla="*/ 2581233 h 2640394"/>
                <a:gd name="connsiteX524" fmla="*/ 769106 w 2389185"/>
                <a:gd name="connsiteY524" fmla="*/ 2570565 h 2640394"/>
                <a:gd name="connsiteX525" fmla="*/ 838829 w 2389185"/>
                <a:gd name="connsiteY525" fmla="*/ 2531322 h 2640394"/>
                <a:gd name="connsiteX526" fmla="*/ 913791 w 2389185"/>
                <a:gd name="connsiteY526" fmla="*/ 2453693 h 2640394"/>
                <a:gd name="connsiteX527" fmla="*/ 943033 w 2389185"/>
                <a:gd name="connsiteY527" fmla="*/ 2398925 h 2640394"/>
                <a:gd name="connsiteX528" fmla="*/ 998278 w 2389185"/>
                <a:gd name="connsiteY528" fmla="*/ 2322153 h 2640394"/>
                <a:gd name="connsiteX529" fmla="*/ 1023995 w 2389185"/>
                <a:gd name="connsiteY529" fmla="*/ 2301293 h 2640394"/>
                <a:gd name="connsiteX530" fmla="*/ 1014661 w 2389185"/>
                <a:gd name="connsiteY530" fmla="*/ 2299674 h 2640394"/>
                <a:gd name="connsiteX531" fmla="*/ 980466 w 2389185"/>
                <a:gd name="connsiteY531" fmla="*/ 2302055 h 2640394"/>
                <a:gd name="connsiteX532" fmla="*/ 803682 w 2389185"/>
                <a:gd name="connsiteY532" fmla="*/ 2370350 h 2640394"/>
                <a:gd name="connsiteX533" fmla="*/ 772535 w 2389185"/>
                <a:gd name="connsiteY533" fmla="*/ 2393876 h 2640394"/>
                <a:gd name="connsiteX534" fmla="*/ 725387 w 2389185"/>
                <a:gd name="connsiteY534" fmla="*/ 2436644 h 2640394"/>
                <a:gd name="connsiteX535" fmla="*/ 648901 w 2389185"/>
                <a:gd name="connsiteY535" fmla="*/ 2462837 h 2640394"/>
                <a:gd name="connsiteX536" fmla="*/ 770345 w 2389185"/>
                <a:gd name="connsiteY536" fmla="*/ 2379113 h 2640394"/>
                <a:gd name="connsiteX537" fmla="*/ 662236 w 2389185"/>
                <a:gd name="connsiteY537" fmla="*/ 2376731 h 2640394"/>
                <a:gd name="connsiteX538" fmla="*/ 522790 w 2389185"/>
                <a:gd name="connsiteY538" fmla="*/ 2349395 h 2640394"/>
                <a:gd name="connsiteX539" fmla="*/ 515170 w 2389185"/>
                <a:gd name="connsiteY539" fmla="*/ 2345870 h 2640394"/>
                <a:gd name="connsiteX540" fmla="*/ 537839 w 2389185"/>
                <a:gd name="connsiteY540" fmla="*/ 2343203 h 2640394"/>
                <a:gd name="connsiteX541" fmla="*/ 666522 w 2389185"/>
                <a:gd name="connsiteY541" fmla="*/ 2365873 h 2640394"/>
                <a:gd name="connsiteX542" fmla="*/ 846926 w 2389185"/>
                <a:gd name="connsiteY542" fmla="*/ 2335679 h 2640394"/>
                <a:gd name="connsiteX543" fmla="*/ 1024567 w 2389185"/>
                <a:gd name="connsiteY543" fmla="*/ 2288720 h 2640394"/>
                <a:gd name="connsiteX544" fmla="*/ 1038473 w 2389185"/>
                <a:gd name="connsiteY544" fmla="*/ 2286720 h 2640394"/>
                <a:gd name="connsiteX545" fmla="*/ 933984 w 2389185"/>
                <a:gd name="connsiteY545" fmla="*/ 2223855 h 2640394"/>
                <a:gd name="connsiteX546" fmla="*/ 838925 w 2389185"/>
                <a:gd name="connsiteY546" fmla="*/ 2199281 h 2640394"/>
                <a:gd name="connsiteX547" fmla="*/ 670523 w 2389185"/>
                <a:gd name="connsiteY547" fmla="*/ 2230618 h 2640394"/>
                <a:gd name="connsiteX548" fmla="*/ 577463 w 2389185"/>
                <a:gd name="connsiteY548" fmla="*/ 2247953 h 2640394"/>
                <a:gd name="connsiteX549" fmla="*/ 463163 w 2389185"/>
                <a:gd name="connsiteY549" fmla="*/ 2237857 h 2640394"/>
                <a:gd name="connsiteX550" fmla="*/ 442875 w 2389185"/>
                <a:gd name="connsiteY550" fmla="*/ 2226808 h 2640394"/>
                <a:gd name="connsiteX551" fmla="*/ 449447 w 2389185"/>
                <a:gd name="connsiteY551" fmla="*/ 2224808 h 2640394"/>
                <a:gd name="connsiteX552" fmla="*/ 458877 w 2389185"/>
                <a:gd name="connsiteY552" fmla="*/ 2227379 h 2640394"/>
                <a:gd name="connsiteX553" fmla="*/ 542030 w 2389185"/>
                <a:gd name="connsiteY553" fmla="*/ 2239095 h 2640394"/>
                <a:gd name="connsiteX554" fmla="*/ 686620 w 2389185"/>
                <a:gd name="connsiteY554" fmla="*/ 2214616 h 2640394"/>
                <a:gd name="connsiteX555" fmla="*/ 881597 w 2389185"/>
                <a:gd name="connsiteY555" fmla="*/ 2188994 h 2640394"/>
                <a:gd name="connsiteX556" fmla="*/ 883216 w 2389185"/>
                <a:gd name="connsiteY556" fmla="*/ 2186422 h 2640394"/>
                <a:gd name="connsiteX557" fmla="*/ 820351 w 2389185"/>
                <a:gd name="connsiteY557" fmla="*/ 2129558 h 2640394"/>
                <a:gd name="connsiteX558" fmla="*/ 800729 w 2389185"/>
                <a:gd name="connsiteY558" fmla="*/ 2120699 h 2640394"/>
                <a:gd name="connsiteX559" fmla="*/ 644900 w 2389185"/>
                <a:gd name="connsiteY559" fmla="*/ 2105364 h 2640394"/>
                <a:gd name="connsiteX560" fmla="*/ 564033 w 2389185"/>
                <a:gd name="connsiteY560" fmla="*/ 2114889 h 2640394"/>
                <a:gd name="connsiteX561" fmla="*/ 431159 w 2389185"/>
                <a:gd name="connsiteY561" fmla="*/ 2146893 h 2640394"/>
                <a:gd name="connsiteX562" fmla="*/ 382963 w 2389185"/>
                <a:gd name="connsiteY562" fmla="*/ 2135463 h 2640394"/>
                <a:gd name="connsiteX563" fmla="*/ 588703 w 2389185"/>
                <a:gd name="connsiteY563" fmla="*/ 2094886 h 2640394"/>
                <a:gd name="connsiteX564" fmla="*/ 589846 w 2389185"/>
                <a:gd name="connsiteY564" fmla="*/ 2087933 h 2640394"/>
                <a:gd name="connsiteX565" fmla="*/ 411062 w 2389185"/>
                <a:gd name="connsiteY565" fmla="*/ 2015067 h 2640394"/>
                <a:gd name="connsiteX566" fmla="*/ 544221 w 2389185"/>
                <a:gd name="connsiteY566" fmla="*/ 2056596 h 2640394"/>
                <a:gd name="connsiteX567" fmla="*/ 709289 w 2389185"/>
                <a:gd name="connsiteY567" fmla="*/ 2103650 h 2640394"/>
                <a:gd name="connsiteX568" fmla="*/ 787775 w 2389185"/>
                <a:gd name="connsiteY568" fmla="*/ 2108793 h 2640394"/>
                <a:gd name="connsiteX569" fmla="*/ 2250720 w 2389185"/>
                <a:gd name="connsiteY569" fmla="*/ 705856 h 2640394"/>
                <a:gd name="connsiteX570" fmla="*/ 2240529 w 2389185"/>
                <a:gd name="connsiteY570" fmla="*/ 699760 h 2640394"/>
                <a:gd name="connsiteX571" fmla="*/ 2149184 w 2389185"/>
                <a:gd name="connsiteY571" fmla="*/ 646134 h 2640394"/>
                <a:gd name="connsiteX572" fmla="*/ 2038979 w 2389185"/>
                <a:gd name="connsiteY572" fmla="*/ 579078 h 2640394"/>
                <a:gd name="connsiteX573" fmla="*/ 1941158 w 2389185"/>
                <a:gd name="connsiteY573" fmla="*/ 543836 h 2640394"/>
                <a:gd name="connsiteX574" fmla="*/ 1689793 w 2389185"/>
                <a:gd name="connsiteY574" fmla="*/ 548027 h 2640394"/>
                <a:gd name="connsiteX575" fmla="*/ 1534726 w 2389185"/>
                <a:gd name="connsiteY575" fmla="*/ 618607 h 2640394"/>
                <a:gd name="connsiteX576" fmla="*/ 1467765 w 2389185"/>
                <a:gd name="connsiteY576" fmla="*/ 667280 h 2640394"/>
                <a:gd name="connsiteX577" fmla="*/ 1462717 w 2389185"/>
                <a:gd name="connsiteY577" fmla="*/ 671375 h 2640394"/>
                <a:gd name="connsiteX578" fmla="*/ 1434523 w 2389185"/>
                <a:gd name="connsiteY578" fmla="*/ 725382 h 2640394"/>
                <a:gd name="connsiteX579" fmla="*/ 1438428 w 2389185"/>
                <a:gd name="connsiteY579" fmla="*/ 730430 h 2640394"/>
                <a:gd name="connsiteX580" fmla="*/ 1716368 w 2389185"/>
                <a:gd name="connsiteY580" fmla="*/ 581745 h 2640394"/>
                <a:gd name="connsiteX581" fmla="*/ 1584923 w 2389185"/>
                <a:gd name="connsiteY581" fmla="*/ 636895 h 2640394"/>
                <a:gd name="connsiteX582" fmla="*/ 1469861 w 2389185"/>
                <a:gd name="connsiteY582" fmla="*/ 719477 h 2640394"/>
                <a:gd name="connsiteX583" fmla="*/ 1491197 w 2389185"/>
                <a:gd name="connsiteY583" fmla="*/ 709094 h 2640394"/>
                <a:gd name="connsiteX584" fmla="*/ 1519200 w 2389185"/>
                <a:gd name="connsiteY584" fmla="*/ 697664 h 2640394"/>
                <a:gd name="connsiteX585" fmla="*/ 1533869 w 2389185"/>
                <a:gd name="connsiteY585" fmla="*/ 714809 h 2640394"/>
                <a:gd name="connsiteX586" fmla="*/ 1521200 w 2389185"/>
                <a:gd name="connsiteY586" fmla="*/ 744146 h 2640394"/>
                <a:gd name="connsiteX587" fmla="*/ 1488530 w 2389185"/>
                <a:gd name="connsiteY587" fmla="*/ 762625 h 2640394"/>
                <a:gd name="connsiteX588" fmla="*/ 1456049 w 2389185"/>
                <a:gd name="connsiteY588" fmla="*/ 791390 h 2640394"/>
                <a:gd name="connsiteX589" fmla="*/ 1459955 w 2389185"/>
                <a:gd name="connsiteY589" fmla="*/ 797582 h 2640394"/>
                <a:gd name="connsiteX590" fmla="*/ 1487291 w 2389185"/>
                <a:gd name="connsiteY590" fmla="*/ 787580 h 2640394"/>
                <a:gd name="connsiteX591" fmla="*/ 1537965 w 2389185"/>
                <a:gd name="connsiteY591" fmla="*/ 749957 h 2640394"/>
                <a:gd name="connsiteX592" fmla="*/ 1795235 w 2389185"/>
                <a:gd name="connsiteY592" fmla="*/ 665184 h 2640394"/>
                <a:gd name="connsiteX593" fmla="*/ 1811808 w 2389185"/>
                <a:gd name="connsiteY593" fmla="*/ 664803 h 2640394"/>
                <a:gd name="connsiteX594" fmla="*/ 1812284 w 2389185"/>
                <a:gd name="connsiteY594" fmla="*/ 668804 h 2640394"/>
                <a:gd name="connsiteX595" fmla="*/ 1507294 w 2389185"/>
                <a:gd name="connsiteY595" fmla="*/ 782723 h 2640394"/>
                <a:gd name="connsiteX596" fmla="*/ 1521010 w 2389185"/>
                <a:gd name="connsiteY596" fmla="*/ 804059 h 2640394"/>
                <a:gd name="connsiteX597" fmla="*/ 1527677 w 2389185"/>
                <a:gd name="connsiteY597" fmla="*/ 800630 h 2640394"/>
                <a:gd name="connsiteX598" fmla="*/ 1749896 w 2389185"/>
                <a:gd name="connsiteY598" fmla="*/ 735383 h 2640394"/>
                <a:gd name="connsiteX599" fmla="*/ 2029169 w 2389185"/>
                <a:gd name="connsiteY599" fmla="*/ 727859 h 2640394"/>
                <a:gd name="connsiteX600" fmla="*/ 2036694 w 2389185"/>
                <a:gd name="connsiteY600" fmla="*/ 730240 h 2640394"/>
                <a:gd name="connsiteX601" fmla="*/ 1998117 w 2389185"/>
                <a:gd name="connsiteY601" fmla="*/ 739289 h 2640394"/>
                <a:gd name="connsiteX602" fmla="*/ 1851146 w 2389185"/>
                <a:gd name="connsiteY602" fmla="*/ 743384 h 2640394"/>
                <a:gd name="connsiteX603" fmla="*/ 1525487 w 2389185"/>
                <a:gd name="connsiteY603" fmla="*/ 811202 h 2640394"/>
                <a:gd name="connsiteX604" fmla="*/ 1503770 w 2389185"/>
                <a:gd name="connsiteY604" fmla="*/ 831872 h 2640394"/>
                <a:gd name="connsiteX605" fmla="*/ 1641501 w 2389185"/>
                <a:gd name="connsiteY605" fmla="*/ 841682 h 2640394"/>
                <a:gd name="connsiteX606" fmla="*/ 1894009 w 2389185"/>
                <a:gd name="connsiteY606" fmla="*/ 837491 h 2640394"/>
                <a:gd name="connsiteX607" fmla="*/ 2043075 w 2389185"/>
                <a:gd name="connsiteY607" fmla="*/ 809107 h 2640394"/>
                <a:gd name="connsiteX608" fmla="*/ 2159852 w 2389185"/>
                <a:gd name="connsiteY608" fmla="*/ 760529 h 2640394"/>
                <a:gd name="connsiteX609" fmla="*/ 2250720 w 2389185"/>
                <a:gd name="connsiteY609" fmla="*/ 705856 h 2640394"/>
                <a:gd name="connsiteX610" fmla="*/ 1986878 w 2389185"/>
                <a:gd name="connsiteY610" fmla="*/ 1140863 h 2640394"/>
                <a:gd name="connsiteX611" fmla="*/ 1989640 w 2389185"/>
                <a:gd name="connsiteY611" fmla="*/ 1137719 h 2640394"/>
                <a:gd name="connsiteX612" fmla="*/ 2258436 w 2389185"/>
                <a:gd name="connsiteY612" fmla="*/ 1363081 h 2640394"/>
                <a:gd name="connsiteX613" fmla="*/ 2129467 w 2389185"/>
                <a:gd name="connsiteY613" fmla="*/ 1155626 h 2640394"/>
                <a:gd name="connsiteX614" fmla="*/ 2139468 w 2389185"/>
                <a:gd name="connsiteY614" fmla="*/ 1158865 h 2640394"/>
                <a:gd name="connsiteX615" fmla="*/ 2279105 w 2389185"/>
                <a:gd name="connsiteY615" fmla="*/ 1428994 h 2640394"/>
                <a:gd name="connsiteX616" fmla="*/ 2285487 w 2389185"/>
                <a:gd name="connsiteY616" fmla="*/ 1451282 h 2640394"/>
                <a:gd name="connsiteX617" fmla="*/ 2291297 w 2389185"/>
                <a:gd name="connsiteY617" fmla="*/ 1450330 h 2640394"/>
                <a:gd name="connsiteX618" fmla="*/ 2302060 w 2389185"/>
                <a:gd name="connsiteY618" fmla="*/ 1401848 h 2640394"/>
                <a:gd name="connsiteX619" fmla="*/ 2296631 w 2389185"/>
                <a:gd name="connsiteY619" fmla="*/ 1314122 h 2640394"/>
                <a:gd name="connsiteX620" fmla="*/ 2273866 w 2389185"/>
                <a:gd name="connsiteY620" fmla="*/ 1249638 h 2640394"/>
                <a:gd name="connsiteX621" fmla="*/ 2199285 w 2389185"/>
                <a:gd name="connsiteY621" fmla="*/ 1135910 h 2640394"/>
                <a:gd name="connsiteX622" fmla="*/ 2135277 w 2389185"/>
                <a:gd name="connsiteY622" fmla="*/ 1085046 h 2640394"/>
                <a:gd name="connsiteX623" fmla="*/ 1953159 w 2389185"/>
                <a:gd name="connsiteY623" fmla="*/ 977509 h 2640394"/>
                <a:gd name="connsiteX624" fmla="*/ 1601496 w 2389185"/>
                <a:gd name="connsiteY624" fmla="*/ 920454 h 2640394"/>
                <a:gd name="connsiteX625" fmla="*/ 1459097 w 2389185"/>
                <a:gd name="connsiteY625" fmla="*/ 936647 h 2640394"/>
                <a:gd name="connsiteX626" fmla="*/ 1448811 w 2389185"/>
                <a:gd name="connsiteY626" fmla="*/ 941123 h 2640394"/>
                <a:gd name="connsiteX627" fmla="*/ 1455383 w 2389185"/>
                <a:gd name="connsiteY627" fmla="*/ 944076 h 2640394"/>
                <a:gd name="connsiteX628" fmla="*/ 1635119 w 2389185"/>
                <a:gd name="connsiteY628" fmla="*/ 943981 h 2640394"/>
                <a:gd name="connsiteX629" fmla="*/ 1835049 w 2389185"/>
                <a:gd name="connsiteY629" fmla="*/ 967127 h 2640394"/>
                <a:gd name="connsiteX630" fmla="*/ 1859338 w 2389185"/>
                <a:gd name="connsiteY630" fmla="*/ 977795 h 2640394"/>
                <a:gd name="connsiteX631" fmla="*/ 1857909 w 2389185"/>
                <a:gd name="connsiteY631" fmla="*/ 981795 h 2640394"/>
                <a:gd name="connsiteX632" fmla="*/ 1833335 w 2389185"/>
                <a:gd name="connsiteY632" fmla="*/ 975128 h 2640394"/>
                <a:gd name="connsiteX633" fmla="*/ 1697984 w 2389185"/>
                <a:gd name="connsiteY633" fmla="*/ 955220 h 2640394"/>
                <a:gd name="connsiteX634" fmla="*/ 1562348 w 2389185"/>
                <a:gd name="connsiteY634" fmla="*/ 955887 h 2640394"/>
                <a:gd name="connsiteX635" fmla="*/ 1469861 w 2389185"/>
                <a:gd name="connsiteY635" fmla="*/ 952839 h 2640394"/>
                <a:gd name="connsiteX636" fmla="*/ 1467384 w 2389185"/>
                <a:gd name="connsiteY636" fmla="*/ 958078 h 2640394"/>
                <a:gd name="connsiteX637" fmla="*/ 1479957 w 2389185"/>
                <a:gd name="connsiteY637" fmla="*/ 966174 h 2640394"/>
                <a:gd name="connsiteX638" fmla="*/ 1547775 w 2389185"/>
                <a:gd name="connsiteY638" fmla="*/ 981319 h 2640394"/>
                <a:gd name="connsiteX639" fmla="*/ 1434618 w 2389185"/>
                <a:gd name="connsiteY639" fmla="*/ 973508 h 2640394"/>
                <a:gd name="connsiteX640" fmla="*/ 1447001 w 2389185"/>
                <a:gd name="connsiteY640" fmla="*/ 980557 h 2640394"/>
                <a:gd name="connsiteX641" fmla="*/ 1532630 w 2389185"/>
                <a:gd name="connsiteY641" fmla="*/ 1007513 h 2640394"/>
                <a:gd name="connsiteX642" fmla="*/ 1771422 w 2389185"/>
                <a:gd name="connsiteY642" fmla="*/ 1095619 h 2640394"/>
                <a:gd name="connsiteX643" fmla="*/ 1891056 w 2389185"/>
                <a:gd name="connsiteY643" fmla="*/ 1188011 h 2640394"/>
                <a:gd name="connsiteX644" fmla="*/ 1932014 w 2389185"/>
                <a:gd name="connsiteY644" fmla="*/ 1218968 h 2640394"/>
                <a:gd name="connsiteX645" fmla="*/ 2049743 w 2389185"/>
                <a:gd name="connsiteY645" fmla="*/ 1267640 h 2640394"/>
                <a:gd name="connsiteX646" fmla="*/ 2089462 w 2389185"/>
                <a:gd name="connsiteY646" fmla="*/ 1287929 h 2640394"/>
                <a:gd name="connsiteX647" fmla="*/ 2086509 w 2389185"/>
                <a:gd name="connsiteY647" fmla="*/ 1294501 h 2640394"/>
                <a:gd name="connsiteX648" fmla="*/ 1916774 w 2389185"/>
                <a:gd name="connsiteY648" fmla="*/ 1226492 h 2640394"/>
                <a:gd name="connsiteX649" fmla="*/ 1937729 w 2389185"/>
                <a:gd name="connsiteY649" fmla="*/ 1264402 h 2640394"/>
                <a:gd name="connsiteX650" fmla="*/ 2058982 w 2389185"/>
                <a:gd name="connsiteY650" fmla="*/ 1341650 h 2640394"/>
                <a:gd name="connsiteX651" fmla="*/ 2245577 w 2389185"/>
                <a:gd name="connsiteY651" fmla="*/ 1373082 h 2640394"/>
                <a:gd name="connsiteX652" fmla="*/ 2242815 w 2389185"/>
                <a:gd name="connsiteY652" fmla="*/ 1365748 h 2640394"/>
                <a:gd name="connsiteX653" fmla="*/ 2094605 w 2389185"/>
                <a:gd name="connsiteY653" fmla="*/ 1204109 h 2640394"/>
                <a:gd name="connsiteX654" fmla="*/ 2014881 w 2389185"/>
                <a:gd name="connsiteY654" fmla="*/ 1159246 h 2640394"/>
                <a:gd name="connsiteX655" fmla="*/ 1986878 w 2389185"/>
                <a:gd name="connsiteY655" fmla="*/ 1140863 h 2640394"/>
                <a:gd name="connsiteX656" fmla="*/ 1628452 w 2389185"/>
                <a:gd name="connsiteY656" fmla="*/ 1761321 h 2640394"/>
                <a:gd name="connsiteX657" fmla="*/ 1682744 w 2389185"/>
                <a:gd name="connsiteY657" fmla="*/ 1692360 h 2640394"/>
                <a:gd name="connsiteX658" fmla="*/ 1718463 w 2389185"/>
                <a:gd name="connsiteY658" fmla="*/ 1590633 h 2640394"/>
                <a:gd name="connsiteX659" fmla="*/ 1726274 w 2389185"/>
                <a:gd name="connsiteY659" fmla="*/ 1557296 h 2640394"/>
                <a:gd name="connsiteX660" fmla="*/ 1709415 w 2389185"/>
                <a:gd name="connsiteY660" fmla="*/ 1423850 h 2640394"/>
                <a:gd name="connsiteX661" fmla="*/ 1647502 w 2389185"/>
                <a:gd name="connsiteY661" fmla="*/ 1278785 h 2640394"/>
                <a:gd name="connsiteX662" fmla="*/ 1457383 w 2389185"/>
                <a:gd name="connsiteY662" fmla="*/ 1132862 h 2640394"/>
                <a:gd name="connsiteX663" fmla="*/ 1342035 w 2389185"/>
                <a:gd name="connsiteY663" fmla="*/ 1088761 h 2640394"/>
                <a:gd name="connsiteX664" fmla="*/ 1338797 w 2389185"/>
                <a:gd name="connsiteY664" fmla="*/ 1093047 h 2640394"/>
                <a:gd name="connsiteX665" fmla="*/ 1355465 w 2389185"/>
                <a:gd name="connsiteY665" fmla="*/ 1106382 h 2640394"/>
                <a:gd name="connsiteX666" fmla="*/ 1413854 w 2389185"/>
                <a:gd name="connsiteY666" fmla="*/ 1131814 h 2640394"/>
                <a:gd name="connsiteX667" fmla="*/ 1592352 w 2389185"/>
                <a:gd name="connsiteY667" fmla="*/ 1292120 h 2640394"/>
                <a:gd name="connsiteX668" fmla="*/ 1611021 w 2389185"/>
                <a:gd name="connsiteY668" fmla="*/ 1318790 h 2640394"/>
                <a:gd name="connsiteX669" fmla="*/ 1607973 w 2389185"/>
                <a:gd name="connsiteY669" fmla="*/ 1321266 h 2640394"/>
                <a:gd name="connsiteX670" fmla="*/ 1350227 w 2389185"/>
                <a:gd name="connsiteY670" fmla="*/ 1115907 h 2640394"/>
                <a:gd name="connsiteX671" fmla="*/ 1352608 w 2389185"/>
                <a:gd name="connsiteY671" fmla="*/ 1196679 h 2640394"/>
                <a:gd name="connsiteX672" fmla="*/ 1357847 w 2389185"/>
                <a:gd name="connsiteY672" fmla="*/ 1249543 h 2640394"/>
                <a:gd name="connsiteX673" fmla="*/ 1426236 w 2389185"/>
                <a:gd name="connsiteY673" fmla="*/ 1382798 h 2640394"/>
                <a:gd name="connsiteX674" fmla="*/ 1446905 w 2389185"/>
                <a:gd name="connsiteY674" fmla="*/ 1415183 h 2640394"/>
                <a:gd name="connsiteX675" fmla="*/ 1442238 w 2389185"/>
                <a:gd name="connsiteY675" fmla="*/ 1417945 h 2640394"/>
                <a:gd name="connsiteX676" fmla="*/ 1342511 w 2389185"/>
                <a:gd name="connsiteY676" fmla="*/ 1243066 h 2640394"/>
                <a:gd name="connsiteX677" fmla="*/ 1339368 w 2389185"/>
                <a:gd name="connsiteY677" fmla="*/ 1295834 h 2640394"/>
                <a:gd name="connsiteX678" fmla="*/ 1354608 w 2389185"/>
                <a:gd name="connsiteY678" fmla="*/ 1357556 h 2640394"/>
                <a:gd name="connsiteX679" fmla="*/ 1417949 w 2389185"/>
                <a:gd name="connsiteY679" fmla="*/ 1481762 h 2640394"/>
                <a:gd name="connsiteX680" fmla="*/ 1512437 w 2389185"/>
                <a:gd name="connsiteY680" fmla="*/ 1594157 h 2640394"/>
                <a:gd name="connsiteX681" fmla="*/ 1523867 w 2389185"/>
                <a:gd name="connsiteY681" fmla="*/ 1615779 h 2640394"/>
                <a:gd name="connsiteX682" fmla="*/ 1521010 w 2389185"/>
                <a:gd name="connsiteY682" fmla="*/ 1617208 h 2640394"/>
                <a:gd name="connsiteX683" fmla="*/ 1358990 w 2389185"/>
                <a:gd name="connsiteY683" fmla="*/ 1426803 h 2640394"/>
                <a:gd name="connsiteX684" fmla="*/ 1362895 w 2389185"/>
                <a:gd name="connsiteY684" fmla="*/ 1471761 h 2640394"/>
                <a:gd name="connsiteX685" fmla="*/ 1424998 w 2389185"/>
                <a:gd name="connsiteY685" fmla="*/ 1557486 h 2640394"/>
                <a:gd name="connsiteX686" fmla="*/ 1563777 w 2389185"/>
                <a:gd name="connsiteY686" fmla="*/ 1698170 h 2640394"/>
                <a:gd name="connsiteX687" fmla="*/ 1570921 w 2389185"/>
                <a:gd name="connsiteY687" fmla="*/ 1696932 h 2640394"/>
                <a:gd name="connsiteX688" fmla="*/ 1526915 w 2389185"/>
                <a:gd name="connsiteY688" fmla="*/ 1534531 h 2640394"/>
                <a:gd name="connsiteX689" fmla="*/ 1534536 w 2389185"/>
                <a:gd name="connsiteY689" fmla="*/ 1547771 h 2640394"/>
                <a:gd name="connsiteX690" fmla="*/ 1570826 w 2389185"/>
                <a:gd name="connsiteY690" fmla="*/ 1659308 h 2640394"/>
                <a:gd name="connsiteX691" fmla="*/ 1597972 w 2389185"/>
                <a:gd name="connsiteY691" fmla="*/ 1756654 h 2640394"/>
                <a:gd name="connsiteX692" fmla="*/ 1612069 w 2389185"/>
                <a:gd name="connsiteY692" fmla="*/ 1780943 h 2640394"/>
                <a:gd name="connsiteX693" fmla="*/ 1616355 w 2389185"/>
                <a:gd name="connsiteY693" fmla="*/ 1779895 h 2640394"/>
                <a:gd name="connsiteX694" fmla="*/ 1620070 w 2389185"/>
                <a:gd name="connsiteY694" fmla="*/ 1765226 h 2640394"/>
                <a:gd name="connsiteX695" fmla="*/ 1586923 w 2389185"/>
                <a:gd name="connsiteY695" fmla="*/ 1513957 h 2640394"/>
                <a:gd name="connsiteX696" fmla="*/ 1509770 w 2389185"/>
                <a:gd name="connsiteY696" fmla="*/ 1346603 h 2640394"/>
                <a:gd name="connsiteX697" fmla="*/ 1498055 w 2389185"/>
                <a:gd name="connsiteY697" fmla="*/ 1320885 h 2640394"/>
                <a:gd name="connsiteX698" fmla="*/ 1502436 w 2389185"/>
                <a:gd name="connsiteY698" fmla="*/ 1319361 h 2640394"/>
                <a:gd name="connsiteX699" fmla="*/ 1628452 w 2389185"/>
                <a:gd name="connsiteY699" fmla="*/ 1761321 h 2640394"/>
                <a:gd name="connsiteX700" fmla="*/ 1159727 w 2389185"/>
                <a:gd name="connsiteY700" fmla="*/ 977318 h 2640394"/>
                <a:gd name="connsiteX701" fmla="*/ 1255739 w 2389185"/>
                <a:gd name="connsiteY701" fmla="*/ 1252019 h 2640394"/>
                <a:gd name="connsiteX702" fmla="*/ 1211257 w 2389185"/>
                <a:gd name="connsiteY702" fmla="*/ 1069616 h 2640394"/>
                <a:gd name="connsiteX703" fmla="*/ 1080383 w 2389185"/>
                <a:gd name="connsiteY703" fmla="*/ 938266 h 2640394"/>
                <a:gd name="connsiteX704" fmla="*/ 1074287 w 2389185"/>
                <a:gd name="connsiteY704" fmla="*/ 940933 h 2640394"/>
                <a:gd name="connsiteX705" fmla="*/ 1092956 w 2389185"/>
                <a:gd name="connsiteY705" fmla="*/ 1053709 h 2640394"/>
                <a:gd name="connsiteX706" fmla="*/ 1064953 w 2389185"/>
                <a:gd name="connsiteY706" fmla="*/ 925502 h 2640394"/>
                <a:gd name="connsiteX707" fmla="*/ 1049713 w 2389185"/>
                <a:gd name="connsiteY707" fmla="*/ 951887 h 2640394"/>
                <a:gd name="connsiteX708" fmla="*/ 1049808 w 2389185"/>
                <a:gd name="connsiteY708" fmla="*/ 1062091 h 2640394"/>
                <a:gd name="connsiteX709" fmla="*/ 1063619 w 2389185"/>
                <a:gd name="connsiteY709" fmla="*/ 1122098 h 2640394"/>
                <a:gd name="connsiteX710" fmla="*/ 1054475 w 2389185"/>
                <a:gd name="connsiteY710" fmla="*/ 1110954 h 2640394"/>
                <a:gd name="connsiteX711" fmla="*/ 1037426 w 2389185"/>
                <a:gd name="connsiteY711" fmla="*/ 982367 h 2640394"/>
                <a:gd name="connsiteX712" fmla="*/ 1047998 w 2389185"/>
                <a:gd name="connsiteY712" fmla="*/ 934742 h 2640394"/>
                <a:gd name="connsiteX713" fmla="*/ 1043617 w 2389185"/>
                <a:gd name="connsiteY713" fmla="*/ 911310 h 2640394"/>
                <a:gd name="connsiteX714" fmla="*/ 1040093 w 2389185"/>
                <a:gd name="connsiteY714" fmla="*/ 913882 h 2640394"/>
                <a:gd name="connsiteX715" fmla="*/ 1035425 w 2389185"/>
                <a:gd name="connsiteY715" fmla="*/ 922454 h 2640394"/>
                <a:gd name="connsiteX716" fmla="*/ 1030568 w 2389185"/>
                <a:gd name="connsiteY716" fmla="*/ 1144006 h 2640394"/>
                <a:gd name="connsiteX717" fmla="*/ 1064858 w 2389185"/>
                <a:gd name="connsiteY717" fmla="*/ 1249352 h 2640394"/>
                <a:gd name="connsiteX718" fmla="*/ 1103148 w 2389185"/>
                <a:gd name="connsiteY718" fmla="*/ 1353175 h 2640394"/>
                <a:gd name="connsiteX719" fmla="*/ 1130294 w 2389185"/>
                <a:gd name="connsiteY719" fmla="*/ 1422993 h 2640394"/>
                <a:gd name="connsiteX720" fmla="*/ 1144772 w 2389185"/>
                <a:gd name="connsiteY720" fmla="*/ 1474238 h 2640394"/>
                <a:gd name="connsiteX721" fmla="*/ 1115340 w 2389185"/>
                <a:gd name="connsiteY721" fmla="*/ 1299168 h 2640394"/>
                <a:gd name="connsiteX722" fmla="*/ 1079526 w 2389185"/>
                <a:gd name="connsiteY722" fmla="*/ 1184201 h 2640394"/>
                <a:gd name="connsiteX723" fmla="*/ 1080098 w 2389185"/>
                <a:gd name="connsiteY723" fmla="*/ 1175629 h 2640394"/>
                <a:gd name="connsiteX724" fmla="*/ 1090289 w 2389185"/>
                <a:gd name="connsiteY724" fmla="*/ 1194012 h 2640394"/>
                <a:gd name="connsiteX725" fmla="*/ 1134009 w 2389185"/>
                <a:gd name="connsiteY725" fmla="*/ 1316885 h 2640394"/>
                <a:gd name="connsiteX726" fmla="*/ 1155917 w 2389185"/>
                <a:gd name="connsiteY726" fmla="*/ 1415183 h 2640394"/>
                <a:gd name="connsiteX727" fmla="*/ 1164584 w 2389185"/>
                <a:gd name="connsiteY727" fmla="*/ 1499669 h 2640394"/>
                <a:gd name="connsiteX728" fmla="*/ 1200303 w 2389185"/>
                <a:gd name="connsiteY728" fmla="*/ 1582632 h 2640394"/>
                <a:gd name="connsiteX729" fmla="*/ 1211828 w 2389185"/>
                <a:gd name="connsiteY729" fmla="*/ 1571393 h 2640394"/>
                <a:gd name="connsiteX730" fmla="*/ 1311365 w 2389185"/>
                <a:gd name="connsiteY730" fmla="*/ 1475381 h 2640394"/>
                <a:gd name="connsiteX731" fmla="*/ 1342988 w 2389185"/>
                <a:gd name="connsiteY731" fmla="*/ 1398990 h 2640394"/>
                <a:gd name="connsiteX732" fmla="*/ 1332034 w 2389185"/>
                <a:gd name="connsiteY732" fmla="*/ 1334792 h 2640394"/>
                <a:gd name="connsiteX733" fmla="*/ 1329557 w 2389185"/>
                <a:gd name="connsiteY733" fmla="*/ 1226111 h 2640394"/>
                <a:gd name="connsiteX734" fmla="*/ 1323652 w 2389185"/>
                <a:gd name="connsiteY734" fmla="*/ 1096095 h 2640394"/>
                <a:gd name="connsiteX735" fmla="*/ 1200113 w 2389185"/>
                <a:gd name="connsiteY735" fmla="*/ 983319 h 2640394"/>
                <a:gd name="connsiteX736" fmla="*/ 1197731 w 2389185"/>
                <a:gd name="connsiteY736" fmla="*/ 984462 h 2640394"/>
                <a:gd name="connsiteX737" fmla="*/ 1285266 w 2389185"/>
                <a:gd name="connsiteY737" fmla="*/ 1114478 h 2640394"/>
                <a:gd name="connsiteX738" fmla="*/ 1159727 w 2389185"/>
                <a:gd name="connsiteY738" fmla="*/ 977318 h 2640394"/>
                <a:gd name="connsiteX739" fmla="*/ 1150583 w 2389185"/>
                <a:gd name="connsiteY739" fmla="*/ 558885 h 2640394"/>
                <a:gd name="connsiteX740" fmla="*/ 1143439 w 2389185"/>
                <a:gd name="connsiteY740" fmla="*/ 556599 h 2640394"/>
                <a:gd name="connsiteX741" fmla="*/ 1124865 w 2389185"/>
                <a:gd name="connsiteY741" fmla="*/ 593842 h 2640394"/>
                <a:gd name="connsiteX742" fmla="*/ 1112578 w 2389185"/>
                <a:gd name="connsiteY742" fmla="*/ 636228 h 2640394"/>
                <a:gd name="connsiteX743" fmla="*/ 1113435 w 2389185"/>
                <a:gd name="connsiteY743" fmla="*/ 664041 h 2640394"/>
                <a:gd name="connsiteX744" fmla="*/ 1117531 w 2389185"/>
                <a:gd name="connsiteY744" fmla="*/ 681948 h 2640394"/>
                <a:gd name="connsiteX745" fmla="*/ 1103148 w 2389185"/>
                <a:gd name="connsiteY745" fmla="*/ 728621 h 2640394"/>
                <a:gd name="connsiteX746" fmla="*/ 1093242 w 2389185"/>
                <a:gd name="connsiteY746" fmla="*/ 737479 h 2640394"/>
                <a:gd name="connsiteX747" fmla="*/ 1082669 w 2389185"/>
                <a:gd name="connsiteY747" fmla="*/ 729383 h 2640394"/>
                <a:gd name="connsiteX748" fmla="*/ 1076383 w 2389185"/>
                <a:gd name="connsiteY748" fmla="*/ 672614 h 2640394"/>
                <a:gd name="connsiteX749" fmla="*/ 1078955 w 2389185"/>
                <a:gd name="connsiteY749" fmla="*/ 653754 h 2640394"/>
                <a:gd name="connsiteX750" fmla="*/ 1110006 w 2389185"/>
                <a:gd name="connsiteY750" fmla="*/ 588032 h 2640394"/>
                <a:gd name="connsiteX751" fmla="*/ 1117721 w 2389185"/>
                <a:gd name="connsiteY751" fmla="*/ 575935 h 2640394"/>
                <a:gd name="connsiteX752" fmla="*/ 1115340 w 2389185"/>
                <a:gd name="connsiteY752" fmla="*/ 572315 h 2640394"/>
                <a:gd name="connsiteX753" fmla="*/ 1093337 w 2389185"/>
                <a:gd name="connsiteY753" fmla="*/ 578221 h 2640394"/>
                <a:gd name="connsiteX754" fmla="*/ 1060286 w 2389185"/>
                <a:gd name="connsiteY754" fmla="*/ 627465 h 2640394"/>
                <a:gd name="connsiteX755" fmla="*/ 1053523 w 2389185"/>
                <a:gd name="connsiteY755" fmla="*/ 633942 h 2640394"/>
                <a:gd name="connsiteX756" fmla="*/ 1031139 w 2389185"/>
                <a:gd name="connsiteY756" fmla="*/ 598700 h 2640394"/>
                <a:gd name="connsiteX757" fmla="*/ 1024662 w 2389185"/>
                <a:gd name="connsiteY757" fmla="*/ 619750 h 2640394"/>
                <a:gd name="connsiteX758" fmla="*/ 1023424 w 2389185"/>
                <a:gd name="connsiteY758" fmla="*/ 682043 h 2640394"/>
                <a:gd name="connsiteX759" fmla="*/ 1024376 w 2389185"/>
                <a:gd name="connsiteY759" fmla="*/ 736526 h 2640394"/>
                <a:gd name="connsiteX760" fmla="*/ 1023710 w 2389185"/>
                <a:gd name="connsiteY760" fmla="*/ 745575 h 2640394"/>
                <a:gd name="connsiteX761" fmla="*/ 991420 w 2389185"/>
                <a:gd name="connsiteY761" fmla="*/ 736241 h 2640394"/>
                <a:gd name="connsiteX762" fmla="*/ 1017804 w 2389185"/>
                <a:gd name="connsiteY762" fmla="*/ 800153 h 2640394"/>
                <a:gd name="connsiteX763" fmla="*/ 992372 w 2389185"/>
                <a:gd name="connsiteY763" fmla="*/ 788247 h 2640394"/>
                <a:gd name="connsiteX764" fmla="*/ 988658 w 2389185"/>
                <a:gd name="connsiteY764" fmla="*/ 793010 h 2640394"/>
                <a:gd name="connsiteX765" fmla="*/ 1015137 w 2389185"/>
                <a:gd name="connsiteY765" fmla="*/ 819203 h 2640394"/>
                <a:gd name="connsiteX766" fmla="*/ 1019900 w 2389185"/>
                <a:gd name="connsiteY766" fmla="*/ 826633 h 2640394"/>
                <a:gd name="connsiteX767" fmla="*/ 1011994 w 2389185"/>
                <a:gd name="connsiteY767" fmla="*/ 829871 h 2640394"/>
                <a:gd name="connsiteX768" fmla="*/ 962369 w 2389185"/>
                <a:gd name="connsiteY768" fmla="*/ 854160 h 2640394"/>
                <a:gd name="connsiteX769" fmla="*/ 986848 w 2389185"/>
                <a:gd name="connsiteY769" fmla="*/ 852636 h 2640394"/>
                <a:gd name="connsiteX770" fmla="*/ 997325 w 2389185"/>
                <a:gd name="connsiteY770" fmla="*/ 857113 h 2640394"/>
                <a:gd name="connsiteX771" fmla="*/ 1029139 w 2389185"/>
                <a:gd name="connsiteY771" fmla="*/ 899309 h 2640394"/>
                <a:gd name="connsiteX772" fmla="*/ 1032758 w 2389185"/>
                <a:gd name="connsiteY772" fmla="*/ 902357 h 2640394"/>
                <a:gd name="connsiteX773" fmla="*/ 1061048 w 2389185"/>
                <a:gd name="connsiteY773" fmla="*/ 916168 h 2640394"/>
                <a:gd name="connsiteX774" fmla="*/ 1137248 w 2389185"/>
                <a:gd name="connsiteY774" fmla="*/ 961697 h 2640394"/>
                <a:gd name="connsiteX775" fmla="*/ 1150678 w 2389185"/>
                <a:gd name="connsiteY775" fmla="*/ 964745 h 2640394"/>
                <a:gd name="connsiteX776" fmla="*/ 1227640 w 2389185"/>
                <a:gd name="connsiteY776" fmla="*/ 979604 h 2640394"/>
                <a:gd name="connsiteX777" fmla="*/ 1276027 w 2389185"/>
                <a:gd name="connsiteY777" fmla="*/ 1012847 h 2640394"/>
                <a:gd name="connsiteX778" fmla="*/ 1316413 w 2389185"/>
                <a:gd name="connsiteY778" fmla="*/ 1033706 h 2640394"/>
                <a:gd name="connsiteX779" fmla="*/ 1311936 w 2389185"/>
                <a:gd name="connsiteY779" fmla="*/ 980366 h 2640394"/>
                <a:gd name="connsiteX780" fmla="*/ 1356132 w 2389185"/>
                <a:gd name="connsiteY780" fmla="*/ 999607 h 2640394"/>
                <a:gd name="connsiteX781" fmla="*/ 1357561 w 2389185"/>
                <a:gd name="connsiteY781" fmla="*/ 996749 h 2640394"/>
                <a:gd name="connsiteX782" fmla="*/ 1338035 w 2389185"/>
                <a:gd name="connsiteY782" fmla="*/ 968079 h 2640394"/>
                <a:gd name="connsiteX783" fmla="*/ 1401186 w 2389185"/>
                <a:gd name="connsiteY783" fmla="*/ 986367 h 2640394"/>
                <a:gd name="connsiteX784" fmla="*/ 1403090 w 2389185"/>
                <a:gd name="connsiteY784" fmla="*/ 981795 h 2640394"/>
                <a:gd name="connsiteX785" fmla="*/ 1390232 w 2389185"/>
                <a:gd name="connsiteY785" fmla="*/ 959983 h 2640394"/>
                <a:gd name="connsiteX786" fmla="*/ 1453668 w 2389185"/>
                <a:gd name="connsiteY786" fmla="*/ 961697 h 2640394"/>
                <a:gd name="connsiteX787" fmla="*/ 1454621 w 2389185"/>
                <a:gd name="connsiteY787" fmla="*/ 955411 h 2640394"/>
                <a:gd name="connsiteX788" fmla="*/ 1411091 w 2389185"/>
                <a:gd name="connsiteY788" fmla="*/ 933599 h 2640394"/>
                <a:gd name="connsiteX789" fmla="*/ 1411853 w 2389185"/>
                <a:gd name="connsiteY789" fmla="*/ 928836 h 2640394"/>
                <a:gd name="connsiteX790" fmla="*/ 1475766 w 2389185"/>
                <a:gd name="connsiteY790" fmla="*/ 923502 h 2640394"/>
                <a:gd name="connsiteX791" fmla="*/ 1475671 w 2389185"/>
                <a:gd name="connsiteY791" fmla="*/ 920168 h 2640394"/>
                <a:gd name="connsiteX792" fmla="*/ 1422521 w 2389185"/>
                <a:gd name="connsiteY792" fmla="*/ 889784 h 2640394"/>
                <a:gd name="connsiteX793" fmla="*/ 1485863 w 2389185"/>
                <a:gd name="connsiteY793" fmla="*/ 866257 h 2640394"/>
                <a:gd name="connsiteX794" fmla="*/ 1470432 w 2389185"/>
                <a:gd name="connsiteY794" fmla="*/ 863971 h 2640394"/>
                <a:gd name="connsiteX795" fmla="*/ 1454716 w 2389185"/>
                <a:gd name="connsiteY795" fmla="*/ 830919 h 2640394"/>
                <a:gd name="connsiteX796" fmla="*/ 1469765 w 2389185"/>
                <a:gd name="connsiteY796" fmla="*/ 805392 h 2640394"/>
                <a:gd name="connsiteX797" fmla="*/ 1439571 w 2389185"/>
                <a:gd name="connsiteY797" fmla="*/ 805773 h 2640394"/>
                <a:gd name="connsiteX798" fmla="*/ 1437857 w 2389185"/>
                <a:gd name="connsiteY798" fmla="*/ 801487 h 2640394"/>
                <a:gd name="connsiteX799" fmla="*/ 1454811 w 2389185"/>
                <a:gd name="connsiteY799" fmla="*/ 780627 h 2640394"/>
                <a:gd name="connsiteX800" fmla="*/ 1459764 w 2389185"/>
                <a:gd name="connsiteY800" fmla="*/ 769578 h 2640394"/>
                <a:gd name="connsiteX801" fmla="*/ 1458050 w 2389185"/>
                <a:gd name="connsiteY801" fmla="*/ 731954 h 2640394"/>
                <a:gd name="connsiteX802" fmla="*/ 1414235 w 2389185"/>
                <a:gd name="connsiteY802" fmla="*/ 751004 h 2640394"/>
                <a:gd name="connsiteX803" fmla="*/ 1411377 w 2389185"/>
                <a:gd name="connsiteY803" fmla="*/ 747766 h 2640394"/>
                <a:gd name="connsiteX804" fmla="*/ 1446239 w 2389185"/>
                <a:gd name="connsiteY804" fmla="*/ 678614 h 2640394"/>
                <a:gd name="connsiteX805" fmla="*/ 1441762 w 2389185"/>
                <a:gd name="connsiteY805" fmla="*/ 675376 h 2640394"/>
                <a:gd name="connsiteX806" fmla="*/ 1398709 w 2389185"/>
                <a:gd name="connsiteY806" fmla="*/ 714428 h 2640394"/>
                <a:gd name="connsiteX807" fmla="*/ 1380992 w 2389185"/>
                <a:gd name="connsiteY807" fmla="*/ 728430 h 2640394"/>
                <a:gd name="connsiteX808" fmla="*/ 1364609 w 2389185"/>
                <a:gd name="connsiteY808" fmla="*/ 728525 h 2640394"/>
                <a:gd name="connsiteX809" fmla="*/ 1362609 w 2389185"/>
                <a:gd name="connsiteY809" fmla="*/ 713857 h 2640394"/>
                <a:gd name="connsiteX810" fmla="*/ 1373372 w 2389185"/>
                <a:gd name="connsiteY810" fmla="*/ 684329 h 2640394"/>
                <a:gd name="connsiteX811" fmla="*/ 1371753 w 2389185"/>
                <a:gd name="connsiteY811" fmla="*/ 620702 h 2640394"/>
                <a:gd name="connsiteX812" fmla="*/ 1319366 w 2389185"/>
                <a:gd name="connsiteY812" fmla="*/ 665279 h 2640394"/>
                <a:gd name="connsiteX813" fmla="*/ 1325652 w 2389185"/>
                <a:gd name="connsiteY813" fmla="*/ 599747 h 2640394"/>
                <a:gd name="connsiteX814" fmla="*/ 1310888 w 2389185"/>
                <a:gd name="connsiteY814" fmla="*/ 618512 h 2640394"/>
                <a:gd name="connsiteX815" fmla="*/ 1294601 w 2389185"/>
                <a:gd name="connsiteY815" fmla="*/ 641753 h 2640394"/>
                <a:gd name="connsiteX816" fmla="*/ 1258025 w 2389185"/>
                <a:gd name="connsiteY816" fmla="*/ 662898 h 2640394"/>
                <a:gd name="connsiteX817" fmla="*/ 1236403 w 2389185"/>
                <a:gd name="connsiteY817" fmla="*/ 662327 h 2640394"/>
                <a:gd name="connsiteX818" fmla="*/ 1236403 w 2389185"/>
                <a:gd name="connsiteY818" fmla="*/ 638800 h 2640394"/>
                <a:gd name="connsiteX819" fmla="*/ 1252595 w 2389185"/>
                <a:gd name="connsiteY819" fmla="*/ 620702 h 2640394"/>
                <a:gd name="connsiteX820" fmla="*/ 1269836 w 2389185"/>
                <a:gd name="connsiteY820" fmla="*/ 602795 h 2640394"/>
                <a:gd name="connsiteX821" fmla="*/ 1257929 w 2389185"/>
                <a:gd name="connsiteY821" fmla="*/ 604605 h 2640394"/>
                <a:gd name="connsiteX822" fmla="*/ 1243642 w 2389185"/>
                <a:gd name="connsiteY822" fmla="*/ 608796 h 2640394"/>
                <a:gd name="connsiteX823" fmla="*/ 1242785 w 2389185"/>
                <a:gd name="connsiteY823" fmla="*/ 594985 h 2640394"/>
                <a:gd name="connsiteX824" fmla="*/ 1246595 w 2389185"/>
                <a:gd name="connsiteY824" fmla="*/ 574982 h 2640394"/>
                <a:gd name="connsiteX825" fmla="*/ 1242594 w 2389185"/>
                <a:gd name="connsiteY825" fmla="*/ 572411 h 2640394"/>
                <a:gd name="connsiteX826" fmla="*/ 1226687 w 2389185"/>
                <a:gd name="connsiteY826" fmla="*/ 588413 h 2640394"/>
                <a:gd name="connsiteX827" fmla="*/ 1196207 w 2389185"/>
                <a:gd name="connsiteY827" fmla="*/ 630513 h 2640394"/>
                <a:gd name="connsiteX828" fmla="*/ 1169633 w 2389185"/>
                <a:gd name="connsiteY828" fmla="*/ 635180 h 2640394"/>
                <a:gd name="connsiteX829" fmla="*/ 1166870 w 2389185"/>
                <a:gd name="connsiteY829" fmla="*/ 612892 h 2640394"/>
                <a:gd name="connsiteX830" fmla="*/ 1170680 w 2389185"/>
                <a:gd name="connsiteY830" fmla="*/ 599366 h 2640394"/>
                <a:gd name="connsiteX831" fmla="*/ 1154202 w 2389185"/>
                <a:gd name="connsiteY831" fmla="*/ 587746 h 2640394"/>
                <a:gd name="connsiteX832" fmla="*/ 1150583 w 2389185"/>
                <a:gd name="connsiteY832" fmla="*/ 558885 h 2640394"/>
                <a:gd name="connsiteX833" fmla="*/ 994373 w 2389185"/>
                <a:gd name="connsiteY833" fmla="*/ 1057043 h 2640394"/>
                <a:gd name="connsiteX834" fmla="*/ 861880 w 2389185"/>
                <a:gd name="connsiteY834" fmla="*/ 1212110 h 2640394"/>
                <a:gd name="connsiteX835" fmla="*/ 883978 w 2389185"/>
                <a:gd name="connsiteY835" fmla="*/ 1191250 h 2640394"/>
                <a:gd name="connsiteX836" fmla="*/ 976180 w 2389185"/>
                <a:gd name="connsiteY836" fmla="*/ 1066568 h 2640394"/>
                <a:gd name="connsiteX837" fmla="*/ 995706 w 2389185"/>
                <a:gd name="connsiteY837" fmla="*/ 997702 h 2640394"/>
                <a:gd name="connsiteX838" fmla="*/ 1024376 w 2389185"/>
                <a:gd name="connsiteY838" fmla="*/ 906643 h 2640394"/>
                <a:gd name="connsiteX839" fmla="*/ 1022852 w 2389185"/>
                <a:gd name="connsiteY839" fmla="*/ 906357 h 2640394"/>
                <a:gd name="connsiteX840" fmla="*/ 847973 w 2389185"/>
                <a:gd name="connsiteY840" fmla="*/ 1019705 h 2640394"/>
                <a:gd name="connsiteX841" fmla="*/ 878072 w 2389185"/>
                <a:gd name="connsiteY841" fmla="*/ 990939 h 2640394"/>
                <a:gd name="connsiteX842" fmla="*/ 1005136 w 2389185"/>
                <a:gd name="connsiteY842" fmla="*/ 904643 h 2640394"/>
                <a:gd name="connsiteX843" fmla="*/ 1014280 w 2389185"/>
                <a:gd name="connsiteY843" fmla="*/ 892260 h 2640394"/>
                <a:gd name="connsiteX844" fmla="*/ 999516 w 2389185"/>
                <a:gd name="connsiteY844" fmla="*/ 879687 h 2640394"/>
                <a:gd name="connsiteX845" fmla="*/ 973894 w 2389185"/>
                <a:gd name="connsiteY845" fmla="*/ 882449 h 2640394"/>
                <a:gd name="connsiteX846" fmla="*/ 907600 w 2389185"/>
                <a:gd name="connsiteY846" fmla="*/ 913215 h 2640394"/>
                <a:gd name="connsiteX847" fmla="*/ 799777 w 2389185"/>
                <a:gd name="connsiteY847" fmla="*/ 997892 h 2640394"/>
                <a:gd name="connsiteX848" fmla="*/ 792443 w 2389185"/>
                <a:gd name="connsiteY848" fmla="*/ 1004369 h 2640394"/>
                <a:gd name="connsiteX849" fmla="*/ 786061 w 2389185"/>
                <a:gd name="connsiteY849" fmla="*/ 1008941 h 2640394"/>
                <a:gd name="connsiteX850" fmla="*/ 977894 w 2389185"/>
                <a:gd name="connsiteY850" fmla="*/ 867971 h 2640394"/>
                <a:gd name="connsiteX851" fmla="*/ 922268 w 2389185"/>
                <a:gd name="connsiteY851" fmla="*/ 882640 h 2640394"/>
                <a:gd name="connsiteX852" fmla="*/ 780346 w 2389185"/>
                <a:gd name="connsiteY852" fmla="*/ 940742 h 2640394"/>
                <a:gd name="connsiteX853" fmla="*/ 765868 w 2389185"/>
                <a:gd name="connsiteY853" fmla="*/ 947981 h 2640394"/>
                <a:gd name="connsiteX854" fmla="*/ 699193 w 2389185"/>
                <a:gd name="connsiteY854" fmla="*/ 1022943 h 2640394"/>
                <a:gd name="connsiteX855" fmla="*/ 629470 w 2389185"/>
                <a:gd name="connsiteY855" fmla="*/ 1191250 h 2640394"/>
                <a:gd name="connsiteX856" fmla="*/ 633089 w 2389185"/>
                <a:gd name="connsiteY856" fmla="*/ 1193822 h 2640394"/>
                <a:gd name="connsiteX857" fmla="*/ 829971 w 2389185"/>
                <a:gd name="connsiteY857" fmla="*/ 1060186 h 2640394"/>
                <a:gd name="connsiteX858" fmla="*/ 826447 w 2389185"/>
                <a:gd name="connsiteY858" fmla="*/ 1065139 h 2640394"/>
                <a:gd name="connsiteX859" fmla="*/ 626993 w 2389185"/>
                <a:gd name="connsiteY859" fmla="*/ 1210395 h 2640394"/>
                <a:gd name="connsiteX860" fmla="*/ 608134 w 2389185"/>
                <a:gd name="connsiteY860" fmla="*/ 1225826 h 2640394"/>
                <a:gd name="connsiteX861" fmla="*/ 495644 w 2389185"/>
                <a:gd name="connsiteY861" fmla="*/ 1355366 h 2640394"/>
                <a:gd name="connsiteX862" fmla="*/ 478594 w 2389185"/>
                <a:gd name="connsiteY862" fmla="*/ 1385941 h 2640394"/>
                <a:gd name="connsiteX863" fmla="*/ 506026 w 2389185"/>
                <a:gd name="connsiteY863" fmla="*/ 1366129 h 2640394"/>
                <a:gd name="connsiteX864" fmla="*/ 611658 w 2389185"/>
                <a:gd name="connsiteY864" fmla="*/ 1314503 h 2640394"/>
                <a:gd name="connsiteX865" fmla="*/ 635090 w 2389185"/>
                <a:gd name="connsiteY865" fmla="*/ 1307360 h 2640394"/>
                <a:gd name="connsiteX866" fmla="*/ 761677 w 2389185"/>
                <a:gd name="connsiteY866" fmla="*/ 1282118 h 2640394"/>
                <a:gd name="connsiteX867" fmla="*/ 908838 w 2389185"/>
                <a:gd name="connsiteY867" fmla="*/ 1221349 h 2640394"/>
                <a:gd name="connsiteX868" fmla="*/ 995706 w 2389185"/>
                <a:gd name="connsiteY868" fmla="*/ 1072949 h 2640394"/>
                <a:gd name="connsiteX869" fmla="*/ 994373 w 2389185"/>
                <a:gd name="connsiteY869" fmla="*/ 1057043 h 2640394"/>
                <a:gd name="connsiteX870" fmla="*/ 2364925 w 2389185"/>
                <a:gd name="connsiteY870" fmla="*/ 959316 h 2640394"/>
                <a:gd name="connsiteX871" fmla="*/ 2295012 w 2389185"/>
                <a:gd name="connsiteY871" fmla="*/ 825966 h 2640394"/>
                <a:gd name="connsiteX872" fmla="*/ 2195475 w 2389185"/>
                <a:gd name="connsiteY872" fmla="*/ 799296 h 2640394"/>
                <a:gd name="connsiteX873" fmla="*/ 1990402 w 2389185"/>
                <a:gd name="connsiteY873" fmla="*/ 838158 h 2640394"/>
                <a:gd name="connsiteX874" fmla="*/ 1665504 w 2389185"/>
                <a:gd name="connsiteY874" fmla="*/ 859589 h 2640394"/>
                <a:gd name="connsiteX875" fmla="*/ 1530440 w 2389185"/>
                <a:gd name="connsiteY875" fmla="*/ 848445 h 2640394"/>
                <a:gd name="connsiteX876" fmla="*/ 1492244 w 2389185"/>
                <a:gd name="connsiteY876" fmla="*/ 853779 h 2640394"/>
                <a:gd name="connsiteX877" fmla="*/ 1513961 w 2389185"/>
                <a:gd name="connsiteY877" fmla="*/ 870353 h 2640394"/>
                <a:gd name="connsiteX878" fmla="*/ 1446524 w 2389185"/>
                <a:gd name="connsiteY878" fmla="*/ 890165 h 2640394"/>
                <a:gd name="connsiteX879" fmla="*/ 1517009 w 2389185"/>
                <a:gd name="connsiteY879" fmla="*/ 909310 h 2640394"/>
                <a:gd name="connsiteX880" fmla="*/ 1889723 w 2389185"/>
                <a:gd name="connsiteY880" fmla="*/ 941600 h 2640394"/>
                <a:gd name="connsiteX881" fmla="*/ 1959255 w 2389185"/>
                <a:gd name="connsiteY881" fmla="*/ 944457 h 2640394"/>
                <a:gd name="connsiteX882" fmla="*/ 2051743 w 2389185"/>
                <a:gd name="connsiteY882" fmla="*/ 934837 h 2640394"/>
                <a:gd name="connsiteX883" fmla="*/ 2073841 w 2389185"/>
                <a:gd name="connsiteY883" fmla="*/ 938456 h 2640394"/>
                <a:gd name="connsiteX884" fmla="*/ 2073365 w 2389185"/>
                <a:gd name="connsiteY884" fmla="*/ 943505 h 2640394"/>
                <a:gd name="connsiteX885" fmla="*/ 1949540 w 2389185"/>
                <a:gd name="connsiteY885" fmla="*/ 953887 h 2640394"/>
                <a:gd name="connsiteX886" fmla="*/ 1949349 w 2389185"/>
                <a:gd name="connsiteY886" fmla="*/ 958268 h 2640394"/>
                <a:gd name="connsiteX887" fmla="*/ 1987925 w 2389185"/>
                <a:gd name="connsiteY887" fmla="*/ 973889 h 2640394"/>
                <a:gd name="connsiteX888" fmla="*/ 2100225 w 2389185"/>
                <a:gd name="connsiteY888" fmla="*/ 987891 h 2640394"/>
                <a:gd name="connsiteX889" fmla="*/ 2130991 w 2389185"/>
                <a:gd name="connsiteY889" fmla="*/ 983605 h 2640394"/>
                <a:gd name="connsiteX890" fmla="*/ 2153661 w 2389185"/>
                <a:gd name="connsiteY890" fmla="*/ 983129 h 2640394"/>
                <a:gd name="connsiteX891" fmla="*/ 2154042 w 2389185"/>
                <a:gd name="connsiteY891" fmla="*/ 989320 h 2640394"/>
                <a:gd name="connsiteX892" fmla="*/ 2050886 w 2389185"/>
                <a:gd name="connsiteY892" fmla="*/ 1004084 h 2640394"/>
                <a:gd name="connsiteX893" fmla="*/ 2095082 w 2389185"/>
                <a:gd name="connsiteY893" fmla="*/ 1034849 h 2640394"/>
                <a:gd name="connsiteX894" fmla="*/ 2197666 w 2389185"/>
                <a:gd name="connsiteY894" fmla="*/ 1053423 h 2640394"/>
                <a:gd name="connsiteX895" fmla="*/ 2207096 w 2389185"/>
                <a:gd name="connsiteY895" fmla="*/ 1050756 h 2640394"/>
                <a:gd name="connsiteX896" fmla="*/ 2360925 w 2389185"/>
                <a:gd name="connsiteY896" fmla="*/ 989129 h 2640394"/>
                <a:gd name="connsiteX897" fmla="*/ 2083556 w 2389185"/>
                <a:gd name="connsiteY897" fmla="*/ 864828 h 2640394"/>
                <a:gd name="connsiteX898" fmla="*/ 2345304 w 2389185"/>
                <a:gd name="connsiteY898" fmla="*/ 953506 h 2640394"/>
                <a:gd name="connsiteX899" fmla="*/ 2227670 w 2389185"/>
                <a:gd name="connsiteY899" fmla="*/ 842730 h 2640394"/>
                <a:gd name="connsiteX900" fmla="*/ 2364925 w 2389185"/>
                <a:gd name="connsiteY900" fmla="*/ 959316 h 2640394"/>
                <a:gd name="connsiteX901" fmla="*/ 1680077 w 2389185"/>
                <a:gd name="connsiteY901" fmla="*/ 1158198 h 2640394"/>
                <a:gd name="connsiteX902" fmla="*/ 1683411 w 2389185"/>
                <a:gd name="connsiteY902" fmla="*/ 1153150 h 2640394"/>
                <a:gd name="connsiteX903" fmla="*/ 1813523 w 2389185"/>
                <a:gd name="connsiteY903" fmla="*/ 1223825 h 2640394"/>
                <a:gd name="connsiteX904" fmla="*/ 1929728 w 2389185"/>
                <a:gd name="connsiteY904" fmla="*/ 1315075 h 2640394"/>
                <a:gd name="connsiteX905" fmla="*/ 1920869 w 2389185"/>
                <a:gd name="connsiteY905" fmla="*/ 1282214 h 2640394"/>
                <a:gd name="connsiteX906" fmla="*/ 1870387 w 2389185"/>
                <a:gd name="connsiteY906" fmla="*/ 1190202 h 2640394"/>
                <a:gd name="connsiteX907" fmla="*/ 1756182 w 2389185"/>
                <a:gd name="connsiteY907" fmla="*/ 1106954 h 2640394"/>
                <a:gd name="connsiteX908" fmla="*/ 1559491 w 2389185"/>
                <a:gd name="connsiteY908" fmla="*/ 1031801 h 2640394"/>
                <a:gd name="connsiteX909" fmla="*/ 1409567 w 2389185"/>
                <a:gd name="connsiteY909" fmla="*/ 969127 h 2640394"/>
                <a:gd name="connsiteX910" fmla="*/ 1400138 w 2389185"/>
                <a:gd name="connsiteY910" fmla="*/ 998369 h 2640394"/>
                <a:gd name="connsiteX911" fmla="*/ 1462241 w 2389185"/>
                <a:gd name="connsiteY911" fmla="*/ 1035230 h 2640394"/>
                <a:gd name="connsiteX912" fmla="*/ 1524344 w 2389185"/>
                <a:gd name="connsiteY912" fmla="*/ 1064472 h 2640394"/>
                <a:gd name="connsiteX913" fmla="*/ 1586542 w 2389185"/>
                <a:gd name="connsiteY913" fmla="*/ 1091809 h 2640394"/>
                <a:gd name="connsiteX914" fmla="*/ 1584161 w 2389185"/>
                <a:gd name="connsiteY914" fmla="*/ 1096667 h 2640394"/>
                <a:gd name="connsiteX915" fmla="*/ 1370039 w 2389185"/>
                <a:gd name="connsiteY915" fmla="*/ 988748 h 2640394"/>
                <a:gd name="connsiteX916" fmla="*/ 1416711 w 2389185"/>
                <a:gd name="connsiteY916" fmla="*/ 1048565 h 2640394"/>
                <a:gd name="connsiteX917" fmla="*/ 1561491 w 2389185"/>
                <a:gd name="connsiteY917" fmla="*/ 1166866 h 2640394"/>
                <a:gd name="connsiteX918" fmla="*/ 1665599 w 2389185"/>
                <a:gd name="connsiteY918" fmla="*/ 1263164 h 2640394"/>
                <a:gd name="connsiteX919" fmla="*/ 1841240 w 2389185"/>
                <a:gd name="connsiteY919" fmla="*/ 1368224 h 2640394"/>
                <a:gd name="connsiteX920" fmla="*/ 1894009 w 2389185"/>
                <a:gd name="connsiteY920" fmla="*/ 1431756 h 2640394"/>
                <a:gd name="connsiteX921" fmla="*/ 1910582 w 2389185"/>
                <a:gd name="connsiteY921" fmla="*/ 1509194 h 2640394"/>
                <a:gd name="connsiteX922" fmla="*/ 1923155 w 2389185"/>
                <a:gd name="connsiteY922" fmla="*/ 1622447 h 2640394"/>
                <a:gd name="connsiteX923" fmla="*/ 1917059 w 2389185"/>
                <a:gd name="connsiteY923" fmla="*/ 1651307 h 2640394"/>
                <a:gd name="connsiteX924" fmla="*/ 1942872 w 2389185"/>
                <a:gd name="connsiteY924" fmla="*/ 1632924 h 2640394"/>
                <a:gd name="connsiteX925" fmla="*/ 1984496 w 2389185"/>
                <a:gd name="connsiteY925" fmla="*/ 1523672 h 2640394"/>
                <a:gd name="connsiteX926" fmla="*/ 1920488 w 2389185"/>
                <a:gd name="connsiteY926" fmla="*/ 1329077 h 2640394"/>
                <a:gd name="connsiteX927" fmla="*/ 1744752 w 2389185"/>
                <a:gd name="connsiteY927" fmla="*/ 1194965 h 2640394"/>
                <a:gd name="connsiteX928" fmla="*/ 1680077 w 2389185"/>
                <a:gd name="connsiteY928" fmla="*/ 1158198 h 2640394"/>
                <a:gd name="connsiteX929" fmla="*/ 447447 w 2389185"/>
                <a:gd name="connsiteY929" fmla="*/ 1084094 h 2640394"/>
                <a:gd name="connsiteX930" fmla="*/ 458401 w 2389185"/>
                <a:gd name="connsiteY930" fmla="*/ 1066472 h 2640394"/>
                <a:gd name="connsiteX931" fmla="*/ 498120 w 2389185"/>
                <a:gd name="connsiteY931" fmla="*/ 1012847 h 2640394"/>
                <a:gd name="connsiteX932" fmla="*/ 647186 w 2389185"/>
                <a:gd name="connsiteY932" fmla="*/ 940933 h 2640394"/>
                <a:gd name="connsiteX933" fmla="*/ 813969 w 2389185"/>
                <a:gd name="connsiteY933" fmla="*/ 911501 h 2640394"/>
                <a:gd name="connsiteX934" fmla="*/ 937699 w 2389185"/>
                <a:gd name="connsiteY934" fmla="*/ 850826 h 2640394"/>
                <a:gd name="connsiteX935" fmla="*/ 988943 w 2389185"/>
                <a:gd name="connsiteY935" fmla="*/ 811679 h 2640394"/>
                <a:gd name="connsiteX936" fmla="*/ 969322 w 2389185"/>
                <a:gd name="connsiteY936" fmla="*/ 803487 h 2640394"/>
                <a:gd name="connsiteX937" fmla="*/ 867976 w 2389185"/>
                <a:gd name="connsiteY937" fmla="*/ 828538 h 2640394"/>
                <a:gd name="connsiteX938" fmla="*/ 828733 w 2389185"/>
                <a:gd name="connsiteY938" fmla="*/ 841206 h 2640394"/>
                <a:gd name="connsiteX939" fmla="*/ 969036 w 2389185"/>
                <a:gd name="connsiteY939" fmla="*/ 793010 h 2640394"/>
                <a:gd name="connsiteX940" fmla="*/ 873215 w 2389185"/>
                <a:gd name="connsiteY940" fmla="*/ 782723 h 2640394"/>
                <a:gd name="connsiteX941" fmla="*/ 763010 w 2389185"/>
                <a:gd name="connsiteY941" fmla="*/ 792438 h 2640394"/>
                <a:gd name="connsiteX942" fmla="*/ 631756 w 2389185"/>
                <a:gd name="connsiteY942" fmla="*/ 799487 h 2640394"/>
                <a:gd name="connsiteX943" fmla="*/ 625755 w 2389185"/>
                <a:gd name="connsiteY943" fmla="*/ 795962 h 2640394"/>
                <a:gd name="connsiteX944" fmla="*/ 648234 w 2389185"/>
                <a:gd name="connsiteY944" fmla="*/ 787390 h 2640394"/>
                <a:gd name="connsiteX945" fmla="*/ 719481 w 2389185"/>
                <a:gd name="connsiteY945" fmla="*/ 779960 h 2640394"/>
                <a:gd name="connsiteX946" fmla="*/ 872167 w 2389185"/>
                <a:gd name="connsiteY946" fmla="*/ 770626 h 2640394"/>
                <a:gd name="connsiteX947" fmla="*/ 991991 w 2389185"/>
                <a:gd name="connsiteY947" fmla="*/ 769959 h 2640394"/>
                <a:gd name="connsiteX948" fmla="*/ 942176 w 2389185"/>
                <a:gd name="connsiteY948" fmla="*/ 741098 h 2640394"/>
                <a:gd name="connsiteX949" fmla="*/ 922745 w 2389185"/>
                <a:gd name="connsiteY949" fmla="*/ 744051 h 2640394"/>
                <a:gd name="connsiteX950" fmla="*/ 838448 w 2389185"/>
                <a:gd name="connsiteY950" fmla="*/ 750052 h 2640394"/>
                <a:gd name="connsiteX951" fmla="*/ 629565 w 2389185"/>
                <a:gd name="connsiteY951" fmla="*/ 690521 h 2640394"/>
                <a:gd name="connsiteX952" fmla="*/ 596037 w 2389185"/>
                <a:gd name="connsiteY952" fmla="*/ 687377 h 2640394"/>
                <a:gd name="connsiteX953" fmla="*/ 510026 w 2389185"/>
                <a:gd name="connsiteY953" fmla="*/ 789581 h 2640394"/>
                <a:gd name="connsiteX954" fmla="*/ 497263 w 2389185"/>
                <a:gd name="connsiteY954" fmla="*/ 848350 h 2640394"/>
                <a:gd name="connsiteX955" fmla="*/ 476784 w 2389185"/>
                <a:gd name="connsiteY955" fmla="*/ 975318 h 2640394"/>
                <a:gd name="connsiteX956" fmla="*/ 535172 w 2389185"/>
                <a:gd name="connsiteY956" fmla="*/ 911024 h 2640394"/>
                <a:gd name="connsiteX957" fmla="*/ 601085 w 2389185"/>
                <a:gd name="connsiteY957" fmla="*/ 863876 h 2640394"/>
                <a:gd name="connsiteX958" fmla="*/ 506216 w 2389185"/>
                <a:gd name="connsiteY958" fmla="*/ 961126 h 2640394"/>
                <a:gd name="connsiteX959" fmla="*/ 447447 w 2389185"/>
                <a:gd name="connsiteY959" fmla="*/ 1084094 h 2640394"/>
                <a:gd name="connsiteX960" fmla="*/ 1434237 w 2389185"/>
                <a:gd name="connsiteY960" fmla="*/ 668232 h 2640394"/>
                <a:gd name="connsiteX961" fmla="*/ 1568349 w 2389185"/>
                <a:gd name="connsiteY961" fmla="*/ 568029 h 2640394"/>
                <a:gd name="connsiteX962" fmla="*/ 1666647 w 2389185"/>
                <a:gd name="connsiteY962" fmla="*/ 500021 h 2640394"/>
                <a:gd name="connsiteX963" fmla="*/ 1695984 w 2389185"/>
                <a:gd name="connsiteY963" fmla="*/ 485828 h 2640394"/>
                <a:gd name="connsiteX964" fmla="*/ 1711891 w 2389185"/>
                <a:gd name="connsiteY964" fmla="*/ 452396 h 2640394"/>
                <a:gd name="connsiteX965" fmla="*/ 1690365 w 2389185"/>
                <a:gd name="connsiteY965" fmla="*/ 428393 h 2640394"/>
                <a:gd name="connsiteX966" fmla="*/ 1569778 w 2389185"/>
                <a:gd name="connsiteY966" fmla="*/ 358193 h 2640394"/>
                <a:gd name="connsiteX967" fmla="*/ 1537679 w 2389185"/>
                <a:gd name="connsiteY967" fmla="*/ 335810 h 2640394"/>
                <a:gd name="connsiteX968" fmla="*/ 1491197 w 2389185"/>
                <a:gd name="connsiteY968" fmla="*/ 316569 h 2640394"/>
                <a:gd name="connsiteX969" fmla="*/ 1462812 w 2389185"/>
                <a:gd name="connsiteY969" fmla="*/ 333905 h 2640394"/>
                <a:gd name="connsiteX970" fmla="*/ 1428236 w 2389185"/>
                <a:gd name="connsiteY970" fmla="*/ 416486 h 2640394"/>
                <a:gd name="connsiteX971" fmla="*/ 1294124 w 2389185"/>
                <a:gd name="connsiteY971" fmla="*/ 584031 h 2640394"/>
                <a:gd name="connsiteX972" fmla="*/ 1346226 w 2389185"/>
                <a:gd name="connsiteY972" fmla="*/ 570601 h 2640394"/>
                <a:gd name="connsiteX973" fmla="*/ 1365943 w 2389185"/>
                <a:gd name="connsiteY973" fmla="*/ 539454 h 2640394"/>
                <a:gd name="connsiteX974" fmla="*/ 1391565 w 2389185"/>
                <a:gd name="connsiteY974" fmla="*/ 548408 h 2640394"/>
                <a:gd name="connsiteX975" fmla="*/ 1383088 w 2389185"/>
                <a:gd name="connsiteY975" fmla="*/ 580126 h 2640394"/>
                <a:gd name="connsiteX976" fmla="*/ 1367848 w 2389185"/>
                <a:gd name="connsiteY976" fmla="*/ 602224 h 2640394"/>
                <a:gd name="connsiteX977" fmla="*/ 1391946 w 2389185"/>
                <a:gd name="connsiteY977" fmla="*/ 622417 h 2640394"/>
                <a:gd name="connsiteX978" fmla="*/ 1484244 w 2389185"/>
                <a:gd name="connsiteY978" fmla="*/ 512689 h 2640394"/>
                <a:gd name="connsiteX979" fmla="*/ 1476814 w 2389185"/>
                <a:gd name="connsiteY979" fmla="*/ 531263 h 2640394"/>
                <a:gd name="connsiteX980" fmla="*/ 1397375 w 2389185"/>
                <a:gd name="connsiteY980" fmla="*/ 625751 h 2640394"/>
                <a:gd name="connsiteX981" fmla="*/ 1378611 w 2389185"/>
                <a:gd name="connsiteY981" fmla="*/ 668327 h 2640394"/>
                <a:gd name="connsiteX982" fmla="*/ 1403757 w 2389185"/>
                <a:gd name="connsiteY982" fmla="*/ 643658 h 2640394"/>
                <a:gd name="connsiteX983" fmla="*/ 1436142 w 2389185"/>
                <a:gd name="connsiteY983" fmla="*/ 629370 h 2640394"/>
                <a:gd name="connsiteX984" fmla="*/ 1553109 w 2389185"/>
                <a:gd name="connsiteY984" fmla="*/ 533072 h 2640394"/>
                <a:gd name="connsiteX985" fmla="*/ 1570254 w 2389185"/>
                <a:gd name="connsiteY985" fmla="*/ 518690 h 2640394"/>
                <a:gd name="connsiteX986" fmla="*/ 1573112 w 2389185"/>
                <a:gd name="connsiteY986" fmla="*/ 522309 h 2640394"/>
                <a:gd name="connsiteX987" fmla="*/ 1428808 w 2389185"/>
                <a:gd name="connsiteY987" fmla="*/ 645182 h 2640394"/>
                <a:gd name="connsiteX988" fmla="*/ 1434237 w 2389185"/>
                <a:gd name="connsiteY988" fmla="*/ 668232 h 2640394"/>
                <a:gd name="connsiteX989" fmla="*/ 1071430 w 2389185"/>
                <a:gd name="connsiteY989" fmla="*/ 1767512 h 2640394"/>
                <a:gd name="connsiteX990" fmla="*/ 1058857 w 2389185"/>
                <a:gd name="connsiteY990" fmla="*/ 1615684 h 2640394"/>
                <a:gd name="connsiteX991" fmla="*/ 1064286 w 2389185"/>
                <a:gd name="connsiteY991" fmla="*/ 1320885 h 2640394"/>
                <a:gd name="connsiteX992" fmla="*/ 1063810 w 2389185"/>
                <a:gd name="connsiteY992" fmla="*/ 1308312 h 2640394"/>
                <a:gd name="connsiteX993" fmla="*/ 1041140 w 2389185"/>
                <a:gd name="connsiteY993" fmla="*/ 1218110 h 2640394"/>
                <a:gd name="connsiteX994" fmla="*/ 1033711 w 2389185"/>
                <a:gd name="connsiteY994" fmla="*/ 1196012 h 2640394"/>
                <a:gd name="connsiteX995" fmla="*/ 1024281 w 2389185"/>
                <a:gd name="connsiteY995" fmla="*/ 1364605 h 2640394"/>
                <a:gd name="connsiteX996" fmla="*/ 1010184 w 2389185"/>
                <a:gd name="connsiteY996" fmla="*/ 1533578 h 2640394"/>
                <a:gd name="connsiteX997" fmla="*/ 1017995 w 2389185"/>
                <a:gd name="connsiteY997" fmla="*/ 1743795 h 2640394"/>
                <a:gd name="connsiteX998" fmla="*/ 1036949 w 2389185"/>
                <a:gd name="connsiteY998" fmla="*/ 1774370 h 2640394"/>
                <a:gd name="connsiteX999" fmla="*/ 1071430 w 2389185"/>
                <a:gd name="connsiteY999" fmla="*/ 1767512 h 2640394"/>
                <a:gd name="connsiteX1000" fmla="*/ 466783 w 2389185"/>
                <a:gd name="connsiteY1000" fmla="*/ 217033 h 2640394"/>
                <a:gd name="connsiteX1001" fmla="*/ 325051 w 2389185"/>
                <a:gd name="connsiteY1001" fmla="*/ 179600 h 2640394"/>
                <a:gd name="connsiteX1002" fmla="*/ 243993 w 2389185"/>
                <a:gd name="connsiteY1002" fmla="*/ 232844 h 2640394"/>
                <a:gd name="connsiteX1003" fmla="*/ 237611 w 2389185"/>
                <a:gd name="connsiteY1003" fmla="*/ 256562 h 2640394"/>
                <a:gd name="connsiteX1004" fmla="*/ 466783 w 2389185"/>
                <a:gd name="connsiteY1004" fmla="*/ 217033 h 2640394"/>
                <a:gd name="connsiteX1005" fmla="*/ 556794 w 2389185"/>
                <a:gd name="connsiteY1005" fmla="*/ 1357652 h 2640394"/>
                <a:gd name="connsiteX1006" fmla="*/ 511931 w 2389185"/>
                <a:gd name="connsiteY1006" fmla="*/ 1381464 h 2640394"/>
                <a:gd name="connsiteX1007" fmla="*/ 482594 w 2389185"/>
                <a:gd name="connsiteY1007" fmla="*/ 1422707 h 2640394"/>
                <a:gd name="connsiteX1008" fmla="*/ 512979 w 2389185"/>
                <a:gd name="connsiteY1008" fmla="*/ 1512909 h 2640394"/>
                <a:gd name="connsiteX1009" fmla="*/ 556985 w 2389185"/>
                <a:gd name="connsiteY1009" fmla="*/ 1544437 h 2640394"/>
                <a:gd name="connsiteX1010" fmla="*/ 552222 w 2389185"/>
                <a:gd name="connsiteY1010" fmla="*/ 1466332 h 2640394"/>
                <a:gd name="connsiteX1011" fmla="*/ 549460 w 2389185"/>
                <a:gd name="connsiteY1011" fmla="*/ 1399847 h 2640394"/>
                <a:gd name="connsiteX1012" fmla="*/ 556794 w 2389185"/>
                <a:gd name="connsiteY1012" fmla="*/ 1357652 h 2640394"/>
                <a:gd name="connsiteX1013" fmla="*/ 459639 w 2389185"/>
                <a:gd name="connsiteY1013" fmla="*/ 1095619 h 2640394"/>
                <a:gd name="connsiteX1014" fmla="*/ 432398 w 2389185"/>
                <a:gd name="connsiteY1014" fmla="*/ 1201918 h 2640394"/>
                <a:gd name="connsiteX1015" fmla="*/ 491453 w 2389185"/>
                <a:gd name="connsiteY1015" fmla="*/ 1260020 h 2640394"/>
                <a:gd name="connsiteX1016" fmla="*/ 459639 w 2389185"/>
                <a:gd name="connsiteY1016" fmla="*/ 1095619 h 2640394"/>
                <a:gd name="connsiteX1017" fmla="*/ 1326700 w 2389185"/>
                <a:gd name="connsiteY1017" fmla="*/ 1006941 h 2640394"/>
                <a:gd name="connsiteX1018" fmla="*/ 1319366 w 2389185"/>
                <a:gd name="connsiteY1018" fmla="*/ 1052280 h 2640394"/>
                <a:gd name="connsiteX1019" fmla="*/ 1408996 w 2389185"/>
                <a:gd name="connsiteY1019" fmla="*/ 1096762 h 2640394"/>
                <a:gd name="connsiteX1020" fmla="*/ 1326700 w 2389185"/>
                <a:gd name="connsiteY1020" fmla="*/ 1006941 h 2640394"/>
                <a:gd name="connsiteX1021" fmla="*/ 1350989 w 2389185"/>
                <a:gd name="connsiteY1021" fmla="*/ 1006751 h 2640394"/>
                <a:gd name="connsiteX1022" fmla="*/ 1348607 w 2389185"/>
                <a:gd name="connsiteY1022" fmla="*/ 1010275 h 2640394"/>
                <a:gd name="connsiteX1023" fmla="*/ 1526820 w 2389185"/>
                <a:gd name="connsiteY1023" fmla="*/ 1145149 h 2640394"/>
                <a:gd name="connsiteX1024" fmla="*/ 1350989 w 2389185"/>
                <a:gd name="connsiteY1024" fmla="*/ 1006751 h 2640394"/>
                <a:gd name="connsiteX1025" fmla="*/ 1146011 w 2389185"/>
                <a:gd name="connsiteY1025" fmla="*/ 2293102 h 2640394"/>
                <a:gd name="connsiteX1026" fmla="*/ 1134581 w 2389185"/>
                <a:gd name="connsiteY1026" fmla="*/ 2338631 h 2640394"/>
                <a:gd name="connsiteX1027" fmla="*/ 1197065 w 2389185"/>
                <a:gd name="connsiteY1027" fmla="*/ 2408450 h 2640394"/>
                <a:gd name="connsiteX1028" fmla="*/ 1146011 w 2389185"/>
                <a:gd name="connsiteY1028" fmla="*/ 2293102 h 2640394"/>
                <a:gd name="connsiteX1029" fmla="*/ 1189159 w 2389185"/>
                <a:gd name="connsiteY1029" fmla="*/ 559266 h 2640394"/>
                <a:gd name="connsiteX1030" fmla="*/ 1216972 w 2389185"/>
                <a:gd name="connsiteY1030" fmla="*/ 542312 h 2640394"/>
                <a:gd name="connsiteX1031" fmla="*/ 1228783 w 2389185"/>
                <a:gd name="connsiteY1031" fmla="*/ 502116 h 2640394"/>
                <a:gd name="connsiteX1032" fmla="*/ 1224401 w 2389185"/>
                <a:gd name="connsiteY1032" fmla="*/ 491543 h 2640394"/>
                <a:gd name="connsiteX1033" fmla="*/ 1213829 w 2389185"/>
                <a:gd name="connsiteY1033" fmla="*/ 495449 h 2640394"/>
                <a:gd name="connsiteX1034" fmla="*/ 1188397 w 2389185"/>
                <a:gd name="connsiteY1034" fmla="*/ 547646 h 2640394"/>
                <a:gd name="connsiteX1035" fmla="*/ 1189159 w 2389185"/>
                <a:gd name="connsiteY1035" fmla="*/ 559266 h 2640394"/>
                <a:gd name="connsiteX1036" fmla="*/ 1100100 w 2389185"/>
                <a:gd name="connsiteY1036" fmla="*/ 568505 h 2640394"/>
                <a:gd name="connsiteX1037" fmla="*/ 1112006 w 2389185"/>
                <a:gd name="connsiteY1037" fmla="*/ 559647 h 2640394"/>
                <a:gd name="connsiteX1038" fmla="*/ 1134009 w 2389185"/>
                <a:gd name="connsiteY1038" fmla="*/ 507355 h 2640394"/>
                <a:gd name="connsiteX1039" fmla="*/ 1130485 w 2389185"/>
                <a:gd name="connsiteY1039" fmla="*/ 491448 h 2640394"/>
                <a:gd name="connsiteX1040" fmla="*/ 1116578 w 2389185"/>
                <a:gd name="connsiteY1040" fmla="*/ 500306 h 2640394"/>
                <a:gd name="connsiteX1041" fmla="*/ 1100100 w 2389185"/>
                <a:gd name="connsiteY1041" fmla="*/ 568505 h 2640394"/>
                <a:gd name="connsiteX1042" fmla="*/ 1173633 w 2389185"/>
                <a:gd name="connsiteY1042" fmla="*/ 622607 h 2640394"/>
                <a:gd name="connsiteX1043" fmla="*/ 1179062 w 2389185"/>
                <a:gd name="connsiteY1043" fmla="*/ 626322 h 2640394"/>
                <a:gd name="connsiteX1044" fmla="*/ 1184968 w 2389185"/>
                <a:gd name="connsiteY1044" fmla="*/ 624893 h 2640394"/>
                <a:gd name="connsiteX1045" fmla="*/ 1220972 w 2389185"/>
                <a:gd name="connsiteY1045" fmla="*/ 568124 h 2640394"/>
                <a:gd name="connsiteX1046" fmla="*/ 1218020 w 2389185"/>
                <a:gd name="connsiteY1046" fmla="*/ 560409 h 2640394"/>
                <a:gd name="connsiteX1047" fmla="*/ 1205351 w 2389185"/>
                <a:gd name="connsiteY1047" fmla="*/ 563648 h 2640394"/>
                <a:gd name="connsiteX1048" fmla="*/ 1173633 w 2389185"/>
                <a:gd name="connsiteY1048" fmla="*/ 622607 h 2640394"/>
                <a:gd name="connsiteX1049" fmla="*/ 1508913 w 2389185"/>
                <a:gd name="connsiteY1049" fmla="*/ 800534 h 2640394"/>
                <a:gd name="connsiteX1050" fmla="*/ 1461765 w 2389185"/>
                <a:gd name="connsiteY1050" fmla="*/ 849969 h 2640394"/>
                <a:gd name="connsiteX1051" fmla="*/ 1508913 w 2389185"/>
                <a:gd name="connsiteY1051" fmla="*/ 800534 h 2640394"/>
                <a:gd name="connsiteX1052" fmla="*/ 1294124 w 2389185"/>
                <a:gd name="connsiteY1052" fmla="*/ 597271 h 2640394"/>
                <a:gd name="connsiteX1053" fmla="*/ 1245356 w 2389185"/>
                <a:gd name="connsiteY1053" fmla="*/ 652897 h 2640394"/>
                <a:gd name="connsiteX1054" fmla="*/ 1292124 w 2389185"/>
                <a:gd name="connsiteY1054" fmla="*/ 628132 h 2640394"/>
                <a:gd name="connsiteX1055" fmla="*/ 1294124 w 2389185"/>
                <a:gd name="connsiteY1055" fmla="*/ 597271 h 2640394"/>
                <a:gd name="connsiteX1056" fmla="*/ 1084574 w 2389185"/>
                <a:gd name="connsiteY1056" fmla="*/ 529834 h 2640394"/>
                <a:gd name="connsiteX1057" fmla="*/ 1060952 w 2389185"/>
                <a:gd name="connsiteY1057" fmla="*/ 596128 h 2640394"/>
                <a:gd name="connsiteX1058" fmla="*/ 1084574 w 2389185"/>
                <a:gd name="connsiteY1058" fmla="*/ 529834 h 2640394"/>
                <a:gd name="connsiteX1059" fmla="*/ 1466241 w 2389185"/>
                <a:gd name="connsiteY1059" fmla="*/ 755481 h 2640394"/>
                <a:gd name="connsiteX1060" fmla="*/ 1469575 w 2389185"/>
                <a:gd name="connsiteY1060" fmla="*/ 758910 h 2640394"/>
                <a:gd name="connsiteX1061" fmla="*/ 1516438 w 2389185"/>
                <a:gd name="connsiteY1061" fmla="*/ 731954 h 2640394"/>
                <a:gd name="connsiteX1062" fmla="*/ 1520438 w 2389185"/>
                <a:gd name="connsiteY1062" fmla="*/ 712047 h 2640394"/>
                <a:gd name="connsiteX1063" fmla="*/ 1500626 w 2389185"/>
                <a:gd name="connsiteY1063" fmla="*/ 715095 h 2640394"/>
                <a:gd name="connsiteX1064" fmla="*/ 1473290 w 2389185"/>
                <a:gd name="connsiteY1064" fmla="*/ 742718 h 2640394"/>
                <a:gd name="connsiteX1065" fmla="*/ 1466241 w 2389185"/>
                <a:gd name="connsiteY1065" fmla="*/ 755481 h 2640394"/>
                <a:gd name="connsiteX1066" fmla="*/ 1372611 w 2389185"/>
                <a:gd name="connsiteY1066" fmla="*/ 713285 h 2640394"/>
                <a:gd name="connsiteX1067" fmla="*/ 1379945 w 2389185"/>
                <a:gd name="connsiteY1067" fmla="*/ 718524 h 2640394"/>
                <a:gd name="connsiteX1068" fmla="*/ 1418711 w 2389185"/>
                <a:gd name="connsiteY1068" fmla="*/ 668042 h 2640394"/>
                <a:gd name="connsiteX1069" fmla="*/ 1415949 w 2389185"/>
                <a:gd name="connsiteY1069" fmla="*/ 656040 h 2640394"/>
                <a:gd name="connsiteX1070" fmla="*/ 1402138 w 2389185"/>
                <a:gd name="connsiteY1070" fmla="*/ 658136 h 2640394"/>
                <a:gd name="connsiteX1071" fmla="*/ 1372611 w 2389185"/>
                <a:gd name="connsiteY1071" fmla="*/ 713285 h 2640394"/>
                <a:gd name="connsiteX1072" fmla="*/ 1001326 w 2389185"/>
                <a:gd name="connsiteY1072" fmla="*/ 700808 h 2640394"/>
                <a:gd name="connsiteX1073" fmla="*/ 1007517 w 2389185"/>
                <a:gd name="connsiteY1073" fmla="*/ 702332 h 2640394"/>
                <a:gd name="connsiteX1074" fmla="*/ 1018947 w 2389185"/>
                <a:gd name="connsiteY1074" fmla="*/ 646991 h 2640394"/>
                <a:gd name="connsiteX1075" fmla="*/ 1001326 w 2389185"/>
                <a:gd name="connsiteY1075" fmla="*/ 700808 h 2640394"/>
                <a:gd name="connsiteX1076" fmla="*/ 1094004 w 2389185"/>
                <a:gd name="connsiteY1076" fmla="*/ 726239 h 2640394"/>
                <a:gd name="connsiteX1077" fmla="*/ 1106958 w 2389185"/>
                <a:gd name="connsiteY1077" fmla="*/ 680234 h 2640394"/>
                <a:gd name="connsiteX1078" fmla="*/ 1099624 w 2389185"/>
                <a:gd name="connsiteY1078" fmla="*/ 666232 h 2640394"/>
                <a:gd name="connsiteX1079" fmla="*/ 1088670 w 2389185"/>
                <a:gd name="connsiteY1079" fmla="*/ 674614 h 2640394"/>
                <a:gd name="connsiteX1080" fmla="*/ 1094004 w 2389185"/>
                <a:gd name="connsiteY1080" fmla="*/ 726239 h 2640394"/>
                <a:gd name="connsiteX1081" fmla="*/ 1346226 w 2389185"/>
                <a:gd name="connsiteY1081" fmla="*/ 610225 h 2640394"/>
                <a:gd name="connsiteX1082" fmla="*/ 1379849 w 2389185"/>
                <a:gd name="connsiteY1082" fmla="*/ 544312 h 2640394"/>
                <a:gd name="connsiteX1083" fmla="*/ 1346226 w 2389185"/>
                <a:gd name="connsiteY1083" fmla="*/ 610225 h 2640394"/>
                <a:gd name="connsiteX1084" fmla="*/ 1116864 w 2389185"/>
                <a:gd name="connsiteY1084" fmla="*/ 603653 h 2640394"/>
                <a:gd name="connsiteX1085" fmla="*/ 1092480 w 2389185"/>
                <a:gd name="connsiteY1085" fmla="*/ 652516 h 2640394"/>
                <a:gd name="connsiteX1086" fmla="*/ 1116864 w 2389185"/>
                <a:gd name="connsiteY1086" fmla="*/ 603653 h 2640394"/>
                <a:gd name="connsiteX1087" fmla="*/ 2272247 w 2389185"/>
                <a:gd name="connsiteY1087" fmla="*/ 750909 h 2640394"/>
                <a:gd name="connsiteX1088" fmla="*/ 2237195 w 2389185"/>
                <a:gd name="connsiteY1088" fmla="*/ 735098 h 2640394"/>
                <a:gd name="connsiteX1089" fmla="*/ 2272247 w 2389185"/>
                <a:gd name="connsiteY1089" fmla="*/ 750909 h 2640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</a:cxnLst>
              <a:rect l="l" t="t" r="r" b="b"/>
              <a:pathLst>
                <a:path w="2389185" h="2640394">
                  <a:moveTo>
                    <a:pt x="1086194" y="154835"/>
                  </a:moveTo>
                  <a:cubicBezTo>
                    <a:pt x="1091813" y="130355"/>
                    <a:pt x="1096481" y="104066"/>
                    <a:pt x="1104196" y="78635"/>
                  </a:cubicBezTo>
                  <a:cubicBezTo>
                    <a:pt x="1110673" y="57394"/>
                    <a:pt x="1120484" y="37106"/>
                    <a:pt x="1129151" y="16532"/>
                  </a:cubicBezTo>
                  <a:cubicBezTo>
                    <a:pt x="1130771" y="12722"/>
                    <a:pt x="1133628" y="8816"/>
                    <a:pt x="1136867" y="6245"/>
                  </a:cubicBezTo>
                  <a:cubicBezTo>
                    <a:pt x="1152869" y="-5947"/>
                    <a:pt x="1196588" y="815"/>
                    <a:pt x="1208876" y="17008"/>
                  </a:cubicBezTo>
                  <a:cubicBezTo>
                    <a:pt x="1213162" y="22628"/>
                    <a:pt x="1216877" y="28914"/>
                    <a:pt x="1222115" y="33486"/>
                  </a:cubicBezTo>
                  <a:cubicBezTo>
                    <a:pt x="1231640" y="42059"/>
                    <a:pt x="1242499" y="45869"/>
                    <a:pt x="1254786" y="37868"/>
                  </a:cubicBezTo>
                  <a:cubicBezTo>
                    <a:pt x="1272026" y="26628"/>
                    <a:pt x="1288600" y="11864"/>
                    <a:pt x="1311269" y="16532"/>
                  </a:cubicBezTo>
                  <a:cubicBezTo>
                    <a:pt x="1340130" y="22342"/>
                    <a:pt x="1365752" y="35296"/>
                    <a:pt x="1387088" y="55965"/>
                  </a:cubicBezTo>
                  <a:cubicBezTo>
                    <a:pt x="1452144" y="119021"/>
                    <a:pt x="1476433" y="197221"/>
                    <a:pt x="1472051" y="285994"/>
                  </a:cubicBezTo>
                  <a:cubicBezTo>
                    <a:pt x="1471861" y="290280"/>
                    <a:pt x="1471385" y="294662"/>
                    <a:pt x="1471004" y="300758"/>
                  </a:cubicBezTo>
                  <a:cubicBezTo>
                    <a:pt x="1517486" y="298376"/>
                    <a:pt x="1551776" y="324189"/>
                    <a:pt x="1585208" y="350288"/>
                  </a:cubicBezTo>
                  <a:cubicBezTo>
                    <a:pt x="1619022" y="376672"/>
                    <a:pt x="1653788" y="400294"/>
                    <a:pt x="1695222" y="412867"/>
                  </a:cubicBezTo>
                  <a:cubicBezTo>
                    <a:pt x="1717320" y="419534"/>
                    <a:pt x="1727321" y="435155"/>
                    <a:pt x="1728845" y="457920"/>
                  </a:cubicBezTo>
                  <a:cubicBezTo>
                    <a:pt x="1729893" y="474875"/>
                    <a:pt x="1725321" y="488305"/>
                    <a:pt x="1709795" y="496115"/>
                  </a:cubicBezTo>
                  <a:cubicBezTo>
                    <a:pt x="1686459" y="507831"/>
                    <a:pt x="1662361" y="518118"/>
                    <a:pt x="1639311" y="530405"/>
                  </a:cubicBezTo>
                  <a:cubicBezTo>
                    <a:pt x="1625785" y="537549"/>
                    <a:pt x="1613593" y="547265"/>
                    <a:pt x="1600734" y="555837"/>
                  </a:cubicBezTo>
                  <a:cubicBezTo>
                    <a:pt x="1601496" y="556980"/>
                    <a:pt x="1602163" y="558028"/>
                    <a:pt x="1602925" y="559171"/>
                  </a:cubicBezTo>
                  <a:cubicBezTo>
                    <a:pt x="1628547" y="550789"/>
                    <a:pt x="1653693" y="540121"/>
                    <a:pt x="1679887" y="534501"/>
                  </a:cubicBezTo>
                  <a:cubicBezTo>
                    <a:pt x="1820095" y="504307"/>
                    <a:pt x="1957065" y="503545"/>
                    <a:pt x="2083747" y="584412"/>
                  </a:cubicBezTo>
                  <a:cubicBezTo>
                    <a:pt x="2113560" y="603462"/>
                    <a:pt x="2142802" y="623465"/>
                    <a:pt x="2172901" y="642038"/>
                  </a:cubicBezTo>
                  <a:cubicBezTo>
                    <a:pt x="2196047" y="656326"/>
                    <a:pt x="2219574" y="670137"/>
                    <a:pt x="2243767" y="682329"/>
                  </a:cubicBezTo>
                  <a:cubicBezTo>
                    <a:pt x="2262626" y="691854"/>
                    <a:pt x="2275390" y="703760"/>
                    <a:pt x="2278629" y="725858"/>
                  </a:cubicBezTo>
                  <a:cubicBezTo>
                    <a:pt x="2279962" y="734717"/>
                    <a:pt x="2288249" y="742337"/>
                    <a:pt x="2292821" y="750909"/>
                  </a:cubicBezTo>
                  <a:cubicBezTo>
                    <a:pt x="2294726" y="754433"/>
                    <a:pt x="2296917" y="759672"/>
                    <a:pt x="2295488" y="762339"/>
                  </a:cubicBezTo>
                  <a:cubicBezTo>
                    <a:pt x="2294154" y="764816"/>
                    <a:pt x="2287963" y="766625"/>
                    <a:pt x="2284534" y="765863"/>
                  </a:cubicBezTo>
                  <a:cubicBezTo>
                    <a:pt x="2271961" y="762911"/>
                    <a:pt x="2259197" y="759767"/>
                    <a:pt x="2247291" y="754814"/>
                  </a:cubicBezTo>
                  <a:cubicBezTo>
                    <a:pt x="2232337" y="748528"/>
                    <a:pt x="2218430" y="746242"/>
                    <a:pt x="2203667" y="755005"/>
                  </a:cubicBezTo>
                  <a:cubicBezTo>
                    <a:pt x="2183379" y="767197"/>
                    <a:pt x="2162709" y="778817"/>
                    <a:pt x="2142135" y="790724"/>
                  </a:cubicBezTo>
                  <a:cubicBezTo>
                    <a:pt x="2142612" y="792152"/>
                    <a:pt x="2143088" y="793486"/>
                    <a:pt x="2143564" y="794915"/>
                  </a:cubicBezTo>
                  <a:cubicBezTo>
                    <a:pt x="2151755" y="793295"/>
                    <a:pt x="2160042" y="792152"/>
                    <a:pt x="2168138" y="790057"/>
                  </a:cubicBezTo>
                  <a:cubicBezTo>
                    <a:pt x="2240529" y="771483"/>
                    <a:pt x="2305775" y="795486"/>
                    <a:pt x="2349495" y="856541"/>
                  </a:cubicBezTo>
                  <a:cubicBezTo>
                    <a:pt x="2368735" y="883402"/>
                    <a:pt x="2379784" y="912834"/>
                    <a:pt x="2381308" y="946076"/>
                  </a:cubicBezTo>
                  <a:cubicBezTo>
                    <a:pt x="2381879" y="958364"/>
                    <a:pt x="2385594" y="970651"/>
                    <a:pt x="2388357" y="982748"/>
                  </a:cubicBezTo>
                  <a:cubicBezTo>
                    <a:pt x="2391214" y="995416"/>
                    <a:pt x="2386737" y="1001036"/>
                    <a:pt x="2374069" y="1005036"/>
                  </a:cubicBezTo>
                  <a:cubicBezTo>
                    <a:pt x="2347780" y="1013323"/>
                    <a:pt x="2321396" y="1022181"/>
                    <a:pt x="2296440" y="1033802"/>
                  </a:cubicBezTo>
                  <a:cubicBezTo>
                    <a:pt x="2255197" y="1053137"/>
                    <a:pt x="2212620" y="1067520"/>
                    <a:pt x="2168043" y="1076093"/>
                  </a:cubicBezTo>
                  <a:cubicBezTo>
                    <a:pt x="2164995" y="1076664"/>
                    <a:pt x="2161947" y="1077426"/>
                    <a:pt x="2156708" y="1078474"/>
                  </a:cubicBezTo>
                  <a:cubicBezTo>
                    <a:pt x="2160900" y="1082665"/>
                    <a:pt x="2163567" y="1085808"/>
                    <a:pt x="2166710" y="1088285"/>
                  </a:cubicBezTo>
                  <a:cubicBezTo>
                    <a:pt x="2179854" y="1098953"/>
                    <a:pt x="2192522" y="1110192"/>
                    <a:pt x="2206334" y="1119812"/>
                  </a:cubicBezTo>
                  <a:cubicBezTo>
                    <a:pt x="2250434" y="1150769"/>
                    <a:pt x="2276057" y="1193536"/>
                    <a:pt x="2289963" y="1244780"/>
                  </a:cubicBezTo>
                  <a:cubicBezTo>
                    <a:pt x="2295869" y="1266783"/>
                    <a:pt x="2304155" y="1288214"/>
                    <a:pt x="2312823" y="1309265"/>
                  </a:cubicBezTo>
                  <a:cubicBezTo>
                    <a:pt x="2325777" y="1340792"/>
                    <a:pt x="2327968" y="1372415"/>
                    <a:pt x="2318348" y="1405086"/>
                  </a:cubicBezTo>
                  <a:cubicBezTo>
                    <a:pt x="2314347" y="1418611"/>
                    <a:pt x="2313300" y="1433090"/>
                    <a:pt x="2308537" y="1446329"/>
                  </a:cubicBezTo>
                  <a:cubicBezTo>
                    <a:pt x="2305775" y="1454045"/>
                    <a:pt x="2297964" y="1465951"/>
                    <a:pt x="2293107" y="1465665"/>
                  </a:cubicBezTo>
                  <a:cubicBezTo>
                    <a:pt x="2284439" y="1465094"/>
                    <a:pt x="2273771" y="1458521"/>
                    <a:pt x="2268437" y="1451187"/>
                  </a:cubicBezTo>
                  <a:cubicBezTo>
                    <a:pt x="2261007" y="1440900"/>
                    <a:pt x="2257007" y="1427756"/>
                    <a:pt x="2252721" y="1415468"/>
                  </a:cubicBezTo>
                  <a:cubicBezTo>
                    <a:pt x="2246815" y="1398323"/>
                    <a:pt x="2235195" y="1387655"/>
                    <a:pt x="2217859" y="1384607"/>
                  </a:cubicBezTo>
                  <a:cubicBezTo>
                    <a:pt x="2188427" y="1379559"/>
                    <a:pt x="2158804" y="1373844"/>
                    <a:pt x="2129086" y="1371653"/>
                  </a:cubicBezTo>
                  <a:cubicBezTo>
                    <a:pt x="2061935" y="1366700"/>
                    <a:pt x="2002975" y="1343745"/>
                    <a:pt x="1952969" y="1298216"/>
                  </a:cubicBezTo>
                  <a:cubicBezTo>
                    <a:pt x="1950587" y="1296025"/>
                    <a:pt x="1948016" y="1294025"/>
                    <a:pt x="1945349" y="1292120"/>
                  </a:cubicBezTo>
                  <a:cubicBezTo>
                    <a:pt x="1944587" y="1291548"/>
                    <a:pt x="1943348" y="1291643"/>
                    <a:pt x="1939157" y="1290977"/>
                  </a:cubicBezTo>
                  <a:cubicBezTo>
                    <a:pt x="1945444" y="1307931"/>
                    <a:pt x="1951064" y="1323457"/>
                    <a:pt x="1956779" y="1338887"/>
                  </a:cubicBezTo>
                  <a:cubicBezTo>
                    <a:pt x="1972400" y="1381178"/>
                    <a:pt x="1994879" y="1421088"/>
                    <a:pt x="1999546" y="1466999"/>
                  </a:cubicBezTo>
                  <a:cubicBezTo>
                    <a:pt x="2005166" y="1521767"/>
                    <a:pt x="2000975" y="1574822"/>
                    <a:pt x="1970685" y="1622923"/>
                  </a:cubicBezTo>
                  <a:cubicBezTo>
                    <a:pt x="1956112" y="1646069"/>
                    <a:pt x="1937348" y="1664738"/>
                    <a:pt x="1910297" y="1672643"/>
                  </a:cubicBezTo>
                  <a:cubicBezTo>
                    <a:pt x="1905725" y="1673977"/>
                    <a:pt x="1900200" y="1672072"/>
                    <a:pt x="1895057" y="1671691"/>
                  </a:cubicBezTo>
                  <a:cubicBezTo>
                    <a:pt x="1895628" y="1667119"/>
                    <a:pt x="1895438" y="1662261"/>
                    <a:pt x="1896866" y="1657975"/>
                  </a:cubicBezTo>
                  <a:cubicBezTo>
                    <a:pt x="1913535" y="1608826"/>
                    <a:pt x="1915916" y="1561296"/>
                    <a:pt x="1893628" y="1511861"/>
                  </a:cubicBezTo>
                  <a:cubicBezTo>
                    <a:pt x="1882198" y="1486430"/>
                    <a:pt x="1879531" y="1456140"/>
                    <a:pt x="1877054" y="1427756"/>
                  </a:cubicBezTo>
                  <a:cubicBezTo>
                    <a:pt x="1874959" y="1403562"/>
                    <a:pt x="1864005" y="1390989"/>
                    <a:pt x="1841907" y="1385274"/>
                  </a:cubicBezTo>
                  <a:cubicBezTo>
                    <a:pt x="1804283" y="1375654"/>
                    <a:pt x="1767517" y="1363557"/>
                    <a:pt x="1735037" y="1341650"/>
                  </a:cubicBezTo>
                  <a:cubicBezTo>
                    <a:pt x="1718463" y="1330505"/>
                    <a:pt x="1702842" y="1317932"/>
                    <a:pt x="1683887" y="1303835"/>
                  </a:cubicBezTo>
                  <a:cubicBezTo>
                    <a:pt x="1688936" y="1316980"/>
                    <a:pt x="1692746" y="1327743"/>
                    <a:pt x="1697127" y="1338221"/>
                  </a:cubicBezTo>
                  <a:cubicBezTo>
                    <a:pt x="1719320" y="1390703"/>
                    <a:pt x="1735227" y="1444901"/>
                    <a:pt x="1743514" y="1501289"/>
                  </a:cubicBezTo>
                  <a:cubicBezTo>
                    <a:pt x="1748276" y="1533674"/>
                    <a:pt x="1744466" y="1565487"/>
                    <a:pt x="1733989" y="1596348"/>
                  </a:cubicBezTo>
                  <a:cubicBezTo>
                    <a:pt x="1722273" y="1630924"/>
                    <a:pt x="1711415" y="1665976"/>
                    <a:pt x="1696651" y="1699218"/>
                  </a:cubicBezTo>
                  <a:cubicBezTo>
                    <a:pt x="1687602" y="1719602"/>
                    <a:pt x="1672934" y="1737699"/>
                    <a:pt x="1659313" y="1755701"/>
                  </a:cubicBezTo>
                  <a:cubicBezTo>
                    <a:pt x="1650169" y="1767798"/>
                    <a:pt x="1638453" y="1777799"/>
                    <a:pt x="1627785" y="1788753"/>
                  </a:cubicBezTo>
                  <a:cubicBezTo>
                    <a:pt x="1614736" y="1802183"/>
                    <a:pt x="1607973" y="1801898"/>
                    <a:pt x="1596829" y="1786943"/>
                  </a:cubicBezTo>
                  <a:cubicBezTo>
                    <a:pt x="1591304" y="1779514"/>
                    <a:pt x="1584732" y="1772370"/>
                    <a:pt x="1581398" y="1763988"/>
                  </a:cubicBezTo>
                  <a:cubicBezTo>
                    <a:pt x="1563206" y="1717982"/>
                    <a:pt x="1528916" y="1684550"/>
                    <a:pt x="1495292" y="1650164"/>
                  </a:cubicBezTo>
                  <a:cubicBezTo>
                    <a:pt x="1455002" y="1608921"/>
                    <a:pt x="1415282" y="1567106"/>
                    <a:pt x="1377182" y="1523768"/>
                  </a:cubicBezTo>
                  <a:cubicBezTo>
                    <a:pt x="1363086" y="1507766"/>
                    <a:pt x="1354608" y="1486906"/>
                    <a:pt x="1341273" y="1464522"/>
                  </a:cubicBezTo>
                  <a:cubicBezTo>
                    <a:pt x="1300411" y="1505384"/>
                    <a:pt x="1259739" y="1545770"/>
                    <a:pt x="1219544" y="1586537"/>
                  </a:cubicBezTo>
                  <a:cubicBezTo>
                    <a:pt x="1200875" y="1605397"/>
                    <a:pt x="1194112" y="1604635"/>
                    <a:pt x="1180491" y="1581680"/>
                  </a:cubicBezTo>
                  <a:cubicBezTo>
                    <a:pt x="1148678" y="1527959"/>
                    <a:pt x="1123722" y="1471666"/>
                    <a:pt x="1109530" y="1410325"/>
                  </a:cubicBezTo>
                  <a:cubicBezTo>
                    <a:pt x="1103910" y="1386036"/>
                    <a:pt x="1089813" y="1363652"/>
                    <a:pt x="1079526" y="1340411"/>
                  </a:cubicBezTo>
                  <a:cubicBezTo>
                    <a:pt x="1077716" y="1340697"/>
                    <a:pt x="1076002" y="1341078"/>
                    <a:pt x="1074192" y="1341364"/>
                  </a:cubicBezTo>
                  <a:cubicBezTo>
                    <a:pt x="1072382" y="1365367"/>
                    <a:pt x="1069715" y="1389275"/>
                    <a:pt x="1068858" y="1413278"/>
                  </a:cubicBezTo>
                  <a:cubicBezTo>
                    <a:pt x="1064381" y="1529673"/>
                    <a:pt x="1075716" y="1645116"/>
                    <a:pt x="1087718" y="1760654"/>
                  </a:cubicBezTo>
                  <a:cubicBezTo>
                    <a:pt x="1088765" y="1770560"/>
                    <a:pt x="1093052" y="1776466"/>
                    <a:pt x="1101243" y="1782848"/>
                  </a:cubicBezTo>
                  <a:cubicBezTo>
                    <a:pt x="1113435" y="1792277"/>
                    <a:pt x="1123341" y="1804946"/>
                    <a:pt x="1133342" y="1817138"/>
                  </a:cubicBezTo>
                  <a:cubicBezTo>
                    <a:pt x="1139438" y="1824567"/>
                    <a:pt x="1143725" y="1833521"/>
                    <a:pt x="1149154" y="1842284"/>
                  </a:cubicBezTo>
                  <a:cubicBezTo>
                    <a:pt x="1153059" y="1841045"/>
                    <a:pt x="1156679" y="1839998"/>
                    <a:pt x="1160203" y="1838950"/>
                  </a:cubicBezTo>
                  <a:cubicBezTo>
                    <a:pt x="1186492" y="1830854"/>
                    <a:pt x="1201160" y="1836950"/>
                    <a:pt x="1213829" y="1861715"/>
                  </a:cubicBezTo>
                  <a:cubicBezTo>
                    <a:pt x="1220496" y="1874764"/>
                    <a:pt x="1226497" y="1888099"/>
                    <a:pt x="1233355" y="1902577"/>
                  </a:cubicBezTo>
                  <a:cubicBezTo>
                    <a:pt x="1255739" y="1892766"/>
                    <a:pt x="1277932" y="1894195"/>
                    <a:pt x="1290505" y="1914864"/>
                  </a:cubicBezTo>
                  <a:cubicBezTo>
                    <a:pt x="1300792" y="1931819"/>
                    <a:pt x="1303649" y="1953250"/>
                    <a:pt x="1310126" y="1973729"/>
                  </a:cubicBezTo>
                  <a:cubicBezTo>
                    <a:pt x="1310793" y="1973633"/>
                    <a:pt x="1312889" y="1973633"/>
                    <a:pt x="1314794" y="1972967"/>
                  </a:cubicBezTo>
                  <a:cubicBezTo>
                    <a:pt x="1346131" y="1963251"/>
                    <a:pt x="1367181" y="1973538"/>
                    <a:pt x="1375277" y="2005447"/>
                  </a:cubicBezTo>
                  <a:cubicBezTo>
                    <a:pt x="1380135" y="2024687"/>
                    <a:pt x="1380802" y="2045071"/>
                    <a:pt x="1383564" y="2066216"/>
                  </a:cubicBezTo>
                  <a:cubicBezTo>
                    <a:pt x="1386231" y="2066597"/>
                    <a:pt x="1389851" y="2067074"/>
                    <a:pt x="1393470" y="2067550"/>
                  </a:cubicBezTo>
                  <a:cubicBezTo>
                    <a:pt x="1415854" y="2070407"/>
                    <a:pt x="1431284" y="2086028"/>
                    <a:pt x="1426046" y="2107745"/>
                  </a:cubicBezTo>
                  <a:cubicBezTo>
                    <a:pt x="1420712" y="2129939"/>
                    <a:pt x="1410044" y="2151370"/>
                    <a:pt x="1398614" y="2171372"/>
                  </a:cubicBezTo>
                  <a:cubicBezTo>
                    <a:pt x="1389851" y="2186803"/>
                    <a:pt x="1377087" y="2200043"/>
                    <a:pt x="1364895" y="2213187"/>
                  </a:cubicBezTo>
                  <a:cubicBezTo>
                    <a:pt x="1347179" y="2232332"/>
                    <a:pt x="1325176" y="2243286"/>
                    <a:pt x="1298315" y="2243096"/>
                  </a:cubicBezTo>
                  <a:cubicBezTo>
                    <a:pt x="1278694" y="2243000"/>
                    <a:pt x="1259072" y="2243096"/>
                    <a:pt x="1239451" y="2243572"/>
                  </a:cubicBezTo>
                  <a:cubicBezTo>
                    <a:pt x="1230974" y="2243762"/>
                    <a:pt x="1222592" y="2244905"/>
                    <a:pt x="1211638" y="2245763"/>
                  </a:cubicBezTo>
                  <a:cubicBezTo>
                    <a:pt x="1216019" y="2256907"/>
                    <a:pt x="1218782" y="2265003"/>
                    <a:pt x="1222401" y="2272718"/>
                  </a:cubicBezTo>
                  <a:cubicBezTo>
                    <a:pt x="1267454" y="2368349"/>
                    <a:pt x="1312698" y="2463885"/>
                    <a:pt x="1357847" y="2559421"/>
                  </a:cubicBezTo>
                  <a:cubicBezTo>
                    <a:pt x="1365562" y="2575709"/>
                    <a:pt x="1372325" y="2591901"/>
                    <a:pt x="1368800" y="2610951"/>
                  </a:cubicBezTo>
                  <a:cubicBezTo>
                    <a:pt x="1365848" y="2626858"/>
                    <a:pt x="1355561" y="2633335"/>
                    <a:pt x="1342035" y="2638383"/>
                  </a:cubicBezTo>
                  <a:cubicBezTo>
                    <a:pt x="1329081" y="2643241"/>
                    <a:pt x="1319937" y="2638955"/>
                    <a:pt x="1311841" y="2629239"/>
                  </a:cubicBezTo>
                  <a:cubicBezTo>
                    <a:pt x="1287552" y="2599902"/>
                    <a:pt x="1263454" y="2570470"/>
                    <a:pt x="1238879" y="2541419"/>
                  </a:cubicBezTo>
                  <a:cubicBezTo>
                    <a:pt x="1226973" y="2527322"/>
                    <a:pt x="1214781" y="2513225"/>
                    <a:pt x="1201732" y="2500271"/>
                  </a:cubicBezTo>
                  <a:cubicBezTo>
                    <a:pt x="1170395" y="2469219"/>
                    <a:pt x="1138962" y="2438263"/>
                    <a:pt x="1106291" y="2408640"/>
                  </a:cubicBezTo>
                  <a:cubicBezTo>
                    <a:pt x="1093623" y="2397115"/>
                    <a:pt x="1078002" y="2388447"/>
                    <a:pt x="1062667" y="2380446"/>
                  </a:cubicBezTo>
                  <a:cubicBezTo>
                    <a:pt x="1049237" y="2373493"/>
                    <a:pt x="1040855" y="2377398"/>
                    <a:pt x="1039712" y="2392543"/>
                  </a:cubicBezTo>
                  <a:cubicBezTo>
                    <a:pt x="1038569" y="2407307"/>
                    <a:pt x="1040474" y="2423023"/>
                    <a:pt x="1044855" y="2437120"/>
                  </a:cubicBezTo>
                  <a:cubicBezTo>
                    <a:pt x="1052951" y="2463313"/>
                    <a:pt x="1055047" y="2489317"/>
                    <a:pt x="1049999" y="2516177"/>
                  </a:cubicBezTo>
                  <a:cubicBezTo>
                    <a:pt x="1041712" y="2559897"/>
                    <a:pt x="1024948" y="2593806"/>
                    <a:pt x="961416" y="2573708"/>
                  </a:cubicBezTo>
                  <a:cubicBezTo>
                    <a:pt x="956654" y="2584948"/>
                    <a:pt x="952177" y="2596473"/>
                    <a:pt x="946938" y="2607617"/>
                  </a:cubicBezTo>
                  <a:cubicBezTo>
                    <a:pt x="931984" y="2639240"/>
                    <a:pt x="900170" y="2643431"/>
                    <a:pt x="876644" y="2618095"/>
                  </a:cubicBezTo>
                  <a:cubicBezTo>
                    <a:pt x="873024" y="2614190"/>
                    <a:pt x="863118" y="2614380"/>
                    <a:pt x="856641" y="2615523"/>
                  </a:cubicBezTo>
                  <a:cubicBezTo>
                    <a:pt x="846640" y="2617238"/>
                    <a:pt x="837210" y="2623143"/>
                    <a:pt x="827209" y="2624191"/>
                  </a:cubicBezTo>
                  <a:cubicBezTo>
                    <a:pt x="811493" y="2625810"/>
                    <a:pt x="798253" y="2618667"/>
                    <a:pt x="789299" y="2605712"/>
                  </a:cubicBezTo>
                  <a:cubicBezTo>
                    <a:pt x="780155" y="2592568"/>
                    <a:pt x="768440" y="2589901"/>
                    <a:pt x="753676" y="2592854"/>
                  </a:cubicBezTo>
                  <a:cubicBezTo>
                    <a:pt x="741960" y="2595235"/>
                    <a:pt x="729959" y="2597235"/>
                    <a:pt x="718052" y="2597616"/>
                  </a:cubicBezTo>
                  <a:cubicBezTo>
                    <a:pt x="693764" y="2598283"/>
                    <a:pt x="679190" y="2585043"/>
                    <a:pt x="676238" y="2561231"/>
                  </a:cubicBezTo>
                  <a:cubicBezTo>
                    <a:pt x="672999" y="2535323"/>
                    <a:pt x="663188" y="2526274"/>
                    <a:pt x="636995" y="2525798"/>
                  </a:cubicBezTo>
                  <a:cubicBezTo>
                    <a:pt x="614801" y="2525417"/>
                    <a:pt x="598037" y="2518082"/>
                    <a:pt x="591275" y="2494365"/>
                  </a:cubicBezTo>
                  <a:cubicBezTo>
                    <a:pt x="589941" y="2489888"/>
                    <a:pt x="581178" y="2485317"/>
                    <a:pt x="575368" y="2484650"/>
                  </a:cubicBezTo>
                  <a:cubicBezTo>
                    <a:pt x="551841" y="2481887"/>
                    <a:pt x="532886" y="2471791"/>
                    <a:pt x="517932" y="2453788"/>
                  </a:cubicBezTo>
                  <a:cubicBezTo>
                    <a:pt x="507264" y="2441025"/>
                    <a:pt x="504502" y="2427404"/>
                    <a:pt x="514694" y="2413498"/>
                  </a:cubicBezTo>
                  <a:cubicBezTo>
                    <a:pt x="522218" y="2403211"/>
                    <a:pt x="517170" y="2398258"/>
                    <a:pt x="508979" y="2392733"/>
                  </a:cubicBezTo>
                  <a:cubicBezTo>
                    <a:pt x="493358" y="2382065"/>
                    <a:pt x="476784" y="2372255"/>
                    <a:pt x="463068" y="2359491"/>
                  </a:cubicBezTo>
                  <a:cubicBezTo>
                    <a:pt x="447352" y="2344918"/>
                    <a:pt x="448114" y="2338822"/>
                    <a:pt x="461354" y="2320534"/>
                  </a:cubicBezTo>
                  <a:cubicBezTo>
                    <a:pt x="455543" y="2316819"/>
                    <a:pt x="449638" y="2313295"/>
                    <a:pt x="444113" y="2309390"/>
                  </a:cubicBezTo>
                  <a:cubicBezTo>
                    <a:pt x="418586" y="2291292"/>
                    <a:pt x="404299" y="2267670"/>
                    <a:pt x="409633" y="2235380"/>
                  </a:cubicBezTo>
                  <a:cubicBezTo>
                    <a:pt x="412014" y="2221093"/>
                    <a:pt x="407061" y="2211377"/>
                    <a:pt x="397536" y="2200519"/>
                  </a:cubicBezTo>
                  <a:cubicBezTo>
                    <a:pt x="376486" y="2176421"/>
                    <a:pt x="356674" y="2150989"/>
                    <a:pt x="338576" y="2124605"/>
                  </a:cubicBezTo>
                  <a:cubicBezTo>
                    <a:pt x="320193" y="2097744"/>
                    <a:pt x="323241" y="2089743"/>
                    <a:pt x="352864" y="2074884"/>
                  </a:cubicBezTo>
                  <a:cubicBezTo>
                    <a:pt x="347530" y="2067931"/>
                    <a:pt x="342291" y="2061263"/>
                    <a:pt x="337148" y="2054596"/>
                  </a:cubicBezTo>
                  <a:cubicBezTo>
                    <a:pt x="319622" y="2031926"/>
                    <a:pt x="305715" y="2007638"/>
                    <a:pt x="301715" y="1978491"/>
                  </a:cubicBezTo>
                  <a:cubicBezTo>
                    <a:pt x="300095" y="1966680"/>
                    <a:pt x="296476" y="1955060"/>
                    <a:pt x="292856" y="1943630"/>
                  </a:cubicBezTo>
                  <a:cubicBezTo>
                    <a:pt x="284284" y="1916769"/>
                    <a:pt x="285617" y="1911911"/>
                    <a:pt x="308096" y="1896100"/>
                  </a:cubicBezTo>
                  <a:cubicBezTo>
                    <a:pt x="328575" y="1881622"/>
                    <a:pt x="326575" y="1882860"/>
                    <a:pt x="313716" y="1862477"/>
                  </a:cubicBezTo>
                  <a:cubicBezTo>
                    <a:pt x="305144" y="1848951"/>
                    <a:pt x="302667" y="1831425"/>
                    <a:pt x="298571" y="1815328"/>
                  </a:cubicBezTo>
                  <a:cubicBezTo>
                    <a:pt x="296095" y="1805422"/>
                    <a:pt x="296952" y="1794659"/>
                    <a:pt x="294285" y="1784753"/>
                  </a:cubicBezTo>
                  <a:cubicBezTo>
                    <a:pt x="289427" y="1766941"/>
                    <a:pt x="290285" y="1764655"/>
                    <a:pt x="309049" y="1761035"/>
                  </a:cubicBezTo>
                  <a:cubicBezTo>
                    <a:pt x="341148" y="1754844"/>
                    <a:pt x="373247" y="1748653"/>
                    <a:pt x="405347" y="1742366"/>
                  </a:cubicBezTo>
                  <a:cubicBezTo>
                    <a:pt x="407918" y="1741890"/>
                    <a:pt x="410490" y="1740938"/>
                    <a:pt x="412871" y="1740271"/>
                  </a:cubicBezTo>
                  <a:cubicBezTo>
                    <a:pt x="411443" y="1712267"/>
                    <a:pt x="419444" y="1703885"/>
                    <a:pt x="448019" y="1706171"/>
                  </a:cubicBezTo>
                  <a:cubicBezTo>
                    <a:pt x="482118" y="1708934"/>
                    <a:pt x="516027" y="1713506"/>
                    <a:pt x="550793" y="1717411"/>
                  </a:cubicBezTo>
                  <a:cubicBezTo>
                    <a:pt x="551174" y="1713982"/>
                    <a:pt x="551936" y="1710267"/>
                    <a:pt x="551936" y="1706552"/>
                  </a:cubicBezTo>
                  <a:cubicBezTo>
                    <a:pt x="552127" y="1685597"/>
                    <a:pt x="553556" y="1683597"/>
                    <a:pt x="574415" y="1683407"/>
                  </a:cubicBezTo>
                  <a:cubicBezTo>
                    <a:pt x="612896" y="1682930"/>
                    <a:pt x="650520" y="1687407"/>
                    <a:pt x="684810" y="1709981"/>
                  </a:cubicBezTo>
                  <a:cubicBezTo>
                    <a:pt x="686239" y="1705028"/>
                    <a:pt x="687191" y="1701980"/>
                    <a:pt x="687858" y="1698932"/>
                  </a:cubicBezTo>
                  <a:cubicBezTo>
                    <a:pt x="692335" y="1678739"/>
                    <a:pt x="696335" y="1676072"/>
                    <a:pt x="715576" y="1682645"/>
                  </a:cubicBezTo>
                  <a:cubicBezTo>
                    <a:pt x="749866" y="1694360"/>
                    <a:pt x="783965" y="1706648"/>
                    <a:pt x="819208" y="1719030"/>
                  </a:cubicBezTo>
                  <a:cubicBezTo>
                    <a:pt x="836162" y="1694075"/>
                    <a:pt x="844544" y="1690931"/>
                    <a:pt x="876739" y="1706267"/>
                  </a:cubicBezTo>
                  <a:cubicBezTo>
                    <a:pt x="895789" y="1715315"/>
                    <a:pt x="912934" y="1728269"/>
                    <a:pt x="931317" y="1738747"/>
                  </a:cubicBezTo>
                  <a:cubicBezTo>
                    <a:pt x="935603" y="1741223"/>
                    <a:pt x="943795" y="1743414"/>
                    <a:pt x="946176" y="1741319"/>
                  </a:cubicBezTo>
                  <a:cubicBezTo>
                    <a:pt x="958273" y="1730270"/>
                    <a:pt x="968846" y="1734461"/>
                    <a:pt x="980180" y="1741795"/>
                  </a:cubicBezTo>
                  <a:cubicBezTo>
                    <a:pt x="986753" y="1746081"/>
                    <a:pt x="993992" y="1749510"/>
                    <a:pt x="1001897" y="1753796"/>
                  </a:cubicBezTo>
                  <a:cubicBezTo>
                    <a:pt x="999897" y="1729508"/>
                    <a:pt x="997421" y="1707600"/>
                    <a:pt x="996278" y="1685693"/>
                  </a:cubicBezTo>
                  <a:cubicBezTo>
                    <a:pt x="990848" y="1581584"/>
                    <a:pt x="994277" y="1477952"/>
                    <a:pt x="1007803" y="1374320"/>
                  </a:cubicBezTo>
                  <a:cubicBezTo>
                    <a:pt x="1015899" y="1312408"/>
                    <a:pt x="1013708" y="1249162"/>
                    <a:pt x="1019804" y="1186868"/>
                  </a:cubicBezTo>
                  <a:cubicBezTo>
                    <a:pt x="1022567" y="1158484"/>
                    <a:pt x="1008660" y="1136767"/>
                    <a:pt x="1003136" y="1110192"/>
                  </a:cubicBezTo>
                  <a:cubicBezTo>
                    <a:pt x="1001040" y="1113145"/>
                    <a:pt x="999611" y="1114288"/>
                    <a:pt x="999421" y="1115717"/>
                  </a:cubicBezTo>
                  <a:cubicBezTo>
                    <a:pt x="991420" y="1171819"/>
                    <a:pt x="955796" y="1207633"/>
                    <a:pt x="911219" y="1237351"/>
                  </a:cubicBezTo>
                  <a:cubicBezTo>
                    <a:pt x="856070" y="1274022"/>
                    <a:pt x="794062" y="1291929"/>
                    <a:pt x="729959" y="1304216"/>
                  </a:cubicBezTo>
                  <a:cubicBezTo>
                    <a:pt x="697859" y="1310408"/>
                    <a:pt x="665379" y="1315265"/>
                    <a:pt x="633947" y="1323933"/>
                  </a:cubicBezTo>
                  <a:cubicBezTo>
                    <a:pt x="613754" y="1329458"/>
                    <a:pt x="595085" y="1340507"/>
                    <a:pt x="576035" y="1349651"/>
                  </a:cubicBezTo>
                  <a:cubicBezTo>
                    <a:pt x="573272" y="1350984"/>
                    <a:pt x="570986" y="1355270"/>
                    <a:pt x="570320" y="1358509"/>
                  </a:cubicBezTo>
                  <a:cubicBezTo>
                    <a:pt x="562319" y="1396228"/>
                    <a:pt x="559747" y="1433852"/>
                    <a:pt x="568986" y="1471856"/>
                  </a:cubicBezTo>
                  <a:cubicBezTo>
                    <a:pt x="571939" y="1483763"/>
                    <a:pt x="571558" y="1496621"/>
                    <a:pt x="572034" y="1509004"/>
                  </a:cubicBezTo>
                  <a:cubicBezTo>
                    <a:pt x="572701" y="1526339"/>
                    <a:pt x="572796" y="1543675"/>
                    <a:pt x="572987" y="1561010"/>
                  </a:cubicBezTo>
                  <a:cubicBezTo>
                    <a:pt x="573082" y="1565963"/>
                    <a:pt x="572606" y="1571011"/>
                    <a:pt x="572225" y="1580346"/>
                  </a:cubicBezTo>
                  <a:cubicBezTo>
                    <a:pt x="531648" y="1538722"/>
                    <a:pt x="477546" y="1516719"/>
                    <a:pt x="463640" y="1456140"/>
                  </a:cubicBezTo>
                  <a:cubicBezTo>
                    <a:pt x="453162" y="1410325"/>
                    <a:pt x="460401" y="1370701"/>
                    <a:pt x="490214" y="1335363"/>
                  </a:cubicBezTo>
                  <a:cubicBezTo>
                    <a:pt x="523552" y="1295739"/>
                    <a:pt x="558890" y="1257734"/>
                    <a:pt x="591179" y="1217348"/>
                  </a:cubicBezTo>
                  <a:cubicBezTo>
                    <a:pt x="606134" y="1198584"/>
                    <a:pt x="617659" y="1176391"/>
                    <a:pt x="627755" y="1154483"/>
                  </a:cubicBezTo>
                  <a:cubicBezTo>
                    <a:pt x="638614" y="1130766"/>
                    <a:pt x="646043" y="1105525"/>
                    <a:pt x="654997" y="1080950"/>
                  </a:cubicBezTo>
                  <a:cubicBezTo>
                    <a:pt x="673666" y="1029706"/>
                    <a:pt x="697383" y="981795"/>
                    <a:pt x="742722" y="947791"/>
                  </a:cubicBezTo>
                  <a:cubicBezTo>
                    <a:pt x="742151" y="946457"/>
                    <a:pt x="741579" y="945219"/>
                    <a:pt x="740912" y="943886"/>
                  </a:cubicBezTo>
                  <a:cubicBezTo>
                    <a:pt x="708908" y="948267"/>
                    <a:pt x="676619" y="950839"/>
                    <a:pt x="645091" y="957316"/>
                  </a:cubicBezTo>
                  <a:cubicBezTo>
                    <a:pt x="595085" y="967698"/>
                    <a:pt x="548984" y="985796"/>
                    <a:pt x="509550" y="1021419"/>
                  </a:cubicBezTo>
                  <a:cubicBezTo>
                    <a:pt x="466402" y="1060376"/>
                    <a:pt x="467164" y="1128575"/>
                    <a:pt x="483356" y="1167914"/>
                  </a:cubicBezTo>
                  <a:cubicBezTo>
                    <a:pt x="487643" y="1178391"/>
                    <a:pt x="489929" y="1189726"/>
                    <a:pt x="493643" y="1200489"/>
                  </a:cubicBezTo>
                  <a:cubicBezTo>
                    <a:pt x="501835" y="1223921"/>
                    <a:pt x="510503" y="1247257"/>
                    <a:pt x="518885" y="1270688"/>
                  </a:cubicBezTo>
                  <a:cubicBezTo>
                    <a:pt x="520123" y="1274117"/>
                    <a:pt x="521266" y="1277546"/>
                    <a:pt x="523838" y="1285261"/>
                  </a:cubicBezTo>
                  <a:cubicBezTo>
                    <a:pt x="512789" y="1282880"/>
                    <a:pt x="504692" y="1281547"/>
                    <a:pt x="496882" y="1279451"/>
                  </a:cubicBezTo>
                  <a:cubicBezTo>
                    <a:pt x="450114" y="1266688"/>
                    <a:pt x="414395" y="1230112"/>
                    <a:pt x="413729" y="1189535"/>
                  </a:cubicBezTo>
                  <a:cubicBezTo>
                    <a:pt x="413252" y="1160389"/>
                    <a:pt x="416396" y="1130766"/>
                    <a:pt x="421444" y="1101905"/>
                  </a:cubicBezTo>
                  <a:cubicBezTo>
                    <a:pt x="425635" y="1078474"/>
                    <a:pt x="436017" y="1056281"/>
                    <a:pt x="442018" y="1033135"/>
                  </a:cubicBezTo>
                  <a:cubicBezTo>
                    <a:pt x="449828" y="1002655"/>
                    <a:pt x="456686" y="971889"/>
                    <a:pt x="462782" y="941028"/>
                  </a:cubicBezTo>
                  <a:cubicBezTo>
                    <a:pt x="467164" y="919216"/>
                    <a:pt x="468593" y="896737"/>
                    <a:pt x="473165" y="874925"/>
                  </a:cubicBezTo>
                  <a:cubicBezTo>
                    <a:pt x="480880" y="838253"/>
                    <a:pt x="488690" y="801487"/>
                    <a:pt x="499073" y="765482"/>
                  </a:cubicBezTo>
                  <a:cubicBezTo>
                    <a:pt x="503549" y="749861"/>
                    <a:pt x="511836" y="733383"/>
                    <a:pt x="523076" y="722048"/>
                  </a:cubicBezTo>
                  <a:cubicBezTo>
                    <a:pt x="542888" y="702236"/>
                    <a:pt x="566319" y="686139"/>
                    <a:pt x="588703" y="668137"/>
                  </a:cubicBezTo>
                  <a:cubicBezTo>
                    <a:pt x="587941" y="667661"/>
                    <a:pt x="584893" y="664803"/>
                    <a:pt x="581178" y="663470"/>
                  </a:cubicBezTo>
                  <a:cubicBezTo>
                    <a:pt x="504883" y="636038"/>
                    <a:pt x="429540" y="605081"/>
                    <a:pt x="351721" y="582698"/>
                  </a:cubicBezTo>
                  <a:cubicBezTo>
                    <a:pt x="291142" y="565267"/>
                    <a:pt x="227229" y="568791"/>
                    <a:pt x="165221" y="582031"/>
                  </a:cubicBezTo>
                  <a:cubicBezTo>
                    <a:pt x="116263" y="592508"/>
                    <a:pt x="67971" y="605653"/>
                    <a:pt x="19203" y="617083"/>
                  </a:cubicBezTo>
                  <a:cubicBezTo>
                    <a:pt x="13964" y="618321"/>
                    <a:pt x="5106" y="618416"/>
                    <a:pt x="2820" y="615368"/>
                  </a:cubicBezTo>
                  <a:cubicBezTo>
                    <a:pt x="-323" y="611177"/>
                    <a:pt x="-704" y="602891"/>
                    <a:pt x="1010" y="597366"/>
                  </a:cubicBezTo>
                  <a:cubicBezTo>
                    <a:pt x="20822" y="535644"/>
                    <a:pt x="57208" y="488781"/>
                    <a:pt x="113024" y="452300"/>
                  </a:cubicBezTo>
                  <a:cubicBezTo>
                    <a:pt x="193415" y="399818"/>
                    <a:pt x="281045" y="390102"/>
                    <a:pt x="372485" y="390102"/>
                  </a:cubicBezTo>
                  <a:cubicBezTo>
                    <a:pt x="414300" y="390102"/>
                    <a:pt x="454686" y="398103"/>
                    <a:pt x="494691" y="409724"/>
                  </a:cubicBezTo>
                  <a:cubicBezTo>
                    <a:pt x="547174" y="424964"/>
                    <a:pt x="600323" y="437727"/>
                    <a:pt x="655473" y="434774"/>
                  </a:cubicBezTo>
                  <a:cubicBezTo>
                    <a:pt x="682524" y="433346"/>
                    <a:pt x="709385" y="426773"/>
                    <a:pt x="737960" y="441347"/>
                  </a:cubicBezTo>
                  <a:cubicBezTo>
                    <a:pt x="680429" y="367147"/>
                    <a:pt x="633566" y="287518"/>
                    <a:pt x="546317" y="248084"/>
                  </a:cubicBezTo>
                  <a:cubicBezTo>
                    <a:pt x="515265" y="234083"/>
                    <a:pt x="483642" y="228939"/>
                    <a:pt x="449447" y="235321"/>
                  </a:cubicBezTo>
                  <a:cubicBezTo>
                    <a:pt x="399155" y="244751"/>
                    <a:pt x="348197" y="251037"/>
                    <a:pt x="297809" y="260086"/>
                  </a:cubicBezTo>
                  <a:cubicBezTo>
                    <a:pt x="277616" y="263705"/>
                    <a:pt x="257995" y="270659"/>
                    <a:pt x="238373" y="277136"/>
                  </a:cubicBezTo>
                  <a:cubicBezTo>
                    <a:pt x="226467" y="281041"/>
                    <a:pt x="222181" y="278755"/>
                    <a:pt x="222467" y="266087"/>
                  </a:cubicBezTo>
                  <a:cubicBezTo>
                    <a:pt x="223610" y="216747"/>
                    <a:pt x="266377" y="169122"/>
                    <a:pt x="316859" y="165312"/>
                  </a:cubicBezTo>
                  <a:cubicBezTo>
                    <a:pt x="354197" y="162455"/>
                    <a:pt x="392107" y="166836"/>
                    <a:pt x="429445" y="163502"/>
                  </a:cubicBezTo>
                  <a:cubicBezTo>
                    <a:pt x="463925" y="160359"/>
                    <a:pt x="497739" y="150644"/>
                    <a:pt x="531934" y="144738"/>
                  </a:cubicBezTo>
                  <a:cubicBezTo>
                    <a:pt x="604610" y="132165"/>
                    <a:pt x="676523" y="130070"/>
                    <a:pt x="741865" y="172075"/>
                  </a:cubicBezTo>
                  <a:cubicBezTo>
                    <a:pt x="769678" y="189982"/>
                    <a:pt x="795681" y="210746"/>
                    <a:pt x="824351" y="231511"/>
                  </a:cubicBezTo>
                  <a:cubicBezTo>
                    <a:pt x="821970" y="226939"/>
                    <a:pt x="820541" y="223510"/>
                    <a:pt x="818541" y="220557"/>
                  </a:cubicBezTo>
                  <a:cubicBezTo>
                    <a:pt x="793395" y="182743"/>
                    <a:pt x="759010" y="157692"/>
                    <a:pt x="715481" y="144357"/>
                  </a:cubicBezTo>
                  <a:cubicBezTo>
                    <a:pt x="708432" y="142166"/>
                    <a:pt x="697002" y="135499"/>
                    <a:pt x="697383" y="131879"/>
                  </a:cubicBezTo>
                  <a:cubicBezTo>
                    <a:pt x="698145" y="124450"/>
                    <a:pt x="704908" y="117211"/>
                    <a:pt x="710432" y="110924"/>
                  </a:cubicBezTo>
                  <a:cubicBezTo>
                    <a:pt x="713861" y="107114"/>
                    <a:pt x="719291" y="103876"/>
                    <a:pt x="724339" y="102923"/>
                  </a:cubicBezTo>
                  <a:cubicBezTo>
                    <a:pt x="751009" y="97780"/>
                    <a:pt x="772821" y="82159"/>
                    <a:pt x="796824" y="71396"/>
                  </a:cubicBezTo>
                  <a:cubicBezTo>
                    <a:pt x="885883" y="31772"/>
                    <a:pt x="974942" y="29295"/>
                    <a:pt x="1052951" y="106543"/>
                  </a:cubicBezTo>
                  <a:cubicBezTo>
                    <a:pt x="1066763" y="120926"/>
                    <a:pt x="1075526" y="139214"/>
                    <a:pt x="1086194" y="154835"/>
                  </a:cubicBezTo>
                  <a:close/>
                  <a:moveTo>
                    <a:pt x="1176776" y="539740"/>
                  </a:moveTo>
                  <a:cubicBezTo>
                    <a:pt x="1179443" y="534406"/>
                    <a:pt x="1181729" y="528881"/>
                    <a:pt x="1184682" y="523643"/>
                  </a:cubicBezTo>
                  <a:cubicBezTo>
                    <a:pt x="1191921" y="510974"/>
                    <a:pt x="1198208" y="497449"/>
                    <a:pt x="1207352" y="486305"/>
                  </a:cubicBezTo>
                  <a:cubicBezTo>
                    <a:pt x="1211257" y="481542"/>
                    <a:pt x="1223068" y="478780"/>
                    <a:pt x="1228497" y="481256"/>
                  </a:cubicBezTo>
                  <a:cubicBezTo>
                    <a:pt x="1234022" y="483828"/>
                    <a:pt x="1239832" y="494306"/>
                    <a:pt x="1239070" y="500497"/>
                  </a:cubicBezTo>
                  <a:cubicBezTo>
                    <a:pt x="1237355" y="514213"/>
                    <a:pt x="1231640" y="527453"/>
                    <a:pt x="1227449" y="540883"/>
                  </a:cubicBezTo>
                  <a:cubicBezTo>
                    <a:pt x="1226306" y="544502"/>
                    <a:pt x="1224687" y="547931"/>
                    <a:pt x="1223258" y="551456"/>
                  </a:cubicBezTo>
                  <a:cubicBezTo>
                    <a:pt x="1225068" y="552408"/>
                    <a:pt x="1226878" y="553265"/>
                    <a:pt x="1228688" y="554218"/>
                  </a:cubicBezTo>
                  <a:cubicBezTo>
                    <a:pt x="1265645" y="508784"/>
                    <a:pt x="1284028" y="452396"/>
                    <a:pt x="1313746" y="402580"/>
                  </a:cubicBezTo>
                  <a:cubicBezTo>
                    <a:pt x="1297363" y="460397"/>
                    <a:pt x="1270979" y="513165"/>
                    <a:pt x="1235736" y="562124"/>
                  </a:cubicBezTo>
                  <a:cubicBezTo>
                    <a:pt x="1254977" y="558314"/>
                    <a:pt x="1255834" y="559742"/>
                    <a:pt x="1255644" y="595366"/>
                  </a:cubicBezTo>
                  <a:cubicBezTo>
                    <a:pt x="1278789" y="575363"/>
                    <a:pt x="1304030" y="558980"/>
                    <a:pt x="1322223" y="536692"/>
                  </a:cubicBezTo>
                  <a:cubicBezTo>
                    <a:pt x="1356227" y="494972"/>
                    <a:pt x="1389660" y="452015"/>
                    <a:pt x="1416806" y="405818"/>
                  </a:cubicBezTo>
                  <a:cubicBezTo>
                    <a:pt x="1469099" y="316760"/>
                    <a:pt x="1471766" y="223510"/>
                    <a:pt x="1424141" y="131022"/>
                  </a:cubicBezTo>
                  <a:cubicBezTo>
                    <a:pt x="1401947" y="87969"/>
                    <a:pt x="1371086" y="51965"/>
                    <a:pt x="1322795" y="36534"/>
                  </a:cubicBezTo>
                  <a:cubicBezTo>
                    <a:pt x="1311841" y="33010"/>
                    <a:pt x="1297744" y="33391"/>
                    <a:pt x="1286790" y="37201"/>
                  </a:cubicBezTo>
                  <a:cubicBezTo>
                    <a:pt x="1273455" y="41868"/>
                    <a:pt x="1261930" y="51965"/>
                    <a:pt x="1249833" y="59585"/>
                  </a:cubicBezTo>
                  <a:cubicBezTo>
                    <a:pt x="1304602" y="138737"/>
                    <a:pt x="1316127" y="225224"/>
                    <a:pt x="1301363" y="316855"/>
                  </a:cubicBezTo>
                  <a:cubicBezTo>
                    <a:pt x="1299077" y="315712"/>
                    <a:pt x="1298411" y="314093"/>
                    <a:pt x="1298315" y="312569"/>
                  </a:cubicBezTo>
                  <a:cubicBezTo>
                    <a:pt x="1298220" y="308759"/>
                    <a:pt x="1298411" y="304949"/>
                    <a:pt x="1298315" y="301139"/>
                  </a:cubicBezTo>
                  <a:cubicBezTo>
                    <a:pt x="1297363" y="249323"/>
                    <a:pt x="1296125" y="197602"/>
                    <a:pt x="1280313" y="147500"/>
                  </a:cubicBezTo>
                  <a:cubicBezTo>
                    <a:pt x="1270883" y="117592"/>
                    <a:pt x="1259168" y="89017"/>
                    <a:pt x="1236784" y="66252"/>
                  </a:cubicBezTo>
                  <a:cubicBezTo>
                    <a:pt x="1222877" y="52060"/>
                    <a:pt x="1208399" y="38439"/>
                    <a:pt x="1194398" y="24247"/>
                  </a:cubicBezTo>
                  <a:cubicBezTo>
                    <a:pt x="1183539" y="13198"/>
                    <a:pt x="1148297" y="13103"/>
                    <a:pt x="1142772" y="25009"/>
                  </a:cubicBezTo>
                  <a:cubicBezTo>
                    <a:pt x="1134962" y="41773"/>
                    <a:pt x="1125437" y="58537"/>
                    <a:pt x="1121817" y="76253"/>
                  </a:cubicBezTo>
                  <a:cubicBezTo>
                    <a:pt x="1108673" y="140738"/>
                    <a:pt x="1089623" y="205412"/>
                    <a:pt x="1088099" y="270373"/>
                  </a:cubicBezTo>
                  <a:cubicBezTo>
                    <a:pt x="1086479" y="340858"/>
                    <a:pt x="1101910" y="411724"/>
                    <a:pt x="1109816" y="482590"/>
                  </a:cubicBezTo>
                  <a:cubicBezTo>
                    <a:pt x="1142201" y="476970"/>
                    <a:pt x="1152678" y="487638"/>
                    <a:pt x="1144010" y="514403"/>
                  </a:cubicBezTo>
                  <a:cubicBezTo>
                    <a:pt x="1141534" y="522119"/>
                    <a:pt x="1137057" y="529167"/>
                    <a:pt x="1133628" y="536501"/>
                  </a:cubicBezTo>
                  <a:cubicBezTo>
                    <a:pt x="1129342" y="545550"/>
                    <a:pt x="1125151" y="554694"/>
                    <a:pt x="1120960" y="563838"/>
                  </a:cubicBezTo>
                  <a:cubicBezTo>
                    <a:pt x="1122674" y="564791"/>
                    <a:pt x="1124389" y="565838"/>
                    <a:pt x="1126103" y="566791"/>
                  </a:cubicBezTo>
                  <a:cubicBezTo>
                    <a:pt x="1127818" y="564029"/>
                    <a:pt x="1128961" y="560504"/>
                    <a:pt x="1131342" y="558695"/>
                  </a:cubicBezTo>
                  <a:cubicBezTo>
                    <a:pt x="1137152" y="554408"/>
                    <a:pt x="1143534" y="550884"/>
                    <a:pt x="1149725" y="547074"/>
                  </a:cubicBezTo>
                  <a:cubicBezTo>
                    <a:pt x="1153250" y="553361"/>
                    <a:pt x="1157631" y="559266"/>
                    <a:pt x="1159917" y="566029"/>
                  </a:cubicBezTo>
                  <a:cubicBezTo>
                    <a:pt x="1162394" y="573268"/>
                    <a:pt x="1162870" y="581174"/>
                    <a:pt x="1164203" y="588698"/>
                  </a:cubicBezTo>
                  <a:cubicBezTo>
                    <a:pt x="1165823" y="589175"/>
                    <a:pt x="1167442" y="589651"/>
                    <a:pt x="1169156" y="590127"/>
                  </a:cubicBezTo>
                  <a:cubicBezTo>
                    <a:pt x="1173728" y="582698"/>
                    <a:pt x="1180967" y="575649"/>
                    <a:pt x="1182015" y="567743"/>
                  </a:cubicBezTo>
                  <a:cubicBezTo>
                    <a:pt x="1183253" y="558314"/>
                    <a:pt x="1179158" y="548217"/>
                    <a:pt x="1177348" y="538311"/>
                  </a:cubicBezTo>
                  <a:lnTo>
                    <a:pt x="1176776" y="539740"/>
                  </a:lnTo>
                  <a:close/>
                  <a:moveTo>
                    <a:pt x="780632" y="2575232"/>
                  </a:moveTo>
                  <a:cubicBezTo>
                    <a:pt x="788633" y="2583900"/>
                    <a:pt x="794729" y="2590663"/>
                    <a:pt x="801015" y="2597330"/>
                  </a:cubicBezTo>
                  <a:cubicBezTo>
                    <a:pt x="811778" y="2608951"/>
                    <a:pt x="824256" y="2612761"/>
                    <a:pt x="839401" y="2606188"/>
                  </a:cubicBezTo>
                  <a:cubicBezTo>
                    <a:pt x="846354" y="2603141"/>
                    <a:pt x="853784" y="2598283"/>
                    <a:pt x="860737" y="2598664"/>
                  </a:cubicBezTo>
                  <a:cubicBezTo>
                    <a:pt x="870167" y="2599235"/>
                    <a:pt x="882073" y="2601426"/>
                    <a:pt x="887978" y="2607617"/>
                  </a:cubicBezTo>
                  <a:cubicBezTo>
                    <a:pt x="904457" y="2624858"/>
                    <a:pt x="924554" y="2623429"/>
                    <a:pt x="935603" y="2601617"/>
                  </a:cubicBezTo>
                  <a:cubicBezTo>
                    <a:pt x="939318" y="2594282"/>
                    <a:pt x="942938" y="2586948"/>
                    <a:pt x="946081" y="2579423"/>
                  </a:cubicBezTo>
                  <a:cubicBezTo>
                    <a:pt x="952558" y="2563802"/>
                    <a:pt x="963797" y="2558945"/>
                    <a:pt x="980180" y="2562088"/>
                  </a:cubicBezTo>
                  <a:cubicBezTo>
                    <a:pt x="1010470" y="2567898"/>
                    <a:pt x="1021995" y="2560373"/>
                    <a:pt x="1030568" y="2530655"/>
                  </a:cubicBezTo>
                  <a:cubicBezTo>
                    <a:pt x="1039902" y="2498270"/>
                    <a:pt x="1037902" y="2466647"/>
                    <a:pt x="1028377" y="2434167"/>
                  </a:cubicBezTo>
                  <a:cubicBezTo>
                    <a:pt x="1023805" y="2418546"/>
                    <a:pt x="1024662" y="2399496"/>
                    <a:pt x="1028853" y="2383494"/>
                  </a:cubicBezTo>
                  <a:cubicBezTo>
                    <a:pt x="1034092" y="2363301"/>
                    <a:pt x="1049522" y="2358158"/>
                    <a:pt x="1068572" y="2366349"/>
                  </a:cubicBezTo>
                  <a:cubicBezTo>
                    <a:pt x="1078574" y="2370635"/>
                    <a:pt x="1089242" y="2374826"/>
                    <a:pt x="1097147" y="2381875"/>
                  </a:cubicBezTo>
                  <a:cubicBezTo>
                    <a:pt x="1124770" y="2406449"/>
                    <a:pt x="1151249" y="2432357"/>
                    <a:pt x="1178205" y="2457694"/>
                  </a:cubicBezTo>
                  <a:cubicBezTo>
                    <a:pt x="1194112" y="2472648"/>
                    <a:pt x="1211543" y="2486174"/>
                    <a:pt x="1225640" y="2502652"/>
                  </a:cubicBezTo>
                  <a:cubicBezTo>
                    <a:pt x="1257644" y="2539704"/>
                    <a:pt x="1287743" y="2578280"/>
                    <a:pt x="1319461" y="2615523"/>
                  </a:cubicBezTo>
                  <a:cubicBezTo>
                    <a:pt x="1323557" y="2620286"/>
                    <a:pt x="1334511" y="2623524"/>
                    <a:pt x="1340035" y="2621429"/>
                  </a:cubicBezTo>
                  <a:cubicBezTo>
                    <a:pt x="1345750" y="2619238"/>
                    <a:pt x="1351846" y="2609808"/>
                    <a:pt x="1351941" y="2603426"/>
                  </a:cubicBezTo>
                  <a:cubicBezTo>
                    <a:pt x="1352036" y="2592377"/>
                    <a:pt x="1349560" y="2580471"/>
                    <a:pt x="1344893" y="2570375"/>
                  </a:cubicBezTo>
                  <a:cubicBezTo>
                    <a:pt x="1319080" y="2514653"/>
                    <a:pt x="1291553" y="2459599"/>
                    <a:pt x="1265930" y="2403782"/>
                  </a:cubicBezTo>
                  <a:cubicBezTo>
                    <a:pt x="1245261" y="2358729"/>
                    <a:pt x="1226402" y="2312914"/>
                    <a:pt x="1206685" y="2267480"/>
                  </a:cubicBezTo>
                  <a:cubicBezTo>
                    <a:pt x="1204399" y="2262146"/>
                    <a:pt x="1201541" y="2256907"/>
                    <a:pt x="1198208" y="2250144"/>
                  </a:cubicBezTo>
                  <a:cubicBezTo>
                    <a:pt x="1186016" y="2256812"/>
                    <a:pt x="1175157" y="2262812"/>
                    <a:pt x="1164203" y="2268813"/>
                  </a:cubicBezTo>
                  <a:cubicBezTo>
                    <a:pt x="1155726" y="2273385"/>
                    <a:pt x="1155440" y="2279005"/>
                    <a:pt x="1159536" y="2287577"/>
                  </a:cubicBezTo>
                  <a:cubicBezTo>
                    <a:pt x="1174967" y="2320058"/>
                    <a:pt x="1191350" y="2352252"/>
                    <a:pt x="1204018" y="2385780"/>
                  </a:cubicBezTo>
                  <a:cubicBezTo>
                    <a:pt x="1220401" y="2429405"/>
                    <a:pt x="1243642" y="2467981"/>
                    <a:pt x="1276503" y="2500937"/>
                  </a:cubicBezTo>
                  <a:cubicBezTo>
                    <a:pt x="1281075" y="2505509"/>
                    <a:pt x="1285838" y="2510558"/>
                    <a:pt x="1288409" y="2516273"/>
                  </a:cubicBezTo>
                  <a:cubicBezTo>
                    <a:pt x="1290029" y="2520083"/>
                    <a:pt x="1287838" y="2525607"/>
                    <a:pt x="1287266" y="2531322"/>
                  </a:cubicBezTo>
                  <a:cubicBezTo>
                    <a:pt x="1244690" y="2487221"/>
                    <a:pt x="1204018" y="2447121"/>
                    <a:pt x="1165823" y="2404735"/>
                  </a:cubicBezTo>
                  <a:cubicBezTo>
                    <a:pt x="1149344" y="2386447"/>
                    <a:pt x="1135724" y="2364635"/>
                    <a:pt x="1125341" y="2342346"/>
                  </a:cubicBezTo>
                  <a:cubicBezTo>
                    <a:pt x="1120103" y="2331202"/>
                    <a:pt x="1121531" y="2314057"/>
                    <a:pt x="1125913" y="2301770"/>
                  </a:cubicBezTo>
                  <a:cubicBezTo>
                    <a:pt x="1139343" y="2264432"/>
                    <a:pt x="1169442" y="2242905"/>
                    <a:pt x="1206399" y="2234809"/>
                  </a:cubicBezTo>
                  <a:cubicBezTo>
                    <a:pt x="1234212" y="2228713"/>
                    <a:pt x="1263740" y="2231094"/>
                    <a:pt x="1292219" y="2227475"/>
                  </a:cubicBezTo>
                  <a:cubicBezTo>
                    <a:pt x="1308412" y="2225379"/>
                    <a:pt x="1326414" y="2222331"/>
                    <a:pt x="1339559" y="2213568"/>
                  </a:cubicBezTo>
                  <a:cubicBezTo>
                    <a:pt x="1371182" y="2192518"/>
                    <a:pt x="1390422" y="2159942"/>
                    <a:pt x="1406615" y="2126414"/>
                  </a:cubicBezTo>
                  <a:cubicBezTo>
                    <a:pt x="1419188" y="2100506"/>
                    <a:pt x="1410806" y="2088981"/>
                    <a:pt x="1382326" y="2085552"/>
                  </a:cubicBezTo>
                  <a:cubicBezTo>
                    <a:pt x="1376325" y="2084790"/>
                    <a:pt x="1368800" y="2077361"/>
                    <a:pt x="1366229" y="2071265"/>
                  </a:cubicBezTo>
                  <a:cubicBezTo>
                    <a:pt x="1363086" y="2063645"/>
                    <a:pt x="1364990" y="2054024"/>
                    <a:pt x="1363752" y="2045452"/>
                  </a:cubicBezTo>
                  <a:cubicBezTo>
                    <a:pt x="1361752" y="2031545"/>
                    <a:pt x="1360799" y="2017067"/>
                    <a:pt x="1356227" y="2003923"/>
                  </a:cubicBezTo>
                  <a:cubicBezTo>
                    <a:pt x="1350131" y="1986397"/>
                    <a:pt x="1338035" y="1982396"/>
                    <a:pt x="1320985" y="1989445"/>
                  </a:cubicBezTo>
                  <a:cubicBezTo>
                    <a:pt x="1317461" y="1990874"/>
                    <a:pt x="1314222" y="1992874"/>
                    <a:pt x="1310698" y="1994493"/>
                  </a:cubicBezTo>
                  <a:cubicBezTo>
                    <a:pt x="1296220" y="2001256"/>
                    <a:pt x="1291457" y="1998303"/>
                    <a:pt x="1289838" y="1982015"/>
                  </a:cubicBezTo>
                  <a:cubicBezTo>
                    <a:pt x="1288695" y="1971157"/>
                    <a:pt x="1287457" y="1960298"/>
                    <a:pt x="1285742" y="1949630"/>
                  </a:cubicBezTo>
                  <a:cubicBezTo>
                    <a:pt x="1280313" y="1916483"/>
                    <a:pt x="1267740" y="1909149"/>
                    <a:pt x="1236212" y="1921436"/>
                  </a:cubicBezTo>
                  <a:cubicBezTo>
                    <a:pt x="1224878" y="1925913"/>
                    <a:pt x="1219448" y="1922865"/>
                    <a:pt x="1215924" y="1911149"/>
                  </a:cubicBezTo>
                  <a:cubicBezTo>
                    <a:pt x="1211828" y="1897719"/>
                    <a:pt x="1206209" y="1884575"/>
                    <a:pt x="1199922" y="1871906"/>
                  </a:cubicBezTo>
                  <a:cubicBezTo>
                    <a:pt x="1189730" y="1851237"/>
                    <a:pt x="1180396" y="1847713"/>
                    <a:pt x="1159060" y="1857428"/>
                  </a:cubicBezTo>
                  <a:cubicBezTo>
                    <a:pt x="1144868" y="1863905"/>
                    <a:pt x="1137724" y="1860762"/>
                    <a:pt x="1131437" y="1846475"/>
                  </a:cubicBezTo>
                  <a:cubicBezTo>
                    <a:pt x="1116388" y="1812566"/>
                    <a:pt x="1089623" y="1790849"/>
                    <a:pt x="1054856" y="1776561"/>
                  </a:cubicBezTo>
                  <a:cubicBezTo>
                    <a:pt x="1047903" y="1793420"/>
                    <a:pt x="1038188" y="1793230"/>
                    <a:pt x="1024757" y="1785610"/>
                  </a:cubicBezTo>
                  <a:cubicBezTo>
                    <a:pt x="1004088" y="1773799"/>
                    <a:pt x="982562" y="1763607"/>
                    <a:pt x="961416" y="1752844"/>
                  </a:cubicBezTo>
                  <a:cubicBezTo>
                    <a:pt x="946271" y="1769798"/>
                    <a:pt x="943604" y="1769227"/>
                    <a:pt x="925031" y="1756463"/>
                  </a:cubicBezTo>
                  <a:cubicBezTo>
                    <a:pt x="904933" y="1742652"/>
                    <a:pt x="884168" y="1729603"/>
                    <a:pt x="862547" y="1718363"/>
                  </a:cubicBezTo>
                  <a:cubicBezTo>
                    <a:pt x="851688" y="1712648"/>
                    <a:pt x="839020" y="1711696"/>
                    <a:pt x="836067" y="1730365"/>
                  </a:cubicBezTo>
                  <a:cubicBezTo>
                    <a:pt x="834448" y="1740747"/>
                    <a:pt x="825875" y="1744367"/>
                    <a:pt x="816065" y="1741223"/>
                  </a:cubicBezTo>
                  <a:cubicBezTo>
                    <a:pt x="808921" y="1738842"/>
                    <a:pt x="802444" y="1734556"/>
                    <a:pt x="795491" y="1731508"/>
                  </a:cubicBezTo>
                  <a:cubicBezTo>
                    <a:pt x="766916" y="1718840"/>
                    <a:pt x="738341" y="1706267"/>
                    <a:pt x="706908" y="1692455"/>
                  </a:cubicBezTo>
                  <a:cubicBezTo>
                    <a:pt x="704908" y="1703600"/>
                    <a:pt x="704051" y="1709886"/>
                    <a:pt x="702622" y="1715982"/>
                  </a:cubicBezTo>
                  <a:cubicBezTo>
                    <a:pt x="699002" y="1731889"/>
                    <a:pt x="691287" y="1736080"/>
                    <a:pt x="678333" y="1726936"/>
                  </a:cubicBezTo>
                  <a:cubicBezTo>
                    <a:pt x="650330" y="1707029"/>
                    <a:pt x="618326" y="1702552"/>
                    <a:pt x="585464" y="1699694"/>
                  </a:cubicBezTo>
                  <a:cubicBezTo>
                    <a:pt x="572225" y="1698551"/>
                    <a:pt x="564700" y="1700647"/>
                    <a:pt x="565938" y="1716458"/>
                  </a:cubicBezTo>
                  <a:cubicBezTo>
                    <a:pt x="566891" y="1729031"/>
                    <a:pt x="561461" y="1734651"/>
                    <a:pt x="546888" y="1732651"/>
                  </a:cubicBezTo>
                  <a:cubicBezTo>
                    <a:pt x="515075" y="1728365"/>
                    <a:pt x="482975" y="1725983"/>
                    <a:pt x="450876" y="1723316"/>
                  </a:cubicBezTo>
                  <a:cubicBezTo>
                    <a:pt x="444209" y="1722745"/>
                    <a:pt x="437446" y="1724269"/>
                    <a:pt x="429064" y="1724936"/>
                  </a:cubicBezTo>
                  <a:cubicBezTo>
                    <a:pt x="433826" y="1738461"/>
                    <a:pt x="434874" y="1752463"/>
                    <a:pt x="442208" y="1760654"/>
                  </a:cubicBezTo>
                  <a:cubicBezTo>
                    <a:pt x="467640" y="1788658"/>
                    <a:pt x="484976" y="1820948"/>
                    <a:pt x="499739" y="1855142"/>
                  </a:cubicBezTo>
                  <a:cubicBezTo>
                    <a:pt x="501454" y="1859143"/>
                    <a:pt x="504407" y="1864191"/>
                    <a:pt x="503168" y="1867430"/>
                  </a:cubicBezTo>
                  <a:cubicBezTo>
                    <a:pt x="499454" y="1877050"/>
                    <a:pt x="506026" y="1879812"/>
                    <a:pt x="511836" y="1883622"/>
                  </a:cubicBezTo>
                  <a:cubicBezTo>
                    <a:pt x="536506" y="1899719"/>
                    <a:pt x="562128" y="1914388"/>
                    <a:pt x="585464" y="1932200"/>
                  </a:cubicBezTo>
                  <a:cubicBezTo>
                    <a:pt x="629184" y="1965537"/>
                    <a:pt x="671475" y="2000780"/>
                    <a:pt x="714433" y="2035070"/>
                  </a:cubicBezTo>
                  <a:cubicBezTo>
                    <a:pt x="717386" y="2037451"/>
                    <a:pt x="721100" y="2038784"/>
                    <a:pt x="727196" y="2042213"/>
                  </a:cubicBezTo>
                  <a:cubicBezTo>
                    <a:pt x="722339" y="2001446"/>
                    <a:pt x="720719" y="1965251"/>
                    <a:pt x="707670" y="1927913"/>
                  </a:cubicBezTo>
                  <a:cubicBezTo>
                    <a:pt x="693192" y="1886289"/>
                    <a:pt x="670332" y="1855809"/>
                    <a:pt x="638900" y="1828186"/>
                  </a:cubicBezTo>
                  <a:cubicBezTo>
                    <a:pt x="623374" y="1814566"/>
                    <a:pt x="608991" y="1799516"/>
                    <a:pt x="595370" y="1784086"/>
                  </a:cubicBezTo>
                  <a:cubicBezTo>
                    <a:pt x="588798" y="1776752"/>
                    <a:pt x="585083" y="1766846"/>
                    <a:pt x="580130" y="1758178"/>
                  </a:cubicBezTo>
                  <a:cubicBezTo>
                    <a:pt x="581750" y="1757130"/>
                    <a:pt x="583369" y="1756082"/>
                    <a:pt x="584988" y="1754939"/>
                  </a:cubicBezTo>
                  <a:cubicBezTo>
                    <a:pt x="619469" y="1810756"/>
                    <a:pt x="686144" y="1837140"/>
                    <a:pt x="712433" y="1903434"/>
                  </a:cubicBezTo>
                  <a:cubicBezTo>
                    <a:pt x="744722" y="1846284"/>
                    <a:pt x="735197" y="1791230"/>
                    <a:pt x="719481" y="1734937"/>
                  </a:cubicBezTo>
                  <a:cubicBezTo>
                    <a:pt x="723672" y="1736270"/>
                    <a:pt x="725101" y="1736270"/>
                    <a:pt x="725577" y="1736937"/>
                  </a:cubicBezTo>
                  <a:cubicBezTo>
                    <a:pt x="727101" y="1739128"/>
                    <a:pt x="728625" y="1741509"/>
                    <a:pt x="729482" y="1743986"/>
                  </a:cubicBezTo>
                  <a:cubicBezTo>
                    <a:pt x="743579" y="1785038"/>
                    <a:pt x="751676" y="1827710"/>
                    <a:pt x="736340" y="1868954"/>
                  </a:cubicBezTo>
                  <a:cubicBezTo>
                    <a:pt x="724529" y="1900767"/>
                    <a:pt x="720434" y="1929437"/>
                    <a:pt x="730340" y="1962680"/>
                  </a:cubicBezTo>
                  <a:cubicBezTo>
                    <a:pt x="737483" y="1986587"/>
                    <a:pt x="734531" y="2013448"/>
                    <a:pt x="737293" y="2038880"/>
                  </a:cubicBezTo>
                  <a:cubicBezTo>
                    <a:pt x="738055" y="2045547"/>
                    <a:pt x="741770" y="2053643"/>
                    <a:pt x="746818" y="2057834"/>
                  </a:cubicBezTo>
                  <a:cubicBezTo>
                    <a:pt x="786537" y="2090791"/>
                    <a:pt x="826828" y="2123081"/>
                    <a:pt x="867119" y="2155370"/>
                  </a:cubicBezTo>
                  <a:cubicBezTo>
                    <a:pt x="884835" y="2169467"/>
                    <a:pt x="902933" y="2182993"/>
                    <a:pt x="920840" y="2196804"/>
                  </a:cubicBezTo>
                  <a:cubicBezTo>
                    <a:pt x="920935" y="2195280"/>
                    <a:pt x="921602" y="2192137"/>
                    <a:pt x="921316" y="2189184"/>
                  </a:cubicBezTo>
                  <a:cubicBezTo>
                    <a:pt x="916363" y="2143178"/>
                    <a:pt x="913124" y="2096887"/>
                    <a:pt x="905409" y="2051357"/>
                  </a:cubicBezTo>
                  <a:cubicBezTo>
                    <a:pt x="901504" y="2028402"/>
                    <a:pt x="892265" y="2004875"/>
                    <a:pt x="879882" y="1985159"/>
                  </a:cubicBezTo>
                  <a:cubicBezTo>
                    <a:pt x="859403" y="1952488"/>
                    <a:pt x="833686" y="1923151"/>
                    <a:pt x="811493" y="1891623"/>
                  </a:cubicBezTo>
                  <a:cubicBezTo>
                    <a:pt x="800253" y="1875716"/>
                    <a:pt x="791776" y="1857905"/>
                    <a:pt x="781965" y="1840950"/>
                  </a:cubicBezTo>
                  <a:cubicBezTo>
                    <a:pt x="783203" y="1840283"/>
                    <a:pt x="784537" y="1839521"/>
                    <a:pt x="785775" y="1838855"/>
                  </a:cubicBezTo>
                  <a:cubicBezTo>
                    <a:pt x="819113" y="1883051"/>
                    <a:pt x="852450" y="1927342"/>
                    <a:pt x="886740" y="1972776"/>
                  </a:cubicBezTo>
                  <a:cubicBezTo>
                    <a:pt x="889312" y="1969061"/>
                    <a:pt x="890169" y="1968299"/>
                    <a:pt x="890360" y="1967347"/>
                  </a:cubicBezTo>
                  <a:cubicBezTo>
                    <a:pt x="902456" y="1903910"/>
                    <a:pt x="903504" y="1841617"/>
                    <a:pt x="872357" y="1782371"/>
                  </a:cubicBezTo>
                  <a:cubicBezTo>
                    <a:pt x="870833" y="1779419"/>
                    <a:pt x="871024" y="1775418"/>
                    <a:pt x="870167" y="1770084"/>
                  </a:cubicBezTo>
                  <a:cubicBezTo>
                    <a:pt x="874167" y="1771989"/>
                    <a:pt x="875405" y="1772275"/>
                    <a:pt x="876072" y="1773037"/>
                  </a:cubicBezTo>
                  <a:cubicBezTo>
                    <a:pt x="877501" y="1774656"/>
                    <a:pt x="878930" y="1776371"/>
                    <a:pt x="879882" y="1778276"/>
                  </a:cubicBezTo>
                  <a:cubicBezTo>
                    <a:pt x="901885" y="1821424"/>
                    <a:pt x="914648" y="1866382"/>
                    <a:pt x="907790" y="1915436"/>
                  </a:cubicBezTo>
                  <a:cubicBezTo>
                    <a:pt x="904838" y="1936486"/>
                    <a:pt x="901790" y="1957536"/>
                    <a:pt x="899599" y="1978682"/>
                  </a:cubicBezTo>
                  <a:cubicBezTo>
                    <a:pt x="898932" y="1984873"/>
                    <a:pt x="900266" y="1991445"/>
                    <a:pt x="901885" y="1997541"/>
                  </a:cubicBezTo>
                  <a:cubicBezTo>
                    <a:pt x="907124" y="2016877"/>
                    <a:pt x="915506" y="2035736"/>
                    <a:pt x="918077" y="2055453"/>
                  </a:cubicBezTo>
                  <a:cubicBezTo>
                    <a:pt x="924078" y="2099649"/>
                    <a:pt x="926745" y="2144321"/>
                    <a:pt x="932174" y="2188613"/>
                  </a:cubicBezTo>
                  <a:cubicBezTo>
                    <a:pt x="933413" y="2198614"/>
                    <a:pt x="937127" y="2211949"/>
                    <a:pt x="944366" y="2216902"/>
                  </a:cubicBezTo>
                  <a:cubicBezTo>
                    <a:pt x="968941" y="2233666"/>
                    <a:pt x="995516" y="2247287"/>
                    <a:pt x="1022757" y="2262908"/>
                  </a:cubicBezTo>
                  <a:cubicBezTo>
                    <a:pt x="1029520" y="2219474"/>
                    <a:pt x="1033997" y="2177373"/>
                    <a:pt x="1021614" y="2135654"/>
                  </a:cubicBezTo>
                  <a:cubicBezTo>
                    <a:pt x="1009136" y="2093363"/>
                    <a:pt x="995325" y="2051453"/>
                    <a:pt x="981990" y="2009352"/>
                  </a:cubicBezTo>
                  <a:cubicBezTo>
                    <a:pt x="968655" y="1967061"/>
                    <a:pt x="957320" y="1924484"/>
                    <a:pt x="960940" y="1879526"/>
                  </a:cubicBezTo>
                  <a:cubicBezTo>
                    <a:pt x="961416" y="1873145"/>
                    <a:pt x="963797" y="1866858"/>
                    <a:pt x="965321" y="1860476"/>
                  </a:cubicBezTo>
                  <a:cubicBezTo>
                    <a:pt x="967226" y="1860476"/>
                    <a:pt x="969131" y="1860476"/>
                    <a:pt x="971036" y="1860476"/>
                  </a:cubicBezTo>
                  <a:cubicBezTo>
                    <a:pt x="962750" y="1950869"/>
                    <a:pt x="1003136" y="2029259"/>
                    <a:pt x="1029234" y="2111936"/>
                  </a:cubicBezTo>
                  <a:cubicBezTo>
                    <a:pt x="1038950" y="2098506"/>
                    <a:pt x="1047236" y="2085076"/>
                    <a:pt x="1053999" y="2071074"/>
                  </a:cubicBezTo>
                  <a:cubicBezTo>
                    <a:pt x="1086575" y="2003351"/>
                    <a:pt x="1089623" y="1930485"/>
                    <a:pt x="1089813" y="1857238"/>
                  </a:cubicBezTo>
                  <a:cubicBezTo>
                    <a:pt x="1100100" y="1948297"/>
                    <a:pt x="1090099" y="2035260"/>
                    <a:pt x="1038854" y="2114127"/>
                  </a:cubicBezTo>
                  <a:cubicBezTo>
                    <a:pt x="1034854" y="2120318"/>
                    <a:pt x="1032187" y="2129843"/>
                    <a:pt x="1033711" y="2136701"/>
                  </a:cubicBezTo>
                  <a:cubicBezTo>
                    <a:pt x="1042474" y="2176992"/>
                    <a:pt x="1040093" y="2216997"/>
                    <a:pt x="1032377" y="2256812"/>
                  </a:cubicBezTo>
                  <a:cubicBezTo>
                    <a:pt x="1030663" y="2265479"/>
                    <a:pt x="1031520" y="2270337"/>
                    <a:pt x="1039807" y="2275385"/>
                  </a:cubicBezTo>
                  <a:cubicBezTo>
                    <a:pt x="1055047" y="2284529"/>
                    <a:pt x="1069144" y="2295483"/>
                    <a:pt x="1084098" y="2306056"/>
                  </a:cubicBezTo>
                  <a:cubicBezTo>
                    <a:pt x="1084193" y="2302913"/>
                    <a:pt x="1084574" y="2298722"/>
                    <a:pt x="1084289" y="2294626"/>
                  </a:cubicBezTo>
                  <a:cubicBezTo>
                    <a:pt x="1082003" y="2266241"/>
                    <a:pt x="1090194" y="2241857"/>
                    <a:pt x="1106482" y="2218045"/>
                  </a:cubicBezTo>
                  <a:cubicBezTo>
                    <a:pt x="1131818" y="2180897"/>
                    <a:pt x="1168299" y="2158799"/>
                    <a:pt x="1205828" y="2137559"/>
                  </a:cubicBezTo>
                  <a:cubicBezTo>
                    <a:pt x="1217448" y="2130986"/>
                    <a:pt x="1224306" y="2122319"/>
                    <a:pt x="1224687" y="2109269"/>
                  </a:cubicBezTo>
                  <a:cubicBezTo>
                    <a:pt x="1225259" y="2087552"/>
                    <a:pt x="1225544" y="2065740"/>
                    <a:pt x="1225354" y="2044023"/>
                  </a:cubicBezTo>
                  <a:cubicBezTo>
                    <a:pt x="1224973" y="2012114"/>
                    <a:pt x="1231545" y="1982015"/>
                    <a:pt x="1248595" y="1954298"/>
                  </a:cubicBezTo>
                  <a:cubicBezTo>
                    <a:pt x="1227354" y="2006971"/>
                    <a:pt x="1238117" y="2061549"/>
                    <a:pt x="1235450" y="2116318"/>
                  </a:cubicBezTo>
                  <a:cubicBezTo>
                    <a:pt x="1277551" y="2094886"/>
                    <a:pt x="1301554" y="2058977"/>
                    <a:pt x="1323176" y="2020306"/>
                  </a:cubicBezTo>
                  <a:cubicBezTo>
                    <a:pt x="1322795" y="2028783"/>
                    <a:pt x="1320890" y="2036022"/>
                    <a:pt x="1317746" y="2042785"/>
                  </a:cubicBezTo>
                  <a:cubicBezTo>
                    <a:pt x="1304126" y="2072598"/>
                    <a:pt x="1284599" y="2097935"/>
                    <a:pt x="1256977" y="2116032"/>
                  </a:cubicBezTo>
                  <a:cubicBezTo>
                    <a:pt x="1226497" y="2136035"/>
                    <a:pt x="1194779" y="2154418"/>
                    <a:pt x="1165156" y="2175563"/>
                  </a:cubicBezTo>
                  <a:cubicBezTo>
                    <a:pt x="1127437" y="2202424"/>
                    <a:pt x="1096290" y="2235190"/>
                    <a:pt x="1093147" y="2284815"/>
                  </a:cubicBezTo>
                  <a:cubicBezTo>
                    <a:pt x="1092099" y="2300722"/>
                    <a:pt x="1096766" y="2317010"/>
                    <a:pt x="1098767" y="2333202"/>
                  </a:cubicBezTo>
                  <a:cubicBezTo>
                    <a:pt x="1098100" y="2334917"/>
                    <a:pt x="1097338" y="2336631"/>
                    <a:pt x="1096671" y="2338346"/>
                  </a:cubicBezTo>
                  <a:cubicBezTo>
                    <a:pt x="1093814" y="2333774"/>
                    <a:pt x="1091242" y="2328916"/>
                    <a:pt x="1088003" y="2324534"/>
                  </a:cubicBezTo>
                  <a:cubicBezTo>
                    <a:pt x="1074954" y="2306818"/>
                    <a:pt x="1057047" y="2304532"/>
                    <a:pt x="1038378" y="2312057"/>
                  </a:cubicBezTo>
                  <a:cubicBezTo>
                    <a:pt x="1026091" y="2317010"/>
                    <a:pt x="1013232" y="2323868"/>
                    <a:pt x="1004374" y="2333393"/>
                  </a:cubicBezTo>
                  <a:cubicBezTo>
                    <a:pt x="976942" y="2362634"/>
                    <a:pt x="954368" y="2395115"/>
                    <a:pt x="946271" y="2435786"/>
                  </a:cubicBezTo>
                  <a:cubicBezTo>
                    <a:pt x="943033" y="2452360"/>
                    <a:pt x="938270" y="2468648"/>
                    <a:pt x="933127" y="2484745"/>
                  </a:cubicBezTo>
                  <a:cubicBezTo>
                    <a:pt x="928555" y="2499128"/>
                    <a:pt x="922459" y="2513034"/>
                    <a:pt x="917030" y="2527226"/>
                  </a:cubicBezTo>
                  <a:cubicBezTo>
                    <a:pt x="915791" y="2526750"/>
                    <a:pt x="914553" y="2526274"/>
                    <a:pt x="913315" y="2525798"/>
                  </a:cubicBezTo>
                  <a:cubicBezTo>
                    <a:pt x="919601" y="2501985"/>
                    <a:pt x="925888" y="2478173"/>
                    <a:pt x="932270" y="2454455"/>
                  </a:cubicBezTo>
                  <a:cubicBezTo>
                    <a:pt x="930841" y="2453408"/>
                    <a:pt x="929317" y="2452455"/>
                    <a:pt x="927888" y="2451407"/>
                  </a:cubicBezTo>
                  <a:cubicBezTo>
                    <a:pt x="901123" y="2519035"/>
                    <a:pt x="839782" y="2545324"/>
                    <a:pt x="780632" y="2575232"/>
                  </a:cubicBezTo>
                  <a:close/>
                  <a:moveTo>
                    <a:pt x="984657" y="650611"/>
                  </a:moveTo>
                  <a:cubicBezTo>
                    <a:pt x="982943" y="651468"/>
                    <a:pt x="981228" y="652325"/>
                    <a:pt x="979514" y="653087"/>
                  </a:cubicBezTo>
                  <a:cubicBezTo>
                    <a:pt x="976275" y="648420"/>
                    <a:pt x="972084" y="644229"/>
                    <a:pt x="969989" y="639181"/>
                  </a:cubicBezTo>
                  <a:cubicBezTo>
                    <a:pt x="959606" y="614892"/>
                    <a:pt x="942938" y="595747"/>
                    <a:pt x="922173" y="580126"/>
                  </a:cubicBezTo>
                  <a:cubicBezTo>
                    <a:pt x="880835" y="549074"/>
                    <a:pt x="839306" y="518404"/>
                    <a:pt x="797586" y="487924"/>
                  </a:cubicBezTo>
                  <a:cubicBezTo>
                    <a:pt x="788823" y="481542"/>
                    <a:pt x="779393" y="475637"/>
                    <a:pt x="769487" y="471255"/>
                  </a:cubicBezTo>
                  <a:cubicBezTo>
                    <a:pt x="735959" y="456682"/>
                    <a:pt x="702812" y="442490"/>
                    <a:pt x="664046" y="450967"/>
                  </a:cubicBezTo>
                  <a:cubicBezTo>
                    <a:pt x="646996" y="454682"/>
                    <a:pt x="628041" y="452872"/>
                    <a:pt x="610420" y="450395"/>
                  </a:cubicBezTo>
                  <a:cubicBezTo>
                    <a:pt x="578130" y="445823"/>
                    <a:pt x="545078" y="442109"/>
                    <a:pt x="514313" y="432107"/>
                  </a:cubicBezTo>
                  <a:cubicBezTo>
                    <a:pt x="435350" y="406485"/>
                    <a:pt x="355340" y="404199"/>
                    <a:pt x="273616" y="411438"/>
                  </a:cubicBezTo>
                  <a:cubicBezTo>
                    <a:pt x="191796" y="418772"/>
                    <a:pt x="126074" y="457920"/>
                    <a:pt x="66352" y="509736"/>
                  </a:cubicBezTo>
                  <a:cubicBezTo>
                    <a:pt x="53207" y="521166"/>
                    <a:pt x="45016" y="538311"/>
                    <a:pt x="34919" y="553170"/>
                  </a:cubicBezTo>
                  <a:cubicBezTo>
                    <a:pt x="32824" y="556218"/>
                    <a:pt x="32252" y="560314"/>
                    <a:pt x="30252" y="566029"/>
                  </a:cubicBezTo>
                  <a:cubicBezTo>
                    <a:pt x="109214" y="510022"/>
                    <a:pt x="144838" y="491258"/>
                    <a:pt x="172460" y="493544"/>
                  </a:cubicBezTo>
                  <a:cubicBezTo>
                    <a:pt x="113596" y="521261"/>
                    <a:pt x="56827" y="546026"/>
                    <a:pt x="18822" y="597747"/>
                  </a:cubicBezTo>
                  <a:cubicBezTo>
                    <a:pt x="67209" y="587079"/>
                    <a:pt x="113691" y="576030"/>
                    <a:pt x="160554" y="566886"/>
                  </a:cubicBezTo>
                  <a:cubicBezTo>
                    <a:pt x="247232" y="549836"/>
                    <a:pt x="332766" y="552694"/>
                    <a:pt x="416396" y="584031"/>
                  </a:cubicBezTo>
                  <a:cubicBezTo>
                    <a:pt x="488214" y="610987"/>
                    <a:pt x="563271" y="630132"/>
                    <a:pt x="629756" y="670137"/>
                  </a:cubicBezTo>
                  <a:cubicBezTo>
                    <a:pt x="669380" y="693950"/>
                    <a:pt x="710242" y="713476"/>
                    <a:pt x="757391" y="716714"/>
                  </a:cubicBezTo>
                  <a:cubicBezTo>
                    <a:pt x="767582" y="717381"/>
                    <a:pt x="777584" y="721096"/>
                    <a:pt x="787585" y="723858"/>
                  </a:cubicBezTo>
                  <a:cubicBezTo>
                    <a:pt x="818827" y="732431"/>
                    <a:pt x="850069" y="736431"/>
                    <a:pt x="882835" y="732145"/>
                  </a:cubicBezTo>
                  <a:cubicBezTo>
                    <a:pt x="925126" y="726525"/>
                    <a:pt x="967607" y="717000"/>
                    <a:pt x="1011803" y="728144"/>
                  </a:cubicBezTo>
                  <a:cubicBezTo>
                    <a:pt x="1009422" y="721953"/>
                    <a:pt x="1006469" y="716333"/>
                    <a:pt x="1001897" y="713857"/>
                  </a:cubicBezTo>
                  <a:cubicBezTo>
                    <a:pt x="986372" y="705189"/>
                    <a:pt x="980752" y="691378"/>
                    <a:pt x="984371" y="667375"/>
                  </a:cubicBezTo>
                  <a:cubicBezTo>
                    <a:pt x="987896" y="644134"/>
                    <a:pt x="994182" y="636990"/>
                    <a:pt x="1015899" y="633371"/>
                  </a:cubicBezTo>
                  <a:cubicBezTo>
                    <a:pt x="1012280" y="625846"/>
                    <a:pt x="1009613" y="618131"/>
                    <a:pt x="1005231" y="611463"/>
                  </a:cubicBezTo>
                  <a:cubicBezTo>
                    <a:pt x="985038" y="580412"/>
                    <a:pt x="967036" y="547550"/>
                    <a:pt x="943414" y="519356"/>
                  </a:cubicBezTo>
                  <a:cubicBezTo>
                    <a:pt x="907219" y="475922"/>
                    <a:pt x="867023" y="435727"/>
                    <a:pt x="828638" y="394103"/>
                  </a:cubicBezTo>
                  <a:cubicBezTo>
                    <a:pt x="824161" y="389245"/>
                    <a:pt x="820065" y="384101"/>
                    <a:pt x="815779" y="379148"/>
                  </a:cubicBezTo>
                  <a:cubicBezTo>
                    <a:pt x="817017" y="378196"/>
                    <a:pt x="818255" y="377243"/>
                    <a:pt x="819398" y="376196"/>
                  </a:cubicBezTo>
                  <a:cubicBezTo>
                    <a:pt x="896932" y="439346"/>
                    <a:pt x="961988" y="513546"/>
                    <a:pt x="1014375" y="599747"/>
                  </a:cubicBezTo>
                  <a:cubicBezTo>
                    <a:pt x="1014566" y="592127"/>
                    <a:pt x="1013899" y="584698"/>
                    <a:pt x="1010470" y="578888"/>
                  </a:cubicBezTo>
                  <a:cubicBezTo>
                    <a:pt x="987991" y="540978"/>
                    <a:pt x="964845" y="503450"/>
                    <a:pt x="941890" y="465921"/>
                  </a:cubicBezTo>
                  <a:cubicBezTo>
                    <a:pt x="938937" y="461159"/>
                    <a:pt x="935794" y="456491"/>
                    <a:pt x="932746" y="451824"/>
                  </a:cubicBezTo>
                  <a:cubicBezTo>
                    <a:pt x="939318" y="453348"/>
                    <a:pt x="943700" y="456491"/>
                    <a:pt x="946652" y="460778"/>
                  </a:cubicBezTo>
                  <a:cubicBezTo>
                    <a:pt x="967322" y="490781"/>
                    <a:pt x="990182" y="519642"/>
                    <a:pt x="1007136" y="551646"/>
                  </a:cubicBezTo>
                  <a:cubicBezTo>
                    <a:pt x="1017804" y="571744"/>
                    <a:pt x="1031711" y="587174"/>
                    <a:pt x="1046379" y="601176"/>
                  </a:cubicBezTo>
                  <a:cubicBezTo>
                    <a:pt x="1049427" y="585936"/>
                    <a:pt x="1052666" y="570315"/>
                    <a:pt x="1055618" y="554504"/>
                  </a:cubicBezTo>
                  <a:cubicBezTo>
                    <a:pt x="1056571" y="549265"/>
                    <a:pt x="1058285" y="543550"/>
                    <a:pt x="1057142" y="538597"/>
                  </a:cubicBezTo>
                  <a:cubicBezTo>
                    <a:pt x="1050189" y="508879"/>
                    <a:pt x="1043522" y="479066"/>
                    <a:pt x="1034854" y="449824"/>
                  </a:cubicBezTo>
                  <a:cubicBezTo>
                    <a:pt x="1016280" y="386673"/>
                    <a:pt x="981514" y="332000"/>
                    <a:pt x="943700" y="279041"/>
                  </a:cubicBezTo>
                  <a:cubicBezTo>
                    <a:pt x="937127" y="269801"/>
                    <a:pt x="931222" y="260086"/>
                    <a:pt x="924935" y="250561"/>
                  </a:cubicBezTo>
                  <a:cubicBezTo>
                    <a:pt x="926174" y="249799"/>
                    <a:pt x="927412" y="249037"/>
                    <a:pt x="928650" y="248275"/>
                  </a:cubicBezTo>
                  <a:cubicBezTo>
                    <a:pt x="965226" y="285994"/>
                    <a:pt x="993896" y="329333"/>
                    <a:pt x="1017614" y="376196"/>
                  </a:cubicBezTo>
                  <a:cubicBezTo>
                    <a:pt x="1041426" y="423344"/>
                    <a:pt x="1055904" y="473732"/>
                    <a:pt x="1066858" y="526024"/>
                  </a:cubicBezTo>
                  <a:cubicBezTo>
                    <a:pt x="1070954" y="519261"/>
                    <a:pt x="1074097" y="512213"/>
                    <a:pt x="1073049" y="505831"/>
                  </a:cubicBezTo>
                  <a:cubicBezTo>
                    <a:pt x="1067525" y="474208"/>
                    <a:pt x="1061048" y="442775"/>
                    <a:pt x="1054666" y="411248"/>
                  </a:cubicBezTo>
                  <a:cubicBezTo>
                    <a:pt x="1052570" y="400675"/>
                    <a:pt x="1049999" y="390102"/>
                    <a:pt x="1047713" y="379529"/>
                  </a:cubicBezTo>
                  <a:cubicBezTo>
                    <a:pt x="1053904" y="384482"/>
                    <a:pt x="1057238" y="390102"/>
                    <a:pt x="1058666" y="396293"/>
                  </a:cubicBezTo>
                  <a:cubicBezTo>
                    <a:pt x="1066382" y="431345"/>
                    <a:pt x="1073430" y="466493"/>
                    <a:pt x="1081336" y="501545"/>
                  </a:cubicBezTo>
                  <a:cubicBezTo>
                    <a:pt x="1082765" y="507926"/>
                    <a:pt x="1086860" y="513737"/>
                    <a:pt x="1089813" y="519737"/>
                  </a:cubicBezTo>
                  <a:cubicBezTo>
                    <a:pt x="1091718" y="519166"/>
                    <a:pt x="1093623" y="518499"/>
                    <a:pt x="1095528" y="517928"/>
                  </a:cubicBezTo>
                  <a:cubicBezTo>
                    <a:pt x="1097147" y="510117"/>
                    <a:pt x="1101053" y="502021"/>
                    <a:pt x="1099910" y="494591"/>
                  </a:cubicBezTo>
                  <a:cubicBezTo>
                    <a:pt x="1093909" y="453634"/>
                    <a:pt x="1087718" y="412676"/>
                    <a:pt x="1079526" y="372195"/>
                  </a:cubicBezTo>
                  <a:cubicBezTo>
                    <a:pt x="1068382" y="316379"/>
                    <a:pt x="1065905" y="260943"/>
                    <a:pt x="1079526" y="205222"/>
                  </a:cubicBezTo>
                  <a:cubicBezTo>
                    <a:pt x="1080574" y="201126"/>
                    <a:pt x="1081145" y="196459"/>
                    <a:pt x="1080288" y="192458"/>
                  </a:cubicBezTo>
                  <a:cubicBezTo>
                    <a:pt x="1065620" y="119878"/>
                    <a:pt x="989705" y="59108"/>
                    <a:pt x="915506" y="61585"/>
                  </a:cubicBezTo>
                  <a:cubicBezTo>
                    <a:pt x="893312" y="62347"/>
                    <a:pt x="871310" y="68443"/>
                    <a:pt x="849116" y="69491"/>
                  </a:cubicBezTo>
                  <a:cubicBezTo>
                    <a:pt x="828352" y="70443"/>
                    <a:pt x="812159" y="80254"/>
                    <a:pt x="795014" y="89874"/>
                  </a:cubicBezTo>
                  <a:cubicBezTo>
                    <a:pt x="777298" y="99875"/>
                    <a:pt x="758057" y="107114"/>
                    <a:pt x="739484" y="115496"/>
                  </a:cubicBezTo>
                  <a:cubicBezTo>
                    <a:pt x="731959" y="118925"/>
                    <a:pt x="724434" y="122164"/>
                    <a:pt x="713766" y="126831"/>
                  </a:cubicBezTo>
                  <a:cubicBezTo>
                    <a:pt x="719957" y="130260"/>
                    <a:pt x="722053" y="131975"/>
                    <a:pt x="724434" y="132641"/>
                  </a:cubicBezTo>
                  <a:cubicBezTo>
                    <a:pt x="773488" y="146643"/>
                    <a:pt x="809302" y="177409"/>
                    <a:pt x="837496" y="219033"/>
                  </a:cubicBezTo>
                  <a:cubicBezTo>
                    <a:pt x="880549" y="282660"/>
                    <a:pt x="925507" y="344858"/>
                    <a:pt x="967893" y="408962"/>
                  </a:cubicBezTo>
                  <a:cubicBezTo>
                    <a:pt x="990658" y="443347"/>
                    <a:pt x="1009803" y="480113"/>
                    <a:pt x="1029996" y="516118"/>
                  </a:cubicBezTo>
                  <a:cubicBezTo>
                    <a:pt x="1032949" y="521357"/>
                    <a:pt x="1032854" y="528405"/>
                    <a:pt x="1034187" y="534596"/>
                  </a:cubicBezTo>
                  <a:cubicBezTo>
                    <a:pt x="1032854" y="535073"/>
                    <a:pt x="1031425" y="535454"/>
                    <a:pt x="1030091" y="535930"/>
                  </a:cubicBezTo>
                  <a:cubicBezTo>
                    <a:pt x="1026377" y="530786"/>
                    <a:pt x="1022567" y="525738"/>
                    <a:pt x="1019138" y="520404"/>
                  </a:cubicBezTo>
                  <a:cubicBezTo>
                    <a:pt x="991039" y="477637"/>
                    <a:pt x="963226" y="434679"/>
                    <a:pt x="934746" y="392198"/>
                  </a:cubicBezTo>
                  <a:cubicBezTo>
                    <a:pt x="909314" y="354193"/>
                    <a:pt x="883121" y="316664"/>
                    <a:pt x="857022" y="279041"/>
                  </a:cubicBezTo>
                  <a:cubicBezTo>
                    <a:pt x="853688" y="274183"/>
                    <a:pt x="850164" y="269039"/>
                    <a:pt x="845687" y="265515"/>
                  </a:cubicBezTo>
                  <a:cubicBezTo>
                    <a:pt x="829304" y="252942"/>
                    <a:pt x="811969" y="241703"/>
                    <a:pt x="795872" y="228749"/>
                  </a:cubicBezTo>
                  <a:cubicBezTo>
                    <a:pt x="743103" y="186648"/>
                    <a:pt x="688144" y="152263"/>
                    <a:pt x="616325" y="152549"/>
                  </a:cubicBezTo>
                  <a:cubicBezTo>
                    <a:pt x="578130" y="152739"/>
                    <a:pt x="541840" y="160645"/>
                    <a:pt x="505073" y="167217"/>
                  </a:cubicBezTo>
                  <a:cubicBezTo>
                    <a:pt x="481356" y="171503"/>
                    <a:pt x="458020" y="177314"/>
                    <a:pt x="431921" y="183029"/>
                  </a:cubicBezTo>
                  <a:cubicBezTo>
                    <a:pt x="457829" y="193601"/>
                    <a:pt x="481547" y="204174"/>
                    <a:pt x="505835" y="213128"/>
                  </a:cubicBezTo>
                  <a:cubicBezTo>
                    <a:pt x="592989" y="244941"/>
                    <a:pt x="660807" y="300377"/>
                    <a:pt x="710623" y="378386"/>
                  </a:cubicBezTo>
                  <a:cubicBezTo>
                    <a:pt x="728435" y="406390"/>
                    <a:pt x="751580" y="428583"/>
                    <a:pt x="780155" y="446300"/>
                  </a:cubicBezTo>
                  <a:cubicBezTo>
                    <a:pt x="799396" y="458206"/>
                    <a:pt x="815588" y="475065"/>
                    <a:pt x="833210" y="489638"/>
                  </a:cubicBezTo>
                  <a:cubicBezTo>
                    <a:pt x="854069" y="506783"/>
                    <a:pt x="875024" y="523833"/>
                    <a:pt x="895884" y="540978"/>
                  </a:cubicBezTo>
                  <a:cubicBezTo>
                    <a:pt x="915982" y="557552"/>
                    <a:pt x="937699" y="572601"/>
                    <a:pt x="955796" y="591080"/>
                  </a:cubicBezTo>
                  <a:cubicBezTo>
                    <a:pt x="971036" y="607272"/>
                    <a:pt x="980752" y="628132"/>
                    <a:pt x="984657" y="650611"/>
                  </a:cubicBezTo>
                  <a:close/>
                  <a:moveTo>
                    <a:pt x="787775" y="2108793"/>
                  </a:moveTo>
                  <a:cubicBezTo>
                    <a:pt x="788156" y="2107555"/>
                    <a:pt x="788633" y="2106317"/>
                    <a:pt x="789014" y="2105078"/>
                  </a:cubicBezTo>
                  <a:cubicBezTo>
                    <a:pt x="784442" y="2101649"/>
                    <a:pt x="780060" y="2097839"/>
                    <a:pt x="775298" y="2094696"/>
                  </a:cubicBezTo>
                  <a:cubicBezTo>
                    <a:pt x="752152" y="2079266"/>
                    <a:pt x="728054" y="2065264"/>
                    <a:pt x="706051" y="2048500"/>
                  </a:cubicBezTo>
                  <a:cubicBezTo>
                    <a:pt x="661093" y="2014210"/>
                    <a:pt x="616897" y="1978682"/>
                    <a:pt x="572987" y="1943058"/>
                  </a:cubicBezTo>
                  <a:cubicBezTo>
                    <a:pt x="555461" y="1928866"/>
                    <a:pt x="537268" y="1927151"/>
                    <a:pt x="515170" y="1929342"/>
                  </a:cubicBezTo>
                  <a:cubicBezTo>
                    <a:pt x="474212" y="1933533"/>
                    <a:pt x="432779" y="1934009"/>
                    <a:pt x="391535" y="1934200"/>
                  </a:cubicBezTo>
                  <a:cubicBezTo>
                    <a:pt x="379439" y="1934295"/>
                    <a:pt x="367342" y="1928199"/>
                    <a:pt x="355340" y="1924961"/>
                  </a:cubicBezTo>
                  <a:cubicBezTo>
                    <a:pt x="355721" y="1922960"/>
                    <a:pt x="356007" y="1920960"/>
                    <a:pt x="356388" y="1918960"/>
                  </a:cubicBezTo>
                  <a:cubicBezTo>
                    <a:pt x="413729" y="1932581"/>
                    <a:pt x="470402" y="1927818"/>
                    <a:pt x="531267" y="1916198"/>
                  </a:cubicBezTo>
                  <a:cubicBezTo>
                    <a:pt x="506216" y="1899243"/>
                    <a:pt x="485928" y="1883622"/>
                    <a:pt x="463925" y="1870859"/>
                  </a:cubicBezTo>
                  <a:cubicBezTo>
                    <a:pt x="428111" y="1850094"/>
                    <a:pt x="391250" y="1831330"/>
                    <a:pt x="355055" y="1811327"/>
                  </a:cubicBezTo>
                  <a:cubicBezTo>
                    <a:pt x="348101" y="1807517"/>
                    <a:pt x="342196" y="1801802"/>
                    <a:pt x="335814" y="1796945"/>
                  </a:cubicBezTo>
                  <a:cubicBezTo>
                    <a:pt x="337148" y="1794849"/>
                    <a:pt x="338481" y="1792754"/>
                    <a:pt x="339910" y="1790658"/>
                  </a:cubicBezTo>
                  <a:cubicBezTo>
                    <a:pt x="391440" y="1816090"/>
                    <a:pt x="442970" y="1841522"/>
                    <a:pt x="493262" y="1866286"/>
                  </a:cubicBezTo>
                  <a:cubicBezTo>
                    <a:pt x="484976" y="1836569"/>
                    <a:pt x="456115" y="1785038"/>
                    <a:pt x="434112" y="1764750"/>
                  </a:cubicBezTo>
                  <a:cubicBezTo>
                    <a:pt x="429350" y="1760369"/>
                    <a:pt x="420301" y="1757892"/>
                    <a:pt x="413824" y="1758845"/>
                  </a:cubicBezTo>
                  <a:cubicBezTo>
                    <a:pt x="388487" y="1762559"/>
                    <a:pt x="363437" y="1767798"/>
                    <a:pt x="338291" y="1772751"/>
                  </a:cubicBezTo>
                  <a:cubicBezTo>
                    <a:pt x="329528" y="1774466"/>
                    <a:pt x="320860" y="1776942"/>
                    <a:pt x="313240" y="1778752"/>
                  </a:cubicBezTo>
                  <a:cubicBezTo>
                    <a:pt x="314097" y="1789515"/>
                    <a:pt x="315526" y="1798183"/>
                    <a:pt x="315431" y="1806755"/>
                  </a:cubicBezTo>
                  <a:cubicBezTo>
                    <a:pt x="315145" y="1828186"/>
                    <a:pt x="319717" y="1846760"/>
                    <a:pt x="335338" y="1863524"/>
                  </a:cubicBezTo>
                  <a:cubicBezTo>
                    <a:pt x="341053" y="1869716"/>
                    <a:pt x="340862" y="1885336"/>
                    <a:pt x="337719" y="1894671"/>
                  </a:cubicBezTo>
                  <a:cubicBezTo>
                    <a:pt x="335243" y="1901720"/>
                    <a:pt x="323051" y="1904958"/>
                    <a:pt x="316574" y="1911340"/>
                  </a:cubicBezTo>
                  <a:cubicBezTo>
                    <a:pt x="311716" y="1916007"/>
                    <a:pt x="305048" y="1924103"/>
                    <a:pt x="306191" y="1928866"/>
                  </a:cubicBezTo>
                  <a:cubicBezTo>
                    <a:pt x="318383" y="1977253"/>
                    <a:pt x="327908" y="2026688"/>
                    <a:pt x="364008" y="2065454"/>
                  </a:cubicBezTo>
                  <a:cubicBezTo>
                    <a:pt x="378200" y="2080599"/>
                    <a:pt x="375724" y="2086219"/>
                    <a:pt x="356198" y="2092886"/>
                  </a:cubicBezTo>
                  <a:cubicBezTo>
                    <a:pt x="344482" y="2096887"/>
                    <a:pt x="342577" y="2102602"/>
                    <a:pt x="349721" y="2111841"/>
                  </a:cubicBezTo>
                  <a:cubicBezTo>
                    <a:pt x="369628" y="2137654"/>
                    <a:pt x="388583" y="2164419"/>
                    <a:pt x="410204" y="2188708"/>
                  </a:cubicBezTo>
                  <a:cubicBezTo>
                    <a:pt x="422873" y="2202900"/>
                    <a:pt x="430112" y="2216711"/>
                    <a:pt x="426873" y="2235571"/>
                  </a:cubicBezTo>
                  <a:cubicBezTo>
                    <a:pt x="421634" y="2266051"/>
                    <a:pt x="434779" y="2286815"/>
                    <a:pt x="460973" y="2301389"/>
                  </a:cubicBezTo>
                  <a:cubicBezTo>
                    <a:pt x="487166" y="2315867"/>
                    <a:pt x="487357" y="2317676"/>
                    <a:pt x="468783" y="2343489"/>
                  </a:cubicBezTo>
                  <a:cubicBezTo>
                    <a:pt x="476975" y="2350538"/>
                    <a:pt x="484976" y="2358443"/>
                    <a:pt x="494024" y="2364825"/>
                  </a:cubicBezTo>
                  <a:cubicBezTo>
                    <a:pt x="503264" y="2371397"/>
                    <a:pt x="513932" y="2376160"/>
                    <a:pt x="523361" y="2382542"/>
                  </a:cubicBezTo>
                  <a:cubicBezTo>
                    <a:pt x="538316" y="2392638"/>
                    <a:pt x="541078" y="2403592"/>
                    <a:pt x="530981" y="2418546"/>
                  </a:cubicBezTo>
                  <a:cubicBezTo>
                    <a:pt x="522599" y="2430929"/>
                    <a:pt x="525171" y="2441692"/>
                    <a:pt x="535553" y="2448264"/>
                  </a:cubicBezTo>
                  <a:cubicBezTo>
                    <a:pt x="548888" y="2456646"/>
                    <a:pt x="563938" y="2463695"/>
                    <a:pt x="579273" y="2467314"/>
                  </a:cubicBezTo>
                  <a:cubicBezTo>
                    <a:pt x="592703" y="2470457"/>
                    <a:pt x="604133" y="2474172"/>
                    <a:pt x="607277" y="2488079"/>
                  </a:cubicBezTo>
                  <a:cubicBezTo>
                    <a:pt x="611468" y="2506748"/>
                    <a:pt x="624231" y="2509891"/>
                    <a:pt x="640233" y="2510272"/>
                  </a:cubicBezTo>
                  <a:cubicBezTo>
                    <a:pt x="669094" y="2510938"/>
                    <a:pt x="691192" y="2530846"/>
                    <a:pt x="693192" y="2559230"/>
                  </a:cubicBezTo>
                  <a:cubicBezTo>
                    <a:pt x="694240" y="2573423"/>
                    <a:pt x="701288" y="2582186"/>
                    <a:pt x="713957" y="2581233"/>
                  </a:cubicBezTo>
                  <a:cubicBezTo>
                    <a:pt x="732626" y="2579900"/>
                    <a:pt x="752247" y="2577804"/>
                    <a:pt x="769106" y="2570565"/>
                  </a:cubicBezTo>
                  <a:cubicBezTo>
                    <a:pt x="793490" y="2560088"/>
                    <a:pt x="815493" y="2544276"/>
                    <a:pt x="838829" y="2531322"/>
                  </a:cubicBezTo>
                  <a:cubicBezTo>
                    <a:pt x="871881" y="2513129"/>
                    <a:pt x="896265" y="2486840"/>
                    <a:pt x="913791" y="2453693"/>
                  </a:cubicBezTo>
                  <a:cubicBezTo>
                    <a:pt x="923507" y="2435405"/>
                    <a:pt x="931698" y="2416165"/>
                    <a:pt x="943033" y="2398925"/>
                  </a:cubicBezTo>
                  <a:cubicBezTo>
                    <a:pt x="960273" y="2372540"/>
                    <a:pt x="979037" y="2347109"/>
                    <a:pt x="998278" y="2322153"/>
                  </a:cubicBezTo>
                  <a:cubicBezTo>
                    <a:pt x="1004374" y="2314247"/>
                    <a:pt x="1014089" y="2309199"/>
                    <a:pt x="1023995" y="2301293"/>
                  </a:cubicBezTo>
                  <a:cubicBezTo>
                    <a:pt x="1018852" y="2300341"/>
                    <a:pt x="1016756" y="2299579"/>
                    <a:pt x="1014661" y="2299674"/>
                  </a:cubicBezTo>
                  <a:cubicBezTo>
                    <a:pt x="1003231" y="2300341"/>
                    <a:pt x="991801" y="2301579"/>
                    <a:pt x="980466" y="2302055"/>
                  </a:cubicBezTo>
                  <a:cubicBezTo>
                    <a:pt x="913696" y="2304532"/>
                    <a:pt x="860642" y="2342632"/>
                    <a:pt x="803682" y="2370350"/>
                  </a:cubicBezTo>
                  <a:cubicBezTo>
                    <a:pt x="792157" y="2375969"/>
                    <a:pt x="782346" y="2385304"/>
                    <a:pt x="772535" y="2393876"/>
                  </a:cubicBezTo>
                  <a:cubicBezTo>
                    <a:pt x="756533" y="2407783"/>
                    <a:pt x="741674" y="2423118"/>
                    <a:pt x="725387" y="2436644"/>
                  </a:cubicBezTo>
                  <a:cubicBezTo>
                    <a:pt x="703574" y="2454741"/>
                    <a:pt x="677666" y="2462552"/>
                    <a:pt x="648901" y="2462837"/>
                  </a:cubicBezTo>
                  <a:cubicBezTo>
                    <a:pt x="697383" y="2448264"/>
                    <a:pt x="738055" y="2422832"/>
                    <a:pt x="770345" y="2379113"/>
                  </a:cubicBezTo>
                  <a:cubicBezTo>
                    <a:pt x="732054" y="2386923"/>
                    <a:pt x="697383" y="2384732"/>
                    <a:pt x="662236" y="2376731"/>
                  </a:cubicBezTo>
                  <a:cubicBezTo>
                    <a:pt x="616040" y="2366159"/>
                    <a:pt x="569272" y="2358443"/>
                    <a:pt x="522790" y="2349395"/>
                  </a:cubicBezTo>
                  <a:cubicBezTo>
                    <a:pt x="520123" y="2348918"/>
                    <a:pt x="517742" y="2347109"/>
                    <a:pt x="515170" y="2345870"/>
                  </a:cubicBezTo>
                  <a:cubicBezTo>
                    <a:pt x="523171" y="2342632"/>
                    <a:pt x="530696" y="2342060"/>
                    <a:pt x="537839" y="2343203"/>
                  </a:cubicBezTo>
                  <a:cubicBezTo>
                    <a:pt x="580797" y="2350347"/>
                    <a:pt x="624231" y="2355681"/>
                    <a:pt x="666522" y="2365873"/>
                  </a:cubicBezTo>
                  <a:cubicBezTo>
                    <a:pt x="731578" y="2381589"/>
                    <a:pt x="791585" y="2369588"/>
                    <a:pt x="846926" y="2335679"/>
                  </a:cubicBezTo>
                  <a:cubicBezTo>
                    <a:pt x="901980" y="2301960"/>
                    <a:pt x="961226" y="2288816"/>
                    <a:pt x="1024567" y="2288720"/>
                  </a:cubicBezTo>
                  <a:cubicBezTo>
                    <a:pt x="1027710" y="2288720"/>
                    <a:pt x="1030949" y="2287863"/>
                    <a:pt x="1038473" y="2286720"/>
                  </a:cubicBezTo>
                  <a:cubicBezTo>
                    <a:pt x="1000850" y="2264432"/>
                    <a:pt x="965226" y="2247096"/>
                    <a:pt x="933984" y="2223855"/>
                  </a:cubicBezTo>
                  <a:cubicBezTo>
                    <a:pt x="904457" y="2201852"/>
                    <a:pt x="872357" y="2194613"/>
                    <a:pt x="838925" y="2199281"/>
                  </a:cubicBezTo>
                  <a:cubicBezTo>
                    <a:pt x="782441" y="2207091"/>
                    <a:pt x="726625" y="2219950"/>
                    <a:pt x="670523" y="2230618"/>
                  </a:cubicBezTo>
                  <a:cubicBezTo>
                    <a:pt x="639471" y="2236523"/>
                    <a:pt x="608705" y="2244239"/>
                    <a:pt x="577463" y="2247953"/>
                  </a:cubicBezTo>
                  <a:cubicBezTo>
                    <a:pt x="538982" y="2252525"/>
                    <a:pt x="500120" y="2253764"/>
                    <a:pt x="463163" y="2237857"/>
                  </a:cubicBezTo>
                  <a:cubicBezTo>
                    <a:pt x="456877" y="2235190"/>
                    <a:pt x="451067" y="2231285"/>
                    <a:pt x="442875" y="2226808"/>
                  </a:cubicBezTo>
                  <a:cubicBezTo>
                    <a:pt x="447447" y="2225379"/>
                    <a:pt x="448590" y="2224617"/>
                    <a:pt x="449447" y="2224808"/>
                  </a:cubicBezTo>
                  <a:cubicBezTo>
                    <a:pt x="452591" y="2225474"/>
                    <a:pt x="455639" y="2226808"/>
                    <a:pt x="458877" y="2227379"/>
                  </a:cubicBezTo>
                  <a:cubicBezTo>
                    <a:pt x="486595" y="2231761"/>
                    <a:pt x="514884" y="2241476"/>
                    <a:pt x="542030" y="2239095"/>
                  </a:cubicBezTo>
                  <a:cubicBezTo>
                    <a:pt x="590608" y="2234904"/>
                    <a:pt x="638804" y="2224712"/>
                    <a:pt x="686620" y="2214616"/>
                  </a:cubicBezTo>
                  <a:cubicBezTo>
                    <a:pt x="751009" y="2200900"/>
                    <a:pt x="814445" y="2181278"/>
                    <a:pt x="881597" y="2188994"/>
                  </a:cubicBezTo>
                  <a:cubicBezTo>
                    <a:pt x="881978" y="2189089"/>
                    <a:pt x="882644" y="2187374"/>
                    <a:pt x="883216" y="2186422"/>
                  </a:cubicBezTo>
                  <a:cubicBezTo>
                    <a:pt x="862356" y="2167372"/>
                    <a:pt x="841782" y="2148036"/>
                    <a:pt x="820351" y="2129558"/>
                  </a:cubicBezTo>
                  <a:cubicBezTo>
                    <a:pt x="815112" y="2124986"/>
                    <a:pt x="807492" y="2121366"/>
                    <a:pt x="800729" y="2120699"/>
                  </a:cubicBezTo>
                  <a:cubicBezTo>
                    <a:pt x="748723" y="2115556"/>
                    <a:pt x="696145" y="2114222"/>
                    <a:pt x="644900" y="2105364"/>
                  </a:cubicBezTo>
                  <a:cubicBezTo>
                    <a:pt x="615373" y="2100316"/>
                    <a:pt x="590608" y="2102030"/>
                    <a:pt x="564033" y="2114889"/>
                  </a:cubicBezTo>
                  <a:cubicBezTo>
                    <a:pt x="522314" y="2134987"/>
                    <a:pt x="476975" y="2142607"/>
                    <a:pt x="431159" y="2146893"/>
                  </a:cubicBezTo>
                  <a:cubicBezTo>
                    <a:pt x="414014" y="2148512"/>
                    <a:pt x="397631" y="2145560"/>
                    <a:pt x="382963" y="2135463"/>
                  </a:cubicBezTo>
                  <a:cubicBezTo>
                    <a:pt x="456782" y="2145179"/>
                    <a:pt x="523742" y="2124700"/>
                    <a:pt x="588703" y="2094886"/>
                  </a:cubicBezTo>
                  <a:cubicBezTo>
                    <a:pt x="589084" y="2092601"/>
                    <a:pt x="589465" y="2090219"/>
                    <a:pt x="589846" y="2087933"/>
                  </a:cubicBezTo>
                  <a:cubicBezTo>
                    <a:pt x="530219" y="2063645"/>
                    <a:pt x="470593" y="2039356"/>
                    <a:pt x="411062" y="2015067"/>
                  </a:cubicBezTo>
                  <a:cubicBezTo>
                    <a:pt x="456972" y="2024021"/>
                    <a:pt x="503264" y="2032688"/>
                    <a:pt x="544221" y="2056596"/>
                  </a:cubicBezTo>
                  <a:cubicBezTo>
                    <a:pt x="595466" y="2086695"/>
                    <a:pt x="650996" y="2099554"/>
                    <a:pt x="709289" y="2103650"/>
                  </a:cubicBezTo>
                  <a:cubicBezTo>
                    <a:pt x="735197" y="2105745"/>
                    <a:pt x="761486" y="2107174"/>
                    <a:pt x="787775" y="2108793"/>
                  </a:cubicBezTo>
                  <a:close/>
                  <a:moveTo>
                    <a:pt x="2250720" y="705856"/>
                  </a:moveTo>
                  <a:cubicBezTo>
                    <a:pt x="2245862" y="702903"/>
                    <a:pt x="2243196" y="701284"/>
                    <a:pt x="2240529" y="699760"/>
                  </a:cubicBezTo>
                  <a:cubicBezTo>
                    <a:pt x="2210049" y="681948"/>
                    <a:pt x="2179378" y="664422"/>
                    <a:pt x="2149184" y="646134"/>
                  </a:cubicBezTo>
                  <a:cubicBezTo>
                    <a:pt x="2112417" y="623846"/>
                    <a:pt x="2077270" y="598509"/>
                    <a:pt x="2038979" y="579078"/>
                  </a:cubicBezTo>
                  <a:cubicBezTo>
                    <a:pt x="2008214" y="563457"/>
                    <a:pt x="1974876" y="550694"/>
                    <a:pt x="1941158" y="543836"/>
                  </a:cubicBezTo>
                  <a:cubicBezTo>
                    <a:pt x="1857528" y="526786"/>
                    <a:pt x="1773041" y="527834"/>
                    <a:pt x="1689793" y="548027"/>
                  </a:cubicBezTo>
                  <a:cubicBezTo>
                    <a:pt x="1633881" y="561552"/>
                    <a:pt x="1581017" y="582983"/>
                    <a:pt x="1534726" y="618607"/>
                  </a:cubicBezTo>
                  <a:cubicBezTo>
                    <a:pt x="1512819" y="635371"/>
                    <a:pt x="1490149" y="651087"/>
                    <a:pt x="1467765" y="667280"/>
                  </a:cubicBezTo>
                  <a:cubicBezTo>
                    <a:pt x="1466051" y="668518"/>
                    <a:pt x="1463669" y="669566"/>
                    <a:pt x="1462717" y="671375"/>
                  </a:cubicBezTo>
                  <a:cubicBezTo>
                    <a:pt x="1453192" y="689282"/>
                    <a:pt x="1443857" y="707380"/>
                    <a:pt x="1434523" y="725382"/>
                  </a:cubicBezTo>
                  <a:cubicBezTo>
                    <a:pt x="1435856" y="727097"/>
                    <a:pt x="1437095" y="728811"/>
                    <a:pt x="1438428" y="730430"/>
                  </a:cubicBezTo>
                  <a:cubicBezTo>
                    <a:pt x="1515009" y="649373"/>
                    <a:pt x="1608449" y="601462"/>
                    <a:pt x="1716368" y="581745"/>
                  </a:cubicBezTo>
                  <a:cubicBezTo>
                    <a:pt x="1673029" y="600890"/>
                    <a:pt x="1627976" y="616797"/>
                    <a:pt x="1584923" y="636895"/>
                  </a:cubicBezTo>
                  <a:cubicBezTo>
                    <a:pt x="1541870" y="656993"/>
                    <a:pt x="1500912" y="681567"/>
                    <a:pt x="1469861" y="719477"/>
                  </a:cubicBezTo>
                  <a:cubicBezTo>
                    <a:pt x="1478243" y="717857"/>
                    <a:pt x="1486148" y="714714"/>
                    <a:pt x="1491197" y="709094"/>
                  </a:cubicBezTo>
                  <a:cubicBezTo>
                    <a:pt x="1499102" y="700236"/>
                    <a:pt x="1507770" y="692997"/>
                    <a:pt x="1519200" y="697664"/>
                  </a:cubicBezTo>
                  <a:cubicBezTo>
                    <a:pt x="1525487" y="700236"/>
                    <a:pt x="1531678" y="708047"/>
                    <a:pt x="1533869" y="714809"/>
                  </a:cubicBezTo>
                  <a:cubicBezTo>
                    <a:pt x="1537679" y="726906"/>
                    <a:pt x="1531773" y="737479"/>
                    <a:pt x="1521200" y="744146"/>
                  </a:cubicBezTo>
                  <a:cubicBezTo>
                    <a:pt x="1510628" y="750814"/>
                    <a:pt x="1498531" y="755291"/>
                    <a:pt x="1488530" y="762625"/>
                  </a:cubicBezTo>
                  <a:cubicBezTo>
                    <a:pt x="1476909" y="771102"/>
                    <a:pt x="1466813" y="781770"/>
                    <a:pt x="1456049" y="791390"/>
                  </a:cubicBezTo>
                  <a:cubicBezTo>
                    <a:pt x="1457383" y="793486"/>
                    <a:pt x="1458621" y="795486"/>
                    <a:pt x="1459955" y="797582"/>
                  </a:cubicBezTo>
                  <a:cubicBezTo>
                    <a:pt x="1469099" y="794343"/>
                    <a:pt x="1479386" y="792819"/>
                    <a:pt x="1487291" y="787580"/>
                  </a:cubicBezTo>
                  <a:cubicBezTo>
                    <a:pt x="1504817" y="775960"/>
                    <a:pt x="1520057" y="760720"/>
                    <a:pt x="1537965" y="749957"/>
                  </a:cubicBezTo>
                  <a:cubicBezTo>
                    <a:pt x="1617308" y="702617"/>
                    <a:pt x="1703890" y="676424"/>
                    <a:pt x="1795235" y="665184"/>
                  </a:cubicBezTo>
                  <a:cubicBezTo>
                    <a:pt x="1800664" y="664517"/>
                    <a:pt x="1806284" y="664898"/>
                    <a:pt x="1811808" y="664803"/>
                  </a:cubicBezTo>
                  <a:cubicBezTo>
                    <a:pt x="1811999" y="666137"/>
                    <a:pt x="1812189" y="667470"/>
                    <a:pt x="1812284" y="668804"/>
                  </a:cubicBezTo>
                  <a:cubicBezTo>
                    <a:pt x="1704557" y="690711"/>
                    <a:pt x="1597877" y="715095"/>
                    <a:pt x="1507294" y="782723"/>
                  </a:cubicBezTo>
                  <a:cubicBezTo>
                    <a:pt x="1513009" y="791581"/>
                    <a:pt x="1517009" y="797772"/>
                    <a:pt x="1521010" y="804059"/>
                  </a:cubicBezTo>
                  <a:cubicBezTo>
                    <a:pt x="1523772" y="802630"/>
                    <a:pt x="1525772" y="801677"/>
                    <a:pt x="1527677" y="800630"/>
                  </a:cubicBezTo>
                  <a:cubicBezTo>
                    <a:pt x="1597019" y="762720"/>
                    <a:pt x="1670552" y="738241"/>
                    <a:pt x="1749896" y="735383"/>
                  </a:cubicBezTo>
                  <a:cubicBezTo>
                    <a:pt x="1842955" y="732050"/>
                    <a:pt x="1936109" y="730145"/>
                    <a:pt x="2029169" y="727859"/>
                  </a:cubicBezTo>
                  <a:cubicBezTo>
                    <a:pt x="2031645" y="727763"/>
                    <a:pt x="2034217" y="729383"/>
                    <a:pt x="2036694" y="730240"/>
                  </a:cubicBezTo>
                  <a:cubicBezTo>
                    <a:pt x="2023740" y="735383"/>
                    <a:pt x="2010976" y="738812"/>
                    <a:pt x="1998117" y="739289"/>
                  </a:cubicBezTo>
                  <a:cubicBezTo>
                    <a:pt x="1949159" y="741289"/>
                    <a:pt x="1900105" y="744242"/>
                    <a:pt x="1851146" y="743384"/>
                  </a:cubicBezTo>
                  <a:cubicBezTo>
                    <a:pt x="1737227" y="741384"/>
                    <a:pt x="1627023" y="755291"/>
                    <a:pt x="1525487" y="811202"/>
                  </a:cubicBezTo>
                  <a:cubicBezTo>
                    <a:pt x="1516724" y="816060"/>
                    <a:pt x="1510437" y="825395"/>
                    <a:pt x="1503770" y="831872"/>
                  </a:cubicBezTo>
                  <a:cubicBezTo>
                    <a:pt x="1551680" y="835205"/>
                    <a:pt x="1596638" y="837682"/>
                    <a:pt x="1641501" y="841682"/>
                  </a:cubicBezTo>
                  <a:cubicBezTo>
                    <a:pt x="1725893" y="849112"/>
                    <a:pt x="1810189" y="852160"/>
                    <a:pt x="1894009" y="837491"/>
                  </a:cubicBezTo>
                  <a:cubicBezTo>
                    <a:pt x="1943825" y="828824"/>
                    <a:pt x="1993259" y="817775"/>
                    <a:pt x="2043075" y="809107"/>
                  </a:cubicBezTo>
                  <a:cubicBezTo>
                    <a:pt x="2085842" y="801677"/>
                    <a:pt x="2123752" y="784056"/>
                    <a:pt x="2159852" y="760529"/>
                  </a:cubicBezTo>
                  <a:cubicBezTo>
                    <a:pt x="2188998" y="741765"/>
                    <a:pt x="2218907" y="725001"/>
                    <a:pt x="2250720" y="705856"/>
                  </a:cubicBezTo>
                  <a:close/>
                  <a:moveTo>
                    <a:pt x="1986878" y="1140863"/>
                  </a:moveTo>
                  <a:cubicBezTo>
                    <a:pt x="1987830" y="1139815"/>
                    <a:pt x="1988783" y="1138767"/>
                    <a:pt x="1989640" y="1137719"/>
                  </a:cubicBezTo>
                  <a:cubicBezTo>
                    <a:pt x="2102225" y="1185154"/>
                    <a:pt x="2202238" y="1247733"/>
                    <a:pt x="2258436" y="1363081"/>
                  </a:cubicBezTo>
                  <a:cubicBezTo>
                    <a:pt x="2242433" y="1277070"/>
                    <a:pt x="2188427" y="1214967"/>
                    <a:pt x="2129467" y="1155626"/>
                  </a:cubicBezTo>
                  <a:cubicBezTo>
                    <a:pt x="2134039" y="1155722"/>
                    <a:pt x="2137087" y="1156865"/>
                    <a:pt x="2139468" y="1158865"/>
                  </a:cubicBezTo>
                  <a:cubicBezTo>
                    <a:pt x="2222241" y="1230112"/>
                    <a:pt x="2276152" y="1316313"/>
                    <a:pt x="2279105" y="1428994"/>
                  </a:cubicBezTo>
                  <a:cubicBezTo>
                    <a:pt x="2279295" y="1436423"/>
                    <a:pt x="2283296" y="1443853"/>
                    <a:pt x="2285487" y="1451282"/>
                  </a:cubicBezTo>
                  <a:cubicBezTo>
                    <a:pt x="2287392" y="1450997"/>
                    <a:pt x="2289392" y="1450616"/>
                    <a:pt x="2291297" y="1450330"/>
                  </a:cubicBezTo>
                  <a:cubicBezTo>
                    <a:pt x="2294821" y="1434137"/>
                    <a:pt x="2297393" y="1417659"/>
                    <a:pt x="2302060" y="1401848"/>
                  </a:cubicBezTo>
                  <a:cubicBezTo>
                    <a:pt x="2310918" y="1371749"/>
                    <a:pt x="2308728" y="1342983"/>
                    <a:pt x="2296631" y="1314122"/>
                  </a:cubicBezTo>
                  <a:cubicBezTo>
                    <a:pt x="2287868" y="1293072"/>
                    <a:pt x="2280057" y="1271546"/>
                    <a:pt x="2273866" y="1249638"/>
                  </a:cubicBezTo>
                  <a:cubicBezTo>
                    <a:pt x="2260912" y="1203728"/>
                    <a:pt x="2239100" y="1164389"/>
                    <a:pt x="2199285" y="1135910"/>
                  </a:cubicBezTo>
                  <a:cubicBezTo>
                    <a:pt x="2177187" y="1120098"/>
                    <a:pt x="2156708" y="1101905"/>
                    <a:pt x="2135277" y="1085046"/>
                  </a:cubicBezTo>
                  <a:cubicBezTo>
                    <a:pt x="2079461" y="1041041"/>
                    <a:pt x="2021263" y="1000845"/>
                    <a:pt x="1953159" y="977509"/>
                  </a:cubicBezTo>
                  <a:cubicBezTo>
                    <a:pt x="1839145" y="938456"/>
                    <a:pt x="1721702" y="921216"/>
                    <a:pt x="1601496" y="920454"/>
                  </a:cubicBezTo>
                  <a:cubicBezTo>
                    <a:pt x="1553204" y="920168"/>
                    <a:pt x="1505294" y="920549"/>
                    <a:pt x="1459097" y="936647"/>
                  </a:cubicBezTo>
                  <a:cubicBezTo>
                    <a:pt x="1456145" y="937694"/>
                    <a:pt x="1453287" y="939123"/>
                    <a:pt x="1448811" y="941123"/>
                  </a:cubicBezTo>
                  <a:cubicBezTo>
                    <a:pt x="1452525" y="942838"/>
                    <a:pt x="1453954" y="944076"/>
                    <a:pt x="1455383" y="944076"/>
                  </a:cubicBezTo>
                  <a:cubicBezTo>
                    <a:pt x="1515295" y="944171"/>
                    <a:pt x="1575207" y="945219"/>
                    <a:pt x="1635119" y="943981"/>
                  </a:cubicBezTo>
                  <a:cubicBezTo>
                    <a:pt x="1702937" y="942552"/>
                    <a:pt x="1770374" y="942838"/>
                    <a:pt x="1835049" y="967127"/>
                  </a:cubicBezTo>
                  <a:cubicBezTo>
                    <a:pt x="1843336" y="970270"/>
                    <a:pt x="1851242" y="974175"/>
                    <a:pt x="1859338" y="977795"/>
                  </a:cubicBezTo>
                  <a:cubicBezTo>
                    <a:pt x="1858862" y="979128"/>
                    <a:pt x="1858386" y="980462"/>
                    <a:pt x="1857909" y="981795"/>
                  </a:cubicBezTo>
                  <a:cubicBezTo>
                    <a:pt x="1849718" y="979604"/>
                    <a:pt x="1841431" y="977699"/>
                    <a:pt x="1833335" y="975128"/>
                  </a:cubicBezTo>
                  <a:cubicBezTo>
                    <a:pt x="1789234" y="961412"/>
                    <a:pt x="1743895" y="955506"/>
                    <a:pt x="1697984" y="955220"/>
                  </a:cubicBezTo>
                  <a:cubicBezTo>
                    <a:pt x="1652741" y="954839"/>
                    <a:pt x="1607592" y="956173"/>
                    <a:pt x="1562348" y="955887"/>
                  </a:cubicBezTo>
                  <a:cubicBezTo>
                    <a:pt x="1531487" y="955697"/>
                    <a:pt x="1500722" y="953887"/>
                    <a:pt x="1469861" y="952839"/>
                  </a:cubicBezTo>
                  <a:cubicBezTo>
                    <a:pt x="1469003" y="954554"/>
                    <a:pt x="1468146" y="956363"/>
                    <a:pt x="1467384" y="958078"/>
                  </a:cubicBezTo>
                  <a:cubicBezTo>
                    <a:pt x="1471575" y="960840"/>
                    <a:pt x="1475385" y="965126"/>
                    <a:pt x="1479957" y="966174"/>
                  </a:cubicBezTo>
                  <a:cubicBezTo>
                    <a:pt x="1502436" y="971699"/>
                    <a:pt x="1525106" y="976366"/>
                    <a:pt x="1547775" y="981319"/>
                  </a:cubicBezTo>
                  <a:cubicBezTo>
                    <a:pt x="1510532" y="984748"/>
                    <a:pt x="1475576" y="965698"/>
                    <a:pt x="1434618" y="973508"/>
                  </a:cubicBezTo>
                  <a:cubicBezTo>
                    <a:pt x="1440809" y="977128"/>
                    <a:pt x="1443667" y="979509"/>
                    <a:pt x="1447001" y="980557"/>
                  </a:cubicBezTo>
                  <a:cubicBezTo>
                    <a:pt x="1475480" y="989701"/>
                    <a:pt x="1503865" y="999321"/>
                    <a:pt x="1532630" y="1007513"/>
                  </a:cubicBezTo>
                  <a:cubicBezTo>
                    <a:pt x="1614545" y="1030754"/>
                    <a:pt x="1695222" y="1057138"/>
                    <a:pt x="1771422" y="1095619"/>
                  </a:cubicBezTo>
                  <a:cubicBezTo>
                    <a:pt x="1817237" y="1118765"/>
                    <a:pt x="1855623" y="1151340"/>
                    <a:pt x="1891056" y="1188011"/>
                  </a:cubicBezTo>
                  <a:cubicBezTo>
                    <a:pt x="1902867" y="1200203"/>
                    <a:pt x="1916774" y="1212014"/>
                    <a:pt x="1932014" y="1218968"/>
                  </a:cubicBezTo>
                  <a:cubicBezTo>
                    <a:pt x="1970590" y="1236684"/>
                    <a:pt x="2010595" y="1251162"/>
                    <a:pt x="2049743" y="1267640"/>
                  </a:cubicBezTo>
                  <a:cubicBezTo>
                    <a:pt x="2063363" y="1273355"/>
                    <a:pt x="2076222" y="1281071"/>
                    <a:pt x="2089462" y="1287929"/>
                  </a:cubicBezTo>
                  <a:cubicBezTo>
                    <a:pt x="2088509" y="1290119"/>
                    <a:pt x="2087462" y="1292310"/>
                    <a:pt x="2086509" y="1294501"/>
                  </a:cubicBezTo>
                  <a:cubicBezTo>
                    <a:pt x="2031169" y="1272308"/>
                    <a:pt x="1975829" y="1250210"/>
                    <a:pt x="1916774" y="1226492"/>
                  </a:cubicBezTo>
                  <a:cubicBezTo>
                    <a:pt x="1924679" y="1241351"/>
                    <a:pt x="1928585" y="1255639"/>
                    <a:pt x="1937729" y="1264402"/>
                  </a:cubicBezTo>
                  <a:cubicBezTo>
                    <a:pt x="1973066" y="1297835"/>
                    <a:pt x="2010119" y="1331267"/>
                    <a:pt x="2058982" y="1341650"/>
                  </a:cubicBezTo>
                  <a:cubicBezTo>
                    <a:pt x="2120609" y="1354794"/>
                    <a:pt x="2183379" y="1362795"/>
                    <a:pt x="2245577" y="1373082"/>
                  </a:cubicBezTo>
                  <a:cubicBezTo>
                    <a:pt x="2245005" y="1371653"/>
                    <a:pt x="2244148" y="1368605"/>
                    <a:pt x="2242815" y="1365748"/>
                  </a:cubicBezTo>
                  <a:cubicBezTo>
                    <a:pt x="2210429" y="1296215"/>
                    <a:pt x="2157851" y="1245066"/>
                    <a:pt x="2094605" y="1204109"/>
                  </a:cubicBezTo>
                  <a:cubicBezTo>
                    <a:pt x="2069078" y="1187535"/>
                    <a:pt x="2041361" y="1174391"/>
                    <a:pt x="2014881" y="1159246"/>
                  </a:cubicBezTo>
                  <a:cubicBezTo>
                    <a:pt x="2005070" y="1153817"/>
                    <a:pt x="1996117" y="1147054"/>
                    <a:pt x="1986878" y="1140863"/>
                  </a:cubicBezTo>
                  <a:close/>
                  <a:moveTo>
                    <a:pt x="1628452" y="1761321"/>
                  </a:moveTo>
                  <a:cubicBezTo>
                    <a:pt x="1653407" y="1742081"/>
                    <a:pt x="1672934" y="1721316"/>
                    <a:pt x="1682744" y="1692360"/>
                  </a:cubicBezTo>
                  <a:cubicBezTo>
                    <a:pt x="1694270" y="1658356"/>
                    <a:pt x="1706938" y="1624637"/>
                    <a:pt x="1718463" y="1590633"/>
                  </a:cubicBezTo>
                  <a:cubicBezTo>
                    <a:pt x="1722083" y="1579870"/>
                    <a:pt x="1724369" y="1568535"/>
                    <a:pt x="1726274" y="1557296"/>
                  </a:cubicBezTo>
                  <a:cubicBezTo>
                    <a:pt x="1733989" y="1511195"/>
                    <a:pt x="1722178" y="1467189"/>
                    <a:pt x="1709415" y="1423850"/>
                  </a:cubicBezTo>
                  <a:cubicBezTo>
                    <a:pt x="1694460" y="1373273"/>
                    <a:pt x="1679506" y="1322028"/>
                    <a:pt x="1647502" y="1278785"/>
                  </a:cubicBezTo>
                  <a:cubicBezTo>
                    <a:pt x="1598162" y="1212110"/>
                    <a:pt x="1537679" y="1159913"/>
                    <a:pt x="1457383" y="1132862"/>
                  </a:cubicBezTo>
                  <a:cubicBezTo>
                    <a:pt x="1418426" y="1119717"/>
                    <a:pt x="1380421" y="1103525"/>
                    <a:pt x="1342035" y="1088761"/>
                  </a:cubicBezTo>
                  <a:cubicBezTo>
                    <a:pt x="1340987" y="1090190"/>
                    <a:pt x="1339844" y="1091618"/>
                    <a:pt x="1338797" y="1093047"/>
                  </a:cubicBezTo>
                  <a:cubicBezTo>
                    <a:pt x="1344321" y="1097524"/>
                    <a:pt x="1349274" y="1103429"/>
                    <a:pt x="1355465" y="1106382"/>
                  </a:cubicBezTo>
                  <a:cubicBezTo>
                    <a:pt x="1374706" y="1115431"/>
                    <a:pt x="1394994" y="1122194"/>
                    <a:pt x="1413854" y="1131814"/>
                  </a:cubicBezTo>
                  <a:cubicBezTo>
                    <a:pt x="1487577" y="1169247"/>
                    <a:pt x="1542251" y="1228207"/>
                    <a:pt x="1592352" y="1292120"/>
                  </a:cubicBezTo>
                  <a:cubicBezTo>
                    <a:pt x="1599020" y="1300597"/>
                    <a:pt x="1604830" y="1309836"/>
                    <a:pt x="1611021" y="1318790"/>
                  </a:cubicBezTo>
                  <a:cubicBezTo>
                    <a:pt x="1609973" y="1319647"/>
                    <a:pt x="1608926" y="1320409"/>
                    <a:pt x="1607973" y="1321266"/>
                  </a:cubicBezTo>
                  <a:cubicBezTo>
                    <a:pt x="1535012" y="1236017"/>
                    <a:pt x="1463860" y="1148483"/>
                    <a:pt x="1350227" y="1115907"/>
                  </a:cubicBezTo>
                  <a:cubicBezTo>
                    <a:pt x="1350989" y="1143530"/>
                    <a:pt x="1351274" y="1170104"/>
                    <a:pt x="1352608" y="1196679"/>
                  </a:cubicBezTo>
                  <a:cubicBezTo>
                    <a:pt x="1353465" y="1214396"/>
                    <a:pt x="1353179" y="1232684"/>
                    <a:pt x="1357847" y="1249543"/>
                  </a:cubicBezTo>
                  <a:cubicBezTo>
                    <a:pt x="1371467" y="1298406"/>
                    <a:pt x="1399280" y="1340507"/>
                    <a:pt x="1426236" y="1382798"/>
                  </a:cubicBezTo>
                  <a:cubicBezTo>
                    <a:pt x="1433094" y="1393561"/>
                    <a:pt x="1440047" y="1404324"/>
                    <a:pt x="1446905" y="1415183"/>
                  </a:cubicBezTo>
                  <a:cubicBezTo>
                    <a:pt x="1445381" y="1416135"/>
                    <a:pt x="1443762" y="1416992"/>
                    <a:pt x="1442238" y="1417945"/>
                  </a:cubicBezTo>
                  <a:cubicBezTo>
                    <a:pt x="1399566" y="1365557"/>
                    <a:pt x="1366610" y="1307645"/>
                    <a:pt x="1342511" y="1243066"/>
                  </a:cubicBezTo>
                  <a:cubicBezTo>
                    <a:pt x="1339368" y="1260878"/>
                    <a:pt x="1336892" y="1278785"/>
                    <a:pt x="1339368" y="1295834"/>
                  </a:cubicBezTo>
                  <a:cubicBezTo>
                    <a:pt x="1342416" y="1316694"/>
                    <a:pt x="1352322" y="1336697"/>
                    <a:pt x="1354608" y="1357556"/>
                  </a:cubicBezTo>
                  <a:cubicBezTo>
                    <a:pt x="1359942" y="1407563"/>
                    <a:pt x="1385374" y="1445758"/>
                    <a:pt x="1417949" y="1481762"/>
                  </a:cubicBezTo>
                  <a:cubicBezTo>
                    <a:pt x="1450811" y="1518053"/>
                    <a:pt x="1481291" y="1556343"/>
                    <a:pt x="1512437" y="1594157"/>
                  </a:cubicBezTo>
                  <a:cubicBezTo>
                    <a:pt x="1517486" y="1600349"/>
                    <a:pt x="1520153" y="1608540"/>
                    <a:pt x="1523867" y="1615779"/>
                  </a:cubicBezTo>
                  <a:cubicBezTo>
                    <a:pt x="1522915" y="1616255"/>
                    <a:pt x="1521962" y="1616732"/>
                    <a:pt x="1521010" y="1617208"/>
                  </a:cubicBezTo>
                  <a:cubicBezTo>
                    <a:pt x="1466813" y="1553486"/>
                    <a:pt x="1412615" y="1489763"/>
                    <a:pt x="1358990" y="1426803"/>
                  </a:cubicBezTo>
                  <a:cubicBezTo>
                    <a:pt x="1351465" y="1440710"/>
                    <a:pt x="1352513" y="1456902"/>
                    <a:pt x="1362895" y="1471761"/>
                  </a:cubicBezTo>
                  <a:cubicBezTo>
                    <a:pt x="1383088" y="1500717"/>
                    <a:pt x="1401281" y="1531578"/>
                    <a:pt x="1424998" y="1557486"/>
                  </a:cubicBezTo>
                  <a:cubicBezTo>
                    <a:pt x="1469480" y="1605968"/>
                    <a:pt x="1517295" y="1651498"/>
                    <a:pt x="1563777" y="1698170"/>
                  </a:cubicBezTo>
                  <a:cubicBezTo>
                    <a:pt x="1564158" y="1698551"/>
                    <a:pt x="1565587" y="1697885"/>
                    <a:pt x="1570921" y="1696932"/>
                  </a:cubicBezTo>
                  <a:cubicBezTo>
                    <a:pt x="1556062" y="1642259"/>
                    <a:pt x="1541394" y="1587871"/>
                    <a:pt x="1526915" y="1534531"/>
                  </a:cubicBezTo>
                  <a:cubicBezTo>
                    <a:pt x="1529011" y="1538055"/>
                    <a:pt x="1532821" y="1542532"/>
                    <a:pt x="1534536" y="1547771"/>
                  </a:cubicBezTo>
                  <a:cubicBezTo>
                    <a:pt x="1546918" y="1584823"/>
                    <a:pt x="1559586" y="1621875"/>
                    <a:pt x="1570826" y="1659308"/>
                  </a:cubicBezTo>
                  <a:cubicBezTo>
                    <a:pt x="1580541" y="1691503"/>
                    <a:pt x="1588256" y="1724364"/>
                    <a:pt x="1597972" y="1756654"/>
                  </a:cubicBezTo>
                  <a:cubicBezTo>
                    <a:pt x="1600639" y="1765417"/>
                    <a:pt x="1607306" y="1772942"/>
                    <a:pt x="1612069" y="1780943"/>
                  </a:cubicBezTo>
                  <a:cubicBezTo>
                    <a:pt x="1613498" y="1780561"/>
                    <a:pt x="1614926" y="1780276"/>
                    <a:pt x="1616355" y="1779895"/>
                  </a:cubicBezTo>
                  <a:cubicBezTo>
                    <a:pt x="1617594" y="1775037"/>
                    <a:pt x="1619784" y="1770179"/>
                    <a:pt x="1620070" y="1765226"/>
                  </a:cubicBezTo>
                  <a:cubicBezTo>
                    <a:pt x="1624547" y="1679406"/>
                    <a:pt x="1613593" y="1595681"/>
                    <a:pt x="1586923" y="1513957"/>
                  </a:cubicBezTo>
                  <a:cubicBezTo>
                    <a:pt x="1567778" y="1455092"/>
                    <a:pt x="1540441" y="1400133"/>
                    <a:pt x="1509770" y="1346603"/>
                  </a:cubicBezTo>
                  <a:cubicBezTo>
                    <a:pt x="1505103" y="1338506"/>
                    <a:pt x="1501960" y="1329458"/>
                    <a:pt x="1498055" y="1320885"/>
                  </a:cubicBezTo>
                  <a:cubicBezTo>
                    <a:pt x="1499483" y="1320409"/>
                    <a:pt x="1501007" y="1319837"/>
                    <a:pt x="1502436" y="1319361"/>
                  </a:cubicBezTo>
                  <a:cubicBezTo>
                    <a:pt x="1590352" y="1452330"/>
                    <a:pt x="1643025" y="1595872"/>
                    <a:pt x="1628452" y="1761321"/>
                  </a:cubicBezTo>
                  <a:close/>
                  <a:moveTo>
                    <a:pt x="1159727" y="977318"/>
                  </a:moveTo>
                  <a:cubicBezTo>
                    <a:pt x="1234117" y="1054757"/>
                    <a:pt x="1265930" y="1146101"/>
                    <a:pt x="1255739" y="1252019"/>
                  </a:cubicBezTo>
                  <a:cubicBezTo>
                    <a:pt x="1246214" y="1190012"/>
                    <a:pt x="1240975" y="1127051"/>
                    <a:pt x="1211257" y="1069616"/>
                  </a:cubicBezTo>
                  <a:cubicBezTo>
                    <a:pt x="1181253" y="1011513"/>
                    <a:pt x="1133057" y="972746"/>
                    <a:pt x="1080383" y="938266"/>
                  </a:cubicBezTo>
                  <a:cubicBezTo>
                    <a:pt x="1078383" y="939123"/>
                    <a:pt x="1076288" y="939980"/>
                    <a:pt x="1074287" y="940933"/>
                  </a:cubicBezTo>
                  <a:cubicBezTo>
                    <a:pt x="1080479" y="978557"/>
                    <a:pt x="1086765" y="1016085"/>
                    <a:pt x="1092956" y="1053709"/>
                  </a:cubicBezTo>
                  <a:cubicBezTo>
                    <a:pt x="1071430" y="1013704"/>
                    <a:pt x="1067429" y="970460"/>
                    <a:pt x="1064953" y="925502"/>
                  </a:cubicBezTo>
                  <a:cubicBezTo>
                    <a:pt x="1058000" y="933694"/>
                    <a:pt x="1052189" y="942362"/>
                    <a:pt x="1049713" y="951887"/>
                  </a:cubicBezTo>
                  <a:cubicBezTo>
                    <a:pt x="1040283" y="988463"/>
                    <a:pt x="1042379" y="1025420"/>
                    <a:pt x="1049808" y="1062091"/>
                  </a:cubicBezTo>
                  <a:cubicBezTo>
                    <a:pt x="1053809" y="1082189"/>
                    <a:pt x="1058952" y="1102096"/>
                    <a:pt x="1063619" y="1122098"/>
                  </a:cubicBezTo>
                  <a:cubicBezTo>
                    <a:pt x="1058476" y="1119146"/>
                    <a:pt x="1055904" y="1115240"/>
                    <a:pt x="1054475" y="1110954"/>
                  </a:cubicBezTo>
                  <a:cubicBezTo>
                    <a:pt x="1040569" y="1069235"/>
                    <a:pt x="1032758" y="1026467"/>
                    <a:pt x="1037426" y="982367"/>
                  </a:cubicBezTo>
                  <a:cubicBezTo>
                    <a:pt x="1039140" y="966269"/>
                    <a:pt x="1044760" y="950648"/>
                    <a:pt x="1047998" y="934742"/>
                  </a:cubicBezTo>
                  <a:cubicBezTo>
                    <a:pt x="1049713" y="926645"/>
                    <a:pt x="1054952" y="917120"/>
                    <a:pt x="1043617" y="911310"/>
                  </a:cubicBezTo>
                  <a:cubicBezTo>
                    <a:pt x="1041807" y="912644"/>
                    <a:pt x="1040569" y="913025"/>
                    <a:pt x="1040093" y="913882"/>
                  </a:cubicBezTo>
                  <a:cubicBezTo>
                    <a:pt x="1038378" y="916644"/>
                    <a:pt x="1036854" y="919597"/>
                    <a:pt x="1035425" y="922454"/>
                  </a:cubicBezTo>
                  <a:cubicBezTo>
                    <a:pt x="998278" y="995511"/>
                    <a:pt x="1002564" y="1069235"/>
                    <a:pt x="1030568" y="1144006"/>
                  </a:cubicBezTo>
                  <a:cubicBezTo>
                    <a:pt x="1043522" y="1178582"/>
                    <a:pt x="1052856" y="1214396"/>
                    <a:pt x="1064858" y="1249352"/>
                  </a:cubicBezTo>
                  <a:cubicBezTo>
                    <a:pt x="1076859" y="1284214"/>
                    <a:pt x="1090099" y="1318694"/>
                    <a:pt x="1103148" y="1353175"/>
                  </a:cubicBezTo>
                  <a:cubicBezTo>
                    <a:pt x="1112006" y="1376511"/>
                    <a:pt x="1122008" y="1399466"/>
                    <a:pt x="1130294" y="1422993"/>
                  </a:cubicBezTo>
                  <a:cubicBezTo>
                    <a:pt x="1136200" y="1439662"/>
                    <a:pt x="1140010" y="1457093"/>
                    <a:pt x="1144772" y="1474238"/>
                  </a:cubicBezTo>
                  <a:cubicBezTo>
                    <a:pt x="1145439" y="1413849"/>
                    <a:pt x="1141058" y="1355366"/>
                    <a:pt x="1115340" y="1299168"/>
                  </a:cubicBezTo>
                  <a:cubicBezTo>
                    <a:pt x="1098767" y="1262973"/>
                    <a:pt x="1091051" y="1222682"/>
                    <a:pt x="1079526" y="1184201"/>
                  </a:cubicBezTo>
                  <a:cubicBezTo>
                    <a:pt x="1078764" y="1181630"/>
                    <a:pt x="1079907" y="1178486"/>
                    <a:pt x="1080098" y="1175629"/>
                  </a:cubicBezTo>
                  <a:cubicBezTo>
                    <a:pt x="1085717" y="1181344"/>
                    <a:pt x="1088003" y="1187726"/>
                    <a:pt x="1090289" y="1194012"/>
                  </a:cubicBezTo>
                  <a:cubicBezTo>
                    <a:pt x="1105053" y="1234970"/>
                    <a:pt x="1121341" y="1275356"/>
                    <a:pt x="1134009" y="1316885"/>
                  </a:cubicBezTo>
                  <a:cubicBezTo>
                    <a:pt x="1143820" y="1348889"/>
                    <a:pt x="1150392" y="1382036"/>
                    <a:pt x="1155917" y="1415183"/>
                  </a:cubicBezTo>
                  <a:cubicBezTo>
                    <a:pt x="1160584" y="1442996"/>
                    <a:pt x="1161822" y="1471475"/>
                    <a:pt x="1164584" y="1499669"/>
                  </a:cubicBezTo>
                  <a:cubicBezTo>
                    <a:pt x="1167728" y="1530530"/>
                    <a:pt x="1184587" y="1555295"/>
                    <a:pt x="1200303" y="1582632"/>
                  </a:cubicBezTo>
                  <a:cubicBezTo>
                    <a:pt x="1205066" y="1577965"/>
                    <a:pt x="1208590" y="1574822"/>
                    <a:pt x="1211828" y="1571393"/>
                  </a:cubicBezTo>
                  <a:cubicBezTo>
                    <a:pt x="1243547" y="1537865"/>
                    <a:pt x="1271550" y="1501098"/>
                    <a:pt x="1311365" y="1475381"/>
                  </a:cubicBezTo>
                  <a:cubicBezTo>
                    <a:pt x="1337749" y="1458331"/>
                    <a:pt x="1345655" y="1429375"/>
                    <a:pt x="1342988" y="1398990"/>
                  </a:cubicBezTo>
                  <a:cubicBezTo>
                    <a:pt x="1341083" y="1377368"/>
                    <a:pt x="1338892" y="1355175"/>
                    <a:pt x="1332034" y="1334792"/>
                  </a:cubicBezTo>
                  <a:cubicBezTo>
                    <a:pt x="1319747" y="1298311"/>
                    <a:pt x="1317746" y="1263259"/>
                    <a:pt x="1329557" y="1226111"/>
                  </a:cubicBezTo>
                  <a:cubicBezTo>
                    <a:pt x="1343369" y="1182582"/>
                    <a:pt x="1339368" y="1138291"/>
                    <a:pt x="1323652" y="1096095"/>
                  </a:cubicBezTo>
                  <a:cubicBezTo>
                    <a:pt x="1302030" y="1037993"/>
                    <a:pt x="1249738" y="1011608"/>
                    <a:pt x="1200113" y="983319"/>
                  </a:cubicBezTo>
                  <a:cubicBezTo>
                    <a:pt x="1199636" y="983033"/>
                    <a:pt x="1198493" y="983986"/>
                    <a:pt x="1197731" y="984462"/>
                  </a:cubicBezTo>
                  <a:cubicBezTo>
                    <a:pt x="1249928" y="1032373"/>
                    <a:pt x="1283933" y="1081617"/>
                    <a:pt x="1285266" y="1114478"/>
                  </a:cubicBezTo>
                  <a:cubicBezTo>
                    <a:pt x="1253548" y="1056852"/>
                    <a:pt x="1222211" y="1003131"/>
                    <a:pt x="1159727" y="977318"/>
                  </a:cubicBezTo>
                  <a:close/>
                  <a:moveTo>
                    <a:pt x="1150583" y="558885"/>
                  </a:moveTo>
                  <a:cubicBezTo>
                    <a:pt x="1148201" y="558123"/>
                    <a:pt x="1145820" y="557361"/>
                    <a:pt x="1143439" y="556599"/>
                  </a:cubicBezTo>
                  <a:cubicBezTo>
                    <a:pt x="1136771" y="568982"/>
                    <a:pt x="1124960" y="581364"/>
                    <a:pt x="1124865" y="593842"/>
                  </a:cubicBezTo>
                  <a:cubicBezTo>
                    <a:pt x="1124770" y="610225"/>
                    <a:pt x="1121722" y="623179"/>
                    <a:pt x="1112578" y="636228"/>
                  </a:cubicBezTo>
                  <a:cubicBezTo>
                    <a:pt x="1106482" y="644896"/>
                    <a:pt x="1100291" y="654326"/>
                    <a:pt x="1113435" y="664041"/>
                  </a:cubicBezTo>
                  <a:cubicBezTo>
                    <a:pt x="1117245" y="666899"/>
                    <a:pt x="1118769" y="676328"/>
                    <a:pt x="1117531" y="681948"/>
                  </a:cubicBezTo>
                  <a:cubicBezTo>
                    <a:pt x="1113911" y="697760"/>
                    <a:pt x="1108673" y="713381"/>
                    <a:pt x="1103148" y="728621"/>
                  </a:cubicBezTo>
                  <a:cubicBezTo>
                    <a:pt x="1101719" y="732526"/>
                    <a:pt x="1096766" y="737288"/>
                    <a:pt x="1093242" y="737479"/>
                  </a:cubicBezTo>
                  <a:cubicBezTo>
                    <a:pt x="1089813" y="737669"/>
                    <a:pt x="1084670" y="733097"/>
                    <a:pt x="1082669" y="729383"/>
                  </a:cubicBezTo>
                  <a:cubicBezTo>
                    <a:pt x="1073335" y="711476"/>
                    <a:pt x="1069334" y="692711"/>
                    <a:pt x="1076383" y="672614"/>
                  </a:cubicBezTo>
                  <a:cubicBezTo>
                    <a:pt x="1078383" y="666708"/>
                    <a:pt x="1078193" y="660041"/>
                    <a:pt x="1078955" y="653754"/>
                  </a:cubicBezTo>
                  <a:cubicBezTo>
                    <a:pt x="1082098" y="628513"/>
                    <a:pt x="1082765" y="602224"/>
                    <a:pt x="1110006" y="588032"/>
                  </a:cubicBezTo>
                  <a:cubicBezTo>
                    <a:pt x="1113721" y="586127"/>
                    <a:pt x="1115245" y="580126"/>
                    <a:pt x="1117721" y="575935"/>
                  </a:cubicBezTo>
                  <a:cubicBezTo>
                    <a:pt x="1116959" y="574697"/>
                    <a:pt x="1116102" y="573458"/>
                    <a:pt x="1115340" y="572315"/>
                  </a:cubicBezTo>
                  <a:cubicBezTo>
                    <a:pt x="1107815" y="574125"/>
                    <a:pt x="1097147" y="573458"/>
                    <a:pt x="1093337" y="578221"/>
                  </a:cubicBezTo>
                  <a:cubicBezTo>
                    <a:pt x="1080955" y="593556"/>
                    <a:pt x="1071144" y="610987"/>
                    <a:pt x="1060286" y="627465"/>
                  </a:cubicBezTo>
                  <a:cubicBezTo>
                    <a:pt x="1058952" y="629561"/>
                    <a:pt x="1056666" y="630989"/>
                    <a:pt x="1053523" y="633942"/>
                  </a:cubicBezTo>
                  <a:cubicBezTo>
                    <a:pt x="1045617" y="621464"/>
                    <a:pt x="1038378" y="610130"/>
                    <a:pt x="1031139" y="598700"/>
                  </a:cubicBezTo>
                  <a:cubicBezTo>
                    <a:pt x="1026281" y="606320"/>
                    <a:pt x="1024853" y="613082"/>
                    <a:pt x="1024662" y="619750"/>
                  </a:cubicBezTo>
                  <a:cubicBezTo>
                    <a:pt x="1024186" y="640610"/>
                    <a:pt x="1026853" y="661850"/>
                    <a:pt x="1023424" y="682043"/>
                  </a:cubicBezTo>
                  <a:cubicBezTo>
                    <a:pt x="1020185" y="700808"/>
                    <a:pt x="1012756" y="718334"/>
                    <a:pt x="1024376" y="736526"/>
                  </a:cubicBezTo>
                  <a:cubicBezTo>
                    <a:pt x="1025424" y="738241"/>
                    <a:pt x="1024091" y="741479"/>
                    <a:pt x="1023710" y="745575"/>
                  </a:cubicBezTo>
                  <a:cubicBezTo>
                    <a:pt x="1012756" y="742432"/>
                    <a:pt x="1002755" y="739479"/>
                    <a:pt x="991420" y="736241"/>
                  </a:cubicBezTo>
                  <a:cubicBezTo>
                    <a:pt x="993039" y="760720"/>
                    <a:pt x="1018471" y="773769"/>
                    <a:pt x="1017804" y="800153"/>
                  </a:cubicBezTo>
                  <a:cubicBezTo>
                    <a:pt x="1006946" y="795105"/>
                    <a:pt x="999611" y="791676"/>
                    <a:pt x="992372" y="788247"/>
                  </a:cubicBezTo>
                  <a:cubicBezTo>
                    <a:pt x="991134" y="789866"/>
                    <a:pt x="989896" y="791486"/>
                    <a:pt x="988658" y="793010"/>
                  </a:cubicBezTo>
                  <a:cubicBezTo>
                    <a:pt x="997516" y="801677"/>
                    <a:pt x="1006469" y="810345"/>
                    <a:pt x="1015137" y="819203"/>
                  </a:cubicBezTo>
                  <a:cubicBezTo>
                    <a:pt x="1017137" y="821204"/>
                    <a:pt x="1018376" y="824061"/>
                    <a:pt x="1019900" y="826633"/>
                  </a:cubicBezTo>
                  <a:cubicBezTo>
                    <a:pt x="1017233" y="827776"/>
                    <a:pt x="1014089" y="830443"/>
                    <a:pt x="1011994" y="829871"/>
                  </a:cubicBezTo>
                  <a:cubicBezTo>
                    <a:pt x="987705" y="823013"/>
                    <a:pt x="979133" y="846350"/>
                    <a:pt x="962369" y="854160"/>
                  </a:cubicBezTo>
                  <a:cubicBezTo>
                    <a:pt x="971036" y="854827"/>
                    <a:pt x="978942" y="853017"/>
                    <a:pt x="986848" y="852636"/>
                  </a:cubicBezTo>
                  <a:cubicBezTo>
                    <a:pt x="990372" y="852541"/>
                    <a:pt x="995230" y="854446"/>
                    <a:pt x="997325" y="857113"/>
                  </a:cubicBezTo>
                  <a:cubicBezTo>
                    <a:pt x="1008279" y="870829"/>
                    <a:pt x="1018566" y="885212"/>
                    <a:pt x="1029139" y="899309"/>
                  </a:cubicBezTo>
                  <a:cubicBezTo>
                    <a:pt x="1030091" y="900547"/>
                    <a:pt x="1031711" y="902547"/>
                    <a:pt x="1032758" y="902357"/>
                  </a:cubicBezTo>
                  <a:cubicBezTo>
                    <a:pt x="1045427" y="900833"/>
                    <a:pt x="1051808" y="909691"/>
                    <a:pt x="1061048" y="916168"/>
                  </a:cubicBezTo>
                  <a:cubicBezTo>
                    <a:pt x="1085146" y="933218"/>
                    <a:pt x="1111530" y="947029"/>
                    <a:pt x="1137248" y="961697"/>
                  </a:cubicBezTo>
                  <a:cubicBezTo>
                    <a:pt x="1141058" y="963888"/>
                    <a:pt x="1146296" y="965031"/>
                    <a:pt x="1150678" y="964745"/>
                  </a:cubicBezTo>
                  <a:cubicBezTo>
                    <a:pt x="1177729" y="962745"/>
                    <a:pt x="1204113" y="965317"/>
                    <a:pt x="1227640" y="979604"/>
                  </a:cubicBezTo>
                  <a:cubicBezTo>
                    <a:pt x="1244309" y="989796"/>
                    <a:pt x="1259453" y="1002464"/>
                    <a:pt x="1276027" y="1012847"/>
                  </a:cubicBezTo>
                  <a:cubicBezTo>
                    <a:pt x="1287552" y="1020086"/>
                    <a:pt x="1300220" y="1025420"/>
                    <a:pt x="1316413" y="1033706"/>
                  </a:cubicBezTo>
                  <a:cubicBezTo>
                    <a:pt x="1314698" y="1013228"/>
                    <a:pt x="1313460" y="998083"/>
                    <a:pt x="1311936" y="980366"/>
                  </a:cubicBezTo>
                  <a:cubicBezTo>
                    <a:pt x="1328510" y="987605"/>
                    <a:pt x="1342321" y="993606"/>
                    <a:pt x="1356132" y="999607"/>
                  </a:cubicBezTo>
                  <a:cubicBezTo>
                    <a:pt x="1356608" y="998654"/>
                    <a:pt x="1357085" y="997702"/>
                    <a:pt x="1357561" y="996749"/>
                  </a:cubicBezTo>
                  <a:cubicBezTo>
                    <a:pt x="1351846" y="988367"/>
                    <a:pt x="1346131" y="979985"/>
                    <a:pt x="1338035" y="968079"/>
                  </a:cubicBezTo>
                  <a:cubicBezTo>
                    <a:pt x="1362228" y="975128"/>
                    <a:pt x="1381754" y="980747"/>
                    <a:pt x="1401186" y="986367"/>
                  </a:cubicBezTo>
                  <a:cubicBezTo>
                    <a:pt x="1401852" y="984843"/>
                    <a:pt x="1402424" y="983319"/>
                    <a:pt x="1403090" y="981795"/>
                  </a:cubicBezTo>
                  <a:cubicBezTo>
                    <a:pt x="1399185" y="975032"/>
                    <a:pt x="1395185" y="968365"/>
                    <a:pt x="1390232" y="959983"/>
                  </a:cubicBezTo>
                  <a:cubicBezTo>
                    <a:pt x="1413092" y="960650"/>
                    <a:pt x="1433380" y="961221"/>
                    <a:pt x="1453668" y="961697"/>
                  </a:cubicBezTo>
                  <a:cubicBezTo>
                    <a:pt x="1453954" y="959602"/>
                    <a:pt x="1454240" y="957506"/>
                    <a:pt x="1454621" y="955411"/>
                  </a:cubicBezTo>
                  <a:cubicBezTo>
                    <a:pt x="1440143" y="948172"/>
                    <a:pt x="1425569" y="940838"/>
                    <a:pt x="1411091" y="933599"/>
                  </a:cubicBezTo>
                  <a:cubicBezTo>
                    <a:pt x="1411377" y="931979"/>
                    <a:pt x="1411568" y="930455"/>
                    <a:pt x="1411853" y="928836"/>
                  </a:cubicBezTo>
                  <a:cubicBezTo>
                    <a:pt x="1433190" y="927026"/>
                    <a:pt x="1454430" y="925312"/>
                    <a:pt x="1475766" y="923502"/>
                  </a:cubicBezTo>
                  <a:cubicBezTo>
                    <a:pt x="1475766" y="922359"/>
                    <a:pt x="1475766" y="921311"/>
                    <a:pt x="1475671" y="920168"/>
                  </a:cubicBezTo>
                  <a:cubicBezTo>
                    <a:pt x="1459478" y="910834"/>
                    <a:pt x="1443191" y="901595"/>
                    <a:pt x="1422521" y="889784"/>
                  </a:cubicBezTo>
                  <a:cubicBezTo>
                    <a:pt x="1445286" y="881306"/>
                    <a:pt x="1463669" y="874544"/>
                    <a:pt x="1485863" y="866257"/>
                  </a:cubicBezTo>
                  <a:cubicBezTo>
                    <a:pt x="1477862" y="865114"/>
                    <a:pt x="1474147" y="864542"/>
                    <a:pt x="1470432" y="863971"/>
                  </a:cubicBezTo>
                  <a:cubicBezTo>
                    <a:pt x="1445191" y="860351"/>
                    <a:pt x="1441667" y="852827"/>
                    <a:pt x="1454716" y="830919"/>
                  </a:cubicBezTo>
                  <a:cubicBezTo>
                    <a:pt x="1459574" y="822823"/>
                    <a:pt x="1464241" y="814727"/>
                    <a:pt x="1469765" y="805392"/>
                  </a:cubicBezTo>
                  <a:cubicBezTo>
                    <a:pt x="1457764" y="805487"/>
                    <a:pt x="1448620" y="805583"/>
                    <a:pt x="1439571" y="805773"/>
                  </a:cubicBezTo>
                  <a:cubicBezTo>
                    <a:pt x="1439000" y="804344"/>
                    <a:pt x="1438428" y="802916"/>
                    <a:pt x="1437857" y="801487"/>
                  </a:cubicBezTo>
                  <a:cubicBezTo>
                    <a:pt x="1443572" y="794534"/>
                    <a:pt x="1449477" y="787771"/>
                    <a:pt x="1454811" y="780627"/>
                  </a:cubicBezTo>
                  <a:cubicBezTo>
                    <a:pt x="1457192" y="777389"/>
                    <a:pt x="1459764" y="773293"/>
                    <a:pt x="1459764" y="769578"/>
                  </a:cubicBezTo>
                  <a:cubicBezTo>
                    <a:pt x="1459859" y="757767"/>
                    <a:pt x="1458812" y="745861"/>
                    <a:pt x="1458050" y="731954"/>
                  </a:cubicBezTo>
                  <a:cubicBezTo>
                    <a:pt x="1445381" y="737479"/>
                    <a:pt x="1429856" y="744242"/>
                    <a:pt x="1414235" y="751004"/>
                  </a:cubicBezTo>
                  <a:cubicBezTo>
                    <a:pt x="1413282" y="749957"/>
                    <a:pt x="1412330" y="748814"/>
                    <a:pt x="1411377" y="747766"/>
                  </a:cubicBezTo>
                  <a:cubicBezTo>
                    <a:pt x="1422998" y="724715"/>
                    <a:pt x="1434618" y="701665"/>
                    <a:pt x="1446239" y="678614"/>
                  </a:cubicBezTo>
                  <a:cubicBezTo>
                    <a:pt x="1444715" y="677567"/>
                    <a:pt x="1443286" y="676424"/>
                    <a:pt x="1441762" y="675376"/>
                  </a:cubicBezTo>
                  <a:cubicBezTo>
                    <a:pt x="1427474" y="688425"/>
                    <a:pt x="1413187" y="701474"/>
                    <a:pt x="1398709" y="714428"/>
                  </a:cubicBezTo>
                  <a:cubicBezTo>
                    <a:pt x="1393089" y="719477"/>
                    <a:pt x="1387565" y="725192"/>
                    <a:pt x="1380992" y="728430"/>
                  </a:cubicBezTo>
                  <a:cubicBezTo>
                    <a:pt x="1376325" y="730621"/>
                    <a:pt x="1368800" y="731002"/>
                    <a:pt x="1364609" y="728525"/>
                  </a:cubicBezTo>
                  <a:cubicBezTo>
                    <a:pt x="1361847" y="726906"/>
                    <a:pt x="1361371" y="718524"/>
                    <a:pt x="1362609" y="713857"/>
                  </a:cubicBezTo>
                  <a:cubicBezTo>
                    <a:pt x="1365371" y="703475"/>
                    <a:pt x="1369848" y="693473"/>
                    <a:pt x="1373372" y="684329"/>
                  </a:cubicBezTo>
                  <a:cubicBezTo>
                    <a:pt x="1354513" y="663851"/>
                    <a:pt x="1382136" y="642038"/>
                    <a:pt x="1371753" y="620702"/>
                  </a:cubicBezTo>
                  <a:cubicBezTo>
                    <a:pt x="1355370" y="636323"/>
                    <a:pt x="1346131" y="658421"/>
                    <a:pt x="1319366" y="665279"/>
                  </a:cubicBezTo>
                  <a:cubicBezTo>
                    <a:pt x="1328415" y="643372"/>
                    <a:pt x="1346512" y="624989"/>
                    <a:pt x="1325652" y="599747"/>
                  </a:cubicBezTo>
                  <a:cubicBezTo>
                    <a:pt x="1320604" y="606129"/>
                    <a:pt x="1315461" y="612130"/>
                    <a:pt x="1310888" y="618512"/>
                  </a:cubicBezTo>
                  <a:cubicBezTo>
                    <a:pt x="1305364" y="626227"/>
                    <a:pt x="1301649" y="636133"/>
                    <a:pt x="1294601" y="641753"/>
                  </a:cubicBezTo>
                  <a:cubicBezTo>
                    <a:pt x="1283647" y="650420"/>
                    <a:pt x="1270979" y="657564"/>
                    <a:pt x="1258025" y="662898"/>
                  </a:cubicBezTo>
                  <a:cubicBezTo>
                    <a:pt x="1251643" y="665565"/>
                    <a:pt x="1238403" y="665756"/>
                    <a:pt x="1236403" y="662327"/>
                  </a:cubicBezTo>
                  <a:cubicBezTo>
                    <a:pt x="1232879" y="656421"/>
                    <a:pt x="1233545" y="645848"/>
                    <a:pt x="1236403" y="638800"/>
                  </a:cubicBezTo>
                  <a:cubicBezTo>
                    <a:pt x="1239261" y="631751"/>
                    <a:pt x="1246976" y="626608"/>
                    <a:pt x="1252595" y="620702"/>
                  </a:cubicBezTo>
                  <a:cubicBezTo>
                    <a:pt x="1258311" y="614702"/>
                    <a:pt x="1264121" y="608796"/>
                    <a:pt x="1269836" y="602795"/>
                  </a:cubicBezTo>
                  <a:cubicBezTo>
                    <a:pt x="1264502" y="601748"/>
                    <a:pt x="1261263" y="603462"/>
                    <a:pt x="1257929" y="604605"/>
                  </a:cubicBezTo>
                  <a:cubicBezTo>
                    <a:pt x="1253262" y="606224"/>
                    <a:pt x="1248404" y="607367"/>
                    <a:pt x="1243642" y="608796"/>
                  </a:cubicBezTo>
                  <a:cubicBezTo>
                    <a:pt x="1243261" y="604224"/>
                    <a:pt x="1242308" y="599462"/>
                    <a:pt x="1242785" y="594985"/>
                  </a:cubicBezTo>
                  <a:cubicBezTo>
                    <a:pt x="1243547" y="588222"/>
                    <a:pt x="1245261" y="581650"/>
                    <a:pt x="1246595" y="574982"/>
                  </a:cubicBezTo>
                  <a:cubicBezTo>
                    <a:pt x="1245261" y="574125"/>
                    <a:pt x="1243928" y="573268"/>
                    <a:pt x="1242594" y="572411"/>
                  </a:cubicBezTo>
                  <a:cubicBezTo>
                    <a:pt x="1237260" y="577745"/>
                    <a:pt x="1231069" y="582412"/>
                    <a:pt x="1226687" y="588413"/>
                  </a:cubicBezTo>
                  <a:cubicBezTo>
                    <a:pt x="1216305" y="602319"/>
                    <a:pt x="1208209" y="618226"/>
                    <a:pt x="1196207" y="630513"/>
                  </a:cubicBezTo>
                  <a:cubicBezTo>
                    <a:pt x="1191159" y="635752"/>
                    <a:pt x="1178777" y="633847"/>
                    <a:pt x="1169633" y="635180"/>
                  </a:cubicBezTo>
                  <a:cubicBezTo>
                    <a:pt x="1168585" y="627751"/>
                    <a:pt x="1167061" y="620321"/>
                    <a:pt x="1166870" y="612892"/>
                  </a:cubicBezTo>
                  <a:cubicBezTo>
                    <a:pt x="1166775" y="608987"/>
                    <a:pt x="1168966" y="604986"/>
                    <a:pt x="1170680" y="599366"/>
                  </a:cubicBezTo>
                  <a:cubicBezTo>
                    <a:pt x="1157345" y="604034"/>
                    <a:pt x="1154869" y="597366"/>
                    <a:pt x="1154202" y="587746"/>
                  </a:cubicBezTo>
                  <a:cubicBezTo>
                    <a:pt x="1153535" y="577840"/>
                    <a:pt x="1151821" y="568410"/>
                    <a:pt x="1150583" y="558885"/>
                  </a:cubicBezTo>
                  <a:close/>
                  <a:moveTo>
                    <a:pt x="994373" y="1057043"/>
                  </a:moveTo>
                  <a:cubicBezTo>
                    <a:pt x="966464" y="1124289"/>
                    <a:pt x="927317" y="1179248"/>
                    <a:pt x="861880" y="1212110"/>
                  </a:cubicBezTo>
                  <a:cubicBezTo>
                    <a:pt x="868262" y="1204204"/>
                    <a:pt x="876072" y="1197727"/>
                    <a:pt x="883978" y="1191250"/>
                  </a:cubicBezTo>
                  <a:cubicBezTo>
                    <a:pt x="925221" y="1157436"/>
                    <a:pt x="957701" y="1116860"/>
                    <a:pt x="976180" y="1066568"/>
                  </a:cubicBezTo>
                  <a:cubicBezTo>
                    <a:pt x="984371" y="1044279"/>
                    <a:pt x="988848" y="1020562"/>
                    <a:pt x="995706" y="997702"/>
                  </a:cubicBezTo>
                  <a:cubicBezTo>
                    <a:pt x="1004850" y="967317"/>
                    <a:pt x="1014756" y="937123"/>
                    <a:pt x="1024376" y="906643"/>
                  </a:cubicBezTo>
                  <a:cubicBezTo>
                    <a:pt x="1025805" y="907024"/>
                    <a:pt x="1023710" y="905786"/>
                    <a:pt x="1022852" y="906357"/>
                  </a:cubicBezTo>
                  <a:cubicBezTo>
                    <a:pt x="965607" y="943314"/>
                    <a:pt x="908457" y="980462"/>
                    <a:pt x="847973" y="1019705"/>
                  </a:cubicBezTo>
                  <a:cubicBezTo>
                    <a:pt x="859594" y="1008465"/>
                    <a:pt x="867690" y="998083"/>
                    <a:pt x="878072" y="990939"/>
                  </a:cubicBezTo>
                  <a:cubicBezTo>
                    <a:pt x="920078" y="961697"/>
                    <a:pt x="962845" y="933503"/>
                    <a:pt x="1005136" y="904643"/>
                  </a:cubicBezTo>
                  <a:cubicBezTo>
                    <a:pt x="1009327" y="901785"/>
                    <a:pt x="1015328" y="893975"/>
                    <a:pt x="1014280" y="892260"/>
                  </a:cubicBezTo>
                  <a:cubicBezTo>
                    <a:pt x="1010946" y="886831"/>
                    <a:pt x="1005231" y="880640"/>
                    <a:pt x="999516" y="879687"/>
                  </a:cubicBezTo>
                  <a:cubicBezTo>
                    <a:pt x="991325" y="878258"/>
                    <a:pt x="981609" y="879306"/>
                    <a:pt x="973894" y="882449"/>
                  </a:cubicBezTo>
                  <a:cubicBezTo>
                    <a:pt x="951320" y="891593"/>
                    <a:pt x="927221" y="899404"/>
                    <a:pt x="907600" y="913215"/>
                  </a:cubicBezTo>
                  <a:cubicBezTo>
                    <a:pt x="870262" y="939409"/>
                    <a:pt x="835496" y="969413"/>
                    <a:pt x="799777" y="997892"/>
                  </a:cubicBezTo>
                  <a:cubicBezTo>
                    <a:pt x="797205" y="999893"/>
                    <a:pt x="794919" y="1002369"/>
                    <a:pt x="792443" y="1004369"/>
                  </a:cubicBezTo>
                  <a:cubicBezTo>
                    <a:pt x="790442" y="1005989"/>
                    <a:pt x="788156" y="1007417"/>
                    <a:pt x="786061" y="1008941"/>
                  </a:cubicBezTo>
                  <a:cubicBezTo>
                    <a:pt x="839401" y="947410"/>
                    <a:pt x="898932" y="894641"/>
                    <a:pt x="977894" y="867971"/>
                  </a:cubicBezTo>
                  <a:cubicBezTo>
                    <a:pt x="958559" y="870924"/>
                    <a:pt x="939604" y="875020"/>
                    <a:pt x="922268" y="882640"/>
                  </a:cubicBezTo>
                  <a:cubicBezTo>
                    <a:pt x="875405" y="903119"/>
                    <a:pt x="831114" y="929598"/>
                    <a:pt x="780346" y="940742"/>
                  </a:cubicBezTo>
                  <a:cubicBezTo>
                    <a:pt x="775202" y="941885"/>
                    <a:pt x="769392" y="944267"/>
                    <a:pt x="765868" y="947981"/>
                  </a:cubicBezTo>
                  <a:cubicBezTo>
                    <a:pt x="742913" y="972461"/>
                    <a:pt x="713957" y="994082"/>
                    <a:pt x="699193" y="1022943"/>
                  </a:cubicBezTo>
                  <a:cubicBezTo>
                    <a:pt x="671570" y="1076759"/>
                    <a:pt x="652235" y="1134862"/>
                    <a:pt x="629470" y="1191250"/>
                  </a:cubicBezTo>
                  <a:cubicBezTo>
                    <a:pt x="630708" y="1192107"/>
                    <a:pt x="631851" y="1192964"/>
                    <a:pt x="633089" y="1193822"/>
                  </a:cubicBezTo>
                  <a:cubicBezTo>
                    <a:pt x="701384" y="1153340"/>
                    <a:pt x="756152" y="1092571"/>
                    <a:pt x="829971" y="1060186"/>
                  </a:cubicBezTo>
                  <a:cubicBezTo>
                    <a:pt x="829304" y="1062472"/>
                    <a:pt x="827971" y="1063996"/>
                    <a:pt x="826447" y="1065139"/>
                  </a:cubicBezTo>
                  <a:cubicBezTo>
                    <a:pt x="759962" y="1113526"/>
                    <a:pt x="693478" y="1161913"/>
                    <a:pt x="626993" y="1210395"/>
                  </a:cubicBezTo>
                  <a:cubicBezTo>
                    <a:pt x="620421" y="1215158"/>
                    <a:pt x="613373" y="1219825"/>
                    <a:pt x="608134" y="1225826"/>
                  </a:cubicBezTo>
                  <a:cubicBezTo>
                    <a:pt x="570320" y="1268688"/>
                    <a:pt x="532601" y="1311741"/>
                    <a:pt x="495644" y="1355366"/>
                  </a:cubicBezTo>
                  <a:cubicBezTo>
                    <a:pt x="488214" y="1364129"/>
                    <a:pt x="484214" y="1375654"/>
                    <a:pt x="478594" y="1385941"/>
                  </a:cubicBezTo>
                  <a:cubicBezTo>
                    <a:pt x="489738" y="1380226"/>
                    <a:pt x="496787" y="1370986"/>
                    <a:pt x="506026" y="1366129"/>
                  </a:cubicBezTo>
                  <a:cubicBezTo>
                    <a:pt x="540792" y="1348031"/>
                    <a:pt x="576225" y="1331267"/>
                    <a:pt x="611658" y="1314503"/>
                  </a:cubicBezTo>
                  <a:cubicBezTo>
                    <a:pt x="618992" y="1311074"/>
                    <a:pt x="627089" y="1308979"/>
                    <a:pt x="635090" y="1307360"/>
                  </a:cubicBezTo>
                  <a:cubicBezTo>
                    <a:pt x="677285" y="1298787"/>
                    <a:pt x="719481" y="1290405"/>
                    <a:pt x="761677" y="1282118"/>
                  </a:cubicBezTo>
                  <a:cubicBezTo>
                    <a:pt x="814826" y="1271736"/>
                    <a:pt x="862832" y="1249543"/>
                    <a:pt x="908838" y="1221349"/>
                  </a:cubicBezTo>
                  <a:cubicBezTo>
                    <a:pt x="964845" y="1186964"/>
                    <a:pt x="985991" y="1133624"/>
                    <a:pt x="995706" y="1072949"/>
                  </a:cubicBezTo>
                  <a:cubicBezTo>
                    <a:pt x="996373" y="1067615"/>
                    <a:pt x="994849" y="1062281"/>
                    <a:pt x="994373" y="1057043"/>
                  </a:cubicBezTo>
                  <a:close/>
                  <a:moveTo>
                    <a:pt x="2364925" y="959316"/>
                  </a:moveTo>
                  <a:cubicBezTo>
                    <a:pt x="2365496" y="899023"/>
                    <a:pt x="2339208" y="857113"/>
                    <a:pt x="2295012" y="825966"/>
                  </a:cubicBezTo>
                  <a:cubicBezTo>
                    <a:pt x="2265675" y="805297"/>
                    <a:pt x="2233766" y="791486"/>
                    <a:pt x="2195475" y="799296"/>
                  </a:cubicBezTo>
                  <a:cubicBezTo>
                    <a:pt x="2127276" y="813107"/>
                    <a:pt x="2058601" y="824252"/>
                    <a:pt x="1990402" y="838158"/>
                  </a:cubicBezTo>
                  <a:cubicBezTo>
                    <a:pt x="1882960" y="860066"/>
                    <a:pt x="1775042" y="870067"/>
                    <a:pt x="1665504" y="859589"/>
                  </a:cubicBezTo>
                  <a:cubicBezTo>
                    <a:pt x="1620546" y="855303"/>
                    <a:pt x="1575493" y="851398"/>
                    <a:pt x="1530440" y="848445"/>
                  </a:cubicBezTo>
                  <a:cubicBezTo>
                    <a:pt x="1518819" y="847683"/>
                    <a:pt x="1507008" y="851588"/>
                    <a:pt x="1492244" y="853779"/>
                  </a:cubicBezTo>
                  <a:cubicBezTo>
                    <a:pt x="1501198" y="860637"/>
                    <a:pt x="1506341" y="864542"/>
                    <a:pt x="1513961" y="870353"/>
                  </a:cubicBezTo>
                  <a:cubicBezTo>
                    <a:pt x="1489863" y="877401"/>
                    <a:pt x="1469289" y="883497"/>
                    <a:pt x="1446524" y="890165"/>
                  </a:cubicBezTo>
                  <a:cubicBezTo>
                    <a:pt x="1469670" y="909405"/>
                    <a:pt x="1491673" y="911310"/>
                    <a:pt x="1517009" y="909310"/>
                  </a:cubicBezTo>
                  <a:cubicBezTo>
                    <a:pt x="1642835" y="899499"/>
                    <a:pt x="1767422" y="909310"/>
                    <a:pt x="1889723" y="941600"/>
                  </a:cubicBezTo>
                  <a:cubicBezTo>
                    <a:pt x="1912964" y="947791"/>
                    <a:pt x="1935633" y="947791"/>
                    <a:pt x="1959255" y="944457"/>
                  </a:cubicBezTo>
                  <a:cubicBezTo>
                    <a:pt x="1989926" y="940076"/>
                    <a:pt x="2020787" y="937409"/>
                    <a:pt x="2051743" y="934837"/>
                  </a:cubicBezTo>
                  <a:cubicBezTo>
                    <a:pt x="2058982" y="934265"/>
                    <a:pt x="2066411" y="937123"/>
                    <a:pt x="2073841" y="938456"/>
                  </a:cubicBezTo>
                  <a:cubicBezTo>
                    <a:pt x="2073650" y="940171"/>
                    <a:pt x="2073555" y="941790"/>
                    <a:pt x="2073365" y="943505"/>
                  </a:cubicBezTo>
                  <a:cubicBezTo>
                    <a:pt x="2032121" y="946934"/>
                    <a:pt x="1990783" y="950363"/>
                    <a:pt x="1949540" y="953887"/>
                  </a:cubicBezTo>
                  <a:cubicBezTo>
                    <a:pt x="1949444" y="955316"/>
                    <a:pt x="1949444" y="956840"/>
                    <a:pt x="1949349" y="958268"/>
                  </a:cubicBezTo>
                  <a:cubicBezTo>
                    <a:pt x="1962303" y="963412"/>
                    <a:pt x="1976400" y="966650"/>
                    <a:pt x="1987925" y="973889"/>
                  </a:cubicBezTo>
                  <a:cubicBezTo>
                    <a:pt x="2023549" y="996178"/>
                    <a:pt x="2061554" y="993511"/>
                    <a:pt x="2100225" y="987891"/>
                  </a:cubicBezTo>
                  <a:cubicBezTo>
                    <a:pt x="2110512" y="986367"/>
                    <a:pt x="2120704" y="984653"/>
                    <a:pt x="2130991" y="983605"/>
                  </a:cubicBezTo>
                  <a:cubicBezTo>
                    <a:pt x="2138516" y="982843"/>
                    <a:pt x="2146041" y="983224"/>
                    <a:pt x="2153661" y="983129"/>
                  </a:cubicBezTo>
                  <a:cubicBezTo>
                    <a:pt x="2153756" y="985224"/>
                    <a:pt x="2153946" y="987224"/>
                    <a:pt x="2154042" y="989320"/>
                  </a:cubicBezTo>
                  <a:cubicBezTo>
                    <a:pt x="2120133" y="994178"/>
                    <a:pt x="2086223" y="999035"/>
                    <a:pt x="2050886" y="1004084"/>
                  </a:cubicBezTo>
                  <a:cubicBezTo>
                    <a:pt x="2066221" y="1014466"/>
                    <a:pt x="2082794" y="1022562"/>
                    <a:pt x="2095082" y="1034849"/>
                  </a:cubicBezTo>
                  <a:cubicBezTo>
                    <a:pt x="2125657" y="1065139"/>
                    <a:pt x="2160137" y="1065615"/>
                    <a:pt x="2197666" y="1053423"/>
                  </a:cubicBezTo>
                  <a:cubicBezTo>
                    <a:pt x="2200809" y="1052375"/>
                    <a:pt x="2204048" y="1051899"/>
                    <a:pt x="2207096" y="1050756"/>
                  </a:cubicBezTo>
                  <a:cubicBezTo>
                    <a:pt x="2257388" y="1030658"/>
                    <a:pt x="2307584" y="1010465"/>
                    <a:pt x="2360925" y="989129"/>
                  </a:cubicBezTo>
                  <a:cubicBezTo>
                    <a:pt x="2283582" y="909405"/>
                    <a:pt x="2188998" y="875401"/>
                    <a:pt x="2083556" y="864828"/>
                  </a:cubicBezTo>
                  <a:cubicBezTo>
                    <a:pt x="2182426" y="859685"/>
                    <a:pt x="2267865" y="894356"/>
                    <a:pt x="2345304" y="953506"/>
                  </a:cubicBezTo>
                  <a:cubicBezTo>
                    <a:pt x="2315109" y="906738"/>
                    <a:pt x="2277771" y="867971"/>
                    <a:pt x="2227670" y="842730"/>
                  </a:cubicBezTo>
                  <a:cubicBezTo>
                    <a:pt x="2290630" y="858732"/>
                    <a:pt x="2326254" y="907595"/>
                    <a:pt x="2364925" y="959316"/>
                  </a:cubicBezTo>
                  <a:close/>
                  <a:moveTo>
                    <a:pt x="1680077" y="1158198"/>
                  </a:moveTo>
                  <a:cubicBezTo>
                    <a:pt x="1681220" y="1156484"/>
                    <a:pt x="1682363" y="1154864"/>
                    <a:pt x="1683411" y="1153150"/>
                  </a:cubicBezTo>
                  <a:cubicBezTo>
                    <a:pt x="1726940" y="1176486"/>
                    <a:pt x="1772375" y="1196870"/>
                    <a:pt x="1813523" y="1223825"/>
                  </a:cubicBezTo>
                  <a:cubicBezTo>
                    <a:pt x="1854385" y="1250686"/>
                    <a:pt x="1890866" y="1284119"/>
                    <a:pt x="1929728" y="1315075"/>
                  </a:cubicBezTo>
                  <a:cubicBezTo>
                    <a:pt x="1926775" y="1304026"/>
                    <a:pt x="1923632" y="1293167"/>
                    <a:pt x="1920869" y="1282214"/>
                  </a:cubicBezTo>
                  <a:cubicBezTo>
                    <a:pt x="1912202" y="1247066"/>
                    <a:pt x="1895914" y="1215824"/>
                    <a:pt x="1870387" y="1190202"/>
                  </a:cubicBezTo>
                  <a:cubicBezTo>
                    <a:pt x="1836764" y="1156484"/>
                    <a:pt x="1800854" y="1124956"/>
                    <a:pt x="1756182" y="1106954"/>
                  </a:cubicBezTo>
                  <a:cubicBezTo>
                    <a:pt x="1691126" y="1080665"/>
                    <a:pt x="1625404" y="1055900"/>
                    <a:pt x="1559491" y="1031801"/>
                  </a:cubicBezTo>
                  <a:cubicBezTo>
                    <a:pt x="1509199" y="1013418"/>
                    <a:pt x="1452906" y="1009989"/>
                    <a:pt x="1409567" y="969127"/>
                  </a:cubicBezTo>
                  <a:cubicBezTo>
                    <a:pt x="1411663" y="980938"/>
                    <a:pt x="1428427" y="995606"/>
                    <a:pt x="1400138" y="998369"/>
                  </a:cubicBezTo>
                  <a:cubicBezTo>
                    <a:pt x="1421855" y="1012275"/>
                    <a:pt x="1441667" y="1024467"/>
                    <a:pt x="1462241" y="1035230"/>
                  </a:cubicBezTo>
                  <a:cubicBezTo>
                    <a:pt x="1482529" y="1045803"/>
                    <a:pt x="1503484" y="1055042"/>
                    <a:pt x="1524344" y="1064472"/>
                  </a:cubicBezTo>
                  <a:cubicBezTo>
                    <a:pt x="1545013" y="1073807"/>
                    <a:pt x="1565777" y="1082665"/>
                    <a:pt x="1586542" y="1091809"/>
                  </a:cubicBezTo>
                  <a:cubicBezTo>
                    <a:pt x="1585780" y="1093428"/>
                    <a:pt x="1585018" y="1095047"/>
                    <a:pt x="1584161" y="1096667"/>
                  </a:cubicBezTo>
                  <a:cubicBezTo>
                    <a:pt x="1507484" y="1071806"/>
                    <a:pt x="1434618" y="1038755"/>
                    <a:pt x="1370039" y="988748"/>
                  </a:cubicBezTo>
                  <a:cubicBezTo>
                    <a:pt x="1377468" y="1016276"/>
                    <a:pt x="1397661" y="1031706"/>
                    <a:pt x="1416711" y="1048565"/>
                  </a:cubicBezTo>
                  <a:cubicBezTo>
                    <a:pt x="1463288" y="1089904"/>
                    <a:pt x="1520153" y="1117812"/>
                    <a:pt x="1561491" y="1166866"/>
                  </a:cubicBezTo>
                  <a:cubicBezTo>
                    <a:pt x="1591686" y="1202680"/>
                    <a:pt x="1631881" y="1230017"/>
                    <a:pt x="1665599" y="1263164"/>
                  </a:cubicBezTo>
                  <a:cubicBezTo>
                    <a:pt x="1715891" y="1312503"/>
                    <a:pt x="1770946" y="1351841"/>
                    <a:pt x="1841240" y="1368224"/>
                  </a:cubicBezTo>
                  <a:cubicBezTo>
                    <a:pt x="1882865" y="1377940"/>
                    <a:pt x="1888484" y="1389275"/>
                    <a:pt x="1894009" y="1431756"/>
                  </a:cubicBezTo>
                  <a:cubicBezTo>
                    <a:pt x="1897438" y="1457950"/>
                    <a:pt x="1900486" y="1485286"/>
                    <a:pt x="1910582" y="1509194"/>
                  </a:cubicBezTo>
                  <a:cubicBezTo>
                    <a:pt x="1926394" y="1546532"/>
                    <a:pt x="1930871" y="1583394"/>
                    <a:pt x="1923155" y="1622447"/>
                  </a:cubicBezTo>
                  <a:cubicBezTo>
                    <a:pt x="1921250" y="1632067"/>
                    <a:pt x="1919060" y="1641687"/>
                    <a:pt x="1917059" y="1651307"/>
                  </a:cubicBezTo>
                  <a:cubicBezTo>
                    <a:pt x="1927727" y="1646450"/>
                    <a:pt x="1936205" y="1640449"/>
                    <a:pt x="1942872" y="1632924"/>
                  </a:cubicBezTo>
                  <a:cubicBezTo>
                    <a:pt x="1970209" y="1601777"/>
                    <a:pt x="1982115" y="1564630"/>
                    <a:pt x="1984496" y="1523672"/>
                  </a:cubicBezTo>
                  <a:cubicBezTo>
                    <a:pt x="1988878" y="1450235"/>
                    <a:pt x="1970209" y="1383369"/>
                    <a:pt x="1920488" y="1329077"/>
                  </a:cubicBezTo>
                  <a:cubicBezTo>
                    <a:pt x="1870292" y="1274213"/>
                    <a:pt x="1812284" y="1228016"/>
                    <a:pt x="1744752" y="1194965"/>
                  </a:cubicBezTo>
                  <a:cubicBezTo>
                    <a:pt x="1722464" y="1183916"/>
                    <a:pt x="1701509" y="1170485"/>
                    <a:pt x="1680077" y="1158198"/>
                  </a:cubicBezTo>
                  <a:close/>
                  <a:moveTo>
                    <a:pt x="447447" y="1084094"/>
                  </a:moveTo>
                  <a:cubicBezTo>
                    <a:pt x="451067" y="1078188"/>
                    <a:pt x="454400" y="1072092"/>
                    <a:pt x="458401" y="1066472"/>
                  </a:cubicBezTo>
                  <a:cubicBezTo>
                    <a:pt x="471450" y="1048375"/>
                    <a:pt x="483166" y="1029134"/>
                    <a:pt x="498120" y="1012847"/>
                  </a:cubicBezTo>
                  <a:cubicBezTo>
                    <a:pt x="537935" y="969222"/>
                    <a:pt x="591751" y="953125"/>
                    <a:pt x="647186" y="940933"/>
                  </a:cubicBezTo>
                  <a:cubicBezTo>
                    <a:pt x="702336" y="928836"/>
                    <a:pt x="759962" y="932170"/>
                    <a:pt x="813969" y="911501"/>
                  </a:cubicBezTo>
                  <a:cubicBezTo>
                    <a:pt x="857213" y="894927"/>
                    <a:pt x="900075" y="878449"/>
                    <a:pt x="937699" y="850826"/>
                  </a:cubicBezTo>
                  <a:cubicBezTo>
                    <a:pt x="954749" y="838349"/>
                    <a:pt x="971322" y="825204"/>
                    <a:pt x="988943" y="811679"/>
                  </a:cubicBezTo>
                  <a:cubicBezTo>
                    <a:pt x="987038" y="801677"/>
                    <a:pt x="978275" y="801392"/>
                    <a:pt x="969322" y="803487"/>
                  </a:cubicBezTo>
                  <a:cubicBezTo>
                    <a:pt x="935508" y="811583"/>
                    <a:pt x="901694" y="819775"/>
                    <a:pt x="867976" y="828538"/>
                  </a:cubicBezTo>
                  <a:cubicBezTo>
                    <a:pt x="854736" y="831967"/>
                    <a:pt x="841782" y="836920"/>
                    <a:pt x="828733" y="841206"/>
                  </a:cubicBezTo>
                  <a:cubicBezTo>
                    <a:pt x="871691" y="813869"/>
                    <a:pt x="919506" y="801392"/>
                    <a:pt x="969036" y="793010"/>
                  </a:cubicBezTo>
                  <a:cubicBezTo>
                    <a:pt x="937699" y="781199"/>
                    <a:pt x="905981" y="778913"/>
                    <a:pt x="873215" y="782723"/>
                  </a:cubicBezTo>
                  <a:cubicBezTo>
                    <a:pt x="836543" y="786914"/>
                    <a:pt x="799682" y="792914"/>
                    <a:pt x="763010" y="792438"/>
                  </a:cubicBezTo>
                  <a:cubicBezTo>
                    <a:pt x="718910" y="791867"/>
                    <a:pt x="674904" y="785866"/>
                    <a:pt x="631756" y="799487"/>
                  </a:cubicBezTo>
                  <a:cubicBezTo>
                    <a:pt x="630803" y="799772"/>
                    <a:pt x="629375" y="798153"/>
                    <a:pt x="625755" y="795962"/>
                  </a:cubicBezTo>
                  <a:cubicBezTo>
                    <a:pt x="634518" y="792533"/>
                    <a:pt x="641186" y="788342"/>
                    <a:pt x="648234" y="787390"/>
                  </a:cubicBezTo>
                  <a:cubicBezTo>
                    <a:pt x="671856" y="784056"/>
                    <a:pt x="695859" y="778722"/>
                    <a:pt x="719481" y="779960"/>
                  </a:cubicBezTo>
                  <a:cubicBezTo>
                    <a:pt x="770916" y="782627"/>
                    <a:pt x="821208" y="778627"/>
                    <a:pt x="872167" y="770626"/>
                  </a:cubicBezTo>
                  <a:cubicBezTo>
                    <a:pt x="911600" y="764435"/>
                    <a:pt x="952844" y="769769"/>
                    <a:pt x="991991" y="769959"/>
                  </a:cubicBezTo>
                  <a:cubicBezTo>
                    <a:pt x="980942" y="739384"/>
                    <a:pt x="976085" y="736336"/>
                    <a:pt x="942176" y="741098"/>
                  </a:cubicBezTo>
                  <a:cubicBezTo>
                    <a:pt x="935699" y="742051"/>
                    <a:pt x="929317" y="743480"/>
                    <a:pt x="922745" y="744051"/>
                  </a:cubicBezTo>
                  <a:cubicBezTo>
                    <a:pt x="894551" y="746623"/>
                    <a:pt x="865214" y="755100"/>
                    <a:pt x="838448" y="750052"/>
                  </a:cubicBezTo>
                  <a:cubicBezTo>
                    <a:pt x="767297" y="736812"/>
                    <a:pt x="693192" y="732050"/>
                    <a:pt x="629565" y="690521"/>
                  </a:cubicBezTo>
                  <a:cubicBezTo>
                    <a:pt x="620993" y="684901"/>
                    <a:pt x="604610" y="682901"/>
                    <a:pt x="596037" y="687377"/>
                  </a:cubicBezTo>
                  <a:cubicBezTo>
                    <a:pt x="553841" y="709285"/>
                    <a:pt x="515360" y="735288"/>
                    <a:pt x="510026" y="789581"/>
                  </a:cubicBezTo>
                  <a:cubicBezTo>
                    <a:pt x="508121" y="809393"/>
                    <a:pt x="503454" y="829300"/>
                    <a:pt x="497263" y="848350"/>
                  </a:cubicBezTo>
                  <a:cubicBezTo>
                    <a:pt x="484023" y="889022"/>
                    <a:pt x="478594" y="930551"/>
                    <a:pt x="476784" y="975318"/>
                  </a:cubicBezTo>
                  <a:cubicBezTo>
                    <a:pt x="497263" y="952649"/>
                    <a:pt x="515646" y="931313"/>
                    <a:pt x="535172" y="911024"/>
                  </a:cubicBezTo>
                  <a:cubicBezTo>
                    <a:pt x="564890" y="880163"/>
                    <a:pt x="587179" y="865019"/>
                    <a:pt x="601085" y="863876"/>
                  </a:cubicBezTo>
                  <a:cubicBezTo>
                    <a:pt x="569748" y="895880"/>
                    <a:pt x="537744" y="928265"/>
                    <a:pt x="506216" y="961126"/>
                  </a:cubicBezTo>
                  <a:cubicBezTo>
                    <a:pt x="473546" y="995321"/>
                    <a:pt x="455639" y="1037421"/>
                    <a:pt x="447447" y="1084094"/>
                  </a:cubicBezTo>
                  <a:close/>
                  <a:moveTo>
                    <a:pt x="1434237" y="668232"/>
                  </a:moveTo>
                  <a:cubicBezTo>
                    <a:pt x="1490340" y="648611"/>
                    <a:pt x="1528820" y="606986"/>
                    <a:pt x="1568349" y="568029"/>
                  </a:cubicBezTo>
                  <a:cubicBezTo>
                    <a:pt x="1597591" y="539264"/>
                    <a:pt x="1627404" y="513546"/>
                    <a:pt x="1666647" y="500021"/>
                  </a:cubicBezTo>
                  <a:cubicBezTo>
                    <a:pt x="1676839" y="496496"/>
                    <a:pt x="1686078" y="490305"/>
                    <a:pt x="1695984" y="485828"/>
                  </a:cubicBezTo>
                  <a:cubicBezTo>
                    <a:pt x="1710938" y="479161"/>
                    <a:pt x="1714463" y="467826"/>
                    <a:pt x="1711891" y="452396"/>
                  </a:cubicBezTo>
                  <a:cubicBezTo>
                    <a:pt x="1709700" y="439251"/>
                    <a:pt x="1702080" y="431917"/>
                    <a:pt x="1690365" y="428393"/>
                  </a:cubicBezTo>
                  <a:cubicBezTo>
                    <a:pt x="1644549" y="414581"/>
                    <a:pt x="1606259" y="388102"/>
                    <a:pt x="1569778" y="358193"/>
                  </a:cubicBezTo>
                  <a:cubicBezTo>
                    <a:pt x="1559681" y="349907"/>
                    <a:pt x="1549109" y="341810"/>
                    <a:pt x="1537679" y="335810"/>
                  </a:cubicBezTo>
                  <a:cubicBezTo>
                    <a:pt x="1522820" y="328094"/>
                    <a:pt x="1507294" y="321046"/>
                    <a:pt x="1491197" y="316569"/>
                  </a:cubicBezTo>
                  <a:cubicBezTo>
                    <a:pt x="1473194" y="311521"/>
                    <a:pt x="1469289" y="316379"/>
                    <a:pt x="1462812" y="333905"/>
                  </a:cubicBezTo>
                  <a:cubicBezTo>
                    <a:pt x="1452430" y="361908"/>
                    <a:pt x="1443476" y="391150"/>
                    <a:pt x="1428236" y="416486"/>
                  </a:cubicBezTo>
                  <a:cubicBezTo>
                    <a:pt x="1391184" y="478208"/>
                    <a:pt x="1348226" y="535835"/>
                    <a:pt x="1294124" y="584031"/>
                  </a:cubicBezTo>
                  <a:cubicBezTo>
                    <a:pt x="1320509" y="602129"/>
                    <a:pt x="1332034" y="598985"/>
                    <a:pt x="1346226" y="570601"/>
                  </a:cubicBezTo>
                  <a:cubicBezTo>
                    <a:pt x="1351751" y="559647"/>
                    <a:pt x="1357561" y="548122"/>
                    <a:pt x="1365943" y="539454"/>
                  </a:cubicBezTo>
                  <a:cubicBezTo>
                    <a:pt x="1376706" y="528500"/>
                    <a:pt x="1390613" y="533263"/>
                    <a:pt x="1391565" y="548408"/>
                  </a:cubicBezTo>
                  <a:cubicBezTo>
                    <a:pt x="1392232" y="558790"/>
                    <a:pt x="1387660" y="570220"/>
                    <a:pt x="1383088" y="580126"/>
                  </a:cubicBezTo>
                  <a:cubicBezTo>
                    <a:pt x="1378992" y="589079"/>
                    <a:pt x="1371848" y="596699"/>
                    <a:pt x="1367848" y="602224"/>
                  </a:cubicBezTo>
                  <a:cubicBezTo>
                    <a:pt x="1376516" y="609463"/>
                    <a:pt x="1382707" y="614702"/>
                    <a:pt x="1391946" y="622417"/>
                  </a:cubicBezTo>
                  <a:cubicBezTo>
                    <a:pt x="1421283" y="587460"/>
                    <a:pt x="1451287" y="551932"/>
                    <a:pt x="1484244" y="512689"/>
                  </a:cubicBezTo>
                  <a:cubicBezTo>
                    <a:pt x="1480719" y="521642"/>
                    <a:pt x="1479386" y="526881"/>
                    <a:pt x="1476814" y="531263"/>
                  </a:cubicBezTo>
                  <a:cubicBezTo>
                    <a:pt x="1455859" y="567362"/>
                    <a:pt x="1430618" y="600509"/>
                    <a:pt x="1397375" y="625751"/>
                  </a:cubicBezTo>
                  <a:cubicBezTo>
                    <a:pt x="1381469" y="637847"/>
                    <a:pt x="1381659" y="652802"/>
                    <a:pt x="1378611" y="668327"/>
                  </a:cubicBezTo>
                  <a:cubicBezTo>
                    <a:pt x="1387755" y="660422"/>
                    <a:pt x="1394423" y="650135"/>
                    <a:pt x="1403757" y="643658"/>
                  </a:cubicBezTo>
                  <a:cubicBezTo>
                    <a:pt x="1413282" y="636990"/>
                    <a:pt x="1425855" y="634990"/>
                    <a:pt x="1436142" y="629370"/>
                  </a:cubicBezTo>
                  <a:cubicBezTo>
                    <a:pt x="1481291" y="604796"/>
                    <a:pt x="1516628" y="568124"/>
                    <a:pt x="1553109" y="533072"/>
                  </a:cubicBezTo>
                  <a:cubicBezTo>
                    <a:pt x="1558443" y="527929"/>
                    <a:pt x="1564539" y="523452"/>
                    <a:pt x="1570254" y="518690"/>
                  </a:cubicBezTo>
                  <a:cubicBezTo>
                    <a:pt x="1571207" y="519928"/>
                    <a:pt x="1572159" y="521071"/>
                    <a:pt x="1573112" y="522309"/>
                  </a:cubicBezTo>
                  <a:cubicBezTo>
                    <a:pt x="1533583" y="573173"/>
                    <a:pt x="1486911" y="616130"/>
                    <a:pt x="1428808" y="645182"/>
                  </a:cubicBezTo>
                  <a:cubicBezTo>
                    <a:pt x="1430808" y="653373"/>
                    <a:pt x="1432332" y="660136"/>
                    <a:pt x="1434237" y="668232"/>
                  </a:cubicBezTo>
                  <a:close/>
                  <a:moveTo>
                    <a:pt x="1071430" y="1767512"/>
                  </a:moveTo>
                  <a:cubicBezTo>
                    <a:pt x="1067144" y="1716554"/>
                    <a:pt x="1062667" y="1666166"/>
                    <a:pt x="1058857" y="1615684"/>
                  </a:cubicBezTo>
                  <a:cubicBezTo>
                    <a:pt x="1051427" y="1517291"/>
                    <a:pt x="1049141" y="1418897"/>
                    <a:pt x="1064286" y="1320885"/>
                  </a:cubicBezTo>
                  <a:cubicBezTo>
                    <a:pt x="1064953" y="1316789"/>
                    <a:pt x="1064762" y="1312313"/>
                    <a:pt x="1063810" y="1308312"/>
                  </a:cubicBezTo>
                  <a:cubicBezTo>
                    <a:pt x="1056476" y="1278213"/>
                    <a:pt x="1048856" y="1248114"/>
                    <a:pt x="1041140" y="1218110"/>
                  </a:cubicBezTo>
                  <a:cubicBezTo>
                    <a:pt x="1039235" y="1210586"/>
                    <a:pt x="1036187" y="1203347"/>
                    <a:pt x="1033711" y="1196012"/>
                  </a:cubicBezTo>
                  <a:cubicBezTo>
                    <a:pt x="1029425" y="1252781"/>
                    <a:pt x="1027996" y="1308788"/>
                    <a:pt x="1024281" y="1364605"/>
                  </a:cubicBezTo>
                  <a:cubicBezTo>
                    <a:pt x="1020471" y="1420993"/>
                    <a:pt x="1010756" y="1477286"/>
                    <a:pt x="1010184" y="1533578"/>
                  </a:cubicBezTo>
                  <a:cubicBezTo>
                    <a:pt x="1009422" y="1603587"/>
                    <a:pt x="1015899" y="1673691"/>
                    <a:pt x="1017995" y="1743795"/>
                  </a:cubicBezTo>
                  <a:cubicBezTo>
                    <a:pt x="1018471" y="1759130"/>
                    <a:pt x="1021328" y="1769989"/>
                    <a:pt x="1036949" y="1774370"/>
                  </a:cubicBezTo>
                  <a:cubicBezTo>
                    <a:pt x="1045522" y="1762369"/>
                    <a:pt x="1045522" y="1762369"/>
                    <a:pt x="1071430" y="1767512"/>
                  </a:cubicBezTo>
                  <a:close/>
                  <a:moveTo>
                    <a:pt x="466783" y="217033"/>
                  </a:moveTo>
                  <a:cubicBezTo>
                    <a:pt x="427349" y="193982"/>
                    <a:pt x="364008" y="178171"/>
                    <a:pt x="325051" y="179600"/>
                  </a:cubicBezTo>
                  <a:cubicBezTo>
                    <a:pt x="287141" y="181028"/>
                    <a:pt x="263329" y="203984"/>
                    <a:pt x="243993" y="232844"/>
                  </a:cubicBezTo>
                  <a:cubicBezTo>
                    <a:pt x="239421" y="239702"/>
                    <a:pt x="239326" y="249513"/>
                    <a:pt x="237611" y="256562"/>
                  </a:cubicBezTo>
                  <a:cubicBezTo>
                    <a:pt x="314192" y="243322"/>
                    <a:pt x="388487" y="230558"/>
                    <a:pt x="466783" y="217033"/>
                  </a:cubicBezTo>
                  <a:close/>
                  <a:moveTo>
                    <a:pt x="556794" y="1357652"/>
                  </a:moveTo>
                  <a:cubicBezTo>
                    <a:pt x="539268" y="1366605"/>
                    <a:pt x="523266" y="1371368"/>
                    <a:pt x="511931" y="1381464"/>
                  </a:cubicBezTo>
                  <a:cubicBezTo>
                    <a:pt x="499454" y="1392608"/>
                    <a:pt x="485357" y="1407467"/>
                    <a:pt x="482594" y="1422707"/>
                  </a:cubicBezTo>
                  <a:cubicBezTo>
                    <a:pt x="476308" y="1456616"/>
                    <a:pt x="485738" y="1489001"/>
                    <a:pt x="512979" y="1512909"/>
                  </a:cubicBezTo>
                  <a:cubicBezTo>
                    <a:pt x="524981" y="1523482"/>
                    <a:pt x="539078" y="1531769"/>
                    <a:pt x="556985" y="1544437"/>
                  </a:cubicBezTo>
                  <a:cubicBezTo>
                    <a:pt x="555175" y="1515481"/>
                    <a:pt x="553556" y="1490906"/>
                    <a:pt x="552222" y="1466332"/>
                  </a:cubicBezTo>
                  <a:cubicBezTo>
                    <a:pt x="550984" y="1444139"/>
                    <a:pt x="549079" y="1421945"/>
                    <a:pt x="549460" y="1399847"/>
                  </a:cubicBezTo>
                  <a:cubicBezTo>
                    <a:pt x="549650" y="1387179"/>
                    <a:pt x="553746" y="1374511"/>
                    <a:pt x="556794" y="1357652"/>
                  </a:cubicBezTo>
                  <a:close/>
                  <a:moveTo>
                    <a:pt x="459639" y="1095619"/>
                  </a:moveTo>
                  <a:cubicBezTo>
                    <a:pt x="423158" y="1126099"/>
                    <a:pt x="427159" y="1164580"/>
                    <a:pt x="432398" y="1201918"/>
                  </a:cubicBezTo>
                  <a:cubicBezTo>
                    <a:pt x="436208" y="1228683"/>
                    <a:pt x="467259" y="1256020"/>
                    <a:pt x="491453" y="1260020"/>
                  </a:cubicBezTo>
                  <a:cubicBezTo>
                    <a:pt x="483071" y="1205823"/>
                    <a:pt x="452686" y="1155912"/>
                    <a:pt x="459639" y="1095619"/>
                  </a:cubicBezTo>
                  <a:close/>
                  <a:moveTo>
                    <a:pt x="1326700" y="1006941"/>
                  </a:moveTo>
                  <a:cubicBezTo>
                    <a:pt x="1324700" y="1019324"/>
                    <a:pt x="1322414" y="1033421"/>
                    <a:pt x="1319366" y="1052280"/>
                  </a:cubicBezTo>
                  <a:cubicBezTo>
                    <a:pt x="1337082" y="1083617"/>
                    <a:pt x="1378325" y="1080569"/>
                    <a:pt x="1408996" y="1096762"/>
                  </a:cubicBezTo>
                  <a:cubicBezTo>
                    <a:pt x="1380992" y="1066187"/>
                    <a:pt x="1352894" y="1035516"/>
                    <a:pt x="1326700" y="1006941"/>
                  </a:cubicBezTo>
                  <a:close/>
                  <a:moveTo>
                    <a:pt x="1350989" y="1006751"/>
                  </a:moveTo>
                  <a:cubicBezTo>
                    <a:pt x="1350227" y="1007894"/>
                    <a:pt x="1349369" y="1009037"/>
                    <a:pt x="1348607" y="1010275"/>
                  </a:cubicBezTo>
                  <a:cubicBezTo>
                    <a:pt x="1396423" y="1069616"/>
                    <a:pt x="1454525" y="1115145"/>
                    <a:pt x="1526820" y="1145149"/>
                  </a:cubicBezTo>
                  <a:cubicBezTo>
                    <a:pt x="1467194" y="1098191"/>
                    <a:pt x="1409091" y="1052471"/>
                    <a:pt x="1350989" y="1006751"/>
                  </a:cubicBezTo>
                  <a:close/>
                  <a:moveTo>
                    <a:pt x="1146011" y="2293102"/>
                  </a:moveTo>
                  <a:cubicBezTo>
                    <a:pt x="1134295" y="2308628"/>
                    <a:pt x="1126961" y="2321963"/>
                    <a:pt x="1134581" y="2338631"/>
                  </a:cubicBezTo>
                  <a:cubicBezTo>
                    <a:pt x="1148011" y="2367778"/>
                    <a:pt x="1168680" y="2390924"/>
                    <a:pt x="1197065" y="2408450"/>
                  </a:cubicBezTo>
                  <a:cubicBezTo>
                    <a:pt x="1180491" y="2370731"/>
                    <a:pt x="1163727" y="2333107"/>
                    <a:pt x="1146011" y="2293102"/>
                  </a:cubicBezTo>
                  <a:close/>
                  <a:moveTo>
                    <a:pt x="1189159" y="559266"/>
                  </a:moveTo>
                  <a:cubicBezTo>
                    <a:pt x="1199922" y="553075"/>
                    <a:pt x="1212305" y="550027"/>
                    <a:pt x="1216972" y="542312"/>
                  </a:cubicBezTo>
                  <a:cubicBezTo>
                    <a:pt x="1223925" y="530691"/>
                    <a:pt x="1225830" y="515832"/>
                    <a:pt x="1228783" y="502116"/>
                  </a:cubicBezTo>
                  <a:cubicBezTo>
                    <a:pt x="1229450" y="498878"/>
                    <a:pt x="1227069" y="492782"/>
                    <a:pt x="1224401" y="491543"/>
                  </a:cubicBezTo>
                  <a:cubicBezTo>
                    <a:pt x="1221830" y="490400"/>
                    <a:pt x="1215257" y="492782"/>
                    <a:pt x="1213829" y="495449"/>
                  </a:cubicBezTo>
                  <a:cubicBezTo>
                    <a:pt x="1204780" y="512594"/>
                    <a:pt x="1196398" y="530024"/>
                    <a:pt x="1188397" y="547646"/>
                  </a:cubicBezTo>
                  <a:cubicBezTo>
                    <a:pt x="1187159" y="550503"/>
                    <a:pt x="1188778" y="554504"/>
                    <a:pt x="1189159" y="559266"/>
                  </a:cubicBezTo>
                  <a:close/>
                  <a:moveTo>
                    <a:pt x="1100100" y="568505"/>
                  </a:moveTo>
                  <a:cubicBezTo>
                    <a:pt x="1105815" y="564410"/>
                    <a:pt x="1110578" y="562790"/>
                    <a:pt x="1112006" y="559647"/>
                  </a:cubicBezTo>
                  <a:cubicBezTo>
                    <a:pt x="1119912" y="542502"/>
                    <a:pt x="1127627" y="525167"/>
                    <a:pt x="1134009" y="507355"/>
                  </a:cubicBezTo>
                  <a:cubicBezTo>
                    <a:pt x="1135533" y="503069"/>
                    <a:pt x="1131818" y="496782"/>
                    <a:pt x="1130485" y="491448"/>
                  </a:cubicBezTo>
                  <a:cubicBezTo>
                    <a:pt x="1125818" y="494401"/>
                    <a:pt x="1120103" y="496401"/>
                    <a:pt x="1116578" y="500306"/>
                  </a:cubicBezTo>
                  <a:cubicBezTo>
                    <a:pt x="1100195" y="518690"/>
                    <a:pt x="1101338" y="541645"/>
                    <a:pt x="1100100" y="568505"/>
                  </a:cubicBezTo>
                  <a:close/>
                  <a:moveTo>
                    <a:pt x="1173633" y="622607"/>
                  </a:moveTo>
                  <a:cubicBezTo>
                    <a:pt x="1175443" y="623846"/>
                    <a:pt x="1177253" y="625084"/>
                    <a:pt x="1179062" y="626322"/>
                  </a:cubicBezTo>
                  <a:cubicBezTo>
                    <a:pt x="1181063" y="625846"/>
                    <a:pt x="1184111" y="626132"/>
                    <a:pt x="1184968" y="624893"/>
                  </a:cubicBezTo>
                  <a:cubicBezTo>
                    <a:pt x="1197255" y="606129"/>
                    <a:pt x="1209352" y="587270"/>
                    <a:pt x="1220972" y="568124"/>
                  </a:cubicBezTo>
                  <a:cubicBezTo>
                    <a:pt x="1221925" y="566600"/>
                    <a:pt x="1218972" y="560409"/>
                    <a:pt x="1218020" y="560409"/>
                  </a:cubicBezTo>
                  <a:cubicBezTo>
                    <a:pt x="1213638" y="560600"/>
                    <a:pt x="1206875" y="560885"/>
                    <a:pt x="1205351" y="563648"/>
                  </a:cubicBezTo>
                  <a:cubicBezTo>
                    <a:pt x="1194112" y="582888"/>
                    <a:pt x="1184015" y="602795"/>
                    <a:pt x="1173633" y="622607"/>
                  </a:cubicBezTo>
                  <a:close/>
                  <a:moveTo>
                    <a:pt x="1508913" y="800534"/>
                  </a:moveTo>
                  <a:cubicBezTo>
                    <a:pt x="1492435" y="792343"/>
                    <a:pt x="1464908" y="822061"/>
                    <a:pt x="1461765" y="849969"/>
                  </a:cubicBezTo>
                  <a:cubicBezTo>
                    <a:pt x="1480719" y="851017"/>
                    <a:pt x="1490340" y="841016"/>
                    <a:pt x="1508913" y="800534"/>
                  </a:cubicBezTo>
                  <a:close/>
                  <a:moveTo>
                    <a:pt x="1294124" y="597271"/>
                  </a:moveTo>
                  <a:cubicBezTo>
                    <a:pt x="1274884" y="614035"/>
                    <a:pt x="1257548" y="630894"/>
                    <a:pt x="1245356" y="652897"/>
                  </a:cubicBezTo>
                  <a:cubicBezTo>
                    <a:pt x="1262311" y="646229"/>
                    <a:pt x="1278503" y="638800"/>
                    <a:pt x="1292124" y="628132"/>
                  </a:cubicBezTo>
                  <a:cubicBezTo>
                    <a:pt x="1300601" y="621560"/>
                    <a:pt x="1303078" y="609939"/>
                    <a:pt x="1294124" y="597271"/>
                  </a:cubicBezTo>
                  <a:close/>
                  <a:moveTo>
                    <a:pt x="1084574" y="529834"/>
                  </a:moveTo>
                  <a:cubicBezTo>
                    <a:pt x="1070096" y="537263"/>
                    <a:pt x="1055618" y="577935"/>
                    <a:pt x="1060952" y="596128"/>
                  </a:cubicBezTo>
                  <a:cubicBezTo>
                    <a:pt x="1082669" y="584317"/>
                    <a:pt x="1094861" y="550313"/>
                    <a:pt x="1084574" y="529834"/>
                  </a:cubicBezTo>
                  <a:close/>
                  <a:moveTo>
                    <a:pt x="1466241" y="755481"/>
                  </a:moveTo>
                  <a:cubicBezTo>
                    <a:pt x="1467384" y="756624"/>
                    <a:pt x="1468432" y="757767"/>
                    <a:pt x="1469575" y="758910"/>
                  </a:cubicBezTo>
                  <a:cubicBezTo>
                    <a:pt x="1485291" y="750147"/>
                    <a:pt x="1501769" y="742241"/>
                    <a:pt x="1516438" y="731954"/>
                  </a:cubicBezTo>
                  <a:cubicBezTo>
                    <a:pt x="1520438" y="729097"/>
                    <a:pt x="1519295" y="718905"/>
                    <a:pt x="1520438" y="712047"/>
                  </a:cubicBezTo>
                  <a:cubicBezTo>
                    <a:pt x="1513676" y="712904"/>
                    <a:pt x="1505294" y="711476"/>
                    <a:pt x="1500626" y="715095"/>
                  </a:cubicBezTo>
                  <a:cubicBezTo>
                    <a:pt x="1490435" y="722906"/>
                    <a:pt x="1481862" y="733002"/>
                    <a:pt x="1473290" y="742718"/>
                  </a:cubicBezTo>
                  <a:cubicBezTo>
                    <a:pt x="1470051" y="746147"/>
                    <a:pt x="1468527" y="751100"/>
                    <a:pt x="1466241" y="755481"/>
                  </a:cubicBezTo>
                  <a:close/>
                  <a:moveTo>
                    <a:pt x="1372611" y="713285"/>
                  </a:moveTo>
                  <a:cubicBezTo>
                    <a:pt x="1375087" y="715000"/>
                    <a:pt x="1377468" y="716810"/>
                    <a:pt x="1379945" y="718524"/>
                  </a:cubicBezTo>
                  <a:cubicBezTo>
                    <a:pt x="1392994" y="701760"/>
                    <a:pt x="1406329" y="685282"/>
                    <a:pt x="1418711" y="668042"/>
                  </a:cubicBezTo>
                  <a:cubicBezTo>
                    <a:pt x="1420426" y="665660"/>
                    <a:pt x="1418140" y="656802"/>
                    <a:pt x="1415949" y="656040"/>
                  </a:cubicBezTo>
                  <a:cubicBezTo>
                    <a:pt x="1411853" y="654611"/>
                    <a:pt x="1403757" y="655373"/>
                    <a:pt x="1402138" y="658136"/>
                  </a:cubicBezTo>
                  <a:cubicBezTo>
                    <a:pt x="1391565" y="676138"/>
                    <a:pt x="1382231" y="694807"/>
                    <a:pt x="1372611" y="713285"/>
                  </a:cubicBezTo>
                  <a:close/>
                  <a:moveTo>
                    <a:pt x="1001326" y="700808"/>
                  </a:moveTo>
                  <a:cubicBezTo>
                    <a:pt x="1003421" y="701284"/>
                    <a:pt x="1005422" y="701760"/>
                    <a:pt x="1007517" y="702332"/>
                  </a:cubicBezTo>
                  <a:cubicBezTo>
                    <a:pt x="1011232" y="684425"/>
                    <a:pt x="1014947" y="666613"/>
                    <a:pt x="1018947" y="646991"/>
                  </a:cubicBezTo>
                  <a:cubicBezTo>
                    <a:pt x="992182" y="651659"/>
                    <a:pt x="985610" y="678805"/>
                    <a:pt x="1001326" y="700808"/>
                  </a:cubicBezTo>
                  <a:close/>
                  <a:moveTo>
                    <a:pt x="1094004" y="726239"/>
                  </a:moveTo>
                  <a:cubicBezTo>
                    <a:pt x="1099243" y="708332"/>
                    <a:pt x="1104196" y="694521"/>
                    <a:pt x="1106958" y="680234"/>
                  </a:cubicBezTo>
                  <a:cubicBezTo>
                    <a:pt x="1107720" y="676233"/>
                    <a:pt x="1102196" y="670899"/>
                    <a:pt x="1099624" y="666232"/>
                  </a:cubicBezTo>
                  <a:cubicBezTo>
                    <a:pt x="1095909" y="668994"/>
                    <a:pt x="1090194" y="670994"/>
                    <a:pt x="1088670" y="674614"/>
                  </a:cubicBezTo>
                  <a:cubicBezTo>
                    <a:pt x="1082193" y="690806"/>
                    <a:pt x="1081526" y="706999"/>
                    <a:pt x="1094004" y="726239"/>
                  </a:cubicBezTo>
                  <a:close/>
                  <a:moveTo>
                    <a:pt x="1346226" y="610225"/>
                  </a:moveTo>
                  <a:cubicBezTo>
                    <a:pt x="1355370" y="588984"/>
                    <a:pt x="1381564" y="576125"/>
                    <a:pt x="1379849" y="544312"/>
                  </a:cubicBezTo>
                  <a:cubicBezTo>
                    <a:pt x="1352608" y="561647"/>
                    <a:pt x="1352513" y="587555"/>
                    <a:pt x="1346226" y="610225"/>
                  </a:cubicBezTo>
                  <a:close/>
                  <a:moveTo>
                    <a:pt x="1116864" y="603653"/>
                  </a:moveTo>
                  <a:cubicBezTo>
                    <a:pt x="1097624" y="606320"/>
                    <a:pt x="1087146" y="629370"/>
                    <a:pt x="1092480" y="652516"/>
                  </a:cubicBezTo>
                  <a:cubicBezTo>
                    <a:pt x="1101624" y="634037"/>
                    <a:pt x="1109244" y="618893"/>
                    <a:pt x="1116864" y="603653"/>
                  </a:cubicBezTo>
                  <a:close/>
                  <a:moveTo>
                    <a:pt x="2272247" y="750909"/>
                  </a:moveTo>
                  <a:cubicBezTo>
                    <a:pt x="2263008" y="722429"/>
                    <a:pt x="2252530" y="718334"/>
                    <a:pt x="2237195" y="735098"/>
                  </a:cubicBezTo>
                  <a:cubicBezTo>
                    <a:pt x="2248149" y="740051"/>
                    <a:pt x="2258817" y="744813"/>
                    <a:pt x="2272247" y="7509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E3962BE0-50E6-4457-9518-A264DD50E0DF}"/>
                </a:ext>
              </a:extLst>
            </p:cNvPr>
            <p:cNvSpPr/>
            <p:nvPr/>
          </p:nvSpPr>
          <p:spPr>
            <a:xfrm>
              <a:off x="5993316" y="2426017"/>
              <a:ext cx="20827" cy="225383"/>
            </a:xfrm>
            <a:custGeom>
              <a:avLst/>
              <a:gdLst>
                <a:gd name="connsiteX0" fmla="*/ 9171 w 20827"/>
                <a:gd name="connsiteY0" fmla="*/ 222123 h 225383"/>
                <a:gd name="connsiteX1" fmla="*/ 122 w 20827"/>
                <a:gd name="connsiteY1" fmla="*/ 217742 h 225383"/>
                <a:gd name="connsiteX2" fmla="*/ 4694 w 20827"/>
                <a:gd name="connsiteY2" fmla="*/ 177165 h 225383"/>
                <a:gd name="connsiteX3" fmla="*/ 6790 w 20827"/>
                <a:gd name="connsiteY3" fmla="*/ 16002 h 225383"/>
                <a:gd name="connsiteX4" fmla="*/ 6123 w 20827"/>
                <a:gd name="connsiteY4" fmla="*/ 762 h 225383"/>
                <a:gd name="connsiteX5" fmla="*/ 11743 w 20827"/>
                <a:gd name="connsiteY5" fmla="*/ 0 h 225383"/>
                <a:gd name="connsiteX6" fmla="*/ 20792 w 20827"/>
                <a:gd name="connsiteY6" fmla="*/ 64484 h 225383"/>
                <a:gd name="connsiteX7" fmla="*/ 11648 w 20827"/>
                <a:gd name="connsiteY7" fmla="*/ 202597 h 225383"/>
                <a:gd name="connsiteX8" fmla="*/ 8504 w 20827"/>
                <a:gd name="connsiteY8" fmla="*/ 223552 h 225383"/>
                <a:gd name="connsiteX9" fmla="*/ 9171 w 20827"/>
                <a:gd name="connsiteY9" fmla="*/ 222123 h 225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27" h="225383">
                  <a:moveTo>
                    <a:pt x="9171" y="222123"/>
                  </a:moveTo>
                  <a:cubicBezTo>
                    <a:pt x="2980" y="227267"/>
                    <a:pt x="-735" y="226695"/>
                    <a:pt x="122" y="217742"/>
                  </a:cubicBezTo>
                  <a:cubicBezTo>
                    <a:pt x="1456" y="204216"/>
                    <a:pt x="2789" y="190691"/>
                    <a:pt x="4694" y="177165"/>
                  </a:cubicBezTo>
                  <a:cubicBezTo>
                    <a:pt x="12219" y="123539"/>
                    <a:pt x="12695" y="69818"/>
                    <a:pt x="6790" y="16002"/>
                  </a:cubicBezTo>
                  <a:cubicBezTo>
                    <a:pt x="6218" y="10954"/>
                    <a:pt x="6314" y="5810"/>
                    <a:pt x="6123" y="762"/>
                  </a:cubicBezTo>
                  <a:cubicBezTo>
                    <a:pt x="8028" y="476"/>
                    <a:pt x="9933" y="191"/>
                    <a:pt x="11743" y="0"/>
                  </a:cubicBezTo>
                  <a:cubicBezTo>
                    <a:pt x="14981" y="21526"/>
                    <a:pt x="21363" y="43053"/>
                    <a:pt x="20792" y="64484"/>
                  </a:cubicBezTo>
                  <a:cubicBezTo>
                    <a:pt x="19649" y="110585"/>
                    <a:pt x="14981" y="156591"/>
                    <a:pt x="11648" y="202597"/>
                  </a:cubicBezTo>
                  <a:cubicBezTo>
                    <a:pt x="11171" y="209645"/>
                    <a:pt x="9552" y="216598"/>
                    <a:pt x="8504" y="223552"/>
                  </a:cubicBezTo>
                  <a:lnTo>
                    <a:pt x="9171" y="2221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4F70DCC3-5AA7-4475-88B9-CB8FE987C9D5}"/>
                </a:ext>
              </a:extLst>
            </p:cNvPr>
            <p:cNvSpPr/>
            <p:nvPr/>
          </p:nvSpPr>
          <p:spPr>
            <a:xfrm>
              <a:off x="5137332" y="2597848"/>
              <a:ext cx="652748" cy="216312"/>
            </a:xfrm>
            <a:custGeom>
              <a:avLst/>
              <a:gdLst>
                <a:gd name="connsiteX0" fmla="*/ 762 w 652748"/>
                <a:gd name="connsiteY0" fmla="*/ 0 h 216312"/>
                <a:gd name="connsiteX1" fmla="*/ 102298 w 652748"/>
                <a:gd name="connsiteY1" fmla="*/ 9430 h 216312"/>
                <a:gd name="connsiteX2" fmla="*/ 372809 w 652748"/>
                <a:gd name="connsiteY2" fmla="*/ 103441 h 216312"/>
                <a:gd name="connsiteX3" fmla="*/ 638556 w 652748"/>
                <a:gd name="connsiteY3" fmla="*/ 206597 h 216312"/>
                <a:gd name="connsiteX4" fmla="*/ 652748 w 652748"/>
                <a:gd name="connsiteY4" fmla="*/ 212408 h 216312"/>
                <a:gd name="connsiteX5" fmla="*/ 651701 w 652748"/>
                <a:gd name="connsiteY5" fmla="*/ 216313 h 216312"/>
                <a:gd name="connsiteX6" fmla="*/ 638461 w 652748"/>
                <a:gd name="connsiteY6" fmla="*/ 214503 h 216312"/>
                <a:gd name="connsiteX7" fmla="*/ 389191 w 652748"/>
                <a:gd name="connsiteY7" fmla="*/ 123825 h 216312"/>
                <a:gd name="connsiteX8" fmla="*/ 130493 w 652748"/>
                <a:gd name="connsiteY8" fmla="*/ 25146 h 216312"/>
                <a:gd name="connsiteX9" fmla="*/ 22289 w 652748"/>
                <a:gd name="connsiteY9" fmla="*/ 9715 h 216312"/>
                <a:gd name="connsiteX10" fmla="*/ 0 w 652748"/>
                <a:gd name="connsiteY10" fmla="*/ 7429 h 216312"/>
                <a:gd name="connsiteX11" fmla="*/ 762 w 652748"/>
                <a:gd name="connsiteY11" fmla="*/ 0 h 216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52748" h="216312">
                  <a:moveTo>
                    <a:pt x="762" y="0"/>
                  </a:moveTo>
                  <a:cubicBezTo>
                    <a:pt x="34671" y="3048"/>
                    <a:pt x="68771" y="4381"/>
                    <a:pt x="102298" y="9430"/>
                  </a:cubicBezTo>
                  <a:cubicBezTo>
                    <a:pt x="198215" y="23908"/>
                    <a:pt x="286512" y="61246"/>
                    <a:pt x="372809" y="103441"/>
                  </a:cubicBezTo>
                  <a:cubicBezTo>
                    <a:pt x="458534" y="145351"/>
                    <a:pt x="544354" y="186690"/>
                    <a:pt x="638556" y="206597"/>
                  </a:cubicBezTo>
                  <a:cubicBezTo>
                    <a:pt x="643509" y="207645"/>
                    <a:pt x="647986" y="210407"/>
                    <a:pt x="652748" y="212408"/>
                  </a:cubicBezTo>
                  <a:cubicBezTo>
                    <a:pt x="652367" y="213741"/>
                    <a:pt x="652082" y="214979"/>
                    <a:pt x="651701" y="216313"/>
                  </a:cubicBezTo>
                  <a:cubicBezTo>
                    <a:pt x="647319" y="215741"/>
                    <a:pt x="642842" y="215265"/>
                    <a:pt x="638461" y="214503"/>
                  </a:cubicBezTo>
                  <a:cubicBezTo>
                    <a:pt x="549783" y="199739"/>
                    <a:pt x="469011" y="163163"/>
                    <a:pt x="389191" y="123825"/>
                  </a:cubicBezTo>
                  <a:cubicBezTo>
                    <a:pt x="306134" y="82772"/>
                    <a:pt x="222123" y="43529"/>
                    <a:pt x="130493" y="25146"/>
                  </a:cubicBezTo>
                  <a:cubicBezTo>
                    <a:pt x="94869" y="18002"/>
                    <a:pt x="58388" y="14668"/>
                    <a:pt x="22289" y="9715"/>
                  </a:cubicBezTo>
                  <a:cubicBezTo>
                    <a:pt x="14859" y="8668"/>
                    <a:pt x="7429" y="8191"/>
                    <a:pt x="0" y="7429"/>
                  </a:cubicBezTo>
                  <a:cubicBezTo>
                    <a:pt x="286" y="4858"/>
                    <a:pt x="476" y="2381"/>
                    <a:pt x="76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FEE6147F-1BD6-4789-9FF9-DBA73E61C57E}"/>
                </a:ext>
              </a:extLst>
            </p:cNvPr>
            <p:cNvSpPr/>
            <p:nvPr/>
          </p:nvSpPr>
          <p:spPr>
            <a:xfrm>
              <a:off x="5446132" y="2642374"/>
              <a:ext cx="356615" cy="164927"/>
            </a:xfrm>
            <a:custGeom>
              <a:avLst/>
              <a:gdLst>
                <a:gd name="connsiteX0" fmla="*/ 356616 w 356615"/>
                <a:gd name="connsiteY0" fmla="*/ 164928 h 164927"/>
                <a:gd name="connsiteX1" fmla="*/ 0 w 356615"/>
                <a:gd name="connsiteY1" fmla="*/ 1669 h 164927"/>
                <a:gd name="connsiteX2" fmla="*/ 356616 w 356615"/>
                <a:gd name="connsiteY2" fmla="*/ 164928 h 164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6615" h="164927">
                  <a:moveTo>
                    <a:pt x="356616" y="164928"/>
                  </a:moveTo>
                  <a:cubicBezTo>
                    <a:pt x="249936" y="81108"/>
                    <a:pt x="131540" y="30816"/>
                    <a:pt x="0" y="1669"/>
                  </a:cubicBezTo>
                  <a:cubicBezTo>
                    <a:pt x="69056" y="-15476"/>
                    <a:pt x="330136" y="103682"/>
                    <a:pt x="356616" y="1649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7FC5EF26-C9E8-4C3A-8EF8-1EC8C1B74CCA}"/>
                </a:ext>
              </a:extLst>
            </p:cNvPr>
            <p:cNvSpPr/>
            <p:nvPr/>
          </p:nvSpPr>
          <p:spPr>
            <a:xfrm>
              <a:off x="6468069" y="3548442"/>
              <a:ext cx="26563" cy="243935"/>
            </a:xfrm>
            <a:custGeom>
              <a:avLst/>
              <a:gdLst>
                <a:gd name="connsiteX0" fmla="*/ 16859 w 26563"/>
                <a:gd name="connsiteY0" fmla="*/ 243935 h 243935"/>
                <a:gd name="connsiteX1" fmla="*/ 0 w 26563"/>
                <a:gd name="connsiteY1" fmla="*/ 0 h 243935"/>
                <a:gd name="connsiteX2" fmla="*/ 16859 w 26563"/>
                <a:gd name="connsiteY2" fmla="*/ 243935 h 243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563" h="243935">
                  <a:moveTo>
                    <a:pt x="16859" y="243935"/>
                  </a:moveTo>
                  <a:cubicBezTo>
                    <a:pt x="22955" y="161830"/>
                    <a:pt x="17431" y="80486"/>
                    <a:pt x="0" y="0"/>
                  </a:cubicBezTo>
                  <a:cubicBezTo>
                    <a:pt x="27337" y="79629"/>
                    <a:pt x="34671" y="160782"/>
                    <a:pt x="16859" y="2439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9B54D018-711E-42DD-B10A-C8107E91B3FB}"/>
                </a:ext>
              </a:extLst>
            </p:cNvPr>
            <p:cNvSpPr/>
            <p:nvPr/>
          </p:nvSpPr>
          <p:spPr>
            <a:xfrm>
              <a:off x="6088879" y="2344006"/>
              <a:ext cx="134228" cy="330898"/>
            </a:xfrm>
            <a:custGeom>
              <a:avLst/>
              <a:gdLst>
                <a:gd name="connsiteX0" fmla="*/ 0 w 134228"/>
                <a:gd name="connsiteY0" fmla="*/ 330899 h 330898"/>
                <a:gd name="connsiteX1" fmla="*/ 125635 w 134228"/>
                <a:gd name="connsiteY1" fmla="*/ 0 h 330898"/>
                <a:gd name="connsiteX2" fmla="*/ 110680 w 134228"/>
                <a:gd name="connsiteY2" fmla="*/ 184785 h 330898"/>
                <a:gd name="connsiteX3" fmla="*/ 0 w 134228"/>
                <a:gd name="connsiteY3" fmla="*/ 330899 h 330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228" h="330898">
                  <a:moveTo>
                    <a:pt x="0" y="330899"/>
                  </a:moveTo>
                  <a:cubicBezTo>
                    <a:pt x="100489" y="243269"/>
                    <a:pt x="122682" y="126016"/>
                    <a:pt x="125635" y="0"/>
                  </a:cubicBezTo>
                  <a:cubicBezTo>
                    <a:pt x="142399" y="18002"/>
                    <a:pt x="133159" y="120587"/>
                    <a:pt x="110680" y="184785"/>
                  </a:cubicBezTo>
                  <a:cubicBezTo>
                    <a:pt x="89535" y="245078"/>
                    <a:pt x="58769" y="298228"/>
                    <a:pt x="0" y="3308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E1EF8958-4F56-4D4D-A92C-9B849D16D19E}"/>
                </a:ext>
              </a:extLst>
            </p:cNvPr>
            <p:cNvSpPr/>
            <p:nvPr/>
          </p:nvSpPr>
          <p:spPr>
            <a:xfrm>
              <a:off x="6055637" y="2824534"/>
              <a:ext cx="68917" cy="220901"/>
            </a:xfrm>
            <a:custGeom>
              <a:avLst/>
              <a:gdLst>
                <a:gd name="connsiteX0" fmla="*/ 27051 w 68917"/>
                <a:gd name="connsiteY0" fmla="*/ 11248 h 220901"/>
                <a:gd name="connsiteX1" fmla="*/ 6287 w 68917"/>
                <a:gd name="connsiteY1" fmla="*/ 41728 h 220901"/>
                <a:gd name="connsiteX2" fmla="*/ 0 w 68917"/>
                <a:gd name="connsiteY2" fmla="*/ 37918 h 220901"/>
                <a:gd name="connsiteX3" fmla="*/ 21908 w 68917"/>
                <a:gd name="connsiteY3" fmla="*/ 2390 h 220901"/>
                <a:gd name="connsiteX4" fmla="*/ 42958 w 68917"/>
                <a:gd name="connsiteY4" fmla="*/ 16963 h 220901"/>
                <a:gd name="connsiteX5" fmla="*/ 39529 w 68917"/>
                <a:gd name="connsiteY5" fmla="*/ 61826 h 220901"/>
                <a:gd name="connsiteX6" fmla="*/ 57531 w 68917"/>
                <a:gd name="connsiteY6" fmla="*/ 104212 h 220901"/>
                <a:gd name="connsiteX7" fmla="*/ 68199 w 68917"/>
                <a:gd name="connsiteY7" fmla="*/ 141931 h 220901"/>
                <a:gd name="connsiteX8" fmla="*/ 36481 w 68917"/>
                <a:gd name="connsiteY8" fmla="*/ 213083 h 220901"/>
                <a:gd name="connsiteX9" fmla="*/ 27432 w 68917"/>
                <a:gd name="connsiteY9" fmla="*/ 219751 h 220901"/>
                <a:gd name="connsiteX10" fmla="*/ 10763 w 68917"/>
                <a:gd name="connsiteY10" fmla="*/ 219179 h 220901"/>
                <a:gd name="connsiteX11" fmla="*/ 6668 w 68917"/>
                <a:gd name="connsiteY11" fmla="*/ 203653 h 220901"/>
                <a:gd name="connsiteX12" fmla="*/ 35909 w 68917"/>
                <a:gd name="connsiteY12" fmla="*/ 140026 h 220901"/>
                <a:gd name="connsiteX13" fmla="*/ 62198 w 68917"/>
                <a:gd name="connsiteY13" fmla="*/ 129168 h 220901"/>
                <a:gd name="connsiteX14" fmla="*/ 46958 w 68917"/>
                <a:gd name="connsiteY14" fmla="*/ 119643 h 220901"/>
                <a:gd name="connsiteX15" fmla="*/ 14954 w 68917"/>
                <a:gd name="connsiteY15" fmla="*/ 115928 h 220901"/>
                <a:gd name="connsiteX16" fmla="*/ 667 w 68917"/>
                <a:gd name="connsiteY16" fmla="*/ 110785 h 220901"/>
                <a:gd name="connsiteX17" fmla="*/ 24194 w 68917"/>
                <a:gd name="connsiteY17" fmla="*/ 109737 h 220901"/>
                <a:gd name="connsiteX18" fmla="*/ 42863 w 68917"/>
                <a:gd name="connsiteY18" fmla="*/ 108689 h 220901"/>
                <a:gd name="connsiteX19" fmla="*/ 57245 w 68917"/>
                <a:gd name="connsiteY19" fmla="*/ 76876 h 220901"/>
                <a:gd name="connsiteX20" fmla="*/ 32195 w 68917"/>
                <a:gd name="connsiteY20" fmla="*/ 42395 h 220901"/>
                <a:gd name="connsiteX21" fmla="*/ 32861 w 68917"/>
                <a:gd name="connsiteY21" fmla="*/ 12201 h 220901"/>
                <a:gd name="connsiteX22" fmla="*/ 27051 w 68917"/>
                <a:gd name="connsiteY22" fmla="*/ 11248 h 220901"/>
                <a:gd name="connsiteX23" fmla="*/ 17621 w 68917"/>
                <a:gd name="connsiteY23" fmla="*/ 206320 h 220901"/>
                <a:gd name="connsiteX24" fmla="*/ 22098 w 68917"/>
                <a:gd name="connsiteY24" fmla="*/ 209464 h 220901"/>
                <a:gd name="connsiteX25" fmla="*/ 56674 w 68917"/>
                <a:gd name="connsiteY25" fmla="*/ 157362 h 220901"/>
                <a:gd name="connsiteX26" fmla="*/ 51245 w 68917"/>
                <a:gd name="connsiteY26" fmla="*/ 145075 h 220901"/>
                <a:gd name="connsiteX27" fmla="*/ 41339 w 68917"/>
                <a:gd name="connsiteY27" fmla="*/ 151361 h 220901"/>
                <a:gd name="connsiteX28" fmla="*/ 17621 w 68917"/>
                <a:gd name="connsiteY28" fmla="*/ 206320 h 220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8917" h="220901">
                  <a:moveTo>
                    <a:pt x="27051" y="11248"/>
                  </a:moveTo>
                  <a:cubicBezTo>
                    <a:pt x="20098" y="21440"/>
                    <a:pt x="13240" y="31537"/>
                    <a:pt x="6287" y="41728"/>
                  </a:cubicBezTo>
                  <a:cubicBezTo>
                    <a:pt x="4191" y="40490"/>
                    <a:pt x="2096" y="39157"/>
                    <a:pt x="0" y="37918"/>
                  </a:cubicBezTo>
                  <a:cubicBezTo>
                    <a:pt x="7144" y="25917"/>
                    <a:pt x="12954" y="12868"/>
                    <a:pt x="21908" y="2390"/>
                  </a:cubicBezTo>
                  <a:cubicBezTo>
                    <a:pt x="27813" y="-4563"/>
                    <a:pt x="42577" y="4676"/>
                    <a:pt x="42958" y="16963"/>
                  </a:cubicBezTo>
                  <a:cubicBezTo>
                    <a:pt x="43434" y="31822"/>
                    <a:pt x="40767" y="46872"/>
                    <a:pt x="39529" y="61826"/>
                  </a:cubicBezTo>
                  <a:cubicBezTo>
                    <a:pt x="68866" y="64493"/>
                    <a:pt x="71152" y="69065"/>
                    <a:pt x="57531" y="104212"/>
                  </a:cubicBezTo>
                  <a:cubicBezTo>
                    <a:pt x="74105" y="112975"/>
                    <a:pt x="66199" y="128120"/>
                    <a:pt x="68199" y="141931"/>
                  </a:cubicBezTo>
                  <a:cubicBezTo>
                    <a:pt x="72676" y="173840"/>
                    <a:pt x="55531" y="193271"/>
                    <a:pt x="36481" y="213083"/>
                  </a:cubicBezTo>
                  <a:cubicBezTo>
                    <a:pt x="33909" y="215750"/>
                    <a:pt x="30766" y="219084"/>
                    <a:pt x="27432" y="219751"/>
                  </a:cubicBezTo>
                  <a:cubicBezTo>
                    <a:pt x="21908" y="220798"/>
                    <a:pt x="14478" y="221941"/>
                    <a:pt x="10763" y="219179"/>
                  </a:cubicBezTo>
                  <a:cubicBezTo>
                    <a:pt x="7334" y="216607"/>
                    <a:pt x="4953" y="207844"/>
                    <a:pt x="6668" y="203653"/>
                  </a:cubicBezTo>
                  <a:cubicBezTo>
                    <a:pt x="15335" y="181936"/>
                    <a:pt x="24384" y="160219"/>
                    <a:pt x="35909" y="140026"/>
                  </a:cubicBezTo>
                  <a:cubicBezTo>
                    <a:pt x="39243" y="134121"/>
                    <a:pt x="51435" y="133264"/>
                    <a:pt x="62198" y="129168"/>
                  </a:cubicBezTo>
                  <a:cubicBezTo>
                    <a:pt x="60960" y="122310"/>
                    <a:pt x="62198" y="111737"/>
                    <a:pt x="46958" y="119643"/>
                  </a:cubicBezTo>
                  <a:cubicBezTo>
                    <a:pt x="35433" y="125644"/>
                    <a:pt x="24194" y="133740"/>
                    <a:pt x="14954" y="115928"/>
                  </a:cubicBezTo>
                  <a:cubicBezTo>
                    <a:pt x="13430" y="112975"/>
                    <a:pt x="6477" y="112690"/>
                    <a:pt x="667" y="110785"/>
                  </a:cubicBezTo>
                  <a:cubicBezTo>
                    <a:pt x="9430" y="101545"/>
                    <a:pt x="18288" y="102974"/>
                    <a:pt x="24194" y="109737"/>
                  </a:cubicBezTo>
                  <a:cubicBezTo>
                    <a:pt x="32099" y="118690"/>
                    <a:pt x="39053" y="114595"/>
                    <a:pt x="42863" y="108689"/>
                  </a:cubicBezTo>
                  <a:cubicBezTo>
                    <a:pt x="49054" y="99259"/>
                    <a:pt x="52388" y="88020"/>
                    <a:pt x="57245" y="76876"/>
                  </a:cubicBezTo>
                  <a:cubicBezTo>
                    <a:pt x="27051" y="70208"/>
                    <a:pt x="27432" y="70208"/>
                    <a:pt x="32195" y="42395"/>
                  </a:cubicBezTo>
                  <a:cubicBezTo>
                    <a:pt x="33814" y="32584"/>
                    <a:pt x="32766" y="22297"/>
                    <a:pt x="32861" y="12201"/>
                  </a:cubicBezTo>
                  <a:cubicBezTo>
                    <a:pt x="30861" y="11915"/>
                    <a:pt x="28956" y="11629"/>
                    <a:pt x="27051" y="11248"/>
                  </a:cubicBezTo>
                  <a:close/>
                  <a:moveTo>
                    <a:pt x="17621" y="206320"/>
                  </a:moveTo>
                  <a:cubicBezTo>
                    <a:pt x="19145" y="207368"/>
                    <a:pt x="20574" y="208416"/>
                    <a:pt x="22098" y="209464"/>
                  </a:cubicBezTo>
                  <a:cubicBezTo>
                    <a:pt x="37529" y="194890"/>
                    <a:pt x="53721" y="180603"/>
                    <a:pt x="56674" y="157362"/>
                  </a:cubicBezTo>
                  <a:cubicBezTo>
                    <a:pt x="57150" y="153552"/>
                    <a:pt x="53150" y="149170"/>
                    <a:pt x="51245" y="145075"/>
                  </a:cubicBezTo>
                  <a:cubicBezTo>
                    <a:pt x="47816" y="147075"/>
                    <a:pt x="42767" y="148408"/>
                    <a:pt x="41339" y="151361"/>
                  </a:cubicBezTo>
                  <a:cubicBezTo>
                    <a:pt x="32957" y="169459"/>
                    <a:pt x="25432" y="187937"/>
                    <a:pt x="17621" y="2063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02D98E2E-A307-44A3-A652-19EE96DF1A30}"/>
                </a:ext>
              </a:extLst>
            </p:cNvPr>
            <p:cNvSpPr/>
            <p:nvPr/>
          </p:nvSpPr>
          <p:spPr>
            <a:xfrm>
              <a:off x="5941337" y="2797206"/>
              <a:ext cx="113249" cy="230886"/>
            </a:xfrm>
            <a:custGeom>
              <a:avLst/>
              <a:gdLst>
                <a:gd name="connsiteX0" fmla="*/ 37624 w 113249"/>
                <a:gd name="connsiteY0" fmla="*/ 109442 h 230886"/>
                <a:gd name="connsiteX1" fmla="*/ 33623 w 113249"/>
                <a:gd name="connsiteY1" fmla="*/ 61531 h 230886"/>
                <a:gd name="connsiteX2" fmla="*/ 23050 w 113249"/>
                <a:gd name="connsiteY2" fmla="*/ 71056 h 230886"/>
                <a:gd name="connsiteX3" fmla="*/ 14478 w 113249"/>
                <a:gd name="connsiteY3" fmla="*/ 72104 h 230886"/>
                <a:gd name="connsiteX4" fmla="*/ 11811 w 113249"/>
                <a:gd name="connsiteY4" fmla="*/ 63722 h 230886"/>
                <a:gd name="connsiteX5" fmla="*/ 13335 w 113249"/>
                <a:gd name="connsiteY5" fmla="*/ 59150 h 230886"/>
                <a:gd name="connsiteX6" fmla="*/ 0 w 113249"/>
                <a:gd name="connsiteY6" fmla="*/ 23717 h 230886"/>
                <a:gd name="connsiteX7" fmla="*/ 34290 w 113249"/>
                <a:gd name="connsiteY7" fmla="*/ 0 h 230886"/>
                <a:gd name="connsiteX8" fmla="*/ 42100 w 113249"/>
                <a:gd name="connsiteY8" fmla="*/ 7810 h 230886"/>
                <a:gd name="connsiteX9" fmla="*/ 27051 w 113249"/>
                <a:gd name="connsiteY9" fmla="*/ 17145 h 230886"/>
                <a:gd name="connsiteX10" fmla="*/ 32385 w 113249"/>
                <a:gd name="connsiteY10" fmla="*/ 50864 h 230886"/>
                <a:gd name="connsiteX11" fmla="*/ 45815 w 113249"/>
                <a:gd name="connsiteY11" fmla="*/ 75533 h 230886"/>
                <a:gd name="connsiteX12" fmla="*/ 47435 w 113249"/>
                <a:gd name="connsiteY12" fmla="*/ 90964 h 230886"/>
                <a:gd name="connsiteX13" fmla="*/ 78867 w 113249"/>
                <a:gd name="connsiteY13" fmla="*/ 98584 h 230886"/>
                <a:gd name="connsiteX14" fmla="*/ 84963 w 113249"/>
                <a:gd name="connsiteY14" fmla="*/ 91250 h 230886"/>
                <a:gd name="connsiteX15" fmla="*/ 104394 w 113249"/>
                <a:gd name="connsiteY15" fmla="*/ 87440 h 230886"/>
                <a:gd name="connsiteX16" fmla="*/ 113157 w 113249"/>
                <a:gd name="connsiteY16" fmla="*/ 102870 h 230886"/>
                <a:gd name="connsiteX17" fmla="*/ 99155 w 113249"/>
                <a:gd name="connsiteY17" fmla="*/ 157353 h 230886"/>
                <a:gd name="connsiteX18" fmla="*/ 79819 w 113249"/>
                <a:gd name="connsiteY18" fmla="*/ 206788 h 230886"/>
                <a:gd name="connsiteX19" fmla="*/ 71438 w 113249"/>
                <a:gd name="connsiteY19" fmla="*/ 230886 h 230886"/>
                <a:gd name="connsiteX20" fmla="*/ 65818 w 113249"/>
                <a:gd name="connsiteY20" fmla="*/ 229648 h 230886"/>
                <a:gd name="connsiteX21" fmla="*/ 73438 w 113249"/>
                <a:gd name="connsiteY21" fmla="*/ 195548 h 230886"/>
                <a:gd name="connsiteX22" fmla="*/ 71342 w 113249"/>
                <a:gd name="connsiteY22" fmla="*/ 169831 h 230886"/>
                <a:gd name="connsiteX23" fmla="*/ 69056 w 113249"/>
                <a:gd name="connsiteY23" fmla="*/ 139827 h 230886"/>
                <a:gd name="connsiteX24" fmla="*/ 70961 w 113249"/>
                <a:gd name="connsiteY24" fmla="*/ 120491 h 230886"/>
                <a:gd name="connsiteX25" fmla="*/ 48482 w 113249"/>
                <a:gd name="connsiteY25" fmla="*/ 107442 h 230886"/>
                <a:gd name="connsiteX26" fmla="*/ 37624 w 113249"/>
                <a:gd name="connsiteY26" fmla="*/ 109442 h 230886"/>
                <a:gd name="connsiteX27" fmla="*/ 98012 w 113249"/>
                <a:gd name="connsiteY27" fmla="*/ 98679 h 230886"/>
                <a:gd name="connsiteX28" fmla="*/ 81534 w 113249"/>
                <a:gd name="connsiteY28" fmla="*/ 159639 h 230886"/>
                <a:gd name="connsiteX29" fmla="*/ 98012 w 113249"/>
                <a:gd name="connsiteY29" fmla="*/ 98679 h 230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3249" h="230886">
                  <a:moveTo>
                    <a:pt x="37624" y="109442"/>
                  </a:moveTo>
                  <a:cubicBezTo>
                    <a:pt x="36290" y="93821"/>
                    <a:pt x="35147" y="79248"/>
                    <a:pt x="33623" y="61531"/>
                  </a:cubicBezTo>
                  <a:cubicBezTo>
                    <a:pt x="28385" y="66389"/>
                    <a:pt x="26098" y="69437"/>
                    <a:pt x="23050" y="71056"/>
                  </a:cubicBezTo>
                  <a:cubicBezTo>
                    <a:pt x="20574" y="72390"/>
                    <a:pt x="16288" y="73343"/>
                    <a:pt x="14478" y="72104"/>
                  </a:cubicBezTo>
                  <a:cubicBezTo>
                    <a:pt x="12573" y="70771"/>
                    <a:pt x="12287" y="66675"/>
                    <a:pt x="11811" y="63722"/>
                  </a:cubicBezTo>
                  <a:cubicBezTo>
                    <a:pt x="11621" y="62294"/>
                    <a:pt x="12954" y="60674"/>
                    <a:pt x="13335" y="59150"/>
                  </a:cubicBezTo>
                  <a:cubicBezTo>
                    <a:pt x="18479" y="38100"/>
                    <a:pt x="17621" y="35814"/>
                    <a:pt x="0" y="23717"/>
                  </a:cubicBezTo>
                  <a:cubicBezTo>
                    <a:pt x="11621" y="15716"/>
                    <a:pt x="22955" y="7810"/>
                    <a:pt x="34290" y="0"/>
                  </a:cubicBezTo>
                  <a:cubicBezTo>
                    <a:pt x="36862" y="2572"/>
                    <a:pt x="39529" y="5144"/>
                    <a:pt x="42100" y="7810"/>
                  </a:cubicBezTo>
                  <a:cubicBezTo>
                    <a:pt x="37052" y="10858"/>
                    <a:pt x="30766" y="12954"/>
                    <a:pt x="27051" y="17145"/>
                  </a:cubicBezTo>
                  <a:cubicBezTo>
                    <a:pt x="19812" y="25432"/>
                    <a:pt x="24860" y="43053"/>
                    <a:pt x="32385" y="50864"/>
                  </a:cubicBezTo>
                  <a:cubicBezTo>
                    <a:pt x="38671" y="57341"/>
                    <a:pt x="42386" y="66770"/>
                    <a:pt x="45815" y="75533"/>
                  </a:cubicBezTo>
                  <a:cubicBezTo>
                    <a:pt x="47911" y="80867"/>
                    <a:pt x="47054" y="87249"/>
                    <a:pt x="47435" y="90964"/>
                  </a:cubicBezTo>
                  <a:cubicBezTo>
                    <a:pt x="58007" y="93536"/>
                    <a:pt x="67627" y="95917"/>
                    <a:pt x="78867" y="98584"/>
                  </a:cubicBezTo>
                  <a:cubicBezTo>
                    <a:pt x="79629" y="97631"/>
                    <a:pt x="81534" y="92678"/>
                    <a:pt x="84963" y="91250"/>
                  </a:cubicBezTo>
                  <a:cubicBezTo>
                    <a:pt x="91059" y="88678"/>
                    <a:pt x="98869" y="85535"/>
                    <a:pt x="104394" y="87440"/>
                  </a:cubicBezTo>
                  <a:cubicBezTo>
                    <a:pt x="108776" y="88964"/>
                    <a:pt x="114014" y="98108"/>
                    <a:pt x="113157" y="102870"/>
                  </a:cubicBezTo>
                  <a:cubicBezTo>
                    <a:pt x="109823" y="121253"/>
                    <a:pt x="104965" y="139541"/>
                    <a:pt x="99155" y="157353"/>
                  </a:cubicBezTo>
                  <a:cubicBezTo>
                    <a:pt x="93726" y="174117"/>
                    <a:pt x="86201" y="190310"/>
                    <a:pt x="79819" y="206788"/>
                  </a:cubicBezTo>
                  <a:cubicBezTo>
                    <a:pt x="76771" y="214694"/>
                    <a:pt x="74200" y="222790"/>
                    <a:pt x="71438" y="230886"/>
                  </a:cubicBezTo>
                  <a:cubicBezTo>
                    <a:pt x="69533" y="230505"/>
                    <a:pt x="67723" y="230029"/>
                    <a:pt x="65818" y="229648"/>
                  </a:cubicBezTo>
                  <a:cubicBezTo>
                    <a:pt x="68294" y="218313"/>
                    <a:pt x="70580" y="206883"/>
                    <a:pt x="73438" y="195548"/>
                  </a:cubicBezTo>
                  <a:cubicBezTo>
                    <a:pt x="75629" y="186690"/>
                    <a:pt x="77629" y="179546"/>
                    <a:pt x="71342" y="169831"/>
                  </a:cubicBezTo>
                  <a:cubicBezTo>
                    <a:pt x="66485" y="162497"/>
                    <a:pt x="69056" y="150019"/>
                    <a:pt x="69056" y="139827"/>
                  </a:cubicBezTo>
                  <a:cubicBezTo>
                    <a:pt x="69056" y="133350"/>
                    <a:pt x="71438" y="126873"/>
                    <a:pt x="70961" y="120491"/>
                  </a:cubicBezTo>
                  <a:cubicBezTo>
                    <a:pt x="69723" y="103442"/>
                    <a:pt x="64294" y="100584"/>
                    <a:pt x="48482" y="107442"/>
                  </a:cubicBezTo>
                  <a:cubicBezTo>
                    <a:pt x="45529" y="108585"/>
                    <a:pt x="42291" y="108585"/>
                    <a:pt x="37624" y="109442"/>
                  </a:cubicBezTo>
                  <a:close/>
                  <a:moveTo>
                    <a:pt x="98012" y="98679"/>
                  </a:moveTo>
                  <a:cubicBezTo>
                    <a:pt x="85535" y="103918"/>
                    <a:pt x="76676" y="136684"/>
                    <a:pt x="81534" y="159639"/>
                  </a:cubicBezTo>
                  <a:cubicBezTo>
                    <a:pt x="98108" y="142399"/>
                    <a:pt x="105156" y="116205"/>
                    <a:pt x="98012" y="986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77E11C8B-C3A1-42C7-A5DD-0008F72115D0}"/>
                </a:ext>
              </a:extLst>
            </p:cNvPr>
            <p:cNvSpPr/>
            <p:nvPr/>
          </p:nvSpPr>
          <p:spPr>
            <a:xfrm>
              <a:off x="6133171" y="2917419"/>
              <a:ext cx="128628" cy="74801"/>
            </a:xfrm>
            <a:custGeom>
              <a:avLst/>
              <a:gdLst>
                <a:gd name="connsiteX0" fmla="*/ 48577 w 128628"/>
                <a:gd name="connsiteY0" fmla="*/ 54284 h 74801"/>
                <a:gd name="connsiteX1" fmla="*/ 21241 w 128628"/>
                <a:gd name="connsiteY1" fmla="*/ 59714 h 74801"/>
                <a:gd name="connsiteX2" fmla="*/ 42386 w 128628"/>
                <a:gd name="connsiteY2" fmla="*/ 22280 h 74801"/>
                <a:gd name="connsiteX3" fmla="*/ 3429 w 128628"/>
                <a:gd name="connsiteY3" fmla="*/ 40664 h 74801"/>
                <a:gd name="connsiteX4" fmla="*/ 0 w 128628"/>
                <a:gd name="connsiteY4" fmla="*/ 34568 h 74801"/>
                <a:gd name="connsiteX5" fmla="*/ 40481 w 128628"/>
                <a:gd name="connsiteY5" fmla="*/ 10660 h 74801"/>
                <a:gd name="connsiteX6" fmla="*/ 48577 w 128628"/>
                <a:gd name="connsiteY6" fmla="*/ 21328 h 74801"/>
                <a:gd name="connsiteX7" fmla="*/ 41815 w 128628"/>
                <a:gd name="connsiteY7" fmla="*/ 47522 h 74801"/>
                <a:gd name="connsiteX8" fmla="*/ 60198 w 128628"/>
                <a:gd name="connsiteY8" fmla="*/ 38663 h 74801"/>
                <a:gd name="connsiteX9" fmla="*/ 88297 w 128628"/>
                <a:gd name="connsiteY9" fmla="*/ 9136 h 74801"/>
                <a:gd name="connsiteX10" fmla="*/ 119634 w 128628"/>
                <a:gd name="connsiteY10" fmla="*/ 6183 h 74801"/>
                <a:gd name="connsiteX11" fmla="*/ 122777 w 128628"/>
                <a:gd name="connsiteY11" fmla="*/ 39902 h 74801"/>
                <a:gd name="connsiteX12" fmla="*/ 77819 w 128628"/>
                <a:gd name="connsiteY12" fmla="*/ 71239 h 74801"/>
                <a:gd name="connsiteX13" fmla="*/ 48577 w 128628"/>
                <a:gd name="connsiteY13" fmla="*/ 54284 h 74801"/>
                <a:gd name="connsiteX14" fmla="*/ 60579 w 128628"/>
                <a:gd name="connsiteY14" fmla="*/ 56856 h 74801"/>
                <a:gd name="connsiteX15" fmla="*/ 64960 w 128628"/>
                <a:gd name="connsiteY15" fmla="*/ 61619 h 74801"/>
                <a:gd name="connsiteX16" fmla="*/ 112776 w 128628"/>
                <a:gd name="connsiteY16" fmla="*/ 32282 h 74801"/>
                <a:gd name="connsiteX17" fmla="*/ 111538 w 128628"/>
                <a:gd name="connsiteY17" fmla="*/ 16470 h 74801"/>
                <a:gd name="connsiteX18" fmla="*/ 96298 w 128628"/>
                <a:gd name="connsiteY18" fmla="*/ 16280 h 74801"/>
                <a:gd name="connsiteX19" fmla="*/ 60579 w 128628"/>
                <a:gd name="connsiteY19" fmla="*/ 56856 h 74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8628" h="74801">
                  <a:moveTo>
                    <a:pt x="48577" y="54284"/>
                  </a:moveTo>
                  <a:cubicBezTo>
                    <a:pt x="40862" y="55808"/>
                    <a:pt x="33242" y="57332"/>
                    <a:pt x="21241" y="59714"/>
                  </a:cubicBezTo>
                  <a:cubicBezTo>
                    <a:pt x="28956" y="45998"/>
                    <a:pt x="34671" y="35901"/>
                    <a:pt x="42386" y="22280"/>
                  </a:cubicBezTo>
                  <a:cubicBezTo>
                    <a:pt x="26575" y="29805"/>
                    <a:pt x="14954" y="35234"/>
                    <a:pt x="3429" y="40664"/>
                  </a:cubicBezTo>
                  <a:cubicBezTo>
                    <a:pt x="2286" y="38663"/>
                    <a:pt x="1143" y="36568"/>
                    <a:pt x="0" y="34568"/>
                  </a:cubicBezTo>
                  <a:cubicBezTo>
                    <a:pt x="13430" y="26471"/>
                    <a:pt x="26670" y="18089"/>
                    <a:pt x="40481" y="10660"/>
                  </a:cubicBezTo>
                  <a:cubicBezTo>
                    <a:pt x="41243" y="10279"/>
                    <a:pt x="48673" y="17708"/>
                    <a:pt x="48577" y="21328"/>
                  </a:cubicBezTo>
                  <a:cubicBezTo>
                    <a:pt x="48387" y="28662"/>
                    <a:pt x="45053" y="35806"/>
                    <a:pt x="41815" y="47522"/>
                  </a:cubicBezTo>
                  <a:cubicBezTo>
                    <a:pt x="49625" y="43902"/>
                    <a:pt x="56102" y="42473"/>
                    <a:pt x="60198" y="38663"/>
                  </a:cubicBezTo>
                  <a:cubicBezTo>
                    <a:pt x="70199" y="29424"/>
                    <a:pt x="79438" y="19423"/>
                    <a:pt x="88297" y="9136"/>
                  </a:cubicBezTo>
                  <a:cubicBezTo>
                    <a:pt x="98107" y="-2294"/>
                    <a:pt x="108585" y="-2675"/>
                    <a:pt x="119634" y="6183"/>
                  </a:cubicBezTo>
                  <a:cubicBezTo>
                    <a:pt x="129445" y="14089"/>
                    <a:pt x="132302" y="31234"/>
                    <a:pt x="122777" y="39902"/>
                  </a:cubicBezTo>
                  <a:cubicBezTo>
                    <a:pt x="109252" y="52094"/>
                    <a:pt x="94107" y="63428"/>
                    <a:pt x="77819" y="71239"/>
                  </a:cubicBezTo>
                  <a:cubicBezTo>
                    <a:pt x="60388" y="79526"/>
                    <a:pt x="52102" y="73144"/>
                    <a:pt x="48577" y="54284"/>
                  </a:cubicBezTo>
                  <a:close/>
                  <a:moveTo>
                    <a:pt x="60579" y="56856"/>
                  </a:moveTo>
                  <a:cubicBezTo>
                    <a:pt x="62008" y="58475"/>
                    <a:pt x="63532" y="60095"/>
                    <a:pt x="64960" y="61619"/>
                  </a:cubicBezTo>
                  <a:cubicBezTo>
                    <a:pt x="86011" y="60761"/>
                    <a:pt x="99250" y="45712"/>
                    <a:pt x="112776" y="32282"/>
                  </a:cubicBezTo>
                  <a:cubicBezTo>
                    <a:pt x="115443" y="29710"/>
                    <a:pt x="114490" y="19804"/>
                    <a:pt x="111538" y="16470"/>
                  </a:cubicBezTo>
                  <a:cubicBezTo>
                    <a:pt x="109156" y="13803"/>
                    <a:pt x="98965" y="13517"/>
                    <a:pt x="96298" y="16280"/>
                  </a:cubicBezTo>
                  <a:cubicBezTo>
                    <a:pt x="83725" y="29043"/>
                    <a:pt x="72390" y="43235"/>
                    <a:pt x="60579" y="5685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407F98C-B8E4-4B6B-AE44-C264A5F08240}"/>
                </a:ext>
              </a:extLst>
            </p:cNvPr>
            <p:cNvSpPr/>
            <p:nvPr/>
          </p:nvSpPr>
          <p:spPr>
            <a:xfrm>
              <a:off x="6139214" y="2994665"/>
              <a:ext cx="70369" cy="64669"/>
            </a:xfrm>
            <a:custGeom>
              <a:avLst/>
              <a:gdLst>
                <a:gd name="connsiteX0" fmla="*/ 19102 w 70369"/>
                <a:gd name="connsiteY0" fmla="*/ 64669 h 64669"/>
                <a:gd name="connsiteX1" fmla="*/ 529 w 70369"/>
                <a:gd name="connsiteY1" fmla="*/ 56096 h 64669"/>
                <a:gd name="connsiteX2" fmla="*/ 7101 w 70369"/>
                <a:gd name="connsiteY2" fmla="*/ 36665 h 64669"/>
                <a:gd name="connsiteX3" fmla="*/ 45487 w 70369"/>
                <a:gd name="connsiteY3" fmla="*/ 4090 h 64669"/>
                <a:gd name="connsiteX4" fmla="*/ 61108 w 70369"/>
                <a:gd name="connsiteY4" fmla="*/ 851 h 64669"/>
                <a:gd name="connsiteX5" fmla="*/ 70347 w 70369"/>
                <a:gd name="connsiteY5" fmla="*/ 17996 h 64669"/>
                <a:gd name="connsiteX6" fmla="*/ 19102 w 70369"/>
                <a:gd name="connsiteY6" fmla="*/ 64669 h 64669"/>
                <a:gd name="connsiteX7" fmla="*/ 8244 w 70369"/>
                <a:gd name="connsiteY7" fmla="*/ 49048 h 64669"/>
                <a:gd name="connsiteX8" fmla="*/ 54535 w 70369"/>
                <a:gd name="connsiteY8" fmla="*/ 8853 h 64669"/>
                <a:gd name="connsiteX9" fmla="*/ 8244 w 70369"/>
                <a:gd name="connsiteY9" fmla="*/ 49048 h 64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0369" h="64669">
                  <a:moveTo>
                    <a:pt x="19102" y="64669"/>
                  </a:moveTo>
                  <a:cubicBezTo>
                    <a:pt x="12530" y="61907"/>
                    <a:pt x="2434" y="60668"/>
                    <a:pt x="529" y="56096"/>
                  </a:cubicBezTo>
                  <a:cubicBezTo>
                    <a:pt x="-1472" y="51239"/>
                    <a:pt x="2529" y="41333"/>
                    <a:pt x="7101" y="36665"/>
                  </a:cubicBezTo>
                  <a:cubicBezTo>
                    <a:pt x="18912" y="24759"/>
                    <a:pt x="32056" y="14186"/>
                    <a:pt x="45487" y="4090"/>
                  </a:cubicBezTo>
                  <a:cubicBezTo>
                    <a:pt x="49582" y="1042"/>
                    <a:pt x="58250" y="-1339"/>
                    <a:pt x="61108" y="851"/>
                  </a:cubicBezTo>
                  <a:cubicBezTo>
                    <a:pt x="65870" y="4471"/>
                    <a:pt x="70156" y="11996"/>
                    <a:pt x="70347" y="17996"/>
                  </a:cubicBezTo>
                  <a:cubicBezTo>
                    <a:pt x="71109" y="43714"/>
                    <a:pt x="52916" y="59049"/>
                    <a:pt x="19102" y="64669"/>
                  </a:cubicBezTo>
                  <a:close/>
                  <a:moveTo>
                    <a:pt x="8244" y="49048"/>
                  </a:moveTo>
                  <a:cubicBezTo>
                    <a:pt x="44153" y="53048"/>
                    <a:pt x="66156" y="33236"/>
                    <a:pt x="54535" y="8853"/>
                  </a:cubicBezTo>
                  <a:cubicBezTo>
                    <a:pt x="39486" y="21902"/>
                    <a:pt x="25198" y="34284"/>
                    <a:pt x="8244" y="49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8C851F53-F2F4-484D-A589-B487B4FE34AF}"/>
                </a:ext>
              </a:extLst>
            </p:cNvPr>
            <p:cNvSpPr/>
            <p:nvPr/>
          </p:nvSpPr>
          <p:spPr>
            <a:xfrm>
              <a:off x="5869493" y="2968465"/>
              <a:ext cx="103371" cy="69505"/>
            </a:xfrm>
            <a:custGeom>
              <a:avLst/>
              <a:gdLst>
                <a:gd name="connsiteX0" fmla="*/ 14598 w 103371"/>
                <a:gd name="connsiteY0" fmla="*/ 0 h 69505"/>
                <a:gd name="connsiteX1" fmla="*/ 29648 w 103371"/>
                <a:gd name="connsiteY1" fmla="*/ 28480 h 69505"/>
                <a:gd name="connsiteX2" fmla="*/ 48984 w 103371"/>
                <a:gd name="connsiteY2" fmla="*/ 31052 h 69505"/>
                <a:gd name="connsiteX3" fmla="*/ 57747 w 103371"/>
                <a:gd name="connsiteY3" fmla="*/ 38100 h 69505"/>
                <a:gd name="connsiteX4" fmla="*/ 76225 w 103371"/>
                <a:gd name="connsiteY4" fmla="*/ 58483 h 69505"/>
                <a:gd name="connsiteX5" fmla="*/ 103371 w 103371"/>
                <a:gd name="connsiteY5" fmla="*/ 66199 h 69505"/>
                <a:gd name="connsiteX6" fmla="*/ 45840 w 103371"/>
                <a:gd name="connsiteY6" fmla="*/ 45529 h 69505"/>
                <a:gd name="connsiteX7" fmla="*/ 35839 w 103371"/>
                <a:gd name="connsiteY7" fmla="*/ 39815 h 69505"/>
                <a:gd name="connsiteX8" fmla="*/ 6978 w 103371"/>
                <a:gd name="connsiteY8" fmla="*/ 30385 h 69505"/>
                <a:gd name="connsiteX9" fmla="*/ 311 w 103371"/>
                <a:gd name="connsiteY9" fmla="*/ 12954 h 69505"/>
                <a:gd name="connsiteX10" fmla="*/ 14598 w 103371"/>
                <a:gd name="connsiteY10" fmla="*/ 0 h 69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3371" h="69505">
                  <a:moveTo>
                    <a:pt x="14598" y="0"/>
                  </a:moveTo>
                  <a:cubicBezTo>
                    <a:pt x="4311" y="20193"/>
                    <a:pt x="6788" y="25146"/>
                    <a:pt x="29648" y="28480"/>
                  </a:cubicBezTo>
                  <a:cubicBezTo>
                    <a:pt x="36125" y="29432"/>
                    <a:pt x="42792" y="29337"/>
                    <a:pt x="48984" y="31052"/>
                  </a:cubicBezTo>
                  <a:cubicBezTo>
                    <a:pt x="52413" y="32004"/>
                    <a:pt x="58128" y="36576"/>
                    <a:pt x="57747" y="38100"/>
                  </a:cubicBezTo>
                  <a:cubicBezTo>
                    <a:pt x="52984" y="55245"/>
                    <a:pt x="66986" y="54959"/>
                    <a:pt x="76225" y="58483"/>
                  </a:cubicBezTo>
                  <a:cubicBezTo>
                    <a:pt x="83940" y="61436"/>
                    <a:pt x="92227" y="63055"/>
                    <a:pt x="103371" y="66199"/>
                  </a:cubicBezTo>
                  <a:cubicBezTo>
                    <a:pt x="79178" y="75152"/>
                    <a:pt x="55651" y="65151"/>
                    <a:pt x="45840" y="45529"/>
                  </a:cubicBezTo>
                  <a:cubicBezTo>
                    <a:pt x="44412" y="42672"/>
                    <a:pt x="39554" y="41053"/>
                    <a:pt x="35839" y="39815"/>
                  </a:cubicBezTo>
                  <a:cubicBezTo>
                    <a:pt x="26219" y="36576"/>
                    <a:pt x="15456" y="35338"/>
                    <a:pt x="6978" y="30385"/>
                  </a:cubicBezTo>
                  <a:cubicBezTo>
                    <a:pt x="2597" y="27813"/>
                    <a:pt x="-1118" y="18098"/>
                    <a:pt x="311" y="12954"/>
                  </a:cubicBezTo>
                  <a:cubicBezTo>
                    <a:pt x="1644" y="7620"/>
                    <a:pt x="9550" y="4191"/>
                    <a:pt x="14598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12FF1BFA-6640-4564-A306-C26E93CD06F4}"/>
                </a:ext>
              </a:extLst>
            </p:cNvPr>
            <p:cNvSpPr/>
            <p:nvPr/>
          </p:nvSpPr>
          <p:spPr>
            <a:xfrm>
              <a:off x="5883616" y="2879311"/>
              <a:ext cx="45719" cy="76295"/>
            </a:xfrm>
            <a:custGeom>
              <a:avLst/>
              <a:gdLst>
                <a:gd name="connsiteX0" fmla="*/ 35623 w 45719"/>
                <a:gd name="connsiteY0" fmla="*/ 36481 h 76295"/>
                <a:gd name="connsiteX1" fmla="*/ 11335 w 45719"/>
                <a:gd name="connsiteY1" fmla="*/ 67627 h 76295"/>
                <a:gd name="connsiteX2" fmla="*/ 0 w 45719"/>
                <a:gd name="connsiteY2" fmla="*/ 1715 h 76295"/>
                <a:gd name="connsiteX3" fmla="*/ 6572 w 45719"/>
                <a:gd name="connsiteY3" fmla="*/ 0 h 76295"/>
                <a:gd name="connsiteX4" fmla="*/ 18383 w 45719"/>
                <a:gd name="connsiteY4" fmla="*/ 39052 h 76295"/>
                <a:gd name="connsiteX5" fmla="*/ 28575 w 45719"/>
                <a:gd name="connsiteY5" fmla="*/ 31242 h 76295"/>
                <a:gd name="connsiteX6" fmla="*/ 43624 w 45719"/>
                <a:gd name="connsiteY6" fmla="*/ 36195 h 76295"/>
                <a:gd name="connsiteX7" fmla="*/ 45720 w 45719"/>
                <a:gd name="connsiteY7" fmla="*/ 76009 h 76295"/>
                <a:gd name="connsiteX8" fmla="*/ 38862 w 45719"/>
                <a:gd name="connsiteY8" fmla="*/ 76295 h 76295"/>
                <a:gd name="connsiteX9" fmla="*/ 35623 w 45719"/>
                <a:gd name="connsiteY9" fmla="*/ 36481 h 76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719" h="76295">
                  <a:moveTo>
                    <a:pt x="35623" y="36481"/>
                  </a:moveTo>
                  <a:cubicBezTo>
                    <a:pt x="26384" y="48292"/>
                    <a:pt x="20383" y="56007"/>
                    <a:pt x="11335" y="67627"/>
                  </a:cubicBezTo>
                  <a:cubicBezTo>
                    <a:pt x="7048" y="42767"/>
                    <a:pt x="3524" y="22288"/>
                    <a:pt x="0" y="1715"/>
                  </a:cubicBezTo>
                  <a:cubicBezTo>
                    <a:pt x="2191" y="1143"/>
                    <a:pt x="4381" y="571"/>
                    <a:pt x="6572" y="0"/>
                  </a:cubicBezTo>
                  <a:cubicBezTo>
                    <a:pt x="10382" y="12573"/>
                    <a:pt x="14192" y="25241"/>
                    <a:pt x="18383" y="39052"/>
                  </a:cubicBezTo>
                  <a:cubicBezTo>
                    <a:pt x="22193" y="35909"/>
                    <a:pt x="25432" y="31242"/>
                    <a:pt x="28575" y="31242"/>
                  </a:cubicBezTo>
                  <a:cubicBezTo>
                    <a:pt x="33814" y="31242"/>
                    <a:pt x="43244" y="33623"/>
                    <a:pt x="43624" y="36195"/>
                  </a:cubicBezTo>
                  <a:cubicBezTo>
                    <a:pt x="45625" y="49244"/>
                    <a:pt x="45244" y="62675"/>
                    <a:pt x="45720" y="76009"/>
                  </a:cubicBezTo>
                  <a:cubicBezTo>
                    <a:pt x="43434" y="76105"/>
                    <a:pt x="41148" y="76200"/>
                    <a:pt x="38862" y="76295"/>
                  </a:cubicBezTo>
                  <a:cubicBezTo>
                    <a:pt x="38005" y="64675"/>
                    <a:pt x="36957" y="53150"/>
                    <a:pt x="35623" y="36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A682A222-4538-4DC7-97F0-95C6F1FF6607}"/>
                </a:ext>
              </a:extLst>
            </p:cNvPr>
            <p:cNvSpPr/>
            <p:nvPr/>
          </p:nvSpPr>
          <p:spPr>
            <a:xfrm>
              <a:off x="6135456" y="2866023"/>
              <a:ext cx="63245" cy="46054"/>
            </a:xfrm>
            <a:custGeom>
              <a:avLst/>
              <a:gdLst>
                <a:gd name="connsiteX0" fmla="*/ 34671 w 63245"/>
                <a:gd name="connsiteY0" fmla="*/ 22433 h 46054"/>
                <a:gd name="connsiteX1" fmla="*/ 63151 w 63245"/>
                <a:gd name="connsiteY1" fmla="*/ 21480 h 46054"/>
                <a:gd name="connsiteX2" fmla="*/ 63246 w 63245"/>
                <a:gd name="connsiteY2" fmla="*/ 24814 h 46054"/>
                <a:gd name="connsiteX3" fmla="*/ 15430 w 63245"/>
                <a:gd name="connsiteY3" fmla="*/ 46055 h 46054"/>
                <a:gd name="connsiteX4" fmla="*/ 30099 w 63245"/>
                <a:gd name="connsiteY4" fmla="*/ 8050 h 46054"/>
                <a:gd name="connsiteX5" fmla="*/ 0 w 63245"/>
                <a:gd name="connsiteY5" fmla="*/ 16718 h 46054"/>
                <a:gd name="connsiteX6" fmla="*/ 28575 w 63245"/>
                <a:gd name="connsiteY6" fmla="*/ 525 h 46054"/>
                <a:gd name="connsiteX7" fmla="*/ 34671 w 63245"/>
                <a:gd name="connsiteY7" fmla="*/ 22433 h 46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245" h="46054">
                  <a:moveTo>
                    <a:pt x="34671" y="22433"/>
                  </a:moveTo>
                  <a:cubicBezTo>
                    <a:pt x="45244" y="22052"/>
                    <a:pt x="54197" y="21766"/>
                    <a:pt x="63151" y="21480"/>
                  </a:cubicBezTo>
                  <a:cubicBezTo>
                    <a:pt x="63151" y="22623"/>
                    <a:pt x="63151" y="23671"/>
                    <a:pt x="63246" y="24814"/>
                  </a:cubicBezTo>
                  <a:cubicBezTo>
                    <a:pt x="48578" y="31386"/>
                    <a:pt x="33814" y="37863"/>
                    <a:pt x="15430" y="46055"/>
                  </a:cubicBezTo>
                  <a:cubicBezTo>
                    <a:pt x="20479" y="32910"/>
                    <a:pt x="24670" y="22052"/>
                    <a:pt x="30099" y="8050"/>
                  </a:cubicBezTo>
                  <a:cubicBezTo>
                    <a:pt x="18288" y="11479"/>
                    <a:pt x="9334" y="14051"/>
                    <a:pt x="0" y="16718"/>
                  </a:cubicBezTo>
                  <a:cubicBezTo>
                    <a:pt x="3715" y="5669"/>
                    <a:pt x="18098" y="-2142"/>
                    <a:pt x="28575" y="525"/>
                  </a:cubicBezTo>
                  <a:cubicBezTo>
                    <a:pt x="43434" y="4240"/>
                    <a:pt x="35147" y="14717"/>
                    <a:pt x="34671" y="224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18B38BF9-BE8A-444C-B341-0C5EB515BA64}"/>
                </a:ext>
              </a:extLst>
            </p:cNvPr>
            <p:cNvSpPr/>
            <p:nvPr/>
          </p:nvSpPr>
          <p:spPr>
            <a:xfrm>
              <a:off x="6021347" y="2824461"/>
              <a:ext cx="31432" cy="35514"/>
            </a:xfrm>
            <a:custGeom>
              <a:avLst/>
              <a:gdLst>
                <a:gd name="connsiteX0" fmla="*/ 16383 w 31432"/>
                <a:gd name="connsiteY0" fmla="*/ 11226 h 35514"/>
                <a:gd name="connsiteX1" fmla="*/ 4191 w 31432"/>
                <a:gd name="connsiteY1" fmla="*/ 23608 h 35514"/>
                <a:gd name="connsiteX2" fmla="*/ 0 w 31432"/>
                <a:gd name="connsiteY2" fmla="*/ 21132 h 35514"/>
                <a:gd name="connsiteX3" fmla="*/ 11716 w 31432"/>
                <a:gd name="connsiteY3" fmla="*/ 558 h 35514"/>
                <a:gd name="connsiteX4" fmla="*/ 20002 w 31432"/>
                <a:gd name="connsiteY4" fmla="*/ 1510 h 35514"/>
                <a:gd name="connsiteX5" fmla="*/ 31433 w 31432"/>
                <a:gd name="connsiteY5" fmla="*/ 33324 h 35514"/>
                <a:gd name="connsiteX6" fmla="*/ 25717 w 31432"/>
                <a:gd name="connsiteY6" fmla="*/ 35514 h 35514"/>
                <a:gd name="connsiteX7" fmla="*/ 16383 w 31432"/>
                <a:gd name="connsiteY7" fmla="*/ 11226 h 35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432" h="35514">
                  <a:moveTo>
                    <a:pt x="16383" y="11226"/>
                  </a:moveTo>
                  <a:cubicBezTo>
                    <a:pt x="11240" y="16464"/>
                    <a:pt x="7715" y="20084"/>
                    <a:pt x="4191" y="23608"/>
                  </a:cubicBezTo>
                  <a:cubicBezTo>
                    <a:pt x="2762" y="22751"/>
                    <a:pt x="1429" y="21989"/>
                    <a:pt x="0" y="21132"/>
                  </a:cubicBezTo>
                  <a:cubicBezTo>
                    <a:pt x="3810" y="14178"/>
                    <a:pt x="7239" y="7035"/>
                    <a:pt x="11716" y="558"/>
                  </a:cubicBezTo>
                  <a:cubicBezTo>
                    <a:pt x="12478" y="-585"/>
                    <a:pt x="19431" y="177"/>
                    <a:pt x="20002" y="1510"/>
                  </a:cubicBezTo>
                  <a:cubicBezTo>
                    <a:pt x="24289" y="11892"/>
                    <a:pt x="27718" y="22656"/>
                    <a:pt x="31433" y="33324"/>
                  </a:cubicBezTo>
                  <a:cubicBezTo>
                    <a:pt x="29527" y="34086"/>
                    <a:pt x="27622" y="34752"/>
                    <a:pt x="25717" y="35514"/>
                  </a:cubicBezTo>
                  <a:cubicBezTo>
                    <a:pt x="22860" y="27990"/>
                    <a:pt x="19907" y="20465"/>
                    <a:pt x="16383" y="112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0E0DE108-E95F-479A-88F2-C75E81A15032}"/>
              </a:ext>
            </a:extLst>
          </p:cNvPr>
          <p:cNvGrpSpPr/>
          <p:nvPr/>
        </p:nvGrpSpPr>
        <p:grpSpPr>
          <a:xfrm>
            <a:off x="5841380" y="1717682"/>
            <a:ext cx="509240" cy="101848"/>
            <a:chOff x="5841380" y="1831582"/>
            <a:chExt cx="509240" cy="101848"/>
          </a:xfrm>
        </p:grpSpPr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78279016-F3C2-49DE-BEDB-84B4B4417130}"/>
                </a:ext>
              </a:extLst>
            </p:cNvPr>
            <p:cNvSpPr/>
            <p:nvPr/>
          </p:nvSpPr>
          <p:spPr>
            <a:xfrm>
              <a:off x="5841380" y="1831582"/>
              <a:ext cx="101848" cy="1018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5FC49A28-B4AF-429A-BB91-CD77A869DA9C}"/>
                </a:ext>
              </a:extLst>
            </p:cNvPr>
            <p:cNvSpPr/>
            <p:nvPr/>
          </p:nvSpPr>
          <p:spPr>
            <a:xfrm>
              <a:off x="6045076" y="1831582"/>
              <a:ext cx="101848" cy="101848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288432E2-33A2-4BA8-8162-E9061999E6EF}"/>
                </a:ext>
              </a:extLst>
            </p:cNvPr>
            <p:cNvSpPr/>
            <p:nvPr/>
          </p:nvSpPr>
          <p:spPr>
            <a:xfrm>
              <a:off x="6248772" y="1831582"/>
              <a:ext cx="101848" cy="101848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</p:grpSp>
      <p:sp>
        <p:nvSpPr>
          <p:cNvPr id="124" name="Rectangle: Rounded Corners 195">
            <a:extLst>
              <a:ext uri="{FF2B5EF4-FFF2-40B4-BE49-F238E27FC236}">
                <a16:creationId xmlns:a16="http://schemas.microsoft.com/office/drawing/2014/main" id="{51B2676B-C740-A04B-9165-21751029AC12}"/>
              </a:ext>
            </a:extLst>
          </p:cNvPr>
          <p:cNvSpPr/>
          <p:nvPr/>
        </p:nvSpPr>
        <p:spPr>
          <a:xfrm>
            <a:off x="1672388" y="5127852"/>
            <a:ext cx="2769821" cy="1390198"/>
          </a:xfrm>
          <a:prstGeom prst="roundRect">
            <a:avLst>
              <a:gd name="adj" fmla="val 8987"/>
            </a:avLst>
          </a:prstGeom>
          <a:gradFill>
            <a:gsLst>
              <a:gs pos="0">
                <a:schemeClr val="bg1"/>
              </a:gs>
              <a:gs pos="100000">
                <a:schemeClr val="bg1">
                  <a:alpha val="90000"/>
                </a:schemeClr>
              </a:gs>
            </a:gsLst>
            <a:lin ang="2700000" scaled="0"/>
          </a:gradFill>
          <a:ln>
            <a:noFill/>
          </a:ln>
          <a:effectLst>
            <a:outerShdw blurRad="1079500" dist="762000" dir="2700000" sx="85000" sy="85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8F5FF57D-7A51-FB44-8139-59D7A03919D0}"/>
              </a:ext>
            </a:extLst>
          </p:cNvPr>
          <p:cNvSpPr txBox="1"/>
          <p:nvPr/>
        </p:nvSpPr>
        <p:spPr>
          <a:xfrm>
            <a:off x="1670580" y="5174734"/>
            <a:ext cx="2753935" cy="1255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000" dirty="0">
                <a:solidFill>
                  <a:srgbClr val="361B00"/>
                </a:solidFill>
                <a:cs typeface="Poppins SemiBold" panose="00000700000000000000" pitchFamily="2" charset="0"/>
              </a:rPr>
              <a:t>The wind turbines fits perfectly the location</a:t>
            </a:r>
            <a:r>
              <a:rPr lang="en-US" sz="1600" dirty="0">
                <a:solidFill>
                  <a:srgbClr val="361B00"/>
                </a:solidFill>
                <a:cs typeface="Poppins SemiBold" panose="00000700000000000000" pitchFamily="2" charset="0"/>
              </a:rPr>
              <a:t>.</a:t>
            </a:r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5D04014C-2E6A-F84A-A236-D6F4EF28A4D1}"/>
              </a:ext>
            </a:extLst>
          </p:cNvPr>
          <p:cNvSpPr/>
          <p:nvPr/>
        </p:nvSpPr>
        <p:spPr>
          <a:xfrm>
            <a:off x="4014531" y="4774509"/>
            <a:ext cx="551242" cy="551242"/>
          </a:xfrm>
          <a:prstGeom prst="ellipse">
            <a:avLst/>
          </a:prstGeom>
          <a:solidFill>
            <a:schemeClr val="accent5"/>
          </a:solidFill>
          <a:ln w="22225">
            <a:solidFill>
              <a:srgbClr val="FEFDF8"/>
            </a:solidFill>
          </a:ln>
          <a:effectLst>
            <a:outerShdw blurRad="1016000" dist="190500" dir="2700000" sx="83000" sy="83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rgbClr val="FEFDF8"/>
                </a:solidFill>
                <a:latin typeface="+mj-lt"/>
              </a:rPr>
              <a:t>3</a:t>
            </a: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35FBFA94-1BB4-C94C-8B46-979141DD2ECF}"/>
              </a:ext>
            </a:extLst>
          </p:cNvPr>
          <p:cNvGrpSpPr/>
          <p:nvPr/>
        </p:nvGrpSpPr>
        <p:grpSpPr>
          <a:xfrm>
            <a:off x="7504419" y="5180196"/>
            <a:ext cx="4081305" cy="1488072"/>
            <a:chOff x="1346377" y="3402768"/>
            <a:chExt cx="4081305" cy="1488072"/>
          </a:xfrm>
        </p:grpSpPr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DDA2349D-3B4B-A045-B036-A41E8CFEF012}"/>
                </a:ext>
              </a:extLst>
            </p:cNvPr>
            <p:cNvGrpSpPr/>
            <p:nvPr/>
          </p:nvGrpSpPr>
          <p:grpSpPr>
            <a:xfrm>
              <a:off x="1444860" y="3500643"/>
              <a:ext cx="3982822" cy="1390197"/>
              <a:chOff x="1428695" y="2110955"/>
              <a:chExt cx="4495445" cy="1569126"/>
            </a:xfrm>
          </p:grpSpPr>
          <p:sp>
            <p:nvSpPr>
              <p:cNvPr id="120" name="Rectangle: Rounded Corners 103">
                <a:extLst>
                  <a:ext uri="{FF2B5EF4-FFF2-40B4-BE49-F238E27FC236}">
                    <a16:creationId xmlns:a16="http://schemas.microsoft.com/office/drawing/2014/main" id="{1AEB5664-F3F8-344D-88EF-67E30325C892}"/>
                  </a:ext>
                </a:extLst>
              </p:cNvPr>
              <p:cNvSpPr/>
              <p:nvPr/>
            </p:nvSpPr>
            <p:spPr>
              <a:xfrm>
                <a:off x="1632039" y="2110955"/>
                <a:ext cx="4031897" cy="1569126"/>
              </a:xfrm>
              <a:prstGeom prst="roundRect">
                <a:avLst>
                  <a:gd name="adj" fmla="val 8987"/>
                </a:avLst>
              </a:prstGeom>
              <a:solidFill>
                <a:srgbClr val="FEFDF8"/>
              </a:solidFill>
              <a:ln>
                <a:noFill/>
              </a:ln>
              <a:effectLst>
                <a:outerShdw blurRad="1079500" dist="762000" dir="2700000" sx="85000" sy="85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F0E05734-99CD-9649-B3EF-E3396B0F4E3D}"/>
                  </a:ext>
                </a:extLst>
              </p:cNvPr>
              <p:cNvSpPr txBox="1"/>
              <p:nvPr/>
            </p:nvSpPr>
            <p:spPr>
              <a:xfrm>
                <a:off x="1428695" y="2274174"/>
                <a:ext cx="4495445" cy="12863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dirty="0">
                    <a:solidFill>
                      <a:srgbClr val="361B00"/>
                    </a:solidFill>
                    <a:cs typeface="Poppins SemiBold" panose="00000700000000000000" pitchFamily="2" charset="0"/>
                  </a:rPr>
                  <a:t>Creates environmental awareness and educates the population.</a:t>
                </a:r>
              </a:p>
            </p:txBody>
          </p:sp>
        </p:grp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92DF1455-12D9-7843-9F2D-8124317C450A}"/>
                </a:ext>
              </a:extLst>
            </p:cNvPr>
            <p:cNvSpPr/>
            <p:nvPr/>
          </p:nvSpPr>
          <p:spPr>
            <a:xfrm>
              <a:off x="1346377" y="3402768"/>
              <a:ext cx="551242" cy="551242"/>
            </a:xfrm>
            <a:prstGeom prst="ellipse">
              <a:avLst/>
            </a:prstGeom>
            <a:solidFill>
              <a:srgbClr val="3A6E4A"/>
            </a:solidFill>
            <a:ln w="22225">
              <a:solidFill>
                <a:srgbClr val="FEFDF8"/>
              </a:solidFill>
            </a:ln>
            <a:effectLst>
              <a:outerShdw blurRad="1016000" dist="190500" dir="2700000" sx="83000" sy="83000" algn="tl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00" dirty="0">
                  <a:solidFill>
                    <a:srgbClr val="FEFDF8"/>
                  </a:solidFill>
                  <a:latin typeface="+mj-lt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9956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24" grpId="1" animBg="1"/>
      <p:bldP spid="125" grpId="1"/>
      <p:bldP spid="12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D2642EED-8A54-4536-8568-A90D80530C3B}"/>
              </a:ext>
            </a:extLst>
          </p:cNvPr>
          <p:cNvSpPr/>
          <p:nvPr/>
        </p:nvSpPr>
        <p:spPr>
          <a:xfrm flipH="1">
            <a:off x="-16260" y="2342857"/>
            <a:ext cx="4879949" cy="4538270"/>
          </a:xfrm>
          <a:custGeom>
            <a:avLst/>
            <a:gdLst>
              <a:gd name="connsiteX0" fmla="*/ 4889646 w 6863283"/>
              <a:gd name="connsiteY0" fmla="*/ 777 h 5869652"/>
              <a:gd name="connsiteX1" fmla="*/ 6329151 w 6863283"/>
              <a:gd name="connsiteY1" fmla="*/ 305501 h 5869652"/>
              <a:gd name="connsiteX2" fmla="*/ 6817152 w 6863283"/>
              <a:gd name="connsiteY2" fmla="*/ 304283 h 5869652"/>
              <a:gd name="connsiteX3" fmla="*/ 6863283 w 6863283"/>
              <a:gd name="connsiteY3" fmla="*/ 298138 h 5869652"/>
              <a:gd name="connsiteX4" fmla="*/ 6863283 w 6863283"/>
              <a:gd name="connsiteY4" fmla="*/ 5869652 h 5869652"/>
              <a:gd name="connsiteX5" fmla="*/ 0 w 6863283"/>
              <a:gd name="connsiteY5" fmla="*/ 5869652 h 5869652"/>
              <a:gd name="connsiteX6" fmla="*/ 42660 w 6863283"/>
              <a:gd name="connsiteY6" fmla="*/ 5527482 h 5869652"/>
              <a:gd name="connsiteX7" fmla="*/ 974673 w 6863283"/>
              <a:gd name="connsiteY7" fmla="*/ 3999970 h 5869652"/>
              <a:gd name="connsiteX8" fmla="*/ 2395119 w 6863283"/>
              <a:gd name="connsiteY8" fmla="*/ 3680205 h 5869652"/>
              <a:gd name="connsiteX9" fmla="*/ 3406686 w 6863283"/>
              <a:gd name="connsiteY9" fmla="*/ 3921742 h 5869652"/>
              <a:gd name="connsiteX10" fmla="*/ 4357869 w 6863283"/>
              <a:gd name="connsiteY10" fmla="*/ 3002493 h 5869652"/>
              <a:gd name="connsiteX11" fmla="*/ 4039278 w 6863283"/>
              <a:gd name="connsiteY11" fmla="*/ 2399168 h 5869652"/>
              <a:gd name="connsiteX12" fmla="*/ 3760975 w 6863283"/>
              <a:gd name="connsiteY12" fmla="*/ 1093551 h 5869652"/>
              <a:gd name="connsiteX13" fmla="*/ 4546844 w 6863283"/>
              <a:gd name="connsiteY13" fmla="*/ 65683 h 5869652"/>
              <a:gd name="connsiteX14" fmla="*/ 4889646 w 6863283"/>
              <a:gd name="connsiteY14" fmla="*/ 777 h 5869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63283" h="5869652">
                <a:moveTo>
                  <a:pt x="4889646" y="777"/>
                </a:moveTo>
                <a:cubicBezTo>
                  <a:pt x="5377612" y="-16445"/>
                  <a:pt x="5838736" y="258066"/>
                  <a:pt x="6329151" y="305501"/>
                </a:cubicBezTo>
                <a:cubicBezTo>
                  <a:pt x="6491688" y="321273"/>
                  <a:pt x="6654954" y="319464"/>
                  <a:pt x="6817152" y="304283"/>
                </a:cubicBezTo>
                <a:lnTo>
                  <a:pt x="6863283" y="298138"/>
                </a:lnTo>
                <a:lnTo>
                  <a:pt x="6863283" y="5869652"/>
                </a:lnTo>
                <a:lnTo>
                  <a:pt x="0" y="5869652"/>
                </a:lnTo>
                <a:lnTo>
                  <a:pt x="42660" y="5527482"/>
                </a:lnTo>
                <a:cubicBezTo>
                  <a:pt x="156123" y="4918769"/>
                  <a:pt x="456343" y="4347990"/>
                  <a:pt x="974673" y="3999970"/>
                </a:cubicBezTo>
                <a:cubicBezTo>
                  <a:pt x="1386944" y="3723235"/>
                  <a:pt x="1903920" y="3606750"/>
                  <a:pt x="2395119" y="3680205"/>
                </a:cubicBezTo>
                <a:cubicBezTo>
                  <a:pt x="2738368" y="3731516"/>
                  <a:pt x="3063683" y="3870617"/>
                  <a:pt x="3406686" y="3921742"/>
                </a:cubicBezTo>
                <a:cubicBezTo>
                  <a:pt x="4024378" y="4013948"/>
                  <a:pt x="4613912" y="3698968"/>
                  <a:pt x="4357869" y="3002493"/>
                </a:cubicBezTo>
                <a:cubicBezTo>
                  <a:pt x="4279320" y="2788717"/>
                  <a:pt x="4147957" y="2599171"/>
                  <a:pt x="4039278" y="2399168"/>
                </a:cubicBezTo>
                <a:cubicBezTo>
                  <a:pt x="3822897" y="2001225"/>
                  <a:pt x="3693142" y="1541357"/>
                  <a:pt x="3760975" y="1093551"/>
                </a:cubicBezTo>
                <a:cubicBezTo>
                  <a:pt x="3828808" y="645747"/>
                  <a:pt x="4120092" y="217816"/>
                  <a:pt x="4546844" y="65683"/>
                </a:cubicBezTo>
                <a:cubicBezTo>
                  <a:pt x="4663001" y="24261"/>
                  <a:pt x="4777038" y="4751"/>
                  <a:pt x="4889646" y="77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E4E3F810-AC89-4A77-99EB-1194A3B8E09A}"/>
              </a:ext>
            </a:extLst>
          </p:cNvPr>
          <p:cNvSpPr/>
          <p:nvPr/>
        </p:nvSpPr>
        <p:spPr>
          <a:xfrm>
            <a:off x="7599955" y="4057642"/>
            <a:ext cx="4592044" cy="2800357"/>
          </a:xfrm>
          <a:custGeom>
            <a:avLst/>
            <a:gdLst>
              <a:gd name="connsiteX0" fmla="*/ 5227202 w 5227202"/>
              <a:gd name="connsiteY0" fmla="*/ 0 h 3187694"/>
              <a:gd name="connsiteX1" fmla="*/ 5227202 w 5227202"/>
              <a:gd name="connsiteY1" fmla="*/ 3187694 h 3187694"/>
              <a:gd name="connsiteX2" fmla="*/ 0 w 5227202"/>
              <a:gd name="connsiteY2" fmla="*/ 3187694 h 3187694"/>
              <a:gd name="connsiteX3" fmla="*/ 9238 w 5227202"/>
              <a:gd name="connsiteY3" fmla="*/ 3171079 h 3187694"/>
              <a:gd name="connsiteX4" fmla="*/ 999604 w 5227202"/>
              <a:gd name="connsiteY4" fmla="*/ 2385361 h 3187694"/>
              <a:gd name="connsiteX5" fmla="*/ 3508692 w 5227202"/>
              <a:gd name="connsiteY5" fmla="*/ 2372090 h 3187694"/>
              <a:gd name="connsiteX6" fmla="*/ 5003645 w 5227202"/>
              <a:gd name="connsiteY6" fmla="*/ 345940 h 3187694"/>
              <a:gd name="connsiteX7" fmla="*/ 5121138 w 5227202"/>
              <a:gd name="connsiteY7" fmla="*/ 151990 h 3187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27202" h="3187694">
                <a:moveTo>
                  <a:pt x="5227202" y="0"/>
                </a:moveTo>
                <a:lnTo>
                  <a:pt x="5227202" y="3187694"/>
                </a:lnTo>
                <a:lnTo>
                  <a:pt x="0" y="3187694"/>
                </a:lnTo>
                <a:lnTo>
                  <a:pt x="9238" y="3171079"/>
                </a:lnTo>
                <a:cubicBezTo>
                  <a:pt x="241446" y="2795115"/>
                  <a:pt x="584311" y="2511538"/>
                  <a:pt x="999604" y="2385361"/>
                </a:cubicBezTo>
                <a:cubicBezTo>
                  <a:pt x="1816327" y="2137318"/>
                  <a:pt x="2686002" y="2567896"/>
                  <a:pt x="3508692" y="2372090"/>
                </a:cubicBezTo>
                <a:cubicBezTo>
                  <a:pt x="4422630" y="2154677"/>
                  <a:pt x="4557634" y="1144080"/>
                  <a:pt x="5003645" y="345940"/>
                </a:cubicBezTo>
                <a:cubicBezTo>
                  <a:pt x="5040168" y="280609"/>
                  <a:pt x="5079542" y="215760"/>
                  <a:pt x="5121138" y="15199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1E622D19-74DE-0847-B0B3-0DD22BCAB03F}"/>
              </a:ext>
            </a:extLst>
          </p:cNvPr>
          <p:cNvSpPr txBox="1"/>
          <p:nvPr/>
        </p:nvSpPr>
        <p:spPr>
          <a:xfrm>
            <a:off x="873246" y="1660924"/>
            <a:ext cx="380995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361B00"/>
                </a:solidFill>
                <a:latin typeface="Optima" panose="02000503060000020004" pitchFamily="2" charset="0"/>
              </a:rPr>
              <a:t>Problem tree diagram</a:t>
            </a:r>
          </a:p>
        </p:txBody>
      </p: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B7B096CC-371E-4C46-BC3B-AA0B84EC5784}"/>
              </a:ext>
            </a:extLst>
          </p:cNvPr>
          <p:cNvGrpSpPr/>
          <p:nvPr/>
        </p:nvGrpSpPr>
        <p:grpSpPr>
          <a:xfrm>
            <a:off x="4592046" y="164567"/>
            <a:ext cx="7138053" cy="6581625"/>
            <a:chOff x="4592046" y="164567"/>
            <a:chExt cx="7138053" cy="6581625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03BB289-FF8D-454B-AFF3-C175D4593BAD}"/>
                </a:ext>
              </a:extLst>
            </p:cNvPr>
            <p:cNvGrpSpPr/>
            <p:nvPr/>
          </p:nvGrpSpPr>
          <p:grpSpPr>
            <a:xfrm>
              <a:off x="4592046" y="164567"/>
              <a:ext cx="7138053" cy="5137167"/>
              <a:chOff x="4696936" y="88130"/>
              <a:chExt cx="7138053" cy="5137167"/>
            </a:xfrm>
          </p:grpSpPr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116E09D8-079A-B044-97CE-B3EE4A382C9D}"/>
                  </a:ext>
                </a:extLst>
              </p:cNvPr>
              <p:cNvGrpSpPr/>
              <p:nvPr/>
            </p:nvGrpSpPr>
            <p:grpSpPr>
              <a:xfrm>
                <a:off x="4696936" y="88130"/>
                <a:ext cx="6469661" cy="5137167"/>
                <a:chOff x="5165002" y="871525"/>
                <a:chExt cx="6469661" cy="5137167"/>
              </a:xfrm>
            </p:grpSpPr>
            <p:sp>
              <p:nvSpPr>
                <p:cNvPr id="95" name="Freeform: Shape 1">
                  <a:extLst>
                    <a:ext uri="{FF2B5EF4-FFF2-40B4-BE49-F238E27FC236}">
                      <a16:creationId xmlns:a16="http://schemas.microsoft.com/office/drawing/2014/main" id="{E30667B3-BB4B-F74F-A5CA-009D3862D62F}"/>
                    </a:ext>
                  </a:extLst>
                </p:cNvPr>
                <p:cNvSpPr/>
                <p:nvPr/>
              </p:nvSpPr>
              <p:spPr>
                <a:xfrm>
                  <a:off x="5897675" y="1009005"/>
                  <a:ext cx="4915086" cy="2717755"/>
                </a:xfrm>
                <a:custGeom>
                  <a:avLst/>
                  <a:gdLst>
                    <a:gd name="connsiteX0" fmla="*/ 3242310 w 3238500"/>
                    <a:gd name="connsiteY0" fmla="*/ 1034415 h 1790700"/>
                    <a:gd name="connsiteX1" fmla="*/ 3242310 w 3238500"/>
                    <a:gd name="connsiteY1" fmla="*/ 1159193 h 1790700"/>
                    <a:gd name="connsiteX2" fmla="*/ 3076575 w 3238500"/>
                    <a:gd name="connsiteY2" fmla="*/ 1374458 h 1790700"/>
                    <a:gd name="connsiteX3" fmla="*/ 2966085 w 3238500"/>
                    <a:gd name="connsiteY3" fmla="*/ 1374458 h 1790700"/>
                    <a:gd name="connsiteX4" fmla="*/ 2971800 w 3238500"/>
                    <a:gd name="connsiteY4" fmla="*/ 1432560 h 1790700"/>
                    <a:gd name="connsiteX5" fmla="*/ 2971800 w 3238500"/>
                    <a:gd name="connsiteY5" fmla="*/ 1575435 h 1790700"/>
                    <a:gd name="connsiteX6" fmla="*/ 2806065 w 3238500"/>
                    <a:gd name="connsiteY6" fmla="*/ 1790700 h 1790700"/>
                    <a:gd name="connsiteX7" fmla="*/ 2378393 w 3238500"/>
                    <a:gd name="connsiteY7" fmla="*/ 1790700 h 1790700"/>
                    <a:gd name="connsiteX8" fmla="*/ 2218373 w 3238500"/>
                    <a:gd name="connsiteY8" fmla="*/ 1630680 h 1790700"/>
                    <a:gd name="connsiteX9" fmla="*/ 1858328 w 3238500"/>
                    <a:gd name="connsiteY9" fmla="*/ 1630680 h 1790700"/>
                    <a:gd name="connsiteX10" fmla="*/ 1692593 w 3238500"/>
                    <a:gd name="connsiteY10" fmla="*/ 1443038 h 1790700"/>
                    <a:gd name="connsiteX11" fmla="*/ 1692593 w 3238500"/>
                    <a:gd name="connsiteY11" fmla="*/ 1417320 h 1790700"/>
                    <a:gd name="connsiteX12" fmla="*/ 1544003 w 3238500"/>
                    <a:gd name="connsiteY12" fmla="*/ 1417320 h 1790700"/>
                    <a:gd name="connsiteX13" fmla="*/ 1537335 w 3238500"/>
                    <a:gd name="connsiteY13" fmla="*/ 1442085 h 1790700"/>
                    <a:gd name="connsiteX14" fmla="*/ 1532573 w 3238500"/>
                    <a:gd name="connsiteY14" fmla="*/ 1455420 h 1790700"/>
                    <a:gd name="connsiteX15" fmla="*/ 1531620 w 3238500"/>
                    <a:gd name="connsiteY15" fmla="*/ 1457325 h 1790700"/>
                    <a:gd name="connsiteX16" fmla="*/ 1382078 w 3238500"/>
                    <a:gd name="connsiteY16" fmla="*/ 1551623 h 1790700"/>
                    <a:gd name="connsiteX17" fmla="*/ 1022985 w 3238500"/>
                    <a:gd name="connsiteY17" fmla="*/ 1551623 h 1790700"/>
                    <a:gd name="connsiteX18" fmla="*/ 862965 w 3238500"/>
                    <a:gd name="connsiteY18" fmla="*/ 1711643 h 1790700"/>
                    <a:gd name="connsiteX19" fmla="*/ 435293 w 3238500"/>
                    <a:gd name="connsiteY19" fmla="*/ 1711643 h 1790700"/>
                    <a:gd name="connsiteX20" fmla="*/ 269558 w 3238500"/>
                    <a:gd name="connsiteY20" fmla="*/ 1496378 h 1790700"/>
                    <a:gd name="connsiteX21" fmla="*/ 269558 w 3238500"/>
                    <a:gd name="connsiteY21" fmla="*/ 1353503 h 1790700"/>
                    <a:gd name="connsiteX22" fmla="*/ 276225 w 3238500"/>
                    <a:gd name="connsiteY22" fmla="*/ 1295400 h 1790700"/>
                    <a:gd name="connsiteX23" fmla="*/ 165735 w 3238500"/>
                    <a:gd name="connsiteY23" fmla="*/ 1295400 h 1790700"/>
                    <a:gd name="connsiteX24" fmla="*/ 0 w 3238500"/>
                    <a:gd name="connsiteY24" fmla="*/ 1080135 h 1790700"/>
                    <a:gd name="connsiteX25" fmla="*/ 0 w 3238500"/>
                    <a:gd name="connsiteY25" fmla="*/ 955358 h 1790700"/>
                    <a:gd name="connsiteX26" fmla="*/ 165735 w 3238500"/>
                    <a:gd name="connsiteY26" fmla="*/ 740093 h 1790700"/>
                    <a:gd name="connsiteX27" fmla="*/ 384810 w 3238500"/>
                    <a:gd name="connsiteY27" fmla="*/ 740093 h 1790700"/>
                    <a:gd name="connsiteX28" fmla="*/ 379095 w 3238500"/>
                    <a:gd name="connsiteY28" fmla="*/ 684848 h 1790700"/>
                    <a:gd name="connsiteX29" fmla="*/ 379095 w 3238500"/>
                    <a:gd name="connsiteY29" fmla="*/ 515303 h 1790700"/>
                    <a:gd name="connsiteX30" fmla="*/ 544830 w 3238500"/>
                    <a:gd name="connsiteY30" fmla="*/ 300038 h 1790700"/>
                    <a:gd name="connsiteX31" fmla="*/ 803910 w 3238500"/>
                    <a:gd name="connsiteY31" fmla="*/ 300038 h 1790700"/>
                    <a:gd name="connsiteX32" fmla="*/ 803910 w 3238500"/>
                    <a:gd name="connsiteY32" fmla="*/ 220028 h 1790700"/>
                    <a:gd name="connsiteX33" fmla="*/ 973455 w 3238500"/>
                    <a:gd name="connsiteY33" fmla="*/ 0 h 1790700"/>
                    <a:gd name="connsiteX34" fmla="*/ 1394460 w 3238500"/>
                    <a:gd name="connsiteY34" fmla="*/ 0 h 1790700"/>
                    <a:gd name="connsiteX35" fmla="*/ 1555433 w 3238500"/>
                    <a:gd name="connsiteY35" fmla="*/ 151448 h 1790700"/>
                    <a:gd name="connsiteX36" fmla="*/ 1564005 w 3238500"/>
                    <a:gd name="connsiteY36" fmla="*/ 219075 h 1790700"/>
                    <a:gd name="connsiteX37" fmla="*/ 1564005 w 3238500"/>
                    <a:gd name="connsiteY37" fmla="*/ 273368 h 1790700"/>
                    <a:gd name="connsiteX38" fmla="*/ 1588770 w 3238500"/>
                    <a:gd name="connsiteY38" fmla="*/ 170498 h 1790700"/>
                    <a:gd name="connsiteX39" fmla="*/ 1622108 w 3238500"/>
                    <a:gd name="connsiteY39" fmla="*/ 120968 h 1790700"/>
                    <a:gd name="connsiteX40" fmla="*/ 1747838 w 3238500"/>
                    <a:gd name="connsiteY40" fmla="*/ 58103 h 1790700"/>
                    <a:gd name="connsiteX41" fmla="*/ 2266950 w 3238500"/>
                    <a:gd name="connsiteY41" fmla="*/ 60960 h 1790700"/>
                    <a:gd name="connsiteX42" fmla="*/ 2438400 w 3238500"/>
                    <a:gd name="connsiteY42" fmla="*/ 297180 h 1790700"/>
                    <a:gd name="connsiteX43" fmla="*/ 2438400 w 3238500"/>
                    <a:gd name="connsiteY43" fmla="*/ 377190 h 1790700"/>
                    <a:gd name="connsiteX44" fmla="*/ 2697480 w 3238500"/>
                    <a:gd name="connsiteY44" fmla="*/ 377190 h 1790700"/>
                    <a:gd name="connsiteX45" fmla="*/ 2863215 w 3238500"/>
                    <a:gd name="connsiteY45" fmla="*/ 592455 h 1790700"/>
                    <a:gd name="connsiteX46" fmla="*/ 2863215 w 3238500"/>
                    <a:gd name="connsiteY46" fmla="*/ 762953 h 1790700"/>
                    <a:gd name="connsiteX47" fmla="*/ 2857500 w 3238500"/>
                    <a:gd name="connsiteY47" fmla="*/ 818198 h 1790700"/>
                    <a:gd name="connsiteX48" fmla="*/ 3076575 w 3238500"/>
                    <a:gd name="connsiteY48" fmla="*/ 818198 h 1790700"/>
                    <a:gd name="connsiteX49" fmla="*/ 3242310 w 3238500"/>
                    <a:gd name="connsiteY49" fmla="*/ 1034415 h 1790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3238500" h="1790700">
                      <a:moveTo>
                        <a:pt x="3242310" y="1034415"/>
                      </a:moveTo>
                      <a:lnTo>
                        <a:pt x="3242310" y="1159193"/>
                      </a:lnTo>
                      <a:cubicBezTo>
                        <a:pt x="3242310" y="1277303"/>
                        <a:pt x="3168015" y="1374458"/>
                        <a:pt x="3076575" y="1374458"/>
                      </a:cubicBezTo>
                      <a:lnTo>
                        <a:pt x="2966085" y="1374458"/>
                      </a:lnTo>
                      <a:cubicBezTo>
                        <a:pt x="2969895" y="1392555"/>
                        <a:pt x="2971800" y="1412558"/>
                        <a:pt x="2971800" y="1432560"/>
                      </a:cubicBezTo>
                      <a:lnTo>
                        <a:pt x="2971800" y="1575435"/>
                      </a:lnTo>
                      <a:cubicBezTo>
                        <a:pt x="2971800" y="1693545"/>
                        <a:pt x="2897505" y="1790700"/>
                        <a:pt x="2806065" y="1790700"/>
                      </a:cubicBezTo>
                      <a:lnTo>
                        <a:pt x="2378393" y="1790700"/>
                      </a:lnTo>
                      <a:cubicBezTo>
                        <a:pt x="2302193" y="1790700"/>
                        <a:pt x="2236470" y="1722120"/>
                        <a:pt x="2218373" y="1630680"/>
                      </a:cubicBezTo>
                      <a:lnTo>
                        <a:pt x="1858328" y="1630680"/>
                      </a:lnTo>
                      <a:cubicBezTo>
                        <a:pt x="1766888" y="1630680"/>
                        <a:pt x="1692593" y="1561148"/>
                        <a:pt x="1692593" y="1443038"/>
                      </a:cubicBezTo>
                      <a:lnTo>
                        <a:pt x="1692593" y="1417320"/>
                      </a:lnTo>
                      <a:lnTo>
                        <a:pt x="1544003" y="1417320"/>
                      </a:lnTo>
                      <a:cubicBezTo>
                        <a:pt x="1542098" y="1425893"/>
                        <a:pt x="1540193" y="1434465"/>
                        <a:pt x="1537335" y="1442085"/>
                      </a:cubicBezTo>
                      <a:cubicBezTo>
                        <a:pt x="1536383" y="1446848"/>
                        <a:pt x="1534478" y="1451610"/>
                        <a:pt x="1532573" y="1455420"/>
                      </a:cubicBezTo>
                      <a:cubicBezTo>
                        <a:pt x="1532573" y="1456373"/>
                        <a:pt x="1531620" y="1457325"/>
                        <a:pt x="1531620" y="1457325"/>
                      </a:cubicBezTo>
                      <a:cubicBezTo>
                        <a:pt x="1504950" y="1528763"/>
                        <a:pt x="1447800" y="1551623"/>
                        <a:pt x="1382078" y="1551623"/>
                      </a:cubicBezTo>
                      <a:lnTo>
                        <a:pt x="1022985" y="1551623"/>
                      </a:lnTo>
                      <a:cubicBezTo>
                        <a:pt x="1003935" y="1643063"/>
                        <a:pt x="939165" y="1711643"/>
                        <a:pt x="862965" y="1711643"/>
                      </a:cubicBezTo>
                      <a:lnTo>
                        <a:pt x="435293" y="1711643"/>
                      </a:lnTo>
                      <a:cubicBezTo>
                        <a:pt x="343853" y="1711643"/>
                        <a:pt x="269558" y="1614488"/>
                        <a:pt x="269558" y="1496378"/>
                      </a:cubicBezTo>
                      <a:lnTo>
                        <a:pt x="269558" y="1353503"/>
                      </a:lnTo>
                      <a:cubicBezTo>
                        <a:pt x="269558" y="1333500"/>
                        <a:pt x="271462" y="1314450"/>
                        <a:pt x="276225" y="1295400"/>
                      </a:cubicBezTo>
                      <a:lnTo>
                        <a:pt x="165735" y="1295400"/>
                      </a:lnTo>
                      <a:cubicBezTo>
                        <a:pt x="74295" y="1295400"/>
                        <a:pt x="0" y="1198245"/>
                        <a:pt x="0" y="1080135"/>
                      </a:cubicBezTo>
                      <a:lnTo>
                        <a:pt x="0" y="955358"/>
                      </a:lnTo>
                      <a:cubicBezTo>
                        <a:pt x="0" y="837248"/>
                        <a:pt x="74295" y="740093"/>
                        <a:pt x="165735" y="740093"/>
                      </a:cubicBezTo>
                      <a:lnTo>
                        <a:pt x="384810" y="740093"/>
                      </a:lnTo>
                      <a:cubicBezTo>
                        <a:pt x="381000" y="722948"/>
                        <a:pt x="379095" y="703898"/>
                        <a:pt x="379095" y="684848"/>
                      </a:cubicBezTo>
                      <a:lnTo>
                        <a:pt x="379095" y="515303"/>
                      </a:lnTo>
                      <a:cubicBezTo>
                        <a:pt x="379095" y="397193"/>
                        <a:pt x="453390" y="300038"/>
                        <a:pt x="544830" y="300038"/>
                      </a:cubicBezTo>
                      <a:lnTo>
                        <a:pt x="803910" y="300038"/>
                      </a:lnTo>
                      <a:lnTo>
                        <a:pt x="803910" y="220028"/>
                      </a:lnTo>
                      <a:cubicBezTo>
                        <a:pt x="803910" y="99060"/>
                        <a:pt x="880110" y="0"/>
                        <a:pt x="973455" y="0"/>
                      </a:cubicBezTo>
                      <a:lnTo>
                        <a:pt x="1394460" y="0"/>
                      </a:lnTo>
                      <a:cubicBezTo>
                        <a:pt x="1469708" y="0"/>
                        <a:pt x="1533525" y="63818"/>
                        <a:pt x="1555433" y="151448"/>
                      </a:cubicBezTo>
                      <a:cubicBezTo>
                        <a:pt x="1561148" y="173355"/>
                        <a:pt x="1564005" y="195263"/>
                        <a:pt x="1564005" y="219075"/>
                      </a:cubicBezTo>
                      <a:lnTo>
                        <a:pt x="1564005" y="273368"/>
                      </a:lnTo>
                      <a:cubicBezTo>
                        <a:pt x="1564005" y="236220"/>
                        <a:pt x="1573530" y="200978"/>
                        <a:pt x="1588770" y="170498"/>
                      </a:cubicBezTo>
                      <a:cubicBezTo>
                        <a:pt x="1598295" y="152400"/>
                        <a:pt x="1608773" y="135255"/>
                        <a:pt x="1622108" y="120968"/>
                      </a:cubicBezTo>
                      <a:cubicBezTo>
                        <a:pt x="1656398" y="81915"/>
                        <a:pt x="1702118" y="58103"/>
                        <a:pt x="1747838" y="58103"/>
                      </a:cubicBezTo>
                      <a:lnTo>
                        <a:pt x="2266950" y="60960"/>
                      </a:lnTo>
                      <a:cubicBezTo>
                        <a:pt x="2360295" y="60960"/>
                        <a:pt x="2438400" y="176213"/>
                        <a:pt x="2438400" y="297180"/>
                      </a:cubicBezTo>
                      <a:lnTo>
                        <a:pt x="2438400" y="377190"/>
                      </a:lnTo>
                      <a:lnTo>
                        <a:pt x="2697480" y="377190"/>
                      </a:lnTo>
                      <a:cubicBezTo>
                        <a:pt x="2788920" y="377190"/>
                        <a:pt x="2863215" y="474345"/>
                        <a:pt x="2863215" y="592455"/>
                      </a:cubicBezTo>
                      <a:lnTo>
                        <a:pt x="2863215" y="762953"/>
                      </a:lnTo>
                      <a:cubicBezTo>
                        <a:pt x="2863215" y="782003"/>
                        <a:pt x="2861310" y="800100"/>
                        <a:pt x="2857500" y="818198"/>
                      </a:cubicBezTo>
                      <a:lnTo>
                        <a:pt x="3076575" y="818198"/>
                      </a:lnTo>
                      <a:cubicBezTo>
                        <a:pt x="3167063" y="819150"/>
                        <a:pt x="3242310" y="916305"/>
                        <a:pt x="3242310" y="1034415"/>
                      </a:cubicBezTo>
                      <a:close/>
                    </a:path>
                  </a:pathLst>
                </a:custGeom>
                <a:solidFill>
                  <a:srgbClr val="8BC144">
                    <a:alpha val="23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96" name="Graphic 3">
                  <a:extLst>
                    <a:ext uri="{FF2B5EF4-FFF2-40B4-BE49-F238E27FC236}">
                      <a16:creationId xmlns:a16="http://schemas.microsoft.com/office/drawing/2014/main" id="{EC39E61F-A460-0942-BF34-46366C7C348E}"/>
                    </a:ext>
                  </a:extLst>
                </p:cNvPr>
                <p:cNvGrpSpPr/>
                <p:nvPr/>
              </p:nvGrpSpPr>
              <p:grpSpPr>
                <a:xfrm>
                  <a:off x="8038631" y="2312945"/>
                  <a:ext cx="1958806" cy="3657404"/>
                  <a:chOff x="5930265" y="2554604"/>
                  <a:chExt cx="1290637" cy="2409825"/>
                </a:xfrm>
                <a:solidFill>
                  <a:schemeClr val="accent4"/>
                </a:solidFill>
              </p:grpSpPr>
              <p:sp>
                <p:nvSpPr>
                  <p:cNvPr id="153" name="Freeform: Shape 3">
                    <a:extLst>
                      <a:ext uri="{FF2B5EF4-FFF2-40B4-BE49-F238E27FC236}">
                        <a16:creationId xmlns:a16="http://schemas.microsoft.com/office/drawing/2014/main" id="{79740A12-7400-9B4A-85A4-DB7726FA362D}"/>
                      </a:ext>
                    </a:extLst>
                  </p:cNvPr>
                  <p:cNvSpPr/>
                  <p:nvPr/>
                </p:nvSpPr>
                <p:spPr>
                  <a:xfrm>
                    <a:off x="5930265" y="4339590"/>
                    <a:ext cx="247650" cy="457200"/>
                  </a:xfrm>
                  <a:custGeom>
                    <a:avLst/>
                    <a:gdLst>
                      <a:gd name="connsiteX0" fmla="*/ 250507 w 247650"/>
                      <a:gd name="connsiteY0" fmla="*/ 0 h 457200"/>
                      <a:gd name="connsiteX1" fmla="*/ 97155 w 247650"/>
                      <a:gd name="connsiteY1" fmla="*/ 130492 h 457200"/>
                      <a:gd name="connsiteX2" fmla="*/ 95250 w 247650"/>
                      <a:gd name="connsiteY2" fmla="*/ 417195 h 457200"/>
                      <a:gd name="connsiteX3" fmla="*/ 47625 w 247650"/>
                      <a:gd name="connsiteY3" fmla="*/ 464820 h 457200"/>
                      <a:gd name="connsiteX4" fmla="*/ 0 w 247650"/>
                      <a:gd name="connsiteY4" fmla="*/ 417195 h 457200"/>
                      <a:gd name="connsiteX5" fmla="*/ 952 w 247650"/>
                      <a:gd name="connsiteY5" fmla="*/ 129540 h 457200"/>
                      <a:gd name="connsiteX6" fmla="*/ 53340 w 247650"/>
                      <a:gd name="connsiteY6" fmla="*/ 0 h 457200"/>
                      <a:gd name="connsiteX7" fmla="*/ 250507 w 247650"/>
                      <a:gd name="connsiteY7" fmla="*/ 0 h 457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47650" h="457200">
                        <a:moveTo>
                          <a:pt x="250507" y="0"/>
                        </a:moveTo>
                        <a:cubicBezTo>
                          <a:pt x="173355" y="0"/>
                          <a:pt x="109538" y="56197"/>
                          <a:pt x="97155" y="130492"/>
                        </a:cubicBezTo>
                        <a:cubicBezTo>
                          <a:pt x="96202" y="138113"/>
                          <a:pt x="95250" y="409575"/>
                          <a:pt x="95250" y="417195"/>
                        </a:cubicBezTo>
                        <a:cubicBezTo>
                          <a:pt x="95250" y="443865"/>
                          <a:pt x="74295" y="464820"/>
                          <a:pt x="47625" y="464820"/>
                        </a:cubicBezTo>
                        <a:cubicBezTo>
                          <a:pt x="20955" y="464820"/>
                          <a:pt x="0" y="443865"/>
                          <a:pt x="0" y="417195"/>
                        </a:cubicBezTo>
                        <a:cubicBezTo>
                          <a:pt x="0" y="408622"/>
                          <a:pt x="0" y="138113"/>
                          <a:pt x="952" y="129540"/>
                        </a:cubicBezTo>
                        <a:cubicBezTo>
                          <a:pt x="5715" y="80963"/>
                          <a:pt x="24765" y="36195"/>
                          <a:pt x="53340" y="0"/>
                        </a:cubicBezTo>
                        <a:lnTo>
                          <a:pt x="250507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54" name="Freeform: Shape 4">
                    <a:extLst>
                      <a:ext uri="{FF2B5EF4-FFF2-40B4-BE49-F238E27FC236}">
                        <a16:creationId xmlns:a16="http://schemas.microsoft.com/office/drawing/2014/main" id="{D2C5063F-BA52-5E47-A1B3-A773E21255A6}"/>
                      </a:ext>
                    </a:extLst>
                  </p:cNvPr>
                  <p:cNvSpPr/>
                  <p:nvPr/>
                </p:nvSpPr>
                <p:spPr>
                  <a:xfrm>
                    <a:off x="5982652" y="2554604"/>
                    <a:ext cx="1238250" cy="2409825"/>
                  </a:xfrm>
                  <a:custGeom>
                    <a:avLst/>
                    <a:gdLst>
                      <a:gd name="connsiteX0" fmla="*/ 1239203 w 1238250"/>
                      <a:gd name="connsiteY0" fmla="*/ 448628 h 2409825"/>
                      <a:gd name="connsiteX1" fmla="*/ 1239203 w 1238250"/>
                      <a:gd name="connsiteY1" fmla="*/ 496253 h 2409825"/>
                      <a:gd name="connsiteX2" fmla="*/ 1197292 w 1238250"/>
                      <a:gd name="connsiteY2" fmla="*/ 627698 h 2409825"/>
                      <a:gd name="connsiteX3" fmla="*/ 1036320 w 1238250"/>
                      <a:gd name="connsiteY3" fmla="*/ 721995 h 2409825"/>
                      <a:gd name="connsiteX4" fmla="*/ 1013460 w 1238250"/>
                      <a:gd name="connsiteY4" fmla="*/ 722948 h 2409825"/>
                      <a:gd name="connsiteX5" fmla="*/ 731520 w 1238250"/>
                      <a:gd name="connsiteY5" fmla="*/ 722948 h 2409825"/>
                      <a:gd name="connsiteX6" fmla="*/ 535305 w 1238250"/>
                      <a:gd name="connsiteY6" fmla="*/ 782955 h 2409825"/>
                      <a:gd name="connsiteX7" fmla="*/ 532447 w 1238250"/>
                      <a:gd name="connsiteY7" fmla="*/ 783908 h 2409825"/>
                      <a:gd name="connsiteX8" fmla="*/ 424815 w 1238250"/>
                      <a:gd name="connsiteY8" fmla="*/ 902018 h 2409825"/>
                      <a:gd name="connsiteX9" fmla="*/ 408622 w 1238250"/>
                      <a:gd name="connsiteY9" fmla="*/ 936308 h 2409825"/>
                      <a:gd name="connsiteX10" fmla="*/ 354330 w 1238250"/>
                      <a:gd name="connsiteY10" fmla="*/ 1215390 h 2409825"/>
                      <a:gd name="connsiteX11" fmla="*/ 362902 w 1238250"/>
                      <a:gd name="connsiteY11" fmla="*/ 1294448 h 2409825"/>
                      <a:gd name="connsiteX12" fmla="*/ 435292 w 1238250"/>
                      <a:gd name="connsiteY12" fmla="*/ 1525905 h 2409825"/>
                      <a:gd name="connsiteX13" fmla="*/ 728663 w 1238250"/>
                      <a:gd name="connsiteY13" fmla="*/ 1678305 h 2409825"/>
                      <a:gd name="connsiteX14" fmla="*/ 1095375 w 1238250"/>
                      <a:gd name="connsiteY14" fmla="*/ 1784985 h 2409825"/>
                      <a:gd name="connsiteX15" fmla="*/ 1147763 w 1238250"/>
                      <a:gd name="connsiteY15" fmla="*/ 1914525 h 2409825"/>
                      <a:gd name="connsiteX16" fmla="*/ 1148715 w 1238250"/>
                      <a:gd name="connsiteY16" fmla="*/ 2366963 h 2409825"/>
                      <a:gd name="connsiteX17" fmla="*/ 1101090 w 1238250"/>
                      <a:gd name="connsiteY17" fmla="*/ 2414588 h 2409825"/>
                      <a:gd name="connsiteX18" fmla="*/ 1053465 w 1238250"/>
                      <a:gd name="connsiteY18" fmla="*/ 2366963 h 2409825"/>
                      <a:gd name="connsiteX19" fmla="*/ 1051560 w 1238250"/>
                      <a:gd name="connsiteY19" fmla="*/ 1918335 h 2409825"/>
                      <a:gd name="connsiteX20" fmla="*/ 737235 w 1238250"/>
                      <a:gd name="connsiteY20" fmla="*/ 1784985 h 2409825"/>
                      <a:gd name="connsiteX21" fmla="*/ 0 w 1238250"/>
                      <a:gd name="connsiteY21" fmla="*/ 1784985 h 2409825"/>
                      <a:gd name="connsiteX22" fmla="*/ 146685 w 1238250"/>
                      <a:gd name="connsiteY22" fmla="*/ 1294448 h 2409825"/>
                      <a:gd name="connsiteX23" fmla="*/ 253365 w 1238250"/>
                      <a:gd name="connsiteY23" fmla="*/ 997268 h 2409825"/>
                      <a:gd name="connsiteX24" fmla="*/ 287655 w 1238250"/>
                      <a:gd name="connsiteY24" fmla="*/ 935355 h 2409825"/>
                      <a:gd name="connsiteX25" fmla="*/ 342900 w 1238250"/>
                      <a:gd name="connsiteY25" fmla="*/ 850583 h 2409825"/>
                      <a:gd name="connsiteX26" fmla="*/ 453390 w 1238250"/>
                      <a:gd name="connsiteY26" fmla="*/ 721995 h 2409825"/>
                      <a:gd name="connsiteX27" fmla="*/ 453390 w 1238250"/>
                      <a:gd name="connsiteY27" fmla="*/ 269558 h 2409825"/>
                      <a:gd name="connsiteX28" fmla="*/ 244792 w 1238250"/>
                      <a:gd name="connsiteY28" fmla="*/ 47625 h 2409825"/>
                      <a:gd name="connsiteX29" fmla="*/ 292417 w 1238250"/>
                      <a:gd name="connsiteY29" fmla="*/ 0 h 2409825"/>
                      <a:gd name="connsiteX30" fmla="*/ 340042 w 1238250"/>
                      <a:gd name="connsiteY30" fmla="*/ 47625 h 2409825"/>
                      <a:gd name="connsiteX31" fmla="*/ 467677 w 1238250"/>
                      <a:gd name="connsiteY31" fmla="*/ 175260 h 2409825"/>
                      <a:gd name="connsiteX32" fmla="*/ 535305 w 1238250"/>
                      <a:gd name="connsiteY32" fmla="*/ 175260 h 2409825"/>
                      <a:gd name="connsiteX33" fmla="*/ 662940 w 1238250"/>
                      <a:gd name="connsiteY33" fmla="*/ 47625 h 2409825"/>
                      <a:gd name="connsiteX34" fmla="*/ 710565 w 1238250"/>
                      <a:gd name="connsiteY34" fmla="*/ 0 h 2409825"/>
                      <a:gd name="connsiteX35" fmla="*/ 758190 w 1238250"/>
                      <a:gd name="connsiteY35" fmla="*/ 47625 h 2409825"/>
                      <a:gd name="connsiteX36" fmla="*/ 549593 w 1238250"/>
                      <a:gd name="connsiteY36" fmla="*/ 269558 h 2409825"/>
                      <a:gd name="connsiteX37" fmla="*/ 549593 w 1238250"/>
                      <a:gd name="connsiteY37" fmla="*/ 664845 h 2409825"/>
                      <a:gd name="connsiteX38" fmla="*/ 728663 w 1238250"/>
                      <a:gd name="connsiteY38" fmla="*/ 627698 h 2409825"/>
                      <a:gd name="connsiteX39" fmla="*/ 1010603 w 1238250"/>
                      <a:gd name="connsiteY39" fmla="*/ 627698 h 2409825"/>
                      <a:gd name="connsiteX40" fmla="*/ 1023938 w 1238250"/>
                      <a:gd name="connsiteY40" fmla="*/ 626745 h 2409825"/>
                      <a:gd name="connsiteX41" fmla="*/ 1142048 w 1238250"/>
                      <a:gd name="connsiteY41" fmla="*/ 496253 h 2409825"/>
                      <a:gd name="connsiteX42" fmla="*/ 1142048 w 1238250"/>
                      <a:gd name="connsiteY42" fmla="*/ 448628 h 2409825"/>
                      <a:gd name="connsiteX43" fmla="*/ 1189673 w 1238250"/>
                      <a:gd name="connsiteY43" fmla="*/ 401003 h 2409825"/>
                      <a:gd name="connsiteX44" fmla="*/ 1239203 w 1238250"/>
                      <a:gd name="connsiteY44" fmla="*/ 448628 h 2409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238250" h="2409825">
                        <a:moveTo>
                          <a:pt x="1239203" y="448628"/>
                        </a:moveTo>
                        <a:lnTo>
                          <a:pt x="1239203" y="496253"/>
                        </a:lnTo>
                        <a:cubicBezTo>
                          <a:pt x="1239203" y="544830"/>
                          <a:pt x="1223963" y="590550"/>
                          <a:pt x="1197292" y="627698"/>
                        </a:cubicBezTo>
                        <a:cubicBezTo>
                          <a:pt x="1160145" y="679133"/>
                          <a:pt x="1102042" y="715328"/>
                          <a:pt x="1036320" y="721995"/>
                        </a:cubicBezTo>
                        <a:cubicBezTo>
                          <a:pt x="1028700" y="722948"/>
                          <a:pt x="1021080" y="722948"/>
                          <a:pt x="1013460" y="722948"/>
                        </a:cubicBezTo>
                        <a:lnTo>
                          <a:pt x="731520" y="722948"/>
                        </a:lnTo>
                        <a:cubicBezTo>
                          <a:pt x="660082" y="722948"/>
                          <a:pt x="591502" y="744855"/>
                          <a:pt x="535305" y="782955"/>
                        </a:cubicBezTo>
                        <a:lnTo>
                          <a:pt x="532447" y="783908"/>
                        </a:lnTo>
                        <a:cubicBezTo>
                          <a:pt x="531495" y="783908"/>
                          <a:pt x="483870" y="822008"/>
                          <a:pt x="424815" y="902018"/>
                        </a:cubicBezTo>
                        <a:cubicBezTo>
                          <a:pt x="419100" y="913448"/>
                          <a:pt x="413385" y="924878"/>
                          <a:pt x="408622" y="936308"/>
                        </a:cubicBezTo>
                        <a:cubicBezTo>
                          <a:pt x="372427" y="1022033"/>
                          <a:pt x="354330" y="1116330"/>
                          <a:pt x="354330" y="1215390"/>
                        </a:cubicBezTo>
                        <a:cubicBezTo>
                          <a:pt x="354330" y="1243965"/>
                          <a:pt x="357188" y="1269683"/>
                          <a:pt x="362902" y="1294448"/>
                        </a:cubicBezTo>
                        <a:cubicBezTo>
                          <a:pt x="376238" y="1350645"/>
                          <a:pt x="401955" y="1487805"/>
                          <a:pt x="435292" y="1525905"/>
                        </a:cubicBezTo>
                        <a:cubicBezTo>
                          <a:pt x="541972" y="1647825"/>
                          <a:pt x="702945" y="1673543"/>
                          <a:pt x="728663" y="1678305"/>
                        </a:cubicBezTo>
                        <a:cubicBezTo>
                          <a:pt x="806768" y="1690688"/>
                          <a:pt x="1029653" y="1723073"/>
                          <a:pt x="1095375" y="1784985"/>
                        </a:cubicBezTo>
                        <a:cubicBezTo>
                          <a:pt x="1128713" y="1817370"/>
                          <a:pt x="1143000" y="1865948"/>
                          <a:pt x="1147763" y="1914525"/>
                        </a:cubicBezTo>
                        <a:cubicBezTo>
                          <a:pt x="1148715" y="1923098"/>
                          <a:pt x="1148715" y="2358390"/>
                          <a:pt x="1148715" y="2366963"/>
                        </a:cubicBezTo>
                        <a:cubicBezTo>
                          <a:pt x="1148715" y="2393633"/>
                          <a:pt x="1127760" y="2414588"/>
                          <a:pt x="1101090" y="2414588"/>
                        </a:cubicBezTo>
                        <a:cubicBezTo>
                          <a:pt x="1074420" y="2414588"/>
                          <a:pt x="1053465" y="2393633"/>
                          <a:pt x="1053465" y="2366963"/>
                        </a:cubicBezTo>
                        <a:cubicBezTo>
                          <a:pt x="1053465" y="2359343"/>
                          <a:pt x="1052513" y="1925002"/>
                          <a:pt x="1051560" y="1918335"/>
                        </a:cubicBezTo>
                        <a:cubicBezTo>
                          <a:pt x="1042035" y="1814513"/>
                          <a:pt x="815340" y="1784985"/>
                          <a:pt x="737235" y="1784985"/>
                        </a:cubicBezTo>
                        <a:lnTo>
                          <a:pt x="0" y="1784985"/>
                        </a:lnTo>
                        <a:cubicBezTo>
                          <a:pt x="66675" y="1559243"/>
                          <a:pt x="132397" y="1360170"/>
                          <a:pt x="146685" y="1294448"/>
                        </a:cubicBezTo>
                        <a:cubicBezTo>
                          <a:pt x="174307" y="1173480"/>
                          <a:pt x="214313" y="1074420"/>
                          <a:pt x="253365" y="997268"/>
                        </a:cubicBezTo>
                        <a:cubicBezTo>
                          <a:pt x="264795" y="974408"/>
                          <a:pt x="276225" y="954405"/>
                          <a:pt x="287655" y="935355"/>
                        </a:cubicBezTo>
                        <a:cubicBezTo>
                          <a:pt x="306705" y="903923"/>
                          <a:pt x="324802" y="875348"/>
                          <a:pt x="342900" y="850583"/>
                        </a:cubicBezTo>
                        <a:cubicBezTo>
                          <a:pt x="371475" y="800100"/>
                          <a:pt x="409575" y="756285"/>
                          <a:pt x="453390" y="721995"/>
                        </a:cubicBezTo>
                        <a:lnTo>
                          <a:pt x="453390" y="269558"/>
                        </a:lnTo>
                        <a:cubicBezTo>
                          <a:pt x="337185" y="261938"/>
                          <a:pt x="244792" y="165735"/>
                          <a:pt x="244792" y="47625"/>
                        </a:cubicBezTo>
                        <a:cubicBezTo>
                          <a:pt x="244792" y="20955"/>
                          <a:pt x="265747" y="0"/>
                          <a:pt x="292417" y="0"/>
                        </a:cubicBezTo>
                        <a:cubicBezTo>
                          <a:pt x="319088" y="0"/>
                          <a:pt x="340042" y="20955"/>
                          <a:pt x="340042" y="47625"/>
                        </a:cubicBezTo>
                        <a:cubicBezTo>
                          <a:pt x="340042" y="118110"/>
                          <a:pt x="397192" y="175260"/>
                          <a:pt x="467677" y="175260"/>
                        </a:cubicBezTo>
                        <a:lnTo>
                          <a:pt x="535305" y="175260"/>
                        </a:lnTo>
                        <a:cubicBezTo>
                          <a:pt x="605790" y="175260"/>
                          <a:pt x="662940" y="118110"/>
                          <a:pt x="662940" y="47625"/>
                        </a:cubicBezTo>
                        <a:cubicBezTo>
                          <a:pt x="662940" y="20955"/>
                          <a:pt x="683895" y="0"/>
                          <a:pt x="710565" y="0"/>
                        </a:cubicBezTo>
                        <a:cubicBezTo>
                          <a:pt x="737235" y="0"/>
                          <a:pt x="758190" y="20955"/>
                          <a:pt x="758190" y="47625"/>
                        </a:cubicBezTo>
                        <a:cubicBezTo>
                          <a:pt x="758190" y="165735"/>
                          <a:pt x="665797" y="261938"/>
                          <a:pt x="549593" y="269558"/>
                        </a:cubicBezTo>
                        <a:lnTo>
                          <a:pt x="549593" y="664845"/>
                        </a:lnTo>
                        <a:cubicBezTo>
                          <a:pt x="604838" y="640080"/>
                          <a:pt x="665797" y="627698"/>
                          <a:pt x="728663" y="627698"/>
                        </a:cubicBezTo>
                        <a:lnTo>
                          <a:pt x="1010603" y="627698"/>
                        </a:lnTo>
                        <a:cubicBezTo>
                          <a:pt x="1015365" y="627698"/>
                          <a:pt x="1019175" y="627698"/>
                          <a:pt x="1023938" y="626745"/>
                        </a:cubicBezTo>
                        <a:cubicBezTo>
                          <a:pt x="1089660" y="620078"/>
                          <a:pt x="1142048" y="563880"/>
                          <a:pt x="1142048" y="496253"/>
                        </a:cubicBezTo>
                        <a:lnTo>
                          <a:pt x="1142048" y="448628"/>
                        </a:lnTo>
                        <a:cubicBezTo>
                          <a:pt x="1142048" y="421958"/>
                          <a:pt x="1163003" y="401003"/>
                          <a:pt x="1189673" y="401003"/>
                        </a:cubicBezTo>
                        <a:cubicBezTo>
                          <a:pt x="1217295" y="401003"/>
                          <a:pt x="1239203" y="421958"/>
                          <a:pt x="1239203" y="448628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97" name="Freeform: Shape 5">
                  <a:extLst>
                    <a:ext uri="{FF2B5EF4-FFF2-40B4-BE49-F238E27FC236}">
                      <a16:creationId xmlns:a16="http://schemas.microsoft.com/office/drawing/2014/main" id="{40DD45C9-2C17-9E40-8C72-FB299427E667}"/>
                    </a:ext>
                  </a:extLst>
                </p:cNvPr>
                <p:cNvSpPr/>
                <p:nvPr/>
              </p:nvSpPr>
              <p:spPr>
                <a:xfrm>
                  <a:off x="7010798" y="2346149"/>
                  <a:ext cx="2009403" cy="2977966"/>
                </a:xfrm>
                <a:custGeom>
                  <a:avLst/>
                  <a:gdLst>
                    <a:gd name="connsiteX0" fmla="*/ 1332548 w 1323975"/>
                    <a:gd name="connsiteY0" fmla="*/ 1917412 h 1962150"/>
                    <a:gd name="connsiteX1" fmla="*/ 1281113 w 1323975"/>
                    <a:gd name="connsiteY1" fmla="*/ 1965037 h 1962150"/>
                    <a:gd name="connsiteX2" fmla="*/ 1237298 w 1323975"/>
                    <a:gd name="connsiteY2" fmla="*/ 1917412 h 1962150"/>
                    <a:gd name="connsiteX3" fmla="*/ 1042035 w 1323975"/>
                    <a:gd name="connsiteY3" fmla="*/ 1763108 h 1962150"/>
                    <a:gd name="connsiteX4" fmla="*/ 420053 w 1323975"/>
                    <a:gd name="connsiteY4" fmla="*/ 1763108 h 1962150"/>
                    <a:gd name="connsiteX5" fmla="*/ 240983 w 1323975"/>
                    <a:gd name="connsiteY5" fmla="*/ 1917412 h 1962150"/>
                    <a:gd name="connsiteX6" fmla="*/ 197167 w 1323975"/>
                    <a:gd name="connsiteY6" fmla="*/ 1965037 h 1962150"/>
                    <a:gd name="connsiteX7" fmla="*/ 145733 w 1323975"/>
                    <a:gd name="connsiteY7" fmla="*/ 1917412 h 1962150"/>
                    <a:gd name="connsiteX8" fmla="*/ 377190 w 1323975"/>
                    <a:gd name="connsiteY8" fmla="*/ 1670715 h 1962150"/>
                    <a:gd name="connsiteX9" fmla="*/ 490538 w 1323975"/>
                    <a:gd name="connsiteY9" fmla="*/ 1637377 h 1962150"/>
                    <a:gd name="connsiteX10" fmla="*/ 876300 w 1323975"/>
                    <a:gd name="connsiteY10" fmla="*/ 1271617 h 1962150"/>
                    <a:gd name="connsiteX11" fmla="*/ 884872 w 1323975"/>
                    <a:gd name="connsiteY11" fmla="*/ 1192560 h 1962150"/>
                    <a:gd name="connsiteX12" fmla="*/ 830580 w 1323975"/>
                    <a:gd name="connsiteY12" fmla="*/ 913477 h 1962150"/>
                    <a:gd name="connsiteX13" fmla="*/ 814388 w 1323975"/>
                    <a:gd name="connsiteY13" fmla="*/ 879187 h 1962150"/>
                    <a:gd name="connsiteX14" fmla="*/ 706755 w 1323975"/>
                    <a:gd name="connsiteY14" fmla="*/ 761077 h 1962150"/>
                    <a:gd name="connsiteX15" fmla="*/ 704850 w 1323975"/>
                    <a:gd name="connsiteY15" fmla="*/ 760125 h 1962150"/>
                    <a:gd name="connsiteX16" fmla="*/ 508635 w 1323975"/>
                    <a:gd name="connsiteY16" fmla="*/ 700117 h 1962150"/>
                    <a:gd name="connsiteX17" fmla="*/ 226695 w 1323975"/>
                    <a:gd name="connsiteY17" fmla="*/ 700117 h 1962150"/>
                    <a:gd name="connsiteX18" fmla="*/ 0 w 1323975"/>
                    <a:gd name="connsiteY18" fmla="*/ 473422 h 1962150"/>
                    <a:gd name="connsiteX19" fmla="*/ 0 w 1323975"/>
                    <a:gd name="connsiteY19" fmla="*/ 428655 h 1962150"/>
                    <a:gd name="connsiteX20" fmla="*/ 44767 w 1323975"/>
                    <a:gd name="connsiteY20" fmla="*/ 379125 h 1962150"/>
                    <a:gd name="connsiteX21" fmla="*/ 95250 w 1323975"/>
                    <a:gd name="connsiteY21" fmla="*/ 426750 h 1962150"/>
                    <a:gd name="connsiteX22" fmla="*/ 95250 w 1323975"/>
                    <a:gd name="connsiteY22" fmla="*/ 474375 h 1962150"/>
                    <a:gd name="connsiteX23" fmla="*/ 226695 w 1323975"/>
                    <a:gd name="connsiteY23" fmla="*/ 605820 h 1962150"/>
                    <a:gd name="connsiteX24" fmla="*/ 509588 w 1323975"/>
                    <a:gd name="connsiteY24" fmla="*/ 605820 h 1962150"/>
                    <a:gd name="connsiteX25" fmla="*/ 688658 w 1323975"/>
                    <a:gd name="connsiteY25" fmla="*/ 642967 h 1962150"/>
                    <a:gd name="connsiteX26" fmla="*/ 688658 w 1323975"/>
                    <a:gd name="connsiteY26" fmla="*/ 269587 h 1962150"/>
                    <a:gd name="connsiteX27" fmla="*/ 480060 w 1323975"/>
                    <a:gd name="connsiteY27" fmla="*/ 49560 h 1962150"/>
                    <a:gd name="connsiteX28" fmla="*/ 525780 w 1323975"/>
                    <a:gd name="connsiteY28" fmla="*/ 30 h 1962150"/>
                    <a:gd name="connsiteX29" fmla="*/ 575310 w 1323975"/>
                    <a:gd name="connsiteY29" fmla="*/ 47655 h 1962150"/>
                    <a:gd name="connsiteX30" fmla="*/ 702945 w 1323975"/>
                    <a:gd name="connsiteY30" fmla="*/ 175290 h 1962150"/>
                    <a:gd name="connsiteX31" fmla="*/ 708660 w 1323975"/>
                    <a:gd name="connsiteY31" fmla="*/ 175290 h 1962150"/>
                    <a:gd name="connsiteX32" fmla="*/ 783908 w 1323975"/>
                    <a:gd name="connsiteY32" fmla="*/ 250537 h 1962150"/>
                    <a:gd name="connsiteX33" fmla="*/ 783908 w 1323975"/>
                    <a:gd name="connsiteY33" fmla="*/ 700117 h 1962150"/>
                    <a:gd name="connsiteX34" fmla="*/ 894397 w 1323975"/>
                    <a:gd name="connsiteY34" fmla="*/ 828705 h 1962150"/>
                    <a:gd name="connsiteX35" fmla="*/ 949643 w 1323975"/>
                    <a:gd name="connsiteY35" fmla="*/ 913477 h 1962150"/>
                    <a:gd name="connsiteX36" fmla="*/ 983933 w 1323975"/>
                    <a:gd name="connsiteY36" fmla="*/ 975390 h 1962150"/>
                    <a:gd name="connsiteX37" fmla="*/ 1090613 w 1323975"/>
                    <a:gd name="connsiteY37" fmla="*/ 1272570 h 1962150"/>
                    <a:gd name="connsiteX38" fmla="*/ 1278255 w 1323975"/>
                    <a:gd name="connsiteY38" fmla="*/ 1763108 h 1962150"/>
                    <a:gd name="connsiteX39" fmla="*/ 1332548 w 1323975"/>
                    <a:gd name="connsiteY39" fmla="*/ 1917412 h 1962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323975" h="1962150">
                      <a:moveTo>
                        <a:pt x="1332548" y="1917412"/>
                      </a:moveTo>
                      <a:cubicBezTo>
                        <a:pt x="1332548" y="1945035"/>
                        <a:pt x="1308735" y="1966942"/>
                        <a:pt x="1281113" y="1965037"/>
                      </a:cubicBezTo>
                      <a:cubicBezTo>
                        <a:pt x="1256348" y="1963133"/>
                        <a:pt x="1238250" y="1941225"/>
                        <a:pt x="1237298" y="1917412"/>
                      </a:cubicBezTo>
                      <a:cubicBezTo>
                        <a:pt x="1237298" y="1832640"/>
                        <a:pt x="1127760" y="1763108"/>
                        <a:pt x="1042035" y="1763108"/>
                      </a:cubicBezTo>
                      <a:lnTo>
                        <a:pt x="420053" y="1763108"/>
                      </a:lnTo>
                      <a:cubicBezTo>
                        <a:pt x="335280" y="1763108"/>
                        <a:pt x="240983" y="1832640"/>
                        <a:pt x="240983" y="1917412"/>
                      </a:cubicBezTo>
                      <a:cubicBezTo>
                        <a:pt x="240983" y="1942177"/>
                        <a:pt x="221933" y="1963133"/>
                        <a:pt x="197167" y="1965037"/>
                      </a:cubicBezTo>
                      <a:cubicBezTo>
                        <a:pt x="168592" y="1966942"/>
                        <a:pt x="145733" y="1945035"/>
                        <a:pt x="145733" y="1917412"/>
                      </a:cubicBezTo>
                      <a:cubicBezTo>
                        <a:pt x="145733" y="1793587"/>
                        <a:pt x="255270" y="1690717"/>
                        <a:pt x="377190" y="1670715"/>
                      </a:cubicBezTo>
                      <a:cubicBezTo>
                        <a:pt x="416242" y="1664048"/>
                        <a:pt x="454342" y="1654523"/>
                        <a:pt x="490538" y="1637377"/>
                      </a:cubicBezTo>
                      <a:cubicBezTo>
                        <a:pt x="611505" y="1581180"/>
                        <a:pt x="834390" y="1450688"/>
                        <a:pt x="876300" y="1271617"/>
                      </a:cubicBezTo>
                      <a:cubicBezTo>
                        <a:pt x="882015" y="1246852"/>
                        <a:pt x="884872" y="1221135"/>
                        <a:pt x="884872" y="1192560"/>
                      </a:cubicBezTo>
                      <a:cubicBezTo>
                        <a:pt x="884872" y="1093500"/>
                        <a:pt x="866775" y="1000155"/>
                        <a:pt x="830580" y="913477"/>
                      </a:cubicBezTo>
                      <a:cubicBezTo>
                        <a:pt x="825818" y="902047"/>
                        <a:pt x="820103" y="890617"/>
                        <a:pt x="814388" y="879187"/>
                      </a:cubicBezTo>
                      <a:cubicBezTo>
                        <a:pt x="755333" y="799177"/>
                        <a:pt x="707708" y="761077"/>
                        <a:pt x="706755" y="761077"/>
                      </a:cubicBezTo>
                      <a:lnTo>
                        <a:pt x="704850" y="760125"/>
                      </a:lnTo>
                      <a:cubicBezTo>
                        <a:pt x="648653" y="722025"/>
                        <a:pt x="580072" y="700117"/>
                        <a:pt x="508635" y="700117"/>
                      </a:cubicBezTo>
                      <a:lnTo>
                        <a:pt x="226695" y="700117"/>
                      </a:lnTo>
                      <a:cubicBezTo>
                        <a:pt x="101917" y="700117"/>
                        <a:pt x="0" y="599152"/>
                        <a:pt x="0" y="473422"/>
                      </a:cubicBezTo>
                      <a:lnTo>
                        <a:pt x="0" y="428655"/>
                      </a:lnTo>
                      <a:cubicBezTo>
                        <a:pt x="0" y="402937"/>
                        <a:pt x="19050" y="381030"/>
                        <a:pt x="44767" y="379125"/>
                      </a:cubicBezTo>
                      <a:cubicBezTo>
                        <a:pt x="72390" y="377220"/>
                        <a:pt x="95250" y="399127"/>
                        <a:pt x="95250" y="426750"/>
                      </a:cubicBezTo>
                      <a:lnTo>
                        <a:pt x="95250" y="474375"/>
                      </a:lnTo>
                      <a:cubicBezTo>
                        <a:pt x="95250" y="546765"/>
                        <a:pt x="154305" y="605820"/>
                        <a:pt x="226695" y="605820"/>
                      </a:cubicBezTo>
                      <a:lnTo>
                        <a:pt x="509588" y="605820"/>
                      </a:lnTo>
                      <a:cubicBezTo>
                        <a:pt x="572453" y="605820"/>
                        <a:pt x="633413" y="619155"/>
                        <a:pt x="688658" y="642967"/>
                      </a:cubicBezTo>
                      <a:lnTo>
                        <a:pt x="688658" y="269587"/>
                      </a:lnTo>
                      <a:cubicBezTo>
                        <a:pt x="573405" y="262920"/>
                        <a:pt x="481013" y="166717"/>
                        <a:pt x="480060" y="49560"/>
                      </a:cubicBezTo>
                      <a:cubicBezTo>
                        <a:pt x="480060" y="23842"/>
                        <a:pt x="499110" y="982"/>
                        <a:pt x="525780" y="30"/>
                      </a:cubicBezTo>
                      <a:cubicBezTo>
                        <a:pt x="553403" y="-923"/>
                        <a:pt x="575310" y="20985"/>
                        <a:pt x="575310" y="47655"/>
                      </a:cubicBezTo>
                      <a:cubicBezTo>
                        <a:pt x="575310" y="118140"/>
                        <a:pt x="632460" y="175290"/>
                        <a:pt x="702945" y="175290"/>
                      </a:cubicBezTo>
                      <a:cubicBezTo>
                        <a:pt x="702945" y="175290"/>
                        <a:pt x="704850" y="175290"/>
                        <a:pt x="708660" y="175290"/>
                      </a:cubicBezTo>
                      <a:cubicBezTo>
                        <a:pt x="750570" y="175290"/>
                        <a:pt x="783908" y="208627"/>
                        <a:pt x="783908" y="250537"/>
                      </a:cubicBezTo>
                      <a:lnTo>
                        <a:pt x="783908" y="700117"/>
                      </a:lnTo>
                      <a:cubicBezTo>
                        <a:pt x="828675" y="734408"/>
                        <a:pt x="865822" y="778222"/>
                        <a:pt x="894397" y="828705"/>
                      </a:cubicBezTo>
                      <a:cubicBezTo>
                        <a:pt x="912495" y="853470"/>
                        <a:pt x="931545" y="881092"/>
                        <a:pt x="949643" y="913477"/>
                      </a:cubicBezTo>
                      <a:cubicBezTo>
                        <a:pt x="961072" y="932527"/>
                        <a:pt x="972503" y="953483"/>
                        <a:pt x="983933" y="975390"/>
                      </a:cubicBezTo>
                      <a:cubicBezTo>
                        <a:pt x="1022985" y="1052542"/>
                        <a:pt x="1050608" y="1155413"/>
                        <a:pt x="1090613" y="1272570"/>
                      </a:cubicBezTo>
                      <a:cubicBezTo>
                        <a:pt x="1134428" y="1401158"/>
                        <a:pt x="1252538" y="1737390"/>
                        <a:pt x="1278255" y="1763108"/>
                      </a:cubicBezTo>
                      <a:cubicBezTo>
                        <a:pt x="1317308" y="1802160"/>
                        <a:pt x="1332548" y="1859310"/>
                        <a:pt x="1332548" y="191741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8" name="Freeform: Shape 6">
                  <a:extLst>
                    <a:ext uri="{FF2B5EF4-FFF2-40B4-BE49-F238E27FC236}">
                      <a16:creationId xmlns:a16="http://schemas.microsoft.com/office/drawing/2014/main" id="{EFE52B4E-81F3-0947-A1BB-6C617DF3F2F3}"/>
                    </a:ext>
                  </a:extLst>
                </p:cNvPr>
                <p:cNvSpPr/>
                <p:nvPr/>
              </p:nvSpPr>
              <p:spPr>
                <a:xfrm>
                  <a:off x="5320661" y="2087206"/>
                  <a:ext cx="2094306" cy="1341747"/>
                </a:xfrm>
                <a:custGeom>
                  <a:avLst/>
                  <a:gdLst>
                    <a:gd name="connsiteX0" fmla="*/ 1211580 w 1209675"/>
                    <a:gd name="connsiteY0" fmla="*/ 361950 h 704850"/>
                    <a:gd name="connsiteX1" fmla="*/ 1211580 w 1209675"/>
                    <a:gd name="connsiteY1" fmla="*/ 442913 h 704850"/>
                    <a:gd name="connsiteX2" fmla="*/ 1047750 w 1209675"/>
                    <a:gd name="connsiteY2" fmla="*/ 606743 h 704850"/>
                    <a:gd name="connsiteX3" fmla="*/ 661988 w 1209675"/>
                    <a:gd name="connsiteY3" fmla="*/ 606743 h 704850"/>
                    <a:gd name="connsiteX4" fmla="*/ 511493 w 1209675"/>
                    <a:gd name="connsiteY4" fmla="*/ 705803 h 704850"/>
                    <a:gd name="connsiteX5" fmla="*/ 163830 w 1209675"/>
                    <a:gd name="connsiteY5" fmla="*/ 705803 h 704850"/>
                    <a:gd name="connsiteX6" fmla="*/ 0 w 1209675"/>
                    <a:gd name="connsiteY6" fmla="*/ 541972 h 704850"/>
                    <a:gd name="connsiteX7" fmla="*/ 0 w 1209675"/>
                    <a:gd name="connsiteY7" fmla="*/ 435292 h 704850"/>
                    <a:gd name="connsiteX8" fmla="*/ 163830 w 1209675"/>
                    <a:gd name="connsiteY8" fmla="*/ 271463 h 704850"/>
                    <a:gd name="connsiteX9" fmla="*/ 336233 w 1209675"/>
                    <a:gd name="connsiteY9" fmla="*/ 271463 h 704850"/>
                    <a:gd name="connsiteX10" fmla="*/ 337185 w 1209675"/>
                    <a:gd name="connsiteY10" fmla="*/ 163830 h 704850"/>
                    <a:gd name="connsiteX11" fmla="*/ 501015 w 1209675"/>
                    <a:gd name="connsiteY11" fmla="*/ 0 h 704850"/>
                    <a:gd name="connsiteX12" fmla="*/ 760095 w 1209675"/>
                    <a:gd name="connsiteY12" fmla="*/ 0 h 704850"/>
                    <a:gd name="connsiteX13" fmla="*/ 923925 w 1209675"/>
                    <a:gd name="connsiteY13" fmla="*/ 163830 h 704850"/>
                    <a:gd name="connsiteX14" fmla="*/ 923925 w 1209675"/>
                    <a:gd name="connsiteY14" fmla="*/ 198120 h 704850"/>
                    <a:gd name="connsiteX15" fmla="*/ 1048703 w 1209675"/>
                    <a:gd name="connsiteY15" fmla="*/ 198120 h 704850"/>
                    <a:gd name="connsiteX16" fmla="*/ 1211580 w 1209675"/>
                    <a:gd name="connsiteY16" fmla="*/ 361950 h 704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09675" h="704850">
                      <a:moveTo>
                        <a:pt x="1211580" y="361950"/>
                      </a:moveTo>
                      <a:lnTo>
                        <a:pt x="1211580" y="442913"/>
                      </a:lnTo>
                      <a:cubicBezTo>
                        <a:pt x="1211580" y="532447"/>
                        <a:pt x="1138238" y="606743"/>
                        <a:pt x="1047750" y="606743"/>
                      </a:cubicBezTo>
                      <a:lnTo>
                        <a:pt x="661988" y="606743"/>
                      </a:lnTo>
                      <a:cubicBezTo>
                        <a:pt x="636270" y="664845"/>
                        <a:pt x="579120" y="705803"/>
                        <a:pt x="511493" y="705803"/>
                      </a:cubicBezTo>
                      <a:lnTo>
                        <a:pt x="163830" y="705803"/>
                      </a:lnTo>
                      <a:cubicBezTo>
                        <a:pt x="73343" y="705803"/>
                        <a:pt x="0" y="632460"/>
                        <a:pt x="0" y="541972"/>
                      </a:cubicBezTo>
                      <a:lnTo>
                        <a:pt x="0" y="435292"/>
                      </a:lnTo>
                      <a:cubicBezTo>
                        <a:pt x="0" y="344805"/>
                        <a:pt x="73343" y="271463"/>
                        <a:pt x="163830" y="271463"/>
                      </a:cubicBezTo>
                      <a:lnTo>
                        <a:pt x="336233" y="271463"/>
                      </a:lnTo>
                      <a:lnTo>
                        <a:pt x="337185" y="163830"/>
                      </a:lnTo>
                      <a:cubicBezTo>
                        <a:pt x="337185" y="73342"/>
                        <a:pt x="410528" y="0"/>
                        <a:pt x="501015" y="0"/>
                      </a:cubicBezTo>
                      <a:lnTo>
                        <a:pt x="760095" y="0"/>
                      </a:lnTo>
                      <a:cubicBezTo>
                        <a:pt x="850583" y="0"/>
                        <a:pt x="923925" y="73342"/>
                        <a:pt x="923925" y="163830"/>
                      </a:cubicBezTo>
                      <a:lnTo>
                        <a:pt x="923925" y="198120"/>
                      </a:lnTo>
                      <a:lnTo>
                        <a:pt x="1048703" y="198120"/>
                      </a:lnTo>
                      <a:cubicBezTo>
                        <a:pt x="1138238" y="198120"/>
                        <a:pt x="1211580" y="272415"/>
                        <a:pt x="1211580" y="36195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  <a:effectLst>
                  <a:outerShdw blurRad="215900" dist="114300" dir="2700000" sx="96000" sy="96000" algn="tl" rotWithShape="0">
                    <a:prstClr val="black">
                      <a:alpha val="30000"/>
                    </a:prstClr>
                  </a:outerShdw>
                </a:effectLst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9" name="Freeform: Shape 7">
                  <a:extLst>
                    <a:ext uri="{FF2B5EF4-FFF2-40B4-BE49-F238E27FC236}">
                      <a16:creationId xmlns:a16="http://schemas.microsoft.com/office/drawing/2014/main" id="{F06B4E6D-037B-504D-8DF5-BA19B943E911}"/>
                    </a:ext>
                  </a:extLst>
                </p:cNvPr>
                <p:cNvSpPr/>
                <p:nvPr/>
              </p:nvSpPr>
              <p:spPr>
                <a:xfrm>
                  <a:off x="8073723" y="1194852"/>
                  <a:ext cx="1963575" cy="1260145"/>
                </a:xfrm>
                <a:custGeom>
                  <a:avLst/>
                  <a:gdLst>
                    <a:gd name="connsiteX0" fmla="*/ 1057275 w 1057275"/>
                    <a:gd name="connsiteY0" fmla="*/ 312420 h 723900"/>
                    <a:gd name="connsiteX1" fmla="*/ 1057275 w 1057275"/>
                    <a:gd name="connsiteY1" fmla="*/ 591503 h 723900"/>
                    <a:gd name="connsiteX2" fmla="*/ 921068 w 1057275"/>
                    <a:gd name="connsiteY2" fmla="*/ 727710 h 723900"/>
                    <a:gd name="connsiteX3" fmla="*/ 136208 w 1057275"/>
                    <a:gd name="connsiteY3" fmla="*/ 727710 h 723900"/>
                    <a:gd name="connsiteX4" fmla="*/ 0 w 1057275"/>
                    <a:gd name="connsiteY4" fmla="*/ 591503 h 723900"/>
                    <a:gd name="connsiteX5" fmla="*/ 0 w 1057275"/>
                    <a:gd name="connsiteY5" fmla="*/ 312420 h 723900"/>
                    <a:gd name="connsiteX6" fmla="*/ 136208 w 1057275"/>
                    <a:gd name="connsiteY6" fmla="*/ 176213 h 723900"/>
                    <a:gd name="connsiteX7" fmla="*/ 231458 w 1057275"/>
                    <a:gd name="connsiteY7" fmla="*/ 176213 h 723900"/>
                    <a:gd name="connsiteX8" fmla="*/ 231458 w 1057275"/>
                    <a:gd name="connsiteY8" fmla="*/ 96203 h 723900"/>
                    <a:gd name="connsiteX9" fmla="*/ 327660 w 1057275"/>
                    <a:gd name="connsiteY9" fmla="*/ 0 h 723900"/>
                    <a:gd name="connsiteX10" fmla="*/ 729615 w 1057275"/>
                    <a:gd name="connsiteY10" fmla="*/ 0 h 723900"/>
                    <a:gd name="connsiteX11" fmla="*/ 825818 w 1057275"/>
                    <a:gd name="connsiteY11" fmla="*/ 96203 h 723900"/>
                    <a:gd name="connsiteX12" fmla="*/ 825818 w 1057275"/>
                    <a:gd name="connsiteY12" fmla="*/ 176213 h 723900"/>
                    <a:gd name="connsiteX13" fmla="*/ 921068 w 1057275"/>
                    <a:gd name="connsiteY13" fmla="*/ 176213 h 723900"/>
                    <a:gd name="connsiteX14" fmla="*/ 1057275 w 1057275"/>
                    <a:gd name="connsiteY14" fmla="*/ 312420 h 723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57275" h="723900">
                      <a:moveTo>
                        <a:pt x="1057275" y="312420"/>
                      </a:moveTo>
                      <a:lnTo>
                        <a:pt x="1057275" y="591503"/>
                      </a:lnTo>
                      <a:cubicBezTo>
                        <a:pt x="1057275" y="666750"/>
                        <a:pt x="996315" y="727710"/>
                        <a:pt x="921068" y="727710"/>
                      </a:cubicBezTo>
                      <a:lnTo>
                        <a:pt x="136208" y="727710"/>
                      </a:lnTo>
                      <a:cubicBezTo>
                        <a:pt x="60960" y="727710"/>
                        <a:pt x="0" y="666750"/>
                        <a:pt x="0" y="591503"/>
                      </a:cubicBezTo>
                      <a:lnTo>
                        <a:pt x="0" y="312420"/>
                      </a:lnTo>
                      <a:cubicBezTo>
                        <a:pt x="0" y="237173"/>
                        <a:pt x="60960" y="176213"/>
                        <a:pt x="136208" y="176213"/>
                      </a:cubicBezTo>
                      <a:lnTo>
                        <a:pt x="231458" y="176213"/>
                      </a:lnTo>
                      <a:lnTo>
                        <a:pt x="231458" y="96203"/>
                      </a:lnTo>
                      <a:cubicBezTo>
                        <a:pt x="231458" y="42863"/>
                        <a:pt x="275272" y="0"/>
                        <a:pt x="327660" y="0"/>
                      </a:cubicBezTo>
                      <a:lnTo>
                        <a:pt x="729615" y="0"/>
                      </a:lnTo>
                      <a:cubicBezTo>
                        <a:pt x="782955" y="0"/>
                        <a:pt x="825818" y="43815"/>
                        <a:pt x="825818" y="96203"/>
                      </a:cubicBezTo>
                      <a:lnTo>
                        <a:pt x="825818" y="176213"/>
                      </a:lnTo>
                      <a:lnTo>
                        <a:pt x="921068" y="176213"/>
                      </a:lnTo>
                      <a:cubicBezTo>
                        <a:pt x="996315" y="176213"/>
                        <a:pt x="1057275" y="237173"/>
                        <a:pt x="1057275" y="31242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9525" cap="flat">
                  <a:noFill/>
                  <a:prstDash val="solid"/>
                  <a:miter/>
                </a:ln>
                <a:effectLst>
                  <a:outerShdw blurRad="215900" dist="114300" dir="2700000" sx="96000" sy="96000" algn="tl" rotWithShape="0">
                    <a:prstClr val="black">
                      <a:alpha val="30000"/>
                    </a:prstClr>
                  </a:outerShdw>
                </a:effectLst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0" name="Freeform: Shape 8">
                  <a:extLst>
                    <a:ext uri="{FF2B5EF4-FFF2-40B4-BE49-F238E27FC236}">
                      <a16:creationId xmlns:a16="http://schemas.microsoft.com/office/drawing/2014/main" id="{5EBA602D-B0DC-234A-9547-C8755F90A6A1}"/>
                    </a:ext>
                  </a:extLst>
                </p:cNvPr>
                <p:cNvSpPr/>
                <p:nvPr/>
              </p:nvSpPr>
              <p:spPr>
                <a:xfrm>
                  <a:off x="10637065" y="1221279"/>
                  <a:ext cx="495316" cy="464265"/>
                </a:xfrm>
                <a:custGeom>
                  <a:avLst/>
                  <a:gdLst>
                    <a:gd name="connsiteX0" fmla="*/ 0 w 266700"/>
                    <a:gd name="connsiteY0" fmla="*/ 169545 h 266700"/>
                    <a:gd name="connsiteX1" fmla="*/ 0 w 266700"/>
                    <a:gd name="connsiteY1" fmla="*/ 271462 h 266700"/>
                    <a:gd name="connsiteX2" fmla="*/ 100965 w 266700"/>
                    <a:gd name="connsiteY2" fmla="*/ 271462 h 266700"/>
                    <a:gd name="connsiteX3" fmla="*/ 271463 w 266700"/>
                    <a:gd name="connsiteY3" fmla="*/ 100965 h 266700"/>
                    <a:gd name="connsiteX4" fmla="*/ 271463 w 266700"/>
                    <a:gd name="connsiteY4" fmla="*/ 0 h 266700"/>
                    <a:gd name="connsiteX5" fmla="*/ 169545 w 266700"/>
                    <a:gd name="connsiteY5" fmla="*/ 0 h 266700"/>
                    <a:gd name="connsiteX6" fmla="*/ 0 w 266700"/>
                    <a:gd name="connsiteY6" fmla="*/ 169545 h 266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66700" h="266700">
                      <a:moveTo>
                        <a:pt x="0" y="169545"/>
                      </a:moveTo>
                      <a:lnTo>
                        <a:pt x="0" y="271462"/>
                      </a:lnTo>
                      <a:lnTo>
                        <a:pt x="100965" y="271462"/>
                      </a:lnTo>
                      <a:cubicBezTo>
                        <a:pt x="195263" y="271462"/>
                        <a:pt x="271463" y="195263"/>
                        <a:pt x="271463" y="100965"/>
                      </a:cubicBezTo>
                      <a:lnTo>
                        <a:pt x="271463" y="0"/>
                      </a:lnTo>
                      <a:lnTo>
                        <a:pt x="169545" y="0"/>
                      </a:lnTo>
                      <a:cubicBezTo>
                        <a:pt x="75247" y="0"/>
                        <a:pt x="0" y="76200"/>
                        <a:pt x="0" y="169545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1" name="Freeform: Shape 9">
                  <a:extLst>
                    <a:ext uri="{FF2B5EF4-FFF2-40B4-BE49-F238E27FC236}">
                      <a16:creationId xmlns:a16="http://schemas.microsoft.com/office/drawing/2014/main" id="{EF70C0B2-6EC5-5C47-B4A0-04D206329A71}"/>
                    </a:ext>
                  </a:extLst>
                </p:cNvPr>
                <p:cNvSpPr/>
                <p:nvPr/>
              </p:nvSpPr>
              <p:spPr>
                <a:xfrm>
                  <a:off x="10332798" y="1428539"/>
                  <a:ext cx="265348" cy="248714"/>
                </a:xfrm>
                <a:custGeom>
                  <a:avLst/>
                  <a:gdLst>
                    <a:gd name="connsiteX0" fmla="*/ 147638 w 142875"/>
                    <a:gd name="connsiteY0" fmla="*/ 92393 h 142875"/>
                    <a:gd name="connsiteX1" fmla="*/ 147638 w 142875"/>
                    <a:gd name="connsiteY1" fmla="*/ 147637 h 142875"/>
                    <a:gd name="connsiteX2" fmla="*/ 92393 w 142875"/>
                    <a:gd name="connsiteY2" fmla="*/ 147637 h 142875"/>
                    <a:gd name="connsiteX3" fmla="*/ 0 w 142875"/>
                    <a:gd name="connsiteY3" fmla="*/ 55245 h 142875"/>
                    <a:gd name="connsiteX4" fmla="*/ 0 w 142875"/>
                    <a:gd name="connsiteY4" fmla="*/ 0 h 142875"/>
                    <a:gd name="connsiteX5" fmla="*/ 55245 w 142875"/>
                    <a:gd name="connsiteY5" fmla="*/ 0 h 142875"/>
                    <a:gd name="connsiteX6" fmla="*/ 147638 w 142875"/>
                    <a:gd name="connsiteY6" fmla="*/ 92393 h 142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2875" h="142875">
                      <a:moveTo>
                        <a:pt x="147638" y="92393"/>
                      </a:moveTo>
                      <a:lnTo>
                        <a:pt x="147638" y="147637"/>
                      </a:lnTo>
                      <a:lnTo>
                        <a:pt x="92393" y="147637"/>
                      </a:lnTo>
                      <a:cubicBezTo>
                        <a:pt x="41910" y="147637"/>
                        <a:pt x="0" y="106680"/>
                        <a:pt x="0" y="55245"/>
                      </a:cubicBezTo>
                      <a:lnTo>
                        <a:pt x="0" y="0"/>
                      </a:lnTo>
                      <a:lnTo>
                        <a:pt x="55245" y="0"/>
                      </a:lnTo>
                      <a:cubicBezTo>
                        <a:pt x="106680" y="952"/>
                        <a:pt x="147638" y="41910"/>
                        <a:pt x="147638" y="9239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3" name="Freeform: Shape 10">
                  <a:extLst>
                    <a:ext uri="{FF2B5EF4-FFF2-40B4-BE49-F238E27FC236}">
                      <a16:creationId xmlns:a16="http://schemas.microsoft.com/office/drawing/2014/main" id="{A5EBDE0B-ACA3-BE41-B7F4-710664BDA89E}"/>
                    </a:ext>
                  </a:extLst>
                </p:cNvPr>
                <p:cNvSpPr/>
                <p:nvPr/>
              </p:nvSpPr>
              <p:spPr>
                <a:xfrm>
                  <a:off x="7965815" y="971011"/>
                  <a:ext cx="495316" cy="464265"/>
                </a:xfrm>
                <a:custGeom>
                  <a:avLst/>
                  <a:gdLst>
                    <a:gd name="connsiteX0" fmla="*/ 271463 w 266700"/>
                    <a:gd name="connsiteY0" fmla="*/ 169545 h 266700"/>
                    <a:gd name="connsiteX1" fmla="*/ 271463 w 266700"/>
                    <a:gd name="connsiteY1" fmla="*/ 271463 h 266700"/>
                    <a:gd name="connsiteX2" fmla="*/ 170498 w 266700"/>
                    <a:gd name="connsiteY2" fmla="*/ 271463 h 266700"/>
                    <a:gd name="connsiteX3" fmla="*/ 0 w 266700"/>
                    <a:gd name="connsiteY3" fmla="*/ 100965 h 266700"/>
                    <a:gd name="connsiteX4" fmla="*/ 0 w 266700"/>
                    <a:gd name="connsiteY4" fmla="*/ 0 h 266700"/>
                    <a:gd name="connsiteX5" fmla="*/ 101918 w 266700"/>
                    <a:gd name="connsiteY5" fmla="*/ 0 h 266700"/>
                    <a:gd name="connsiteX6" fmla="*/ 271463 w 266700"/>
                    <a:gd name="connsiteY6" fmla="*/ 169545 h 266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66700" h="266700">
                      <a:moveTo>
                        <a:pt x="271463" y="169545"/>
                      </a:moveTo>
                      <a:lnTo>
                        <a:pt x="271463" y="271463"/>
                      </a:lnTo>
                      <a:lnTo>
                        <a:pt x="170498" y="271463"/>
                      </a:lnTo>
                      <a:cubicBezTo>
                        <a:pt x="76200" y="271463"/>
                        <a:pt x="0" y="195263"/>
                        <a:pt x="0" y="100965"/>
                      </a:cubicBezTo>
                      <a:lnTo>
                        <a:pt x="0" y="0"/>
                      </a:lnTo>
                      <a:lnTo>
                        <a:pt x="101918" y="0"/>
                      </a:lnTo>
                      <a:cubicBezTo>
                        <a:pt x="195263" y="0"/>
                        <a:pt x="271463" y="76200"/>
                        <a:pt x="271463" y="16954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4" name="Freeform: Shape 11">
                  <a:extLst>
                    <a:ext uri="{FF2B5EF4-FFF2-40B4-BE49-F238E27FC236}">
                      <a16:creationId xmlns:a16="http://schemas.microsoft.com/office/drawing/2014/main" id="{FB38DB4B-0C66-6048-A40F-325AF7FA823C}"/>
                    </a:ext>
                  </a:extLst>
                </p:cNvPr>
                <p:cNvSpPr/>
                <p:nvPr/>
              </p:nvSpPr>
              <p:spPr>
                <a:xfrm>
                  <a:off x="8442699" y="871525"/>
                  <a:ext cx="247658" cy="331617"/>
                </a:xfrm>
                <a:custGeom>
                  <a:avLst/>
                  <a:gdLst>
                    <a:gd name="connsiteX0" fmla="*/ 11829 w 133350"/>
                    <a:gd name="connsiteY0" fmla="*/ 152400 h 190500"/>
                    <a:gd name="connsiteX1" fmla="*/ 39452 w 133350"/>
                    <a:gd name="connsiteY1" fmla="*/ 200025 h 190500"/>
                    <a:gd name="connsiteX2" fmla="*/ 87077 w 133350"/>
                    <a:gd name="connsiteY2" fmla="*/ 173355 h 190500"/>
                    <a:gd name="connsiteX3" fmla="*/ 121367 w 133350"/>
                    <a:gd name="connsiteY3" fmla="*/ 47625 h 190500"/>
                    <a:gd name="connsiteX4" fmla="*/ 94697 w 133350"/>
                    <a:gd name="connsiteY4" fmla="*/ 0 h 190500"/>
                    <a:gd name="connsiteX5" fmla="*/ 47072 w 133350"/>
                    <a:gd name="connsiteY5" fmla="*/ 27623 h 190500"/>
                    <a:gd name="connsiteX6" fmla="*/ 11829 w 133350"/>
                    <a:gd name="connsiteY6" fmla="*/ 152400 h 190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3350" h="190500">
                      <a:moveTo>
                        <a:pt x="11829" y="152400"/>
                      </a:moveTo>
                      <a:lnTo>
                        <a:pt x="39452" y="200025"/>
                      </a:lnTo>
                      <a:lnTo>
                        <a:pt x="87077" y="173355"/>
                      </a:lnTo>
                      <a:cubicBezTo>
                        <a:pt x="130892" y="148590"/>
                        <a:pt x="147084" y="92393"/>
                        <a:pt x="121367" y="47625"/>
                      </a:cubicBezTo>
                      <a:lnTo>
                        <a:pt x="94697" y="0"/>
                      </a:lnTo>
                      <a:lnTo>
                        <a:pt x="47072" y="27623"/>
                      </a:lnTo>
                      <a:cubicBezTo>
                        <a:pt x="2304" y="52388"/>
                        <a:pt x="-12936" y="108585"/>
                        <a:pt x="11829" y="15240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5" name="Freeform: Shape 12">
                  <a:extLst>
                    <a:ext uri="{FF2B5EF4-FFF2-40B4-BE49-F238E27FC236}">
                      <a16:creationId xmlns:a16="http://schemas.microsoft.com/office/drawing/2014/main" id="{4ED2CAEB-17C6-0A40-A76F-B99FE3EAF1C0}"/>
                    </a:ext>
                  </a:extLst>
                </p:cNvPr>
                <p:cNvSpPr/>
                <p:nvPr/>
              </p:nvSpPr>
              <p:spPr>
                <a:xfrm>
                  <a:off x="7852714" y="5390080"/>
                  <a:ext cx="563568" cy="563568"/>
                </a:xfrm>
                <a:custGeom>
                  <a:avLst/>
                  <a:gdLst>
                    <a:gd name="connsiteX0" fmla="*/ 206692 w 409575"/>
                    <a:gd name="connsiteY0" fmla="*/ 0 h 409575"/>
                    <a:gd name="connsiteX1" fmla="*/ 0 w 409575"/>
                    <a:gd name="connsiteY1" fmla="*/ 206692 h 409575"/>
                    <a:gd name="connsiteX2" fmla="*/ 206692 w 409575"/>
                    <a:gd name="connsiteY2" fmla="*/ 413385 h 409575"/>
                    <a:gd name="connsiteX3" fmla="*/ 413385 w 409575"/>
                    <a:gd name="connsiteY3" fmla="*/ 206692 h 409575"/>
                    <a:gd name="connsiteX4" fmla="*/ 206692 w 409575"/>
                    <a:gd name="connsiteY4" fmla="*/ 0 h 409575"/>
                    <a:gd name="connsiteX5" fmla="*/ 206692 w 409575"/>
                    <a:gd name="connsiteY5" fmla="*/ 381000 h 409575"/>
                    <a:gd name="connsiteX6" fmla="*/ 32385 w 409575"/>
                    <a:gd name="connsiteY6" fmla="*/ 206692 h 409575"/>
                    <a:gd name="connsiteX7" fmla="*/ 206692 w 409575"/>
                    <a:gd name="connsiteY7" fmla="*/ 32385 h 409575"/>
                    <a:gd name="connsiteX8" fmla="*/ 381000 w 409575"/>
                    <a:gd name="connsiteY8" fmla="*/ 206692 h 409575"/>
                    <a:gd name="connsiteX9" fmla="*/ 206692 w 409575"/>
                    <a:gd name="connsiteY9" fmla="*/ 381000 h 409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9575" h="409575">
                      <a:moveTo>
                        <a:pt x="206692" y="0"/>
                      </a:moveTo>
                      <a:cubicBezTo>
                        <a:pt x="92392" y="0"/>
                        <a:pt x="0" y="92392"/>
                        <a:pt x="0" y="206692"/>
                      </a:cubicBezTo>
                      <a:cubicBezTo>
                        <a:pt x="0" y="320992"/>
                        <a:pt x="92392" y="413385"/>
                        <a:pt x="206692" y="413385"/>
                      </a:cubicBezTo>
                      <a:cubicBezTo>
                        <a:pt x="320992" y="413385"/>
                        <a:pt x="413385" y="320992"/>
                        <a:pt x="413385" y="206692"/>
                      </a:cubicBezTo>
                      <a:cubicBezTo>
                        <a:pt x="413385" y="92392"/>
                        <a:pt x="320992" y="0"/>
                        <a:pt x="206692" y="0"/>
                      </a:cubicBezTo>
                      <a:close/>
                      <a:moveTo>
                        <a:pt x="206692" y="381000"/>
                      </a:moveTo>
                      <a:cubicBezTo>
                        <a:pt x="110490" y="381000"/>
                        <a:pt x="32385" y="302895"/>
                        <a:pt x="32385" y="206692"/>
                      </a:cubicBezTo>
                      <a:cubicBezTo>
                        <a:pt x="32385" y="110490"/>
                        <a:pt x="110490" y="32385"/>
                        <a:pt x="206692" y="32385"/>
                      </a:cubicBezTo>
                      <a:cubicBezTo>
                        <a:pt x="302895" y="32385"/>
                        <a:pt x="381000" y="110490"/>
                        <a:pt x="381000" y="206692"/>
                      </a:cubicBezTo>
                      <a:cubicBezTo>
                        <a:pt x="381953" y="302895"/>
                        <a:pt x="302895" y="381000"/>
                        <a:pt x="206692" y="3810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6" name="Freeform: Shape 13">
                  <a:extLst>
                    <a:ext uri="{FF2B5EF4-FFF2-40B4-BE49-F238E27FC236}">
                      <a16:creationId xmlns:a16="http://schemas.microsoft.com/office/drawing/2014/main" id="{20C72A33-0EAE-4046-B55F-D090F0821401}"/>
                    </a:ext>
                  </a:extLst>
                </p:cNvPr>
                <p:cNvSpPr/>
                <p:nvPr/>
              </p:nvSpPr>
              <p:spPr>
                <a:xfrm>
                  <a:off x="7808154" y="5345518"/>
                  <a:ext cx="655311" cy="655312"/>
                </a:xfrm>
                <a:custGeom>
                  <a:avLst/>
                  <a:gdLst>
                    <a:gd name="connsiteX0" fmla="*/ 239077 w 476250"/>
                    <a:gd name="connsiteY0" fmla="*/ 0 h 476250"/>
                    <a:gd name="connsiteX1" fmla="*/ 0 w 476250"/>
                    <a:gd name="connsiteY1" fmla="*/ 239077 h 476250"/>
                    <a:gd name="connsiteX2" fmla="*/ 239077 w 476250"/>
                    <a:gd name="connsiteY2" fmla="*/ 478155 h 476250"/>
                    <a:gd name="connsiteX3" fmla="*/ 478155 w 476250"/>
                    <a:gd name="connsiteY3" fmla="*/ 239077 h 476250"/>
                    <a:gd name="connsiteX4" fmla="*/ 239077 w 476250"/>
                    <a:gd name="connsiteY4" fmla="*/ 0 h 476250"/>
                    <a:gd name="connsiteX5" fmla="*/ 239077 w 476250"/>
                    <a:gd name="connsiteY5" fmla="*/ 413385 h 476250"/>
                    <a:gd name="connsiteX6" fmla="*/ 64770 w 476250"/>
                    <a:gd name="connsiteY6" fmla="*/ 239077 h 476250"/>
                    <a:gd name="connsiteX7" fmla="*/ 239077 w 476250"/>
                    <a:gd name="connsiteY7" fmla="*/ 64770 h 476250"/>
                    <a:gd name="connsiteX8" fmla="*/ 413385 w 476250"/>
                    <a:gd name="connsiteY8" fmla="*/ 239077 h 476250"/>
                    <a:gd name="connsiteX9" fmla="*/ 239077 w 476250"/>
                    <a:gd name="connsiteY9" fmla="*/ 413385 h 476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76250" h="476250">
                      <a:moveTo>
                        <a:pt x="239077" y="0"/>
                      </a:moveTo>
                      <a:cubicBezTo>
                        <a:pt x="107633" y="0"/>
                        <a:pt x="0" y="107632"/>
                        <a:pt x="0" y="239077"/>
                      </a:cubicBezTo>
                      <a:cubicBezTo>
                        <a:pt x="0" y="370522"/>
                        <a:pt x="106680" y="478155"/>
                        <a:pt x="239077" y="478155"/>
                      </a:cubicBezTo>
                      <a:cubicBezTo>
                        <a:pt x="370522" y="478155"/>
                        <a:pt x="478155" y="370522"/>
                        <a:pt x="478155" y="239077"/>
                      </a:cubicBezTo>
                      <a:cubicBezTo>
                        <a:pt x="478155" y="107632"/>
                        <a:pt x="371475" y="0"/>
                        <a:pt x="239077" y="0"/>
                      </a:cubicBezTo>
                      <a:close/>
                      <a:moveTo>
                        <a:pt x="239077" y="413385"/>
                      </a:moveTo>
                      <a:cubicBezTo>
                        <a:pt x="142875" y="413385"/>
                        <a:pt x="64770" y="335280"/>
                        <a:pt x="64770" y="239077"/>
                      </a:cubicBezTo>
                      <a:cubicBezTo>
                        <a:pt x="64770" y="142875"/>
                        <a:pt x="142875" y="64770"/>
                        <a:pt x="239077" y="64770"/>
                      </a:cubicBezTo>
                      <a:cubicBezTo>
                        <a:pt x="335280" y="64770"/>
                        <a:pt x="413385" y="142875"/>
                        <a:pt x="413385" y="239077"/>
                      </a:cubicBezTo>
                      <a:cubicBezTo>
                        <a:pt x="414338" y="335280"/>
                        <a:pt x="335280" y="413385"/>
                        <a:pt x="239077" y="413385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7" name="Freeform: Shape 14">
                  <a:extLst>
                    <a:ext uri="{FF2B5EF4-FFF2-40B4-BE49-F238E27FC236}">
                      <a16:creationId xmlns:a16="http://schemas.microsoft.com/office/drawing/2014/main" id="{995009D9-4B96-DB40-8E96-BEE0827346CE}"/>
                    </a:ext>
                  </a:extLst>
                </p:cNvPr>
                <p:cNvSpPr/>
                <p:nvPr/>
              </p:nvSpPr>
              <p:spPr>
                <a:xfrm>
                  <a:off x="7898587" y="5434641"/>
                  <a:ext cx="471824" cy="471824"/>
                </a:xfrm>
                <a:custGeom>
                  <a:avLst/>
                  <a:gdLst>
                    <a:gd name="connsiteX0" fmla="*/ 348615 w 342900"/>
                    <a:gd name="connsiteY0" fmla="*/ 174307 h 342900"/>
                    <a:gd name="connsiteX1" fmla="*/ 174308 w 342900"/>
                    <a:gd name="connsiteY1" fmla="*/ 348615 h 342900"/>
                    <a:gd name="connsiteX2" fmla="*/ 0 w 342900"/>
                    <a:gd name="connsiteY2" fmla="*/ 174307 h 342900"/>
                    <a:gd name="connsiteX3" fmla="*/ 174308 w 342900"/>
                    <a:gd name="connsiteY3" fmla="*/ 0 h 342900"/>
                    <a:gd name="connsiteX4" fmla="*/ 348615 w 342900"/>
                    <a:gd name="connsiteY4" fmla="*/ 174307 h 342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2900" h="342900">
                      <a:moveTo>
                        <a:pt x="348615" y="174307"/>
                      </a:moveTo>
                      <a:cubicBezTo>
                        <a:pt x="348615" y="270510"/>
                        <a:pt x="270510" y="348615"/>
                        <a:pt x="174308" y="348615"/>
                      </a:cubicBezTo>
                      <a:cubicBezTo>
                        <a:pt x="78105" y="348615"/>
                        <a:pt x="0" y="270510"/>
                        <a:pt x="0" y="174307"/>
                      </a:cubicBezTo>
                      <a:cubicBezTo>
                        <a:pt x="0" y="78105"/>
                        <a:pt x="78105" y="0"/>
                        <a:pt x="174308" y="0"/>
                      </a:cubicBezTo>
                      <a:cubicBezTo>
                        <a:pt x="269558" y="0"/>
                        <a:pt x="348615" y="78105"/>
                        <a:pt x="348615" y="17430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  <a:effectLst>
                  <a:outerShdw blurRad="215900" dist="114300" dir="2700000" sx="96000" sy="96000" algn="tl" rotWithShape="0">
                    <a:prstClr val="black">
                      <a:alpha val="30000"/>
                    </a:prstClr>
                  </a:outerShdw>
                </a:effectLst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108" name="Group 107">
                  <a:extLst>
                    <a:ext uri="{FF2B5EF4-FFF2-40B4-BE49-F238E27FC236}">
                      <a16:creationId xmlns:a16="http://schemas.microsoft.com/office/drawing/2014/main" id="{93CF3622-5178-9045-BDBA-C1A5476F2A6A}"/>
                    </a:ext>
                  </a:extLst>
                </p:cNvPr>
                <p:cNvGrpSpPr/>
                <p:nvPr/>
              </p:nvGrpSpPr>
              <p:grpSpPr>
                <a:xfrm>
                  <a:off x="8031904" y="5522126"/>
                  <a:ext cx="240898" cy="319248"/>
                  <a:chOff x="8103801" y="5455459"/>
                  <a:chExt cx="281857" cy="373527"/>
                </a:xfrm>
              </p:grpSpPr>
              <p:sp>
                <p:nvSpPr>
                  <p:cNvPr id="145" name="Freeform: Shape 16">
                    <a:extLst>
                      <a:ext uri="{FF2B5EF4-FFF2-40B4-BE49-F238E27FC236}">
                        <a16:creationId xmlns:a16="http://schemas.microsoft.com/office/drawing/2014/main" id="{8F22F0F2-003B-B442-9370-2D23AB8980ED}"/>
                      </a:ext>
                    </a:extLst>
                  </p:cNvPr>
                  <p:cNvSpPr/>
                  <p:nvPr/>
                </p:nvSpPr>
                <p:spPr>
                  <a:xfrm>
                    <a:off x="8103801" y="5455459"/>
                    <a:ext cx="222806" cy="288337"/>
                  </a:xfrm>
                  <a:custGeom>
                    <a:avLst/>
                    <a:gdLst>
                      <a:gd name="connsiteX0" fmla="*/ 144833 w 161925"/>
                      <a:gd name="connsiteY0" fmla="*/ 132397 h 209550"/>
                      <a:gd name="connsiteX1" fmla="*/ 144833 w 161925"/>
                      <a:gd name="connsiteY1" fmla="*/ 132397 h 209550"/>
                      <a:gd name="connsiteX2" fmla="*/ 143880 w 161925"/>
                      <a:gd name="connsiteY2" fmla="*/ 134302 h 209550"/>
                      <a:gd name="connsiteX3" fmla="*/ 114353 w 161925"/>
                      <a:gd name="connsiteY3" fmla="*/ 209550 h 209550"/>
                      <a:gd name="connsiteX4" fmla="*/ 105780 w 161925"/>
                      <a:gd name="connsiteY4" fmla="*/ 209550 h 209550"/>
                      <a:gd name="connsiteX5" fmla="*/ 123878 w 161925"/>
                      <a:gd name="connsiteY5" fmla="*/ 113347 h 209550"/>
                      <a:gd name="connsiteX6" fmla="*/ 121020 w 161925"/>
                      <a:gd name="connsiteY6" fmla="*/ 108585 h 209550"/>
                      <a:gd name="connsiteX7" fmla="*/ 116258 w 161925"/>
                      <a:gd name="connsiteY7" fmla="*/ 111442 h 209550"/>
                      <a:gd name="connsiteX8" fmla="*/ 112448 w 161925"/>
                      <a:gd name="connsiteY8" fmla="*/ 132397 h 209550"/>
                      <a:gd name="connsiteX9" fmla="*/ 97208 w 161925"/>
                      <a:gd name="connsiteY9" fmla="*/ 149542 h 209550"/>
                      <a:gd name="connsiteX10" fmla="*/ 97208 w 161925"/>
                      <a:gd name="connsiteY10" fmla="*/ 149542 h 209550"/>
                      <a:gd name="connsiteX11" fmla="*/ 86730 w 161925"/>
                      <a:gd name="connsiteY11" fmla="*/ 142875 h 209550"/>
                      <a:gd name="connsiteX12" fmla="*/ 90540 w 161925"/>
                      <a:gd name="connsiteY12" fmla="*/ 137160 h 209550"/>
                      <a:gd name="connsiteX13" fmla="*/ 93398 w 161925"/>
                      <a:gd name="connsiteY13" fmla="*/ 117157 h 209550"/>
                      <a:gd name="connsiteX14" fmla="*/ 81968 w 161925"/>
                      <a:gd name="connsiteY14" fmla="*/ 111442 h 209550"/>
                      <a:gd name="connsiteX15" fmla="*/ 81968 w 161925"/>
                      <a:gd name="connsiteY15" fmla="*/ 111442 h 209550"/>
                      <a:gd name="connsiteX16" fmla="*/ 70538 w 161925"/>
                      <a:gd name="connsiteY16" fmla="*/ 117157 h 209550"/>
                      <a:gd name="connsiteX17" fmla="*/ 73395 w 161925"/>
                      <a:gd name="connsiteY17" fmla="*/ 137160 h 209550"/>
                      <a:gd name="connsiteX18" fmla="*/ 77205 w 161925"/>
                      <a:gd name="connsiteY18" fmla="*/ 142875 h 209550"/>
                      <a:gd name="connsiteX19" fmla="*/ 66728 w 161925"/>
                      <a:gd name="connsiteY19" fmla="*/ 149542 h 209550"/>
                      <a:gd name="connsiteX20" fmla="*/ 51488 w 161925"/>
                      <a:gd name="connsiteY20" fmla="*/ 132397 h 209550"/>
                      <a:gd name="connsiteX21" fmla="*/ 51488 w 161925"/>
                      <a:gd name="connsiteY21" fmla="*/ 132397 h 209550"/>
                      <a:gd name="connsiteX22" fmla="*/ 47678 w 161925"/>
                      <a:gd name="connsiteY22" fmla="*/ 111442 h 209550"/>
                      <a:gd name="connsiteX23" fmla="*/ 42915 w 161925"/>
                      <a:gd name="connsiteY23" fmla="*/ 108585 h 209550"/>
                      <a:gd name="connsiteX24" fmla="*/ 40058 w 161925"/>
                      <a:gd name="connsiteY24" fmla="*/ 113347 h 209550"/>
                      <a:gd name="connsiteX25" fmla="*/ 43868 w 161925"/>
                      <a:gd name="connsiteY25" fmla="*/ 134302 h 209550"/>
                      <a:gd name="connsiteX26" fmla="*/ 43868 w 161925"/>
                      <a:gd name="connsiteY26" fmla="*/ 135255 h 209550"/>
                      <a:gd name="connsiteX27" fmla="*/ 43868 w 161925"/>
                      <a:gd name="connsiteY27" fmla="*/ 135255 h 209550"/>
                      <a:gd name="connsiteX28" fmla="*/ 57203 w 161925"/>
                      <a:gd name="connsiteY28" fmla="*/ 209550 h 209550"/>
                      <a:gd name="connsiteX29" fmla="*/ 48630 w 161925"/>
                      <a:gd name="connsiteY29" fmla="*/ 209550 h 209550"/>
                      <a:gd name="connsiteX30" fmla="*/ 19103 w 161925"/>
                      <a:gd name="connsiteY30" fmla="*/ 134302 h 209550"/>
                      <a:gd name="connsiteX31" fmla="*/ 18151 w 161925"/>
                      <a:gd name="connsiteY31" fmla="*/ 133350 h 209550"/>
                      <a:gd name="connsiteX32" fmla="*/ 17198 w 161925"/>
                      <a:gd name="connsiteY32" fmla="*/ 132397 h 209550"/>
                      <a:gd name="connsiteX33" fmla="*/ 53 w 161925"/>
                      <a:gd name="connsiteY33" fmla="*/ 81915 h 209550"/>
                      <a:gd name="connsiteX34" fmla="*/ 81968 w 161925"/>
                      <a:gd name="connsiteY34" fmla="*/ 0 h 209550"/>
                      <a:gd name="connsiteX35" fmla="*/ 163883 w 161925"/>
                      <a:gd name="connsiteY35" fmla="*/ 81915 h 209550"/>
                      <a:gd name="connsiteX36" fmla="*/ 144833 w 161925"/>
                      <a:gd name="connsiteY36" fmla="*/ 132397 h 2095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161925" h="209550">
                        <a:moveTo>
                          <a:pt x="144833" y="132397"/>
                        </a:moveTo>
                        <a:cubicBezTo>
                          <a:pt x="144833" y="133350"/>
                          <a:pt x="144833" y="133350"/>
                          <a:pt x="144833" y="132397"/>
                        </a:cubicBezTo>
                        <a:cubicBezTo>
                          <a:pt x="143880" y="133350"/>
                          <a:pt x="143880" y="133350"/>
                          <a:pt x="143880" y="134302"/>
                        </a:cubicBezTo>
                        <a:cubicBezTo>
                          <a:pt x="124830" y="158115"/>
                          <a:pt x="114353" y="209550"/>
                          <a:pt x="114353" y="209550"/>
                        </a:cubicBezTo>
                        <a:lnTo>
                          <a:pt x="105780" y="209550"/>
                        </a:lnTo>
                        <a:lnTo>
                          <a:pt x="123878" y="113347"/>
                        </a:lnTo>
                        <a:cubicBezTo>
                          <a:pt x="123878" y="111442"/>
                          <a:pt x="122926" y="109538"/>
                          <a:pt x="121020" y="108585"/>
                        </a:cubicBezTo>
                        <a:cubicBezTo>
                          <a:pt x="119115" y="108585"/>
                          <a:pt x="117210" y="109538"/>
                          <a:pt x="116258" y="111442"/>
                        </a:cubicBezTo>
                        <a:lnTo>
                          <a:pt x="112448" y="132397"/>
                        </a:lnTo>
                        <a:cubicBezTo>
                          <a:pt x="112448" y="133350"/>
                          <a:pt x="107685" y="149542"/>
                          <a:pt x="97208" y="149542"/>
                        </a:cubicBezTo>
                        <a:cubicBezTo>
                          <a:pt x="97208" y="149542"/>
                          <a:pt x="97208" y="149542"/>
                          <a:pt x="97208" y="149542"/>
                        </a:cubicBezTo>
                        <a:cubicBezTo>
                          <a:pt x="94351" y="149542"/>
                          <a:pt x="90540" y="146685"/>
                          <a:pt x="86730" y="142875"/>
                        </a:cubicBezTo>
                        <a:cubicBezTo>
                          <a:pt x="87683" y="140970"/>
                          <a:pt x="89588" y="139065"/>
                          <a:pt x="90540" y="137160"/>
                        </a:cubicBezTo>
                        <a:cubicBezTo>
                          <a:pt x="95303" y="129540"/>
                          <a:pt x="96255" y="121920"/>
                          <a:pt x="93398" y="117157"/>
                        </a:cubicBezTo>
                        <a:cubicBezTo>
                          <a:pt x="91493" y="114300"/>
                          <a:pt x="88635" y="111442"/>
                          <a:pt x="81968" y="111442"/>
                        </a:cubicBezTo>
                        <a:lnTo>
                          <a:pt x="81968" y="111442"/>
                        </a:lnTo>
                        <a:cubicBezTo>
                          <a:pt x="74348" y="111442"/>
                          <a:pt x="71490" y="114300"/>
                          <a:pt x="70538" y="117157"/>
                        </a:cubicBezTo>
                        <a:cubicBezTo>
                          <a:pt x="67680" y="121920"/>
                          <a:pt x="68633" y="128588"/>
                          <a:pt x="73395" y="137160"/>
                        </a:cubicBezTo>
                        <a:cubicBezTo>
                          <a:pt x="74348" y="139065"/>
                          <a:pt x="75301" y="140970"/>
                          <a:pt x="77205" y="142875"/>
                        </a:cubicBezTo>
                        <a:cubicBezTo>
                          <a:pt x="73395" y="146685"/>
                          <a:pt x="68633" y="149542"/>
                          <a:pt x="66728" y="149542"/>
                        </a:cubicBezTo>
                        <a:cubicBezTo>
                          <a:pt x="56251" y="149542"/>
                          <a:pt x="52440" y="134302"/>
                          <a:pt x="51488" y="132397"/>
                        </a:cubicBezTo>
                        <a:cubicBezTo>
                          <a:pt x="51488" y="132397"/>
                          <a:pt x="51488" y="132397"/>
                          <a:pt x="51488" y="132397"/>
                        </a:cubicBezTo>
                        <a:lnTo>
                          <a:pt x="47678" y="111442"/>
                        </a:lnTo>
                        <a:cubicBezTo>
                          <a:pt x="47678" y="109538"/>
                          <a:pt x="44820" y="107632"/>
                          <a:pt x="42915" y="108585"/>
                        </a:cubicBezTo>
                        <a:cubicBezTo>
                          <a:pt x="41010" y="108585"/>
                          <a:pt x="39105" y="111442"/>
                          <a:pt x="40058" y="113347"/>
                        </a:cubicBezTo>
                        <a:lnTo>
                          <a:pt x="43868" y="134302"/>
                        </a:lnTo>
                        <a:cubicBezTo>
                          <a:pt x="43868" y="134302"/>
                          <a:pt x="43868" y="134302"/>
                          <a:pt x="43868" y="135255"/>
                        </a:cubicBezTo>
                        <a:cubicBezTo>
                          <a:pt x="43868" y="135255"/>
                          <a:pt x="43868" y="135255"/>
                          <a:pt x="43868" y="135255"/>
                        </a:cubicBezTo>
                        <a:lnTo>
                          <a:pt x="57203" y="209550"/>
                        </a:lnTo>
                        <a:lnTo>
                          <a:pt x="48630" y="209550"/>
                        </a:lnTo>
                        <a:cubicBezTo>
                          <a:pt x="48630" y="209550"/>
                          <a:pt x="38153" y="158115"/>
                          <a:pt x="19103" y="134302"/>
                        </a:cubicBezTo>
                        <a:cubicBezTo>
                          <a:pt x="19103" y="134302"/>
                          <a:pt x="19103" y="134302"/>
                          <a:pt x="18151" y="133350"/>
                        </a:cubicBezTo>
                        <a:cubicBezTo>
                          <a:pt x="18151" y="133350"/>
                          <a:pt x="17198" y="132397"/>
                          <a:pt x="17198" y="132397"/>
                        </a:cubicBezTo>
                        <a:cubicBezTo>
                          <a:pt x="-1852" y="109538"/>
                          <a:pt x="53" y="81915"/>
                          <a:pt x="53" y="81915"/>
                        </a:cubicBezTo>
                        <a:cubicBezTo>
                          <a:pt x="53" y="37147"/>
                          <a:pt x="36248" y="0"/>
                          <a:pt x="81968" y="0"/>
                        </a:cubicBezTo>
                        <a:cubicBezTo>
                          <a:pt x="126735" y="0"/>
                          <a:pt x="163883" y="36195"/>
                          <a:pt x="163883" y="81915"/>
                        </a:cubicBezTo>
                        <a:cubicBezTo>
                          <a:pt x="161978" y="81915"/>
                          <a:pt x="163883" y="109538"/>
                          <a:pt x="144833" y="13239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6" name="Freeform: Shape 17">
                    <a:extLst>
                      <a:ext uri="{FF2B5EF4-FFF2-40B4-BE49-F238E27FC236}">
                        <a16:creationId xmlns:a16="http://schemas.microsoft.com/office/drawing/2014/main" id="{EE6857AF-E6B0-4A44-BC01-8E28D68F90C2}"/>
                      </a:ext>
                    </a:extLst>
                  </p:cNvPr>
                  <p:cNvSpPr/>
                  <p:nvPr/>
                </p:nvSpPr>
                <p:spPr>
                  <a:xfrm>
                    <a:off x="8175958" y="5661226"/>
                    <a:ext cx="65531" cy="78637"/>
                  </a:xfrm>
                  <a:custGeom>
                    <a:avLst/>
                    <a:gdLst>
                      <a:gd name="connsiteX0" fmla="*/ 55245 w 47625"/>
                      <a:gd name="connsiteY0" fmla="*/ 4763 h 57150"/>
                      <a:gd name="connsiteX1" fmla="*/ 44767 w 47625"/>
                      <a:gd name="connsiteY1" fmla="*/ 60008 h 57150"/>
                      <a:gd name="connsiteX2" fmla="*/ 44767 w 47625"/>
                      <a:gd name="connsiteY2" fmla="*/ 60960 h 57150"/>
                      <a:gd name="connsiteX3" fmla="*/ 10478 w 47625"/>
                      <a:gd name="connsiteY3" fmla="*/ 60960 h 57150"/>
                      <a:gd name="connsiteX4" fmla="*/ 10478 w 47625"/>
                      <a:gd name="connsiteY4" fmla="*/ 60008 h 57150"/>
                      <a:gd name="connsiteX5" fmla="*/ 0 w 47625"/>
                      <a:gd name="connsiteY5" fmla="*/ 4763 h 57150"/>
                      <a:gd name="connsiteX6" fmla="*/ 11430 w 47625"/>
                      <a:gd name="connsiteY6" fmla="*/ 8572 h 57150"/>
                      <a:gd name="connsiteX7" fmla="*/ 27623 w 47625"/>
                      <a:gd name="connsiteY7" fmla="*/ 0 h 57150"/>
                      <a:gd name="connsiteX8" fmla="*/ 43815 w 47625"/>
                      <a:gd name="connsiteY8" fmla="*/ 8572 h 57150"/>
                      <a:gd name="connsiteX9" fmla="*/ 55245 w 47625"/>
                      <a:gd name="connsiteY9" fmla="*/ 4763 h 5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7625" h="57150">
                        <a:moveTo>
                          <a:pt x="55245" y="4763"/>
                        </a:moveTo>
                        <a:lnTo>
                          <a:pt x="44767" y="60008"/>
                        </a:lnTo>
                        <a:cubicBezTo>
                          <a:pt x="44767" y="60008"/>
                          <a:pt x="44767" y="60008"/>
                          <a:pt x="44767" y="60960"/>
                        </a:cubicBezTo>
                        <a:lnTo>
                          <a:pt x="10478" y="60960"/>
                        </a:lnTo>
                        <a:cubicBezTo>
                          <a:pt x="10478" y="60960"/>
                          <a:pt x="10478" y="60960"/>
                          <a:pt x="10478" y="60008"/>
                        </a:cubicBezTo>
                        <a:lnTo>
                          <a:pt x="0" y="4763"/>
                        </a:lnTo>
                        <a:cubicBezTo>
                          <a:pt x="2858" y="6668"/>
                          <a:pt x="6667" y="8572"/>
                          <a:pt x="11430" y="8572"/>
                        </a:cubicBezTo>
                        <a:cubicBezTo>
                          <a:pt x="17145" y="8572"/>
                          <a:pt x="22860" y="4763"/>
                          <a:pt x="27623" y="0"/>
                        </a:cubicBezTo>
                        <a:cubicBezTo>
                          <a:pt x="32385" y="4763"/>
                          <a:pt x="39053" y="8572"/>
                          <a:pt x="43815" y="8572"/>
                        </a:cubicBezTo>
                        <a:cubicBezTo>
                          <a:pt x="48578" y="8572"/>
                          <a:pt x="52388" y="6668"/>
                          <a:pt x="55245" y="476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7" name="Freeform: Shape 18">
                    <a:extLst>
                      <a:ext uri="{FF2B5EF4-FFF2-40B4-BE49-F238E27FC236}">
                        <a16:creationId xmlns:a16="http://schemas.microsoft.com/office/drawing/2014/main" id="{D3594FCA-AA2E-A14C-8AE5-916036DE5C06}"/>
                      </a:ext>
                    </a:extLst>
                  </p:cNvPr>
                  <p:cNvSpPr/>
                  <p:nvPr/>
                </p:nvSpPr>
                <p:spPr>
                  <a:xfrm>
                    <a:off x="8207996" y="5620596"/>
                    <a:ext cx="13106" cy="13106"/>
                  </a:xfrm>
                  <a:custGeom>
                    <a:avLst/>
                    <a:gdLst>
                      <a:gd name="connsiteX0" fmla="*/ 5292 w 9525"/>
                      <a:gd name="connsiteY0" fmla="*/ 17145 h 9525"/>
                      <a:gd name="connsiteX1" fmla="*/ 3387 w 9525"/>
                      <a:gd name="connsiteY1" fmla="*/ 14288 h 9525"/>
                      <a:gd name="connsiteX2" fmla="*/ 529 w 9525"/>
                      <a:gd name="connsiteY2" fmla="*/ 1905 h 9525"/>
                      <a:gd name="connsiteX3" fmla="*/ 5292 w 9525"/>
                      <a:gd name="connsiteY3" fmla="*/ 0 h 9525"/>
                      <a:gd name="connsiteX4" fmla="*/ 10054 w 9525"/>
                      <a:gd name="connsiteY4" fmla="*/ 1905 h 9525"/>
                      <a:gd name="connsiteX5" fmla="*/ 7197 w 9525"/>
                      <a:gd name="connsiteY5" fmla="*/ 14288 h 9525"/>
                      <a:gd name="connsiteX6" fmla="*/ 5292 w 9525"/>
                      <a:gd name="connsiteY6" fmla="*/ 17145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525" h="9525">
                        <a:moveTo>
                          <a:pt x="5292" y="17145"/>
                        </a:moveTo>
                        <a:cubicBezTo>
                          <a:pt x="4339" y="16193"/>
                          <a:pt x="4339" y="15240"/>
                          <a:pt x="3387" y="14288"/>
                        </a:cubicBezTo>
                        <a:cubicBezTo>
                          <a:pt x="-423" y="8573"/>
                          <a:pt x="-423" y="3810"/>
                          <a:pt x="529" y="1905"/>
                        </a:cubicBezTo>
                        <a:cubicBezTo>
                          <a:pt x="1482" y="953"/>
                          <a:pt x="3387" y="0"/>
                          <a:pt x="5292" y="0"/>
                        </a:cubicBezTo>
                        <a:cubicBezTo>
                          <a:pt x="7197" y="0"/>
                          <a:pt x="10054" y="0"/>
                          <a:pt x="10054" y="1905"/>
                        </a:cubicBezTo>
                        <a:cubicBezTo>
                          <a:pt x="11007" y="3810"/>
                          <a:pt x="10054" y="7620"/>
                          <a:pt x="7197" y="14288"/>
                        </a:cubicBezTo>
                        <a:cubicBezTo>
                          <a:pt x="6244" y="15240"/>
                          <a:pt x="5292" y="16193"/>
                          <a:pt x="5292" y="17145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8" name="Freeform: Shape 19">
                    <a:extLst>
                      <a:ext uri="{FF2B5EF4-FFF2-40B4-BE49-F238E27FC236}">
                        <a16:creationId xmlns:a16="http://schemas.microsoft.com/office/drawing/2014/main" id="{3FB95725-BA84-BA46-A4D7-880998E48E98}"/>
                      </a:ext>
                    </a:extLst>
                  </p:cNvPr>
                  <p:cNvSpPr/>
                  <p:nvPr/>
                </p:nvSpPr>
                <p:spPr>
                  <a:xfrm>
                    <a:off x="8181202" y="5815880"/>
                    <a:ext cx="65531" cy="13106"/>
                  </a:xfrm>
                  <a:custGeom>
                    <a:avLst/>
                    <a:gdLst>
                      <a:gd name="connsiteX0" fmla="*/ 49530 w 47625"/>
                      <a:gd name="connsiteY0" fmla="*/ 0 h 9525"/>
                      <a:gd name="connsiteX1" fmla="*/ 24765 w 47625"/>
                      <a:gd name="connsiteY1" fmla="*/ 13335 h 9525"/>
                      <a:gd name="connsiteX2" fmla="*/ 0 w 47625"/>
                      <a:gd name="connsiteY2" fmla="*/ 0 h 9525"/>
                      <a:gd name="connsiteX3" fmla="*/ 49530 w 47625"/>
                      <a:gd name="connsiteY3" fmla="*/ 0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625" h="9525">
                        <a:moveTo>
                          <a:pt x="49530" y="0"/>
                        </a:moveTo>
                        <a:cubicBezTo>
                          <a:pt x="49530" y="0"/>
                          <a:pt x="44767" y="13335"/>
                          <a:pt x="24765" y="13335"/>
                        </a:cubicBezTo>
                        <a:cubicBezTo>
                          <a:pt x="4763" y="13335"/>
                          <a:pt x="0" y="0"/>
                          <a:pt x="0" y="0"/>
                        </a:cubicBezTo>
                        <a:lnTo>
                          <a:pt x="49530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9" name="Freeform: Shape 20">
                    <a:extLst>
                      <a:ext uri="{FF2B5EF4-FFF2-40B4-BE49-F238E27FC236}">
                        <a16:creationId xmlns:a16="http://schemas.microsoft.com/office/drawing/2014/main" id="{02282B12-1AE4-1743-B1E9-023BB4CB04C5}"/>
                      </a:ext>
                    </a:extLst>
                  </p:cNvPr>
                  <p:cNvSpPr/>
                  <p:nvPr/>
                </p:nvSpPr>
                <p:spPr>
                  <a:xfrm>
                    <a:off x="8172027" y="5798842"/>
                    <a:ext cx="78637" cy="13106"/>
                  </a:xfrm>
                  <a:custGeom>
                    <a:avLst/>
                    <a:gdLst>
                      <a:gd name="connsiteX0" fmla="*/ 0 w 57150"/>
                      <a:gd name="connsiteY0" fmla="*/ 0 h 0"/>
                      <a:gd name="connsiteX1" fmla="*/ 63817 w 57150"/>
                      <a:gd name="connsiteY1" fmla="*/ 0 h 0"/>
                      <a:gd name="connsiteX2" fmla="*/ 63817 w 57150"/>
                      <a:gd name="connsiteY2" fmla="*/ 8572 h 0"/>
                      <a:gd name="connsiteX3" fmla="*/ 0 w 57150"/>
                      <a:gd name="connsiteY3" fmla="*/ 8572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150">
                        <a:moveTo>
                          <a:pt x="0" y="0"/>
                        </a:moveTo>
                        <a:lnTo>
                          <a:pt x="63817" y="0"/>
                        </a:lnTo>
                        <a:lnTo>
                          <a:pt x="63817" y="8572"/>
                        </a:lnTo>
                        <a:lnTo>
                          <a:pt x="0" y="8572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50" name="Freeform: Shape 21">
                    <a:extLst>
                      <a:ext uri="{FF2B5EF4-FFF2-40B4-BE49-F238E27FC236}">
                        <a16:creationId xmlns:a16="http://schemas.microsoft.com/office/drawing/2014/main" id="{CC0327CF-3987-7543-B160-5EE949981AC5}"/>
                      </a:ext>
                    </a:extLst>
                  </p:cNvPr>
                  <p:cNvSpPr/>
                  <p:nvPr/>
                </p:nvSpPr>
                <p:spPr>
                  <a:xfrm>
                    <a:off x="8161542" y="5750348"/>
                    <a:ext cx="104850" cy="26212"/>
                  </a:xfrm>
                  <a:custGeom>
                    <a:avLst/>
                    <a:gdLst>
                      <a:gd name="connsiteX0" fmla="*/ 0 w 76200"/>
                      <a:gd name="connsiteY0" fmla="*/ 0 h 19050"/>
                      <a:gd name="connsiteX1" fmla="*/ 79058 w 76200"/>
                      <a:gd name="connsiteY1" fmla="*/ 0 h 19050"/>
                      <a:gd name="connsiteX2" fmla="*/ 79058 w 76200"/>
                      <a:gd name="connsiteY2" fmla="*/ 21908 h 19050"/>
                      <a:gd name="connsiteX3" fmla="*/ 0 w 76200"/>
                      <a:gd name="connsiteY3" fmla="*/ 21908 h 19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19050">
                        <a:moveTo>
                          <a:pt x="0" y="0"/>
                        </a:moveTo>
                        <a:lnTo>
                          <a:pt x="79058" y="0"/>
                        </a:lnTo>
                        <a:lnTo>
                          <a:pt x="79058" y="21908"/>
                        </a:lnTo>
                        <a:lnTo>
                          <a:pt x="0" y="21908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51" name="Freeform: Shape 22">
                    <a:extLst>
                      <a:ext uri="{FF2B5EF4-FFF2-40B4-BE49-F238E27FC236}">
                        <a16:creationId xmlns:a16="http://schemas.microsoft.com/office/drawing/2014/main" id="{47BC9058-696B-4241-A16B-01AA62975545}"/>
                      </a:ext>
                    </a:extLst>
                  </p:cNvPr>
                  <p:cNvSpPr/>
                  <p:nvPr/>
                </p:nvSpPr>
                <p:spPr>
                  <a:xfrm>
                    <a:off x="8170717" y="5783115"/>
                    <a:ext cx="78637" cy="13106"/>
                  </a:xfrm>
                  <a:custGeom>
                    <a:avLst/>
                    <a:gdLst>
                      <a:gd name="connsiteX0" fmla="*/ 0 w 57150"/>
                      <a:gd name="connsiteY0" fmla="*/ 0 h 0"/>
                      <a:gd name="connsiteX1" fmla="*/ 63818 w 57150"/>
                      <a:gd name="connsiteY1" fmla="*/ 0 h 0"/>
                      <a:gd name="connsiteX2" fmla="*/ 63818 w 57150"/>
                      <a:gd name="connsiteY2" fmla="*/ 8573 h 0"/>
                      <a:gd name="connsiteX3" fmla="*/ 0 w 57150"/>
                      <a:gd name="connsiteY3" fmla="*/ 8573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150">
                        <a:moveTo>
                          <a:pt x="0" y="0"/>
                        </a:moveTo>
                        <a:lnTo>
                          <a:pt x="63818" y="0"/>
                        </a:lnTo>
                        <a:lnTo>
                          <a:pt x="63818" y="8573"/>
                        </a:lnTo>
                        <a:lnTo>
                          <a:pt x="0" y="8573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52" name="Freeform: Shape 23">
                    <a:extLst>
                      <a:ext uri="{FF2B5EF4-FFF2-40B4-BE49-F238E27FC236}">
                        <a16:creationId xmlns:a16="http://schemas.microsoft.com/office/drawing/2014/main" id="{29BC88A4-E8E0-0A43-B776-92C96B453F90}"/>
                      </a:ext>
                    </a:extLst>
                  </p:cNvPr>
                  <p:cNvSpPr/>
                  <p:nvPr/>
                </p:nvSpPr>
                <p:spPr>
                  <a:xfrm>
                    <a:off x="8280808" y="5467254"/>
                    <a:ext cx="104850" cy="235912"/>
                  </a:xfrm>
                  <a:custGeom>
                    <a:avLst/>
                    <a:gdLst>
                      <a:gd name="connsiteX0" fmla="*/ 17145 w 76200"/>
                      <a:gd name="connsiteY0" fmla="*/ 0 h 171450"/>
                      <a:gd name="connsiteX1" fmla="*/ 83820 w 76200"/>
                      <a:gd name="connsiteY1" fmla="*/ 0 h 171450"/>
                      <a:gd name="connsiteX2" fmla="*/ 48578 w 76200"/>
                      <a:gd name="connsiteY2" fmla="*/ 77153 h 171450"/>
                      <a:gd name="connsiteX3" fmla="*/ 83820 w 76200"/>
                      <a:gd name="connsiteY3" fmla="*/ 77153 h 171450"/>
                      <a:gd name="connsiteX4" fmla="*/ 6667 w 76200"/>
                      <a:gd name="connsiteY4" fmla="*/ 179070 h 171450"/>
                      <a:gd name="connsiteX5" fmla="*/ 30480 w 76200"/>
                      <a:gd name="connsiteY5" fmla="*/ 95250 h 171450"/>
                      <a:gd name="connsiteX6" fmla="*/ 0 w 76200"/>
                      <a:gd name="connsiteY6" fmla="*/ 95250 h 1714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76200" h="171450">
                        <a:moveTo>
                          <a:pt x="17145" y="0"/>
                        </a:moveTo>
                        <a:lnTo>
                          <a:pt x="83820" y="0"/>
                        </a:lnTo>
                        <a:lnTo>
                          <a:pt x="48578" y="77153"/>
                        </a:lnTo>
                        <a:lnTo>
                          <a:pt x="83820" y="77153"/>
                        </a:lnTo>
                        <a:lnTo>
                          <a:pt x="6667" y="179070"/>
                        </a:lnTo>
                        <a:lnTo>
                          <a:pt x="30480" y="95250"/>
                        </a:lnTo>
                        <a:lnTo>
                          <a:pt x="0" y="9525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9" name="Group 108">
                  <a:extLst>
                    <a:ext uri="{FF2B5EF4-FFF2-40B4-BE49-F238E27FC236}">
                      <a16:creationId xmlns:a16="http://schemas.microsoft.com/office/drawing/2014/main" id="{5A4F5A9E-F502-D441-8763-C1924E3300D3}"/>
                    </a:ext>
                  </a:extLst>
                </p:cNvPr>
                <p:cNvGrpSpPr/>
                <p:nvPr/>
              </p:nvGrpSpPr>
              <p:grpSpPr>
                <a:xfrm>
                  <a:off x="9436052" y="5353380"/>
                  <a:ext cx="655311" cy="655312"/>
                  <a:chOff x="9442019" y="5252312"/>
                  <a:chExt cx="655311" cy="655312"/>
                </a:xfrm>
              </p:grpSpPr>
              <p:sp>
                <p:nvSpPr>
                  <p:cNvPr id="139" name="Freeform: Shape 25">
                    <a:extLst>
                      <a:ext uri="{FF2B5EF4-FFF2-40B4-BE49-F238E27FC236}">
                        <a16:creationId xmlns:a16="http://schemas.microsoft.com/office/drawing/2014/main" id="{49A29E5A-7410-E648-8CBD-1C2F9C8B7179}"/>
                      </a:ext>
                    </a:extLst>
                  </p:cNvPr>
                  <p:cNvSpPr/>
                  <p:nvPr/>
                </p:nvSpPr>
                <p:spPr>
                  <a:xfrm>
                    <a:off x="9486582" y="5295563"/>
                    <a:ext cx="563568" cy="563568"/>
                  </a:xfrm>
                  <a:custGeom>
                    <a:avLst/>
                    <a:gdLst>
                      <a:gd name="connsiteX0" fmla="*/ 206692 w 409575"/>
                      <a:gd name="connsiteY0" fmla="*/ 0 h 409575"/>
                      <a:gd name="connsiteX1" fmla="*/ 0 w 409575"/>
                      <a:gd name="connsiteY1" fmla="*/ 206693 h 409575"/>
                      <a:gd name="connsiteX2" fmla="*/ 206692 w 409575"/>
                      <a:gd name="connsiteY2" fmla="*/ 413385 h 409575"/>
                      <a:gd name="connsiteX3" fmla="*/ 413385 w 409575"/>
                      <a:gd name="connsiteY3" fmla="*/ 206693 h 409575"/>
                      <a:gd name="connsiteX4" fmla="*/ 206692 w 409575"/>
                      <a:gd name="connsiteY4" fmla="*/ 0 h 409575"/>
                      <a:gd name="connsiteX5" fmla="*/ 206692 w 409575"/>
                      <a:gd name="connsiteY5" fmla="*/ 381953 h 409575"/>
                      <a:gd name="connsiteX6" fmla="*/ 32385 w 409575"/>
                      <a:gd name="connsiteY6" fmla="*/ 207645 h 409575"/>
                      <a:gd name="connsiteX7" fmla="*/ 206692 w 409575"/>
                      <a:gd name="connsiteY7" fmla="*/ 33338 h 409575"/>
                      <a:gd name="connsiteX8" fmla="*/ 381000 w 409575"/>
                      <a:gd name="connsiteY8" fmla="*/ 207645 h 409575"/>
                      <a:gd name="connsiteX9" fmla="*/ 206692 w 409575"/>
                      <a:gd name="connsiteY9" fmla="*/ 381953 h 409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09575" h="409575">
                        <a:moveTo>
                          <a:pt x="206692" y="0"/>
                        </a:moveTo>
                        <a:cubicBezTo>
                          <a:pt x="92392" y="0"/>
                          <a:pt x="0" y="92393"/>
                          <a:pt x="0" y="206693"/>
                        </a:cubicBezTo>
                        <a:cubicBezTo>
                          <a:pt x="0" y="320993"/>
                          <a:pt x="92392" y="413385"/>
                          <a:pt x="206692" y="413385"/>
                        </a:cubicBezTo>
                        <a:cubicBezTo>
                          <a:pt x="320992" y="413385"/>
                          <a:pt x="413385" y="320993"/>
                          <a:pt x="413385" y="206693"/>
                        </a:cubicBezTo>
                        <a:cubicBezTo>
                          <a:pt x="413385" y="92393"/>
                          <a:pt x="320992" y="0"/>
                          <a:pt x="206692" y="0"/>
                        </a:cubicBezTo>
                        <a:close/>
                        <a:moveTo>
                          <a:pt x="206692" y="381953"/>
                        </a:moveTo>
                        <a:cubicBezTo>
                          <a:pt x="110490" y="381953"/>
                          <a:pt x="32385" y="303847"/>
                          <a:pt x="32385" y="207645"/>
                        </a:cubicBezTo>
                        <a:cubicBezTo>
                          <a:pt x="32385" y="111443"/>
                          <a:pt x="110490" y="33338"/>
                          <a:pt x="206692" y="33338"/>
                        </a:cubicBezTo>
                        <a:cubicBezTo>
                          <a:pt x="302895" y="33338"/>
                          <a:pt x="381000" y="111443"/>
                          <a:pt x="381000" y="207645"/>
                        </a:cubicBezTo>
                        <a:cubicBezTo>
                          <a:pt x="381000" y="302895"/>
                          <a:pt x="302895" y="381953"/>
                          <a:pt x="206692" y="38195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0" name="Freeform: Shape 26">
                    <a:extLst>
                      <a:ext uri="{FF2B5EF4-FFF2-40B4-BE49-F238E27FC236}">
                        <a16:creationId xmlns:a16="http://schemas.microsoft.com/office/drawing/2014/main" id="{E39A1D9A-A5C8-654F-9215-D3A9CF9C4852}"/>
                      </a:ext>
                    </a:extLst>
                  </p:cNvPr>
                  <p:cNvSpPr/>
                  <p:nvPr/>
                </p:nvSpPr>
                <p:spPr>
                  <a:xfrm>
                    <a:off x="9442019" y="5252312"/>
                    <a:ext cx="655311" cy="655312"/>
                  </a:xfrm>
                  <a:custGeom>
                    <a:avLst/>
                    <a:gdLst>
                      <a:gd name="connsiteX0" fmla="*/ 239078 w 476250"/>
                      <a:gd name="connsiteY0" fmla="*/ 0 h 476250"/>
                      <a:gd name="connsiteX1" fmla="*/ 0 w 476250"/>
                      <a:gd name="connsiteY1" fmla="*/ 239077 h 476250"/>
                      <a:gd name="connsiteX2" fmla="*/ 239078 w 476250"/>
                      <a:gd name="connsiteY2" fmla="*/ 478155 h 476250"/>
                      <a:gd name="connsiteX3" fmla="*/ 478155 w 476250"/>
                      <a:gd name="connsiteY3" fmla="*/ 239077 h 476250"/>
                      <a:gd name="connsiteX4" fmla="*/ 239078 w 476250"/>
                      <a:gd name="connsiteY4" fmla="*/ 0 h 476250"/>
                      <a:gd name="connsiteX5" fmla="*/ 239078 w 476250"/>
                      <a:gd name="connsiteY5" fmla="*/ 413385 h 476250"/>
                      <a:gd name="connsiteX6" fmla="*/ 64770 w 476250"/>
                      <a:gd name="connsiteY6" fmla="*/ 239077 h 476250"/>
                      <a:gd name="connsiteX7" fmla="*/ 239078 w 476250"/>
                      <a:gd name="connsiteY7" fmla="*/ 64770 h 476250"/>
                      <a:gd name="connsiteX8" fmla="*/ 413385 w 476250"/>
                      <a:gd name="connsiteY8" fmla="*/ 239077 h 476250"/>
                      <a:gd name="connsiteX9" fmla="*/ 239078 w 476250"/>
                      <a:gd name="connsiteY9" fmla="*/ 413385 h 476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76250" h="476250">
                        <a:moveTo>
                          <a:pt x="239078" y="0"/>
                        </a:moveTo>
                        <a:cubicBezTo>
                          <a:pt x="107633" y="0"/>
                          <a:pt x="0" y="107632"/>
                          <a:pt x="0" y="239077"/>
                        </a:cubicBezTo>
                        <a:cubicBezTo>
                          <a:pt x="0" y="370522"/>
                          <a:pt x="107633" y="478155"/>
                          <a:pt x="239078" y="478155"/>
                        </a:cubicBezTo>
                        <a:cubicBezTo>
                          <a:pt x="370523" y="478155"/>
                          <a:pt x="478155" y="370522"/>
                          <a:pt x="478155" y="239077"/>
                        </a:cubicBezTo>
                        <a:cubicBezTo>
                          <a:pt x="477203" y="106680"/>
                          <a:pt x="370523" y="0"/>
                          <a:pt x="239078" y="0"/>
                        </a:cubicBezTo>
                        <a:close/>
                        <a:moveTo>
                          <a:pt x="239078" y="413385"/>
                        </a:moveTo>
                        <a:cubicBezTo>
                          <a:pt x="142875" y="413385"/>
                          <a:pt x="64770" y="335280"/>
                          <a:pt x="64770" y="239077"/>
                        </a:cubicBezTo>
                        <a:cubicBezTo>
                          <a:pt x="64770" y="142875"/>
                          <a:pt x="142875" y="64770"/>
                          <a:pt x="239078" y="64770"/>
                        </a:cubicBezTo>
                        <a:cubicBezTo>
                          <a:pt x="335280" y="64770"/>
                          <a:pt x="413385" y="142875"/>
                          <a:pt x="413385" y="239077"/>
                        </a:cubicBezTo>
                        <a:cubicBezTo>
                          <a:pt x="413385" y="334327"/>
                          <a:pt x="335280" y="413385"/>
                          <a:pt x="239078" y="413385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1" name="Freeform: Shape 27">
                    <a:extLst>
                      <a:ext uri="{FF2B5EF4-FFF2-40B4-BE49-F238E27FC236}">
                        <a16:creationId xmlns:a16="http://schemas.microsoft.com/office/drawing/2014/main" id="{D978E8FB-CF90-DA4F-8B5E-5D0E10D7C1E2}"/>
                      </a:ext>
                    </a:extLst>
                  </p:cNvPr>
                  <p:cNvSpPr/>
                  <p:nvPr/>
                </p:nvSpPr>
                <p:spPr>
                  <a:xfrm>
                    <a:off x="9531143" y="5340123"/>
                    <a:ext cx="471824" cy="471824"/>
                  </a:xfrm>
                  <a:custGeom>
                    <a:avLst/>
                    <a:gdLst>
                      <a:gd name="connsiteX0" fmla="*/ 348615 w 342900"/>
                      <a:gd name="connsiteY0" fmla="*/ 174308 h 342900"/>
                      <a:gd name="connsiteX1" fmla="*/ 174307 w 342900"/>
                      <a:gd name="connsiteY1" fmla="*/ 348615 h 342900"/>
                      <a:gd name="connsiteX2" fmla="*/ 0 w 342900"/>
                      <a:gd name="connsiteY2" fmla="*/ 174308 h 342900"/>
                      <a:gd name="connsiteX3" fmla="*/ 174307 w 342900"/>
                      <a:gd name="connsiteY3" fmla="*/ 0 h 342900"/>
                      <a:gd name="connsiteX4" fmla="*/ 348615 w 342900"/>
                      <a:gd name="connsiteY4" fmla="*/ 174308 h 342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2900" h="342900">
                        <a:moveTo>
                          <a:pt x="348615" y="174308"/>
                        </a:moveTo>
                        <a:cubicBezTo>
                          <a:pt x="348615" y="270510"/>
                          <a:pt x="270510" y="348615"/>
                          <a:pt x="174307" y="348615"/>
                        </a:cubicBezTo>
                        <a:cubicBezTo>
                          <a:pt x="78105" y="348615"/>
                          <a:pt x="0" y="270510"/>
                          <a:pt x="0" y="174308"/>
                        </a:cubicBezTo>
                        <a:cubicBezTo>
                          <a:pt x="0" y="78105"/>
                          <a:pt x="78105" y="0"/>
                          <a:pt x="174307" y="0"/>
                        </a:cubicBezTo>
                        <a:cubicBezTo>
                          <a:pt x="270510" y="0"/>
                          <a:pt x="348615" y="78105"/>
                          <a:pt x="348615" y="17430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  <a:effectLst>
                    <a:outerShdw blurRad="215900" dist="114300" dir="2700000" sx="96000" sy="96000" algn="tl" rotWithShape="0">
                      <a:prstClr val="black">
                        <a:alpha val="30000"/>
                      </a:prstClr>
                    </a:outerShdw>
                  </a:effectLst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42" name="Graphic 3">
                    <a:extLst>
                      <a:ext uri="{FF2B5EF4-FFF2-40B4-BE49-F238E27FC236}">
                        <a16:creationId xmlns:a16="http://schemas.microsoft.com/office/drawing/2014/main" id="{342B88EB-65F6-2B42-A89C-E5438560FDE3}"/>
                      </a:ext>
                    </a:extLst>
                  </p:cNvPr>
                  <p:cNvGrpSpPr/>
                  <p:nvPr/>
                </p:nvGrpSpPr>
                <p:grpSpPr>
                  <a:xfrm>
                    <a:off x="9578325" y="5410896"/>
                    <a:ext cx="340762" cy="327656"/>
                    <a:chOff x="6950393" y="4751069"/>
                    <a:chExt cx="247650" cy="238125"/>
                  </a:xfrm>
                  <a:solidFill>
                    <a:schemeClr val="accent4"/>
                  </a:solidFill>
                </p:grpSpPr>
                <p:sp>
                  <p:nvSpPr>
                    <p:cNvPr id="143" name="Freeform: Shape 29">
                      <a:extLst>
                        <a:ext uri="{FF2B5EF4-FFF2-40B4-BE49-F238E27FC236}">
                          <a16:creationId xmlns:a16="http://schemas.microsoft.com/office/drawing/2014/main" id="{C0F00C63-9D43-4D47-948B-DE8D5D737D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50393" y="4826317"/>
                      <a:ext cx="209550" cy="171450"/>
                    </a:xfrm>
                    <a:custGeom>
                      <a:avLst/>
                      <a:gdLst>
                        <a:gd name="connsiteX0" fmla="*/ 180022 w 209550"/>
                        <a:gd name="connsiteY0" fmla="*/ 131445 h 171450"/>
                        <a:gd name="connsiteX1" fmla="*/ 185738 w 209550"/>
                        <a:gd name="connsiteY1" fmla="*/ 85725 h 171450"/>
                        <a:gd name="connsiteX2" fmla="*/ 180022 w 209550"/>
                        <a:gd name="connsiteY2" fmla="*/ 64770 h 171450"/>
                        <a:gd name="connsiteX3" fmla="*/ 176213 w 209550"/>
                        <a:gd name="connsiteY3" fmla="*/ 57150 h 171450"/>
                        <a:gd name="connsiteX4" fmla="*/ 156210 w 209550"/>
                        <a:gd name="connsiteY4" fmla="*/ 34290 h 171450"/>
                        <a:gd name="connsiteX5" fmla="*/ 142875 w 209550"/>
                        <a:gd name="connsiteY5" fmla="*/ 24765 h 171450"/>
                        <a:gd name="connsiteX6" fmla="*/ 142875 w 209550"/>
                        <a:gd name="connsiteY6" fmla="*/ 24765 h 171450"/>
                        <a:gd name="connsiteX7" fmla="*/ 130492 w 209550"/>
                        <a:gd name="connsiteY7" fmla="*/ 20002 h 171450"/>
                        <a:gd name="connsiteX8" fmla="*/ 70485 w 209550"/>
                        <a:gd name="connsiteY8" fmla="*/ 15240 h 171450"/>
                        <a:gd name="connsiteX9" fmla="*/ 70485 w 209550"/>
                        <a:gd name="connsiteY9" fmla="*/ 15240 h 171450"/>
                        <a:gd name="connsiteX10" fmla="*/ 0 w 209550"/>
                        <a:gd name="connsiteY10" fmla="*/ 0 h 171450"/>
                        <a:gd name="connsiteX11" fmla="*/ 5715 w 209550"/>
                        <a:gd name="connsiteY11" fmla="*/ 19050 h 171450"/>
                        <a:gd name="connsiteX12" fmla="*/ 21907 w 209550"/>
                        <a:gd name="connsiteY12" fmla="*/ 63817 h 171450"/>
                        <a:gd name="connsiteX13" fmla="*/ 172402 w 209550"/>
                        <a:gd name="connsiteY13" fmla="*/ 139065 h 171450"/>
                        <a:gd name="connsiteX14" fmla="*/ 196215 w 209550"/>
                        <a:gd name="connsiteY14" fmla="*/ 171450 h 171450"/>
                        <a:gd name="connsiteX15" fmla="*/ 214313 w 209550"/>
                        <a:gd name="connsiteY15" fmla="*/ 156210 h 171450"/>
                        <a:gd name="connsiteX16" fmla="*/ 180022 w 209550"/>
                        <a:gd name="connsiteY16" fmla="*/ 131445 h 171450"/>
                        <a:gd name="connsiteX17" fmla="*/ 143827 w 209550"/>
                        <a:gd name="connsiteY17" fmla="*/ 122872 h 171450"/>
                        <a:gd name="connsiteX18" fmla="*/ 102870 w 209550"/>
                        <a:gd name="connsiteY18" fmla="*/ 141922 h 171450"/>
                        <a:gd name="connsiteX19" fmla="*/ 135255 w 209550"/>
                        <a:gd name="connsiteY19" fmla="*/ 119063 h 171450"/>
                        <a:gd name="connsiteX20" fmla="*/ 124777 w 209550"/>
                        <a:gd name="connsiteY20" fmla="*/ 114300 h 171450"/>
                        <a:gd name="connsiteX21" fmla="*/ 100013 w 209550"/>
                        <a:gd name="connsiteY21" fmla="*/ 100013 h 171450"/>
                        <a:gd name="connsiteX22" fmla="*/ 49530 w 209550"/>
                        <a:gd name="connsiteY22" fmla="*/ 95250 h 171450"/>
                        <a:gd name="connsiteX23" fmla="*/ 89535 w 209550"/>
                        <a:gd name="connsiteY23" fmla="*/ 92392 h 171450"/>
                        <a:gd name="connsiteX24" fmla="*/ 82867 w 209550"/>
                        <a:gd name="connsiteY24" fmla="*/ 87630 h 171450"/>
                        <a:gd name="connsiteX25" fmla="*/ 72390 w 209550"/>
                        <a:gd name="connsiteY25" fmla="*/ 79057 h 171450"/>
                        <a:gd name="connsiteX26" fmla="*/ 46672 w 209550"/>
                        <a:gd name="connsiteY26" fmla="*/ 56197 h 171450"/>
                        <a:gd name="connsiteX27" fmla="*/ 14288 w 209550"/>
                        <a:gd name="connsiteY27" fmla="*/ 20002 h 171450"/>
                        <a:gd name="connsiteX28" fmla="*/ 51435 w 209550"/>
                        <a:gd name="connsiteY28" fmla="*/ 51435 h 171450"/>
                        <a:gd name="connsiteX29" fmla="*/ 70485 w 209550"/>
                        <a:gd name="connsiteY29" fmla="*/ 66675 h 171450"/>
                        <a:gd name="connsiteX30" fmla="*/ 72390 w 209550"/>
                        <a:gd name="connsiteY30" fmla="*/ 68580 h 171450"/>
                        <a:gd name="connsiteX31" fmla="*/ 67627 w 209550"/>
                        <a:gd name="connsiteY31" fmla="*/ 37147 h 171450"/>
                        <a:gd name="connsiteX32" fmla="*/ 81915 w 209550"/>
                        <a:gd name="connsiteY32" fmla="*/ 75247 h 171450"/>
                        <a:gd name="connsiteX33" fmla="*/ 89535 w 209550"/>
                        <a:gd name="connsiteY33" fmla="*/ 80963 h 171450"/>
                        <a:gd name="connsiteX34" fmla="*/ 99060 w 209550"/>
                        <a:gd name="connsiteY34" fmla="*/ 88582 h 171450"/>
                        <a:gd name="connsiteX35" fmla="*/ 108585 w 209550"/>
                        <a:gd name="connsiteY35" fmla="*/ 95250 h 171450"/>
                        <a:gd name="connsiteX36" fmla="*/ 118110 w 209550"/>
                        <a:gd name="connsiteY36" fmla="*/ 101917 h 171450"/>
                        <a:gd name="connsiteX37" fmla="*/ 123825 w 209550"/>
                        <a:gd name="connsiteY37" fmla="*/ 105727 h 171450"/>
                        <a:gd name="connsiteX38" fmla="*/ 125730 w 209550"/>
                        <a:gd name="connsiteY38" fmla="*/ 54292 h 171450"/>
                        <a:gd name="connsiteX39" fmla="*/ 131445 w 209550"/>
                        <a:gd name="connsiteY39" fmla="*/ 110490 h 171450"/>
                        <a:gd name="connsiteX40" fmla="*/ 134302 w 209550"/>
                        <a:gd name="connsiteY40" fmla="*/ 112395 h 171450"/>
                        <a:gd name="connsiteX41" fmla="*/ 144780 w 209550"/>
                        <a:gd name="connsiteY41" fmla="*/ 118110 h 171450"/>
                        <a:gd name="connsiteX42" fmla="*/ 171450 w 209550"/>
                        <a:gd name="connsiteY42" fmla="*/ 131445 h 171450"/>
                        <a:gd name="connsiteX43" fmla="*/ 143827 w 209550"/>
                        <a:gd name="connsiteY43" fmla="*/ 122872 h 171450"/>
                        <a:gd name="connsiteX44" fmla="*/ 143827 w 209550"/>
                        <a:gd name="connsiteY44" fmla="*/ 122872 h 1714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</a:cxnLst>
                      <a:rect l="l" t="t" r="r" b="b"/>
                      <a:pathLst>
                        <a:path w="209550" h="171450">
                          <a:moveTo>
                            <a:pt x="180022" y="131445"/>
                          </a:moveTo>
                          <a:cubicBezTo>
                            <a:pt x="185738" y="114300"/>
                            <a:pt x="186690" y="99060"/>
                            <a:pt x="185738" y="85725"/>
                          </a:cubicBezTo>
                          <a:cubicBezTo>
                            <a:pt x="184785" y="78105"/>
                            <a:pt x="182880" y="70485"/>
                            <a:pt x="180022" y="64770"/>
                          </a:cubicBezTo>
                          <a:cubicBezTo>
                            <a:pt x="179070" y="61913"/>
                            <a:pt x="177165" y="59055"/>
                            <a:pt x="176213" y="57150"/>
                          </a:cubicBezTo>
                          <a:cubicBezTo>
                            <a:pt x="171450" y="48577"/>
                            <a:pt x="163830" y="40957"/>
                            <a:pt x="156210" y="34290"/>
                          </a:cubicBezTo>
                          <a:cubicBezTo>
                            <a:pt x="152400" y="30480"/>
                            <a:pt x="147638" y="27622"/>
                            <a:pt x="142875" y="24765"/>
                          </a:cubicBezTo>
                          <a:cubicBezTo>
                            <a:pt x="142875" y="24765"/>
                            <a:pt x="142875" y="24765"/>
                            <a:pt x="142875" y="24765"/>
                          </a:cubicBezTo>
                          <a:cubicBezTo>
                            <a:pt x="139065" y="22860"/>
                            <a:pt x="135255" y="20955"/>
                            <a:pt x="130492" y="20002"/>
                          </a:cubicBezTo>
                          <a:cubicBezTo>
                            <a:pt x="117157" y="16192"/>
                            <a:pt x="97155" y="13335"/>
                            <a:pt x="70485" y="15240"/>
                          </a:cubicBezTo>
                          <a:cubicBezTo>
                            <a:pt x="70485" y="15240"/>
                            <a:pt x="70485" y="15240"/>
                            <a:pt x="70485" y="15240"/>
                          </a:cubicBezTo>
                          <a:cubicBezTo>
                            <a:pt x="18097" y="19050"/>
                            <a:pt x="952" y="952"/>
                            <a:pt x="0" y="0"/>
                          </a:cubicBezTo>
                          <a:cubicBezTo>
                            <a:pt x="0" y="952"/>
                            <a:pt x="2857" y="8572"/>
                            <a:pt x="5715" y="19050"/>
                          </a:cubicBezTo>
                          <a:cubicBezTo>
                            <a:pt x="9525" y="31432"/>
                            <a:pt x="15240" y="47625"/>
                            <a:pt x="21907" y="63817"/>
                          </a:cubicBezTo>
                          <a:cubicBezTo>
                            <a:pt x="36195" y="100013"/>
                            <a:pt x="80963" y="192405"/>
                            <a:pt x="172402" y="139065"/>
                          </a:cubicBezTo>
                          <a:cubicBezTo>
                            <a:pt x="172402" y="139065"/>
                            <a:pt x="189547" y="156210"/>
                            <a:pt x="196215" y="171450"/>
                          </a:cubicBezTo>
                          <a:cubicBezTo>
                            <a:pt x="196215" y="171450"/>
                            <a:pt x="212407" y="164782"/>
                            <a:pt x="214313" y="156210"/>
                          </a:cubicBezTo>
                          <a:cubicBezTo>
                            <a:pt x="214313" y="157163"/>
                            <a:pt x="197167" y="138113"/>
                            <a:pt x="180022" y="131445"/>
                          </a:cubicBezTo>
                          <a:close/>
                          <a:moveTo>
                            <a:pt x="143827" y="122872"/>
                          </a:moveTo>
                          <a:lnTo>
                            <a:pt x="102870" y="141922"/>
                          </a:lnTo>
                          <a:lnTo>
                            <a:pt x="135255" y="119063"/>
                          </a:lnTo>
                          <a:cubicBezTo>
                            <a:pt x="131445" y="117157"/>
                            <a:pt x="128588" y="116205"/>
                            <a:pt x="124777" y="114300"/>
                          </a:cubicBezTo>
                          <a:cubicBezTo>
                            <a:pt x="116205" y="109538"/>
                            <a:pt x="108585" y="104775"/>
                            <a:pt x="100013" y="100013"/>
                          </a:cubicBezTo>
                          <a:lnTo>
                            <a:pt x="49530" y="95250"/>
                          </a:lnTo>
                          <a:lnTo>
                            <a:pt x="89535" y="92392"/>
                          </a:lnTo>
                          <a:cubicBezTo>
                            <a:pt x="87630" y="90488"/>
                            <a:pt x="85725" y="89535"/>
                            <a:pt x="82867" y="87630"/>
                          </a:cubicBezTo>
                          <a:cubicBezTo>
                            <a:pt x="79057" y="84772"/>
                            <a:pt x="75247" y="81915"/>
                            <a:pt x="72390" y="79057"/>
                          </a:cubicBezTo>
                          <a:cubicBezTo>
                            <a:pt x="62865" y="71438"/>
                            <a:pt x="54292" y="63817"/>
                            <a:pt x="46672" y="56197"/>
                          </a:cubicBezTo>
                          <a:cubicBezTo>
                            <a:pt x="35242" y="44767"/>
                            <a:pt x="23813" y="33338"/>
                            <a:pt x="14288" y="20002"/>
                          </a:cubicBezTo>
                          <a:cubicBezTo>
                            <a:pt x="26670" y="30480"/>
                            <a:pt x="39052" y="40957"/>
                            <a:pt x="51435" y="51435"/>
                          </a:cubicBezTo>
                          <a:cubicBezTo>
                            <a:pt x="58102" y="56197"/>
                            <a:pt x="63817" y="61913"/>
                            <a:pt x="70485" y="66675"/>
                          </a:cubicBezTo>
                          <a:lnTo>
                            <a:pt x="72390" y="68580"/>
                          </a:lnTo>
                          <a:lnTo>
                            <a:pt x="67627" y="37147"/>
                          </a:lnTo>
                          <a:lnTo>
                            <a:pt x="81915" y="75247"/>
                          </a:lnTo>
                          <a:lnTo>
                            <a:pt x="89535" y="80963"/>
                          </a:lnTo>
                          <a:cubicBezTo>
                            <a:pt x="92392" y="83820"/>
                            <a:pt x="96202" y="85725"/>
                            <a:pt x="99060" y="88582"/>
                          </a:cubicBezTo>
                          <a:cubicBezTo>
                            <a:pt x="101917" y="91440"/>
                            <a:pt x="105727" y="93345"/>
                            <a:pt x="108585" y="95250"/>
                          </a:cubicBezTo>
                          <a:lnTo>
                            <a:pt x="118110" y="101917"/>
                          </a:lnTo>
                          <a:cubicBezTo>
                            <a:pt x="120015" y="102870"/>
                            <a:pt x="121920" y="103822"/>
                            <a:pt x="123825" y="105727"/>
                          </a:cubicBezTo>
                          <a:lnTo>
                            <a:pt x="125730" y="54292"/>
                          </a:lnTo>
                          <a:lnTo>
                            <a:pt x="131445" y="110490"/>
                          </a:lnTo>
                          <a:cubicBezTo>
                            <a:pt x="132397" y="111442"/>
                            <a:pt x="133350" y="111442"/>
                            <a:pt x="134302" y="112395"/>
                          </a:cubicBezTo>
                          <a:cubicBezTo>
                            <a:pt x="138113" y="114300"/>
                            <a:pt x="140970" y="116205"/>
                            <a:pt x="144780" y="118110"/>
                          </a:cubicBezTo>
                          <a:cubicBezTo>
                            <a:pt x="153352" y="122872"/>
                            <a:pt x="161925" y="127635"/>
                            <a:pt x="171450" y="131445"/>
                          </a:cubicBezTo>
                          <a:cubicBezTo>
                            <a:pt x="161925" y="128588"/>
                            <a:pt x="152400" y="125730"/>
                            <a:pt x="143827" y="122872"/>
                          </a:cubicBezTo>
                          <a:lnTo>
                            <a:pt x="143827" y="122872"/>
                          </a:lnTo>
                          <a:close/>
                        </a:path>
                      </a:pathLst>
                    </a:custGeom>
                    <a:grpFill/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4" name="Freeform: Shape 30">
                      <a:extLst>
                        <a:ext uri="{FF2B5EF4-FFF2-40B4-BE49-F238E27FC236}">
                          <a16:creationId xmlns:a16="http://schemas.microsoft.com/office/drawing/2014/main" id="{82140C78-E265-4040-9CB0-0F4DE94084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85647" y="4751069"/>
                      <a:ext cx="114300" cy="152400"/>
                    </a:xfrm>
                    <a:custGeom>
                      <a:avLst/>
                      <a:gdLst>
                        <a:gd name="connsiteX0" fmla="*/ 53340 w 114300"/>
                        <a:gd name="connsiteY0" fmla="*/ 158115 h 152400"/>
                        <a:gd name="connsiteX1" fmla="*/ 47625 w 114300"/>
                        <a:gd name="connsiteY1" fmla="*/ 137160 h 152400"/>
                        <a:gd name="connsiteX2" fmla="*/ 79058 w 114300"/>
                        <a:gd name="connsiteY2" fmla="*/ 138113 h 152400"/>
                        <a:gd name="connsiteX3" fmla="*/ 48578 w 114300"/>
                        <a:gd name="connsiteY3" fmla="*/ 130493 h 152400"/>
                        <a:gd name="connsiteX4" fmla="*/ 54293 w 114300"/>
                        <a:gd name="connsiteY4" fmla="*/ 123825 h 152400"/>
                        <a:gd name="connsiteX5" fmla="*/ 67628 w 114300"/>
                        <a:gd name="connsiteY5" fmla="*/ 104775 h 152400"/>
                        <a:gd name="connsiteX6" fmla="*/ 103822 w 114300"/>
                        <a:gd name="connsiteY6" fmla="*/ 84773 h 152400"/>
                        <a:gd name="connsiteX7" fmla="*/ 73343 w 114300"/>
                        <a:gd name="connsiteY7" fmla="*/ 96203 h 152400"/>
                        <a:gd name="connsiteX8" fmla="*/ 76200 w 114300"/>
                        <a:gd name="connsiteY8" fmla="*/ 90488 h 152400"/>
                        <a:gd name="connsiteX9" fmla="*/ 81915 w 114300"/>
                        <a:gd name="connsiteY9" fmla="*/ 80963 h 152400"/>
                        <a:gd name="connsiteX10" fmla="*/ 93345 w 114300"/>
                        <a:gd name="connsiteY10" fmla="*/ 55245 h 152400"/>
                        <a:gd name="connsiteX11" fmla="*/ 105728 w 114300"/>
                        <a:gd name="connsiteY11" fmla="*/ 18098 h 152400"/>
                        <a:gd name="connsiteX12" fmla="*/ 88583 w 114300"/>
                        <a:gd name="connsiteY12" fmla="*/ 53340 h 152400"/>
                        <a:gd name="connsiteX13" fmla="*/ 80010 w 114300"/>
                        <a:gd name="connsiteY13" fmla="*/ 70485 h 152400"/>
                        <a:gd name="connsiteX14" fmla="*/ 79058 w 114300"/>
                        <a:gd name="connsiteY14" fmla="*/ 72390 h 152400"/>
                        <a:gd name="connsiteX15" fmla="*/ 72390 w 114300"/>
                        <a:gd name="connsiteY15" fmla="*/ 47625 h 152400"/>
                        <a:gd name="connsiteX16" fmla="*/ 74295 w 114300"/>
                        <a:gd name="connsiteY16" fmla="*/ 80963 h 152400"/>
                        <a:gd name="connsiteX17" fmla="*/ 70485 w 114300"/>
                        <a:gd name="connsiteY17" fmla="*/ 87630 h 152400"/>
                        <a:gd name="connsiteX18" fmla="*/ 65722 w 114300"/>
                        <a:gd name="connsiteY18" fmla="*/ 96203 h 152400"/>
                        <a:gd name="connsiteX19" fmla="*/ 60960 w 114300"/>
                        <a:gd name="connsiteY19" fmla="*/ 104775 h 152400"/>
                        <a:gd name="connsiteX20" fmla="*/ 56197 w 114300"/>
                        <a:gd name="connsiteY20" fmla="*/ 113348 h 152400"/>
                        <a:gd name="connsiteX21" fmla="*/ 53340 w 114300"/>
                        <a:gd name="connsiteY21" fmla="*/ 118110 h 152400"/>
                        <a:gd name="connsiteX22" fmla="*/ 35243 w 114300"/>
                        <a:gd name="connsiteY22" fmla="*/ 80963 h 152400"/>
                        <a:gd name="connsiteX23" fmla="*/ 49530 w 114300"/>
                        <a:gd name="connsiteY23" fmla="*/ 124778 h 152400"/>
                        <a:gd name="connsiteX24" fmla="*/ 45720 w 114300"/>
                        <a:gd name="connsiteY24" fmla="*/ 130493 h 152400"/>
                        <a:gd name="connsiteX25" fmla="*/ 25718 w 114300"/>
                        <a:gd name="connsiteY25" fmla="*/ 107633 h 152400"/>
                        <a:gd name="connsiteX26" fmla="*/ 12383 w 114300"/>
                        <a:gd name="connsiteY26" fmla="*/ 98108 h 152400"/>
                        <a:gd name="connsiteX27" fmla="*/ 12383 w 114300"/>
                        <a:gd name="connsiteY27" fmla="*/ 98108 h 152400"/>
                        <a:gd name="connsiteX28" fmla="*/ 0 w 114300"/>
                        <a:gd name="connsiteY28" fmla="*/ 93345 h 152400"/>
                        <a:gd name="connsiteX29" fmla="*/ 6668 w 114300"/>
                        <a:gd name="connsiteY29" fmla="*/ 76200 h 152400"/>
                        <a:gd name="connsiteX30" fmla="*/ 13335 w 114300"/>
                        <a:gd name="connsiteY30" fmla="*/ 64770 h 152400"/>
                        <a:gd name="connsiteX31" fmla="*/ 13335 w 114300"/>
                        <a:gd name="connsiteY31" fmla="*/ 64770 h 152400"/>
                        <a:gd name="connsiteX32" fmla="*/ 64770 w 114300"/>
                        <a:gd name="connsiteY32" fmla="*/ 34290 h 152400"/>
                        <a:gd name="connsiteX33" fmla="*/ 64770 w 114300"/>
                        <a:gd name="connsiteY33" fmla="*/ 34290 h 152400"/>
                        <a:gd name="connsiteX34" fmla="*/ 112395 w 114300"/>
                        <a:gd name="connsiteY34" fmla="*/ 0 h 152400"/>
                        <a:gd name="connsiteX35" fmla="*/ 114300 w 114300"/>
                        <a:gd name="connsiteY35" fmla="*/ 16193 h 152400"/>
                        <a:gd name="connsiteX36" fmla="*/ 114300 w 114300"/>
                        <a:gd name="connsiteY36" fmla="*/ 18098 h 152400"/>
                        <a:gd name="connsiteX37" fmla="*/ 116205 w 114300"/>
                        <a:gd name="connsiteY37" fmla="*/ 54293 h 152400"/>
                        <a:gd name="connsiteX38" fmla="*/ 53340 w 114300"/>
                        <a:gd name="connsiteY38" fmla="*/ 158115 h 152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</a:cxnLst>
                      <a:rect l="l" t="t" r="r" b="b"/>
                      <a:pathLst>
                        <a:path w="114300" h="152400">
                          <a:moveTo>
                            <a:pt x="53340" y="158115"/>
                          </a:moveTo>
                          <a:cubicBezTo>
                            <a:pt x="52388" y="150495"/>
                            <a:pt x="50483" y="142875"/>
                            <a:pt x="47625" y="137160"/>
                          </a:cubicBezTo>
                          <a:lnTo>
                            <a:pt x="79058" y="138113"/>
                          </a:lnTo>
                          <a:lnTo>
                            <a:pt x="48578" y="130493"/>
                          </a:lnTo>
                          <a:cubicBezTo>
                            <a:pt x="50483" y="128588"/>
                            <a:pt x="52388" y="125730"/>
                            <a:pt x="54293" y="123825"/>
                          </a:cubicBezTo>
                          <a:cubicBezTo>
                            <a:pt x="59055" y="118110"/>
                            <a:pt x="63818" y="111443"/>
                            <a:pt x="67628" y="104775"/>
                          </a:cubicBezTo>
                          <a:lnTo>
                            <a:pt x="103822" y="84773"/>
                          </a:lnTo>
                          <a:lnTo>
                            <a:pt x="73343" y="96203"/>
                          </a:lnTo>
                          <a:cubicBezTo>
                            <a:pt x="74295" y="94298"/>
                            <a:pt x="75247" y="92393"/>
                            <a:pt x="76200" y="90488"/>
                          </a:cubicBezTo>
                          <a:cubicBezTo>
                            <a:pt x="78105" y="87630"/>
                            <a:pt x="80010" y="83820"/>
                            <a:pt x="81915" y="80963"/>
                          </a:cubicBezTo>
                          <a:cubicBezTo>
                            <a:pt x="86678" y="72390"/>
                            <a:pt x="90488" y="63818"/>
                            <a:pt x="93345" y="55245"/>
                          </a:cubicBezTo>
                          <a:cubicBezTo>
                            <a:pt x="98108" y="42863"/>
                            <a:pt x="102870" y="30480"/>
                            <a:pt x="105728" y="18098"/>
                          </a:cubicBezTo>
                          <a:cubicBezTo>
                            <a:pt x="100013" y="29528"/>
                            <a:pt x="94297" y="41910"/>
                            <a:pt x="88583" y="53340"/>
                          </a:cubicBezTo>
                          <a:cubicBezTo>
                            <a:pt x="85725" y="59055"/>
                            <a:pt x="82868" y="64770"/>
                            <a:pt x="80010" y="70485"/>
                          </a:cubicBezTo>
                          <a:lnTo>
                            <a:pt x="79058" y="72390"/>
                          </a:lnTo>
                          <a:lnTo>
                            <a:pt x="72390" y="47625"/>
                          </a:lnTo>
                          <a:lnTo>
                            <a:pt x="74295" y="80963"/>
                          </a:lnTo>
                          <a:lnTo>
                            <a:pt x="70485" y="87630"/>
                          </a:lnTo>
                          <a:cubicBezTo>
                            <a:pt x="68580" y="90488"/>
                            <a:pt x="67628" y="93345"/>
                            <a:pt x="65722" y="96203"/>
                          </a:cubicBezTo>
                          <a:cubicBezTo>
                            <a:pt x="63818" y="99060"/>
                            <a:pt x="62865" y="101918"/>
                            <a:pt x="60960" y="104775"/>
                          </a:cubicBezTo>
                          <a:lnTo>
                            <a:pt x="56197" y="113348"/>
                          </a:lnTo>
                          <a:cubicBezTo>
                            <a:pt x="55245" y="114300"/>
                            <a:pt x="54293" y="116205"/>
                            <a:pt x="53340" y="118110"/>
                          </a:cubicBezTo>
                          <a:lnTo>
                            <a:pt x="35243" y="80963"/>
                          </a:lnTo>
                          <a:lnTo>
                            <a:pt x="49530" y="124778"/>
                          </a:lnTo>
                          <a:cubicBezTo>
                            <a:pt x="48578" y="126683"/>
                            <a:pt x="46672" y="128588"/>
                            <a:pt x="45720" y="130493"/>
                          </a:cubicBezTo>
                          <a:cubicBezTo>
                            <a:pt x="40958" y="121920"/>
                            <a:pt x="33338" y="114300"/>
                            <a:pt x="25718" y="107633"/>
                          </a:cubicBezTo>
                          <a:cubicBezTo>
                            <a:pt x="21908" y="103823"/>
                            <a:pt x="17145" y="100965"/>
                            <a:pt x="12383" y="98108"/>
                          </a:cubicBezTo>
                          <a:cubicBezTo>
                            <a:pt x="12383" y="98108"/>
                            <a:pt x="12383" y="98108"/>
                            <a:pt x="12383" y="98108"/>
                          </a:cubicBezTo>
                          <a:cubicBezTo>
                            <a:pt x="8572" y="96203"/>
                            <a:pt x="4763" y="94298"/>
                            <a:pt x="0" y="93345"/>
                          </a:cubicBezTo>
                          <a:cubicBezTo>
                            <a:pt x="953" y="87630"/>
                            <a:pt x="3810" y="81915"/>
                            <a:pt x="6668" y="76200"/>
                          </a:cubicBezTo>
                          <a:cubicBezTo>
                            <a:pt x="8572" y="72390"/>
                            <a:pt x="11430" y="68580"/>
                            <a:pt x="13335" y="64770"/>
                          </a:cubicBezTo>
                          <a:cubicBezTo>
                            <a:pt x="13335" y="64770"/>
                            <a:pt x="13335" y="64770"/>
                            <a:pt x="13335" y="64770"/>
                          </a:cubicBezTo>
                          <a:cubicBezTo>
                            <a:pt x="20955" y="55245"/>
                            <a:pt x="36195" y="43815"/>
                            <a:pt x="64770" y="34290"/>
                          </a:cubicBezTo>
                          <a:cubicBezTo>
                            <a:pt x="64770" y="34290"/>
                            <a:pt x="64770" y="34290"/>
                            <a:pt x="64770" y="34290"/>
                          </a:cubicBezTo>
                          <a:cubicBezTo>
                            <a:pt x="104775" y="20003"/>
                            <a:pt x="111443" y="1905"/>
                            <a:pt x="112395" y="0"/>
                          </a:cubicBezTo>
                          <a:cubicBezTo>
                            <a:pt x="112395" y="953"/>
                            <a:pt x="113347" y="6668"/>
                            <a:pt x="114300" y="16193"/>
                          </a:cubicBezTo>
                          <a:cubicBezTo>
                            <a:pt x="114300" y="17145"/>
                            <a:pt x="114300" y="17145"/>
                            <a:pt x="114300" y="18098"/>
                          </a:cubicBezTo>
                          <a:cubicBezTo>
                            <a:pt x="115253" y="28575"/>
                            <a:pt x="116205" y="40958"/>
                            <a:pt x="116205" y="54293"/>
                          </a:cubicBezTo>
                          <a:cubicBezTo>
                            <a:pt x="115253" y="81915"/>
                            <a:pt x="113347" y="149543"/>
                            <a:pt x="53340" y="158115"/>
                          </a:cubicBezTo>
                          <a:close/>
                        </a:path>
                      </a:pathLst>
                    </a:custGeom>
                    <a:grpFill/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110" name="Freeform: Shape 31">
                  <a:extLst>
                    <a:ext uri="{FF2B5EF4-FFF2-40B4-BE49-F238E27FC236}">
                      <a16:creationId xmlns:a16="http://schemas.microsoft.com/office/drawing/2014/main" id="{AB54EA07-D2FB-824A-A965-39321CD609C1}"/>
                    </a:ext>
                  </a:extLst>
                </p:cNvPr>
                <p:cNvSpPr/>
                <p:nvPr/>
              </p:nvSpPr>
              <p:spPr>
                <a:xfrm>
                  <a:off x="7121388" y="5051937"/>
                  <a:ext cx="563568" cy="563568"/>
                </a:xfrm>
                <a:custGeom>
                  <a:avLst/>
                  <a:gdLst>
                    <a:gd name="connsiteX0" fmla="*/ 206692 w 409575"/>
                    <a:gd name="connsiteY0" fmla="*/ 0 h 409575"/>
                    <a:gd name="connsiteX1" fmla="*/ 0 w 409575"/>
                    <a:gd name="connsiteY1" fmla="*/ 206693 h 409575"/>
                    <a:gd name="connsiteX2" fmla="*/ 206692 w 409575"/>
                    <a:gd name="connsiteY2" fmla="*/ 413385 h 409575"/>
                    <a:gd name="connsiteX3" fmla="*/ 413385 w 409575"/>
                    <a:gd name="connsiteY3" fmla="*/ 206693 h 409575"/>
                    <a:gd name="connsiteX4" fmla="*/ 206692 w 409575"/>
                    <a:gd name="connsiteY4" fmla="*/ 0 h 409575"/>
                    <a:gd name="connsiteX5" fmla="*/ 206692 w 409575"/>
                    <a:gd name="connsiteY5" fmla="*/ 381953 h 409575"/>
                    <a:gd name="connsiteX6" fmla="*/ 32385 w 409575"/>
                    <a:gd name="connsiteY6" fmla="*/ 207645 h 409575"/>
                    <a:gd name="connsiteX7" fmla="*/ 206692 w 409575"/>
                    <a:gd name="connsiteY7" fmla="*/ 33338 h 409575"/>
                    <a:gd name="connsiteX8" fmla="*/ 381000 w 409575"/>
                    <a:gd name="connsiteY8" fmla="*/ 207645 h 409575"/>
                    <a:gd name="connsiteX9" fmla="*/ 206692 w 409575"/>
                    <a:gd name="connsiteY9" fmla="*/ 381953 h 409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9575" h="409575">
                      <a:moveTo>
                        <a:pt x="206692" y="0"/>
                      </a:moveTo>
                      <a:cubicBezTo>
                        <a:pt x="92392" y="0"/>
                        <a:pt x="0" y="92393"/>
                        <a:pt x="0" y="206693"/>
                      </a:cubicBezTo>
                      <a:cubicBezTo>
                        <a:pt x="0" y="320993"/>
                        <a:pt x="92392" y="413385"/>
                        <a:pt x="206692" y="413385"/>
                      </a:cubicBezTo>
                      <a:cubicBezTo>
                        <a:pt x="320992" y="413385"/>
                        <a:pt x="413385" y="320993"/>
                        <a:pt x="413385" y="206693"/>
                      </a:cubicBezTo>
                      <a:cubicBezTo>
                        <a:pt x="413385" y="93345"/>
                        <a:pt x="320992" y="0"/>
                        <a:pt x="206692" y="0"/>
                      </a:cubicBezTo>
                      <a:close/>
                      <a:moveTo>
                        <a:pt x="206692" y="381953"/>
                      </a:moveTo>
                      <a:cubicBezTo>
                        <a:pt x="110490" y="381953"/>
                        <a:pt x="32385" y="303848"/>
                        <a:pt x="32385" y="207645"/>
                      </a:cubicBezTo>
                      <a:cubicBezTo>
                        <a:pt x="32385" y="111443"/>
                        <a:pt x="110490" y="33338"/>
                        <a:pt x="206692" y="33338"/>
                      </a:cubicBezTo>
                      <a:cubicBezTo>
                        <a:pt x="302895" y="33338"/>
                        <a:pt x="381000" y="111443"/>
                        <a:pt x="381000" y="207645"/>
                      </a:cubicBezTo>
                      <a:cubicBezTo>
                        <a:pt x="381000" y="302895"/>
                        <a:pt x="302895" y="381953"/>
                        <a:pt x="206692" y="38195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1" name="Freeform: Shape 32">
                  <a:extLst>
                    <a:ext uri="{FF2B5EF4-FFF2-40B4-BE49-F238E27FC236}">
                      <a16:creationId xmlns:a16="http://schemas.microsoft.com/office/drawing/2014/main" id="{BEC5CD1B-D430-1C4F-8341-7614EEF6DE9B}"/>
                    </a:ext>
                  </a:extLst>
                </p:cNvPr>
                <p:cNvSpPr/>
                <p:nvPr/>
              </p:nvSpPr>
              <p:spPr>
                <a:xfrm>
                  <a:off x="7076827" y="5008687"/>
                  <a:ext cx="655311" cy="655312"/>
                </a:xfrm>
                <a:custGeom>
                  <a:avLst/>
                  <a:gdLst>
                    <a:gd name="connsiteX0" fmla="*/ 239077 w 476250"/>
                    <a:gd name="connsiteY0" fmla="*/ 0 h 476250"/>
                    <a:gd name="connsiteX1" fmla="*/ 0 w 476250"/>
                    <a:gd name="connsiteY1" fmla="*/ 239078 h 476250"/>
                    <a:gd name="connsiteX2" fmla="*/ 239077 w 476250"/>
                    <a:gd name="connsiteY2" fmla="*/ 478155 h 476250"/>
                    <a:gd name="connsiteX3" fmla="*/ 478155 w 476250"/>
                    <a:gd name="connsiteY3" fmla="*/ 239078 h 476250"/>
                    <a:gd name="connsiteX4" fmla="*/ 239077 w 476250"/>
                    <a:gd name="connsiteY4" fmla="*/ 0 h 476250"/>
                    <a:gd name="connsiteX5" fmla="*/ 239077 w 476250"/>
                    <a:gd name="connsiteY5" fmla="*/ 413385 h 476250"/>
                    <a:gd name="connsiteX6" fmla="*/ 64770 w 476250"/>
                    <a:gd name="connsiteY6" fmla="*/ 239078 h 476250"/>
                    <a:gd name="connsiteX7" fmla="*/ 239077 w 476250"/>
                    <a:gd name="connsiteY7" fmla="*/ 64770 h 476250"/>
                    <a:gd name="connsiteX8" fmla="*/ 413385 w 476250"/>
                    <a:gd name="connsiteY8" fmla="*/ 239078 h 476250"/>
                    <a:gd name="connsiteX9" fmla="*/ 239077 w 476250"/>
                    <a:gd name="connsiteY9" fmla="*/ 413385 h 476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76250" h="476250">
                      <a:moveTo>
                        <a:pt x="239077" y="0"/>
                      </a:moveTo>
                      <a:cubicBezTo>
                        <a:pt x="107633" y="0"/>
                        <a:pt x="0" y="107632"/>
                        <a:pt x="0" y="239078"/>
                      </a:cubicBezTo>
                      <a:cubicBezTo>
                        <a:pt x="0" y="370522"/>
                        <a:pt x="107633" y="478155"/>
                        <a:pt x="239077" y="478155"/>
                      </a:cubicBezTo>
                      <a:cubicBezTo>
                        <a:pt x="370523" y="478155"/>
                        <a:pt x="478155" y="371475"/>
                        <a:pt x="478155" y="239078"/>
                      </a:cubicBezTo>
                      <a:cubicBezTo>
                        <a:pt x="478155" y="106680"/>
                        <a:pt x="370523" y="0"/>
                        <a:pt x="239077" y="0"/>
                      </a:cubicBezTo>
                      <a:close/>
                      <a:moveTo>
                        <a:pt x="239077" y="413385"/>
                      </a:moveTo>
                      <a:cubicBezTo>
                        <a:pt x="142875" y="413385"/>
                        <a:pt x="64770" y="335280"/>
                        <a:pt x="64770" y="239078"/>
                      </a:cubicBezTo>
                      <a:cubicBezTo>
                        <a:pt x="64770" y="142875"/>
                        <a:pt x="142875" y="64770"/>
                        <a:pt x="239077" y="64770"/>
                      </a:cubicBezTo>
                      <a:cubicBezTo>
                        <a:pt x="335280" y="64770"/>
                        <a:pt x="413385" y="142875"/>
                        <a:pt x="413385" y="239078"/>
                      </a:cubicBezTo>
                      <a:cubicBezTo>
                        <a:pt x="413385" y="334328"/>
                        <a:pt x="335280" y="413385"/>
                        <a:pt x="239077" y="41338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2" name="Freeform: Shape 33">
                  <a:extLst>
                    <a:ext uri="{FF2B5EF4-FFF2-40B4-BE49-F238E27FC236}">
                      <a16:creationId xmlns:a16="http://schemas.microsoft.com/office/drawing/2014/main" id="{59AD520E-BB0F-F747-A3EB-CEAD624B7BC4}"/>
                    </a:ext>
                  </a:extLst>
                </p:cNvPr>
                <p:cNvSpPr/>
                <p:nvPr/>
              </p:nvSpPr>
              <p:spPr>
                <a:xfrm>
                  <a:off x="7165949" y="5096500"/>
                  <a:ext cx="471824" cy="471824"/>
                </a:xfrm>
                <a:custGeom>
                  <a:avLst/>
                  <a:gdLst>
                    <a:gd name="connsiteX0" fmla="*/ 348615 w 342900"/>
                    <a:gd name="connsiteY0" fmla="*/ 174307 h 342900"/>
                    <a:gd name="connsiteX1" fmla="*/ 174307 w 342900"/>
                    <a:gd name="connsiteY1" fmla="*/ 348615 h 342900"/>
                    <a:gd name="connsiteX2" fmla="*/ 0 w 342900"/>
                    <a:gd name="connsiteY2" fmla="*/ 174307 h 342900"/>
                    <a:gd name="connsiteX3" fmla="*/ 174307 w 342900"/>
                    <a:gd name="connsiteY3" fmla="*/ 0 h 342900"/>
                    <a:gd name="connsiteX4" fmla="*/ 348615 w 342900"/>
                    <a:gd name="connsiteY4" fmla="*/ 174307 h 342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2900" h="342900">
                      <a:moveTo>
                        <a:pt x="348615" y="174307"/>
                      </a:moveTo>
                      <a:cubicBezTo>
                        <a:pt x="348615" y="270510"/>
                        <a:pt x="270510" y="348615"/>
                        <a:pt x="174307" y="348615"/>
                      </a:cubicBezTo>
                      <a:cubicBezTo>
                        <a:pt x="78105" y="348615"/>
                        <a:pt x="0" y="270510"/>
                        <a:pt x="0" y="174307"/>
                      </a:cubicBezTo>
                      <a:cubicBezTo>
                        <a:pt x="0" y="78105"/>
                        <a:pt x="78105" y="0"/>
                        <a:pt x="174307" y="0"/>
                      </a:cubicBezTo>
                      <a:cubicBezTo>
                        <a:pt x="270510" y="0"/>
                        <a:pt x="348615" y="78105"/>
                        <a:pt x="348615" y="17430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  <a:effectLst>
                  <a:outerShdw blurRad="215900" dist="114300" dir="2700000" sx="96000" sy="96000" algn="tl" rotWithShape="0">
                    <a:prstClr val="black">
                      <a:alpha val="30000"/>
                    </a:prstClr>
                  </a:outerShdw>
                </a:effectLst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grpSp>
              <p:nvGrpSpPr>
                <p:cNvPr id="113" name="Graphic 3">
                  <a:extLst>
                    <a:ext uri="{FF2B5EF4-FFF2-40B4-BE49-F238E27FC236}">
                      <a16:creationId xmlns:a16="http://schemas.microsoft.com/office/drawing/2014/main" id="{BAE4BA64-079B-3441-B5BE-DF3989359E81}"/>
                    </a:ext>
                  </a:extLst>
                </p:cNvPr>
                <p:cNvGrpSpPr/>
                <p:nvPr/>
              </p:nvGrpSpPr>
              <p:grpSpPr>
                <a:xfrm>
                  <a:off x="7243911" y="5179068"/>
                  <a:ext cx="314549" cy="314550"/>
                  <a:chOff x="5336367" y="4557712"/>
                  <a:chExt cx="228600" cy="228600"/>
                </a:xfrm>
                <a:solidFill>
                  <a:schemeClr val="accent1"/>
                </a:solidFill>
              </p:grpSpPr>
              <p:sp>
                <p:nvSpPr>
                  <p:cNvPr id="133" name="Freeform: Shape 35">
                    <a:extLst>
                      <a:ext uri="{FF2B5EF4-FFF2-40B4-BE49-F238E27FC236}">
                        <a16:creationId xmlns:a16="http://schemas.microsoft.com/office/drawing/2014/main" id="{19F07545-3CC4-DA45-B1FB-3D22B6B6FAED}"/>
                      </a:ext>
                    </a:extLst>
                  </p:cNvPr>
                  <p:cNvSpPr/>
                  <p:nvPr/>
                </p:nvSpPr>
                <p:spPr>
                  <a:xfrm>
                    <a:off x="5436870" y="4557712"/>
                    <a:ext cx="104775" cy="66675"/>
                  </a:xfrm>
                  <a:custGeom>
                    <a:avLst/>
                    <a:gdLst>
                      <a:gd name="connsiteX0" fmla="*/ 104775 w 104775"/>
                      <a:gd name="connsiteY0" fmla="*/ 22860 h 66675"/>
                      <a:gd name="connsiteX1" fmla="*/ 77152 w 104775"/>
                      <a:gd name="connsiteY1" fmla="*/ 70485 h 66675"/>
                      <a:gd name="connsiteX2" fmla="*/ 22860 w 104775"/>
                      <a:gd name="connsiteY2" fmla="*/ 70485 h 66675"/>
                      <a:gd name="connsiteX3" fmla="*/ 40005 w 104775"/>
                      <a:gd name="connsiteY3" fmla="*/ 60960 h 66675"/>
                      <a:gd name="connsiteX4" fmla="*/ 10477 w 104775"/>
                      <a:gd name="connsiteY4" fmla="*/ 10478 h 66675"/>
                      <a:gd name="connsiteX5" fmla="*/ 0 w 104775"/>
                      <a:gd name="connsiteY5" fmla="*/ 0 h 66675"/>
                      <a:gd name="connsiteX6" fmla="*/ 60960 w 104775"/>
                      <a:gd name="connsiteY6" fmla="*/ 0 h 66675"/>
                      <a:gd name="connsiteX7" fmla="*/ 71438 w 104775"/>
                      <a:gd name="connsiteY7" fmla="*/ 4763 h 66675"/>
                      <a:gd name="connsiteX8" fmla="*/ 88582 w 104775"/>
                      <a:gd name="connsiteY8" fmla="*/ 33338 h 66675"/>
                      <a:gd name="connsiteX9" fmla="*/ 104775 w 104775"/>
                      <a:gd name="connsiteY9" fmla="*/ 22860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04775" h="66675">
                        <a:moveTo>
                          <a:pt x="104775" y="22860"/>
                        </a:moveTo>
                        <a:lnTo>
                          <a:pt x="77152" y="70485"/>
                        </a:lnTo>
                        <a:lnTo>
                          <a:pt x="22860" y="70485"/>
                        </a:lnTo>
                        <a:lnTo>
                          <a:pt x="40005" y="60960"/>
                        </a:lnTo>
                        <a:cubicBezTo>
                          <a:pt x="40005" y="60960"/>
                          <a:pt x="17145" y="22860"/>
                          <a:pt x="10477" y="10478"/>
                        </a:cubicBezTo>
                        <a:cubicBezTo>
                          <a:pt x="5715" y="2857"/>
                          <a:pt x="2857" y="0"/>
                          <a:pt x="0" y="0"/>
                        </a:cubicBezTo>
                        <a:cubicBezTo>
                          <a:pt x="9525" y="0"/>
                          <a:pt x="52388" y="0"/>
                          <a:pt x="60960" y="0"/>
                        </a:cubicBezTo>
                        <a:cubicBezTo>
                          <a:pt x="70485" y="0"/>
                          <a:pt x="71438" y="4763"/>
                          <a:pt x="71438" y="4763"/>
                        </a:cubicBezTo>
                        <a:lnTo>
                          <a:pt x="88582" y="33338"/>
                        </a:lnTo>
                        <a:lnTo>
                          <a:pt x="104775" y="2286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34" name="Freeform: Shape 36">
                    <a:extLst>
                      <a:ext uri="{FF2B5EF4-FFF2-40B4-BE49-F238E27FC236}">
                        <a16:creationId xmlns:a16="http://schemas.microsoft.com/office/drawing/2014/main" id="{4A578A91-88BC-0E44-A081-605F78A5D1FD}"/>
                      </a:ext>
                    </a:extLst>
                  </p:cNvPr>
                  <p:cNvSpPr/>
                  <p:nvPr/>
                </p:nvSpPr>
                <p:spPr>
                  <a:xfrm>
                    <a:off x="5374958" y="4558783"/>
                    <a:ext cx="76200" cy="76200"/>
                  </a:xfrm>
                  <a:custGeom>
                    <a:avLst/>
                    <a:gdLst>
                      <a:gd name="connsiteX0" fmla="*/ 65722 w 76200"/>
                      <a:gd name="connsiteY0" fmla="*/ 7502 h 76200"/>
                      <a:gd name="connsiteX1" fmla="*/ 78105 w 76200"/>
                      <a:gd name="connsiteY1" fmla="*/ 28457 h 76200"/>
                      <a:gd name="connsiteX2" fmla="*/ 47625 w 76200"/>
                      <a:gd name="connsiteY2" fmla="*/ 80844 h 76200"/>
                      <a:gd name="connsiteX3" fmla="*/ 0 w 76200"/>
                      <a:gd name="connsiteY3" fmla="*/ 53222 h 76200"/>
                      <a:gd name="connsiteX4" fmla="*/ 20002 w 76200"/>
                      <a:gd name="connsiteY4" fmla="*/ 18932 h 76200"/>
                      <a:gd name="connsiteX5" fmla="*/ 42863 w 76200"/>
                      <a:gd name="connsiteY5" fmla="*/ 834 h 76200"/>
                      <a:gd name="connsiteX6" fmla="*/ 65722 w 76200"/>
                      <a:gd name="connsiteY6" fmla="*/ 7502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76200" h="76200">
                        <a:moveTo>
                          <a:pt x="65722" y="7502"/>
                        </a:moveTo>
                        <a:lnTo>
                          <a:pt x="78105" y="28457"/>
                        </a:lnTo>
                        <a:lnTo>
                          <a:pt x="47625" y="80844"/>
                        </a:lnTo>
                        <a:lnTo>
                          <a:pt x="0" y="53222"/>
                        </a:lnTo>
                        <a:cubicBezTo>
                          <a:pt x="0" y="53222"/>
                          <a:pt x="16192" y="25599"/>
                          <a:pt x="20002" y="18932"/>
                        </a:cubicBezTo>
                        <a:cubicBezTo>
                          <a:pt x="23813" y="12264"/>
                          <a:pt x="28575" y="3692"/>
                          <a:pt x="42863" y="834"/>
                        </a:cubicBezTo>
                        <a:cubicBezTo>
                          <a:pt x="56197" y="-2976"/>
                          <a:pt x="65722" y="7502"/>
                          <a:pt x="65722" y="7502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35" name="Freeform: Shape 37">
                    <a:extLst>
                      <a:ext uri="{FF2B5EF4-FFF2-40B4-BE49-F238E27FC236}">
                        <a16:creationId xmlns:a16="http://schemas.microsoft.com/office/drawing/2014/main" id="{FAA9EA78-EA34-A247-A5E5-CED1E713952A}"/>
                      </a:ext>
                    </a:extLst>
                  </p:cNvPr>
                  <p:cNvSpPr/>
                  <p:nvPr/>
                </p:nvSpPr>
                <p:spPr>
                  <a:xfrm>
                    <a:off x="5460683" y="4693919"/>
                    <a:ext cx="95250" cy="85725"/>
                  </a:xfrm>
                  <a:custGeom>
                    <a:avLst/>
                    <a:gdLst>
                      <a:gd name="connsiteX0" fmla="*/ 26670 w 95250"/>
                      <a:gd name="connsiteY0" fmla="*/ 94298 h 85725"/>
                      <a:gd name="connsiteX1" fmla="*/ 0 w 95250"/>
                      <a:gd name="connsiteY1" fmla="*/ 46673 h 85725"/>
                      <a:gd name="connsiteX2" fmla="*/ 27622 w 95250"/>
                      <a:gd name="connsiteY2" fmla="*/ 0 h 85725"/>
                      <a:gd name="connsiteX3" fmla="*/ 27622 w 95250"/>
                      <a:gd name="connsiteY3" fmla="*/ 19050 h 85725"/>
                      <a:gd name="connsiteX4" fmla="*/ 86677 w 95250"/>
                      <a:gd name="connsiteY4" fmla="*/ 20003 h 85725"/>
                      <a:gd name="connsiteX5" fmla="*/ 100965 w 95250"/>
                      <a:gd name="connsiteY5" fmla="*/ 16193 h 85725"/>
                      <a:gd name="connsiteX6" fmla="*/ 70485 w 95250"/>
                      <a:gd name="connsiteY6" fmla="*/ 68580 h 85725"/>
                      <a:gd name="connsiteX7" fmla="*/ 60960 w 95250"/>
                      <a:gd name="connsiteY7" fmla="*/ 75248 h 85725"/>
                      <a:gd name="connsiteX8" fmla="*/ 27622 w 95250"/>
                      <a:gd name="connsiteY8" fmla="*/ 75248 h 85725"/>
                      <a:gd name="connsiteX9" fmla="*/ 26670 w 95250"/>
                      <a:gd name="connsiteY9" fmla="*/ 94298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95250" h="85725">
                        <a:moveTo>
                          <a:pt x="26670" y="94298"/>
                        </a:moveTo>
                        <a:lnTo>
                          <a:pt x="0" y="46673"/>
                        </a:lnTo>
                        <a:lnTo>
                          <a:pt x="27622" y="0"/>
                        </a:lnTo>
                        <a:lnTo>
                          <a:pt x="27622" y="19050"/>
                        </a:lnTo>
                        <a:cubicBezTo>
                          <a:pt x="27622" y="19050"/>
                          <a:pt x="72390" y="19050"/>
                          <a:pt x="86677" y="20003"/>
                        </a:cubicBezTo>
                        <a:cubicBezTo>
                          <a:pt x="96202" y="20003"/>
                          <a:pt x="99060" y="18098"/>
                          <a:pt x="100965" y="16193"/>
                        </a:cubicBezTo>
                        <a:cubicBezTo>
                          <a:pt x="96202" y="24765"/>
                          <a:pt x="74295" y="60960"/>
                          <a:pt x="70485" y="68580"/>
                        </a:cubicBezTo>
                        <a:cubicBezTo>
                          <a:pt x="65722" y="76200"/>
                          <a:pt x="60960" y="75248"/>
                          <a:pt x="60960" y="75248"/>
                        </a:cubicBezTo>
                        <a:lnTo>
                          <a:pt x="27622" y="75248"/>
                        </a:lnTo>
                        <a:lnTo>
                          <a:pt x="26670" y="94298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36" name="Freeform: Shape 38">
                    <a:extLst>
                      <a:ext uri="{FF2B5EF4-FFF2-40B4-BE49-F238E27FC236}">
                        <a16:creationId xmlns:a16="http://schemas.microsoft.com/office/drawing/2014/main" id="{99B99327-892F-F447-8189-34368EDBD46A}"/>
                      </a:ext>
                    </a:extLst>
                  </p:cNvPr>
                  <p:cNvSpPr/>
                  <p:nvPr/>
                </p:nvSpPr>
                <p:spPr>
                  <a:xfrm>
                    <a:off x="5497830" y="4627244"/>
                    <a:ext cx="66675" cy="76200"/>
                  </a:xfrm>
                  <a:custGeom>
                    <a:avLst/>
                    <a:gdLst>
                      <a:gd name="connsiteX0" fmla="*/ 54293 w 66675"/>
                      <a:gd name="connsiteY0" fmla="*/ 80963 h 76200"/>
                      <a:gd name="connsiteX1" fmla="*/ 29528 w 66675"/>
                      <a:gd name="connsiteY1" fmla="*/ 80963 h 76200"/>
                      <a:gd name="connsiteX2" fmla="*/ 0 w 66675"/>
                      <a:gd name="connsiteY2" fmla="*/ 27623 h 76200"/>
                      <a:gd name="connsiteX3" fmla="*/ 48578 w 66675"/>
                      <a:gd name="connsiteY3" fmla="*/ 0 h 76200"/>
                      <a:gd name="connsiteX4" fmla="*/ 67628 w 66675"/>
                      <a:gd name="connsiteY4" fmla="*/ 35243 h 76200"/>
                      <a:gd name="connsiteX5" fmla="*/ 72390 w 66675"/>
                      <a:gd name="connsiteY5" fmla="*/ 63818 h 76200"/>
                      <a:gd name="connsiteX6" fmla="*/ 54293 w 66675"/>
                      <a:gd name="connsiteY6" fmla="*/ 80963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675" h="76200">
                        <a:moveTo>
                          <a:pt x="54293" y="80963"/>
                        </a:moveTo>
                        <a:lnTo>
                          <a:pt x="29528" y="80963"/>
                        </a:lnTo>
                        <a:lnTo>
                          <a:pt x="0" y="27623"/>
                        </a:lnTo>
                        <a:lnTo>
                          <a:pt x="48578" y="0"/>
                        </a:lnTo>
                        <a:cubicBezTo>
                          <a:pt x="48578" y="0"/>
                          <a:pt x="63818" y="28575"/>
                          <a:pt x="67628" y="35243"/>
                        </a:cubicBezTo>
                        <a:cubicBezTo>
                          <a:pt x="71438" y="41910"/>
                          <a:pt x="77153" y="50483"/>
                          <a:pt x="72390" y="63818"/>
                        </a:cubicBezTo>
                        <a:cubicBezTo>
                          <a:pt x="67628" y="78105"/>
                          <a:pt x="54293" y="80963"/>
                          <a:pt x="54293" y="80963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37" name="Freeform: Shape 39">
                    <a:extLst>
                      <a:ext uri="{FF2B5EF4-FFF2-40B4-BE49-F238E27FC236}">
                        <a16:creationId xmlns:a16="http://schemas.microsoft.com/office/drawing/2014/main" id="{9B6B6BCA-B1FC-B742-9D11-4FFC862B29CD}"/>
                      </a:ext>
                    </a:extLst>
                  </p:cNvPr>
                  <p:cNvSpPr/>
                  <p:nvPr/>
                </p:nvSpPr>
                <p:spPr>
                  <a:xfrm>
                    <a:off x="5336367" y="4636769"/>
                    <a:ext cx="76200" cy="95250"/>
                  </a:xfrm>
                  <a:custGeom>
                    <a:avLst/>
                    <a:gdLst>
                      <a:gd name="connsiteX0" fmla="*/ 490 w 76200"/>
                      <a:gd name="connsiteY0" fmla="*/ 953 h 95250"/>
                      <a:gd name="connsiteX1" fmla="*/ 54783 w 76200"/>
                      <a:gd name="connsiteY1" fmla="*/ 0 h 95250"/>
                      <a:gd name="connsiteX2" fmla="*/ 82405 w 76200"/>
                      <a:gd name="connsiteY2" fmla="*/ 46673 h 95250"/>
                      <a:gd name="connsiteX3" fmla="*/ 65260 w 76200"/>
                      <a:gd name="connsiteY3" fmla="*/ 37148 h 95250"/>
                      <a:gd name="connsiteX4" fmla="*/ 36685 w 76200"/>
                      <a:gd name="connsiteY4" fmla="*/ 88583 h 95250"/>
                      <a:gd name="connsiteX5" fmla="*/ 32875 w 76200"/>
                      <a:gd name="connsiteY5" fmla="*/ 102870 h 95250"/>
                      <a:gd name="connsiteX6" fmla="*/ 2395 w 76200"/>
                      <a:gd name="connsiteY6" fmla="*/ 50483 h 95250"/>
                      <a:gd name="connsiteX7" fmla="*/ 1443 w 76200"/>
                      <a:gd name="connsiteY7" fmla="*/ 39053 h 95250"/>
                      <a:gd name="connsiteX8" fmla="*/ 17635 w 76200"/>
                      <a:gd name="connsiteY8" fmla="*/ 9525 h 95250"/>
                      <a:gd name="connsiteX9" fmla="*/ 490 w 76200"/>
                      <a:gd name="connsiteY9" fmla="*/ 953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6200" h="95250">
                        <a:moveTo>
                          <a:pt x="490" y="953"/>
                        </a:moveTo>
                        <a:lnTo>
                          <a:pt x="54783" y="0"/>
                        </a:lnTo>
                        <a:lnTo>
                          <a:pt x="82405" y="46673"/>
                        </a:lnTo>
                        <a:lnTo>
                          <a:pt x="65260" y="37148"/>
                        </a:lnTo>
                        <a:cubicBezTo>
                          <a:pt x="65260" y="37148"/>
                          <a:pt x="43353" y="76200"/>
                          <a:pt x="36685" y="88583"/>
                        </a:cubicBezTo>
                        <a:cubicBezTo>
                          <a:pt x="31923" y="96203"/>
                          <a:pt x="31923" y="100965"/>
                          <a:pt x="32875" y="102870"/>
                        </a:cubicBezTo>
                        <a:cubicBezTo>
                          <a:pt x="28113" y="94298"/>
                          <a:pt x="6205" y="58103"/>
                          <a:pt x="2395" y="50483"/>
                        </a:cubicBezTo>
                        <a:cubicBezTo>
                          <a:pt x="-2367" y="42863"/>
                          <a:pt x="1443" y="39053"/>
                          <a:pt x="1443" y="39053"/>
                        </a:cubicBezTo>
                        <a:lnTo>
                          <a:pt x="17635" y="9525"/>
                        </a:lnTo>
                        <a:lnTo>
                          <a:pt x="490" y="953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38" name="Freeform: Shape 40">
                    <a:extLst>
                      <a:ext uri="{FF2B5EF4-FFF2-40B4-BE49-F238E27FC236}">
                        <a16:creationId xmlns:a16="http://schemas.microsoft.com/office/drawing/2014/main" id="{26FA0359-CA3C-754D-95F9-E37AC911A213}"/>
                      </a:ext>
                    </a:extLst>
                  </p:cNvPr>
                  <p:cNvSpPr/>
                  <p:nvPr/>
                </p:nvSpPr>
                <p:spPr>
                  <a:xfrm>
                    <a:off x="5374830" y="4711065"/>
                    <a:ext cx="66675" cy="47625"/>
                  </a:xfrm>
                  <a:custGeom>
                    <a:avLst/>
                    <a:gdLst>
                      <a:gd name="connsiteX0" fmla="*/ 1080 w 66675"/>
                      <a:gd name="connsiteY0" fmla="*/ 21907 h 47625"/>
                      <a:gd name="connsiteX1" fmla="*/ 12510 w 66675"/>
                      <a:gd name="connsiteY1" fmla="*/ 0 h 47625"/>
                      <a:gd name="connsiteX2" fmla="*/ 73470 w 66675"/>
                      <a:gd name="connsiteY2" fmla="*/ 0 h 47625"/>
                      <a:gd name="connsiteX3" fmla="*/ 74422 w 66675"/>
                      <a:gd name="connsiteY3" fmla="*/ 55245 h 47625"/>
                      <a:gd name="connsiteX4" fmla="*/ 34417 w 66675"/>
                      <a:gd name="connsiteY4" fmla="*/ 55245 h 47625"/>
                      <a:gd name="connsiteX5" fmla="*/ 6795 w 66675"/>
                      <a:gd name="connsiteY5" fmla="*/ 44767 h 47625"/>
                      <a:gd name="connsiteX6" fmla="*/ 1080 w 66675"/>
                      <a:gd name="connsiteY6" fmla="*/ 21907 h 47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675" h="47625">
                        <a:moveTo>
                          <a:pt x="1080" y="21907"/>
                        </a:moveTo>
                        <a:lnTo>
                          <a:pt x="12510" y="0"/>
                        </a:lnTo>
                        <a:lnTo>
                          <a:pt x="73470" y="0"/>
                        </a:lnTo>
                        <a:lnTo>
                          <a:pt x="74422" y="55245"/>
                        </a:lnTo>
                        <a:cubicBezTo>
                          <a:pt x="74422" y="55245"/>
                          <a:pt x="42037" y="55245"/>
                          <a:pt x="34417" y="55245"/>
                        </a:cubicBezTo>
                        <a:cubicBezTo>
                          <a:pt x="26797" y="55245"/>
                          <a:pt x="17272" y="56197"/>
                          <a:pt x="6795" y="44767"/>
                        </a:cubicBezTo>
                        <a:cubicBezTo>
                          <a:pt x="-3683" y="34290"/>
                          <a:pt x="1080" y="21907"/>
                          <a:pt x="1080" y="21907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14" name="Group 113">
                  <a:extLst>
                    <a:ext uri="{FF2B5EF4-FFF2-40B4-BE49-F238E27FC236}">
                      <a16:creationId xmlns:a16="http://schemas.microsoft.com/office/drawing/2014/main" id="{97F6A541-460A-524E-97C1-7662BF345843}"/>
                    </a:ext>
                  </a:extLst>
                </p:cNvPr>
                <p:cNvGrpSpPr/>
                <p:nvPr/>
              </p:nvGrpSpPr>
              <p:grpSpPr>
                <a:xfrm>
                  <a:off x="8718934" y="5092022"/>
                  <a:ext cx="655311" cy="655312"/>
                  <a:chOff x="8708072" y="4974459"/>
                  <a:chExt cx="655311" cy="655312"/>
                </a:xfrm>
              </p:grpSpPr>
              <p:sp>
                <p:nvSpPr>
                  <p:cNvPr id="127" name="Freeform: Shape 43">
                    <a:extLst>
                      <a:ext uri="{FF2B5EF4-FFF2-40B4-BE49-F238E27FC236}">
                        <a16:creationId xmlns:a16="http://schemas.microsoft.com/office/drawing/2014/main" id="{538C12D0-E54B-274C-B3C0-5EB77A81D182}"/>
                      </a:ext>
                    </a:extLst>
                  </p:cNvPr>
                  <p:cNvSpPr/>
                  <p:nvPr/>
                </p:nvSpPr>
                <p:spPr>
                  <a:xfrm>
                    <a:off x="8752632" y="5017709"/>
                    <a:ext cx="563568" cy="563568"/>
                  </a:xfrm>
                  <a:custGeom>
                    <a:avLst/>
                    <a:gdLst>
                      <a:gd name="connsiteX0" fmla="*/ 206692 w 409575"/>
                      <a:gd name="connsiteY0" fmla="*/ 0 h 409575"/>
                      <a:gd name="connsiteX1" fmla="*/ 0 w 409575"/>
                      <a:gd name="connsiteY1" fmla="*/ 206693 h 409575"/>
                      <a:gd name="connsiteX2" fmla="*/ 206692 w 409575"/>
                      <a:gd name="connsiteY2" fmla="*/ 413385 h 409575"/>
                      <a:gd name="connsiteX3" fmla="*/ 413385 w 409575"/>
                      <a:gd name="connsiteY3" fmla="*/ 206693 h 409575"/>
                      <a:gd name="connsiteX4" fmla="*/ 206692 w 409575"/>
                      <a:gd name="connsiteY4" fmla="*/ 0 h 409575"/>
                      <a:gd name="connsiteX5" fmla="*/ 206692 w 409575"/>
                      <a:gd name="connsiteY5" fmla="*/ 381953 h 409575"/>
                      <a:gd name="connsiteX6" fmla="*/ 32385 w 409575"/>
                      <a:gd name="connsiteY6" fmla="*/ 207645 h 409575"/>
                      <a:gd name="connsiteX7" fmla="*/ 206692 w 409575"/>
                      <a:gd name="connsiteY7" fmla="*/ 33338 h 409575"/>
                      <a:gd name="connsiteX8" fmla="*/ 381000 w 409575"/>
                      <a:gd name="connsiteY8" fmla="*/ 207645 h 409575"/>
                      <a:gd name="connsiteX9" fmla="*/ 206692 w 409575"/>
                      <a:gd name="connsiteY9" fmla="*/ 381953 h 409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09575" h="409575">
                        <a:moveTo>
                          <a:pt x="206692" y="0"/>
                        </a:moveTo>
                        <a:cubicBezTo>
                          <a:pt x="92392" y="0"/>
                          <a:pt x="0" y="92393"/>
                          <a:pt x="0" y="206693"/>
                        </a:cubicBezTo>
                        <a:cubicBezTo>
                          <a:pt x="0" y="320993"/>
                          <a:pt x="92392" y="413385"/>
                          <a:pt x="206692" y="413385"/>
                        </a:cubicBezTo>
                        <a:cubicBezTo>
                          <a:pt x="320992" y="413385"/>
                          <a:pt x="413385" y="320993"/>
                          <a:pt x="413385" y="206693"/>
                        </a:cubicBezTo>
                        <a:cubicBezTo>
                          <a:pt x="413385" y="93345"/>
                          <a:pt x="320992" y="0"/>
                          <a:pt x="206692" y="0"/>
                        </a:cubicBezTo>
                        <a:close/>
                        <a:moveTo>
                          <a:pt x="206692" y="381953"/>
                        </a:moveTo>
                        <a:cubicBezTo>
                          <a:pt x="110490" y="381953"/>
                          <a:pt x="32385" y="303848"/>
                          <a:pt x="32385" y="207645"/>
                        </a:cubicBezTo>
                        <a:cubicBezTo>
                          <a:pt x="32385" y="111443"/>
                          <a:pt x="110490" y="33338"/>
                          <a:pt x="206692" y="33338"/>
                        </a:cubicBezTo>
                        <a:cubicBezTo>
                          <a:pt x="302895" y="33338"/>
                          <a:pt x="381000" y="111443"/>
                          <a:pt x="381000" y="207645"/>
                        </a:cubicBezTo>
                        <a:cubicBezTo>
                          <a:pt x="381000" y="302895"/>
                          <a:pt x="302895" y="381953"/>
                          <a:pt x="206692" y="38195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28" name="Freeform: Shape 44">
                    <a:extLst>
                      <a:ext uri="{FF2B5EF4-FFF2-40B4-BE49-F238E27FC236}">
                        <a16:creationId xmlns:a16="http://schemas.microsoft.com/office/drawing/2014/main" id="{E64C9532-42C1-F04C-BF1B-42DE57B775EC}"/>
                      </a:ext>
                    </a:extLst>
                  </p:cNvPr>
                  <p:cNvSpPr/>
                  <p:nvPr/>
                </p:nvSpPr>
                <p:spPr>
                  <a:xfrm>
                    <a:off x="8798504" y="5059965"/>
                    <a:ext cx="471824" cy="471824"/>
                  </a:xfrm>
                  <a:custGeom>
                    <a:avLst/>
                    <a:gdLst>
                      <a:gd name="connsiteX0" fmla="*/ 348615 w 342900"/>
                      <a:gd name="connsiteY0" fmla="*/ 174308 h 342900"/>
                      <a:gd name="connsiteX1" fmla="*/ 174307 w 342900"/>
                      <a:gd name="connsiteY1" fmla="*/ 348615 h 342900"/>
                      <a:gd name="connsiteX2" fmla="*/ 0 w 342900"/>
                      <a:gd name="connsiteY2" fmla="*/ 174308 h 342900"/>
                      <a:gd name="connsiteX3" fmla="*/ 174307 w 342900"/>
                      <a:gd name="connsiteY3" fmla="*/ 0 h 342900"/>
                      <a:gd name="connsiteX4" fmla="*/ 348615 w 342900"/>
                      <a:gd name="connsiteY4" fmla="*/ 174308 h 342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2900" h="342900">
                        <a:moveTo>
                          <a:pt x="348615" y="174308"/>
                        </a:moveTo>
                        <a:cubicBezTo>
                          <a:pt x="348615" y="270510"/>
                          <a:pt x="270510" y="348615"/>
                          <a:pt x="174307" y="348615"/>
                        </a:cubicBezTo>
                        <a:cubicBezTo>
                          <a:pt x="78105" y="348615"/>
                          <a:pt x="0" y="270510"/>
                          <a:pt x="0" y="174308"/>
                        </a:cubicBezTo>
                        <a:cubicBezTo>
                          <a:pt x="0" y="78105"/>
                          <a:pt x="78105" y="0"/>
                          <a:pt x="174307" y="0"/>
                        </a:cubicBezTo>
                        <a:cubicBezTo>
                          <a:pt x="270510" y="0"/>
                          <a:pt x="348615" y="78105"/>
                          <a:pt x="348615" y="17430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  <a:effectLst>
                    <a:outerShdw blurRad="215900" dist="114300" dir="2700000" sx="96000" sy="96000" algn="tl" rotWithShape="0">
                      <a:prstClr val="black">
                        <a:alpha val="30000"/>
                      </a:prstClr>
                    </a:outerShdw>
                  </a:effectLst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29" name="Group 128">
                    <a:extLst>
                      <a:ext uri="{FF2B5EF4-FFF2-40B4-BE49-F238E27FC236}">
                        <a16:creationId xmlns:a16="http://schemas.microsoft.com/office/drawing/2014/main" id="{9A275221-EF69-754C-99AC-0C255CCC1892}"/>
                      </a:ext>
                    </a:extLst>
                  </p:cNvPr>
                  <p:cNvGrpSpPr/>
                  <p:nvPr/>
                </p:nvGrpSpPr>
                <p:grpSpPr>
                  <a:xfrm>
                    <a:off x="8708072" y="4974459"/>
                    <a:ext cx="655311" cy="655312"/>
                    <a:chOff x="8708072" y="4974459"/>
                    <a:chExt cx="655311" cy="655312"/>
                  </a:xfrm>
                </p:grpSpPr>
                <p:sp>
                  <p:nvSpPr>
                    <p:cNvPr id="130" name="Freeform: Shape 46">
                      <a:extLst>
                        <a:ext uri="{FF2B5EF4-FFF2-40B4-BE49-F238E27FC236}">
                          <a16:creationId xmlns:a16="http://schemas.microsoft.com/office/drawing/2014/main" id="{5955B2E8-94F3-844C-96B9-1C728A7176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08072" y="4974459"/>
                      <a:ext cx="655311" cy="655312"/>
                    </a:xfrm>
                    <a:custGeom>
                      <a:avLst/>
                      <a:gdLst>
                        <a:gd name="connsiteX0" fmla="*/ 239077 w 476250"/>
                        <a:gd name="connsiteY0" fmla="*/ 0 h 476250"/>
                        <a:gd name="connsiteX1" fmla="*/ 0 w 476250"/>
                        <a:gd name="connsiteY1" fmla="*/ 239078 h 476250"/>
                        <a:gd name="connsiteX2" fmla="*/ 239077 w 476250"/>
                        <a:gd name="connsiteY2" fmla="*/ 478155 h 476250"/>
                        <a:gd name="connsiteX3" fmla="*/ 478155 w 476250"/>
                        <a:gd name="connsiteY3" fmla="*/ 239078 h 476250"/>
                        <a:gd name="connsiteX4" fmla="*/ 239077 w 476250"/>
                        <a:gd name="connsiteY4" fmla="*/ 0 h 476250"/>
                        <a:gd name="connsiteX5" fmla="*/ 239077 w 476250"/>
                        <a:gd name="connsiteY5" fmla="*/ 413385 h 476250"/>
                        <a:gd name="connsiteX6" fmla="*/ 64770 w 476250"/>
                        <a:gd name="connsiteY6" fmla="*/ 239078 h 476250"/>
                        <a:gd name="connsiteX7" fmla="*/ 239077 w 476250"/>
                        <a:gd name="connsiteY7" fmla="*/ 64770 h 476250"/>
                        <a:gd name="connsiteX8" fmla="*/ 413385 w 476250"/>
                        <a:gd name="connsiteY8" fmla="*/ 239078 h 476250"/>
                        <a:gd name="connsiteX9" fmla="*/ 239077 w 476250"/>
                        <a:gd name="connsiteY9" fmla="*/ 413385 h 476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76250" h="476250">
                          <a:moveTo>
                            <a:pt x="239077" y="0"/>
                          </a:moveTo>
                          <a:cubicBezTo>
                            <a:pt x="107633" y="0"/>
                            <a:pt x="0" y="107632"/>
                            <a:pt x="0" y="239078"/>
                          </a:cubicBezTo>
                          <a:cubicBezTo>
                            <a:pt x="0" y="370522"/>
                            <a:pt x="107633" y="478155"/>
                            <a:pt x="239077" y="478155"/>
                          </a:cubicBezTo>
                          <a:cubicBezTo>
                            <a:pt x="370522" y="478155"/>
                            <a:pt x="478155" y="371475"/>
                            <a:pt x="478155" y="239078"/>
                          </a:cubicBezTo>
                          <a:cubicBezTo>
                            <a:pt x="478155" y="106680"/>
                            <a:pt x="370522" y="0"/>
                            <a:pt x="239077" y="0"/>
                          </a:cubicBezTo>
                          <a:close/>
                          <a:moveTo>
                            <a:pt x="239077" y="413385"/>
                          </a:moveTo>
                          <a:cubicBezTo>
                            <a:pt x="142875" y="413385"/>
                            <a:pt x="64770" y="335280"/>
                            <a:pt x="64770" y="239078"/>
                          </a:cubicBezTo>
                          <a:cubicBezTo>
                            <a:pt x="64770" y="142875"/>
                            <a:pt x="142875" y="64770"/>
                            <a:pt x="239077" y="64770"/>
                          </a:cubicBezTo>
                          <a:cubicBezTo>
                            <a:pt x="335280" y="64770"/>
                            <a:pt x="413385" y="142875"/>
                            <a:pt x="413385" y="239078"/>
                          </a:cubicBezTo>
                          <a:cubicBezTo>
                            <a:pt x="413385" y="334328"/>
                            <a:pt x="335280" y="413385"/>
                            <a:pt x="239077" y="413385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1" name="Freeform: Shape 47">
                      <a:extLst>
                        <a:ext uri="{FF2B5EF4-FFF2-40B4-BE49-F238E27FC236}">
                          <a16:creationId xmlns:a16="http://schemas.microsoft.com/office/drawing/2014/main" id="{802E44DC-1ECB-8745-BF7B-D90AEEB32B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13547" y="5123871"/>
                      <a:ext cx="196593" cy="353868"/>
                    </a:xfrm>
                    <a:custGeom>
                      <a:avLst/>
                      <a:gdLst>
                        <a:gd name="connsiteX0" fmla="*/ 74507 w 142875"/>
                        <a:gd name="connsiteY0" fmla="*/ 0 h 257175"/>
                        <a:gd name="connsiteX1" fmla="*/ 74507 w 142875"/>
                        <a:gd name="connsiteY1" fmla="*/ 260033 h 257175"/>
                        <a:gd name="connsiteX2" fmla="*/ 74507 w 142875"/>
                        <a:gd name="connsiteY2" fmla="*/ 0 h 257175"/>
                        <a:gd name="connsiteX3" fmla="*/ 13547 w 142875"/>
                        <a:gd name="connsiteY3" fmla="*/ 201930 h 257175"/>
                        <a:gd name="connsiteX4" fmla="*/ 40217 w 142875"/>
                        <a:gd name="connsiteY4" fmla="*/ 97155 h 257175"/>
                        <a:gd name="connsiteX5" fmla="*/ 68792 w 142875"/>
                        <a:gd name="connsiteY5" fmla="*/ 245745 h 257175"/>
                        <a:gd name="connsiteX6" fmla="*/ 13547 w 142875"/>
                        <a:gd name="connsiteY6" fmla="*/ 201930 h 2571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42875" h="257175">
                          <a:moveTo>
                            <a:pt x="74507" y="0"/>
                          </a:moveTo>
                          <a:cubicBezTo>
                            <a:pt x="74507" y="0"/>
                            <a:pt x="-93133" y="260033"/>
                            <a:pt x="74507" y="260033"/>
                          </a:cubicBezTo>
                          <a:cubicBezTo>
                            <a:pt x="242147" y="260033"/>
                            <a:pt x="74507" y="0"/>
                            <a:pt x="74507" y="0"/>
                          </a:cubicBezTo>
                          <a:close/>
                          <a:moveTo>
                            <a:pt x="13547" y="201930"/>
                          </a:moveTo>
                          <a:cubicBezTo>
                            <a:pt x="11642" y="161925"/>
                            <a:pt x="38312" y="102870"/>
                            <a:pt x="40217" y="97155"/>
                          </a:cubicBezTo>
                          <a:cubicBezTo>
                            <a:pt x="38312" y="103822"/>
                            <a:pt x="10689" y="208597"/>
                            <a:pt x="68792" y="245745"/>
                          </a:cubicBezTo>
                          <a:cubicBezTo>
                            <a:pt x="68792" y="245745"/>
                            <a:pt x="15452" y="243840"/>
                            <a:pt x="13547" y="20193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2" name="Freeform: Shape 48">
                      <a:extLst>
                        <a:ext uri="{FF2B5EF4-FFF2-40B4-BE49-F238E27FC236}">
                          <a16:creationId xmlns:a16="http://schemas.microsoft.com/office/drawing/2014/main" id="{46629601-3D48-864C-A393-4F58CED5CE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042280" y="5172364"/>
                      <a:ext cx="170381" cy="275231"/>
                    </a:xfrm>
                    <a:custGeom>
                      <a:avLst/>
                      <a:gdLst>
                        <a:gd name="connsiteX0" fmla="*/ 125730 w 123825"/>
                        <a:gd name="connsiteY0" fmla="*/ 81915 h 200025"/>
                        <a:gd name="connsiteX1" fmla="*/ 91440 w 123825"/>
                        <a:gd name="connsiteY1" fmla="*/ 81915 h 200025"/>
                        <a:gd name="connsiteX2" fmla="*/ 91440 w 123825"/>
                        <a:gd name="connsiteY2" fmla="*/ 202882 h 200025"/>
                        <a:gd name="connsiteX3" fmla="*/ 39052 w 123825"/>
                        <a:gd name="connsiteY3" fmla="*/ 202882 h 200025"/>
                        <a:gd name="connsiteX4" fmla="*/ 39052 w 123825"/>
                        <a:gd name="connsiteY4" fmla="*/ 81915 h 200025"/>
                        <a:gd name="connsiteX5" fmla="*/ 0 w 123825"/>
                        <a:gd name="connsiteY5" fmla="*/ 81915 h 200025"/>
                        <a:gd name="connsiteX6" fmla="*/ 65722 w 123825"/>
                        <a:gd name="connsiteY6" fmla="*/ 0 h 2000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23825" h="200025">
                          <a:moveTo>
                            <a:pt x="125730" y="81915"/>
                          </a:moveTo>
                          <a:lnTo>
                            <a:pt x="91440" y="81915"/>
                          </a:lnTo>
                          <a:lnTo>
                            <a:pt x="91440" y="202882"/>
                          </a:lnTo>
                          <a:lnTo>
                            <a:pt x="39052" y="202882"/>
                          </a:lnTo>
                          <a:lnTo>
                            <a:pt x="39052" y="81915"/>
                          </a:lnTo>
                          <a:lnTo>
                            <a:pt x="0" y="81915"/>
                          </a:lnTo>
                          <a:lnTo>
                            <a:pt x="65722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115" name="Freeform: Shape 49">
                  <a:extLst>
                    <a:ext uri="{FF2B5EF4-FFF2-40B4-BE49-F238E27FC236}">
                      <a16:creationId xmlns:a16="http://schemas.microsoft.com/office/drawing/2014/main" id="{0B6289C7-08E6-6D4B-9085-FF7E9FAA1D13}"/>
                    </a:ext>
                  </a:extLst>
                </p:cNvPr>
                <p:cNvSpPr/>
                <p:nvPr/>
              </p:nvSpPr>
              <p:spPr>
                <a:xfrm>
                  <a:off x="9551562" y="1735340"/>
                  <a:ext cx="2083101" cy="1055532"/>
                </a:xfrm>
                <a:custGeom>
                  <a:avLst/>
                  <a:gdLst>
                    <a:gd name="connsiteX0" fmla="*/ 926783 w 923925"/>
                    <a:gd name="connsiteY0" fmla="*/ 355283 h 628650"/>
                    <a:gd name="connsiteX1" fmla="*/ 926783 w 923925"/>
                    <a:gd name="connsiteY1" fmla="*/ 501968 h 628650"/>
                    <a:gd name="connsiteX2" fmla="*/ 799148 w 923925"/>
                    <a:gd name="connsiteY2" fmla="*/ 629603 h 628650"/>
                    <a:gd name="connsiteX3" fmla="*/ 127635 w 923925"/>
                    <a:gd name="connsiteY3" fmla="*/ 629603 h 628650"/>
                    <a:gd name="connsiteX4" fmla="*/ 0 w 923925"/>
                    <a:gd name="connsiteY4" fmla="*/ 501968 h 628650"/>
                    <a:gd name="connsiteX5" fmla="*/ 0 w 923925"/>
                    <a:gd name="connsiteY5" fmla="*/ 355283 h 628650"/>
                    <a:gd name="connsiteX6" fmla="*/ 127635 w 923925"/>
                    <a:gd name="connsiteY6" fmla="*/ 227648 h 628650"/>
                    <a:gd name="connsiteX7" fmla="*/ 156210 w 923925"/>
                    <a:gd name="connsiteY7" fmla="*/ 227648 h 628650"/>
                    <a:gd name="connsiteX8" fmla="*/ 156210 w 923925"/>
                    <a:gd name="connsiteY8" fmla="*/ 127635 h 628650"/>
                    <a:gd name="connsiteX9" fmla="*/ 283845 w 923925"/>
                    <a:gd name="connsiteY9" fmla="*/ 0 h 628650"/>
                    <a:gd name="connsiteX10" fmla="*/ 642938 w 923925"/>
                    <a:gd name="connsiteY10" fmla="*/ 0 h 628650"/>
                    <a:gd name="connsiteX11" fmla="*/ 770573 w 923925"/>
                    <a:gd name="connsiteY11" fmla="*/ 127635 h 628650"/>
                    <a:gd name="connsiteX12" fmla="*/ 770573 w 923925"/>
                    <a:gd name="connsiteY12" fmla="*/ 226695 h 628650"/>
                    <a:gd name="connsiteX13" fmla="*/ 799148 w 923925"/>
                    <a:gd name="connsiteY13" fmla="*/ 226695 h 628650"/>
                    <a:gd name="connsiteX14" fmla="*/ 926783 w 923925"/>
                    <a:gd name="connsiteY14" fmla="*/ 355283 h 628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23925" h="628650">
                      <a:moveTo>
                        <a:pt x="926783" y="355283"/>
                      </a:moveTo>
                      <a:lnTo>
                        <a:pt x="926783" y="501968"/>
                      </a:lnTo>
                      <a:cubicBezTo>
                        <a:pt x="926783" y="572453"/>
                        <a:pt x="869633" y="629603"/>
                        <a:pt x="799148" y="629603"/>
                      </a:cubicBezTo>
                      <a:lnTo>
                        <a:pt x="127635" y="629603"/>
                      </a:lnTo>
                      <a:cubicBezTo>
                        <a:pt x="57150" y="629603"/>
                        <a:pt x="0" y="572453"/>
                        <a:pt x="0" y="501968"/>
                      </a:cubicBezTo>
                      <a:lnTo>
                        <a:pt x="0" y="355283"/>
                      </a:lnTo>
                      <a:cubicBezTo>
                        <a:pt x="0" y="284798"/>
                        <a:pt x="57150" y="227648"/>
                        <a:pt x="127635" y="227648"/>
                      </a:cubicBezTo>
                      <a:lnTo>
                        <a:pt x="156210" y="227648"/>
                      </a:lnTo>
                      <a:lnTo>
                        <a:pt x="156210" y="127635"/>
                      </a:lnTo>
                      <a:cubicBezTo>
                        <a:pt x="156210" y="57150"/>
                        <a:pt x="213360" y="0"/>
                        <a:pt x="283845" y="0"/>
                      </a:cubicBezTo>
                      <a:lnTo>
                        <a:pt x="642938" y="0"/>
                      </a:lnTo>
                      <a:cubicBezTo>
                        <a:pt x="713423" y="0"/>
                        <a:pt x="770573" y="57150"/>
                        <a:pt x="770573" y="127635"/>
                      </a:cubicBezTo>
                      <a:lnTo>
                        <a:pt x="770573" y="226695"/>
                      </a:lnTo>
                      <a:lnTo>
                        <a:pt x="799148" y="226695"/>
                      </a:lnTo>
                      <a:cubicBezTo>
                        <a:pt x="868680" y="226695"/>
                        <a:pt x="926783" y="284798"/>
                        <a:pt x="926783" y="35528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9525" cap="flat">
                  <a:noFill/>
                  <a:prstDash val="solid"/>
                  <a:miter/>
                </a:ln>
                <a:effectLst>
                  <a:outerShdw blurRad="215900" dist="114300" dir="2700000" sx="96000" sy="96000" algn="tl" rotWithShape="0">
                    <a:prstClr val="black">
                      <a:alpha val="30000"/>
                    </a:prstClr>
                  </a:outerShdw>
                </a:effectLst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116" name="Group 115">
                  <a:extLst>
                    <a:ext uri="{FF2B5EF4-FFF2-40B4-BE49-F238E27FC236}">
                      <a16:creationId xmlns:a16="http://schemas.microsoft.com/office/drawing/2014/main" id="{F90F7F42-523C-D347-83CA-D293951F4521}"/>
                    </a:ext>
                  </a:extLst>
                </p:cNvPr>
                <p:cNvGrpSpPr/>
                <p:nvPr/>
              </p:nvGrpSpPr>
              <p:grpSpPr>
                <a:xfrm>
                  <a:off x="6106279" y="1009005"/>
                  <a:ext cx="2303583" cy="1392128"/>
                  <a:chOff x="6834034" y="1261463"/>
                  <a:chExt cx="1627641" cy="1262131"/>
                </a:xfrm>
                <a:solidFill>
                  <a:schemeClr val="accent2"/>
                </a:solidFill>
              </p:grpSpPr>
              <p:sp>
                <p:nvSpPr>
                  <p:cNvPr id="123" name="Freeform: Shape 51">
                    <a:extLst>
                      <a:ext uri="{FF2B5EF4-FFF2-40B4-BE49-F238E27FC236}">
                        <a16:creationId xmlns:a16="http://schemas.microsoft.com/office/drawing/2014/main" id="{A47C92A6-97D2-1445-BE2C-AAF780E889CB}"/>
                      </a:ext>
                    </a:extLst>
                  </p:cNvPr>
                  <p:cNvSpPr/>
                  <p:nvPr/>
                </p:nvSpPr>
                <p:spPr>
                  <a:xfrm>
                    <a:off x="7112798" y="1473054"/>
                    <a:ext cx="1348877" cy="1050540"/>
                  </a:xfrm>
                  <a:custGeom>
                    <a:avLst/>
                    <a:gdLst>
                      <a:gd name="connsiteX0" fmla="*/ 1028700 w 1028700"/>
                      <a:gd name="connsiteY0" fmla="*/ 307658 h 742950"/>
                      <a:gd name="connsiteX1" fmla="*/ 1028700 w 1028700"/>
                      <a:gd name="connsiteY1" fmla="*/ 438150 h 742950"/>
                      <a:gd name="connsiteX2" fmla="*/ 886778 w 1028700"/>
                      <a:gd name="connsiteY2" fmla="*/ 549593 h 742950"/>
                      <a:gd name="connsiteX3" fmla="*/ 855345 w 1028700"/>
                      <a:gd name="connsiteY3" fmla="*/ 549593 h 742950"/>
                      <a:gd name="connsiteX4" fmla="*/ 855345 w 1028700"/>
                      <a:gd name="connsiteY4" fmla="*/ 634365 h 742950"/>
                      <a:gd name="connsiteX5" fmla="*/ 713422 w 1028700"/>
                      <a:gd name="connsiteY5" fmla="*/ 745808 h 742950"/>
                      <a:gd name="connsiteX6" fmla="*/ 315278 w 1028700"/>
                      <a:gd name="connsiteY6" fmla="*/ 745808 h 742950"/>
                      <a:gd name="connsiteX7" fmla="*/ 173355 w 1028700"/>
                      <a:gd name="connsiteY7" fmla="*/ 634365 h 742950"/>
                      <a:gd name="connsiteX8" fmla="*/ 173355 w 1028700"/>
                      <a:gd name="connsiteY8" fmla="*/ 549593 h 742950"/>
                      <a:gd name="connsiteX9" fmla="*/ 141923 w 1028700"/>
                      <a:gd name="connsiteY9" fmla="*/ 549593 h 742950"/>
                      <a:gd name="connsiteX10" fmla="*/ 0 w 1028700"/>
                      <a:gd name="connsiteY10" fmla="*/ 438150 h 742950"/>
                      <a:gd name="connsiteX11" fmla="*/ 0 w 1028700"/>
                      <a:gd name="connsiteY11" fmla="*/ 307658 h 742950"/>
                      <a:gd name="connsiteX12" fmla="*/ 141923 w 1028700"/>
                      <a:gd name="connsiteY12" fmla="*/ 196215 h 742950"/>
                      <a:gd name="connsiteX13" fmla="*/ 173355 w 1028700"/>
                      <a:gd name="connsiteY13" fmla="*/ 196215 h 742950"/>
                      <a:gd name="connsiteX14" fmla="*/ 173355 w 1028700"/>
                      <a:gd name="connsiteY14" fmla="*/ 111443 h 742950"/>
                      <a:gd name="connsiteX15" fmla="*/ 315278 w 1028700"/>
                      <a:gd name="connsiteY15" fmla="*/ 0 h 742950"/>
                      <a:gd name="connsiteX16" fmla="*/ 713422 w 1028700"/>
                      <a:gd name="connsiteY16" fmla="*/ 0 h 742950"/>
                      <a:gd name="connsiteX17" fmla="*/ 855345 w 1028700"/>
                      <a:gd name="connsiteY17" fmla="*/ 111443 h 742950"/>
                      <a:gd name="connsiteX18" fmla="*/ 855345 w 1028700"/>
                      <a:gd name="connsiteY18" fmla="*/ 196215 h 742950"/>
                      <a:gd name="connsiteX19" fmla="*/ 886778 w 1028700"/>
                      <a:gd name="connsiteY19" fmla="*/ 196215 h 742950"/>
                      <a:gd name="connsiteX20" fmla="*/ 1028700 w 1028700"/>
                      <a:gd name="connsiteY20" fmla="*/ 307658 h 742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28700" h="742950">
                        <a:moveTo>
                          <a:pt x="1028700" y="307658"/>
                        </a:moveTo>
                        <a:lnTo>
                          <a:pt x="1028700" y="438150"/>
                        </a:lnTo>
                        <a:cubicBezTo>
                          <a:pt x="1028700" y="500063"/>
                          <a:pt x="964883" y="549593"/>
                          <a:pt x="886778" y="549593"/>
                        </a:cubicBezTo>
                        <a:lnTo>
                          <a:pt x="855345" y="549593"/>
                        </a:lnTo>
                        <a:lnTo>
                          <a:pt x="855345" y="634365"/>
                        </a:lnTo>
                        <a:cubicBezTo>
                          <a:pt x="855345" y="696278"/>
                          <a:pt x="791528" y="745808"/>
                          <a:pt x="713422" y="745808"/>
                        </a:cubicBezTo>
                        <a:lnTo>
                          <a:pt x="315278" y="745808"/>
                        </a:lnTo>
                        <a:cubicBezTo>
                          <a:pt x="237173" y="745808"/>
                          <a:pt x="173355" y="695325"/>
                          <a:pt x="173355" y="634365"/>
                        </a:cubicBezTo>
                        <a:lnTo>
                          <a:pt x="173355" y="549593"/>
                        </a:lnTo>
                        <a:lnTo>
                          <a:pt x="141923" y="549593"/>
                        </a:lnTo>
                        <a:cubicBezTo>
                          <a:pt x="63817" y="549593"/>
                          <a:pt x="0" y="499110"/>
                          <a:pt x="0" y="438150"/>
                        </a:cubicBezTo>
                        <a:lnTo>
                          <a:pt x="0" y="307658"/>
                        </a:lnTo>
                        <a:cubicBezTo>
                          <a:pt x="0" y="245745"/>
                          <a:pt x="63817" y="196215"/>
                          <a:pt x="141923" y="196215"/>
                        </a:cubicBezTo>
                        <a:lnTo>
                          <a:pt x="173355" y="196215"/>
                        </a:lnTo>
                        <a:lnTo>
                          <a:pt x="173355" y="111443"/>
                        </a:lnTo>
                        <a:cubicBezTo>
                          <a:pt x="173355" y="49530"/>
                          <a:pt x="237173" y="0"/>
                          <a:pt x="315278" y="0"/>
                        </a:cubicBezTo>
                        <a:lnTo>
                          <a:pt x="713422" y="0"/>
                        </a:lnTo>
                        <a:cubicBezTo>
                          <a:pt x="791528" y="0"/>
                          <a:pt x="855345" y="50482"/>
                          <a:pt x="855345" y="111443"/>
                        </a:cubicBezTo>
                        <a:lnTo>
                          <a:pt x="855345" y="196215"/>
                        </a:lnTo>
                        <a:lnTo>
                          <a:pt x="886778" y="196215"/>
                        </a:lnTo>
                        <a:cubicBezTo>
                          <a:pt x="964883" y="195263"/>
                          <a:pt x="1028700" y="245745"/>
                          <a:pt x="1028700" y="307658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  <a:effectLst>
                    <a:outerShdw blurRad="215900" dist="114300" dir="2700000" sx="96000" sy="96000" algn="tl" rotWithShape="0">
                      <a:prstClr val="black">
                        <a:alpha val="30000"/>
                      </a:prstClr>
                    </a:outerShdw>
                  </a:effectLst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24" name="Freeform: Shape 52">
                    <a:extLst>
                      <a:ext uri="{FF2B5EF4-FFF2-40B4-BE49-F238E27FC236}">
                        <a16:creationId xmlns:a16="http://schemas.microsoft.com/office/drawing/2014/main" id="{9B6ED57F-6129-C948-9464-2BB70DAF4BD7}"/>
                      </a:ext>
                    </a:extLst>
                  </p:cNvPr>
                  <p:cNvSpPr/>
                  <p:nvPr/>
                </p:nvSpPr>
                <p:spPr>
                  <a:xfrm>
                    <a:off x="6890237" y="1384664"/>
                    <a:ext cx="319708" cy="342882"/>
                  </a:xfrm>
                  <a:custGeom>
                    <a:avLst/>
                    <a:gdLst>
                      <a:gd name="connsiteX0" fmla="*/ 272415 w 266700"/>
                      <a:gd name="connsiteY0" fmla="*/ 169545 h 266700"/>
                      <a:gd name="connsiteX1" fmla="*/ 272415 w 266700"/>
                      <a:gd name="connsiteY1" fmla="*/ 271462 h 266700"/>
                      <a:gd name="connsiteX2" fmla="*/ 170498 w 266700"/>
                      <a:gd name="connsiteY2" fmla="*/ 271462 h 266700"/>
                      <a:gd name="connsiteX3" fmla="*/ 0 w 266700"/>
                      <a:gd name="connsiteY3" fmla="*/ 100965 h 266700"/>
                      <a:gd name="connsiteX4" fmla="*/ 0 w 266700"/>
                      <a:gd name="connsiteY4" fmla="*/ 0 h 266700"/>
                      <a:gd name="connsiteX5" fmla="*/ 101918 w 266700"/>
                      <a:gd name="connsiteY5" fmla="*/ 0 h 266700"/>
                      <a:gd name="connsiteX6" fmla="*/ 272415 w 266700"/>
                      <a:gd name="connsiteY6" fmla="*/ 169545 h 266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6700" h="266700">
                        <a:moveTo>
                          <a:pt x="272415" y="169545"/>
                        </a:moveTo>
                        <a:lnTo>
                          <a:pt x="272415" y="271462"/>
                        </a:lnTo>
                        <a:lnTo>
                          <a:pt x="170498" y="271462"/>
                        </a:lnTo>
                        <a:cubicBezTo>
                          <a:pt x="76200" y="271462"/>
                          <a:pt x="0" y="195262"/>
                          <a:pt x="0" y="100965"/>
                        </a:cubicBezTo>
                        <a:lnTo>
                          <a:pt x="0" y="0"/>
                        </a:lnTo>
                        <a:lnTo>
                          <a:pt x="101918" y="0"/>
                        </a:lnTo>
                        <a:cubicBezTo>
                          <a:pt x="196215" y="0"/>
                          <a:pt x="272415" y="76200"/>
                          <a:pt x="272415" y="169545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25" name="Freeform: Shape 53">
                    <a:extLst>
                      <a:ext uri="{FF2B5EF4-FFF2-40B4-BE49-F238E27FC236}">
                        <a16:creationId xmlns:a16="http://schemas.microsoft.com/office/drawing/2014/main" id="{92E51886-DEE9-4A43-8942-C2B162377671}"/>
                      </a:ext>
                    </a:extLst>
                  </p:cNvPr>
                  <p:cNvSpPr/>
                  <p:nvPr/>
                </p:nvSpPr>
                <p:spPr>
                  <a:xfrm>
                    <a:off x="6834034" y="1730618"/>
                    <a:ext cx="229207" cy="120128"/>
                  </a:xfrm>
                  <a:custGeom>
                    <a:avLst/>
                    <a:gdLst>
                      <a:gd name="connsiteX0" fmla="*/ 32385 w 200025"/>
                      <a:gd name="connsiteY0" fmla="*/ 38136 h 123825"/>
                      <a:gd name="connsiteX1" fmla="*/ 0 w 200025"/>
                      <a:gd name="connsiteY1" fmla="*/ 82903 h 123825"/>
                      <a:gd name="connsiteX2" fmla="*/ 44768 w 200025"/>
                      <a:gd name="connsiteY2" fmla="*/ 115288 h 123825"/>
                      <a:gd name="connsiteX3" fmla="*/ 173355 w 200025"/>
                      <a:gd name="connsiteY3" fmla="*/ 94333 h 123825"/>
                      <a:gd name="connsiteX4" fmla="*/ 205740 w 200025"/>
                      <a:gd name="connsiteY4" fmla="*/ 49566 h 123825"/>
                      <a:gd name="connsiteX5" fmla="*/ 160972 w 200025"/>
                      <a:gd name="connsiteY5" fmla="*/ 17181 h 123825"/>
                      <a:gd name="connsiteX6" fmla="*/ 32385 w 200025"/>
                      <a:gd name="connsiteY6" fmla="*/ 38136 h 123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0025" h="123825">
                        <a:moveTo>
                          <a:pt x="32385" y="38136"/>
                        </a:moveTo>
                        <a:lnTo>
                          <a:pt x="0" y="82903"/>
                        </a:lnTo>
                        <a:lnTo>
                          <a:pt x="44768" y="115288"/>
                        </a:lnTo>
                        <a:cubicBezTo>
                          <a:pt x="85725" y="144816"/>
                          <a:pt x="143828" y="135291"/>
                          <a:pt x="173355" y="94333"/>
                        </a:cubicBezTo>
                        <a:lnTo>
                          <a:pt x="205740" y="49566"/>
                        </a:lnTo>
                        <a:lnTo>
                          <a:pt x="160972" y="17181"/>
                        </a:lnTo>
                        <a:cubicBezTo>
                          <a:pt x="120015" y="-12347"/>
                          <a:pt x="62865" y="-2822"/>
                          <a:pt x="32385" y="38136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26" name="Freeform: Shape 54">
                    <a:extLst>
                      <a:ext uri="{FF2B5EF4-FFF2-40B4-BE49-F238E27FC236}">
                        <a16:creationId xmlns:a16="http://schemas.microsoft.com/office/drawing/2014/main" id="{C458F155-6623-C245-85B0-2D32B5CA1CE8}"/>
                      </a:ext>
                    </a:extLst>
                  </p:cNvPr>
                  <p:cNvSpPr/>
                  <p:nvPr/>
                </p:nvSpPr>
                <p:spPr>
                  <a:xfrm>
                    <a:off x="7233117" y="1261463"/>
                    <a:ext cx="132593" cy="275231"/>
                  </a:xfrm>
                  <a:custGeom>
                    <a:avLst/>
                    <a:gdLst>
                      <a:gd name="connsiteX0" fmla="*/ 113713 w 123825"/>
                      <a:gd name="connsiteY0" fmla="*/ 44768 h 200025"/>
                      <a:gd name="connsiteX1" fmla="*/ 81328 w 123825"/>
                      <a:gd name="connsiteY1" fmla="*/ 0 h 200025"/>
                      <a:gd name="connsiteX2" fmla="*/ 37513 w 123825"/>
                      <a:gd name="connsiteY2" fmla="*/ 32385 h 200025"/>
                      <a:gd name="connsiteX3" fmla="*/ 17511 w 123825"/>
                      <a:gd name="connsiteY3" fmla="*/ 160973 h 200025"/>
                      <a:gd name="connsiteX4" fmla="*/ 49896 w 123825"/>
                      <a:gd name="connsiteY4" fmla="*/ 204788 h 200025"/>
                      <a:gd name="connsiteX5" fmla="*/ 94663 w 123825"/>
                      <a:gd name="connsiteY5" fmla="*/ 172403 h 200025"/>
                      <a:gd name="connsiteX6" fmla="*/ 113713 w 123825"/>
                      <a:gd name="connsiteY6" fmla="*/ 44768 h 200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3825" h="200025">
                        <a:moveTo>
                          <a:pt x="113713" y="44768"/>
                        </a:moveTo>
                        <a:lnTo>
                          <a:pt x="81328" y="0"/>
                        </a:lnTo>
                        <a:lnTo>
                          <a:pt x="37513" y="32385"/>
                        </a:lnTo>
                        <a:cubicBezTo>
                          <a:pt x="-3444" y="61913"/>
                          <a:pt x="-12017" y="120015"/>
                          <a:pt x="17511" y="160973"/>
                        </a:cubicBezTo>
                        <a:lnTo>
                          <a:pt x="49896" y="204788"/>
                        </a:lnTo>
                        <a:lnTo>
                          <a:pt x="94663" y="172403"/>
                        </a:lnTo>
                        <a:cubicBezTo>
                          <a:pt x="134668" y="142875"/>
                          <a:pt x="144193" y="85725"/>
                          <a:pt x="113713" y="44768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17" name="Freeform: Shape 67">
                  <a:extLst>
                    <a:ext uri="{FF2B5EF4-FFF2-40B4-BE49-F238E27FC236}">
                      <a16:creationId xmlns:a16="http://schemas.microsoft.com/office/drawing/2014/main" id="{22C73A96-3A63-3D41-BC99-80B8508ECDA6}"/>
                    </a:ext>
                  </a:extLst>
                </p:cNvPr>
                <p:cNvSpPr/>
                <p:nvPr/>
              </p:nvSpPr>
              <p:spPr>
                <a:xfrm>
                  <a:off x="5165002" y="2009223"/>
                  <a:ext cx="495316" cy="464265"/>
                </a:xfrm>
                <a:custGeom>
                  <a:avLst/>
                  <a:gdLst>
                    <a:gd name="connsiteX0" fmla="*/ 271463 w 266700"/>
                    <a:gd name="connsiteY0" fmla="*/ 169545 h 266700"/>
                    <a:gd name="connsiteX1" fmla="*/ 271463 w 266700"/>
                    <a:gd name="connsiteY1" fmla="*/ 271463 h 266700"/>
                    <a:gd name="connsiteX2" fmla="*/ 170498 w 266700"/>
                    <a:gd name="connsiteY2" fmla="*/ 271463 h 266700"/>
                    <a:gd name="connsiteX3" fmla="*/ 0 w 266700"/>
                    <a:gd name="connsiteY3" fmla="*/ 100965 h 266700"/>
                    <a:gd name="connsiteX4" fmla="*/ 0 w 266700"/>
                    <a:gd name="connsiteY4" fmla="*/ 0 h 266700"/>
                    <a:gd name="connsiteX5" fmla="*/ 101918 w 266700"/>
                    <a:gd name="connsiteY5" fmla="*/ 0 h 266700"/>
                    <a:gd name="connsiteX6" fmla="*/ 271463 w 266700"/>
                    <a:gd name="connsiteY6" fmla="*/ 169545 h 266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66700" h="266700">
                      <a:moveTo>
                        <a:pt x="271463" y="169545"/>
                      </a:moveTo>
                      <a:lnTo>
                        <a:pt x="271463" y="271463"/>
                      </a:lnTo>
                      <a:lnTo>
                        <a:pt x="170498" y="271463"/>
                      </a:lnTo>
                      <a:cubicBezTo>
                        <a:pt x="76200" y="271463"/>
                        <a:pt x="0" y="195263"/>
                        <a:pt x="0" y="100965"/>
                      </a:cubicBezTo>
                      <a:lnTo>
                        <a:pt x="0" y="0"/>
                      </a:lnTo>
                      <a:lnTo>
                        <a:pt x="101918" y="0"/>
                      </a:lnTo>
                      <a:cubicBezTo>
                        <a:pt x="195263" y="0"/>
                        <a:pt x="271463" y="76200"/>
                        <a:pt x="271463" y="16954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8" name="Freeform: Shape 68">
                  <a:extLst>
                    <a:ext uri="{FF2B5EF4-FFF2-40B4-BE49-F238E27FC236}">
                      <a16:creationId xmlns:a16="http://schemas.microsoft.com/office/drawing/2014/main" id="{5AE577A1-A391-FC41-AFFA-959C1A1F5FFE}"/>
                    </a:ext>
                  </a:extLst>
                </p:cNvPr>
                <p:cNvSpPr/>
                <p:nvPr/>
              </p:nvSpPr>
              <p:spPr>
                <a:xfrm>
                  <a:off x="5641886" y="1909737"/>
                  <a:ext cx="247658" cy="331617"/>
                </a:xfrm>
                <a:custGeom>
                  <a:avLst/>
                  <a:gdLst>
                    <a:gd name="connsiteX0" fmla="*/ 11829 w 133350"/>
                    <a:gd name="connsiteY0" fmla="*/ 152400 h 190500"/>
                    <a:gd name="connsiteX1" fmla="*/ 39452 w 133350"/>
                    <a:gd name="connsiteY1" fmla="*/ 200025 h 190500"/>
                    <a:gd name="connsiteX2" fmla="*/ 87077 w 133350"/>
                    <a:gd name="connsiteY2" fmla="*/ 173355 h 190500"/>
                    <a:gd name="connsiteX3" fmla="*/ 121367 w 133350"/>
                    <a:gd name="connsiteY3" fmla="*/ 47625 h 190500"/>
                    <a:gd name="connsiteX4" fmla="*/ 94697 w 133350"/>
                    <a:gd name="connsiteY4" fmla="*/ 0 h 190500"/>
                    <a:gd name="connsiteX5" fmla="*/ 47072 w 133350"/>
                    <a:gd name="connsiteY5" fmla="*/ 27623 h 190500"/>
                    <a:gd name="connsiteX6" fmla="*/ 11829 w 133350"/>
                    <a:gd name="connsiteY6" fmla="*/ 152400 h 190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3350" h="190500">
                      <a:moveTo>
                        <a:pt x="11829" y="152400"/>
                      </a:moveTo>
                      <a:lnTo>
                        <a:pt x="39452" y="200025"/>
                      </a:lnTo>
                      <a:lnTo>
                        <a:pt x="87077" y="173355"/>
                      </a:lnTo>
                      <a:cubicBezTo>
                        <a:pt x="130892" y="148590"/>
                        <a:pt x="147084" y="92393"/>
                        <a:pt x="121367" y="47625"/>
                      </a:cubicBezTo>
                      <a:lnTo>
                        <a:pt x="94697" y="0"/>
                      </a:lnTo>
                      <a:lnTo>
                        <a:pt x="47072" y="27623"/>
                      </a:lnTo>
                      <a:cubicBezTo>
                        <a:pt x="2304" y="52388"/>
                        <a:pt x="-12936" y="108585"/>
                        <a:pt x="11829" y="1524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9" name="TextBox 118">
                  <a:extLst>
                    <a:ext uri="{FF2B5EF4-FFF2-40B4-BE49-F238E27FC236}">
                      <a16:creationId xmlns:a16="http://schemas.microsoft.com/office/drawing/2014/main" id="{12B811ED-59B1-214B-AE82-BB03C134ED02}"/>
                    </a:ext>
                  </a:extLst>
                </p:cNvPr>
                <p:cNvSpPr txBox="1"/>
                <p:nvPr/>
              </p:nvSpPr>
              <p:spPr>
                <a:xfrm>
                  <a:off x="9911008" y="1986832"/>
                  <a:ext cx="1384840" cy="5854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40000"/>
                    </a:lnSpc>
                  </a:pPr>
                  <a:r>
                    <a:rPr lang="en-US" sz="1200" b="1" dirty="0">
                      <a:solidFill>
                        <a:schemeClr val="bg1"/>
                      </a:solidFill>
                      <a:latin typeface="Optima" panose="02000503060000020004" pitchFamily="2" charset="0"/>
                    </a:rPr>
                    <a:t>Rise in sea water levels </a:t>
                  </a:r>
                </a:p>
              </p:txBody>
            </p:sp>
            <p:sp>
              <p:nvSpPr>
                <p:cNvPr id="120" name="TextBox 119">
                  <a:extLst>
                    <a:ext uri="{FF2B5EF4-FFF2-40B4-BE49-F238E27FC236}">
                      <a16:creationId xmlns:a16="http://schemas.microsoft.com/office/drawing/2014/main" id="{840A57BB-458B-CE4F-A49C-1EE8078D11FB}"/>
                    </a:ext>
                  </a:extLst>
                </p:cNvPr>
                <p:cNvSpPr txBox="1"/>
                <p:nvPr/>
              </p:nvSpPr>
              <p:spPr>
                <a:xfrm>
                  <a:off x="5523660" y="2572249"/>
                  <a:ext cx="1859899" cy="58637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40000"/>
                    </a:lnSpc>
                  </a:pPr>
                  <a:r>
                    <a:rPr lang="en-US" sz="1200" b="1" dirty="0">
                      <a:solidFill>
                        <a:schemeClr val="bg1"/>
                      </a:solidFill>
                      <a:latin typeface="Optima" panose="02000503060000020004" pitchFamily="2" charset="0"/>
                    </a:rPr>
                    <a:t>Overdependence on centralized grid</a:t>
                  </a:r>
                </a:p>
              </p:txBody>
            </p:sp>
            <p:sp>
              <p:nvSpPr>
                <p:cNvPr id="121" name="TextBox 120">
                  <a:extLst>
                    <a:ext uri="{FF2B5EF4-FFF2-40B4-BE49-F238E27FC236}">
                      <a16:creationId xmlns:a16="http://schemas.microsoft.com/office/drawing/2014/main" id="{D61F07E1-609F-654B-A475-32E89EE6D952}"/>
                    </a:ext>
                  </a:extLst>
                </p:cNvPr>
                <p:cNvSpPr txBox="1"/>
                <p:nvPr/>
              </p:nvSpPr>
              <p:spPr>
                <a:xfrm>
                  <a:off x="6784609" y="1547687"/>
                  <a:ext cx="1384840" cy="5854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40000"/>
                    </a:lnSpc>
                  </a:pPr>
                  <a:r>
                    <a:rPr lang="en-US" sz="1200" b="1" dirty="0">
                      <a:solidFill>
                        <a:schemeClr val="bg1"/>
                      </a:solidFill>
                      <a:latin typeface="Optima" panose="02000503060000020004" pitchFamily="2" charset="0"/>
                    </a:rPr>
                    <a:t>Lack of education</a:t>
                  </a:r>
                  <a:br>
                    <a:rPr lang="en-US" sz="1200" b="1" dirty="0">
                      <a:solidFill>
                        <a:schemeClr val="bg1"/>
                      </a:solidFill>
                      <a:latin typeface="Optima" panose="02000503060000020004" pitchFamily="2" charset="0"/>
                    </a:rPr>
                  </a:br>
                  <a:r>
                    <a:rPr lang="en-US" sz="1200" b="1" dirty="0">
                      <a:solidFill>
                        <a:schemeClr val="bg1"/>
                      </a:solidFill>
                      <a:latin typeface="Optima" panose="02000503060000020004" pitchFamily="2" charset="0"/>
                    </a:rPr>
                    <a:t>and awareness</a:t>
                  </a:r>
                </a:p>
              </p:txBody>
            </p:sp>
            <p:sp>
              <p:nvSpPr>
                <p:cNvPr id="122" name="TextBox 121">
                  <a:extLst>
                    <a:ext uri="{FF2B5EF4-FFF2-40B4-BE49-F238E27FC236}">
                      <a16:creationId xmlns:a16="http://schemas.microsoft.com/office/drawing/2014/main" id="{65CB7D8C-26F0-4E4B-AE3B-681BD1C352B8}"/>
                    </a:ext>
                  </a:extLst>
                </p:cNvPr>
                <p:cNvSpPr txBox="1"/>
                <p:nvPr/>
              </p:nvSpPr>
              <p:spPr>
                <a:xfrm>
                  <a:off x="8355218" y="1712119"/>
                  <a:ext cx="1384840" cy="3268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40000"/>
                    </a:lnSpc>
                  </a:pPr>
                  <a:r>
                    <a:rPr lang="en-US" sz="1200" b="1" dirty="0">
                      <a:solidFill>
                        <a:schemeClr val="bg1"/>
                      </a:solidFill>
                      <a:latin typeface="Optima" panose="02000503060000020004" pitchFamily="2" charset="0"/>
                    </a:rPr>
                    <a:t>Health Problems</a:t>
                  </a:r>
                </a:p>
              </p:txBody>
            </p:sp>
          </p:grpSp>
          <p:sp>
            <p:nvSpPr>
              <p:cNvPr id="155" name="Freeform: Shape 6">
                <a:extLst>
                  <a:ext uri="{FF2B5EF4-FFF2-40B4-BE49-F238E27FC236}">
                    <a16:creationId xmlns:a16="http://schemas.microsoft.com/office/drawing/2014/main" id="{12846118-E5AC-F74A-9704-015136379217}"/>
                  </a:ext>
                </a:extLst>
              </p:cNvPr>
              <p:cNvSpPr/>
              <p:nvPr/>
            </p:nvSpPr>
            <p:spPr>
              <a:xfrm flipH="1" flipV="1">
                <a:off x="9134561" y="1788854"/>
                <a:ext cx="2556670" cy="1356090"/>
              </a:xfrm>
              <a:custGeom>
                <a:avLst/>
                <a:gdLst>
                  <a:gd name="connsiteX0" fmla="*/ 1211580 w 1209675"/>
                  <a:gd name="connsiteY0" fmla="*/ 361950 h 704850"/>
                  <a:gd name="connsiteX1" fmla="*/ 1211580 w 1209675"/>
                  <a:gd name="connsiteY1" fmla="*/ 442913 h 704850"/>
                  <a:gd name="connsiteX2" fmla="*/ 1047750 w 1209675"/>
                  <a:gd name="connsiteY2" fmla="*/ 606743 h 704850"/>
                  <a:gd name="connsiteX3" fmla="*/ 661988 w 1209675"/>
                  <a:gd name="connsiteY3" fmla="*/ 606743 h 704850"/>
                  <a:gd name="connsiteX4" fmla="*/ 511493 w 1209675"/>
                  <a:gd name="connsiteY4" fmla="*/ 705803 h 704850"/>
                  <a:gd name="connsiteX5" fmla="*/ 163830 w 1209675"/>
                  <a:gd name="connsiteY5" fmla="*/ 705803 h 704850"/>
                  <a:gd name="connsiteX6" fmla="*/ 0 w 1209675"/>
                  <a:gd name="connsiteY6" fmla="*/ 541972 h 704850"/>
                  <a:gd name="connsiteX7" fmla="*/ 0 w 1209675"/>
                  <a:gd name="connsiteY7" fmla="*/ 435292 h 704850"/>
                  <a:gd name="connsiteX8" fmla="*/ 163830 w 1209675"/>
                  <a:gd name="connsiteY8" fmla="*/ 271463 h 704850"/>
                  <a:gd name="connsiteX9" fmla="*/ 336233 w 1209675"/>
                  <a:gd name="connsiteY9" fmla="*/ 271463 h 704850"/>
                  <a:gd name="connsiteX10" fmla="*/ 337185 w 1209675"/>
                  <a:gd name="connsiteY10" fmla="*/ 163830 h 704850"/>
                  <a:gd name="connsiteX11" fmla="*/ 501015 w 1209675"/>
                  <a:gd name="connsiteY11" fmla="*/ 0 h 704850"/>
                  <a:gd name="connsiteX12" fmla="*/ 760095 w 1209675"/>
                  <a:gd name="connsiteY12" fmla="*/ 0 h 704850"/>
                  <a:gd name="connsiteX13" fmla="*/ 923925 w 1209675"/>
                  <a:gd name="connsiteY13" fmla="*/ 163830 h 704850"/>
                  <a:gd name="connsiteX14" fmla="*/ 923925 w 1209675"/>
                  <a:gd name="connsiteY14" fmla="*/ 198120 h 704850"/>
                  <a:gd name="connsiteX15" fmla="*/ 1048703 w 1209675"/>
                  <a:gd name="connsiteY15" fmla="*/ 198120 h 704850"/>
                  <a:gd name="connsiteX16" fmla="*/ 1211580 w 1209675"/>
                  <a:gd name="connsiteY16" fmla="*/ 361950 h 704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09675" h="704850">
                    <a:moveTo>
                      <a:pt x="1211580" y="361950"/>
                    </a:moveTo>
                    <a:lnTo>
                      <a:pt x="1211580" y="442913"/>
                    </a:lnTo>
                    <a:cubicBezTo>
                      <a:pt x="1211580" y="532447"/>
                      <a:pt x="1138238" y="606743"/>
                      <a:pt x="1047750" y="606743"/>
                    </a:cubicBezTo>
                    <a:lnTo>
                      <a:pt x="661988" y="606743"/>
                    </a:lnTo>
                    <a:cubicBezTo>
                      <a:pt x="636270" y="664845"/>
                      <a:pt x="579120" y="705803"/>
                      <a:pt x="511493" y="705803"/>
                    </a:cubicBezTo>
                    <a:lnTo>
                      <a:pt x="163830" y="705803"/>
                    </a:lnTo>
                    <a:cubicBezTo>
                      <a:pt x="73343" y="705803"/>
                      <a:pt x="0" y="632460"/>
                      <a:pt x="0" y="541972"/>
                    </a:cubicBezTo>
                    <a:lnTo>
                      <a:pt x="0" y="435292"/>
                    </a:lnTo>
                    <a:cubicBezTo>
                      <a:pt x="0" y="344805"/>
                      <a:pt x="73343" y="271463"/>
                      <a:pt x="163830" y="271463"/>
                    </a:cubicBezTo>
                    <a:lnTo>
                      <a:pt x="336233" y="271463"/>
                    </a:lnTo>
                    <a:lnTo>
                      <a:pt x="337185" y="163830"/>
                    </a:lnTo>
                    <a:cubicBezTo>
                      <a:pt x="337185" y="73342"/>
                      <a:pt x="410528" y="0"/>
                      <a:pt x="501015" y="0"/>
                    </a:cubicBezTo>
                    <a:lnTo>
                      <a:pt x="760095" y="0"/>
                    </a:lnTo>
                    <a:cubicBezTo>
                      <a:pt x="850583" y="0"/>
                      <a:pt x="923925" y="73342"/>
                      <a:pt x="923925" y="163830"/>
                    </a:cubicBezTo>
                    <a:lnTo>
                      <a:pt x="923925" y="198120"/>
                    </a:lnTo>
                    <a:lnTo>
                      <a:pt x="1048703" y="198120"/>
                    </a:lnTo>
                    <a:cubicBezTo>
                      <a:pt x="1138238" y="198120"/>
                      <a:pt x="1211580" y="272415"/>
                      <a:pt x="1211580" y="36195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  <a:effectLst>
                <a:outerShdw blurRad="215900" dist="114300" dir="2700000" sx="96000" sy="96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" name="TextBox 155">
                <a:extLst>
                  <a:ext uri="{FF2B5EF4-FFF2-40B4-BE49-F238E27FC236}">
                    <a16:creationId xmlns:a16="http://schemas.microsoft.com/office/drawing/2014/main" id="{D6A05859-0F2D-794A-B95D-F2D951E1F18A}"/>
                  </a:ext>
                </a:extLst>
              </p:cNvPr>
              <p:cNvSpPr txBox="1"/>
              <p:nvPr/>
            </p:nvSpPr>
            <p:spPr>
              <a:xfrm>
                <a:off x="9647314" y="2055878"/>
                <a:ext cx="1384840" cy="5854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40000"/>
                  </a:lnSpc>
                </a:pPr>
                <a:r>
                  <a:rPr lang="en-US" sz="1200" b="1" dirty="0">
                    <a:solidFill>
                      <a:schemeClr val="bg1"/>
                    </a:solidFill>
                    <a:latin typeface="Optima" panose="02000503060000020004" pitchFamily="2" charset="0"/>
                  </a:rPr>
                  <a:t>Impact on marine life (acidification)</a:t>
                </a:r>
              </a:p>
            </p:txBody>
          </p:sp>
          <p:sp>
            <p:nvSpPr>
              <p:cNvPr id="157" name="Freeform: Shape 67">
                <a:extLst>
                  <a:ext uri="{FF2B5EF4-FFF2-40B4-BE49-F238E27FC236}">
                    <a16:creationId xmlns:a16="http://schemas.microsoft.com/office/drawing/2014/main" id="{C4309296-29E9-E94B-9790-4405C49FCFC8}"/>
                  </a:ext>
                </a:extLst>
              </p:cNvPr>
              <p:cNvSpPr/>
              <p:nvPr/>
            </p:nvSpPr>
            <p:spPr>
              <a:xfrm flipH="1">
                <a:off x="11357541" y="1269948"/>
                <a:ext cx="477448" cy="456093"/>
              </a:xfrm>
              <a:custGeom>
                <a:avLst/>
                <a:gdLst>
                  <a:gd name="connsiteX0" fmla="*/ 271463 w 266700"/>
                  <a:gd name="connsiteY0" fmla="*/ 169545 h 266700"/>
                  <a:gd name="connsiteX1" fmla="*/ 271463 w 266700"/>
                  <a:gd name="connsiteY1" fmla="*/ 271463 h 266700"/>
                  <a:gd name="connsiteX2" fmla="*/ 170498 w 266700"/>
                  <a:gd name="connsiteY2" fmla="*/ 271463 h 266700"/>
                  <a:gd name="connsiteX3" fmla="*/ 0 w 266700"/>
                  <a:gd name="connsiteY3" fmla="*/ 100965 h 266700"/>
                  <a:gd name="connsiteX4" fmla="*/ 0 w 266700"/>
                  <a:gd name="connsiteY4" fmla="*/ 0 h 266700"/>
                  <a:gd name="connsiteX5" fmla="*/ 101918 w 266700"/>
                  <a:gd name="connsiteY5" fmla="*/ 0 h 266700"/>
                  <a:gd name="connsiteX6" fmla="*/ 271463 w 266700"/>
                  <a:gd name="connsiteY6" fmla="*/ 169545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6700" h="266700">
                    <a:moveTo>
                      <a:pt x="271463" y="169545"/>
                    </a:moveTo>
                    <a:lnTo>
                      <a:pt x="271463" y="271463"/>
                    </a:lnTo>
                    <a:lnTo>
                      <a:pt x="170498" y="271463"/>
                    </a:lnTo>
                    <a:cubicBezTo>
                      <a:pt x="76200" y="271463"/>
                      <a:pt x="0" y="195263"/>
                      <a:pt x="0" y="100965"/>
                    </a:cubicBezTo>
                    <a:lnTo>
                      <a:pt x="0" y="0"/>
                    </a:lnTo>
                    <a:lnTo>
                      <a:pt x="101918" y="0"/>
                    </a:lnTo>
                    <a:cubicBezTo>
                      <a:pt x="195263" y="0"/>
                      <a:pt x="271463" y="76200"/>
                      <a:pt x="271463" y="16954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58" name="Freeform: Shape 68">
                <a:extLst>
                  <a:ext uri="{FF2B5EF4-FFF2-40B4-BE49-F238E27FC236}">
                    <a16:creationId xmlns:a16="http://schemas.microsoft.com/office/drawing/2014/main" id="{C34C4919-77DA-4041-A629-D56B58F648BC}"/>
                  </a:ext>
                </a:extLst>
              </p:cNvPr>
              <p:cNvSpPr/>
              <p:nvPr/>
            </p:nvSpPr>
            <p:spPr>
              <a:xfrm rot="6360856">
                <a:off x="11072731" y="2689743"/>
                <a:ext cx="247658" cy="331617"/>
              </a:xfrm>
              <a:custGeom>
                <a:avLst/>
                <a:gdLst>
                  <a:gd name="connsiteX0" fmla="*/ 11829 w 133350"/>
                  <a:gd name="connsiteY0" fmla="*/ 152400 h 190500"/>
                  <a:gd name="connsiteX1" fmla="*/ 39452 w 133350"/>
                  <a:gd name="connsiteY1" fmla="*/ 200025 h 190500"/>
                  <a:gd name="connsiteX2" fmla="*/ 87077 w 133350"/>
                  <a:gd name="connsiteY2" fmla="*/ 173355 h 190500"/>
                  <a:gd name="connsiteX3" fmla="*/ 121367 w 133350"/>
                  <a:gd name="connsiteY3" fmla="*/ 47625 h 190500"/>
                  <a:gd name="connsiteX4" fmla="*/ 94697 w 133350"/>
                  <a:gd name="connsiteY4" fmla="*/ 0 h 190500"/>
                  <a:gd name="connsiteX5" fmla="*/ 47072 w 133350"/>
                  <a:gd name="connsiteY5" fmla="*/ 27623 h 190500"/>
                  <a:gd name="connsiteX6" fmla="*/ 11829 w 133350"/>
                  <a:gd name="connsiteY6" fmla="*/ 152400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3350" h="190500">
                    <a:moveTo>
                      <a:pt x="11829" y="152400"/>
                    </a:moveTo>
                    <a:lnTo>
                      <a:pt x="39452" y="200025"/>
                    </a:lnTo>
                    <a:lnTo>
                      <a:pt x="87077" y="173355"/>
                    </a:lnTo>
                    <a:cubicBezTo>
                      <a:pt x="130892" y="148590"/>
                      <a:pt x="147084" y="92393"/>
                      <a:pt x="121367" y="47625"/>
                    </a:cubicBezTo>
                    <a:lnTo>
                      <a:pt x="94697" y="0"/>
                    </a:lnTo>
                    <a:lnTo>
                      <a:pt x="47072" y="27623"/>
                    </a:lnTo>
                    <a:cubicBezTo>
                      <a:pt x="2304" y="52388"/>
                      <a:pt x="-12936" y="108585"/>
                      <a:pt x="11829" y="1524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6DE812C-6A32-9D43-A851-82B60FA102B8}"/>
                </a:ext>
              </a:extLst>
            </p:cNvPr>
            <p:cNvSpPr/>
            <p:nvPr/>
          </p:nvSpPr>
          <p:spPr>
            <a:xfrm>
              <a:off x="6423846" y="3026034"/>
              <a:ext cx="3156906" cy="2642973"/>
            </a:xfrm>
            <a:prstGeom prst="rect">
              <a:avLst/>
            </a:prstGeom>
            <a:solidFill>
              <a:srgbClr val="FDF3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306FCD5-2310-FA4A-8D0A-26B309F29B7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654028" y="3916565"/>
              <a:ext cx="2462014" cy="2829627"/>
              <a:chOff x="4287700" y="2014137"/>
              <a:chExt cx="3616600" cy="4046407"/>
            </a:xfrm>
          </p:grpSpPr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0A5CFAD8-EA9C-4249-B756-C69F98B81750}"/>
                  </a:ext>
                </a:extLst>
              </p:cNvPr>
              <p:cNvSpPr/>
              <p:nvPr/>
            </p:nvSpPr>
            <p:spPr>
              <a:xfrm>
                <a:off x="4287700" y="2014137"/>
                <a:ext cx="1808300" cy="1235881"/>
              </a:xfrm>
              <a:custGeom>
                <a:avLst/>
                <a:gdLst>
                  <a:gd name="connsiteX0" fmla="*/ 1808300 w 1808300"/>
                  <a:gd name="connsiteY0" fmla="*/ 0 h 1235881"/>
                  <a:gd name="connsiteX1" fmla="*/ 1808300 w 1808300"/>
                  <a:gd name="connsiteY1" fmla="*/ 1079230 h 1235881"/>
                  <a:gd name="connsiteX2" fmla="*/ 0 w 1808300"/>
                  <a:gd name="connsiteY2" fmla="*/ 1235881 h 1235881"/>
                  <a:gd name="connsiteX3" fmla="*/ 0 w 1808300"/>
                  <a:gd name="connsiteY3" fmla="*/ 350509 h 1235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8300" h="1235881">
                    <a:moveTo>
                      <a:pt x="1808300" y="0"/>
                    </a:moveTo>
                    <a:lnTo>
                      <a:pt x="1808300" y="1079230"/>
                    </a:lnTo>
                    <a:lnTo>
                      <a:pt x="0" y="1235881"/>
                    </a:lnTo>
                    <a:lnTo>
                      <a:pt x="0" y="350509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2958FD8F-59D1-DC4D-BCB4-17A53243355F}"/>
                  </a:ext>
                </a:extLst>
              </p:cNvPr>
              <p:cNvSpPr/>
              <p:nvPr/>
            </p:nvSpPr>
            <p:spPr>
              <a:xfrm flipH="1">
                <a:off x="6096000" y="2014137"/>
                <a:ext cx="1808300" cy="1235881"/>
              </a:xfrm>
              <a:custGeom>
                <a:avLst/>
                <a:gdLst>
                  <a:gd name="connsiteX0" fmla="*/ 1808300 w 1808300"/>
                  <a:gd name="connsiteY0" fmla="*/ 0 h 1235881"/>
                  <a:gd name="connsiteX1" fmla="*/ 1808300 w 1808300"/>
                  <a:gd name="connsiteY1" fmla="*/ 1079230 h 1235881"/>
                  <a:gd name="connsiteX2" fmla="*/ 0 w 1808300"/>
                  <a:gd name="connsiteY2" fmla="*/ 1235881 h 1235881"/>
                  <a:gd name="connsiteX3" fmla="*/ 0 w 1808300"/>
                  <a:gd name="connsiteY3" fmla="*/ 350509 h 1235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8300" h="1235881">
                    <a:moveTo>
                      <a:pt x="1808300" y="0"/>
                    </a:moveTo>
                    <a:lnTo>
                      <a:pt x="1808300" y="1079230"/>
                    </a:lnTo>
                    <a:lnTo>
                      <a:pt x="0" y="1235881"/>
                    </a:lnTo>
                    <a:lnTo>
                      <a:pt x="0" y="350509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/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E8174731-DD09-414A-B41B-BB2518128C5F}"/>
                  </a:ext>
                </a:extLst>
              </p:cNvPr>
              <p:cNvSpPr/>
              <p:nvPr/>
            </p:nvSpPr>
            <p:spPr>
              <a:xfrm>
                <a:off x="4592206" y="3374775"/>
                <a:ext cx="1503794" cy="1027767"/>
              </a:xfrm>
              <a:custGeom>
                <a:avLst/>
                <a:gdLst>
                  <a:gd name="connsiteX0" fmla="*/ 1808300 w 1808300"/>
                  <a:gd name="connsiteY0" fmla="*/ 0 h 1235881"/>
                  <a:gd name="connsiteX1" fmla="*/ 1808300 w 1808300"/>
                  <a:gd name="connsiteY1" fmla="*/ 1079230 h 1235881"/>
                  <a:gd name="connsiteX2" fmla="*/ 0 w 1808300"/>
                  <a:gd name="connsiteY2" fmla="*/ 1235881 h 1235881"/>
                  <a:gd name="connsiteX3" fmla="*/ 0 w 1808300"/>
                  <a:gd name="connsiteY3" fmla="*/ 350509 h 1235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8300" h="1235881">
                    <a:moveTo>
                      <a:pt x="1808300" y="0"/>
                    </a:moveTo>
                    <a:lnTo>
                      <a:pt x="1808300" y="1079230"/>
                    </a:lnTo>
                    <a:lnTo>
                      <a:pt x="0" y="1235881"/>
                    </a:lnTo>
                    <a:lnTo>
                      <a:pt x="0" y="35050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3CDE7567-39A0-5D42-9403-B3682C10B2B9}"/>
                  </a:ext>
                </a:extLst>
              </p:cNvPr>
              <p:cNvSpPr/>
              <p:nvPr/>
            </p:nvSpPr>
            <p:spPr>
              <a:xfrm flipH="1">
                <a:off x="6096000" y="3374775"/>
                <a:ext cx="1503794" cy="1027767"/>
              </a:xfrm>
              <a:custGeom>
                <a:avLst/>
                <a:gdLst>
                  <a:gd name="connsiteX0" fmla="*/ 1808300 w 1808300"/>
                  <a:gd name="connsiteY0" fmla="*/ 0 h 1235881"/>
                  <a:gd name="connsiteX1" fmla="*/ 1808300 w 1808300"/>
                  <a:gd name="connsiteY1" fmla="*/ 1079230 h 1235881"/>
                  <a:gd name="connsiteX2" fmla="*/ 0 w 1808300"/>
                  <a:gd name="connsiteY2" fmla="*/ 1235881 h 1235881"/>
                  <a:gd name="connsiteX3" fmla="*/ 0 w 1808300"/>
                  <a:gd name="connsiteY3" fmla="*/ 350509 h 1235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8300" h="1235881">
                    <a:moveTo>
                      <a:pt x="1808300" y="0"/>
                    </a:moveTo>
                    <a:lnTo>
                      <a:pt x="1808300" y="1079230"/>
                    </a:lnTo>
                    <a:lnTo>
                      <a:pt x="0" y="1235881"/>
                    </a:lnTo>
                    <a:lnTo>
                      <a:pt x="0" y="350509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3" name="Freeform 13">
                <a:extLst>
                  <a:ext uri="{FF2B5EF4-FFF2-40B4-BE49-F238E27FC236}">
                    <a16:creationId xmlns:a16="http://schemas.microsoft.com/office/drawing/2014/main" id="{A19125A9-2E3E-FE49-80F6-6CF7B34A912E}"/>
                  </a:ext>
                </a:extLst>
              </p:cNvPr>
              <p:cNvSpPr/>
              <p:nvPr/>
            </p:nvSpPr>
            <p:spPr>
              <a:xfrm>
                <a:off x="5005965" y="4527299"/>
                <a:ext cx="1090035" cy="726686"/>
              </a:xfrm>
              <a:custGeom>
                <a:avLst/>
                <a:gdLst>
                  <a:gd name="connsiteX0" fmla="*/ 1808300 w 1808300"/>
                  <a:gd name="connsiteY0" fmla="*/ 0 h 1235881"/>
                  <a:gd name="connsiteX1" fmla="*/ 1808300 w 1808300"/>
                  <a:gd name="connsiteY1" fmla="*/ 1079230 h 1235881"/>
                  <a:gd name="connsiteX2" fmla="*/ 0 w 1808300"/>
                  <a:gd name="connsiteY2" fmla="*/ 1235881 h 1235881"/>
                  <a:gd name="connsiteX3" fmla="*/ 0 w 1808300"/>
                  <a:gd name="connsiteY3" fmla="*/ 350509 h 1235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8300" h="1235881">
                    <a:moveTo>
                      <a:pt x="1808300" y="0"/>
                    </a:moveTo>
                    <a:lnTo>
                      <a:pt x="1808300" y="1079230"/>
                    </a:lnTo>
                    <a:lnTo>
                      <a:pt x="0" y="1235881"/>
                    </a:lnTo>
                    <a:lnTo>
                      <a:pt x="0" y="35050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7C6797D4-710D-8B4B-9934-7268A7DD6DCB}"/>
                  </a:ext>
                </a:extLst>
              </p:cNvPr>
              <p:cNvSpPr/>
              <p:nvPr/>
            </p:nvSpPr>
            <p:spPr>
              <a:xfrm flipH="1">
                <a:off x="6096000" y="4527299"/>
                <a:ext cx="1090035" cy="726686"/>
              </a:xfrm>
              <a:custGeom>
                <a:avLst/>
                <a:gdLst>
                  <a:gd name="connsiteX0" fmla="*/ 1808300 w 1808300"/>
                  <a:gd name="connsiteY0" fmla="*/ 0 h 1235881"/>
                  <a:gd name="connsiteX1" fmla="*/ 1808300 w 1808300"/>
                  <a:gd name="connsiteY1" fmla="*/ 1079230 h 1235881"/>
                  <a:gd name="connsiteX2" fmla="*/ 0 w 1808300"/>
                  <a:gd name="connsiteY2" fmla="*/ 1235881 h 1235881"/>
                  <a:gd name="connsiteX3" fmla="*/ 0 w 1808300"/>
                  <a:gd name="connsiteY3" fmla="*/ 350509 h 1235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8300" h="1235881">
                    <a:moveTo>
                      <a:pt x="1808300" y="0"/>
                    </a:moveTo>
                    <a:lnTo>
                      <a:pt x="1808300" y="1079230"/>
                    </a:lnTo>
                    <a:lnTo>
                      <a:pt x="0" y="1235881"/>
                    </a:lnTo>
                    <a:lnTo>
                      <a:pt x="0" y="350509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5" name="Rectangle 16">
                <a:extLst>
                  <a:ext uri="{FF2B5EF4-FFF2-40B4-BE49-F238E27FC236}">
                    <a16:creationId xmlns:a16="http://schemas.microsoft.com/office/drawing/2014/main" id="{A405E0F1-C654-354D-8C0B-C7B1C02ECBC1}"/>
                  </a:ext>
                </a:extLst>
              </p:cNvPr>
              <p:cNvSpPr/>
              <p:nvPr/>
            </p:nvSpPr>
            <p:spPr>
              <a:xfrm rot="21295839">
                <a:off x="4299992" y="3165634"/>
                <a:ext cx="1816041" cy="358618"/>
              </a:xfrm>
              <a:custGeom>
                <a:avLst/>
                <a:gdLst>
                  <a:gd name="connsiteX0" fmla="*/ 0 w 1808300"/>
                  <a:gd name="connsiteY0" fmla="*/ 0 h 836207"/>
                  <a:gd name="connsiteX1" fmla="*/ 1808300 w 1808300"/>
                  <a:gd name="connsiteY1" fmla="*/ 0 h 836207"/>
                  <a:gd name="connsiteX2" fmla="*/ 1808300 w 1808300"/>
                  <a:gd name="connsiteY2" fmla="*/ 836207 h 836207"/>
                  <a:gd name="connsiteX3" fmla="*/ 0 w 1808300"/>
                  <a:gd name="connsiteY3" fmla="*/ 836207 h 836207"/>
                  <a:gd name="connsiteX4" fmla="*/ 0 w 1808300"/>
                  <a:gd name="connsiteY4" fmla="*/ 0 h 836207"/>
                  <a:gd name="connsiteX0" fmla="*/ 0 w 1826855"/>
                  <a:gd name="connsiteY0" fmla="*/ 0 h 842635"/>
                  <a:gd name="connsiteX1" fmla="*/ 1826855 w 1826855"/>
                  <a:gd name="connsiteY1" fmla="*/ 6428 h 842635"/>
                  <a:gd name="connsiteX2" fmla="*/ 1826855 w 1826855"/>
                  <a:gd name="connsiteY2" fmla="*/ 842635 h 842635"/>
                  <a:gd name="connsiteX3" fmla="*/ 18555 w 1826855"/>
                  <a:gd name="connsiteY3" fmla="*/ 842635 h 842635"/>
                  <a:gd name="connsiteX4" fmla="*/ 0 w 1826855"/>
                  <a:gd name="connsiteY4" fmla="*/ 0 h 842635"/>
                  <a:gd name="connsiteX0" fmla="*/ 0 w 1826855"/>
                  <a:gd name="connsiteY0" fmla="*/ 0 h 842635"/>
                  <a:gd name="connsiteX1" fmla="*/ 1826855 w 1826855"/>
                  <a:gd name="connsiteY1" fmla="*/ 6428 h 842635"/>
                  <a:gd name="connsiteX2" fmla="*/ 1805437 w 1826855"/>
                  <a:gd name="connsiteY2" fmla="*/ 278473 h 842635"/>
                  <a:gd name="connsiteX3" fmla="*/ 18555 w 1826855"/>
                  <a:gd name="connsiteY3" fmla="*/ 842635 h 842635"/>
                  <a:gd name="connsiteX4" fmla="*/ 0 w 1826855"/>
                  <a:gd name="connsiteY4" fmla="*/ 0 h 842635"/>
                  <a:gd name="connsiteX0" fmla="*/ 0 w 1826855"/>
                  <a:gd name="connsiteY0" fmla="*/ 0 h 842635"/>
                  <a:gd name="connsiteX1" fmla="*/ 1826855 w 1826855"/>
                  <a:gd name="connsiteY1" fmla="*/ 6428 h 842635"/>
                  <a:gd name="connsiteX2" fmla="*/ 1774996 w 1826855"/>
                  <a:gd name="connsiteY2" fmla="*/ 242594 h 842635"/>
                  <a:gd name="connsiteX3" fmla="*/ 18555 w 1826855"/>
                  <a:gd name="connsiteY3" fmla="*/ 842635 h 842635"/>
                  <a:gd name="connsiteX4" fmla="*/ 0 w 1826855"/>
                  <a:gd name="connsiteY4" fmla="*/ 0 h 842635"/>
                  <a:gd name="connsiteX0" fmla="*/ 0 w 1826855"/>
                  <a:gd name="connsiteY0" fmla="*/ 0 h 842635"/>
                  <a:gd name="connsiteX1" fmla="*/ 1826855 w 1826855"/>
                  <a:gd name="connsiteY1" fmla="*/ 6428 h 842635"/>
                  <a:gd name="connsiteX2" fmla="*/ 1802204 w 1826855"/>
                  <a:gd name="connsiteY2" fmla="*/ 287682 h 842635"/>
                  <a:gd name="connsiteX3" fmla="*/ 18555 w 1826855"/>
                  <a:gd name="connsiteY3" fmla="*/ 842635 h 842635"/>
                  <a:gd name="connsiteX4" fmla="*/ 0 w 1826855"/>
                  <a:gd name="connsiteY4" fmla="*/ 0 h 842635"/>
                  <a:gd name="connsiteX0" fmla="*/ 0 w 1826855"/>
                  <a:gd name="connsiteY0" fmla="*/ 0 h 350476"/>
                  <a:gd name="connsiteX1" fmla="*/ 1826855 w 1826855"/>
                  <a:gd name="connsiteY1" fmla="*/ 6428 h 350476"/>
                  <a:gd name="connsiteX2" fmla="*/ 1802204 w 1826855"/>
                  <a:gd name="connsiteY2" fmla="*/ 287682 h 350476"/>
                  <a:gd name="connsiteX3" fmla="*/ 1036767 w 1826855"/>
                  <a:gd name="connsiteY3" fmla="*/ 350476 h 350476"/>
                  <a:gd name="connsiteX4" fmla="*/ 0 w 1826855"/>
                  <a:gd name="connsiteY4" fmla="*/ 0 h 350476"/>
                  <a:gd name="connsiteX0" fmla="*/ 0 w 1826855"/>
                  <a:gd name="connsiteY0" fmla="*/ 0 h 355906"/>
                  <a:gd name="connsiteX1" fmla="*/ 1826855 w 1826855"/>
                  <a:gd name="connsiteY1" fmla="*/ 6428 h 355906"/>
                  <a:gd name="connsiteX2" fmla="*/ 1802204 w 1826855"/>
                  <a:gd name="connsiteY2" fmla="*/ 287682 h 355906"/>
                  <a:gd name="connsiteX3" fmla="*/ 1098804 w 1826855"/>
                  <a:gd name="connsiteY3" fmla="*/ 355906 h 355906"/>
                  <a:gd name="connsiteX4" fmla="*/ 0 w 1826855"/>
                  <a:gd name="connsiteY4" fmla="*/ 0 h 355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6855" h="355906">
                    <a:moveTo>
                      <a:pt x="0" y="0"/>
                    </a:moveTo>
                    <a:lnTo>
                      <a:pt x="1826855" y="6428"/>
                    </a:lnTo>
                    <a:lnTo>
                      <a:pt x="1802204" y="287682"/>
                    </a:lnTo>
                    <a:lnTo>
                      <a:pt x="1098804" y="35590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6" name="Rectangle 16">
                <a:extLst>
                  <a:ext uri="{FF2B5EF4-FFF2-40B4-BE49-F238E27FC236}">
                    <a16:creationId xmlns:a16="http://schemas.microsoft.com/office/drawing/2014/main" id="{46505E40-57E9-2E47-9934-B52642508E7D}"/>
                  </a:ext>
                </a:extLst>
              </p:cNvPr>
              <p:cNvSpPr/>
              <p:nvPr/>
            </p:nvSpPr>
            <p:spPr>
              <a:xfrm rot="304161" flipH="1">
                <a:off x="6079146" y="4334962"/>
                <a:ext cx="1506243" cy="320786"/>
              </a:xfrm>
              <a:custGeom>
                <a:avLst/>
                <a:gdLst>
                  <a:gd name="connsiteX0" fmla="*/ 0 w 1808300"/>
                  <a:gd name="connsiteY0" fmla="*/ 0 h 836207"/>
                  <a:gd name="connsiteX1" fmla="*/ 1808300 w 1808300"/>
                  <a:gd name="connsiteY1" fmla="*/ 0 h 836207"/>
                  <a:gd name="connsiteX2" fmla="*/ 1808300 w 1808300"/>
                  <a:gd name="connsiteY2" fmla="*/ 836207 h 836207"/>
                  <a:gd name="connsiteX3" fmla="*/ 0 w 1808300"/>
                  <a:gd name="connsiteY3" fmla="*/ 836207 h 836207"/>
                  <a:gd name="connsiteX4" fmla="*/ 0 w 1808300"/>
                  <a:gd name="connsiteY4" fmla="*/ 0 h 836207"/>
                  <a:gd name="connsiteX0" fmla="*/ 0 w 1826855"/>
                  <a:gd name="connsiteY0" fmla="*/ 0 h 842635"/>
                  <a:gd name="connsiteX1" fmla="*/ 1826855 w 1826855"/>
                  <a:gd name="connsiteY1" fmla="*/ 6428 h 842635"/>
                  <a:gd name="connsiteX2" fmla="*/ 1826855 w 1826855"/>
                  <a:gd name="connsiteY2" fmla="*/ 842635 h 842635"/>
                  <a:gd name="connsiteX3" fmla="*/ 18555 w 1826855"/>
                  <a:gd name="connsiteY3" fmla="*/ 842635 h 842635"/>
                  <a:gd name="connsiteX4" fmla="*/ 0 w 1826855"/>
                  <a:gd name="connsiteY4" fmla="*/ 0 h 842635"/>
                  <a:gd name="connsiteX0" fmla="*/ 0 w 1826855"/>
                  <a:gd name="connsiteY0" fmla="*/ 0 h 842635"/>
                  <a:gd name="connsiteX1" fmla="*/ 1826855 w 1826855"/>
                  <a:gd name="connsiteY1" fmla="*/ 6428 h 842635"/>
                  <a:gd name="connsiteX2" fmla="*/ 1805437 w 1826855"/>
                  <a:gd name="connsiteY2" fmla="*/ 278473 h 842635"/>
                  <a:gd name="connsiteX3" fmla="*/ 18555 w 1826855"/>
                  <a:gd name="connsiteY3" fmla="*/ 842635 h 842635"/>
                  <a:gd name="connsiteX4" fmla="*/ 0 w 1826855"/>
                  <a:gd name="connsiteY4" fmla="*/ 0 h 842635"/>
                  <a:gd name="connsiteX0" fmla="*/ 0 w 1826855"/>
                  <a:gd name="connsiteY0" fmla="*/ 0 h 842635"/>
                  <a:gd name="connsiteX1" fmla="*/ 1826855 w 1826855"/>
                  <a:gd name="connsiteY1" fmla="*/ 6428 h 842635"/>
                  <a:gd name="connsiteX2" fmla="*/ 1774996 w 1826855"/>
                  <a:gd name="connsiteY2" fmla="*/ 242594 h 842635"/>
                  <a:gd name="connsiteX3" fmla="*/ 18555 w 1826855"/>
                  <a:gd name="connsiteY3" fmla="*/ 842635 h 842635"/>
                  <a:gd name="connsiteX4" fmla="*/ 0 w 1826855"/>
                  <a:gd name="connsiteY4" fmla="*/ 0 h 842635"/>
                  <a:gd name="connsiteX0" fmla="*/ 0 w 1826855"/>
                  <a:gd name="connsiteY0" fmla="*/ 0 h 842635"/>
                  <a:gd name="connsiteX1" fmla="*/ 1826855 w 1826855"/>
                  <a:gd name="connsiteY1" fmla="*/ 6428 h 842635"/>
                  <a:gd name="connsiteX2" fmla="*/ 1802204 w 1826855"/>
                  <a:gd name="connsiteY2" fmla="*/ 287682 h 842635"/>
                  <a:gd name="connsiteX3" fmla="*/ 18555 w 1826855"/>
                  <a:gd name="connsiteY3" fmla="*/ 842635 h 842635"/>
                  <a:gd name="connsiteX4" fmla="*/ 0 w 1826855"/>
                  <a:gd name="connsiteY4" fmla="*/ 0 h 842635"/>
                  <a:gd name="connsiteX0" fmla="*/ 0 w 1826855"/>
                  <a:gd name="connsiteY0" fmla="*/ 0 h 350476"/>
                  <a:gd name="connsiteX1" fmla="*/ 1826855 w 1826855"/>
                  <a:gd name="connsiteY1" fmla="*/ 6428 h 350476"/>
                  <a:gd name="connsiteX2" fmla="*/ 1802204 w 1826855"/>
                  <a:gd name="connsiteY2" fmla="*/ 287682 h 350476"/>
                  <a:gd name="connsiteX3" fmla="*/ 1036767 w 1826855"/>
                  <a:gd name="connsiteY3" fmla="*/ 350476 h 350476"/>
                  <a:gd name="connsiteX4" fmla="*/ 0 w 1826855"/>
                  <a:gd name="connsiteY4" fmla="*/ 0 h 350476"/>
                  <a:gd name="connsiteX0" fmla="*/ 0 w 1826855"/>
                  <a:gd name="connsiteY0" fmla="*/ 0 h 355906"/>
                  <a:gd name="connsiteX1" fmla="*/ 1826855 w 1826855"/>
                  <a:gd name="connsiteY1" fmla="*/ 6428 h 355906"/>
                  <a:gd name="connsiteX2" fmla="*/ 1802204 w 1826855"/>
                  <a:gd name="connsiteY2" fmla="*/ 287682 h 355906"/>
                  <a:gd name="connsiteX3" fmla="*/ 1098804 w 1826855"/>
                  <a:gd name="connsiteY3" fmla="*/ 355906 h 355906"/>
                  <a:gd name="connsiteX4" fmla="*/ 0 w 1826855"/>
                  <a:gd name="connsiteY4" fmla="*/ 0 h 355906"/>
                  <a:gd name="connsiteX0" fmla="*/ 0 w 1826855"/>
                  <a:gd name="connsiteY0" fmla="*/ 0 h 343621"/>
                  <a:gd name="connsiteX1" fmla="*/ 1826855 w 1826855"/>
                  <a:gd name="connsiteY1" fmla="*/ 6428 h 343621"/>
                  <a:gd name="connsiteX2" fmla="*/ 1802204 w 1826855"/>
                  <a:gd name="connsiteY2" fmla="*/ 287682 h 343621"/>
                  <a:gd name="connsiteX3" fmla="*/ 1071111 w 1826855"/>
                  <a:gd name="connsiteY3" fmla="*/ 343621 h 343621"/>
                  <a:gd name="connsiteX4" fmla="*/ 0 w 1826855"/>
                  <a:gd name="connsiteY4" fmla="*/ 0 h 343621"/>
                  <a:gd name="connsiteX0" fmla="*/ 0 w 1826855"/>
                  <a:gd name="connsiteY0" fmla="*/ 0 h 343621"/>
                  <a:gd name="connsiteX1" fmla="*/ 1826855 w 1826855"/>
                  <a:gd name="connsiteY1" fmla="*/ 6428 h 343621"/>
                  <a:gd name="connsiteX2" fmla="*/ 1800351 w 1826855"/>
                  <a:gd name="connsiteY2" fmla="*/ 277404 h 343621"/>
                  <a:gd name="connsiteX3" fmla="*/ 1071111 w 1826855"/>
                  <a:gd name="connsiteY3" fmla="*/ 343621 h 343621"/>
                  <a:gd name="connsiteX4" fmla="*/ 0 w 1826855"/>
                  <a:gd name="connsiteY4" fmla="*/ 0 h 343621"/>
                  <a:gd name="connsiteX0" fmla="*/ 0 w 1826855"/>
                  <a:gd name="connsiteY0" fmla="*/ 0 h 343621"/>
                  <a:gd name="connsiteX1" fmla="*/ 1826855 w 1826855"/>
                  <a:gd name="connsiteY1" fmla="*/ 6428 h 343621"/>
                  <a:gd name="connsiteX2" fmla="*/ 1799842 w 1826855"/>
                  <a:gd name="connsiteY2" fmla="*/ 282432 h 343621"/>
                  <a:gd name="connsiteX3" fmla="*/ 1071111 w 1826855"/>
                  <a:gd name="connsiteY3" fmla="*/ 343621 h 343621"/>
                  <a:gd name="connsiteX4" fmla="*/ 0 w 1826855"/>
                  <a:gd name="connsiteY4" fmla="*/ 0 h 343621"/>
                  <a:gd name="connsiteX0" fmla="*/ 0 w 1827534"/>
                  <a:gd name="connsiteY0" fmla="*/ 275 h 337193"/>
                  <a:gd name="connsiteX1" fmla="*/ 1827534 w 1827534"/>
                  <a:gd name="connsiteY1" fmla="*/ 0 h 337193"/>
                  <a:gd name="connsiteX2" fmla="*/ 1800521 w 1827534"/>
                  <a:gd name="connsiteY2" fmla="*/ 276004 h 337193"/>
                  <a:gd name="connsiteX3" fmla="*/ 1071790 w 1827534"/>
                  <a:gd name="connsiteY3" fmla="*/ 337193 h 337193"/>
                  <a:gd name="connsiteX4" fmla="*/ 0 w 1827534"/>
                  <a:gd name="connsiteY4" fmla="*/ 275 h 337193"/>
                  <a:gd name="connsiteX0" fmla="*/ 0 w 1823366"/>
                  <a:gd name="connsiteY0" fmla="*/ 0 h 339973"/>
                  <a:gd name="connsiteX1" fmla="*/ 1823366 w 1823366"/>
                  <a:gd name="connsiteY1" fmla="*/ 2780 h 339973"/>
                  <a:gd name="connsiteX2" fmla="*/ 1796353 w 1823366"/>
                  <a:gd name="connsiteY2" fmla="*/ 278784 h 339973"/>
                  <a:gd name="connsiteX3" fmla="*/ 1067622 w 1823366"/>
                  <a:gd name="connsiteY3" fmla="*/ 339973 h 339973"/>
                  <a:gd name="connsiteX4" fmla="*/ 0 w 1823366"/>
                  <a:gd name="connsiteY4" fmla="*/ 0 h 339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3366" h="339973">
                    <a:moveTo>
                      <a:pt x="0" y="0"/>
                    </a:moveTo>
                    <a:lnTo>
                      <a:pt x="1823366" y="2780"/>
                    </a:lnTo>
                    <a:lnTo>
                      <a:pt x="1796353" y="278784"/>
                    </a:lnTo>
                    <a:lnTo>
                      <a:pt x="1067622" y="3399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7" name="Right Triangle 18">
                <a:extLst>
                  <a:ext uri="{FF2B5EF4-FFF2-40B4-BE49-F238E27FC236}">
                    <a16:creationId xmlns:a16="http://schemas.microsoft.com/office/drawing/2014/main" id="{995CA7E4-A813-5043-B226-EB5C55C12FC0}"/>
                  </a:ext>
                </a:extLst>
              </p:cNvPr>
              <p:cNvSpPr/>
              <p:nvPr/>
            </p:nvSpPr>
            <p:spPr>
              <a:xfrm>
                <a:off x="5005389" y="5160780"/>
                <a:ext cx="1090612" cy="899764"/>
              </a:xfrm>
              <a:custGeom>
                <a:avLst/>
                <a:gdLst>
                  <a:gd name="connsiteX0" fmla="*/ 0 w 1294388"/>
                  <a:gd name="connsiteY0" fmla="*/ 1306958 h 1306958"/>
                  <a:gd name="connsiteX1" fmla="*/ 0 w 1294388"/>
                  <a:gd name="connsiteY1" fmla="*/ 0 h 1306958"/>
                  <a:gd name="connsiteX2" fmla="*/ 1294388 w 1294388"/>
                  <a:gd name="connsiteY2" fmla="*/ 1306958 h 1306958"/>
                  <a:gd name="connsiteX3" fmla="*/ 0 w 1294388"/>
                  <a:gd name="connsiteY3" fmla="*/ 1306958 h 1306958"/>
                  <a:gd name="connsiteX0" fmla="*/ 0 w 2399288"/>
                  <a:gd name="connsiteY0" fmla="*/ 87758 h 1306958"/>
                  <a:gd name="connsiteX1" fmla="*/ 1104900 w 2399288"/>
                  <a:gd name="connsiteY1" fmla="*/ 0 h 1306958"/>
                  <a:gd name="connsiteX2" fmla="*/ 2399288 w 2399288"/>
                  <a:gd name="connsiteY2" fmla="*/ 1306958 h 1306958"/>
                  <a:gd name="connsiteX3" fmla="*/ 0 w 2399288"/>
                  <a:gd name="connsiteY3" fmla="*/ 87758 h 1306958"/>
                  <a:gd name="connsiteX0" fmla="*/ 0 w 1104900"/>
                  <a:gd name="connsiteY0" fmla="*/ 87758 h 897383"/>
                  <a:gd name="connsiteX1" fmla="*/ 1104900 w 1104900"/>
                  <a:gd name="connsiteY1" fmla="*/ 0 h 897383"/>
                  <a:gd name="connsiteX2" fmla="*/ 1099126 w 1104900"/>
                  <a:gd name="connsiteY2" fmla="*/ 897383 h 897383"/>
                  <a:gd name="connsiteX3" fmla="*/ 0 w 1104900"/>
                  <a:gd name="connsiteY3" fmla="*/ 87758 h 897383"/>
                  <a:gd name="connsiteX0" fmla="*/ 0 w 1095375"/>
                  <a:gd name="connsiteY0" fmla="*/ 99665 h 897383"/>
                  <a:gd name="connsiteX1" fmla="*/ 1095375 w 1095375"/>
                  <a:gd name="connsiteY1" fmla="*/ 0 h 897383"/>
                  <a:gd name="connsiteX2" fmla="*/ 1089601 w 1095375"/>
                  <a:gd name="connsiteY2" fmla="*/ 897383 h 897383"/>
                  <a:gd name="connsiteX3" fmla="*/ 0 w 1095375"/>
                  <a:gd name="connsiteY3" fmla="*/ 99665 h 897383"/>
                  <a:gd name="connsiteX0" fmla="*/ 0 w 1090612"/>
                  <a:gd name="connsiteY0" fmla="*/ 92522 h 897383"/>
                  <a:gd name="connsiteX1" fmla="*/ 1090612 w 1090612"/>
                  <a:gd name="connsiteY1" fmla="*/ 0 h 897383"/>
                  <a:gd name="connsiteX2" fmla="*/ 1084838 w 1090612"/>
                  <a:gd name="connsiteY2" fmla="*/ 897383 h 897383"/>
                  <a:gd name="connsiteX3" fmla="*/ 0 w 1090612"/>
                  <a:gd name="connsiteY3" fmla="*/ 92522 h 897383"/>
                  <a:gd name="connsiteX0" fmla="*/ 0 w 1090612"/>
                  <a:gd name="connsiteY0" fmla="*/ 92522 h 899764"/>
                  <a:gd name="connsiteX1" fmla="*/ 1090612 w 1090612"/>
                  <a:gd name="connsiteY1" fmla="*/ 0 h 899764"/>
                  <a:gd name="connsiteX2" fmla="*/ 1089601 w 1090612"/>
                  <a:gd name="connsiteY2" fmla="*/ 899764 h 899764"/>
                  <a:gd name="connsiteX3" fmla="*/ 0 w 1090612"/>
                  <a:gd name="connsiteY3" fmla="*/ 92522 h 899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0612" h="899764">
                    <a:moveTo>
                      <a:pt x="0" y="92522"/>
                    </a:moveTo>
                    <a:lnTo>
                      <a:pt x="1090612" y="0"/>
                    </a:lnTo>
                    <a:cubicBezTo>
                      <a:pt x="1088687" y="299128"/>
                      <a:pt x="1091526" y="600636"/>
                      <a:pt x="1089601" y="899764"/>
                    </a:cubicBezTo>
                    <a:lnTo>
                      <a:pt x="0" y="92522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8" name="Right Triangle 18">
                <a:extLst>
                  <a:ext uri="{FF2B5EF4-FFF2-40B4-BE49-F238E27FC236}">
                    <a16:creationId xmlns:a16="http://schemas.microsoft.com/office/drawing/2014/main" id="{7757B8A8-D5BE-3E48-B109-5DDEAC19CDA2}"/>
                  </a:ext>
                </a:extLst>
              </p:cNvPr>
              <p:cNvSpPr/>
              <p:nvPr/>
            </p:nvSpPr>
            <p:spPr>
              <a:xfrm flipH="1">
                <a:off x="6095423" y="5160780"/>
                <a:ext cx="1090612" cy="899764"/>
              </a:xfrm>
              <a:custGeom>
                <a:avLst/>
                <a:gdLst>
                  <a:gd name="connsiteX0" fmla="*/ 0 w 1294388"/>
                  <a:gd name="connsiteY0" fmla="*/ 1306958 h 1306958"/>
                  <a:gd name="connsiteX1" fmla="*/ 0 w 1294388"/>
                  <a:gd name="connsiteY1" fmla="*/ 0 h 1306958"/>
                  <a:gd name="connsiteX2" fmla="*/ 1294388 w 1294388"/>
                  <a:gd name="connsiteY2" fmla="*/ 1306958 h 1306958"/>
                  <a:gd name="connsiteX3" fmla="*/ 0 w 1294388"/>
                  <a:gd name="connsiteY3" fmla="*/ 1306958 h 1306958"/>
                  <a:gd name="connsiteX0" fmla="*/ 0 w 2399288"/>
                  <a:gd name="connsiteY0" fmla="*/ 87758 h 1306958"/>
                  <a:gd name="connsiteX1" fmla="*/ 1104900 w 2399288"/>
                  <a:gd name="connsiteY1" fmla="*/ 0 h 1306958"/>
                  <a:gd name="connsiteX2" fmla="*/ 2399288 w 2399288"/>
                  <a:gd name="connsiteY2" fmla="*/ 1306958 h 1306958"/>
                  <a:gd name="connsiteX3" fmla="*/ 0 w 2399288"/>
                  <a:gd name="connsiteY3" fmla="*/ 87758 h 1306958"/>
                  <a:gd name="connsiteX0" fmla="*/ 0 w 1104900"/>
                  <a:gd name="connsiteY0" fmla="*/ 87758 h 897383"/>
                  <a:gd name="connsiteX1" fmla="*/ 1104900 w 1104900"/>
                  <a:gd name="connsiteY1" fmla="*/ 0 h 897383"/>
                  <a:gd name="connsiteX2" fmla="*/ 1099126 w 1104900"/>
                  <a:gd name="connsiteY2" fmla="*/ 897383 h 897383"/>
                  <a:gd name="connsiteX3" fmla="*/ 0 w 1104900"/>
                  <a:gd name="connsiteY3" fmla="*/ 87758 h 897383"/>
                  <a:gd name="connsiteX0" fmla="*/ 0 w 1095375"/>
                  <a:gd name="connsiteY0" fmla="*/ 99665 h 897383"/>
                  <a:gd name="connsiteX1" fmla="*/ 1095375 w 1095375"/>
                  <a:gd name="connsiteY1" fmla="*/ 0 h 897383"/>
                  <a:gd name="connsiteX2" fmla="*/ 1089601 w 1095375"/>
                  <a:gd name="connsiteY2" fmla="*/ 897383 h 897383"/>
                  <a:gd name="connsiteX3" fmla="*/ 0 w 1095375"/>
                  <a:gd name="connsiteY3" fmla="*/ 99665 h 897383"/>
                  <a:gd name="connsiteX0" fmla="*/ 0 w 1090612"/>
                  <a:gd name="connsiteY0" fmla="*/ 92522 h 897383"/>
                  <a:gd name="connsiteX1" fmla="*/ 1090612 w 1090612"/>
                  <a:gd name="connsiteY1" fmla="*/ 0 h 897383"/>
                  <a:gd name="connsiteX2" fmla="*/ 1084838 w 1090612"/>
                  <a:gd name="connsiteY2" fmla="*/ 897383 h 897383"/>
                  <a:gd name="connsiteX3" fmla="*/ 0 w 1090612"/>
                  <a:gd name="connsiteY3" fmla="*/ 92522 h 897383"/>
                  <a:gd name="connsiteX0" fmla="*/ 0 w 1090612"/>
                  <a:gd name="connsiteY0" fmla="*/ 92522 h 899764"/>
                  <a:gd name="connsiteX1" fmla="*/ 1090612 w 1090612"/>
                  <a:gd name="connsiteY1" fmla="*/ 0 h 899764"/>
                  <a:gd name="connsiteX2" fmla="*/ 1089601 w 1090612"/>
                  <a:gd name="connsiteY2" fmla="*/ 899764 h 899764"/>
                  <a:gd name="connsiteX3" fmla="*/ 0 w 1090612"/>
                  <a:gd name="connsiteY3" fmla="*/ 92522 h 899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0612" h="899764">
                    <a:moveTo>
                      <a:pt x="0" y="92522"/>
                    </a:moveTo>
                    <a:lnTo>
                      <a:pt x="1090612" y="0"/>
                    </a:lnTo>
                    <a:cubicBezTo>
                      <a:pt x="1088687" y="299128"/>
                      <a:pt x="1091526" y="600636"/>
                      <a:pt x="1089601" y="899764"/>
                    </a:cubicBezTo>
                    <a:lnTo>
                      <a:pt x="0" y="92522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8A85370-FCDB-E84F-A292-D28B20658B32}"/>
                </a:ext>
              </a:extLst>
            </p:cNvPr>
            <p:cNvSpPr txBox="1"/>
            <p:nvPr/>
          </p:nvSpPr>
          <p:spPr>
            <a:xfrm>
              <a:off x="6329491" y="3068281"/>
              <a:ext cx="307233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Optima ExtraBlack" panose="02000503060000020004" pitchFamily="2" charset="0"/>
                </a:rPr>
                <a:t>Challenges in energy production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305F8FD-EB4B-F741-B566-5F3E165B41CF}"/>
              </a:ext>
            </a:extLst>
          </p:cNvPr>
          <p:cNvSpPr txBox="1"/>
          <p:nvPr/>
        </p:nvSpPr>
        <p:spPr>
          <a:xfrm>
            <a:off x="8890338" y="5143801"/>
            <a:ext cx="1911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latin typeface="Optima" panose="02000503060000020004" pitchFamily="2" charset="0"/>
              </a:rPr>
              <a:t>Global Warming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048D5D-51E6-824B-81C4-5A62641490AB}"/>
              </a:ext>
            </a:extLst>
          </p:cNvPr>
          <p:cNvSpPr txBox="1"/>
          <p:nvPr/>
        </p:nvSpPr>
        <p:spPr>
          <a:xfrm>
            <a:off x="3281308" y="5061605"/>
            <a:ext cx="3464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i="1" dirty="0">
                <a:latin typeface="Optima" panose="02000503060000020004" pitchFamily="2" charset="0"/>
              </a:rPr>
              <a:t>Under exploitation of Renewable energy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0B2C9A-E896-374A-A4C8-4F2E23BEAEBA}"/>
              </a:ext>
            </a:extLst>
          </p:cNvPr>
          <p:cNvSpPr txBox="1"/>
          <p:nvPr/>
        </p:nvSpPr>
        <p:spPr>
          <a:xfrm>
            <a:off x="9225325" y="4250878"/>
            <a:ext cx="2034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latin typeface="Optima" panose="02000503060000020004" pitchFamily="2" charset="0"/>
              </a:rPr>
              <a:t>Rise in cost of fuel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E81A61-79F4-E74C-B738-B2BEA6DC71A8}"/>
              </a:ext>
            </a:extLst>
          </p:cNvPr>
          <p:cNvSpPr txBox="1"/>
          <p:nvPr/>
        </p:nvSpPr>
        <p:spPr>
          <a:xfrm>
            <a:off x="7286814" y="6209277"/>
            <a:ext cx="13040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latin typeface="Optima" panose="02000503060000020004" pitchFamily="2" charset="0"/>
              </a:rPr>
              <a:t>Pollution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4DAA7D-17B2-5E4E-B439-1D0932C54A5D}"/>
              </a:ext>
            </a:extLst>
          </p:cNvPr>
          <p:cNvSpPr txBox="1"/>
          <p:nvPr/>
        </p:nvSpPr>
        <p:spPr>
          <a:xfrm>
            <a:off x="4090080" y="4202843"/>
            <a:ext cx="2422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i="1" dirty="0">
                <a:latin typeface="Optima" panose="02000503060000020004" pitchFamily="2" charset="0"/>
              </a:rPr>
              <a:t>Land degradation due to mining </a:t>
            </a:r>
          </a:p>
        </p:txBody>
      </p:sp>
    </p:spTree>
    <p:extLst>
      <p:ext uri="{BB962C8B-B14F-4D97-AF65-F5344CB8AC3E}">
        <p14:creationId xmlns:p14="http://schemas.microsoft.com/office/powerpoint/2010/main" val="29745431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5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102" grpId="0"/>
      <p:bldP spid="6" grpId="0"/>
      <p:bldP spid="7" grpId="0"/>
      <p:bldP spid="19" grpId="0"/>
      <p:bldP spid="5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92AD41-32E5-3743-AEE7-B8CC4DDAF55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3151" y="0"/>
            <a:ext cx="7099530" cy="6858000"/>
          </a:xfrm>
          <a:prstGeom prst="rect">
            <a:avLst/>
          </a:prstGeom>
        </p:spPr>
      </p:pic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D2642EED-8A54-4536-8568-A90D80530C3B}"/>
              </a:ext>
            </a:extLst>
          </p:cNvPr>
          <p:cNvSpPr/>
          <p:nvPr/>
        </p:nvSpPr>
        <p:spPr>
          <a:xfrm>
            <a:off x="7983567" y="1701569"/>
            <a:ext cx="6029325" cy="5156430"/>
          </a:xfrm>
          <a:custGeom>
            <a:avLst/>
            <a:gdLst>
              <a:gd name="connsiteX0" fmla="*/ 4889646 w 6863283"/>
              <a:gd name="connsiteY0" fmla="*/ 777 h 5869652"/>
              <a:gd name="connsiteX1" fmla="*/ 6329151 w 6863283"/>
              <a:gd name="connsiteY1" fmla="*/ 305501 h 5869652"/>
              <a:gd name="connsiteX2" fmla="*/ 6817152 w 6863283"/>
              <a:gd name="connsiteY2" fmla="*/ 304283 h 5869652"/>
              <a:gd name="connsiteX3" fmla="*/ 6863283 w 6863283"/>
              <a:gd name="connsiteY3" fmla="*/ 298138 h 5869652"/>
              <a:gd name="connsiteX4" fmla="*/ 6863283 w 6863283"/>
              <a:gd name="connsiteY4" fmla="*/ 5869652 h 5869652"/>
              <a:gd name="connsiteX5" fmla="*/ 0 w 6863283"/>
              <a:gd name="connsiteY5" fmla="*/ 5869652 h 5869652"/>
              <a:gd name="connsiteX6" fmla="*/ 42660 w 6863283"/>
              <a:gd name="connsiteY6" fmla="*/ 5527482 h 5869652"/>
              <a:gd name="connsiteX7" fmla="*/ 974673 w 6863283"/>
              <a:gd name="connsiteY7" fmla="*/ 3999970 h 5869652"/>
              <a:gd name="connsiteX8" fmla="*/ 2395119 w 6863283"/>
              <a:gd name="connsiteY8" fmla="*/ 3680205 h 5869652"/>
              <a:gd name="connsiteX9" fmla="*/ 3406686 w 6863283"/>
              <a:gd name="connsiteY9" fmla="*/ 3921742 h 5869652"/>
              <a:gd name="connsiteX10" fmla="*/ 4357869 w 6863283"/>
              <a:gd name="connsiteY10" fmla="*/ 3002493 h 5869652"/>
              <a:gd name="connsiteX11" fmla="*/ 4039278 w 6863283"/>
              <a:gd name="connsiteY11" fmla="*/ 2399168 h 5869652"/>
              <a:gd name="connsiteX12" fmla="*/ 3760975 w 6863283"/>
              <a:gd name="connsiteY12" fmla="*/ 1093551 h 5869652"/>
              <a:gd name="connsiteX13" fmla="*/ 4546844 w 6863283"/>
              <a:gd name="connsiteY13" fmla="*/ 65683 h 5869652"/>
              <a:gd name="connsiteX14" fmla="*/ 4889646 w 6863283"/>
              <a:gd name="connsiteY14" fmla="*/ 777 h 5869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63283" h="5869652">
                <a:moveTo>
                  <a:pt x="4889646" y="777"/>
                </a:moveTo>
                <a:cubicBezTo>
                  <a:pt x="5377612" y="-16445"/>
                  <a:pt x="5838736" y="258066"/>
                  <a:pt x="6329151" y="305501"/>
                </a:cubicBezTo>
                <a:cubicBezTo>
                  <a:pt x="6491688" y="321273"/>
                  <a:pt x="6654954" y="319464"/>
                  <a:pt x="6817152" y="304283"/>
                </a:cubicBezTo>
                <a:lnTo>
                  <a:pt x="6863283" y="298138"/>
                </a:lnTo>
                <a:lnTo>
                  <a:pt x="6863283" y="5869652"/>
                </a:lnTo>
                <a:lnTo>
                  <a:pt x="0" y="5869652"/>
                </a:lnTo>
                <a:lnTo>
                  <a:pt x="42660" y="5527482"/>
                </a:lnTo>
                <a:cubicBezTo>
                  <a:pt x="156123" y="4918769"/>
                  <a:pt x="456343" y="4347990"/>
                  <a:pt x="974673" y="3999970"/>
                </a:cubicBezTo>
                <a:cubicBezTo>
                  <a:pt x="1386944" y="3723235"/>
                  <a:pt x="1903920" y="3606750"/>
                  <a:pt x="2395119" y="3680205"/>
                </a:cubicBezTo>
                <a:cubicBezTo>
                  <a:pt x="2738368" y="3731516"/>
                  <a:pt x="3063683" y="3870617"/>
                  <a:pt x="3406686" y="3921742"/>
                </a:cubicBezTo>
                <a:cubicBezTo>
                  <a:pt x="4024378" y="4013948"/>
                  <a:pt x="4613912" y="3698968"/>
                  <a:pt x="4357869" y="3002493"/>
                </a:cubicBezTo>
                <a:cubicBezTo>
                  <a:pt x="4279320" y="2788717"/>
                  <a:pt x="4147957" y="2599171"/>
                  <a:pt x="4039278" y="2399168"/>
                </a:cubicBezTo>
                <a:cubicBezTo>
                  <a:pt x="3822897" y="2001225"/>
                  <a:pt x="3693142" y="1541357"/>
                  <a:pt x="3760975" y="1093551"/>
                </a:cubicBezTo>
                <a:cubicBezTo>
                  <a:pt x="3828808" y="645747"/>
                  <a:pt x="4120092" y="217816"/>
                  <a:pt x="4546844" y="65683"/>
                </a:cubicBezTo>
                <a:cubicBezTo>
                  <a:pt x="4663001" y="24261"/>
                  <a:pt x="4777038" y="4751"/>
                  <a:pt x="4889646" y="77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E4E3F810-AC89-4A77-99EB-1194A3B8E09A}"/>
              </a:ext>
            </a:extLst>
          </p:cNvPr>
          <p:cNvSpPr/>
          <p:nvPr/>
        </p:nvSpPr>
        <p:spPr>
          <a:xfrm>
            <a:off x="7599955" y="4057642"/>
            <a:ext cx="4592044" cy="2800357"/>
          </a:xfrm>
          <a:custGeom>
            <a:avLst/>
            <a:gdLst>
              <a:gd name="connsiteX0" fmla="*/ 5227202 w 5227202"/>
              <a:gd name="connsiteY0" fmla="*/ 0 h 3187694"/>
              <a:gd name="connsiteX1" fmla="*/ 5227202 w 5227202"/>
              <a:gd name="connsiteY1" fmla="*/ 3187694 h 3187694"/>
              <a:gd name="connsiteX2" fmla="*/ 0 w 5227202"/>
              <a:gd name="connsiteY2" fmla="*/ 3187694 h 3187694"/>
              <a:gd name="connsiteX3" fmla="*/ 9238 w 5227202"/>
              <a:gd name="connsiteY3" fmla="*/ 3171079 h 3187694"/>
              <a:gd name="connsiteX4" fmla="*/ 999604 w 5227202"/>
              <a:gd name="connsiteY4" fmla="*/ 2385361 h 3187694"/>
              <a:gd name="connsiteX5" fmla="*/ 3508692 w 5227202"/>
              <a:gd name="connsiteY5" fmla="*/ 2372090 h 3187694"/>
              <a:gd name="connsiteX6" fmla="*/ 5003645 w 5227202"/>
              <a:gd name="connsiteY6" fmla="*/ 345940 h 3187694"/>
              <a:gd name="connsiteX7" fmla="*/ 5121138 w 5227202"/>
              <a:gd name="connsiteY7" fmla="*/ 151990 h 3187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27202" h="3187694">
                <a:moveTo>
                  <a:pt x="5227202" y="0"/>
                </a:moveTo>
                <a:lnTo>
                  <a:pt x="5227202" y="3187694"/>
                </a:lnTo>
                <a:lnTo>
                  <a:pt x="0" y="3187694"/>
                </a:lnTo>
                <a:lnTo>
                  <a:pt x="9238" y="3171079"/>
                </a:lnTo>
                <a:cubicBezTo>
                  <a:pt x="241446" y="2795115"/>
                  <a:pt x="584311" y="2511538"/>
                  <a:pt x="999604" y="2385361"/>
                </a:cubicBezTo>
                <a:cubicBezTo>
                  <a:pt x="1816327" y="2137318"/>
                  <a:pt x="2686002" y="2567896"/>
                  <a:pt x="3508692" y="2372090"/>
                </a:cubicBezTo>
                <a:cubicBezTo>
                  <a:pt x="4422630" y="2154677"/>
                  <a:pt x="4557634" y="1144080"/>
                  <a:pt x="5003645" y="345940"/>
                </a:cubicBezTo>
                <a:cubicBezTo>
                  <a:pt x="5040168" y="280609"/>
                  <a:pt x="5079542" y="215760"/>
                  <a:pt x="5121138" y="15199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1E622D19-74DE-0847-B0B3-0DD22BCAB03F}"/>
              </a:ext>
            </a:extLst>
          </p:cNvPr>
          <p:cNvSpPr txBox="1"/>
          <p:nvPr/>
        </p:nvSpPr>
        <p:spPr>
          <a:xfrm>
            <a:off x="538365" y="2303316"/>
            <a:ext cx="32948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361B00"/>
                </a:solidFill>
                <a:latin typeface="Optima" panose="02000503060000020004" pitchFamily="2" charset="0"/>
              </a:rPr>
              <a:t>Solution Analysis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CBCF389-3779-4765-A889-0C5A926B9CA1}"/>
              </a:ext>
            </a:extLst>
          </p:cNvPr>
          <p:cNvGrpSpPr/>
          <p:nvPr/>
        </p:nvGrpSpPr>
        <p:grpSpPr>
          <a:xfrm>
            <a:off x="10998230" y="-1329177"/>
            <a:ext cx="7688428" cy="2376436"/>
            <a:chOff x="530568" y="1328052"/>
            <a:chExt cx="7688428" cy="2376436"/>
          </a:xfrm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220234AC-2284-4835-A6EA-63288C839336}"/>
                </a:ext>
              </a:extLst>
            </p:cNvPr>
            <p:cNvSpPr/>
            <p:nvPr/>
          </p:nvSpPr>
          <p:spPr>
            <a:xfrm>
              <a:off x="530568" y="2980239"/>
              <a:ext cx="724249" cy="72424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04" name="Graphic 29">
              <a:extLst>
                <a:ext uri="{FF2B5EF4-FFF2-40B4-BE49-F238E27FC236}">
                  <a16:creationId xmlns:a16="http://schemas.microsoft.com/office/drawing/2014/main" id="{8C38BA1D-18E0-4C74-94BD-638EC306BE1D}"/>
                </a:ext>
              </a:extLst>
            </p:cNvPr>
            <p:cNvGrpSpPr/>
            <p:nvPr/>
          </p:nvGrpSpPr>
          <p:grpSpPr>
            <a:xfrm>
              <a:off x="789001" y="1328052"/>
              <a:ext cx="7429995" cy="2170793"/>
              <a:chOff x="-5204565" y="1394907"/>
              <a:chExt cx="7429995" cy="2170793"/>
            </a:xfrm>
            <a:solidFill>
              <a:srgbClr val="000000"/>
            </a:solidFill>
          </p:grpSpPr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C135EC3A-6511-43A8-BD09-3D631330A730}"/>
                  </a:ext>
                </a:extLst>
              </p:cNvPr>
              <p:cNvSpPr/>
              <p:nvPr/>
            </p:nvSpPr>
            <p:spPr>
              <a:xfrm>
                <a:off x="-5204565" y="3257424"/>
                <a:ext cx="218889" cy="308276"/>
              </a:xfrm>
              <a:custGeom>
                <a:avLst/>
                <a:gdLst>
                  <a:gd name="connsiteX0" fmla="*/ 198710 w 218889"/>
                  <a:gd name="connsiteY0" fmla="*/ 172529 h 308276"/>
                  <a:gd name="connsiteX1" fmla="*/ 218889 w 218889"/>
                  <a:gd name="connsiteY1" fmla="*/ 109285 h 308276"/>
                  <a:gd name="connsiteX2" fmla="*/ 109444 w 218889"/>
                  <a:gd name="connsiteY2" fmla="*/ 0 h 308276"/>
                  <a:gd name="connsiteX3" fmla="*/ 66669 w 218889"/>
                  <a:gd name="connsiteY3" fmla="*/ 8663 h 308276"/>
                  <a:gd name="connsiteX4" fmla="*/ 70208 w 218889"/>
                  <a:gd name="connsiteY4" fmla="*/ 16974 h 308276"/>
                  <a:gd name="connsiteX5" fmla="*/ 109444 w 218889"/>
                  <a:gd name="connsiteY5" fmla="*/ 9032 h 308276"/>
                  <a:gd name="connsiteX6" fmla="*/ 209845 w 218889"/>
                  <a:gd name="connsiteY6" fmla="*/ 109285 h 308276"/>
                  <a:gd name="connsiteX7" fmla="*/ 191337 w 218889"/>
                  <a:gd name="connsiteY7" fmla="*/ 167298 h 308276"/>
                  <a:gd name="connsiteX8" fmla="*/ 144012 w 218889"/>
                  <a:gd name="connsiteY8" fmla="*/ 203437 h 308276"/>
                  <a:gd name="connsiteX9" fmla="*/ 141050 w 218889"/>
                  <a:gd name="connsiteY9" fmla="*/ 207678 h 308276"/>
                  <a:gd name="connsiteX10" fmla="*/ 141050 w 218889"/>
                  <a:gd name="connsiteY10" fmla="*/ 217318 h 308276"/>
                  <a:gd name="connsiteX11" fmla="*/ 113970 w 218889"/>
                  <a:gd name="connsiteY11" fmla="*/ 218919 h 308276"/>
                  <a:gd name="connsiteX12" fmla="*/ 113970 w 218889"/>
                  <a:gd name="connsiteY12" fmla="*/ 178175 h 308276"/>
                  <a:gd name="connsiteX13" fmla="*/ 127539 w 218889"/>
                  <a:gd name="connsiteY13" fmla="*/ 165524 h 308276"/>
                  <a:gd name="connsiteX14" fmla="*/ 167208 w 218889"/>
                  <a:gd name="connsiteY14" fmla="*/ 150394 h 308276"/>
                  <a:gd name="connsiteX15" fmla="*/ 182381 w 218889"/>
                  <a:gd name="connsiteY15" fmla="*/ 108903 h 308276"/>
                  <a:gd name="connsiteX16" fmla="*/ 177962 w 218889"/>
                  <a:gd name="connsiteY16" fmla="*/ 104487 h 308276"/>
                  <a:gd name="connsiteX17" fmla="*/ 136409 w 218889"/>
                  <a:gd name="connsiteY17" fmla="*/ 119640 h 308276"/>
                  <a:gd name="connsiteX18" fmla="*/ 121262 w 218889"/>
                  <a:gd name="connsiteY18" fmla="*/ 159021 h 308276"/>
                  <a:gd name="connsiteX19" fmla="*/ 113970 w 218889"/>
                  <a:gd name="connsiteY19" fmla="*/ 165819 h 308276"/>
                  <a:gd name="connsiteX20" fmla="*/ 113970 w 218889"/>
                  <a:gd name="connsiteY20" fmla="*/ 122304 h 308276"/>
                  <a:gd name="connsiteX21" fmla="*/ 124622 w 218889"/>
                  <a:gd name="connsiteY21" fmla="*/ 107522 h 308276"/>
                  <a:gd name="connsiteX22" fmla="*/ 116674 w 218889"/>
                  <a:gd name="connsiteY22" fmla="*/ 103219 h 308276"/>
                  <a:gd name="connsiteX23" fmla="*/ 109896 w 218889"/>
                  <a:gd name="connsiteY23" fmla="*/ 113222 h 308276"/>
                  <a:gd name="connsiteX24" fmla="*/ 109448 w 218889"/>
                  <a:gd name="connsiteY24" fmla="*/ 113197 h 308276"/>
                  <a:gd name="connsiteX25" fmla="*/ 108999 w 218889"/>
                  <a:gd name="connsiteY25" fmla="*/ 113222 h 308276"/>
                  <a:gd name="connsiteX26" fmla="*/ 96713 w 218889"/>
                  <a:gd name="connsiteY26" fmla="*/ 83683 h 308276"/>
                  <a:gd name="connsiteX27" fmla="*/ 109451 w 218889"/>
                  <a:gd name="connsiteY27" fmla="*/ 53597 h 308276"/>
                  <a:gd name="connsiteX28" fmla="*/ 122178 w 218889"/>
                  <a:gd name="connsiteY28" fmla="*/ 83683 h 308276"/>
                  <a:gd name="connsiteX29" fmla="*/ 122020 w 218889"/>
                  <a:gd name="connsiteY29" fmla="*/ 86865 h 308276"/>
                  <a:gd name="connsiteX30" fmla="*/ 131023 w 218889"/>
                  <a:gd name="connsiteY30" fmla="*/ 87749 h 308276"/>
                  <a:gd name="connsiteX31" fmla="*/ 131223 w 218889"/>
                  <a:gd name="connsiteY31" fmla="*/ 83683 h 308276"/>
                  <a:gd name="connsiteX32" fmla="*/ 112570 w 218889"/>
                  <a:gd name="connsiteY32" fmla="*/ 43632 h 308276"/>
                  <a:gd name="connsiteX33" fmla="*/ 106321 w 218889"/>
                  <a:gd name="connsiteY33" fmla="*/ 43632 h 308276"/>
                  <a:gd name="connsiteX34" fmla="*/ 87668 w 218889"/>
                  <a:gd name="connsiteY34" fmla="*/ 83683 h 308276"/>
                  <a:gd name="connsiteX35" fmla="*/ 104925 w 218889"/>
                  <a:gd name="connsiteY35" fmla="*/ 122310 h 308276"/>
                  <a:gd name="connsiteX36" fmla="*/ 104925 w 218889"/>
                  <a:gd name="connsiteY36" fmla="*/ 165800 h 308276"/>
                  <a:gd name="connsiteX37" fmla="*/ 97623 w 218889"/>
                  <a:gd name="connsiteY37" fmla="*/ 158970 h 308276"/>
                  <a:gd name="connsiteX38" fmla="*/ 82477 w 218889"/>
                  <a:gd name="connsiteY38" fmla="*/ 119638 h 308276"/>
                  <a:gd name="connsiteX39" fmla="*/ 40926 w 218889"/>
                  <a:gd name="connsiteY39" fmla="*/ 104487 h 308276"/>
                  <a:gd name="connsiteX40" fmla="*/ 36507 w 218889"/>
                  <a:gd name="connsiteY40" fmla="*/ 108902 h 308276"/>
                  <a:gd name="connsiteX41" fmla="*/ 51678 w 218889"/>
                  <a:gd name="connsiteY41" fmla="*/ 150392 h 308276"/>
                  <a:gd name="connsiteX42" fmla="*/ 91401 w 218889"/>
                  <a:gd name="connsiteY42" fmla="*/ 165524 h 308276"/>
                  <a:gd name="connsiteX43" fmla="*/ 104925 w 218889"/>
                  <a:gd name="connsiteY43" fmla="*/ 178175 h 308276"/>
                  <a:gd name="connsiteX44" fmla="*/ 104925 w 218889"/>
                  <a:gd name="connsiteY44" fmla="*/ 219451 h 308276"/>
                  <a:gd name="connsiteX45" fmla="*/ 77840 w 218889"/>
                  <a:gd name="connsiteY45" fmla="*/ 221056 h 308276"/>
                  <a:gd name="connsiteX46" fmla="*/ 77840 w 218889"/>
                  <a:gd name="connsiteY46" fmla="*/ 207677 h 308276"/>
                  <a:gd name="connsiteX47" fmla="*/ 74874 w 218889"/>
                  <a:gd name="connsiteY47" fmla="*/ 203437 h 308276"/>
                  <a:gd name="connsiteX48" fmla="*/ 27551 w 218889"/>
                  <a:gd name="connsiteY48" fmla="*/ 167294 h 308276"/>
                  <a:gd name="connsiteX49" fmla="*/ 9045 w 218889"/>
                  <a:gd name="connsiteY49" fmla="*/ 109284 h 308276"/>
                  <a:gd name="connsiteX50" fmla="*/ 20042 w 218889"/>
                  <a:gd name="connsiteY50" fmla="*/ 63612 h 308276"/>
                  <a:gd name="connsiteX51" fmla="*/ 49437 w 218889"/>
                  <a:gd name="connsiteY51" fmla="*/ 28899 h 308276"/>
                  <a:gd name="connsiteX52" fmla="*/ 44025 w 218889"/>
                  <a:gd name="connsiteY52" fmla="*/ 21661 h 308276"/>
                  <a:gd name="connsiteX53" fmla="*/ 11994 w 218889"/>
                  <a:gd name="connsiteY53" fmla="*/ 59492 h 308276"/>
                  <a:gd name="connsiteX54" fmla="*/ 0 w 218889"/>
                  <a:gd name="connsiteY54" fmla="*/ 109284 h 308276"/>
                  <a:gd name="connsiteX55" fmla="*/ 20177 w 218889"/>
                  <a:gd name="connsiteY55" fmla="*/ 172525 h 308276"/>
                  <a:gd name="connsiteX56" fmla="*/ 68795 w 218889"/>
                  <a:gd name="connsiteY56" fmla="*/ 210781 h 308276"/>
                  <a:gd name="connsiteX57" fmla="*/ 68795 w 218889"/>
                  <a:gd name="connsiteY57" fmla="*/ 221591 h 308276"/>
                  <a:gd name="connsiteX58" fmla="*/ 68795 w 218889"/>
                  <a:gd name="connsiteY58" fmla="*/ 250964 h 308276"/>
                  <a:gd name="connsiteX59" fmla="*/ 68795 w 218889"/>
                  <a:gd name="connsiteY59" fmla="*/ 262432 h 308276"/>
                  <a:gd name="connsiteX60" fmla="*/ 70645 w 218889"/>
                  <a:gd name="connsiteY60" fmla="*/ 291711 h 308276"/>
                  <a:gd name="connsiteX61" fmla="*/ 95042 w 218889"/>
                  <a:gd name="connsiteY61" fmla="*/ 308277 h 308276"/>
                  <a:gd name="connsiteX62" fmla="*/ 123846 w 218889"/>
                  <a:gd name="connsiteY62" fmla="*/ 308277 h 308276"/>
                  <a:gd name="connsiteX63" fmla="*/ 149614 w 218889"/>
                  <a:gd name="connsiteY63" fmla="*/ 287041 h 308276"/>
                  <a:gd name="connsiteX64" fmla="*/ 156019 w 218889"/>
                  <a:gd name="connsiteY64" fmla="*/ 286661 h 308276"/>
                  <a:gd name="connsiteX65" fmla="*/ 154280 w 218889"/>
                  <a:gd name="connsiteY65" fmla="*/ 257376 h 308276"/>
                  <a:gd name="connsiteX66" fmla="*/ 150093 w 218889"/>
                  <a:gd name="connsiteY66" fmla="*/ 257623 h 308276"/>
                  <a:gd name="connsiteX67" fmla="*/ 150093 w 218889"/>
                  <a:gd name="connsiteY67" fmla="*/ 246802 h 308276"/>
                  <a:gd name="connsiteX68" fmla="*/ 150076 w 218889"/>
                  <a:gd name="connsiteY68" fmla="*/ 246170 h 308276"/>
                  <a:gd name="connsiteX69" fmla="*/ 156019 w 218889"/>
                  <a:gd name="connsiteY69" fmla="*/ 245820 h 308276"/>
                  <a:gd name="connsiteX70" fmla="*/ 154280 w 218889"/>
                  <a:gd name="connsiteY70" fmla="*/ 216533 h 308276"/>
                  <a:gd name="connsiteX71" fmla="*/ 150093 w 218889"/>
                  <a:gd name="connsiteY71" fmla="*/ 216780 h 308276"/>
                  <a:gd name="connsiteX72" fmla="*/ 150093 w 218889"/>
                  <a:gd name="connsiteY72" fmla="*/ 210783 h 308276"/>
                  <a:gd name="connsiteX73" fmla="*/ 198710 w 218889"/>
                  <a:gd name="connsiteY73" fmla="*/ 172529 h 308276"/>
                  <a:gd name="connsiteX74" fmla="*/ 142806 w 218889"/>
                  <a:gd name="connsiteY74" fmla="*/ 126026 h 308276"/>
                  <a:gd name="connsiteX75" fmla="*/ 173121 w 218889"/>
                  <a:gd name="connsiteY75" fmla="*/ 113745 h 308276"/>
                  <a:gd name="connsiteX76" fmla="*/ 160814 w 218889"/>
                  <a:gd name="connsiteY76" fmla="*/ 144006 h 308276"/>
                  <a:gd name="connsiteX77" fmla="*/ 130499 w 218889"/>
                  <a:gd name="connsiteY77" fmla="*/ 156285 h 308276"/>
                  <a:gd name="connsiteX78" fmla="*/ 142806 w 218889"/>
                  <a:gd name="connsiteY78" fmla="*/ 126026 h 308276"/>
                  <a:gd name="connsiteX79" fmla="*/ 45778 w 218889"/>
                  <a:gd name="connsiteY79" fmla="*/ 113749 h 308276"/>
                  <a:gd name="connsiteX80" fmla="*/ 76082 w 218889"/>
                  <a:gd name="connsiteY80" fmla="*/ 126026 h 308276"/>
                  <a:gd name="connsiteX81" fmla="*/ 88317 w 218889"/>
                  <a:gd name="connsiteY81" fmla="*/ 155644 h 308276"/>
                  <a:gd name="connsiteX82" fmla="*/ 87881 w 218889"/>
                  <a:gd name="connsiteY82" fmla="*/ 156042 h 308276"/>
                  <a:gd name="connsiteX83" fmla="*/ 87721 w 218889"/>
                  <a:gd name="connsiteY83" fmla="*/ 156234 h 308276"/>
                  <a:gd name="connsiteX84" fmla="*/ 58073 w 218889"/>
                  <a:gd name="connsiteY84" fmla="*/ 144006 h 308276"/>
                  <a:gd name="connsiteX85" fmla="*/ 45778 w 218889"/>
                  <a:gd name="connsiteY85" fmla="*/ 113749 h 308276"/>
                  <a:gd name="connsiteX86" fmla="*/ 155158 w 218889"/>
                  <a:gd name="connsiteY86" fmla="*/ 225540 h 308276"/>
                  <a:gd name="connsiteX87" fmla="*/ 155482 w 218889"/>
                  <a:gd name="connsiteY87" fmla="*/ 236803 h 308276"/>
                  <a:gd name="connsiteX88" fmla="*/ 68812 w 218889"/>
                  <a:gd name="connsiteY88" fmla="*/ 241932 h 308276"/>
                  <a:gd name="connsiteX89" fmla="*/ 64623 w 218889"/>
                  <a:gd name="connsiteY89" fmla="*/ 240427 h 308276"/>
                  <a:gd name="connsiteX90" fmla="*/ 62831 w 218889"/>
                  <a:gd name="connsiteY90" fmla="*/ 236359 h 308276"/>
                  <a:gd name="connsiteX91" fmla="*/ 68143 w 218889"/>
                  <a:gd name="connsiteY91" fmla="*/ 230679 h 308276"/>
                  <a:gd name="connsiteX92" fmla="*/ 154815 w 218889"/>
                  <a:gd name="connsiteY92" fmla="*/ 225548 h 308276"/>
                  <a:gd name="connsiteX93" fmla="*/ 155158 w 218889"/>
                  <a:gd name="connsiteY93" fmla="*/ 225540 h 308276"/>
                  <a:gd name="connsiteX94" fmla="*/ 159002 w 218889"/>
                  <a:gd name="connsiteY94" fmla="*/ 267898 h 308276"/>
                  <a:gd name="connsiteX95" fmla="*/ 155484 w 218889"/>
                  <a:gd name="connsiteY95" fmla="*/ 277645 h 308276"/>
                  <a:gd name="connsiteX96" fmla="*/ 133899 w 218889"/>
                  <a:gd name="connsiteY96" fmla="*/ 278922 h 308276"/>
                  <a:gd name="connsiteX97" fmla="*/ 134436 w 218889"/>
                  <a:gd name="connsiteY97" fmla="*/ 287939 h 308276"/>
                  <a:gd name="connsiteX98" fmla="*/ 140126 w 218889"/>
                  <a:gd name="connsiteY98" fmla="*/ 287602 h 308276"/>
                  <a:gd name="connsiteX99" fmla="*/ 123846 w 218889"/>
                  <a:gd name="connsiteY99" fmla="*/ 299245 h 308276"/>
                  <a:gd name="connsiteX100" fmla="*/ 95042 w 218889"/>
                  <a:gd name="connsiteY100" fmla="*/ 299245 h 308276"/>
                  <a:gd name="connsiteX101" fmla="*/ 80440 w 218889"/>
                  <a:gd name="connsiteY101" fmla="*/ 291136 h 308276"/>
                  <a:gd name="connsiteX102" fmla="*/ 113932 w 218889"/>
                  <a:gd name="connsiteY102" fmla="*/ 289152 h 308276"/>
                  <a:gd name="connsiteX103" fmla="*/ 113397 w 218889"/>
                  <a:gd name="connsiteY103" fmla="*/ 280138 h 308276"/>
                  <a:gd name="connsiteX104" fmla="*/ 68812 w 218889"/>
                  <a:gd name="connsiteY104" fmla="*/ 282778 h 308276"/>
                  <a:gd name="connsiteX105" fmla="*/ 68143 w 218889"/>
                  <a:gd name="connsiteY105" fmla="*/ 271522 h 308276"/>
                  <a:gd name="connsiteX106" fmla="*/ 154815 w 218889"/>
                  <a:gd name="connsiteY106" fmla="*/ 266393 h 308276"/>
                  <a:gd name="connsiteX107" fmla="*/ 159002 w 218889"/>
                  <a:gd name="connsiteY107" fmla="*/ 267898 h 308276"/>
                  <a:gd name="connsiteX108" fmla="*/ 77840 w 218889"/>
                  <a:gd name="connsiteY108" fmla="*/ 261898 h 308276"/>
                  <a:gd name="connsiteX109" fmla="*/ 77840 w 218889"/>
                  <a:gd name="connsiteY109" fmla="*/ 250447 h 308276"/>
                  <a:gd name="connsiteX110" fmla="*/ 141044 w 218889"/>
                  <a:gd name="connsiteY110" fmla="*/ 246708 h 308276"/>
                  <a:gd name="connsiteX111" fmla="*/ 141048 w 218889"/>
                  <a:gd name="connsiteY111" fmla="*/ 246802 h 308276"/>
                  <a:gd name="connsiteX112" fmla="*/ 141048 w 218889"/>
                  <a:gd name="connsiteY112" fmla="*/ 258159 h 308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</a:cxnLst>
                <a:rect l="l" t="t" r="r" b="b"/>
                <a:pathLst>
                  <a:path w="218889" h="308276">
                    <a:moveTo>
                      <a:pt x="198710" y="172529"/>
                    </a:moveTo>
                    <a:cubicBezTo>
                      <a:pt x="211912" y="153984"/>
                      <a:pt x="218889" y="132115"/>
                      <a:pt x="218889" y="109285"/>
                    </a:cubicBezTo>
                    <a:cubicBezTo>
                      <a:pt x="218889" y="49024"/>
                      <a:pt x="169793" y="0"/>
                      <a:pt x="109444" y="0"/>
                    </a:cubicBezTo>
                    <a:cubicBezTo>
                      <a:pt x="94605" y="0"/>
                      <a:pt x="80216" y="2915"/>
                      <a:pt x="66669" y="8663"/>
                    </a:cubicBezTo>
                    <a:cubicBezTo>
                      <a:pt x="61326" y="10930"/>
                      <a:pt x="64808" y="19267"/>
                      <a:pt x="70208" y="16974"/>
                    </a:cubicBezTo>
                    <a:cubicBezTo>
                      <a:pt x="82628" y="11703"/>
                      <a:pt x="95828" y="9032"/>
                      <a:pt x="109444" y="9032"/>
                    </a:cubicBezTo>
                    <a:cubicBezTo>
                      <a:pt x="164805" y="9032"/>
                      <a:pt x="209845" y="54005"/>
                      <a:pt x="209845" y="109285"/>
                    </a:cubicBezTo>
                    <a:cubicBezTo>
                      <a:pt x="209845" y="130227"/>
                      <a:pt x="203444" y="150289"/>
                      <a:pt x="191337" y="167298"/>
                    </a:cubicBezTo>
                    <a:cubicBezTo>
                      <a:pt x="179490" y="183942"/>
                      <a:pt x="163125" y="196438"/>
                      <a:pt x="144012" y="203437"/>
                    </a:cubicBezTo>
                    <a:cubicBezTo>
                      <a:pt x="142231" y="204092"/>
                      <a:pt x="141050" y="205784"/>
                      <a:pt x="141050" y="207678"/>
                    </a:cubicBezTo>
                    <a:lnTo>
                      <a:pt x="141050" y="217318"/>
                    </a:lnTo>
                    <a:lnTo>
                      <a:pt x="113970" y="218919"/>
                    </a:lnTo>
                    <a:lnTo>
                      <a:pt x="113970" y="178175"/>
                    </a:lnTo>
                    <a:lnTo>
                      <a:pt x="127539" y="165524"/>
                    </a:lnTo>
                    <a:cubicBezTo>
                      <a:pt x="133774" y="165337"/>
                      <a:pt x="153901" y="163682"/>
                      <a:pt x="167208" y="150394"/>
                    </a:cubicBezTo>
                    <a:cubicBezTo>
                      <a:pt x="182782" y="134841"/>
                      <a:pt x="182403" y="109955"/>
                      <a:pt x="182381" y="108903"/>
                    </a:cubicBezTo>
                    <a:cubicBezTo>
                      <a:pt x="182326" y="106488"/>
                      <a:pt x="180379" y="104544"/>
                      <a:pt x="177962" y="104487"/>
                    </a:cubicBezTo>
                    <a:cubicBezTo>
                      <a:pt x="176908" y="104463"/>
                      <a:pt x="151986" y="104087"/>
                      <a:pt x="136409" y="119640"/>
                    </a:cubicBezTo>
                    <a:cubicBezTo>
                      <a:pt x="123265" y="132764"/>
                      <a:pt x="121485" y="152535"/>
                      <a:pt x="121262" y="159021"/>
                    </a:cubicBezTo>
                    <a:lnTo>
                      <a:pt x="113970" y="165819"/>
                    </a:lnTo>
                    <a:lnTo>
                      <a:pt x="113970" y="122304"/>
                    </a:lnTo>
                    <a:cubicBezTo>
                      <a:pt x="116216" y="119903"/>
                      <a:pt x="120765" y="114629"/>
                      <a:pt x="124622" y="107522"/>
                    </a:cubicBezTo>
                    <a:cubicBezTo>
                      <a:pt x="127392" y="102425"/>
                      <a:pt x="119446" y="98113"/>
                      <a:pt x="116674" y="103219"/>
                    </a:cubicBezTo>
                    <a:cubicBezTo>
                      <a:pt x="114432" y="107346"/>
                      <a:pt x="111899" y="110779"/>
                      <a:pt x="109896" y="113222"/>
                    </a:cubicBezTo>
                    <a:cubicBezTo>
                      <a:pt x="109749" y="113207"/>
                      <a:pt x="109598" y="113197"/>
                      <a:pt x="109448" y="113197"/>
                    </a:cubicBezTo>
                    <a:cubicBezTo>
                      <a:pt x="109297" y="113197"/>
                      <a:pt x="109146" y="113207"/>
                      <a:pt x="108999" y="113222"/>
                    </a:cubicBezTo>
                    <a:cubicBezTo>
                      <a:pt x="104318" y="107502"/>
                      <a:pt x="96713" y="96269"/>
                      <a:pt x="96713" y="83683"/>
                    </a:cubicBezTo>
                    <a:cubicBezTo>
                      <a:pt x="96713" y="70679"/>
                      <a:pt x="104835" y="59119"/>
                      <a:pt x="109451" y="53597"/>
                    </a:cubicBezTo>
                    <a:cubicBezTo>
                      <a:pt x="114075" y="59102"/>
                      <a:pt x="122178" y="70623"/>
                      <a:pt x="122178" y="83683"/>
                    </a:cubicBezTo>
                    <a:cubicBezTo>
                      <a:pt x="122178" y="84729"/>
                      <a:pt x="122125" y="85800"/>
                      <a:pt x="122020" y="86865"/>
                    </a:cubicBezTo>
                    <a:cubicBezTo>
                      <a:pt x="121453" y="92634"/>
                      <a:pt x="130452" y="93529"/>
                      <a:pt x="131023" y="87749"/>
                    </a:cubicBezTo>
                    <a:cubicBezTo>
                      <a:pt x="131157" y="86392"/>
                      <a:pt x="131223" y="85024"/>
                      <a:pt x="131223" y="83683"/>
                    </a:cubicBezTo>
                    <a:cubicBezTo>
                      <a:pt x="131223" y="61689"/>
                      <a:pt x="113333" y="44358"/>
                      <a:pt x="112570" y="43632"/>
                    </a:cubicBezTo>
                    <a:cubicBezTo>
                      <a:pt x="110823" y="41963"/>
                      <a:pt x="108068" y="41963"/>
                      <a:pt x="106321" y="43632"/>
                    </a:cubicBezTo>
                    <a:cubicBezTo>
                      <a:pt x="105558" y="44358"/>
                      <a:pt x="87668" y="61687"/>
                      <a:pt x="87668" y="83683"/>
                    </a:cubicBezTo>
                    <a:cubicBezTo>
                      <a:pt x="87668" y="102361"/>
                      <a:pt x="100567" y="117670"/>
                      <a:pt x="104925" y="122310"/>
                    </a:cubicBezTo>
                    <a:lnTo>
                      <a:pt x="104925" y="165800"/>
                    </a:lnTo>
                    <a:lnTo>
                      <a:pt x="97623" y="158970"/>
                    </a:lnTo>
                    <a:cubicBezTo>
                      <a:pt x="97394" y="152434"/>
                      <a:pt x="95588" y="132730"/>
                      <a:pt x="82477" y="119638"/>
                    </a:cubicBezTo>
                    <a:cubicBezTo>
                      <a:pt x="66901" y="104085"/>
                      <a:pt x="41975" y="104461"/>
                      <a:pt x="40926" y="104487"/>
                    </a:cubicBezTo>
                    <a:cubicBezTo>
                      <a:pt x="38508" y="104542"/>
                      <a:pt x="36562" y="106488"/>
                      <a:pt x="36507" y="108902"/>
                    </a:cubicBezTo>
                    <a:cubicBezTo>
                      <a:pt x="36483" y="109952"/>
                      <a:pt x="36104" y="134837"/>
                      <a:pt x="51678" y="150392"/>
                    </a:cubicBezTo>
                    <a:cubicBezTo>
                      <a:pt x="65028" y="163723"/>
                      <a:pt x="85234" y="165349"/>
                      <a:pt x="91401" y="165524"/>
                    </a:cubicBezTo>
                    <a:lnTo>
                      <a:pt x="104925" y="178175"/>
                    </a:lnTo>
                    <a:lnTo>
                      <a:pt x="104925" y="219451"/>
                    </a:lnTo>
                    <a:lnTo>
                      <a:pt x="77840" y="221056"/>
                    </a:lnTo>
                    <a:lnTo>
                      <a:pt x="77840" y="207677"/>
                    </a:lnTo>
                    <a:cubicBezTo>
                      <a:pt x="77840" y="205784"/>
                      <a:pt x="76655" y="204090"/>
                      <a:pt x="74874" y="203437"/>
                    </a:cubicBezTo>
                    <a:cubicBezTo>
                      <a:pt x="55763" y="196438"/>
                      <a:pt x="39399" y="183941"/>
                      <a:pt x="27551" y="167294"/>
                    </a:cubicBezTo>
                    <a:cubicBezTo>
                      <a:pt x="15444" y="150285"/>
                      <a:pt x="9045" y="130225"/>
                      <a:pt x="9045" y="109284"/>
                    </a:cubicBezTo>
                    <a:cubicBezTo>
                      <a:pt x="9045" y="93192"/>
                      <a:pt x="12746" y="77826"/>
                      <a:pt x="20042" y="63612"/>
                    </a:cubicBezTo>
                    <a:cubicBezTo>
                      <a:pt x="27008" y="50048"/>
                      <a:pt x="37174" y="38043"/>
                      <a:pt x="49437" y="28899"/>
                    </a:cubicBezTo>
                    <a:cubicBezTo>
                      <a:pt x="54139" y="25392"/>
                      <a:pt x="48672" y="18202"/>
                      <a:pt x="44025" y="21661"/>
                    </a:cubicBezTo>
                    <a:cubicBezTo>
                      <a:pt x="30660" y="31627"/>
                      <a:pt x="19586" y="44708"/>
                      <a:pt x="11994" y="59492"/>
                    </a:cubicBezTo>
                    <a:cubicBezTo>
                      <a:pt x="4034" y="74992"/>
                      <a:pt x="0" y="91745"/>
                      <a:pt x="0" y="109284"/>
                    </a:cubicBezTo>
                    <a:cubicBezTo>
                      <a:pt x="0" y="132113"/>
                      <a:pt x="6978" y="153980"/>
                      <a:pt x="20177" y="172525"/>
                    </a:cubicBezTo>
                    <a:cubicBezTo>
                      <a:pt x="32473" y="189798"/>
                      <a:pt x="49234" y="202975"/>
                      <a:pt x="68795" y="210781"/>
                    </a:cubicBezTo>
                    <a:lnTo>
                      <a:pt x="68795" y="221591"/>
                    </a:lnTo>
                    <a:cubicBezTo>
                      <a:pt x="49554" y="222007"/>
                      <a:pt x="49273" y="251406"/>
                      <a:pt x="68795" y="250964"/>
                    </a:cubicBezTo>
                    <a:lnTo>
                      <a:pt x="68795" y="262432"/>
                    </a:lnTo>
                    <a:cubicBezTo>
                      <a:pt x="48774" y="263085"/>
                      <a:pt x="50379" y="293141"/>
                      <a:pt x="70645" y="291711"/>
                    </a:cubicBezTo>
                    <a:cubicBezTo>
                      <a:pt x="74499" y="301405"/>
                      <a:pt x="83981" y="308277"/>
                      <a:pt x="95042" y="308277"/>
                    </a:cubicBezTo>
                    <a:lnTo>
                      <a:pt x="123846" y="308277"/>
                    </a:lnTo>
                    <a:cubicBezTo>
                      <a:pt x="136616" y="308277"/>
                      <a:pt x="147279" y="299123"/>
                      <a:pt x="149614" y="287041"/>
                    </a:cubicBezTo>
                    <a:lnTo>
                      <a:pt x="156019" y="286661"/>
                    </a:lnTo>
                    <a:cubicBezTo>
                      <a:pt x="174830" y="285545"/>
                      <a:pt x="173309" y="256255"/>
                      <a:pt x="154280" y="257376"/>
                    </a:cubicBezTo>
                    <a:lnTo>
                      <a:pt x="150093" y="257623"/>
                    </a:lnTo>
                    <a:lnTo>
                      <a:pt x="150093" y="246802"/>
                    </a:lnTo>
                    <a:cubicBezTo>
                      <a:pt x="150093" y="246589"/>
                      <a:pt x="150083" y="246380"/>
                      <a:pt x="150076" y="246170"/>
                    </a:cubicBezTo>
                    <a:lnTo>
                      <a:pt x="156019" y="245820"/>
                    </a:lnTo>
                    <a:cubicBezTo>
                      <a:pt x="174807" y="244710"/>
                      <a:pt x="173351" y="215406"/>
                      <a:pt x="154280" y="216533"/>
                    </a:cubicBezTo>
                    <a:lnTo>
                      <a:pt x="150093" y="216780"/>
                    </a:lnTo>
                    <a:lnTo>
                      <a:pt x="150093" y="210783"/>
                    </a:lnTo>
                    <a:cubicBezTo>
                      <a:pt x="169656" y="202975"/>
                      <a:pt x="186417" y="189802"/>
                      <a:pt x="198710" y="172529"/>
                    </a:cubicBezTo>
                    <a:close/>
                    <a:moveTo>
                      <a:pt x="142806" y="126026"/>
                    </a:moveTo>
                    <a:cubicBezTo>
                      <a:pt x="152015" y="116829"/>
                      <a:pt x="165944" y="114390"/>
                      <a:pt x="173121" y="113745"/>
                    </a:cubicBezTo>
                    <a:cubicBezTo>
                      <a:pt x="172488" y="120902"/>
                      <a:pt x="170061" y="134773"/>
                      <a:pt x="160814" y="144006"/>
                    </a:cubicBezTo>
                    <a:cubicBezTo>
                      <a:pt x="151604" y="153201"/>
                      <a:pt x="137677" y="155642"/>
                      <a:pt x="130499" y="156285"/>
                    </a:cubicBezTo>
                    <a:cubicBezTo>
                      <a:pt x="131131" y="149130"/>
                      <a:pt x="133558" y="135259"/>
                      <a:pt x="142806" y="126026"/>
                    </a:cubicBezTo>
                    <a:close/>
                    <a:moveTo>
                      <a:pt x="45778" y="113749"/>
                    </a:moveTo>
                    <a:cubicBezTo>
                      <a:pt x="52961" y="114392"/>
                      <a:pt x="66881" y="116836"/>
                      <a:pt x="76082" y="126026"/>
                    </a:cubicBezTo>
                    <a:cubicBezTo>
                      <a:pt x="85019" y="134948"/>
                      <a:pt x="87584" y="148309"/>
                      <a:pt x="88317" y="155644"/>
                    </a:cubicBezTo>
                    <a:cubicBezTo>
                      <a:pt x="88166" y="155766"/>
                      <a:pt x="88019" y="155898"/>
                      <a:pt x="87881" y="156042"/>
                    </a:cubicBezTo>
                    <a:cubicBezTo>
                      <a:pt x="87825" y="156105"/>
                      <a:pt x="87774" y="156170"/>
                      <a:pt x="87721" y="156234"/>
                    </a:cubicBezTo>
                    <a:cubicBezTo>
                      <a:pt x="80387" y="155514"/>
                      <a:pt x="67046" y="152968"/>
                      <a:pt x="58073" y="144006"/>
                    </a:cubicBezTo>
                    <a:cubicBezTo>
                      <a:pt x="48870" y="134815"/>
                      <a:pt x="46426" y="120917"/>
                      <a:pt x="45778" y="113749"/>
                    </a:cubicBezTo>
                    <a:close/>
                    <a:moveTo>
                      <a:pt x="155158" y="225540"/>
                    </a:moveTo>
                    <a:cubicBezTo>
                      <a:pt x="162214" y="225540"/>
                      <a:pt x="162535" y="236386"/>
                      <a:pt x="155482" y="236803"/>
                    </a:cubicBezTo>
                    <a:lnTo>
                      <a:pt x="68812" y="241932"/>
                    </a:lnTo>
                    <a:cubicBezTo>
                      <a:pt x="67254" y="242030"/>
                      <a:pt x="65765" y="241490"/>
                      <a:pt x="64623" y="240427"/>
                    </a:cubicBezTo>
                    <a:cubicBezTo>
                      <a:pt x="63483" y="239362"/>
                      <a:pt x="62844" y="237917"/>
                      <a:pt x="62831" y="236359"/>
                    </a:cubicBezTo>
                    <a:cubicBezTo>
                      <a:pt x="62803" y="233352"/>
                      <a:pt x="65138" y="230858"/>
                      <a:pt x="68143" y="230679"/>
                    </a:cubicBezTo>
                    <a:lnTo>
                      <a:pt x="154815" y="225548"/>
                    </a:lnTo>
                    <a:cubicBezTo>
                      <a:pt x="154930" y="225542"/>
                      <a:pt x="155045" y="225540"/>
                      <a:pt x="155158" y="225540"/>
                    </a:cubicBezTo>
                    <a:close/>
                    <a:moveTo>
                      <a:pt x="159002" y="267898"/>
                    </a:moveTo>
                    <a:cubicBezTo>
                      <a:pt x="162533" y="271191"/>
                      <a:pt x="160300" y="277361"/>
                      <a:pt x="155484" y="277645"/>
                    </a:cubicBezTo>
                    <a:lnTo>
                      <a:pt x="133899" y="278922"/>
                    </a:lnTo>
                    <a:cubicBezTo>
                      <a:pt x="128104" y="279265"/>
                      <a:pt x="128630" y="288276"/>
                      <a:pt x="134436" y="287939"/>
                    </a:cubicBezTo>
                    <a:lnTo>
                      <a:pt x="140126" y="287602"/>
                    </a:lnTo>
                    <a:cubicBezTo>
                      <a:pt x="137816" y="294364"/>
                      <a:pt x="131392" y="299245"/>
                      <a:pt x="123846" y="299245"/>
                    </a:cubicBezTo>
                    <a:lnTo>
                      <a:pt x="95042" y="299245"/>
                    </a:lnTo>
                    <a:cubicBezTo>
                      <a:pt x="88886" y="299245"/>
                      <a:pt x="83481" y="295999"/>
                      <a:pt x="80440" y="291136"/>
                    </a:cubicBezTo>
                    <a:lnTo>
                      <a:pt x="113932" y="289152"/>
                    </a:lnTo>
                    <a:cubicBezTo>
                      <a:pt x="119728" y="288810"/>
                      <a:pt x="119201" y="279810"/>
                      <a:pt x="113397" y="280138"/>
                    </a:cubicBezTo>
                    <a:lnTo>
                      <a:pt x="68812" y="282778"/>
                    </a:lnTo>
                    <a:cubicBezTo>
                      <a:pt x="61542" y="283216"/>
                      <a:pt x="60888" y="271951"/>
                      <a:pt x="68143" y="271522"/>
                    </a:cubicBezTo>
                    <a:lnTo>
                      <a:pt x="154815" y="266393"/>
                    </a:lnTo>
                    <a:cubicBezTo>
                      <a:pt x="156371" y="266299"/>
                      <a:pt x="157860" y="266835"/>
                      <a:pt x="159002" y="267898"/>
                    </a:cubicBezTo>
                    <a:close/>
                    <a:moveTo>
                      <a:pt x="77840" y="261898"/>
                    </a:moveTo>
                    <a:lnTo>
                      <a:pt x="77840" y="250447"/>
                    </a:lnTo>
                    <a:lnTo>
                      <a:pt x="141044" y="246708"/>
                    </a:lnTo>
                    <a:cubicBezTo>
                      <a:pt x="141044" y="246738"/>
                      <a:pt x="141048" y="246770"/>
                      <a:pt x="141048" y="246802"/>
                    </a:cubicBezTo>
                    <a:lnTo>
                      <a:pt x="141048" y="258159"/>
                    </a:ln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BA5B3678-69FB-4259-AB07-F0ECA09BAD28}"/>
                  </a:ext>
                </a:extLst>
              </p:cNvPr>
              <p:cNvSpPr/>
              <p:nvPr/>
            </p:nvSpPr>
            <p:spPr>
              <a:xfrm>
                <a:off x="1960602" y="1394907"/>
                <a:ext cx="26733" cy="27106"/>
              </a:xfrm>
              <a:custGeom>
                <a:avLst/>
                <a:gdLst>
                  <a:gd name="connsiteX0" fmla="*/ 18983 w 26733"/>
                  <a:gd name="connsiteY0" fmla="*/ 25761 h 27106"/>
                  <a:gd name="connsiteX1" fmla="*/ 25456 w 26733"/>
                  <a:gd name="connsiteY1" fmla="*/ 19450 h 27106"/>
                  <a:gd name="connsiteX2" fmla="*/ 7760 w 26733"/>
                  <a:gd name="connsiteY2" fmla="*/ 1357 h 27106"/>
                  <a:gd name="connsiteX3" fmla="*/ 1289 w 26733"/>
                  <a:gd name="connsiteY3" fmla="*/ 7668 h 27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733" h="27106">
                    <a:moveTo>
                      <a:pt x="18983" y="25761"/>
                    </a:moveTo>
                    <a:cubicBezTo>
                      <a:pt x="23019" y="29886"/>
                      <a:pt x="29498" y="23588"/>
                      <a:pt x="25456" y="19450"/>
                    </a:cubicBezTo>
                    <a:lnTo>
                      <a:pt x="7760" y="1357"/>
                    </a:lnTo>
                    <a:cubicBezTo>
                      <a:pt x="3705" y="-2792"/>
                      <a:pt x="-2774" y="3512"/>
                      <a:pt x="1289" y="7668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785C47B2-4726-4961-9DE2-017B2578ADB6}"/>
                  </a:ext>
                </a:extLst>
              </p:cNvPr>
              <p:cNvSpPr/>
              <p:nvPr/>
            </p:nvSpPr>
            <p:spPr>
              <a:xfrm>
                <a:off x="1936983" y="1425565"/>
                <a:ext cx="30704" cy="21986"/>
              </a:xfrm>
              <a:custGeom>
                <a:avLst/>
                <a:gdLst>
                  <a:gd name="connsiteX0" fmla="*/ 2154 w 30704"/>
                  <a:gd name="connsiteY0" fmla="*/ 8428 h 21986"/>
                  <a:gd name="connsiteX1" fmla="*/ 23935 w 30704"/>
                  <a:gd name="connsiteY1" fmla="*/ 21333 h 21986"/>
                  <a:gd name="connsiteX2" fmla="*/ 28551 w 30704"/>
                  <a:gd name="connsiteY2" fmla="*/ 13568 h 21986"/>
                  <a:gd name="connsiteX3" fmla="*/ 6768 w 30704"/>
                  <a:gd name="connsiteY3" fmla="*/ 661 h 21986"/>
                  <a:gd name="connsiteX4" fmla="*/ 2154 w 30704"/>
                  <a:gd name="connsiteY4" fmla="*/ 8428 h 21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04" h="21986">
                    <a:moveTo>
                      <a:pt x="2154" y="8428"/>
                    </a:moveTo>
                    <a:lnTo>
                      <a:pt x="23935" y="21333"/>
                    </a:lnTo>
                    <a:cubicBezTo>
                      <a:pt x="28890" y="24267"/>
                      <a:pt x="33571" y="16541"/>
                      <a:pt x="28551" y="13568"/>
                    </a:cubicBezTo>
                    <a:lnTo>
                      <a:pt x="6768" y="661"/>
                    </a:lnTo>
                    <a:cubicBezTo>
                      <a:pt x="1775" y="-2297"/>
                      <a:pt x="-2849" y="5464"/>
                      <a:pt x="2154" y="8428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B731D73D-DCBA-41DC-B39C-92B92373D95C}"/>
                  </a:ext>
                </a:extLst>
              </p:cNvPr>
              <p:cNvSpPr/>
              <p:nvPr/>
            </p:nvSpPr>
            <p:spPr>
              <a:xfrm>
                <a:off x="1922129" y="1461340"/>
                <a:ext cx="33167" cy="15907"/>
              </a:xfrm>
              <a:custGeom>
                <a:avLst/>
                <a:gdLst>
                  <a:gd name="connsiteX0" fmla="*/ 3169 w 33167"/>
                  <a:gd name="connsiteY0" fmla="*/ 8883 h 15907"/>
                  <a:gd name="connsiteX1" fmla="*/ 27556 w 33167"/>
                  <a:gd name="connsiteY1" fmla="*/ 15720 h 15907"/>
                  <a:gd name="connsiteX2" fmla="*/ 30000 w 33167"/>
                  <a:gd name="connsiteY2" fmla="*/ 7025 h 15907"/>
                  <a:gd name="connsiteX3" fmla="*/ 5614 w 33167"/>
                  <a:gd name="connsiteY3" fmla="*/ 188 h 15907"/>
                  <a:gd name="connsiteX4" fmla="*/ 3169 w 33167"/>
                  <a:gd name="connsiteY4" fmla="*/ 8883 h 15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167" h="15907">
                    <a:moveTo>
                      <a:pt x="3169" y="8883"/>
                    </a:moveTo>
                    <a:lnTo>
                      <a:pt x="27556" y="15720"/>
                    </a:lnTo>
                    <a:cubicBezTo>
                      <a:pt x="33137" y="17284"/>
                      <a:pt x="35602" y="8595"/>
                      <a:pt x="30000" y="7025"/>
                    </a:cubicBezTo>
                    <a:lnTo>
                      <a:pt x="5614" y="188"/>
                    </a:lnTo>
                    <a:cubicBezTo>
                      <a:pt x="22" y="-1378"/>
                      <a:pt x="-2430" y="7315"/>
                      <a:pt x="3169" y="8883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90DC6610-E9D2-4AB8-914B-934DAB671326}"/>
                  </a:ext>
                </a:extLst>
              </p:cNvPr>
              <p:cNvSpPr/>
              <p:nvPr/>
            </p:nvSpPr>
            <p:spPr>
              <a:xfrm>
                <a:off x="1917009" y="1499763"/>
                <a:ext cx="34055" cy="9335"/>
              </a:xfrm>
              <a:custGeom>
                <a:avLst/>
                <a:gdLst>
                  <a:gd name="connsiteX0" fmla="*/ 29694 w 34055"/>
                  <a:gd name="connsiteY0" fmla="*/ 9335 h 9335"/>
                  <a:gd name="connsiteX1" fmla="*/ 29749 w 34055"/>
                  <a:gd name="connsiteY1" fmla="*/ 304 h 9335"/>
                  <a:gd name="connsiteX2" fmla="*/ 4422 w 34055"/>
                  <a:gd name="connsiteY2" fmla="*/ 3 h 9335"/>
                  <a:gd name="connsiteX3" fmla="*/ 4316 w 34055"/>
                  <a:gd name="connsiteY3" fmla="*/ 9032 h 9335"/>
                  <a:gd name="connsiteX4" fmla="*/ 29642 w 34055"/>
                  <a:gd name="connsiteY4" fmla="*/ 9333 h 9335"/>
                  <a:gd name="connsiteX5" fmla="*/ 29694 w 34055"/>
                  <a:gd name="connsiteY5" fmla="*/ 9335 h 9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055" h="9335">
                    <a:moveTo>
                      <a:pt x="29694" y="9335"/>
                    </a:moveTo>
                    <a:cubicBezTo>
                      <a:pt x="35468" y="9335"/>
                      <a:pt x="35532" y="373"/>
                      <a:pt x="29749" y="304"/>
                    </a:cubicBezTo>
                    <a:lnTo>
                      <a:pt x="4422" y="3"/>
                    </a:lnTo>
                    <a:cubicBezTo>
                      <a:pt x="-1369" y="-180"/>
                      <a:pt x="-1542" y="8965"/>
                      <a:pt x="4316" y="9032"/>
                    </a:cubicBezTo>
                    <a:lnTo>
                      <a:pt x="29642" y="9333"/>
                    </a:lnTo>
                    <a:cubicBezTo>
                      <a:pt x="29660" y="9335"/>
                      <a:pt x="29679" y="9335"/>
                      <a:pt x="29694" y="9335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13047C8B-33C4-45E3-9BE7-36C612630DA4}"/>
                  </a:ext>
                </a:extLst>
              </p:cNvPr>
              <p:cNvSpPr/>
              <p:nvPr/>
            </p:nvSpPr>
            <p:spPr>
              <a:xfrm>
                <a:off x="1921983" y="1531934"/>
                <a:ext cx="33445" cy="15305"/>
              </a:xfrm>
              <a:custGeom>
                <a:avLst/>
                <a:gdLst>
                  <a:gd name="connsiteX0" fmla="*/ 33304 w 33445"/>
                  <a:gd name="connsiteY0" fmla="*/ 3400 h 15305"/>
                  <a:gd name="connsiteX1" fmla="*/ 27806 w 33445"/>
                  <a:gd name="connsiteY1" fmla="*/ 142 h 15305"/>
                  <a:gd name="connsiteX2" fmla="*/ 3264 w 33445"/>
                  <a:gd name="connsiteY2" fmla="*/ 6398 h 15305"/>
                  <a:gd name="connsiteX3" fmla="*/ 5501 w 33445"/>
                  <a:gd name="connsiteY3" fmla="*/ 15147 h 15305"/>
                  <a:gd name="connsiteX4" fmla="*/ 30042 w 33445"/>
                  <a:gd name="connsiteY4" fmla="*/ 8893 h 15305"/>
                  <a:gd name="connsiteX5" fmla="*/ 33304 w 33445"/>
                  <a:gd name="connsiteY5" fmla="*/ 3400 h 15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445" h="15305">
                    <a:moveTo>
                      <a:pt x="33304" y="3400"/>
                    </a:moveTo>
                    <a:cubicBezTo>
                      <a:pt x="32688" y="983"/>
                      <a:pt x="30227" y="-476"/>
                      <a:pt x="27806" y="142"/>
                    </a:cubicBezTo>
                    <a:lnTo>
                      <a:pt x="3264" y="6398"/>
                    </a:lnTo>
                    <a:cubicBezTo>
                      <a:pt x="-2362" y="7830"/>
                      <a:pt x="-126" y="16583"/>
                      <a:pt x="5501" y="15147"/>
                    </a:cubicBezTo>
                    <a:lnTo>
                      <a:pt x="30042" y="8893"/>
                    </a:lnTo>
                    <a:cubicBezTo>
                      <a:pt x="32462" y="8277"/>
                      <a:pt x="33922" y="5816"/>
                      <a:pt x="33304" y="3400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2D2EB5C2-50F6-47C7-9AD5-71CD21EFBAC9}"/>
                  </a:ext>
                </a:extLst>
              </p:cNvPr>
              <p:cNvSpPr/>
              <p:nvPr/>
            </p:nvSpPr>
            <p:spPr>
              <a:xfrm>
                <a:off x="1936692" y="1561632"/>
                <a:ext cx="31055" cy="21441"/>
              </a:xfrm>
              <a:custGeom>
                <a:avLst/>
                <a:gdLst>
                  <a:gd name="connsiteX0" fmla="*/ 30476 w 31055"/>
                  <a:gd name="connsiteY0" fmla="*/ 2306 h 21441"/>
                  <a:gd name="connsiteX1" fmla="*/ 24319 w 31055"/>
                  <a:gd name="connsiteY1" fmla="*/ 579 h 21441"/>
                  <a:gd name="connsiteX2" fmla="*/ 2235 w 31055"/>
                  <a:gd name="connsiteY2" fmla="*/ 12962 h 21441"/>
                  <a:gd name="connsiteX3" fmla="*/ 6663 w 31055"/>
                  <a:gd name="connsiteY3" fmla="*/ 20836 h 21441"/>
                  <a:gd name="connsiteX4" fmla="*/ 28748 w 31055"/>
                  <a:gd name="connsiteY4" fmla="*/ 8453 h 21441"/>
                  <a:gd name="connsiteX5" fmla="*/ 30476 w 31055"/>
                  <a:gd name="connsiteY5" fmla="*/ 2306 h 21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055" h="21441">
                    <a:moveTo>
                      <a:pt x="30476" y="2306"/>
                    </a:moveTo>
                    <a:cubicBezTo>
                      <a:pt x="29255" y="131"/>
                      <a:pt x="26496" y="-642"/>
                      <a:pt x="24319" y="579"/>
                    </a:cubicBezTo>
                    <a:lnTo>
                      <a:pt x="2235" y="12962"/>
                    </a:lnTo>
                    <a:cubicBezTo>
                      <a:pt x="-2836" y="15808"/>
                      <a:pt x="1623" y="23666"/>
                      <a:pt x="6663" y="20836"/>
                    </a:cubicBezTo>
                    <a:lnTo>
                      <a:pt x="28748" y="8453"/>
                    </a:lnTo>
                    <a:cubicBezTo>
                      <a:pt x="30926" y="7232"/>
                      <a:pt x="31699" y="4481"/>
                      <a:pt x="30476" y="2306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73ABDD75-7126-4CDA-93BE-C42CF8C68DA6}"/>
                  </a:ext>
                </a:extLst>
              </p:cNvPr>
              <p:cNvSpPr/>
              <p:nvPr/>
            </p:nvSpPr>
            <p:spPr>
              <a:xfrm>
                <a:off x="1960202" y="1587131"/>
                <a:ext cx="27138" cy="26709"/>
              </a:xfrm>
              <a:custGeom>
                <a:avLst/>
                <a:gdLst>
                  <a:gd name="connsiteX0" fmla="*/ 19462 w 27138"/>
                  <a:gd name="connsiteY0" fmla="*/ 1288 h 26709"/>
                  <a:gd name="connsiteX1" fmla="*/ 1339 w 27138"/>
                  <a:gd name="connsiteY1" fmla="*/ 18958 h 26709"/>
                  <a:gd name="connsiteX2" fmla="*/ 7659 w 27138"/>
                  <a:gd name="connsiteY2" fmla="*/ 25419 h 26709"/>
                  <a:gd name="connsiteX3" fmla="*/ 25779 w 27138"/>
                  <a:gd name="connsiteY3" fmla="*/ 7751 h 26709"/>
                  <a:gd name="connsiteX4" fmla="*/ 19462 w 27138"/>
                  <a:gd name="connsiteY4" fmla="*/ 1288 h 26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138" h="26709">
                    <a:moveTo>
                      <a:pt x="19462" y="1288"/>
                    </a:moveTo>
                    <a:lnTo>
                      <a:pt x="1339" y="18958"/>
                    </a:lnTo>
                    <a:cubicBezTo>
                      <a:pt x="-2760" y="22954"/>
                      <a:pt x="3474" y="29498"/>
                      <a:pt x="7659" y="25419"/>
                    </a:cubicBezTo>
                    <a:lnTo>
                      <a:pt x="25779" y="7751"/>
                    </a:lnTo>
                    <a:cubicBezTo>
                      <a:pt x="29935" y="3700"/>
                      <a:pt x="23621" y="-2771"/>
                      <a:pt x="19462" y="1288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F40C4376-3671-43B5-9B94-17B356CCFD75}"/>
                  </a:ext>
                </a:extLst>
              </p:cNvPr>
              <p:cNvSpPr/>
              <p:nvPr/>
            </p:nvSpPr>
            <p:spPr>
              <a:xfrm>
                <a:off x="2155094" y="1587138"/>
                <a:ext cx="26735" cy="27108"/>
              </a:xfrm>
              <a:custGeom>
                <a:avLst/>
                <a:gdLst>
                  <a:gd name="connsiteX0" fmla="*/ 7760 w 26735"/>
                  <a:gd name="connsiteY0" fmla="*/ 1358 h 27108"/>
                  <a:gd name="connsiteX1" fmla="*/ 1289 w 26735"/>
                  <a:gd name="connsiteY1" fmla="*/ 7665 h 27108"/>
                  <a:gd name="connsiteX2" fmla="*/ 18983 w 26735"/>
                  <a:gd name="connsiteY2" fmla="*/ 25762 h 27108"/>
                  <a:gd name="connsiteX3" fmla="*/ 25456 w 26735"/>
                  <a:gd name="connsiteY3" fmla="*/ 19455 h 27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735" h="27108">
                    <a:moveTo>
                      <a:pt x="7760" y="1358"/>
                    </a:moveTo>
                    <a:cubicBezTo>
                      <a:pt x="3705" y="-2793"/>
                      <a:pt x="-2774" y="3512"/>
                      <a:pt x="1289" y="7665"/>
                    </a:cubicBezTo>
                    <a:lnTo>
                      <a:pt x="18983" y="25762"/>
                    </a:lnTo>
                    <a:cubicBezTo>
                      <a:pt x="23019" y="29890"/>
                      <a:pt x="29501" y="23589"/>
                      <a:pt x="25456" y="19455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664F007E-42C3-4C09-A2B8-C6CCCE7825BC}"/>
                  </a:ext>
                </a:extLst>
              </p:cNvPr>
              <p:cNvSpPr/>
              <p:nvPr/>
            </p:nvSpPr>
            <p:spPr>
              <a:xfrm>
                <a:off x="2174755" y="1561606"/>
                <a:ext cx="30703" cy="21984"/>
              </a:xfrm>
              <a:custGeom>
                <a:avLst/>
                <a:gdLst>
                  <a:gd name="connsiteX0" fmla="*/ 28551 w 30703"/>
                  <a:gd name="connsiteY0" fmla="*/ 13566 h 21984"/>
                  <a:gd name="connsiteX1" fmla="*/ 6768 w 30703"/>
                  <a:gd name="connsiteY1" fmla="*/ 660 h 21984"/>
                  <a:gd name="connsiteX2" fmla="*/ 2154 w 30703"/>
                  <a:gd name="connsiteY2" fmla="*/ 8425 h 21984"/>
                  <a:gd name="connsiteX3" fmla="*/ 23935 w 30703"/>
                  <a:gd name="connsiteY3" fmla="*/ 21331 h 21984"/>
                  <a:gd name="connsiteX4" fmla="*/ 28551 w 30703"/>
                  <a:gd name="connsiteY4" fmla="*/ 13566 h 21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03" h="21984">
                    <a:moveTo>
                      <a:pt x="28551" y="13566"/>
                    </a:moveTo>
                    <a:lnTo>
                      <a:pt x="6768" y="660"/>
                    </a:lnTo>
                    <a:cubicBezTo>
                      <a:pt x="1775" y="-2296"/>
                      <a:pt x="-2849" y="5464"/>
                      <a:pt x="2154" y="8425"/>
                    </a:cubicBezTo>
                    <a:lnTo>
                      <a:pt x="23935" y="21331"/>
                    </a:lnTo>
                    <a:cubicBezTo>
                      <a:pt x="28890" y="24266"/>
                      <a:pt x="33569" y="16540"/>
                      <a:pt x="28551" y="13566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B28D2EA1-DFD3-455E-B57C-3F3476DAF260}"/>
                  </a:ext>
                </a:extLst>
              </p:cNvPr>
              <p:cNvSpPr/>
              <p:nvPr/>
            </p:nvSpPr>
            <p:spPr>
              <a:xfrm>
                <a:off x="2187142" y="1531915"/>
                <a:ext cx="33166" cy="15905"/>
              </a:xfrm>
              <a:custGeom>
                <a:avLst/>
                <a:gdLst>
                  <a:gd name="connsiteX0" fmla="*/ 29999 w 33166"/>
                  <a:gd name="connsiteY0" fmla="*/ 7022 h 15905"/>
                  <a:gd name="connsiteX1" fmla="*/ 5613 w 33166"/>
                  <a:gd name="connsiteY1" fmla="*/ 189 h 15905"/>
                  <a:gd name="connsiteX2" fmla="*/ 3168 w 33166"/>
                  <a:gd name="connsiteY2" fmla="*/ 8883 h 15905"/>
                  <a:gd name="connsiteX3" fmla="*/ 27555 w 33166"/>
                  <a:gd name="connsiteY3" fmla="*/ 15717 h 15905"/>
                  <a:gd name="connsiteX4" fmla="*/ 29999 w 33166"/>
                  <a:gd name="connsiteY4" fmla="*/ 7022 h 15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166" h="15905">
                    <a:moveTo>
                      <a:pt x="29999" y="7022"/>
                    </a:moveTo>
                    <a:lnTo>
                      <a:pt x="5613" y="189"/>
                    </a:lnTo>
                    <a:cubicBezTo>
                      <a:pt x="24" y="-1381"/>
                      <a:pt x="-2431" y="7314"/>
                      <a:pt x="3168" y="8883"/>
                    </a:cubicBezTo>
                    <a:lnTo>
                      <a:pt x="27555" y="15717"/>
                    </a:lnTo>
                    <a:cubicBezTo>
                      <a:pt x="33138" y="17285"/>
                      <a:pt x="35601" y="8594"/>
                      <a:pt x="29999" y="7022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19A0A3E7-24ED-4B7B-A172-44FFC0DB772A}"/>
                  </a:ext>
                </a:extLst>
              </p:cNvPr>
              <p:cNvSpPr/>
              <p:nvPr/>
            </p:nvSpPr>
            <p:spPr>
              <a:xfrm>
                <a:off x="2191367" y="1500064"/>
                <a:ext cx="34063" cy="9336"/>
              </a:xfrm>
              <a:custGeom>
                <a:avLst/>
                <a:gdLst>
                  <a:gd name="connsiteX0" fmla="*/ 29748 w 34063"/>
                  <a:gd name="connsiteY0" fmla="*/ 304 h 9336"/>
                  <a:gd name="connsiteX1" fmla="*/ 4422 w 34063"/>
                  <a:gd name="connsiteY1" fmla="*/ 3 h 9336"/>
                  <a:gd name="connsiteX2" fmla="*/ 4313 w 34063"/>
                  <a:gd name="connsiteY2" fmla="*/ 9032 h 9336"/>
                  <a:gd name="connsiteX3" fmla="*/ 29642 w 34063"/>
                  <a:gd name="connsiteY3" fmla="*/ 9333 h 9336"/>
                  <a:gd name="connsiteX4" fmla="*/ 29748 w 34063"/>
                  <a:gd name="connsiteY4" fmla="*/ 304 h 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063" h="9336">
                    <a:moveTo>
                      <a:pt x="29748" y="304"/>
                    </a:moveTo>
                    <a:lnTo>
                      <a:pt x="4422" y="3"/>
                    </a:lnTo>
                    <a:cubicBezTo>
                      <a:pt x="-1368" y="-180"/>
                      <a:pt x="-1542" y="8965"/>
                      <a:pt x="4313" y="9032"/>
                    </a:cubicBezTo>
                    <a:lnTo>
                      <a:pt x="29642" y="9333"/>
                    </a:lnTo>
                    <a:cubicBezTo>
                      <a:pt x="35431" y="9518"/>
                      <a:pt x="35606" y="373"/>
                      <a:pt x="29748" y="304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792D2ED2-6098-4C6E-B858-79F9630BE7E1}"/>
                  </a:ext>
                </a:extLst>
              </p:cNvPr>
              <p:cNvSpPr/>
              <p:nvPr/>
            </p:nvSpPr>
            <p:spPr>
              <a:xfrm>
                <a:off x="2187011" y="1461924"/>
                <a:ext cx="33449" cy="15296"/>
              </a:xfrm>
              <a:custGeom>
                <a:avLst/>
                <a:gdLst>
                  <a:gd name="connsiteX0" fmla="*/ 141 w 33449"/>
                  <a:gd name="connsiteY0" fmla="*/ 11906 h 15296"/>
                  <a:gd name="connsiteX1" fmla="*/ 5641 w 33449"/>
                  <a:gd name="connsiteY1" fmla="*/ 15165 h 15296"/>
                  <a:gd name="connsiteX2" fmla="*/ 30183 w 33449"/>
                  <a:gd name="connsiteY2" fmla="*/ 8909 h 15296"/>
                  <a:gd name="connsiteX3" fmla="*/ 27946 w 33449"/>
                  <a:gd name="connsiteY3" fmla="*/ 160 h 15296"/>
                  <a:gd name="connsiteX4" fmla="*/ 3403 w 33449"/>
                  <a:gd name="connsiteY4" fmla="*/ 6414 h 15296"/>
                  <a:gd name="connsiteX5" fmla="*/ 141 w 33449"/>
                  <a:gd name="connsiteY5" fmla="*/ 11906 h 15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449" h="15296">
                    <a:moveTo>
                      <a:pt x="141" y="11906"/>
                    </a:moveTo>
                    <a:cubicBezTo>
                      <a:pt x="742" y="14258"/>
                      <a:pt x="3295" y="15763"/>
                      <a:pt x="5641" y="15165"/>
                    </a:cubicBezTo>
                    <a:lnTo>
                      <a:pt x="30183" y="8909"/>
                    </a:lnTo>
                    <a:cubicBezTo>
                      <a:pt x="35810" y="7477"/>
                      <a:pt x="33580" y="-1282"/>
                      <a:pt x="27946" y="160"/>
                    </a:cubicBezTo>
                    <a:lnTo>
                      <a:pt x="3403" y="6414"/>
                    </a:lnTo>
                    <a:cubicBezTo>
                      <a:pt x="985" y="7029"/>
                      <a:pt x="-475" y="9487"/>
                      <a:pt x="141" y="11906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D2E7D2F8-D28C-4E46-9EB6-C6DEC324922A}"/>
                  </a:ext>
                </a:extLst>
              </p:cNvPr>
              <p:cNvSpPr/>
              <p:nvPr/>
            </p:nvSpPr>
            <p:spPr>
              <a:xfrm>
                <a:off x="2174692" y="1426084"/>
                <a:ext cx="31059" cy="21416"/>
              </a:xfrm>
              <a:custGeom>
                <a:avLst/>
                <a:gdLst>
                  <a:gd name="connsiteX0" fmla="*/ 579 w 31059"/>
                  <a:gd name="connsiteY0" fmla="*/ 19142 h 21416"/>
                  <a:gd name="connsiteX1" fmla="*/ 6739 w 31059"/>
                  <a:gd name="connsiteY1" fmla="*/ 20865 h 21416"/>
                  <a:gd name="connsiteX2" fmla="*/ 28822 w 31059"/>
                  <a:gd name="connsiteY2" fmla="*/ 8483 h 21416"/>
                  <a:gd name="connsiteX3" fmla="*/ 24394 w 31059"/>
                  <a:gd name="connsiteY3" fmla="*/ 608 h 21416"/>
                  <a:gd name="connsiteX4" fmla="*/ 2309 w 31059"/>
                  <a:gd name="connsiteY4" fmla="*/ 12995 h 21416"/>
                  <a:gd name="connsiteX5" fmla="*/ 579 w 31059"/>
                  <a:gd name="connsiteY5" fmla="*/ 19142 h 21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059" h="21416">
                    <a:moveTo>
                      <a:pt x="579" y="19142"/>
                    </a:moveTo>
                    <a:cubicBezTo>
                      <a:pt x="1772" y="21259"/>
                      <a:pt x="4631" y="22049"/>
                      <a:pt x="6739" y="20865"/>
                    </a:cubicBezTo>
                    <a:lnTo>
                      <a:pt x="28822" y="8483"/>
                    </a:lnTo>
                    <a:cubicBezTo>
                      <a:pt x="33885" y="5643"/>
                      <a:pt x="29464" y="-2233"/>
                      <a:pt x="24394" y="608"/>
                    </a:cubicBezTo>
                    <a:lnTo>
                      <a:pt x="2309" y="12995"/>
                    </a:lnTo>
                    <a:cubicBezTo>
                      <a:pt x="133" y="14216"/>
                      <a:pt x="-643" y="16967"/>
                      <a:pt x="579" y="19142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CF3201B9-9A3E-4071-B2D0-18DC0C7DE6C9}"/>
                  </a:ext>
                </a:extLst>
              </p:cNvPr>
              <p:cNvSpPr/>
              <p:nvPr/>
            </p:nvSpPr>
            <p:spPr>
              <a:xfrm>
                <a:off x="2155131" y="1395324"/>
                <a:ext cx="27125" cy="26706"/>
              </a:xfrm>
              <a:custGeom>
                <a:avLst/>
                <a:gdLst>
                  <a:gd name="connsiteX0" fmla="*/ 4487 w 27125"/>
                  <a:gd name="connsiteY0" fmla="*/ 26706 h 26706"/>
                  <a:gd name="connsiteX1" fmla="*/ 7647 w 27125"/>
                  <a:gd name="connsiteY1" fmla="*/ 25419 h 26706"/>
                  <a:gd name="connsiteX2" fmla="*/ 25767 w 27125"/>
                  <a:gd name="connsiteY2" fmla="*/ 7751 h 26706"/>
                  <a:gd name="connsiteX3" fmla="*/ 19450 w 27125"/>
                  <a:gd name="connsiteY3" fmla="*/ 1288 h 26706"/>
                  <a:gd name="connsiteX4" fmla="*/ 1327 w 27125"/>
                  <a:gd name="connsiteY4" fmla="*/ 18958 h 26706"/>
                  <a:gd name="connsiteX5" fmla="*/ 4487 w 27125"/>
                  <a:gd name="connsiteY5" fmla="*/ 26706 h 26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25" h="26706">
                    <a:moveTo>
                      <a:pt x="4487" y="26706"/>
                    </a:moveTo>
                    <a:cubicBezTo>
                      <a:pt x="5627" y="26706"/>
                      <a:pt x="6767" y="26277"/>
                      <a:pt x="7647" y="25419"/>
                    </a:cubicBezTo>
                    <a:lnTo>
                      <a:pt x="25767" y="7751"/>
                    </a:lnTo>
                    <a:cubicBezTo>
                      <a:pt x="29922" y="3698"/>
                      <a:pt x="23609" y="-2770"/>
                      <a:pt x="19450" y="1288"/>
                    </a:cubicBezTo>
                    <a:lnTo>
                      <a:pt x="1327" y="18958"/>
                    </a:lnTo>
                    <a:cubicBezTo>
                      <a:pt x="-1496" y="21709"/>
                      <a:pt x="479" y="26706"/>
                      <a:pt x="4487" y="26706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</p:grp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2F4CC368-96FE-B647-A399-E3C580929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9585" y="4282888"/>
            <a:ext cx="5401133" cy="257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1145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10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AC99354D-822A-4A52-9A3F-31FBBFEC3BAA}"/>
              </a:ext>
            </a:extLst>
          </p:cNvPr>
          <p:cNvSpPr/>
          <p:nvPr/>
        </p:nvSpPr>
        <p:spPr>
          <a:xfrm>
            <a:off x="-294737" y="313779"/>
            <a:ext cx="3815836" cy="4077146"/>
          </a:xfrm>
          <a:custGeom>
            <a:avLst/>
            <a:gdLst>
              <a:gd name="connsiteX0" fmla="*/ 776201 w 1644063"/>
              <a:gd name="connsiteY0" fmla="*/ 1560831 h 1756649"/>
              <a:gd name="connsiteX1" fmla="*/ 929935 w 1644063"/>
              <a:gd name="connsiteY1" fmla="*/ 1582072 h 1756649"/>
              <a:gd name="connsiteX2" fmla="*/ 1047473 w 1644063"/>
              <a:gd name="connsiteY2" fmla="*/ 1498728 h 1756649"/>
              <a:gd name="connsiteX3" fmla="*/ 1050140 w 1644063"/>
              <a:gd name="connsiteY3" fmla="*/ 1435863 h 1756649"/>
              <a:gd name="connsiteX4" fmla="*/ 1323794 w 1644063"/>
              <a:gd name="connsiteY4" fmla="*/ 1207930 h 1756649"/>
              <a:gd name="connsiteX5" fmla="*/ 1294552 w 1644063"/>
              <a:gd name="connsiteY5" fmla="*/ 1027241 h 1756649"/>
              <a:gd name="connsiteX6" fmla="*/ 1433141 w 1644063"/>
              <a:gd name="connsiteY6" fmla="*/ 725203 h 1756649"/>
              <a:gd name="connsiteX7" fmla="*/ 1635928 w 1644063"/>
              <a:gd name="connsiteY7" fmla="*/ 450978 h 1756649"/>
              <a:gd name="connsiteX8" fmla="*/ 1427521 w 1644063"/>
              <a:gd name="connsiteY8" fmla="*/ 64073 h 1756649"/>
              <a:gd name="connsiteX9" fmla="*/ 962510 w 1644063"/>
              <a:gd name="connsiteY9" fmla="*/ 8542 h 1756649"/>
              <a:gd name="connsiteX10" fmla="*/ 561508 w 1644063"/>
              <a:gd name="connsiteY10" fmla="*/ 79694 h 1756649"/>
              <a:gd name="connsiteX11" fmla="*/ 456638 w 1644063"/>
              <a:gd name="connsiteY11" fmla="*/ 126557 h 1756649"/>
              <a:gd name="connsiteX12" fmla="*/ 414442 w 1644063"/>
              <a:gd name="connsiteY12" fmla="*/ 315914 h 1756649"/>
              <a:gd name="connsiteX13" fmla="*/ 454828 w 1644063"/>
              <a:gd name="connsiteY13" fmla="*/ 514320 h 1756649"/>
              <a:gd name="connsiteX14" fmla="*/ 270900 w 1644063"/>
              <a:gd name="connsiteY14" fmla="*/ 837693 h 1756649"/>
              <a:gd name="connsiteX15" fmla="*/ 20393 w 1644063"/>
              <a:gd name="connsiteY15" fmla="*/ 1123729 h 1756649"/>
              <a:gd name="connsiteX16" fmla="*/ 16868 w 1644063"/>
              <a:gd name="connsiteY16" fmla="*/ 1289464 h 1756649"/>
              <a:gd name="connsiteX17" fmla="*/ 99260 w 1644063"/>
              <a:gd name="connsiteY17" fmla="*/ 1386238 h 1756649"/>
              <a:gd name="connsiteX18" fmla="*/ 183461 w 1644063"/>
              <a:gd name="connsiteY18" fmla="*/ 1637508 h 1756649"/>
              <a:gd name="connsiteX19" fmla="*/ 418919 w 1644063"/>
              <a:gd name="connsiteY19" fmla="*/ 1708945 h 1756649"/>
              <a:gd name="connsiteX20" fmla="*/ 776201 w 1644063"/>
              <a:gd name="connsiteY20" fmla="*/ 1560831 h 1756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44063" h="1756649">
                <a:moveTo>
                  <a:pt x="776201" y="1560831"/>
                </a:moveTo>
                <a:cubicBezTo>
                  <a:pt x="827636" y="1567499"/>
                  <a:pt x="878119" y="1584549"/>
                  <a:pt x="929935" y="1582072"/>
                </a:cubicBezTo>
                <a:cubicBezTo>
                  <a:pt x="981751" y="1579596"/>
                  <a:pt x="1037853" y="1549687"/>
                  <a:pt x="1047473" y="1498728"/>
                </a:cubicBezTo>
                <a:cubicBezTo>
                  <a:pt x="1051379" y="1478059"/>
                  <a:pt x="1047188" y="1456628"/>
                  <a:pt x="1050140" y="1435863"/>
                </a:cubicBezTo>
                <a:cubicBezTo>
                  <a:pt x="1067762" y="1313181"/>
                  <a:pt x="1286075" y="1326040"/>
                  <a:pt x="1323794" y="1207930"/>
                </a:cubicBezTo>
                <a:cubicBezTo>
                  <a:pt x="1342653" y="1148970"/>
                  <a:pt x="1304839" y="1088296"/>
                  <a:pt x="1294552" y="1027241"/>
                </a:cubicBezTo>
                <a:cubicBezTo>
                  <a:pt x="1275407" y="913608"/>
                  <a:pt x="1352369" y="807213"/>
                  <a:pt x="1433141" y="725203"/>
                </a:cubicBezTo>
                <a:cubicBezTo>
                  <a:pt x="1514008" y="643193"/>
                  <a:pt x="1607639" y="562707"/>
                  <a:pt x="1635928" y="450978"/>
                </a:cubicBezTo>
                <a:cubicBezTo>
                  <a:pt x="1674885" y="297531"/>
                  <a:pt x="1568777" y="135606"/>
                  <a:pt x="1427521" y="64073"/>
                </a:cubicBezTo>
                <a:cubicBezTo>
                  <a:pt x="1286265" y="-7460"/>
                  <a:pt x="1119959" y="-7269"/>
                  <a:pt x="962510" y="8542"/>
                </a:cubicBezTo>
                <a:cubicBezTo>
                  <a:pt x="827351" y="22068"/>
                  <a:pt x="693143" y="45880"/>
                  <a:pt x="561508" y="79694"/>
                </a:cubicBezTo>
                <a:cubicBezTo>
                  <a:pt x="524075" y="89314"/>
                  <a:pt x="485308" y="100554"/>
                  <a:pt x="456638" y="126557"/>
                </a:cubicBezTo>
                <a:cubicBezTo>
                  <a:pt x="406631" y="172086"/>
                  <a:pt x="401678" y="249525"/>
                  <a:pt x="414442" y="315914"/>
                </a:cubicBezTo>
                <a:cubicBezTo>
                  <a:pt x="427205" y="382303"/>
                  <a:pt x="454066" y="446692"/>
                  <a:pt x="454828" y="514320"/>
                </a:cubicBezTo>
                <a:cubicBezTo>
                  <a:pt x="456161" y="642145"/>
                  <a:pt x="365293" y="751397"/>
                  <a:pt x="270900" y="837693"/>
                </a:cubicBezTo>
                <a:cubicBezTo>
                  <a:pt x="176603" y="923990"/>
                  <a:pt x="69732" y="1005714"/>
                  <a:pt x="20393" y="1123729"/>
                </a:cubicBezTo>
                <a:cubicBezTo>
                  <a:pt x="-1610" y="1176402"/>
                  <a:pt x="-10087" y="1239077"/>
                  <a:pt x="16868" y="1289464"/>
                </a:cubicBezTo>
                <a:cubicBezTo>
                  <a:pt x="36871" y="1326897"/>
                  <a:pt x="73447" y="1352520"/>
                  <a:pt x="99260" y="1386238"/>
                </a:cubicBezTo>
                <a:cubicBezTo>
                  <a:pt x="153266" y="1456914"/>
                  <a:pt x="153933" y="1553592"/>
                  <a:pt x="183461" y="1637508"/>
                </a:cubicBezTo>
                <a:cubicBezTo>
                  <a:pt x="233276" y="1779049"/>
                  <a:pt x="328241" y="1783145"/>
                  <a:pt x="418919" y="1708945"/>
                </a:cubicBezTo>
                <a:cubicBezTo>
                  <a:pt x="529313" y="1618648"/>
                  <a:pt x="620753" y="1540543"/>
                  <a:pt x="776201" y="1560831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  <a:alpha val="3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D" dirty="0"/>
          </a:p>
        </p:txBody>
      </p:sp>
      <p:pic>
        <p:nvPicPr>
          <p:cNvPr id="3" name="Picture Placeholder 2" descr="A long straight road with windmills on either side of it&#10;&#10;Description automatically generated with low confidence">
            <a:extLst>
              <a:ext uri="{FF2B5EF4-FFF2-40B4-BE49-F238E27FC236}">
                <a16:creationId xmlns:a16="http://schemas.microsoft.com/office/drawing/2014/main" id="{8F37CB8A-DC47-6F49-AD6F-99B956A6C88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05500" y="0"/>
            <a:ext cx="6286500" cy="685800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6DF690-DD5A-4BA4-96A9-EC543D839875}"/>
              </a:ext>
            </a:extLst>
          </p:cNvPr>
          <p:cNvSpPr txBox="1"/>
          <p:nvPr/>
        </p:nvSpPr>
        <p:spPr>
          <a:xfrm>
            <a:off x="1060619" y="259329"/>
            <a:ext cx="55546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361B00"/>
                </a:solidFill>
                <a:latin typeface="Optima" panose="02000503060000020004" pitchFamily="2" charset="0"/>
              </a:rPr>
              <a:t>Do</a:t>
            </a:r>
          </a:p>
        </p:txBody>
      </p:sp>
      <p:grpSp>
        <p:nvGrpSpPr>
          <p:cNvPr id="58" name="Google Shape;3321;p51">
            <a:extLst>
              <a:ext uri="{FF2B5EF4-FFF2-40B4-BE49-F238E27FC236}">
                <a16:creationId xmlns:a16="http://schemas.microsoft.com/office/drawing/2014/main" id="{7B905F55-2985-48BE-8F00-2D80EE798397}"/>
              </a:ext>
            </a:extLst>
          </p:cNvPr>
          <p:cNvGrpSpPr/>
          <p:nvPr/>
        </p:nvGrpSpPr>
        <p:grpSpPr>
          <a:xfrm>
            <a:off x="10857237" y="2794000"/>
            <a:ext cx="1838492" cy="4181366"/>
            <a:chOff x="2650500" y="238500"/>
            <a:chExt cx="2300750" cy="5232700"/>
          </a:xfrm>
          <a:solidFill>
            <a:schemeClr val="accent1"/>
          </a:solidFill>
        </p:grpSpPr>
        <p:sp>
          <p:nvSpPr>
            <p:cNvPr id="59" name="Google Shape;3322;p51">
              <a:extLst>
                <a:ext uri="{FF2B5EF4-FFF2-40B4-BE49-F238E27FC236}">
                  <a16:creationId xmlns:a16="http://schemas.microsoft.com/office/drawing/2014/main" id="{59269E07-8F71-46B4-A07C-8C1847D068F5}"/>
                </a:ext>
              </a:extLst>
            </p:cNvPr>
            <p:cNvSpPr/>
            <p:nvPr/>
          </p:nvSpPr>
          <p:spPr>
            <a:xfrm>
              <a:off x="2650500" y="238500"/>
              <a:ext cx="2300750" cy="5232700"/>
            </a:xfrm>
            <a:custGeom>
              <a:avLst/>
              <a:gdLst/>
              <a:ahLst/>
              <a:cxnLst/>
              <a:rect l="l" t="t" r="r" b="b"/>
              <a:pathLst>
                <a:path w="92030" h="209308" extrusionOk="0">
                  <a:moveTo>
                    <a:pt x="7597" y="138060"/>
                  </a:moveTo>
                  <a:lnTo>
                    <a:pt x="7597" y="138060"/>
                  </a:lnTo>
                  <a:cubicBezTo>
                    <a:pt x="7278" y="139366"/>
                    <a:pt x="6928" y="140703"/>
                    <a:pt x="6670" y="142024"/>
                  </a:cubicBezTo>
                  <a:lnTo>
                    <a:pt x="6260" y="144030"/>
                  </a:lnTo>
                  <a:lnTo>
                    <a:pt x="5895" y="146020"/>
                  </a:lnTo>
                  <a:lnTo>
                    <a:pt x="5728" y="147022"/>
                  </a:lnTo>
                  <a:cubicBezTo>
                    <a:pt x="5667" y="147357"/>
                    <a:pt x="5622" y="147691"/>
                    <a:pt x="5576" y="148025"/>
                  </a:cubicBezTo>
                  <a:lnTo>
                    <a:pt x="5303" y="150030"/>
                  </a:lnTo>
                  <a:cubicBezTo>
                    <a:pt x="5211" y="150699"/>
                    <a:pt x="5151" y="151367"/>
                    <a:pt x="5075" y="152036"/>
                  </a:cubicBezTo>
                  <a:lnTo>
                    <a:pt x="4968" y="153053"/>
                  </a:lnTo>
                  <a:lnTo>
                    <a:pt x="4892" y="154056"/>
                  </a:lnTo>
                  <a:cubicBezTo>
                    <a:pt x="4680" y="156745"/>
                    <a:pt x="4634" y="159434"/>
                    <a:pt x="4771" y="162123"/>
                  </a:cubicBezTo>
                  <a:cubicBezTo>
                    <a:pt x="4877" y="164781"/>
                    <a:pt x="5211" y="167440"/>
                    <a:pt x="5789" y="170053"/>
                  </a:cubicBezTo>
                  <a:cubicBezTo>
                    <a:pt x="6336" y="172650"/>
                    <a:pt x="7171" y="175172"/>
                    <a:pt x="8250" y="177588"/>
                  </a:cubicBezTo>
                  <a:cubicBezTo>
                    <a:pt x="9328" y="180003"/>
                    <a:pt x="10696" y="182282"/>
                    <a:pt x="12306" y="184363"/>
                  </a:cubicBezTo>
                  <a:cubicBezTo>
                    <a:pt x="13947" y="186459"/>
                    <a:pt x="15800" y="188358"/>
                    <a:pt x="17866" y="190014"/>
                  </a:cubicBezTo>
                  <a:cubicBezTo>
                    <a:pt x="19947" y="191700"/>
                    <a:pt x="22180" y="193189"/>
                    <a:pt x="24535" y="194450"/>
                  </a:cubicBezTo>
                  <a:cubicBezTo>
                    <a:pt x="22135" y="193174"/>
                    <a:pt x="19856" y="191670"/>
                    <a:pt x="17744" y="189969"/>
                  </a:cubicBezTo>
                  <a:cubicBezTo>
                    <a:pt x="17608" y="189862"/>
                    <a:pt x="17486" y="189756"/>
                    <a:pt x="17349" y="189649"/>
                  </a:cubicBezTo>
                  <a:lnTo>
                    <a:pt x="16970" y="189315"/>
                  </a:lnTo>
                  <a:lnTo>
                    <a:pt x="16210" y="188647"/>
                  </a:lnTo>
                  <a:cubicBezTo>
                    <a:pt x="16088" y="188541"/>
                    <a:pt x="15967" y="188419"/>
                    <a:pt x="15845" y="188297"/>
                  </a:cubicBezTo>
                  <a:lnTo>
                    <a:pt x="15481" y="187948"/>
                  </a:lnTo>
                  <a:lnTo>
                    <a:pt x="14767" y="187249"/>
                  </a:lnTo>
                  <a:cubicBezTo>
                    <a:pt x="14311" y="186748"/>
                    <a:pt x="13840" y="186262"/>
                    <a:pt x="13400" y="185760"/>
                  </a:cubicBezTo>
                  <a:lnTo>
                    <a:pt x="12762" y="185001"/>
                  </a:lnTo>
                  <a:cubicBezTo>
                    <a:pt x="12549" y="184743"/>
                    <a:pt x="12321" y="184484"/>
                    <a:pt x="12139" y="184211"/>
                  </a:cubicBezTo>
                  <a:cubicBezTo>
                    <a:pt x="10513" y="182099"/>
                    <a:pt x="9146" y="179790"/>
                    <a:pt x="8067" y="177360"/>
                  </a:cubicBezTo>
                  <a:cubicBezTo>
                    <a:pt x="6989" y="174914"/>
                    <a:pt x="6184" y="172377"/>
                    <a:pt x="5637" y="169764"/>
                  </a:cubicBezTo>
                  <a:lnTo>
                    <a:pt x="5455" y="168792"/>
                  </a:lnTo>
                  <a:lnTo>
                    <a:pt x="5348" y="168290"/>
                  </a:lnTo>
                  <a:cubicBezTo>
                    <a:pt x="5318" y="168123"/>
                    <a:pt x="5303" y="167971"/>
                    <a:pt x="5272" y="167804"/>
                  </a:cubicBezTo>
                  <a:cubicBezTo>
                    <a:pt x="5181" y="167136"/>
                    <a:pt x="5075" y="166483"/>
                    <a:pt x="4984" y="165814"/>
                  </a:cubicBezTo>
                  <a:lnTo>
                    <a:pt x="4801" y="163824"/>
                  </a:lnTo>
                  <a:cubicBezTo>
                    <a:pt x="4741" y="163156"/>
                    <a:pt x="4725" y="162502"/>
                    <a:pt x="4680" y="161819"/>
                  </a:cubicBezTo>
                  <a:cubicBezTo>
                    <a:pt x="4634" y="161150"/>
                    <a:pt x="4634" y="160497"/>
                    <a:pt x="4634" y="159829"/>
                  </a:cubicBezTo>
                  <a:cubicBezTo>
                    <a:pt x="4619" y="159145"/>
                    <a:pt x="4604" y="158492"/>
                    <a:pt x="4634" y="157824"/>
                  </a:cubicBezTo>
                  <a:lnTo>
                    <a:pt x="4710" y="155818"/>
                  </a:lnTo>
                  <a:lnTo>
                    <a:pt x="4847" y="153813"/>
                  </a:lnTo>
                  <a:cubicBezTo>
                    <a:pt x="4892" y="153145"/>
                    <a:pt x="4968" y="152476"/>
                    <a:pt x="5044" y="151823"/>
                  </a:cubicBezTo>
                  <a:lnTo>
                    <a:pt x="5151" y="150820"/>
                  </a:lnTo>
                  <a:cubicBezTo>
                    <a:pt x="5181" y="150486"/>
                    <a:pt x="5211" y="150152"/>
                    <a:pt x="5272" y="149818"/>
                  </a:cubicBezTo>
                  <a:cubicBezTo>
                    <a:pt x="5470" y="148496"/>
                    <a:pt x="5637" y="147174"/>
                    <a:pt x="5895" y="145868"/>
                  </a:cubicBezTo>
                  <a:cubicBezTo>
                    <a:pt x="6017" y="145215"/>
                    <a:pt x="6123" y="144561"/>
                    <a:pt x="6260" y="143893"/>
                  </a:cubicBezTo>
                  <a:lnTo>
                    <a:pt x="6670" y="141949"/>
                  </a:lnTo>
                  <a:lnTo>
                    <a:pt x="6883" y="140961"/>
                  </a:lnTo>
                  <a:cubicBezTo>
                    <a:pt x="6958" y="140642"/>
                    <a:pt x="7034" y="140323"/>
                    <a:pt x="7110" y="139989"/>
                  </a:cubicBezTo>
                  <a:lnTo>
                    <a:pt x="7597" y="138060"/>
                  </a:lnTo>
                  <a:close/>
                  <a:moveTo>
                    <a:pt x="71628" y="0"/>
                  </a:moveTo>
                  <a:lnTo>
                    <a:pt x="71628" y="0"/>
                  </a:lnTo>
                  <a:cubicBezTo>
                    <a:pt x="66098" y="562"/>
                    <a:pt x="60478" y="1124"/>
                    <a:pt x="54872" y="2127"/>
                  </a:cubicBezTo>
                  <a:cubicBezTo>
                    <a:pt x="49266" y="3130"/>
                    <a:pt x="43630" y="4527"/>
                    <a:pt x="38207" y="6836"/>
                  </a:cubicBezTo>
                  <a:cubicBezTo>
                    <a:pt x="37539" y="7171"/>
                    <a:pt x="36703" y="7535"/>
                    <a:pt x="35807" y="8036"/>
                  </a:cubicBezTo>
                  <a:cubicBezTo>
                    <a:pt x="35366" y="8279"/>
                    <a:pt x="34895" y="8538"/>
                    <a:pt x="34409" y="8796"/>
                  </a:cubicBezTo>
                  <a:lnTo>
                    <a:pt x="32996" y="9662"/>
                  </a:lnTo>
                  <a:cubicBezTo>
                    <a:pt x="32769" y="9814"/>
                    <a:pt x="32526" y="9951"/>
                    <a:pt x="32298" y="10118"/>
                  </a:cubicBezTo>
                  <a:lnTo>
                    <a:pt x="31614" y="10589"/>
                  </a:lnTo>
                  <a:cubicBezTo>
                    <a:pt x="31158" y="10892"/>
                    <a:pt x="30718" y="11181"/>
                    <a:pt x="30308" y="11500"/>
                  </a:cubicBezTo>
                  <a:lnTo>
                    <a:pt x="29153" y="12381"/>
                  </a:lnTo>
                  <a:cubicBezTo>
                    <a:pt x="28788" y="12655"/>
                    <a:pt x="28454" y="12913"/>
                    <a:pt x="28181" y="13156"/>
                  </a:cubicBezTo>
                  <a:cubicBezTo>
                    <a:pt x="24839" y="15997"/>
                    <a:pt x="21983" y="19369"/>
                    <a:pt x="19734" y="23152"/>
                  </a:cubicBezTo>
                  <a:lnTo>
                    <a:pt x="18929" y="24565"/>
                  </a:lnTo>
                  <a:lnTo>
                    <a:pt x="18732" y="24914"/>
                  </a:lnTo>
                  <a:lnTo>
                    <a:pt x="18534" y="25279"/>
                  </a:lnTo>
                  <a:lnTo>
                    <a:pt x="18185" y="25993"/>
                  </a:lnTo>
                  <a:lnTo>
                    <a:pt x="17456" y="27451"/>
                  </a:lnTo>
                  <a:lnTo>
                    <a:pt x="16833" y="28940"/>
                  </a:lnTo>
                  <a:lnTo>
                    <a:pt x="16529" y="29684"/>
                  </a:lnTo>
                  <a:cubicBezTo>
                    <a:pt x="16423" y="29927"/>
                    <a:pt x="16316" y="30170"/>
                    <a:pt x="16225" y="30429"/>
                  </a:cubicBezTo>
                  <a:lnTo>
                    <a:pt x="15709" y="31948"/>
                  </a:lnTo>
                  <a:lnTo>
                    <a:pt x="15435" y="32707"/>
                  </a:lnTo>
                  <a:lnTo>
                    <a:pt x="15359" y="32920"/>
                  </a:lnTo>
                  <a:lnTo>
                    <a:pt x="15314" y="33057"/>
                  </a:lnTo>
                  <a:cubicBezTo>
                    <a:pt x="15299" y="33102"/>
                    <a:pt x="15268" y="33163"/>
                    <a:pt x="15268" y="33224"/>
                  </a:cubicBezTo>
                  <a:lnTo>
                    <a:pt x="15162" y="33740"/>
                  </a:lnTo>
                  <a:lnTo>
                    <a:pt x="15010" y="34561"/>
                  </a:lnTo>
                  <a:cubicBezTo>
                    <a:pt x="14964" y="34819"/>
                    <a:pt x="14904" y="35092"/>
                    <a:pt x="14873" y="35366"/>
                  </a:cubicBezTo>
                  <a:cubicBezTo>
                    <a:pt x="14539" y="37508"/>
                    <a:pt x="14387" y="39665"/>
                    <a:pt x="14417" y="41837"/>
                  </a:cubicBezTo>
                  <a:cubicBezTo>
                    <a:pt x="14448" y="43949"/>
                    <a:pt x="14600" y="46076"/>
                    <a:pt x="14904" y="48172"/>
                  </a:cubicBezTo>
                  <a:cubicBezTo>
                    <a:pt x="15435" y="52319"/>
                    <a:pt x="16362" y="56315"/>
                    <a:pt x="17319" y="60204"/>
                  </a:cubicBezTo>
                  <a:cubicBezTo>
                    <a:pt x="18276" y="64108"/>
                    <a:pt x="19263" y="67906"/>
                    <a:pt x="20008" y="71673"/>
                  </a:cubicBezTo>
                  <a:cubicBezTo>
                    <a:pt x="20737" y="75456"/>
                    <a:pt x="21223" y="79193"/>
                    <a:pt x="21162" y="82869"/>
                  </a:cubicBezTo>
                  <a:lnTo>
                    <a:pt x="21102" y="84236"/>
                  </a:lnTo>
                  <a:cubicBezTo>
                    <a:pt x="21071" y="84692"/>
                    <a:pt x="21026" y="85163"/>
                    <a:pt x="20995" y="85619"/>
                  </a:cubicBezTo>
                  <a:cubicBezTo>
                    <a:pt x="20950" y="86090"/>
                    <a:pt x="20904" y="86591"/>
                    <a:pt x="20859" y="87062"/>
                  </a:cubicBezTo>
                  <a:lnTo>
                    <a:pt x="20783" y="87791"/>
                  </a:lnTo>
                  <a:cubicBezTo>
                    <a:pt x="20767" y="88019"/>
                    <a:pt x="20737" y="88262"/>
                    <a:pt x="20707" y="88490"/>
                  </a:cubicBezTo>
                  <a:cubicBezTo>
                    <a:pt x="20494" y="90374"/>
                    <a:pt x="20175" y="92242"/>
                    <a:pt x="19795" y="94080"/>
                  </a:cubicBezTo>
                  <a:cubicBezTo>
                    <a:pt x="19036" y="97757"/>
                    <a:pt x="17896" y="101342"/>
                    <a:pt x="16392" y="104775"/>
                  </a:cubicBezTo>
                  <a:cubicBezTo>
                    <a:pt x="14904" y="108224"/>
                    <a:pt x="13050" y="111611"/>
                    <a:pt x="11212" y="115136"/>
                  </a:cubicBezTo>
                  <a:cubicBezTo>
                    <a:pt x="10301" y="116898"/>
                    <a:pt x="9404" y="118691"/>
                    <a:pt x="8554" y="120529"/>
                  </a:cubicBezTo>
                  <a:cubicBezTo>
                    <a:pt x="7718" y="122367"/>
                    <a:pt x="6913" y="124235"/>
                    <a:pt x="6199" y="126134"/>
                  </a:cubicBezTo>
                  <a:cubicBezTo>
                    <a:pt x="5834" y="127091"/>
                    <a:pt x="5500" y="128048"/>
                    <a:pt x="5166" y="129005"/>
                  </a:cubicBezTo>
                  <a:lnTo>
                    <a:pt x="4695" y="130464"/>
                  </a:lnTo>
                  <a:cubicBezTo>
                    <a:pt x="4543" y="130935"/>
                    <a:pt x="4406" y="131436"/>
                    <a:pt x="4254" y="131922"/>
                  </a:cubicBezTo>
                  <a:lnTo>
                    <a:pt x="4027" y="132667"/>
                  </a:lnTo>
                  <a:lnTo>
                    <a:pt x="3844" y="133396"/>
                  </a:lnTo>
                  <a:lnTo>
                    <a:pt x="3464" y="134854"/>
                  </a:lnTo>
                  <a:lnTo>
                    <a:pt x="3085" y="136313"/>
                  </a:lnTo>
                  <a:lnTo>
                    <a:pt x="2750" y="137786"/>
                  </a:lnTo>
                  <a:cubicBezTo>
                    <a:pt x="1824" y="141705"/>
                    <a:pt x="1125" y="145686"/>
                    <a:pt x="639" y="149696"/>
                  </a:cubicBezTo>
                  <a:cubicBezTo>
                    <a:pt x="153" y="153752"/>
                    <a:pt x="1" y="157854"/>
                    <a:pt x="198" y="161940"/>
                  </a:cubicBezTo>
                  <a:cubicBezTo>
                    <a:pt x="259" y="162973"/>
                    <a:pt x="305" y="163991"/>
                    <a:pt x="426" y="165024"/>
                  </a:cubicBezTo>
                  <a:lnTo>
                    <a:pt x="609" y="166574"/>
                  </a:lnTo>
                  <a:lnTo>
                    <a:pt x="836" y="168123"/>
                  </a:lnTo>
                  <a:lnTo>
                    <a:pt x="958" y="168898"/>
                  </a:lnTo>
                  <a:cubicBezTo>
                    <a:pt x="1003" y="169141"/>
                    <a:pt x="1064" y="169399"/>
                    <a:pt x="1110" y="169658"/>
                  </a:cubicBezTo>
                  <a:lnTo>
                    <a:pt x="1429" y="171207"/>
                  </a:lnTo>
                  <a:cubicBezTo>
                    <a:pt x="1535" y="171708"/>
                    <a:pt x="1687" y="172210"/>
                    <a:pt x="1809" y="172726"/>
                  </a:cubicBezTo>
                  <a:lnTo>
                    <a:pt x="2006" y="173486"/>
                  </a:lnTo>
                  <a:cubicBezTo>
                    <a:pt x="2067" y="173744"/>
                    <a:pt x="2158" y="173987"/>
                    <a:pt x="2234" y="174245"/>
                  </a:cubicBezTo>
                  <a:lnTo>
                    <a:pt x="2705" y="175765"/>
                  </a:lnTo>
                  <a:cubicBezTo>
                    <a:pt x="2887" y="176251"/>
                    <a:pt x="3070" y="176752"/>
                    <a:pt x="3267" y="177253"/>
                  </a:cubicBezTo>
                  <a:lnTo>
                    <a:pt x="3556" y="177998"/>
                  </a:lnTo>
                  <a:lnTo>
                    <a:pt x="3875" y="178727"/>
                  </a:lnTo>
                  <a:cubicBezTo>
                    <a:pt x="4087" y="179213"/>
                    <a:pt x="4285" y="179699"/>
                    <a:pt x="4528" y="180185"/>
                  </a:cubicBezTo>
                  <a:cubicBezTo>
                    <a:pt x="5470" y="182099"/>
                    <a:pt x="6548" y="183953"/>
                    <a:pt x="7794" y="185700"/>
                  </a:cubicBezTo>
                  <a:cubicBezTo>
                    <a:pt x="9040" y="187447"/>
                    <a:pt x="10422" y="189087"/>
                    <a:pt x="11941" y="190591"/>
                  </a:cubicBezTo>
                  <a:lnTo>
                    <a:pt x="13096" y="191716"/>
                  </a:lnTo>
                  <a:lnTo>
                    <a:pt x="14296" y="192764"/>
                  </a:lnTo>
                  <a:lnTo>
                    <a:pt x="14600" y="193037"/>
                  </a:lnTo>
                  <a:lnTo>
                    <a:pt x="14904" y="193280"/>
                  </a:lnTo>
                  <a:lnTo>
                    <a:pt x="15526" y="193782"/>
                  </a:lnTo>
                  <a:lnTo>
                    <a:pt x="16164" y="194268"/>
                  </a:lnTo>
                  <a:cubicBezTo>
                    <a:pt x="16377" y="194435"/>
                    <a:pt x="16590" y="194587"/>
                    <a:pt x="16802" y="194739"/>
                  </a:cubicBezTo>
                  <a:cubicBezTo>
                    <a:pt x="14585" y="193128"/>
                    <a:pt x="12534" y="191275"/>
                    <a:pt x="10680" y="189255"/>
                  </a:cubicBezTo>
                  <a:cubicBezTo>
                    <a:pt x="8842" y="187219"/>
                    <a:pt x="7232" y="185001"/>
                    <a:pt x="5865" y="182616"/>
                  </a:cubicBezTo>
                  <a:cubicBezTo>
                    <a:pt x="4528" y="180261"/>
                    <a:pt x="3434" y="177785"/>
                    <a:pt x="2599" y="175218"/>
                  </a:cubicBezTo>
                  <a:lnTo>
                    <a:pt x="2295" y="174245"/>
                  </a:lnTo>
                  <a:cubicBezTo>
                    <a:pt x="2204" y="173926"/>
                    <a:pt x="2082" y="173607"/>
                    <a:pt x="2006" y="173288"/>
                  </a:cubicBezTo>
                  <a:lnTo>
                    <a:pt x="1520" y="171329"/>
                  </a:lnTo>
                  <a:lnTo>
                    <a:pt x="1125" y="169384"/>
                  </a:lnTo>
                  <a:cubicBezTo>
                    <a:pt x="1049" y="169050"/>
                    <a:pt x="1003" y="168731"/>
                    <a:pt x="958" y="168397"/>
                  </a:cubicBezTo>
                  <a:lnTo>
                    <a:pt x="806" y="167424"/>
                  </a:lnTo>
                  <a:cubicBezTo>
                    <a:pt x="426" y="164827"/>
                    <a:pt x="229" y="162214"/>
                    <a:pt x="214" y="159601"/>
                  </a:cubicBezTo>
                  <a:lnTo>
                    <a:pt x="198" y="158629"/>
                  </a:lnTo>
                  <a:cubicBezTo>
                    <a:pt x="198" y="158294"/>
                    <a:pt x="214" y="157975"/>
                    <a:pt x="214" y="157656"/>
                  </a:cubicBezTo>
                  <a:lnTo>
                    <a:pt x="274" y="155712"/>
                  </a:lnTo>
                  <a:lnTo>
                    <a:pt x="396" y="153783"/>
                  </a:lnTo>
                  <a:lnTo>
                    <a:pt x="457" y="152826"/>
                  </a:lnTo>
                  <a:cubicBezTo>
                    <a:pt x="472" y="152507"/>
                    <a:pt x="517" y="152188"/>
                    <a:pt x="548" y="151869"/>
                  </a:cubicBezTo>
                  <a:cubicBezTo>
                    <a:pt x="1049" y="146810"/>
                    <a:pt x="1900" y="141781"/>
                    <a:pt x="3115" y="136829"/>
                  </a:cubicBezTo>
                  <a:cubicBezTo>
                    <a:pt x="3252" y="136206"/>
                    <a:pt x="3434" y="135599"/>
                    <a:pt x="3586" y="134976"/>
                  </a:cubicBezTo>
                  <a:lnTo>
                    <a:pt x="4057" y="133138"/>
                  </a:lnTo>
                  <a:lnTo>
                    <a:pt x="4178" y="132682"/>
                  </a:lnTo>
                  <a:lnTo>
                    <a:pt x="4315" y="132211"/>
                  </a:lnTo>
                  <a:lnTo>
                    <a:pt x="4589" y="131284"/>
                  </a:lnTo>
                  <a:cubicBezTo>
                    <a:pt x="4771" y="130661"/>
                    <a:pt x="4999" y="130054"/>
                    <a:pt x="5181" y="129446"/>
                  </a:cubicBezTo>
                  <a:cubicBezTo>
                    <a:pt x="5986" y="127015"/>
                    <a:pt x="6913" y="124615"/>
                    <a:pt x="7961" y="122260"/>
                  </a:cubicBezTo>
                  <a:cubicBezTo>
                    <a:pt x="8994" y="119921"/>
                    <a:pt x="10133" y="117642"/>
                    <a:pt x="11288" y="115394"/>
                  </a:cubicBezTo>
                  <a:cubicBezTo>
                    <a:pt x="12443" y="113161"/>
                    <a:pt x="13627" y="110973"/>
                    <a:pt x="14721" y="108786"/>
                  </a:cubicBezTo>
                  <a:cubicBezTo>
                    <a:pt x="15815" y="106629"/>
                    <a:pt x="16802" y="104411"/>
                    <a:pt x="17668" y="102147"/>
                  </a:cubicBezTo>
                  <a:cubicBezTo>
                    <a:pt x="18519" y="99899"/>
                    <a:pt x="19203" y="97590"/>
                    <a:pt x="19750" y="95250"/>
                  </a:cubicBezTo>
                  <a:cubicBezTo>
                    <a:pt x="20281" y="92865"/>
                    <a:pt x="20691" y="90450"/>
                    <a:pt x="20950" y="88034"/>
                  </a:cubicBezTo>
                  <a:lnTo>
                    <a:pt x="21132" y="86166"/>
                  </a:lnTo>
                  <a:lnTo>
                    <a:pt x="21284" y="84343"/>
                  </a:lnTo>
                  <a:lnTo>
                    <a:pt x="21314" y="83462"/>
                  </a:lnTo>
                  <a:cubicBezTo>
                    <a:pt x="21329" y="83158"/>
                    <a:pt x="21329" y="82869"/>
                    <a:pt x="21329" y="82565"/>
                  </a:cubicBezTo>
                  <a:cubicBezTo>
                    <a:pt x="21329" y="81964"/>
                    <a:pt x="21344" y="81377"/>
                    <a:pt x="21315" y="80775"/>
                  </a:cubicBezTo>
                  <a:lnTo>
                    <a:pt x="21315" y="80775"/>
                  </a:lnTo>
                  <a:cubicBezTo>
                    <a:pt x="21367" y="80933"/>
                    <a:pt x="21434" y="81271"/>
                    <a:pt x="21484" y="81271"/>
                  </a:cubicBezTo>
                  <a:cubicBezTo>
                    <a:pt x="21522" y="81271"/>
                    <a:pt x="21551" y="81081"/>
                    <a:pt x="21557" y="80484"/>
                  </a:cubicBezTo>
                  <a:cubicBezTo>
                    <a:pt x="21573" y="80788"/>
                    <a:pt x="21588" y="81107"/>
                    <a:pt x="21603" y="81411"/>
                  </a:cubicBezTo>
                  <a:lnTo>
                    <a:pt x="21618" y="82322"/>
                  </a:lnTo>
                  <a:cubicBezTo>
                    <a:pt x="21633" y="82945"/>
                    <a:pt x="21603" y="83553"/>
                    <a:pt x="21588" y="84160"/>
                  </a:cubicBezTo>
                  <a:cubicBezTo>
                    <a:pt x="21588" y="84464"/>
                    <a:pt x="21542" y="84768"/>
                    <a:pt x="21527" y="85087"/>
                  </a:cubicBezTo>
                  <a:lnTo>
                    <a:pt x="21466" y="86014"/>
                  </a:lnTo>
                  <a:lnTo>
                    <a:pt x="21299" y="87913"/>
                  </a:lnTo>
                  <a:cubicBezTo>
                    <a:pt x="21056" y="90389"/>
                    <a:pt x="20676" y="92850"/>
                    <a:pt x="20129" y="95281"/>
                  </a:cubicBezTo>
                  <a:cubicBezTo>
                    <a:pt x="19598" y="97696"/>
                    <a:pt x="18899" y="100051"/>
                    <a:pt x="18033" y="102360"/>
                  </a:cubicBezTo>
                  <a:cubicBezTo>
                    <a:pt x="17152" y="104669"/>
                    <a:pt x="16149" y="106932"/>
                    <a:pt x="15010" y="109135"/>
                  </a:cubicBezTo>
                  <a:cubicBezTo>
                    <a:pt x="13901" y="111383"/>
                    <a:pt x="12686" y="113601"/>
                    <a:pt x="11516" y="115865"/>
                  </a:cubicBezTo>
                  <a:cubicBezTo>
                    <a:pt x="10331" y="118144"/>
                    <a:pt x="9176" y="120453"/>
                    <a:pt x="8143" y="122838"/>
                  </a:cubicBezTo>
                  <a:cubicBezTo>
                    <a:pt x="7110" y="125208"/>
                    <a:pt x="6169" y="127638"/>
                    <a:pt x="5363" y="130099"/>
                  </a:cubicBezTo>
                  <a:lnTo>
                    <a:pt x="5060" y="131026"/>
                  </a:lnTo>
                  <a:lnTo>
                    <a:pt x="4771" y="131968"/>
                  </a:lnTo>
                  <a:cubicBezTo>
                    <a:pt x="4680" y="132272"/>
                    <a:pt x="4573" y="132591"/>
                    <a:pt x="4497" y="132894"/>
                  </a:cubicBezTo>
                  <a:lnTo>
                    <a:pt x="4239" y="133836"/>
                  </a:lnTo>
                  <a:cubicBezTo>
                    <a:pt x="3920" y="135082"/>
                    <a:pt x="3571" y="136313"/>
                    <a:pt x="3297" y="137573"/>
                  </a:cubicBezTo>
                  <a:cubicBezTo>
                    <a:pt x="2067" y="142587"/>
                    <a:pt x="1216" y="147691"/>
                    <a:pt x="745" y="152826"/>
                  </a:cubicBezTo>
                  <a:lnTo>
                    <a:pt x="609" y="154785"/>
                  </a:lnTo>
                  <a:lnTo>
                    <a:pt x="548" y="155757"/>
                  </a:lnTo>
                  <a:lnTo>
                    <a:pt x="533" y="156730"/>
                  </a:lnTo>
                  <a:cubicBezTo>
                    <a:pt x="517" y="157383"/>
                    <a:pt x="487" y="158051"/>
                    <a:pt x="487" y="158705"/>
                  </a:cubicBezTo>
                  <a:lnTo>
                    <a:pt x="502" y="160664"/>
                  </a:lnTo>
                  <a:cubicBezTo>
                    <a:pt x="502" y="161333"/>
                    <a:pt x="563" y="162001"/>
                    <a:pt x="593" y="162654"/>
                  </a:cubicBezTo>
                  <a:cubicBezTo>
                    <a:pt x="639" y="163292"/>
                    <a:pt x="669" y="163976"/>
                    <a:pt x="745" y="164629"/>
                  </a:cubicBezTo>
                  <a:cubicBezTo>
                    <a:pt x="821" y="165282"/>
                    <a:pt x="882" y="165951"/>
                    <a:pt x="958" y="166604"/>
                  </a:cubicBezTo>
                  <a:lnTo>
                    <a:pt x="1262" y="168579"/>
                  </a:lnTo>
                  <a:cubicBezTo>
                    <a:pt x="1717" y="171238"/>
                    <a:pt x="2416" y="173850"/>
                    <a:pt x="3328" y="176387"/>
                  </a:cubicBezTo>
                  <a:cubicBezTo>
                    <a:pt x="4270" y="178970"/>
                    <a:pt x="5470" y="181431"/>
                    <a:pt x="6943" y="183740"/>
                  </a:cubicBezTo>
                  <a:cubicBezTo>
                    <a:pt x="8417" y="186080"/>
                    <a:pt x="10164" y="188237"/>
                    <a:pt x="12124" y="190166"/>
                  </a:cubicBezTo>
                  <a:cubicBezTo>
                    <a:pt x="14083" y="192110"/>
                    <a:pt x="16240" y="193842"/>
                    <a:pt x="18549" y="195346"/>
                  </a:cubicBezTo>
                  <a:lnTo>
                    <a:pt x="18276" y="195772"/>
                  </a:lnTo>
                  <a:lnTo>
                    <a:pt x="19507" y="196577"/>
                  </a:lnTo>
                  <a:cubicBezTo>
                    <a:pt x="19917" y="196835"/>
                    <a:pt x="20327" y="197078"/>
                    <a:pt x="20752" y="197336"/>
                  </a:cubicBezTo>
                  <a:lnTo>
                    <a:pt x="21375" y="197716"/>
                  </a:lnTo>
                  <a:lnTo>
                    <a:pt x="22013" y="198066"/>
                  </a:lnTo>
                  <a:cubicBezTo>
                    <a:pt x="22454" y="198293"/>
                    <a:pt x="22864" y="198536"/>
                    <a:pt x="23304" y="198749"/>
                  </a:cubicBezTo>
                  <a:cubicBezTo>
                    <a:pt x="24170" y="199190"/>
                    <a:pt x="25036" y="199615"/>
                    <a:pt x="25917" y="200025"/>
                  </a:cubicBezTo>
                  <a:cubicBezTo>
                    <a:pt x="26798" y="200420"/>
                    <a:pt x="27679" y="200785"/>
                    <a:pt x="28576" y="201165"/>
                  </a:cubicBezTo>
                  <a:cubicBezTo>
                    <a:pt x="30368" y="201863"/>
                    <a:pt x="32176" y="202532"/>
                    <a:pt x="33999" y="203109"/>
                  </a:cubicBezTo>
                  <a:cubicBezTo>
                    <a:pt x="34911" y="203413"/>
                    <a:pt x="35837" y="203656"/>
                    <a:pt x="36749" y="203929"/>
                  </a:cubicBezTo>
                  <a:lnTo>
                    <a:pt x="38131" y="204309"/>
                  </a:lnTo>
                  <a:cubicBezTo>
                    <a:pt x="38587" y="204446"/>
                    <a:pt x="39058" y="204567"/>
                    <a:pt x="39514" y="204674"/>
                  </a:cubicBezTo>
                  <a:lnTo>
                    <a:pt x="40911" y="205023"/>
                  </a:lnTo>
                  <a:lnTo>
                    <a:pt x="42309" y="205327"/>
                  </a:lnTo>
                  <a:cubicBezTo>
                    <a:pt x="43235" y="205555"/>
                    <a:pt x="44162" y="205737"/>
                    <a:pt x="45089" y="205935"/>
                  </a:cubicBezTo>
                  <a:cubicBezTo>
                    <a:pt x="46957" y="206299"/>
                    <a:pt x="48826" y="206633"/>
                    <a:pt x="50710" y="206937"/>
                  </a:cubicBezTo>
                  <a:cubicBezTo>
                    <a:pt x="54462" y="207545"/>
                    <a:pt x="58229" y="208016"/>
                    <a:pt x="61997" y="208426"/>
                  </a:cubicBezTo>
                  <a:cubicBezTo>
                    <a:pt x="68256" y="209049"/>
                    <a:pt x="73633" y="209186"/>
                    <a:pt x="78115" y="209246"/>
                  </a:cubicBezTo>
                  <a:cubicBezTo>
                    <a:pt x="72615" y="208684"/>
                    <a:pt x="67010" y="208183"/>
                    <a:pt x="61343" y="207515"/>
                  </a:cubicBezTo>
                  <a:cubicBezTo>
                    <a:pt x="55677" y="206846"/>
                    <a:pt x="49935" y="206026"/>
                    <a:pt x="44223" y="204810"/>
                  </a:cubicBezTo>
                  <a:cubicBezTo>
                    <a:pt x="38496" y="203580"/>
                    <a:pt x="32769" y="201970"/>
                    <a:pt x="27269" y="199554"/>
                  </a:cubicBezTo>
                  <a:cubicBezTo>
                    <a:pt x="24489" y="198339"/>
                    <a:pt x="21816" y="196911"/>
                    <a:pt x="19294" y="195255"/>
                  </a:cubicBezTo>
                  <a:cubicBezTo>
                    <a:pt x="16727" y="193569"/>
                    <a:pt x="14341" y="191624"/>
                    <a:pt x="12215" y="189422"/>
                  </a:cubicBezTo>
                  <a:cubicBezTo>
                    <a:pt x="10058" y="187204"/>
                    <a:pt x="8204" y="184712"/>
                    <a:pt x="6670" y="182023"/>
                  </a:cubicBezTo>
                  <a:cubicBezTo>
                    <a:pt x="5151" y="179350"/>
                    <a:pt x="3951" y="176509"/>
                    <a:pt x="3100" y="173547"/>
                  </a:cubicBezTo>
                  <a:cubicBezTo>
                    <a:pt x="2249" y="170615"/>
                    <a:pt x="1687" y="167607"/>
                    <a:pt x="1429" y="164569"/>
                  </a:cubicBezTo>
                  <a:cubicBezTo>
                    <a:pt x="1155" y="161561"/>
                    <a:pt x="1095" y="158538"/>
                    <a:pt x="1231" y="155530"/>
                  </a:cubicBezTo>
                  <a:cubicBezTo>
                    <a:pt x="1383" y="152537"/>
                    <a:pt x="1717" y="149559"/>
                    <a:pt x="2143" y="146612"/>
                  </a:cubicBezTo>
                  <a:lnTo>
                    <a:pt x="2523" y="144425"/>
                  </a:lnTo>
                  <a:lnTo>
                    <a:pt x="2705" y="143316"/>
                  </a:lnTo>
                  <a:lnTo>
                    <a:pt x="2933" y="142237"/>
                  </a:lnTo>
                  <a:lnTo>
                    <a:pt x="3373" y="140050"/>
                  </a:lnTo>
                  <a:lnTo>
                    <a:pt x="3859" y="137908"/>
                  </a:lnTo>
                  <a:cubicBezTo>
                    <a:pt x="4178" y="136464"/>
                    <a:pt x="4573" y="135036"/>
                    <a:pt x="4938" y="133608"/>
                  </a:cubicBezTo>
                  <a:cubicBezTo>
                    <a:pt x="5120" y="132894"/>
                    <a:pt x="5348" y="132180"/>
                    <a:pt x="5561" y="131466"/>
                  </a:cubicBezTo>
                  <a:cubicBezTo>
                    <a:pt x="5774" y="130752"/>
                    <a:pt x="6017" y="130054"/>
                    <a:pt x="6244" y="129355"/>
                  </a:cubicBezTo>
                  <a:cubicBezTo>
                    <a:pt x="7217" y="126560"/>
                    <a:pt x="8326" y="123825"/>
                    <a:pt x="9571" y="121152"/>
                  </a:cubicBezTo>
                  <a:lnTo>
                    <a:pt x="9571" y="121152"/>
                  </a:lnTo>
                  <a:cubicBezTo>
                    <a:pt x="8538" y="123415"/>
                    <a:pt x="7581" y="125739"/>
                    <a:pt x="6731" y="128155"/>
                  </a:cubicBezTo>
                  <a:cubicBezTo>
                    <a:pt x="6518" y="128762"/>
                    <a:pt x="6305" y="129370"/>
                    <a:pt x="6108" y="129978"/>
                  </a:cubicBezTo>
                  <a:cubicBezTo>
                    <a:pt x="5910" y="130585"/>
                    <a:pt x="5713" y="131208"/>
                    <a:pt x="5531" y="131831"/>
                  </a:cubicBezTo>
                  <a:cubicBezTo>
                    <a:pt x="5136" y="133077"/>
                    <a:pt x="4847" y="134338"/>
                    <a:pt x="4513" y="135599"/>
                  </a:cubicBezTo>
                  <a:lnTo>
                    <a:pt x="4270" y="136540"/>
                  </a:lnTo>
                  <a:lnTo>
                    <a:pt x="4057" y="137497"/>
                  </a:lnTo>
                  <a:lnTo>
                    <a:pt x="3632" y="139396"/>
                  </a:lnTo>
                  <a:cubicBezTo>
                    <a:pt x="3480" y="140034"/>
                    <a:pt x="3358" y="140688"/>
                    <a:pt x="3221" y="141326"/>
                  </a:cubicBezTo>
                  <a:lnTo>
                    <a:pt x="2842" y="143270"/>
                  </a:lnTo>
                  <a:cubicBezTo>
                    <a:pt x="2735" y="143908"/>
                    <a:pt x="2629" y="144561"/>
                    <a:pt x="2523" y="145215"/>
                  </a:cubicBezTo>
                  <a:lnTo>
                    <a:pt x="2356" y="146187"/>
                  </a:lnTo>
                  <a:lnTo>
                    <a:pt x="2280" y="146688"/>
                  </a:lnTo>
                  <a:lnTo>
                    <a:pt x="2219" y="147174"/>
                  </a:lnTo>
                  <a:cubicBezTo>
                    <a:pt x="2052" y="148481"/>
                    <a:pt x="1854" y="149787"/>
                    <a:pt x="1748" y="151124"/>
                  </a:cubicBezTo>
                  <a:cubicBezTo>
                    <a:pt x="1201" y="156396"/>
                    <a:pt x="1171" y="161773"/>
                    <a:pt x="1900" y="167014"/>
                  </a:cubicBezTo>
                  <a:cubicBezTo>
                    <a:pt x="2249" y="169642"/>
                    <a:pt x="2826" y="172225"/>
                    <a:pt x="3616" y="174732"/>
                  </a:cubicBezTo>
                  <a:cubicBezTo>
                    <a:pt x="4406" y="177193"/>
                    <a:pt x="5424" y="179578"/>
                    <a:pt x="6655" y="181841"/>
                  </a:cubicBezTo>
                  <a:lnTo>
                    <a:pt x="7338" y="183026"/>
                  </a:lnTo>
                  <a:cubicBezTo>
                    <a:pt x="7566" y="183406"/>
                    <a:pt x="7840" y="183786"/>
                    <a:pt x="8083" y="184165"/>
                  </a:cubicBezTo>
                  <a:cubicBezTo>
                    <a:pt x="8554" y="184940"/>
                    <a:pt x="9116" y="185654"/>
                    <a:pt x="9647" y="186383"/>
                  </a:cubicBezTo>
                  <a:cubicBezTo>
                    <a:pt x="10741" y="187796"/>
                    <a:pt x="11941" y="189133"/>
                    <a:pt x="13233" y="190363"/>
                  </a:cubicBezTo>
                  <a:lnTo>
                    <a:pt x="13719" y="190834"/>
                  </a:lnTo>
                  <a:cubicBezTo>
                    <a:pt x="13871" y="190986"/>
                    <a:pt x="14053" y="191138"/>
                    <a:pt x="14205" y="191275"/>
                  </a:cubicBezTo>
                  <a:lnTo>
                    <a:pt x="15207" y="192156"/>
                  </a:lnTo>
                  <a:cubicBezTo>
                    <a:pt x="15542" y="192445"/>
                    <a:pt x="15891" y="192718"/>
                    <a:pt x="16240" y="192992"/>
                  </a:cubicBezTo>
                  <a:lnTo>
                    <a:pt x="16757" y="193402"/>
                  </a:lnTo>
                  <a:cubicBezTo>
                    <a:pt x="16924" y="193538"/>
                    <a:pt x="17106" y="193660"/>
                    <a:pt x="17289" y="193782"/>
                  </a:cubicBezTo>
                  <a:lnTo>
                    <a:pt x="18352" y="194556"/>
                  </a:lnTo>
                  <a:cubicBezTo>
                    <a:pt x="18701" y="194799"/>
                    <a:pt x="19066" y="195042"/>
                    <a:pt x="19431" y="195285"/>
                  </a:cubicBezTo>
                  <a:cubicBezTo>
                    <a:pt x="20160" y="195772"/>
                    <a:pt x="20904" y="196197"/>
                    <a:pt x="21649" y="196638"/>
                  </a:cubicBezTo>
                  <a:cubicBezTo>
                    <a:pt x="24596" y="198324"/>
                    <a:pt x="27695" y="199767"/>
                    <a:pt x="30885" y="200921"/>
                  </a:cubicBezTo>
                  <a:cubicBezTo>
                    <a:pt x="33999" y="202061"/>
                    <a:pt x="37174" y="203003"/>
                    <a:pt x="40395" y="203777"/>
                  </a:cubicBezTo>
                  <a:cubicBezTo>
                    <a:pt x="46760" y="205312"/>
                    <a:pt x="53125" y="206254"/>
                    <a:pt x="59429" y="206998"/>
                  </a:cubicBezTo>
                  <a:cubicBezTo>
                    <a:pt x="65749" y="207742"/>
                    <a:pt x="72023" y="208259"/>
                    <a:pt x="78236" y="208867"/>
                  </a:cubicBezTo>
                  <a:lnTo>
                    <a:pt x="82277" y="209277"/>
                  </a:lnTo>
                  <a:cubicBezTo>
                    <a:pt x="84055" y="209292"/>
                    <a:pt x="85634" y="209292"/>
                    <a:pt x="87047" y="209307"/>
                  </a:cubicBezTo>
                  <a:cubicBezTo>
                    <a:pt x="89827" y="209277"/>
                    <a:pt x="91924" y="209170"/>
                    <a:pt x="91969" y="208806"/>
                  </a:cubicBezTo>
                  <a:cubicBezTo>
                    <a:pt x="92030" y="208441"/>
                    <a:pt x="90025" y="207712"/>
                    <a:pt x="84510" y="206861"/>
                  </a:cubicBezTo>
                  <a:cubicBezTo>
                    <a:pt x="83113" y="206740"/>
                    <a:pt x="81047" y="206557"/>
                    <a:pt x="79300" y="206421"/>
                  </a:cubicBezTo>
                  <a:lnTo>
                    <a:pt x="76185" y="206163"/>
                  </a:lnTo>
                  <a:cubicBezTo>
                    <a:pt x="75107" y="205828"/>
                    <a:pt x="75760" y="205600"/>
                    <a:pt x="76444" y="205403"/>
                  </a:cubicBezTo>
                  <a:cubicBezTo>
                    <a:pt x="67481" y="204613"/>
                    <a:pt x="58533" y="203884"/>
                    <a:pt x="49737" y="202380"/>
                  </a:cubicBezTo>
                  <a:cubicBezTo>
                    <a:pt x="47535" y="202000"/>
                    <a:pt x="45347" y="201575"/>
                    <a:pt x="43175" y="201089"/>
                  </a:cubicBezTo>
                  <a:cubicBezTo>
                    <a:pt x="42096" y="200846"/>
                    <a:pt x="41017" y="200572"/>
                    <a:pt x="39939" y="200299"/>
                  </a:cubicBezTo>
                  <a:lnTo>
                    <a:pt x="38329" y="199873"/>
                  </a:lnTo>
                  <a:cubicBezTo>
                    <a:pt x="37797" y="199737"/>
                    <a:pt x="37265" y="199554"/>
                    <a:pt x="36734" y="199402"/>
                  </a:cubicBezTo>
                  <a:cubicBezTo>
                    <a:pt x="34622" y="198764"/>
                    <a:pt x="32526" y="198066"/>
                    <a:pt x="30490" y="197245"/>
                  </a:cubicBezTo>
                  <a:cubicBezTo>
                    <a:pt x="28454" y="196425"/>
                    <a:pt x="26464" y="195498"/>
                    <a:pt x="24535" y="194450"/>
                  </a:cubicBezTo>
                  <a:lnTo>
                    <a:pt x="24535" y="194450"/>
                  </a:lnTo>
                  <a:cubicBezTo>
                    <a:pt x="26479" y="195483"/>
                    <a:pt x="28469" y="196410"/>
                    <a:pt x="30520" y="197230"/>
                  </a:cubicBezTo>
                  <a:cubicBezTo>
                    <a:pt x="32571" y="198050"/>
                    <a:pt x="34683" y="198749"/>
                    <a:pt x="36825" y="199372"/>
                  </a:cubicBezTo>
                  <a:cubicBezTo>
                    <a:pt x="38951" y="200010"/>
                    <a:pt x="41109" y="200557"/>
                    <a:pt x="43296" y="201043"/>
                  </a:cubicBezTo>
                  <a:cubicBezTo>
                    <a:pt x="45499" y="201529"/>
                    <a:pt x="47702" y="201939"/>
                    <a:pt x="49920" y="202304"/>
                  </a:cubicBezTo>
                  <a:cubicBezTo>
                    <a:pt x="58822" y="203777"/>
                    <a:pt x="67906" y="204461"/>
                    <a:pt x="77021" y="205205"/>
                  </a:cubicBezTo>
                  <a:cubicBezTo>
                    <a:pt x="77659" y="204947"/>
                    <a:pt x="77522" y="204674"/>
                    <a:pt x="73542" y="204172"/>
                  </a:cubicBezTo>
                  <a:cubicBezTo>
                    <a:pt x="70792" y="203747"/>
                    <a:pt x="64564" y="203307"/>
                    <a:pt x="57728" y="202517"/>
                  </a:cubicBezTo>
                  <a:cubicBezTo>
                    <a:pt x="54310" y="202137"/>
                    <a:pt x="50725" y="201651"/>
                    <a:pt x="47367" y="201043"/>
                  </a:cubicBezTo>
                  <a:cubicBezTo>
                    <a:pt x="44284" y="200496"/>
                    <a:pt x="41230" y="199797"/>
                    <a:pt x="38222" y="198947"/>
                  </a:cubicBezTo>
                  <a:lnTo>
                    <a:pt x="36901" y="198536"/>
                  </a:lnTo>
                  <a:lnTo>
                    <a:pt x="36232" y="198324"/>
                  </a:lnTo>
                  <a:lnTo>
                    <a:pt x="35564" y="198111"/>
                  </a:lnTo>
                  <a:cubicBezTo>
                    <a:pt x="35123" y="197959"/>
                    <a:pt x="34683" y="197822"/>
                    <a:pt x="34242" y="197655"/>
                  </a:cubicBezTo>
                  <a:lnTo>
                    <a:pt x="32920" y="197184"/>
                  </a:lnTo>
                  <a:cubicBezTo>
                    <a:pt x="32480" y="197032"/>
                    <a:pt x="32039" y="196850"/>
                    <a:pt x="31614" y="196683"/>
                  </a:cubicBezTo>
                  <a:cubicBezTo>
                    <a:pt x="31173" y="196501"/>
                    <a:pt x="30733" y="196349"/>
                    <a:pt x="30308" y="196151"/>
                  </a:cubicBezTo>
                  <a:lnTo>
                    <a:pt x="29016" y="195605"/>
                  </a:lnTo>
                  <a:lnTo>
                    <a:pt x="27755" y="195012"/>
                  </a:lnTo>
                  <a:cubicBezTo>
                    <a:pt x="24368" y="193432"/>
                    <a:pt x="21193" y="191457"/>
                    <a:pt x="18306" y="189103"/>
                  </a:cubicBezTo>
                  <a:cubicBezTo>
                    <a:pt x="16894" y="187918"/>
                    <a:pt x="15557" y="186626"/>
                    <a:pt x="14326" y="185244"/>
                  </a:cubicBezTo>
                  <a:cubicBezTo>
                    <a:pt x="13126" y="183846"/>
                    <a:pt x="12017" y="182358"/>
                    <a:pt x="11045" y="180778"/>
                  </a:cubicBezTo>
                  <a:cubicBezTo>
                    <a:pt x="10088" y="179198"/>
                    <a:pt x="9268" y="177542"/>
                    <a:pt x="8554" y="175825"/>
                  </a:cubicBezTo>
                  <a:cubicBezTo>
                    <a:pt x="8235" y="174959"/>
                    <a:pt x="7885" y="174094"/>
                    <a:pt x="7627" y="173197"/>
                  </a:cubicBezTo>
                  <a:lnTo>
                    <a:pt x="7414" y="172529"/>
                  </a:lnTo>
                  <a:cubicBezTo>
                    <a:pt x="7353" y="172301"/>
                    <a:pt x="7278" y="172088"/>
                    <a:pt x="7232" y="171860"/>
                  </a:cubicBezTo>
                  <a:lnTo>
                    <a:pt x="6883" y="170493"/>
                  </a:lnTo>
                  <a:lnTo>
                    <a:pt x="6791" y="170159"/>
                  </a:lnTo>
                  <a:cubicBezTo>
                    <a:pt x="6761" y="170037"/>
                    <a:pt x="6746" y="169931"/>
                    <a:pt x="6715" y="169810"/>
                  </a:cubicBezTo>
                  <a:lnTo>
                    <a:pt x="6579" y="169111"/>
                  </a:lnTo>
                  <a:lnTo>
                    <a:pt x="6442" y="168427"/>
                  </a:lnTo>
                  <a:cubicBezTo>
                    <a:pt x="6396" y="168199"/>
                    <a:pt x="6336" y="167971"/>
                    <a:pt x="6305" y="167728"/>
                  </a:cubicBezTo>
                  <a:cubicBezTo>
                    <a:pt x="6184" y="166802"/>
                    <a:pt x="6001" y="165875"/>
                    <a:pt x="5925" y="164918"/>
                  </a:cubicBezTo>
                  <a:lnTo>
                    <a:pt x="5789" y="163505"/>
                  </a:lnTo>
                  <a:lnTo>
                    <a:pt x="5698" y="162077"/>
                  </a:lnTo>
                  <a:cubicBezTo>
                    <a:pt x="5637" y="161150"/>
                    <a:pt x="5637" y="160178"/>
                    <a:pt x="5622" y="159236"/>
                  </a:cubicBezTo>
                  <a:cubicBezTo>
                    <a:pt x="5622" y="155408"/>
                    <a:pt x="5910" y="151580"/>
                    <a:pt x="6503" y="147797"/>
                  </a:cubicBezTo>
                  <a:cubicBezTo>
                    <a:pt x="7095" y="144015"/>
                    <a:pt x="7870" y="140262"/>
                    <a:pt x="8857" y="136556"/>
                  </a:cubicBezTo>
                  <a:lnTo>
                    <a:pt x="9222" y="135173"/>
                  </a:lnTo>
                  <a:cubicBezTo>
                    <a:pt x="9344" y="134717"/>
                    <a:pt x="9450" y="134246"/>
                    <a:pt x="9602" y="133821"/>
                  </a:cubicBezTo>
                  <a:lnTo>
                    <a:pt x="10012" y="132484"/>
                  </a:lnTo>
                  <a:lnTo>
                    <a:pt x="10452" y="131163"/>
                  </a:lnTo>
                  <a:cubicBezTo>
                    <a:pt x="11060" y="129400"/>
                    <a:pt x="11729" y="127669"/>
                    <a:pt x="12458" y="125982"/>
                  </a:cubicBezTo>
                  <a:cubicBezTo>
                    <a:pt x="13506" y="123537"/>
                    <a:pt x="14691" y="121121"/>
                    <a:pt x="15952" y="118706"/>
                  </a:cubicBezTo>
                  <a:cubicBezTo>
                    <a:pt x="17228" y="116275"/>
                    <a:pt x="18580" y="113829"/>
                    <a:pt x="19856" y="111277"/>
                  </a:cubicBezTo>
                  <a:cubicBezTo>
                    <a:pt x="21193" y="108695"/>
                    <a:pt x="22347" y="106036"/>
                    <a:pt x="23350" y="103302"/>
                  </a:cubicBezTo>
                  <a:cubicBezTo>
                    <a:pt x="24353" y="100537"/>
                    <a:pt x="25143" y="97711"/>
                    <a:pt x="25705" y="94825"/>
                  </a:cubicBezTo>
                  <a:cubicBezTo>
                    <a:pt x="25796" y="94475"/>
                    <a:pt x="25857" y="94111"/>
                    <a:pt x="25917" y="93761"/>
                  </a:cubicBezTo>
                  <a:lnTo>
                    <a:pt x="26100" y="92683"/>
                  </a:lnTo>
                  <a:cubicBezTo>
                    <a:pt x="26221" y="91954"/>
                    <a:pt x="26343" y="91240"/>
                    <a:pt x="26434" y="90526"/>
                  </a:cubicBezTo>
                  <a:cubicBezTo>
                    <a:pt x="26510" y="89796"/>
                    <a:pt x="26616" y="89082"/>
                    <a:pt x="26692" y="88368"/>
                  </a:cubicBezTo>
                  <a:lnTo>
                    <a:pt x="26874" y="86242"/>
                  </a:lnTo>
                  <a:cubicBezTo>
                    <a:pt x="26935" y="85497"/>
                    <a:pt x="27011" y="84768"/>
                    <a:pt x="27026" y="84009"/>
                  </a:cubicBezTo>
                  <a:cubicBezTo>
                    <a:pt x="27041" y="83644"/>
                    <a:pt x="27072" y="83264"/>
                    <a:pt x="27072" y="82884"/>
                  </a:cubicBezTo>
                  <a:lnTo>
                    <a:pt x="27072" y="81760"/>
                  </a:lnTo>
                  <a:lnTo>
                    <a:pt x="27072" y="81183"/>
                  </a:lnTo>
                  <a:lnTo>
                    <a:pt x="27041" y="80636"/>
                  </a:lnTo>
                  <a:lnTo>
                    <a:pt x="26996" y="79512"/>
                  </a:lnTo>
                  <a:lnTo>
                    <a:pt x="26920" y="78403"/>
                  </a:lnTo>
                  <a:cubicBezTo>
                    <a:pt x="26890" y="78038"/>
                    <a:pt x="26859" y="77674"/>
                    <a:pt x="26814" y="77309"/>
                  </a:cubicBezTo>
                  <a:cubicBezTo>
                    <a:pt x="26495" y="74423"/>
                    <a:pt x="26024" y="71567"/>
                    <a:pt x="25386" y="68741"/>
                  </a:cubicBezTo>
                  <a:cubicBezTo>
                    <a:pt x="24778" y="65946"/>
                    <a:pt x="24079" y="63227"/>
                    <a:pt x="23411" y="60523"/>
                  </a:cubicBezTo>
                  <a:cubicBezTo>
                    <a:pt x="22454" y="56831"/>
                    <a:pt x="21557" y="53140"/>
                    <a:pt x="20935" y="49463"/>
                  </a:cubicBezTo>
                  <a:cubicBezTo>
                    <a:pt x="20312" y="45787"/>
                    <a:pt x="20038" y="42096"/>
                    <a:pt x="20342" y="38510"/>
                  </a:cubicBezTo>
                  <a:cubicBezTo>
                    <a:pt x="20403" y="37614"/>
                    <a:pt x="20540" y="36733"/>
                    <a:pt x="20676" y="35852"/>
                  </a:cubicBezTo>
                  <a:lnTo>
                    <a:pt x="20904" y="34697"/>
                  </a:lnTo>
                  <a:lnTo>
                    <a:pt x="21314" y="33512"/>
                  </a:lnTo>
                  <a:cubicBezTo>
                    <a:pt x="21466" y="33087"/>
                    <a:pt x="21618" y="32646"/>
                    <a:pt x="21770" y="32221"/>
                  </a:cubicBezTo>
                  <a:lnTo>
                    <a:pt x="22302" y="30960"/>
                  </a:lnTo>
                  <a:lnTo>
                    <a:pt x="22575" y="30322"/>
                  </a:lnTo>
                  <a:cubicBezTo>
                    <a:pt x="22666" y="30125"/>
                    <a:pt x="22742" y="29897"/>
                    <a:pt x="22849" y="29699"/>
                  </a:cubicBezTo>
                  <a:lnTo>
                    <a:pt x="23456" y="28484"/>
                  </a:lnTo>
                  <a:cubicBezTo>
                    <a:pt x="24261" y="26889"/>
                    <a:pt x="25188" y="25355"/>
                    <a:pt x="26221" y="23881"/>
                  </a:cubicBezTo>
                  <a:cubicBezTo>
                    <a:pt x="26343" y="23699"/>
                    <a:pt x="26495" y="23532"/>
                    <a:pt x="26616" y="23349"/>
                  </a:cubicBezTo>
                  <a:lnTo>
                    <a:pt x="27026" y="22818"/>
                  </a:lnTo>
                  <a:lnTo>
                    <a:pt x="27436" y="22301"/>
                  </a:lnTo>
                  <a:cubicBezTo>
                    <a:pt x="27573" y="22119"/>
                    <a:pt x="27695" y="21937"/>
                    <a:pt x="27847" y="21785"/>
                  </a:cubicBezTo>
                  <a:lnTo>
                    <a:pt x="28728" y="20797"/>
                  </a:lnTo>
                  <a:cubicBezTo>
                    <a:pt x="28864" y="20630"/>
                    <a:pt x="29016" y="20463"/>
                    <a:pt x="29168" y="20296"/>
                  </a:cubicBezTo>
                  <a:lnTo>
                    <a:pt x="29624" y="19825"/>
                  </a:lnTo>
                  <a:cubicBezTo>
                    <a:pt x="32085" y="17349"/>
                    <a:pt x="34880" y="15237"/>
                    <a:pt x="37949" y="13551"/>
                  </a:cubicBezTo>
                  <a:cubicBezTo>
                    <a:pt x="40972" y="11910"/>
                    <a:pt x="44147" y="10558"/>
                    <a:pt x="47443" y="9556"/>
                  </a:cubicBezTo>
                  <a:cubicBezTo>
                    <a:pt x="50649" y="8568"/>
                    <a:pt x="53900" y="7778"/>
                    <a:pt x="57196" y="7171"/>
                  </a:cubicBezTo>
                  <a:cubicBezTo>
                    <a:pt x="60417" y="6563"/>
                    <a:pt x="63592" y="6092"/>
                    <a:pt x="66660" y="5682"/>
                  </a:cubicBezTo>
                  <a:cubicBezTo>
                    <a:pt x="69380" y="5302"/>
                    <a:pt x="71658" y="4998"/>
                    <a:pt x="73497" y="4710"/>
                  </a:cubicBezTo>
                  <a:cubicBezTo>
                    <a:pt x="75350" y="4421"/>
                    <a:pt x="76747" y="4147"/>
                    <a:pt x="77735" y="3920"/>
                  </a:cubicBezTo>
                  <a:cubicBezTo>
                    <a:pt x="79710" y="3433"/>
                    <a:pt x="80029" y="3099"/>
                    <a:pt x="78950" y="2932"/>
                  </a:cubicBezTo>
                  <a:cubicBezTo>
                    <a:pt x="78267" y="2826"/>
                    <a:pt x="77029" y="2775"/>
                    <a:pt x="75306" y="2775"/>
                  </a:cubicBezTo>
                  <a:cubicBezTo>
                    <a:pt x="74309" y="2775"/>
                    <a:pt x="73149" y="2792"/>
                    <a:pt x="71841" y="2826"/>
                  </a:cubicBezTo>
                  <a:cubicBezTo>
                    <a:pt x="70048" y="2871"/>
                    <a:pt x="67982" y="2978"/>
                    <a:pt x="65673" y="3130"/>
                  </a:cubicBezTo>
                  <a:cubicBezTo>
                    <a:pt x="63364" y="3266"/>
                    <a:pt x="60812" y="3509"/>
                    <a:pt x="58047" y="3889"/>
                  </a:cubicBezTo>
                  <a:lnTo>
                    <a:pt x="57956" y="3373"/>
                  </a:lnTo>
                  <a:cubicBezTo>
                    <a:pt x="59338" y="3160"/>
                    <a:pt x="60599" y="2993"/>
                    <a:pt x="61738" y="2841"/>
                  </a:cubicBezTo>
                  <a:lnTo>
                    <a:pt x="64792" y="2461"/>
                  </a:lnTo>
                  <a:lnTo>
                    <a:pt x="67223" y="2142"/>
                  </a:lnTo>
                  <a:cubicBezTo>
                    <a:pt x="67921" y="2051"/>
                    <a:pt x="68544" y="1960"/>
                    <a:pt x="69061" y="1884"/>
                  </a:cubicBezTo>
                  <a:cubicBezTo>
                    <a:pt x="71187" y="1550"/>
                    <a:pt x="71947" y="1322"/>
                    <a:pt x="72099" y="1124"/>
                  </a:cubicBezTo>
                  <a:cubicBezTo>
                    <a:pt x="72403" y="714"/>
                    <a:pt x="70276" y="456"/>
                    <a:pt x="716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0" name="Google Shape;3323;p51">
              <a:extLst>
                <a:ext uri="{FF2B5EF4-FFF2-40B4-BE49-F238E27FC236}">
                  <a16:creationId xmlns:a16="http://schemas.microsoft.com/office/drawing/2014/main" id="{1E6E6215-DB06-4F16-96A9-40ABA8BD255D}"/>
                </a:ext>
              </a:extLst>
            </p:cNvPr>
            <p:cNvSpPr/>
            <p:nvPr/>
          </p:nvSpPr>
          <p:spPr>
            <a:xfrm>
              <a:off x="3006375" y="586000"/>
              <a:ext cx="1597775" cy="4547625"/>
            </a:xfrm>
            <a:custGeom>
              <a:avLst/>
              <a:gdLst/>
              <a:ahLst/>
              <a:cxnLst/>
              <a:rect l="l" t="t" r="r" b="b"/>
              <a:pathLst>
                <a:path w="63911" h="181905" extrusionOk="0">
                  <a:moveTo>
                    <a:pt x="20747" y="68568"/>
                  </a:moveTo>
                  <a:cubicBezTo>
                    <a:pt x="20761" y="68568"/>
                    <a:pt x="20778" y="68596"/>
                    <a:pt x="20797" y="68635"/>
                  </a:cubicBezTo>
                  <a:cubicBezTo>
                    <a:pt x="20778" y="68597"/>
                    <a:pt x="20762" y="68573"/>
                    <a:pt x="20748" y="68573"/>
                  </a:cubicBezTo>
                  <a:cubicBezTo>
                    <a:pt x="20729" y="68573"/>
                    <a:pt x="20715" y="68623"/>
                    <a:pt x="20706" y="68757"/>
                  </a:cubicBezTo>
                  <a:cubicBezTo>
                    <a:pt x="20715" y="68618"/>
                    <a:pt x="20728" y="68568"/>
                    <a:pt x="20747" y="68568"/>
                  </a:cubicBezTo>
                  <a:close/>
                  <a:moveTo>
                    <a:pt x="20676" y="69334"/>
                  </a:moveTo>
                  <a:cubicBezTo>
                    <a:pt x="20660" y="69607"/>
                    <a:pt x="20645" y="69972"/>
                    <a:pt x="20630" y="70443"/>
                  </a:cubicBezTo>
                  <a:cubicBezTo>
                    <a:pt x="20645" y="69972"/>
                    <a:pt x="20660" y="69592"/>
                    <a:pt x="20676" y="69334"/>
                  </a:cubicBezTo>
                  <a:close/>
                  <a:moveTo>
                    <a:pt x="9326" y="114976"/>
                  </a:moveTo>
                  <a:cubicBezTo>
                    <a:pt x="9246" y="115164"/>
                    <a:pt x="9170" y="115354"/>
                    <a:pt x="9100" y="115546"/>
                  </a:cubicBezTo>
                  <a:lnTo>
                    <a:pt x="8507" y="117035"/>
                  </a:lnTo>
                  <a:cubicBezTo>
                    <a:pt x="8128" y="118022"/>
                    <a:pt x="7748" y="119025"/>
                    <a:pt x="7429" y="120027"/>
                  </a:cubicBezTo>
                  <a:lnTo>
                    <a:pt x="7170" y="120787"/>
                  </a:lnTo>
                  <a:lnTo>
                    <a:pt x="6927" y="121547"/>
                  </a:lnTo>
                  <a:cubicBezTo>
                    <a:pt x="6791" y="122048"/>
                    <a:pt x="6608" y="122549"/>
                    <a:pt x="6487" y="123066"/>
                  </a:cubicBezTo>
                  <a:lnTo>
                    <a:pt x="6077" y="124600"/>
                  </a:lnTo>
                  <a:lnTo>
                    <a:pt x="5727" y="126150"/>
                  </a:lnTo>
                  <a:cubicBezTo>
                    <a:pt x="5272" y="128216"/>
                    <a:pt x="4968" y="130312"/>
                    <a:pt x="4785" y="132408"/>
                  </a:cubicBezTo>
                  <a:cubicBezTo>
                    <a:pt x="4725" y="132940"/>
                    <a:pt x="4694" y="133472"/>
                    <a:pt x="4679" y="133988"/>
                  </a:cubicBezTo>
                  <a:cubicBezTo>
                    <a:pt x="4664" y="134520"/>
                    <a:pt x="4603" y="135052"/>
                    <a:pt x="4603" y="135583"/>
                  </a:cubicBezTo>
                  <a:cubicBezTo>
                    <a:pt x="4603" y="136632"/>
                    <a:pt x="4573" y="137695"/>
                    <a:pt x="4649" y="138743"/>
                  </a:cubicBezTo>
                  <a:lnTo>
                    <a:pt x="4679" y="139533"/>
                  </a:lnTo>
                  <a:lnTo>
                    <a:pt x="4694" y="139928"/>
                  </a:lnTo>
                  <a:lnTo>
                    <a:pt x="4740" y="140323"/>
                  </a:lnTo>
                  <a:lnTo>
                    <a:pt x="4892" y="141888"/>
                  </a:lnTo>
                  <a:cubicBezTo>
                    <a:pt x="4953" y="142404"/>
                    <a:pt x="5028" y="142921"/>
                    <a:pt x="5104" y="143453"/>
                  </a:cubicBezTo>
                  <a:cubicBezTo>
                    <a:pt x="5150" y="143711"/>
                    <a:pt x="5180" y="143969"/>
                    <a:pt x="5226" y="144227"/>
                  </a:cubicBezTo>
                  <a:lnTo>
                    <a:pt x="5393" y="144987"/>
                  </a:lnTo>
                  <a:cubicBezTo>
                    <a:pt x="5575" y="146020"/>
                    <a:pt x="5864" y="147023"/>
                    <a:pt x="6122" y="148040"/>
                  </a:cubicBezTo>
                  <a:lnTo>
                    <a:pt x="6608" y="149529"/>
                  </a:lnTo>
                  <a:cubicBezTo>
                    <a:pt x="6684" y="149787"/>
                    <a:pt x="6791" y="150030"/>
                    <a:pt x="6882" y="150274"/>
                  </a:cubicBezTo>
                  <a:lnTo>
                    <a:pt x="7155" y="150988"/>
                  </a:lnTo>
                  <a:cubicBezTo>
                    <a:pt x="7930" y="152932"/>
                    <a:pt x="8887" y="154801"/>
                    <a:pt x="10011" y="156563"/>
                  </a:cubicBezTo>
                  <a:cubicBezTo>
                    <a:pt x="11135" y="158325"/>
                    <a:pt x="12442" y="159981"/>
                    <a:pt x="13885" y="161500"/>
                  </a:cubicBezTo>
                  <a:cubicBezTo>
                    <a:pt x="10938" y="158431"/>
                    <a:pt x="8614" y="154816"/>
                    <a:pt x="7049" y="150851"/>
                  </a:cubicBezTo>
                  <a:cubicBezTo>
                    <a:pt x="6654" y="149879"/>
                    <a:pt x="6335" y="148861"/>
                    <a:pt x="6016" y="147858"/>
                  </a:cubicBezTo>
                  <a:lnTo>
                    <a:pt x="5621" y="146324"/>
                  </a:lnTo>
                  <a:cubicBezTo>
                    <a:pt x="5545" y="146081"/>
                    <a:pt x="5499" y="145807"/>
                    <a:pt x="5454" y="145549"/>
                  </a:cubicBezTo>
                  <a:lnTo>
                    <a:pt x="5287" y="144774"/>
                  </a:lnTo>
                  <a:cubicBezTo>
                    <a:pt x="4877" y="142708"/>
                    <a:pt x="4633" y="140597"/>
                    <a:pt x="4573" y="138485"/>
                  </a:cubicBezTo>
                  <a:lnTo>
                    <a:pt x="4527" y="137710"/>
                  </a:lnTo>
                  <a:lnTo>
                    <a:pt x="4527" y="136905"/>
                  </a:lnTo>
                  <a:lnTo>
                    <a:pt x="4542" y="135325"/>
                  </a:lnTo>
                  <a:lnTo>
                    <a:pt x="4633" y="133730"/>
                  </a:lnTo>
                  <a:lnTo>
                    <a:pt x="4679" y="132940"/>
                  </a:lnTo>
                  <a:lnTo>
                    <a:pt x="4755" y="132150"/>
                  </a:lnTo>
                  <a:lnTo>
                    <a:pt x="4907" y="130585"/>
                  </a:lnTo>
                  <a:cubicBezTo>
                    <a:pt x="4983" y="130069"/>
                    <a:pt x="5074" y="129552"/>
                    <a:pt x="5135" y="129021"/>
                  </a:cubicBezTo>
                  <a:cubicBezTo>
                    <a:pt x="5196" y="128504"/>
                    <a:pt x="5302" y="128003"/>
                    <a:pt x="5408" y="127486"/>
                  </a:cubicBezTo>
                  <a:cubicBezTo>
                    <a:pt x="5499" y="126970"/>
                    <a:pt x="5591" y="126453"/>
                    <a:pt x="5727" y="125937"/>
                  </a:cubicBezTo>
                  <a:cubicBezTo>
                    <a:pt x="6168" y="123901"/>
                    <a:pt x="6745" y="121881"/>
                    <a:pt x="7429" y="119906"/>
                  </a:cubicBezTo>
                  <a:cubicBezTo>
                    <a:pt x="7748" y="118919"/>
                    <a:pt x="8128" y="117946"/>
                    <a:pt x="8507" y="116959"/>
                  </a:cubicBezTo>
                  <a:lnTo>
                    <a:pt x="9100" y="115516"/>
                  </a:lnTo>
                  <a:cubicBezTo>
                    <a:pt x="9172" y="115332"/>
                    <a:pt x="9248" y="115153"/>
                    <a:pt x="9326" y="114976"/>
                  </a:cubicBezTo>
                  <a:close/>
                  <a:moveTo>
                    <a:pt x="53155" y="0"/>
                  </a:moveTo>
                  <a:lnTo>
                    <a:pt x="53155" y="0"/>
                  </a:lnTo>
                  <a:cubicBezTo>
                    <a:pt x="48825" y="456"/>
                    <a:pt x="44359" y="775"/>
                    <a:pt x="39832" y="1595"/>
                  </a:cubicBezTo>
                  <a:cubicBezTo>
                    <a:pt x="38692" y="1793"/>
                    <a:pt x="37568" y="2021"/>
                    <a:pt x="36429" y="2309"/>
                  </a:cubicBezTo>
                  <a:cubicBezTo>
                    <a:pt x="35305" y="2598"/>
                    <a:pt x="34165" y="2917"/>
                    <a:pt x="33041" y="3297"/>
                  </a:cubicBezTo>
                  <a:cubicBezTo>
                    <a:pt x="30763" y="4041"/>
                    <a:pt x="28560" y="5044"/>
                    <a:pt x="26494" y="6259"/>
                  </a:cubicBezTo>
                  <a:cubicBezTo>
                    <a:pt x="25127" y="7155"/>
                    <a:pt x="23835" y="8158"/>
                    <a:pt x="22635" y="9267"/>
                  </a:cubicBezTo>
                  <a:cubicBezTo>
                    <a:pt x="22301" y="9586"/>
                    <a:pt x="21967" y="9890"/>
                    <a:pt x="21648" y="10209"/>
                  </a:cubicBezTo>
                  <a:lnTo>
                    <a:pt x="20752" y="11166"/>
                  </a:lnTo>
                  <a:cubicBezTo>
                    <a:pt x="20478" y="11470"/>
                    <a:pt x="20220" y="11789"/>
                    <a:pt x="19992" y="12062"/>
                  </a:cubicBezTo>
                  <a:lnTo>
                    <a:pt x="19794" y="12275"/>
                  </a:lnTo>
                  <a:lnTo>
                    <a:pt x="19673" y="12427"/>
                  </a:lnTo>
                  <a:lnTo>
                    <a:pt x="19597" y="12503"/>
                  </a:lnTo>
                  <a:lnTo>
                    <a:pt x="19551" y="12594"/>
                  </a:lnTo>
                  <a:lnTo>
                    <a:pt x="19248" y="13050"/>
                  </a:lnTo>
                  <a:lnTo>
                    <a:pt x="18518" y="14204"/>
                  </a:lnTo>
                  <a:lnTo>
                    <a:pt x="17865" y="15404"/>
                  </a:lnTo>
                  <a:cubicBezTo>
                    <a:pt x="17759" y="15602"/>
                    <a:pt x="17637" y="15799"/>
                    <a:pt x="17546" y="16012"/>
                  </a:cubicBezTo>
                  <a:lnTo>
                    <a:pt x="17273" y="16620"/>
                  </a:lnTo>
                  <a:lnTo>
                    <a:pt x="16999" y="17243"/>
                  </a:lnTo>
                  <a:cubicBezTo>
                    <a:pt x="16908" y="17455"/>
                    <a:pt x="16817" y="17653"/>
                    <a:pt x="16741" y="17865"/>
                  </a:cubicBezTo>
                  <a:lnTo>
                    <a:pt x="16270" y="19141"/>
                  </a:lnTo>
                  <a:cubicBezTo>
                    <a:pt x="16194" y="19354"/>
                    <a:pt x="16133" y="19567"/>
                    <a:pt x="16073" y="19779"/>
                  </a:cubicBezTo>
                  <a:lnTo>
                    <a:pt x="15890" y="20433"/>
                  </a:lnTo>
                  <a:lnTo>
                    <a:pt x="15693" y="21071"/>
                  </a:lnTo>
                  <a:cubicBezTo>
                    <a:pt x="15632" y="21283"/>
                    <a:pt x="15602" y="21496"/>
                    <a:pt x="15541" y="21724"/>
                  </a:cubicBezTo>
                  <a:cubicBezTo>
                    <a:pt x="15450" y="22149"/>
                    <a:pt x="15359" y="22590"/>
                    <a:pt x="15267" y="23015"/>
                  </a:cubicBezTo>
                  <a:cubicBezTo>
                    <a:pt x="15131" y="23881"/>
                    <a:pt x="14964" y="24747"/>
                    <a:pt x="14888" y="25613"/>
                  </a:cubicBezTo>
                  <a:lnTo>
                    <a:pt x="14827" y="26266"/>
                  </a:lnTo>
                  <a:cubicBezTo>
                    <a:pt x="14797" y="26479"/>
                    <a:pt x="14781" y="26692"/>
                    <a:pt x="14781" y="26919"/>
                  </a:cubicBezTo>
                  <a:lnTo>
                    <a:pt x="14705" y="28196"/>
                  </a:lnTo>
                  <a:cubicBezTo>
                    <a:pt x="14645" y="29897"/>
                    <a:pt x="14675" y="31598"/>
                    <a:pt x="14797" y="33285"/>
                  </a:cubicBezTo>
                  <a:cubicBezTo>
                    <a:pt x="15024" y="36627"/>
                    <a:pt x="15541" y="39878"/>
                    <a:pt x="16149" y="43053"/>
                  </a:cubicBezTo>
                  <a:cubicBezTo>
                    <a:pt x="16741" y="46228"/>
                    <a:pt x="17440" y="49327"/>
                    <a:pt x="18108" y="52395"/>
                  </a:cubicBezTo>
                  <a:cubicBezTo>
                    <a:pt x="18777" y="55449"/>
                    <a:pt x="19415" y="58487"/>
                    <a:pt x="19901" y="61480"/>
                  </a:cubicBezTo>
                  <a:cubicBezTo>
                    <a:pt x="20007" y="62224"/>
                    <a:pt x="20129" y="62969"/>
                    <a:pt x="20205" y="63713"/>
                  </a:cubicBezTo>
                  <a:cubicBezTo>
                    <a:pt x="20250" y="64078"/>
                    <a:pt x="20311" y="64457"/>
                    <a:pt x="20341" y="64822"/>
                  </a:cubicBezTo>
                  <a:lnTo>
                    <a:pt x="20448" y="65931"/>
                  </a:lnTo>
                  <a:cubicBezTo>
                    <a:pt x="20493" y="66296"/>
                    <a:pt x="20508" y="66660"/>
                    <a:pt x="20524" y="67040"/>
                  </a:cubicBezTo>
                  <a:cubicBezTo>
                    <a:pt x="20554" y="67405"/>
                    <a:pt x="20584" y="67769"/>
                    <a:pt x="20584" y="68118"/>
                  </a:cubicBezTo>
                  <a:lnTo>
                    <a:pt x="20615" y="69182"/>
                  </a:lnTo>
                  <a:cubicBezTo>
                    <a:pt x="20600" y="69546"/>
                    <a:pt x="20584" y="69911"/>
                    <a:pt x="20569" y="70276"/>
                  </a:cubicBezTo>
                  <a:cubicBezTo>
                    <a:pt x="20539" y="70640"/>
                    <a:pt x="20539" y="70990"/>
                    <a:pt x="20508" y="71354"/>
                  </a:cubicBezTo>
                  <a:lnTo>
                    <a:pt x="20417" y="72463"/>
                  </a:lnTo>
                  <a:cubicBezTo>
                    <a:pt x="20372" y="73192"/>
                    <a:pt x="20250" y="73922"/>
                    <a:pt x="20159" y="74651"/>
                  </a:cubicBezTo>
                  <a:lnTo>
                    <a:pt x="20098" y="75198"/>
                  </a:lnTo>
                  <a:lnTo>
                    <a:pt x="19992" y="75745"/>
                  </a:lnTo>
                  <a:lnTo>
                    <a:pt x="19810" y="76823"/>
                  </a:lnTo>
                  <a:cubicBezTo>
                    <a:pt x="19749" y="77188"/>
                    <a:pt x="19658" y="77552"/>
                    <a:pt x="19582" y="77917"/>
                  </a:cubicBezTo>
                  <a:lnTo>
                    <a:pt x="19354" y="78996"/>
                  </a:lnTo>
                  <a:cubicBezTo>
                    <a:pt x="18655" y="81897"/>
                    <a:pt x="17774" y="84738"/>
                    <a:pt x="16680" y="87518"/>
                  </a:cubicBezTo>
                  <a:cubicBezTo>
                    <a:pt x="15602" y="90328"/>
                    <a:pt x="14341" y="93093"/>
                    <a:pt x="13019" y="95858"/>
                  </a:cubicBezTo>
                  <a:cubicBezTo>
                    <a:pt x="11697" y="98623"/>
                    <a:pt x="10300" y="101403"/>
                    <a:pt x="8933" y="104213"/>
                  </a:cubicBezTo>
                  <a:cubicBezTo>
                    <a:pt x="7581" y="107039"/>
                    <a:pt x="6244" y="109910"/>
                    <a:pt x="5044" y="112872"/>
                  </a:cubicBezTo>
                  <a:cubicBezTo>
                    <a:pt x="4725" y="113617"/>
                    <a:pt x="4451" y="114361"/>
                    <a:pt x="4163" y="115121"/>
                  </a:cubicBezTo>
                  <a:cubicBezTo>
                    <a:pt x="3874" y="115880"/>
                    <a:pt x="3585" y="116625"/>
                    <a:pt x="3342" y="117399"/>
                  </a:cubicBezTo>
                  <a:cubicBezTo>
                    <a:pt x="3099" y="118159"/>
                    <a:pt x="2826" y="118934"/>
                    <a:pt x="2598" y="119708"/>
                  </a:cubicBezTo>
                  <a:lnTo>
                    <a:pt x="2264" y="120878"/>
                  </a:lnTo>
                  <a:lnTo>
                    <a:pt x="2097" y="121455"/>
                  </a:lnTo>
                  <a:lnTo>
                    <a:pt x="1945" y="122048"/>
                  </a:lnTo>
                  <a:lnTo>
                    <a:pt x="1641" y="123233"/>
                  </a:lnTo>
                  <a:cubicBezTo>
                    <a:pt x="1534" y="123628"/>
                    <a:pt x="1459" y="124038"/>
                    <a:pt x="1367" y="124433"/>
                  </a:cubicBezTo>
                  <a:lnTo>
                    <a:pt x="1109" y="125633"/>
                  </a:lnTo>
                  <a:lnTo>
                    <a:pt x="896" y="126833"/>
                  </a:lnTo>
                  <a:cubicBezTo>
                    <a:pt x="836" y="127243"/>
                    <a:pt x="745" y="127638"/>
                    <a:pt x="699" y="128049"/>
                  </a:cubicBezTo>
                  <a:lnTo>
                    <a:pt x="532" y="129279"/>
                  </a:lnTo>
                  <a:lnTo>
                    <a:pt x="441" y="129887"/>
                  </a:lnTo>
                  <a:cubicBezTo>
                    <a:pt x="410" y="130099"/>
                    <a:pt x="410" y="130297"/>
                    <a:pt x="380" y="130494"/>
                  </a:cubicBezTo>
                  <a:lnTo>
                    <a:pt x="274" y="131725"/>
                  </a:lnTo>
                  <a:cubicBezTo>
                    <a:pt x="0" y="135006"/>
                    <a:pt x="15" y="138318"/>
                    <a:pt x="350" y="141599"/>
                  </a:cubicBezTo>
                  <a:cubicBezTo>
                    <a:pt x="699" y="144941"/>
                    <a:pt x="1443" y="148223"/>
                    <a:pt x="2567" y="151398"/>
                  </a:cubicBezTo>
                  <a:cubicBezTo>
                    <a:pt x="3737" y="154588"/>
                    <a:pt x="5332" y="157611"/>
                    <a:pt x="7307" y="160391"/>
                  </a:cubicBezTo>
                  <a:cubicBezTo>
                    <a:pt x="6046" y="158614"/>
                    <a:pt x="4937" y="156715"/>
                    <a:pt x="3995" y="154740"/>
                  </a:cubicBezTo>
                  <a:lnTo>
                    <a:pt x="3327" y="153251"/>
                  </a:lnTo>
                  <a:lnTo>
                    <a:pt x="2735" y="151732"/>
                  </a:lnTo>
                  <a:lnTo>
                    <a:pt x="2583" y="151352"/>
                  </a:lnTo>
                  <a:cubicBezTo>
                    <a:pt x="2537" y="151231"/>
                    <a:pt x="2507" y="151094"/>
                    <a:pt x="2461" y="150972"/>
                  </a:cubicBezTo>
                  <a:lnTo>
                    <a:pt x="2203" y="150198"/>
                  </a:lnTo>
                  <a:lnTo>
                    <a:pt x="1960" y="149438"/>
                  </a:lnTo>
                  <a:cubicBezTo>
                    <a:pt x="1869" y="149180"/>
                    <a:pt x="1808" y="148921"/>
                    <a:pt x="1747" y="148663"/>
                  </a:cubicBezTo>
                  <a:lnTo>
                    <a:pt x="1322" y="147114"/>
                  </a:lnTo>
                  <a:lnTo>
                    <a:pt x="1003" y="145549"/>
                  </a:lnTo>
                  <a:cubicBezTo>
                    <a:pt x="942" y="145276"/>
                    <a:pt x="881" y="145017"/>
                    <a:pt x="851" y="144759"/>
                  </a:cubicBezTo>
                  <a:lnTo>
                    <a:pt x="729" y="143969"/>
                  </a:lnTo>
                  <a:lnTo>
                    <a:pt x="608" y="143179"/>
                  </a:lnTo>
                  <a:cubicBezTo>
                    <a:pt x="562" y="142921"/>
                    <a:pt x="517" y="142663"/>
                    <a:pt x="501" y="142389"/>
                  </a:cubicBezTo>
                  <a:cubicBezTo>
                    <a:pt x="395" y="141341"/>
                    <a:pt x="274" y="140293"/>
                    <a:pt x="243" y="139245"/>
                  </a:cubicBezTo>
                  <a:cubicBezTo>
                    <a:pt x="213" y="138713"/>
                    <a:pt x="182" y="138196"/>
                    <a:pt x="167" y="137665"/>
                  </a:cubicBezTo>
                  <a:lnTo>
                    <a:pt x="167" y="135325"/>
                  </a:lnTo>
                  <a:lnTo>
                    <a:pt x="198" y="134550"/>
                  </a:lnTo>
                  <a:lnTo>
                    <a:pt x="274" y="132986"/>
                  </a:lnTo>
                  <a:cubicBezTo>
                    <a:pt x="289" y="132727"/>
                    <a:pt x="304" y="132469"/>
                    <a:pt x="334" y="132211"/>
                  </a:cubicBezTo>
                  <a:lnTo>
                    <a:pt x="410" y="131436"/>
                  </a:lnTo>
                  <a:cubicBezTo>
                    <a:pt x="456" y="130920"/>
                    <a:pt x="486" y="130418"/>
                    <a:pt x="547" y="129902"/>
                  </a:cubicBezTo>
                  <a:cubicBezTo>
                    <a:pt x="699" y="128869"/>
                    <a:pt x="820" y="127836"/>
                    <a:pt x="1018" y="126818"/>
                  </a:cubicBezTo>
                  <a:lnTo>
                    <a:pt x="1155" y="126058"/>
                  </a:lnTo>
                  <a:lnTo>
                    <a:pt x="1215" y="125679"/>
                  </a:lnTo>
                  <a:lnTo>
                    <a:pt x="1307" y="125299"/>
                  </a:lnTo>
                  <a:lnTo>
                    <a:pt x="1641" y="123780"/>
                  </a:lnTo>
                  <a:cubicBezTo>
                    <a:pt x="2598" y="119815"/>
                    <a:pt x="3889" y="115941"/>
                    <a:pt x="5499" y="112189"/>
                  </a:cubicBezTo>
                  <a:cubicBezTo>
                    <a:pt x="8598" y="104760"/>
                    <a:pt x="12487" y="97894"/>
                    <a:pt x="15556" y="90784"/>
                  </a:cubicBezTo>
                  <a:cubicBezTo>
                    <a:pt x="15951" y="89903"/>
                    <a:pt x="16331" y="89022"/>
                    <a:pt x="16665" y="88110"/>
                  </a:cubicBezTo>
                  <a:cubicBezTo>
                    <a:pt x="17014" y="87214"/>
                    <a:pt x="17364" y="86318"/>
                    <a:pt x="17683" y="85421"/>
                  </a:cubicBezTo>
                  <a:cubicBezTo>
                    <a:pt x="17850" y="84966"/>
                    <a:pt x="18002" y="84510"/>
                    <a:pt x="18154" y="84054"/>
                  </a:cubicBezTo>
                  <a:lnTo>
                    <a:pt x="18579" y="82687"/>
                  </a:lnTo>
                  <a:cubicBezTo>
                    <a:pt x="18853" y="81776"/>
                    <a:pt x="19126" y="80849"/>
                    <a:pt x="19339" y="79922"/>
                  </a:cubicBezTo>
                  <a:cubicBezTo>
                    <a:pt x="19597" y="79011"/>
                    <a:pt x="19764" y="78069"/>
                    <a:pt x="19977" y="77142"/>
                  </a:cubicBezTo>
                  <a:cubicBezTo>
                    <a:pt x="20129" y="76200"/>
                    <a:pt x="20311" y="75258"/>
                    <a:pt x="20417" y="74317"/>
                  </a:cubicBezTo>
                  <a:lnTo>
                    <a:pt x="20508" y="73603"/>
                  </a:lnTo>
                  <a:lnTo>
                    <a:pt x="20554" y="73238"/>
                  </a:lnTo>
                  <a:lnTo>
                    <a:pt x="20584" y="72889"/>
                  </a:lnTo>
                  <a:lnTo>
                    <a:pt x="20706" y="71461"/>
                  </a:lnTo>
                  <a:cubicBezTo>
                    <a:pt x="20752" y="70990"/>
                    <a:pt x="20752" y="70519"/>
                    <a:pt x="20767" y="70048"/>
                  </a:cubicBezTo>
                  <a:lnTo>
                    <a:pt x="20797" y="69334"/>
                  </a:lnTo>
                  <a:cubicBezTo>
                    <a:pt x="20812" y="69106"/>
                    <a:pt x="20797" y="68878"/>
                    <a:pt x="20797" y="68635"/>
                  </a:cubicBezTo>
                  <a:lnTo>
                    <a:pt x="20797" y="68635"/>
                  </a:lnTo>
                  <a:cubicBezTo>
                    <a:pt x="20841" y="68766"/>
                    <a:pt x="20899" y="69031"/>
                    <a:pt x="20950" y="69031"/>
                  </a:cubicBezTo>
                  <a:cubicBezTo>
                    <a:pt x="20987" y="69031"/>
                    <a:pt x="21021" y="68883"/>
                    <a:pt x="21040" y="68422"/>
                  </a:cubicBezTo>
                  <a:lnTo>
                    <a:pt x="21071" y="69136"/>
                  </a:lnTo>
                  <a:cubicBezTo>
                    <a:pt x="21086" y="69379"/>
                    <a:pt x="21055" y="69622"/>
                    <a:pt x="21055" y="69866"/>
                  </a:cubicBezTo>
                  <a:lnTo>
                    <a:pt x="21025" y="71309"/>
                  </a:lnTo>
                  <a:cubicBezTo>
                    <a:pt x="20949" y="72281"/>
                    <a:pt x="20903" y="73253"/>
                    <a:pt x="20767" y="74225"/>
                  </a:cubicBezTo>
                  <a:cubicBezTo>
                    <a:pt x="20676" y="75198"/>
                    <a:pt x="20493" y="76155"/>
                    <a:pt x="20341" y="77127"/>
                  </a:cubicBezTo>
                  <a:cubicBezTo>
                    <a:pt x="20250" y="77613"/>
                    <a:pt x="20159" y="78084"/>
                    <a:pt x="20053" y="78555"/>
                  </a:cubicBezTo>
                  <a:cubicBezTo>
                    <a:pt x="20007" y="78798"/>
                    <a:pt x="19962" y="79041"/>
                    <a:pt x="19901" y="79269"/>
                  </a:cubicBezTo>
                  <a:lnTo>
                    <a:pt x="19734" y="79983"/>
                  </a:lnTo>
                  <a:cubicBezTo>
                    <a:pt x="19521" y="80940"/>
                    <a:pt x="19232" y="81867"/>
                    <a:pt x="18974" y="82824"/>
                  </a:cubicBezTo>
                  <a:cubicBezTo>
                    <a:pt x="18670" y="83750"/>
                    <a:pt x="18366" y="84677"/>
                    <a:pt x="18047" y="85604"/>
                  </a:cubicBezTo>
                  <a:cubicBezTo>
                    <a:pt x="17744" y="86530"/>
                    <a:pt x="17409" y="87457"/>
                    <a:pt x="17030" y="88369"/>
                  </a:cubicBezTo>
                  <a:cubicBezTo>
                    <a:pt x="16650" y="89280"/>
                    <a:pt x="16285" y="90192"/>
                    <a:pt x="15890" y="91088"/>
                  </a:cubicBezTo>
                  <a:cubicBezTo>
                    <a:pt x="12746" y="98334"/>
                    <a:pt x="8750" y="105292"/>
                    <a:pt x="5591" y="112827"/>
                  </a:cubicBezTo>
                  <a:cubicBezTo>
                    <a:pt x="5196" y="113753"/>
                    <a:pt x="4801" y="114710"/>
                    <a:pt x="4451" y="115668"/>
                  </a:cubicBezTo>
                  <a:cubicBezTo>
                    <a:pt x="4102" y="116640"/>
                    <a:pt x="3768" y="117612"/>
                    <a:pt x="3418" y="118584"/>
                  </a:cubicBezTo>
                  <a:cubicBezTo>
                    <a:pt x="3069" y="119557"/>
                    <a:pt x="2811" y="120559"/>
                    <a:pt x="2507" y="121547"/>
                  </a:cubicBezTo>
                  <a:cubicBezTo>
                    <a:pt x="2248" y="122549"/>
                    <a:pt x="1960" y="123552"/>
                    <a:pt x="1747" y="124570"/>
                  </a:cubicBezTo>
                  <a:lnTo>
                    <a:pt x="1580" y="125329"/>
                  </a:lnTo>
                  <a:lnTo>
                    <a:pt x="1489" y="125709"/>
                  </a:lnTo>
                  <a:lnTo>
                    <a:pt x="1428" y="126089"/>
                  </a:lnTo>
                  <a:lnTo>
                    <a:pt x="1139" y="127638"/>
                  </a:lnTo>
                  <a:cubicBezTo>
                    <a:pt x="1048" y="128155"/>
                    <a:pt x="988" y="128671"/>
                    <a:pt x="912" y="129203"/>
                  </a:cubicBezTo>
                  <a:lnTo>
                    <a:pt x="805" y="129978"/>
                  </a:lnTo>
                  <a:cubicBezTo>
                    <a:pt x="775" y="130236"/>
                    <a:pt x="760" y="130494"/>
                    <a:pt x="729" y="130753"/>
                  </a:cubicBezTo>
                  <a:lnTo>
                    <a:pt x="593" y="132317"/>
                  </a:lnTo>
                  <a:lnTo>
                    <a:pt x="547" y="132712"/>
                  </a:lnTo>
                  <a:lnTo>
                    <a:pt x="532" y="133107"/>
                  </a:lnTo>
                  <a:lnTo>
                    <a:pt x="501" y="133897"/>
                  </a:lnTo>
                  <a:cubicBezTo>
                    <a:pt x="471" y="134414"/>
                    <a:pt x="425" y="134945"/>
                    <a:pt x="425" y="135462"/>
                  </a:cubicBezTo>
                  <a:lnTo>
                    <a:pt x="425" y="137042"/>
                  </a:lnTo>
                  <a:lnTo>
                    <a:pt x="425" y="137832"/>
                  </a:lnTo>
                  <a:lnTo>
                    <a:pt x="471" y="138637"/>
                  </a:lnTo>
                  <a:lnTo>
                    <a:pt x="562" y="140217"/>
                  </a:lnTo>
                  <a:lnTo>
                    <a:pt x="714" y="141812"/>
                  </a:lnTo>
                  <a:lnTo>
                    <a:pt x="805" y="142602"/>
                  </a:lnTo>
                  <a:lnTo>
                    <a:pt x="927" y="143407"/>
                  </a:lnTo>
                  <a:cubicBezTo>
                    <a:pt x="1018" y="143924"/>
                    <a:pt x="1094" y="144455"/>
                    <a:pt x="1185" y="144987"/>
                  </a:cubicBezTo>
                  <a:lnTo>
                    <a:pt x="1534" y="146567"/>
                  </a:lnTo>
                  <a:cubicBezTo>
                    <a:pt x="1626" y="147099"/>
                    <a:pt x="1793" y="147615"/>
                    <a:pt x="1929" y="148132"/>
                  </a:cubicBezTo>
                  <a:cubicBezTo>
                    <a:pt x="2081" y="148663"/>
                    <a:pt x="2218" y="149180"/>
                    <a:pt x="2400" y="149696"/>
                  </a:cubicBezTo>
                  <a:cubicBezTo>
                    <a:pt x="2567" y="150213"/>
                    <a:pt x="2735" y="150729"/>
                    <a:pt x="2917" y="151231"/>
                  </a:cubicBezTo>
                  <a:lnTo>
                    <a:pt x="3525" y="152750"/>
                  </a:lnTo>
                  <a:lnTo>
                    <a:pt x="3676" y="153130"/>
                  </a:lnTo>
                  <a:lnTo>
                    <a:pt x="3859" y="153509"/>
                  </a:lnTo>
                  <a:lnTo>
                    <a:pt x="4208" y="154254"/>
                  </a:lnTo>
                  <a:lnTo>
                    <a:pt x="4542" y="154998"/>
                  </a:lnTo>
                  <a:lnTo>
                    <a:pt x="4937" y="155712"/>
                  </a:lnTo>
                  <a:lnTo>
                    <a:pt x="5317" y="156441"/>
                  </a:lnTo>
                  <a:lnTo>
                    <a:pt x="5515" y="156806"/>
                  </a:lnTo>
                  <a:lnTo>
                    <a:pt x="5727" y="157155"/>
                  </a:lnTo>
                  <a:cubicBezTo>
                    <a:pt x="6016" y="157626"/>
                    <a:pt x="6305" y="158097"/>
                    <a:pt x="6593" y="158553"/>
                  </a:cubicBezTo>
                  <a:lnTo>
                    <a:pt x="7550" y="159905"/>
                  </a:lnTo>
                  <a:cubicBezTo>
                    <a:pt x="7702" y="160133"/>
                    <a:pt x="7884" y="160345"/>
                    <a:pt x="8052" y="160573"/>
                  </a:cubicBezTo>
                  <a:lnTo>
                    <a:pt x="8553" y="161227"/>
                  </a:lnTo>
                  <a:lnTo>
                    <a:pt x="8158" y="161530"/>
                  </a:lnTo>
                  <a:cubicBezTo>
                    <a:pt x="10072" y="164022"/>
                    <a:pt x="12290" y="166255"/>
                    <a:pt x="14751" y="168215"/>
                  </a:cubicBezTo>
                  <a:cubicBezTo>
                    <a:pt x="15966" y="169217"/>
                    <a:pt x="17257" y="170098"/>
                    <a:pt x="18549" y="170964"/>
                  </a:cubicBezTo>
                  <a:lnTo>
                    <a:pt x="19536" y="171602"/>
                  </a:lnTo>
                  <a:cubicBezTo>
                    <a:pt x="19855" y="171800"/>
                    <a:pt x="20189" y="172012"/>
                    <a:pt x="20524" y="172195"/>
                  </a:cubicBezTo>
                  <a:cubicBezTo>
                    <a:pt x="21207" y="172590"/>
                    <a:pt x="21876" y="172985"/>
                    <a:pt x="22574" y="173334"/>
                  </a:cubicBezTo>
                  <a:cubicBezTo>
                    <a:pt x="25309" y="174762"/>
                    <a:pt x="28180" y="175993"/>
                    <a:pt x="31112" y="176980"/>
                  </a:cubicBezTo>
                  <a:lnTo>
                    <a:pt x="32221" y="177345"/>
                  </a:lnTo>
                  <a:lnTo>
                    <a:pt x="33315" y="177694"/>
                  </a:lnTo>
                  <a:cubicBezTo>
                    <a:pt x="34074" y="177922"/>
                    <a:pt x="34788" y="178119"/>
                    <a:pt x="35502" y="178317"/>
                  </a:cubicBezTo>
                  <a:cubicBezTo>
                    <a:pt x="36216" y="178514"/>
                    <a:pt x="36885" y="178727"/>
                    <a:pt x="37614" y="178940"/>
                  </a:cubicBezTo>
                  <a:cubicBezTo>
                    <a:pt x="38328" y="179152"/>
                    <a:pt x="39057" y="179365"/>
                    <a:pt x="39786" y="179563"/>
                  </a:cubicBezTo>
                  <a:cubicBezTo>
                    <a:pt x="43979" y="180732"/>
                    <a:pt x="48293" y="181477"/>
                    <a:pt x="52638" y="181796"/>
                  </a:cubicBezTo>
                  <a:cubicBezTo>
                    <a:pt x="48187" y="180991"/>
                    <a:pt x="43766" y="179927"/>
                    <a:pt x="39437" y="178605"/>
                  </a:cubicBezTo>
                  <a:lnTo>
                    <a:pt x="37796" y="178119"/>
                  </a:lnTo>
                  <a:lnTo>
                    <a:pt x="36201" y="177633"/>
                  </a:lnTo>
                  <a:cubicBezTo>
                    <a:pt x="35669" y="177466"/>
                    <a:pt x="35123" y="177314"/>
                    <a:pt x="34576" y="177162"/>
                  </a:cubicBezTo>
                  <a:cubicBezTo>
                    <a:pt x="34029" y="177010"/>
                    <a:pt x="33467" y="176813"/>
                    <a:pt x="32920" y="176646"/>
                  </a:cubicBezTo>
                  <a:cubicBezTo>
                    <a:pt x="30671" y="175932"/>
                    <a:pt x="28484" y="175081"/>
                    <a:pt x="26342" y="174124"/>
                  </a:cubicBezTo>
                  <a:cubicBezTo>
                    <a:pt x="22028" y="172195"/>
                    <a:pt x="17896" y="169703"/>
                    <a:pt x="14250" y="166528"/>
                  </a:cubicBezTo>
                  <a:cubicBezTo>
                    <a:pt x="12411" y="164933"/>
                    <a:pt x="10725" y="163186"/>
                    <a:pt x="9221" y="161287"/>
                  </a:cubicBezTo>
                  <a:cubicBezTo>
                    <a:pt x="7702" y="159373"/>
                    <a:pt x="6380" y="157307"/>
                    <a:pt x="5287" y="155135"/>
                  </a:cubicBezTo>
                  <a:cubicBezTo>
                    <a:pt x="4193" y="152947"/>
                    <a:pt x="3312" y="150669"/>
                    <a:pt x="2659" y="148314"/>
                  </a:cubicBezTo>
                  <a:lnTo>
                    <a:pt x="2416" y="147433"/>
                  </a:lnTo>
                  <a:cubicBezTo>
                    <a:pt x="2340" y="147144"/>
                    <a:pt x="2264" y="146840"/>
                    <a:pt x="2203" y="146552"/>
                  </a:cubicBezTo>
                  <a:lnTo>
                    <a:pt x="1823" y="144759"/>
                  </a:lnTo>
                  <a:lnTo>
                    <a:pt x="1550" y="142966"/>
                  </a:lnTo>
                  <a:lnTo>
                    <a:pt x="1474" y="142526"/>
                  </a:lnTo>
                  <a:lnTo>
                    <a:pt x="1428" y="142070"/>
                  </a:lnTo>
                  <a:lnTo>
                    <a:pt x="1337" y="141159"/>
                  </a:lnTo>
                  <a:lnTo>
                    <a:pt x="1246" y="140262"/>
                  </a:lnTo>
                  <a:cubicBezTo>
                    <a:pt x="1231" y="139959"/>
                    <a:pt x="1215" y="139655"/>
                    <a:pt x="1200" y="139366"/>
                  </a:cubicBezTo>
                  <a:lnTo>
                    <a:pt x="1155" y="138455"/>
                  </a:lnTo>
                  <a:cubicBezTo>
                    <a:pt x="1139" y="138151"/>
                    <a:pt x="1124" y="137847"/>
                    <a:pt x="1124" y="137558"/>
                  </a:cubicBezTo>
                  <a:lnTo>
                    <a:pt x="1124" y="135751"/>
                  </a:lnTo>
                  <a:lnTo>
                    <a:pt x="1124" y="135295"/>
                  </a:lnTo>
                  <a:lnTo>
                    <a:pt x="1139" y="134854"/>
                  </a:lnTo>
                  <a:lnTo>
                    <a:pt x="1185" y="133958"/>
                  </a:lnTo>
                  <a:cubicBezTo>
                    <a:pt x="1215" y="132758"/>
                    <a:pt x="1352" y="131558"/>
                    <a:pt x="1459" y="130373"/>
                  </a:cubicBezTo>
                  <a:cubicBezTo>
                    <a:pt x="1519" y="129780"/>
                    <a:pt x="1626" y="129188"/>
                    <a:pt x="1686" y="128580"/>
                  </a:cubicBezTo>
                  <a:cubicBezTo>
                    <a:pt x="1762" y="127988"/>
                    <a:pt x="1884" y="127395"/>
                    <a:pt x="1975" y="126818"/>
                  </a:cubicBezTo>
                  <a:cubicBezTo>
                    <a:pt x="2416" y="124463"/>
                    <a:pt x="2978" y="122139"/>
                    <a:pt x="3692" y="119860"/>
                  </a:cubicBezTo>
                  <a:cubicBezTo>
                    <a:pt x="4406" y="117612"/>
                    <a:pt x="5226" y="115394"/>
                    <a:pt x="6107" y="113222"/>
                  </a:cubicBezTo>
                  <a:cubicBezTo>
                    <a:pt x="7900" y="108877"/>
                    <a:pt x="9981" y="104745"/>
                    <a:pt x="12032" y="100658"/>
                  </a:cubicBezTo>
                  <a:lnTo>
                    <a:pt x="12032" y="100658"/>
                  </a:lnTo>
                  <a:cubicBezTo>
                    <a:pt x="10330" y="104122"/>
                    <a:pt x="8553" y="107722"/>
                    <a:pt x="6927" y="111505"/>
                  </a:cubicBezTo>
                  <a:cubicBezTo>
                    <a:pt x="5317" y="115273"/>
                    <a:pt x="3874" y="119253"/>
                    <a:pt x="2871" y="123370"/>
                  </a:cubicBezTo>
                  <a:cubicBezTo>
                    <a:pt x="2735" y="123886"/>
                    <a:pt x="2643" y="124403"/>
                    <a:pt x="2522" y="124919"/>
                  </a:cubicBezTo>
                  <a:cubicBezTo>
                    <a:pt x="2416" y="125451"/>
                    <a:pt x="2294" y="125967"/>
                    <a:pt x="2218" y="126484"/>
                  </a:cubicBezTo>
                  <a:lnTo>
                    <a:pt x="1945" y="128049"/>
                  </a:lnTo>
                  <a:lnTo>
                    <a:pt x="1732" y="129628"/>
                  </a:lnTo>
                  <a:cubicBezTo>
                    <a:pt x="1641" y="130145"/>
                    <a:pt x="1610" y="130677"/>
                    <a:pt x="1565" y="131208"/>
                  </a:cubicBezTo>
                  <a:lnTo>
                    <a:pt x="1413" y="132773"/>
                  </a:lnTo>
                  <a:lnTo>
                    <a:pt x="1352" y="134338"/>
                  </a:lnTo>
                  <a:cubicBezTo>
                    <a:pt x="1322" y="134869"/>
                    <a:pt x="1291" y="135386"/>
                    <a:pt x="1307" y="135918"/>
                  </a:cubicBezTo>
                  <a:lnTo>
                    <a:pt x="1307" y="137482"/>
                  </a:lnTo>
                  <a:cubicBezTo>
                    <a:pt x="1291" y="137741"/>
                    <a:pt x="1307" y="137999"/>
                    <a:pt x="1322" y="138257"/>
                  </a:cubicBezTo>
                  <a:lnTo>
                    <a:pt x="1352" y="139032"/>
                  </a:lnTo>
                  <a:lnTo>
                    <a:pt x="1398" y="139822"/>
                  </a:lnTo>
                  <a:lnTo>
                    <a:pt x="1413" y="140202"/>
                  </a:lnTo>
                  <a:lnTo>
                    <a:pt x="1443" y="140581"/>
                  </a:lnTo>
                  <a:lnTo>
                    <a:pt x="1595" y="142116"/>
                  </a:lnTo>
                  <a:cubicBezTo>
                    <a:pt x="1823" y="144136"/>
                    <a:pt x="2203" y="146157"/>
                    <a:pt x="2719" y="148132"/>
                  </a:cubicBezTo>
                  <a:cubicBezTo>
                    <a:pt x="3449" y="150881"/>
                    <a:pt x="4512" y="153540"/>
                    <a:pt x="5864" y="156061"/>
                  </a:cubicBezTo>
                  <a:cubicBezTo>
                    <a:pt x="7186" y="158522"/>
                    <a:pt x="8811" y="160816"/>
                    <a:pt x="10680" y="162898"/>
                  </a:cubicBezTo>
                  <a:cubicBezTo>
                    <a:pt x="12503" y="164933"/>
                    <a:pt x="14538" y="166771"/>
                    <a:pt x="16741" y="168397"/>
                  </a:cubicBezTo>
                  <a:cubicBezTo>
                    <a:pt x="18883" y="169977"/>
                    <a:pt x="21162" y="171374"/>
                    <a:pt x="23532" y="172590"/>
                  </a:cubicBezTo>
                  <a:cubicBezTo>
                    <a:pt x="25871" y="173775"/>
                    <a:pt x="28286" y="174808"/>
                    <a:pt x="30747" y="175674"/>
                  </a:cubicBezTo>
                  <a:lnTo>
                    <a:pt x="32586" y="176281"/>
                  </a:lnTo>
                  <a:lnTo>
                    <a:pt x="34439" y="176858"/>
                  </a:lnTo>
                  <a:cubicBezTo>
                    <a:pt x="35047" y="177026"/>
                    <a:pt x="35669" y="177193"/>
                    <a:pt x="36262" y="177360"/>
                  </a:cubicBezTo>
                  <a:lnTo>
                    <a:pt x="38039" y="177891"/>
                  </a:lnTo>
                  <a:cubicBezTo>
                    <a:pt x="42870" y="179304"/>
                    <a:pt x="47762" y="180565"/>
                    <a:pt x="52775" y="181401"/>
                  </a:cubicBezTo>
                  <a:cubicBezTo>
                    <a:pt x="53869" y="181598"/>
                    <a:pt x="54962" y="181765"/>
                    <a:pt x="56056" y="181902"/>
                  </a:cubicBezTo>
                  <a:cubicBezTo>
                    <a:pt x="56212" y="181904"/>
                    <a:pt x="56365" y="181904"/>
                    <a:pt x="56517" y="181904"/>
                  </a:cubicBezTo>
                  <a:cubicBezTo>
                    <a:pt x="57801" y="181904"/>
                    <a:pt x="58943" y="181850"/>
                    <a:pt x="59976" y="181796"/>
                  </a:cubicBezTo>
                  <a:cubicBezTo>
                    <a:pt x="62239" y="181598"/>
                    <a:pt x="63910" y="181203"/>
                    <a:pt x="63910" y="180823"/>
                  </a:cubicBezTo>
                  <a:cubicBezTo>
                    <a:pt x="63910" y="180626"/>
                    <a:pt x="63500" y="180428"/>
                    <a:pt x="62543" y="180231"/>
                  </a:cubicBezTo>
                  <a:cubicBezTo>
                    <a:pt x="61571" y="180049"/>
                    <a:pt x="60067" y="179821"/>
                    <a:pt x="57894" y="179471"/>
                  </a:cubicBezTo>
                  <a:lnTo>
                    <a:pt x="56983" y="179395"/>
                  </a:lnTo>
                  <a:lnTo>
                    <a:pt x="55950" y="179289"/>
                  </a:lnTo>
                  <a:cubicBezTo>
                    <a:pt x="55236" y="179198"/>
                    <a:pt x="54491" y="179107"/>
                    <a:pt x="53823" y="179016"/>
                  </a:cubicBezTo>
                  <a:cubicBezTo>
                    <a:pt x="53139" y="178924"/>
                    <a:pt x="52532" y="178818"/>
                    <a:pt x="52091" y="178757"/>
                  </a:cubicBezTo>
                  <a:cubicBezTo>
                    <a:pt x="51863" y="178727"/>
                    <a:pt x="51696" y="178697"/>
                    <a:pt x="51575" y="178666"/>
                  </a:cubicBezTo>
                  <a:lnTo>
                    <a:pt x="51377" y="178636"/>
                  </a:lnTo>
                  <a:cubicBezTo>
                    <a:pt x="50572" y="178226"/>
                    <a:pt x="51119" y="178043"/>
                    <a:pt x="51666" y="177876"/>
                  </a:cubicBezTo>
                  <a:cubicBezTo>
                    <a:pt x="48217" y="177253"/>
                    <a:pt x="44784" y="176433"/>
                    <a:pt x="41381" y="175491"/>
                  </a:cubicBezTo>
                  <a:cubicBezTo>
                    <a:pt x="40531" y="175248"/>
                    <a:pt x="39680" y="175005"/>
                    <a:pt x="38829" y="174762"/>
                  </a:cubicBezTo>
                  <a:cubicBezTo>
                    <a:pt x="37963" y="174504"/>
                    <a:pt x="37113" y="174230"/>
                    <a:pt x="36262" y="174002"/>
                  </a:cubicBezTo>
                  <a:cubicBezTo>
                    <a:pt x="35837" y="173881"/>
                    <a:pt x="35396" y="173775"/>
                    <a:pt x="34986" y="173638"/>
                  </a:cubicBezTo>
                  <a:lnTo>
                    <a:pt x="33725" y="173258"/>
                  </a:lnTo>
                  <a:cubicBezTo>
                    <a:pt x="33315" y="173137"/>
                    <a:pt x="32905" y="172985"/>
                    <a:pt x="32494" y="172848"/>
                  </a:cubicBezTo>
                  <a:lnTo>
                    <a:pt x="31872" y="172635"/>
                  </a:lnTo>
                  <a:lnTo>
                    <a:pt x="31264" y="172407"/>
                  </a:lnTo>
                  <a:cubicBezTo>
                    <a:pt x="29623" y="171830"/>
                    <a:pt x="28013" y="171146"/>
                    <a:pt x="26448" y="170402"/>
                  </a:cubicBezTo>
                  <a:cubicBezTo>
                    <a:pt x="24884" y="169658"/>
                    <a:pt x="23364" y="168837"/>
                    <a:pt x="21891" y="167926"/>
                  </a:cubicBezTo>
                  <a:cubicBezTo>
                    <a:pt x="20432" y="167030"/>
                    <a:pt x="19020" y="166042"/>
                    <a:pt x="17668" y="164964"/>
                  </a:cubicBezTo>
                  <a:cubicBezTo>
                    <a:pt x="16331" y="163900"/>
                    <a:pt x="15070" y="162746"/>
                    <a:pt x="13885" y="161500"/>
                  </a:cubicBezTo>
                  <a:lnTo>
                    <a:pt x="13885" y="161500"/>
                  </a:lnTo>
                  <a:cubicBezTo>
                    <a:pt x="15070" y="162730"/>
                    <a:pt x="16346" y="163900"/>
                    <a:pt x="17698" y="164948"/>
                  </a:cubicBezTo>
                  <a:cubicBezTo>
                    <a:pt x="19050" y="166027"/>
                    <a:pt x="20478" y="167014"/>
                    <a:pt x="21967" y="167911"/>
                  </a:cubicBezTo>
                  <a:cubicBezTo>
                    <a:pt x="23456" y="168807"/>
                    <a:pt x="24990" y="169627"/>
                    <a:pt x="26570" y="170372"/>
                  </a:cubicBezTo>
                  <a:cubicBezTo>
                    <a:pt x="28165" y="171101"/>
                    <a:pt x="29775" y="171785"/>
                    <a:pt x="31431" y="172362"/>
                  </a:cubicBezTo>
                  <a:cubicBezTo>
                    <a:pt x="31856" y="172514"/>
                    <a:pt x="32267" y="172650"/>
                    <a:pt x="32692" y="172787"/>
                  </a:cubicBezTo>
                  <a:cubicBezTo>
                    <a:pt x="33102" y="172924"/>
                    <a:pt x="33512" y="173061"/>
                    <a:pt x="33938" y="173182"/>
                  </a:cubicBezTo>
                  <a:lnTo>
                    <a:pt x="35214" y="173562"/>
                  </a:lnTo>
                  <a:lnTo>
                    <a:pt x="36505" y="173927"/>
                  </a:lnTo>
                  <a:cubicBezTo>
                    <a:pt x="37371" y="174154"/>
                    <a:pt x="38252" y="174428"/>
                    <a:pt x="39118" y="174671"/>
                  </a:cubicBezTo>
                  <a:lnTo>
                    <a:pt x="40409" y="175035"/>
                  </a:lnTo>
                  <a:lnTo>
                    <a:pt x="41700" y="175385"/>
                  </a:lnTo>
                  <a:cubicBezTo>
                    <a:pt x="43432" y="175841"/>
                    <a:pt x="45164" y="176281"/>
                    <a:pt x="46896" y="176676"/>
                  </a:cubicBezTo>
                  <a:cubicBezTo>
                    <a:pt x="48643" y="177071"/>
                    <a:pt x="50390" y="177405"/>
                    <a:pt x="52152" y="177709"/>
                  </a:cubicBezTo>
                  <a:cubicBezTo>
                    <a:pt x="52669" y="177466"/>
                    <a:pt x="52577" y="177223"/>
                    <a:pt x="49569" y="176463"/>
                  </a:cubicBezTo>
                  <a:cubicBezTo>
                    <a:pt x="48536" y="176175"/>
                    <a:pt x="46820" y="175765"/>
                    <a:pt x="44739" y="175233"/>
                  </a:cubicBezTo>
                  <a:cubicBezTo>
                    <a:pt x="44207" y="175096"/>
                    <a:pt x="43660" y="174960"/>
                    <a:pt x="43098" y="174808"/>
                  </a:cubicBezTo>
                  <a:cubicBezTo>
                    <a:pt x="42521" y="174671"/>
                    <a:pt x="41943" y="174504"/>
                    <a:pt x="41336" y="174337"/>
                  </a:cubicBezTo>
                  <a:cubicBezTo>
                    <a:pt x="40120" y="174018"/>
                    <a:pt x="38860" y="173653"/>
                    <a:pt x="37508" y="173273"/>
                  </a:cubicBezTo>
                  <a:cubicBezTo>
                    <a:pt x="36824" y="173091"/>
                    <a:pt x="36140" y="172939"/>
                    <a:pt x="35502" y="172757"/>
                  </a:cubicBezTo>
                  <a:cubicBezTo>
                    <a:pt x="34849" y="172559"/>
                    <a:pt x="34196" y="172392"/>
                    <a:pt x="33543" y="172180"/>
                  </a:cubicBezTo>
                  <a:cubicBezTo>
                    <a:pt x="32905" y="171967"/>
                    <a:pt x="32251" y="171769"/>
                    <a:pt x="31613" y="171541"/>
                  </a:cubicBezTo>
                  <a:lnTo>
                    <a:pt x="30671" y="171207"/>
                  </a:lnTo>
                  <a:cubicBezTo>
                    <a:pt x="30352" y="171086"/>
                    <a:pt x="30049" y="170964"/>
                    <a:pt x="29730" y="170843"/>
                  </a:cubicBezTo>
                  <a:cubicBezTo>
                    <a:pt x="27481" y="169977"/>
                    <a:pt x="25294" y="168929"/>
                    <a:pt x="23213" y="167713"/>
                  </a:cubicBezTo>
                  <a:cubicBezTo>
                    <a:pt x="22893" y="167531"/>
                    <a:pt x="22590" y="167333"/>
                    <a:pt x="22286" y="167136"/>
                  </a:cubicBezTo>
                  <a:lnTo>
                    <a:pt x="21374" y="166559"/>
                  </a:lnTo>
                  <a:lnTo>
                    <a:pt x="20493" y="165936"/>
                  </a:lnTo>
                  <a:lnTo>
                    <a:pt x="20053" y="165617"/>
                  </a:lnTo>
                  <a:cubicBezTo>
                    <a:pt x="19901" y="165510"/>
                    <a:pt x="19764" y="165404"/>
                    <a:pt x="19612" y="165298"/>
                  </a:cubicBezTo>
                  <a:lnTo>
                    <a:pt x="18746" y="164645"/>
                  </a:lnTo>
                  <a:cubicBezTo>
                    <a:pt x="18473" y="164417"/>
                    <a:pt x="18199" y="164174"/>
                    <a:pt x="17911" y="163946"/>
                  </a:cubicBezTo>
                  <a:cubicBezTo>
                    <a:pt x="17349" y="163505"/>
                    <a:pt x="16817" y="163004"/>
                    <a:pt x="16285" y="162518"/>
                  </a:cubicBezTo>
                  <a:lnTo>
                    <a:pt x="16088" y="162335"/>
                  </a:lnTo>
                  <a:lnTo>
                    <a:pt x="15890" y="162138"/>
                  </a:lnTo>
                  <a:lnTo>
                    <a:pt x="15510" y="161758"/>
                  </a:lnTo>
                  <a:lnTo>
                    <a:pt x="15131" y="161378"/>
                  </a:lnTo>
                  <a:cubicBezTo>
                    <a:pt x="14994" y="161257"/>
                    <a:pt x="14872" y="161135"/>
                    <a:pt x="14751" y="160999"/>
                  </a:cubicBezTo>
                  <a:cubicBezTo>
                    <a:pt x="14265" y="160452"/>
                    <a:pt x="13763" y="159935"/>
                    <a:pt x="13323" y="159373"/>
                  </a:cubicBezTo>
                  <a:cubicBezTo>
                    <a:pt x="13080" y="159085"/>
                    <a:pt x="12852" y="158811"/>
                    <a:pt x="12624" y="158522"/>
                  </a:cubicBezTo>
                  <a:lnTo>
                    <a:pt x="11986" y="157657"/>
                  </a:lnTo>
                  <a:lnTo>
                    <a:pt x="11652" y="157216"/>
                  </a:lnTo>
                  <a:lnTo>
                    <a:pt x="11348" y="156775"/>
                  </a:lnTo>
                  <a:lnTo>
                    <a:pt x="10756" y="155864"/>
                  </a:lnTo>
                  <a:cubicBezTo>
                    <a:pt x="9206" y="153388"/>
                    <a:pt x="8006" y="150729"/>
                    <a:pt x="7155" y="147934"/>
                  </a:cubicBezTo>
                  <a:lnTo>
                    <a:pt x="7079" y="147676"/>
                  </a:lnTo>
                  <a:lnTo>
                    <a:pt x="7003" y="147418"/>
                  </a:lnTo>
                  <a:lnTo>
                    <a:pt x="6867" y="146886"/>
                  </a:lnTo>
                  <a:lnTo>
                    <a:pt x="6578" y="145822"/>
                  </a:lnTo>
                  <a:lnTo>
                    <a:pt x="6365" y="144729"/>
                  </a:lnTo>
                  <a:lnTo>
                    <a:pt x="6244" y="144197"/>
                  </a:lnTo>
                  <a:lnTo>
                    <a:pt x="6183" y="143924"/>
                  </a:lnTo>
                  <a:lnTo>
                    <a:pt x="6153" y="143650"/>
                  </a:lnTo>
                  <a:lnTo>
                    <a:pt x="5986" y="142556"/>
                  </a:lnTo>
                  <a:lnTo>
                    <a:pt x="5894" y="142009"/>
                  </a:lnTo>
                  <a:cubicBezTo>
                    <a:pt x="5864" y="141827"/>
                    <a:pt x="5864" y="141645"/>
                    <a:pt x="5834" y="141447"/>
                  </a:cubicBezTo>
                  <a:lnTo>
                    <a:pt x="5727" y="140338"/>
                  </a:lnTo>
                  <a:cubicBezTo>
                    <a:pt x="5712" y="140156"/>
                    <a:pt x="5697" y="139974"/>
                    <a:pt x="5667" y="139791"/>
                  </a:cubicBezTo>
                  <a:lnTo>
                    <a:pt x="5651" y="139229"/>
                  </a:lnTo>
                  <a:cubicBezTo>
                    <a:pt x="5484" y="136237"/>
                    <a:pt x="5591" y="133244"/>
                    <a:pt x="5955" y="130266"/>
                  </a:cubicBezTo>
                  <a:cubicBezTo>
                    <a:pt x="6350" y="127304"/>
                    <a:pt x="6988" y="124387"/>
                    <a:pt x="7869" y="121531"/>
                  </a:cubicBezTo>
                  <a:cubicBezTo>
                    <a:pt x="8766" y="118660"/>
                    <a:pt x="9829" y="115865"/>
                    <a:pt x="11059" y="113131"/>
                  </a:cubicBezTo>
                  <a:cubicBezTo>
                    <a:pt x="12290" y="110381"/>
                    <a:pt x="13627" y="107692"/>
                    <a:pt x="14994" y="105003"/>
                  </a:cubicBezTo>
                  <a:cubicBezTo>
                    <a:pt x="16969" y="101099"/>
                    <a:pt x="19020" y="97149"/>
                    <a:pt x="20827" y="93002"/>
                  </a:cubicBezTo>
                  <a:cubicBezTo>
                    <a:pt x="21739" y="90936"/>
                    <a:pt x="22590" y="88809"/>
                    <a:pt x="23349" y="86637"/>
                  </a:cubicBezTo>
                  <a:cubicBezTo>
                    <a:pt x="24109" y="84464"/>
                    <a:pt x="24747" y="82231"/>
                    <a:pt x="25263" y="79983"/>
                  </a:cubicBezTo>
                  <a:lnTo>
                    <a:pt x="25628" y="78282"/>
                  </a:lnTo>
                  <a:lnTo>
                    <a:pt x="25932" y="76550"/>
                  </a:lnTo>
                  <a:lnTo>
                    <a:pt x="26008" y="76124"/>
                  </a:lnTo>
                  <a:lnTo>
                    <a:pt x="26068" y="75684"/>
                  </a:lnTo>
                  <a:lnTo>
                    <a:pt x="26175" y="74818"/>
                  </a:lnTo>
                  <a:lnTo>
                    <a:pt x="26281" y="73937"/>
                  </a:lnTo>
                  <a:lnTo>
                    <a:pt x="26357" y="73071"/>
                  </a:lnTo>
                  <a:lnTo>
                    <a:pt x="26433" y="72190"/>
                  </a:lnTo>
                  <a:cubicBezTo>
                    <a:pt x="26463" y="71901"/>
                    <a:pt x="26494" y="71613"/>
                    <a:pt x="26494" y="71309"/>
                  </a:cubicBezTo>
                  <a:lnTo>
                    <a:pt x="26570" y="69531"/>
                  </a:lnTo>
                  <a:lnTo>
                    <a:pt x="26570" y="69076"/>
                  </a:lnTo>
                  <a:lnTo>
                    <a:pt x="26555" y="68620"/>
                  </a:lnTo>
                  <a:lnTo>
                    <a:pt x="26524" y="67724"/>
                  </a:lnTo>
                  <a:cubicBezTo>
                    <a:pt x="26509" y="67116"/>
                    <a:pt x="26463" y="66539"/>
                    <a:pt x="26418" y="65961"/>
                  </a:cubicBezTo>
                  <a:cubicBezTo>
                    <a:pt x="26236" y="63622"/>
                    <a:pt x="25901" y="61343"/>
                    <a:pt x="25506" y="59125"/>
                  </a:cubicBezTo>
                  <a:cubicBezTo>
                    <a:pt x="25111" y="56892"/>
                    <a:pt x="24640" y="54689"/>
                    <a:pt x="24170" y="52532"/>
                  </a:cubicBezTo>
                  <a:cubicBezTo>
                    <a:pt x="23501" y="49555"/>
                    <a:pt x="22802" y="46577"/>
                    <a:pt x="22195" y="43615"/>
                  </a:cubicBezTo>
                  <a:cubicBezTo>
                    <a:pt x="21572" y="40698"/>
                    <a:pt x="21101" y="37736"/>
                    <a:pt x="20782" y="34758"/>
                  </a:cubicBezTo>
                  <a:lnTo>
                    <a:pt x="20676" y="33649"/>
                  </a:lnTo>
                  <a:lnTo>
                    <a:pt x="20600" y="32555"/>
                  </a:lnTo>
                  <a:cubicBezTo>
                    <a:pt x="20539" y="31826"/>
                    <a:pt x="20539" y="31112"/>
                    <a:pt x="20524" y="30383"/>
                  </a:cubicBezTo>
                  <a:cubicBezTo>
                    <a:pt x="20508" y="30018"/>
                    <a:pt x="20524" y="29669"/>
                    <a:pt x="20524" y="29304"/>
                  </a:cubicBezTo>
                  <a:cubicBezTo>
                    <a:pt x="20524" y="28955"/>
                    <a:pt x="20524" y="28591"/>
                    <a:pt x="20554" y="28241"/>
                  </a:cubicBezTo>
                  <a:lnTo>
                    <a:pt x="20615" y="27178"/>
                  </a:lnTo>
                  <a:cubicBezTo>
                    <a:pt x="20645" y="26828"/>
                    <a:pt x="20691" y="26479"/>
                    <a:pt x="20721" y="26129"/>
                  </a:cubicBezTo>
                  <a:lnTo>
                    <a:pt x="20782" y="25613"/>
                  </a:lnTo>
                  <a:cubicBezTo>
                    <a:pt x="20797" y="25431"/>
                    <a:pt x="20827" y="25264"/>
                    <a:pt x="20858" y="25096"/>
                  </a:cubicBezTo>
                  <a:lnTo>
                    <a:pt x="21025" y="24079"/>
                  </a:lnTo>
                  <a:lnTo>
                    <a:pt x="21253" y="23076"/>
                  </a:lnTo>
                  <a:cubicBezTo>
                    <a:pt x="21283" y="22909"/>
                    <a:pt x="21314" y="22742"/>
                    <a:pt x="21359" y="22575"/>
                  </a:cubicBezTo>
                  <a:lnTo>
                    <a:pt x="21511" y="22089"/>
                  </a:lnTo>
                  <a:cubicBezTo>
                    <a:pt x="21602" y="21770"/>
                    <a:pt x="21678" y="21435"/>
                    <a:pt x="21785" y="21116"/>
                  </a:cubicBezTo>
                  <a:lnTo>
                    <a:pt x="22134" y="20190"/>
                  </a:lnTo>
                  <a:cubicBezTo>
                    <a:pt x="22240" y="19871"/>
                    <a:pt x="22377" y="19567"/>
                    <a:pt x="22514" y="19263"/>
                  </a:cubicBezTo>
                  <a:lnTo>
                    <a:pt x="22711" y="18822"/>
                  </a:lnTo>
                  <a:cubicBezTo>
                    <a:pt x="22787" y="18671"/>
                    <a:pt x="22848" y="18519"/>
                    <a:pt x="22924" y="18367"/>
                  </a:cubicBezTo>
                  <a:cubicBezTo>
                    <a:pt x="23228" y="17789"/>
                    <a:pt x="23562" y="17212"/>
                    <a:pt x="23911" y="16665"/>
                  </a:cubicBezTo>
                  <a:lnTo>
                    <a:pt x="24185" y="16255"/>
                  </a:lnTo>
                  <a:lnTo>
                    <a:pt x="24291" y="16073"/>
                  </a:lnTo>
                  <a:cubicBezTo>
                    <a:pt x="24306" y="16042"/>
                    <a:pt x="24321" y="16012"/>
                    <a:pt x="24352" y="15997"/>
                  </a:cubicBezTo>
                  <a:lnTo>
                    <a:pt x="24975" y="15252"/>
                  </a:lnTo>
                  <a:cubicBezTo>
                    <a:pt x="25856" y="14280"/>
                    <a:pt x="26813" y="13369"/>
                    <a:pt x="27831" y="12548"/>
                  </a:cubicBezTo>
                  <a:cubicBezTo>
                    <a:pt x="29851" y="10938"/>
                    <a:pt x="32115" y="9662"/>
                    <a:pt x="34515" y="8751"/>
                  </a:cubicBezTo>
                  <a:cubicBezTo>
                    <a:pt x="36915" y="7839"/>
                    <a:pt x="39391" y="7155"/>
                    <a:pt x="41913" y="6685"/>
                  </a:cubicBezTo>
                  <a:cubicBezTo>
                    <a:pt x="44404" y="6198"/>
                    <a:pt x="46896" y="5864"/>
                    <a:pt x="49326" y="5545"/>
                  </a:cubicBezTo>
                  <a:cubicBezTo>
                    <a:pt x="51484" y="5257"/>
                    <a:pt x="53307" y="4998"/>
                    <a:pt x="54780" y="4725"/>
                  </a:cubicBezTo>
                  <a:cubicBezTo>
                    <a:pt x="55919" y="4543"/>
                    <a:pt x="57059" y="4284"/>
                    <a:pt x="58168" y="3965"/>
                  </a:cubicBezTo>
                  <a:cubicBezTo>
                    <a:pt x="58487" y="3859"/>
                    <a:pt x="58791" y="3753"/>
                    <a:pt x="59094" y="3616"/>
                  </a:cubicBezTo>
                  <a:cubicBezTo>
                    <a:pt x="59262" y="3555"/>
                    <a:pt x="59413" y="3464"/>
                    <a:pt x="59535" y="3342"/>
                  </a:cubicBezTo>
                  <a:cubicBezTo>
                    <a:pt x="59672" y="3175"/>
                    <a:pt x="59520" y="3054"/>
                    <a:pt x="59079" y="2963"/>
                  </a:cubicBezTo>
                  <a:cubicBezTo>
                    <a:pt x="58410" y="2847"/>
                    <a:pt x="57109" y="2819"/>
                    <a:pt x="55277" y="2819"/>
                  </a:cubicBezTo>
                  <a:cubicBezTo>
                    <a:pt x="54698" y="2819"/>
                    <a:pt x="54065" y="2822"/>
                    <a:pt x="53382" y="2826"/>
                  </a:cubicBezTo>
                  <a:cubicBezTo>
                    <a:pt x="51970" y="2841"/>
                    <a:pt x="50329" y="2887"/>
                    <a:pt x="48506" y="2963"/>
                  </a:cubicBezTo>
                  <a:cubicBezTo>
                    <a:pt x="46668" y="3054"/>
                    <a:pt x="44647" y="3175"/>
                    <a:pt x="42445" y="3449"/>
                  </a:cubicBezTo>
                  <a:lnTo>
                    <a:pt x="42369" y="2947"/>
                  </a:lnTo>
                  <a:cubicBezTo>
                    <a:pt x="44572" y="2628"/>
                    <a:pt x="46349" y="2431"/>
                    <a:pt x="47792" y="2264"/>
                  </a:cubicBezTo>
                  <a:cubicBezTo>
                    <a:pt x="49235" y="2097"/>
                    <a:pt x="50344" y="1945"/>
                    <a:pt x="51180" y="1823"/>
                  </a:cubicBezTo>
                  <a:cubicBezTo>
                    <a:pt x="52836" y="1550"/>
                    <a:pt x="53443" y="1322"/>
                    <a:pt x="53550" y="1140"/>
                  </a:cubicBezTo>
                  <a:cubicBezTo>
                    <a:pt x="53777" y="729"/>
                    <a:pt x="52106" y="426"/>
                    <a:pt x="53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1" name="Google Shape;3324;p51">
              <a:extLst>
                <a:ext uri="{FF2B5EF4-FFF2-40B4-BE49-F238E27FC236}">
                  <a16:creationId xmlns:a16="http://schemas.microsoft.com/office/drawing/2014/main" id="{2FC559C0-B5BD-4688-B1CA-9A717CF71F94}"/>
                </a:ext>
              </a:extLst>
            </p:cNvPr>
            <p:cNvSpPr/>
            <p:nvPr/>
          </p:nvSpPr>
          <p:spPr>
            <a:xfrm>
              <a:off x="3402850" y="931550"/>
              <a:ext cx="1365350" cy="3835150"/>
            </a:xfrm>
            <a:custGeom>
              <a:avLst/>
              <a:gdLst/>
              <a:ahLst/>
              <a:cxnLst/>
              <a:rect l="l" t="t" r="r" b="b"/>
              <a:pathLst>
                <a:path w="54614" h="153406" extrusionOk="0">
                  <a:moveTo>
                    <a:pt x="17606" y="59543"/>
                  </a:moveTo>
                  <a:cubicBezTo>
                    <a:pt x="17621" y="59543"/>
                    <a:pt x="17631" y="59572"/>
                    <a:pt x="17638" y="59613"/>
                  </a:cubicBezTo>
                  <a:lnTo>
                    <a:pt x="17638" y="59613"/>
                  </a:lnTo>
                  <a:cubicBezTo>
                    <a:pt x="17631" y="59573"/>
                    <a:pt x="17622" y="59548"/>
                    <a:pt x="17608" y="59548"/>
                  </a:cubicBezTo>
                  <a:cubicBezTo>
                    <a:pt x="17590" y="59548"/>
                    <a:pt x="17566" y="59588"/>
                    <a:pt x="17532" y="59689"/>
                  </a:cubicBezTo>
                  <a:cubicBezTo>
                    <a:pt x="17565" y="59583"/>
                    <a:pt x="17589" y="59543"/>
                    <a:pt x="17606" y="59543"/>
                  </a:cubicBezTo>
                  <a:close/>
                  <a:moveTo>
                    <a:pt x="17410" y="60176"/>
                  </a:moveTo>
                  <a:cubicBezTo>
                    <a:pt x="17380" y="60403"/>
                    <a:pt x="17319" y="60707"/>
                    <a:pt x="17228" y="61087"/>
                  </a:cubicBezTo>
                  <a:cubicBezTo>
                    <a:pt x="17319" y="60692"/>
                    <a:pt x="17365" y="60403"/>
                    <a:pt x="17410" y="60176"/>
                  </a:cubicBezTo>
                  <a:close/>
                  <a:moveTo>
                    <a:pt x="7840" y="97774"/>
                  </a:moveTo>
                  <a:cubicBezTo>
                    <a:pt x="7536" y="98610"/>
                    <a:pt x="7247" y="99460"/>
                    <a:pt x="6989" y="100296"/>
                  </a:cubicBezTo>
                  <a:cubicBezTo>
                    <a:pt x="6746" y="101147"/>
                    <a:pt x="6488" y="101997"/>
                    <a:pt x="6275" y="102848"/>
                  </a:cubicBezTo>
                  <a:cubicBezTo>
                    <a:pt x="5819" y="104550"/>
                    <a:pt x="5455" y="106281"/>
                    <a:pt x="5166" y="108028"/>
                  </a:cubicBezTo>
                  <a:cubicBezTo>
                    <a:pt x="4877" y="109760"/>
                    <a:pt x="4695" y="111507"/>
                    <a:pt x="4604" y="113269"/>
                  </a:cubicBezTo>
                  <a:lnTo>
                    <a:pt x="4573" y="113923"/>
                  </a:lnTo>
                  <a:cubicBezTo>
                    <a:pt x="4558" y="114151"/>
                    <a:pt x="4558" y="114363"/>
                    <a:pt x="4558" y="114591"/>
                  </a:cubicBezTo>
                  <a:lnTo>
                    <a:pt x="4543" y="115913"/>
                  </a:lnTo>
                  <a:cubicBezTo>
                    <a:pt x="4573" y="116779"/>
                    <a:pt x="4558" y="117675"/>
                    <a:pt x="4634" y="118541"/>
                  </a:cubicBezTo>
                  <a:lnTo>
                    <a:pt x="4665" y="119209"/>
                  </a:lnTo>
                  <a:cubicBezTo>
                    <a:pt x="4680" y="119422"/>
                    <a:pt x="4695" y="119650"/>
                    <a:pt x="4725" y="119863"/>
                  </a:cubicBezTo>
                  <a:cubicBezTo>
                    <a:pt x="4771" y="120288"/>
                    <a:pt x="4817" y="120713"/>
                    <a:pt x="4877" y="121154"/>
                  </a:cubicBezTo>
                  <a:cubicBezTo>
                    <a:pt x="4999" y="122005"/>
                    <a:pt x="5136" y="122870"/>
                    <a:pt x="5333" y="123721"/>
                  </a:cubicBezTo>
                  <a:cubicBezTo>
                    <a:pt x="5698" y="125407"/>
                    <a:pt x="6214" y="127063"/>
                    <a:pt x="6867" y="128658"/>
                  </a:cubicBezTo>
                  <a:cubicBezTo>
                    <a:pt x="8189" y="131864"/>
                    <a:pt x="10134" y="134765"/>
                    <a:pt x="12579" y="137211"/>
                  </a:cubicBezTo>
                  <a:cubicBezTo>
                    <a:pt x="11334" y="135965"/>
                    <a:pt x="10209" y="134613"/>
                    <a:pt x="9222" y="133155"/>
                  </a:cubicBezTo>
                  <a:cubicBezTo>
                    <a:pt x="8250" y="131697"/>
                    <a:pt x="7429" y="130162"/>
                    <a:pt x="6761" y="128537"/>
                  </a:cubicBezTo>
                  <a:cubicBezTo>
                    <a:pt x="6093" y="126927"/>
                    <a:pt x="5576" y="125255"/>
                    <a:pt x="5212" y="123539"/>
                  </a:cubicBezTo>
                  <a:cubicBezTo>
                    <a:pt x="5120" y="123113"/>
                    <a:pt x="5029" y="122688"/>
                    <a:pt x="4968" y="122248"/>
                  </a:cubicBezTo>
                  <a:cubicBezTo>
                    <a:pt x="4908" y="121822"/>
                    <a:pt x="4847" y="121382"/>
                    <a:pt x="4771" y="120956"/>
                  </a:cubicBezTo>
                  <a:lnTo>
                    <a:pt x="4634" y="119665"/>
                  </a:lnTo>
                  <a:lnTo>
                    <a:pt x="4543" y="118343"/>
                  </a:lnTo>
                  <a:cubicBezTo>
                    <a:pt x="4528" y="118116"/>
                    <a:pt x="4513" y="117903"/>
                    <a:pt x="4513" y="117690"/>
                  </a:cubicBezTo>
                  <a:lnTo>
                    <a:pt x="4498" y="117022"/>
                  </a:lnTo>
                  <a:cubicBezTo>
                    <a:pt x="4482" y="116566"/>
                    <a:pt x="4467" y="116141"/>
                    <a:pt x="4467" y="115700"/>
                  </a:cubicBezTo>
                  <a:cubicBezTo>
                    <a:pt x="4482" y="114819"/>
                    <a:pt x="4482" y="113938"/>
                    <a:pt x="4543" y="113057"/>
                  </a:cubicBezTo>
                  <a:cubicBezTo>
                    <a:pt x="4573" y="112191"/>
                    <a:pt x="4680" y="111310"/>
                    <a:pt x="4756" y="110444"/>
                  </a:cubicBezTo>
                  <a:cubicBezTo>
                    <a:pt x="4893" y="109578"/>
                    <a:pt x="5014" y="108712"/>
                    <a:pt x="5136" y="107846"/>
                  </a:cubicBezTo>
                  <a:cubicBezTo>
                    <a:pt x="5272" y="106995"/>
                    <a:pt x="5455" y="106130"/>
                    <a:pt x="5637" y="105279"/>
                  </a:cubicBezTo>
                  <a:cubicBezTo>
                    <a:pt x="5834" y="104428"/>
                    <a:pt x="6047" y="103593"/>
                    <a:pt x="6260" y="102742"/>
                  </a:cubicBezTo>
                  <a:cubicBezTo>
                    <a:pt x="6488" y="101906"/>
                    <a:pt x="6715" y="101071"/>
                    <a:pt x="6989" y="100235"/>
                  </a:cubicBezTo>
                  <a:cubicBezTo>
                    <a:pt x="7262" y="99415"/>
                    <a:pt x="7536" y="98595"/>
                    <a:pt x="7840" y="97774"/>
                  </a:cubicBezTo>
                  <a:close/>
                  <a:moveTo>
                    <a:pt x="33342" y="1"/>
                  </a:moveTo>
                  <a:cubicBezTo>
                    <a:pt x="32111" y="1"/>
                    <a:pt x="30877" y="68"/>
                    <a:pt x="29654" y="200"/>
                  </a:cubicBezTo>
                  <a:lnTo>
                    <a:pt x="28895" y="306"/>
                  </a:lnTo>
                  <a:cubicBezTo>
                    <a:pt x="28652" y="337"/>
                    <a:pt x="28394" y="397"/>
                    <a:pt x="28135" y="443"/>
                  </a:cubicBezTo>
                  <a:cubicBezTo>
                    <a:pt x="27877" y="504"/>
                    <a:pt x="27619" y="534"/>
                    <a:pt x="27360" y="610"/>
                  </a:cubicBezTo>
                  <a:lnTo>
                    <a:pt x="26601" y="792"/>
                  </a:lnTo>
                  <a:cubicBezTo>
                    <a:pt x="26343" y="853"/>
                    <a:pt x="26084" y="944"/>
                    <a:pt x="25841" y="1035"/>
                  </a:cubicBezTo>
                  <a:cubicBezTo>
                    <a:pt x="25583" y="1111"/>
                    <a:pt x="25325" y="1187"/>
                    <a:pt x="25082" y="1279"/>
                  </a:cubicBezTo>
                  <a:lnTo>
                    <a:pt x="24322" y="1598"/>
                  </a:lnTo>
                  <a:cubicBezTo>
                    <a:pt x="24186" y="1643"/>
                    <a:pt x="24064" y="1689"/>
                    <a:pt x="23942" y="1749"/>
                  </a:cubicBezTo>
                  <a:lnTo>
                    <a:pt x="23563" y="1947"/>
                  </a:lnTo>
                  <a:lnTo>
                    <a:pt x="22818" y="2327"/>
                  </a:lnTo>
                  <a:lnTo>
                    <a:pt x="22104" y="2752"/>
                  </a:lnTo>
                  <a:lnTo>
                    <a:pt x="21740" y="2965"/>
                  </a:lnTo>
                  <a:cubicBezTo>
                    <a:pt x="21618" y="3041"/>
                    <a:pt x="21512" y="3132"/>
                    <a:pt x="21405" y="3208"/>
                  </a:cubicBezTo>
                  <a:lnTo>
                    <a:pt x="20722" y="3709"/>
                  </a:lnTo>
                  <a:cubicBezTo>
                    <a:pt x="20494" y="3876"/>
                    <a:pt x="20297" y="4059"/>
                    <a:pt x="20084" y="4256"/>
                  </a:cubicBezTo>
                  <a:lnTo>
                    <a:pt x="19765" y="4530"/>
                  </a:lnTo>
                  <a:cubicBezTo>
                    <a:pt x="19658" y="4621"/>
                    <a:pt x="19552" y="4712"/>
                    <a:pt x="19461" y="4818"/>
                  </a:cubicBezTo>
                  <a:lnTo>
                    <a:pt x="18869" y="5426"/>
                  </a:lnTo>
                  <a:lnTo>
                    <a:pt x="18580" y="5730"/>
                  </a:lnTo>
                  <a:lnTo>
                    <a:pt x="18322" y="6049"/>
                  </a:lnTo>
                  <a:lnTo>
                    <a:pt x="17775" y="6793"/>
                  </a:lnTo>
                  <a:cubicBezTo>
                    <a:pt x="17577" y="7066"/>
                    <a:pt x="17395" y="7385"/>
                    <a:pt x="17197" y="7705"/>
                  </a:cubicBezTo>
                  <a:cubicBezTo>
                    <a:pt x="17091" y="7856"/>
                    <a:pt x="17000" y="8024"/>
                    <a:pt x="16909" y="8191"/>
                  </a:cubicBezTo>
                  <a:lnTo>
                    <a:pt x="16635" y="8722"/>
                  </a:lnTo>
                  <a:lnTo>
                    <a:pt x="16362" y="9254"/>
                  </a:lnTo>
                  <a:lnTo>
                    <a:pt x="16225" y="9512"/>
                  </a:lnTo>
                  <a:lnTo>
                    <a:pt x="16119" y="9786"/>
                  </a:lnTo>
                  <a:lnTo>
                    <a:pt x="15663" y="10880"/>
                  </a:lnTo>
                  <a:cubicBezTo>
                    <a:pt x="15526" y="11244"/>
                    <a:pt x="15420" y="11594"/>
                    <a:pt x="15299" y="11943"/>
                  </a:cubicBezTo>
                  <a:cubicBezTo>
                    <a:pt x="15056" y="12611"/>
                    <a:pt x="14919" y="13234"/>
                    <a:pt x="14782" y="13720"/>
                  </a:cubicBezTo>
                  <a:lnTo>
                    <a:pt x="14630" y="14267"/>
                  </a:lnTo>
                  <a:lnTo>
                    <a:pt x="14524" y="14814"/>
                  </a:lnTo>
                  <a:lnTo>
                    <a:pt x="14311" y="15893"/>
                  </a:lnTo>
                  <a:cubicBezTo>
                    <a:pt x="14266" y="16075"/>
                    <a:pt x="14235" y="16257"/>
                    <a:pt x="14220" y="16440"/>
                  </a:cubicBezTo>
                  <a:lnTo>
                    <a:pt x="14129" y="16971"/>
                  </a:lnTo>
                  <a:lnTo>
                    <a:pt x="13977" y="18050"/>
                  </a:lnTo>
                  <a:cubicBezTo>
                    <a:pt x="13916" y="18779"/>
                    <a:pt x="13840" y="19493"/>
                    <a:pt x="13795" y="20207"/>
                  </a:cubicBezTo>
                  <a:lnTo>
                    <a:pt x="13749" y="21301"/>
                  </a:lnTo>
                  <a:lnTo>
                    <a:pt x="13719" y="21832"/>
                  </a:lnTo>
                  <a:lnTo>
                    <a:pt x="13719" y="22364"/>
                  </a:lnTo>
                  <a:lnTo>
                    <a:pt x="13719" y="23428"/>
                  </a:lnTo>
                  <a:lnTo>
                    <a:pt x="13749" y="24491"/>
                  </a:lnTo>
                  <a:cubicBezTo>
                    <a:pt x="13764" y="24856"/>
                    <a:pt x="13779" y="25205"/>
                    <a:pt x="13795" y="25554"/>
                  </a:cubicBezTo>
                  <a:cubicBezTo>
                    <a:pt x="13825" y="25904"/>
                    <a:pt x="13840" y="26253"/>
                    <a:pt x="13871" y="26618"/>
                  </a:cubicBezTo>
                  <a:cubicBezTo>
                    <a:pt x="13977" y="28015"/>
                    <a:pt x="14129" y="29413"/>
                    <a:pt x="14311" y="30780"/>
                  </a:cubicBezTo>
                  <a:cubicBezTo>
                    <a:pt x="15116" y="36264"/>
                    <a:pt x="16544" y="41384"/>
                    <a:pt x="17319" y="46351"/>
                  </a:cubicBezTo>
                  <a:cubicBezTo>
                    <a:pt x="17729" y="48797"/>
                    <a:pt x="17942" y="51258"/>
                    <a:pt x="17957" y="53734"/>
                  </a:cubicBezTo>
                  <a:lnTo>
                    <a:pt x="17942" y="54631"/>
                  </a:lnTo>
                  <a:cubicBezTo>
                    <a:pt x="17927" y="54783"/>
                    <a:pt x="17927" y="54935"/>
                    <a:pt x="17927" y="55086"/>
                  </a:cubicBezTo>
                  <a:lnTo>
                    <a:pt x="17896" y="55542"/>
                  </a:lnTo>
                  <a:lnTo>
                    <a:pt x="17836" y="56454"/>
                  </a:lnTo>
                  <a:lnTo>
                    <a:pt x="17760" y="57350"/>
                  </a:lnTo>
                  <a:lnTo>
                    <a:pt x="17714" y="57791"/>
                  </a:lnTo>
                  <a:lnTo>
                    <a:pt x="17653" y="58246"/>
                  </a:lnTo>
                  <a:lnTo>
                    <a:pt x="17517" y="59143"/>
                  </a:lnTo>
                  <a:lnTo>
                    <a:pt x="17365" y="60039"/>
                  </a:lnTo>
                  <a:cubicBezTo>
                    <a:pt x="17304" y="60327"/>
                    <a:pt x="17258" y="60631"/>
                    <a:pt x="17182" y="60920"/>
                  </a:cubicBezTo>
                  <a:cubicBezTo>
                    <a:pt x="17046" y="61512"/>
                    <a:pt x="16924" y="62105"/>
                    <a:pt x="16757" y="62682"/>
                  </a:cubicBezTo>
                  <a:lnTo>
                    <a:pt x="16529" y="63563"/>
                  </a:lnTo>
                  <a:cubicBezTo>
                    <a:pt x="16438" y="63852"/>
                    <a:pt x="16347" y="64156"/>
                    <a:pt x="16256" y="64444"/>
                  </a:cubicBezTo>
                  <a:lnTo>
                    <a:pt x="15967" y="65325"/>
                  </a:lnTo>
                  <a:lnTo>
                    <a:pt x="15663" y="66222"/>
                  </a:lnTo>
                  <a:cubicBezTo>
                    <a:pt x="15481" y="66829"/>
                    <a:pt x="15253" y="67422"/>
                    <a:pt x="15040" y="68014"/>
                  </a:cubicBezTo>
                  <a:cubicBezTo>
                    <a:pt x="14205" y="70369"/>
                    <a:pt x="13217" y="72724"/>
                    <a:pt x="12200" y="75063"/>
                  </a:cubicBezTo>
                  <a:cubicBezTo>
                    <a:pt x="10149" y="79757"/>
                    <a:pt x="7885" y="84451"/>
                    <a:pt x="5865" y="89328"/>
                  </a:cubicBezTo>
                  <a:cubicBezTo>
                    <a:pt x="3859" y="94219"/>
                    <a:pt x="2067" y="99309"/>
                    <a:pt x="1034" y="104656"/>
                  </a:cubicBezTo>
                  <a:cubicBezTo>
                    <a:pt x="502" y="107345"/>
                    <a:pt x="183" y="110064"/>
                    <a:pt x="46" y="112799"/>
                  </a:cubicBezTo>
                  <a:lnTo>
                    <a:pt x="1" y="113816"/>
                  </a:lnTo>
                  <a:lnTo>
                    <a:pt x="1" y="114849"/>
                  </a:lnTo>
                  <a:lnTo>
                    <a:pt x="1" y="115882"/>
                  </a:lnTo>
                  <a:lnTo>
                    <a:pt x="31" y="116915"/>
                  </a:lnTo>
                  <a:lnTo>
                    <a:pt x="77" y="117948"/>
                  </a:lnTo>
                  <a:lnTo>
                    <a:pt x="153" y="118981"/>
                  </a:lnTo>
                  <a:lnTo>
                    <a:pt x="229" y="120014"/>
                  </a:lnTo>
                  <a:cubicBezTo>
                    <a:pt x="259" y="120364"/>
                    <a:pt x="305" y="120713"/>
                    <a:pt x="350" y="121063"/>
                  </a:cubicBezTo>
                  <a:cubicBezTo>
                    <a:pt x="685" y="123888"/>
                    <a:pt x="1368" y="126653"/>
                    <a:pt x="2356" y="129312"/>
                  </a:cubicBezTo>
                  <a:cubicBezTo>
                    <a:pt x="3389" y="132016"/>
                    <a:pt x="4786" y="134553"/>
                    <a:pt x="6533" y="136877"/>
                  </a:cubicBezTo>
                  <a:cubicBezTo>
                    <a:pt x="4330" y="133899"/>
                    <a:pt x="2659" y="130557"/>
                    <a:pt x="1626" y="127002"/>
                  </a:cubicBezTo>
                  <a:cubicBezTo>
                    <a:pt x="1125" y="125271"/>
                    <a:pt x="745" y="123508"/>
                    <a:pt x="487" y="121731"/>
                  </a:cubicBezTo>
                  <a:cubicBezTo>
                    <a:pt x="426" y="121291"/>
                    <a:pt x="381" y="120850"/>
                    <a:pt x="335" y="120394"/>
                  </a:cubicBezTo>
                  <a:lnTo>
                    <a:pt x="290" y="120060"/>
                  </a:lnTo>
                  <a:lnTo>
                    <a:pt x="274" y="119741"/>
                  </a:lnTo>
                  <a:lnTo>
                    <a:pt x="214" y="119073"/>
                  </a:lnTo>
                  <a:cubicBezTo>
                    <a:pt x="183" y="118632"/>
                    <a:pt x="138" y="118191"/>
                    <a:pt x="138" y="117766"/>
                  </a:cubicBezTo>
                  <a:lnTo>
                    <a:pt x="92" y="116460"/>
                  </a:lnTo>
                  <a:cubicBezTo>
                    <a:pt x="77" y="116019"/>
                    <a:pt x="92" y="115594"/>
                    <a:pt x="92" y="115153"/>
                  </a:cubicBezTo>
                  <a:lnTo>
                    <a:pt x="107" y="113847"/>
                  </a:lnTo>
                  <a:lnTo>
                    <a:pt x="168" y="112555"/>
                  </a:lnTo>
                  <a:lnTo>
                    <a:pt x="198" y="111902"/>
                  </a:lnTo>
                  <a:lnTo>
                    <a:pt x="259" y="111249"/>
                  </a:lnTo>
                  <a:lnTo>
                    <a:pt x="365" y="109958"/>
                  </a:lnTo>
                  <a:lnTo>
                    <a:pt x="517" y="108682"/>
                  </a:lnTo>
                  <a:lnTo>
                    <a:pt x="609" y="108028"/>
                  </a:lnTo>
                  <a:lnTo>
                    <a:pt x="700" y="107390"/>
                  </a:lnTo>
                  <a:lnTo>
                    <a:pt x="897" y="106114"/>
                  </a:lnTo>
                  <a:cubicBezTo>
                    <a:pt x="1490" y="102757"/>
                    <a:pt x="2356" y="99460"/>
                    <a:pt x="3449" y="96225"/>
                  </a:cubicBezTo>
                  <a:cubicBezTo>
                    <a:pt x="5606" y="89814"/>
                    <a:pt x="8508" y="83798"/>
                    <a:pt x="11197" y="77828"/>
                  </a:cubicBezTo>
                  <a:cubicBezTo>
                    <a:pt x="12549" y="74835"/>
                    <a:pt x="13855" y="71843"/>
                    <a:pt x="14995" y="68804"/>
                  </a:cubicBezTo>
                  <a:cubicBezTo>
                    <a:pt x="15131" y="68424"/>
                    <a:pt x="15268" y="68060"/>
                    <a:pt x="15405" y="67665"/>
                  </a:cubicBezTo>
                  <a:cubicBezTo>
                    <a:pt x="15542" y="67270"/>
                    <a:pt x="15678" y="66905"/>
                    <a:pt x="15800" y="66510"/>
                  </a:cubicBezTo>
                  <a:lnTo>
                    <a:pt x="16180" y="65341"/>
                  </a:lnTo>
                  <a:lnTo>
                    <a:pt x="16544" y="64201"/>
                  </a:lnTo>
                  <a:cubicBezTo>
                    <a:pt x="17015" y="62697"/>
                    <a:pt x="17380" y="61163"/>
                    <a:pt x="17638" y="59613"/>
                  </a:cubicBezTo>
                  <a:cubicBezTo>
                    <a:pt x="17665" y="59729"/>
                    <a:pt x="17676" y="59963"/>
                    <a:pt x="17729" y="59963"/>
                  </a:cubicBezTo>
                  <a:cubicBezTo>
                    <a:pt x="17766" y="59963"/>
                    <a:pt x="17825" y="59844"/>
                    <a:pt x="17927" y="59477"/>
                  </a:cubicBezTo>
                  <a:lnTo>
                    <a:pt x="17927" y="59477"/>
                  </a:lnTo>
                  <a:cubicBezTo>
                    <a:pt x="17684" y="61072"/>
                    <a:pt x="17349" y="62652"/>
                    <a:pt x="16894" y="64201"/>
                  </a:cubicBezTo>
                  <a:lnTo>
                    <a:pt x="16544" y="65371"/>
                  </a:lnTo>
                  <a:lnTo>
                    <a:pt x="16164" y="66571"/>
                  </a:lnTo>
                  <a:cubicBezTo>
                    <a:pt x="16043" y="66966"/>
                    <a:pt x="15906" y="67361"/>
                    <a:pt x="15770" y="67741"/>
                  </a:cubicBezTo>
                  <a:cubicBezTo>
                    <a:pt x="15633" y="68136"/>
                    <a:pt x="15511" y="68531"/>
                    <a:pt x="15359" y="68911"/>
                  </a:cubicBezTo>
                  <a:cubicBezTo>
                    <a:pt x="14220" y="72025"/>
                    <a:pt x="12898" y="75078"/>
                    <a:pt x="11531" y="78117"/>
                  </a:cubicBezTo>
                  <a:cubicBezTo>
                    <a:pt x="8781" y="84208"/>
                    <a:pt x="5819" y="90270"/>
                    <a:pt x="3632" y="96772"/>
                  </a:cubicBezTo>
                  <a:lnTo>
                    <a:pt x="3419" y="97379"/>
                  </a:lnTo>
                  <a:lnTo>
                    <a:pt x="3237" y="97987"/>
                  </a:lnTo>
                  <a:cubicBezTo>
                    <a:pt x="3100" y="98397"/>
                    <a:pt x="2978" y="98807"/>
                    <a:pt x="2857" y="99217"/>
                  </a:cubicBezTo>
                  <a:cubicBezTo>
                    <a:pt x="2614" y="100038"/>
                    <a:pt x="2386" y="100873"/>
                    <a:pt x="2158" y="101709"/>
                  </a:cubicBezTo>
                  <a:cubicBezTo>
                    <a:pt x="1945" y="102544"/>
                    <a:pt x="1748" y="103380"/>
                    <a:pt x="1566" y="104231"/>
                  </a:cubicBezTo>
                  <a:cubicBezTo>
                    <a:pt x="1459" y="104656"/>
                    <a:pt x="1383" y="105081"/>
                    <a:pt x="1307" y="105507"/>
                  </a:cubicBezTo>
                  <a:cubicBezTo>
                    <a:pt x="1216" y="105932"/>
                    <a:pt x="1140" y="106357"/>
                    <a:pt x="1079" y="106798"/>
                  </a:cubicBezTo>
                  <a:lnTo>
                    <a:pt x="867" y="108074"/>
                  </a:lnTo>
                  <a:lnTo>
                    <a:pt x="715" y="109380"/>
                  </a:lnTo>
                  <a:lnTo>
                    <a:pt x="624" y="110034"/>
                  </a:lnTo>
                  <a:lnTo>
                    <a:pt x="578" y="110687"/>
                  </a:lnTo>
                  <a:lnTo>
                    <a:pt x="457" y="111993"/>
                  </a:lnTo>
                  <a:lnTo>
                    <a:pt x="396" y="113300"/>
                  </a:lnTo>
                  <a:lnTo>
                    <a:pt x="365" y="113968"/>
                  </a:lnTo>
                  <a:lnTo>
                    <a:pt x="365" y="114622"/>
                  </a:lnTo>
                  <a:lnTo>
                    <a:pt x="350" y="115943"/>
                  </a:lnTo>
                  <a:lnTo>
                    <a:pt x="396" y="117265"/>
                  </a:lnTo>
                  <a:lnTo>
                    <a:pt x="411" y="117918"/>
                  </a:lnTo>
                  <a:lnTo>
                    <a:pt x="457" y="118586"/>
                  </a:lnTo>
                  <a:lnTo>
                    <a:pt x="563" y="119908"/>
                  </a:lnTo>
                  <a:cubicBezTo>
                    <a:pt x="593" y="120349"/>
                    <a:pt x="654" y="120820"/>
                    <a:pt x="715" y="121260"/>
                  </a:cubicBezTo>
                  <a:cubicBezTo>
                    <a:pt x="776" y="121701"/>
                    <a:pt x="852" y="122141"/>
                    <a:pt x="912" y="122582"/>
                  </a:cubicBezTo>
                  <a:cubicBezTo>
                    <a:pt x="1216" y="124374"/>
                    <a:pt x="1672" y="126152"/>
                    <a:pt x="2249" y="127868"/>
                  </a:cubicBezTo>
                  <a:cubicBezTo>
                    <a:pt x="3434" y="131393"/>
                    <a:pt x="5272" y="134659"/>
                    <a:pt x="7673" y="137515"/>
                  </a:cubicBezTo>
                  <a:lnTo>
                    <a:pt x="7278" y="137834"/>
                  </a:lnTo>
                  <a:cubicBezTo>
                    <a:pt x="8964" y="139900"/>
                    <a:pt x="10893" y="141753"/>
                    <a:pt x="13035" y="143348"/>
                  </a:cubicBezTo>
                  <a:cubicBezTo>
                    <a:pt x="15131" y="144913"/>
                    <a:pt x="17395" y="146296"/>
                    <a:pt x="19765" y="147435"/>
                  </a:cubicBezTo>
                  <a:cubicBezTo>
                    <a:pt x="24459" y="149729"/>
                    <a:pt x="29427" y="151233"/>
                    <a:pt x="34440" y="152327"/>
                  </a:cubicBezTo>
                  <a:cubicBezTo>
                    <a:pt x="38010" y="153025"/>
                    <a:pt x="41625" y="153390"/>
                    <a:pt x="45271" y="153405"/>
                  </a:cubicBezTo>
                  <a:cubicBezTo>
                    <a:pt x="41580" y="152904"/>
                    <a:pt x="37843" y="152266"/>
                    <a:pt x="34105" y="151400"/>
                  </a:cubicBezTo>
                  <a:cubicBezTo>
                    <a:pt x="30308" y="150534"/>
                    <a:pt x="26586" y="149364"/>
                    <a:pt x="22985" y="147875"/>
                  </a:cubicBezTo>
                  <a:cubicBezTo>
                    <a:pt x="19339" y="146341"/>
                    <a:pt x="15800" y="144381"/>
                    <a:pt x="12640" y="141799"/>
                  </a:cubicBezTo>
                  <a:cubicBezTo>
                    <a:pt x="9435" y="139216"/>
                    <a:pt x="6776" y="135996"/>
                    <a:pt x="4847" y="132365"/>
                  </a:cubicBezTo>
                  <a:cubicBezTo>
                    <a:pt x="3890" y="130527"/>
                    <a:pt x="3130" y="128628"/>
                    <a:pt x="2553" y="126653"/>
                  </a:cubicBezTo>
                  <a:cubicBezTo>
                    <a:pt x="1976" y="124693"/>
                    <a:pt x="1581" y="122688"/>
                    <a:pt x="1353" y="120652"/>
                  </a:cubicBezTo>
                  <a:cubicBezTo>
                    <a:pt x="1125" y="118662"/>
                    <a:pt x="1034" y="116642"/>
                    <a:pt x="1064" y="114637"/>
                  </a:cubicBezTo>
                  <a:cubicBezTo>
                    <a:pt x="1095" y="112631"/>
                    <a:pt x="1231" y="110626"/>
                    <a:pt x="1490" y="108636"/>
                  </a:cubicBezTo>
                  <a:cubicBezTo>
                    <a:pt x="1748" y="106661"/>
                    <a:pt x="2112" y="104702"/>
                    <a:pt x="2568" y="102772"/>
                  </a:cubicBezTo>
                  <a:cubicBezTo>
                    <a:pt x="3039" y="100843"/>
                    <a:pt x="3586" y="98944"/>
                    <a:pt x="4209" y="97075"/>
                  </a:cubicBezTo>
                  <a:cubicBezTo>
                    <a:pt x="4817" y="95207"/>
                    <a:pt x="5500" y="93384"/>
                    <a:pt x="6229" y="91576"/>
                  </a:cubicBezTo>
                  <a:cubicBezTo>
                    <a:pt x="6959" y="89784"/>
                    <a:pt x="7718" y="88006"/>
                    <a:pt x="8508" y="86259"/>
                  </a:cubicBezTo>
                  <a:lnTo>
                    <a:pt x="8508" y="86259"/>
                  </a:lnTo>
                  <a:cubicBezTo>
                    <a:pt x="7855" y="87748"/>
                    <a:pt x="7202" y="89267"/>
                    <a:pt x="6579" y="90817"/>
                  </a:cubicBezTo>
                  <a:cubicBezTo>
                    <a:pt x="5956" y="92366"/>
                    <a:pt x="5348" y="93961"/>
                    <a:pt x="4801" y="95602"/>
                  </a:cubicBezTo>
                  <a:cubicBezTo>
                    <a:pt x="3632" y="98898"/>
                    <a:pt x="2735" y="102301"/>
                    <a:pt x="2112" y="105735"/>
                  </a:cubicBezTo>
                  <a:lnTo>
                    <a:pt x="1991" y="106388"/>
                  </a:lnTo>
                  <a:lnTo>
                    <a:pt x="1885" y="107056"/>
                  </a:lnTo>
                  <a:cubicBezTo>
                    <a:pt x="1824" y="107482"/>
                    <a:pt x="1763" y="107922"/>
                    <a:pt x="1702" y="108363"/>
                  </a:cubicBezTo>
                  <a:cubicBezTo>
                    <a:pt x="1596" y="109244"/>
                    <a:pt x="1474" y="110110"/>
                    <a:pt x="1429" y="110991"/>
                  </a:cubicBezTo>
                  <a:cubicBezTo>
                    <a:pt x="1383" y="111447"/>
                    <a:pt x="1338" y="111872"/>
                    <a:pt x="1323" y="112312"/>
                  </a:cubicBezTo>
                  <a:lnTo>
                    <a:pt x="1262" y="113634"/>
                  </a:lnTo>
                  <a:cubicBezTo>
                    <a:pt x="1247" y="114075"/>
                    <a:pt x="1247" y="114515"/>
                    <a:pt x="1247" y="114956"/>
                  </a:cubicBezTo>
                  <a:cubicBezTo>
                    <a:pt x="1247" y="115396"/>
                    <a:pt x="1216" y="115822"/>
                    <a:pt x="1247" y="116262"/>
                  </a:cubicBezTo>
                  <a:cubicBezTo>
                    <a:pt x="1262" y="117143"/>
                    <a:pt x="1277" y="118009"/>
                    <a:pt x="1353" y="118875"/>
                  </a:cubicBezTo>
                  <a:cubicBezTo>
                    <a:pt x="1383" y="119300"/>
                    <a:pt x="1398" y="119741"/>
                    <a:pt x="1444" y="120166"/>
                  </a:cubicBezTo>
                  <a:cubicBezTo>
                    <a:pt x="1490" y="120607"/>
                    <a:pt x="1535" y="121032"/>
                    <a:pt x="1596" y="121473"/>
                  </a:cubicBezTo>
                  <a:cubicBezTo>
                    <a:pt x="1824" y="123159"/>
                    <a:pt x="2158" y="124845"/>
                    <a:pt x="2614" y="126501"/>
                  </a:cubicBezTo>
                  <a:cubicBezTo>
                    <a:pt x="2948" y="127656"/>
                    <a:pt x="3343" y="128795"/>
                    <a:pt x="3799" y="129919"/>
                  </a:cubicBezTo>
                  <a:cubicBezTo>
                    <a:pt x="4270" y="131028"/>
                    <a:pt x="4786" y="132107"/>
                    <a:pt x="5363" y="133140"/>
                  </a:cubicBezTo>
                  <a:cubicBezTo>
                    <a:pt x="5956" y="134173"/>
                    <a:pt x="6609" y="135175"/>
                    <a:pt x="7308" y="136133"/>
                  </a:cubicBezTo>
                  <a:cubicBezTo>
                    <a:pt x="8706" y="138001"/>
                    <a:pt x="10301" y="139718"/>
                    <a:pt x="12093" y="141222"/>
                  </a:cubicBezTo>
                  <a:cubicBezTo>
                    <a:pt x="12959" y="141966"/>
                    <a:pt x="13855" y="142665"/>
                    <a:pt x="14812" y="143303"/>
                  </a:cubicBezTo>
                  <a:cubicBezTo>
                    <a:pt x="15739" y="143956"/>
                    <a:pt x="16696" y="144549"/>
                    <a:pt x="17668" y="145111"/>
                  </a:cubicBezTo>
                  <a:cubicBezTo>
                    <a:pt x="18641" y="145658"/>
                    <a:pt x="19628" y="146174"/>
                    <a:pt x="20631" y="146645"/>
                  </a:cubicBezTo>
                  <a:cubicBezTo>
                    <a:pt x="24626" y="148544"/>
                    <a:pt x="28773" y="149835"/>
                    <a:pt x="32921" y="150823"/>
                  </a:cubicBezTo>
                  <a:cubicBezTo>
                    <a:pt x="37037" y="151780"/>
                    <a:pt x="41185" y="152509"/>
                    <a:pt x="45377" y="153025"/>
                  </a:cubicBezTo>
                  <a:cubicBezTo>
                    <a:pt x="46274" y="153147"/>
                    <a:pt x="47185" y="153268"/>
                    <a:pt x="48081" y="153375"/>
                  </a:cubicBezTo>
                  <a:cubicBezTo>
                    <a:pt x="49282" y="153344"/>
                    <a:pt x="50345" y="153284"/>
                    <a:pt x="51287" y="153223"/>
                  </a:cubicBezTo>
                  <a:cubicBezTo>
                    <a:pt x="53140" y="153056"/>
                    <a:pt x="54538" y="152782"/>
                    <a:pt x="54568" y="152387"/>
                  </a:cubicBezTo>
                  <a:cubicBezTo>
                    <a:pt x="54614" y="152008"/>
                    <a:pt x="53262" y="151537"/>
                    <a:pt x="49631" y="150899"/>
                  </a:cubicBezTo>
                  <a:cubicBezTo>
                    <a:pt x="48720" y="150823"/>
                    <a:pt x="47352" y="150701"/>
                    <a:pt x="46213" y="150580"/>
                  </a:cubicBezTo>
                  <a:cubicBezTo>
                    <a:pt x="45074" y="150458"/>
                    <a:pt x="44162" y="150352"/>
                    <a:pt x="44162" y="150352"/>
                  </a:cubicBezTo>
                  <a:cubicBezTo>
                    <a:pt x="43478" y="150017"/>
                    <a:pt x="43934" y="149805"/>
                    <a:pt x="44390" y="149592"/>
                  </a:cubicBezTo>
                  <a:cubicBezTo>
                    <a:pt x="38557" y="148848"/>
                    <a:pt x="32753" y="147754"/>
                    <a:pt x="27269" y="145855"/>
                  </a:cubicBezTo>
                  <a:cubicBezTo>
                    <a:pt x="24520" y="144928"/>
                    <a:pt x="21892" y="143743"/>
                    <a:pt x="19370" y="142331"/>
                  </a:cubicBezTo>
                  <a:cubicBezTo>
                    <a:pt x="16894" y="140933"/>
                    <a:pt x="14615" y="139201"/>
                    <a:pt x="12579" y="137211"/>
                  </a:cubicBezTo>
                  <a:lnTo>
                    <a:pt x="12579" y="137211"/>
                  </a:lnTo>
                  <a:cubicBezTo>
                    <a:pt x="14630" y="139201"/>
                    <a:pt x="16939" y="140918"/>
                    <a:pt x="19431" y="142300"/>
                  </a:cubicBezTo>
                  <a:cubicBezTo>
                    <a:pt x="21983" y="143698"/>
                    <a:pt x="24656" y="144868"/>
                    <a:pt x="27406" y="145779"/>
                  </a:cubicBezTo>
                  <a:cubicBezTo>
                    <a:pt x="32981" y="147632"/>
                    <a:pt x="38860" y="148681"/>
                    <a:pt x="44785" y="149379"/>
                  </a:cubicBezTo>
                  <a:cubicBezTo>
                    <a:pt x="44998" y="149258"/>
                    <a:pt x="45089" y="149121"/>
                    <a:pt x="44800" y="148954"/>
                  </a:cubicBezTo>
                  <a:cubicBezTo>
                    <a:pt x="44527" y="148802"/>
                    <a:pt x="43858" y="148605"/>
                    <a:pt x="42582" y="148346"/>
                  </a:cubicBezTo>
                  <a:cubicBezTo>
                    <a:pt x="40820" y="147921"/>
                    <a:pt x="36810" y="147374"/>
                    <a:pt x="32480" y="146341"/>
                  </a:cubicBezTo>
                  <a:cubicBezTo>
                    <a:pt x="30292" y="145825"/>
                    <a:pt x="28135" y="145187"/>
                    <a:pt x="26008" y="144427"/>
                  </a:cubicBezTo>
                  <a:cubicBezTo>
                    <a:pt x="24975" y="144047"/>
                    <a:pt x="23988" y="143652"/>
                    <a:pt x="23061" y="143227"/>
                  </a:cubicBezTo>
                  <a:cubicBezTo>
                    <a:pt x="22135" y="142817"/>
                    <a:pt x="21284" y="142391"/>
                    <a:pt x="20524" y="141966"/>
                  </a:cubicBezTo>
                  <a:cubicBezTo>
                    <a:pt x="18443" y="140811"/>
                    <a:pt x="16499" y="139429"/>
                    <a:pt x="14706" y="137864"/>
                  </a:cubicBezTo>
                  <a:cubicBezTo>
                    <a:pt x="12914" y="136300"/>
                    <a:pt x="11364" y="134492"/>
                    <a:pt x="10058" y="132517"/>
                  </a:cubicBezTo>
                  <a:cubicBezTo>
                    <a:pt x="8736" y="130512"/>
                    <a:pt x="7718" y="128339"/>
                    <a:pt x="7004" y="126061"/>
                  </a:cubicBezTo>
                  <a:cubicBezTo>
                    <a:pt x="6640" y="124906"/>
                    <a:pt x="6336" y="123736"/>
                    <a:pt x="6123" y="122536"/>
                  </a:cubicBezTo>
                  <a:cubicBezTo>
                    <a:pt x="6001" y="121944"/>
                    <a:pt x="5910" y="121336"/>
                    <a:pt x="5819" y="120728"/>
                  </a:cubicBezTo>
                  <a:cubicBezTo>
                    <a:pt x="5743" y="120136"/>
                    <a:pt x="5667" y="119544"/>
                    <a:pt x="5637" y="118905"/>
                  </a:cubicBezTo>
                  <a:cubicBezTo>
                    <a:pt x="5439" y="116429"/>
                    <a:pt x="5455" y="113938"/>
                    <a:pt x="5667" y="111447"/>
                  </a:cubicBezTo>
                  <a:cubicBezTo>
                    <a:pt x="5895" y="108970"/>
                    <a:pt x="6290" y="106509"/>
                    <a:pt x="6867" y="104094"/>
                  </a:cubicBezTo>
                  <a:cubicBezTo>
                    <a:pt x="8007" y="99248"/>
                    <a:pt x="9814" y="94584"/>
                    <a:pt x="11850" y="90057"/>
                  </a:cubicBezTo>
                  <a:cubicBezTo>
                    <a:pt x="13324" y="86776"/>
                    <a:pt x="14904" y="83479"/>
                    <a:pt x="16438" y="80122"/>
                  </a:cubicBezTo>
                  <a:cubicBezTo>
                    <a:pt x="17987" y="76780"/>
                    <a:pt x="19491" y="73331"/>
                    <a:pt x="20767" y="69746"/>
                  </a:cubicBezTo>
                  <a:cubicBezTo>
                    <a:pt x="21102" y="68850"/>
                    <a:pt x="21390" y="67954"/>
                    <a:pt x="21694" y="67057"/>
                  </a:cubicBezTo>
                  <a:cubicBezTo>
                    <a:pt x="21983" y="66131"/>
                    <a:pt x="22287" y="65204"/>
                    <a:pt x="22530" y="64247"/>
                  </a:cubicBezTo>
                  <a:cubicBezTo>
                    <a:pt x="23031" y="62333"/>
                    <a:pt x="23396" y="60373"/>
                    <a:pt x="23623" y="58398"/>
                  </a:cubicBezTo>
                  <a:cubicBezTo>
                    <a:pt x="23836" y="56423"/>
                    <a:pt x="23912" y="54448"/>
                    <a:pt x="23836" y="52458"/>
                  </a:cubicBezTo>
                  <a:cubicBezTo>
                    <a:pt x="23775" y="50514"/>
                    <a:pt x="23593" y="48569"/>
                    <a:pt x="23304" y="46640"/>
                  </a:cubicBezTo>
                  <a:cubicBezTo>
                    <a:pt x="22514" y="41384"/>
                    <a:pt x="21132" y="36371"/>
                    <a:pt x="20312" y="31464"/>
                  </a:cubicBezTo>
                  <a:cubicBezTo>
                    <a:pt x="19902" y="29064"/>
                    <a:pt x="19643" y="26633"/>
                    <a:pt x="19567" y="24187"/>
                  </a:cubicBezTo>
                  <a:lnTo>
                    <a:pt x="19552" y="23291"/>
                  </a:lnTo>
                  <a:lnTo>
                    <a:pt x="19552" y="22395"/>
                  </a:lnTo>
                  <a:lnTo>
                    <a:pt x="19552" y="21939"/>
                  </a:lnTo>
                  <a:lnTo>
                    <a:pt x="19583" y="21498"/>
                  </a:lnTo>
                  <a:lnTo>
                    <a:pt x="19613" y="20632"/>
                  </a:lnTo>
                  <a:cubicBezTo>
                    <a:pt x="19658" y="20040"/>
                    <a:pt x="19719" y="19447"/>
                    <a:pt x="19780" y="18885"/>
                  </a:cubicBezTo>
                  <a:cubicBezTo>
                    <a:pt x="19856" y="18308"/>
                    <a:pt x="19947" y="17746"/>
                    <a:pt x="20023" y="17169"/>
                  </a:cubicBezTo>
                  <a:cubicBezTo>
                    <a:pt x="20418" y="14920"/>
                    <a:pt x="21086" y="12824"/>
                    <a:pt x="22028" y="11062"/>
                  </a:cubicBezTo>
                  <a:cubicBezTo>
                    <a:pt x="22499" y="10226"/>
                    <a:pt x="23061" y="9452"/>
                    <a:pt x="23715" y="8753"/>
                  </a:cubicBezTo>
                  <a:cubicBezTo>
                    <a:pt x="24353" y="8099"/>
                    <a:pt x="25067" y="7537"/>
                    <a:pt x="25857" y="7082"/>
                  </a:cubicBezTo>
                  <a:cubicBezTo>
                    <a:pt x="26646" y="6611"/>
                    <a:pt x="27497" y="6261"/>
                    <a:pt x="28394" y="6003"/>
                  </a:cubicBezTo>
                  <a:cubicBezTo>
                    <a:pt x="28834" y="5866"/>
                    <a:pt x="29305" y="5775"/>
                    <a:pt x="29776" y="5654"/>
                  </a:cubicBezTo>
                  <a:cubicBezTo>
                    <a:pt x="30262" y="5578"/>
                    <a:pt x="30733" y="5517"/>
                    <a:pt x="31204" y="5441"/>
                  </a:cubicBezTo>
                  <a:cubicBezTo>
                    <a:pt x="31690" y="5365"/>
                    <a:pt x="32176" y="5350"/>
                    <a:pt x="32662" y="5304"/>
                  </a:cubicBezTo>
                  <a:lnTo>
                    <a:pt x="33407" y="5274"/>
                  </a:lnTo>
                  <a:cubicBezTo>
                    <a:pt x="33650" y="5259"/>
                    <a:pt x="33893" y="5259"/>
                    <a:pt x="34151" y="5259"/>
                  </a:cubicBezTo>
                  <a:cubicBezTo>
                    <a:pt x="34281" y="5257"/>
                    <a:pt x="34412" y="5256"/>
                    <a:pt x="34543" y="5256"/>
                  </a:cubicBezTo>
                  <a:cubicBezTo>
                    <a:pt x="35391" y="5256"/>
                    <a:pt x="36256" y="5295"/>
                    <a:pt x="37098" y="5335"/>
                  </a:cubicBezTo>
                  <a:cubicBezTo>
                    <a:pt x="38830" y="5426"/>
                    <a:pt x="40304" y="5547"/>
                    <a:pt x="41519" y="5623"/>
                  </a:cubicBezTo>
                  <a:cubicBezTo>
                    <a:pt x="42524" y="5700"/>
                    <a:pt x="43338" y="5733"/>
                    <a:pt x="43968" y="5733"/>
                  </a:cubicBezTo>
                  <a:cubicBezTo>
                    <a:pt x="44090" y="5733"/>
                    <a:pt x="44206" y="5732"/>
                    <a:pt x="44314" y="5730"/>
                  </a:cubicBezTo>
                  <a:cubicBezTo>
                    <a:pt x="45651" y="5699"/>
                    <a:pt x="45939" y="5441"/>
                    <a:pt x="45301" y="5046"/>
                  </a:cubicBezTo>
                  <a:cubicBezTo>
                    <a:pt x="44663" y="4636"/>
                    <a:pt x="43144" y="4074"/>
                    <a:pt x="40866" y="3466"/>
                  </a:cubicBezTo>
                  <a:cubicBezTo>
                    <a:pt x="39726" y="3177"/>
                    <a:pt x="38389" y="2874"/>
                    <a:pt x="36870" y="2646"/>
                  </a:cubicBezTo>
                  <a:cubicBezTo>
                    <a:pt x="35292" y="2402"/>
                    <a:pt x="33700" y="2280"/>
                    <a:pt x="32095" y="2280"/>
                  </a:cubicBezTo>
                  <a:cubicBezTo>
                    <a:pt x="32001" y="2280"/>
                    <a:pt x="31906" y="2280"/>
                    <a:pt x="31812" y="2281"/>
                  </a:cubicBezTo>
                  <a:lnTo>
                    <a:pt x="31781" y="1765"/>
                  </a:lnTo>
                  <a:cubicBezTo>
                    <a:pt x="32316" y="1749"/>
                    <a:pt x="32849" y="1740"/>
                    <a:pt x="33382" y="1740"/>
                  </a:cubicBezTo>
                  <a:cubicBezTo>
                    <a:pt x="34392" y="1740"/>
                    <a:pt x="35400" y="1771"/>
                    <a:pt x="36415" y="1841"/>
                  </a:cubicBezTo>
                  <a:lnTo>
                    <a:pt x="39286" y="2023"/>
                  </a:lnTo>
                  <a:cubicBezTo>
                    <a:pt x="39691" y="2045"/>
                    <a:pt x="40024" y="2055"/>
                    <a:pt x="40296" y="2055"/>
                  </a:cubicBezTo>
                  <a:cubicBezTo>
                    <a:pt x="40972" y="2055"/>
                    <a:pt x="41274" y="1990"/>
                    <a:pt x="41382" y="1871"/>
                  </a:cubicBezTo>
                  <a:cubicBezTo>
                    <a:pt x="41519" y="1704"/>
                    <a:pt x="41261" y="1446"/>
                    <a:pt x="41093" y="1218"/>
                  </a:cubicBezTo>
                  <a:cubicBezTo>
                    <a:pt x="40911" y="990"/>
                    <a:pt x="40820" y="762"/>
                    <a:pt x="41306" y="671"/>
                  </a:cubicBezTo>
                  <a:cubicBezTo>
                    <a:pt x="39453" y="413"/>
                    <a:pt x="37554" y="185"/>
                    <a:pt x="35609" y="78"/>
                  </a:cubicBezTo>
                  <a:cubicBezTo>
                    <a:pt x="34857" y="26"/>
                    <a:pt x="34100" y="1"/>
                    <a:pt x="333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" name="Google Shape;3325;p51">
              <a:extLst>
                <a:ext uri="{FF2B5EF4-FFF2-40B4-BE49-F238E27FC236}">
                  <a16:creationId xmlns:a16="http://schemas.microsoft.com/office/drawing/2014/main" id="{63E3E244-A31C-4B29-A510-B3CAD03060CB}"/>
                </a:ext>
              </a:extLst>
            </p:cNvPr>
            <p:cNvSpPr/>
            <p:nvPr/>
          </p:nvSpPr>
          <p:spPr>
            <a:xfrm>
              <a:off x="3787200" y="1437825"/>
              <a:ext cx="916825" cy="2928200"/>
            </a:xfrm>
            <a:custGeom>
              <a:avLst/>
              <a:gdLst/>
              <a:ahLst/>
              <a:cxnLst/>
              <a:rect l="l" t="t" r="r" b="b"/>
              <a:pathLst>
                <a:path w="36673" h="117128" extrusionOk="0">
                  <a:moveTo>
                    <a:pt x="7156" y="74333"/>
                  </a:moveTo>
                  <a:cubicBezTo>
                    <a:pt x="6183" y="76536"/>
                    <a:pt x="5454" y="78845"/>
                    <a:pt x="4983" y="81200"/>
                  </a:cubicBezTo>
                  <a:cubicBezTo>
                    <a:pt x="4771" y="82369"/>
                    <a:pt x="4634" y="83554"/>
                    <a:pt x="4588" y="84754"/>
                  </a:cubicBezTo>
                  <a:cubicBezTo>
                    <a:pt x="4573" y="85347"/>
                    <a:pt x="4528" y="85954"/>
                    <a:pt x="4528" y="86562"/>
                  </a:cubicBezTo>
                  <a:lnTo>
                    <a:pt x="4588" y="88370"/>
                  </a:lnTo>
                  <a:cubicBezTo>
                    <a:pt x="4710" y="90755"/>
                    <a:pt x="5181" y="93125"/>
                    <a:pt x="5986" y="95388"/>
                  </a:cubicBezTo>
                  <a:cubicBezTo>
                    <a:pt x="6634" y="97199"/>
                    <a:pt x="7509" y="98911"/>
                    <a:pt x="8587" y="100500"/>
                  </a:cubicBezTo>
                  <a:lnTo>
                    <a:pt x="8587" y="100500"/>
                  </a:lnTo>
                  <a:cubicBezTo>
                    <a:pt x="7477" y="98887"/>
                    <a:pt x="6574" y="97142"/>
                    <a:pt x="5910" y="95297"/>
                  </a:cubicBezTo>
                  <a:cubicBezTo>
                    <a:pt x="5105" y="93003"/>
                    <a:pt x="4634" y="90633"/>
                    <a:pt x="4512" y="88218"/>
                  </a:cubicBezTo>
                  <a:lnTo>
                    <a:pt x="4467" y="86410"/>
                  </a:lnTo>
                  <a:lnTo>
                    <a:pt x="4528" y="84587"/>
                  </a:lnTo>
                  <a:cubicBezTo>
                    <a:pt x="4604" y="83402"/>
                    <a:pt x="4740" y="82233"/>
                    <a:pt x="4968" y="81063"/>
                  </a:cubicBezTo>
                  <a:cubicBezTo>
                    <a:pt x="5454" y="78754"/>
                    <a:pt x="6183" y="76490"/>
                    <a:pt x="7156" y="74333"/>
                  </a:cubicBezTo>
                  <a:close/>
                  <a:moveTo>
                    <a:pt x="22713" y="0"/>
                  </a:moveTo>
                  <a:cubicBezTo>
                    <a:pt x="21519" y="0"/>
                    <a:pt x="20320" y="110"/>
                    <a:pt x="19142" y="321"/>
                  </a:cubicBezTo>
                  <a:cubicBezTo>
                    <a:pt x="18352" y="473"/>
                    <a:pt x="17592" y="685"/>
                    <a:pt x="16863" y="974"/>
                  </a:cubicBezTo>
                  <a:cubicBezTo>
                    <a:pt x="16088" y="1262"/>
                    <a:pt x="15344" y="1642"/>
                    <a:pt x="14660" y="2113"/>
                  </a:cubicBezTo>
                  <a:lnTo>
                    <a:pt x="14128" y="2478"/>
                  </a:lnTo>
                  <a:cubicBezTo>
                    <a:pt x="13961" y="2615"/>
                    <a:pt x="13809" y="2751"/>
                    <a:pt x="13642" y="2888"/>
                  </a:cubicBezTo>
                  <a:lnTo>
                    <a:pt x="13399" y="3101"/>
                  </a:lnTo>
                  <a:lnTo>
                    <a:pt x="13171" y="3329"/>
                  </a:lnTo>
                  <a:cubicBezTo>
                    <a:pt x="13035" y="3480"/>
                    <a:pt x="12868" y="3617"/>
                    <a:pt x="12731" y="3784"/>
                  </a:cubicBezTo>
                  <a:cubicBezTo>
                    <a:pt x="12184" y="4407"/>
                    <a:pt x="11698" y="5091"/>
                    <a:pt x="11272" y="5820"/>
                  </a:cubicBezTo>
                  <a:cubicBezTo>
                    <a:pt x="10528" y="7172"/>
                    <a:pt x="9966" y="8645"/>
                    <a:pt x="9601" y="10149"/>
                  </a:cubicBezTo>
                  <a:cubicBezTo>
                    <a:pt x="9434" y="11107"/>
                    <a:pt x="9328" y="12064"/>
                    <a:pt x="9267" y="13021"/>
                  </a:cubicBezTo>
                  <a:cubicBezTo>
                    <a:pt x="9206" y="14099"/>
                    <a:pt x="9191" y="15117"/>
                    <a:pt x="9206" y="15801"/>
                  </a:cubicBezTo>
                  <a:cubicBezTo>
                    <a:pt x="9237" y="17806"/>
                    <a:pt x="9389" y="19750"/>
                    <a:pt x="9586" y="21649"/>
                  </a:cubicBezTo>
                  <a:cubicBezTo>
                    <a:pt x="9784" y="23563"/>
                    <a:pt x="10027" y="25432"/>
                    <a:pt x="10285" y="27270"/>
                  </a:cubicBezTo>
                  <a:cubicBezTo>
                    <a:pt x="10802" y="30962"/>
                    <a:pt x="11348" y="34577"/>
                    <a:pt x="11728" y="38117"/>
                  </a:cubicBezTo>
                  <a:cubicBezTo>
                    <a:pt x="12093" y="41656"/>
                    <a:pt x="12290" y="45166"/>
                    <a:pt x="11986" y="48477"/>
                  </a:cubicBezTo>
                  <a:cubicBezTo>
                    <a:pt x="11956" y="48887"/>
                    <a:pt x="11895" y="49298"/>
                    <a:pt x="11850" y="49708"/>
                  </a:cubicBezTo>
                  <a:cubicBezTo>
                    <a:pt x="11819" y="49905"/>
                    <a:pt x="11774" y="50118"/>
                    <a:pt x="11743" y="50315"/>
                  </a:cubicBezTo>
                  <a:cubicBezTo>
                    <a:pt x="11713" y="50513"/>
                    <a:pt x="11683" y="50726"/>
                    <a:pt x="11637" y="50938"/>
                  </a:cubicBezTo>
                  <a:lnTo>
                    <a:pt x="11531" y="51546"/>
                  </a:lnTo>
                  <a:cubicBezTo>
                    <a:pt x="11485" y="51759"/>
                    <a:pt x="11440" y="51956"/>
                    <a:pt x="11394" y="52154"/>
                  </a:cubicBezTo>
                  <a:cubicBezTo>
                    <a:pt x="11348" y="52351"/>
                    <a:pt x="11303" y="52564"/>
                    <a:pt x="11257" y="52761"/>
                  </a:cubicBezTo>
                  <a:lnTo>
                    <a:pt x="11090" y="53354"/>
                  </a:lnTo>
                  <a:cubicBezTo>
                    <a:pt x="10650" y="54979"/>
                    <a:pt x="10103" y="56574"/>
                    <a:pt x="9434" y="58139"/>
                  </a:cubicBezTo>
                  <a:cubicBezTo>
                    <a:pt x="8128" y="61314"/>
                    <a:pt x="6442" y="64443"/>
                    <a:pt x="4831" y="67770"/>
                  </a:cubicBezTo>
                  <a:cubicBezTo>
                    <a:pt x="4026" y="69441"/>
                    <a:pt x="3251" y="71143"/>
                    <a:pt x="2553" y="72935"/>
                  </a:cubicBezTo>
                  <a:cubicBezTo>
                    <a:pt x="2203" y="73817"/>
                    <a:pt x="1869" y="74728"/>
                    <a:pt x="1580" y="75655"/>
                  </a:cubicBezTo>
                  <a:cubicBezTo>
                    <a:pt x="1307" y="76597"/>
                    <a:pt x="1034" y="77523"/>
                    <a:pt x="821" y="78496"/>
                  </a:cubicBezTo>
                  <a:lnTo>
                    <a:pt x="654" y="79209"/>
                  </a:lnTo>
                  <a:lnTo>
                    <a:pt x="517" y="79939"/>
                  </a:lnTo>
                  <a:cubicBezTo>
                    <a:pt x="426" y="80425"/>
                    <a:pt x="350" y="80911"/>
                    <a:pt x="289" y="81412"/>
                  </a:cubicBezTo>
                  <a:cubicBezTo>
                    <a:pt x="213" y="81898"/>
                    <a:pt x="152" y="82400"/>
                    <a:pt x="122" y="82886"/>
                  </a:cubicBezTo>
                  <a:cubicBezTo>
                    <a:pt x="92" y="83387"/>
                    <a:pt x="46" y="83888"/>
                    <a:pt x="31" y="84375"/>
                  </a:cubicBezTo>
                  <a:lnTo>
                    <a:pt x="1" y="85833"/>
                  </a:lnTo>
                  <a:lnTo>
                    <a:pt x="1" y="86577"/>
                  </a:lnTo>
                  <a:lnTo>
                    <a:pt x="31" y="87307"/>
                  </a:lnTo>
                  <a:cubicBezTo>
                    <a:pt x="61" y="87808"/>
                    <a:pt x="76" y="88294"/>
                    <a:pt x="107" y="88780"/>
                  </a:cubicBezTo>
                  <a:lnTo>
                    <a:pt x="274" y="90269"/>
                  </a:lnTo>
                  <a:cubicBezTo>
                    <a:pt x="502" y="92259"/>
                    <a:pt x="942" y="94219"/>
                    <a:pt x="1580" y="96133"/>
                  </a:cubicBezTo>
                  <a:cubicBezTo>
                    <a:pt x="2234" y="98062"/>
                    <a:pt x="3084" y="99931"/>
                    <a:pt x="4148" y="101678"/>
                  </a:cubicBezTo>
                  <a:cubicBezTo>
                    <a:pt x="2796" y="99429"/>
                    <a:pt x="1778" y="97014"/>
                    <a:pt x="1125" y="94492"/>
                  </a:cubicBezTo>
                  <a:lnTo>
                    <a:pt x="897" y="93550"/>
                  </a:lnTo>
                  <a:lnTo>
                    <a:pt x="790" y="93079"/>
                  </a:lnTo>
                  <a:cubicBezTo>
                    <a:pt x="745" y="92927"/>
                    <a:pt x="715" y="92775"/>
                    <a:pt x="699" y="92608"/>
                  </a:cubicBezTo>
                  <a:cubicBezTo>
                    <a:pt x="593" y="91985"/>
                    <a:pt x="471" y="91363"/>
                    <a:pt x="380" y="90740"/>
                  </a:cubicBezTo>
                  <a:lnTo>
                    <a:pt x="198" y="88856"/>
                  </a:lnTo>
                  <a:cubicBezTo>
                    <a:pt x="137" y="88233"/>
                    <a:pt x="137" y="87610"/>
                    <a:pt x="107" y="86987"/>
                  </a:cubicBezTo>
                  <a:lnTo>
                    <a:pt x="92" y="86517"/>
                  </a:lnTo>
                  <a:cubicBezTo>
                    <a:pt x="76" y="86365"/>
                    <a:pt x="92" y="86213"/>
                    <a:pt x="92" y="86046"/>
                  </a:cubicBezTo>
                  <a:lnTo>
                    <a:pt x="107" y="85134"/>
                  </a:lnTo>
                  <a:lnTo>
                    <a:pt x="137" y="84207"/>
                  </a:lnTo>
                  <a:lnTo>
                    <a:pt x="198" y="83266"/>
                  </a:lnTo>
                  <a:cubicBezTo>
                    <a:pt x="289" y="82020"/>
                    <a:pt x="471" y="80774"/>
                    <a:pt x="715" y="79544"/>
                  </a:cubicBezTo>
                  <a:cubicBezTo>
                    <a:pt x="1216" y="77159"/>
                    <a:pt x="1945" y="74804"/>
                    <a:pt x="2887" y="72556"/>
                  </a:cubicBezTo>
                  <a:cubicBezTo>
                    <a:pt x="4695" y="68089"/>
                    <a:pt x="7004" y="64094"/>
                    <a:pt x="8842" y="60038"/>
                  </a:cubicBezTo>
                  <a:cubicBezTo>
                    <a:pt x="9769" y="58063"/>
                    <a:pt x="10543" y="56012"/>
                    <a:pt x="11166" y="53916"/>
                  </a:cubicBezTo>
                  <a:cubicBezTo>
                    <a:pt x="11455" y="52868"/>
                    <a:pt x="11683" y="51789"/>
                    <a:pt x="11865" y="50710"/>
                  </a:cubicBezTo>
                  <a:cubicBezTo>
                    <a:pt x="12047" y="49647"/>
                    <a:pt x="12184" y="48584"/>
                    <a:pt x="12245" y="47505"/>
                  </a:cubicBezTo>
                  <a:cubicBezTo>
                    <a:pt x="12289" y="47584"/>
                    <a:pt x="12333" y="47745"/>
                    <a:pt x="12383" y="47745"/>
                  </a:cubicBezTo>
                  <a:cubicBezTo>
                    <a:pt x="12419" y="47745"/>
                    <a:pt x="12458" y="47661"/>
                    <a:pt x="12503" y="47399"/>
                  </a:cubicBezTo>
                  <a:lnTo>
                    <a:pt x="12503" y="47399"/>
                  </a:lnTo>
                  <a:cubicBezTo>
                    <a:pt x="12488" y="47961"/>
                    <a:pt x="12457" y="48508"/>
                    <a:pt x="12412" y="49055"/>
                  </a:cubicBezTo>
                  <a:lnTo>
                    <a:pt x="12336" y="49875"/>
                  </a:lnTo>
                  <a:lnTo>
                    <a:pt x="12214" y="50710"/>
                  </a:lnTo>
                  <a:cubicBezTo>
                    <a:pt x="12047" y="51804"/>
                    <a:pt x="11819" y="52883"/>
                    <a:pt x="11531" y="53961"/>
                  </a:cubicBezTo>
                  <a:cubicBezTo>
                    <a:pt x="11257" y="55025"/>
                    <a:pt x="10893" y="56073"/>
                    <a:pt x="10498" y="57121"/>
                  </a:cubicBezTo>
                  <a:cubicBezTo>
                    <a:pt x="10103" y="58169"/>
                    <a:pt x="9647" y="59218"/>
                    <a:pt x="9176" y="60251"/>
                  </a:cubicBezTo>
                  <a:cubicBezTo>
                    <a:pt x="7292" y="64383"/>
                    <a:pt x="4907" y="68424"/>
                    <a:pt x="3069" y="72935"/>
                  </a:cubicBezTo>
                  <a:cubicBezTo>
                    <a:pt x="2598" y="74060"/>
                    <a:pt x="2188" y="75199"/>
                    <a:pt x="1823" y="76384"/>
                  </a:cubicBezTo>
                  <a:cubicBezTo>
                    <a:pt x="1444" y="77584"/>
                    <a:pt x="1140" y="78784"/>
                    <a:pt x="912" y="80015"/>
                  </a:cubicBezTo>
                  <a:cubicBezTo>
                    <a:pt x="669" y="81245"/>
                    <a:pt x="502" y="82506"/>
                    <a:pt x="426" y="83767"/>
                  </a:cubicBezTo>
                  <a:cubicBezTo>
                    <a:pt x="396" y="84086"/>
                    <a:pt x="380" y="84390"/>
                    <a:pt x="380" y="84709"/>
                  </a:cubicBezTo>
                  <a:lnTo>
                    <a:pt x="365" y="85635"/>
                  </a:lnTo>
                  <a:cubicBezTo>
                    <a:pt x="350" y="85954"/>
                    <a:pt x="335" y="86258"/>
                    <a:pt x="350" y="86577"/>
                  </a:cubicBezTo>
                  <a:lnTo>
                    <a:pt x="380" y="87519"/>
                  </a:lnTo>
                  <a:cubicBezTo>
                    <a:pt x="471" y="90071"/>
                    <a:pt x="897" y="92608"/>
                    <a:pt x="1626" y="95054"/>
                  </a:cubicBezTo>
                  <a:cubicBezTo>
                    <a:pt x="2386" y="97561"/>
                    <a:pt x="3525" y="99931"/>
                    <a:pt x="5014" y="102103"/>
                  </a:cubicBezTo>
                  <a:lnTo>
                    <a:pt x="4588" y="102376"/>
                  </a:lnTo>
                  <a:cubicBezTo>
                    <a:pt x="5090" y="103182"/>
                    <a:pt x="5682" y="103911"/>
                    <a:pt x="6259" y="104670"/>
                  </a:cubicBezTo>
                  <a:lnTo>
                    <a:pt x="7171" y="105749"/>
                  </a:lnTo>
                  <a:cubicBezTo>
                    <a:pt x="7323" y="105931"/>
                    <a:pt x="7490" y="106098"/>
                    <a:pt x="7657" y="106265"/>
                  </a:cubicBezTo>
                  <a:lnTo>
                    <a:pt x="8143" y="106782"/>
                  </a:lnTo>
                  <a:cubicBezTo>
                    <a:pt x="9465" y="108104"/>
                    <a:pt x="10893" y="109334"/>
                    <a:pt x="12427" y="110413"/>
                  </a:cubicBezTo>
                  <a:cubicBezTo>
                    <a:pt x="13946" y="111476"/>
                    <a:pt x="15541" y="112448"/>
                    <a:pt x="17197" y="113284"/>
                  </a:cubicBezTo>
                  <a:cubicBezTo>
                    <a:pt x="18838" y="114134"/>
                    <a:pt x="20539" y="114864"/>
                    <a:pt x="22271" y="115502"/>
                  </a:cubicBezTo>
                  <a:cubicBezTo>
                    <a:pt x="24732" y="116368"/>
                    <a:pt x="27315" y="116884"/>
                    <a:pt x="29912" y="117036"/>
                  </a:cubicBezTo>
                  <a:cubicBezTo>
                    <a:pt x="27299" y="116398"/>
                    <a:pt x="24717" y="115593"/>
                    <a:pt x="22210" y="114605"/>
                  </a:cubicBezTo>
                  <a:cubicBezTo>
                    <a:pt x="21891" y="114484"/>
                    <a:pt x="21572" y="114362"/>
                    <a:pt x="21253" y="114226"/>
                  </a:cubicBezTo>
                  <a:lnTo>
                    <a:pt x="20311" y="113815"/>
                  </a:lnTo>
                  <a:lnTo>
                    <a:pt x="19369" y="113390"/>
                  </a:lnTo>
                  <a:cubicBezTo>
                    <a:pt x="19050" y="113238"/>
                    <a:pt x="18747" y="113101"/>
                    <a:pt x="18443" y="112934"/>
                  </a:cubicBezTo>
                  <a:lnTo>
                    <a:pt x="17516" y="112463"/>
                  </a:lnTo>
                  <a:cubicBezTo>
                    <a:pt x="17197" y="112312"/>
                    <a:pt x="16893" y="112129"/>
                    <a:pt x="16589" y="111962"/>
                  </a:cubicBezTo>
                  <a:cubicBezTo>
                    <a:pt x="16301" y="111780"/>
                    <a:pt x="15982" y="111628"/>
                    <a:pt x="15693" y="111430"/>
                  </a:cubicBezTo>
                  <a:lnTo>
                    <a:pt x="14797" y="110884"/>
                  </a:lnTo>
                  <a:cubicBezTo>
                    <a:pt x="14493" y="110701"/>
                    <a:pt x="14204" y="110504"/>
                    <a:pt x="13916" y="110306"/>
                  </a:cubicBezTo>
                  <a:cubicBezTo>
                    <a:pt x="13627" y="110109"/>
                    <a:pt x="13323" y="109911"/>
                    <a:pt x="13035" y="109714"/>
                  </a:cubicBezTo>
                  <a:lnTo>
                    <a:pt x="12184" y="109076"/>
                  </a:lnTo>
                  <a:lnTo>
                    <a:pt x="11774" y="108757"/>
                  </a:lnTo>
                  <a:lnTo>
                    <a:pt x="11364" y="108407"/>
                  </a:lnTo>
                  <a:lnTo>
                    <a:pt x="10543" y="107724"/>
                  </a:lnTo>
                  <a:cubicBezTo>
                    <a:pt x="10270" y="107481"/>
                    <a:pt x="10012" y="107238"/>
                    <a:pt x="9753" y="106995"/>
                  </a:cubicBezTo>
                  <a:cubicBezTo>
                    <a:pt x="9222" y="106524"/>
                    <a:pt x="8736" y="105992"/>
                    <a:pt x="8234" y="105475"/>
                  </a:cubicBezTo>
                  <a:cubicBezTo>
                    <a:pt x="6275" y="103349"/>
                    <a:pt x="4664" y="100903"/>
                    <a:pt x="3479" y="98259"/>
                  </a:cubicBezTo>
                  <a:lnTo>
                    <a:pt x="3373" y="98016"/>
                  </a:lnTo>
                  <a:cubicBezTo>
                    <a:pt x="3327" y="97925"/>
                    <a:pt x="3297" y="97849"/>
                    <a:pt x="3267" y="97758"/>
                  </a:cubicBezTo>
                  <a:lnTo>
                    <a:pt x="3084" y="97257"/>
                  </a:lnTo>
                  <a:cubicBezTo>
                    <a:pt x="2948" y="96923"/>
                    <a:pt x="2811" y="96588"/>
                    <a:pt x="2689" y="96239"/>
                  </a:cubicBezTo>
                  <a:lnTo>
                    <a:pt x="2370" y="95206"/>
                  </a:lnTo>
                  <a:cubicBezTo>
                    <a:pt x="2249" y="94857"/>
                    <a:pt x="2143" y="94522"/>
                    <a:pt x="2067" y="94173"/>
                  </a:cubicBezTo>
                  <a:cubicBezTo>
                    <a:pt x="1702" y="92775"/>
                    <a:pt x="1444" y="91363"/>
                    <a:pt x="1277" y="89935"/>
                  </a:cubicBezTo>
                  <a:lnTo>
                    <a:pt x="1170" y="88871"/>
                  </a:lnTo>
                  <a:lnTo>
                    <a:pt x="1140" y="88598"/>
                  </a:lnTo>
                  <a:cubicBezTo>
                    <a:pt x="1140" y="88507"/>
                    <a:pt x="1140" y="88431"/>
                    <a:pt x="1140" y="88340"/>
                  </a:cubicBezTo>
                  <a:lnTo>
                    <a:pt x="1109" y="87808"/>
                  </a:lnTo>
                  <a:cubicBezTo>
                    <a:pt x="1079" y="87094"/>
                    <a:pt x="1049" y="86380"/>
                    <a:pt x="1079" y="85666"/>
                  </a:cubicBezTo>
                  <a:cubicBezTo>
                    <a:pt x="1079" y="84253"/>
                    <a:pt x="1185" y="82825"/>
                    <a:pt x="1383" y="81412"/>
                  </a:cubicBezTo>
                  <a:cubicBezTo>
                    <a:pt x="1793" y="78617"/>
                    <a:pt x="2553" y="75883"/>
                    <a:pt x="3631" y="73270"/>
                  </a:cubicBezTo>
                  <a:cubicBezTo>
                    <a:pt x="4664" y="70702"/>
                    <a:pt x="5895" y="68272"/>
                    <a:pt x="7110" y="65902"/>
                  </a:cubicBezTo>
                  <a:lnTo>
                    <a:pt x="7110" y="65902"/>
                  </a:lnTo>
                  <a:cubicBezTo>
                    <a:pt x="6107" y="67907"/>
                    <a:pt x="5059" y="70019"/>
                    <a:pt x="4148" y="72267"/>
                  </a:cubicBezTo>
                  <a:cubicBezTo>
                    <a:pt x="3176" y="74561"/>
                    <a:pt x="2431" y="76931"/>
                    <a:pt x="1899" y="79361"/>
                  </a:cubicBezTo>
                  <a:cubicBezTo>
                    <a:pt x="1641" y="80592"/>
                    <a:pt x="1459" y="81838"/>
                    <a:pt x="1337" y="83098"/>
                  </a:cubicBezTo>
                  <a:lnTo>
                    <a:pt x="1277" y="84040"/>
                  </a:lnTo>
                  <a:cubicBezTo>
                    <a:pt x="1246" y="84359"/>
                    <a:pt x="1261" y="84663"/>
                    <a:pt x="1246" y="84982"/>
                  </a:cubicBezTo>
                  <a:lnTo>
                    <a:pt x="1231" y="85909"/>
                  </a:lnTo>
                  <a:lnTo>
                    <a:pt x="1216" y="86365"/>
                  </a:lnTo>
                  <a:cubicBezTo>
                    <a:pt x="1216" y="86517"/>
                    <a:pt x="1231" y="86684"/>
                    <a:pt x="1231" y="86836"/>
                  </a:cubicBezTo>
                  <a:cubicBezTo>
                    <a:pt x="1261" y="89266"/>
                    <a:pt x="1565" y="91697"/>
                    <a:pt x="2127" y="94067"/>
                  </a:cubicBezTo>
                  <a:cubicBezTo>
                    <a:pt x="2218" y="94477"/>
                    <a:pt x="2355" y="94887"/>
                    <a:pt x="2477" y="95297"/>
                  </a:cubicBezTo>
                  <a:lnTo>
                    <a:pt x="2659" y="95905"/>
                  </a:lnTo>
                  <a:cubicBezTo>
                    <a:pt x="2720" y="96102"/>
                    <a:pt x="2781" y="96315"/>
                    <a:pt x="2872" y="96497"/>
                  </a:cubicBezTo>
                  <a:lnTo>
                    <a:pt x="3312" y="97682"/>
                  </a:lnTo>
                  <a:lnTo>
                    <a:pt x="3434" y="97971"/>
                  </a:lnTo>
                  <a:lnTo>
                    <a:pt x="3570" y="98259"/>
                  </a:lnTo>
                  <a:lnTo>
                    <a:pt x="3829" y="98837"/>
                  </a:lnTo>
                  <a:cubicBezTo>
                    <a:pt x="4163" y="99596"/>
                    <a:pt x="4588" y="100326"/>
                    <a:pt x="4998" y="101040"/>
                  </a:cubicBezTo>
                  <a:cubicBezTo>
                    <a:pt x="5211" y="101404"/>
                    <a:pt x="5454" y="101738"/>
                    <a:pt x="5667" y="102088"/>
                  </a:cubicBezTo>
                  <a:lnTo>
                    <a:pt x="6016" y="102604"/>
                  </a:lnTo>
                  <a:lnTo>
                    <a:pt x="6381" y="103106"/>
                  </a:lnTo>
                  <a:cubicBezTo>
                    <a:pt x="8325" y="105764"/>
                    <a:pt x="10741" y="107936"/>
                    <a:pt x="13308" y="109729"/>
                  </a:cubicBezTo>
                  <a:cubicBezTo>
                    <a:pt x="13961" y="110154"/>
                    <a:pt x="14615" y="110565"/>
                    <a:pt x="15283" y="110975"/>
                  </a:cubicBezTo>
                  <a:cubicBezTo>
                    <a:pt x="15936" y="111400"/>
                    <a:pt x="16620" y="111749"/>
                    <a:pt x="17303" y="112114"/>
                  </a:cubicBezTo>
                  <a:cubicBezTo>
                    <a:pt x="17638" y="112296"/>
                    <a:pt x="17987" y="112463"/>
                    <a:pt x="18321" y="112631"/>
                  </a:cubicBezTo>
                  <a:lnTo>
                    <a:pt x="18838" y="112889"/>
                  </a:lnTo>
                  <a:cubicBezTo>
                    <a:pt x="19005" y="112965"/>
                    <a:pt x="19187" y="113041"/>
                    <a:pt x="19354" y="113117"/>
                  </a:cubicBezTo>
                  <a:lnTo>
                    <a:pt x="20402" y="113588"/>
                  </a:lnTo>
                  <a:lnTo>
                    <a:pt x="21466" y="114013"/>
                  </a:lnTo>
                  <a:cubicBezTo>
                    <a:pt x="21815" y="114165"/>
                    <a:pt x="22165" y="114302"/>
                    <a:pt x="22529" y="114423"/>
                  </a:cubicBezTo>
                  <a:cubicBezTo>
                    <a:pt x="22879" y="114560"/>
                    <a:pt x="23228" y="114697"/>
                    <a:pt x="23577" y="114818"/>
                  </a:cubicBezTo>
                  <a:cubicBezTo>
                    <a:pt x="24291" y="115061"/>
                    <a:pt x="25005" y="115289"/>
                    <a:pt x="25719" y="115517"/>
                  </a:cubicBezTo>
                  <a:cubicBezTo>
                    <a:pt x="26433" y="115745"/>
                    <a:pt x="27163" y="115957"/>
                    <a:pt x="27877" y="116140"/>
                  </a:cubicBezTo>
                  <a:cubicBezTo>
                    <a:pt x="28606" y="116337"/>
                    <a:pt x="29320" y="116535"/>
                    <a:pt x="30049" y="116687"/>
                  </a:cubicBezTo>
                  <a:lnTo>
                    <a:pt x="31006" y="116915"/>
                  </a:lnTo>
                  <a:lnTo>
                    <a:pt x="31948" y="117127"/>
                  </a:lnTo>
                  <a:cubicBezTo>
                    <a:pt x="32388" y="117127"/>
                    <a:pt x="32783" y="117112"/>
                    <a:pt x="33178" y="117097"/>
                  </a:cubicBezTo>
                  <a:cubicBezTo>
                    <a:pt x="33558" y="117082"/>
                    <a:pt x="33923" y="117082"/>
                    <a:pt x="34257" y="117036"/>
                  </a:cubicBezTo>
                  <a:cubicBezTo>
                    <a:pt x="34591" y="117006"/>
                    <a:pt x="34910" y="116960"/>
                    <a:pt x="35199" y="116915"/>
                  </a:cubicBezTo>
                  <a:cubicBezTo>
                    <a:pt x="35457" y="116854"/>
                    <a:pt x="35700" y="116793"/>
                    <a:pt x="35958" y="116717"/>
                  </a:cubicBezTo>
                  <a:cubicBezTo>
                    <a:pt x="36384" y="116580"/>
                    <a:pt x="36642" y="116413"/>
                    <a:pt x="36657" y="116231"/>
                  </a:cubicBezTo>
                  <a:cubicBezTo>
                    <a:pt x="36672" y="116033"/>
                    <a:pt x="36460" y="115821"/>
                    <a:pt x="35913" y="115578"/>
                  </a:cubicBezTo>
                  <a:cubicBezTo>
                    <a:pt x="35655" y="115456"/>
                    <a:pt x="35305" y="115319"/>
                    <a:pt x="34865" y="115183"/>
                  </a:cubicBezTo>
                  <a:cubicBezTo>
                    <a:pt x="34652" y="115107"/>
                    <a:pt x="34409" y="115031"/>
                    <a:pt x="34151" y="114955"/>
                  </a:cubicBezTo>
                  <a:cubicBezTo>
                    <a:pt x="33892" y="114879"/>
                    <a:pt x="33604" y="114788"/>
                    <a:pt x="33300" y="114697"/>
                  </a:cubicBezTo>
                  <a:lnTo>
                    <a:pt x="32768" y="114621"/>
                  </a:lnTo>
                  <a:lnTo>
                    <a:pt x="32176" y="114514"/>
                  </a:lnTo>
                  <a:cubicBezTo>
                    <a:pt x="31766" y="114438"/>
                    <a:pt x="31325" y="114378"/>
                    <a:pt x="30945" y="114286"/>
                  </a:cubicBezTo>
                  <a:lnTo>
                    <a:pt x="29943" y="114104"/>
                  </a:lnTo>
                  <a:lnTo>
                    <a:pt x="29548" y="114013"/>
                  </a:lnTo>
                  <a:cubicBezTo>
                    <a:pt x="29107" y="113648"/>
                    <a:pt x="29457" y="113451"/>
                    <a:pt x="29791" y="113253"/>
                  </a:cubicBezTo>
                  <a:cubicBezTo>
                    <a:pt x="25856" y="112312"/>
                    <a:pt x="21998" y="110975"/>
                    <a:pt x="18488" y="109076"/>
                  </a:cubicBezTo>
                  <a:cubicBezTo>
                    <a:pt x="15451" y="107452"/>
                    <a:pt x="12673" y="105389"/>
                    <a:pt x="10437" y="102866"/>
                  </a:cubicBezTo>
                  <a:lnTo>
                    <a:pt x="10437" y="102866"/>
                  </a:lnTo>
                  <a:cubicBezTo>
                    <a:pt x="12694" y="105379"/>
                    <a:pt x="15514" y="107431"/>
                    <a:pt x="18595" y="109030"/>
                  </a:cubicBezTo>
                  <a:cubicBezTo>
                    <a:pt x="22180" y="110899"/>
                    <a:pt x="26084" y="112205"/>
                    <a:pt x="30095" y="113086"/>
                  </a:cubicBezTo>
                  <a:cubicBezTo>
                    <a:pt x="30429" y="112843"/>
                    <a:pt x="30398" y="112570"/>
                    <a:pt x="28727" y="111993"/>
                  </a:cubicBezTo>
                  <a:cubicBezTo>
                    <a:pt x="28439" y="111871"/>
                    <a:pt x="28059" y="111749"/>
                    <a:pt x="27603" y="111598"/>
                  </a:cubicBezTo>
                  <a:cubicBezTo>
                    <a:pt x="27147" y="111430"/>
                    <a:pt x="26616" y="111279"/>
                    <a:pt x="26038" y="111081"/>
                  </a:cubicBezTo>
                  <a:cubicBezTo>
                    <a:pt x="24869" y="110701"/>
                    <a:pt x="23502" y="110246"/>
                    <a:pt x="22089" y="109699"/>
                  </a:cubicBezTo>
                  <a:cubicBezTo>
                    <a:pt x="20661" y="109121"/>
                    <a:pt x="19278" y="108468"/>
                    <a:pt x="17926" y="107739"/>
                  </a:cubicBezTo>
                  <a:cubicBezTo>
                    <a:pt x="16726" y="107086"/>
                    <a:pt x="15587" y="106341"/>
                    <a:pt x="14508" y="105491"/>
                  </a:cubicBezTo>
                  <a:cubicBezTo>
                    <a:pt x="13247" y="104458"/>
                    <a:pt x="12078" y="103318"/>
                    <a:pt x="11014" y="102073"/>
                  </a:cubicBezTo>
                  <a:lnTo>
                    <a:pt x="10634" y="101602"/>
                  </a:lnTo>
                  <a:cubicBezTo>
                    <a:pt x="10513" y="101450"/>
                    <a:pt x="10361" y="101298"/>
                    <a:pt x="10255" y="101131"/>
                  </a:cubicBezTo>
                  <a:lnTo>
                    <a:pt x="9541" y="100143"/>
                  </a:lnTo>
                  <a:lnTo>
                    <a:pt x="8887" y="99110"/>
                  </a:lnTo>
                  <a:cubicBezTo>
                    <a:pt x="8827" y="99019"/>
                    <a:pt x="8766" y="98943"/>
                    <a:pt x="8720" y="98852"/>
                  </a:cubicBezTo>
                  <a:lnTo>
                    <a:pt x="8568" y="98594"/>
                  </a:lnTo>
                  <a:lnTo>
                    <a:pt x="8280" y="98047"/>
                  </a:lnTo>
                  <a:cubicBezTo>
                    <a:pt x="8173" y="97880"/>
                    <a:pt x="8082" y="97697"/>
                    <a:pt x="7991" y="97515"/>
                  </a:cubicBezTo>
                  <a:lnTo>
                    <a:pt x="7733" y="96953"/>
                  </a:lnTo>
                  <a:cubicBezTo>
                    <a:pt x="7566" y="96588"/>
                    <a:pt x="7384" y="96224"/>
                    <a:pt x="7247" y="95829"/>
                  </a:cubicBezTo>
                  <a:cubicBezTo>
                    <a:pt x="7110" y="95449"/>
                    <a:pt x="6943" y="95069"/>
                    <a:pt x="6821" y="94690"/>
                  </a:cubicBezTo>
                  <a:lnTo>
                    <a:pt x="6457" y="93505"/>
                  </a:lnTo>
                  <a:cubicBezTo>
                    <a:pt x="6396" y="93307"/>
                    <a:pt x="6335" y="93110"/>
                    <a:pt x="6305" y="92897"/>
                  </a:cubicBezTo>
                  <a:lnTo>
                    <a:pt x="6153" y="92304"/>
                  </a:lnTo>
                  <a:lnTo>
                    <a:pt x="6016" y="91697"/>
                  </a:lnTo>
                  <a:lnTo>
                    <a:pt x="5925" y="91074"/>
                  </a:lnTo>
                  <a:lnTo>
                    <a:pt x="5819" y="90466"/>
                  </a:lnTo>
                  <a:cubicBezTo>
                    <a:pt x="5788" y="90254"/>
                    <a:pt x="5743" y="90056"/>
                    <a:pt x="5728" y="89843"/>
                  </a:cubicBezTo>
                  <a:lnTo>
                    <a:pt x="5606" y="88598"/>
                  </a:lnTo>
                  <a:lnTo>
                    <a:pt x="5576" y="88279"/>
                  </a:lnTo>
                  <a:cubicBezTo>
                    <a:pt x="5561" y="88172"/>
                    <a:pt x="5561" y="88066"/>
                    <a:pt x="5561" y="87960"/>
                  </a:cubicBezTo>
                  <a:lnTo>
                    <a:pt x="5530" y="87322"/>
                  </a:lnTo>
                  <a:lnTo>
                    <a:pt x="5515" y="86699"/>
                  </a:lnTo>
                  <a:lnTo>
                    <a:pt x="5500" y="86380"/>
                  </a:lnTo>
                  <a:lnTo>
                    <a:pt x="5500" y="86061"/>
                  </a:lnTo>
                  <a:cubicBezTo>
                    <a:pt x="5530" y="85210"/>
                    <a:pt x="5530" y="84359"/>
                    <a:pt x="5606" y="83539"/>
                  </a:cubicBezTo>
                  <a:cubicBezTo>
                    <a:pt x="5758" y="81883"/>
                    <a:pt x="6062" y="80243"/>
                    <a:pt x="6533" y="78647"/>
                  </a:cubicBezTo>
                  <a:cubicBezTo>
                    <a:pt x="6989" y="77037"/>
                    <a:pt x="7566" y="75442"/>
                    <a:pt x="8265" y="73908"/>
                  </a:cubicBezTo>
                  <a:cubicBezTo>
                    <a:pt x="8948" y="72358"/>
                    <a:pt x="9723" y="70824"/>
                    <a:pt x="10528" y="69290"/>
                  </a:cubicBezTo>
                  <a:cubicBezTo>
                    <a:pt x="11698" y="67072"/>
                    <a:pt x="12928" y="64793"/>
                    <a:pt x="14053" y="62393"/>
                  </a:cubicBezTo>
                  <a:cubicBezTo>
                    <a:pt x="14615" y="61177"/>
                    <a:pt x="15146" y="59932"/>
                    <a:pt x="15648" y="58656"/>
                  </a:cubicBezTo>
                  <a:cubicBezTo>
                    <a:pt x="16134" y="57364"/>
                    <a:pt x="16544" y="56043"/>
                    <a:pt x="16893" y="54706"/>
                  </a:cubicBezTo>
                  <a:cubicBezTo>
                    <a:pt x="16984" y="54372"/>
                    <a:pt x="17076" y="54022"/>
                    <a:pt x="17152" y="53688"/>
                  </a:cubicBezTo>
                  <a:cubicBezTo>
                    <a:pt x="17212" y="53339"/>
                    <a:pt x="17303" y="52989"/>
                    <a:pt x="17364" y="52655"/>
                  </a:cubicBezTo>
                  <a:lnTo>
                    <a:pt x="17562" y="51622"/>
                  </a:lnTo>
                  <a:cubicBezTo>
                    <a:pt x="17607" y="51288"/>
                    <a:pt x="17668" y="50938"/>
                    <a:pt x="17714" y="50589"/>
                  </a:cubicBezTo>
                  <a:cubicBezTo>
                    <a:pt x="17896" y="49207"/>
                    <a:pt x="18002" y="47809"/>
                    <a:pt x="18033" y="46411"/>
                  </a:cubicBezTo>
                  <a:cubicBezTo>
                    <a:pt x="18063" y="43722"/>
                    <a:pt x="17926" y="41034"/>
                    <a:pt x="17622" y="38375"/>
                  </a:cubicBezTo>
                  <a:cubicBezTo>
                    <a:pt x="17228" y="34759"/>
                    <a:pt x="16681" y="31159"/>
                    <a:pt x="16194" y="27620"/>
                  </a:cubicBezTo>
                  <a:cubicBezTo>
                    <a:pt x="15693" y="24065"/>
                    <a:pt x="15253" y="20556"/>
                    <a:pt x="15101" y="17229"/>
                  </a:cubicBezTo>
                  <a:cubicBezTo>
                    <a:pt x="15025" y="15649"/>
                    <a:pt x="15055" y="14069"/>
                    <a:pt x="15207" y="12489"/>
                  </a:cubicBezTo>
                  <a:cubicBezTo>
                    <a:pt x="15283" y="11775"/>
                    <a:pt x="15389" y="11076"/>
                    <a:pt x="15556" y="10377"/>
                  </a:cubicBezTo>
                  <a:cubicBezTo>
                    <a:pt x="15693" y="9770"/>
                    <a:pt x="15906" y="9177"/>
                    <a:pt x="16164" y="8615"/>
                  </a:cubicBezTo>
                  <a:cubicBezTo>
                    <a:pt x="16377" y="8114"/>
                    <a:pt x="16665" y="7658"/>
                    <a:pt x="17000" y="7248"/>
                  </a:cubicBezTo>
                  <a:cubicBezTo>
                    <a:pt x="17319" y="6883"/>
                    <a:pt x="17683" y="6549"/>
                    <a:pt x="18109" y="6291"/>
                  </a:cubicBezTo>
                  <a:cubicBezTo>
                    <a:pt x="18534" y="6017"/>
                    <a:pt x="19005" y="5790"/>
                    <a:pt x="19506" y="5622"/>
                  </a:cubicBezTo>
                  <a:cubicBezTo>
                    <a:pt x="20038" y="5440"/>
                    <a:pt x="20600" y="5303"/>
                    <a:pt x="21162" y="5227"/>
                  </a:cubicBezTo>
                  <a:lnTo>
                    <a:pt x="21542" y="5151"/>
                  </a:lnTo>
                  <a:lnTo>
                    <a:pt x="21922" y="5106"/>
                  </a:lnTo>
                  <a:lnTo>
                    <a:pt x="22286" y="5060"/>
                  </a:lnTo>
                  <a:cubicBezTo>
                    <a:pt x="22408" y="5045"/>
                    <a:pt x="22529" y="5030"/>
                    <a:pt x="22636" y="5030"/>
                  </a:cubicBezTo>
                  <a:cubicBezTo>
                    <a:pt x="22879" y="5015"/>
                    <a:pt x="23091" y="4984"/>
                    <a:pt x="23304" y="4969"/>
                  </a:cubicBezTo>
                  <a:cubicBezTo>
                    <a:pt x="23517" y="4954"/>
                    <a:pt x="23714" y="4939"/>
                    <a:pt x="23912" y="4924"/>
                  </a:cubicBezTo>
                  <a:cubicBezTo>
                    <a:pt x="24686" y="4878"/>
                    <a:pt x="25294" y="4832"/>
                    <a:pt x="25735" y="4772"/>
                  </a:cubicBezTo>
                  <a:cubicBezTo>
                    <a:pt x="25917" y="4741"/>
                    <a:pt x="26099" y="4696"/>
                    <a:pt x="26266" y="4650"/>
                  </a:cubicBezTo>
                  <a:cubicBezTo>
                    <a:pt x="26373" y="4620"/>
                    <a:pt x="26479" y="4559"/>
                    <a:pt x="26570" y="4483"/>
                  </a:cubicBezTo>
                  <a:cubicBezTo>
                    <a:pt x="26677" y="4362"/>
                    <a:pt x="26631" y="4210"/>
                    <a:pt x="26418" y="4012"/>
                  </a:cubicBezTo>
                  <a:cubicBezTo>
                    <a:pt x="26084" y="3769"/>
                    <a:pt x="25719" y="3572"/>
                    <a:pt x="25340" y="3420"/>
                  </a:cubicBezTo>
                  <a:cubicBezTo>
                    <a:pt x="25081" y="3329"/>
                    <a:pt x="24793" y="3222"/>
                    <a:pt x="24459" y="3131"/>
                  </a:cubicBezTo>
                  <a:cubicBezTo>
                    <a:pt x="24140" y="3025"/>
                    <a:pt x="23775" y="2949"/>
                    <a:pt x="23380" y="2858"/>
                  </a:cubicBezTo>
                  <a:cubicBezTo>
                    <a:pt x="22520" y="2688"/>
                    <a:pt x="21647" y="2598"/>
                    <a:pt x="20772" y="2598"/>
                  </a:cubicBezTo>
                  <a:cubicBezTo>
                    <a:pt x="20705" y="2598"/>
                    <a:pt x="20637" y="2598"/>
                    <a:pt x="20570" y="2599"/>
                  </a:cubicBezTo>
                  <a:cubicBezTo>
                    <a:pt x="19385" y="2615"/>
                    <a:pt x="18200" y="2858"/>
                    <a:pt x="17106" y="3313"/>
                  </a:cubicBezTo>
                  <a:lnTo>
                    <a:pt x="16878" y="2842"/>
                  </a:lnTo>
                  <a:cubicBezTo>
                    <a:pt x="17896" y="2387"/>
                    <a:pt x="18990" y="2068"/>
                    <a:pt x="20099" y="1901"/>
                  </a:cubicBezTo>
                  <a:cubicBezTo>
                    <a:pt x="20327" y="1855"/>
                    <a:pt x="20524" y="1825"/>
                    <a:pt x="20722" y="1809"/>
                  </a:cubicBezTo>
                  <a:lnTo>
                    <a:pt x="21268" y="1733"/>
                  </a:lnTo>
                  <a:cubicBezTo>
                    <a:pt x="21603" y="1688"/>
                    <a:pt x="21906" y="1657"/>
                    <a:pt x="22149" y="1627"/>
                  </a:cubicBezTo>
                  <a:cubicBezTo>
                    <a:pt x="22529" y="1597"/>
                    <a:pt x="22894" y="1536"/>
                    <a:pt x="23243" y="1430"/>
                  </a:cubicBezTo>
                  <a:cubicBezTo>
                    <a:pt x="23486" y="1369"/>
                    <a:pt x="23608" y="1293"/>
                    <a:pt x="23653" y="1202"/>
                  </a:cubicBezTo>
                  <a:cubicBezTo>
                    <a:pt x="23745" y="1019"/>
                    <a:pt x="23532" y="792"/>
                    <a:pt x="23395" y="579"/>
                  </a:cubicBezTo>
                  <a:cubicBezTo>
                    <a:pt x="23319" y="503"/>
                    <a:pt x="23274" y="397"/>
                    <a:pt x="23274" y="275"/>
                  </a:cubicBezTo>
                  <a:cubicBezTo>
                    <a:pt x="23274" y="184"/>
                    <a:pt x="23350" y="93"/>
                    <a:pt x="23517" y="17"/>
                  </a:cubicBezTo>
                  <a:cubicBezTo>
                    <a:pt x="23249" y="6"/>
                    <a:pt x="22981" y="0"/>
                    <a:pt x="227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5477A14C-A21D-42ED-A54A-8DB94B4794DE}"/>
              </a:ext>
            </a:extLst>
          </p:cNvPr>
          <p:cNvGrpSpPr/>
          <p:nvPr/>
        </p:nvGrpSpPr>
        <p:grpSpPr>
          <a:xfrm>
            <a:off x="1231595" y="1209900"/>
            <a:ext cx="509240" cy="101848"/>
            <a:chOff x="5841380" y="1831582"/>
            <a:chExt cx="509240" cy="101848"/>
          </a:xfrm>
        </p:grpSpPr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FABF39CF-CBA2-44C5-A671-A02B605DC31F}"/>
                </a:ext>
              </a:extLst>
            </p:cNvPr>
            <p:cNvSpPr/>
            <p:nvPr/>
          </p:nvSpPr>
          <p:spPr>
            <a:xfrm>
              <a:off x="5841380" y="1831582"/>
              <a:ext cx="101848" cy="10184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493C188D-B792-47EF-8A0F-F90292A22A76}"/>
                </a:ext>
              </a:extLst>
            </p:cNvPr>
            <p:cNvSpPr/>
            <p:nvPr/>
          </p:nvSpPr>
          <p:spPr>
            <a:xfrm>
              <a:off x="6045076" y="1831582"/>
              <a:ext cx="101848" cy="10184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BF4375E8-FF77-4563-9E3D-4A38150B1D76}"/>
                </a:ext>
              </a:extLst>
            </p:cNvPr>
            <p:cNvSpPr/>
            <p:nvPr/>
          </p:nvSpPr>
          <p:spPr>
            <a:xfrm>
              <a:off x="6248772" y="1831582"/>
              <a:ext cx="101848" cy="10184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BE8517A-C13E-2746-BD32-70A482BD922D}"/>
              </a:ext>
            </a:extLst>
          </p:cNvPr>
          <p:cNvGrpSpPr/>
          <p:nvPr/>
        </p:nvGrpSpPr>
        <p:grpSpPr>
          <a:xfrm>
            <a:off x="637213" y="1366197"/>
            <a:ext cx="5268286" cy="3940435"/>
            <a:chOff x="8114681" y="3207819"/>
            <a:chExt cx="3204474" cy="2704038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6E348CC-0F12-294A-B27F-59015D2895D9}"/>
                </a:ext>
              </a:extLst>
            </p:cNvPr>
            <p:cNvSpPr txBox="1"/>
            <p:nvPr/>
          </p:nvSpPr>
          <p:spPr>
            <a:xfrm>
              <a:off x="8260814" y="3207819"/>
              <a:ext cx="2529106" cy="310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d-ID"/>
              </a:defPPr>
              <a:lvl1pPr algn="r">
                <a:defRPr sz="1600" b="1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0" scaled="1"/>
                    <a:tileRect/>
                  </a:gradFill>
                  <a:latin typeface="Rajdhani" panose="02000000000000000000" pitchFamily="2" charset="0"/>
                  <a:cs typeface="Rajdhani" panose="02000000000000000000" pitchFamily="2" charset="0"/>
                </a:defRPr>
              </a:lvl1pPr>
            </a:lstStyle>
            <a:p>
              <a:pPr algn="l"/>
              <a:endParaRPr lang="en-US" sz="1800" b="0" dirty="0">
                <a:solidFill>
                  <a:srgbClr val="361B00"/>
                </a:solidFill>
                <a:latin typeface="+mj-lt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E26FB4B-693E-EF48-AD51-119DCEB17D04}"/>
                </a:ext>
              </a:extLst>
            </p:cNvPr>
            <p:cNvSpPr txBox="1"/>
            <p:nvPr/>
          </p:nvSpPr>
          <p:spPr>
            <a:xfrm>
              <a:off x="8114681" y="3778687"/>
              <a:ext cx="3204474" cy="2133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00050" lvl="0" indent="-285750">
                <a:buClr>
                  <a:schemeClr val="dk1"/>
                </a:buClr>
                <a:buSzPts val="1800"/>
                <a:buFont typeface="Arial" panose="020B0604020202020204" pitchFamily="34" charset="0"/>
                <a:buChar char="•"/>
              </a:pPr>
              <a:r>
                <a:rPr lang="en-US" sz="2800" dirty="0">
                  <a:solidFill>
                    <a:schemeClr val="dk1"/>
                  </a:solidFill>
                  <a:ea typeface="Montserrat"/>
                  <a:cs typeface="Montserrat"/>
                  <a:sym typeface="Montserrat"/>
                </a:rPr>
                <a:t>Explored different designs at different scales </a:t>
              </a:r>
            </a:p>
            <a:p>
              <a:pPr marL="400050" lvl="0" indent="-285750">
                <a:buClr>
                  <a:schemeClr val="dk1"/>
                </a:buClr>
                <a:buSzPts val="1800"/>
                <a:buFont typeface="Arial" panose="020B0604020202020204" pitchFamily="34" charset="0"/>
                <a:buChar char="•"/>
              </a:pPr>
              <a:r>
                <a:rPr lang="en-US" sz="2800" dirty="0">
                  <a:solidFill>
                    <a:schemeClr val="dk1"/>
                  </a:solidFill>
                  <a:ea typeface="Montserrat"/>
                  <a:cs typeface="Montserrat"/>
                  <a:sym typeface="Montserrat"/>
                </a:rPr>
                <a:t>Meeting with multiple agencies for funding </a:t>
              </a:r>
              <a:endParaRPr lang="en-US" sz="2800" dirty="0"/>
            </a:p>
            <a:p>
              <a:pPr marL="400050" lvl="0" indent="-285750">
                <a:buClr>
                  <a:schemeClr val="dk1"/>
                </a:buClr>
                <a:buSzPts val="1800"/>
                <a:buFont typeface="Arial" panose="020B0604020202020204" pitchFamily="34" charset="0"/>
                <a:buChar char="•"/>
              </a:pPr>
              <a:r>
                <a:rPr lang="en-US" sz="2800" dirty="0">
                  <a:solidFill>
                    <a:schemeClr val="dk1"/>
                  </a:solidFill>
                  <a:ea typeface="Montserrat"/>
                  <a:cs typeface="Montserrat"/>
                  <a:sym typeface="Montserrat"/>
                </a:rPr>
                <a:t>Conducted educational campaign: webinar and seminar.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82440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AC99354D-822A-4A52-9A3F-31FBBFEC3BAA}"/>
              </a:ext>
            </a:extLst>
          </p:cNvPr>
          <p:cNvSpPr/>
          <p:nvPr/>
        </p:nvSpPr>
        <p:spPr>
          <a:xfrm>
            <a:off x="-294737" y="313779"/>
            <a:ext cx="3815836" cy="4077146"/>
          </a:xfrm>
          <a:custGeom>
            <a:avLst/>
            <a:gdLst>
              <a:gd name="connsiteX0" fmla="*/ 776201 w 1644063"/>
              <a:gd name="connsiteY0" fmla="*/ 1560831 h 1756649"/>
              <a:gd name="connsiteX1" fmla="*/ 929935 w 1644063"/>
              <a:gd name="connsiteY1" fmla="*/ 1582072 h 1756649"/>
              <a:gd name="connsiteX2" fmla="*/ 1047473 w 1644063"/>
              <a:gd name="connsiteY2" fmla="*/ 1498728 h 1756649"/>
              <a:gd name="connsiteX3" fmla="*/ 1050140 w 1644063"/>
              <a:gd name="connsiteY3" fmla="*/ 1435863 h 1756649"/>
              <a:gd name="connsiteX4" fmla="*/ 1323794 w 1644063"/>
              <a:gd name="connsiteY4" fmla="*/ 1207930 h 1756649"/>
              <a:gd name="connsiteX5" fmla="*/ 1294552 w 1644063"/>
              <a:gd name="connsiteY5" fmla="*/ 1027241 h 1756649"/>
              <a:gd name="connsiteX6" fmla="*/ 1433141 w 1644063"/>
              <a:gd name="connsiteY6" fmla="*/ 725203 h 1756649"/>
              <a:gd name="connsiteX7" fmla="*/ 1635928 w 1644063"/>
              <a:gd name="connsiteY7" fmla="*/ 450978 h 1756649"/>
              <a:gd name="connsiteX8" fmla="*/ 1427521 w 1644063"/>
              <a:gd name="connsiteY8" fmla="*/ 64073 h 1756649"/>
              <a:gd name="connsiteX9" fmla="*/ 962510 w 1644063"/>
              <a:gd name="connsiteY9" fmla="*/ 8542 h 1756649"/>
              <a:gd name="connsiteX10" fmla="*/ 561508 w 1644063"/>
              <a:gd name="connsiteY10" fmla="*/ 79694 h 1756649"/>
              <a:gd name="connsiteX11" fmla="*/ 456638 w 1644063"/>
              <a:gd name="connsiteY11" fmla="*/ 126557 h 1756649"/>
              <a:gd name="connsiteX12" fmla="*/ 414442 w 1644063"/>
              <a:gd name="connsiteY12" fmla="*/ 315914 h 1756649"/>
              <a:gd name="connsiteX13" fmla="*/ 454828 w 1644063"/>
              <a:gd name="connsiteY13" fmla="*/ 514320 h 1756649"/>
              <a:gd name="connsiteX14" fmla="*/ 270900 w 1644063"/>
              <a:gd name="connsiteY14" fmla="*/ 837693 h 1756649"/>
              <a:gd name="connsiteX15" fmla="*/ 20393 w 1644063"/>
              <a:gd name="connsiteY15" fmla="*/ 1123729 h 1756649"/>
              <a:gd name="connsiteX16" fmla="*/ 16868 w 1644063"/>
              <a:gd name="connsiteY16" fmla="*/ 1289464 h 1756649"/>
              <a:gd name="connsiteX17" fmla="*/ 99260 w 1644063"/>
              <a:gd name="connsiteY17" fmla="*/ 1386238 h 1756649"/>
              <a:gd name="connsiteX18" fmla="*/ 183461 w 1644063"/>
              <a:gd name="connsiteY18" fmla="*/ 1637508 h 1756649"/>
              <a:gd name="connsiteX19" fmla="*/ 418919 w 1644063"/>
              <a:gd name="connsiteY19" fmla="*/ 1708945 h 1756649"/>
              <a:gd name="connsiteX20" fmla="*/ 776201 w 1644063"/>
              <a:gd name="connsiteY20" fmla="*/ 1560831 h 1756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44063" h="1756649">
                <a:moveTo>
                  <a:pt x="776201" y="1560831"/>
                </a:moveTo>
                <a:cubicBezTo>
                  <a:pt x="827636" y="1567499"/>
                  <a:pt x="878119" y="1584549"/>
                  <a:pt x="929935" y="1582072"/>
                </a:cubicBezTo>
                <a:cubicBezTo>
                  <a:pt x="981751" y="1579596"/>
                  <a:pt x="1037853" y="1549687"/>
                  <a:pt x="1047473" y="1498728"/>
                </a:cubicBezTo>
                <a:cubicBezTo>
                  <a:pt x="1051379" y="1478059"/>
                  <a:pt x="1047188" y="1456628"/>
                  <a:pt x="1050140" y="1435863"/>
                </a:cubicBezTo>
                <a:cubicBezTo>
                  <a:pt x="1067762" y="1313181"/>
                  <a:pt x="1286075" y="1326040"/>
                  <a:pt x="1323794" y="1207930"/>
                </a:cubicBezTo>
                <a:cubicBezTo>
                  <a:pt x="1342653" y="1148970"/>
                  <a:pt x="1304839" y="1088296"/>
                  <a:pt x="1294552" y="1027241"/>
                </a:cubicBezTo>
                <a:cubicBezTo>
                  <a:pt x="1275407" y="913608"/>
                  <a:pt x="1352369" y="807213"/>
                  <a:pt x="1433141" y="725203"/>
                </a:cubicBezTo>
                <a:cubicBezTo>
                  <a:pt x="1514008" y="643193"/>
                  <a:pt x="1607639" y="562707"/>
                  <a:pt x="1635928" y="450978"/>
                </a:cubicBezTo>
                <a:cubicBezTo>
                  <a:pt x="1674885" y="297531"/>
                  <a:pt x="1568777" y="135606"/>
                  <a:pt x="1427521" y="64073"/>
                </a:cubicBezTo>
                <a:cubicBezTo>
                  <a:pt x="1286265" y="-7460"/>
                  <a:pt x="1119959" y="-7269"/>
                  <a:pt x="962510" y="8542"/>
                </a:cubicBezTo>
                <a:cubicBezTo>
                  <a:pt x="827351" y="22068"/>
                  <a:pt x="693143" y="45880"/>
                  <a:pt x="561508" y="79694"/>
                </a:cubicBezTo>
                <a:cubicBezTo>
                  <a:pt x="524075" y="89314"/>
                  <a:pt x="485308" y="100554"/>
                  <a:pt x="456638" y="126557"/>
                </a:cubicBezTo>
                <a:cubicBezTo>
                  <a:pt x="406631" y="172086"/>
                  <a:pt x="401678" y="249525"/>
                  <a:pt x="414442" y="315914"/>
                </a:cubicBezTo>
                <a:cubicBezTo>
                  <a:pt x="427205" y="382303"/>
                  <a:pt x="454066" y="446692"/>
                  <a:pt x="454828" y="514320"/>
                </a:cubicBezTo>
                <a:cubicBezTo>
                  <a:pt x="456161" y="642145"/>
                  <a:pt x="365293" y="751397"/>
                  <a:pt x="270900" y="837693"/>
                </a:cubicBezTo>
                <a:cubicBezTo>
                  <a:pt x="176603" y="923990"/>
                  <a:pt x="69732" y="1005714"/>
                  <a:pt x="20393" y="1123729"/>
                </a:cubicBezTo>
                <a:cubicBezTo>
                  <a:pt x="-1610" y="1176402"/>
                  <a:pt x="-10087" y="1239077"/>
                  <a:pt x="16868" y="1289464"/>
                </a:cubicBezTo>
                <a:cubicBezTo>
                  <a:pt x="36871" y="1326897"/>
                  <a:pt x="73447" y="1352520"/>
                  <a:pt x="99260" y="1386238"/>
                </a:cubicBezTo>
                <a:cubicBezTo>
                  <a:pt x="153266" y="1456914"/>
                  <a:pt x="153933" y="1553592"/>
                  <a:pt x="183461" y="1637508"/>
                </a:cubicBezTo>
                <a:cubicBezTo>
                  <a:pt x="233276" y="1779049"/>
                  <a:pt x="328241" y="1783145"/>
                  <a:pt x="418919" y="1708945"/>
                </a:cubicBezTo>
                <a:cubicBezTo>
                  <a:pt x="529313" y="1618648"/>
                  <a:pt x="620753" y="1540543"/>
                  <a:pt x="776201" y="1560831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  <a:alpha val="3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D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6DF690-DD5A-4BA4-96A9-EC543D839875}"/>
              </a:ext>
            </a:extLst>
          </p:cNvPr>
          <p:cNvSpPr txBox="1"/>
          <p:nvPr/>
        </p:nvSpPr>
        <p:spPr>
          <a:xfrm>
            <a:off x="1060619" y="259329"/>
            <a:ext cx="77350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361B00"/>
                </a:solidFill>
                <a:latin typeface="Optima" panose="02000503060000020004" pitchFamily="2" charset="0"/>
              </a:rPr>
              <a:t>Our Proposed Model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875DC2E-2D69-4049-B62A-B6575B18B356}"/>
              </a:ext>
            </a:extLst>
          </p:cNvPr>
          <p:cNvGrpSpPr/>
          <p:nvPr/>
        </p:nvGrpSpPr>
        <p:grpSpPr>
          <a:xfrm>
            <a:off x="7435173" y="5866840"/>
            <a:ext cx="2489111" cy="723900"/>
            <a:chOff x="7089841" y="5816964"/>
            <a:chExt cx="2489111" cy="723900"/>
          </a:xfrm>
        </p:grpSpPr>
        <p:sp>
          <p:nvSpPr>
            <p:cNvPr id="37" name="Rectangle: Rounded Corners 21">
              <a:extLst>
                <a:ext uri="{FF2B5EF4-FFF2-40B4-BE49-F238E27FC236}">
                  <a16:creationId xmlns:a16="http://schemas.microsoft.com/office/drawing/2014/main" id="{24F5BA31-20E0-4A84-A859-59E72A26E470}"/>
                </a:ext>
              </a:extLst>
            </p:cNvPr>
            <p:cNvSpPr/>
            <p:nvPr/>
          </p:nvSpPr>
          <p:spPr>
            <a:xfrm>
              <a:off x="7151914" y="5816964"/>
              <a:ext cx="2373086" cy="723900"/>
            </a:xfrm>
            <a:prstGeom prst="roundRect">
              <a:avLst/>
            </a:prstGeom>
            <a:noFill/>
            <a:ln w="9525">
              <a:solidFill>
                <a:srgbClr val="361B00">
                  <a:alpha val="19000"/>
                </a:srgb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61B00">
                    <a:alpha val="55000"/>
                  </a:srgbClr>
                </a:solidFill>
                <a:latin typeface="Optima" panose="02000503060000020004" pitchFamily="2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80E620B-6760-494B-BC5C-A1E27D289D1F}"/>
                </a:ext>
              </a:extLst>
            </p:cNvPr>
            <p:cNvSpPr txBox="1"/>
            <p:nvPr/>
          </p:nvSpPr>
          <p:spPr>
            <a:xfrm>
              <a:off x="7089841" y="5917304"/>
              <a:ext cx="24891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d-ID"/>
              </a:defPPr>
              <a:lvl1pPr algn="r">
                <a:defRPr sz="1600" b="1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0" scaled="1"/>
                    <a:tileRect/>
                  </a:gradFill>
                  <a:latin typeface="Rajdhani" panose="02000000000000000000" pitchFamily="2" charset="0"/>
                  <a:cs typeface="Rajdhani" panose="02000000000000000000" pitchFamily="2" charset="0"/>
                </a:defRPr>
              </a:lvl1pPr>
            </a:lstStyle>
            <a:p>
              <a:pPr algn="ctr"/>
              <a:r>
                <a:rPr lang="en-US" sz="1200" b="0" dirty="0">
                  <a:solidFill>
                    <a:srgbClr val="361B00">
                      <a:alpha val="44000"/>
                    </a:srgbClr>
                  </a:solidFill>
                  <a:latin typeface="+mn-lt"/>
                </a:rPr>
                <a:t>Due to the covid situation there were delays on import</a:t>
              </a:r>
            </a:p>
          </p:txBody>
        </p:sp>
      </p:grpSp>
      <p:grpSp>
        <p:nvGrpSpPr>
          <p:cNvPr id="58" name="Google Shape;3321;p51">
            <a:extLst>
              <a:ext uri="{FF2B5EF4-FFF2-40B4-BE49-F238E27FC236}">
                <a16:creationId xmlns:a16="http://schemas.microsoft.com/office/drawing/2014/main" id="{7B905F55-2985-48BE-8F00-2D80EE798397}"/>
              </a:ext>
            </a:extLst>
          </p:cNvPr>
          <p:cNvGrpSpPr/>
          <p:nvPr/>
        </p:nvGrpSpPr>
        <p:grpSpPr>
          <a:xfrm>
            <a:off x="10857237" y="2794000"/>
            <a:ext cx="1838492" cy="4181366"/>
            <a:chOff x="2650500" y="238500"/>
            <a:chExt cx="2300750" cy="5232700"/>
          </a:xfrm>
          <a:solidFill>
            <a:schemeClr val="accent1"/>
          </a:solidFill>
        </p:grpSpPr>
        <p:sp>
          <p:nvSpPr>
            <p:cNvPr id="59" name="Google Shape;3322;p51">
              <a:extLst>
                <a:ext uri="{FF2B5EF4-FFF2-40B4-BE49-F238E27FC236}">
                  <a16:creationId xmlns:a16="http://schemas.microsoft.com/office/drawing/2014/main" id="{59269E07-8F71-46B4-A07C-8C1847D068F5}"/>
                </a:ext>
              </a:extLst>
            </p:cNvPr>
            <p:cNvSpPr/>
            <p:nvPr/>
          </p:nvSpPr>
          <p:spPr>
            <a:xfrm>
              <a:off x="2650500" y="238500"/>
              <a:ext cx="2300750" cy="5232700"/>
            </a:xfrm>
            <a:custGeom>
              <a:avLst/>
              <a:gdLst/>
              <a:ahLst/>
              <a:cxnLst/>
              <a:rect l="l" t="t" r="r" b="b"/>
              <a:pathLst>
                <a:path w="92030" h="209308" extrusionOk="0">
                  <a:moveTo>
                    <a:pt x="7597" y="138060"/>
                  </a:moveTo>
                  <a:lnTo>
                    <a:pt x="7597" y="138060"/>
                  </a:lnTo>
                  <a:cubicBezTo>
                    <a:pt x="7278" y="139366"/>
                    <a:pt x="6928" y="140703"/>
                    <a:pt x="6670" y="142024"/>
                  </a:cubicBezTo>
                  <a:lnTo>
                    <a:pt x="6260" y="144030"/>
                  </a:lnTo>
                  <a:lnTo>
                    <a:pt x="5895" y="146020"/>
                  </a:lnTo>
                  <a:lnTo>
                    <a:pt x="5728" y="147022"/>
                  </a:lnTo>
                  <a:cubicBezTo>
                    <a:pt x="5667" y="147357"/>
                    <a:pt x="5622" y="147691"/>
                    <a:pt x="5576" y="148025"/>
                  </a:cubicBezTo>
                  <a:lnTo>
                    <a:pt x="5303" y="150030"/>
                  </a:lnTo>
                  <a:cubicBezTo>
                    <a:pt x="5211" y="150699"/>
                    <a:pt x="5151" y="151367"/>
                    <a:pt x="5075" y="152036"/>
                  </a:cubicBezTo>
                  <a:lnTo>
                    <a:pt x="4968" y="153053"/>
                  </a:lnTo>
                  <a:lnTo>
                    <a:pt x="4892" y="154056"/>
                  </a:lnTo>
                  <a:cubicBezTo>
                    <a:pt x="4680" y="156745"/>
                    <a:pt x="4634" y="159434"/>
                    <a:pt x="4771" y="162123"/>
                  </a:cubicBezTo>
                  <a:cubicBezTo>
                    <a:pt x="4877" y="164781"/>
                    <a:pt x="5211" y="167440"/>
                    <a:pt x="5789" y="170053"/>
                  </a:cubicBezTo>
                  <a:cubicBezTo>
                    <a:pt x="6336" y="172650"/>
                    <a:pt x="7171" y="175172"/>
                    <a:pt x="8250" y="177588"/>
                  </a:cubicBezTo>
                  <a:cubicBezTo>
                    <a:pt x="9328" y="180003"/>
                    <a:pt x="10696" y="182282"/>
                    <a:pt x="12306" y="184363"/>
                  </a:cubicBezTo>
                  <a:cubicBezTo>
                    <a:pt x="13947" y="186459"/>
                    <a:pt x="15800" y="188358"/>
                    <a:pt x="17866" y="190014"/>
                  </a:cubicBezTo>
                  <a:cubicBezTo>
                    <a:pt x="19947" y="191700"/>
                    <a:pt x="22180" y="193189"/>
                    <a:pt x="24535" y="194450"/>
                  </a:cubicBezTo>
                  <a:cubicBezTo>
                    <a:pt x="22135" y="193174"/>
                    <a:pt x="19856" y="191670"/>
                    <a:pt x="17744" y="189969"/>
                  </a:cubicBezTo>
                  <a:cubicBezTo>
                    <a:pt x="17608" y="189862"/>
                    <a:pt x="17486" y="189756"/>
                    <a:pt x="17349" y="189649"/>
                  </a:cubicBezTo>
                  <a:lnTo>
                    <a:pt x="16970" y="189315"/>
                  </a:lnTo>
                  <a:lnTo>
                    <a:pt x="16210" y="188647"/>
                  </a:lnTo>
                  <a:cubicBezTo>
                    <a:pt x="16088" y="188541"/>
                    <a:pt x="15967" y="188419"/>
                    <a:pt x="15845" y="188297"/>
                  </a:cubicBezTo>
                  <a:lnTo>
                    <a:pt x="15481" y="187948"/>
                  </a:lnTo>
                  <a:lnTo>
                    <a:pt x="14767" y="187249"/>
                  </a:lnTo>
                  <a:cubicBezTo>
                    <a:pt x="14311" y="186748"/>
                    <a:pt x="13840" y="186262"/>
                    <a:pt x="13400" y="185760"/>
                  </a:cubicBezTo>
                  <a:lnTo>
                    <a:pt x="12762" y="185001"/>
                  </a:lnTo>
                  <a:cubicBezTo>
                    <a:pt x="12549" y="184743"/>
                    <a:pt x="12321" y="184484"/>
                    <a:pt x="12139" y="184211"/>
                  </a:cubicBezTo>
                  <a:cubicBezTo>
                    <a:pt x="10513" y="182099"/>
                    <a:pt x="9146" y="179790"/>
                    <a:pt x="8067" y="177360"/>
                  </a:cubicBezTo>
                  <a:cubicBezTo>
                    <a:pt x="6989" y="174914"/>
                    <a:pt x="6184" y="172377"/>
                    <a:pt x="5637" y="169764"/>
                  </a:cubicBezTo>
                  <a:lnTo>
                    <a:pt x="5455" y="168792"/>
                  </a:lnTo>
                  <a:lnTo>
                    <a:pt x="5348" y="168290"/>
                  </a:lnTo>
                  <a:cubicBezTo>
                    <a:pt x="5318" y="168123"/>
                    <a:pt x="5303" y="167971"/>
                    <a:pt x="5272" y="167804"/>
                  </a:cubicBezTo>
                  <a:cubicBezTo>
                    <a:pt x="5181" y="167136"/>
                    <a:pt x="5075" y="166483"/>
                    <a:pt x="4984" y="165814"/>
                  </a:cubicBezTo>
                  <a:lnTo>
                    <a:pt x="4801" y="163824"/>
                  </a:lnTo>
                  <a:cubicBezTo>
                    <a:pt x="4741" y="163156"/>
                    <a:pt x="4725" y="162502"/>
                    <a:pt x="4680" y="161819"/>
                  </a:cubicBezTo>
                  <a:cubicBezTo>
                    <a:pt x="4634" y="161150"/>
                    <a:pt x="4634" y="160497"/>
                    <a:pt x="4634" y="159829"/>
                  </a:cubicBezTo>
                  <a:cubicBezTo>
                    <a:pt x="4619" y="159145"/>
                    <a:pt x="4604" y="158492"/>
                    <a:pt x="4634" y="157824"/>
                  </a:cubicBezTo>
                  <a:lnTo>
                    <a:pt x="4710" y="155818"/>
                  </a:lnTo>
                  <a:lnTo>
                    <a:pt x="4847" y="153813"/>
                  </a:lnTo>
                  <a:cubicBezTo>
                    <a:pt x="4892" y="153145"/>
                    <a:pt x="4968" y="152476"/>
                    <a:pt x="5044" y="151823"/>
                  </a:cubicBezTo>
                  <a:lnTo>
                    <a:pt x="5151" y="150820"/>
                  </a:lnTo>
                  <a:cubicBezTo>
                    <a:pt x="5181" y="150486"/>
                    <a:pt x="5211" y="150152"/>
                    <a:pt x="5272" y="149818"/>
                  </a:cubicBezTo>
                  <a:cubicBezTo>
                    <a:pt x="5470" y="148496"/>
                    <a:pt x="5637" y="147174"/>
                    <a:pt x="5895" y="145868"/>
                  </a:cubicBezTo>
                  <a:cubicBezTo>
                    <a:pt x="6017" y="145215"/>
                    <a:pt x="6123" y="144561"/>
                    <a:pt x="6260" y="143893"/>
                  </a:cubicBezTo>
                  <a:lnTo>
                    <a:pt x="6670" y="141949"/>
                  </a:lnTo>
                  <a:lnTo>
                    <a:pt x="6883" y="140961"/>
                  </a:lnTo>
                  <a:cubicBezTo>
                    <a:pt x="6958" y="140642"/>
                    <a:pt x="7034" y="140323"/>
                    <a:pt x="7110" y="139989"/>
                  </a:cubicBezTo>
                  <a:lnTo>
                    <a:pt x="7597" y="138060"/>
                  </a:lnTo>
                  <a:close/>
                  <a:moveTo>
                    <a:pt x="71628" y="0"/>
                  </a:moveTo>
                  <a:lnTo>
                    <a:pt x="71628" y="0"/>
                  </a:lnTo>
                  <a:cubicBezTo>
                    <a:pt x="66098" y="562"/>
                    <a:pt x="60478" y="1124"/>
                    <a:pt x="54872" y="2127"/>
                  </a:cubicBezTo>
                  <a:cubicBezTo>
                    <a:pt x="49266" y="3130"/>
                    <a:pt x="43630" y="4527"/>
                    <a:pt x="38207" y="6836"/>
                  </a:cubicBezTo>
                  <a:cubicBezTo>
                    <a:pt x="37539" y="7171"/>
                    <a:pt x="36703" y="7535"/>
                    <a:pt x="35807" y="8036"/>
                  </a:cubicBezTo>
                  <a:cubicBezTo>
                    <a:pt x="35366" y="8279"/>
                    <a:pt x="34895" y="8538"/>
                    <a:pt x="34409" y="8796"/>
                  </a:cubicBezTo>
                  <a:lnTo>
                    <a:pt x="32996" y="9662"/>
                  </a:lnTo>
                  <a:cubicBezTo>
                    <a:pt x="32769" y="9814"/>
                    <a:pt x="32526" y="9951"/>
                    <a:pt x="32298" y="10118"/>
                  </a:cubicBezTo>
                  <a:lnTo>
                    <a:pt x="31614" y="10589"/>
                  </a:lnTo>
                  <a:cubicBezTo>
                    <a:pt x="31158" y="10892"/>
                    <a:pt x="30718" y="11181"/>
                    <a:pt x="30308" y="11500"/>
                  </a:cubicBezTo>
                  <a:lnTo>
                    <a:pt x="29153" y="12381"/>
                  </a:lnTo>
                  <a:cubicBezTo>
                    <a:pt x="28788" y="12655"/>
                    <a:pt x="28454" y="12913"/>
                    <a:pt x="28181" y="13156"/>
                  </a:cubicBezTo>
                  <a:cubicBezTo>
                    <a:pt x="24839" y="15997"/>
                    <a:pt x="21983" y="19369"/>
                    <a:pt x="19734" y="23152"/>
                  </a:cubicBezTo>
                  <a:lnTo>
                    <a:pt x="18929" y="24565"/>
                  </a:lnTo>
                  <a:lnTo>
                    <a:pt x="18732" y="24914"/>
                  </a:lnTo>
                  <a:lnTo>
                    <a:pt x="18534" y="25279"/>
                  </a:lnTo>
                  <a:lnTo>
                    <a:pt x="18185" y="25993"/>
                  </a:lnTo>
                  <a:lnTo>
                    <a:pt x="17456" y="27451"/>
                  </a:lnTo>
                  <a:lnTo>
                    <a:pt x="16833" y="28940"/>
                  </a:lnTo>
                  <a:lnTo>
                    <a:pt x="16529" y="29684"/>
                  </a:lnTo>
                  <a:cubicBezTo>
                    <a:pt x="16423" y="29927"/>
                    <a:pt x="16316" y="30170"/>
                    <a:pt x="16225" y="30429"/>
                  </a:cubicBezTo>
                  <a:lnTo>
                    <a:pt x="15709" y="31948"/>
                  </a:lnTo>
                  <a:lnTo>
                    <a:pt x="15435" y="32707"/>
                  </a:lnTo>
                  <a:lnTo>
                    <a:pt x="15359" y="32920"/>
                  </a:lnTo>
                  <a:lnTo>
                    <a:pt x="15314" y="33057"/>
                  </a:lnTo>
                  <a:cubicBezTo>
                    <a:pt x="15299" y="33102"/>
                    <a:pt x="15268" y="33163"/>
                    <a:pt x="15268" y="33224"/>
                  </a:cubicBezTo>
                  <a:lnTo>
                    <a:pt x="15162" y="33740"/>
                  </a:lnTo>
                  <a:lnTo>
                    <a:pt x="15010" y="34561"/>
                  </a:lnTo>
                  <a:cubicBezTo>
                    <a:pt x="14964" y="34819"/>
                    <a:pt x="14904" y="35092"/>
                    <a:pt x="14873" y="35366"/>
                  </a:cubicBezTo>
                  <a:cubicBezTo>
                    <a:pt x="14539" y="37508"/>
                    <a:pt x="14387" y="39665"/>
                    <a:pt x="14417" y="41837"/>
                  </a:cubicBezTo>
                  <a:cubicBezTo>
                    <a:pt x="14448" y="43949"/>
                    <a:pt x="14600" y="46076"/>
                    <a:pt x="14904" y="48172"/>
                  </a:cubicBezTo>
                  <a:cubicBezTo>
                    <a:pt x="15435" y="52319"/>
                    <a:pt x="16362" y="56315"/>
                    <a:pt x="17319" y="60204"/>
                  </a:cubicBezTo>
                  <a:cubicBezTo>
                    <a:pt x="18276" y="64108"/>
                    <a:pt x="19263" y="67906"/>
                    <a:pt x="20008" y="71673"/>
                  </a:cubicBezTo>
                  <a:cubicBezTo>
                    <a:pt x="20737" y="75456"/>
                    <a:pt x="21223" y="79193"/>
                    <a:pt x="21162" y="82869"/>
                  </a:cubicBezTo>
                  <a:lnTo>
                    <a:pt x="21102" y="84236"/>
                  </a:lnTo>
                  <a:cubicBezTo>
                    <a:pt x="21071" y="84692"/>
                    <a:pt x="21026" y="85163"/>
                    <a:pt x="20995" y="85619"/>
                  </a:cubicBezTo>
                  <a:cubicBezTo>
                    <a:pt x="20950" y="86090"/>
                    <a:pt x="20904" y="86591"/>
                    <a:pt x="20859" y="87062"/>
                  </a:cubicBezTo>
                  <a:lnTo>
                    <a:pt x="20783" y="87791"/>
                  </a:lnTo>
                  <a:cubicBezTo>
                    <a:pt x="20767" y="88019"/>
                    <a:pt x="20737" y="88262"/>
                    <a:pt x="20707" y="88490"/>
                  </a:cubicBezTo>
                  <a:cubicBezTo>
                    <a:pt x="20494" y="90374"/>
                    <a:pt x="20175" y="92242"/>
                    <a:pt x="19795" y="94080"/>
                  </a:cubicBezTo>
                  <a:cubicBezTo>
                    <a:pt x="19036" y="97757"/>
                    <a:pt x="17896" y="101342"/>
                    <a:pt x="16392" y="104775"/>
                  </a:cubicBezTo>
                  <a:cubicBezTo>
                    <a:pt x="14904" y="108224"/>
                    <a:pt x="13050" y="111611"/>
                    <a:pt x="11212" y="115136"/>
                  </a:cubicBezTo>
                  <a:cubicBezTo>
                    <a:pt x="10301" y="116898"/>
                    <a:pt x="9404" y="118691"/>
                    <a:pt x="8554" y="120529"/>
                  </a:cubicBezTo>
                  <a:cubicBezTo>
                    <a:pt x="7718" y="122367"/>
                    <a:pt x="6913" y="124235"/>
                    <a:pt x="6199" y="126134"/>
                  </a:cubicBezTo>
                  <a:cubicBezTo>
                    <a:pt x="5834" y="127091"/>
                    <a:pt x="5500" y="128048"/>
                    <a:pt x="5166" y="129005"/>
                  </a:cubicBezTo>
                  <a:lnTo>
                    <a:pt x="4695" y="130464"/>
                  </a:lnTo>
                  <a:cubicBezTo>
                    <a:pt x="4543" y="130935"/>
                    <a:pt x="4406" y="131436"/>
                    <a:pt x="4254" y="131922"/>
                  </a:cubicBezTo>
                  <a:lnTo>
                    <a:pt x="4027" y="132667"/>
                  </a:lnTo>
                  <a:lnTo>
                    <a:pt x="3844" y="133396"/>
                  </a:lnTo>
                  <a:lnTo>
                    <a:pt x="3464" y="134854"/>
                  </a:lnTo>
                  <a:lnTo>
                    <a:pt x="3085" y="136313"/>
                  </a:lnTo>
                  <a:lnTo>
                    <a:pt x="2750" y="137786"/>
                  </a:lnTo>
                  <a:cubicBezTo>
                    <a:pt x="1824" y="141705"/>
                    <a:pt x="1125" y="145686"/>
                    <a:pt x="639" y="149696"/>
                  </a:cubicBezTo>
                  <a:cubicBezTo>
                    <a:pt x="153" y="153752"/>
                    <a:pt x="1" y="157854"/>
                    <a:pt x="198" y="161940"/>
                  </a:cubicBezTo>
                  <a:cubicBezTo>
                    <a:pt x="259" y="162973"/>
                    <a:pt x="305" y="163991"/>
                    <a:pt x="426" y="165024"/>
                  </a:cubicBezTo>
                  <a:lnTo>
                    <a:pt x="609" y="166574"/>
                  </a:lnTo>
                  <a:lnTo>
                    <a:pt x="836" y="168123"/>
                  </a:lnTo>
                  <a:lnTo>
                    <a:pt x="958" y="168898"/>
                  </a:lnTo>
                  <a:cubicBezTo>
                    <a:pt x="1003" y="169141"/>
                    <a:pt x="1064" y="169399"/>
                    <a:pt x="1110" y="169658"/>
                  </a:cubicBezTo>
                  <a:lnTo>
                    <a:pt x="1429" y="171207"/>
                  </a:lnTo>
                  <a:cubicBezTo>
                    <a:pt x="1535" y="171708"/>
                    <a:pt x="1687" y="172210"/>
                    <a:pt x="1809" y="172726"/>
                  </a:cubicBezTo>
                  <a:lnTo>
                    <a:pt x="2006" y="173486"/>
                  </a:lnTo>
                  <a:cubicBezTo>
                    <a:pt x="2067" y="173744"/>
                    <a:pt x="2158" y="173987"/>
                    <a:pt x="2234" y="174245"/>
                  </a:cubicBezTo>
                  <a:lnTo>
                    <a:pt x="2705" y="175765"/>
                  </a:lnTo>
                  <a:cubicBezTo>
                    <a:pt x="2887" y="176251"/>
                    <a:pt x="3070" y="176752"/>
                    <a:pt x="3267" y="177253"/>
                  </a:cubicBezTo>
                  <a:lnTo>
                    <a:pt x="3556" y="177998"/>
                  </a:lnTo>
                  <a:lnTo>
                    <a:pt x="3875" y="178727"/>
                  </a:lnTo>
                  <a:cubicBezTo>
                    <a:pt x="4087" y="179213"/>
                    <a:pt x="4285" y="179699"/>
                    <a:pt x="4528" y="180185"/>
                  </a:cubicBezTo>
                  <a:cubicBezTo>
                    <a:pt x="5470" y="182099"/>
                    <a:pt x="6548" y="183953"/>
                    <a:pt x="7794" y="185700"/>
                  </a:cubicBezTo>
                  <a:cubicBezTo>
                    <a:pt x="9040" y="187447"/>
                    <a:pt x="10422" y="189087"/>
                    <a:pt x="11941" y="190591"/>
                  </a:cubicBezTo>
                  <a:lnTo>
                    <a:pt x="13096" y="191716"/>
                  </a:lnTo>
                  <a:lnTo>
                    <a:pt x="14296" y="192764"/>
                  </a:lnTo>
                  <a:lnTo>
                    <a:pt x="14600" y="193037"/>
                  </a:lnTo>
                  <a:lnTo>
                    <a:pt x="14904" y="193280"/>
                  </a:lnTo>
                  <a:lnTo>
                    <a:pt x="15526" y="193782"/>
                  </a:lnTo>
                  <a:lnTo>
                    <a:pt x="16164" y="194268"/>
                  </a:lnTo>
                  <a:cubicBezTo>
                    <a:pt x="16377" y="194435"/>
                    <a:pt x="16590" y="194587"/>
                    <a:pt x="16802" y="194739"/>
                  </a:cubicBezTo>
                  <a:cubicBezTo>
                    <a:pt x="14585" y="193128"/>
                    <a:pt x="12534" y="191275"/>
                    <a:pt x="10680" y="189255"/>
                  </a:cubicBezTo>
                  <a:cubicBezTo>
                    <a:pt x="8842" y="187219"/>
                    <a:pt x="7232" y="185001"/>
                    <a:pt x="5865" y="182616"/>
                  </a:cubicBezTo>
                  <a:cubicBezTo>
                    <a:pt x="4528" y="180261"/>
                    <a:pt x="3434" y="177785"/>
                    <a:pt x="2599" y="175218"/>
                  </a:cubicBezTo>
                  <a:lnTo>
                    <a:pt x="2295" y="174245"/>
                  </a:lnTo>
                  <a:cubicBezTo>
                    <a:pt x="2204" y="173926"/>
                    <a:pt x="2082" y="173607"/>
                    <a:pt x="2006" y="173288"/>
                  </a:cubicBezTo>
                  <a:lnTo>
                    <a:pt x="1520" y="171329"/>
                  </a:lnTo>
                  <a:lnTo>
                    <a:pt x="1125" y="169384"/>
                  </a:lnTo>
                  <a:cubicBezTo>
                    <a:pt x="1049" y="169050"/>
                    <a:pt x="1003" y="168731"/>
                    <a:pt x="958" y="168397"/>
                  </a:cubicBezTo>
                  <a:lnTo>
                    <a:pt x="806" y="167424"/>
                  </a:lnTo>
                  <a:cubicBezTo>
                    <a:pt x="426" y="164827"/>
                    <a:pt x="229" y="162214"/>
                    <a:pt x="214" y="159601"/>
                  </a:cubicBezTo>
                  <a:lnTo>
                    <a:pt x="198" y="158629"/>
                  </a:lnTo>
                  <a:cubicBezTo>
                    <a:pt x="198" y="158294"/>
                    <a:pt x="214" y="157975"/>
                    <a:pt x="214" y="157656"/>
                  </a:cubicBezTo>
                  <a:lnTo>
                    <a:pt x="274" y="155712"/>
                  </a:lnTo>
                  <a:lnTo>
                    <a:pt x="396" y="153783"/>
                  </a:lnTo>
                  <a:lnTo>
                    <a:pt x="457" y="152826"/>
                  </a:lnTo>
                  <a:cubicBezTo>
                    <a:pt x="472" y="152507"/>
                    <a:pt x="517" y="152188"/>
                    <a:pt x="548" y="151869"/>
                  </a:cubicBezTo>
                  <a:cubicBezTo>
                    <a:pt x="1049" y="146810"/>
                    <a:pt x="1900" y="141781"/>
                    <a:pt x="3115" y="136829"/>
                  </a:cubicBezTo>
                  <a:cubicBezTo>
                    <a:pt x="3252" y="136206"/>
                    <a:pt x="3434" y="135599"/>
                    <a:pt x="3586" y="134976"/>
                  </a:cubicBezTo>
                  <a:lnTo>
                    <a:pt x="4057" y="133138"/>
                  </a:lnTo>
                  <a:lnTo>
                    <a:pt x="4178" y="132682"/>
                  </a:lnTo>
                  <a:lnTo>
                    <a:pt x="4315" y="132211"/>
                  </a:lnTo>
                  <a:lnTo>
                    <a:pt x="4589" y="131284"/>
                  </a:lnTo>
                  <a:cubicBezTo>
                    <a:pt x="4771" y="130661"/>
                    <a:pt x="4999" y="130054"/>
                    <a:pt x="5181" y="129446"/>
                  </a:cubicBezTo>
                  <a:cubicBezTo>
                    <a:pt x="5986" y="127015"/>
                    <a:pt x="6913" y="124615"/>
                    <a:pt x="7961" y="122260"/>
                  </a:cubicBezTo>
                  <a:cubicBezTo>
                    <a:pt x="8994" y="119921"/>
                    <a:pt x="10133" y="117642"/>
                    <a:pt x="11288" y="115394"/>
                  </a:cubicBezTo>
                  <a:cubicBezTo>
                    <a:pt x="12443" y="113161"/>
                    <a:pt x="13627" y="110973"/>
                    <a:pt x="14721" y="108786"/>
                  </a:cubicBezTo>
                  <a:cubicBezTo>
                    <a:pt x="15815" y="106629"/>
                    <a:pt x="16802" y="104411"/>
                    <a:pt x="17668" y="102147"/>
                  </a:cubicBezTo>
                  <a:cubicBezTo>
                    <a:pt x="18519" y="99899"/>
                    <a:pt x="19203" y="97590"/>
                    <a:pt x="19750" y="95250"/>
                  </a:cubicBezTo>
                  <a:cubicBezTo>
                    <a:pt x="20281" y="92865"/>
                    <a:pt x="20691" y="90450"/>
                    <a:pt x="20950" y="88034"/>
                  </a:cubicBezTo>
                  <a:lnTo>
                    <a:pt x="21132" y="86166"/>
                  </a:lnTo>
                  <a:lnTo>
                    <a:pt x="21284" y="84343"/>
                  </a:lnTo>
                  <a:lnTo>
                    <a:pt x="21314" y="83462"/>
                  </a:lnTo>
                  <a:cubicBezTo>
                    <a:pt x="21329" y="83158"/>
                    <a:pt x="21329" y="82869"/>
                    <a:pt x="21329" y="82565"/>
                  </a:cubicBezTo>
                  <a:cubicBezTo>
                    <a:pt x="21329" y="81964"/>
                    <a:pt x="21344" y="81377"/>
                    <a:pt x="21315" y="80775"/>
                  </a:cubicBezTo>
                  <a:lnTo>
                    <a:pt x="21315" y="80775"/>
                  </a:lnTo>
                  <a:cubicBezTo>
                    <a:pt x="21367" y="80933"/>
                    <a:pt x="21434" y="81271"/>
                    <a:pt x="21484" y="81271"/>
                  </a:cubicBezTo>
                  <a:cubicBezTo>
                    <a:pt x="21522" y="81271"/>
                    <a:pt x="21551" y="81081"/>
                    <a:pt x="21557" y="80484"/>
                  </a:cubicBezTo>
                  <a:cubicBezTo>
                    <a:pt x="21573" y="80788"/>
                    <a:pt x="21588" y="81107"/>
                    <a:pt x="21603" y="81411"/>
                  </a:cubicBezTo>
                  <a:lnTo>
                    <a:pt x="21618" y="82322"/>
                  </a:lnTo>
                  <a:cubicBezTo>
                    <a:pt x="21633" y="82945"/>
                    <a:pt x="21603" y="83553"/>
                    <a:pt x="21588" y="84160"/>
                  </a:cubicBezTo>
                  <a:cubicBezTo>
                    <a:pt x="21588" y="84464"/>
                    <a:pt x="21542" y="84768"/>
                    <a:pt x="21527" y="85087"/>
                  </a:cubicBezTo>
                  <a:lnTo>
                    <a:pt x="21466" y="86014"/>
                  </a:lnTo>
                  <a:lnTo>
                    <a:pt x="21299" y="87913"/>
                  </a:lnTo>
                  <a:cubicBezTo>
                    <a:pt x="21056" y="90389"/>
                    <a:pt x="20676" y="92850"/>
                    <a:pt x="20129" y="95281"/>
                  </a:cubicBezTo>
                  <a:cubicBezTo>
                    <a:pt x="19598" y="97696"/>
                    <a:pt x="18899" y="100051"/>
                    <a:pt x="18033" y="102360"/>
                  </a:cubicBezTo>
                  <a:cubicBezTo>
                    <a:pt x="17152" y="104669"/>
                    <a:pt x="16149" y="106932"/>
                    <a:pt x="15010" y="109135"/>
                  </a:cubicBezTo>
                  <a:cubicBezTo>
                    <a:pt x="13901" y="111383"/>
                    <a:pt x="12686" y="113601"/>
                    <a:pt x="11516" y="115865"/>
                  </a:cubicBezTo>
                  <a:cubicBezTo>
                    <a:pt x="10331" y="118144"/>
                    <a:pt x="9176" y="120453"/>
                    <a:pt x="8143" y="122838"/>
                  </a:cubicBezTo>
                  <a:cubicBezTo>
                    <a:pt x="7110" y="125208"/>
                    <a:pt x="6169" y="127638"/>
                    <a:pt x="5363" y="130099"/>
                  </a:cubicBezTo>
                  <a:lnTo>
                    <a:pt x="5060" y="131026"/>
                  </a:lnTo>
                  <a:lnTo>
                    <a:pt x="4771" y="131968"/>
                  </a:lnTo>
                  <a:cubicBezTo>
                    <a:pt x="4680" y="132272"/>
                    <a:pt x="4573" y="132591"/>
                    <a:pt x="4497" y="132894"/>
                  </a:cubicBezTo>
                  <a:lnTo>
                    <a:pt x="4239" y="133836"/>
                  </a:lnTo>
                  <a:cubicBezTo>
                    <a:pt x="3920" y="135082"/>
                    <a:pt x="3571" y="136313"/>
                    <a:pt x="3297" y="137573"/>
                  </a:cubicBezTo>
                  <a:cubicBezTo>
                    <a:pt x="2067" y="142587"/>
                    <a:pt x="1216" y="147691"/>
                    <a:pt x="745" y="152826"/>
                  </a:cubicBezTo>
                  <a:lnTo>
                    <a:pt x="609" y="154785"/>
                  </a:lnTo>
                  <a:lnTo>
                    <a:pt x="548" y="155757"/>
                  </a:lnTo>
                  <a:lnTo>
                    <a:pt x="533" y="156730"/>
                  </a:lnTo>
                  <a:cubicBezTo>
                    <a:pt x="517" y="157383"/>
                    <a:pt x="487" y="158051"/>
                    <a:pt x="487" y="158705"/>
                  </a:cubicBezTo>
                  <a:lnTo>
                    <a:pt x="502" y="160664"/>
                  </a:lnTo>
                  <a:cubicBezTo>
                    <a:pt x="502" y="161333"/>
                    <a:pt x="563" y="162001"/>
                    <a:pt x="593" y="162654"/>
                  </a:cubicBezTo>
                  <a:cubicBezTo>
                    <a:pt x="639" y="163292"/>
                    <a:pt x="669" y="163976"/>
                    <a:pt x="745" y="164629"/>
                  </a:cubicBezTo>
                  <a:cubicBezTo>
                    <a:pt x="821" y="165282"/>
                    <a:pt x="882" y="165951"/>
                    <a:pt x="958" y="166604"/>
                  </a:cubicBezTo>
                  <a:lnTo>
                    <a:pt x="1262" y="168579"/>
                  </a:lnTo>
                  <a:cubicBezTo>
                    <a:pt x="1717" y="171238"/>
                    <a:pt x="2416" y="173850"/>
                    <a:pt x="3328" y="176387"/>
                  </a:cubicBezTo>
                  <a:cubicBezTo>
                    <a:pt x="4270" y="178970"/>
                    <a:pt x="5470" y="181431"/>
                    <a:pt x="6943" y="183740"/>
                  </a:cubicBezTo>
                  <a:cubicBezTo>
                    <a:pt x="8417" y="186080"/>
                    <a:pt x="10164" y="188237"/>
                    <a:pt x="12124" y="190166"/>
                  </a:cubicBezTo>
                  <a:cubicBezTo>
                    <a:pt x="14083" y="192110"/>
                    <a:pt x="16240" y="193842"/>
                    <a:pt x="18549" y="195346"/>
                  </a:cubicBezTo>
                  <a:lnTo>
                    <a:pt x="18276" y="195772"/>
                  </a:lnTo>
                  <a:lnTo>
                    <a:pt x="19507" y="196577"/>
                  </a:lnTo>
                  <a:cubicBezTo>
                    <a:pt x="19917" y="196835"/>
                    <a:pt x="20327" y="197078"/>
                    <a:pt x="20752" y="197336"/>
                  </a:cubicBezTo>
                  <a:lnTo>
                    <a:pt x="21375" y="197716"/>
                  </a:lnTo>
                  <a:lnTo>
                    <a:pt x="22013" y="198066"/>
                  </a:lnTo>
                  <a:cubicBezTo>
                    <a:pt x="22454" y="198293"/>
                    <a:pt x="22864" y="198536"/>
                    <a:pt x="23304" y="198749"/>
                  </a:cubicBezTo>
                  <a:cubicBezTo>
                    <a:pt x="24170" y="199190"/>
                    <a:pt x="25036" y="199615"/>
                    <a:pt x="25917" y="200025"/>
                  </a:cubicBezTo>
                  <a:cubicBezTo>
                    <a:pt x="26798" y="200420"/>
                    <a:pt x="27679" y="200785"/>
                    <a:pt x="28576" y="201165"/>
                  </a:cubicBezTo>
                  <a:cubicBezTo>
                    <a:pt x="30368" y="201863"/>
                    <a:pt x="32176" y="202532"/>
                    <a:pt x="33999" y="203109"/>
                  </a:cubicBezTo>
                  <a:cubicBezTo>
                    <a:pt x="34911" y="203413"/>
                    <a:pt x="35837" y="203656"/>
                    <a:pt x="36749" y="203929"/>
                  </a:cubicBezTo>
                  <a:lnTo>
                    <a:pt x="38131" y="204309"/>
                  </a:lnTo>
                  <a:cubicBezTo>
                    <a:pt x="38587" y="204446"/>
                    <a:pt x="39058" y="204567"/>
                    <a:pt x="39514" y="204674"/>
                  </a:cubicBezTo>
                  <a:lnTo>
                    <a:pt x="40911" y="205023"/>
                  </a:lnTo>
                  <a:lnTo>
                    <a:pt x="42309" y="205327"/>
                  </a:lnTo>
                  <a:cubicBezTo>
                    <a:pt x="43235" y="205555"/>
                    <a:pt x="44162" y="205737"/>
                    <a:pt x="45089" y="205935"/>
                  </a:cubicBezTo>
                  <a:cubicBezTo>
                    <a:pt x="46957" y="206299"/>
                    <a:pt x="48826" y="206633"/>
                    <a:pt x="50710" y="206937"/>
                  </a:cubicBezTo>
                  <a:cubicBezTo>
                    <a:pt x="54462" y="207545"/>
                    <a:pt x="58229" y="208016"/>
                    <a:pt x="61997" y="208426"/>
                  </a:cubicBezTo>
                  <a:cubicBezTo>
                    <a:pt x="68256" y="209049"/>
                    <a:pt x="73633" y="209186"/>
                    <a:pt x="78115" y="209246"/>
                  </a:cubicBezTo>
                  <a:cubicBezTo>
                    <a:pt x="72615" y="208684"/>
                    <a:pt x="67010" y="208183"/>
                    <a:pt x="61343" y="207515"/>
                  </a:cubicBezTo>
                  <a:cubicBezTo>
                    <a:pt x="55677" y="206846"/>
                    <a:pt x="49935" y="206026"/>
                    <a:pt x="44223" y="204810"/>
                  </a:cubicBezTo>
                  <a:cubicBezTo>
                    <a:pt x="38496" y="203580"/>
                    <a:pt x="32769" y="201970"/>
                    <a:pt x="27269" y="199554"/>
                  </a:cubicBezTo>
                  <a:cubicBezTo>
                    <a:pt x="24489" y="198339"/>
                    <a:pt x="21816" y="196911"/>
                    <a:pt x="19294" y="195255"/>
                  </a:cubicBezTo>
                  <a:cubicBezTo>
                    <a:pt x="16727" y="193569"/>
                    <a:pt x="14341" y="191624"/>
                    <a:pt x="12215" y="189422"/>
                  </a:cubicBezTo>
                  <a:cubicBezTo>
                    <a:pt x="10058" y="187204"/>
                    <a:pt x="8204" y="184712"/>
                    <a:pt x="6670" y="182023"/>
                  </a:cubicBezTo>
                  <a:cubicBezTo>
                    <a:pt x="5151" y="179350"/>
                    <a:pt x="3951" y="176509"/>
                    <a:pt x="3100" y="173547"/>
                  </a:cubicBezTo>
                  <a:cubicBezTo>
                    <a:pt x="2249" y="170615"/>
                    <a:pt x="1687" y="167607"/>
                    <a:pt x="1429" y="164569"/>
                  </a:cubicBezTo>
                  <a:cubicBezTo>
                    <a:pt x="1155" y="161561"/>
                    <a:pt x="1095" y="158538"/>
                    <a:pt x="1231" y="155530"/>
                  </a:cubicBezTo>
                  <a:cubicBezTo>
                    <a:pt x="1383" y="152537"/>
                    <a:pt x="1717" y="149559"/>
                    <a:pt x="2143" y="146612"/>
                  </a:cubicBezTo>
                  <a:lnTo>
                    <a:pt x="2523" y="144425"/>
                  </a:lnTo>
                  <a:lnTo>
                    <a:pt x="2705" y="143316"/>
                  </a:lnTo>
                  <a:lnTo>
                    <a:pt x="2933" y="142237"/>
                  </a:lnTo>
                  <a:lnTo>
                    <a:pt x="3373" y="140050"/>
                  </a:lnTo>
                  <a:lnTo>
                    <a:pt x="3859" y="137908"/>
                  </a:lnTo>
                  <a:cubicBezTo>
                    <a:pt x="4178" y="136464"/>
                    <a:pt x="4573" y="135036"/>
                    <a:pt x="4938" y="133608"/>
                  </a:cubicBezTo>
                  <a:cubicBezTo>
                    <a:pt x="5120" y="132894"/>
                    <a:pt x="5348" y="132180"/>
                    <a:pt x="5561" y="131466"/>
                  </a:cubicBezTo>
                  <a:cubicBezTo>
                    <a:pt x="5774" y="130752"/>
                    <a:pt x="6017" y="130054"/>
                    <a:pt x="6244" y="129355"/>
                  </a:cubicBezTo>
                  <a:cubicBezTo>
                    <a:pt x="7217" y="126560"/>
                    <a:pt x="8326" y="123825"/>
                    <a:pt x="9571" y="121152"/>
                  </a:cubicBezTo>
                  <a:lnTo>
                    <a:pt x="9571" y="121152"/>
                  </a:lnTo>
                  <a:cubicBezTo>
                    <a:pt x="8538" y="123415"/>
                    <a:pt x="7581" y="125739"/>
                    <a:pt x="6731" y="128155"/>
                  </a:cubicBezTo>
                  <a:cubicBezTo>
                    <a:pt x="6518" y="128762"/>
                    <a:pt x="6305" y="129370"/>
                    <a:pt x="6108" y="129978"/>
                  </a:cubicBezTo>
                  <a:cubicBezTo>
                    <a:pt x="5910" y="130585"/>
                    <a:pt x="5713" y="131208"/>
                    <a:pt x="5531" y="131831"/>
                  </a:cubicBezTo>
                  <a:cubicBezTo>
                    <a:pt x="5136" y="133077"/>
                    <a:pt x="4847" y="134338"/>
                    <a:pt x="4513" y="135599"/>
                  </a:cubicBezTo>
                  <a:lnTo>
                    <a:pt x="4270" y="136540"/>
                  </a:lnTo>
                  <a:lnTo>
                    <a:pt x="4057" y="137497"/>
                  </a:lnTo>
                  <a:lnTo>
                    <a:pt x="3632" y="139396"/>
                  </a:lnTo>
                  <a:cubicBezTo>
                    <a:pt x="3480" y="140034"/>
                    <a:pt x="3358" y="140688"/>
                    <a:pt x="3221" y="141326"/>
                  </a:cubicBezTo>
                  <a:lnTo>
                    <a:pt x="2842" y="143270"/>
                  </a:lnTo>
                  <a:cubicBezTo>
                    <a:pt x="2735" y="143908"/>
                    <a:pt x="2629" y="144561"/>
                    <a:pt x="2523" y="145215"/>
                  </a:cubicBezTo>
                  <a:lnTo>
                    <a:pt x="2356" y="146187"/>
                  </a:lnTo>
                  <a:lnTo>
                    <a:pt x="2280" y="146688"/>
                  </a:lnTo>
                  <a:lnTo>
                    <a:pt x="2219" y="147174"/>
                  </a:lnTo>
                  <a:cubicBezTo>
                    <a:pt x="2052" y="148481"/>
                    <a:pt x="1854" y="149787"/>
                    <a:pt x="1748" y="151124"/>
                  </a:cubicBezTo>
                  <a:cubicBezTo>
                    <a:pt x="1201" y="156396"/>
                    <a:pt x="1171" y="161773"/>
                    <a:pt x="1900" y="167014"/>
                  </a:cubicBezTo>
                  <a:cubicBezTo>
                    <a:pt x="2249" y="169642"/>
                    <a:pt x="2826" y="172225"/>
                    <a:pt x="3616" y="174732"/>
                  </a:cubicBezTo>
                  <a:cubicBezTo>
                    <a:pt x="4406" y="177193"/>
                    <a:pt x="5424" y="179578"/>
                    <a:pt x="6655" y="181841"/>
                  </a:cubicBezTo>
                  <a:lnTo>
                    <a:pt x="7338" y="183026"/>
                  </a:lnTo>
                  <a:cubicBezTo>
                    <a:pt x="7566" y="183406"/>
                    <a:pt x="7840" y="183786"/>
                    <a:pt x="8083" y="184165"/>
                  </a:cubicBezTo>
                  <a:cubicBezTo>
                    <a:pt x="8554" y="184940"/>
                    <a:pt x="9116" y="185654"/>
                    <a:pt x="9647" y="186383"/>
                  </a:cubicBezTo>
                  <a:cubicBezTo>
                    <a:pt x="10741" y="187796"/>
                    <a:pt x="11941" y="189133"/>
                    <a:pt x="13233" y="190363"/>
                  </a:cubicBezTo>
                  <a:lnTo>
                    <a:pt x="13719" y="190834"/>
                  </a:lnTo>
                  <a:cubicBezTo>
                    <a:pt x="13871" y="190986"/>
                    <a:pt x="14053" y="191138"/>
                    <a:pt x="14205" y="191275"/>
                  </a:cubicBezTo>
                  <a:lnTo>
                    <a:pt x="15207" y="192156"/>
                  </a:lnTo>
                  <a:cubicBezTo>
                    <a:pt x="15542" y="192445"/>
                    <a:pt x="15891" y="192718"/>
                    <a:pt x="16240" y="192992"/>
                  </a:cubicBezTo>
                  <a:lnTo>
                    <a:pt x="16757" y="193402"/>
                  </a:lnTo>
                  <a:cubicBezTo>
                    <a:pt x="16924" y="193538"/>
                    <a:pt x="17106" y="193660"/>
                    <a:pt x="17289" y="193782"/>
                  </a:cubicBezTo>
                  <a:lnTo>
                    <a:pt x="18352" y="194556"/>
                  </a:lnTo>
                  <a:cubicBezTo>
                    <a:pt x="18701" y="194799"/>
                    <a:pt x="19066" y="195042"/>
                    <a:pt x="19431" y="195285"/>
                  </a:cubicBezTo>
                  <a:cubicBezTo>
                    <a:pt x="20160" y="195772"/>
                    <a:pt x="20904" y="196197"/>
                    <a:pt x="21649" y="196638"/>
                  </a:cubicBezTo>
                  <a:cubicBezTo>
                    <a:pt x="24596" y="198324"/>
                    <a:pt x="27695" y="199767"/>
                    <a:pt x="30885" y="200921"/>
                  </a:cubicBezTo>
                  <a:cubicBezTo>
                    <a:pt x="33999" y="202061"/>
                    <a:pt x="37174" y="203003"/>
                    <a:pt x="40395" y="203777"/>
                  </a:cubicBezTo>
                  <a:cubicBezTo>
                    <a:pt x="46760" y="205312"/>
                    <a:pt x="53125" y="206254"/>
                    <a:pt x="59429" y="206998"/>
                  </a:cubicBezTo>
                  <a:cubicBezTo>
                    <a:pt x="65749" y="207742"/>
                    <a:pt x="72023" y="208259"/>
                    <a:pt x="78236" y="208867"/>
                  </a:cubicBezTo>
                  <a:lnTo>
                    <a:pt x="82277" y="209277"/>
                  </a:lnTo>
                  <a:cubicBezTo>
                    <a:pt x="84055" y="209292"/>
                    <a:pt x="85634" y="209292"/>
                    <a:pt x="87047" y="209307"/>
                  </a:cubicBezTo>
                  <a:cubicBezTo>
                    <a:pt x="89827" y="209277"/>
                    <a:pt x="91924" y="209170"/>
                    <a:pt x="91969" y="208806"/>
                  </a:cubicBezTo>
                  <a:cubicBezTo>
                    <a:pt x="92030" y="208441"/>
                    <a:pt x="90025" y="207712"/>
                    <a:pt x="84510" y="206861"/>
                  </a:cubicBezTo>
                  <a:cubicBezTo>
                    <a:pt x="83113" y="206740"/>
                    <a:pt x="81047" y="206557"/>
                    <a:pt x="79300" y="206421"/>
                  </a:cubicBezTo>
                  <a:lnTo>
                    <a:pt x="76185" y="206163"/>
                  </a:lnTo>
                  <a:cubicBezTo>
                    <a:pt x="75107" y="205828"/>
                    <a:pt x="75760" y="205600"/>
                    <a:pt x="76444" y="205403"/>
                  </a:cubicBezTo>
                  <a:cubicBezTo>
                    <a:pt x="67481" y="204613"/>
                    <a:pt x="58533" y="203884"/>
                    <a:pt x="49737" y="202380"/>
                  </a:cubicBezTo>
                  <a:cubicBezTo>
                    <a:pt x="47535" y="202000"/>
                    <a:pt x="45347" y="201575"/>
                    <a:pt x="43175" y="201089"/>
                  </a:cubicBezTo>
                  <a:cubicBezTo>
                    <a:pt x="42096" y="200846"/>
                    <a:pt x="41017" y="200572"/>
                    <a:pt x="39939" y="200299"/>
                  </a:cubicBezTo>
                  <a:lnTo>
                    <a:pt x="38329" y="199873"/>
                  </a:lnTo>
                  <a:cubicBezTo>
                    <a:pt x="37797" y="199737"/>
                    <a:pt x="37265" y="199554"/>
                    <a:pt x="36734" y="199402"/>
                  </a:cubicBezTo>
                  <a:cubicBezTo>
                    <a:pt x="34622" y="198764"/>
                    <a:pt x="32526" y="198066"/>
                    <a:pt x="30490" y="197245"/>
                  </a:cubicBezTo>
                  <a:cubicBezTo>
                    <a:pt x="28454" y="196425"/>
                    <a:pt x="26464" y="195498"/>
                    <a:pt x="24535" y="194450"/>
                  </a:cubicBezTo>
                  <a:lnTo>
                    <a:pt x="24535" y="194450"/>
                  </a:lnTo>
                  <a:cubicBezTo>
                    <a:pt x="26479" y="195483"/>
                    <a:pt x="28469" y="196410"/>
                    <a:pt x="30520" y="197230"/>
                  </a:cubicBezTo>
                  <a:cubicBezTo>
                    <a:pt x="32571" y="198050"/>
                    <a:pt x="34683" y="198749"/>
                    <a:pt x="36825" y="199372"/>
                  </a:cubicBezTo>
                  <a:cubicBezTo>
                    <a:pt x="38951" y="200010"/>
                    <a:pt x="41109" y="200557"/>
                    <a:pt x="43296" y="201043"/>
                  </a:cubicBezTo>
                  <a:cubicBezTo>
                    <a:pt x="45499" y="201529"/>
                    <a:pt x="47702" y="201939"/>
                    <a:pt x="49920" y="202304"/>
                  </a:cubicBezTo>
                  <a:cubicBezTo>
                    <a:pt x="58822" y="203777"/>
                    <a:pt x="67906" y="204461"/>
                    <a:pt x="77021" y="205205"/>
                  </a:cubicBezTo>
                  <a:cubicBezTo>
                    <a:pt x="77659" y="204947"/>
                    <a:pt x="77522" y="204674"/>
                    <a:pt x="73542" y="204172"/>
                  </a:cubicBezTo>
                  <a:cubicBezTo>
                    <a:pt x="70792" y="203747"/>
                    <a:pt x="64564" y="203307"/>
                    <a:pt x="57728" y="202517"/>
                  </a:cubicBezTo>
                  <a:cubicBezTo>
                    <a:pt x="54310" y="202137"/>
                    <a:pt x="50725" y="201651"/>
                    <a:pt x="47367" y="201043"/>
                  </a:cubicBezTo>
                  <a:cubicBezTo>
                    <a:pt x="44284" y="200496"/>
                    <a:pt x="41230" y="199797"/>
                    <a:pt x="38222" y="198947"/>
                  </a:cubicBezTo>
                  <a:lnTo>
                    <a:pt x="36901" y="198536"/>
                  </a:lnTo>
                  <a:lnTo>
                    <a:pt x="36232" y="198324"/>
                  </a:lnTo>
                  <a:lnTo>
                    <a:pt x="35564" y="198111"/>
                  </a:lnTo>
                  <a:cubicBezTo>
                    <a:pt x="35123" y="197959"/>
                    <a:pt x="34683" y="197822"/>
                    <a:pt x="34242" y="197655"/>
                  </a:cubicBezTo>
                  <a:lnTo>
                    <a:pt x="32920" y="197184"/>
                  </a:lnTo>
                  <a:cubicBezTo>
                    <a:pt x="32480" y="197032"/>
                    <a:pt x="32039" y="196850"/>
                    <a:pt x="31614" y="196683"/>
                  </a:cubicBezTo>
                  <a:cubicBezTo>
                    <a:pt x="31173" y="196501"/>
                    <a:pt x="30733" y="196349"/>
                    <a:pt x="30308" y="196151"/>
                  </a:cubicBezTo>
                  <a:lnTo>
                    <a:pt x="29016" y="195605"/>
                  </a:lnTo>
                  <a:lnTo>
                    <a:pt x="27755" y="195012"/>
                  </a:lnTo>
                  <a:cubicBezTo>
                    <a:pt x="24368" y="193432"/>
                    <a:pt x="21193" y="191457"/>
                    <a:pt x="18306" y="189103"/>
                  </a:cubicBezTo>
                  <a:cubicBezTo>
                    <a:pt x="16894" y="187918"/>
                    <a:pt x="15557" y="186626"/>
                    <a:pt x="14326" y="185244"/>
                  </a:cubicBezTo>
                  <a:cubicBezTo>
                    <a:pt x="13126" y="183846"/>
                    <a:pt x="12017" y="182358"/>
                    <a:pt x="11045" y="180778"/>
                  </a:cubicBezTo>
                  <a:cubicBezTo>
                    <a:pt x="10088" y="179198"/>
                    <a:pt x="9268" y="177542"/>
                    <a:pt x="8554" y="175825"/>
                  </a:cubicBezTo>
                  <a:cubicBezTo>
                    <a:pt x="8235" y="174959"/>
                    <a:pt x="7885" y="174094"/>
                    <a:pt x="7627" y="173197"/>
                  </a:cubicBezTo>
                  <a:lnTo>
                    <a:pt x="7414" y="172529"/>
                  </a:lnTo>
                  <a:cubicBezTo>
                    <a:pt x="7353" y="172301"/>
                    <a:pt x="7278" y="172088"/>
                    <a:pt x="7232" y="171860"/>
                  </a:cubicBezTo>
                  <a:lnTo>
                    <a:pt x="6883" y="170493"/>
                  </a:lnTo>
                  <a:lnTo>
                    <a:pt x="6791" y="170159"/>
                  </a:lnTo>
                  <a:cubicBezTo>
                    <a:pt x="6761" y="170037"/>
                    <a:pt x="6746" y="169931"/>
                    <a:pt x="6715" y="169810"/>
                  </a:cubicBezTo>
                  <a:lnTo>
                    <a:pt x="6579" y="169111"/>
                  </a:lnTo>
                  <a:lnTo>
                    <a:pt x="6442" y="168427"/>
                  </a:lnTo>
                  <a:cubicBezTo>
                    <a:pt x="6396" y="168199"/>
                    <a:pt x="6336" y="167971"/>
                    <a:pt x="6305" y="167728"/>
                  </a:cubicBezTo>
                  <a:cubicBezTo>
                    <a:pt x="6184" y="166802"/>
                    <a:pt x="6001" y="165875"/>
                    <a:pt x="5925" y="164918"/>
                  </a:cubicBezTo>
                  <a:lnTo>
                    <a:pt x="5789" y="163505"/>
                  </a:lnTo>
                  <a:lnTo>
                    <a:pt x="5698" y="162077"/>
                  </a:lnTo>
                  <a:cubicBezTo>
                    <a:pt x="5637" y="161150"/>
                    <a:pt x="5637" y="160178"/>
                    <a:pt x="5622" y="159236"/>
                  </a:cubicBezTo>
                  <a:cubicBezTo>
                    <a:pt x="5622" y="155408"/>
                    <a:pt x="5910" y="151580"/>
                    <a:pt x="6503" y="147797"/>
                  </a:cubicBezTo>
                  <a:cubicBezTo>
                    <a:pt x="7095" y="144015"/>
                    <a:pt x="7870" y="140262"/>
                    <a:pt x="8857" y="136556"/>
                  </a:cubicBezTo>
                  <a:lnTo>
                    <a:pt x="9222" y="135173"/>
                  </a:lnTo>
                  <a:cubicBezTo>
                    <a:pt x="9344" y="134717"/>
                    <a:pt x="9450" y="134246"/>
                    <a:pt x="9602" y="133821"/>
                  </a:cubicBezTo>
                  <a:lnTo>
                    <a:pt x="10012" y="132484"/>
                  </a:lnTo>
                  <a:lnTo>
                    <a:pt x="10452" y="131163"/>
                  </a:lnTo>
                  <a:cubicBezTo>
                    <a:pt x="11060" y="129400"/>
                    <a:pt x="11729" y="127669"/>
                    <a:pt x="12458" y="125982"/>
                  </a:cubicBezTo>
                  <a:cubicBezTo>
                    <a:pt x="13506" y="123537"/>
                    <a:pt x="14691" y="121121"/>
                    <a:pt x="15952" y="118706"/>
                  </a:cubicBezTo>
                  <a:cubicBezTo>
                    <a:pt x="17228" y="116275"/>
                    <a:pt x="18580" y="113829"/>
                    <a:pt x="19856" y="111277"/>
                  </a:cubicBezTo>
                  <a:cubicBezTo>
                    <a:pt x="21193" y="108695"/>
                    <a:pt x="22347" y="106036"/>
                    <a:pt x="23350" y="103302"/>
                  </a:cubicBezTo>
                  <a:cubicBezTo>
                    <a:pt x="24353" y="100537"/>
                    <a:pt x="25143" y="97711"/>
                    <a:pt x="25705" y="94825"/>
                  </a:cubicBezTo>
                  <a:cubicBezTo>
                    <a:pt x="25796" y="94475"/>
                    <a:pt x="25857" y="94111"/>
                    <a:pt x="25917" y="93761"/>
                  </a:cubicBezTo>
                  <a:lnTo>
                    <a:pt x="26100" y="92683"/>
                  </a:lnTo>
                  <a:cubicBezTo>
                    <a:pt x="26221" y="91954"/>
                    <a:pt x="26343" y="91240"/>
                    <a:pt x="26434" y="90526"/>
                  </a:cubicBezTo>
                  <a:cubicBezTo>
                    <a:pt x="26510" y="89796"/>
                    <a:pt x="26616" y="89082"/>
                    <a:pt x="26692" y="88368"/>
                  </a:cubicBezTo>
                  <a:lnTo>
                    <a:pt x="26874" y="86242"/>
                  </a:lnTo>
                  <a:cubicBezTo>
                    <a:pt x="26935" y="85497"/>
                    <a:pt x="27011" y="84768"/>
                    <a:pt x="27026" y="84009"/>
                  </a:cubicBezTo>
                  <a:cubicBezTo>
                    <a:pt x="27041" y="83644"/>
                    <a:pt x="27072" y="83264"/>
                    <a:pt x="27072" y="82884"/>
                  </a:cubicBezTo>
                  <a:lnTo>
                    <a:pt x="27072" y="81760"/>
                  </a:lnTo>
                  <a:lnTo>
                    <a:pt x="27072" y="81183"/>
                  </a:lnTo>
                  <a:lnTo>
                    <a:pt x="27041" y="80636"/>
                  </a:lnTo>
                  <a:lnTo>
                    <a:pt x="26996" y="79512"/>
                  </a:lnTo>
                  <a:lnTo>
                    <a:pt x="26920" y="78403"/>
                  </a:lnTo>
                  <a:cubicBezTo>
                    <a:pt x="26890" y="78038"/>
                    <a:pt x="26859" y="77674"/>
                    <a:pt x="26814" y="77309"/>
                  </a:cubicBezTo>
                  <a:cubicBezTo>
                    <a:pt x="26495" y="74423"/>
                    <a:pt x="26024" y="71567"/>
                    <a:pt x="25386" y="68741"/>
                  </a:cubicBezTo>
                  <a:cubicBezTo>
                    <a:pt x="24778" y="65946"/>
                    <a:pt x="24079" y="63227"/>
                    <a:pt x="23411" y="60523"/>
                  </a:cubicBezTo>
                  <a:cubicBezTo>
                    <a:pt x="22454" y="56831"/>
                    <a:pt x="21557" y="53140"/>
                    <a:pt x="20935" y="49463"/>
                  </a:cubicBezTo>
                  <a:cubicBezTo>
                    <a:pt x="20312" y="45787"/>
                    <a:pt x="20038" y="42096"/>
                    <a:pt x="20342" y="38510"/>
                  </a:cubicBezTo>
                  <a:cubicBezTo>
                    <a:pt x="20403" y="37614"/>
                    <a:pt x="20540" y="36733"/>
                    <a:pt x="20676" y="35852"/>
                  </a:cubicBezTo>
                  <a:lnTo>
                    <a:pt x="20904" y="34697"/>
                  </a:lnTo>
                  <a:lnTo>
                    <a:pt x="21314" y="33512"/>
                  </a:lnTo>
                  <a:cubicBezTo>
                    <a:pt x="21466" y="33087"/>
                    <a:pt x="21618" y="32646"/>
                    <a:pt x="21770" y="32221"/>
                  </a:cubicBezTo>
                  <a:lnTo>
                    <a:pt x="22302" y="30960"/>
                  </a:lnTo>
                  <a:lnTo>
                    <a:pt x="22575" y="30322"/>
                  </a:lnTo>
                  <a:cubicBezTo>
                    <a:pt x="22666" y="30125"/>
                    <a:pt x="22742" y="29897"/>
                    <a:pt x="22849" y="29699"/>
                  </a:cubicBezTo>
                  <a:lnTo>
                    <a:pt x="23456" y="28484"/>
                  </a:lnTo>
                  <a:cubicBezTo>
                    <a:pt x="24261" y="26889"/>
                    <a:pt x="25188" y="25355"/>
                    <a:pt x="26221" y="23881"/>
                  </a:cubicBezTo>
                  <a:cubicBezTo>
                    <a:pt x="26343" y="23699"/>
                    <a:pt x="26495" y="23532"/>
                    <a:pt x="26616" y="23349"/>
                  </a:cubicBezTo>
                  <a:lnTo>
                    <a:pt x="27026" y="22818"/>
                  </a:lnTo>
                  <a:lnTo>
                    <a:pt x="27436" y="22301"/>
                  </a:lnTo>
                  <a:cubicBezTo>
                    <a:pt x="27573" y="22119"/>
                    <a:pt x="27695" y="21937"/>
                    <a:pt x="27847" y="21785"/>
                  </a:cubicBezTo>
                  <a:lnTo>
                    <a:pt x="28728" y="20797"/>
                  </a:lnTo>
                  <a:cubicBezTo>
                    <a:pt x="28864" y="20630"/>
                    <a:pt x="29016" y="20463"/>
                    <a:pt x="29168" y="20296"/>
                  </a:cubicBezTo>
                  <a:lnTo>
                    <a:pt x="29624" y="19825"/>
                  </a:lnTo>
                  <a:cubicBezTo>
                    <a:pt x="32085" y="17349"/>
                    <a:pt x="34880" y="15237"/>
                    <a:pt x="37949" y="13551"/>
                  </a:cubicBezTo>
                  <a:cubicBezTo>
                    <a:pt x="40972" y="11910"/>
                    <a:pt x="44147" y="10558"/>
                    <a:pt x="47443" y="9556"/>
                  </a:cubicBezTo>
                  <a:cubicBezTo>
                    <a:pt x="50649" y="8568"/>
                    <a:pt x="53900" y="7778"/>
                    <a:pt x="57196" y="7171"/>
                  </a:cubicBezTo>
                  <a:cubicBezTo>
                    <a:pt x="60417" y="6563"/>
                    <a:pt x="63592" y="6092"/>
                    <a:pt x="66660" y="5682"/>
                  </a:cubicBezTo>
                  <a:cubicBezTo>
                    <a:pt x="69380" y="5302"/>
                    <a:pt x="71658" y="4998"/>
                    <a:pt x="73497" y="4710"/>
                  </a:cubicBezTo>
                  <a:cubicBezTo>
                    <a:pt x="75350" y="4421"/>
                    <a:pt x="76747" y="4147"/>
                    <a:pt x="77735" y="3920"/>
                  </a:cubicBezTo>
                  <a:cubicBezTo>
                    <a:pt x="79710" y="3433"/>
                    <a:pt x="80029" y="3099"/>
                    <a:pt x="78950" y="2932"/>
                  </a:cubicBezTo>
                  <a:cubicBezTo>
                    <a:pt x="78267" y="2826"/>
                    <a:pt x="77029" y="2775"/>
                    <a:pt x="75306" y="2775"/>
                  </a:cubicBezTo>
                  <a:cubicBezTo>
                    <a:pt x="74309" y="2775"/>
                    <a:pt x="73149" y="2792"/>
                    <a:pt x="71841" y="2826"/>
                  </a:cubicBezTo>
                  <a:cubicBezTo>
                    <a:pt x="70048" y="2871"/>
                    <a:pt x="67982" y="2978"/>
                    <a:pt x="65673" y="3130"/>
                  </a:cubicBezTo>
                  <a:cubicBezTo>
                    <a:pt x="63364" y="3266"/>
                    <a:pt x="60812" y="3509"/>
                    <a:pt x="58047" y="3889"/>
                  </a:cubicBezTo>
                  <a:lnTo>
                    <a:pt x="57956" y="3373"/>
                  </a:lnTo>
                  <a:cubicBezTo>
                    <a:pt x="59338" y="3160"/>
                    <a:pt x="60599" y="2993"/>
                    <a:pt x="61738" y="2841"/>
                  </a:cubicBezTo>
                  <a:lnTo>
                    <a:pt x="64792" y="2461"/>
                  </a:lnTo>
                  <a:lnTo>
                    <a:pt x="67223" y="2142"/>
                  </a:lnTo>
                  <a:cubicBezTo>
                    <a:pt x="67921" y="2051"/>
                    <a:pt x="68544" y="1960"/>
                    <a:pt x="69061" y="1884"/>
                  </a:cubicBezTo>
                  <a:cubicBezTo>
                    <a:pt x="71187" y="1550"/>
                    <a:pt x="71947" y="1322"/>
                    <a:pt x="72099" y="1124"/>
                  </a:cubicBezTo>
                  <a:cubicBezTo>
                    <a:pt x="72403" y="714"/>
                    <a:pt x="70276" y="456"/>
                    <a:pt x="716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0" name="Google Shape;3323;p51">
              <a:extLst>
                <a:ext uri="{FF2B5EF4-FFF2-40B4-BE49-F238E27FC236}">
                  <a16:creationId xmlns:a16="http://schemas.microsoft.com/office/drawing/2014/main" id="{1E6E6215-DB06-4F16-96A9-40ABA8BD255D}"/>
                </a:ext>
              </a:extLst>
            </p:cNvPr>
            <p:cNvSpPr/>
            <p:nvPr/>
          </p:nvSpPr>
          <p:spPr>
            <a:xfrm>
              <a:off x="3006375" y="586000"/>
              <a:ext cx="1597775" cy="4547625"/>
            </a:xfrm>
            <a:custGeom>
              <a:avLst/>
              <a:gdLst/>
              <a:ahLst/>
              <a:cxnLst/>
              <a:rect l="l" t="t" r="r" b="b"/>
              <a:pathLst>
                <a:path w="63911" h="181905" extrusionOk="0">
                  <a:moveTo>
                    <a:pt x="20747" y="68568"/>
                  </a:moveTo>
                  <a:cubicBezTo>
                    <a:pt x="20761" y="68568"/>
                    <a:pt x="20778" y="68596"/>
                    <a:pt x="20797" y="68635"/>
                  </a:cubicBezTo>
                  <a:cubicBezTo>
                    <a:pt x="20778" y="68597"/>
                    <a:pt x="20762" y="68573"/>
                    <a:pt x="20748" y="68573"/>
                  </a:cubicBezTo>
                  <a:cubicBezTo>
                    <a:pt x="20729" y="68573"/>
                    <a:pt x="20715" y="68623"/>
                    <a:pt x="20706" y="68757"/>
                  </a:cubicBezTo>
                  <a:cubicBezTo>
                    <a:pt x="20715" y="68618"/>
                    <a:pt x="20728" y="68568"/>
                    <a:pt x="20747" y="68568"/>
                  </a:cubicBezTo>
                  <a:close/>
                  <a:moveTo>
                    <a:pt x="20676" y="69334"/>
                  </a:moveTo>
                  <a:cubicBezTo>
                    <a:pt x="20660" y="69607"/>
                    <a:pt x="20645" y="69972"/>
                    <a:pt x="20630" y="70443"/>
                  </a:cubicBezTo>
                  <a:cubicBezTo>
                    <a:pt x="20645" y="69972"/>
                    <a:pt x="20660" y="69592"/>
                    <a:pt x="20676" y="69334"/>
                  </a:cubicBezTo>
                  <a:close/>
                  <a:moveTo>
                    <a:pt x="9326" y="114976"/>
                  </a:moveTo>
                  <a:cubicBezTo>
                    <a:pt x="9246" y="115164"/>
                    <a:pt x="9170" y="115354"/>
                    <a:pt x="9100" y="115546"/>
                  </a:cubicBezTo>
                  <a:lnTo>
                    <a:pt x="8507" y="117035"/>
                  </a:lnTo>
                  <a:cubicBezTo>
                    <a:pt x="8128" y="118022"/>
                    <a:pt x="7748" y="119025"/>
                    <a:pt x="7429" y="120027"/>
                  </a:cubicBezTo>
                  <a:lnTo>
                    <a:pt x="7170" y="120787"/>
                  </a:lnTo>
                  <a:lnTo>
                    <a:pt x="6927" y="121547"/>
                  </a:lnTo>
                  <a:cubicBezTo>
                    <a:pt x="6791" y="122048"/>
                    <a:pt x="6608" y="122549"/>
                    <a:pt x="6487" y="123066"/>
                  </a:cubicBezTo>
                  <a:lnTo>
                    <a:pt x="6077" y="124600"/>
                  </a:lnTo>
                  <a:lnTo>
                    <a:pt x="5727" y="126150"/>
                  </a:lnTo>
                  <a:cubicBezTo>
                    <a:pt x="5272" y="128216"/>
                    <a:pt x="4968" y="130312"/>
                    <a:pt x="4785" y="132408"/>
                  </a:cubicBezTo>
                  <a:cubicBezTo>
                    <a:pt x="4725" y="132940"/>
                    <a:pt x="4694" y="133472"/>
                    <a:pt x="4679" y="133988"/>
                  </a:cubicBezTo>
                  <a:cubicBezTo>
                    <a:pt x="4664" y="134520"/>
                    <a:pt x="4603" y="135052"/>
                    <a:pt x="4603" y="135583"/>
                  </a:cubicBezTo>
                  <a:cubicBezTo>
                    <a:pt x="4603" y="136632"/>
                    <a:pt x="4573" y="137695"/>
                    <a:pt x="4649" y="138743"/>
                  </a:cubicBezTo>
                  <a:lnTo>
                    <a:pt x="4679" y="139533"/>
                  </a:lnTo>
                  <a:lnTo>
                    <a:pt x="4694" y="139928"/>
                  </a:lnTo>
                  <a:lnTo>
                    <a:pt x="4740" y="140323"/>
                  </a:lnTo>
                  <a:lnTo>
                    <a:pt x="4892" y="141888"/>
                  </a:lnTo>
                  <a:cubicBezTo>
                    <a:pt x="4953" y="142404"/>
                    <a:pt x="5028" y="142921"/>
                    <a:pt x="5104" y="143453"/>
                  </a:cubicBezTo>
                  <a:cubicBezTo>
                    <a:pt x="5150" y="143711"/>
                    <a:pt x="5180" y="143969"/>
                    <a:pt x="5226" y="144227"/>
                  </a:cubicBezTo>
                  <a:lnTo>
                    <a:pt x="5393" y="144987"/>
                  </a:lnTo>
                  <a:cubicBezTo>
                    <a:pt x="5575" y="146020"/>
                    <a:pt x="5864" y="147023"/>
                    <a:pt x="6122" y="148040"/>
                  </a:cubicBezTo>
                  <a:lnTo>
                    <a:pt x="6608" y="149529"/>
                  </a:lnTo>
                  <a:cubicBezTo>
                    <a:pt x="6684" y="149787"/>
                    <a:pt x="6791" y="150030"/>
                    <a:pt x="6882" y="150274"/>
                  </a:cubicBezTo>
                  <a:lnTo>
                    <a:pt x="7155" y="150988"/>
                  </a:lnTo>
                  <a:cubicBezTo>
                    <a:pt x="7930" y="152932"/>
                    <a:pt x="8887" y="154801"/>
                    <a:pt x="10011" y="156563"/>
                  </a:cubicBezTo>
                  <a:cubicBezTo>
                    <a:pt x="11135" y="158325"/>
                    <a:pt x="12442" y="159981"/>
                    <a:pt x="13885" y="161500"/>
                  </a:cubicBezTo>
                  <a:cubicBezTo>
                    <a:pt x="10938" y="158431"/>
                    <a:pt x="8614" y="154816"/>
                    <a:pt x="7049" y="150851"/>
                  </a:cubicBezTo>
                  <a:cubicBezTo>
                    <a:pt x="6654" y="149879"/>
                    <a:pt x="6335" y="148861"/>
                    <a:pt x="6016" y="147858"/>
                  </a:cubicBezTo>
                  <a:lnTo>
                    <a:pt x="5621" y="146324"/>
                  </a:lnTo>
                  <a:cubicBezTo>
                    <a:pt x="5545" y="146081"/>
                    <a:pt x="5499" y="145807"/>
                    <a:pt x="5454" y="145549"/>
                  </a:cubicBezTo>
                  <a:lnTo>
                    <a:pt x="5287" y="144774"/>
                  </a:lnTo>
                  <a:cubicBezTo>
                    <a:pt x="4877" y="142708"/>
                    <a:pt x="4633" y="140597"/>
                    <a:pt x="4573" y="138485"/>
                  </a:cubicBezTo>
                  <a:lnTo>
                    <a:pt x="4527" y="137710"/>
                  </a:lnTo>
                  <a:lnTo>
                    <a:pt x="4527" y="136905"/>
                  </a:lnTo>
                  <a:lnTo>
                    <a:pt x="4542" y="135325"/>
                  </a:lnTo>
                  <a:lnTo>
                    <a:pt x="4633" y="133730"/>
                  </a:lnTo>
                  <a:lnTo>
                    <a:pt x="4679" y="132940"/>
                  </a:lnTo>
                  <a:lnTo>
                    <a:pt x="4755" y="132150"/>
                  </a:lnTo>
                  <a:lnTo>
                    <a:pt x="4907" y="130585"/>
                  </a:lnTo>
                  <a:cubicBezTo>
                    <a:pt x="4983" y="130069"/>
                    <a:pt x="5074" y="129552"/>
                    <a:pt x="5135" y="129021"/>
                  </a:cubicBezTo>
                  <a:cubicBezTo>
                    <a:pt x="5196" y="128504"/>
                    <a:pt x="5302" y="128003"/>
                    <a:pt x="5408" y="127486"/>
                  </a:cubicBezTo>
                  <a:cubicBezTo>
                    <a:pt x="5499" y="126970"/>
                    <a:pt x="5591" y="126453"/>
                    <a:pt x="5727" y="125937"/>
                  </a:cubicBezTo>
                  <a:cubicBezTo>
                    <a:pt x="6168" y="123901"/>
                    <a:pt x="6745" y="121881"/>
                    <a:pt x="7429" y="119906"/>
                  </a:cubicBezTo>
                  <a:cubicBezTo>
                    <a:pt x="7748" y="118919"/>
                    <a:pt x="8128" y="117946"/>
                    <a:pt x="8507" y="116959"/>
                  </a:cubicBezTo>
                  <a:lnTo>
                    <a:pt x="9100" y="115516"/>
                  </a:lnTo>
                  <a:cubicBezTo>
                    <a:pt x="9172" y="115332"/>
                    <a:pt x="9248" y="115153"/>
                    <a:pt x="9326" y="114976"/>
                  </a:cubicBezTo>
                  <a:close/>
                  <a:moveTo>
                    <a:pt x="53155" y="0"/>
                  </a:moveTo>
                  <a:lnTo>
                    <a:pt x="53155" y="0"/>
                  </a:lnTo>
                  <a:cubicBezTo>
                    <a:pt x="48825" y="456"/>
                    <a:pt x="44359" y="775"/>
                    <a:pt x="39832" y="1595"/>
                  </a:cubicBezTo>
                  <a:cubicBezTo>
                    <a:pt x="38692" y="1793"/>
                    <a:pt x="37568" y="2021"/>
                    <a:pt x="36429" y="2309"/>
                  </a:cubicBezTo>
                  <a:cubicBezTo>
                    <a:pt x="35305" y="2598"/>
                    <a:pt x="34165" y="2917"/>
                    <a:pt x="33041" y="3297"/>
                  </a:cubicBezTo>
                  <a:cubicBezTo>
                    <a:pt x="30763" y="4041"/>
                    <a:pt x="28560" y="5044"/>
                    <a:pt x="26494" y="6259"/>
                  </a:cubicBezTo>
                  <a:cubicBezTo>
                    <a:pt x="25127" y="7155"/>
                    <a:pt x="23835" y="8158"/>
                    <a:pt x="22635" y="9267"/>
                  </a:cubicBezTo>
                  <a:cubicBezTo>
                    <a:pt x="22301" y="9586"/>
                    <a:pt x="21967" y="9890"/>
                    <a:pt x="21648" y="10209"/>
                  </a:cubicBezTo>
                  <a:lnTo>
                    <a:pt x="20752" y="11166"/>
                  </a:lnTo>
                  <a:cubicBezTo>
                    <a:pt x="20478" y="11470"/>
                    <a:pt x="20220" y="11789"/>
                    <a:pt x="19992" y="12062"/>
                  </a:cubicBezTo>
                  <a:lnTo>
                    <a:pt x="19794" y="12275"/>
                  </a:lnTo>
                  <a:lnTo>
                    <a:pt x="19673" y="12427"/>
                  </a:lnTo>
                  <a:lnTo>
                    <a:pt x="19597" y="12503"/>
                  </a:lnTo>
                  <a:lnTo>
                    <a:pt x="19551" y="12594"/>
                  </a:lnTo>
                  <a:lnTo>
                    <a:pt x="19248" y="13050"/>
                  </a:lnTo>
                  <a:lnTo>
                    <a:pt x="18518" y="14204"/>
                  </a:lnTo>
                  <a:lnTo>
                    <a:pt x="17865" y="15404"/>
                  </a:lnTo>
                  <a:cubicBezTo>
                    <a:pt x="17759" y="15602"/>
                    <a:pt x="17637" y="15799"/>
                    <a:pt x="17546" y="16012"/>
                  </a:cubicBezTo>
                  <a:lnTo>
                    <a:pt x="17273" y="16620"/>
                  </a:lnTo>
                  <a:lnTo>
                    <a:pt x="16999" y="17243"/>
                  </a:lnTo>
                  <a:cubicBezTo>
                    <a:pt x="16908" y="17455"/>
                    <a:pt x="16817" y="17653"/>
                    <a:pt x="16741" y="17865"/>
                  </a:cubicBezTo>
                  <a:lnTo>
                    <a:pt x="16270" y="19141"/>
                  </a:lnTo>
                  <a:cubicBezTo>
                    <a:pt x="16194" y="19354"/>
                    <a:pt x="16133" y="19567"/>
                    <a:pt x="16073" y="19779"/>
                  </a:cubicBezTo>
                  <a:lnTo>
                    <a:pt x="15890" y="20433"/>
                  </a:lnTo>
                  <a:lnTo>
                    <a:pt x="15693" y="21071"/>
                  </a:lnTo>
                  <a:cubicBezTo>
                    <a:pt x="15632" y="21283"/>
                    <a:pt x="15602" y="21496"/>
                    <a:pt x="15541" y="21724"/>
                  </a:cubicBezTo>
                  <a:cubicBezTo>
                    <a:pt x="15450" y="22149"/>
                    <a:pt x="15359" y="22590"/>
                    <a:pt x="15267" y="23015"/>
                  </a:cubicBezTo>
                  <a:cubicBezTo>
                    <a:pt x="15131" y="23881"/>
                    <a:pt x="14964" y="24747"/>
                    <a:pt x="14888" y="25613"/>
                  </a:cubicBezTo>
                  <a:lnTo>
                    <a:pt x="14827" y="26266"/>
                  </a:lnTo>
                  <a:cubicBezTo>
                    <a:pt x="14797" y="26479"/>
                    <a:pt x="14781" y="26692"/>
                    <a:pt x="14781" y="26919"/>
                  </a:cubicBezTo>
                  <a:lnTo>
                    <a:pt x="14705" y="28196"/>
                  </a:lnTo>
                  <a:cubicBezTo>
                    <a:pt x="14645" y="29897"/>
                    <a:pt x="14675" y="31598"/>
                    <a:pt x="14797" y="33285"/>
                  </a:cubicBezTo>
                  <a:cubicBezTo>
                    <a:pt x="15024" y="36627"/>
                    <a:pt x="15541" y="39878"/>
                    <a:pt x="16149" y="43053"/>
                  </a:cubicBezTo>
                  <a:cubicBezTo>
                    <a:pt x="16741" y="46228"/>
                    <a:pt x="17440" y="49327"/>
                    <a:pt x="18108" y="52395"/>
                  </a:cubicBezTo>
                  <a:cubicBezTo>
                    <a:pt x="18777" y="55449"/>
                    <a:pt x="19415" y="58487"/>
                    <a:pt x="19901" y="61480"/>
                  </a:cubicBezTo>
                  <a:cubicBezTo>
                    <a:pt x="20007" y="62224"/>
                    <a:pt x="20129" y="62969"/>
                    <a:pt x="20205" y="63713"/>
                  </a:cubicBezTo>
                  <a:cubicBezTo>
                    <a:pt x="20250" y="64078"/>
                    <a:pt x="20311" y="64457"/>
                    <a:pt x="20341" y="64822"/>
                  </a:cubicBezTo>
                  <a:lnTo>
                    <a:pt x="20448" y="65931"/>
                  </a:lnTo>
                  <a:cubicBezTo>
                    <a:pt x="20493" y="66296"/>
                    <a:pt x="20508" y="66660"/>
                    <a:pt x="20524" y="67040"/>
                  </a:cubicBezTo>
                  <a:cubicBezTo>
                    <a:pt x="20554" y="67405"/>
                    <a:pt x="20584" y="67769"/>
                    <a:pt x="20584" y="68118"/>
                  </a:cubicBezTo>
                  <a:lnTo>
                    <a:pt x="20615" y="69182"/>
                  </a:lnTo>
                  <a:cubicBezTo>
                    <a:pt x="20600" y="69546"/>
                    <a:pt x="20584" y="69911"/>
                    <a:pt x="20569" y="70276"/>
                  </a:cubicBezTo>
                  <a:cubicBezTo>
                    <a:pt x="20539" y="70640"/>
                    <a:pt x="20539" y="70990"/>
                    <a:pt x="20508" y="71354"/>
                  </a:cubicBezTo>
                  <a:lnTo>
                    <a:pt x="20417" y="72463"/>
                  </a:lnTo>
                  <a:cubicBezTo>
                    <a:pt x="20372" y="73192"/>
                    <a:pt x="20250" y="73922"/>
                    <a:pt x="20159" y="74651"/>
                  </a:cubicBezTo>
                  <a:lnTo>
                    <a:pt x="20098" y="75198"/>
                  </a:lnTo>
                  <a:lnTo>
                    <a:pt x="19992" y="75745"/>
                  </a:lnTo>
                  <a:lnTo>
                    <a:pt x="19810" y="76823"/>
                  </a:lnTo>
                  <a:cubicBezTo>
                    <a:pt x="19749" y="77188"/>
                    <a:pt x="19658" y="77552"/>
                    <a:pt x="19582" y="77917"/>
                  </a:cubicBezTo>
                  <a:lnTo>
                    <a:pt x="19354" y="78996"/>
                  </a:lnTo>
                  <a:cubicBezTo>
                    <a:pt x="18655" y="81897"/>
                    <a:pt x="17774" y="84738"/>
                    <a:pt x="16680" y="87518"/>
                  </a:cubicBezTo>
                  <a:cubicBezTo>
                    <a:pt x="15602" y="90328"/>
                    <a:pt x="14341" y="93093"/>
                    <a:pt x="13019" y="95858"/>
                  </a:cubicBezTo>
                  <a:cubicBezTo>
                    <a:pt x="11697" y="98623"/>
                    <a:pt x="10300" y="101403"/>
                    <a:pt x="8933" y="104213"/>
                  </a:cubicBezTo>
                  <a:cubicBezTo>
                    <a:pt x="7581" y="107039"/>
                    <a:pt x="6244" y="109910"/>
                    <a:pt x="5044" y="112872"/>
                  </a:cubicBezTo>
                  <a:cubicBezTo>
                    <a:pt x="4725" y="113617"/>
                    <a:pt x="4451" y="114361"/>
                    <a:pt x="4163" y="115121"/>
                  </a:cubicBezTo>
                  <a:cubicBezTo>
                    <a:pt x="3874" y="115880"/>
                    <a:pt x="3585" y="116625"/>
                    <a:pt x="3342" y="117399"/>
                  </a:cubicBezTo>
                  <a:cubicBezTo>
                    <a:pt x="3099" y="118159"/>
                    <a:pt x="2826" y="118934"/>
                    <a:pt x="2598" y="119708"/>
                  </a:cubicBezTo>
                  <a:lnTo>
                    <a:pt x="2264" y="120878"/>
                  </a:lnTo>
                  <a:lnTo>
                    <a:pt x="2097" y="121455"/>
                  </a:lnTo>
                  <a:lnTo>
                    <a:pt x="1945" y="122048"/>
                  </a:lnTo>
                  <a:lnTo>
                    <a:pt x="1641" y="123233"/>
                  </a:lnTo>
                  <a:cubicBezTo>
                    <a:pt x="1534" y="123628"/>
                    <a:pt x="1459" y="124038"/>
                    <a:pt x="1367" y="124433"/>
                  </a:cubicBezTo>
                  <a:lnTo>
                    <a:pt x="1109" y="125633"/>
                  </a:lnTo>
                  <a:lnTo>
                    <a:pt x="896" y="126833"/>
                  </a:lnTo>
                  <a:cubicBezTo>
                    <a:pt x="836" y="127243"/>
                    <a:pt x="745" y="127638"/>
                    <a:pt x="699" y="128049"/>
                  </a:cubicBezTo>
                  <a:lnTo>
                    <a:pt x="532" y="129279"/>
                  </a:lnTo>
                  <a:lnTo>
                    <a:pt x="441" y="129887"/>
                  </a:lnTo>
                  <a:cubicBezTo>
                    <a:pt x="410" y="130099"/>
                    <a:pt x="410" y="130297"/>
                    <a:pt x="380" y="130494"/>
                  </a:cubicBezTo>
                  <a:lnTo>
                    <a:pt x="274" y="131725"/>
                  </a:lnTo>
                  <a:cubicBezTo>
                    <a:pt x="0" y="135006"/>
                    <a:pt x="15" y="138318"/>
                    <a:pt x="350" y="141599"/>
                  </a:cubicBezTo>
                  <a:cubicBezTo>
                    <a:pt x="699" y="144941"/>
                    <a:pt x="1443" y="148223"/>
                    <a:pt x="2567" y="151398"/>
                  </a:cubicBezTo>
                  <a:cubicBezTo>
                    <a:pt x="3737" y="154588"/>
                    <a:pt x="5332" y="157611"/>
                    <a:pt x="7307" y="160391"/>
                  </a:cubicBezTo>
                  <a:cubicBezTo>
                    <a:pt x="6046" y="158614"/>
                    <a:pt x="4937" y="156715"/>
                    <a:pt x="3995" y="154740"/>
                  </a:cubicBezTo>
                  <a:lnTo>
                    <a:pt x="3327" y="153251"/>
                  </a:lnTo>
                  <a:lnTo>
                    <a:pt x="2735" y="151732"/>
                  </a:lnTo>
                  <a:lnTo>
                    <a:pt x="2583" y="151352"/>
                  </a:lnTo>
                  <a:cubicBezTo>
                    <a:pt x="2537" y="151231"/>
                    <a:pt x="2507" y="151094"/>
                    <a:pt x="2461" y="150972"/>
                  </a:cubicBezTo>
                  <a:lnTo>
                    <a:pt x="2203" y="150198"/>
                  </a:lnTo>
                  <a:lnTo>
                    <a:pt x="1960" y="149438"/>
                  </a:lnTo>
                  <a:cubicBezTo>
                    <a:pt x="1869" y="149180"/>
                    <a:pt x="1808" y="148921"/>
                    <a:pt x="1747" y="148663"/>
                  </a:cubicBezTo>
                  <a:lnTo>
                    <a:pt x="1322" y="147114"/>
                  </a:lnTo>
                  <a:lnTo>
                    <a:pt x="1003" y="145549"/>
                  </a:lnTo>
                  <a:cubicBezTo>
                    <a:pt x="942" y="145276"/>
                    <a:pt x="881" y="145017"/>
                    <a:pt x="851" y="144759"/>
                  </a:cubicBezTo>
                  <a:lnTo>
                    <a:pt x="729" y="143969"/>
                  </a:lnTo>
                  <a:lnTo>
                    <a:pt x="608" y="143179"/>
                  </a:lnTo>
                  <a:cubicBezTo>
                    <a:pt x="562" y="142921"/>
                    <a:pt x="517" y="142663"/>
                    <a:pt x="501" y="142389"/>
                  </a:cubicBezTo>
                  <a:cubicBezTo>
                    <a:pt x="395" y="141341"/>
                    <a:pt x="274" y="140293"/>
                    <a:pt x="243" y="139245"/>
                  </a:cubicBezTo>
                  <a:cubicBezTo>
                    <a:pt x="213" y="138713"/>
                    <a:pt x="182" y="138196"/>
                    <a:pt x="167" y="137665"/>
                  </a:cubicBezTo>
                  <a:lnTo>
                    <a:pt x="167" y="135325"/>
                  </a:lnTo>
                  <a:lnTo>
                    <a:pt x="198" y="134550"/>
                  </a:lnTo>
                  <a:lnTo>
                    <a:pt x="274" y="132986"/>
                  </a:lnTo>
                  <a:cubicBezTo>
                    <a:pt x="289" y="132727"/>
                    <a:pt x="304" y="132469"/>
                    <a:pt x="334" y="132211"/>
                  </a:cubicBezTo>
                  <a:lnTo>
                    <a:pt x="410" y="131436"/>
                  </a:lnTo>
                  <a:cubicBezTo>
                    <a:pt x="456" y="130920"/>
                    <a:pt x="486" y="130418"/>
                    <a:pt x="547" y="129902"/>
                  </a:cubicBezTo>
                  <a:cubicBezTo>
                    <a:pt x="699" y="128869"/>
                    <a:pt x="820" y="127836"/>
                    <a:pt x="1018" y="126818"/>
                  </a:cubicBezTo>
                  <a:lnTo>
                    <a:pt x="1155" y="126058"/>
                  </a:lnTo>
                  <a:lnTo>
                    <a:pt x="1215" y="125679"/>
                  </a:lnTo>
                  <a:lnTo>
                    <a:pt x="1307" y="125299"/>
                  </a:lnTo>
                  <a:lnTo>
                    <a:pt x="1641" y="123780"/>
                  </a:lnTo>
                  <a:cubicBezTo>
                    <a:pt x="2598" y="119815"/>
                    <a:pt x="3889" y="115941"/>
                    <a:pt x="5499" y="112189"/>
                  </a:cubicBezTo>
                  <a:cubicBezTo>
                    <a:pt x="8598" y="104760"/>
                    <a:pt x="12487" y="97894"/>
                    <a:pt x="15556" y="90784"/>
                  </a:cubicBezTo>
                  <a:cubicBezTo>
                    <a:pt x="15951" y="89903"/>
                    <a:pt x="16331" y="89022"/>
                    <a:pt x="16665" y="88110"/>
                  </a:cubicBezTo>
                  <a:cubicBezTo>
                    <a:pt x="17014" y="87214"/>
                    <a:pt x="17364" y="86318"/>
                    <a:pt x="17683" y="85421"/>
                  </a:cubicBezTo>
                  <a:cubicBezTo>
                    <a:pt x="17850" y="84966"/>
                    <a:pt x="18002" y="84510"/>
                    <a:pt x="18154" y="84054"/>
                  </a:cubicBezTo>
                  <a:lnTo>
                    <a:pt x="18579" y="82687"/>
                  </a:lnTo>
                  <a:cubicBezTo>
                    <a:pt x="18853" y="81776"/>
                    <a:pt x="19126" y="80849"/>
                    <a:pt x="19339" y="79922"/>
                  </a:cubicBezTo>
                  <a:cubicBezTo>
                    <a:pt x="19597" y="79011"/>
                    <a:pt x="19764" y="78069"/>
                    <a:pt x="19977" y="77142"/>
                  </a:cubicBezTo>
                  <a:cubicBezTo>
                    <a:pt x="20129" y="76200"/>
                    <a:pt x="20311" y="75258"/>
                    <a:pt x="20417" y="74317"/>
                  </a:cubicBezTo>
                  <a:lnTo>
                    <a:pt x="20508" y="73603"/>
                  </a:lnTo>
                  <a:lnTo>
                    <a:pt x="20554" y="73238"/>
                  </a:lnTo>
                  <a:lnTo>
                    <a:pt x="20584" y="72889"/>
                  </a:lnTo>
                  <a:lnTo>
                    <a:pt x="20706" y="71461"/>
                  </a:lnTo>
                  <a:cubicBezTo>
                    <a:pt x="20752" y="70990"/>
                    <a:pt x="20752" y="70519"/>
                    <a:pt x="20767" y="70048"/>
                  </a:cubicBezTo>
                  <a:lnTo>
                    <a:pt x="20797" y="69334"/>
                  </a:lnTo>
                  <a:cubicBezTo>
                    <a:pt x="20812" y="69106"/>
                    <a:pt x="20797" y="68878"/>
                    <a:pt x="20797" y="68635"/>
                  </a:cubicBezTo>
                  <a:lnTo>
                    <a:pt x="20797" y="68635"/>
                  </a:lnTo>
                  <a:cubicBezTo>
                    <a:pt x="20841" y="68766"/>
                    <a:pt x="20899" y="69031"/>
                    <a:pt x="20950" y="69031"/>
                  </a:cubicBezTo>
                  <a:cubicBezTo>
                    <a:pt x="20987" y="69031"/>
                    <a:pt x="21021" y="68883"/>
                    <a:pt x="21040" y="68422"/>
                  </a:cubicBezTo>
                  <a:lnTo>
                    <a:pt x="21071" y="69136"/>
                  </a:lnTo>
                  <a:cubicBezTo>
                    <a:pt x="21086" y="69379"/>
                    <a:pt x="21055" y="69622"/>
                    <a:pt x="21055" y="69866"/>
                  </a:cubicBezTo>
                  <a:lnTo>
                    <a:pt x="21025" y="71309"/>
                  </a:lnTo>
                  <a:cubicBezTo>
                    <a:pt x="20949" y="72281"/>
                    <a:pt x="20903" y="73253"/>
                    <a:pt x="20767" y="74225"/>
                  </a:cubicBezTo>
                  <a:cubicBezTo>
                    <a:pt x="20676" y="75198"/>
                    <a:pt x="20493" y="76155"/>
                    <a:pt x="20341" y="77127"/>
                  </a:cubicBezTo>
                  <a:cubicBezTo>
                    <a:pt x="20250" y="77613"/>
                    <a:pt x="20159" y="78084"/>
                    <a:pt x="20053" y="78555"/>
                  </a:cubicBezTo>
                  <a:cubicBezTo>
                    <a:pt x="20007" y="78798"/>
                    <a:pt x="19962" y="79041"/>
                    <a:pt x="19901" y="79269"/>
                  </a:cubicBezTo>
                  <a:lnTo>
                    <a:pt x="19734" y="79983"/>
                  </a:lnTo>
                  <a:cubicBezTo>
                    <a:pt x="19521" y="80940"/>
                    <a:pt x="19232" y="81867"/>
                    <a:pt x="18974" y="82824"/>
                  </a:cubicBezTo>
                  <a:cubicBezTo>
                    <a:pt x="18670" y="83750"/>
                    <a:pt x="18366" y="84677"/>
                    <a:pt x="18047" y="85604"/>
                  </a:cubicBezTo>
                  <a:cubicBezTo>
                    <a:pt x="17744" y="86530"/>
                    <a:pt x="17409" y="87457"/>
                    <a:pt x="17030" y="88369"/>
                  </a:cubicBezTo>
                  <a:cubicBezTo>
                    <a:pt x="16650" y="89280"/>
                    <a:pt x="16285" y="90192"/>
                    <a:pt x="15890" y="91088"/>
                  </a:cubicBezTo>
                  <a:cubicBezTo>
                    <a:pt x="12746" y="98334"/>
                    <a:pt x="8750" y="105292"/>
                    <a:pt x="5591" y="112827"/>
                  </a:cubicBezTo>
                  <a:cubicBezTo>
                    <a:pt x="5196" y="113753"/>
                    <a:pt x="4801" y="114710"/>
                    <a:pt x="4451" y="115668"/>
                  </a:cubicBezTo>
                  <a:cubicBezTo>
                    <a:pt x="4102" y="116640"/>
                    <a:pt x="3768" y="117612"/>
                    <a:pt x="3418" y="118584"/>
                  </a:cubicBezTo>
                  <a:cubicBezTo>
                    <a:pt x="3069" y="119557"/>
                    <a:pt x="2811" y="120559"/>
                    <a:pt x="2507" y="121547"/>
                  </a:cubicBezTo>
                  <a:cubicBezTo>
                    <a:pt x="2248" y="122549"/>
                    <a:pt x="1960" y="123552"/>
                    <a:pt x="1747" y="124570"/>
                  </a:cubicBezTo>
                  <a:lnTo>
                    <a:pt x="1580" y="125329"/>
                  </a:lnTo>
                  <a:lnTo>
                    <a:pt x="1489" y="125709"/>
                  </a:lnTo>
                  <a:lnTo>
                    <a:pt x="1428" y="126089"/>
                  </a:lnTo>
                  <a:lnTo>
                    <a:pt x="1139" y="127638"/>
                  </a:lnTo>
                  <a:cubicBezTo>
                    <a:pt x="1048" y="128155"/>
                    <a:pt x="988" y="128671"/>
                    <a:pt x="912" y="129203"/>
                  </a:cubicBezTo>
                  <a:lnTo>
                    <a:pt x="805" y="129978"/>
                  </a:lnTo>
                  <a:cubicBezTo>
                    <a:pt x="775" y="130236"/>
                    <a:pt x="760" y="130494"/>
                    <a:pt x="729" y="130753"/>
                  </a:cubicBezTo>
                  <a:lnTo>
                    <a:pt x="593" y="132317"/>
                  </a:lnTo>
                  <a:lnTo>
                    <a:pt x="547" y="132712"/>
                  </a:lnTo>
                  <a:lnTo>
                    <a:pt x="532" y="133107"/>
                  </a:lnTo>
                  <a:lnTo>
                    <a:pt x="501" y="133897"/>
                  </a:lnTo>
                  <a:cubicBezTo>
                    <a:pt x="471" y="134414"/>
                    <a:pt x="425" y="134945"/>
                    <a:pt x="425" y="135462"/>
                  </a:cubicBezTo>
                  <a:lnTo>
                    <a:pt x="425" y="137042"/>
                  </a:lnTo>
                  <a:lnTo>
                    <a:pt x="425" y="137832"/>
                  </a:lnTo>
                  <a:lnTo>
                    <a:pt x="471" y="138637"/>
                  </a:lnTo>
                  <a:lnTo>
                    <a:pt x="562" y="140217"/>
                  </a:lnTo>
                  <a:lnTo>
                    <a:pt x="714" y="141812"/>
                  </a:lnTo>
                  <a:lnTo>
                    <a:pt x="805" y="142602"/>
                  </a:lnTo>
                  <a:lnTo>
                    <a:pt x="927" y="143407"/>
                  </a:lnTo>
                  <a:cubicBezTo>
                    <a:pt x="1018" y="143924"/>
                    <a:pt x="1094" y="144455"/>
                    <a:pt x="1185" y="144987"/>
                  </a:cubicBezTo>
                  <a:lnTo>
                    <a:pt x="1534" y="146567"/>
                  </a:lnTo>
                  <a:cubicBezTo>
                    <a:pt x="1626" y="147099"/>
                    <a:pt x="1793" y="147615"/>
                    <a:pt x="1929" y="148132"/>
                  </a:cubicBezTo>
                  <a:cubicBezTo>
                    <a:pt x="2081" y="148663"/>
                    <a:pt x="2218" y="149180"/>
                    <a:pt x="2400" y="149696"/>
                  </a:cubicBezTo>
                  <a:cubicBezTo>
                    <a:pt x="2567" y="150213"/>
                    <a:pt x="2735" y="150729"/>
                    <a:pt x="2917" y="151231"/>
                  </a:cubicBezTo>
                  <a:lnTo>
                    <a:pt x="3525" y="152750"/>
                  </a:lnTo>
                  <a:lnTo>
                    <a:pt x="3676" y="153130"/>
                  </a:lnTo>
                  <a:lnTo>
                    <a:pt x="3859" y="153509"/>
                  </a:lnTo>
                  <a:lnTo>
                    <a:pt x="4208" y="154254"/>
                  </a:lnTo>
                  <a:lnTo>
                    <a:pt x="4542" y="154998"/>
                  </a:lnTo>
                  <a:lnTo>
                    <a:pt x="4937" y="155712"/>
                  </a:lnTo>
                  <a:lnTo>
                    <a:pt x="5317" y="156441"/>
                  </a:lnTo>
                  <a:lnTo>
                    <a:pt x="5515" y="156806"/>
                  </a:lnTo>
                  <a:lnTo>
                    <a:pt x="5727" y="157155"/>
                  </a:lnTo>
                  <a:cubicBezTo>
                    <a:pt x="6016" y="157626"/>
                    <a:pt x="6305" y="158097"/>
                    <a:pt x="6593" y="158553"/>
                  </a:cubicBezTo>
                  <a:lnTo>
                    <a:pt x="7550" y="159905"/>
                  </a:lnTo>
                  <a:cubicBezTo>
                    <a:pt x="7702" y="160133"/>
                    <a:pt x="7884" y="160345"/>
                    <a:pt x="8052" y="160573"/>
                  </a:cubicBezTo>
                  <a:lnTo>
                    <a:pt x="8553" y="161227"/>
                  </a:lnTo>
                  <a:lnTo>
                    <a:pt x="8158" y="161530"/>
                  </a:lnTo>
                  <a:cubicBezTo>
                    <a:pt x="10072" y="164022"/>
                    <a:pt x="12290" y="166255"/>
                    <a:pt x="14751" y="168215"/>
                  </a:cubicBezTo>
                  <a:cubicBezTo>
                    <a:pt x="15966" y="169217"/>
                    <a:pt x="17257" y="170098"/>
                    <a:pt x="18549" y="170964"/>
                  </a:cubicBezTo>
                  <a:lnTo>
                    <a:pt x="19536" y="171602"/>
                  </a:lnTo>
                  <a:cubicBezTo>
                    <a:pt x="19855" y="171800"/>
                    <a:pt x="20189" y="172012"/>
                    <a:pt x="20524" y="172195"/>
                  </a:cubicBezTo>
                  <a:cubicBezTo>
                    <a:pt x="21207" y="172590"/>
                    <a:pt x="21876" y="172985"/>
                    <a:pt x="22574" y="173334"/>
                  </a:cubicBezTo>
                  <a:cubicBezTo>
                    <a:pt x="25309" y="174762"/>
                    <a:pt x="28180" y="175993"/>
                    <a:pt x="31112" y="176980"/>
                  </a:cubicBezTo>
                  <a:lnTo>
                    <a:pt x="32221" y="177345"/>
                  </a:lnTo>
                  <a:lnTo>
                    <a:pt x="33315" y="177694"/>
                  </a:lnTo>
                  <a:cubicBezTo>
                    <a:pt x="34074" y="177922"/>
                    <a:pt x="34788" y="178119"/>
                    <a:pt x="35502" y="178317"/>
                  </a:cubicBezTo>
                  <a:cubicBezTo>
                    <a:pt x="36216" y="178514"/>
                    <a:pt x="36885" y="178727"/>
                    <a:pt x="37614" y="178940"/>
                  </a:cubicBezTo>
                  <a:cubicBezTo>
                    <a:pt x="38328" y="179152"/>
                    <a:pt x="39057" y="179365"/>
                    <a:pt x="39786" y="179563"/>
                  </a:cubicBezTo>
                  <a:cubicBezTo>
                    <a:pt x="43979" y="180732"/>
                    <a:pt x="48293" y="181477"/>
                    <a:pt x="52638" y="181796"/>
                  </a:cubicBezTo>
                  <a:cubicBezTo>
                    <a:pt x="48187" y="180991"/>
                    <a:pt x="43766" y="179927"/>
                    <a:pt x="39437" y="178605"/>
                  </a:cubicBezTo>
                  <a:lnTo>
                    <a:pt x="37796" y="178119"/>
                  </a:lnTo>
                  <a:lnTo>
                    <a:pt x="36201" y="177633"/>
                  </a:lnTo>
                  <a:cubicBezTo>
                    <a:pt x="35669" y="177466"/>
                    <a:pt x="35123" y="177314"/>
                    <a:pt x="34576" y="177162"/>
                  </a:cubicBezTo>
                  <a:cubicBezTo>
                    <a:pt x="34029" y="177010"/>
                    <a:pt x="33467" y="176813"/>
                    <a:pt x="32920" y="176646"/>
                  </a:cubicBezTo>
                  <a:cubicBezTo>
                    <a:pt x="30671" y="175932"/>
                    <a:pt x="28484" y="175081"/>
                    <a:pt x="26342" y="174124"/>
                  </a:cubicBezTo>
                  <a:cubicBezTo>
                    <a:pt x="22028" y="172195"/>
                    <a:pt x="17896" y="169703"/>
                    <a:pt x="14250" y="166528"/>
                  </a:cubicBezTo>
                  <a:cubicBezTo>
                    <a:pt x="12411" y="164933"/>
                    <a:pt x="10725" y="163186"/>
                    <a:pt x="9221" y="161287"/>
                  </a:cubicBezTo>
                  <a:cubicBezTo>
                    <a:pt x="7702" y="159373"/>
                    <a:pt x="6380" y="157307"/>
                    <a:pt x="5287" y="155135"/>
                  </a:cubicBezTo>
                  <a:cubicBezTo>
                    <a:pt x="4193" y="152947"/>
                    <a:pt x="3312" y="150669"/>
                    <a:pt x="2659" y="148314"/>
                  </a:cubicBezTo>
                  <a:lnTo>
                    <a:pt x="2416" y="147433"/>
                  </a:lnTo>
                  <a:cubicBezTo>
                    <a:pt x="2340" y="147144"/>
                    <a:pt x="2264" y="146840"/>
                    <a:pt x="2203" y="146552"/>
                  </a:cubicBezTo>
                  <a:lnTo>
                    <a:pt x="1823" y="144759"/>
                  </a:lnTo>
                  <a:lnTo>
                    <a:pt x="1550" y="142966"/>
                  </a:lnTo>
                  <a:lnTo>
                    <a:pt x="1474" y="142526"/>
                  </a:lnTo>
                  <a:lnTo>
                    <a:pt x="1428" y="142070"/>
                  </a:lnTo>
                  <a:lnTo>
                    <a:pt x="1337" y="141159"/>
                  </a:lnTo>
                  <a:lnTo>
                    <a:pt x="1246" y="140262"/>
                  </a:lnTo>
                  <a:cubicBezTo>
                    <a:pt x="1231" y="139959"/>
                    <a:pt x="1215" y="139655"/>
                    <a:pt x="1200" y="139366"/>
                  </a:cubicBezTo>
                  <a:lnTo>
                    <a:pt x="1155" y="138455"/>
                  </a:lnTo>
                  <a:cubicBezTo>
                    <a:pt x="1139" y="138151"/>
                    <a:pt x="1124" y="137847"/>
                    <a:pt x="1124" y="137558"/>
                  </a:cubicBezTo>
                  <a:lnTo>
                    <a:pt x="1124" y="135751"/>
                  </a:lnTo>
                  <a:lnTo>
                    <a:pt x="1124" y="135295"/>
                  </a:lnTo>
                  <a:lnTo>
                    <a:pt x="1139" y="134854"/>
                  </a:lnTo>
                  <a:lnTo>
                    <a:pt x="1185" y="133958"/>
                  </a:lnTo>
                  <a:cubicBezTo>
                    <a:pt x="1215" y="132758"/>
                    <a:pt x="1352" y="131558"/>
                    <a:pt x="1459" y="130373"/>
                  </a:cubicBezTo>
                  <a:cubicBezTo>
                    <a:pt x="1519" y="129780"/>
                    <a:pt x="1626" y="129188"/>
                    <a:pt x="1686" y="128580"/>
                  </a:cubicBezTo>
                  <a:cubicBezTo>
                    <a:pt x="1762" y="127988"/>
                    <a:pt x="1884" y="127395"/>
                    <a:pt x="1975" y="126818"/>
                  </a:cubicBezTo>
                  <a:cubicBezTo>
                    <a:pt x="2416" y="124463"/>
                    <a:pt x="2978" y="122139"/>
                    <a:pt x="3692" y="119860"/>
                  </a:cubicBezTo>
                  <a:cubicBezTo>
                    <a:pt x="4406" y="117612"/>
                    <a:pt x="5226" y="115394"/>
                    <a:pt x="6107" y="113222"/>
                  </a:cubicBezTo>
                  <a:cubicBezTo>
                    <a:pt x="7900" y="108877"/>
                    <a:pt x="9981" y="104745"/>
                    <a:pt x="12032" y="100658"/>
                  </a:cubicBezTo>
                  <a:lnTo>
                    <a:pt x="12032" y="100658"/>
                  </a:lnTo>
                  <a:cubicBezTo>
                    <a:pt x="10330" y="104122"/>
                    <a:pt x="8553" y="107722"/>
                    <a:pt x="6927" y="111505"/>
                  </a:cubicBezTo>
                  <a:cubicBezTo>
                    <a:pt x="5317" y="115273"/>
                    <a:pt x="3874" y="119253"/>
                    <a:pt x="2871" y="123370"/>
                  </a:cubicBezTo>
                  <a:cubicBezTo>
                    <a:pt x="2735" y="123886"/>
                    <a:pt x="2643" y="124403"/>
                    <a:pt x="2522" y="124919"/>
                  </a:cubicBezTo>
                  <a:cubicBezTo>
                    <a:pt x="2416" y="125451"/>
                    <a:pt x="2294" y="125967"/>
                    <a:pt x="2218" y="126484"/>
                  </a:cubicBezTo>
                  <a:lnTo>
                    <a:pt x="1945" y="128049"/>
                  </a:lnTo>
                  <a:lnTo>
                    <a:pt x="1732" y="129628"/>
                  </a:lnTo>
                  <a:cubicBezTo>
                    <a:pt x="1641" y="130145"/>
                    <a:pt x="1610" y="130677"/>
                    <a:pt x="1565" y="131208"/>
                  </a:cubicBezTo>
                  <a:lnTo>
                    <a:pt x="1413" y="132773"/>
                  </a:lnTo>
                  <a:lnTo>
                    <a:pt x="1352" y="134338"/>
                  </a:lnTo>
                  <a:cubicBezTo>
                    <a:pt x="1322" y="134869"/>
                    <a:pt x="1291" y="135386"/>
                    <a:pt x="1307" y="135918"/>
                  </a:cubicBezTo>
                  <a:lnTo>
                    <a:pt x="1307" y="137482"/>
                  </a:lnTo>
                  <a:cubicBezTo>
                    <a:pt x="1291" y="137741"/>
                    <a:pt x="1307" y="137999"/>
                    <a:pt x="1322" y="138257"/>
                  </a:cubicBezTo>
                  <a:lnTo>
                    <a:pt x="1352" y="139032"/>
                  </a:lnTo>
                  <a:lnTo>
                    <a:pt x="1398" y="139822"/>
                  </a:lnTo>
                  <a:lnTo>
                    <a:pt x="1413" y="140202"/>
                  </a:lnTo>
                  <a:lnTo>
                    <a:pt x="1443" y="140581"/>
                  </a:lnTo>
                  <a:lnTo>
                    <a:pt x="1595" y="142116"/>
                  </a:lnTo>
                  <a:cubicBezTo>
                    <a:pt x="1823" y="144136"/>
                    <a:pt x="2203" y="146157"/>
                    <a:pt x="2719" y="148132"/>
                  </a:cubicBezTo>
                  <a:cubicBezTo>
                    <a:pt x="3449" y="150881"/>
                    <a:pt x="4512" y="153540"/>
                    <a:pt x="5864" y="156061"/>
                  </a:cubicBezTo>
                  <a:cubicBezTo>
                    <a:pt x="7186" y="158522"/>
                    <a:pt x="8811" y="160816"/>
                    <a:pt x="10680" y="162898"/>
                  </a:cubicBezTo>
                  <a:cubicBezTo>
                    <a:pt x="12503" y="164933"/>
                    <a:pt x="14538" y="166771"/>
                    <a:pt x="16741" y="168397"/>
                  </a:cubicBezTo>
                  <a:cubicBezTo>
                    <a:pt x="18883" y="169977"/>
                    <a:pt x="21162" y="171374"/>
                    <a:pt x="23532" y="172590"/>
                  </a:cubicBezTo>
                  <a:cubicBezTo>
                    <a:pt x="25871" y="173775"/>
                    <a:pt x="28286" y="174808"/>
                    <a:pt x="30747" y="175674"/>
                  </a:cubicBezTo>
                  <a:lnTo>
                    <a:pt x="32586" y="176281"/>
                  </a:lnTo>
                  <a:lnTo>
                    <a:pt x="34439" y="176858"/>
                  </a:lnTo>
                  <a:cubicBezTo>
                    <a:pt x="35047" y="177026"/>
                    <a:pt x="35669" y="177193"/>
                    <a:pt x="36262" y="177360"/>
                  </a:cubicBezTo>
                  <a:lnTo>
                    <a:pt x="38039" y="177891"/>
                  </a:lnTo>
                  <a:cubicBezTo>
                    <a:pt x="42870" y="179304"/>
                    <a:pt x="47762" y="180565"/>
                    <a:pt x="52775" y="181401"/>
                  </a:cubicBezTo>
                  <a:cubicBezTo>
                    <a:pt x="53869" y="181598"/>
                    <a:pt x="54962" y="181765"/>
                    <a:pt x="56056" y="181902"/>
                  </a:cubicBezTo>
                  <a:cubicBezTo>
                    <a:pt x="56212" y="181904"/>
                    <a:pt x="56365" y="181904"/>
                    <a:pt x="56517" y="181904"/>
                  </a:cubicBezTo>
                  <a:cubicBezTo>
                    <a:pt x="57801" y="181904"/>
                    <a:pt x="58943" y="181850"/>
                    <a:pt x="59976" y="181796"/>
                  </a:cubicBezTo>
                  <a:cubicBezTo>
                    <a:pt x="62239" y="181598"/>
                    <a:pt x="63910" y="181203"/>
                    <a:pt x="63910" y="180823"/>
                  </a:cubicBezTo>
                  <a:cubicBezTo>
                    <a:pt x="63910" y="180626"/>
                    <a:pt x="63500" y="180428"/>
                    <a:pt x="62543" y="180231"/>
                  </a:cubicBezTo>
                  <a:cubicBezTo>
                    <a:pt x="61571" y="180049"/>
                    <a:pt x="60067" y="179821"/>
                    <a:pt x="57894" y="179471"/>
                  </a:cubicBezTo>
                  <a:lnTo>
                    <a:pt x="56983" y="179395"/>
                  </a:lnTo>
                  <a:lnTo>
                    <a:pt x="55950" y="179289"/>
                  </a:lnTo>
                  <a:cubicBezTo>
                    <a:pt x="55236" y="179198"/>
                    <a:pt x="54491" y="179107"/>
                    <a:pt x="53823" y="179016"/>
                  </a:cubicBezTo>
                  <a:cubicBezTo>
                    <a:pt x="53139" y="178924"/>
                    <a:pt x="52532" y="178818"/>
                    <a:pt x="52091" y="178757"/>
                  </a:cubicBezTo>
                  <a:cubicBezTo>
                    <a:pt x="51863" y="178727"/>
                    <a:pt x="51696" y="178697"/>
                    <a:pt x="51575" y="178666"/>
                  </a:cubicBezTo>
                  <a:lnTo>
                    <a:pt x="51377" y="178636"/>
                  </a:lnTo>
                  <a:cubicBezTo>
                    <a:pt x="50572" y="178226"/>
                    <a:pt x="51119" y="178043"/>
                    <a:pt x="51666" y="177876"/>
                  </a:cubicBezTo>
                  <a:cubicBezTo>
                    <a:pt x="48217" y="177253"/>
                    <a:pt x="44784" y="176433"/>
                    <a:pt x="41381" y="175491"/>
                  </a:cubicBezTo>
                  <a:cubicBezTo>
                    <a:pt x="40531" y="175248"/>
                    <a:pt x="39680" y="175005"/>
                    <a:pt x="38829" y="174762"/>
                  </a:cubicBezTo>
                  <a:cubicBezTo>
                    <a:pt x="37963" y="174504"/>
                    <a:pt x="37113" y="174230"/>
                    <a:pt x="36262" y="174002"/>
                  </a:cubicBezTo>
                  <a:cubicBezTo>
                    <a:pt x="35837" y="173881"/>
                    <a:pt x="35396" y="173775"/>
                    <a:pt x="34986" y="173638"/>
                  </a:cubicBezTo>
                  <a:lnTo>
                    <a:pt x="33725" y="173258"/>
                  </a:lnTo>
                  <a:cubicBezTo>
                    <a:pt x="33315" y="173137"/>
                    <a:pt x="32905" y="172985"/>
                    <a:pt x="32494" y="172848"/>
                  </a:cubicBezTo>
                  <a:lnTo>
                    <a:pt x="31872" y="172635"/>
                  </a:lnTo>
                  <a:lnTo>
                    <a:pt x="31264" y="172407"/>
                  </a:lnTo>
                  <a:cubicBezTo>
                    <a:pt x="29623" y="171830"/>
                    <a:pt x="28013" y="171146"/>
                    <a:pt x="26448" y="170402"/>
                  </a:cubicBezTo>
                  <a:cubicBezTo>
                    <a:pt x="24884" y="169658"/>
                    <a:pt x="23364" y="168837"/>
                    <a:pt x="21891" y="167926"/>
                  </a:cubicBezTo>
                  <a:cubicBezTo>
                    <a:pt x="20432" y="167030"/>
                    <a:pt x="19020" y="166042"/>
                    <a:pt x="17668" y="164964"/>
                  </a:cubicBezTo>
                  <a:cubicBezTo>
                    <a:pt x="16331" y="163900"/>
                    <a:pt x="15070" y="162746"/>
                    <a:pt x="13885" y="161500"/>
                  </a:cubicBezTo>
                  <a:lnTo>
                    <a:pt x="13885" y="161500"/>
                  </a:lnTo>
                  <a:cubicBezTo>
                    <a:pt x="15070" y="162730"/>
                    <a:pt x="16346" y="163900"/>
                    <a:pt x="17698" y="164948"/>
                  </a:cubicBezTo>
                  <a:cubicBezTo>
                    <a:pt x="19050" y="166027"/>
                    <a:pt x="20478" y="167014"/>
                    <a:pt x="21967" y="167911"/>
                  </a:cubicBezTo>
                  <a:cubicBezTo>
                    <a:pt x="23456" y="168807"/>
                    <a:pt x="24990" y="169627"/>
                    <a:pt x="26570" y="170372"/>
                  </a:cubicBezTo>
                  <a:cubicBezTo>
                    <a:pt x="28165" y="171101"/>
                    <a:pt x="29775" y="171785"/>
                    <a:pt x="31431" y="172362"/>
                  </a:cubicBezTo>
                  <a:cubicBezTo>
                    <a:pt x="31856" y="172514"/>
                    <a:pt x="32267" y="172650"/>
                    <a:pt x="32692" y="172787"/>
                  </a:cubicBezTo>
                  <a:cubicBezTo>
                    <a:pt x="33102" y="172924"/>
                    <a:pt x="33512" y="173061"/>
                    <a:pt x="33938" y="173182"/>
                  </a:cubicBezTo>
                  <a:lnTo>
                    <a:pt x="35214" y="173562"/>
                  </a:lnTo>
                  <a:lnTo>
                    <a:pt x="36505" y="173927"/>
                  </a:lnTo>
                  <a:cubicBezTo>
                    <a:pt x="37371" y="174154"/>
                    <a:pt x="38252" y="174428"/>
                    <a:pt x="39118" y="174671"/>
                  </a:cubicBezTo>
                  <a:lnTo>
                    <a:pt x="40409" y="175035"/>
                  </a:lnTo>
                  <a:lnTo>
                    <a:pt x="41700" y="175385"/>
                  </a:lnTo>
                  <a:cubicBezTo>
                    <a:pt x="43432" y="175841"/>
                    <a:pt x="45164" y="176281"/>
                    <a:pt x="46896" y="176676"/>
                  </a:cubicBezTo>
                  <a:cubicBezTo>
                    <a:pt x="48643" y="177071"/>
                    <a:pt x="50390" y="177405"/>
                    <a:pt x="52152" y="177709"/>
                  </a:cubicBezTo>
                  <a:cubicBezTo>
                    <a:pt x="52669" y="177466"/>
                    <a:pt x="52577" y="177223"/>
                    <a:pt x="49569" y="176463"/>
                  </a:cubicBezTo>
                  <a:cubicBezTo>
                    <a:pt x="48536" y="176175"/>
                    <a:pt x="46820" y="175765"/>
                    <a:pt x="44739" y="175233"/>
                  </a:cubicBezTo>
                  <a:cubicBezTo>
                    <a:pt x="44207" y="175096"/>
                    <a:pt x="43660" y="174960"/>
                    <a:pt x="43098" y="174808"/>
                  </a:cubicBezTo>
                  <a:cubicBezTo>
                    <a:pt x="42521" y="174671"/>
                    <a:pt x="41943" y="174504"/>
                    <a:pt x="41336" y="174337"/>
                  </a:cubicBezTo>
                  <a:cubicBezTo>
                    <a:pt x="40120" y="174018"/>
                    <a:pt x="38860" y="173653"/>
                    <a:pt x="37508" y="173273"/>
                  </a:cubicBezTo>
                  <a:cubicBezTo>
                    <a:pt x="36824" y="173091"/>
                    <a:pt x="36140" y="172939"/>
                    <a:pt x="35502" y="172757"/>
                  </a:cubicBezTo>
                  <a:cubicBezTo>
                    <a:pt x="34849" y="172559"/>
                    <a:pt x="34196" y="172392"/>
                    <a:pt x="33543" y="172180"/>
                  </a:cubicBezTo>
                  <a:cubicBezTo>
                    <a:pt x="32905" y="171967"/>
                    <a:pt x="32251" y="171769"/>
                    <a:pt x="31613" y="171541"/>
                  </a:cubicBezTo>
                  <a:lnTo>
                    <a:pt x="30671" y="171207"/>
                  </a:lnTo>
                  <a:cubicBezTo>
                    <a:pt x="30352" y="171086"/>
                    <a:pt x="30049" y="170964"/>
                    <a:pt x="29730" y="170843"/>
                  </a:cubicBezTo>
                  <a:cubicBezTo>
                    <a:pt x="27481" y="169977"/>
                    <a:pt x="25294" y="168929"/>
                    <a:pt x="23213" y="167713"/>
                  </a:cubicBezTo>
                  <a:cubicBezTo>
                    <a:pt x="22893" y="167531"/>
                    <a:pt x="22590" y="167333"/>
                    <a:pt x="22286" y="167136"/>
                  </a:cubicBezTo>
                  <a:lnTo>
                    <a:pt x="21374" y="166559"/>
                  </a:lnTo>
                  <a:lnTo>
                    <a:pt x="20493" y="165936"/>
                  </a:lnTo>
                  <a:lnTo>
                    <a:pt x="20053" y="165617"/>
                  </a:lnTo>
                  <a:cubicBezTo>
                    <a:pt x="19901" y="165510"/>
                    <a:pt x="19764" y="165404"/>
                    <a:pt x="19612" y="165298"/>
                  </a:cubicBezTo>
                  <a:lnTo>
                    <a:pt x="18746" y="164645"/>
                  </a:lnTo>
                  <a:cubicBezTo>
                    <a:pt x="18473" y="164417"/>
                    <a:pt x="18199" y="164174"/>
                    <a:pt x="17911" y="163946"/>
                  </a:cubicBezTo>
                  <a:cubicBezTo>
                    <a:pt x="17349" y="163505"/>
                    <a:pt x="16817" y="163004"/>
                    <a:pt x="16285" y="162518"/>
                  </a:cubicBezTo>
                  <a:lnTo>
                    <a:pt x="16088" y="162335"/>
                  </a:lnTo>
                  <a:lnTo>
                    <a:pt x="15890" y="162138"/>
                  </a:lnTo>
                  <a:lnTo>
                    <a:pt x="15510" y="161758"/>
                  </a:lnTo>
                  <a:lnTo>
                    <a:pt x="15131" y="161378"/>
                  </a:lnTo>
                  <a:cubicBezTo>
                    <a:pt x="14994" y="161257"/>
                    <a:pt x="14872" y="161135"/>
                    <a:pt x="14751" y="160999"/>
                  </a:cubicBezTo>
                  <a:cubicBezTo>
                    <a:pt x="14265" y="160452"/>
                    <a:pt x="13763" y="159935"/>
                    <a:pt x="13323" y="159373"/>
                  </a:cubicBezTo>
                  <a:cubicBezTo>
                    <a:pt x="13080" y="159085"/>
                    <a:pt x="12852" y="158811"/>
                    <a:pt x="12624" y="158522"/>
                  </a:cubicBezTo>
                  <a:lnTo>
                    <a:pt x="11986" y="157657"/>
                  </a:lnTo>
                  <a:lnTo>
                    <a:pt x="11652" y="157216"/>
                  </a:lnTo>
                  <a:lnTo>
                    <a:pt x="11348" y="156775"/>
                  </a:lnTo>
                  <a:lnTo>
                    <a:pt x="10756" y="155864"/>
                  </a:lnTo>
                  <a:cubicBezTo>
                    <a:pt x="9206" y="153388"/>
                    <a:pt x="8006" y="150729"/>
                    <a:pt x="7155" y="147934"/>
                  </a:cubicBezTo>
                  <a:lnTo>
                    <a:pt x="7079" y="147676"/>
                  </a:lnTo>
                  <a:lnTo>
                    <a:pt x="7003" y="147418"/>
                  </a:lnTo>
                  <a:lnTo>
                    <a:pt x="6867" y="146886"/>
                  </a:lnTo>
                  <a:lnTo>
                    <a:pt x="6578" y="145822"/>
                  </a:lnTo>
                  <a:lnTo>
                    <a:pt x="6365" y="144729"/>
                  </a:lnTo>
                  <a:lnTo>
                    <a:pt x="6244" y="144197"/>
                  </a:lnTo>
                  <a:lnTo>
                    <a:pt x="6183" y="143924"/>
                  </a:lnTo>
                  <a:lnTo>
                    <a:pt x="6153" y="143650"/>
                  </a:lnTo>
                  <a:lnTo>
                    <a:pt x="5986" y="142556"/>
                  </a:lnTo>
                  <a:lnTo>
                    <a:pt x="5894" y="142009"/>
                  </a:lnTo>
                  <a:cubicBezTo>
                    <a:pt x="5864" y="141827"/>
                    <a:pt x="5864" y="141645"/>
                    <a:pt x="5834" y="141447"/>
                  </a:cubicBezTo>
                  <a:lnTo>
                    <a:pt x="5727" y="140338"/>
                  </a:lnTo>
                  <a:cubicBezTo>
                    <a:pt x="5712" y="140156"/>
                    <a:pt x="5697" y="139974"/>
                    <a:pt x="5667" y="139791"/>
                  </a:cubicBezTo>
                  <a:lnTo>
                    <a:pt x="5651" y="139229"/>
                  </a:lnTo>
                  <a:cubicBezTo>
                    <a:pt x="5484" y="136237"/>
                    <a:pt x="5591" y="133244"/>
                    <a:pt x="5955" y="130266"/>
                  </a:cubicBezTo>
                  <a:cubicBezTo>
                    <a:pt x="6350" y="127304"/>
                    <a:pt x="6988" y="124387"/>
                    <a:pt x="7869" y="121531"/>
                  </a:cubicBezTo>
                  <a:cubicBezTo>
                    <a:pt x="8766" y="118660"/>
                    <a:pt x="9829" y="115865"/>
                    <a:pt x="11059" y="113131"/>
                  </a:cubicBezTo>
                  <a:cubicBezTo>
                    <a:pt x="12290" y="110381"/>
                    <a:pt x="13627" y="107692"/>
                    <a:pt x="14994" y="105003"/>
                  </a:cubicBezTo>
                  <a:cubicBezTo>
                    <a:pt x="16969" y="101099"/>
                    <a:pt x="19020" y="97149"/>
                    <a:pt x="20827" y="93002"/>
                  </a:cubicBezTo>
                  <a:cubicBezTo>
                    <a:pt x="21739" y="90936"/>
                    <a:pt x="22590" y="88809"/>
                    <a:pt x="23349" y="86637"/>
                  </a:cubicBezTo>
                  <a:cubicBezTo>
                    <a:pt x="24109" y="84464"/>
                    <a:pt x="24747" y="82231"/>
                    <a:pt x="25263" y="79983"/>
                  </a:cubicBezTo>
                  <a:lnTo>
                    <a:pt x="25628" y="78282"/>
                  </a:lnTo>
                  <a:lnTo>
                    <a:pt x="25932" y="76550"/>
                  </a:lnTo>
                  <a:lnTo>
                    <a:pt x="26008" y="76124"/>
                  </a:lnTo>
                  <a:lnTo>
                    <a:pt x="26068" y="75684"/>
                  </a:lnTo>
                  <a:lnTo>
                    <a:pt x="26175" y="74818"/>
                  </a:lnTo>
                  <a:lnTo>
                    <a:pt x="26281" y="73937"/>
                  </a:lnTo>
                  <a:lnTo>
                    <a:pt x="26357" y="73071"/>
                  </a:lnTo>
                  <a:lnTo>
                    <a:pt x="26433" y="72190"/>
                  </a:lnTo>
                  <a:cubicBezTo>
                    <a:pt x="26463" y="71901"/>
                    <a:pt x="26494" y="71613"/>
                    <a:pt x="26494" y="71309"/>
                  </a:cubicBezTo>
                  <a:lnTo>
                    <a:pt x="26570" y="69531"/>
                  </a:lnTo>
                  <a:lnTo>
                    <a:pt x="26570" y="69076"/>
                  </a:lnTo>
                  <a:lnTo>
                    <a:pt x="26555" y="68620"/>
                  </a:lnTo>
                  <a:lnTo>
                    <a:pt x="26524" y="67724"/>
                  </a:lnTo>
                  <a:cubicBezTo>
                    <a:pt x="26509" y="67116"/>
                    <a:pt x="26463" y="66539"/>
                    <a:pt x="26418" y="65961"/>
                  </a:cubicBezTo>
                  <a:cubicBezTo>
                    <a:pt x="26236" y="63622"/>
                    <a:pt x="25901" y="61343"/>
                    <a:pt x="25506" y="59125"/>
                  </a:cubicBezTo>
                  <a:cubicBezTo>
                    <a:pt x="25111" y="56892"/>
                    <a:pt x="24640" y="54689"/>
                    <a:pt x="24170" y="52532"/>
                  </a:cubicBezTo>
                  <a:cubicBezTo>
                    <a:pt x="23501" y="49555"/>
                    <a:pt x="22802" y="46577"/>
                    <a:pt x="22195" y="43615"/>
                  </a:cubicBezTo>
                  <a:cubicBezTo>
                    <a:pt x="21572" y="40698"/>
                    <a:pt x="21101" y="37736"/>
                    <a:pt x="20782" y="34758"/>
                  </a:cubicBezTo>
                  <a:lnTo>
                    <a:pt x="20676" y="33649"/>
                  </a:lnTo>
                  <a:lnTo>
                    <a:pt x="20600" y="32555"/>
                  </a:lnTo>
                  <a:cubicBezTo>
                    <a:pt x="20539" y="31826"/>
                    <a:pt x="20539" y="31112"/>
                    <a:pt x="20524" y="30383"/>
                  </a:cubicBezTo>
                  <a:cubicBezTo>
                    <a:pt x="20508" y="30018"/>
                    <a:pt x="20524" y="29669"/>
                    <a:pt x="20524" y="29304"/>
                  </a:cubicBezTo>
                  <a:cubicBezTo>
                    <a:pt x="20524" y="28955"/>
                    <a:pt x="20524" y="28591"/>
                    <a:pt x="20554" y="28241"/>
                  </a:cubicBezTo>
                  <a:lnTo>
                    <a:pt x="20615" y="27178"/>
                  </a:lnTo>
                  <a:cubicBezTo>
                    <a:pt x="20645" y="26828"/>
                    <a:pt x="20691" y="26479"/>
                    <a:pt x="20721" y="26129"/>
                  </a:cubicBezTo>
                  <a:lnTo>
                    <a:pt x="20782" y="25613"/>
                  </a:lnTo>
                  <a:cubicBezTo>
                    <a:pt x="20797" y="25431"/>
                    <a:pt x="20827" y="25264"/>
                    <a:pt x="20858" y="25096"/>
                  </a:cubicBezTo>
                  <a:lnTo>
                    <a:pt x="21025" y="24079"/>
                  </a:lnTo>
                  <a:lnTo>
                    <a:pt x="21253" y="23076"/>
                  </a:lnTo>
                  <a:cubicBezTo>
                    <a:pt x="21283" y="22909"/>
                    <a:pt x="21314" y="22742"/>
                    <a:pt x="21359" y="22575"/>
                  </a:cubicBezTo>
                  <a:lnTo>
                    <a:pt x="21511" y="22089"/>
                  </a:lnTo>
                  <a:cubicBezTo>
                    <a:pt x="21602" y="21770"/>
                    <a:pt x="21678" y="21435"/>
                    <a:pt x="21785" y="21116"/>
                  </a:cubicBezTo>
                  <a:lnTo>
                    <a:pt x="22134" y="20190"/>
                  </a:lnTo>
                  <a:cubicBezTo>
                    <a:pt x="22240" y="19871"/>
                    <a:pt x="22377" y="19567"/>
                    <a:pt x="22514" y="19263"/>
                  </a:cubicBezTo>
                  <a:lnTo>
                    <a:pt x="22711" y="18822"/>
                  </a:lnTo>
                  <a:cubicBezTo>
                    <a:pt x="22787" y="18671"/>
                    <a:pt x="22848" y="18519"/>
                    <a:pt x="22924" y="18367"/>
                  </a:cubicBezTo>
                  <a:cubicBezTo>
                    <a:pt x="23228" y="17789"/>
                    <a:pt x="23562" y="17212"/>
                    <a:pt x="23911" y="16665"/>
                  </a:cubicBezTo>
                  <a:lnTo>
                    <a:pt x="24185" y="16255"/>
                  </a:lnTo>
                  <a:lnTo>
                    <a:pt x="24291" y="16073"/>
                  </a:lnTo>
                  <a:cubicBezTo>
                    <a:pt x="24306" y="16042"/>
                    <a:pt x="24321" y="16012"/>
                    <a:pt x="24352" y="15997"/>
                  </a:cubicBezTo>
                  <a:lnTo>
                    <a:pt x="24975" y="15252"/>
                  </a:lnTo>
                  <a:cubicBezTo>
                    <a:pt x="25856" y="14280"/>
                    <a:pt x="26813" y="13369"/>
                    <a:pt x="27831" y="12548"/>
                  </a:cubicBezTo>
                  <a:cubicBezTo>
                    <a:pt x="29851" y="10938"/>
                    <a:pt x="32115" y="9662"/>
                    <a:pt x="34515" y="8751"/>
                  </a:cubicBezTo>
                  <a:cubicBezTo>
                    <a:pt x="36915" y="7839"/>
                    <a:pt x="39391" y="7155"/>
                    <a:pt x="41913" y="6685"/>
                  </a:cubicBezTo>
                  <a:cubicBezTo>
                    <a:pt x="44404" y="6198"/>
                    <a:pt x="46896" y="5864"/>
                    <a:pt x="49326" y="5545"/>
                  </a:cubicBezTo>
                  <a:cubicBezTo>
                    <a:pt x="51484" y="5257"/>
                    <a:pt x="53307" y="4998"/>
                    <a:pt x="54780" y="4725"/>
                  </a:cubicBezTo>
                  <a:cubicBezTo>
                    <a:pt x="55919" y="4543"/>
                    <a:pt x="57059" y="4284"/>
                    <a:pt x="58168" y="3965"/>
                  </a:cubicBezTo>
                  <a:cubicBezTo>
                    <a:pt x="58487" y="3859"/>
                    <a:pt x="58791" y="3753"/>
                    <a:pt x="59094" y="3616"/>
                  </a:cubicBezTo>
                  <a:cubicBezTo>
                    <a:pt x="59262" y="3555"/>
                    <a:pt x="59413" y="3464"/>
                    <a:pt x="59535" y="3342"/>
                  </a:cubicBezTo>
                  <a:cubicBezTo>
                    <a:pt x="59672" y="3175"/>
                    <a:pt x="59520" y="3054"/>
                    <a:pt x="59079" y="2963"/>
                  </a:cubicBezTo>
                  <a:cubicBezTo>
                    <a:pt x="58410" y="2847"/>
                    <a:pt x="57109" y="2819"/>
                    <a:pt x="55277" y="2819"/>
                  </a:cubicBezTo>
                  <a:cubicBezTo>
                    <a:pt x="54698" y="2819"/>
                    <a:pt x="54065" y="2822"/>
                    <a:pt x="53382" y="2826"/>
                  </a:cubicBezTo>
                  <a:cubicBezTo>
                    <a:pt x="51970" y="2841"/>
                    <a:pt x="50329" y="2887"/>
                    <a:pt x="48506" y="2963"/>
                  </a:cubicBezTo>
                  <a:cubicBezTo>
                    <a:pt x="46668" y="3054"/>
                    <a:pt x="44647" y="3175"/>
                    <a:pt x="42445" y="3449"/>
                  </a:cubicBezTo>
                  <a:lnTo>
                    <a:pt x="42369" y="2947"/>
                  </a:lnTo>
                  <a:cubicBezTo>
                    <a:pt x="44572" y="2628"/>
                    <a:pt x="46349" y="2431"/>
                    <a:pt x="47792" y="2264"/>
                  </a:cubicBezTo>
                  <a:cubicBezTo>
                    <a:pt x="49235" y="2097"/>
                    <a:pt x="50344" y="1945"/>
                    <a:pt x="51180" y="1823"/>
                  </a:cubicBezTo>
                  <a:cubicBezTo>
                    <a:pt x="52836" y="1550"/>
                    <a:pt x="53443" y="1322"/>
                    <a:pt x="53550" y="1140"/>
                  </a:cubicBezTo>
                  <a:cubicBezTo>
                    <a:pt x="53777" y="729"/>
                    <a:pt x="52106" y="426"/>
                    <a:pt x="53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1" name="Google Shape;3324;p51">
              <a:extLst>
                <a:ext uri="{FF2B5EF4-FFF2-40B4-BE49-F238E27FC236}">
                  <a16:creationId xmlns:a16="http://schemas.microsoft.com/office/drawing/2014/main" id="{2FC559C0-B5BD-4688-B1CA-9A717CF71F94}"/>
                </a:ext>
              </a:extLst>
            </p:cNvPr>
            <p:cNvSpPr/>
            <p:nvPr/>
          </p:nvSpPr>
          <p:spPr>
            <a:xfrm>
              <a:off x="3402850" y="931550"/>
              <a:ext cx="1365350" cy="3835150"/>
            </a:xfrm>
            <a:custGeom>
              <a:avLst/>
              <a:gdLst/>
              <a:ahLst/>
              <a:cxnLst/>
              <a:rect l="l" t="t" r="r" b="b"/>
              <a:pathLst>
                <a:path w="54614" h="153406" extrusionOk="0">
                  <a:moveTo>
                    <a:pt x="17606" y="59543"/>
                  </a:moveTo>
                  <a:cubicBezTo>
                    <a:pt x="17621" y="59543"/>
                    <a:pt x="17631" y="59572"/>
                    <a:pt x="17638" y="59613"/>
                  </a:cubicBezTo>
                  <a:lnTo>
                    <a:pt x="17638" y="59613"/>
                  </a:lnTo>
                  <a:cubicBezTo>
                    <a:pt x="17631" y="59573"/>
                    <a:pt x="17622" y="59548"/>
                    <a:pt x="17608" y="59548"/>
                  </a:cubicBezTo>
                  <a:cubicBezTo>
                    <a:pt x="17590" y="59548"/>
                    <a:pt x="17566" y="59588"/>
                    <a:pt x="17532" y="59689"/>
                  </a:cubicBezTo>
                  <a:cubicBezTo>
                    <a:pt x="17565" y="59583"/>
                    <a:pt x="17589" y="59543"/>
                    <a:pt x="17606" y="59543"/>
                  </a:cubicBezTo>
                  <a:close/>
                  <a:moveTo>
                    <a:pt x="17410" y="60176"/>
                  </a:moveTo>
                  <a:cubicBezTo>
                    <a:pt x="17380" y="60403"/>
                    <a:pt x="17319" y="60707"/>
                    <a:pt x="17228" y="61087"/>
                  </a:cubicBezTo>
                  <a:cubicBezTo>
                    <a:pt x="17319" y="60692"/>
                    <a:pt x="17365" y="60403"/>
                    <a:pt x="17410" y="60176"/>
                  </a:cubicBezTo>
                  <a:close/>
                  <a:moveTo>
                    <a:pt x="7840" y="97774"/>
                  </a:moveTo>
                  <a:cubicBezTo>
                    <a:pt x="7536" y="98610"/>
                    <a:pt x="7247" y="99460"/>
                    <a:pt x="6989" y="100296"/>
                  </a:cubicBezTo>
                  <a:cubicBezTo>
                    <a:pt x="6746" y="101147"/>
                    <a:pt x="6488" y="101997"/>
                    <a:pt x="6275" y="102848"/>
                  </a:cubicBezTo>
                  <a:cubicBezTo>
                    <a:pt x="5819" y="104550"/>
                    <a:pt x="5455" y="106281"/>
                    <a:pt x="5166" y="108028"/>
                  </a:cubicBezTo>
                  <a:cubicBezTo>
                    <a:pt x="4877" y="109760"/>
                    <a:pt x="4695" y="111507"/>
                    <a:pt x="4604" y="113269"/>
                  </a:cubicBezTo>
                  <a:lnTo>
                    <a:pt x="4573" y="113923"/>
                  </a:lnTo>
                  <a:cubicBezTo>
                    <a:pt x="4558" y="114151"/>
                    <a:pt x="4558" y="114363"/>
                    <a:pt x="4558" y="114591"/>
                  </a:cubicBezTo>
                  <a:lnTo>
                    <a:pt x="4543" y="115913"/>
                  </a:lnTo>
                  <a:cubicBezTo>
                    <a:pt x="4573" y="116779"/>
                    <a:pt x="4558" y="117675"/>
                    <a:pt x="4634" y="118541"/>
                  </a:cubicBezTo>
                  <a:lnTo>
                    <a:pt x="4665" y="119209"/>
                  </a:lnTo>
                  <a:cubicBezTo>
                    <a:pt x="4680" y="119422"/>
                    <a:pt x="4695" y="119650"/>
                    <a:pt x="4725" y="119863"/>
                  </a:cubicBezTo>
                  <a:cubicBezTo>
                    <a:pt x="4771" y="120288"/>
                    <a:pt x="4817" y="120713"/>
                    <a:pt x="4877" y="121154"/>
                  </a:cubicBezTo>
                  <a:cubicBezTo>
                    <a:pt x="4999" y="122005"/>
                    <a:pt x="5136" y="122870"/>
                    <a:pt x="5333" y="123721"/>
                  </a:cubicBezTo>
                  <a:cubicBezTo>
                    <a:pt x="5698" y="125407"/>
                    <a:pt x="6214" y="127063"/>
                    <a:pt x="6867" y="128658"/>
                  </a:cubicBezTo>
                  <a:cubicBezTo>
                    <a:pt x="8189" y="131864"/>
                    <a:pt x="10134" y="134765"/>
                    <a:pt x="12579" y="137211"/>
                  </a:cubicBezTo>
                  <a:cubicBezTo>
                    <a:pt x="11334" y="135965"/>
                    <a:pt x="10209" y="134613"/>
                    <a:pt x="9222" y="133155"/>
                  </a:cubicBezTo>
                  <a:cubicBezTo>
                    <a:pt x="8250" y="131697"/>
                    <a:pt x="7429" y="130162"/>
                    <a:pt x="6761" y="128537"/>
                  </a:cubicBezTo>
                  <a:cubicBezTo>
                    <a:pt x="6093" y="126927"/>
                    <a:pt x="5576" y="125255"/>
                    <a:pt x="5212" y="123539"/>
                  </a:cubicBezTo>
                  <a:cubicBezTo>
                    <a:pt x="5120" y="123113"/>
                    <a:pt x="5029" y="122688"/>
                    <a:pt x="4968" y="122248"/>
                  </a:cubicBezTo>
                  <a:cubicBezTo>
                    <a:pt x="4908" y="121822"/>
                    <a:pt x="4847" y="121382"/>
                    <a:pt x="4771" y="120956"/>
                  </a:cubicBezTo>
                  <a:lnTo>
                    <a:pt x="4634" y="119665"/>
                  </a:lnTo>
                  <a:lnTo>
                    <a:pt x="4543" y="118343"/>
                  </a:lnTo>
                  <a:cubicBezTo>
                    <a:pt x="4528" y="118116"/>
                    <a:pt x="4513" y="117903"/>
                    <a:pt x="4513" y="117690"/>
                  </a:cubicBezTo>
                  <a:lnTo>
                    <a:pt x="4498" y="117022"/>
                  </a:lnTo>
                  <a:cubicBezTo>
                    <a:pt x="4482" y="116566"/>
                    <a:pt x="4467" y="116141"/>
                    <a:pt x="4467" y="115700"/>
                  </a:cubicBezTo>
                  <a:cubicBezTo>
                    <a:pt x="4482" y="114819"/>
                    <a:pt x="4482" y="113938"/>
                    <a:pt x="4543" y="113057"/>
                  </a:cubicBezTo>
                  <a:cubicBezTo>
                    <a:pt x="4573" y="112191"/>
                    <a:pt x="4680" y="111310"/>
                    <a:pt x="4756" y="110444"/>
                  </a:cubicBezTo>
                  <a:cubicBezTo>
                    <a:pt x="4893" y="109578"/>
                    <a:pt x="5014" y="108712"/>
                    <a:pt x="5136" y="107846"/>
                  </a:cubicBezTo>
                  <a:cubicBezTo>
                    <a:pt x="5272" y="106995"/>
                    <a:pt x="5455" y="106130"/>
                    <a:pt x="5637" y="105279"/>
                  </a:cubicBezTo>
                  <a:cubicBezTo>
                    <a:pt x="5834" y="104428"/>
                    <a:pt x="6047" y="103593"/>
                    <a:pt x="6260" y="102742"/>
                  </a:cubicBezTo>
                  <a:cubicBezTo>
                    <a:pt x="6488" y="101906"/>
                    <a:pt x="6715" y="101071"/>
                    <a:pt x="6989" y="100235"/>
                  </a:cubicBezTo>
                  <a:cubicBezTo>
                    <a:pt x="7262" y="99415"/>
                    <a:pt x="7536" y="98595"/>
                    <a:pt x="7840" y="97774"/>
                  </a:cubicBezTo>
                  <a:close/>
                  <a:moveTo>
                    <a:pt x="33342" y="1"/>
                  </a:moveTo>
                  <a:cubicBezTo>
                    <a:pt x="32111" y="1"/>
                    <a:pt x="30877" y="68"/>
                    <a:pt x="29654" y="200"/>
                  </a:cubicBezTo>
                  <a:lnTo>
                    <a:pt x="28895" y="306"/>
                  </a:lnTo>
                  <a:cubicBezTo>
                    <a:pt x="28652" y="337"/>
                    <a:pt x="28394" y="397"/>
                    <a:pt x="28135" y="443"/>
                  </a:cubicBezTo>
                  <a:cubicBezTo>
                    <a:pt x="27877" y="504"/>
                    <a:pt x="27619" y="534"/>
                    <a:pt x="27360" y="610"/>
                  </a:cubicBezTo>
                  <a:lnTo>
                    <a:pt x="26601" y="792"/>
                  </a:lnTo>
                  <a:cubicBezTo>
                    <a:pt x="26343" y="853"/>
                    <a:pt x="26084" y="944"/>
                    <a:pt x="25841" y="1035"/>
                  </a:cubicBezTo>
                  <a:cubicBezTo>
                    <a:pt x="25583" y="1111"/>
                    <a:pt x="25325" y="1187"/>
                    <a:pt x="25082" y="1279"/>
                  </a:cubicBezTo>
                  <a:lnTo>
                    <a:pt x="24322" y="1598"/>
                  </a:lnTo>
                  <a:cubicBezTo>
                    <a:pt x="24186" y="1643"/>
                    <a:pt x="24064" y="1689"/>
                    <a:pt x="23942" y="1749"/>
                  </a:cubicBezTo>
                  <a:lnTo>
                    <a:pt x="23563" y="1947"/>
                  </a:lnTo>
                  <a:lnTo>
                    <a:pt x="22818" y="2327"/>
                  </a:lnTo>
                  <a:lnTo>
                    <a:pt x="22104" y="2752"/>
                  </a:lnTo>
                  <a:lnTo>
                    <a:pt x="21740" y="2965"/>
                  </a:lnTo>
                  <a:cubicBezTo>
                    <a:pt x="21618" y="3041"/>
                    <a:pt x="21512" y="3132"/>
                    <a:pt x="21405" y="3208"/>
                  </a:cubicBezTo>
                  <a:lnTo>
                    <a:pt x="20722" y="3709"/>
                  </a:lnTo>
                  <a:cubicBezTo>
                    <a:pt x="20494" y="3876"/>
                    <a:pt x="20297" y="4059"/>
                    <a:pt x="20084" y="4256"/>
                  </a:cubicBezTo>
                  <a:lnTo>
                    <a:pt x="19765" y="4530"/>
                  </a:lnTo>
                  <a:cubicBezTo>
                    <a:pt x="19658" y="4621"/>
                    <a:pt x="19552" y="4712"/>
                    <a:pt x="19461" y="4818"/>
                  </a:cubicBezTo>
                  <a:lnTo>
                    <a:pt x="18869" y="5426"/>
                  </a:lnTo>
                  <a:lnTo>
                    <a:pt x="18580" y="5730"/>
                  </a:lnTo>
                  <a:lnTo>
                    <a:pt x="18322" y="6049"/>
                  </a:lnTo>
                  <a:lnTo>
                    <a:pt x="17775" y="6793"/>
                  </a:lnTo>
                  <a:cubicBezTo>
                    <a:pt x="17577" y="7066"/>
                    <a:pt x="17395" y="7385"/>
                    <a:pt x="17197" y="7705"/>
                  </a:cubicBezTo>
                  <a:cubicBezTo>
                    <a:pt x="17091" y="7856"/>
                    <a:pt x="17000" y="8024"/>
                    <a:pt x="16909" y="8191"/>
                  </a:cubicBezTo>
                  <a:lnTo>
                    <a:pt x="16635" y="8722"/>
                  </a:lnTo>
                  <a:lnTo>
                    <a:pt x="16362" y="9254"/>
                  </a:lnTo>
                  <a:lnTo>
                    <a:pt x="16225" y="9512"/>
                  </a:lnTo>
                  <a:lnTo>
                    <a:pt x="16119" y="9786"/>
                  </a:lnTo>
                  <a:lnTo>
                    <a:pt x="15663" y="10880"/>
                  </a:lnTo>
                  <a:cubicBezTo>
                    <a:pt x="15526" y="11244"/>
                    <a:pt x="15420" y="11594"/>
                    <a:pt x="15299" y="11943"/>
                  </a:cubicBezTo>
                  <a:cubicBezTo>
                    <a:pt x="15056" y="12611"/>
                    <a:pt x="14919" y="13234"/>
                    <a:pt x="14782" y="13720"/>
                  </a:cubicBezTo>
                  <a:lnTo>
                    <a:pt x="14630" y="14267"/>
                  </a:lnTo>
                  <a:lnTo>
                    <a:pt x="14524" y="14814"/>
                  </a:lnTo>
                  <a:lnTo>
                    <a:pt x="14311" y="15893"/>
                  </a:lnTo>
                  <a:cubicBezTo>
                    <a:pt x="14266" y="16075"/>
                    <a:pt x="14235" y="16257"/>
                    <a:pt x="14220" y="16440"/>
                  </a:cubicBezTo>
                  <a:lnTo>
                    <a:pt x="14129" y="16971"/>
                  </a:lnTo>
                  <a:lnTo>
                    <a:pt x="13977" y="18050"/>
                  </a:lnTo>
                  <a:cubicBezTo>
                    <a:pt x="13916" y="18779"/>
                    <a:pt x="13840" y="19493"/>
                    <a:pt x="13795" y="20207"/>
                  </a:cubicBezTo>
                  <a:lnTo>
                    <a:pt x="13749" y="21301"/>
                  </a:lnTo>
                  <a:lnTo>
                    <a:pt x="13719" y="21832"/>
                  </a:lnTo>
                  <a:lnTo>
                    <a:pt x="13719" y="22364"/>
                  </a:lnTo>
                  <a:lnTo>
                    <a:pt x="13719" y="23428"/>
                  </a:lnTo>
                  <a:lnTo>
                    <a:pt x="13749" y="24491"/>
                  </a:lnTo>
                  <a:cubicBezTo>
                    <a:pt x="13764" y="24856"/>
                    <a:pt x="13779" y="25205"/>
                    <a:pt x="13795" y="25554"/>
                  </a:cubicBezTo>
                  <a:cubicBezTo>
                    <a:pt x="13825" y="25904"/>
                    <a:pt x="13840" y="26253"/>
                    <a:pt x="13871" y="26618"/>
                  </a:cubicBezTo>
                  <a:cubicBezTo>
                    <a:pt x="13977" y="28015"/>
                    <a:pt x="14129" y="29413"/>
                    <a:pt x="14311" y="30780"/>
                  </a:cubicBezTo>
                  <a:cubicBezTo>
                    <a:pt x="15116" y="36264"/>
                    <a:pt x="16544" y="41384"/>
                    <a:pt x="17319" y="46351"/>
                  </a:cubicBezTo>
                  <a:cubicBezTo>
                    <a:pt x="17729" y="48797"/>
                    <a:pt x="17942" y="51258"/>
                    <a:pt x="17957" y="53734"/>
                  </a:cubicBezTo>
                  <a:lnTo>
                    <a:pt x="17942" y="54631"/>
                  </a:lnTo>
                  <a:cubicBezTo>
                    <a:pt x="17927" y="54783"/>
                    <a:pt x="17927" y="54935"/>
                    <a:pt x="17927" y="55086"/>
                  </a:cubicBezTo>
                  <a:lnTo>
                    <a:pt x="17896" y="55542"/>
                  </a:lnTo>
                  <a:lnTo>
                    <a:pt x="17836" y="56454"/>
                  </a:lnTo>
                  <a:lnTo>
                    <a:pt x="17760" y="57350"/>
                  </a:lnTo>
                  <a:lnTo>
                    <a:pt x="17714" y="57791"/>
                  </a:lnTo>
                  <a:lnTo>
                    <a:pt x="17653" y="58246"/>
                  </a:lnTo>
                  <a:lnTo>
                    <a:pt x="17517" y="59143"/>
                  </a:lnTo>
                  <a:lnTo>
                    <a:pt x="17365" y="60039"/>
                  </a:lnTo>
                  <a:cubicBezTo>
                    <a:pt x="17304" y="60327"/>
                    <a:pt x="17258" y="60631"/>
                    <a:pt x="17182" y="60920"/>
                  </a:cubicBezTo>
                  <a:cubicBezTo>
                    <a:pt x="17046" y="61512"/>
                    <a:pt x="16924" y="62105"/>
                    <a:pt x="16757" y="62682"/>
                  </a:cubicBezTo>
                  <a:lnTo>
                    <a:pt x="16529" y="63563"/>
                  </a:lnTo>
                  <a:cubicBezTo>
                    <a:pt x="16438" y="63852"/>
                    <a:pt x="16347" y="64156"/>
                    <a:pt x="16256" y="64444"/>
                  </a:cubicBezTo>
                  <a:lnTo>
                    <a:pt x="15967" y="65325"/>
                  </a:lnTo>
                  <a:lnTo>
                    <a:pt x="15663" y="66222"/>
                  </a:lnTo>
                  <a:cubicBezTo>
                    <a:pt x="15481" y="66829"/>
                    <a:pt x="15253" y="67422"/>
                    <a:pt x="15040" y="68014"/>
                  </a:cubicBezTo>
                  <a:cubicBezTo>
                    <a:pt x="14205" y="70369"/>
                    <a:pt x="13217" y="72724"/>
                    <a:pt x="12200" y="75063"/>
                  </a:cubicBezTo>
                  <a:cubicBezTo>
                    <a:pt x="10149" y="79757"/>
                    <a:pt x="7885" y="84451"/>
                    <a:pt x="5865" y="89328"/>
                  </a:cubicBezTo>
                  <a:cubicBezTo>
                    <a:pt x="3859" y="94219"/>
                    <a:pt x="2067" y="99309"/>
                    <a:pt x="1034" y="104656"/>
                  </a:cubicBezTo>
                  <a:cubicBezTo>
                    <a:pt x="502" y="107345"/>
                    <a:pt x="183" y="110064"/>
                    <a:pt x="46" y="112799"/>
                  </a:cubicBezTo>
                  <a:lnTo>
                    <a:pt x="1" y="113816"/>
                  </a:lnTo>
                  <a:lnTo>
                    <a:pt x="1" y="114849"/>
                  </a:lnTo>
                  <a:lnTo>
                    <a:pt x="1" y="115882"/>
                  </a:lnTo>
                  <a:lnTo>
                    <a:pt x="31" y="116915"/>
                  </a:lnTo>
                  <a:lnTo>
                    <a:pt x="77" y="117948"/>
                  </a:lnTo>
                  <a:lnTo>
                    <a:pt x="153" y="118981"/>
                  </a:lnTo>
                  <a:lnTo>
                    <a:pt x="229" y="120014"/>
                  </a:lnTo>
                  <a:cubicBezTo>
                    <a:pt x="259" y="120364"/>
                    <a:pt x="305" y="120713"/>
                    <a:pt x="350" y="121063"/>
                  </a:cubicBezTo>
                  <a:cubicBezTo>
                    <a:pt x="685" y="123888"/>
                    <a:pt x="1368" y="126653"/>
                    <a:pt x="2356" y="129312"/>
                  </a:cubicBezTo>
                  <a:cubicBezTo>
                    <a:pt x="3389" y="132016"/>
                    <a:pt x="4786" y="134553"/>
                    <a:pt x="6533" y="136877"/>
                  </a:cubicBezTo>
                  <a:cubicBezTo>
                    <a:pt x="4330" y="133899"/>
                    <a:pt x="2659" y="130557"/>
                    <a:pt x="1626" y="127002"/>
                  </a:cubicBezTo>
                  <a:cubicBezTo>
                    <a:pt x="1125" y="125271"/>
                    <a:pt x="745" y="123508"/>
                    <a:pt x="487" y="121731"/>
                  </a:cubicBezTo>
                  <a:cubicBezTo>
                    <a:pt x="426" y="121291"/>
                    <a:pt x="381" y="120850"/>
                    <a:pt x="335" y="120394"/>
                  </a:cubicBezTo>
                  <a:lnTo>
                    <a:pt x="290" y="120060"/>
                  </a:lnTo>
                  <a:lnTo>
                    <a:pt x="274" y="119741"/>
                  </a:lnTo>
                  <a:lnTo>
                    <a:pt x="214" y="119073"/>
                  </a:lnTo>
                  <a:cubicBezTo>
                    <a:pt x="183" y="118632"/>
                    <a:pt x="138" y="118191"/>
                    <a:pt x="138" y="117766"/>
                  </a:cubicBezTo>
                  <a:lnTo>
                    <a:pt x="92" y="116460"/>
                  </a:lnTo>
                  <a:cubicBezTo>
                    <a:pt x="77" y="116019"/>
                    <a:pt x="92" y="115594"/>
                    <a:pt x="92" y="115153"/>
                  </a:cubicBezTo>
                  <a:lnTo>
                    <a:pt x="107" y="113847"/>
                  </a:lnTo>
                  <a:lnTo>
                    <a:pt x="168" y="112555"/>
                  </a:lnTo>
                  <a:lnTo>
                    <a:pt x="198" y="111902"/>
                  </a:lnTo>
                  <a:lnTo>
                    <a:pt x="259" y="111249"/>
                  </a:lnTo>
                  <a:lnTo>
                    <a:pt x="365" y="109958"/>
                  </a:lnTo>
                  <a:lnTo>
                    <a:pt x="517" y="108682"/>
                  </a:lnTo>
                  <a:lnTo>
                    <a:pt x="609" y="108028"/>
                  </a:lnTo>
                  <a:lnTo>
                    <a:pt x="700" y="107390"/>
                  </a:lnTo>
                  <a:lnTo>
                    <a:pt x="897" y="106114"/>
                  </a:lnTo>
                  <a:cubicBezTo>
                    <a:pt x="1490" y="102757"/>
                    <a:pt x="2356" y="99460"/>
                    <a:pt x="3449" y="96225"/>
                  </a:cubicBezTo>
                  <a:cubicBezTo>
                    <a:pt x="5606" y="89814"/>
                    <a:pt x="8508" y="83798"/>
                    <a:pt x="11197" y="77828"/>
                  </a:cubicBezTo>
                  <a:cubicBezTo>
                    <a:pt x="12549" y="74835"/>
                    <a:pt x="13855" y="71843"/>
                    <a:pt x="14995" y="68804"/>
                  </a:cubicBezTo>
                  <a:cubicBezTo>
                    <a:pt x="15131" y="68424"/>
                    <a:pt x="15268" y="68060"/>
                    <a:pt x="15405" y="67665"/>
                  </a:cubicBezTo>
                  <a:cubicBezTo>
                    <a:pt x="15542" y="67270"/>
                    <a:pt x="15678" y="66905"/>
                    <a:pt x="15800" y="66510"/>
                  </a:cubicBezTo>
                  <a:lnTo>
                    <a:pt x="16180" y="65341"/>
                  </a:lnTo>
                  <a:lnTo>
                    <a:pt x="16544" y="64201"/>
                  </a:lnTo>
                  <a:cubicBezTo>
                    <a:pt x="17015" y="62697"/>
                    <a:pt x="17380" y="61163"/>
                    <a:pt x="17638" y="59613"/>
                  </a:cubicBezTo>
                  <a:cubicBezTo>
                    <a:pt x="17665" y="59729"/>
                    <a:pt x="17676" y="59963"/>
                    <a:pt x="17729" y="59963"/>
                  </a:cubicBezTo>
                  <a:cubicBezTo>
                    <a:pt x="17766" y="59963"/>
                    <a:pt x="17825" y="59844"/>
                    <a:pt x="17927" y="59477"/>
                  </a:cubicBezTo>
                  <a:lnTo>
                    <a:pt x="17927" y="59477"/>
                  </a:lnTo>
                  <a:cubicBezTo>
                    <a:pt x="17684" y="61072"/>
                    <a:pt x="17349" y="62652"/>
                    <a:pt x="16894" y="64201"/>
                  </a:cubicBezTo>
                  <a:lnTo>
                    <a:pt x="16544" y="65371"/>
                  </a:lnTo>
                  <a:lnTo>
                    <a:pt x="16164" y="66571"/>
                  </a:lnTo>
                  <a:cubicBezTo>
                    <a:pt x="16043" y="66966"/>
                    <a:pt x="15906" y="67361"/>
                    <a:pt x="15770" y="67741"/>
                  </a:cubicBezTo>
                  <a:cubicBezTo>
                    <a:pt x="15633" y="68136"/>
                    <a:pt x="15511" y="68531"/>
                    <a:pt x="15359" y="68911"/>
                  </a:cubicBezTo>
                  <a:cubicBezTo>
                    <a:pt x="14220" y="72025"/>
                    <a:pt x="12898" y="75078"/>
                    <a:pt x="11531" y="78117"/>
                  </a:cubicBezTo>
                  <a:cubicBezTo>
                    <a:pt x="8781" y="84208"/>
                    <a:pt x="5819" y="90270"/>
                    <a:pt x="3632" y="96772"/>
                  </a:cubicBezTo>
                  <a:lnTo>
                    <a:pt x="3419" y="97379"/>
                  </a:lnTo>
                  <a:lnTo>
                    <a:pt x="3237" y="97987"/>
                  </a:lnTo>
                  <a:cubicBezTo>
                    <a:pt x="3100" y="98397"/>
                    <a:pt x="2978" y="98807"/>
                    <a:pt x="2857" y="99217"/>
                  </a:cubicBezTo>
                  <a:cubicBezTo>
                    <a:pt x="2614" y="100038"/>
                    <a:pt x="2386" y="100873"/>
                    <a:pt x="2158" y="101709"/>
                  </a:cubicBezTo>
                  <a:cubicBezTo>
                    <a:pt x="1945" y="102544"/>
                    <a:pt x="1748" y="103380"/>
                    <a:pt x="1566" y="104231"/>
                  </a:cubicBezTo>
                  <a:cubicBezTo>
                    <a:pt x="1459" y="104656"/>
                    <a:pt x="1383" y="105081"/>
                    <a:pt x="1307" y="105507"/>
                  </a:cubicBezTo>
                  <a:cubicBezTo>
                    <a:pt x="1216" y="105932"/>
                    <a:pt x="1140" y="106357"/>
                    <a:pt x="1079" y="106798"/>
                  </a:cubicBezTo>
                  <a:lnTo>
                    <a:pt x="867" y="108074"/>
                  </a:lnTo>
                  <a:lnTo>
                    <a:pt x="715" y="109380"/>
                  </a:lnTo>
                  <a:lnTo>
                    <a:pt x="624" y="110034"/>
                  </a:lnTo>
                  <a:lnTo>
                    <a:pt x="578" y="110687"/>
                  </a:lnTo>
                  <a:lnTo>
                    <a:pt x="457" y="111993"/>
                  </a:lnTo>
                  <a:lnTo>
                    <a:pt x="396" y="113300"/>
                  </a:lnTo>
                  <a:lnTo>
                    <a:pt x="365" y="113968"/>
                  </a:lnTo>
                  <a:lnTo>
                    <a:pt x="365" y="114622"/>
                  </a:lnTo>
                  <a:lnTo>
                    <a:pt x="350" y="115943"/>
                  </a:lnTo>
                  <a:lnTo>
                    <a:pt x="396" y="117265"/>
                  </a:lnTo>
                  <a:lnTo>
                    <a:pt x="411" y="117918"/>
                  </a:lnTo>
                  <a:lnTo>
                    <a:pt x="457" y="118586"/>
                  </a:lnTo>
                  <a:lnTo>
                    <a:pt x="563" y="119908"/>
                  </a:lnTo>
                  <a:cubicBezTo>
                    <a:pt x="593" y="120349"/>
                    <a:pt x="654" y="120820"/>
                    <a:pt x="715" y="121260"/>
                  </a:cubicBezTo>
                  <a:cubicBezTo>
                    <a:pt x="776" y="121701"/>
                    <a:pt x="852" y="122141"/>
                    <a:pt x="912" y="122582"/>
                  </a:cubicBezTo>
                  <a:cubicBezTo>
                    <a:pt x="1216" y="124374"/>
                    <a:pt x="1672" y="126152"/>
                    <a:pt x="2249" y="127868"/>
                  </a:cubicBezTo>
                  <a:cubicBezTo>
                    <a:pt x="3434" y="131393"/>
                    <a:pt x="5272" y="134659"/>
                    <a:pt x="7673" y="137515"/>
                  </a:cubicBezTo>
                  <a:lnTo>
                    <a:pt x="7278" y="137834"/>
                  </a:lnTo>
                  <a:cubicBezTo>
                    <a:pt x="8964" y="139900"/>
                    <a:pt x="10893" y="141753"/>
                    <a:pt x="13035" y="143348"/>
                  </a:cubicBezTo>
                  <a:cubicBezTo>
                    <a:pt x="15131" y="144913"/>
                    <a:pt x="17395" y="146296"/>
                    <a:pt x="19765" y="147435"/>
                  </a:cubicBezTo>
                  <a:cubicBezTo>
                    <a:pt x="24459" y="149729"/>
                    <a:pt x="29427" y="151233"/>
                    <a:pt x="34440" y="152327"/>
                  </a:cubicBezTo>
                  <a:cubicBezTo>
                    <a:pt x="38010" y="153025"/>
                    <a:pt x="41625" y="153390"/>
                    <a:pt x="45271" y="153405"/>
                  </a:cubicBezTo>
                  <a:cubicBezTo>
                    <a:pt x="41580" y="152904"/>
                    <a:pt x="37843" y="152266"/>
                    <a:pt x="34105" y="151400"/>
                  </a:cubicBezTo>
                  <a:cubicBezTo>
                    <a:pt x="30308" y="150534"/>
                    <a:pt x="26586" y="149364"/>
                    <a:pt x="22985" y="147875"/>
                  </a:cubicBezTo>
                  <a:cubicBezTo>
                    <a:pt x="19339" y="146341"/>
                    <a:pt x="15800" y="144381"/>
                    <a:pt x="12640" y="141799"/>
                  </a:cubicBezTo>
                  <a:cubicBezTo>
                    <a:pt x="9435" y="139216"/>
                    <a:pt x="6776" y="135996"/>
                    <a:pt x="4847" y="132365"/>
                  </a:cubicBezTo>
                  <a:cubicBezTo>
                    <a:pt x="3890" y="130527"/>
                    <a:pt x="3130" y="128628"/>
                    <a:pt x="2553" y="126653"/>
                  </a:cubicBezTo>
                  <a:cubicBezTo>
                    <a:pt x="1976" y="124693"/>
                    <a:pt x="1581" y="122688"/>
                    <a:pt x="1353" y="120652"/>
                  </a:cubicBezTo>
                  <a:cubicBezTo>
                    <a:pt x="1125" y="118662"/>
                    <a:pt x="1034" y="116642"/>
                    <a:pt x="1064" y="114637"/>
                  </a:cubicBezTo>
                  <a:cubicBezTo>
                    <a:pt x="1095" y="112631"/>
                    <a:pt x="1231" y="110626"/>
                    <a:pt x="1490" y="108636"/>
                  </a:cubicBezTo>
                  <a:cubicBezTo>
                    <a:pt x="1748" y="106661"/>
                    <a:pt x="2112" y="104702"/>
                    <a:pt x="2568" y="102772"/>
                  </a:cubicBezTo>
                  <a:cubicBezTo>
                    <a:pt x="3039" y="100843"/>
                    <a:pt x="3586" y="98944"/>
                    <a:pt x="4209" y="97075"/>
                  </a:cubicBezTo>
                  <a:cubicBezTo>
                    <a:pt x="4817" y="95207"/>
                    <a:pt x="5500" y="93384"/>
                    <a:pt x="6229" y="91576"/>
                  </a:cubicBezTo>
                  <a:cubicBezTo>
                    <a:pt x="6959" y="89784"/>
                    <a:pt x="7718" y="88006"/>
                    <a:pt x="8508" y="86259"/>
                  </a:cubicBezTo>
                  <a:lnTo>
                    <a:pt x="8508" y="86259"/>
                  </a:lnTo>
                  <a:cubicBezTo>
                    <a:pt x="7855" y="87748"/>
                    <a:pt x="7202" y="89267"/>
                    <a:pt x="6579" y="90817"/>
                  </a:cubicBezTo>
                  <a:cubicBezTo>
                    <a:pt x="5956" y="92366"/>
                    <a:pt x="5348" y="93961"/>
                    <a:pt x="4801" y="95602"/>
                  </a:cubicBezTo>
                  <a:cubicBezTo>
                    <a:pt x="3632" y="98898"/>
                    <a:pt x="2735" y="102301"/>
                    <a:pt x="2112" y="105735"/>
                  </a:cubicBezTo>
                  <a:lnTo>
                    <a:pt x="1991" y="106388"/>
                  </a:lnTo>
                  <a:lnTo>
                    <a:pt x="1885" y="107056"/>
                  </a:lnTo>
                  <a:cubicBezTo>
                    <a:pt x="1824" y="107482"/>
                    <a:pt x="1763" y="107922"/>
                    <a:pt x="1702" y="108363"/>
                  </a:cubicBezTo>
                  <a:cubicBezTo>
                    <a:pt x="1596" y="109244"/>
                    <a:pt x="1474" y="110110"/>
                    <a:pt x="1429" y="110991"/>
                  </a:cubicBezTo>
                  <a:cubicBezTo>
                    <a:pt x="1383" y="111447"/>
                    <a:pt x="1338" y="111872"/>
                    <a:pt x="1323" y="112312"/>
                  </a:cubicBezTo>
                  <a:lnTo>
                    <a:pt x="1262" y="113634"/>
                  </a:lnTo>
                  <a:cubicBezTo>
                    <a:pt x="1247" y="114075"/>
                    <a:pt x="1247" y="114515"/>
                    <a:pt x="1247" y="114956"/>
                  </a:cubicBezTo>
                  <a:cubicBezTo>
                    <a:pt x="1247" y="115396"/>
                    <a:pt x="1216" y="115822"/>
                    <a:pt x="1247" y="116262"/>
                  </a:cubicBezTo>
                  <a:cubicBezTo>
                    <a:pt x="1262" y="117143"/>
                    <a:pt x="1277" y="118009"/>
                    <a:pt x="1353" y="118875"/>
                  </a:cubicBezTo>
                  <a:cubicBezTo>
                    <a:pt x="1383" y="119300"/>
                    <a:pt x="1398" y="119741"/>
                    <a:pt x="1444" y="120166"/>
                  </a:cubicBezTo>
                  <a:cubicBezTo>
                    <a:pt x="1490" y="120607"/>
                    <a:pt x="1535" y="121032"/>
                    <a:pt x="1596" y="121473"/>
                  </a:cubicBezTo>
                  <a:cubicBezTo>
                    <a:pt x="1824" y="123159"/>
                    <a:pt x="2158" y="124845"/>
                    <a:pt x="2614" y="126501"/>
                  </a:cubicBezTo>
                  <a:cubicBezTo>
                    <a:pt x="2948" y="127656"/>
                    <a:pt x="3343" y="128795"/>
                    <a:pt x="3799" y="129919"/>
                  </a:cubicBezTo>
                  <a:cubicBezTo>
                    <a:pt x="4270" y="131028"/>
                    <a:pt x="4786" y="132107"/>
                    <a:pt x="5363" y="133140"/>
                  </a:cubicBezTo>
                  <a:cubicBezTo>
                    <a:pt x="5956" y="134173"/>
                    <a:pt x="6609" y="135175"/>
                    <a:pt x="7308" y="136133"/>
                  </a:cubicBezTo>
                  <a:cubicBezTo>
                    <a:pt x="8706" y="138001"/>
                    <a:pt x="10301" y="139718"/>
                    <a:pt x="12093" y="141222"/>
                  </a:cubicBezTo>
                  <a:cubicBezTo>
                    <a:pt x="12959" y="141966"/>
                    <a:pt x="13855" y="142665"/>
                    <a:pt x="14812" y="143303"/>
                  </a:cubicBezTo>
                  <a:cubicBezTo>
                    <a:pt x="15739" y="143956"/>
                    <a:pt x="16696" y="144549"/>
                    <a:pt x="17668" y="145111"/>
                  </a:cubicBezTo>
                  <a:cubicBezTo>
                    <a:pt x="18641" y="145658"/>
                    <a:pt x="19628" y="146174"/>
                    <a:pt x="20631" y="146645"/>
                  </a:cubicBezTo>
                  <a:cubicBezTo>
                    <a:pt x="24626" y="148544"/>
                    <a:pt x="28773" y="149835"/>
                    <a:pt x="32921" y="150823"/>
                  </a:cubicBezTo>
                  <a:cubicBezTo>
                    <a:pt x="37037" y="151780"/>
                    <a:pt x="41185" y="152509"/>
                    <a:pt x="45377" y="153025"/>
                  </a:cubicBezTo>
                  <a:cubicBezTo>
                    <a:pt x="46274" y="153147"/>
                    <a:pt x="47185" y="153268"/>
                    <a:pt x="48081" y="153375"/>
                  </a:cubicBezTo>
                  <a:cubicBezTo>
                    <a:pt x="49282" y="153344"/>
                    <a:pt x="50345" y="153284"/>
                    <a:pt x="51287" y="153223"/>
                  </a:cubicBezTo>
                  <a:cubicBezTo>
                    <a:pt x="53140" y="153056"/>
                    <a:pt x="54538" y="152782"/>
                    <a:pt x="54568" y="152387"/>
                  </a:cubicBezTo>
                  <a:cubicBezTo>
                    <a:pt x="54614" y="152008"/>
                    <a:pt x="53262" y="151537"/>
                    <a:pt x="49631" y="150899"/>
                  </a:cubicBezTo>
                  <a:cubicBezTo>
                    <a:pt x="48720" y="150823"/>
                    <a:pt x="47352" y="150701"/>
                    <a:pt x="46213" y="150580"/>
                  </a:cubicBezTo>
                  <a:cubicBezTo>
                    <a:pt x="45074" y="150458"/>
                    <a:pt x="44162" y="150352"/>
                    <a:pt x="44162" y="150352"/>
                  </a:cubicBezTo>
                  <a:cubicBezTo>
                    <a:pt x="43478" y="150017"/>
                    <a:pt x="43934" y="149805"/>
                    <a:pt x="44390" y="149592"/>
                  </a:cubicBezTo>
                  <a:cubicBezTo>
                    <a:pt x="38557" y="148848"/>
                    <a:pt x="32753" y="147754"/>
                    <a:pt x="27269" y="145855"/>
                  </a:cubicBezTo>
                  <a:cubicBezTo>
                    <a:pt x="24520" y="144928"/>
                    <a:pt x="21892" y="143743"/>
                    <a:pt x="19370" y="142331"/>
                  </a:cubicBezTo>
                  <a:cubicBezTo>
                    <a:pt x="16894" y="140933"/>
                    <a:pt x="14615" y="139201"/>
                    <a:pt x="12579" y="137211"/>
                  </a:cubicBezTo>
                  <a:lnTo>
                    <a:pt x="12579" y="137211"/>
                  </a:lnTo>
                  <a:cubicBezTo>
                    <a:pt x="14630" y="139201"/>
                    <a:pt x="16939" y="140918"/>
                    <a:pt x="19431" y="142300"/>
                  </a:cubicBezTo>
                  <a:cubicBezTo>
                    <a:pt x="21983" y="143698"/>
                    <a:pt x="24656" y="144868"/>
                    <a:pt x="27406" y="145779"/>
                  </a:cubicBezTo>
                  <a:cubicBezTo>
                    <a:pt x="32981" y="147632"/>
                    <a:pt x="38860" y="148681"/>
                    <a:pt x="44785" y="149379"/>
                  </a:cubicBezTo>
                  <a:cubicBezTo>
                    <a:pt x="44998" y="149258"/>
                    <a:pt x="45089" y="149121"/>
                    <a:pt x="44800" y="148954"/>
                  </a:cubicBezTo>
                  <a:cubicBezTo>
                    <a:pt x="44527" y="148802"/>
                    <a:pt x="43858" y="148605"/>
                    <a:pt x="42582" y="148346"/>
                  </a:cubicBezTo>
                  <a:cubicBezTo>
                    <a:pt x="40820" y="147921"/>
                    <a:pt x="36810" y="147374"/>
                    <a:pt x="32480" y="146341"/>
                  </a:cubicBezTo>
                  <a:cubicBezTo>
                    <a:pt x="30292" y="145825"/>
                    <a:pt x="28135" y="145187"/>
                    <a:pt x="26008" y="144427"/>
                  </a:cubicBezTo>
                  <a:cubicBezTo>
                    <a:pt x="24975" y="144047"/>
                    <a:pt x="23988" y="143652"/>
                    <a:pt x="23061" y="143227"/>
                  </a:cubicBezTo>
                  <a:cubicBezTo>
                    <a:pt x="22135" y="142817"/>
                    <a:pt x="21284" y="142391"/>
                    <a:pt x="20524" y="141966"/>
                  </a:cubicBezTo>
                  <a:cubicBezTo>
                    <a:pt x="18443" y="140811"/>
                    <a:pt x="16499" y="139429"/>
                    <a:pt x="14706" y="137864"/>
                  </a:cubicBezTo>
                  <a:cubicBezTo>
                    <a:pt x="12914" y="136300"/>
                    <a:pt x="11364" y="134492"/>
                    <a:pt x="10058" y="132517"/>
                  </a:cubicBezTo>
                  <a:cubicBezTo>
                    <a:pt x="8736" y="130512"/>
                    <a:pt x="7718" y="128339"/>
                    <a:pt x="7004" y="126061"/>
                  </a:cubicBezTo>
                  <a:cubicBezTo>
                    <a:pt x="6640" y="124906"/>
                    <a:pt x="6336" y="123736"/>
                    <a:pt x="6123" y="122536"/>
                  </a:cubicBezTo>
                  <a:cubicBezTo>
                    <a:pt x="6001" y="121944"/>
                    <a:pt x="5910" y="121336"/>
                    <a:pt x="5819" y="120728"/>
                  </a:cubicBezTo>
                  <a:cubicBezTo>
                    <a:pt x="5743" y="120136"/>
                    <a:pt x="5667" y="119544"/>
                    <a:pt x="5637" y="118905"/>
                  </a:cubicBezTo>
                  <a:cubicBezTo>
                    <a:pt x="5439" y="116429"/>
                    <a:pt x="5455" y="113938"/>
                    <a:pt x="5667" y="111447"/>
                  </a:cubicBezTo>
                  <a:cubicBezTo>
                    <a:pt x="5895" y="108970"/>
                    <a:pt x="6290" y="106509"/>
                    <a:pt x="6867" y="104094"/>
                  </a:cubicBezTo>
                  <a:cubicBezTo>
                    <a:pt x="8007" y="99248"/>
                    <a:pt x="9814" y="94584"/>
                    <a:pt x="11850" y="90057"/>
                  </a:cubicBezTo>
                  <a:cubicBezTo>
                    <a:pt x="13324" y="86776"/>
                    <a:pt x="14904" y="83479"/>
                    <a:pt x="16438" y="80122"/>
                  </a:cubicBezTo>
                  <a:cubicBezTo>
                    <a:pt x="17987" y="76780"/>
                    <a:pt x="19491" y="73331"/>
                    <a:pt x="20767" y="69746"/>
                  </a:cubicBezTo>
                  <a:cubicBezTo>
                    <a:pt x="21102" y="68850"/>
                    <a:pt x="21390" y="67954"/>
                    <a:pt x="21694" y="67057"/>
                  </a:cubicBezTo>
                  <a:cubicBezTo>
                    <a:pt x="21983" y="66131"/>
                    <a:pt x="22287" y="65204"/>
                    <a:pt x="22530" y="64247"/>
                  </a:cubicBezTo>
                  <a:cubicBezTo>
                    <a:pt x="23031" y="62333"/>
                    <a:pt x="23396" y="60373"/>
                    <a:pt x="23623" y="58398"/>
                  </a:cubicBezTo>
                  <a:cubicBezTo>
                    <a:pt x="23836" y="56423"/>
                    <a:pt x="23912" y="54448"/>
                    <a:pt x="23836" y="52458"/>
                  </a:cubicBezTo>
                  <a:cubicBezTo>
                    <a:pt x="23775" y="50514"/>
                    <a:pt x="23593" y="48569"/>
                    <a:pt x="23304" y="46640"/>
                  </a:cubicBezTo>
                  <a:cubicBezTo>
                    <a:pt x="22514" y="41384"/>
                    <a:pt x="21132" y="36371"/>
                    <a:pt x="20312" y="31464"/>
                  </a:cubicBezTo>
                  <a:cubicBezTo>
                    <a:pt x="19902" y="29064"/>
                    <a:pt x="19643" y="26633"/>
                    <a:pt x="19567" y="24187"/>
                  </a:cubicBezTo>
                  <a:lnTo>
                    <a:pt x="19552" y="23291"/>
                  </a:lnTo>
                  <a:lnTo>
                    <a:pt x="19552" y="22395"/>
                  </a:lnTo>
                  <a:lnTo>
                    <a:pt x="19552" y="21939"/>
                  </a:lnTo>
                  <a:lnTo>
                    <a:pt x="19583" y="21498"/>
                  </a:lnTo>
                  <a:lnTo>
                    <a:pt x="19613" y="20632"/>
                  </a:lnTo>
                  <a:cubicBezTo>
                    <a:pt x="19658" y="20040"/>
                    <a:pt x="19719" y="19447"/>
                    <a:pt x="19780" y="18885"/>
                  </a:cubicBezTo>
                  <a:cubicBezTo>
                    <a:pt x="19856" y="18308"/>
                    <a:pt x="19947" y="17746"/>
                    <a:pt x="20023" y="17169"/>
                  </a:cubicBezTo>
                  <a:cubicBezTo>
                    <a:pt x="20418" y="14920"/>
                    <a:pt x="21086" y="12824"/>
                    <a:pt x="22028" y="11062"/>
                  </a:cubicBezTo>
                  <a:cubicBezTo>
                    <a:pt x="22499" y="10226"/>
                    <a:pt x="23061" y="9452"/>
                    <a:pt x="23715" y="8753"/>
                  </a:cubicBezTo>
                  <a:cubicBezTo>
                    <a:pt x="24353" y="8099"/>
                    <a:pt x="25067" y="7537"/>
                    <a:pt x="25857" y="7082"/>
                  </a:cubicBezTo>
                  <a:cubicBezTo>
                    <a:pt x="26646" y="6611"/>
                    <a:pt x="27497" y="6261"/>
                    <a:pt x="28394" y="6003"/>
                  </a:cubicBezTo>
                  <a:cubicBezTo>
                    <a:pt x="28834" y="5866"/>
                    <a:pt x="29305" y="5775"/>
                    <a:pt x="29776" y="5654"/>
                  </a:cubicBezTo>
                  <a:cubicBezTo>
                    <a:pt x="30262" y="5578"/>
                    <a:pt x="30733" y="5517"/>
                    <a:pt x="31204" y="5441"/>
                  </a:cubicBezTo>
                  <a:cubicBezTo>
                    <a:pt x="31690" y="5365"/>
                    <a:pt x="32176" y="5350"/>
                    <a:pt x="32662" y="5304"/>
                  </a:cubicBezTo>
                  <a:lnTo>
                    <a:pt x="33407" y="5274"/>
                  </a:lnTo>
                  <a:cubicBezTo>
                    <a:pt x="33650" y="5259"/>
                    <a:pt x="33893" y="5259"/>
                    <a:pt x="34151" y="5259"/>
                  </a:cubicBezTo>
                  <a:cubicBezTo>
                    <a:pt x="34281" y="5257"/>
                    <a:pt x="34412" y="5256"/>
                    <a:pt x="34543" y="5256"/>
                  </a:cubicBezTo>
                  <a:cubicBezTo>
                    <a:pt x="35391" y="5256"/>
                    <a:pt x="36256" y="5295"/>
                    <a:pt x="37098" y="5335"/>
                  </a:cubicBezTo>
                  <a:cubicBezTo>
                    <a:pt x="38830" y="5426"/>
                    <a:pt x="40304" y="5547"/>
                    <a:pt x="41519" y="5623"/>
                  </a:cubicBezTo>
                  <a:cubicBezTo>
                    <a:pt x="42524" y="5700"/>
                    <a:pt x="43338" y="5733"/>
                    <a:pt x="43968" y="5733"/>
                  </a:cubicBezTo>
                  <a:cubicBezTo>
                    <a:pt x="44090" y="5733"/>
                    <a:pt x="44206" y="5732"/>
                    <a:pt x="44314" y="5730"/>
                  </a:cubicBezTo>
                  <a:cubicBezTo>
                    <a:pt x="45651" y="5699"/>
                    <a:pt x="45939" y="5441"/>
                    <a:pt x="45301" y="5046"/>
                  </a:cubicBezTo>
                  <a:cubicBezTo>
                    <a:pt x="44663" y="4636"/>
                    <a:pt x="43144" y="4074"/>
                    <a:pt x="40866" y="3466"/>
                  </a:cubicBezTo>
                  <a:cubicBezTo>
                    <a:pt x="39726" y="3177"/>
                    <a:pt x="38389" y="2874"/>
                    <a:pt x="36870" y="2646"/>
                  </a:cubicBezTo>
                  <a:cubicBezTo>
                    <a:pt x="35292" y="2402"/>
                    <a:pt x="33700" y="2280"/>
                    <a:pt x="32095" y="2280"/>
                  </a:cubicBezTo>
                  <a:cubicBezTo>
                    <a:pt x="32001" y="2280"/>
                    <a:pt x="31906" y="2280"/>
                    <a:pt x="31812" y="2281"/>
                  </a:cubicBezTo>
                  <a:lnTo>
                    <a:pt x="31781" y="1765"/>
                  </a:lnTo>
                  <a:cubicBezTo>
                    <a:pt x="32316" y="1749"/>
                    <a:pt x="32849" y="1740"/>
                    <a:pt x="33382" y="1740"/>
                  </a:cubicBezTo>
                  <a:cubicBezTo>
                    <a:pt x="34392" y="1740"/>
                    <a:pt x="35400" y="1771"/>
                    <a:pt x="36415" y="1841"/>
                  </a:cubicBezTo>
                  <a:lnTo>
                    <a:pt x="39286" y="2023"/>
                  </a:lnTo>
                  <a:cubicBezTo>
                    <a:pt x="39691" y="2045"/>
                    <a:pt x="40024" y="2055"/>
                    <a:pt x="40296" y="2055"/>
                  </a:cubicBezTo>
                  <a:cubicBezTo>
                    <a:pt x="40972" y="2055"/>
                    <a:pt x="41274" y="1990"/>
                    <a:pt x="41382" y="1871"/>
                  </a:cubicBezTo>
                  <a:cubicBezTo>
                    <a:pt x="41519" y="1704"/>
                    <a:pt x="41261" y="1446"/>
                    <a:pt x="41093" y="1218"/>
                  </a:cubicBezTo>
                  <a:cubicBezTo>
                    <a:pt x="40911" y="990"/>
                    <a:pt x="40820" y="762"/>
                    <a:pt x="41306" y="671"/>
                  </a:cubicBezTo>
                  <a:cubicBezTo>
                    <a:pt x="39453" y="413"/>
                    <a:pt x="37554" y="185"/>
                    <a:pt x="35609" y="78"/>
                  </a:cubicBezTo>
                  <a:cubicBezTo>
                    <a:pt x="34857" y="26"/>
                    <a:pt x="34100" y="1"/>
                    <a:pt x="333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" name="Google Shape;3325;p51">
              <a:extLst>
                <a:ext uri="{FF2B5EF4-FFF2-40B4-BE49-F238E27FC236}">
                  <a16:creationId xmlns:a16="http://schemas.microsoft.com/office/drawing/2014/main" id="{63E3E244-A31C-4B29-A510-B3CAD03060CB}"/>
                </a:ext>
              </a:extLst>
            </p:cNvPr>
            <p:cNvSpPr/>
            <p:nvPr/>
          </p:nvSpPr>
          <p:spPr>
            <a:xfrm>
              <a:off x="3787200" y="1437825"/>
              <a:ext cx="916825" cy="2928200"/>
            </a:xfrm>
            <a:custGeom>
              <a:avLst/>
              <a:gdLst/>
              <a:ahLst/>
              <a:cxnLst/>
              <a:rect l="l" t="t" r="r" b="b"/>
              <a:pathLst>
                <a:path w="36673" h="117128" extrusionOk="0">
                  <a:moveTo>
                    <a:pt x="7156" y="74333"/>
                  </a:moveTo>
                  <a:cubicBezTo>
                    <a:pt x="6183" y="76536"/>
                    <a:pt x="5454" y="78845"/>
                    <a:pt x="4983" y="81200"/>
                  </a:cubicBezTo>
                  <a:cubicBezTo>
                    <a:pt x="4771" y="82369"/>
                    <a:pt x="4634" y="83554"/>
                    <a:pt x="4588" y="84754"/>
                  </a:cubicBezTo>
                  <a:cubicBezTo>
                    <a:pt x="4573" y="85347"/>
                    <a:pt x="4528" y="85954"/>
                    <a:pt x="4528" y="86562"/>
                  </a:cubicBezTo>
                  <a:lnTo>
                    <a:pt x="4588" y="88370"/>
                  </a:lnTo>
                  <a:cubicBezTo>
                    <a:pt x="4710" y="90755"/>
                    <a:pt x="5181" y="93125"/>
                    <a:pt x="5986" y="95388"/>
                  </a:cubicBezTo>
                  <a:cubicBezTo>
                    <a:pt x="6634" y="97199"/>
                    <a:pt x="7509" y="98911"/>
                    <a:pt x="8587" y="100500"/>
                  </a:cubicBezTo>
                  <a:lnTo>
                    <a:pt x="8587" y="100500"/>
                  </a:lnTo>
                  <a:cubicBezTo>
                    <a:pt x="7477" y="98887"/>
                    <a:pt x="6574" y="97142"/>
                    <a:pt x="5910" y="95297"/>
                  </a:cubicBezTo>
                  <a:cubicBezTo>
                    <a:pt x="5105" y="93003"/>
                    <a:pt x="4634" y="90633"/>
                    <a:pt x="4512" y="88218"/>
                  </a:cubicBezTo>
                  <a:lnTo>
                    <a:pt x="4467" y="86410"/>
                  </a:lnTo>
                  <a:lnTo>
                    <a:pt x="4528" y="84587"/>
                  </a:lnTo>
                  <a:cubicBezTo>
                    <a:pt x="4604" y="83402"/>
                    <a:pt x="4740" y="82233"/>
                    <a:pt x="4968" y="81063"/>
                  </a:cubicBezTo>
                  <a:cubicBezTo>
                    <a:pt x="5454" y="78754"/>
                    <a:pt x="6183" y="76490"/>
                    <a:pt x="7156" y="74333"/>
                  </a:cubicBezTo>
                  <a:close/>
                  <a:moveTo>
                    <a:pt x="22713" y="0"/>
                  </a:moveTo>
                  <a:cubicBezTo>
                    <a:pt x="21519" y="0"/>
                    <a:pt x="20320" y="110"/>
                    <a:pt x="19142" y="321"/>
                  </a:cubicBezTo>
                  <a:cubicBezTo>
                    <a:pt x="18352" y="473"/>
                    <a:pt x="17592" y="685"/>
                    <a:pt x="16863" y="974"/>
                  </a:cubicBezTo>
                  <a:cubicBezTo>
                    <a:pt x="16088" y="1262"/>
                    <a:pt x="15344" y="1642"/>
                    <a:pt x="14660" y="2113"/>
                  </a:cubicBezTo>
                  <a:lnTo>
                    <a:pt x="14128" y="2478"/>
                  </a:lnTo>
                  <a:cubicBezTo>
                    <a:pt x="13961" y="2615"/>
                    <a:pt x="13809" y="2751"/>
                    <a:pt x="13642" y="2888"/>
                  </a:cubicBezTo>
                  <a:lnTo>
                    <a:pt x="13399" y="3101"/>
                  </a:lnTo>
                  <a:lnTo>
                    <a:pt x="13171" y="3329"/>
                  </a:lnTo>
                  <a:cubicBezTo>
                    <a:pt x="13035" y="3480"/>
                    <a:pt x="12868" y="3617"/>
                    <a:pt x="12731" y="3784"/>
                  </a:cubicBezTo>
                  <a:cubicBezTo>
                    <a:pt x="12184" y="4407"/>
                    <a:pt x="11698" y="5091"/>
                    <a:pt x="11272" y="5820"/>
                  </a:cubicBezTo>
                  <a:cubicBezTo>
                    <a:pt x="10528" y="7172"/>
                    <a:pt x="9966" y="8645"/>
                    <a:pt x="9601" y="10149"/>
                  </a:cubicBezTo>
                  <a:cubicBezTo>
                    <a:pt x="9434" y="11107"/>
                    <a:pt x="9328" y="12064"/>
                    <a:pt x="9267" y="13021"/>
                  </a:cubicBezTo>
                  <a:cubicBezTo>
                    <a:pt x="9206" y="14099"/>
                    <a:pt x="9191" y="15117"/>
                    <a:pt x="9206" y="15801"/>
                  </a:cubicBezTo>
                  <a:cubicBezTo>
                    <a:pt x="9237" y="17806"/>
                    <a:pt x="9389" y="19750"/>
                    <a:pt x="9586" y="21649"/>
                  </a:cubicBezTo>
                  <a:cubicBezTo>
                    <a:pt x="9784" y="23563"/>
                    <a:pt x="10027" y="25432"/>
                    <a:pt x="10285" y="27270"/>
                  </a:cubicBezTo>
                  <a:cubicBezTo>
                    <a:pt x="10802" y="30962"/>
                    <a:pt x="11348" y="34577"/>
                    <a:pt x="11728" y="38117"/>
                  </a:cubicBezTo>
                  <a:cubicBezTo>
                    <a:pt x="12093" y="41656"/>
                    <a:pt x="12290" y="45166"/>
                    <a:pt x="11986" y="48477"/>
                  </a:cubicBezTo>
                  <a:cubicBezTo>
                    <a:pt x="11956" y="48887"/>
                    <a:pt x="11895" y="49298"/>
                    <a:pt x="11850" y="49708"/>
                  </a:cubicBezTo>
                  <a:cubicBezTo>
                    <a:pt x="11819" y="49905"/>
                    <a:pt x="11774" y="50118"/>
                    <a:pt x="11743" y="50315"/>
                  </a:cubicBezTo>
                  <a:cubicBezTo>
                    <a:pt x="11713" y="50513"/>
                    <a:pt x="11683" y="50726"/>
                    <a:pt x="11637" y="50938"/>
                  </a:cubicBezTo>
                  <a:lnTo>
                    <a:pt x="11531" y="51546"/>
                  </a:lnTo>
                  <a:cubicBezTo>
                    <a:pt x="11485" y="51759"/>
                    <a:pt x="11440" y="51956"/>
                    <a:pt x="11394" y="52154"/>
                  </a:cubicBezTo>
                  <a:cubicBezTo>
                    <a:pt x="11348" y="52351"/>
                    <a:pt x="11303" y="52564"/>
                    <a:pt x="11257" y="52761"/>
                  </a:cubicBezTo>
                  <a:lnTo>
                    <a:pt x="11090" y="53354"/>
                  </a:lnTo>
                  <a:cubicBezTo>
                    <a:pt x="10650" y="54979"/>
                    <a:pt x="10103" y="56574"/>
                    <a:pt x="9434" y="58139"/>
                  </a:cubicBezTo>
                  <a:cubicBezTo>
                    <a:pt x="8128" y="61314"/>
                    <a:pt x="6442" y="64443"/>
                    <a:pt x="4831" y="67770"/>
                  </a:cubicBezTo>
                  <a:cubicBezTo>
                    <a:pt x="4026" y="69441"/>
                    <a:pt x="3251" y="71143"/>
                    <a:pt x="2553" y="72935"/>
                  </a:cubicBezTo>
                  <a:cubicBezTo>
                    <a:pt x="2203" y="73817"/>
                    <a:pt x="1869" y="74728"/>
                    <a:pt x="1580" y="75655"/>
                  </a:cubicBezTo>
                  <a:cubicBezTo>
                    <a:pt x="1307" y="76597"/>
                    <a:pt x="1034" y="77523"/>
                    <a:pt x="821" y="78496"/>
                  </a:cubicBezTo>
                  <a:lnTo>
                    <a:pt x="654" y="79209"/>
                  </a:lnTo>
                  <a:lnTo>
                    <a:pt x="517" y="79939"/>
                  </a:lnTo>
                  <a:cubicBezTo>
                    <a:pt x="426" y="80425"/>
                    <a:pt x="350" y="80911"/>
                    <a:pt x="289" y="81412"/>
                  </a:cubicBezTo>
                  <a:cubicBezTo>
                    <a:pt x="213" y="81898"/>
                    <a:pt x="152" y="82400"/>
                    <a:pt x="122" y="82886"/>
                  </a:cubicBezTo>
                  <a:cubicBezTo>
                    <a:pt x="92" y="83387"/>
                    <a:pt x="46" y="83888"/>
                    <a:pt x="31" y="84375"/>
                  </a:cubicBezTo>
                  <a:lnTo>
                    <a:pt x="1" y="85833"/>
                  </a:lnTo>
                  <a:lnTo>
                    <a:pt x="1" y="86577"/>
                  </a:lnTo>
                  <a:lnTo>
                    <a:pt x="31" y="87307"/>
                  </a:lnTo>
                  <a:cubicBezTo>
                    <a:pt x="61" y="87808"/>
                    <a:pt x="76" y="88294"/>
                    <a:pt x="107" y="88780"/>
                  </a:cubicBezTo>
                  <a:lnTo>
                    <a:pt x="274" y="90269"/>
                  </a:lnTo>
                  <a:cubicBezTo>
                    <a:pt x="502" y="92259"/>
                    <a:pt x="942" y="94219"/>
                    <a:pt x="1580" y="96133"/>
                  </a:cubicBezTo>
                  <a:cubicBezTo>
                    <a:pt x="2234" y="98062"/>
                    <a:pt x="3084" y="99931"/>
                    <a:pt x="4148" y="101678"/>
                  </a:cubicBezTo>
                  <a:cubicBezTo>
                    <a:pt x="2796" y="99429"/>
                    <a:pt x="1778" y="97014"/>
                    <a:pt x="1125" y="94492"/>
                  </a:cubicBezTo>
                  <a:lnTo>
                    <a:pt x="897" y="93550"/>
                  </a:lnTo>
                  <a:lnTo>
                    <a:pt x="790" y="93079"/>
                  </a:lnTo>
                  <a:cubicBezTo>
                    <a:pt x="745" y="92927"/>
                    <a:pt x="715" y="92775"/>
                    <a:pt x="699" y="92608"/>
                  </a:cubicBezTo>
                  <a:cubicBezTo>
                    <a:pt x="593" y="91985"/>
                    <a:pt x="471" y="91363"/>
                    <a:pt x="380" y="90740"/>
                  </a:cubicBezTo>
                  <a:lnTo>
                    <a:pt x="198" y="88856"/>
                  </a:lnTo>
                  <a:cubicBezTo>
                    <a:pt x="137" y="88233"/>
                    <a:pt x="137" y="87610"/>
                    <a:pt x="107" y="86987"/>
                  </a:cubicBezTo>
                  <a:lnTo>
                    <a:pt x="92" y="86517"/>
                  </a:lnTo>
                  <a:cubicBezTo>
                    <a:pt x="76" y="86365"/>
                    <a:pt x="92" y="86213"/>
                    <a:pt x="92" y="86046"/>
                  </a:cubicBezTo>
                  <a:lnTo>
                    <a:pt x="107" y="85134"/>
                  </a:lnTo>
                  <a:lnTo>
                    <a:pt x="137" y="84207"/>
                  </a:lnTo>
                  <a:lnTo>
                    <a:pt x="198" y="83266"/>
                  </a:lnTo>
                  <a:cubicBezTo>
                    <a:pt x="289" y="82020"/>
                    <a:pt x="471" y="80774"/>
                    <a:pt x="715" y="79544"/>
                  </a:cubicBezTo>
                  <a:cubicBezTo>
                    <a:pt x="1216" y="77159"/>
                    <a:pt x="1945" y="74804"/>
                    <a:pt x="2887" y="72556"/>
                  </a:cubicBezTo>
                  <a:cubicBezTo>
                    <a:pt x="4695" y="68089"/>
                    <a:pt x="7004" y="64094"/>
                    <a:pt x="8842" y="60038"/>
                  </a:cubicBezTo>
                  <a:cubicBezTo>
                    <a:pt x="9769" y="58063"/>
                    <a:pt x="10543" y="56012"/>
                    <a:pt x="11166" y="53916"/>
                  </a:cubicBezTo>
                  <a:cubicBezTo>
                    <a:pt x="11455" y="52868"/>
                    <a:pt x="11683" y="51789"/>
                    <a:pt x="11865" y="50710"/>
                  </a:cubicBezTo>
                  <a:cubicBezTo>
                    <a:pt x="12047" y="49647"/>
                    <a:pt x="12184" y="48584"/>
                    <a:pt x="12245" y="47505"/>
                  </a:cubicBezTo>
                  <a:cubicBezTo>
                    <a:pt x="12289" y="47584"/>
                    <a:pt x="12333" y="47745"/>
                    <a:pt x="12383" y="47745"/>
                  </a:cubicBezTo>
                  <a:cubicBezTo>
                    <a:pt x="12419" y="47745"/>
                    <a:pt x="12458" y="47661"/>
                    <a:pt x="12503" y="47399"/>
                  </a:cubicBezTo>
                  <a:lnTo>
                    <a:pt x="12503" y="47399"/>
                  </a:lnTo>
                  <a:cubicBezTo>
                    <a:pt x="12488" y="47961"/>
                    <a:pt x="12457" y="48508"/>
                    <a:pt x="12412" y="49055"/>
                  </a:cubicBezTo>
                  <a:lnTo>
                    <a:pt x="12336" y="49875"/>
                  </a:lnTo>
                  <a:lnTo>
                    <a:pt x="12214" y="50710"/>
                  </a:lnTo>
                  <a:cubicBezTo>
                    <a:pt x="12047" y="51804"/>
                    <a:pt x="11819" y="52883"/>
                    <a:pt x="11531" y="53961"/>
                  </a:cubicBezTo>
                  <a:cubicBezTo>
                    <a:pt x="11257" y="55025"/>
                    <a:pt x="10893" y="56073"/>
                    <a:pt x="10498" y="57121"/>
                  </a:cubicBezTo>
                  <a:cubicBezTo>
                    <a:pt x="10103" y="58169"/>
                    <a:pt x="9647" y="59218"/>
                    <a:pt x="9176" y="60251"/>
                  </a:cubicBezTo>
                  <a:cubicBezTo>
                    <a:pt x="7292" y="64383"/>
                    <a:pt x="4907" y="68424"/>
                    <a:pt x="3069" y="72935"/>
                  </a:cubicBezTo>
                  <a:cubicBezTo>
                    <a:pt x="2598" y="74060"/>
                    <a:pt x="2188" y="75199"/>
                    <a:pt x="1823" y="76384"/>
                  </a:cubicBezTo>
                  <a:cubicBezTo>
                    <a:pt x="1444" y="77584"/>
                    <a:pt x="1140" y="78784"/>
                    <a:pt x="912" y="80015"/>
                  </a:cubicBezTo>
                  <a:cubicBezTo>
                    <a:pt x="669" y="81245"/>
                    <a:pt x="502" y="82506"/>
                    <a:pt x="426" y="83767"/>
                  </a:cubicBezTo>
                  <a:cubicBezTo>
                    <a:pt x="396" y="84086"/>
                    <a:pt x="380" y="84390"/>
                    <a:pt x="380" y="84709"/>
                  </a:cubicBezTo>
                  <a:lnTo>
                    <a:pt x="365" y="85635"/>
                  </a:lnTo>
                  <a:cubicBezTo>
                    <a:pt x="350" y="85954"/>
                    <a:pt x="335" y="86258"/>
                    <a:pt x="350" y="86577"/>
                  </a:cubicBezTo>
                  <a:lnTo>
                    <a:pt x="380" y="87519"/>
                  </a:lnTo>
                  <a:cubicBezTo>
                    <a:pt x="471" y="90071"/>
                    <a:pt x="897" y="92608"/>
                    <a:pt x="1626" y="95054"/>
                  </a:cubicBezTo>
                  <a:cubicBezTo>
                    <a:pt x="2386" y="97561"/>
                    <a:pt x="3525" y="99931"/>
                    <a:pt x="5014" y="102103"/>
                  </a:cubicBezTo>
                  <a:lnTo>
                    <a:pt x="4588" y="102376"/>
                  </a:lnTo>
                  <a:cubicBezTo>
                    <a:pt x="5090" y="103182"/>
                    <a:pt x="5682" y="103911"/>
                    <a:pt x="6259" y="104670"/>
                  </a:cubicBezTo>
                  <a:lnTo>
                    <a:pt x="7171" y="105749"/>
                  </a:lnTo>
                  <a:cubicBezTo>
                    <a:pt x="7323" y="105931"/>
                    <a:pt x="7490" y="106098"/>
                    <a:pt x="7657" y="106265"/>
                  </a:cubicBezTo>
                  <a:lnTo>
                    <a:pt x="8143" y="106782"/>
                  </a:lnTo>
                  <a:cubicBezTo>
                    <a:pt x="9465" y="108104"/>
                    <a:pt x="10893" y="109334"/>
                    <a:pt x="12427" y="110413"/>
                  </a:cubicBezTo>
                  <a:cubicBezTo>
                    <a:pt x="13946" y="111476"/>
                    <a:pt x="15541" y="112448"/>
                    <a:pt x="17197" y="113284"/>
                  </a:cubicBezTo>
                  <a:cubicBezTo>
                    <a:pt x="18838" y="114134"/>
                    <a:pt x="20539" y="114864"/>
                    <a:pt x="22271" y="115502"/>
                  </a:cubicBezTo>
                  <a:cubicBezTo>
                    <a:pt x="24732" y="116368"/>
                    <a:pt x="27315" y="116884"/>
                    <a:pt x="29912" y="117036"/>
                  </a:cubicBezTo>
                  <a:cubicBezTo>
                    <a:pt x="27299" y="116398"/>
                    <a:pt x="24717" y="115593"/>
                    <a:pt x="22210" y="114605"/>
                  </a:cubicBezTo>
                  <a:cubicBezTo>
                    <a:pt x="21891" y="114484"/>
                    <a:pt x="21572" y="114362"/>
                    <a:pt x="21253" y="114226"/>
                  </a:cubicBezTo>
                  <a:lnTo>
                    <a:pt x="20311" y="113815"/>
                  </a:lnTo>
                  <a:lnTo>
                    <a:pt x="19369" y="113390"/>
                  </a:lnTo>
                  <a:cubicBezTo>
                    <a:pt x="19050" y="113238"/>
                    <a:pt x="18747" y="113101"/>
                    <a:pt x="18443" y="112934"/>
                  </a:cubicBezTo>
                  <a:lnTo>
                    <a:pt x="17516" y="112463"/>
                  </a:lnTo>
                  <a:cubicBezTo>
                    <a:pt x="17197" y="112312"/>
                    <a:pt x="16893" y="112129"/>
                    <a:pt x="16589" y="111962"/>
                  </a:cubicBezTo>
                  <a:cubicBezTo>
                    <a:pt x="16301" y="111780"/>
                    <a:pt x="15982" y="111628"/>
                    <a:pt x="15693" y="111430"/>
                  </a:cubicBezTo>
                  <a:lnTo>
                    <a:pt x="14797" y="110884"/>
                  </a:lnTo>
                  <a:cubicBezTo>
                    <a:pt x="14493" y="110701"/>
                    <a:pt x="14204" y="110504"/>
                    <a:pt x="13916" y="110306"/>
                  </a:cubicBezTo>
                  <a:cubicBezTo>
                    <a:pt x="13627" y="110109"/>
                    <a:pt x="13323" y="109911"/>
                    <a:pt x="13035" y="109714"/>
                  </a:cubicBezTo>
                  <a:lnTo>
                    <a:pt x="12184" y="109076"/>
                  </a:lnTo>
                  <a:lnTo>
                    <a:pt x="11774" y="108757"/>
                  </a:lnTo>
                  <a:lnTo>
                    <a:pt x="11364" y="108407"/>
                  </a:lnTo>
                  <a:lnTo>
                    <a:pt x="10543" y="107724"/>
                  </a:lnTo>
                  <a:cubicBezTo>
                    <a:pt x="10270" y="107481"/>
                    <a:pt x="10012" y="107238"/>
                    <a:pt x="9753" y="106995"/>
                  </a:cubicBezTo>
                  <a:cubicBezTo>
                    <a:pt x="9222" y="106524"/>
                    <a:pt x="8736" y="105992"/>
                    <a:pt x="8234" y="105475"/>
                  </a:cubicBezTo>
                  <a:cubicBezTo>
                    <a:pt x="6275" y="103349"/>
                    <a:pt x="4664" y="100903"/>
                    <a:pt x="3479" y="98259"/>
                  </a:cubicBezTo>
                  <a:lnTo>
                    <a:pt x="3373" y="98016"/>
                  </a:lnTo>
                  <a:cubicBezTo>
                    <a:pt x="3327" y="97925"/>
                    <a:pt x="3297" y="97849"/>
                    <a:pt x="3267" y="97758"/>
                  </a:cubicBezTo>
                  <a:lnTo>
                    <a:pt x="3084" y="97257"/>
                  </a:lnTo>
                  <a:cubicBezTo>
                    <a:pt x="2948" y="96923"/>
                    <a:pt x="2811" y="96588"/>
                    <a:pt x="2689" y="96239"/>
                  </a:cubicBezTo>
                  <a:lnTo>
                    <a:pt x="2370" y="95206"/>
                  </a:lnTo>
                  <a:cubicBezTo>
                    <a:pt x="2249" y="94857"/>
                    <a:pt x="2143" y="94522"/>
                    <a:pt x="2067" y="94173"/>
                  </a:cubicBezTo>
                  <a:cubicBezTo>
                    <a:pt x="1702" y="92775"/>
                    <a:pt x="1444" y="91363"/>
                    <a:pt x="1277" y="89935"/>
                  </a:cubicBezTo>
                  <a:lnTo>
                    <a:pt x="1170" y="88871"/>
                  </a:lnTo>
                  <a:lnTo>
                    <a:pt x="1140" y="88598"/>
                  </a:lnTo>
                  <a:cubicBezTo>
                    <a:pt x="1140" y="88507"/>
                    <a:pt x="1140" y="88431"/>
                    <a:pt x="1140" y="88340"/>
                  </a:cubicBezTo>
                  <a:lnTo>
                    <a:pt x="1109" y="87808"/>
                  </a:lnTo>
                  <a:cubicBezTo>
                    <a:pt x="1079" y="87094"/>
                    <a:pt x="1049" y="86380"/>
                    <a:pt x="1079" y="85666"/>
                  </a:cubicBezTo>
                  <a:cubicBezTo>
                    <a:pt x="1079" y="84253"/>
                    <a:pt x="1185" y="82825"/>
                    <a:pt x="1383" y="81412"/>
                  </a:cubicBezTo>
                  <a:cubicBezTo>
                    <a:pt x="1793" y="78617"/>
                    <a:pt x="2553" y="75883"/>
                    <a:pt x="3631" y="73270"/>
                  </a:cubicBezTo>
                  <a:cubicBezTo>
                    <a:pt x="4664" y="70702"/>
                    <a:pt x="5895" y="68272"/>
                    <a:pt x="7110" y="65902"/>
                  </a:cubicBezTo>
                  <a:lnTo>
                    <a:pt x="7110" y="65902"/>
                  </a:lnTo>
                  <a:cubicBezTo>
                    <a:pt x="6107" y="67907"/>
                    <a:pt x="5059" y="70019"/>
                    <a:pt x="4148" y="72267"/>
                  </a:cubicBezTo>
                  <a:cubicBezTo>
                    <a:pt x="3176" y="74561"/>
                    <a:pt x="2431" y="76931"/>
                    <a:pt x="1899" y="79361"/>
                  </a:cubicBezTo>
                  <a:cubicBezTo>
                    <a:pt x="1641" y="80592"/>
                    <a:pt x="1459" y="81838"/>
                    <a:pt x="1337" y="83098"/>
                  </a:cubicBezTo>
                  <a:lnTo>
                    <a:pt x="1277" y="84040"/>
                  </a:lnTo>
                  <a:cubicBezTo>
                    <a:pt x="1246" y="84359"/>
                    <a:pt x="1261" y="84663"/>
                    <a:pt x="1246" y="84982"/>
                  </a:cubicBezTo>
                  <a:lnTo>
                    <a:pt x="1231" y="85909"/>
                  </a:lnTo>
                  <a:lnTo>
                    <a:pt x="1216" y="86365"/>
                  </a:lnTo>
                  <a:cubicBezTo>
                    <a:pt x="1216" y="86517"/>
                    <a:pt x="1231" y="86684"/>
                    <a:pt x="1231" y="86836"/>
                  </a:cubicBezTo>
                  <a:cubicBezTo>
                    <a:pt x="1261" y="89266"/>
                    <a:pt x="1565" y="91697"/>
                    <a:pt x="2127" y="94067"/>
                  </a:cubicBezTo>
                  <a:cubicBezTo>
                    <a:pt x="2218" y="94477"/>
                    <a:pt x="2355" y="94887"/>
                    <a:pt x="2477" y="95297"/>
                  </a:cubicBezTo>
                  <a:lnTo>
                    <a:pt x="2659" y="95905"/>
                  </a:lnTo>
                  <a:cubicBezTo>
                    <a:pt x="2720" y="96102"/>
                    <a:pt x="2781" y="96315"/>
                    <a:pt x="2872" y="96497"/>
                  </a:cubicBezTo>
                  <a:lnTo>
                    <a:pt x="3312" y="97682"/>
                  </a:lnTo>
                  <a:lnTo>
                    <a:pt x="3434" y="97971"/>
                  </a:lnTo>
                  <a:lnTo>
                    <a:pt x="3570" y="98259"/>
                  </a:lnTo>
                  <a:lnTo>
                    <a:pt x="3829" y="98837"/>
                  </a:lnTo>
                  <a:cubicBezTo>
                    <a:pt x="4163" y="99596"/>
                    <a:pt x="4588" y="100326"/>
                    <a:pt x="4998" y="101040"/>
                  </a:cubicBezTo>
                  <a:cubicBezTo>
                    <a:pt x="5211" y="101404"/>
                    <a:pt x="5454" y="101738"/>
                    <a:pt x="5667" y="102088"/>
                  </a:cubicBezTo>
                  <a:lnTo>
                    <a:pt x="6016" y="102604"/>
                  </a:lnTo>
                  <a:lnTo>
                    <a:pt x="6381" y="103106"/>
                  </a:lnTo>
                  <a:cubicBezTo>
                    <a:pt x="8325" y="105764"/>
                    <a:pt x="10741" y="107936"/>
                    <a:pt x="13308" y="109729"/>
                  </a:cubicBezTo>
                  <a:cubicBezTo>
                    <a:pt x="13961" y="110154"/>
                    <a:pt x="14615" y="110565"/>
                    <a:pt x="15283" y="110975"/>
                  </a:cubicBezTo>
                  <a:cubicBezTo>
                    <a:pt x="15936" y="111400"/>
                    <a:pt x="16620" y="111749"/>
                    <a:pt x="17303" y="112114"/>
                  </a:cubicBezTo>
                  <a:cubicBezTo>
                    <a:pt x="17638" y="112296"/>
                    <a:pt x="17987" y="112463"/>
                    <a:pt x="18321" y="112631"/>
                  </a:cubicBezTo>
                  <a:lnTo>
                    <a:pt x="18838" y="112889"/>
                  </a:lnTo>
                  <a:cubicBezTo>
                    <a:pt x="19005" y="112965"/>
                    <a:pt x="19187" y="113041"/>
                    <a:pt x="19354" y="113117"/>
                  </a:cubicBezTo>
                  <a:lnTo>
                    <a:pt x="20402" y="113588"/>
                  </a:lnTo>
                  <a:lnTo>
                    <a:pt x="21466" y="114013"/>
                  </a:lnTo>
                  <a:cubicBezTo>
                    <a:pt x="21815" y="114165"/>
                    <a:pt x="22165" y="114302"/>
                    <a:pt x="22529" y="114423"/>
                  </a:cubicBezTo>
                  <a:cubicBezTo>
                    <a:pt x="22879" y="114560"/>
                    <a:pt x="23228" y="114697"/>
                    <a:pt x="23577" y="114818"/>
                  </a:cubicBezTo>
                  <a:cubicBezTo>
                    <a:pt x="24291" y="115061"/>
                    <a:pt x="25005" y="115289"/>
                    <a:pt x="25719" y="115517"/>
                  </a:cubicBezTo>
                  <a:cubicBezTo>
                    <a:pt x="26433" y="115745"/>
                    <a:pt x="27163" y="115957"/>
                    <a:pt x="27877" y="116140"/>
                  </a:cubicBezTo>
                  <a:cubicBezTo>
                    <a:pt x="28606" y="116337"/>
                    <a:pt x="29320" y="116535"/>
                    <a:pt x="30049" y="116687"/>
                  </a:cubicBezTo>
                  <a:lnTo>
                    <a:pt x="31006" y="116915"/>
                  </a:lnTo>
                  <a:lnTo>
                    <a:pt x="31948" y="117127"/>
                  </a:lnTo>
                  <a:cubicBezTo>
                    <a:pt x="32388" y="117127"/>
                    <a:pt x="32783" y="117112"/>
                    <a:pt x="33178" y="117097"/>
                  </a:cubicBezTo>
                  <a:cubicBezTo>
                    <a:pt x="33558" y="117082"/>
                    <a:pt x="33923" y="117082"/>
                    <a:pt x="34257" y="117036"/>
                  </a:cubicBezTo>
                  <a:cubicBezTo>
                    <a:pt x="34591" y="117006"/>
                    <a:pt x="34910" y="116960"/>
                    <a:pt x="35199" y="116915"/>
                  </a:cubicBezTo>
                  <a:cubicBezTo>
                    <a:pt x="35457" y="116854"/>
                    <a:pt x="35700" y="116793"/>
                    <a:pt x="35958" y="116717"/>
                  </a:cubicBezTo>
                  <a:cubicBezTo>
                    <a:pt x="36384" y="116580"/>
                    <a:pt x="36642" y="116413"/>
                    <a:pt x="36657" y="116231"/>
                  </a:cubicBezTo>
                  <a:cubicBezTo>
                    <a:pt x="36672" y="116033"/>
                    <a:pt x="36460" y="115821"/>
                    <a:pt x="35913" y="115578"/>
                  </a:cubicBezTo>
                  <a:cubicBezTo>
                    <a:pt x="35655" y="115456"/>
                    <a:pt x="35305" y="115319"/>
                    <a:pt x="34865" y="115183"/>
                  </a:cubicBezTo>
                  <a:cubicBezTo>
                    <a:pt x="34652" y="115107"/>
                    <a:pt x="34409" y="115031"/>
                    <a:pt x="34151" y="114955"/>
                  </a:cubicBezTo>
                  <a:cubicBezTo>
                    <a:pt x="33892" y="114879"/>
                    <a:pt x="33604" y="114788"/>
                    <a:pt x="33300" y="114697"/>
                  </a:cubicBezTo>
                  <a:lnTo>
                    <a:pt x="32768" y="114621"/>
                  </a:lnTo>
                  <a:lnTo>
                    <a:pt x="32176" y="114514"/>
                  </a:lnTo>
                  <a:cubicBezTo>
                    <a:pt x="31766" y="114438"/>
                    <a:pt x="31325" y="114378"/>
                    <a:pt x="30945" y="114286"/>
                  </a:cubicBezTo>
                  <a:lnTo>
                    <a:pt x="29943" y="114104"/>
                  </a:lnTo>
                  <a:lnTo>
                    <a:pt x="29548" y="114013"/>
                  </a:lnTo>
                  <a:cubicBezTo>
                    <a:pt x="29107" y="113648"/>
                    <a:pt x="29457" y="113451"/>
                    <a:pt x="29791" y="113253"/>
                  </a:cubicBezTo>
                  <a:cubicBezTo>
                    <a:pt x="25856" y="112312"/>
                    <a:pt x="21998" y="110975"/>
                    <a:pt x="18488" y="109076"/>
                  </a:cubicBezTo>
                  <a:cubicBezTo>
                    <a:pt x="15451" y="107452"/>
                    <a:pt x="12673" y="105389"/>
                    <a:pt x="10437" y="102866"/>
                  </a:cubicBezTo>
                  <a:lnTo>
                    <a:pt x="10437" y="102866"/>
                  </a:lnTo>
                  <a:cubicBezTo>
                    <a:pt x="12694" y="105379"/>
                    <a:pt x="15514" y="107431"/>
                    <a:pt x="18595" y="109030"/>
                  </a:cubicBezTo>
                  <a:cubicBezTo>
                    <a:pt x="22180" y="110899"/>
                    <a:pt x="26084" y="112205"/>
                    <a:pt x="30095" y="113086"/>
                  </a:cubicBezTo>
                  <a:cubicBezTo>
                    <a:pt x="30429" y="112843"/>
                    <a:pt x="30398" y="112570"/>
                    <a:pt x="28727" y="111993"/>
                  </a:cubicBezTo>
                  <a:cubicBezTo>
                    <a:pt x="28439" y="111871"/>
                    <a:pt x="28059" y="111749"/>
                    <a:pt x="27603" y="111598"/>
                  </a:cubicBezTo>
                  <a:cubicBezTo>
                    <a:pt x="27147" y="111430"/>
                    <a:pt x="26616" y="111279"/>
                    <a:pt x="26038" y="111081"/>
                  </a:cubicBezTo>
                  <a:cubicBezTo>
                    <a:pt x="24869" y="110701"/>
                    <a:pt x="23502" y="110246"/>
                    <a:pt x="22089" y="109699"/>
                  </a:cubicBezTo>
                  <a:cubicBezTo>
                    <a:pt x="20661" y="109121"/>
                    <a:pt x="19278" y="108468"/>
                    <a:pt x="17926" y="107739"/>
                  </a:cubicBezTo>
                  <a:cubicBezTo>
                    <a:pt x="16726" y="107086"/>
                    <a:pt x="15587" y="106341"/>
                    <a:pt x="14508" y="105491"/>
                  </a:cubicBezTo>
                  <a:cubicBezTo>
                    <a:pt x="13247" y="104458"/>
                    <a:pt x="12078" y="103318"/>
                    <a:pt x="11014" y="102073"/>
                  </a:cubicBezTo>
                  <a:lnTo>
                    <a:pt x="10634" y="101602"/>
                  </a:lnTo>
                  <a:cubicBezTo>
                    <a:pt x="10513" y="101450"/>
                    <a:pt x="10361" y="101298"/>
                    <a:pt x="10255" y="101131"/>
                  </a:cubicBezTo>
                  <a:lnTo>
                    <a:pt x="9541" y="100143"/>
                  </a:lnTo>
                  <a:lnTo>
                    <a:pt x="8887" y="99110"/>
                  </a:lnTo>
                  <a:cubicBezTo>
                    <a:pt x="8827" y="99019"/>
                    <a:pt x="8766" y="98943"/>
                    <a:pt x="8720" y="98852"/>
                  </a:cubicBezTo>
                  <a:lnTo>
                    <a:pt x="8568" y="98594"/>
                  </a:lnTo>
                  <a:lnTo>
                    <a:pt x="8280" y="98047"/>
                  </a:lnTo>
                  <a:cubicBezTo>
                    <a:pt x="8173" y="97880"/>
                    <a:pt x="8082" y="97697"/>
                    <a:pt x="7991" y="97515"/>
                  </a:cubicBezTo>
                  <a:lnTo>
                    <a:pt x="7733" y="96953"/>
                  </a:lnTo>
                  <a:cubicBezTo>
                    <a:pt x="7566" y="96588"/>
                    <a:pt x="7384" y="96224"/>
                    <a:pt x="7247" y="95829"/>
                  </a:cubicBezTo>
                  <a:cubicBezTo>
                    <a:pt x="7110" y="95449"/>
                    <a:pt x="6943" y="95069"/>
                    <a:pt x="6821" y="94690"/>
                  </a:cubicBezTo>
                  <a:lnTo>
                    <a:pt x="6457" y="93505"/>
                  </a:lnTo>
                  <a:cubicBezTo>
                    <a:pt x="6396" y="93307"/>
                    <a:pt x="6335" y="93110"/>
                    <a:pt x="6305" y="92897"/>
                  </a:cubicBezTo>
                  <a:lnTo>
                    <a:pt x="6153" y="92304"/>
                  </a:lnTo>
                  <a:lnTo>
                    <a:pt x="6016" y="91697"/>
                  </a:lnTo>
                  <a:lnTo>
                    <a:pt x="5925" y="91074"/>
                  </a:lnTo>
                  <a:lnTo>
                    <a:pt x="5819" y="90466"/>
                  </a:lnTo>
                  <a:cubicBezTo>
                    <a:pt x="5788" y="90254"/>
                    <a:pt x="5743" y="90056"/>
                    <a:pt x="5728" y="89843"/>
                  </a:cubicBezTo>
                  <a:lnTo>
                    <a:pt x="5606" y="88598"/>
                  </a:lnTo>
                  <a:lnTo>
                    <a:pt x="5576" y="88279"/>
                  </a:lnTo>
                  <a:cubicBezTo>
                    <a:pt x="5561" y="88172"/>
                    <a:pt x="5561" y="88066"/>
                    <a:pt x="5561" y="87960"/>
                  </a:cubicBezTo>
                  <a:lnTo>
                    <a:pt x="5530" y="87322"/>
                  </a:lnTo>
                  <a:lnTo>
                    <a:pt x="5515" y="86699"/>
                  </a:lnTo>
                  <a:lnTo>
                    <a:pt x="5500" y="86380"/>
                  </a:lnTo>
                  <a:lnTo>
                    <a:pt x="5500" y="86061"/>
                  </a:lnTo>
                  <a:cubicBezTo>
                    <a:pt x="5530" y="85210"/>
                    <a:pt x="5530" y="84359"/>
                    <a:pt x="5606" y="83539"/>
                  </a:cubicBezTo>
                  <a:cubicBezTo>
                    <a:pt x="5758" y="81883"/>
                    <a:pt x="6062" y="80243"/>
                    <a:pt x="6533" y="78647"/>
                  </a:cubicBezTo>
                  <a:cubicBezTo>
                    <a:pt x="6989" y="77037"/>
                    <a:pt x="7566" y="75442"/>
                    <a:pt x="8265" y="73908"/>
                  </a:cubicBezTo>
                  <a:cubicBezTo>
                    <a:pt x="8948" y="72358"/>
                    <a:pt x="9723" y="70824"/>
                    <a:pt x="10528" y="69290"/>
                  </a:cubicBezTo>
                  <a:cubicBezTo>
                    <a:pt x="11698" y="67072"/>
                    <a:pt x="12928" y="64793"/>
                    <a:pt x="14053" y="62393"/>
                  </a:cubicBezTo>
                  <a:cubicBezTo>
                    <a:pt x="14615" y="61177"/>
                    <a:pt x="15146" y="59932"/>
                    <a:pt x="15648" y="58656"/>
                  </a:cubicBezTo>
                  <a:cubicBezTo>
                    <a:pt x="16134" y="57364"/>
                    <a:pt x="16544" y="56043"/>
                    <a:pt x="16893" y="54706"/>
                  </a:cubicBezTo>
                  <a:cubicBezTo>
                    <a:pt x="16984" y="54372"/>
                    <a:pt x="17076" y="54022"/>
                    <a:pt x="17152" y="53688"/>
                  </a:cubicBezTo>
                  <a:cubicBezTo>
                    <a:pt x="17212" y="53339"/>
                    <a:pt x="17303" y="52989"/>
                    <a:pt x="17364" y="52655"/>
                  </a:cubicBezTo>
                  <a:lnTo>
                    <a:pt x="17562" y="51622"/>
                  </a:lnTo>
                  <a:cubicBezTo>
                    <a:pt x="17607" y="51288"/>
                    <a:pt x="17668" y="50938"/>
                    <a:pt x="17714" y="50589"/>
                  </a:cubicBezTo>
                  <a:cubicBezTo>
                    <a:pt x="17896" y="49207"/>
                    <a:pt x="18002" y="47809"/>
                    <a:pt x="18033" y="46411"/>
                  </a:cubicBezTo>
                  <a:cubicBezTo>
                    <a:pt x="18063" y="43722"/>
                    <a:pt x="17926" y="41034"/>
                    <a:pt x="17622" y="38375"/>
                  </a:cubicBezTo>
                  <a:cubicBezTo>
                    <a:pt x="17228" y="34759"/>
                    <a:pt x="16681" y="31159"/>
                    <a:pt x="16194" y="27620"/>
                  </a:cubicBezTo>
                  <a:cubicBezTo>
                    <a:pt x="15693" y="24065"/>
                    <a:pt x="15253" y="20556"/>
                    <a:pt x="15101" y="17229"/>
                  </a:cubicBezTo>
                  <a:cubicBezTo>
                    <a:pt x="15025" y="15649"/>
                    <a:pt x="15055" y="14069"/>
                    <a:pt x="15207" y="12489"/>
                  </a:cubicBezTo>
                  <a:cubicBezTo>
                    <a:pt x="15283" y="11775"/>
                    <a:pt x="15389" y="11076"/>
                    <a:pt x="15556" y="10377"/>
                  </a:cubicBezTo>
                  <a:cubicBezTo>
                    <a:pt x="15693" y="9770"/>
                    <a:pt x="15906" y="9177"/>
                    <a:pt x="16164" y="8615"/>
                  </a:cubicBezTo>
                  <a:cubicBezTo>
                    <a:pt x="16377" y="8114"/>
                    <a:pt x="16665" y="7658"/>
                    <a:pt x="17000" y="7248"/>
                  </a:cubicBezTo>
                  <a:cubicBezTo>
                    <a:pt x="17319" y="6883"/>
                    <a:pt x="17683" y="6549"/>
                    <a:pt x="18109" y="6291"/>
                  </a:cubicBezTo>
                  <a:cubicBezTo>
                    <a:pt x="18534" y="6017"/>
                    <a:pt x="19005" y="5790"/>
                    <a:pt x="19506" y="5622"/>
                  </a:cubicBezTo>
                  <a:cubicBezTo>
                    <a:pt x="20038" y="5440"/>
                    <a:pt x="20600" y="5303"/>
                    <a:pt x="21162" y="5227"/>
                  </a:cubicBezTo>
                  <a:lnTo>
                    <a:pt x="21542" y="5151"/>
                  </a:lnTo>
                  <a:lnTo>
                    <a:pt x="21922" y="5106"/>
                  </a:lnTo>
                  <a:lnTo>
                    <a:pt x="22286" y="5060"/>
                  </a:lnTo>
                  <a:cubicBezTo>
                    <a:pt x="22408" y="5045"/>
                    <a:pt x="22529" y="5030"/>
                    <a:pt x="22636" y="5030"/>
                  </a:cubicBezTo>
                  <a:cubicBezTo>
                    <a:pt x="22879" y="5015"/>
                    <a:pt x="23091" y="4984"/>
                    <a:pt x="23304" y="4969"/>
                  </a:cubicBezTo>
                  <a:cubicBezTo>
                    <a:pt x="23517" y="4954"/>
                    <a:pt x="23714" y="4939"/>
                    <a:pt x="23912" y="4924"/>
                  </a:cubicBezTo>
                  <a:cubicBezTo>
                    <a:pt x="24686" y="4878"/>
                    <a:pt x="25294" y="4832"/>
                    <a:pt x="25735" y="4772"/>
                  </a:cubicBezTo>
                  <a:cubicBezTo>
                    <a:pt x="25917" y="4741"/>
                    <a:pt x="26099" y="4696"/>
                    <a:pt x="26266" y="4650"/>
                  </a:cubicBezTo>
                  <a:cubicBezTo>
                    <a:pt x="26373" y="4620"/>
                    <a:pt x="26479" y="4559"/>
                    <a:pt x="26570" y="4483"/>
                  </a:cubicBezTo>
                  <a:cubicBezTo>
                    <a:pt x="26677" y="4362"/>
                    <a:pt x="26631" y="4210"/>
                    <a:pt x="26418" y="4012"/>
                  </a:cubicBezTo>
                  <a:cubicBezTo>
                    <a:pt x="26084" y="3769"/>
                    <a:pt x="25719" y="3572"/>
                    <a:pt x="25340" y="3420"/>
                  </a:cubicBezTo>
                  <a:cubicBezTo>
                    <a:pt x="25081" y="3329"/>
                    <a:pt x="24793" y="3222"/>
                    <a:pt x="24459" y="3131"/>
                  </a:cubicBezTo>
                  <a:cubicBezTo>
                    <a:pt x="24140" y="3025"/>
                    <a:pt x="23775" y="2949"/>
                    <a:pt x="23380" y="2858"/>
                  </a:cubicBezTo>
                  <a:cubicBezTo>
                    <a:pt x="22520" y="2688"/>
                    <a:pt x="21647" y="2598"/>
                    <a:pt x="20772" y="2598"/>
                  </a:cubicBezTo>
                  <a:cubicBezTo>
                    <a:pt x="20705" y="2598"/>
                    <a:pt x="20637" y="2598"/>
                    <a:pt x="20570" y="2599"/>
                  </a:cubicBezTo>
                  <a:cubicBezTo>
                    <a:pt x="19385" y="2615"/>
                    <a:pt x="18200" y="2858"/>
                    <a:pt x="17106" y="3313"/>
                  </a:cubicBezTo>
                  <a:lnTo>
                    <a:pt x="16878" y="2842"/>
                  </a:lnTo>
                  <a:cubicBezTo>
                    <a:pt x="17896" y="2387"/>
                    <a:pt x="18990" y="2068"/>
                    <a:pt x="20099" y="1901"/>
                  </a:cubicBezTo>
                  <a:cubicBezTo>
                    <a:pt x="20327" y="1855"/>
                    <a:pt x="20524" y="1825"/>
                    <a:pt x="20722" y="1809"/>
                  </a:cubicBezTo>
                  <a:lnTo>
                    <a:pt x="21268" y="1733"/>
                  </a:lnTo>
                  <a:cubicBezTo>
                    <a:pt x="21603" y="1688"/>
                    <a:pt x="21906" y="1657"/>
                    <a:pt x="22149" y="1627"/>
                  </a:cubicBezTo>
                  <a:cubicBezTo>
                    <a:pt x="22529" y="1597"/>
                    <a:pt x="22894" y="1536"/>
                    <a:pt x="23243" y="1430"/>
                  </a:cubicBezTo>
                  <a:cubicBezTo>
                    <a:pt x="23486" y="1369"/>
                    <a:pt x="23608" y="1293"/>
                    <a:pt x="23653" y="1202"/>
                  </a:cubicBezTo>
                  <a:cubicBezTo>
                    <a:pt x="23745" y="1019"/>
                    <a:pt x="23532" y="792"/>
                    <a:pt x="23395" y="579"/>
                  </a:cubicBezTo>
                  <a:cubicBezTo>
                    <a:pt x="23319" y="503"/>
                    <a:pt x="23274" y="397"/>
                    <a:pt x="23274" y="275"/>
                  </a:cubicBezTo>
                  <a:cubicBezTo>
                    <a:pt x="23274" y="184"/>
                    <a:pt x="23350" y="93"/>
                    <a:pt x="23517" y="17"/>
                  </a:cubicBezTo>
                  <a:cubicBezTo>
                    <a:pt x="23249" y="6"/>
                    <a:pt x="22981" y="0"/>
                    <a:pt x="227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5477A14C-A21D-42ED-A54A-8DB94B4794DE}"/>
              </a:ext>
            </a:extLst>
          </p:cNvPr>
          <p:cNvGrpSpPr/>
          <p:nvPr/>
        </p:nvGrpSpPr>
        <p:grpSpPr>
          <a:xfrm>
            <a:off x="1231595" y="1209900"/>
            <a:ext cx="509240" cy="101848"/>
            <a:chOff x="5841380" y="1831582"/>
            <a:chExt cx="509240" cy="101848"/>
          </a:xfrm>
        </p:grpSpPr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FABF39CF-CBA2-44C5-A671-A02B605DC31F}"/>
                </a:ext>
              </a:extLst>
            </p:cNvPr>
            <p:cNvSpPr/>
            <p:nvPr/>
          </p:nvSpPr>
          <p:spPr>
            <a:xfrm>
              <a:off x="5841380" y="1831582"/>
              <a:ext cx="101848" cy="10184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493C188D-B792-47EF-8A0F-F90292A22A76}"/>
                </a:ext>
              </a:extLst>
            </p:cNvPr>
            <p:cNvSpPr/>
            <p:nvPr/>
          </p:nvSpPr>
          <p:spPr>
            <a:xfrm>
              <a:off x="6045076" y="1831582"/>
              <a:ext cx="101848" cy="10184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BF4375E8-FF77-4563-9E3D-4A38150B1D76}"/>
                </a:ext>
              </a:extLst>
            </p:cNvPr>
            <p:cNvSpPr/>
            <p:nvPr/>
          </p:nvSpPr>
          <p:spPr>
            <a:xfrm>
              <a:off x="6248772" y="1831582"/>
              <a:ext cx="101848" cy="10184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17C5E77F-98FF-AF4C-9D6A-65A9B639E0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951" t="-7871" r="-4674" b="-1"/>
          <a:stretch/>
        </p:blipFill>
        <p:spPr>
          <a:xfrm>
            <a:off x="-59898" y="1496607"/>
            <a:ext cx="6837407" cy="2810976"/>
          </a:xfrm>
          <a:prstGeom prst="round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3A24FF7-B486-6A4D-AF58-4941357040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7318" y="3135838"/>
            <a:ext cx="3627166" cy="2621302"/>
          </a:xfrm>
          <a:prstGeom prst="round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EBE8517A-C13E-2746-BD32-70A482BD922D}"/>
              </a:ext>
            </a:extLst>
          </p:cNvPr>
          <p:cNvGrpSpPr/>
          <p:nvPr/>
        </p:nvGrpSpPr>
        <p:grpSpPr>
          <a:xfrm>
            <a:off x="455312" y="4464002"/>
            <a:ext cx="6115742" cy="1200329"/>
            <a:chOff x="8260814" y="3207819"/>
            <a:chExt cx="3556477" cy="1008137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6E348CC-0F12-294A-B27F-59015D2895D9}"/>
                </a:ext>
              </a:extLst>
            </p:cNvPr>
            <p:cNvSpPr txBox="1"/>
            <p:nvPr/>
          </p:nvSpPr>
          <p:spPr>
            <a:xfrm>
              <a:off x="8260814" y="3207819"/>
              <a:ext cx="2529106" cy="310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d-ID"/>
              </a:defPPr>
              <a:lvl1pPr algn="r">
                <a:defRPr sz="1600" b="1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0" scaled="1"/>
                    <a:tileRect/>
                  </a:gradFill>
                  <a:latin typeface="Rajdhani" panose="02000000000000000000" pitchFamily="2" charset="0"/>
                  <a:cs typeface="Rajdhani" panose="02000000000000000000" pitchFamily="2" charset="0"/>
                </a:defRPr>
              </a:lvl1pPr>
            </a:lstStyle>
            <a:p>
              <a:pPr algn="l"/>
              <a:endParaRPr lang="en-US" sz="1800" b="0" dirty="0">
                <a:solidFill>
                  <a:srgbClr val="361B00"/>
                </a:solidFill>
                <a:latin typeface="+mn-lt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E26FB4B-693E-EF48-AD51-119DCEB17D04}"/>
                </a:ext>
              </a:extLst>
            </p:cNvPr>
            <p:cNvSpPr txBox="1"/>
            <p:nvPr/>
          </p:nvSpPr>
          <p:spPr>
            <a:xfrm>
              <a:off x="8612817" y="3518015"/>
              <a:ext cx="3204474" cy="697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2400" dirty="0">
                  <a:solidFill>
                    <a:schemeClr val="dk1"/>
                  </a:solidFill>
                  <a:ea typeface="Montserrat"/>
                  <a:cs typeface="Montserrat"/>
                  <a:sym typeface="Montserrat"/>
                </a:rPr>
                <a:t>Hybrid ensures ongoing energy generation</a:t>
              </a:r>
              <a:endParaRPr lang="en-US" sz="2400" dirty="0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AB8F678-72E1-6049-8409-28F1170CC9D0}"/>
              </a:ext>
            </a:extLst>
          </p:cNvPr>
          <p:cNvGrpSpPr/>
          <p:nvPr/>
        </p:nvGrpSpPr>
        <p:grpSpPr>
          <a:xfrm>
            <a:off x="6318473" y="923951"/>
            <a:ext cx="5687409" cy="1909790"/>
            <a:chOff x="7900954" y="3207819"/>
            <a:chExt cx="3281056" cy="1072679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613A22E2-A09A-1D49-A572-1A322D050FAC}"/>
                </a:ext>
              </a:extLst>
            </p:cNvPr>
            <p:cNvSpPr txBox="1"/>
            <p:nvPr/>
          </p:nvSpPr>
          <p:spPr>
            <a:xfrm>
              <a:off x="8260814" y="3207819"/>
              <a:ext cx="2529106" cy="207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d-ID"/>
              </a:defPPr>
              <a:lvl1pPr algn="r">
                <a:defRPr sz="1600" b="1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0" scaled="1"/>
                    <a:tileRect/>
                  </a:gradFill>
                  <a:latin typeface="Rajdhani" panose="02000000000000000000" pitchFamily="2" charset="0"/>
                  <a:cs typeface="Rajdhani" panose="02000000000000000000" pitchFamily="2" charset="0"/>
                </a:defRPr>
              </a:lvl1pPr>
            </a:lstStyle>
            <a:p>
              <a:pPr algn="l"/>
              <a:endParaRPr lang="en-US" sz="1800" b="0" dirty="0">
                <a:solidFill>
                  <a:srgbClr val="361B00"/>
                </a:solidFill>
                <a:latin typeface="+mn-lt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9E6CF4C-FFD8-CE4E-9D7A-372607CDD1D9}"/>
                </a:ext>
              </a:extLst>
            </p:cNvPr>
            <p:cNvSpPr txBox="1"/>
            <p:nvPr/>
          </p:nvSpPr>
          <p:spPr>
            <a:xfrm>
              <a:off x="7900954" y="3606305"/>
              <a:ext cx="3281056" cy="674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lvl="0"/>
              <a:r>
                <a:rPr lang="en-US" sz="2400" dirty="0">
                  <a:solidFill>
                    <a:schemeClr val="dk1"/>
                  </a:solidFill>
                  <a:ea typeface="Montserrat"/>
                  <a:cs typeface="Montserrat"/>
                  <a:sym typeface="Montserrat"/>
                </a:rPr>
                <a:t>When sun is strong and temperature is high, wind is weak &amp; vice-versa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5937F4A-31F0-6142-B63C-2ADA49D6B83F}"/>
              </a:ext>
            </a:extLst>
          </p:cNvPr>
          <p:cNvGrpSpPr/>
          <p:nvPr/>
        </p:nvGrpSpPr>
        <p:grpSpPr>
          <a:xfrm>
            <a:off x="4961929" y="3157810"/>
            <a:ext cx="2268142" cy="1052596"/>
            <a:chOff x="1141476" y="4840203"/>
            <a:chExt cx="2268142" cy="1052596"/>
          </a:xfrm>
        </p:grpSpPr>
        <p:sp>
          <p:nvSpPr>
            <p:cNvPr id="39" name="Rectangle: Rounded Corners 46">
              <a:extLst>
                <a:ext uri="{FF2B5EF4-FFF2-40B4-BE49-F238E27FC236}">
                  <a16:creationId xmlns:a16="http://schemas.microsoft.com/office/drawing/2014/main" id="{31EF1CE0-3000-D845-8378-FCFC44970552}"/>
                </a:ext>
              </a:extLst>
            </p:cNvPr>
            <p:cNvSpPr/>
            <p:nvPr/>
          </p:nvSpPr>
          <p:spPr>
            <a:xfrm>
              <a:off x="1141476" y="4840203"/>
              <a:ext cx="2268142" cy="1052596"/>
            </a:xfrm>
            <a:prstGeom prst="round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solidFill>
                  <a:srgbClr val="261300"/>
                </a:solidFill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BAED676-75E9-2640-8015-1BFBFA196A67}"/>
                </a:ext>
              </a:extLst>
            </p:cNvPr>
            <p:cNvGrpSpPr/>
            <p:nvPr/>
          </p:nvGrpSpPr>
          <p:grpSpPr>
            <a:xfrm>
              <a:off x="1264970" y="5065653"/>
              <a:ext cx="2021154" cy="626650"/>
              <a:chOff x="1264970" y="5065653"/>
              <a:chExt cx="2021154" cy="626650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FBB33FD-FBF5-7547-8DFC-4D24BF55ECA4}"/>
                  </a:ext>
                </a:extLst>
              </p:cNvPr>
              <p:cNvSpPr txBox="1"/>
              <p:nvPr/>
            </p:nvSpPr>
            <p:spPr>
              <a:xfrm flipH="1">
                <a:off x="1264970" y="5065653"/>
                <a:ext cx="2021154" cy="369332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>
                <a:defPPr>
                  <a:defRPr lang="en-US"/>
                </a:defPPr>
                <a:lvl1pPr algn="ctr">
                  <a:defRPr sz="1600">
                    <a:solidFill>
                      <a:srgbClr val="FEFDF8"/>
                    </a:solidFill>
                    <a:latin typeface="+mj-lt"/>
                  </a:defRPr>
                </a:lvl1pPr>
              </a:lstStyle>
              <a:p>
                <a:r>
                  <a:rPr lang="en-ID" sz="1800" dirty="0">
                    <a:latin typeface="+mn-lt"/>
                  </a:rPr>
                  <a:t>The Best of </a:t>
                </a:r>
                <a:endParaRPr lang="id-ID" sz="1800" dirty="0">
                  <a:latin typeface="+mn-lt"/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D585C9B-C933-274F-A42F-4DF26152724B}"/>
                  </a:ext>
                </a:extLst>
              </p:cNvPr>
              <p:cNvSpPr txBox="1"/>
              <p:nvPr/>
            </p:nvSpPr>
            <p:spPr>
              <a:xfrm flipH="1">
                <a:off x="1264970" y="5267378"/>
                <a:ext cx="2021154" cy="4249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lnSpc>
                    <a:spcPct val="130000"/>
                  </a:lnSpc>
                  <a:defRPr sz="1200">
                    <a:solidFill>
                      <a:srgbClr val="FEFDF8"/>
                    </a:solidFill>
                    <a:ea typeface="Open Sans Light" panose="020B0306030504020204" pitchFamily="34" charset="0"/>
                    <a:cs typeface="Open Sans Light" panose="020B0306030504020204" pitchFamily="34" charset="0"/>
                  </a:defRPr>
                </a:lvl1pPr>
              </a:lstStyle>
              <a:p>
                <a:r>
                  <a:rPr lang="en-ID" sz="1800" dirty="0">
                    <a:solidFill>
                      <a:srgbClr val="F2ECEA"/>
                    </a:solidFill>
                  </a:rPr>
                  <a:t>Both Worlds</a:t>
                </a:r>
                <a:endParaRPr lang="en-US" sz="1800" dirty="0">
                  <a:solidFill>
                    <a:srgbClr val="F2ECEA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310716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CA334B58-8716-4240-A7F0-34CFFE1DA22C}"/>
              </a:ext>
            </a:extLst>
          </p:cNvPr>
          <p:cNvSpPr txBox="1"/>
          <p:nvPr/>
        </p:nvSpPr>
        <p:spPr>
          <a:xfrm>
            <a:off x="2829753" y="292795"/>
            <a:ext cx="6532494" cy="769441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ctr"/>
            <a:r>
              <a:rPr lang="en-US" sz="4400" b="1" dirty="0">
                <a:solidFill>
                  <a:srgbClr val="FEFDF8"/>
                </a:solidFill>
                <a:latin typeface="Optima" panose="02000503060000020004" pitchFamily="2" charset="0"/>
                <a:cs typeface="Poppins Light" panose="00000400000000000000" pitchFamily="2" charset="0"/>
              </a:rPr>
              <a:t>Why the Hybrid concept?</a:t>
            </a:r>
            <a:endParaRPr lang="id-ID" sz="4400" b="1" dirty="0">
              <a:solidFill>
                <a:srgbClr val="FEFDF8"/>
              </a:solidFill>
              <a:latin typeface="Optima" panose="02000503060000020004" pitchFamily="2" charset="0"/>
              <a:cs typeface="Poppins Light" panose="00000400000000000000" pitchFamily="2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BA4E542-8E0E-4175-AE29-CD1119C88758}"/>
              </a:ext>
            </a:extLst>
          </p:cNvPr>
          <p:cNvGrpSpPr/>
          <p:nvPr/>
        </p:nvGrpSpPr>
        <p:grpSpPr>
          <a:xfrm>
            <a:off x="4955694" y="1376721"/>
            <a:ext cx="2268142" cy="1052596"/>
            <a:chOff x="1141476" y="4840203"/>
            <a:chExt cx="2268142" cy="1052596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1A229D73-4653-4C19-8869-66688DF15161}"/>
                </a:ext>
              </a:extLst>
            </p:cNvPr>
            <p:cNvSpPr/>
            <p:nvPr/>
          </p:nvSpPr>
          <p:spPr>
            <a:xfrm>
              <a:off x="1141476" y="4840203"/>
              <a:ext cx="2268142" cy="1052596"/>
            </a:xfrm>
            <a:prstGeom prst="round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solidFill>
                  <a:srgbClr val="261300"/>
                </a:solidFill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878874F-B030-42A0-96A1-11753B4DB931}"/>
                </a:ext>
              </a:extLst>
            </p:cNvPr>
            <p:cNvGrpSpPr/>
            <p:nvPr/>
          </p:nvGrpSpPr>
          <p:grpSpPr>
            <a:xfrm>
              <a:off x="1264970" y="5065653"/>
              <a:ext cx="2021154" cy="626650"/>
              <a:chOff x="1264970" y="5065653"/>
              <a:chExt cx="2021154" cy="626650"/>
            </a:xfrm>
          </p:grpSpPr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CEFB6BFB-9F0C-4E1A-A419-D5D13AAB4C14}"/>
                  </a:ext>
                </a:extLst>
              </p:cNvPr>
              <p:cNvSpPr txBox="1"/>
              <p:nvPr/>
            </p:nvSpPr>
            <p:spPr>
              <a:xfrm flipH="1">
                <a:off x="1264970" y="5065653"/>
                <a:ext cx="2021154" cy="369332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>
                <a:defPPr>
                  <a:defRPr lang="en-US"/>
                </a:defPPr>
                <a:lvl1pPr algn="ctr">
                  <a:defRPr sz="1600">
                    <a:solidFill>
                      <a:srgbClr val="FEFDF8"/>
                    </a:solidFill>
                    <a:latin typeface="+mj-lt"/>
                  </a:defRPr>
                </a:lvl1pPr>
              </a:lstStyle>
              <a:p>
                <a:r>
                  <a:rPr lang="en-ID" sz="1800" dirty="0">
                    <a:latin typeface="+mn-lt"/>
                  </a:rPr>
                  <a:t>The Best of </a:t>
                </a:r>
                <a:endParaRPr lang="id-ID" sz="1800" dirty="0">
                  <a:latin typeface="+mn-lt"/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E643C74-9B5B-4962-9389-2CCFB2006F05}"/>
                  </a:ext>
                </a:extLst>
              </p:cNvPr>
              <p:cNvSpPr txBox="1"/>
              <p:nvPr/>
            </p:nvSpPr>
            <p:spPr>
              <a:xfrm flipH="1">
                <a:off x="1264970" y="5267378"/>
                <a:ext cx="2021154" cy="4249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lnSpc>
                    <a:spcPct val="130000"/>
                  </a:lnSpc>
                  <a:defRPr sz="1200">
                    <a:solidFill>
                      <a:srgbClr val="FEFDF8"/>
                    </a:solidFill>
                    <a:ea typeface="Open Sans Light" panose="020B0306030504020204" pitchFamily="34" charset="0"/>
                    <a:cs typeface="Open Sans Light" panose="020B0306030504020204" pitchFamily="34" charset="0"/>
                  </a:defRPr>
                </a:lvl1pPr>
              </a:lstStyle>
              <a:p>
                <a:r>
                  <a:rPr lang="en-ID" sz="1800" dirty="0">
                    <a:solidFill>
                      <a:srgbClr val="F2ECEA"/>
                    </a:solidFill>
                  </a:rPr>
                  <a:t>Both Worlds</a:t>
                </a:r>
                <a:endParaRPr lang="en-US" sz="1800" dirty="0">
                  <a:solidFill>
                    <a:srgbClr val="F2ECEA"/>
                  </a:solidFill>
                </a:endParaRPr>
              </a:p>
            </p:txBody>
          </p:sp>
        </p:grp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51BB21A-62A6-40E3-8741-1BC8B8AD06CE}"/>
              </a:ext>
            </a:extLst>
          </p:cNvPr>
          <p:cNvCxnSpPr>
            <a:cxnSpLocks/>
          </p:cNvCxnSpPr>
          <p:nvPr/>
        </p:nvCxnSpPr>
        <p:spPr>
          <a:xfrm>
            <a:off x="6096000" y="2193429"/>
            <a:ext cx="0" cy="3632250"/>
          </a:xfrm>
          <a:prstGeom prst="line">
            <a:avLst/>
          </a:prstGeom>
          <a:ln>
            <a:solidFill>
              <a:srgbClr val="F2ECEA">
                <a:alpha val="3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59E36119-0E1C-4311-8144-4018F7B2AA2D}"/>
              </a:ext>
            </a:extLst>
          </p:cNvPr>
          <p:cNvGrpSpPr/>
          <p:nvPr/>
        </p:nvGrpSpPr>
        <p:grpSpPr>
          <a:xfrm>
            <a:off x="8351670" y="1699272"/>
            <a:ext cx="2021154" cy="991033"/>
            <a:chOff x="6521650" y="2362421"/>
            <a:chExt cx="2021154" cy="99103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06E4F05-8B3A-4BB5-A763-1172B29A53A0}"/>
                </a:ext>
              </a:extLst>
            </p:cNvPr>
            <p:cNvSpPr txBox="1"/>
            <p:nvPr/>
          </p:nvSpPr>
          <p:spPr>
            <a:xfrm flipH="1">
              <a:off x="6521650" y="3014900"/>
              <a:ext cx="2021154" cy="33855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id-ID"/>
              </a:defPPr>
              <a:lvl1pPr>
                <a:defRPr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Exo Medium" panose="00000600000000000000" pitchFamily="2" charset="0"/>
                </a:defRPr>
              </a:lvl1pPr>
            </a:lstStyle>
            <a:p>
              <a:pPr algn="ctr"/>
              <a:r>
                <a:rPr lang="en-US" sz="1600" dirty="0">
                  <a:solidFill>
                    <a:srgbClr val="FEFDF8"/>
                  </a:solidFill>
                  <a:latin typeface="+mj-lt"/>
                </a:rPr>
                <a:t>Wind</a:t>
              </a:r>
              <a:endParaRPr lang="id-ID" sz="1600" dirty="0">
                <a:solidFill>
                  <a:srgbClr val="FEFDF8"/>
                </a:solidFill>
                <a:latin typeface="+mj-lt"/>
              </a:endParaRPr>
            </a:p>
          </p:txBody>
        </p:sp>
        <p:sp>
          <p:nvSpPr>
            <p:cNvPr id="219" name="Graphic 13">
              <a:extLst>
                <a:ext uri="{FF2B5EF4-FFF2-40B4-BE49-F238E27FC236}">
                  <a16:creationId xmlns:a16="http://schemas.microsoft.com/office/drawing/2014/main" id="{C2AFD349-0043-40D2-B711-0DB0EABAD306}"/>
                </a:ext>
              </a:extLst>
            </p:cNvPr>
            <p:cNvSpPr/>
            <p:nvPr/>
          </p:nvSpPr>
          <p:spPr>
            <a:xfrm>
              <a:off x="7287025" y="2362421"/>
              <a:ext cx="447848" cy="447550"/>
            </a:xfrm>
            <a:custGeom>
              <a:avLst/>
              <a:gdLst>
                <a:gd name="connsiteX0" fmla="*/ 303842 w 308481"/>
                <a:gd name="connsiteY0" fmla="*/ 35929 h 308276"/>
                <a:gd name="connsiteX1" fmla="*/ 293080 w 308481"/>
                <a:gd name="connsiteY1" fmla="*/ 11472 h 308276"/>
                <a:gd name="connsiteX2" fmla="*/ 288200 w 308481"/>
                <a:gd name="connsiteY2" fmla="*/ 9415 h 308276"/>
                <a:gd name="connsiteX3" fmla="*/ 263138 w 308481"/>
                <a:gd name="connsiteY3" fmla="*/ 18752 h 308276"/>
                <a:gd name="connsiteX4" fmla="*/ 227223 w 308481"/>
                <a:gd name="connsiteY4" fmla="*/ 52961 h 308276"/>
                <a:gd name="connsiteX5" fmla="*/ 225156 w 308481"/>
                <a:gd name="connsiteY5" fmla="*/ 93177 h 308276"/>
                <a:gd name="connsiteX6" fmla="*/ 201040 w 308481"/>
                <a:gd name="connsiteY6" fmla="*/ 72222 h 308276"/>
                <a:gd name="connsiteX7" fmla="*/ 180082 w 308481"/>
                <a:gd name="connsiteY7" fmla="*/ 40143 h 308276"/>
                <a:gd name="connsiteX8" fmla="*/ 173063 w 308481"/>
                <a:gd name="connsiteY8" fmla="*/ 45839 h 308276"/>
                <a:gd name="connsiteX9" fmla="*/ 189751 w 308481"/>
                <a:gd name="connsiteY9" fmla="*/ 70350 h 308276"/>
                <a:gd name="connsiteX10" fmla="*/ 148554 w 308481"/>
                <a:gd name="connsiteY10" fmla="*/ 62331 h 308276"/>
                <a:gd name="connsiteX11" fmla="*/ 109413 w 308481"/>
                <a:gd name="connsiteY11" fmla="*/ 9020 h 308276"/>
                <a:gd name="connsiteX12" fmla="*/ 120822 w 308481"/>
                <a:gd name="connsiteY12" fmla="*/ 10183 h 308276"/>
                <a:gd name="connsiteX13" fmla="*/ 156151 w 308481"/>
                <a:gd name="connsiteY13" fmla="*/ 28366 h 308276"/>
                <a:gd name="connsiteX14" fmla="*/ 162017 w 308481"/>
                <a:gd name="connsiteY14" fmla="*/ 21491 h 308276"/>
                <a:gd name="connsiteX15" fmla="*/ 122560 w 308481"/>
                <a:gd name="connsiteY15" fmla="*/ 1319 h 308276"/>
                <a:gd name="connsiteX16" fmla="*/ 52660 w 308481"/>
                <a:gd name="connsiteY16" fmla="*/ 16697 h 308276"/>
                <a:gd name="connsiteX17" fmla="*/ 21036 w 308481"/>
                <a:gd name="connsiteY17" fmla="*/ 39253 h 308276"/>
                <a:gd name="connsiteX18" fmla="*/ 20499 w 308481"/>
                <a:gd name="connsiteY18" fmla="*/ 45453 h 308276"/>
                <a:gd name="connsiteX19" fmla="*/ 40783 w 308481"/>
                <a:gd name="connsiteY19" fmla="*/ 77248 h 308276"/>
                <a:gd name="connsiteX20" fmla="*/ 62163 w 308481"/>
                <a:gd name="connsiteY20" fmla="*/ 99191 h 308276"/>
                <a:gd name="connsiteX21" fmla="*/ 56022 w 308481"/>
                <a:gd name="connsiteY21" fmla="*/ 104738 h 308276"/>
                <a:gd name="connsiteX22" fmla="*/ 31984 w 308481"/>
                <a:gd name="connsiteY22" fmla="*/ 140646 h 308276"/>
                <a:gd name="connsiteX23" fmla="*/ 24601 w 308481"/>
                <a:gd name="connsiteY23" fmla="*/ 178204 h 308276"/>
                <a:gd name="connsiteX24" fmla="*/ 42549 w 308481"/>
                <a:gd name="connsiteY24" fmla="*/ 237849 h 308276"/>
                <a:gd name="connsiteX25" fmla="*/ 89848 w 308481"/>
                <a:gd name="connsiteY25" fmla="*/ 276100 h 308276"/>
                <a:gd name="connsiteX26" fmla="*/ 93249 w 308481"/>
                <a:gd name="connsiteY26" fmla="*/ 267731 h 308276"/>
                <a:gd name="connsiteX27" fmla="*/ 73686 w 308481"/>
                <a:gd name="connsiteY27" fmla="*/ 256985 h 308276"/>
                <a:gd name="connsiteX28" fmla="*/ 66007 w 308481"/>
                <a:gd name="connsiteY28" fmla="*/ 221367 h 308276"/>
                <a:gd name="connsiteX29" fmla="*/ 71419 w 308481"/>
                <a:gd name="connsiteY29" fmla="*/ 205150 h 308276"/>
                <a:gd name="connsiteX30" fmla="*/ 78061 w 308481"/>
                <a:gd name="connsiteY30" fmla="*/ 188938 h 308276"/>
                <a:gd name="connsiteX31" fmla="*/ 73661 w 308481"/>
                <a:gd name="connsiteY31" fmla="*/ 175400 h 308276"/>
                <a:gd name="connsiteX32" fmla="*/ 62909 w 308481"/>
                <a:gd name="connsiteY32" fmla="*/ 170642 h 308276"/>
                <a:gd name="connsiteX33" fmla="*/ 57002 w 308481"/>
                <a:gd name="connsiteY33" fmla="*/ 168333 h 308276"/>
                <a:gd name="connsiteX34" fmla="*/ 49344 w 308481"/>
                <a:gd name="connsiteY34" fmla="*/ 155890 h 308276"/>
                <a:gd name="connsiteX35" fmla="*/ 41079 w 308481"/>
                <a:gd name="connsiteY35" fmla="*/ 142324 h 308276"/>
                <a:gd name="connsiteX36" fmla="*/ 69629 w 308481"/>
                <a:gd name="connsiteY36" fmla="*/ 104764 h 308276"/>
                <a:gd name="connsiteX37" fmla="*/ 107737 w 308481"/>
                <a:gd name="connsiteY37" fmla="*/ 118904 h 308276"/>
                <a:gd name="connsiteX38" fmla="*/ 93974 w 308481"/>
                <a:gd name="connsiteY38" fmla="*/ 162231 h 308276"/>
                <a:gd name="connsiteX39" fmla="*/ 136040 w 308481"/>
                <a:gd name="connsiteY39" fmla="*/ 174621 h 308276"/>
                <a:gd name="connsiteX40" fmla="*/ 144244 w 308481"/>
                <a:gd name="connsiteY40" fmla="*/ 173407 h 308276"/>
                <a:gd name="connsiteX41" fmla="*/ 145759 w 308481"/>
                <a:gd name="connsiteY41" fmla="*/ 173735 h 308276"/>
                <a:gd name="connsiteX42" fmla="*/ 149016 w 308481"/>
                <a:gd name="connsiteY42" fmla="*/ 201972 h 308276"/>
                <a:gd name="connsiteX43" fmla="*/ 154307 w 308481"/>
                <a:gd name="connsiteY43" fmla="*/ 237697 h 308276"/>
                <a:gd name="connsiteX44" fmla="*/ 165664 w 308481"/>
                <a:gd name="connsiteY44" fmla="*/ 243191 h 308276"/>
                <a:gd name="connsiteX45" fmla="*/ 174593 w 308481"/>
                <a:gd name="connsiteY45" fmla="*/ 241174 h 308276"/>
                <a:gd name="connsiteX46" fmla="*/ 200250 w 308481"/>
                <a:gd name="connsiteY46" fmla="*/ 203896 h 308276"/>
                <a:gd name="connsiteX47" fmla="*/ 200058 w 308481"/>
                <a:gd name="connsiteY47" fmla="*/ 177263 h 308276"/>
                <a:gd name="connsiteX48" fmla="*/ 222357 w 308481"/>
                <a:gd name="connsiteY48" fmla="*/ 158665 h 308276"/>
                <a:gd name="connsiteX49" fmla="*/ 224615 w 308481"/>
                <a:gd name="connsiteY49" fmla="*/ 180388 h 308276"/>
                <a:gd name="connsiteX50" fmla="*/ 195913 w 308481"/>
                <a:gd name="connsiteY50" fmla="*/ 247496 h 308276"/>
                <a:gd name="connsiteX51" fmla="*/ 118574 w 308481"/>
                <a:gd name="connsiteY51" fmla="*/ 274111 h 308276"/>
                <a:gd name="connsiteX52" fmla="*/ 117585 w 308481"/>
                <a:gd name="connsiteY52" fmla="*/ 283090 h 308276"/>
                <a:gd name="connsiteX53" fmla="*/ 202237 w 308481"/>
                <a:gd name="connsiteY53" fmla="*/ 253954 h 308276"/>
                <a:gd name="connsiteX54" fmla="*/ 233660 w 308481"/>
                <a:gd name="connsiteY54" fmla="*/ 180484 h 308276"/>
                <a:gd name="connsiteX55" fmla="*/ 186150 w 308481"/>
                <a:gd name="connsiteY55" fmla="*/ 91900 h 308276"/>
                <a:gd name="connsiteX56" fmla="*/ 199044 w 308481"/>
                <a:gd name="connsiteY56" fmla="*/ 81831 h 308276"/>
                <a:gd name="connsiteX57" fmla="*/ 226720 w 308481"/>
                <a:gd name="connsiteY57" fmla="*/ 109528 h 308276"/>
                <a:gd name="connsiteX58" fmla="*/ 247581 w 308481"/>
                <a:gd name="connsiteY58" fmla="*/ 198876 h 308276"/>
                <a:gd name="connsiteX59" fmla="*/ 109567 w 308481"/>
                <a:gd name="connsiteY59" fmla="*/ 297612 h 308276"/>
                <a:gd name="connsiteX60" fmla="*/ 31541 w 308481"/>
                <a:gd name="connsiteY60" fmla="*/ 249161 h 308276"/>
                <a:gd name="connsiteX61" fmla="*/ 10679 w 308481"/>
                <a:gd name="connsiteY61" fmla="*/ 159813 h 308276"/>
                <a:gd name="connsiteX62" fmla="*/ 1757 w 308481"/>
                <a:gd name="connsiteY62" fmla="*/ 158342 h 308276"/>
                <a:gd name="connsiteX63" fmla="*/ 24186 w 308481"/>
                <a:gd name="connsiteY63" fmla="*/ 254424 h 308276"/>
                <a:gd name="connsiteX64" fmla="*/ 108094 w 308481"/>
                <a:gd name="connsiteY64" fmla="*/ 306525 h 308276"/>
                <a:gd name="connsiteX65" fmla="*/ 129405 w 308481"/>
                <a:gd name="connsiteY65" fmla="*/ 308277 h 308276"/>
                <a:gd name="connsiteX66" fmla="*/ 204321 w 308481"/>
                <a:gd name="connsiteY66" fmla="*/ 284127 h 308276"/>
                <a:gd name="connsiteX67" fmla="*/ 256503 w 308481"/>
                <a:gd name="connsiteY67" fmla="*/ 200348 h 308276"/>
                <a:gd name="connsiteX68" fmla="*/ 247538 w 308481"/>
                <a:gd name="connsiteY68" fmla="*/ 127898 h 308276"/>
                <a:gd name="connsiteX69" fmla="*/ 268392 w 308481"/>
                <a:gd name="connsiteY69" fmla="*/ 119696 h 308276"/>
                <a:gd name="connsiteX70" fmla="*/ 304303 w 308481"/>
                <a:gd name="connsiteY70" fmla="*/ 85487 h 308276"/>
                <a:gd name="connsiteX71" fmla="*/ 303842 w 308481"/>
                <a:gd name="connsiteY71" fmla="*/ 35929 h 308276"/>
                <a:gd name="connsiteX72" fmla="*/ 41343 w 308481"/>
                <a:gd name="connsiteY72" fmla="*/ 160105 h 308276"/>
                <a:gd name="connsiteX73" fmla="*/ 51198 w 308481"/>
                <a:gd name="connsiteY73" fmla="*/ 175259 h 308276"/>
                <a:gd name="connsiteX74" fmla="*/ 60250 w 308481"/>
                <a:gd name="connsiteY74" fmla="*/ 179274 h 308276"/>
                <a:gd name="connsiteX75" fmla="*/ 69269 w 308481"/>
                <a:gd name="connsiteY75" fmla="*/ 186810 h 308276"/>
                <a:gd name="connsiteX76" fmla="*/ 63294 w 308481"/>
                <a:gd name="connsiteY76" fmla="*/ 201181 h 308276"/>
                <a:gd name="connsiteX77" fmla="*/ 58392 w 308481"/>
                <a:gd name="connsiteY77" fmla="*/ 226244 h 308276"/>
                <a:gd name="connsiteX78" fmla="*/ 65236 w 308481"/>
                <a:gd name="connsiteY78" fmla="*/ 250206 h 308276"/>
                <a:gd name="connsiteX79" fmla="*/ 37363 w 308481"/>
                <a:gd name="connsiteY79" fmla="*/ 152819 h 308276"/>
                <a:gd name="connsiteX80" fmla="*/ 41343 w 308481"/>
                <a:gd name="connsiteY80" fmla="*/ 160105 h 308276"/>
                <a:gd name="connsiteX81" fmla="*/ 260161 w 308481"/>
                <a:gd name="connsiteY81" fmla="*/ 71357 h 308276"/>
                <a:gd name="connsiteX82" fmla="*/ 247308 w 308481"/>
                <a:gd name="connsiteY82" fmla="*/ 40254 h 308276"/>
                <a:gd name="connsiteX83" fmla="*/ 266999 w 308481"/>
                <a:gd name="connsiteY83" fmla="*/ 26923 h 308276"/>
                <a:gd name="connsiteX84" fmla="*/ 281290 w 308481"/>
                <a:gd name="connsiteY84" fmla="*/ 20915 h 308276"/>
                <a:gd name="connsiteX85" fmla="*/ 289628 w 308481"/>
                <a:gd name="connsiteY85" fmla="*/ 24417 h 308276"/>
                <a:gd name="connsiteX86" fmla="*/ 295285 w 308481"/>
                <a:gd name="connsiteY86" fmla="*/ 38856 h 308276"/>
                <a:gd name="connsiteX87" fmla="*/ 299381 w 308481"/>
                <a:gd name="connsiteY87" fmla="*/ 60628 h 308276"/>
                <a:gd name="connsiteX88" fmla="*/ 269260 w 308481"/>
                <a:gd name="connsiteY88" fmla="*/ 73037 h 308276"/>
                <a:gd name="connsiteX89" fmla="*/ 235553 w 308481"/>
                <a:gd name="connsiteY89" fmla="*/ 56477 h 308276"/>
                <a:gd name="connsiteX90" fmla="*/ 240603 w 308481"/>
                <a:gd name="connsiteY90" fmla="*/ 47711 h 308276"/>
                <a:gd name="connsiteX91" fmla="*/ 255235 w 308481"/>
                <a:gd name="connsiteY91" fmla="*/ 83113 h 308276"/>
                <a:gd name="connsiteX92" fmla="*/ 242105 w 308481"/>
                <a:gd name="connsiteY92" fmla="*/ 114463 h 308276"/>
                <a:gd name="connsiteX93" fmla="*/ 236245 w 308481"/>
                <a:gd name="connsiteY93" fmla="*/ 99592 h 308276"/>
                <a:gd name="connsiteX94" fmla="*/ 235553 w 308481"/>
                <a:gd name="connsiteY94" fmla="*/ 56477 h 308276"/>
                <a:gd name="connsiteX95" fmla="*/ 264529 w 308481"/>
                <a:gd name="connsiteY95" fmla="*/ 111524 h 308276"/>
                <a:gd name="connsiteX96" fmla="*/ 250688 w 308481"/>
                <a:gd name="connsiteY96" fmla="*/ 117374 h 308276"/>
                <a:gd name="connsiteX97" fmla="*/ 264314 w 308481"/>
                <a:gd name="connsiteY97" fmla="*/ 84848 h 308276"/>
                <a:gd name="connsiteX98" fmla="*/ 298997 w 308481"/>
                <a:gd name="connsiteY98" fmla="*/ 70557 h 308276"/>
                <a:gd name="connsiteX99" fmla="*/ 295973 w 308481"/>
                <a:gd name="connsiteY99" fmla="*/ 81971 h 308276"/>
                <a:gd name="connsiteX100" fmla="*/ 264529 w 308481"/>
                <a:gd name="connsiteY100" fmla="*/ 111524 h 308276"/>
                <a:gd name="connsiteX101" fmla="*/ 101446 w 308481"/>
                <a:gd name="connsiteY101" fmla="*/ 108954 h 308276"/>
                <a:gd name="connsiteX102" fmla="*/ 96716 w 308481"/>
                <a:gd name="connsiteY102" fmla="*/ 107825 h 308276"/>
                <a:gd name="connsiteX103" fmla="*/ 146771 w 308481"/>
                <a:gd name="connsiteY103" fmla="*/ 71187 h 308276"/>
                <a:gd name="connsiteX104" fmla="*/ 187987 w 308481"/>
                <a:gd name="connsiteY104" fmla="*/ 79208 h 308276"/>
                <a:gd name="connsiteX105" fmla="*/ 101446 w 308481"/>
                <a:gd name="connsiteY105" fmla="*/ 108954 h 308276"/>
                <a:gd name="connsiteX106" fmla="*/ 55700 w 308481"/>
                <a:gd name="connsiteY106" fmla="*/ 80699 h 308276"/>
                <a:gd name="connsiteX107" fmla="*/ 32643 w 308481"/>
                <a:gd name="connsiteY107" fmla="*/ 48972 h 308276"/>
                <a:gd name="connsiteX108" fmla="*/ 85093 w 308481"/>
                <a:gd name="connsiteY108" fmla="*/ 59183 h 308276"/>
                <a:gd name="connsiteX109" fmla="*/ 64963 w 308481"/>
                <a:gd name="connsiteY109" fmla="*/ 20445 h 308276"/>
                <a:gd name="connsiteX110" fmla="*/ 86908 w 308481"/>
                <a:gd name="connsiteY110" fmla="*/ 50334 h 308276"/>
                <a:gd name="connsiteX111" fmla="*/ 34118 w 308481"/>
                <a:gd name="connsiteY111" fmla="*/ 40059 h 308276"/>
                <a:gd name="connsiteX112" fmla="*/ 64963 w 308481"/>
                <a:gd name="connsiteY112" fmla="*/ 20445 h 308276"/>
                <a:gd name="connsiteX113" fmla="*/ 99993 w 308481"/>
                <a:gd name="connsiteY113" fmla="*/ 52881 h 308276"/>
                <a:gd name="connsiteX114" fmla="*/ 73388 w 308481"/>
                <a:gd name="connsiteY114" fmla="*/ 16644 h 308276"/>
                <a:gd name="connsiteX115" fmla="*/ 98666 w 308481"/>
                <a:gd name="connsiteY115" fmla="*/ 9660 h 308276"/>
                <a:gd name="connsiteX116" fmla="*/ 135471 w 308481"/>
                <a:gd name="connsiteY116" fmla="*/ 59785 h 308276"/>
                <a:gd name="connsiteX117" fmla="*/ 97178 w 308481"/>
                <a:gd name="connsiteY117" fmla="*/ 61535 h 308276"/>
                <a:gd name="connsiteX118" fmla="*/ 134689 w 308481"/>
                <a:gd name="connsiteY118" fmla="*/ 68835 h 308276"/>
                <a:gd name="connsiteX119" fmla="*/ 86546 w 308481"/>
                <a:gd name="connsiteY119" fmla="*/ 104072 h 308276"/>
                <a:gd name="connsiteX120" fmla="*/ 62148 w 308481"/>
                <a:gd name="connsiteY120" fmla="*/ 87175 h 308276"/>
                <a:gd name="connsiteX121" fmla="*/ 219900 w 308481"/>
                <a:gd name="connsiteY121" fmla="*/ 149724 h 308276"/>
                <a:gd name="connsiteX122" fmla="*/ 191824 w 308481"/>
                <a:gd name="connsiteY122" fmla="*/ 173522 h 308276"/>
                <a:gd name="connsiteX123" fmla="*/ 191309 w 308481"/>
                <a:gd name="connsiteY123" fmla="*/ 205283 h 308276"/>
                <a:gd name="connsiteX124" fmla="*/ 171032 w 308481"/>
                <a:gd name="connsiteY124" fmla="*/ 232873 h 308276"/>
                <a:gd name="connsiteX125" fmla="*/ 161478 w 308481"/>
                <a:gd name="connsiteY125" fmla="*/ 232193 h 308276"/>
                <a:gd name="connsiteX126" fmla="*/ 158060 w 308481"/>
                <a:gd name="connsiteY126" fmla="*/ 202034 h 308276"/>
                <a:gd name="connsiteX127" fmla="*/ 151770 w 308481"/>
                <a:gd name="connsiteY127" fmla="*/ 166988 h 308276"/>
                <a:gd name="connsiteX128" fmla="*/ 143131 w 308481"/>
                <a:gd name="connsiteY128" fmla="*/ 164444 h 308276"/>
                <a:gd name="connsiteX129" fmla="*/ 134615 w 308481"/>
                <a:gd name="connsiteY129" fmla="*/ 165701 h 308276"/>
                <a:gd name="connsiteX130" fmla="*/ 102109 w 308481"/>
                <a:gd name="connsiteY130" fmla="*/ 158280 h 308276"/>
                <a:gd name="connsiteX131" fmla="*/ 119153 w 308481"/>
                <a:gd name="connsiteY131" fmla="*/ 122010 h 308276"/>
                <a:gd name="connsiteX132" fmla="*/ 123726 w 308481"/>
                <a:gd name="connsiteY132" fmla="*/ 118528 h 308276"/>
                <a:gd name="connsiteX133" fmla="*/ 177948 w 308481"/>
                <a:gd name="connsiteY133" fmla="*/ 97430 h 308276"/>
                <a:gd name="connsiteX134" fmla="*/ 219900 w 308481"/>
                <a:gd name="connsiteY134" fmla="*/ 149724 h 308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</a:cxnLst>
              <a:rect l="l" t="t" r="r" b="b"/>
              <a:pathLst>
                <a:path w="308481" h="308276">
                  <a:moveTo>
                    <a:pt x="303842" y="35929"/>
                  </a:moveTo>
                  <a:cubicBezTo>
                    <a:pt x="299381" y="21922"/>
                    <a:pt x="293336" y="11893"/>
                    <a:pt x="293080" y="11472"/>
                  </a:cubicBezTo>
                  <a:cubicBezTo>
                    <a:pt x="292089" y="9841"/>
                    <a:pt x="290048" y="8992"/>
                    <a:pt x="288200" y="9415"/>
                  </a:cubicBezTo>
                  <a:cubicBezTo>
                    <a:pt x="287721" y="9524"/>
                    <a:pt x="276306" y="12185"/>
                    <a:pt x="263138" y="18752"/>
                  </a:cubicBezTo>
                  <a:cubicBezTo>
                    <a:pt x="245361" y="27614"/>
                    <a:pt x="232944" y="39445"/>
                    <a:pt x="227223" y="52961"/>
                  </a:cubicBezTo>
                  <a:cubicBezTo>
                    <a:pt x="222461" y="64216"/>
                    <a:pt x="221777" y="77976"/>
                    <a:pt x="225156" y="93177"/>
                  </a:cubicBezTo>
                  <a:cubicBezTo>
                    <a:pt x="217959" y="85152"/>
                    <a:pt x="209864" y="78132"/>
                    <a:pt x="201040" y="72222"/>
                  </a:cubicBezTo>
                  <a:cubicBezTo>
                    <a:pt x="198345" y="66907"/>
                    <a:pt x="191221" y="53820"/>
                    <a:pt x="180082" y="40143"/>
                  </a:cubicBezTo>
                  <a:cubicBezTo>
                    <a:pt x="176414" y="35641"/>
                    <a:pt x="169357" y="41291"/>
                    <a:pt x="173063" y="45839"/>
                  </a:cubicBezTo>
                  <a:cubicBezTo>
                    <a:pt x="180569" y="55057"/>
                    <a:pt x="186218" y="64122"/>
                    <a:pt x="189751" y="70350"/>
                  </a:cubicBezTo>
                  <a:lnTo>
                    <a:pt x="148554" y="62331"/>
                  </a:lnTo>
                  <a:lnTo>
                    <a:pt x="109413" y="9020"/>
                  </a:lnTo>
                  <a:cubicBezTo>
                    <a:pt x="113213" y="9073"/>
                    <a:pt x="117027" y="9440"/>
                    <a:pt x="120822" y="10183"/>
                  </a:cubicBezTo>
                  <a:cubicBezTo>
                    <a:pt x="132854" y="12535"/>
                    <a:pt x="144738" y="18654"/>
                    <a:pt x="156151" y="28366"/>
                  </a:cubicBezTo>
                  <a:cubicBezTo>
                    <a:pt x="160623" y="32173"/>
                    <a:pt x="166431" y="25245"/>
                    <a:pt x="162017" y="21491"/>
                  </a:cubicBezTo>
                  <a:cubicBezTo>
                    <a:pt x="149409" y="10763"/>
                    <a:pt x="136134" y="3974"/>
                    <a:pt x="122560" y="1319"/>
                  </a:cubicBezTo>
                  <a:cubicBezTo>
                    <a:pt x="101838" y="-2730"/>
                    <a:pt x="77669" y="2585"/>
                    <a:pt x="52660" y="16697"/>
                  </a:cubicBezTo>
                  <a:cubicBezTo>
                    <a:pt x="34020" y="27215"/>
                    <a:pt x="21556" y="38768"/>
                    <a:pt x="21036" y="39253"/>
                  </a:cubicBezTo>
                  <a:cubicBezTo>
                    <a:pt x="19368" y="40809"/>
                    <a:pt x="19102" y="43635"/>
                    <a:pt x="20499" y="45453"/>
                  </a:cubicBezTo>
                  <a:cubicBezTo>
                    <a:pt x="22326" y="49197"/>
                    <a:pt x="29253" y="62705"/>
                    <a:pt x="40783" y="77248"/>
                  </a:cubicBezTo>
                  <a:cubicBezTo>
                    <a:pt x="47580" y="85822"/>
                    <a:pt x="54748" y="93160"/>
                    <a:pt x="62163" y="99191"/>
                  </a:cubicBezTo>
                  <a:cubicBezTo>
                    <a:pt x="60056" y="100954"/>
                    <a:pt x="58006" y="102798"/>
                    <a:pt x="56022" y="104738"/>
                  </a:cubicBezTo>
                  <a:cubicBezTo>
                    <a:pt x="45424" y="115088"/>
                    <a:pt x="37311" y="127298"/>
                    <a:pt x="31984" y="140646"/>
                  </a:cubicBezTo>
                  <a:cubicBezTo>
                    <a:pt x="27275" y="152439"/>
                    <a:pt x="24742" y="165127"/>
                    <a:pt x="24601" y="178204"/>
                  </a:cubicBezTo>
                  <a:cubicBezTo>
                    <a:pt x="24367" y="199588"/>
                    <a:pt x="30572" y="220212"/>
                    <a:pt x="42549" y="237849"/>
                  </a:cubicBezTo>
                  <a:cubicBezTo>
                    <a:pt x="54249" y="255077"/>
                    <a:pt x="70605" y="268304"/>
                    <a:pt x="89848" y="276100"/>
                  </a:cubicBezTo>
                  <a:cubicBezTo>
                    <a:pt x="95233" y="278277"/>
                    <a:pt x="98638" y="269913"/>
                    <a:pt x="93249" y="267731"/>
                  </a:cubicBezTo>
                  <a:cubicBezTo>
                    <a:pt x="86277" y="264906"/>
                    <a:pt x="79727" y="261288"/>
                    <a:pt x="73686" y="256985"/>
                  </a:cubicBezTo>
                  <a:cubicBezTo>
                    <a:pt x="74458" y="252706"/>
                    <a:pt x="76250" y="237307"/>
                    <a:pt x="66007" y="221367"/>
                  </a:cubicBezTo>
                  <a:cubicBezTo>
                    <a:pt x="64573" y="219137"/>
                    <a:pt x="68860" y="210380"/>
                    <a:pt x="71419" y="205150"/>
                  </a:cubicBezTo>
                  <a:cubicBezTo>
                    <a:pt x="74061" y="199759"/>
                    <a:pt x="76787" y="194186"/>
                    <a:pt x="78061" y="188938"/>
                  </a:cubicBezTo>
                  <a:cubicBezTo>
                    <a:pt x="79414" y="183363"/>
                    <a:pt x="77891" y="178683"/>
                    <a:pt x="73661" y="175400"/>
                  </a:cubicBezTo>
                  <a:cubicBezTo>
                    <a:pt x="70556" y="172990"/>
                    <a:pt x="66491" y="171742"/>
                    <a:pt x="62909" y="170642"/>
                  </a:cubicBezTo>
                  <a:cubicBezTo>
                    <a:pt x="60582" y="169927"/>
                    <a:pt x="57944" y="169117"/>
                    <a:pt x="57002" y="168333"/>
                  </a:cubicBezTo>
                  <a:cubicBezTo>
                    <a:pt x="55061" y="166709"/>
                    <a:pt x="51891" y="160709"/>
                    <a:pt x="49344" y="155890"/>
                  </a:cubicBezTo>
                  <a:cubicBezTo>
                    <a:pt x="46517" y="150544"/>
                    <a:pt x="43827" y="145457"/>
                    <a:pt x="41079" y="142324"/>
                  </a:cubicBezTo>
                  <a:cubicBezTo>
                    <a:pt x="47262" y="127663"/>
                    <a:pt x="57192" y="114689"/>
                    <a:pt x="69629" y="104764"/>
                  </a:cubicBezTo>
                  <a:cubicBezTo>
                    <a:pt x="80989" y="112492"/>
                    <a:pt x="93955" y="117824"/>
                    <a:pt x="107737" y="118904"/>
                  </a:cubicBezTo>
                  <a:cubicBezTo>
                    <a:pt x="91754" y="131270"/>
                    <a:pt x="86584" y="147062"/>
                    <a:pt x="93974" y="162231"/>
                  </a:cubicBezTo>
                  <a:cubicBezTo>
                    <a:pt x="102604" y="179944"/>
                    <a:pt x="120368" y="177114"/>
                    <a:pt x="136040" y="174621"/>
                  </a:cubicBezTo>
                  <a:cubicBezTo>
                    <a:pt x="138752" y="174188"/>
                    <a:pt x="141557" y="173742"/>
                    <a:pt x="144244" y="173407"/>
                  </a:cubicBezTo>
                  <a:cubicBezTo>
                    <a:pt x="145253" y="173281"/>
                    <a:pt x="145556" y="173556"/>
                    <a:pt x="145759" y="173735"/>
                  </a:cubicBezTo>
                  <a:cubicBezTo>
                    <a:pt x="149191" y="176783"/>
                    <a:pt x="149089" y="191341"/>
                    <a:pt x="149016" y="201972"/>
                  </a:cubicBezTo>
                  <a:cubicBezTo>
                    <a:pt x="148916" y="216676"/>
                    <a:pt x="148821" y="230566"/>
                    <a:pt x="154307" y="237697"/>
                  </a:cubicBezTo>
                  <a:cubicBezTo>
                    <a:pt x="157105" y="241332"/>
                    <a:pt x="161045" y="243191"/>
                    <a:pt x="165664" y="243191"/>
                  </a:cubicBezTo>
                  <a:cubicBezTo>
                    <a:pt x="168432" y="243191"/>
                    <a:pt x="171439" y="242525"/>
                    <a:pt x="174593" y="241174"/>
                  </a:cubicBezTo>
                  <a:cubicBezTo>
                    <a:pt x="188234" y="235341"/>
                    <a:pt x="202414" y="217786"/>
                    <a:pt x="200250" y="203896"/>
                  </a:cubicBezTo>
                  <a:cubicBezTo>
                    <a:pt x="198360" y="191753"/>
                    <a:pt x="197109" y="183730"/>
                    <a:pt x="200058" y="177263"/>
                  </a:cubicBezTo>
                  <a:cubicBezTo>
                    <a:pt x="202785" y="171277"/>
                    <a:pt x="209376" y="165736"/>
                    <a:pt x="222357" y="158665"/>
                  </a:cubicBezTo>
                  <a:cubicBezTo>
                    <a:pt x="223912" y="165655"/>
                    <a:pt x="224696" y="172928"/>
                    <a:pt x="224615" y="180388"/>
                  </a:cubicBezTo>
                  <a:cubicBezTo>
                    <a:pt x="224338" y="205853"/>
                    <a:pt x="214144" y="229687"/>
                    <a:pt x="195913" y="247496"/>
                  </a:cubicBezTo>
                  <a:cubicBezTo>
                    <a:pt x="175537" y="267399"/>
                    <a:pt x="146901" y="277229"/>
                    <a:pt x="118574" y="274111"/>
                  </a:cubicBezTo>
                  <a:cubicBezTo>
                    <a:pt x="112802" y="273486"/>
                    <a:pt x="111806" y="282454"/>
                    <a:pt x="117585" y="283090"/>
                  </a:cubicBezTo>
                  <a:cubicBezTo>
                    <a:pt x="148592" y="286499"/>
                    <a:pt x="179941" y="275737"/>
                    <a:pt x="202237" y="253954"/>
                  </a:cubicBezTo>
                  <a:cubicBezTo>
                    <a:pt x="222197" y="234455"/>
                    <a:pt x="233356" y="208365"/>
                    <a:pt x="233660" y="180484"/>
                  </a:cubicBezTo>
                  <a:cubicBezTo>
                    <a:pt x="234063" y="143517"/>
                    <a:pt x="215067" y="110766"/>
                    <a:pt x="186150" y="91900"/>
                  </a:cubicBezTo>
                  <a:cubicBezTo>
                    <a:pt x="192125" y="87645"/>
                    <a:pt x="196576" y="83967"/>
                    <a:pt x="199044" y="81831"/>
                  </a:cubicBezTo>
                  <a:cubicBezTo>
                    <a:pt x="209587" y="89384"/>
                    <a:pt x="218939" y="98688"/>
                    <a:pt x="226720" y="109528"/>
                  </a:cubicBezTo>
                  <a:cubicBezTo>
                    <a:pt x="245397" y="135556"/>
                    <a:pt x="252804" y="167285"/>
                    <a:pt x="247581" y="198876"/>
                  </a:cubicBezTo>
                  <a:cubicBezTo>
                    <a:pt x="236793" y="264090"/>
                    <a:pt x="174887" y="308388"/>
                    <a:pt x="109567" y="297612"/>
                  </a:cubicBezTo>
                  <a:cubicBezTo>
                    <a:pt x="77927" y="292394"/>
                    <a:pt x="50218" y="275189"/>
                    <a:pt x="31541" y="249161"/>
                  </a:cubicBezTo>
                  <a:cubicBezTo>
                    <a:pt x="12861" y="223135"/>
                    <a:pt x="5454" y="191403"/>
                    <a:pt x="10679" y="159813"/>
                  </a:cubicBezTo>
                  <a:cubicBezTo>
                    <a:pt x="11618" y="154129"/>
                    <a:pt x="2699" y="152637"/>
                    <a:pt x="1757" y="158342"/>
                  </a:cubicBezTo>
                  <a:cubicBezTo>
                    <a:pt x="-3864" y="192313"/>
                    <a:pt x="4105" y="226436"/>
                    <a:pt x="24186" y="254424"/>
                  </a:cubicBezTo>
                  <a:cubicBezTo>
                    <a:pt x="44271" y="282409"/>
                    <a:pt x="74072" y="300912"/>
                    <a:pt x="108094" y="306525"/>
                  </a:cubicBezTo>
                  <a:cubicBezTo>
                    <a:pt x="115209" y="307697"/>
                    <a:pt x="122332" y="308277"/>
                    <a:pt x="129405" y="308277"/>
                  </a:cubicBezTo>
                  <a:cubicBezTo>
                    <a:pt x="156144" y="308277"/>
                    <a:pt x="182155" y="299986"/>
                    <a:pt x="204321" y="284127"/>
                  </a:cubicBezTo>
                  <a:cubicBezTo>
                    <a:pt x="232354" y="264071"/>
                    <a:pt x="250886" y="234320"/>
                    <a:pt x="256503" y="200348"/>
                  </a:cubicBezTo>
                  <a:cubicBezTo>
                    <a:pt x="260621" y="175455"/>
                    <a:pt x="257434" y="150480"/>
                    <a:pt x="247538" y="127898"/>
                  </a:cubicBezTo>
                  <a:cubicBezTo>
                    <a:pt x="252105" y="126553"/>
                    <a:pt x="259878" y="123941"/>
                    <a:pt x="268392" y="119696"/>
                  </a:cubicBezTo>
                  <a:cubicBezTo>
                    <a:pt x="286165" y="110834"/>
                    <a:pt x="298584" y="99003"/>
                    <a:pt x="304303" y="85487"/>
                  </a:cubicBezTo>
                  <a:cubicBezTo>
                    <a:pt x="310028" y="71968"/>
                    <a:pt x="309868" y="54831"/>
                    <a:pt x="303842" y="35929"/>
                  </a:cubicBezTo>
                  <a:close/>
                  <a:moveTo>
                    <a:pt x="41343" y="160105"/>
                  </a:moveTo>
                  <a:cubicBezTo>
                    <a:pt x="44708" y="166476"/>
                    <a:pt x="47891" y="172497"/>
                    <a:pt x="51198" y="175259"/>
                  </a:cubicBezTo>
                  <a:cubicBezTo>
                    <a:pt x="53540" y="177214"/>
                    <a:pt x="56800" y="178215"/>
                    <a:pt x="60250" y="179274"/>
                  </a:cubicBezTo>
                  <a:cubicBezTo>
                    <a:pt x="69090" y="181987"/>
                    <a:pt x="70117" y="183320"/>
                    <a:pt x="69269" y="186810"/>
                  </a:cubicBezTo>
                  <a:cubicBezTo>
                    <a:pt x="68229" y="191102"/>
                    <a:pt x="65719" y="196227"/>
                    <a:pt x="63294" y="201181"/>
                  </a:cubicBezTo>
                  <a:cubicBezTo>
                    <a:pt x="58622" y="210725"/>
                    <a:pt x="54211" y="219734"/>
                    <a:pt x="58392" y="226244"/>
                  </a:cubicBezTo>
                  <a:cubicBezTo>
                    <a:pt x="64322" y="235471"/>
                    <a:pt x="65338" y="244555"/>
                    <a:pt x="65236" y="250206"/>
                  </a:cubicBezTo>
                  <a:cubicBezTo>
                    <a:pt x="38298" y="225950"/>
                    <a:pt x="27329" y="187640"/>
                    <a:pt x="37363" y="152819"/>
                  </a:cubicBezTo>
                  <a:cubicBezTo>
                    <a:pt x="38694" y="155096"/>
                    <a:pt x="40092" y="157741"/>
                    <a:pt x="41343" y="160105"/>
                  </a:cubicBezTo>
                  <a:close/>
                  <a:moveTo>
                    <a:pt x="260161" y="71357"/>
                  </a:moveTo>
                  <a:lnTo>
                    <a:pt x="247308" y="40254"/>
                  </a:lnTo>
                  <a:cubicBezTo>
                    <a:pt x="253562" y="34414"/>
                    <a:pt x="260818" y="30019"/>
                    <a:pt x="266999" y="26923"/>
                  </a:cubicBezTo>
                  <a:cubicBezTo>
                    <a:pt x="272264" y="24285"/>
                    <a:pt x="277272" y="22313"/>
                    <a:pt x="281290" y="20915"/>
                  </a:cubicBezTo>
                  <a:close/>
                  <a:moveTo>
                    <a:pt x="289628" y="24417"/>
                  </a:moveTo>
                  <a:cubicBezTo>
                    <a:pt x="291424" y="28271"/>
                    <a:pt x="293506" y="33240"/>
                    <a:pt x="295285" y="38856"/>
                  </a:cubicBezTo>
                  <a:cubicBezTo>
                    <a:pt x="297235" y="45020"/>
                    <a:pt x="299025" y="52659"/>
                    <a:pt x="299381" y="60628"/>
                  </a:cubicBezTo>
                  <a:lnTo>
                    <a:pt x="269260" y="73037"/>
                  </a:lnTo>
                  <a:close/>
                  <a:moveTo>
                    <a:pt x="235553" y="56477"/>
                  </a:moveTo>
                  <a:cubicBezTo>
                    <a:pt x="236887" y="53327"/>
                    <a:pt x="238612" y="50407"/>
                    <a:pt x="240603" y="47711"/>
                  </a:cubicBezTo>
                  <a:lnTo>
                    <a:pt x="255235" y="83113"/>
                  </a:lnTo>
                  <a:lnTo>
                    <a:pt x="242105" y="114463"/>
                  </a:lnTo>
                  <a:cubicBezTo>
                    <a:pt x="240260" y="110555"/>
                    <a:pt x="238088" y="105422"/>
                    <a:pt x="236245" y="99592"/>
                  </a:cubicBezTo>
                  <a:cubicBezTo>
                    <a:pt x="232546" y="87916"/>
                    <a:pt x="229426" y="70956"/>
                    <a:pt x="235553" y="56477"/>
                  </a:cubicBezTo>
                  <a:close/>
                  <a:moveTo>
                    <a:pt x="264529" y="111524"/>
                  </a:moveTo>
                  <a:cubicBezTo>
                    <a:pt x="259462" y="114065"/>
                    <a:pt x="254627" y="115988"/>
                    <a:pt x="250688" y="117374"/>
                  </a:cubicBezTo>
                  <a:lnTo>
                    <a:pt x="264314" y="84848"/>
                  </a:lnTo>
                  <a:lnTo>
                    <a:pt x="298997" y="70557"/>
                  </a:lnTo>
                  <a:cubicBezTo>
                    <a:pt x="298494" y="74437"/>
                    <a:pt x="297535" y="78283"/>
                    <a:pt x="295973" y="81971"/>
                  </a:cubicBezTo>
                  <a:cubicBezTo>
                    <a:pt x="289847" y="96449"/>
                    <a:pt x="275492" y="106036"/>
                    <a:pt x="264529" y="111524"/>
                  </a:cubicBezTo>
                  <a:close/>
                  <a:moveTo>
                    <a:pt x="101446" y="108954"/>
                  </a:moveTo>
                  <a:cubicBezTo>
                    <a:pt x="99848" y="108642"/>
                    <a:pt x="98271" y="108260"/>
                    <a:pt x="96716" y="107825"/>
                  </a:cubicBezTo>
                  <a:lnTo>
                    <a:pt x="146771" y="71187"/>
                  </a:lnTo>
                  <a:lnTo>
                    <a:pt x="187987" y="79208"/>
                  </a:lnTo>
                  <a:cubicBezTo>
                    <a:pt x="172973" y="91021"/>
                    <a:pt x="136434" y="115799"/>
                    <a:pt x="101446" y="108954"/>
                  </a:cubicBezTo>
                  <a:close/>
                  <a:moveTo>
                    <a:pt x="55700" y="80699"/>
                  </a:moveTo>
                  <a:cubicBezTo>
                    <a:pt x="44995" y="69178"/>
                    <a:pt x="37148" y="56859"/>
                    <a:pt x="32643" y="48972"/>
                  </a:cubicBezTo>
                  <a:lnTo>
                    <a:pt x="85093" y="59183"/>
                  </a:lnTo>
                  <a:close/>
                  <a:moveTo>
                    <a:pt x="64963" y="20445"/>
                  </a:moveTo>
                  <a:lnTo>
                    <a:pt x="86908" y="50334"/>
                  </a:lnTo>
                  <a:lnTo>
                    <a:pt x="34118" y="40059"/>
                  </a:lnTo>
                  <a:cubicBezTo>
                    <a:pt x="40765" y="34818"/>
                    <a:pt x="51735" y="26952"/>
                    <a:pt x="64963" y="20445"/>
                  </a:cubicBezTo>
                  <a:close/>
                  <a:moveTo>
                    <a:pt x="99993" y="52881"/>
                  </a:moveTo>
                  <a:lnTo>
                    <a:pt x="73388" y="16644"/>
                  </a:lnTo>
                  <a:cubicBezTo>
                    <a:pt x="81353" y="13376"/>
                    <a:pt x="89902" y="10804"/>
                    <a:pt x="98666" y="9660"/>
                  </a:cubicBezTo>
                  <a:lnTo>
                    <a:pt x="135471" y="59785"/>
                  </a:lnTo>
                  <a:close/>
                  <a:moveTo>
                    <a:pt x="97178" y="61535"/>
                  </a:moveTo>
                  <a:lnTo>
                    <a:pt x="134689" y="68835"/>
                  </a:lnTo>
                  <a:lnTo>
                    <a:pt x="86546" y="104072"/>
                  </a:lnTo>
                  <a:cubicBezTo>
                    <a:pt x="77467" y="99885"/>
                    <a:pt x="69297" y="93866"/>
                    <a:pt x="62148" y="87175"/>
                  </a:cubicBezTo>
                  <a:close/>
                  <a:moveTo>
                    <a:pt x="219900" y="149724"/>
                  </a:moveTo>
                  <a:cubicBezTo>
                    <a:pt x="203595" y="158398"/>
                    <a:pt x="195611" y="165211"/>
                    <a:pt x="191824" y="173522"/>
                  </a:cubicBezTo>
                  <a:cubicBezTo>
                    <a:pt x="187755" y="182447"/>
                    <a:pt x="189246" y="192026"/>
                    <a:pt x="191309" y="205283"/>
                  </a:cubicBezTo>
                  <a:cubicBezTo>
                    <a:pt x="192528" y="213101"/>
                    <a:pt x="183224" y="227659"/>
                    <a:pt x="171032" y="232873"/>
                  </a:cubicBezTo>
                  <a:cubicBezTo>
                    <a:pt x="166521" y="234801"/>
                    <a:pt x="163308" y="234574"/>
                    <a:pt x="161478" y="232193"/>
                  </a:cubicBezTo>
                  <a:cubicBezTo>
                    <a:pt x="157885" y="227523"/>
                    <a:pt x="157983" y="213389"/>
                    <a:pt x="158060" y="202034"/>
                  </a:cubicBezTo>
                  <a:cubicBezTo>
                    <a:pt x="158168" y="186323"/>
                    <a:pt x="158262" y="172755"/>
                    <a:pt x="151770" y="166988"/>
                  </a:cubicBezTo>
                  <a:cubicBezTo>
                    <a:pt x="149436" y="164914"/>
                    <a:pt x="146449" y="164037"/>
                    <a:pt x="143131" y="164444"/>
                  </a:cubicBezTo>
                  <a:cubicBezTo>
                    <a:pt x="140287" y="164797"/>
                    <a:pt x="137402" y="165256"/>
                    <a:pt x="134615" y="165701"/>
                  </a:cubicBezTo>
                  <a:cubicBezTo>
                    <a:pt x="117990" y="168346"/>
                    <a:pt x="107528" y="169405"/>
                    <a:pt x="102109" y="158280"/>
                  </a:cubicBezTo>
                  <a:cubicBezTo>
                    <a:pt x="93328" y="140260"/>
                    <a:pt x="111103" y="126912"/>
                    <a:pt x="119153" y="122010"/>
                  </a:cubicBezTo>
                  <a:cubicBezTo>
                    <a:pt x="120792" y="121013"/>
                    <a:pt x="122313" y="119837"/>
                    <a:pt x="123726" y="118528"/>
                  </a:cubicBezTo>
                  <a:cubicBezTo>
                    <a:pt x="143182" y="116206"/>
                    <a:pt x="161565" y="107870"/>
                    <a:pt x="177948" y="97430"/>
                  </a:cubicBezTo>
                  <a:cubicBezTo>
                    <a:pt x="197590" y="109148"/>
                    <a:pt x="212668" y="127693"/>
                    <a:pt x="219900" y="149724"/>
                  </a:cubicBezTo>
                  <a:close/>
                </a:path>
              </a:pathLst>
            </a:custGeom>
            <a:solidFill>
              <a:srgbClr val="FEFDF8"/>
            </a:solidFill>
            <a:ln w="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B074AF0-72C6-4762-8696-23F914C931B9}"/>
              </a:ext>
            </a:extLst>
          </p:cNvPr>
          <p:cNvGrpSpPr/>
          <p:nvPr/>
        </p:nvGrpSpPr>
        <p:grpSpPr>
          <a:xfrm>
            <a:off x="2280243" y="1643788"/>
            <a:ext cx="2021154" cy="1006068"/>
            <a:chOff x="3579858" y="2347386"/>
            <a:chExt cx="2021154" cy="100606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820A591-5251-4635-BE04-33BF86AA86C5}"/>
                </a:ext>
              </a:extLst>
            </p:cNvPr>
            <p:cNvSpPr txBox="1"/>
            <p:nvPr/>
          </p:nvSpPr>
          <p:spPr>
            <a:xfrm flipH="1">
              <a:off x="3579858" y="3014900"/>
              <a:ext cx="2021154" cy="33855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id-ID"/>
              </a:defPPr>
              <a:lvl1pPr>
                <a:defRPr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Exo Medium" panose="00000600000000000000" pitchFamily="2" charset="0"/>
                </a:defRPr>
              </a:lvl1pPr>
            </a:lstStyle>
            <a:p>
              <a:pPr algn="ctr"/>
              <a:r>
                <a:rPr lang="en-US" sz="1600" dirty="0">
                  <a:solidFill>
                    <a:srgbClr val="FEFDF8"/>
                  </a:solidFill>
                  <a:latin typeface="+mj-lt"/>
                </a:rPr>
                <a:t>Solar</a:t>
              </a:r>
              <a:endParaRPr lang="id-ID" sz="1600" dirty="0">
                <a:solidFill>
                  <a:srgbClr val="FEFDF8"/>
                </a:solidFill>
                <a:latin typeface="+mj-lt"/>
              </a:endParaRPr>
            </a:p>
          </p:txBody>
        </p:sp>
        <p:grpSp>
          <p:nvGrpSpPr>
            <p:cNvPr id="220" name="Graphic 29">
              <a:extLst>
                <a:ext uri="{FF2B5EF4-FFF2-40B4-BE49-F238E27FC236}">
                  <a16:creationId xmlns:a16="http://schemas.microsoft.com/office/drawing/2014/main" id="{2C8515BE-93C5-4B86-B088-458A1D507770}"/>
                </a:ext>
              </a:extLst>
            </p:cNvPr>
            <p:cNvGrpSpPr/>
            <p:nvPr/>
          </p:nvGrpSpPr>
          <p:grpSpPr>
            <a:xfrm>
              <a:off x="4330078" y="2347386"/>
              <a:ext cx="477621" cy="477621"/>
              <a:chOff x="1916849" y="1393792"/>
              <a:chExt cx="328989" cy="328989"/>
            </a:xfrm>
            <a:solidFill>
              <a:srgbClr val="FEFDF8"/>
            </a:solidFill>
          </p:grpSpPr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CBC7E078-8700-41B7-B675-201C9FBEA574}"/>
                  </a:ext>
                </a:extLst>
              </p:cNvPr>
              <p:cNvSpPr/>
              <p:nvPr/>
            </p:nvSpPr>
            <p:spPr>
              <a:xfrm>
                <a:off x="1961777" y="1393792"/>
                <a:ext cx="218889" cy="308276"/>
              </a:xfrm>
              <a:custGeom>
                <a:avLst/>
                <a:gdLst>
                  <a:gd name="connsiteX0" fmla="*/ 198710 w 218889"/>
                  <a:gd name="connsiteY0" fmla="*/ 172529 h 308276"/>
                  <a:gd name="connsiteX1" fmla="*/ 218889 w 218889"/>
                  <a:gd name="connsiteY1" fmla="*/ 109285 h 308276"/>
                  <a:gd name="connsiteX2" fmla="*/ 109444 w 218889"/>
                  <a:gd name="connsiteY2" fmla="*/ 0 h 308276"/>
                  <a:gd name="connsiteX3" fmla="*/ 66669 w 218889"/>
                  <a:gd name="connsiteY3" fmla="*/ 8663 h 308276"/>
                  <a:gd name="connsiteX4" fmla="*/ 70208 w 218889"/>
                  <a:gd name="connsiteY4" fmla="*/ 16974 h 308276"/>
                  <a:gd name="connsiteX5" fmla="*/ 109444 w 218889"/>
                  <a:gd name="connsiteY5" fmla="*/ 9032 h 308276"/>
                  <a:gd name="connsiteX6" fmla="*/ 209845 w 218889"/>
                  <a:gd name="connsiteY6" fmla="*/ 109285 h 308276"/>
                  <a:gd name="connsiteX7" fmla="*/ 191337 w 218889"/>
                  <a:gd name="connsiteY7" fmla="*/ 167298 h 308276"/>
                  <a:gd name="connsiteX8" fmla="*/ 144012 w 218889"/>
                  <a:gd name="connsiteY8" fmla="*/ 203437 h 308276"/>
                  <a:gd name="connsiteX9" fmla="*/ 141050 w 218889"/>
                  <a:gd name="connsiteY9" fmla="*/ 207678 h 308276"/>
                  <a:gd name="connsiteX10" fmla="*/ 141050 w 218889"/>
                  <a:gd name="connsiteY10" fmla="*/ 217318 h 308276"/>
                  <a:gd name="connsiteX11" fmla="*/ 113970 w 218889"/>
                  <a:gd name="connsiteY11" fmla="*/ 218919 h 308276"/>
                  <a:gd name="connsiteX12" fmla="*/ 113970 w 218889"/>
                  <a:gd name="connsiteY12" fmla="*/ 178175 h 308276"/>
                  <a:gd name="connsiteX13" fmla="*/ 127539 w 218889"/>
                  <a:gd name="connsiteY13" fmla="*/ 165524 h 308276"/>
                  <a:gd name="connsiteX14" fmla="*/ 167208 w 218889"/>
                  <a:gd name="connsiteY14" fmla="*/ 150394 h 308276"/>
                  <a:gd name="connsiteX15" fmla="*/ 182381 w 218889"/>
                  <a:gd name="connsiteY15" fmla="*/ 108903 h 308276"/>
                  <a:gd name="connsiteX16" fmla="*/ 177962 w 218889"/>
                  <a:gd name="connsiteY16" fmla="*/ 104487 h 308276"/>
                  <a:gd name="connsiteX17" fmla="*/ 136409 w 218889"/>
                  <a:gd name="connsiteY17" fmla="*/ 119640 h 308276"/>
                  <a:gd name="connsiteX18" fmla="*/ 121262 w 218889"/>
                  <a:gd name="connsiteY18" fmla="*/ 159021 h 308276"/>
                  <a:gd name="connsiteX19" fmla="*/ 113970 w 218889"/>
                  <a:gd name="connsiteY19" fmla="*/ 165819 h 308276"/>
                  <a:gd name="connsiteX20" fmla="*/ 113970 w 218889"/>
                  <a:gd name="connsiteY20" fmla="*/ 122304 h 308276"/>
                  <a:gd name="connsiteX21" fmla="*/ 124622 w 218889"/>
                  <a:gd name="connsiteY21" fmla="*/ 107522 h 308276"/>
                  <a:gd name="connsiteX22" fmla="*/ 116674 w 218889"/>
                  <a:gd name="connsiteY22" fmla="*/ 103219 h 308276"/>
                  <a:gd name="connsiteX23" fmla="*/ 109896 w 218889"/>
                  <a:gd name="connsiteY23" fmla="*/ 113222 h 308276"/>
                  <a:gd name="connsiteX24" fmla="*/ 109448 w 218889"/>
                  <a:gd name="connsiteY24" fmla="*/ 113197 h 308276"/>
                  <a:gd name="connsiteX25" fmla="*/ 108999 w 218889"/>
                  <a:gd name="connsiteY25" fmla="*/ 113222 h 308276"/>
                  <a:gd name="connsiteX26" fmla="*/ 96713 w 218889"/>
                  <a:gd name="connsiteY26" fmla="*/ 83683 h 308276"/>
                  <a:gd name="connsiteX27" fmla="*/ 109451 w 218889"/>
                  <a:gd name="connsiteY27" fmla="*/ 53597 h 308276"/>
                  <a:gd name="connsiteX28" fmla="*/ 122178 w 218889"/>
                  <a:gd name="connsiteY28" fmla="*/ 83683 h 308276"/>
                  <a:gd name="connsiteX29" fmla="*/ 122020 w 218889"/>
                  <a:gd name="connsiteY29" fmla="*/ 86865 h 308276"/>
                  <a:gd name="connsiteX30" fmla="*/ 131023 w 218889"/>
                  <a:gd name="connsiteY30" fmla="*/ 87749 h 308276"/>
                  <a:gd name="connsiteX31" fmla="*/ 131223 w 218889"/>
                  <a:gd name="connsiteY31" fmla="*/ 83683 h 308276"/>
                  <a:gd name="connsiteX32" fmla="*/ 112570 w 218889"/>
                  <a:gd name="connsiteY32" fmla="*/ 43632 h 308276"/>
                  <a:gd name="connsiteX33" fmla="*/ 106321 w 218889"/>
                  <a:gd name="connsiteY33" fmla="*/ 43632 h 308276"/>
                  <a:gd name="connsiteX34" fmla="*/ 87668 w 218889"/>
                  <a:gd name="connsiteY34" fmla="*/ 83683 h 308276"/>
                  <a:gd name="connsiteX35" fmla="*/ 104925 w 218889"/>
                  <a:gd name="connsiteY35" fmla="*/ 122310 h 308276"/>
                  <a:gd name="connsiteX36" fmla="*/ 104925 w 218889"/>
                  <a:gd name="connsiteY36" fmla="*/ 165800 h 308276"/>
                  <a:gd name="connsiteX37" fmla="*/ 97623 w 218889"/>
                  <a:gd name="connsiteY37" fmla="*/ 158970 h 308276"/>
                  <a:gd name="connsiteX38" fmla="*/ 82477 w 218889"/>
                  <a:gd name="connsiteY38" fmla="*/ 119638 h 308276"/>
                  <a:gd name="connsiteX39" fmla="*/ 40926 w 218889"/>
                  <a:gd name="connsiteY39" fmla="*/ 104487 h 308276"/>
                  <a:gd name="connsiteX40" fmla="*/ 36507 w 218889"/>
                  <a:gd name="connsiteY40" fmla="*/ 108902 h 308276"/>
                  <a:gd name="connsiteX41" fmla="*/ 51678 w 218889"/>
                  <a:gd name="connsiteY41" fmla="*/ 150392 h 308276"/>
                  <a:gd name="connsiteX42" fmla="*/ 91401 w 218889"/>
                  <a:gd name="connsiteY42" fmla="*/ 165524 h 308276"/>
                  <a:gd name="connsiteX43" fmla="*/ 104925 w 218889"/>
                  <a:gd name="connsiteY43" fmla="*/ 178175 h 308276"/>
                  <a:gd name="connsiteX44" fmla="*/ 104925 w 218889"/>
                  <a:gd name="connsiteY44" fmla="*/ 219451 h 308276"/>
                  <a:gd name="connsiteX45" fmla="*/ 77840 w 218889"/>
                  <a:gd name="connsiteY45" fmla="*/ 221056 h 308276"/>
                  <a:gd name="connsiteX46" fmla="*/ 77840 w 218889"/>
                  <a:gd name="connsiteY46" fmla="*/ 207677 h 308276"/>
                  <a:gd name="connsiteX47" fmla="*/ 74874 w 218889"/>
                  <a:gd name="connsiteY47" fmla="*/ 203437 h 308276"/>
                  <a:gd name="connsiteX48" fmla="*/ 27551 w 218889"/>
                  <a:gd name="connsiteY48" fmla="*/ 167294 h 308276"/>
                  <a:gd name="connsiteX49" fmla="*/ 9045 w 218889"/>
                  <a:gd name="connsiteY49" fmla="*/ 109284 h 308276"/>
                  <a:gd name="connsiteX50" fmla="*/ 20042 w 218889"/>
                  <a:gd name="connsiteY50" fmla="*/ 63612 h 308276"/>
                  <a:gd name="connsiteX51" fmla="*/ 49437 w 218889"/>
                  <a:gd name="connsiteY51" fmla="*/ 28899 h 308276"/>
                  <a:gd name="connsiteX52" fmla="*/ 44025 w 218889"/>
                  <a:gd name="connsiteY52" fmla="*/ 21661 h 308276"/>
                  <a:gd name="connsiteX53" fmla="*/ 11994 w 218889"/>
                  <a:gd name="connsiteY53" fmla="*/ 59492 h 308276"/>
                  <a:gd name="connsiteX54" fmla="*/ 0 w 218889"/>
                  <a:gd name="connsiteY54" fmla="*/ 109284 h 308276"/>
                  <a:gd name="connsiteX55" fmla="*/ 20177 w 218889"/>
                  <a:gd name="connsiteY55" fmla="*/ 172525 h 308276"/>
                  <a:gd name="connsiteX56" fmla="*/ 68795 w 218889"/>
                  <a:gd name="connsiteY56" fmla="*/ 210781 h 308276"/>
                  <a:gd name="connsiteX57" fmla="*/ 68795 w 218889"/>
                  <a:gd name="connsiteY57" fmla="*/ 221591 h 308276"/>
                  <a:gd name="connsiteX58" fmla="*/ 68795 w 218889"/>
                  <a:gd name="connsiteY58" fmla="*/ 250964 h 308276"/>
                  <a:gd name="connsiteX59" fmla="*/ 68795 w 218889"/>
                  <a:gd name="connsiteY59" fmla="*/ 262432 h 308276"/>
                  <a:gd name="connsiteX60" fmla="*/ 70645 w 218889"/>
                  <a:gd name="connsiteY60" fmla="*/ 291711 h 308276"/>
                  <a:gd name="connsiteX61" fmla="*/ 95042 w 218889"/>
                  <a:gd name="connsiteY61" fmla="*/ 308277 h 308276"/>
                  <a:gd name="connsiteX62" fmla="*/ 123846 w 218889"/>
                  <a:gd name="connsiteY62" fmla="*/ 308277 h 308276"/>
                  <a:gd name="connsiteX63" fmla="*/ 149614 w 218889"/>
                  <a:gd name="connsiteY63" fmla="*/ 287041 h 308276"/>
                  <a:gd name="connsiteX64" fmla="*/ 156019 w 218889"/>
                  <a:gd name="connsiteY64" fmla="*/ 286661 h 308276"/>
                  <a:gd name="connsiteX65" fmla="*/ 154280 w 218889"/>
                  <a:gd name="connsiteY65" fmla="*/ 257376 h 308276"/>
                  <a:gd name="connsiteX66" fmla="*/ 150093 w 218889"/>
                  <a:gd name="connsiteY66" fmla="*/ 257623 h 308276"/>
                  <a:gd name="connsiteX67" fmla="*/ 150093 w 218889"/>
                  <a:gd name="connsiteY67" fmla="*/ 246802 h 308276"/>
                  <a:gd name="connsiteX68" fmla="*/ 150076 w 218889"/>
                  <a:gd name="connsiteY68" fmla="*/ 246170 h 308276"/>
                  <a:gd name="connsiteX69" fmla="*/ 156019 w 218889"/>
                  <a:gd name="connsiteY69" fmla="*/ 245820 h 308276"/>
                  <a:gd name="connsiteX70" fmla="*/ 154280 w 218889"/>
                  <a:gd name="connsiteY70" fmla="*/ 216533 h 308276"/>
                  <a:gd name="connsiteX71" fmla="*/ 150093 w 218889"/>
                  <a:gd name="connsiteY71" fmla="*/ 216780 h 308276"/>
                  <a:gd name="connsiteX72" fmla="*/ 150093 w 218889"/>
                  <a:gd name="connsiteY72" fmla="*/ 210783 h 308276"/>
                  <a:gd name="connsiteX73" fmla="*/ 198710 w 218889"/>
                  <a:gd name="connsiteY73" fmla="*/ 172529 h 308276"/>
                  <a:gd name="connsiteX74" fmla="*/ 142806 w 218889"/>
                  <a:gd name="connsiteY74" fmla="*/ 126026 h 308276"/>
                  <a:gd name="connsiteX75" fmla="*/ 173121 w 218889"/>
                  <a:gd name="connsiteY75" fmla="*/ 113745 h 308276"/>
                  <a:gd name="connsiteX76" fmla="*/ 160814 w 218889"/>
                  <a:gd name="connsiteY76" fmla="*/ 144006 h 308276"/>
                  <a:gd name="connsiteX77" fmla="*/ 130499 w 218889"/>
                  <a:gd name="connsiteY77" fmla="*/ 156285 h 308276"/>
                  <a:gd name="connsiteX78" fmla="*/ 142806 w 218889"/>
                  <a:gd name="connsiteY78" fmla="*/ 126026 h 308276"/>
                  <a:gd name="connsiteX79" fmla="*/ 45778 w 218889"/>
                  <a:gd name="connsiteY79" fmla="*/ 113749 h 308276"/>
                  <a:gd name="connsiteX80" fmla="*/ 76082 w 218889"/>
                  <a:gd name="connsiteY80" fmla="*/ 126026 h 308276"/>
                  <a:gd name="connsiteX81" fmla="*/ 88317 w 218889"/>
                  <a:gd name="connsiteY81" fmla="*/ 155644 h 308276"/>
                  <a:gd name="connsiteX82" fmla="*/ 87881 w 218889"/>
                  <a:gd name="connsiteY82" fmla="*/ 156042 h 308276"/>
                  <a:gd name="connsiteX83" fmla="*/ 87721 w 218889"/>
                  <a:gd name="connsiteY83" fmla="*/ 156234 h 308276"/>
                  <a:gd name="connsiteX84" fmla="*/ 58073 w 218889"/>
                  <a:gd name="connsiteY84" fmla="*/ 144006 h 308276"/>
                  <a:gd name="connsiteX85" fmla="*/ 45778 w 218889"/>
                  <a:gd name="connsiteY85" fmla="*/ 113749 h 308276"/>
                  <a:gd name="connsiteX86" fmla="*/ 155158 w 218889"/>
                  <a:gd name="connsiteY86" fmla="*/ 225540 h 308276"/>
                  <a:gd name="connsiteX87" fmla="*/ 155482 w 218889"/>
                  <a:gd name="connsiteY87" fmla="*/ 236803 h 308276"/>
                  <a:gd name="connsiteX88" fmla="*/ 68812 w 218889"/>
                  <a:gd name="connsiteY88" fmla="*/ 241932 h 308276"/>
                  <a:gd name="connsiteX89" fmla="*/ 64623 w 218889"/>
                  <a:gd name="connsiteY89" fmla="*/ 240427 h 308276"/>
                  <a:gd name="connsiteX90" fmla="*/ 62831 w 218889"/>
                  <a:gd name="connsiteY90" fmla="*/ 236359 h 308276"/>
                  <a:gd name="connsiteX91" fmla="*/ 68143 w 218889"/>
                  <a:gd name="connsiteY91" fmla="*/ 230679 h 308276"/>
                  <a:gd name="connsiteX92" fmla="*/ 154815 w 218889"/>
                  <a:gd name="connsiteY92" fmla="*/ 225548 h 308276"/>
                  <a:gd name="connsiteX93" fmla="*/ 155158 w 218889"/>
                  <a:gd name="connsiteY93" fmla="*/ 225540 h 308276"/>
                  <a:gd name="connsiteX94" fmla="*/ 159002 w 218889"/>
                  <a:gd name="connsiteY94" fmla="*/ 267898 h 308276"/>
                  <a:gd name="connsiteX95" fmla="*/ 155484 w 218889"/>
                  <a:gd name="connsiteY95" fmla="*/ 277645 h 308276"/>
                  <a:gd name="connsiteX96" fmla="*/ 133899 w 218889"/>
                  <a:gd name="connsiteY96" fmla="*/ 278922 h 308276"/>
                  <a:gd name="connsiteX97" fmla="*/ 134436 w 218889"/>
                  <a:gd name="connsiteY97" fmla="*/ 287939 h 308276"/>
                  <a:gd name="connsiteX98" fmla="*/ 140126 w 218889"/>
                  <a:gd name="connsiteY98" fmla="*/ 287602 h 308276"/>
                  <a:gd name="connsiteX99" fmla="*/ 123846 w 218889"/>
                  <a:gd name="connsiteY99" fmla="*/ 299245 h 308276"/>
                  <a:gd name="connsiteX100" fmla="*/ 95042 w 218889"/>
                  <a:gd name="connsiteY100" fmla="*/ 299245 h 308276"/>
                  <a:gd name="connsiteX101" fmla="*/ 80440 w 218889"/>
                  <a:gd name="connsiteY101" fmla="*/ 291136 h 308276"/>
                  <a:gd name="connsiteX102" fmla="*/ 113932 w 218889"/>
                  <a:gd name="connsiteY102" fmla="*/ 289152 h 308276"/>
                  <a:gd name="connsiteX103" fmla="*/ 113397 w 218889"/>
                  <a:gd name="connsiteY103" fmla="*/ 280138 h 308276"/>
                  <a:gd name="connsiteX104" fmla="*/ 68812 w 218889"/>
                  <a:gd name="connsiteY104" fmla="*/ 282778 h 308276"/>
                  <a:gd name="connsiteX105" fmla="*/ 68143 w 218889"/>
                  <a:gd name="connsiteY105" fmla="*/ 271522 h 308276"/>
                  <a:gd name="connsiteX106" fmla="*/ 154815 w 218889"/>
                  <a:gd name="connsiteY106" fmla="*/ 266393 h 308276"/>
                  <a:gd name="connsiteX107" fmla="*/ 159002 w 218889"/>
                  <a:gd name="connsiteY107" fmla="*/ 267898 h 308276"/>
                  <a:gd name="connsiteX108" fmla="*/ 77840 w 218889"/>
                  <a:gd name="connsiteY108" fmla="*/ 261898 h 308276"/>
                  <a:gd name="connsiteX109" fmla="*/ 77840 w 218889"/>
                  <a:gd name="connsiteY109" fmla="*/ 250447 h 308276"/>
                  <a:gd name="connsiteX110" fmla="*/ 141044 w 218889"/>
                  <a:gd name="connsiteY110" fmla="*/ 246708 h 308276"/>
                  <a:gd name="connsiteX111" fmla="*/ 141048 w 218889"/>
                  <a:gd name="connsiteY111" fmla="*/ 246802 h 308276"/>
                  <a:gd name="connsiteX112" fmla="*/ 141048 w 218889"/>
                  <a:gd name="connsiteY112" fmla="*/ 258159 h 308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</a:cxnLst>
                <a:rect l="l" t="t" r="r" b="b"/>
                <a:pathLst>
                  <a:path w="218889" h="308276">
                    <a:moveTo>
                      <a:pt x="198710" y="172529"/>
                    </a:moveTo>
                    <a:cubicBezTo>
                      <a:pt x="211912" y="153984"/>
                      <a:pt x="218889" y="132115"/>
                      <a:pt x="218889" y="109285"/>
                    </a:cubicBezTo>
                    <a:cubicBezTo>
                      <a:pt x="218889" y="49024"/>
                      <a:pt x="169793" y="0"/>
                      <a:pt x="109444" y="0"/>
                    </a:cubicBezTo>
                    <a:cubicBezTo>
                      <a:pt x="94605" y="0"/>
                      <a:pt x="80216" y="2915"/>
                      <a:pt x="66669" y="8663"/>
                    </a:cubicBezTo>
                    <a:cubicBezTo>
                      <a:pt x="61326" y="10930"/>
                      <a:pt x="64808" y="19267"/>
                      <a:pt x="70208" y="16974"/>
                    </a:cubicBezTo>
                    <a:cubicBezTo>
                      <a:pt x="82628" y="11703"/>
                      <a:pt x="95828" y="9032"/>
                      <a:pt x="109444" y="9032"/>
                    </a:cubicBezTo>
                    <a:cubicBezTo>
                      <a:pt x="164805" y="9032"/>
                      <a:pt x="209845" y="54005"/>
                      <a:pt x="209845" y="109285"/>
                    </a:cubicBezTo>
                    <a:cubicBezTo>
                      <a:pt x="209845" y="130227"/>
                      <a:pt x="203444" y="150289"/>
                      <a:pt x="191337" y="167298"/>
                    </a:cubicBezTo>
                    <a:cubicBezTo>
                      <a:pt x="179490" y="183942"/>
                      <a:pt x="163125" y="196438"/>
                      <a:pt x="144012" y="203437"/>
                    </a:cubicBezTo>
                    <a:cubicBezTo>
                      <a:pt x="142231" y="204092"/>
                      <a:pt x="141050" y="205784"/>
                      <a:pt x="141050" y="207678"/>
                    </a:cubicBezTo>
                    <a:lnTo>
                      <a:pt x="141050" y="217318"/>
                    </a:lnTo>
                    <a:lnTo>
                      <a:pt x="113970" y="218919"/>
                    </a:lnTo>
                    <a:lnTo>
                      <a:pt x="113970" y="178175"/>
                    </a:lnTo>
                    <a:lnTo>
                      <a:pt x="127539" y="165524"/>
                    </a:lnTo>
                    <a:cubicBezTo>
                      <a:pt x="133774" y="165337"/>
                      <a:pt x="153901" y="163682"/>
                      <a:pt x="167208" y="150394"/>
                    </a:cubicBezTo>
                    <a:cubicBezTo>
                      <a:pt x="182782" y="134841"/>
                      <a:pt x="182403" y="109955"/>
                      <a:pt x="182381" y="108903"/>
                    </a:cubicBezTo>
                    <a:cubicBezTo>
                      <a:pt x="182326" y="106488"/>
                      <a:pt x="180379" y="104544"/>
                      <a:pt x="177962" y="104487"/>
                    </a:cubicBezTo>
                    <a:cubicBezTo>
                      <a:pt x="176908" y="104463"/>
                      <a:pt x="151986" y="104087"/>
                      <a:pt x="136409" y="119640"/>
                    </a:cubicBezTo>
                    <a:cubicBezTo>
                      <a:pt x="123265" y="132764"/>
                      <a:pt x="121485" y="152535"/>
                      <a:pt x="121262" y="159021"/>
                    </a:cubicBezTo>
                    <a:lnTo>
                      <a:pt x="113970" y="165819"/>
                    </a:lnTo>
                    <a:lnTo>
                      <a:pt x="113970" y="122304"/>
                    </a:lnTo>
                    <a:cubicBezTo>
                      <a:pt x="116216" y="119903"/>
                      <a:pt x="120765" y="114629"/>
                      <a:pt x="124622" y="107522"/>
                    </a:cubicBezTo>
                    <a:cubicBezTo>
                      <a:pt x="127392" y="102425"/>
                      <a:pt x="119446" y="98113"/>
                      <a:pt x="116674" y="103219"/>
                    </a:cubicBezTo>
                    <a:cubicBezTo>
                      <a:pt x="114432" y="107346"/>
                      <a:pt x="111899" y="110779"/>
                      <a:pt x="109896" y="113222"/>
                    </a:cubicBezTo>
                    <a:cubicBezTo>
                      <a:pt x="109749" y="113207"/>
                      <a:pt x="109598" y="113197"/>
                      <a:pt x="109448" y="113197"/>
                    </a:cubicBezTo>
                    <a:cubicBezTo>
                      <a:pt x="109297" y="113197"/>
                      <a:pt x="109146" y="113207"/>
                      <a:pt x="108999" y="113222"/>
                    </a:cubicBezTo>
                    <a:cubicBezTo>
                      <a:pt x="104318" y="107502"/>
                      <a:pt x="96713" y="96269"/>
                      <a:pt x="96713" y="83683"/>
                    </a:cubicBezTo>
                    <a:cubicBezTo>
                      <a:pt x="96713" y="70679"/>
                      <a:pt x="104835" y="59119"/>
                      <a:pt x="109451" y="53597"/>
                    </a:cubicBezTo>
                    <a:cubicBezTo>
                      <a:pt x="114075" y="59102"/>
                      <a:pt x="122178" y="70623"/>
                      <a:pt x="122178" y="83683"/>
                    </a:cubicBezTo>
                    <a:cubicBezTo>
                      <a:pt x="122178" y="84729"/>
                      <a:pt x="122125" y="85800"/>
                      <a:pt x="122020" y="86865"/>
                    </a:cubicBezTo>
                    <a:cubicBezTo>
                      <a:pt x="121453" y="92634"/>
                      <a:pt x="130452" y="93529"/>
                      <a:pt x="131023" y="87749"/>
                    </a:cubicBezTo>
                    <a:cubicBezTo>
                      <a:pt x="131157" y="86392"/>
                      <a:pt x="131223" y="85024"/>
                      <a:pt x="131223" y="83683"/>
                    </a:cubicBezTo>
                    <a:cubicBezTo>
                      <a:pt x="131223" y="61689"/>
                      <a:pt x="113333" y="44358"/>
                      <a:pt x="112570" y="43632"/>
                    </a:cubicBezTo>
                    <a:cubicBezTo>
                      <a:pt x="110823" y="41963"/>
                      <a:pt x="108068" y="41963"/>
                      <a:pt x="106321" y="43632"/>
                    </a:cubicBezTo>
                    <a:cubicBezTo>
                      <a:pt x="105558" y="44358"/>
                      <a:pt x="87668" y="61687"/>
                      <a:pt x="87668" y="83683"/>
                    </a:cubicBezTo>
                    <a:cubicBezTo>
                      <a:pt x="87668" y="102361"/>
                      <a:pt x="100567" y="117670"/>
                      <a:pt x="104925" y="122310"/>
                    </a:cubicBezTo>
                    <a:lnTo>
                      <a:pt x="104925" y="165800"/>
                    </a:lnTo>
                    <a:lnTo>
                      <a:pt x="97623" y="158970"/>
                    </a:lnTo>
                    <a:cubicBezTo>
                      <a:pt x="97394" y="152434"/>
                      <a:pt x="95588" y="132730"/>
                      <a:pt x="82477" y="119638"/>
                    </a:cubicBezTo>
                    <a:cubicBezTo>
                      <a:pt x="66901" y="104085"/>
                      <a:pt x="41975" y="104461"/>
                      <a:pt x="40926" y="104487"/>
                    </a:cubicBezTo>
                    <a:cubicBezTo>
                      <a:pt x="38508" y="104542"/>
                      <a:pt x="36562" y="106488"/>
                      <a:pt x="36507" y="108902"/>
                    </a:cubicBezTo>
                    <a:cubicBezTo>
                      <a:pt x="36483" y="109952"/>
                      <a:pt x="36104" y="134837"/>
                      <a:pt x="51678" y="150392"/>
                    </a:cubicBezTo>
                    <a:cubicBezTo>
                      <a:pt x="65028" y="163723"/>
                      <a:pt x="85234" y="165349"/>
                      <a:pt x="91401" y="165524"/>
                    </a:cubicBezTo>
                    <a:lnTo>
                      <a:pt x="104925" y="178175"/>
                    </a:lnTo>
                    <a:lnTo>
                      <a:pt x="104925" y="219451"/>
                    </a:lnTo>
                    <a:lnTo>
                      <a:pt x="77840" y="221056"/>
                    </a:lnTo>
                    <a:lnTo>
                      <a:pt x="77840" y="207677"/>
                    </a:lnTo>
                    <a:cubicBezTo>
                      <a:pt x="77840" y="205784"/>
                      <a:pt x="76655" y="204090"/>
                      <a:pt x="74874" y="203437"/>
                    </a:cubicBezTo>
                    <a:cubicBezTo>
                      <a:pt x="55763" y="196438"/>
                      <a:pt x="39399" y="183941"/>
                      <a:pt x="27551" y="167294"/>
                    </a:cubicBezTo>
                    <a:cubicBezTo>
                      <a:pt x="15444" y="150285"/>
                      <a:pt x="9045" y="130225"/>
                      <a:pt x="9045" y="109284"/>
                    </a:cubicBezTo>
                    <a:cubicBezTo>
                      <a:pt x="9045" y="93192"/>
                      <a:pt x="12746" y="77826"/>
                      <a:pt x="20042" y="63612"/>
                    </a:cubicBezTo>
                    <a:cubicBezTo>
                      <a:pt x="27008" y="50048"/>
                      <a:pt x="37174" y="38043"/>
                      <a:pt x="49437" y="28899"/>
                    </a:cubicBezTo>
                    <a:cubicBezTo>
                      <a:pt x="54139" y="25392"/>
                      <a:pt x="48672" y="18202"/>
                      <a:pt x="44025" y="21661"/>
                    </a:cubicBezTo>
                    <a:cubicBezTo>
                      <a:pt x="30660" y="31627"/>
                      <a:pt x="19586" y="44708"/>
                      <a:pt x="11994" y="59492"/>
                    </a:cubicBezTo>
                    <a:cubicBezTo>
                      <a:pt x="4034" y="74992"/>
                      <a:pt x="0" y="91745"/>
                      <a:pt x="0" y="109284"/>
                    </a:cubicBezTo>
                    <a:cubicBezTo>
                      <a:pt x="0" y="132113"/>
                      <a:pt x="6978" y="153980"/>
                      <a:pt x="20177" y="172525"/>
                    </a:cubicBezTo>
                    <a:cubicBezTo>
                      <a:pt x="32473" y="189798"/>
                      <a:pt x="49234" y="202975"/>
                      <a:pt x="68795" y="210781"/>
                    </a:cubicBezTo>
                    <a:lnTo>
                      <a:pt x="68795" y="221591"/>
                    </a:lnTo>
                    <a:cubicBezTo>
                      <a:pt x="49554" y="222007"/>
                      <a:pt x="49273" y="251406"/>
                      <a:pt x="68795" y="250964"/>
                    </a:cubicBezTo>
                    <a:lnTo>
                      <a:pt x="68795" y="262432"/>
                    </a:lnTo>
                    <a:cubicBezTo>
                      <a:pt x="48774" y="263085"/>
                      <a:pt x="50379" y="293141"/>
                      <a:pt x="70645" y="291711"/>
                    </a:cubicBezTo>
                    <a:cubicBezTo>
                      <a:pt x="74499" y="301405"/>
                      <a:pt x="83981" y="308277"/>
                      <a:pt x="95042" y="308277"/>
                    </a:cubicBezTo>
                    <a:lnTo>
                      <a:pt x="123846" y="308277"/>
                    </a:lnTo>
                    <a:cubicBezTo>
                      <a:pt x="136616" y="308277"/>
                      <a:pt x="147279" y="299123"/>
                      <a:pt x="149614" y="287041"/>
                    </a:cubicBezTo>
                    <a:lnTo>
                      <a:pt x="156019" y="286661"/>
                    </a:lnTo>
                    <a:cubicBezTo>
                      <a:pt x="174830" y="285545"/>
                      <a:pt x="173309" y="256255"/>
                      <a:pt x="154280" y="257376"/>
                    </a:cubicBezTo>
                    <a:lnTo>
                      <a:pt x="150093" y="257623"/>
                    </a:lnTo>
                    <a:lnTo>
                      <a:pt x="150093" y="246802"/>
                    </a:lnTo>
                    <a:cubicBezTo>
                      <a:pt x="150093" y="246589"/>
                      <a:pt x="150083" y="246380"/>
                      <a:pt x="150076" y="246170"/>
                    </a:cubicBezTo>
                    <a:lnTo>
                      <a:pt x="156019" y="245820"/>
                    </a:lnTo>
                    <a:cubicBezTo>
                      <a:pt x="174807" y="244710"/>
                      <a:pt x="173351" y="215406"/>
                      <a:pt x="154280" y="216533"/>
                    </a:cubicBezTo>
                    <a:lnTo>
                      <a:pt x="150093" y="216780"/>
                    </a:lnTo>
                    <a:lnTo>
                      <a:pt x="150093" y="210783"/>
                    </a:lnTo>
                    <a:cubicBezTo>
                      <a:pt x="169656" y="202975"/>
                      <a:pt x="186417" y="189802"/>
                      <a:pt x="198710" y="172529"/>
                    </a:cubicBezTo>
                    <a:close/>
                    <a:moveTo>
                      <a:pt x="142806" y="126026"/>
                    </a:moveTo>
                    <a:cubicBezTo>
                      <a:pt x="152015" y="116829"/>
                      <a:pt x="165944" y="114390"/>
                      <a:pt x="173121" y="113745"/>
                    </a:cubicBezTo>
                    <a:cubicBezTo>
                      <a:pt x="172488" y="120902"/>
                      <a:pt x="170061" y="134773"/>
                      <a:pt x="160814" y="144006"/>
                    </a:cubicBezTo>
                    <a:cubicBezTo>
                      <a:pt x="151604" y="153201"/>
                      <a:pt x="137677" y="155642"/>
                      <a:pt x="130499" y="156285"/>
                    </a:cubicBezTo>
                    <a:cubicBezTo>
                      <a:pt x="131131" y="149130"/>
                      <a:pt x="133558" y="135259"/>
                      <a:pt x="142806" y="126026"/>
                    </a:cubicBezTo>
                    <a:close/>
                    <a:moveTo>
                      <a:pt x="45778" y="113749"/>
                    </a:moveTo>
                    <a:cubicBezTo>
                      <a:pt x="52961" y="114392"/>
                      <a:pt x="66881" y="116836"/>
                      <a:pt x="76082" y="126026"/>
                    </a:cubicBezTo>
                    <a:cubicBezTo>
                      <a:pt x="85019" y="134948"/>
                      <a:pt x="87584" y="148309"/>
                      <a:pt x="88317" y="155644"/>
                    </a:cubicBezTo>
                    <a:cubicBezTo>
                      <a:pt x="88166" y="155766"/>
                      <a:pt x="88019" y="155898"/>
                      <a:pt x="87881" y="156042"/>
                    </a:cubicBezTo>
                    <a:cubicBezTo>
                      <a:pt x="87825" y="156105"/>
                      <a:pt x="87774" y="156170"/>
                      <a:pt x="87721" y="156234"/>
                    </a:cubicBezTo>
                    <a:cubicBezTo>
                      <a:pt x="80387" y="155514"/>
                      <a:pt x="67046" y="152968"/>
                      <a:pt x="58073" y="144006"/>
                    </a:cubicBezTo>
                    <a:cubicBezTo>
                      <a:pt x="48870" y="134815"/>
                      <a:pt x="46426" y="120917"/>
                      <a:pt x="45778" y="113749"/>
                    </a:cubicBezTo>
                    <a:close/>
                    <a:moveTo>
                      <a:pt x="155158" y="225540"/>
                    </a:moveTo>
                    <a:cubicBezTo>
                      <a:pt x="162214" y="225540"/>
                      <a:pt x="162535" y="236386"/>
                      <a:pt x="155482" y="236803"/>
                    </a:cubicBezTo>
                    <a:lnTo>
                      <a:pt x="68812" y="241932"/>
                    </a:lnTo>
                    <a:cubicBezTo>
                      <a:pt x="67254" y="242030"/>
                      <a:pt x="65765" y="241490"/>
                      <a:pt x="64623" y="240427"/>
                    </a:cubicBezTo>
                    <a:cubicBezTo>
                      <a:pt x="63483" y="239362"/>
                      <a:pt x="62844" y="237917"/>
                      <a:pt x="62831" y="236359"/>
                    </a:cubicBezTo>
                    <a:cubicBezTo>
                      <a:pt x="62803" y="233352"/>
                      <a:pt x="65138" y="230858"/>
                      <a:pt x="68143" y="230679"/>
                    </a:cubicBezTo>
                    <a:lnTo>
                      <a:pt x="154815" y="225548"/>
                    </a:lnTo>
                    <a:cubicBezTo>
                      <a:pt x="154930" y="225542"/>
                      <a:pt x="155045" y="225540"/>
                      <a:pt x="155158" y="225540"/>
                    </a:cubicBezTo>
                    <a:close/>
                    <a:moveTo>
                      <a:pt x="159002" y="267898"/>
                    </a:moveTo>
                    <a:cubicBezTo>
                      <a:pt x="162533" y="271191"/>
                      <a:pt x="160300" y="277361"/>
                      <a:pt x="155484" y="277645"/>
                    </a:cubicBezTo>
                    <a:lnTo>
                      <a:pt x="133899" y="278922"/>
                    </a:lnTo>
                    <a:cubicBezTo>
                      <a:pt x="128104" y="279265"/>
                      <a:pt x="128630" y="288276"/>
                      <a:pt x="134436" y="287939"/>
                    </a:cubicBezTo>
                    <a:lnTo>
                      <a:pt x="140126" y="287602"/>
                    </a:lnTo>
                    <a:cubicBezTo>
                      <a:pt x="137816" y="294364"/>
                      <a:pt x="131392" y="299245"/>
                      <a:pt x="123846" y="299245"/>
                    </a:cubicBezTo>
                    <a:lnTo>
                      <a:pt x="95042" y="299245"/>
                    </a:lnTo>
                    <a:cubicBezTo>
                      <a:pt x="88886" y="299245"/>
                      <a:pt x="83481" y="295999"/>
                      <a:pt x="80440" y="291136"/>
                    </a:cubicBezTo>
                    <a:lnTo>
                      <a:pt x="113932" y="289152"/>
                    </a:lnTo>
                    <a:cubicBezTo>
                      <a:pt x="119728" y="288810"/>
                      <a:pt x="119201" y="279810"/>
                      <a:pt x="113397" y="280138"/>
                    </a:cubicBezTo>
                    <a:lnTo>
                      <a:pt x="68812" y="282778"/>
                    </a:lnTo>
                    <a:cubicBezTo>
                      <a:pt x="61542" y="283216"/>
                      <a:pt x="60888" y="271951"/>
                      <a:pt x="68143" y="271522"/>
                    </a:cubicBezTo>
                    <a:lnTo>
                      <a:pt x="154815" y="266393"/>
                    </a:lnTo>
                    <a:cubicBezTo>
                      <a:pt x="156371" y="266299"/>
                      <a:pt x="157860" y="266835"/>
                      <a:pt x="159002" y="267898"/>
                    </a:cubicBezTo>
                    <a:close/>
                    <a:moveTo>
                      <a:pt x="77840" y="261898"/>
                    </a:moveTo>
                    <a:lnTo>
                      <a:pt x="77840" y="250447"/>
                    </a:lnTo>
                    <a:lnTo>
                      <a:pt x="141044" y="246708"/>
                    </a:lnTo>
                    <a:cubicBezTo>
                      <a:pt x="141044" y="246738"/>
                      <a:pt x="141048" y="246770"/>
                      <a:pt x="141048" y="246802"/>
                    </a:cubicBezTo>
                    <a:lnTo>
                      <a:pt x="141048" y="258159"/>
                    </a:ln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E04C81D2-D276-4768-BFD8-93581BD8478A}"/>
                  </a:ext>
                </a:extLst>
              </p:cNvPr>
              <p:cNvSpPr/>
              <p:nvPr/>
            </p:nvSpPr>
            <p:spPr>
              <a:xfrm>
                <a:off x="1960602" y="1394907"/>
                <a:ext cx="26733" cy="27106"/>
              </a:xfrm>
              <a:custGeom>
                <a:avLst/>
                <a:gdLst>
                  <a:gd name="connsiteX0" fmla="*/ 18983 w 26733"/>
                  <a:gd name="connsiteY0" fmla="*/ 25761 h 27106"/>
                  <a:gd name="connsiteX1" fmla="*/ 25456 w 26733"/>
                  <a:gd name="connsiteY1" fmla="*/ 19450 h 27106"/>
                  <a:gd name="connsiteX2" fmla="*/ 7760 w 26733"/>
                  <a:gd name="connsiteY2" fmla="*/ 1357 h 27106"/>
                  <a:gd name="connsiteX3" fmla="*/ 1289 w 26733"/>
                  <a:gd name="connsiteY3" fmla="*/ 7668 h 27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733" h="27106">
                    <a:moveTo>
                      <a:pt x="18983" y="25761"/>
                    </a:moveTo>
                    <a:cubicBezTo>
                      <a:pt x="23019" y="29886"/>
                      <a:pt x="29498" y="23588"/>
                      <a:pt x="25456" y="19450"/>
                    </a:cubicBezTo>
                    <a:lnTo>
                      <a:pt x="7760" y="1357"/>
                    </a:lnTo>
                    <a:cubicBezTo>
                      <a:pt x="3705" y="-2792"/>
                      <a:pt x="-2774" y="3512"/>
                      <a:pt x="1289" y="7668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F29A2250-4406-4776-A560-98237BCFCC39}"/>
                  </a:ext>
                </a:extLst>
              </p:cNvPr>
              <p:cNvSpPr/>
              <p:nvPr/>
            </p:nvSpPr>
            <p:spPr>
              <a:xfrm>
                <a:off x="1936983" y="1425565"/>
                <a:ext cx="30704" cy="21986"/>
              </a:xfrm>
              <a:custGeom>
                <a:avLst/>
                <a:gdLst>
                  <a:gd name="connsiteX0" fmla="*/ 2154 w 30704"/>
                  <a:gd name="connsiteY0" fmla="*/ 8428 h 21986"/>
                  <a:gd name="connsiteX1" fmla="*/ 23935 w 30704"/>
                  <a:gd name="connsiteY1" fmla="*/ 21333 h 21986"/>
                  <a:gd name="connsiteX2" fmla="*/ 28551 w 30704"/>
                  <a:gd name="connsiteY2" fmla="*/ 13568 h 21986"/>
                  <a:gd name="connsiteX3" fmla="*/ 6768 w 30704"/>
                  <a:gd name="connsiteY3" fmla="*/ 661 h 21986"/>
                  <a:gd name="connsiteX4" fmla="*/ 2154 w 30704"/>
                  <a:gd name="connsiteY4" fmla="*/ 8428 h 21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04" h="21986">
                    <a:moveTo>
                      <a:pt x="2154" y="8428"/>
                    </a:moveTo>
                    <a:lnTo>
                      <a:pt x="23935" y="21333"/>
                    </a:lnTo>
                    <a:cubicBezTo>
                      <a:pt x="28890" y="24267"/>
                      <a:pt x="33571" y="16541"/>
                      <a:pt x="28551" y="13568"/>
                    </a:cubicBezTo>
                    <a:lnTo>
                      <a:pt x="6768" y="661"/>
                    </a:lnTo>
                    <a:cubicBezTo>
                      <a:pt x="1775" y="-2297"/>
                      <a:pt x="-2849" y="5464"/>
                      <a:pt x="2154" y="8428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991FF560-4680-449D-8C7C-4FD317A4DB91}"/>
                  </a:ext>
                </a:extLst>
              </p:cNvPr>
              <p:cNvSpPr/>
              <p:nvPr/>
            </p:nvSpPr>
            <p:spPr>
              <a:xfrm>
                <a:off x="1922129" y="1461340"/>
                <a:ext cx="33167" cy="15907"/>
              </a:xfrm>
              <a:custGeom>
                <a:avLst/>
                <a:gdLst>
                  <a:gd name="connsiteX0" fmla="*/ 3169 w 33167"/>
                  <a:gd name="connsiteY0" fmla="*/ 8883 h 15907"/>
                  <a:gd name="connsiteX1" fmla="*/ 27556 w 33167"/>
                  <a:gd name="connsiteY1" fmla="*/ 15720 h 15907"/>
                  <a:gd name="connsiteX2" fmla="*/ 30000 w 33167"/>
                  <a:gd name="connsiteY2" fmla="*/ 7025 h 15907"/>
                  <a:gd name="connsiteX3" fmla="*/ 5614 w 33167"/>
                  <a:gd name="connsiteY3" fmla="*/ 188 h 15907"/>
                  <a:gd name="connsiteX4" fmla="*/ 3169 w 33167"/>
                  <a:gd name="connsiteY4" fmla="*/ 8883 h 15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167" h="15907">
                    <a:moveTo>
                      <a:pt x="3169" y="8883"/>
                    </a:moveTo>
                    <a:lnTo>
                      <a:pt x="27556" y="15720"/>
                    </a:lnTo>
                    <a:cubicBezTo>
                      <a:pt x="33137" y="17284"/>
                      <a:pt x="35602" y="8595"/>
                      <a:pt x="30000" y="7025"/>
                    </a:cubicBezTo>
                    <a:lnTo>
                      <a:pt x="5614" y="188"/>
                    </a:lnTo>
                    <a:cubicBezTo>
                      <a:pt x="22" y="-1378"/>
                      <a:pt x="-2430" y="7315"/>
                      <a:pt x="3169" y="8883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9968AD0A-23BF-4DF9-A023-579AB797529A}"/>
                  </a:ext>
                </a:extLst>
              </p:cNvPr>
              <p:cNvSpPr/>
              <p:nvPr/>
            </p:nvSpPr>
            <p:spPr>
              <a:xfrm>
                <a:off x="1917009" y="1499763"/>
                <a:ext cx="34055" cy="9335"/>
              </a:xfrm>
              <a:custGeom>
                <a:avLst/>
                <a:gdLst>
                  <a:gd name="connsiteX0" fmla="*/ 29694 w 34055"/>
                  <a:gd name="connsiteY0" fmla="*/ 9335 h 9335"/>
                  <a:gd name="connsiteX1" fmla="*/ 29749 w 34055"/>
                  <a:gd name="connsiteY1" fmla="*/ 304 h 9335"/>
                  <a:gd name="connsiteX2" fmla="*/ 4422 w 34055"/>
                  <a:gd name="connsiteY2" fmla="*/ 3 h 9335"/>
                  <a:gd name="connsiteX3" fmla="*/ 4316 w 34055"/>
                  <a:gd name="connsiteY3" fmla="*/ 9032 h 9335"/>
                  <a:gd name="connsiteX4" fmla="*/ 29642 w 34055"/>
                  <a:gd name="connsiteY4" fmla="*/ 9333 h 9335"/>
                  <a:gd name="connsiteX5" fmla="*/ 29694 w 34055"/>
                  <a:gd name="connsiteY5" fmla="*/ 9335 h 9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055" h="9335">
                    <a:moveTo>
                      <a:pt x="29694" y="9335"/>
                    </a:moveTo>
                    <a:cubicBezTo>
                      <a:pt x="35468" y="9335"/>
                      <a:pt x="35532" y="373"/>
                      <a:pt x="29749" y="304"/>
                    </a:cubicBezTo>
                    <a:lnTo>
                      <a:pt x="4422" y="3"/>
                    </a:lnTo>
                    <a:cubicBezTo>
                      <a:pt x="-1369" y="-180"/>
                      <a:pt x="-1542" y="8965"/>
                      <a:pt x="4316" y="9032"/>
                    </a:cubicBezTo>
                    <a:lnTo>
                      <a:pt x="29642" y="9333"/>
                    </a:lnTo>
                    <a:cubicBezTo>
                      <a:pt x="29660" y="9335"/>
                      <a:pt x="29679" y="9335"/>
                      <a:pt x="29694" y="9335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C2AC6165-FD04-4FE9-9044-4C5F39EA116D}"/>
                  </a:ext>
                </a:extLst>
              </p:cNvPr>
              <p:cNvSpPr/>
              <p:nvPr/>
            </p:nvSpPr>
            <p:spPr>
              <a:xfrm>
                <a:off x="1921983" y="1531934"/>
                <a:ext cx="33445" cy="15305"/>
              </a:xfrm>
              <a:custGeom>
                <a:avLst/>
                <a:gdLst>
                  <a:gd name="connsiteX0" fmla="*/ 33304 w 33445"/>
                  <a:gd name="connsiteY0" fmla="*/ 3400 h 15305"/>
                  <a:gd name="connsiteX1" fmla="*/ 27806 w 33445"/>
                  <a:gd name="connsiteY1" fmla="*/ 142 h 15305"/>
                  <a:gd name="connsiteX2" fmla="*/ 3264 w 33445"/>
                  <a:gd name="connsiteY2" fmla="*/ 6398 h 15305"/>
                  <a:gd name="connsiteX3" fmla="*/ 5501 w 33445"/>
                  <a:gd name="connsiteY3" fmla="*/ 15147 h 15305"/>
                  <a:gd name="connsiteX4" fmla="*/ 30042 w 33445"/>
                  <a:gd name="connsiteY4" fmla="*/ 8893 h 15305"/>
                  <a:gd name="connsiteX5" fmla="*/ 33304 w 33445"/>
                  <a:gd name="connsiteY5" fmla="*/ 3400 h 15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445" h="15305">
                    <a:moveTo>
                      <a:pt x="33304" y="3400"/>
                    </a:moveTo>
                    <a:cubicBezTo>
                      <a:pt x="32688" y="983"/>
                      <a:pt x="30227" y="-476"/>
                      <a:pt x="27806" y="142"/>
                    </a:cubicBezTo>
                    <a:lnTo>
                      <a:pt x="3264" y="6398"/>
                    </a:lnTo>
                    <a:cubicBezTo>
                      <a:pt x="-2362" y="7830"/>
                      <a:pt x="-126" y="16583"/>
                      <a:pt x="5501" y="15147"/>
                    </a:cubicBezTo>
                    <a:lnTo>
                      <a:pt x="30042" y="8893"/>
                    </a:lnTo>
                    <a:cubicBezTo>
                      <a:pt x="32462" y="8277"/>
                      <a:pt x="33922" y="5816"/>
                      <a:pt x="33304" y="3400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9406D977-34E4-407D-82D1-F55E16CE0DA3}"/>
                  </a:ext>
                </a:extLst>
              </p:cNvPr>
              <p:cNvSpPr/>
              <p:nvPr/>
            </p:nvSpPr>
            <p:spPr>
              <a:xfrm>
                <a:off x="1936692" y="1561632"/>
                <a:ext cx="31055" cy="21441"/>
              </a:xfrm>
              <a:custGeom>
                <a:avLst/>
                <a:gdLst>
                  <a:gd name="connsiteX0" fmla="*/ 30476 w 31055"/>
                  <a:gd name="connsiteY0" fmla="*/ 2306 h 21441"/>
                  <a:gd name="connsiteX1" fmla="*/ 24319 w 31055"/>
                  <a:gd name="connsiteY1" fmla="*/ 579 h 21441"/>
                  <a:gd name="connsiteX2" fmla="*/ 2235 w 31055"/>
                  <a:gd name="connsiteY2" fmla="*/ 12962 h 21441"/>
                  <a:gd name="connsiteX3" fmla="*/ 6663 w 31055"/>
                  <a:gd name="connsiteY3" fmla="*/ 20836 h 21441"/>
                  <a:gd name="connsiteX4" fmla="*/ 28748 w 31055"/>
                  <a:gd name="connsiteY4" fmla="*/ 8453 h 21441"/>
                  <a:gd name="connsiteX5" fmla="*/ 30476 w 31055"/>
                  <a:gd name="connsiteY5" fmla="*/ 2306 h 21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055" h="21441">
                    <a:moveTo>
                      <a:pt x="30476" y="2306"/>
                    </a:moveTo>
                    <a:cubicBezTo>
                      <a:pt x="29255" y="131"/>
                      <a:pt x="26496" y="-642"/>
                      <a:pt x="24319" y="579"/>
                    </a:cubicBezTo>
                    <a:lnTo>
                      <a:pt x="2235" y="12962"/>
                    </a:lnTo>
                    <a:cubicBezTo>
                      <a:pt x="-2836" y="15808"/>
                      <a:pt x="1623" y="23666"/>
                      <a:pt x="6663" y="20836"/>
                    </a:cubicBezTo>
                    <a:lnTo>
                      <a:pt x="28748" y="8453"/>
                    </a:lnTo>
                    <a:cubicBezTo>
                      <a:pt x="30926" y="7232"/>
                      <a:pt x="31699" y="4481"/>
                      <a:pt x="30476" y="2306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A3B79C8E-3B91-4D49-BF05-FA827BC379AE}"/>
                  </a:ext>
                </a:extLst>
              </p:cNvPr>
              <p:cNvSpPr/>
              <p:nvPr/>
            </p:nvSpPr>
            <p:spPr>
              <a:xfrm>
                <a:off x="1960202" y="1587131"/>
                <a:ext cx="27138" cy="26709"/>
              </a:xfrm>
              <a:custGeom>
                <a:avLst/>
                <a:gdLst>
                  <a:gd name="connsiteX0" fmla="*/ 19462 w 27138"/>
                  <a:gd name="connsiteY0" fmla="*/ 1288 h 26709"/>
                  <a:gd name="connsiteX1" fmla="*/ 1339 w 27138"/>
                  <a:gd name="connsiteY1" fmla="*/ 18958 h 26709"/>
                  <a:gd name="connsiteX2" fmla="*/ 7659 w 27138"/>
                  <a:gd name="connsiteY2" fmla="*/ 25419 h 26709"/>
                  <a:gd name="connsiteX3" fmla="*/ 25779 w 27138"/>
                  <a:gd name="connsiteY3" fmla="*/ 7751 h 26709"/>
                  <a:gd name="connsiteX4" fmla="*/ 19462 w 27138"/>
                  <a:gd name="connsiteY4" fmla="*/ 1288 h 26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138" h="26709">
                    <a:moveTo>
                      <a:pt x="19462" y="1288"/>
                    </a:moveTo>
                    <a:lnTo>
                      <a:pt x="1339" y="18958"/>
                    </a:lnTo>
                    <a:cubicBezTo>
                      <a:pt x="-2760" y="22954"/>
                      <a:pt x="3474" y="29498"/>
                      <a:pt x="7659" y="25419"/>
                    </a:cubicBezTo>
                    <a:lnTo>
                      <a:pt x="25779" y="7751"/>
                    </a:lnTo>
                    <a:cubicBezTo>
                      <a:pt x="29935" y="3700"/>
                      <a:pt x="23621" y="-2771"/>
                      <a:pt x="19462" y="1288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7FFE960A-C609-4DEB-B8BF-1F2CF9FDDC20}"/>
                  </a:ext>
                </a:extLst>
              </p:cNvPr>
              <p:cNvSpPr/>
              <p:nvPr/>
            </p:nvSpPr>
            <p:spPr>
              <a:xfrm>
                <a:off x="2155094" y="1587138"/>
                <a:ext cx="26735" cy="27108"/>
              </a:xfrm>
              <a:custGeom>
                <a:avLst/>
                <a:gdLst>
                  <a:gd name="connsiteX0" fmla="*/ 7760 w 26735"/>
                  <a:gd name="connsiteY0" fmla="*/ 1358 h 27108"/>
                  <a:gd name="connsiteX1" fmla="*/ 1289 w 26735"/>
                  <a:gd name="connsiteY1" fmla="*/ 7665 h 27108"/>
                  <a:gd name="connsiteX2" fmla="*/ 18983 w 26735"/>
                  <a:gd name="connsiteY2" fmla="*/ 25762 h 27108"/>
                  <a:gd name="connsiteX3" fmla="*/ 25456 w 26735"/>
                  <a:gd name="connsiteY3" fmla="*/ 19455 h 27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735" h="27108">
                    <a:moveTo>
                      <a:pt x="7760" y="1358"/>
                    </a:moveTo>
                    <a:cubicBezTo>
                      <a:pt x="3705" y="-2793"/>
                      <a:pt x="-2774" y="3512"/>
                      <a:pt x="1289" y="7665"/>
                    </a:cubicBezTo>
                    <a:lnTo>
                      <a:pt x="18983" y="25762"/>
                    </a:lnTo>
                    <a:cubicBezTo>
                      <a:pt x="23019" y="29890"/>
                      <a:pt x="29501" y="23589"/>
                      <a:pt x="25456" y="19455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736A3CF2-EDF3-48FB-AF34-E7DEC8472F35}"/>
                  </a:ext>
                </a:extLst>
              </p:cNvPr>
              <p:cNvSpPr/>
              <p:nvPr/>
            </p:nvSpPr>
            <p:spPr>
              <a:xfrm>
                <a:off x="2174755" y="1561606"/>
                <a:ext cx="30703" cy="21984"/>
              </a:xfrm>
              <a:custGeom>
                <a:avLst/>
                <a:gdLst>
                  <a:gd name="connsiteX0" fmla="*/ 28551 w 30703"/>
                  <a:gd name="connsiteY0" fmla="*/ 13566 h 21984"/>
                  <a:gd name="connsiteX1" fmla="*/ 6768 w 30703"/>
                  <a:gd name="connsiteY1" fmla="*/ 660 h 21984"/>
                  <a:gd name="connsiteX2" fmla="*/ 2154 w 30703"/>
                  <a:gd name="connsiteY2" fmla="*/ 8425 h 21984"/>
                  <a:gd name="connsiteX3" fmla="*/ 23935 w 30703"/>
                  <a:gd name="connsiteY3" fmla="*/ 21331 h 21984"/>
                  <a:gd name="connsiteX4" fmla="*/ 28551 w 30703"/>
                  <a:gd name="connsiteY4" fmla="*/ 13566 h 21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03" h="21984">
                    <a:moveTo>
                      <a:pt x="28551" y="13566"/>
                    </a:moveTo>
                    <a:lnTo>
                      <a:pt x="6768" y="660"/>
                    </a:lnTo>
                    <a:cubicBezTo>
                      <a:pt x="1775" y="-2296"/>
                      <a:pt x="-2849" y="5464"/>
                      <a:pt x="2154" y="8425"/>
                    </a:cubicBezTo>
                    <a:lnTo>
                      <a:pt x="23935" y="21331"/>
                    </a:lnTo>
                    <a:cubicBezTo>
                      <a:pt x="28890" y="24266"/>
                      <a:pt x="33569" y="16540"/>
                      <a:pt x="28551" y="13566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718AD37D-3804-4A7E-B179-CE774454CAC6}"/>
                  </a:ext>
                </a:extLst>
              </p:cNvPr>
              <p:cNvSpPr/>
              <p:nvPr/>
            </p:nvSpPr>
            <p:spPr>
              <a:xfrm>
                <a:off x="2187142" y="1531915"/>
                <a:ext cx="33166" cy="15905"/>
              </a:xfrm>
              <a:custGeom>
                <a:avLst/>
                <a:gdLst>
                  <a:gd name="connsiteX0" fmla="*/ 29999 w 33166"/>
                  <a:gd name="connsiteY0" fmla="*/ 7022 h 15905"/>
                  <a:gd name="connsiteX1" fmla="*/ 5613 w 33166"/>
                  <a:gd name="connsiteY1" fmla="*/ 189 h 15905"/>
                  <a:gd name="connsiteX2" fmla="*/ 3168 w 33166"/>
                  <a:gd name="connsiteY2" fmla="*/ 8883 h 15905"/>
                  <a:gd name="connsiteX3" fmla="*/ 27555 w 33166"/>
                  <a:gd name="connsiteY3" fmla="*/ 15717 h 15905"/>
                  <a:gd name="connsiteX4" fmla="*/ 29999 w 33166"/>
                  <a:gd name="connsiteY4" fmla="*/ 7022 h 15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166" h="15905">
                    <a:moveTo>
                      <a:pt x="29999" y="7022"/>
                    </a:moveTo>
                    <a:lnTo>
                      <a:pt x="5613" y="189"/>
                    </a:lnTo>
                    <a:cubicBezTo>
                      <a:pt x="24" y="-1381"/>
                      <a:pt x="-2431" y="7314"/>
                      <a:pt x="3168" y="8883"/>
                    </a:cubicBezTo>
                    <a:lnTo>
                      <a:pt x="27555" y="15717"/>
                    </a:lnTo>
                    <a:cubicBezTo>
                      <a:pt x="33138" y="17285"/>
                      <a:pt x="35601" y="8594"/>
                      <a:pt x="29999" y="7022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A20CDB1B-237E-46DB-9E77-2111D9E30700}"/>
                  </a:ext>
                </a:extLst>
              </p:cNvPr>
              <p:cNvSpPr/>
              <p:nvPr/>
            </p:nvSpPr>
            <p:spPr>
              <a:xfrm>
                <a:off x="2191367" y="1500064"/>
                <a:ext cx="34063" cy="9336"/>
              </a:xfrm>
              <a:custGeom>
                <a:avLst/>
                <a:gdLst>
                  <a:gd name="connsiteX0" fmla="*/ 29748 w 34063"/>
                  <a:gd name="connsiteY0" fmla="*/ 304 h 9336"/>
                  <a:gd name="connsiteX1" fmla="*/ 4422 w 34063"/>
                  <a:gd name="connsiteY1" fmla="*/ 3 h 9336"/>
                  <a:gd name="connsiteX2" fmla="*/ 4313 w 34063"/>
                  <a:gd name="connsiteY2" fmla="*/ 9032 h 9336"/>
                  <a:gd name="connsiteX3" fmla="*/ 29642 w 34063"/>
                  <a:gd name="connsiteY3" fmla="*/ 9333 h 9336"/>
                  <a:gd name="connsiteX4" fmla="*/ 29748 w 34063"/>
                  <a:gd name="connsiteY4" fmla="*/ 304 h 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063" h="9336">
                    <a:moveTo>
                      <a:pt x="29748" y="304"/>
                    </a:moveTo>
                    <a:lnTo>
                      <a:pt x="4422" y="3"/>
                    </a:lnTo>
                    <a:cubicBezTo>
                      <a:pt x="-1368" y="-180"/>
                      <a:pt x="-1542" y="8965"/>
                      <a:pt x="4313" y="9032"/>
                    </a:cubicBezTo>
                    <a:lnTo>
                      <a:pt x="29642" y="9333"/>
                    </a:lnTo>
                    <a:cubicBezTo>
                      <a:pt x="35431" y="9518"/>
                      <a:pt x="35606" y="373"/>
                      <a:pt x="29748" y="304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26BA25B6-5487-4A6C-8CAA-4B086DD5919B}"/>
                  </a:ext>
                </a:extLst>
              </p:cNvPr>
              <p:cNvSpPr/>
              <p:nvPr/>
            </p:nvSpPr>
            <p:spPr>
              <a:xfrm>
                <a:off x="2187011" y="1461924"/>
                <a:ext cx="33449" cy="15296"/>
              </a:xfrm>
              <a:custGeom>
                <a:avLst/>
                <a:gdLst>
                  <a:gd name="connsiteX0" fmla="*/ 141 w 33449"/>
                  <a:gd name="connsiteY0" fmla="*/ 11906 h 15296"/>
                  <a:gd name="connsiteX1" fmla="*/ 5641 w 33449"/>
                  <a:gd name="connsiteY1" fmla="*/ 15165 h 15296"/>
                  <a:gd name="connsiteX2" fmla="*/ 30183 w 33449"/>
                  <a:gd name="connsiteY2" fmla="*/ 8909 h 15296"/>
                  <a:gd name="connsiteX3" fmla="*/ 27946 w 33449"/>
                  <a:gd name="connsiteY3" fmla="*/ 160 h 15296"/>
                  <a:gd name="connsiteX4" fmla="*/ 3403 w 33449"/>
                  <a:gd name="connsiteY4" fmla="*/ 6414 h 15296"/>
                  <a:gd name="connsiteX5" fmla="*/ 141 w 33449"/>
                  <a:gd name="connsiteY5" fmla="*/ 11906 h 15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449" h="15296">
                    <a:moveTo>
                      <a:pt x="141" y="11906"/>
                    </a:moveTo>
                    <a:cubicBezTo>
                      <a:pt x="742" y="14258"/>
                      <a:pt x="3295" y="15763"/>
                      <a:pt x="5641" y="15165"/>
                    </a:cubicBezTo>
                    <a:lnTo>
                      <a:pt x="30183" y="8909"/>
                    </a:lnTo>
                    <a:cubicBezTo>
                      <a:pt x="35810" y="7477"/>
                      <a:pt x="33580" y="-1282"/>
                      <a:pt x="27946" y="160"/>
                    </a:cubicBezTo>
                    <a:lnTo>
                      <a:pt x="3403" y="6414"/>
                    </a:lnTo>
                    <a:cubicBezTo>
                      <a:pt x="985" y="7029"/>
                      <a:pt x="-475" y="9487"/>
                      <a:pt x="141" y="11906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BCE44717-4994-4312-8533-058E8DDF3973}"/>
                  </a:ext>
                </a:extLst>
              </p:cNvPr>
              <p:cNvSpPr/>
              <p:nvPr/>
            </p:nvSpPr>
            <p:spPr>
              <a:xfrm>
                <a:off x="2174692" y="1426084"/>
                <a:ext cx="31059" cy="21416"/>
              </a:xfrm>
              <a:custGeom>
                <a:avLst/>
                <a:gdLst>
                  <a:gd name="connsiteX0" fmla="*/ 579 w 31059"/>
                  <a:gd name="connsiteY0" fmla="*/ 19142 h 21416"/>
                  <a:gd name="connsiteX1" fmla="*/ 6739 w 31059"/>
                  <a:gd name="connsiteY1" fmla="*/ 20865 h 21416"/>
                  <a:gd name="connsiteX2" fmla="*/ 28822 w 31059"/>
                  <a:gd name="connsiteY2" fmla="*/ 8483 h 21416"/>
                  <a:gd name="connsiteX3" fmla="*/ 24394 w 31059"/>
                  <a:gd name="connsiteY3" fmla="*/ 608 h 21416"/>
                  <a:gd name="connsiteX4" fmla="*/ 2309 w 31059"/>
                  <a:gd name="connsiteY4" fmla="*/ 12995 h 21416"/>
                  <a:gd name="connsiteX5" fmla="*/ 579 w 31059"/>
                  <a:gd name="connsiteY5" fmla="*/ 19142 h 21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059" h="21416">
                    <a:moveTo>
                      <a:pt x="579" y="19142"/>
                    </a:moveTo>
                    <a:cubicBezTo>
                      <a:pt x="1772" y="21259"/>
                      <a:pt x="4631" y="22049"/>
                      <a:pt x="6739" y="20865"/>
                    </a:cubicBezTo>
                    <a:lnTo>
                      <a:pt x="28822" y="8483"/>
                    </a:lnTo>
                    <a:cubicBezTo>
                      <a:pt x="33885" y="5643"/>
                      <a:pt x="29464" y="-2233"/>
                      <a:pt x="24394" y="608"/>
                    </a:cubicBezTo>
                    <a:lnTo>
                      <a:pt x="2309" y="12995"/>
                    </a:lnTo>
                    <a:cubicBezTo>
                      <a:pt x="133" y="14216"/>
                      <a:pt x="-643" y="16967"/>
                      <a:pt x="579" y="19142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C58CEF2C-74D0-4DAA-81E0-354DAFF6CB43}"/>
                  </a:ext>
                </a:extLst>
              </p:cNvPr>
              <p:cNvSpPr/>
              <p:nvPr/>
            </p:nvSpPr>
            <p:spPr>
              <a:xfrm>
                <a:off x="2155131" y="1395324"/>
                <a:ext cx="27125" cy="26706"/>
              </a:xfrm>
              <a:custGeom>
                <a:avLst/>
                <a:gdLst>
                  <a:gd name="connsiteX0" fmla="*/ 4487 w 27125"/>
                  <a:gd name="connsiteY0" fmla="*/ 26706 h 26706"/>
                  <a:gd name="connsiteX1" fmla="*/ 7647 w 27125"/>
                  <a:gd name="connsiteY1" fmla="*/ 25419 h 26706"/>
                  <a:gd name="connsiteX2" fmla="*/ 25767 w 27125"/>
                  <a:gd name="connsiteY2" fmla="*/ 7751 h 26706"/>
                  <a:gd name="connsiteX3" fmla="*/ 19450 w 27125"/>
                  <a:gd name="connsiteY3" fmla="*/ 1288 h 26706"/>
                  <a:gd name="connsiteX4" fmla="*/ 1327 w 27125"/>
                  <a:gd name="connsiteY4" fmla="*/ 18958 h 26706"/>
                  <a:gd name="connsiteX5" fmla="*/ 4487 w 27125"/>
                  <a:gd name="connsiteY5" fmla="*/ 26706 h 26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25" h="26706">
                    <a:moveTo>
                      <a:pt x="4487" y="26706"/>
                    </a:moveTo>
                    <a:cubicBezTo>
                      <a:pt x="5627" y="26706"/>
                      <a:pt x="6767" y="26277"/>
                      <a:pt x="7647" y="25419"/>
                    </a:cubicBezTo>
                    <a:lnTo>
                      <a:pt x="25767" y="7751"/>
                    </a:lnTo>
                    <a:cubicBezTo>
                      <a:pt x="29922" y="3698"/>
                      <a:pt x="23609" y="-2770"/>
                      <a:pt x="19450" y="1288"/>
                    </a:cubicBezTo>
                    <a:lnTo>
                      <a:pt x="1327" y="18958"/>
                    </a:lnTo>
                    <a:cubicBezTo>
                      <a:pt x="-1496" y="21709"/>
                      <a:pt x="479" y="26706"/>
                      <a:pt x="4487" y="26706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</p:grpSp>
      </p:grpSp>
      <p:grpSp>
        <p:nvGrpSpPr>
          <p:cNvPr id="236" name="Group 235">
            <a:extLst>
              <a:ext uri="{FF2B5EF4-FFF2-40B4-BE49-F238E27FC236}">
                <a16:creationId xmlns:a16="http://schemas.microsoft.com/office/drawing/2014/main" id="{B21AFFF5-5CF9-479C-8418-72527CF065E4}"/>
              </a:ext>
            </a:extLst>
          </p:cNvPr>
          <p:cNvGrpSpPr/>
          <p:nvPr/>
        </p:nvGrpSpPr>
        <p:grpSpPr>
          <a:xfrm>
            <a:off x="5849858" y="1187996"/>
            <a:ext cx="509240" cy="101848"/>
            <a:chOff x="5841380" y="1831582"/>
            <a:chExt cx="509240" cy="101848"/>
          </a:xfrm>
        </p:grpSpPr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A1B22F49-7178-4228-A373-0533816350DE}"/>
                </a:ext>
              </a:extLst>
            </p:cNvPr>
            <p:cNvSpPr/>
            <p:nvPr/>
          </p:nvSpPr>
          <p:spPr>
            <a:xfrm>
              <a:off x="5841380" y="1831582"/>
              <a:ext cx="101848" cy="1018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9E87A657-E4F3-4B4D-B3DF-989C21B9A615}"/>
                </a:ext>
              </a:extLst>
            </p:cNvPr>
            <p:cNvSpPr/>
            <p:nvPr/>
          </p:nvSpPr>
          <p:spPr>
            <a:xfrm>
              <a:off x="6045076" y="1831582"/>
              <a:ext cx="101848" cy="10184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1B581B29-9B6A-454A-8132-115D5E45D3C3}"/>
                </a:ext>
              </a:extLst>
            </p:cNvPr>
            <p:cNvSpPr/>
            <p:nvPr/>
          </p:nvSpPr>
          <p:spPr>
            <a:xfrm>
              <a:off x="6248772" y="1831582"/>
              <a:ext cx="101848" cy="10184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</p:grpSp>
      <p:sp>
        <p:nvSpPr>
          <p:cNvPr id="162" name="TextBox 161">
            <a:extLst>
              <a:ext uri="{FF2B5EF4-FFF2-40B4-BE49-F238E27FC236}">
                <a16:creationId xmlns:a16="http://schemas.microsoft.com/office/drawing/2014/main" id="{BD2CF58C-BC07-4EA1-87F3-FD761697B834}"/>
              </a:ext>
            </a:extLst>
          </p:cNvPr>
          <p:cNvSpPr txBox="1"/>
          <p:nvPr/>
        </p:nvSpPr>
        <p:spPr>
          <a:xfrm>
            <a:off x="545656" y="2892090"/>
            <a:ext cx="5469720" cy="3626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07000"/>
              </a:lnSpc>
              <a:buClr>
                <a:srgbClr val="F2ECEA"/>
              </a:buClr>
              <a:buSzPts val="2000"/>
              <a:buFont typeface="Wingdings" pitchFamily="2" charset="2"/>
              <a:buChar char="ü"/>
            </a:pPr>
            <a:r>
              <a:rPr lang="en-US" sz="2400" dirty="0">
                <a:solidFill>
                  <a:srgbClr val="F2ECEA"/>
                </a:solidFill>
                <a:ea typeface="Montserrat"/>
                <a:cs typeface="Montserrat"/>
                <a:sym typeface="Montserrat"/>
              </a:rPr>
              <a:t>Combines different generation, storage and production technologies</a:t>
            </a:r>
            <a:endParaRPr lang="en-US" sz="2400" dirty="0"/>
          </a:p>
          <a:p>
            <a:pPr marL="342900" lvl="0" indent="-342900">
              <a:lnSpc>
                <a:spcPct val="107000"/>
              </a:lnSpc>
              <a:buClr>
                <a:srgbClr val="F2ECEA"/>
              </a:buClr>
              <a:buSzPts val="2000"/>
              <a:buFont typeface="Wingdings" pitchFamily="2" charset="2"/>
              <a:buChar char="ü"/>
            </a:pPr>
            <a:r>
              <a:rPr lang="en-US" sz="2400" dirty="0">
                <a:solidFill>
                  <a:srgbClr val="F2ECEA"/>
                </a:solidFill>
                <a:ea typeface="Montserrat"/>
                <a:cs typeface="Montserrat"/>
                <a:sym typeface="Montserrat"/>
              </a:rPr>
              <a:t>Budgetary measure to phase 60% coal by 2030</a:t>
            </a:r>
            <a:endParaRPr lang="en-US" sz="2400" dirty="0"/>
          </a:p>
          <a:p>
            <a:pPr marL="342900" lvl="0" indent="-342900">
              <a:lnSpc>
                <a:spcPct val="107000"/>
              </a:lnSpc>
              <a:buClr>
                <a:srgbClr val="F2ECEA"/>
              </a:buClr>
              <a:buSzPts val="2000"/>
              <a:buFont typeface="Wingdings" pitchFamily="2" charset="2"/>
              <a:buChar char="ü"/>
            </a:pPr>
            <a:r>
              <a:rPr lang="en-US" sz="2400" dirty="0">
                <a:solidFill>
                  <a:srgbClr val="F2ECEA"/>
                </a:solidFill>
                <a:ea typeface="Montserrat"/>
                <a:cs typeface="Montserrat"/>
                <a:sym typeface="Montserrat"/>
              </a:rPr>
              <a:t>Upfront investment with huge savings in the long run </a:t>
            </a:r>
          </a:p>
          <a:p>
            <a:pPr marL="342900" lvl="0" indent="-342900">
              <a:lnSpc>
                <a:spcPct val="107000"/>
              </a:lnSpc>
              <a:buClr>
                <a:srgbClr val="F2ECEA"/>
              </a:buClr>
              <a:buSzPts val="2000"/>
              <a:buFont typeface="Wingdings" pitchFamily="2" charset="2"/>
              <a:buChar char="ü"/>
            </a:pPr>
            <a:r>
              <a:rPr lang="en-US" sz="2400" dirty="0">
                <a:solidFill>
                  <a:srgbClr val="F2ECEA"/>
                </a:solidFill>
                <a:ea typeface="Montserrat"/>
                <a:cs typeface="Montserrat"/>
                <a:sym typeface="Montserrat"/>
              </a:rPr>
              <a:t>Citizens become energy self-sufficient</a:t>
            </a:r>
            <a:endParaRPr lang="en-US" sz="2400" dirty="0"/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4BB19924-FDBC-4C45-8715-0F811547D6EA}"/>
              </a:ext>
            </a:extLst>
          </p:cNvPr>
          <p:cNvSpPr txBox="1"/>
          <p:nvPr/>
        </p:nvSpPr>
        <p:spPr>
          <a:xfrm>
            <a:off x="6257250" y="2892090"/>
            <a:ext cx="5469720" cy="28358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lvl="0" indent="-342900">
              <a:lnSpc>
                <a:spcPct val="107000"/>
              </a:lnSpc>
              <a:buClr>
                <a:srgbClr val="F2ECEA"/>
              </a:buClr>
              <a:buSzPts val="2000"/>
              <a:buFont typeface="Wingdings" pitchFamily="2" charset="2"/>
              <a:buChar char="ü"/>
            </a:pPr>
            <a:r>
              <a:rPr lang="en-US" sz="2400" dirty="0">
                <a:solidFill>
                  <a:srgbClr val="F2ECEA"/>
                </a:solidFill>
                <a:ea typeface="Montserrat"/>
                <a:cs typeface="Montserrat"/>
                <a:sym typeface="Montserrat"/>
              </a:rPr>
              <a:t>Cheapest energy source standing at Rs22 per kWh</a:t>
            </a:r>
            <a:endParaRPr lang="en-US" sz="2400" dirty="0"/>
          </a:p>
          <a:p>
            <a:pPr marL="342900" lvl="0" indent="-342900">
              <a:lnSpc>
                <a:spcPct val="107000"/>
              </a:lnSpc>
              <a:buClr>
                <a:srgbClr val="F2ECEA"/>
              </a:buClr>
              <a:buSzPts val="2000"/>
              <a:buFont typeface="Wingdings" pitchFamily="2" charset="2"/>
              <a:buChar char="ü"/>
            </a:pPr>
            <a:r>
              <a:rPr lang="en-US" sz="2400" dirty="0">
                <a:solidFill>
                  <a:srgbClr val="F2ECEA"/>
                </a:solidFill>
                <a:ea typeface="Montserrat"/>
                <a:cs typeface="Montserrat"/>
                <a:sym typeface="Montserrat"/>
              </a:rPr>
              <a:t>Smallest carbon footprint for electricity generation of 11g of CO2 emission per kWh</a:t>
            </a:r>
          </a:p>
          <a:p>
            <a:pPr marL="342900" lvl="0" indent="-342900">
              <a:lnSpc>
                <a:spcPct val="107000"/>
              </a:lnSpc>
              <a:buClr>
                <a:srgbClr val="F2ECEA"/>
              </a:buClr>
              <a:buSzPts val="2000"/>
              <a:buFont typeface="Wingdings" pitchFamily="2" charset="2"/>
              <a:buChar char="ü"/>
            </a:pPr>
            <a:r>
              <a:rPr lang="en-US" sz="2400" dirty="0">
                <a:solidFill>
                  <a:srgbClr val="F2ECEA"/>
                </a:solidFill>
                <a:ea typeface="Montserrat"/>
                <a:cs typeface="Montserrat"/>
                <a:sym typeface="Montserrat"/>
              </a:rPr>
              <a:t>Electricity bill can be reduced by 50%</a:t>
            </a:r>
          </a:p>
        </p:txBody>
      </p:sp>
    </p:spTree>
    <p:extLst>
      <p:ext uri="{BB962C8B-B14F-4D97-AF65-F5344CB8AC3E}">
        <p14:creationId xmlns:p14="http://schemas.microsoft.com/office/powerpoint/2010/main" val="7661349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62" grpId="0"/>
      <p:bldP spid="18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Freeform: Shape 182">
            <a:extLst>
              <a:ext uri="{FF2B5EF4-FFF2-40B4-BE49-F238E27FC236}">
                <a16:creationId xmlns:a16="http://schemas.microsoft.com/office/drawing/2014/main" id="{85B23851-53A9-4808-8FF5-86B47A668699}"/>
              </a:ext>
            </a:extLst>
          </p:cNvPr>
          <p:cNvSpPr/>
          <p:nvPr/>
        </p:nvSpPr>
        <p:spPr>
          <a:xfrm rot="6220591">
            <a:off x="9948529" y="4049652"/>
            <a:ext cx="4501112" cy="5469727"/>
          </a:xfrm>
          <a:custGeom>
            <a:avLst/>
            <a:gdLst>
              <a:gd name="connsiteX0" fmla="*/ 245882 w 2895771"/>
              <a:gd name="connsiteY0" fmla="*/ 183090 h 3518925"/>
              <a:gd name="connsiteX1" fmla="*/ 247787 w 2895771"/>
              <a:gd name="connsiteY1" fmla="*/ 827837 h 3518925"/>
              <a:gd name="connsiteX2" fmla="*/ 342751 w 2895771"/>
              <a:gd name="connsiteY2" fmla="*/ 998906 h 3518925"/>
              <a:gd name="connsiteX3" fmla="*/ 531822 w 2895771"/>
              <a:gd name="connsiteY3" fmla="*/ 1392384 h 3518925"/>
              <a:gd name="connsiteX4" fmla="*/ 189684 w 2895771"/>
              <a:gd name="connsiteY4" fmla="*/ 2046656 h 3518925"/>
              <a:gd name="connsiteX5" fmla="*/ 8233 w 2895771"/>
              <a:gd name="connsiteY5" fmla="*/ 2349646 h 3518925"/>
              <a:gd name="connsiteX6" fmla="*/ 436953 w 2895771"/>
              <a:gd name="connsiteY6" fmla="*/ 3071260 h 3518925"/>
              <a:gd name="connsiteX7" fmla="*/ 1084177 w 2895771"/>
              <a:gd name="connsiteY7" fmla="*/ 3396920 h 3518925"/>
              <a:gd name="connsiteX8" fmla="*/ 1347924 w 2895771"/>
              <a:gd name="connsiteY8" fmla="*/ 3517411 h 3518925"/>
              <a:gd name="connsiteX9" fmla="*/ 1604337 w 2895771"/>
              <a:gd name="connsiteY9" fmla="*/ 3265475 h 3518925"/>
              <a:gd name="connsiteX10" fmla="*/ 1790551 w 2895771"/>
              <a:gd name="connsiteY10" fmla="*/ 2924575 h 3518925"/>
              <a:gd name="connsiteX11" fmla="*/ 2262896 w 2895771"/>
              <a:gd name="connsiteY11" fmla="*/ 3072594 h 3518925"/>
              <a:gd name="connsiteX12" fmla="*/ 2856399 w 2895771"/>
              <a:gd name="connsiteY12" fmla="*/ 2823991 h 3518925"/>
              <a:gd name="connsiteX13" fmla="*/ 2887640 w 2895771"/>
              <a:gd name="connsiteY13" fmla="*/ 2664066 h 3518925"/>
              <a:gd name="connsiteX14" fmla="*/ 2692855 w 2895771"/>
              <a:gd name="connsiteY14" fmla="*/ 1931689 h 3518925"/>
              <a:gd name="connsiteX15" fmla="*/ 2250418 w 2895771"/>
              <a:gd name="connsiteY15" fmla="*/ 1756143 h 3518925"/>
              <a:gd name="connsiteX16" fmla="*/ 1673013 w 2895771"/>
              <a:gd name="connsiteY16" fmla="*/ 1603077 h 3518925"/>
              <a:gd name="connsiteX17" fmla="*/ 1565952 w 2895771"/>
              <a:gd name="connsiteY17" fmla="*/ 1410672 h 3518925"/>
              <a:gd name="connsiteX18" fmla="*/ 1394978 w 2895771"/>
              <a:gd name="connsiteY18" fmla="*/ 760400 h 3518925"/>
              <a:gd name="connsiteX19" fmla="*/ 1108180 w 2895771"/>
              <a:gd name="connsiteY19" fmla="*/ 171850 h 3518925"/>
              <a:gd name="connsiteX20" fmla="*/ 817762 w 2895771"/>
              <a:gd name="connsiteY20" fmla="*/ 9354 h 3518925"/>
              <a:gd name="connsiteX21" fmla="*/ 245882 w 2895771"/>
              <a:gd name="connsiteY21" fmla="*/ 183090 h 3518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895771" h="3518925">
                <a:moveTo>
                  <a:pt x="245882" y="183090"/>
                </a:moveTo>
                <a:cubicBezTo>
                  <a:pt x="116247" y="338538"/>
                  <a:pt x="178254" y="645243"/>
                  <a:pt x="247787" y="827837"/>
                </a:cubicBezTo>
                <a:cubicBezTo>
                  <a:pt x="271409" y="889749"/>
                  <a:pt x="307509" y="944423"/>
                  <a:pt x="342751" y="998906"/>
                </a:cubicBezTo>
                <a:cubicBezTo>
                  <a:pt x="421237" y="1120159"/>
                  <a:pt x="498770" y="1247413"/>
                  <a:pt x="531822" y="1392384"/>
                </a:cubicBezTo>
                <a:cubicBezTo>
                  <a:pt x="601831" y="1700041"/>
                  <a:pt x="384090" y="1852822"/>
                  <a:pt x="189684" y="2046656"/>
                </a:cubicBezTo>
                <a:cubicBezTo>
                  <a:pt x="104912" y="2131143"/>
                  <a:pt x="27855" y="2231536"/>
                  <a:pt x="8233" y="2349646"/>
                </a:cubicBezTo>
                <a:cubicBezTo>
                  <a:pt x="-45774" y="2673877"/>
                  <a:pt x="173777" y="2919241"/>
                  <a:pt x="436953" y="3071260"/>
                </a:cubicBezTo>
                <a:cubicBezTo>
                  <a:pt x="646789" y="3192514"/>
                  <a:pt x="877484" y="3266713"/>
                  <a:pt x="1084177" y="3396920"/>
                </a:cubicBezTo>
                <a:cubicBezTo>
                  <a:pt x="1166759" y="3448926"/>
                  <a:pt x="1250960" y="3506839"/>
                  <a:pt x="1347924" y="3517411"/>
                </a:cubicBezTo>
                <a:cubicBezTo>
                  <a:pt x="1506897" y="3534651"/>
                  <a:pt x="1582239" y="3401873"/>
                  <a:pt x="1604337" y="3265475"/>
                </a:cubicBezTo>
                <a:cubicBezTo>
                  <a:pt x="1625864" y="3132697"/>
                  <a:pt x="1640532" y="2972010"/>
                  <a:pt x="1790551" y="2924575"/>
                </a:cubicBezTo>
                <a:cubicBezTo>
                  <a:pt x="1963334" y="2869902"/>
                  <a:pt x="2116211" y="2975439"/>
                  <a:pt x="2262896" y="3072594"/>
                </a:cubicBezTo>
                <a:cubicBezTo>
                  <a:pt x="2483209" y="3218517"/>
                  <a:pt x="2773340" y="3083548"/>
                  <a:pt x="2856399" y="2823991"/>
                </a:cubicBezTo>
                <a:cubicBezTo>
                  <a:pt x="2872781" y="2772842"/>
                  <a:pt x="2881545" y="2718549"/>
                  <a:pt x="2887640" y="2664066"/>
                </a:cubicBezTo>
                <a:cubicBezTo>
                  <a:pt x="2916692" y="2403558"/>
                  <a:pt x="2871543" y="2105235"/>
                  <a:pt x="2692855" y="1931689"/>
                </a:cubicBezTo>
                <a:cubicBezTo>
                  <a:pt x="2570649" y="1813008"/>
                  <a:pt x="2407009" y="1772526"/>
                  <a:pt x="2250418" y="1756143"/>
                </a:cubicBezTo>
                <a:cubicBezTo>
                  <a:pt x="2059061" y="1736141"/>
                  <a:pt x="1827222" y="1767764"/>
                  <a:pt x="1673013" y="1603077"/>
                </a:cubicBezTo>
                <a:cubicBezTo>
                  <a:pt x="1624054" y="1550784"/>
                  <a:pt x="1592240" y="1480966"/>
                  <a:pt x="1565952" y="1410672"/>
                </a:cubicBezTo>
                <a:cubicBezTo>
                  <a:pt x="1488037" y="1201693"/>
                  <a:pt x="1451746" y="977379"/>
                  <a:pt x="1394978" y="760400"/>
                </a:cubicBezTo>
                <a:cubicBezTo>
                  <a:pt x="1338113" y="543420"/>
                  <a:pt x="1255722" y="324917"/>
                  <a:pt x="1108180" y="171850"/>
                </a:cubicBezTo>
                <a:cubicBezTo>
                  <a:pt x="1027218" y="87744"/>
                  <a:pt x="924443" y="28118"/>
                  <a:pt x="817762" y="9354"/>
                </a:cubicBezTo>
                <a:cubicBezTo>
                  <a:pt x="634406" y="-22841"/>
                  <a:pt x="376565" y="26403"/>
                  <a:pt x="245882" y="18309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1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D"/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420E77B1-CDD8-441A-AC07-05E6712D3F1A}"/>
              </a:ext>
            </a:extLst>
          </p:cNvPr>
          <p:cNvSpPr/>
          <p:nvPr/>
        </p:nvSpPr>
        <p:spPr>
          <a:xfrm>
            <a:off x="1392134" y="298553"/>
            <a:ext cx="6781719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fontAlgn="base"/>
            <a:r>
              <a:rPr lang="en-ID" sz="4800" b="1" u="none" strike="noStrike">
                <a:solidFill>
                  <a:srgbClr val="361B00"/>
                </a:solidFill>
                <a:effectLst/>
                <a:latin typeface="Optima" panose="02000503060000020004" pitchFamily="2" charset="0"/>
              </a:rPr>
              <a:t>Locations for implementation </a:t>
            </a:r>
          </a:p>
        </p:txBody>
      </p: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1BD0F89F-33B5-45AA-8D10-81542189E258}"/>
              </a:ext>
            </a:extLst>
          </p:cNvPr>
          <p:cNvGrpSpPr/>
          <p:nvPr/>
        </p:nvGrpSpPr>
        <p:grpSpPr>
          <a:xfrm>
            <a:off x="462214" y="1322041"/>
            <a:ext cx="509240" cy="101848"/>
            <a:chOff x="5841380" y="1831582"/>
            <a:chExt cx="509240" cy="101848"/>
          </a:xfrm>
        </p:grpSpPr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479B33E0-8F53-49E0-AAB9-1F6601CD6824}"/>
                </a:ext>
              </a:extLst>
            </p:cNvPr>
            <p:cNvSpPr/>
            <p:nvPr/>
          </p:nvSpPr>
          <p:spPr>
            <a:xfrm>
              <a:off x="5841380" y="1831582"/>
              <a:ext cx="101848" cy="1018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BD51D737-96A8-4DB0-B7B4-2577F98FFB08}"/>
                </a:ext>
              </a:extLst>
            </p:cNvPr>
            <p:cNvSpPr/>
            <p:nvPr/>
          </p:nvSpPr>
          <p:spPr>
            <a:xfrm>
              <a:off x="6045076" y="1831582"/>
              <a:ext cx="101848" cy="10184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80112559-FE5C-4DC9-B3B5-EA4FB660A956}"/>
                </a:ext>
              </a:extLst>
            </p:cNvPr>
            <p:cNvSpPr/>
            <p:nvPr/>
          </p:nvSpPr>
          <p:spPr>
            <a:xfrm>
              <a:off x="6248772" y="1831582"/>
              <a:ext cx="101848" cy="10184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DBCABC2-2CBD-AF42-88C8-F887DEC9074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555" y="2256830"/>
            <a:ext cx="3940005" cy="4601170"/>
          </a:xfrm>
          <a:prstGeom prst="round2Same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69E2906-85F8-4E29-80E5-2B11F84E9D65}"/>
              </a:ext>
            </a:extLst>
          </p:cNvPr>
          <p:cNvGrpSpPr/>
          <p:nvPr/>
        </p:nvGrpSpPr>
        <p:grpSpPr>
          <a:xfrm>
            <a:off x="4120210" y="2041713"/>
            <a:ext cx="2519231" cy="1250983"/>
            <a:chOff x="3831267" y="2979070"/>
            <a:chExt cx="2519231" cy="1250983"/>
          </a:xfrm>
        </p:grpSpPr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EBB2AB15-6A09-4A57-88E4-E4AFB9266B0F}"/>
                </a:ext>
              </a:extLst>
            </p:cNvPr>
            <p:cNvSpPr/>
            <p:nvPr/>
          </p:nvSpPr>
          <p:spPr>
            <a:xfrm>
              <a:off x="4341021" y="2979070"/>
              <a:ext cx="2009477" cy="12509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id-ID" sz="1600" dirty="0">
                  <a:solidFill>
                    <a:srgbClr val="FF0000"/>
                  </a:solidFill>
                  <a:cs typeface="Segoe UI Light" panose="020B0502040204020203" pitchFamily="34" charset="0"/>
                </a:rPr>
                <a:t>The coastal regions will yeild the highest results</a:t>
              </a:r>
              <a:endParaRPr lang="en-US" sz="1600" dirty="0">
                <a:solidFill>
                  <a:srgbClr val="FF0000"/>
                </a:solidFill>
                <a:cs typeface="Segoe UI Light" panose="020B0502040204020203" pitchFamily="34" charset="0"/>
              </a:endParaRPr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00F456B4-6B09-422C-9C01-297D844F808D}"/>
                </a:ext>
              </a:extLst>
            </p:cNvPr>
            <p:cNvSpPr/>
            <p:nvPr/>
          </p:nvSpPr>
          <p:spPr>
            <a:xfrm>
              <a:off x="3831267" y="3672170"/>
              <a:ext cx="498033" cy="498033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FEFDF8"/>
                </a:solidFill>
              </a:endParaRPr>
            </a:p>
          </p:txBody>
        </p:sp>
      </p:grpSp>
      <p:pic>
        <p:nvPicPr>
          <p:cNvPr id="2049" name="Picture 1" descr="page8image7214576">
            <a:extLst>
              <a:ext uri="{FF2B5EF4-FFF2-40B4-BE49-F238E27FC236}">
                <a16:creationId xmlns:a16="http://schemas.microsoft.com/office/drawing/2014/main" id="{FF2FEEC1-D62F-3048-A6BC-AB69E5947E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93400" y="3235967"/>
            <a:ext cx="5632487" cy="340568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1" name="Rectangle: Rounded Corners 2">
            <a:extLst>
              <a:ext uri="{FF2B5EF4-FFF2-40B4-BE49-F238E27FC236}">
                <a16:creationId xmlns:a16="http://schemas.microsoft.com/office/drawing/2014/main" id="{DA702BEB-7909-9145-BFB5-7F41E0909A1B}"/>
              </a:ext>
            </a:extLst>
          </p:cNvPr>
          <p:cNvSpPr/>
          <p:nvPr/>
        </p:nvSpPr>
        <p:spPr>
          <a:xfrm>
            <a:off x="7231893" y="-1889482"/>
            <a:ext cx="3789322" cy="4066944"/>
          </a:xfrm>
          <a:prstGeom prst="roundRect">
            <a:avLst>
              <a:gd name="adj" fmla="val 5798"/>
            </a:avLst>
          </a:prstGeom>
          <a:solidFill>
            <a:srgbClr val="FEFDF8"/>
          </a:solidFill>
          <a:ln>
            <a:noFill/>
          </a:ln>
          <a:effectLst>
            <a:outerShdw blurRad="1270000" dist="444500" dir="5400000" sx="90000" sy="9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71500">
              <a:defRPr/>
            </a:pPr>
            <a:endParaRPr lang="en-US" sz="1125" dirty="0">
              <a:solidFill>
                <a:srgbClr val="261300"/>
              </a:solidFill>
            </a:endParaRPr>
          </a:p>
          <a:p>
            <a:pPr algn="ctr" defTabSz="571500">
              <a:defRPr/>
            </a:pPr>
            <a:endParaRPr lang="en-US" sz="1125" dirty="0">
              <a:solidFill>
                <a:srgbClr val="261300"/>
              </a:solidFill>
            </a:endParaRPr>
          </a:p>
          <a:p>
            <a:pPr algn="ctr" defTabSz="571500">
              <a:defRPr/>
            </a:pPr>
            <a:endParaRPr lang="en-US" sz="1125" dirty="0">
              <a:solidFill>
                <a:srgbClr val="261300"/>
              </a:solidFill>
            </a:endParaRPr>
          </a:p>
          <a:p>
            <a:pPr algn="ctr" defTabSz="571500">
              <a:defRPr/>
            </a:pPr>
            <a:endParaRPr lang="en-US" sz="1125" dirty="0">
              <a:solidFill>
                <a:srgbClr val="261300"/>
              </a:solidFill>
            </a:endParaRPr>
          </a:p>
          <a:p>
            <a:pPr algn="ctr" defTabSz="571500">
              <a:defRPr/>
            </a:pPr>
            <a:endParaRPr lang="en-US" sz="1125" dirty="0">
              <a:solidFill>
                <a:srgbClr val="261300"/>
              </a:solidFill>
            </a:endParaRPr>
          </a:p>
          <a:p>
            <a:pPr algn="ctr" defTabSz="571500">
              <a:defRPr/>
            </a:pPr>
            <a:endParaRPr lang="en-US" sz="1125" dirty="0">
              <a:solidFill>
                <a:srgbClr val="261300"/>
              </a:solidFill>
            </a:endParaRPr>
          </a:p>
          <a:p>
            <a:pPr algn="ctr" defTabSz="571500">
              <a:defRPr/>
            </a:pPr>
            <a:endParaRPr lang="en-US" sz="1125" dirty="0">
              <a:solidFill>
                <a:srgbClr val="261300"/>
              </a:solidFill>
            </a:endParaRPr>
          </a:p>
          <a:p>
            <a:pPr algn="ctr" defTabSz="571500">
              <a:defRPr/>
            </a:pPr>
            <a:endParaRPr lang="en-US" sz="1125" dirty="0">
              <a:solidFill>
                <a:srgbClr val="261300"/>
              </a:solidFill>
            </a:endParaRPr>
          </a:p>
          <a:p>
            <a:pPr algn="ctr" defTabSz="571500">
              <a:defRPr/>
            </a:pPr>
            <a:endParaRPr lang="en-US" sz="1125" dirty="0">
              <a:solidFill>
                <a:srgbClr val="261300"/>
              </a:solidFill>
            </a:endParaRPr>
          </a:p>
          <a:p>
            <a:pPr algn="ctr" defTabSz="571500">
              <a:defRPr/>
            </a:pPr>
            <a:endParaRPr lang="en-US" sz="1125" dirty="0">
              <a:solidFill>
                <a:srgbClr val="261300"/>
              </a:solidFill>
            </a:endParaRPr>
          </a:p>
          <a:p>
            <a:pPr algn="ctr" defTabSz="571500">
              <a:defRPr/>
            </a:pPr>
            <a:endParaRPr lang="en-US" sz="1125" dirty="0">
              <a:solidFill>
                <a:srgbClr val="261300"/>
              </a:solidFill>
            </a:endParaRPr>
          </a:p>
          <a:p>
            <a:pPr algn="ctr" defTabSz="571500">
              <a:defRPr/>
            </a:pPr>
            <a:r>
              <a:rPr lang="en-US" sz="2000" dirty="0">
                <a:solidFill>
                  <a:srgbClr val="261300"/>
                </a:solidFill>
              </a:rPr>
              <a:t>The ideal locations for a pilot project to produce a standardized result was in the south-east region. </a:t>
            </a:r>
          </a:p>
        </p:txBody>
      </p:sp>
      <p:grpSp>
        <p:nvGrpSpPr>
          <p:cNvPr id="184" name="Graphic 111">
            <a:extLst>
              <a:ext uri="{FF2B5EF4-FFF2-40B4-BE49-F238E27FC236}">
                <a16:creationId xmlns:a16="http://schemas.microsoft.com/office/drawing/2014/main" id="{3E81E00F-9F63-423E-A55B-1044B6920EC3}"/>
              </a:ext>
            </a:extLst>
          </p:cNvPr>
          <p:cNvGrpSpPr/>
          <p:nvPr/>
        </p:nvGrpSpPr>
        <p:grpSpPr>
          <a:xfrm rot="12790668">
            <a:off x="9766390" y="-1045586"/>
            <a:ext cx="2464170" cy="4467445"/>
            <a:chOff x="1549079" y="595342"/>
            <a:chExt cx="2837633" cy="5667340"/>
          </a:xfrm>
          <a:solidFill>
            <a:srgbClr val="FEFDF8">
              <a:alpha val="22000"/>
            </a:srgbClr>
          </a:solidFill>
        </p:grpSpPr>
        <p:grpSp>
          <p:nvGrpSpPr>
            <p:cNvPr id="185" name="Graphic 111">
              <a:extLst>
                <a:ext uri="{FF2B5EF4-FFF2-40B4-BE49-F238E27FC236}">
                  <a16:creationId xmlns:a16="http://schemas.microsoft.com/office/drawing/2014/main" id="{D816A238-339F-44DA-A17E-0676645B35F1}"/>
                </a:ext>
              </a:extLst>
            </p:cNvPr>
            <p:cNvGrpSpPr/>
            <p:nvPr/>
          </p:nvGrpSpPr>
          <p:grpSpPr>
            <a:xfrm>
              <a:off x="1549079" y="595342"/>
              <a:ext cx="2837633" cy="5667340"/>
              <a:chOff x="1549079" y="595342"/>
              <a:chExt cx="2837633" cy="5667340"/>
            </a:xfrm>
            <a:grpFill/>
          </p:grpSpPr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B6CC5667-23E6-47EB-8DFD-56B347B2C06D}"/>
                  </a:ext>
                </a:extLst>
              </p:cNvPr>
              <p:cNvSpPr/>
              <p:nvPr/>
            </p:nvSpPr>
            <p:spPr>
              <a:xfrm>
                <a:off x="1549079" y="595342"/>
                <a:ext cx="2837633" cy="5667340"/>
              </a:xfrm>
              <a:custGeom>
                <a:avLst/>
                <a:gdLst>
                  <a:gd name="connsiteX0" fmla="*/ 571084 w 2837633"/>
                  <a:gd name="connsiteY0" fmla="*/ 1879536 h 5667340"/>
                  <a:gd name="connsiteX1" fmla="*/ 562130 w 2837633"/>
                  <a:gd name="connsiteY1" fmla="*/ 1826196 h 5667340"/>
                  <a:gd name="connsiteX2" fmla="*/ 573084 w 2837633"/>
                  <a:gd name="connsiteY2" fmla="*/ 1723517 h 5667340"/>
                  <a:gd name="connsiteX3" fmla="*/ 570417 w 2837633"/>
                  <a:gd name="connsiteY3" fmla="*/ 1709706 h 5667340"/>
                  <a:gd name="connsiteX4" fmla="*/ 508505 w 2837633"/>
                  <a:gd name="connsiteY4" fmla="*/ 1595501 h 5667340"/>
                  <a:gd name="connsiteX5" fmla="*/ 450878 w 2837633"/>
                  <a:gd name="connsiteY5" fmla="*/ 1461484 h 5667340"/>
                  <a:gd name="connsiteX6" fmla="*/ 427066 w 2837633"/>
                  <a:gd name="connsiteY6" fmla="*/ 1440339 h 5667340"/>
                  <a:gd name="connsiteX7" fmla="*/ 341722 w 2837633"/>
                  <a:gd name="connsiteY7" fmla="*/ 1401096 h 5667340"/>
                  <a:gd name="connsiteX8" fmla="*/ 290954 w 2837633"/>
                  <a:gd name="connsiteY8" fmla="*/ 1313847 h 5667340"/>
                  <a:gd name="connsiteX9" fmla="*/ 283810 w 2837633"/>
                  <a:gd name="connsiteY9" fmla="*/ 1252601 h 5667340"/>
                  <a:gd name="connsiteX10" fmla="*/ 281238 w 2837633"/>
                  <a:gd name="connsiteY10" fmla="*/ 1242981 h 5667340"/>
                  <a:gd name="connsiteX11" fmla="*/ 280667 w 2837633"/>
                  <a:gd name="connsiteY11" fmla="*/ 1148016 h 5667340"/>
                  <a:gd name="connsiteX12" fmla="*/ 287810 w 2837633"/>
                  <a:gd name="connsiteY12" fmla="*/ 1132967 h 5667340"/>
                  <a:gd name="connsiteX13" fmla="*/ 306194 w 2837633"/>
                  <a:gd name="connsiteY13" fmla="*/ 1112774 h 5667340"/>
                  <a:gd name="connsiteX14" fmla="*/ 316195 w 2837633"/>
                  <a:gd name="connsiteY14" fmla="*/ 1106392 h 5667340"/>
                  <a:gd name="connsiteX15" fmla="*/ 351533 w 2837633"/>
                  <a:gd name="connsiteY15" fmla="*/ 1092009 h 5667340"/>
                  <a:gd name="connsiteX16" fmla="*/ 395348 w 2837633"/>
                  <a:gd name="connsiteY16" fmla="*/ 1113726 h 5667340"/>
                  <a:gd name="connsiteX17" fmla="*/ 428018 w 2837633"/>
                  <a:gd name="connsiteY17" fmla="*/ 1158113 h 5667340"/>
                  <a:gd name="connsiteX18" fmla="*/ 444687 w 2837633"/>
                  <a:gd name="connsiteY18" fmla="*/ 1186116 h 5667340"/>
                  <a:gd name="connsiteX19" fmla="*/ 465356 w 2837633"/>
                  <a:gd name="connsiteY19" fmla="*/ 1222883 h 5667340"/>
                  <a:gd name="connsiteX20" fmla="*/ 495074 w 2837633"/>
                  <a:gd name="connsiteY20" fmla="*/ 1346708 h 5667340"/>
                  <a:gd name="connsiteX21" fmla="*/ 485073 w 2837633"/>
                  <a:gd name="connsiteY21" fmla="*/ 1422527 h 5667340"/>
                  <a:gd name="connsiteX22" fmla="*/ 487645 w 2837633"/>
                  <a:gd name="connsiteY22" fmla="*/ 1438434 h 5667340"/>
                  <a:gd name="connsiteX23" fmla="*/ 559654 w 2837633"/>
                  <a:gd name="connsiteY23" fmla="*/ 1582357 h 5667340"/>
                  <a:gd name="connsiteX24" fmla="*/ 640902 w 2837633"/>
                  <a:gd name="connsiteY24" fmla="*/ 1718754 h 5667340"/>
                  <a:gd name="connsiteX25" fmla="*/ 649665 w 2837633"/>
                  <a:gd name="connsiteY25" fmla="*/ 1727899 h 5667340"/>
                  <a:gd name="connsiteX26" fmla="*/ 680717 w 2837633"/>
                  <a:gd name="connsiteY26" fmla="*/ 1589976 h 5667340"/>
                  <a:gd name="connsiteX27" fmla="*/ 711863 w 2837633"/>
                  <a:gd name="connsiteY27" fmla="*/ 1567021 h 5667340"/>
                  <a:gd name="connsiteX28" fmla="*/ 748820 w 2837633"/>
                  <a:gd name="connsiteY28" fmla="*/ 1602835 h 5667340"/>
                  <a:gd name="connsiteX29" fmla="*/ 778062 w 2837633"/>
                  <a:gd name="connsiteY29" fmla="*/ 1723898 h 5667340"/>
                  <a:gd name="connsiteX30" fmla="*/ 804446 w 2837633"/>
                  <a:gd name="connsiteY30" fmla="*/ 2000980 h 5667340"/>
                  <a:gd name="connsiteX31" fmla="*/ 808447 w 2837633"/>
                  <a:gd name="connsiteY31" fmla="*/ 2058702 h 5667340"/>
                  <a:gd name="connsiteX32" fmla="*/ 825782 w 2837633"/>
                  <a:gd name="connsiteY32" fmla="*/ 1980597 h 5667340"/>
                  <a:gd name="connsiteX33" fmla="*/ 862549 w 2837633"/>
                  <a:gd name="connsiteY33" fmla="*/ 1823434 h 5667340"/>
                  <a:gd name="connsiteX34" fmla="*/ 910269 w 2837633"/>
                  <a:gd name="connsiteY34" fmla="*/ 1668082 h 5667340"/>
                  <a:gd name="connsiteX35" fmla="*/ 942940 w 2837633"/>
                  <a:gd name="connsiteY35" fmla="*/ 1619123 h 5667340"/>
                  <a:gd name="connsiteX36" fmla="*/ 1002090 w 2837633"/>
                  <a:gd name="connsiteY36" fmla="*/ 1637887 h 5667340"/>
                  <a:gd name="connsiteX37" fmla="*/ 1007043 w 2837633"/>
                  <a:gd name="connsiteY37" fmla="*/ 1664176 h 5667340"/>
                  <a:gd name="connsiteX38" fmla="*/ 1000471 w 2837633"/>
                  <a:gd name="connsiteY38" fmla="*/ 1738948 h 5667340"/>
                  <a:gd name="connsiteX39" fmla="*/ 989898 w 2837633"/>
                  <a:gd name="connsiteY39" fmla="*/ 1814671 h 5667340"/>
                  <a:gd name="connsiteX40" fmla="*/ 1119438 w 2837633"/>
                  <a:gd name="connsiteY40" fmla="*/ 1671320 h 5667340"/>
                  <a:gd name="connsiteX41" fmla="*/ 1111532 w 2837633"/>
                  <a:gd name="connsiteY41" fmla="*/ 1547209 h 5667340"/>
                  <a:gd name="connsiteX42" fmla="*/ 1072956 w 2837633"/>
                  <a:gd name="connsiteY42" fmla="*/ 1264221 h 5667340"/>
                  <a:gd name="connsiteX43" fmla="*/ 1024093 w 2837633"/>
                  <a:gd name="connsiteY43" fmla="*/ 1102297 h 5667340"/>
                  <a:gd name="connsiteX44" fmla="*/ 995232 w 2837633"/>
                  <a:gd name="connsiteY44" fmla="*/ 1039050 h 5667340"/>
                  <a:gd name="connsiteX45" fmla="*/ 983612 w 2837633"/>
                  <a:gd name="connsiteY45" fmla="*/ 1056386 h 5667340"/>
                  <a:gd name="connsiteX46" fmla="*/ 855500 w 2837633"/>
                  <a:gd name="connsiteY46" fmla="*/ 1136968 h 5667340"/>
                  <a:gd name="connsiteX47" fmla="*/ 829116 w 2837633"/>
                  <a:gd name="connsiteY47" fmla="*/ 1096010 h 5667340"/>
                  <a:gd name="connsiteX48" fmla="*/ 872931 w 2837633"/>
                  <a:gd name="connsiteY48" fmla="*/ 1000188 h 5667340"/>
                  <a:gd name="connsiteX49" fmla="*/ 924366 w 2837633"/>
                  <a:gd name="connsiteY49" fmla="*/ 910749 h 5667340"/>
                  <a:gd name="connsiteX50" fmla="*/ 888171 w 2837633"/>
                  <a:gd name="connsiteY50" fmla="*/ 926751 h 5667340"/>
                  <a:gd name="connsiteX51" fmla="*/ 824354 w 2837633"/>
                  <a:gd name="connsiteY51" fmla="*/ 978567 h 5667340"/>
                  <a:gd name="connsiteX52" fmla="*/ 710054 w 2837633"/>
                  <a:gd name="connsiteY52" fmla="*/ 1001331 h 5667340"/>
                  <a:gd name="connsiteX53" fmla="*/ 653285 w 2837633"/>
                  <a:gd name="connsiteY53" fmla="*/ 1007332 h 5667340"/>
                  <a:gd name="connsiteX54" fmla="*/ 632996 w 2837633"/>
                  <a:gd name="connsiteY54" fmla="*/ 1009047 h 5667340"/>
                  <a:gd name="connsiteX55" fmla="*/ 616709 w 2837633"/>
                  <a:gd name="connsiteY55" fmla="*/ 997331 h 5667340"/>
                  <a:gd name="connsiteX56" fmla="*/ 620804 w 2837633"/>
                  <a:gd name="connsiteY56" fmla="*/ 974757 h 5667340"/>
                  <a:gd name="connsiteX57" fmla="*/ 660714 w 2837633"/>
                  <a:gd name="connsiteY57" fmla="*/ 938085 h 5667340"/>
                  <a:gd name="connsiteX58" fmla="*/ 673954 w 2837633"/>
                  <a:gd name="connsiteY58" fmla="*/ 929322 h 5667340"/>
                  <a:gd name="connsiteX59" fmla="*/ 634711 w 2837633"/>
                  <a:gd name="connsiteY59" fmla="*/ 929037 h 5667340"/>
                  <a:gd name="connsiteX60" fmla="*/ 555177 w 2837633"/>
                  <a:gd name="connsiteY60" fmla="*/ 913225 h 5667340"/>
                  <a:gd name="connsiteX61" fmla="*/ 436972 w 2837633"/>
                  <a:gd name="connsiteY61" fmla="*/ 829024 h 5667340"/>
                  <a:gd name="connsiteX62" fmla="*/ 388680 w 2837633"/>
                  <a:gd name="connsiteY62" fmla="*/ 826357 h 5667340"/>
                  <a:gd name="connsiteX63" fmla="*/ 344389 w 2837633"/>
                  <a:gd name="connsiteY63" fmla="*/ 869791 h 5667340"/>
                  <a:gd name="connsiteX64" fmla="*/ 331435 w 2837633"/>
                  <a:gd name="connsiteY64" fmla="*/ 875982 h 5667340"/>
                  <a:gd name="connsiteX65" fmla="*/ 316481 w 2837633"/>
                  <a:gd name="connsiteY65" fmla="*/ 855789 h 5667340"/>
                  <a:gd name="connsiteX66" fmla="*/ 330101 w 2837633"/>
                  <a:gd name="connsiteY66" fmla="*/ 821690 h 5667340"/>
                  <a:gd name="connsiteX67" fmla="*/ 354866 w 2837633"/>
                  <a:gd name="connsiteY67" fmla="*/ 781494 h 5667340"/>
                  <a:gd name="connsiteX68" fmla="*/ 339055 w 2837633"/>
                  <a:gd name="connsiteY68" fmla="*/ 740346 h 5667340"/>
                  <a:gd name="connsiteX69" fmla="*/ 329911 w 2837633"/>
                  <a:gd name="connsiteY69" fmla="*/ 734441 h 5667340"/>
                  <a:gd name="connsiteX70" fmla="*/ 294764 w 2837633"/>
                  <a:gd name="connsiteY70" fmla="*/ 726345 h 5667340"/>
                  <a:gd name="connsiteX71" fmla="*/ 222088 w 2837633"/>
                  <a:gd name="connsiteY71" fmla="*/ 708628 h 5667340"/>
                  <a:gd name="connsiteX72" fmla="*/ 179797 w 2837633"/>
                  <a:gd name="connsiteY72" fmla="*/ 695865 h 5667340"/>
                  <a:gd name="connsiteX73" fmla="*/ 175130 w 2837633"/>
                  <a:gd name="connsiteY73" fmla="*/ 669195 h 5667340"/>
                  <a:gd name="connsiteX74" fmla="*/ 188369 w 2837633"/>
                  <a:gd name="connsiteY74" fmla="*/ 660813 h 5667340"/>
                  <a:gd name="connsiteX75" fmla="*/ 237995 w 2837633"/>
                  <a:gd name="connsiteY75" fmla="*/ 661479 h 5667340"/>
                  <a:gd name="connsiteX76" fmla="*/ 321434 w 2837633"/>
                  <a:gd name="connsiteY76" fmla="*/ 677767 h 5667340"/>
                  <a:gd name="connsiteX77" fmla="*/ 375821 w 2837633"/>
                  <a:gd name="connsiteY77" fmla="*/ 684339 h 5667340"/>
                  <a:gd name="connsiteX78" fmla="*/ 348008 w 2837633"/>
                  <a:gd name="connsiteY78" fmla="*/ 666528 h 5667340"/>
                  <a:gd name="connsiteX79" fmla="*/ 230756 w 2837633"/>
                  <a:gd name="connsiteY79" fmla="*/ 615378 h 5667340"/>
                  <a:gd name="connsiteX80" fmla="*/ 219040 w 2837633"/>
                  <a:gd name="connsiteY80" fmla="*/ 596233 h 5667340"/>
                  <a:gd name="connsiteX81" fmla="*/ 234470 w 2837633"/>
                  <a:gd name="connsiteY81" fmla="*/ 581565 h 5667340"/>
                  <a:gd name="connsiteX82" fmla="*/ 267617 w 2837633"/>
                  <a:gd name="connsiteY82" fmla="*/ 576421 h 5667340"/>
                  <a:gd name="connsiteX83" fmla="*/ 258759 w 2837633"/>
                  <a:gd name="connsiteY83" fmla="*/ 566325 h 5667340"/>
                  <a:gd name="connsiteX84" fmla="*/ 226755 w 2837633"/>
                  <a:gd name="connsiteY84" fmla="*/ 518604 h 5667340"/>
                  <a:gd name="connsiteX85" fmla="*/ 237995 w 2837633"/>
                  <a:gd name="connsiteY85" fmla="*/ 473075 h 5667340"/>
                  <a:gd name="connsiteX86" fmla="*/ 335150 w 2837633"/>
                  <a:gd name="connsiteY86" fmla="*/ 486315 h 5667340"/>
                  <a:gd name="connsiteX87" fmla="*/ 355628 w 2837633"/>
                  <a:gd name="connsiteY87" fmla="*/ 501078 h 5667340"/>
                  <a:gd name="connsiteX88" fmla="*/ 299812 w 2837633"/>
                  <a:gd name="connsiteY88" fmla="*/ 435451 h 5667340"/>
                  <a:gd name="connsiteX89" fmla="*/ 256759 w 2837633"/>
                  <a:gd name="connsiteY89" fmla="*/ 368205 h 5667340"/>
                  <a:gd name="connsiteX90" fmla="*/ 273047 w 2837633"/>
                  <a:gd name="connsiteY90" fmla="*/ 325437 h 5667340"/>
                  <a:gd name="connsiteX91" fmla="*/ 371916 w 2837633"/>
                  <a:gd name="connsiteY91" fmla="*/ 356679 h 5667340"/>
                  <a:gd name="connsiteX92" fmla="*/ 448211 w 2837633"/>
                  <a:gd name="connsiteY92" fmla="*/ 410591 h 5667340"/>
                  <a:gd name="connsiteX93" fmla="*/ 428399 w 2837633"/>
                  <a:gd name="connsiteY93" fmla="*/ 373158 h 5667340"/>
                  <a:gd name="connsiteX94" fmla="*/ 396395 w 2837633"/>
                  <a:gd name="connsiteY94" fmla="*/ 295624 h 5667340"/>
                  <a:gd name="connsiteX95" fmla="*/ 432114 w 2837633"/>
                  <a:gd name="connsiteY95" fmla="*/ 261715 h 5667340"/>
                  <a:gd name="connsiteX96" fmla="*/ 497075 w 2837633"/>
                  <a:gd name="connsiteY96" fmla="*/ 314960 h 5667340"/>
                  <a:gd name="connsiteX97" fmla="*/ 625948 w 2837633"/>
                  <a:gd name="connsiteY97" fmla="*/ 434975 h 5667340"/>
                  <a:gd name="connsiteX98" fmla="*/ 683193 w 2837633"/>
                  <a:gd name="connsiteY98" fmla="*/ 463359 h 5667340"/>
                  <a:gd name="connsiteX99" fmla="*/ 652237 w 2837633"/>
                  <a:gd name="connsiteY99" fmla="*/ 380587 h 5667340"/>
                  <a:gd name="connsiteX100" fmla="*/ 634616 w 2837633"/>
                  <a:gd name="connsiteY100" fmla="*/ 348774 h 5667340"/>
                  <a:gd name="connsiteX101" fmla="*/ 595563 w 2837633"/>
                  <a:gd name="connsiteY101" fmla="*/ 291814 h 5667340"/>
                  <a:gd name="connsiteX102" fmla="*/ 625948 w 2837633"/>
                  <a:gd name="connsiteY102" fmla="*/ 217233 h 5667340"/>
                  <a:gd name="connsiteX103" fmla="*/ 705101 w 2837633"/>
                  <a:gd name="connsiteY103" fmla="*/ 251142 h 5667340"/>
                  <a:gd name="connsiteX104" fmla="*/ 758441 w 2837633"/>
                  <a:gd name="connsiteY104" fmla="*/ 315722 h 5667340"/>
                  <a:gd name="connsiteX105" fmla="*/ 767204 w 2837633"/>
                  <a:gd name="connsiteY105" fmla="*/ 329343 h 5667340"/>
                  <a:gd name="connsiteX106" fmla="*/ 770252 w 2837633"/>
                  <a:gd name="connsiteY106" fmla="*/ 325723 h 5667340"/>
                  <a:gd name="connsiteX107" fmla="*/ 712721 w 2837633"/>
                  <a:gd name="connsiteY107" fmla="*/ 129794 h 5667340"/>
                  <a:gd name="connsiteX108" fmla="*/ 712340 w 2837633"/>
                  <a:gd name="connsiteY108" fmla="*/ 37687 h 5667340"/>
                  <a:gd name="connsiteX109" fmla="*/ 761393 w 2837633"/>
                  <a:gd name="connsiteY109" fmla="*/ 10922 h 5667340"/>
                  <a:gd name="connsiteX110" fmla="*/ 825116 w 2837633"/>
                  <a:gd name="connsiteY110" fmla="*/ 86455 h 5667340"/>
                  <a:gd name="connsiteX111" fmla="*/ 858739 w 2837633"/>
                  <a:gd name="connsiteY111" fmla="*/ 192183 h 5667340"/>
                  <a:gd name="connsiteX112" fmla="*/ 868645 w 2837633"/>
                  <a:gd name="connsiteY112" fmla="*/ 223806 h 5667340"/>
                  <a:gd name="connsiteX113" fmla="*/ 871598 w 2837633"/>
                  <a:gd name="connsiteY113" fmla="*/ 165513 h 5667340"/>
                  <a:gd name="connsiteX114" fmla="*/ 909031 w 2837633"/>
                  <a:gd name="connsiteY114" fmla="*/ 18923 h 5667340"/>
                  <a:gd name="connsiteX115" fmla="*/ 971134 w 2837633"/>
                  <a:gd name="connsiteY115" fmla="*/ 24924 h 5667340"/>
                  <a:gd name="connsiteX116" fmla="*/ 983516 w 2837633"/>
                  <a:gd name="connsiteY116" fmla="*/ 63309 h 5667340"/>
                  <a:gd name="connsiteX117" fmla="*/ 998090 w 2837633"/>
                  <a:gd name="connsiteY117" fmla="*/ 127413 h 5667340"/>
                  <a:gd name="connsiteX118" fmla="*/ 1009139 w 2837633"/>
                  <a:gd name="connsiteY118" fmla="*/ 109696 h 5667340"/>
                  <a:gd name="connsiteX119" fmla="*/ 1044000 w 2837633"/>
                  <a:gd name="connsiteY119" fmla="*/ 75406 h 5667340"/>
                  <a:gd name="connsiteX120" fmla="*/ 1063050 w 2837633"/>
                  <a:gd name="connsiteY120" fmla="*/ 79502 h 5667340"/>
                  <a:gd name="connsiteX121" fmla="*/ 1066003 w 2837633"/>
                  <a:gd name="connsiteY121" fmla="*/ 104076 h 5667340"/>
                  <a:gd name="connsiteX122" fmla="*/ 1059907 w 2837633"/>
                  <a:gd name="connsiteY122" fmla="*/ 119793 h 5667340"/>
                  <a:gd name="connsiteX123" fmla="*/ 1058859 w 2837633"/>
                  <a:gd name="connsiteY123" fmla="*/ 136557 h 5667340"/>
                  <a:gd name="connsiteX124" fmla="*/ 1078004 w 2837633"/>
                  <a:gd name="connsiteY124" fmla="*/ 192564 h 5667340"/>
                  <a:gd name="connsiteX125" fmla="*/ 1107627 w 2837633"/>
                  <a:gd name="connsiteY125" fmla="*/ 197993 h 5667340"/>
                  <a:gd name="connsiteX126" fmla="*/ 1138679 w 2837633"/>
                  <a:gd name="connsiteY126" fmla="*/ 268764 h 5667340"/>
                  <a:gd name="connsiteX127" fmla="*/ 1138774 w 2837633"/>
                  <a:gd name="connsiteY127" fmla="*/ 334486 h 5667340"/>
                  <a:gd name="connsiteX128" fmla="*/ 1140203 w 2837633"/>
                  <a:gd name="connsiteY128" fmla="*/ 370491 h 5667340"/>
                  <a:gd name="connsiteX129" fmla="*/ 1143727 w 2837633"/>
                  <a:gd name="connsiteY129" fmla="*/ 371062 h 5667340"/>
                  <a:gd name="connsiteX130" fmla="*/ 1147346 w 2837633"/>
                  <a:gd name="connsiteY130" fmla="*/ 353631 h 5667340"/>
                  <a:gd name="connsiteX131" fmla="*/ 1157824 w 2837633"/>
                  <a:gd name="connsiteY131" fmla="*/ 280956 h 5667340"/>
                  <a:gd name="connsiteX132" fmla="*/ 1219165 w 2837633"/>
                  <a:gd name="connsiteY132" fmla="*/ 159607 h 5667340"/>
                  <a:gd name="connsiteX133" fmla="*/ 1270219 w 2837633"/>
                  <a:gd name="connsiteY133" fmla="*/ 164084 h 5667340"/>
                  <a:gd name="connsiteX134" fmla="*/ 1281173 w 2837633"/>
                  <a:gd name="connsiteY134" fmla="*/ 177514 h 5667340"/>
                  <a:gd name="connsiteX135" fmla="*/ 1302318 w 2837633"/>
                  <a:gd name="connsiteY135" fmla="*/ 209518 h 5667340"/>
                  <a:gd name="connsiteX136" fmla="*/ 1400807 w 2837633"/>
                  <a:gd name="connsiteY136" fmla="*/ 57118 h 5667340"/>
                  <a:gd name="connsiteX137" fmla="*/ 1461195 w 2837633"/>
                  <a:gd name="connsiteY137" fmla="*/ 14065 h 5667340"/>
                  <a:gd name="connsiteX138" fmla="*/ 1486627 w 2837633"/>
                  <a:gd name="connsiteY138" fmla="*/ 23590 h 5667340"/>
                  <a:gd name="connsiteX139" fmla="*/ 1495485 w 2837633"/>
                  <a:gd name="connsiteY139" fmla="*/ 81121 h 5667340"/>
                  <a:gd name="connsiteX140" fmla="*/ 1443955 w 2837633"/>
                  <a:gd name="connsiteY140" fmla="*/ 250857 h 5667340"/>
                  <a:gd name="connsiteX141" fmla="*/ 1421285 w 2837633"/>
                  <a:gd name="connsiteY141" fmla="*/ 300101 h 5667340"/>
                  <a:gd name="connsiteX142" fmla="*/ 1423762 w 2837633"/>
                  <a:gd name="connsiteY142" fmla="*/ 302577 h 5667340"/>
                  <a:gd name="connsiteX143" fmla="*/ 1434811 w 2837633"/>
                  <a:gd name="connsiteY143" fmla="*/ 290576 h 5667340"/>
                  <a:gd name="connsiteX144" fmla="*/ 1507296 w 2837633"/>
                  <a:gd name="connsiteY144" fmla="*/ 237998 h 5667340"/>
                  <a:gd name="connsiteX145" fmla="*/ 1545968 w 2837633"/>
                  <a:gd name="connsiteY145" fmla="*/ 262858 h 5667340"/>
                  <a:gd name="connsiteX146" fmla="*/ 1550635 w 2837633"/>
                  <a:gd name="connsiteY146" fmla="*/ 279908 h 5667340"/>
                  <a:gd name="connsiteX147" fmla="*/ 1569209 w 2837633"/>
                  <a:gd name="connsiteY147" fmla="*/ 250095 h 5667340"/>
                  <a:gd name="connsiteX148" fmla="*/ 1679318 w 2837633"/>
                  <a:gd name="connsiteY148" fmla="*/ 98457 h 5667340"/>
                  <a:gd name="connsiteX149" fmla="*/ 1723323 w 2837633"/>
                  <a:gd name="connsiteY149" fmla="*/ 117888 h 5667340"/>
                  <a:gd name="connsiteX150" fmla="*/ 1724276 w 2837633"/>
                  <a:gd name="connsiteY150" fmla="*/ 127413 h 5667340"/>
                  <a:gd name="connsiteX151" fmla="*/ 1707131 w 2837633"/>
                  <a:gd name="connsiteY151" fmla="*/ 233331 h 5667340"/>
                  <a:gd name="connsiteX152" fmla="*/ 1702082 w 2837633"/>
                  <a:gd name="connsiteY152" fmla="*/ 248571 h 5667340"/>
                  <a:gd name="connsiteX153" fmla="*/ 1754184 w 2837633"/>
                  <a:gd name="connsiteY153" fmla="*/ 223901 h 5667340"/>
                  <a:gd name="connsiteX154" fmla="*/ 1793903 w 2837633"/>
                  <a:gd name="connsiteY154" fmla="*/ 228568 h 5667340"/>
                  <a:gd name="connsiteX155" fmla="*/ 1799333 w 2837633"/>
                  <a:gd name="connsiteY155" fmla="*/ 280384 h 5667340"/>
                  <a:gd name="connsiteX156" fmla="*/ 1791617 w 2837633"/>
                  <a:gd name="connsiteY156" fmla="*/ 298672 h 5667340"/>
                  <a:gd name="connsiteX157" fmla="*/ 1757137 w 2837633"/>
                  <a:gd name="connsiteY157" fmla="*/ 352488 h 5667340"/>
                  <a:gd name="connsiteX158" fmla="*/ 1567970 w 2837633"/>
                  <a:gd name="connsiteY158" fmla="*/ 526034 h 5667340"/>
                  <a:gd name="connsiteX159" fmla="*/ 1521203 w 2837633"/>
                  <a:gd name="connsiteY159" fmla="*/ 554133 h 5667340"/>
                  <a:gd name="connsiteX160" fmla="*/ 1589116 w 2837633"/>
                  <a:gd name="connsiteY160" fmla="*/ 537750 h 5667340"/>
                  <a:gd name="connsiteX161" fmla="*/ 1656743 w 2837633"/>
                  <a:gd name="connsiteY161" fmla="*/ 487839 h 5667340"/>
                  <a:gd name="connsiteX162" fmla="*/ 1683985 w 2837633"/>
                  <a:gd name="connsiteY162" fmla="*/ 462026 h 5667340"/>
                  <a:gd name="connsiteX163" fmla="*/ 1730086 w 2837633"/>
                  <a:gd name="connsiteY163" fmla="*/ 424783 h 5667340"/>
                  <a:gd name="connsiteX164" fmla="*/ 1801904 w 2837633"/>
                  <a:gd name="connsiteY164" fmla="*/ 373443 h 5667340"/>
                  <a:gd name="connsiteX165" fmla="*/ 1845624 w 2837633"/>
                  <a:gd name="connsiteY165" fmla="*/ 374301 h 5667340"/>
                  <a:gd name="connsiteX166" fmla="*/ 1855530 w 2837633"/>
                  <a:gd name="connsiteY166" fmla="*/ 385254 h 5667340"/>
                  <a:gd name="connsiteX167" fmla="*/ 1845529 w 2837633"/>
                  <a:gd name="connsiteY167" fmla="*/ 395637 h 5667340"/>
                  <a:gd name="connsiteX168" fmla="*/ 1788855 w 2837633"/>
                  <a:gd name="connsiteY168" fmla="*/ 435546 h 5667340"/>
                  <a:gd name="connsiteX169" fmla="*/ 1708464 w 2837633"/>
                  <a:gd name="connsiteY169" fmla="*/ 512413 h 5667340"/>
                  <a:gd name="connsiteX170" fmla="*/ 1653219 w 2837633"/>
                  <a:gd name="connsiteY170" fmla="*/ 567849 h 5667340"/>
                  <a:gd name="connsiteX171" fmla="*/ 1660744 w 2837633"/>
                  <a:gd name="connsiteY171" fmla="*/ 569754 h 5667340"/>
                  <a:gd name="connsiteX172" fmla="*/ 1746850 w 2837633"/>
                  <a:gd name="connsiteY172" fmla="*/ 538702 h 5667340"/>
                  <a:gd name="connsiteX173" fmla="*/ 1793046 w 2837633"/>
                  <a:gd name="connsiteY173" fmla="*/ 527844 h 5667340"/>
                  <a:gd name="connsiteX174" fmla="*/ 1817621 w 2837633"/>
                  <a:gd name="connsiteY174" fmla="*/ 568420 h 5667340"/>
                  <a:gd name="connsiteX175" fmla="*/ 1807048 w 2837633"/>
                  <a:gd name="connsiteY175" fmla="*/ 595376 h 5667340"/>
                  <a:gd name="connsiteX176" fmla="*/ 1650647 w 2837633"/>
                  <a:gd name="connsiteY176" fmla="*/ 724059 h 5667340"/>
                  <a:gd name="connsiteX177" fmla="*/ 1626549 w 2837633"/>
                  <a:gd name="connsiteY177" fmla="*/ 732250 h 5667340"/>
                  <a:gd name="connsiteX178" fmla="*/ 1637312 w 2837633"/>
                  <a:gd name="connsiteY178" fmla="*/ 786352 h 5667340"/>
                  <a:gd name="connsiteX179" fmla="*/ 1631883 w 2837633"/>
                  <a:gd name="connsiteY179" fmla="*/ 799306 h 5667340"/>
                  <a:gd name="connsiteX180" fmla="*/ 1621120 w 2837633"/>
                  <a:gd name="connsiteY180" fmla="*/ 794829 h 5667340"/>
                  <a:gd name="connsiteX181" fmla="*/ 1596355 w 2837633"/>
                  <a:gd name="connsiteY181" fmla="*/ 764635 h 5667340"/>
                  <a:gd name="connsiteX182" fmla="*/ 1554540 w 2837633"/>
                  <a:gd name="connsiteY182" fmla="*/ 747300 h 5667340"/>
                  <a:gd name="connsiteX183" fmla="*/ 1504820 w 2837633"/>
                  <a:gd name="connsiteY183" fmla="*/ 767683 h 5667340"/>
                  <a:gd name="connsiteX184" fmla="*/ 1497009 w 2837633"/>
                  <a:gd name="connsiteY184" fmla="*/ 775398 h 5667340"/>
                  <a:gd name="connsiteX185" fmla="*/ 1518059 w 2837633"/>
                  <a:gd name="connsiteY185" fmla="*/ 784066 h 5667340"/>
                  <a:gd name="connsiteX186" fmla="*/ 1580353 w 2837633"/>
                  <a:gd name="connsiteY186" fmla="*/ 826071 h 5667340"/>
                  <a:gd name="connsiteX187" fmla="*/ 1617691 w 2837633"/>
                  <a:gd name="connsiteY187" fmla="*/ 878935 h 5667340"/>
                  <a:gd name="connsiteX188" fmla="*/ 1629597 w 2837633"/>
                  <a:gd name="connsiteY188" fmla="*/ 985044 h 5667340"/>
                  <a:gd name="connsiteX189" fmla="*/ 1596069 w 2837633"/>
                  <a:gd name="connsiteY189" fmla="*/ 1012380 h 5667340"/>
                  <a:gd name="connsiteX190" fmla="*/ 1531109 w 2837633"/>
                  <a:gd name="connsiteY190" fmla="*/ 992568 h 5667340"/>
                  <a:gd name="connsiteX191" fmla="*/ 1523965 w 2837633"/>
                  <a:gd name="connsiteY191" fmla="*/ 983710 h 5667340"/>
                  <a:gd name="connsiteX192" fmla="*/ 1469482 w 2837633"/>
                  <a:gd name="connsiteY192" fmla="*/ 908082 h 5667340"/>
                  <a:gd name="connsiteX193" fmla="*/ 1410141 w 2837633"/>
                  <a:gd name="connsiteY193" fmla="*/ 870648 h 5667340"/>
                  <a:gd name="connsiteX194" fmla="*/ 1421857 w 2837633"/>
                  <a:gd name="connsiteY194" fmla="*/ 935323 h 5667340"/>
                  <a:gd name="connsiteX195" fmla="*/ 1375565 w 2837633"/>
                  <a:gd name="connsiteY195" fmla="*/ 960564 h 5667340"/>
                  <a:gd name="connsiteX196" fmla="*/ 1409951 w 2837633"/>
                  <a:gd name="connsiteY196" fmla="*/ 997617 h 5667340"/>
                  <a:gd name="connsiteX197" fmla="*/ 1441955 w 2837633"/>
                  <a:gd name="connsiteY197" fmla="*/ 1041336 h 5667340"/>
                  <a:gd name="connsiteX198" fmla="*/ 1432811 w 2837633"/>
                  <a:gd name="connsiteY198" fmla="*/ 1125442 h 5667340"/>
                  <a:gd name="connsiteX199" fmla="*/ 1318034 w 2837633"/>
                  <a:gd name="connsiteY199" fmla="*/ 1122680 h 5667340"/>
                  <a:gd name="connsiteX200" fmla="*/ 1227166 w 2837633"/>
                  <a:gd name="connsiteY200" fmla="*/ 1029811 h 5667340"/>
                  <a:gd name="connsiteX201" fmla="*/ 1204115 w 2837633"/>
                  <a:gd name="connsiteY201" fmla="*/ 998950 h 5667340"/>
                  <a:gd name="connsiteX202" fmla="*/ 1203544 w 2837633"/>
                  <a:gd name="connsiteY202" fmla="*/ 1012095 h 5667340"/>
                  <a:gd name="connsiteX203" fmla="*/ 1178684 w 2837633"/>
                  <a:gd name="connsiteY203" fmla="*/ 1061339 h 5667340"/>
                  <a:gd name="connsiteX204" fmla="*/ 1147823 w 2837633"/>
                  <a:gd name="connsiteY204" fmla="*/ 1070864 h 5667340"/>
                  <a:gd name="connsiteX205" fmla="*/ 1130773 w 2837633"/>
                  <a:gd name="connsiteY205" fmla="*/ 1091819 h 5667340"/>
                  <a:gd name="connsiteX206" fmla="*/ 1136869 w 2837633"/>
                  <a:gd name="connsiteY206" fmla="*/ 1242790 h 5667340"/>
                  <a:gd name="connsiteX207" fmla="*/ 1165825 w 2837633"/>
                  <a:gd name="connsiteY207" fmla="*/ 1477486 h 5667340"/>
                  <a:gd name="connsiteX208" fmla="*/ 1192400 w 2837633"/>
                  <a:gd name="connsiteY208" fmla="*/ 1940592 h 5667340"/>
                  <a:gd name="connsiteX209" fmla="*/ 1194019 w 2837633"/>
                  <a:gd name="connsiteY209" fmla="*/ 1996980 h 5667340"/>
                  <a:gd name="connsiteX210" fmla="*/ 1224404 w 2837633"/>
                  <a:gd name="connsiteY210" fmla="*/ 1972215 h 5667340"/>
                  <a:gd name="connsiteX211" fmla="*/ 1285078 w 2837633"/>
                  <a:gd name="connsiteY211" fmla="*/ 1930209 h 5667340"/>
                  <a:gd name="connsiteX212" fmla="*/ 1292412 w 2837633"/>
                  <a:gd name="connsiteY212" fmla="*/ 1921923 h 5667340"/>
                  <a:gd name="connsiteX213" fmla="*/ 1334703 w 2837633"/>
                  <a:gd name="connsiteY213" fmla="*/ 1866868 h 5667340"/>
                  <a:gd name="connsiteX214" fmla="*/ 1367755 w 2837633"/>
                  <a:gd name="connsiteY214" fmla="*/ 1854105 h 5667340"/>
                  <a:gd name="connsiteX215" fmla="*/ 1492723 w 2837633"/>
                  <a:gd name="connsiteY215" fmla="*/ 1821244 h 5667340"/>
                  <a:gd name="connsiteX216" fmla="*/ 1657505 w 2837633"/>
                  <a:gd name="connsiteY216" fmla="*/ 1806861 h 5667340"/>
                  <a:gd name="connsiteX217" fmla="*/ 1675412 w 2837633"/>
                  <a:gd name="connsiteY217" fmla="*/ 1804765 h 5667340"/>
                  <a:gd name="connsiteX218" fmla="*/ 1670269 w 2837633"/>
                  <a:gd name="connsiteY218" fmla="*/ 1798479 h 5667340"/>
                  <a:gd name="connsiteX219" fmla="*/ 1551968 w 2837633"/>
                  <a:gd name="connsiteY219" fmla="*/ 1771332 h 5667340"/>
                  <a:gd name="connsiteX220" fmla="*/ 1354896 w 2837633"/>
                  <a:gd name="connsiteY220" fmla="*/ 1704943 h 5667340"/>
                  <a:gd name="connsiteX221" fmla="*/ 1248121 w 2837633"/>
                  <a:gd name="connsiteY221" fmla="*/ 1633411 h 5667340"/>
                  <a:gd name="connsiteX222" fmla="*/ 1233452 w 2837633"/>
                  <a:gd name="connsiteY222" fmla="*/ 1600359 h 5667340"/>
                  <a:gd name="connsiteX223" fmla="*/ 1258884 w 2837633"/>
                  <a:gd name="connsiteY223" fmla="*/ 1563687 h 5667340"/>
                  <a:gd name="connsiteX224" fmla="*/ 1301651 w 2837633"/>
                  <a:gd name="connsiteY224" fmla="*/ 1555401 h 5667340"/>
                  <a:gd name="connsiteX225" fmla="*/ 1290698 w 2837633"/>
                  <a:gd name="connsiteY225" fmla="*/ 1543209 h 5667340"/>
                  <a:gd name="connsiteX226" fmla="*/ 1278696 w 2837633"/>
                  <a:gd name="connsiteY226" fmla="*/ 1502632 h 5667340"/>
                  <a:gd name="connsiteX227" fmla="*/ 1299937 w 2837633"/>
                  <a:gd name="connsiteY227" fmla="*/ 1455388 h 5667340"/>
                  <a:gd name="connsiteX228" fmla="*/ 1362421 w 2837633"/>
                  <a:gd name="connsiteY228" fmla="*/ 1451769 h 5667340"/>
                  <a:gd name="connsiteX229" fmla="*/ 1450908 w 2837633"/>
                  <a:gd name="connsiteY229" fmla="*/ 1467485 h 5667340"/>
                  <a:gd name="connsiteX230" fmla="*/ 1613024 w 2837633"/>
                  <a:gd name="connsiteY230" fmla="*/ 1530921 h 5667340"/>
                  <a:gd name="connsiteX231" fmla="*/ 1630645 w 2837633"/>
                  <a:gd name="connsiteY231" fmla="*/ 1541208 h 5667340"/>
                  <a:gd name="connsiteX232" fmla="*/ 1591402 w 2837633"/>
                  <a:gd name="connsiteY232" fmla="*/ 1492250 h 5667340"/>
                  <a:gd name="connsiteX233" fmla="*/ 1497866 w 2837633"/>
                  <a:gd name="connsiteY233" fmla="*/ 1360329 h 5667340"/>
                  <a:gd name="connsiteX234" fmla="*/ 1445288 w 2837633"/>
                  <a:gd name="connsiteY234" fmla="*/ 1260030 h 5667340"/>
                  <a:gd name="connsiteX235" fmla="*/ 1443383 w 2837633"/>
                  <a:gd name="connsiteY235" fmla="*/ 1161066 h 5667340"/>
                  <a:gd name="connsiteX236" fmla="*/ 1450908 w 2837633"/>
                  <a:gd name="connsiteY236" fmla="*/ 1153446 h 5667340"/>
                  <a:gd name="connsiteX237" fmla="*/ 1469768 w 2837633"/>
                  <a:gd name="connsiteY237" fmla="*/ 1151255 h 5667340"/>
                  <a:gd name="connsiteX238" fmla="*/ 1545491 w 2837633"/>
                  <a:gd name="connsiteY238" fmla="*/ 1187545 h 5667340"/>
                  <a:gd name="connsiteX239" fmla="*/ 1606642 w 2837633"/>
                  <a:gd name="connsiteY239" fmla="*/ 1248315 h 5667340"/>
                  <a:gd name="connsiteX240" fmla="*/ 1795142 w 2837633"/>
                  <a:gd name="connsiteY240" fmla="*/ 1456150 h 5667340"/>
                  <a:gd name="connsiteX241" fmla="*/ 1799904 w 2837633"/>
                  <a:gd name="connsiteY241" fmla="*/ 1459008 h 5667340"/>
                  <a:gd name="connsiteX242" fmla="*/ 1798761 w 2837633"/>
                  <a:gd name="connsiteY242" fmla="*/ 1452816 h 5667340"/>
                  <a:gd name="connsiteX243" fmla="*/ 1731705 w 2837633"/>
                  <a:gd name="connsiteY243" fmla="*/ 1222692 h 5667340"/>
                  <a:gd name="connsiteX244" fmla="*/ 1702368 w 2837633"/>
                  <a:gd name="connsiteY244" fmla="*/ 1048290 h 5667340"/>
                  <a:gd name="connsiteX245" fmla="*/ 1700844 w 2837633"/>
                  <a:gd name="connsiteY245" fmla="*/ 955802 h 5667340"/>
                  <a:gd name="connsiteX246" fmla="*/ 1717037 w 2837633"/>
                  <a:gd name="connsiteY246" fmla="*/ 937228 h 5667340"/>
                  <a:gd name="connsiteX247" fmla="*/ 1731991 w 2837633"/>
                  <a:gd name="connsiteY247" fmla="*/ 939800 h 5667340"/>
                  <a:gd name="connsiteX248" fmla="*/ 1764376 w 2837633"/>
                  <a:gd name="connsiteY248" fmla="*/ 936466 h 5667340"/>
                  <a:gd name="connsiteX249" fmla="*/ 1790760 w 2837633"/>
                  <a:gd name="connsiteY249" fmla="*/ 983329 h 5667340"/>
                  <a:gd name="connsiteX250" fmla="*/ 1868579 w 2837633"/>
                  <a:gd name="connsiteY250" fmla="*/ 1183926 h 5667340"/>
                  <a:gd name="connsiteX251" fmla="*/ 1887820 w 2837633"/>
                  <a:gd name="connsiteY251" fmla="*/ 1238885 h 5667340"/>
                  <a:gd name="connsiteX252" fmla="*/ 1891630 w 2837633"/>
                  <a:gd name="connsiteY252" fmla="*/ 1238028 h 5667340"/>
                  <a:gd name="connsiteX253" fmla="*/ 1891725 w 2837633"/>
                  <a:gd name="connsiteY253" fmla="*/ 1179544 h 5667340"/>
                  <a:gd name="connsiteX254" fmla="*/ 1896392 w 2837633"/>
                  <a:gd name="connsiteY254" fmla="*/ 1067340 h 5667340"/>
                  <a:gd name="connsiteX255" fmla="*/ 1919633 w 2837633"/>
                  <a:gd name="connsiteY255" fmla="*/ 923417 h 5667340"/>
                  <a:gd name="connsiteX256" fmla="*/ 1932206 w 2837633"/>
                  <a:gd name="connsiteY256" fmla="*/ 904938 h 5667340"/>
                  <a:gd name="connsiteX257" fmla="*/ 1974974 w 2837633"/>
                  <a:gd name="connsiteY257" fmla="*/ 923893 h 5667340"/>
                  <a:gd name="connsiteX258" fmla="*/ 2008121 w 2837633"/>
                  <a:gd name="connsiteY258" fmla="*/ 1042956 h 5667340"/>
                  <a:gd name="connsiteX259" fmla="*/ 2014979 w 2837633"/>
                  <a:gd name="connsiteY259" fmla="*/ 1171162 h 5667340"/>
                  <a:gd name="connsiteX260" fmla="*/ 2043077 w 2837633"/>
                  <a:gd name="connsiteY260" fmla="*/ 1422432 h 5667340"/>
                  <a:gd name="connsiteX261" fmla="*/ 2047649 w 2837633"/>
                  <a:gd name="connsiteY261" fmla="*/ 1453483 h 5667340"/>
                  <a:gd name="connsiteX262" fmla="*/ 2052031 w 2837633"/>
                  <a:gd name="connsiteY262" fmla="*/ 1442244 h 5667340"/>
                  <a:gd name="connsiteX263" fmla="*/ 2081463 w 2837633"/>
                  <a:gd name="connsiteY263" fmla="*/ 1261554 h 5667340"/>
                  <a:gd name="connsiteX264" fmla="*/ 2123468 w 2837633"/>
                  <a:gd name="connsiteY264" fmla="*/ 1110012 h 5667340"/>
                  <a:gd name="connsiteX265" fmla="*/ 2179856 w 2837633"/>
                  <a:gd name="connsiteY265" fmla="*/ 1005903 h 5667340"/>
                  <a:gd name="connsiteX266" fmla="*/ 2222243 w 2837633"/>
                  <a:gd name="connsiteY266" fmla="*/ 1005141 h 5667340"/>
                  <a:gd name="connsiteX267" fmla="*/ 2242150 w 2837633"/>
                  <a:gd name="connsiteY267" fmla="*/ 1050671 h 5667340"/>
                  <a:gd name="connsiteX268" fmla="*/ 2286632 w 2837633"/>
                  <a:gd name="connsiteY268" fmla="*/ 981234 h 5667340"/>
                  <a:gd name="connsiteX269" fmla="*/ 2307396 w 2837633"/>
                  <a:gd name="connsiteY269" fmla="*/ 970947 h 5667340"/>
                  <a:gd name="connsiteX270" fmla="*/ 2337114 w 2837633"/>
                  <a:gd name="connsiteY270" fmla="*/ 1000950 h 5667340"/>
                  <a:gd name="connsiteX271" fmla="*/ 2341210 w 2837633"/>
                  <a:gd name="connsiteY271" fmla="*/ 1093914 h 5667340"/>
                  <a:gd name="connsiteX272" fmla="*/ 2314254 w 2837633"/>
                  <a:gd name="connsiteY272" fmla="*/ 1224407 h 5667340"/>
                  <a:gd name="connsiteX273" fmla="*/ 2307110 w 2837633"/>
                  <a:gd name="connsiteY273" fmla="*/ 1258697 h 5667340"/>
                  <a:gd name="connsiteX274" fmla="*/ 2316540 w 2837633"/>
                  <a:gd name="connsiteY274" fmla="*/ 1248505 h 5667340"/>
                  <a:gd name="connsiteX275" fmla="*/ 2391216 w 2837633"/>
                  <a:gd name="connsiteY275" fmla="*/ 1176020 h 5667340"/>
                  <a:gd name="connsiteX276" fmla="*/ 2437698 w 2837633"/>
                  <a:gd name="connsiteY276" fmla="*/ 1163066 h 5667340"/>
                  <a:gd name="connsiteX277" fmla="*/ 2459510 w 2837633"/>
                  <a:gd name="connsiteY277" fmla="*/ 1189069 h 5667340"/>
                  <a:gd name="connsiteX278" fmla="*/ 2461416 w 2837633"/>
                  <a:gd name="connsiteY278" fmla="*/ 1191165 h 5667340"/>
                  <a:gd name="connsiteX279" fmla="*/ 2464654 w 2837633"/>
                  <a:gd name="connsiteY279" fmla="*/ 1213644 h 5667340"/>
                  <a:gd name="connsiteX280" fmla="*/ 2435984 w 2837633"/>
                  <a:gd name="connsiteY280" fmla="*/ 1279652 h 5667340"/>
                  <a:gd name="connsiteX281" fmla="*/ 2416648 w 2837633"/>
                  <a:gd name="connsiteY281" fmla="*/ 1316037 h 5667340"/>
                  <a:gd name="connsiteX282" fmla="*/ 2430840 w 2837633"/>
                  <a:gd name="connsiteY282" fmla="*/ 1310894 h 5667340"/>
                  <a:gd name="connsiteX283" fmla="*/ 2529900 w 2837633"/>
                  <a:gd name="connsiteY283" fmla="*/ 1247172 h 5667340"/>
                  <a:gd name="connsiteX284" fmla="*/ 2563904 w 2837633"/>
                  <a:gd name="connsiteY284" fmla="*/ 1247934 h 5667340"/>
                  <a:gd name="connsiteX285" fmla="*/ 2571429 w 2837633"/>
                  <a:gd name="connsiteY285" fmla="*/ 1287653 h 5667340"/>
                  <a:gd name="connsiteX286" fmla="*/ 2572667 w 2837633"/>
                  <a:gd name="connsiteY286" fmla="*/ 1290987 h 5667340"/>
                  <a:gd name="connsiteX287" fmla="*/ 2609243 w 2837633"/>
                  <a:gd name="connsiteY287" fmla="*/ 1288129 h 5667340"/>
                  <a:gd name="connsiteX288" fmla="*/ 2640485 w 2837633"/>
                  <a:gd name="connsiteY288" fmla="*/ 1320228 h 5667340"/>
                  <a:gd name="connsiteX289" fmla="*/ 2642962 w 2837633"/>
                  <a:gd name="connsiteY289" fmla="*/ 1330420 h 5667340"/>
                  <a:gd name="connsiteX290" fmla="*/ 2642486 w 2837633"/>
                  <a:gd name="connsiteY290" fmla="*/ 1365758 h 5667340"/>
                  <a:gd name="connsiteX291" fmla="*/ 2577240 w 2837633"/>
                  <a:gd name="connsiteY291" fmla="*/ 1453959 h 5667340"/>
                  <a:gd name="connsiteX292" fmla="*/ 2574953 w 2837633"/>
                  <a:gd name="connsiteY292" fmla="*/ 1459389 h 5667340"/>
                  <a:gd name="connsiteX293" fmla="*/ 2639628 w 2837633"/>
                  <a:gd name="connsiteY293" fmla="*/ 1434052 h 5667340"/>
                  <a:gd name="connsiteX294" fmla="*/ 2710304 w 2837633"/>
                  <a:gd name="connsiteY294" fmla="*/ 1422813 h 5667340"/>
                  <a:gd name="connsiteX295" fmla="*/ 2750118 w 2837633"/>
                  <a:gd name="connsiteY295" fmla="*/ 1468152 h 5667340"/>
                  <a:gd name="connsiteX296" fmla="*/ 2735640 w 2837633"/>
                  <a:gd name="connsiteY296" fmla="*/ 1506537 h 5667340"/>
                  <a:gd name="connsiteX297" fmla="*/ 2725067 w 2837633"/>
                  <a:gd name="connsiteY297" fmla="*/ 1518158 h 5667340"/>
                  <a:gd name="connsiteX298" fmla="*/ 2653440 w 2837633"/>
                  <a:gd name="connsiteY298" fmla="*/ 1576737 h 5667340"/>
                  <a:gd name="connsiteX299" fmla="*/ 2524947 w 2837633"/>
                  <a:gd name="connsiteY299" fmla="*/ 1673225 h 5667340"/>
                  <a:gd name="connsiteX300" fmla="*/ 2305491 w 2837633"/>
                  <a:gd name="connsiteY300" fmla="*/ 1781429 h 5667340"/>
                  <a:gd name="connsiteX301" fmla="*/ 2244722 w 2837633"/>
                  <a:gd name="connsiteY301" fmla="*/ 1795240 h 5667340"/>
                  <a:gd name="connsiteX302" fmla="*/ 2303681 w 2837633"/>
                  <a:gd name="connsiteY302" fmla="*/ 1797621 h 5667340"/>
                  <a:gd name="connsiteX303" fmla="*/ 2402837 w 2837633"/>
                  <a:gd name="connsiteY303" fmla="*/ 1783144 h 5667340"/>
                  <a:gd name="connsiteX304" fmla="*/ 2579240 w 2837633"/>
                  <a:gd name="connsiteY304" fmla="*/ 1770380 h 5667340"/>
                  <a:gd name="connsiteX305" fmla="*/ 2775931 w 2837633"/>
                  <a:gd name="connsiteY305" fmla="*/ 1764760 h 5667340"/>
                  <a:gd name="connsiteX306" fmla="*/ 2813745 w 2837633"/>
                  <a:gd name="connsiteY306" fmla="*/ 1785144 h 5667340"/>
                  <a:gd name="connsiteX307" fmla="*/ 2807363 w 2837633"/>
                  <a:gd name="connsiteY307" fmla="*/ 1851247 h 5667340"/>
                  <a:gd name="connsiteX308" fmla="*/ 2753166 w 2837633"/>
                  <a:gd name="connsiteY308" fmla="*/ 1883918 h 5667340"/>
                  <a:gd name="connsiteX309" fmla="*/ 2691920 w 2837633"/>
                  <a:gd name="connsiteY309" fmla="*/ 1915065 h 5667340"/>
                  <a:gd name="connsiteX310" fmla="*/ 2701350 w 2837633"/>
                  <a:gd name="connsiteY310" fmla="*/ 1918303 h 5667340"/>
                  <a:gd name="connsiteX311" fmla="*/ 2823175 w 2837633"/>
                  <a:gd name="connsiteY311" fmla="*/ 1973167 h 5667340"/>
                  <a:gd name="connsiteX312" fmla="*/ 2837367 w 2837633"/>
                  <a:gd name="connsiteY312" fmla="*/ 2000980 h 5667340"/>
                  <a:gd name="connsiteX313" fmla="*/ 2814317 w 2837633"/>
                  <a:gd name="connsiteY313" fmla="*/ 2034794 h 5667340"/>
                  <a:gd name="connsiteX314" fmla="*/ 2744499 w 2837633"/>
                  <a:gd name="connsiteY314" fmla="*/ 2045176 h 5667340"/>
                  <a:gd name="connsiteX315" fmla="*/ 2658774 w 2837633"/>
                  <a:gd name="connsiteY315" fmla="*/ 2047557 h 5667340"/>
                  <a:gd name="connsiteX316" fmla="*/ 2536472 w 2837633"/>
                  <a:gd name="connsiteY316" fmla="*/ 2037937 h 5667340"/>
                  <a:gd name="connsiteX317" fmla="*/ 2503421 w 2837633"/>
                  <a:gd name="connsiteY317" fmla="*/ 2030889 h 5667340"/>
                  <a:gd name="connsiteX318" fmla="*/ 2508374 w 2837633"/>
                  <a:gd name="connsiteY318" fmla="*/ 2039652 h 5667340"/>
                  <a:gd name="connsiteX319" fmla="*/ 2620102 w 2837633"/>
                  <a:gd name="connsiteY319" fmla="*/ 2114328 h 5667340"/>
                  <a:gd name="connsiteX320" fmla="*/ 2727925 w 2837633"/>
                  <a:gd name="connsiteY320" fmla="*/ 2225580 h 5667340"/>
                  <a:gd name="connsiteX321" fmla="*/ 2752023 w 2837633"/>
                  <a:gd name="connsiteY321" fmla="*/ 2291588 h 5667340"/>
                  <a:gd name="connsiteX322" fmla="*/ 2727925 w 2837633"/>
                  <a:gd name="connsiteY322" fmla="*/ 2322354 h 5667340"/>
                  <a:gd name="connsiteX323" fmla="*/ 2655344 w 2837633"/>
                  <a:gd name="connsiteY323" fmla="*/ 2313400 h 5667340"/>
                  <a:gd name="connsiteX324" fmla="*/ 2613149 w 2837633"/>
                  <a:gd name="connsiteY324" fmla="*/ 2301780 h 5667340"/>
                  <a:gd name="connsiteX325" fmla="*/ 2623055 w 2837633"/>
                  <a:gd name="connsiteY325" fmla="*/ 2313019 h 5667340"/>
                  <a:gd name="connsiteX326" fmla="*/ 2703636 w 2837633"/>
                  <a:gd name="connsiteY326" fmla="*/ 2394744 h 5667340"/>
                  <a:gd name="connsiteX327" fmla="*/ 2738974 w 2837633"/>
                  <a:gd name="connsiteY327" fmla="*/ 2452942 h 5667340"/>
                  <a:gd name="connsiteX328" fmla="*/ 2715447 w 2837633"/>
                  <a:gd name="connsiteY328" fmla="*/ 2495614 h 5667340"/>
                  <a:gd name="connsiteX329" fmla="*/ 2590670 w 2837633"/>
                  <a:gd name="connsiteY329" fmla="*/ 2451989 h 5667340"/>
                  <a:gd name="connsiteX330" fmla="*/ 2519518 w 2837633"/>
                  <a:gd name="connsiteY330" fmla="*/ 2394839 h 5667340"/>
                  <a:gd name="connsiteX331" fmla="*/ 2407409 w 2837633"/>
                  <a:gd name="connsiteY331" fmla="*/ 2291017 h 5667340"/>
                  <a:gd name="connsiteX332" fmla="*/ 2390264 w 2837633"/>
                  <a:gd name="connsiteY332" fmla="*/ 2276538 h 5667340"/>
                  <a:gd name="connsiteX333" fmla="*/ 2422172 w 2837633"/>
                  <a:gd name="connsiteY333" fmla="*/ 2348929 h 5667340"/>
                  <a:gd name="connsiteX334" fmla="*/ 2500849 w 2837633"/>
                  <a:gd name="connsiteY334" fmla="*/ 2521712 h 5667340"/>
                  <a:gd name="connsiteX335" fmla="*/ 2518280 w 2837633"/>
                  <a:gd name="connsiteY335" fmla="*/ 2574957 h 5667340"/>
                  <a:gd name="connsiteX336" fmla="*/ 2507517 w 2837633"/>
                  <a:gd name="connsiteY336" fmla="*/ 2605818 h 5667340"/>
                  <a:gd name="connsiteX337" fmla="*/ 2497229 w 2837633"/>
                  <a:gd name="connsiteY337" fmla="*/ 2612866 h 5667340"/>
                  <a:gd name="connsiteX338" fmla="*/ 2501611 w 2837633"/>
                  <a:gd name="connsiteY338" fmla="*/ 2623344 h 5667340"/>
                  <a:gd name="connsiteX339" fmla="*/ 2540854 w 2837633"/>
                  <a:gd name="connsiteY339" fmla="*/ 2731357 h 5667340"/>
                  <a:gd name="connsiteX340" fmla="*/ 2537901 w 2837633"/>
                  <a:gd name="connsiteY340" fmla="*/ 2759170 h 5667340"/>
                  <a:gd name="connsiteX341" fmla="*/ 2511612 w 2837633"/>
                  <a:gd name="connsiteY341" fmla="*/ 2759361 h 5667340"/>
                  <a:gd name="connsiteX342" fmla="*/ 2496849 w 2837633"/>
                  <a:gd name="connsiteY342" fmla="*/ 2744597 h 5667340"/>
                  <a:gd name="connsiteX343" fmla="*/ 2453700 w 2837633"/>
                  <a:gd name="connsiteY343" fmla="*/ 2753551 h 5667340"/>
                  <a:gd name="connsiteX344" fmla="*/ 2445318 w 2837633"/>
                  <a:gd name="connsiteY344" fmla="*/ 2734977 h 5667340"/>
                  <a:gd name="connsiteX345" fmla="*/ 2414457 w 2837633"/>
                  <a:gd name="connsiteY345" fmla="*/ 2692114 h 5667340"/>
                  <a:gd name="connsiteX346" fmla="*/ 2321017 w 2837633"/>
                  <a:gd name="connsiteY346" fmla="*/ 2539905 h 5667340"/>
                  <a:gd name="connsiteX347" fmla="*/ 2292347 w 2837633"/>
                  <a:gd name="connsiteY347" fmla="*/ 2476659 h 5667340"/>
                  <a:gd name="connsiteX348" fmla="*/ 2289489 w 2837633"/>
                  <a:gd name="connsiteY348" fmla="*/ 2478183 h 5667340"/>
                  <a:gd name="connsiteX349" fmla="*/ 2321493 w 2837633"/>
                  <a:gd name="connsiteY349" fmla="*/ 2587434 h 5667340"/>
                  <a:gd name="connsiteX350" fmla="*/ 2338257 w 2837633"/>
                  <a:gd name="connsiteY350" fmla="*/ 2641251 h 5667340"/>
                  <a:gd name="connsiteX351" fmla="*/ 2344353 w 2837633"/>
                  <a:gd name="connsiteY351" fmla="*/ 2693067 h 5667340"/>
                  <a:gd name="connsiteX352" fmla="*/ 2334828 w 2837633"/>
                  <a:gd name="connsiteY352" fmla="*/ 2705830 h 5667340"/>
                  <a:gd name="connsiteX353" fmla="*/ 2298443 w 2837633"/>
                  <a:gd name="connsiteY353" fmla="*/ 2688781 h 5667340"/>
                  <a:gd name="connsiteX354" fmla="*/ 2203955 w 2837633"/>
                  <a:gd name="connsiteY354" fmla="*/ 2544572 h 5667340"/>
                  <a:gd name="connsiteX355" fmla="*/ 2198049 w 2837633"/>
                  <a:gd name="connsiteY355" fmla="*/ 2534952 h 5667340"/>
                  <a:gd name="connsiteX356" fmla="*/ 2191191 w 2837633"/>
                  <a:gd name="connsiteY356" fmla="*/ 2595912 h 5667340"/>
                  <a:gd name="connsiteX357" fmla="*/ 2162045 w 2837633"/>
                  <a:gd name="connsiteY357" fmla="*/ 2738692 h 5667340"/>
                  <a:gd name="connsiteX358" fmla="*/ 2151567 w 2837633"/>
                  <a:gd name="connsiteY358" fmla="*/ 2758503 h 5667340"/>
                  <a:gd name="connsiteX359" fmla="*/ 2119468 w 2837633"/>
                  <a:gd name="connsiteY359" fmla="*/ 2750407 h 5667340"/>
                  <a:gd name="connsiteX360" fmla="*/ 2112419 w 2837633"/>
                  <a:gd name="connsiteY360" fmla="*/ 2720213 h 5667340"/>
                  <a:gd name="connsiteX361" fmla="*/ 2084987 w 2837633"/>
                  <a:gd name="connsiteY361" fmla="*/ 2738977 h 5667340"/>
                  <a:gd name="connsiteX362" fmla="*/ 2033457 w 2837633"/>
                  <a:gd name="connsiteY362" fmla="*/ 2676969 h 5667340"/>
                  <a:gd name="connsiteX363" fmla="*/ 1972592 w 2837633"/>
                  <a:gd name="connsiteY363" fmla="*/ 2673255 h 5667340"/>
                  <a:gd name="connsiteX364" fmla="*/ 1961924 w 2837633"/>
                  <a:gd name="connsiteY364" fmla="*/ 2655252 h 5667340"/>
                  <a:gd name="connsiteX365" fmla="*/ 1894011 w 2837633"/>
                  <a:gd name="connsiteY365" fmla="*/ 2342261 h 5667340"/>
                  <a:gd name="connsiteX366" fmla="*/ 1898869 w 2837633"/>
                  <a:gd name="connsiteY366" fmla="*/ 2257488 h 5667340"/>
                  <a:gd name="connsiteX367" fmla="*/ 1633788 w 2837633"/>
                  <a:gd name="connsiteY367" fmla="*/ 3004153 h 5667340"/>
                  <a:gd name="connsiteX368" fmla="*/ 1637789 w 2837633"/>
                  <a:gd name="connsiteY368" fmla="*/ 2999772 h 5667340"/>
                  <a:gd name="connsiteX369" fmla="*/ 1809048 w 2837633"/>
                  <a:gd name="connsiteY369" fmla="*/ 2876137 h 5667340"/>
                  <a:gd name="connsiteX370" fmla="*/ 1929063 w 2837633"/>
                  <a:gd name="connsiteY370" fmla="*/ 2821559 h 5667340"/>
                  <a:gd name="connsiteX371" fmla="*/ 1962877 w 2837633"/>
                  <a:gd name="connsiteY371" fmla="*/ 2795746 h 5667340"/>
                  <a:gd name="connsiteX372" fmla="*/ 1981641 w 2837633"/>
                  <a:gd name="connsiteY372" fmla="*/ 2808415 h 5667340"/>
                  <a:gd name="connsiteX373" fmla="*/ 1978784 w 2837633"/>
                  <a:gd name="connsiteY373" fmla="*/ 2833560 h 5667340"/>
                  <a:gd name="connsiteX374" fmla="*/ 1919729 w 2837633"/>
                  <a:gd name="connsiteY374" fmla="*/ 2943765 h 5667340"/>
                  <a:gd name="connsiteX375" fmla="*/ 1791903 w 2837633"/>
                  <a:gd name="connsiteY375" fmla="*/ 3021584 h 5667340"/>
                  <a:gd name="connsiteX376" fmla="*/ 1628930 w 2837633"/>
                  <a:gd name="connsiteY376" fmla="*/ 3102451 h 5667340"/>
                  <a:gd name="connsiteX377" fmla="*/ 1579115 w 2837633"/>
                  <a:gd name="connsiteY377" fmla="*/ 3176365 h 5667340"/>
                  <a:gd name="connsiteX378" fmla="*/ 1370231 w 2837633"/>
                  <a:gd name="connsiteY378" fmla="*/ 3989705 h 5667340"/>
                  <a:gd name="connsiteX379" fmla="*/ 1308414 w 2837633"/>
                  <a:gd name="connsiteY379" fmla="*/ 4280027 h 5667340"/>
                  <a:gd name="connsiteX380" fmla="*/ 1264885 w 2837633"/>
                  <a:gd name="connsiteY380" fmla="*/ 4443191 h 5667340"/>
                  <a:gd name="connsiteX381" fmla="*/ 1270886 w 2837633"/>
                  <a:gd name="connsiteY381" fmla="*/ 4463193 h 5667340"/>
                  <a:gd name="connsiteX382" fmla="*/ 1266409 w 2837633"/>
                  <a:gd name="connsiteY382" fmla="*/ 4472908 h 5667340"/>
                  <a:gd name="connsiteX383" fmla="*/ 1212307 w 2837633"/>
                  <a:gd name="connsiteY383" fmla="*/ 4661408 h 5667340"/>
                  <a:gd name="connsiteX384" fmla="*/ 1211164 w 2837633"/>
                  <a:gd name="connsiteY384" fmla="*/ 4675791 h 5667340"/>
                  <a:gd name="connsiteX385" fmla="*/ 1214402 w 2837633"/>
                  <a:gd name="connsiteY385" fmla="*/ 4676553 h 5667340"/>
                  <a:gd name="connsiteX386" fmla="*/ 1227356 w 2837633"/>
                  <a:gd name="connsiteY386" fmla="*/ 4638643 h 5667340"/>
                  <a:gd name="connsiteX387" fmla="*/ 1243358 w 2837633"/>
                  <a:gd name="connsiteY387" fmla="*/ 4589590 h 5667340"/>
                  <a:gd name="connsiteX388" fmla="*/ 1371374 w 2837633"/>
                  <a:gd name="connsiteY388" fmla="*/ 4315270 h 5667340"/>
                  <a:gd name="connsiteX389" fmla="*/ 1587306 w 2837633"/>
                  <a:gd name="connsiteY389" fmla="*/ 4022852 h 5667340"/>
                  <a:gd name="connsiteX390" fmla="*/ 1831908 w 2837633"/>
                  <a:gd name="connsiteY390" fmla="*/ 3855307 h 5667340"/>
                  <a:gd name="connsiteX391" fmla="*/ 1909442 w 2837633"/>
                  <a:gd name="connsiteY391" fmla="*/ 3810254 h 5667340"/>
                  <a:gd name="connsiteX392" fmla="*/ 1920872 w 2837633"/>
                  <a:gd name="connsiteY392" fmla="*/ 3806158 h 5667340"/>
                  <a:gd name="connsiteX393" fmla="*/ 1920967 w 2837633"/>
                  <a:gd name="connsiteY393" fmla="*/ 3822351 h 5667340"/>
                  <a:gd name="connsiteX394" fmla="*/ 1894964 w 2837633"/>
                  <a:gd name="connsiteY394" fmla="*/ 3895693 h 5667340"/>
                  <a:gd name="connsiteX395" fmla="*/ 1748850 w 2837633"/>
                  <a:gd name="connsiteY395" fmla="*/ 4236688 h 5667340"/>
                  <a:gd name="connsiteX396" fmla="*/ 1540729 w 2837633"/>
                  <a:gd name="connsiteY396" fmla="*/ 4577874 h 5667340"/>
                  <a:gd name="connsiteX397" fmla="*/ 1483198 w 2837633"/>
                  <a:gd name="connsiteY397" fmla="*/ 4654455 h 5667340"/>
                  <a:gd name="connsiteX398" fmla="*/ 1492342 w 2837633"/>
                  <a:gd name="connsiteY398" fmla="*/ 4652741 h 5667340"/>
                  <a:gd name="connsiteX399" fmla="*/ 1592545 w 2837633"/>
                  <a:gd name="connsiteY399" fmla="*/ 4591971 h 5667340"/>
                  <a:gd name="connsiteX400" fmla="*/ 1743230 w 2837633"/>
                  <a:gd name="connsiteY400" fmla="*/ 4515104 h 5667340"/>
                  <a:gd name="connsiteX401" fmla="*/ 1930492 w 2837633"/>
                  <a:gd name="connsiteY401" fmla="*/ 4451191 h 5667340"/>
                  <a:gd name="connsiteX402" fmla="*/ 2111467 w 2837633"/>
                  <a:gd name="connsiteY402" fmla="*/ 4428236 h 5667340"/>
                  <a:gd name="connsiteX403" fmla="*/ 2251770 w 2837633"/>
                  <a:gd name="connsiteY403" fmla="*/ 4414330 h 5667340"/>
                  <a:gd name="connsiteX404" fmla="*/ 2292537 w 2837633"/>
                  <a:gd name="connsiteY404" fmla="*/ 4417854 h 5667340"/>
                  <a:gd name="connsiteX405" fmla="*/ 2306253 w 2837633"/>
                  <a:gd name="connsiteY405" fmla="*/ 4427760 h 5667340"/>
                  <a:gd name="connsiteX406" fmla="*/ 2298443 w 2837633"/>
                  <a:gd name="connsiteY406" fmla="*/ 4443191 h 5667340"/>
                  <a:gd name="connsiteX407" fmla="*/ 2285584 w 2837633"/>
                  <a:gd name="connsiteY407" fmla="*/ 4456430 h 5667340"/>
                  <a:gd name="connsiteX408" fmla="*/ 2048697 w 2837633"/>
                  <a:gd name="connsiteY408" fmla="*/ 4686840 h 5667340"/>
                  <a:gd name="connsiteX409" fmla="*/ 1888963 w 2837633"/>
                  <a:gd name="connsiteY409" fmla="*/ 4806855 h 5667340"/>
                  <a:gd name="connsiteX410" fmla="*/ 1850387 w 2837633"/>
                  <a:gd name="connsiteY410" fmla="*/ 4826953 h 5667340"/>
                  <a:gd name="connsiteX411" fmla="*/ 1903250 w 2837633"/>
                  <a:gd name="connsiteY411" fmla="*/ 4862862 h 5667340"/>
                  <a:gd name="connsiteX412" fmla="*/ 2008406 w 2837633"/>
                  <a:gd name="connsiteY412" fmla="*/ 4896009 h 5667340"/>
                  <a:gd name="connsiteX413" fmla="*/ 2031743 w 2837633"/>
                  <a:gd name="connsiteY413" fmla="*/ 4913439 h 5667340"/>
                  <a:gd name="connsiteX414" fmla="*/ 2023456 w 2837633"/>
                  <a:gd name="connsiteY414" fmla="*/ 4945920 h 5667340"/>
                  <a:gd name="connsiteX415" fmla="*/ 2001263 w 2837633"/>
                  <a:gd name="connsiteY415" fmla="*/ 4969637 h 5667340"/>
                  <a:gd name="connsiteX416" fmla="*/ 1817144 w 2837633"/>
                  <a:gd name="connsiteY416" fmla="*/ 5071269 h 5667340"/>
                  <a:gd name="connsiteX417" fmla="*/ 1444622 w 2837633"/>
                  <a:gd name="connsiteY417" fmla="*/ 5125657 h 5667340"/>
                  <a:gd name="connsiteX418" fmla="*/ 1349562 w 2837633"/>
                  <a:gd name="connsiteY418" fmla="*/ 5111941 h 5667340"/>
                  <a:gd name="connsiteX419" fmla="*/ 1319558 w 2837633"/>
                  <a:gd name="connsiteY419" fmla="*/ 5103463 h 5667340"/>
                  <a:gd name="connsiteX420" fmla="*/ 1317177 w 2837633"/>
                  <a:gd name="connsiteY420" fmla="*/ 5107750 h 5667340"/>
                  <a:gd name="connsiteX421" fmla="*/ 1284697 w 2837633"/>
                  <a:gd name="connsiteY421" fmla="*/ 5121942 h 5667340"/>
                  <a:gd name="connsiteX422" fmla="*/ 1248978 w 2837633"/>
                  <a:gd name="connsiteY422" fmla="*/ 5126609 h 5667340"/>
                  <a:gd name="connsiteX423" fmla="*/ 1173064 w 2837633"/>
                  <a:gd name="connsiteY423" fmla="*/ 5156708 h 5667340"/>
                  <a:gd name="connsiteX424" fmla="*/ 1149823 w 2837633"/>
                  <a:gd name="connsiteY424" fmla="*/ 5141945 h 5667340"/>
                  <a:gd name="connsiteX425" fmla="*/ 1139631 w 2837633"/>
                  <a:gd name="connsiteY425" fmla="*/ 5129752 h 5667340"/>
                  <a:gd name="connsiteX426" fmla="*/ 1096769 w 2837633"/>
                  <a:gd name="connsiteY426" fmla="*/ 5118037 h 5667340"/>
                  <a:gd name="connsiteX427" fmla="*/ 1078671 w 2837633"/>
                  <a:gd name="connsiteY427" fmla="*/ 5165471 h 5667340"/>
                  <a:gd name="connsiteX428" fmla="*/ 1094673 w 2837633"/>
                  <a:gd name="connsiteY428" fmla="*/ 5201952 h 5667340"/>
                  <a:gd name="connsiteX429" fmla="*/ 1123248 w 2837633"/>
                  <a:gd name="connsiteY429" fmla="*/ 5255101 h 5667340"/>
                  <a:gd name="connsiteX430" fmla="*/ 1174112 w 2837633"/>
                  <a:gd name="connsiteY430" fmla="*/ 5419313 h 5667340"/>
                  <a:gd name="connsiteX431" fmla="*/ 1180303 w 2837633"/>
                  <a:gd name="connsiteY431" fmla="*/ 5497036 h 5667340"/>
                  <a:gd name="connsiteX432" fmla="*/ 1191352 w 2837633"/>
                  <a:gd name="connsiteY432" fmla="*/ 5638673 h 5667340"/>
                  <a:gd name="connsiteX433" fmla="*/ 1192495 w 2837633"/>
                  <a:gd name="connsiteY433" fmla="*/ 5651341 h 5667340"/>
                  <a:gd name="connsiteX434" fmla="*/ 1185637 w 2837633"/>
                  <a:gd name="connsiteY434" fmla="*/ 5666963 h 5667340"/>
                  <a:gd name="connsiteX435" fmla="*/ 1174302 w 2837633"/>
                  <a:gd name="connsiteY435" fmla="*/ 5661343 h 5667340"/>
                  <a:gd name="connsiteX436" fmla="*/ 1148585 w 2837633"/>
                  <a:gd name="connsiteY436" fmla="*/ 5630101 h 5667340"/>
                  <a:gd name="connsiteX437" fmla="*/ 1041333 w 2837633"/>
                  <a:gd name="connsiteY437" fmla="*/ 5563902 h 5667340"/>
                  <a:gd name="connsiteX438" fmla="*/ 901411 w 2837633"/>
                  <a:gd name="connsiteY438" fmla="*/ 5425790 h 5667340"/>
                  <a:gd name="connsiteX439" fmla="*/ 852643 w 2837633"/>
                  <a:gd name="connsiteY439" fmla="*/ 5318347 h 5667340"/>
                  <a:gd name="connsiteX440" fmla="*/ 820734 w 2837633"/>
                  <a:gd name="connsiteY440" fmla="*/ 5166995 h 5667340"/>
                  <a:gd name="connsiteX441" fmla="*/ 823020 w 2837633"/>
                  <a:gd name="connsiteY441" fmla="*/ 5110322 h 5667340"/>
                  <a:gd name="connsiteX442" fmla="*/ 754631 w 2837633"/>
                  <a:gd name="connsiteY442" fmla="*/ 5182997 h 5667340"/>
                  <a:gd name="connsiteX443" fmla="*/ 696528 w 2837633"/>
                  <a:gd name="connsiteY443" fmla="*/ 5330254 h 5667340"/>
                  <a:gd name="connsiteX444" fmla="*/ 497837 w 2837633"/>
                  <a:gd name="connsiteY444" fmla="*/ 5585429 h 5667340"/>
                  <a:gd name="connsiteX445" fmla="*/ 391442 w 2837633"/>
                  <a:gd name="connsiteY445" fmla="*/ 5617813 h 5667340"/>
                  <a:gd name="connsiteX446" fmla="*/ 348675 w 2837633"/>
                  <a:gd name="connsiteY446" fmla="*/ 5587715 h 5667340"/>
                  <a:gd name="connsiteX447" fmla="*/ 336102 w 2837633"/>
                  <a:gd name="connsiteY447" fmla="*/ 5545614 h 5667340"/>
                  <a:gd name="connsiteX448" fmla="*/ 327911 w 2837633"/>
                  <a:gd name="connsiteY448" fmla="*/ 5433695 h 5667340"/>
                  <a:gd name="connsiteX449" fmla="*/ 353533 w 2837633"/>
                  <a:gd name="connsiteY449" fmla="*/ 5304346 h 5667340"/>
                  <a:gd name="connsiteX450" fmla="*/ 474119 w 2837633"/>
                  <a:gd name="connsiteY450" fmla="*/ 5120323 h 5667340"/>
                  <a:gd name="connsiteX451" fmla="*/ 648427 w 2837633"/>
                  <a:gd name="connsiteY451" fmla="*/ 5053076 h 5667340"/>
                  <a:gd name="connsiteX452" fmla="*/ 767775 w 2837633"/>
                  <a:gd name="connsiteY452" fmla="*/ 5033645 h 5667340"/>
                  <a:gd name="connsiteX453" fmla="*/ 808256 w 2837633"/>
                  <a:gd name="connsiteY453" fmla="*/ 5023263 h 5667340"/>
                  <a:gd name="connsiteX454" fmla="*/ 801494 w 2837633"/>
                  <a:gd name="connsiteY454" fmla="*/ 5016786 h 5667340"/>
                  <a:gd name="connsiteX455" fmla="*/ 521078 w 2837633"/>
                  <a:gd name="connsiteY455" fmla="*/ 4791043 h 5667340"/>
                  <a:gd name="connsiteX456" fmla="*/ 482311 w 2837633"/>
                  <a:gd name="connsiteY456" fmla="*/ 4692174 h 5667340"/>
                  <a:gd name="connsiteX457" fmla="*/ 507362 w 2837633"/>
                  <a:gd name="connsiteY457" fmla="*/ 4650931 h 5667340"/>
                  <a:gd name="connsiteX458" fmla="*/ 542604 w 2837633"/>
                  <a:gd name="connsiteY458" fmla="*/ 4657884 h 5667340"/>
                  <a:gd name="connsiteX459" fmla="*/ 695099 w 2837633"/>
                  <a:gd name="connsiteY459" fmla="*/ 4690174 h 5667340"/>
                  <a:gd name="connsiteX460" fmla="*/ 822068 w 2837633"/>
                  <a:gd name="connsiteY460" fmla="*/ 4708843 h 5667340"/>
                  <a:gd name="connsiteX461" fmla="*/ 828545 w 2837633"/>
                  <a:gd name="connsiteY461" fmla="*/ 4708843 h 5667340"/>
                  <a:gd name="connsiteX462" fmla="*/ 829973 w 2837633"/>
                  <a:gd name="connsiteY462" fmla="*/ 4704557 h 5667340"/>
                  <a:gd name="connsiteX463" fmla="*/ 761584 w 2837633"/>
                  <a:gd name="connsiteY463" fmla="*/ 4643501 h 5667340"/>
                  <a:gd name="connsiteX464" fmla="*/ 576227 w 2837633"/>
                  <a:gd name="connsiteY464" fmla="*/ 4461383 h 5667340"/>
                  <a:gd name="connsiteX465" fmla="*/ 466309 w 2837633"/>
                  <a:gd name="connsiteY465" fmla="*/ 4270026 h 5667340"/>
                  <a:gd name="connsiteX466" fmla="*/ 355533 w 2837633"/>
                  <a:gd name="connsiteY466" fmla="*/ 3986657 h 5667340"/>
                  <a:gd name="connsiteX467" fmla="*/ 285810 w 2837633"/>
                  <a:gd name="connsiteY467" fmla="*/ 3799396 h 5667340"/>
                  <a:gd name="connsiteX468" fmla="*/ 275714 w 2837633"/>
                  <a:gd name="connsiteY468" fmla="*/ 3771773 h 5667340"/>
                  <a:gd name="connsiteX469" fmla="*/ 282191 w 2837633"/>
                  <a:gd name="connsiteY469" fmla="*/ 3759009 h 5667340"/>
                  <a:gd name="connsiteX470" fmla="*/ 315433 w 2837633"/>
                  <a:gd name="connsiteY470" fmla="*/ 3769011 h 5667340"/>
                  <a:gd name="connsiteX471" fmla="*/ 357914 w 2837633"/>
                  <a:gd name="connsiteY471" fmla="*/ 3795205 h 5667340"/>
                  <a:gd name="connsiteX472" fmla="*/ 548414 w 2837633"/>
                  <a:gd name="connsiteY472" fmla="*/ 3930650 h 5667340"/>
                  <a:gd name="connsiteX473" fmla="*/ 712149 w 2837633"/>
                  <a:gd name="connsiteY473" fmla="*/ 4101243 h 5667340"/>
                  <a:gd name="connsiteX474" fmla="*/ 851119 w 2837633"/>
                  <a:gd name="connsiteY474" fmla="*/ 4360990 h 5667340"/>
                  <a:gd name="connsiteX475" fmla="*/ 1011044 w 2837633"/>
                  <a:gd name="connsiteY475" fmla="*/ 4674553 h 5667340"/>
                  <a:gd name="connsiteX476" fmla="*/ 1084386 w 2837633"/>
                  <a:gd name="connsiteY476" fmla="*/ 4811522 h 5667340"/>
                  <a:gd name="connsiteX477" fmla="*/ 1094578 w 2837633"/>
                  <a:gd name="connsiteY477" fmla="*/ 4834858 h 5667340"/>
                  <a:gd name="connsiteX478" fmla="*/ 1120581 w 2837633"/>
                  <a:gd name="connsiteY478" fmla="*/ 4716082 h 5667340"/>
                  <a:gd name="connsiteX479" fmla="*/ 1145918 w 2837633"/>
                  <a:gd name="connsiteY479" fmla="*/ 4667123 h 5667340"/>
                  <a:gd name="connsiteX480" fmla="*/ 1167349 w 2837633"/>
                  <a:gd name="connsiteY480" fmla="*/ 4587970 h 5667340"/>
                  <a:gd name="connsiteX481" fmla="*/ 1123724 w 2837633"/>
                  <a:gd name="connsiteY481" fmla="*/ 4290886 h 5667340"/>
                  <a:gd name="connsiteX482" fmla="*/ 1098007 w 2837633"/>
                  <a:gd name="connsiteY482" fmla="*/ 4126960 h 5667340"/>
                  <a:gd name="connsiteX483" fmla="*/ 1079814 w 2837633"/>
                  <a:gd name="connsiteY483" fmla="*/ 3994086 h 5667340"/>
                  <a:gd name="connsiteX484" fmla="*/ 1064765 w 2837633"/>
                  <a:gd name="connsiteY484" fmla="*/ 3957701 h 5667340"/>
                  <a:gd name="connsiteX485" fmla="*/ 1021045 w 2837633"/>
                  <a:gd name="connsiteY485" fmla="*/ 3961321 h 5667340"/>
                  <a:gd name="connsiteX486" fmla="*/ 930081 w 2837633"/>
                  <a:gd name="connsiteY486" fmla="*/ 4070667 h 5667340"/>
                  <a:gd name="connsiteX487" fmla="*/ 883790 w 2837633"/>
                  <a:gd name="connsiteY487" fmla="*/ 4059142 h 5667340"/>
                  <a:gd name="connsiteX488" fmla="*/ 877789 w 2837633"/>
                  <a:gd name="connsiteY488" fmla="*/ 3884263 h 5667340"/>
                  <a:gd name="connsiteX489" fmla="*/ 979325 w 2837633"/>
                  <a:gd name="connsiteY489" fmla="*/ 3851592 h 5667340"/>
                  <a:gd name="connsiteX490" fmla="*/ 1023236 w 2837633"/>
                  <a:gd name="connsiteY490" fmla="*/ 3815302 h 5667340"/>
                  <a:gd name="connsiteX491" fmla="*/ 1026474 w 2837633"/>
                  <a:gd name="connsiteY491" fmla="*/ 3802063 h 5667340"/>
                  <a:gd name="connsiteX492" fmla="*/ 1002566 w 2837633"/>
                  <a:gd name="connsiteY492" fmla="*/ 3692049 h 5667340"/>
                  <a:gd name="connsiteX493" fmla="*/ 992375 w 2837633"/>
                  <a:gd name="connsiteY493" fmla="*/ 3672523 h 5667340"/>
                  <a:gd name="connsiteX494" fmla="*/ 905126 w 2837633"/>
                  <a:gd name="connsiteY494" fmla="*/ 3631184 h 5667340"/>
                  <a:gd name="connsiteX495" fmla="*/ 842832 w 2837633"/>
                  <a:gd name="connsiteY495" fmla="*/ 3640138 h 5667340"/>
                  <a:gd name="connsiteX496" fmla="*/ 760346 w 2837633"/>
                  <a:gd name="connsiteY496" fmla="*/ 3637756 h 5667340"/>
                  <a:gd name="connsiteX497" fmla="*/ 627853 w 2837633"/>
                  <a:gd name="connsiteY497" fmla="*/ 3539553 h 5667340"/>
                  <a:gd name="connsiteX498" fmla="*/ 622995 w 2837633"/>
                  <a:gd name="connsiteY498" fmla="*/ 3525361 h 5667340"/>
                  <a:gd name="connsiteX499" fmla="*/ 647284 w 2837633"/>
                  <a:gd name="connsiteY499" fmla="*/ 3489452 h 5667340"/>
                  <a:gd name="connsiteX500" fmla="*/ 673859 w 2837633"/>
                  <a:gd name="connsiteY500" fmla="*/ 3474974 h 5667340"/>
                  <a:gd name="connsiteX501" fmla="*/ 661762 w 2837633"/>
                  <a:gd name="connsiteY501" fmla="*/ 3446018 h 5667340"/>
                  <a:gd name="connsiteX502" fmla="*/ 635663 w 2837633"/>
                  <a:gd name="connsiteY502" fmla="*/ 3329623 h 5667340"/>
                  <a:gd name="connsiteX503" fmla="*/ 647760 w 2837633"/>
                  <a:gd name="connsiteY503" fmla="*/ 2960719 h 5667340"/>
                  <a:gd name="connsiteX504" fmla="*/ 647855 w 2837633"/>
                  <a:gd name="connsiteY504" fmla="*/ 2939764 h 5667340"/>
                  <a:gd name="connsiteX505" fmla="*/ 615661 w 2837633"/>
                  <a:gd name="connsiteY505" fmla="*/ 3073495 h 5667340"/>
                  <a:gd name="connsiteX506" fmla="*/ 580704 w 2837633"/>
                  <a:gd name="connsiteY506" fmla="*/ 3252660 h 5667340"/>
                  <a:gd name="connsiteX507" fmla="*/ 496694 w 2837633"/>
                  <a:gd name="connsiteY507" fmla="*/ 3420205 h 5667340"/>
                  <a:gd name="connsiteX508" fmla="*/ 472024 w 2837633"/>
                  <a:gd name="connsiteY508" fmla="*/ 3426492 h 5667340"/>
                  <a:gd name="connsiteX509" fmla="*/ 433352 w 2837633"/>
                  <a:gd name="connsiteY509" fmla="*/ 3383439 h 5667340"/>
                  <a:gd name="connsiteX510" fmla="*/ 431924 w 2837633"/>
                  <a:gd name="connsiteY510" fmla="*/ 3241421 h 5667340"/>
                  <a:gd name="connsiteX511" fmla="*/ 441068 w 2837633"/>
                  <a:gd name="connsiteY511" fmla="*/ 3198940 h 5667340"/>
                  <a:gd name="connsiteX512" fmla="*/ 436972 w 2837633"/>
                  <a:gd name="connsiteY512" fmla="*/ 3196082 h 5667340"/>
                  <a:gd name="connsiteX513" fmla="*/ 400682 w 2837633"/>
                  <a:gd name="connsiteY513" fmla="*/ 3254947 h 5667340"/>
                  <a:gd name="connsiteX514" fmla="*/ 309718 w 2837633"/>
                  <a:gd name="connsiteY514" fmla="*/ 3381439 h 5667340"/>
                  <a:gd name="connsiteX515" fmla="*/ 255902 w 2837633"/>
                  <a:gd name="connsiteY515" fmla="*/ 3362389 h 5667340"/>
                  <a:gd name="connsiteX516" fmla="*/ 249234 w 2837633"/>
                  <a:gd name="connsiteY516" fmla="*/ 3299333 h 5667340"/>
                  <a:gd name="connsiteX517" fmla="*/ 291716 w 2837633"/>
                  <a:gd name="connsiteY517" fmla="*/ 3132360 h 5667340"/>
                  <a:gd name="connsiteX518" fmla="*/ 425256 w 2837633"/>
                  <a:gd name="connsiteY518" fmla="*/ 2836132 h 5667340"/>
                  <a:gd name="connsiteX519" fmla="*/ 428209 w 2837633"/>
                  <a:gd name="connsiteY519" fmla="*/ 2826607 h 5667340"/>
                  <a:gd name="connsiteX520" fmla="*/ 310766 w 2837633"/>
                  <a:gd name="connsiteY520" fmla="*/ 2945765 h 5667340"/>
                  <a:gd name="connsiteX521" fmla="*/ 121980 w 2837633"/>
                  <a:gd name="connsiteY521" fmla="*/ 3110357 h 5667340"/>
                  <a:gd name="connsiteX522" fmla="*/ 70450 w 2837633"/>
                  <a:gd name="connsiteY522" fmla="*/ 3088735 h 5667340"/>
                  <a:gd name="connsiteX523" fmla="*/ 73212 w 2837633"/>
                  <a:gd name="connsiteY523" fmla="*/ 3040253 h 5667340"/>
                  <a:gd name="connsiteX524" fmla="*/ 92643 w 2837633"/>
                  <a:gd name="connsiteY524" fmla="*/ 2989961 h 5667340"/>
                  <a:gd name="connsiteX525" fmla="*/ 62639 w 2837633"/>
                  <a:gd name="connsiteY525" fmla="*/ 2966244 h 5667340"/>
                  <a:gd name="connsiteX526" fmla="*/ 64735 w 2837633"/>
                  <a:gd name="connsiteY526" fmla="*/ 2922715 h 5667340"/>
                  <a:gd name="connsiteX527" fmla="*/ 84737 w 2837633"/>
                  <a:gd name="connsiteY527" fmla="*/ 2879757 h 5667340"/>
                  <a:gd name="connsiteX528" fmla="*/ 152746 w 2837633"/>
                  <a:gd name="connsiteY528" fmla="*/ 2789269 h 5667340"/>
                  <a:gd name="connsiteX529" fmla="*/ 204181 w 2837633"/>
                  <a:gd name="connsiteY529" fmla="*/ 2735072 h 5667340"/>
                  <a:gd name="connsiteX530" fmla="*/ 182178 w 2837633"/>
                  <a:gd name="connsiteY530" fmla="*/ 2737263 h 5667340"/>
                  <a:gd name="connsiteX531" fmla="*/ 139030 w 2837633"/>
                  <a:gd name="connsiteY531" fmla="*/ 2719070 h 5667340"/>
                  <a:gd name="connsiteX532" fmla="*/ 121790 w 2837633"/>
                  <a:gd name="connsiteY532" fmla="*/ 2700020 h 5667340"/>
                  <a:gd name="connsiteX533" fmla="*/ 111979 w 2837633"/>
                  <a:gd name="connsiteY533" fmla="*/ 2657158 h 5667340"/>
                  <a:gd name="connsiteX534" fmla="*/ 165605 w 2837633"/>
                  <a:gd name="connsiteY534" fmla="*/ 2562384 h 5667340"/>
                  <a:gd name="connsiteX535" fmla="*/ 184559 w 2837633"/>
                  <a:gd name="connsiteY535" fmla="*/ 2540857 h 5667340"/>
                  <a:gd name="connsiteX536" fmla="*/ 121599 w 2837633"/>
                  <a:gd name="connsiteY536" fmla="*/ 2537333 h 5667340"/>
                  <a:gd name="connsiteX537" fmla="*/ 13490 w 2837633"/>
                  <a:gd name="connsiteY537" fmla="*/ 2488756 h 5667340"/>
                  <a:gd name="connsiteX538" fmla="*/ 3489 w 2837633"/>
                  <a:gd name="connsiteY538" fmla="*/ 2476468 h 5667340"/>
                  <a:gd name="connsiteX539" fmla="*/ 155 w 2837633"/>
                  <a:gd name="connsiteY539" fmla="*/ 2464943 h 5667340"/>
                  <a:gd name="connsiteX540" fmla="*/ 29969 w 2837633"/>
                  <a:gd name="connsiteY540" fmla="*/ 2401126 h 5667340"/>
                  <a:gd name="connsiteX541" fmla="*/ 101025 w 2837633"/>
                  <a:gd name="connsiteY541" fmla="*/ 2371312 h 5667340"/>
                  <a:gd name="connsiteX542" fmla="*/ 151698 w 2837633"/>
                  <a:gd name="connsiteY542" fmla="*/ 2359978 h 5667340"/>
                  <a:gd name="connsiteX543" fmla="*/ 115694 w 2837633"/>
                  <a:gd name="connsiteY543" fmla="*/ 2333117 h 5667340"/>
                  <a:gd name="connsiteX544" fmla="*/ 40065 w 2837633"/>
                  <a:gd name="connsiteY544" fmla="*/ 2254536 h 5667340"/>
                  <a:gd name="connsiteX545" fmla="*/ 65973 w 2837633"/>
                  <a:gd name="connsiteY545" fmla="*/ 2181574 h 5667340"/>
                  <a:gd name="connsiteX546" fmla="*/ 143507 w 2837633"/>
                  <a:gd name="connsiteY546" fmla="*/ 2182813 h 5667340"/>
                  <a:gd name="connsiteX547" fmla="*/ 247234 w 2837633"/>
                  <a:gd name="connsiteY547" fmla="*/ 2201767 h 5667340"/>
                  <a:gd name="connsiteX548" fmla="*/ 250663 w 2837633"/>
                  <a:gd name="connsiteY548" fmla="*/ 2199386 h 5667340"/>
                  <a:gd name="connsiteX549" fmla="*/ 241233 w 2837633"/>
                  <a:gd name="connsiteY549" fmla="*/ 2189766 h 5667340"/>
                  <a:gd name="connsiteX550" fmla="*/ 186464 w 2837633"/>
                  <a:gd name="connsiteY550" fmla="*/ 2090801 h 5667340"/>
                  <a:gd name="connsiteX551" fmla="*/ 211325 w 2837633"/>
                  <a:gd name="connsiteY551" fmla="*/ 2040795 h 5667340"/>
                  <a:gd name="connsiteX552" fmla="*/ 264188 w 2837633"/>
                  <a:gd name="connsiteY552" fmla="*/ 2047938 h 5667340"/>
                  <a:gd name="connsiteX553" fmla="*/ 284381 w 2837633"/>
                  <a:gd name="connsiteY553" fmla="*/ 2054130 h 5667340"/>
                  <a:gd name="connsiteX554" fmla="*/ 301907 w 2837633"/>
                  <a:gd name="connsiteY554" fmla="*/ 1998504 h 5667340"/>
                  <a:gd name="connsiteX555" fmla="*/ 299145 w 2837633"/>
                  <a:gd name="connsiteY555" fmla="*/ 1991360 h 5667340"/>
                  <a:gd name="connsiteX556" fmla="*/ 292954 w 2837633"/>
                  <a:gd name="connsiteY556" fmla="*/ 1979168 h 5667340"/>
                  <a:gd name="connsiteX557" fmla="*/ 261617 w 2837633"/>
                  <a:gd name="connsiteY557" fmla="*/ 1867154 h 5667340"/>
                  <a:gd name="connsiteX558" fmla="*/ 301431 w 2837633"/>
                  <a:gd name="connsiteY558" fmla="*/ 1821624 h 5667340"/>
                  <a:gd name="connsiteX559" fmla="*/ 404777 w 2837633"/>
                  <a:gd name="connsiteY559" fmla="*/ 1898967 h 5667340"/>
                  <a:gd name="connsiteX560" fmla="*/ 460499 w 2837633"/>
                  <a:gd name="connsiteY560" fmla="*/ 1982883 h 5667340"/>
                  <a:gd name="connsiteX561" fmla="*/ 497170 w 2837633"/>
                  <a:gd name="connsiteY561" fmla="*/ 2031079 h 5667340"/>
                  <a:gd name="connsiteX562" fmla="*/ 508695 w 2837633"/>
                  <a:gd name="connsiteY562" fmla="*/ 1908874 h 5667340"/>
                  <a:gd name="connsiteX563" fmla="*/ 555749 w 2837633"/>
                  <a:gd name="connsiteY563" fmla="*/ 1883632 h 5667340"/>
                  <a:gd name="connsiteX564" fmla="*/ 574037 w 2837633"/>
                  <a:gd name="connsiteY564" fmla="*/ 1896396 h 5667340"/>
                  <a:gd name="connsiteX565" fmla="*/ 571084 w 2837633"/>
                  <a:gd name="connsiteY565" fmla="*/ 1879536 h 5667340"/>
                  <a:gd name="connsiteX566" fmla="*/ 1170968 w 2837633"/>
                  <a:gd name="connsiteY566" fmla="*/ 3532219 h 5667340"/>
                  <a:gd name="connsiteX567" fmla="*/ 1194305 w 2837633"/>
                  <a:gd name="connsiteY567" fmla="*/ 3473069 h 5667340"/>
                  <a:gd name="connsiteX568" fmla="*/ 1152966 w 2837633"/>
                  <a:gd name="connsiteY568" fmla="*/ 3507264 h 5667340"/>
                  <a:gd name="connsiteX569" fmla="*/ 1082576 w 2837633"/>
                  <a:gd name="connsiteY569" fmla="*/ 3666426 h 5667340"/>
                  <a:gd name="connsiteX570" fmla="*/ 1079243 w 2837633"/>
                  <a:gd name="connsiteY570" fmla="*/ 3740150 h 5667340"/>
                  <a:gd name="connsiteX571" fmla="*/ 1076957 w 2837633"/>
                  <a:gd name="connsiteY571" fmla="*/ 3756533 h 5667340"/>
                  <a:gd name="connsiteX572" fmla="*/ 1073337 w 2837633"/>
                  <a:gd name="connsiteY572" fmla="*/ 3757771 h 5667340"/>
                  <a:gd name="connsiteX573" fmla="*/ 1064765 w 2837633"/>
                  <a:gd name="connsiteY573" fmla="*/ 3739864 h 5667340"/>
                  <a:gd name="connsiteX574" fmla="*/ 1038095 w 2837633"/>
                  <a:gd name="connsiteY574" fmla="*/ 3637756 h 5667340"/>
                  <a:gd name="connsiteX575" fmla="*/ 1039333 w 2837633"/>
                  <a:gd name="connsiteY575" fmla="*/ 3586321 h 5667340"/>
                  <a:gd name="connsiteX576" fmla="*/ 1050953 w 2837633"/>
                  <a:gd name="connsiteY576" fmla="*/ 3485166 h 5667340"/>
                  <a:gd name="connsiteX577" fmla="*/ 1048763 w 2837633"/>
                  <a:gd name="connsiteY577" fmla="*/ 3416395 h 5667340"/>
                  <a:gd name="connsiteX578" fmla="*/ 1024093 w 2837633"/>
                  <a:gd name="connsiteY578" fmla="*/ 3530219 h 5667340"/>
                  <a:gd name="connsiteX579" fmla="*/ 1022474 w 2837633"/>
                  <a:gd name="connsiteY579" fmla="*/ 3519075 h 5667340"/>
                  <a:gd name="connsiteX580" fmla="*/ 1049144 w 2837633"/>
                  <a:gd name="connsiteY580" fmla="*/ 3390392 h 5667340"/>
                  <a:gd name="connsiteX581" fmla="*/ 1110675 w 2837633"/>
                  <a:gd name="connsiteY581" fmla="*/ 3283998 h 5667340"/>
                  <a:gd name="connsiteX582" fmla="*/ 1119819 w 2837633"/>
                  <a:gd name="connsiteY582" fmla="*/ 3267519 h 5667340"/>
                  <a:gd name="connsiteX583" fmla="*/ 1081910 w 2837633"/>
                  <a:gd name="connsiteY583" fmla="*/ 3237801 h 5667340"/>
                  <a:gd name="connsiteX584" fmla="*/ 1073051 w 2837633"/>
                  <a:gd name="connsiteY584" fmla="*/ 3240945 h 5667340"/>
                  <a:gd name="connsiteX585" fmla="*/ 1015711 w 2837633"/>
                  <a:gd name="connsiteY585" fmla="*/ 3299809 h 5667340"/>
                  <a:gd name="connsiteX586" fmla="*/ 988088 w 2837633"/>
                  <a:gd name="connsiteY586" fmla="*/ 3354959 h 5667340"/>
                  <a:gd name="connsiteX587" fmla="*/ 976658 w 2837633"/>
                  <a:gd name="connsiteY587" fmla="*/ 3498215 h 5667340"/>
                  <a:gd name="connsiteX588" fmla="*/ 1016854 w 2837633"/>
                  <a:gd name="connsiteY588" fmla="*/ 3636994 h 5667340"/>
                  <a:gd name="connsiteX589" fmla="*/ 1017806 w 2837633"/>
                  <a:gd name="connsiteY589" fmla="*/ 3648615 h 5667340"/>
                  <a:gd name="connsiteX590" fmla="*/ 1006567 w 2837633"/>
                  <a:gd name="connsiteY590" fmla="*/ 3639852 h 5667340"/>
                  <a:gd name="connsiteX591" fmla="*/ 985421 w 2837633"/>
                  <a:gd name="connsiteY591" fmla="*/ 3610039 h 5667340"/>
                  <a:gd name="connsiteX592" fmla="*/ 908078 w 2837633"/>
                  <a:gd name="connsiteY592" fmla="*/ 3558032 h 5667340"/>
                  <a:gd name="connsiteX593" fmla="*/ 895220 w 2837633"/>
                  <a:gd name="connsiteY593" fmla="*/ 3561556 h 5667340"/>
                  <a:gd name="connsiteX594" fmla="*/ 799684 w 2837633"/>
                  <a:gd name="connsiteY594" fmla="*/ 3600514 h 5667340"/>
                  <a:gd name="connsiteX595" fmla="*/ 766727 w 2837633"/>
                  <a:gd name="connsiteY595" fmla="*/ 3597561 h 5667340"/>
                  <a:gd name="connsiteX596" fmla="*/ 899030 w 2837633"/>
                  <a:gd name="connsiteY596" fmla="*/ 3551746 h 5667340"/>
                  <a:gd name="connsiteX597" fmla="*/ 859406 w 2837633"/>
                  <a:gd name="connsiteY597" fmla="*/ 3535648 h 5667340"/>
                  <a:gd name="connsiteX598" fmla="*/ 691670 w 2837633"/>
                  <a:gd name="connsiteY598" fmla="*/ 3523266 h 5667340"/>
                  <a:gd name="connsiteX599" fmla="*/ 666715 w 2837633"/>
                  <a:gd name="connsiteY599" fmla="*/ 3520980 h 5667340"/>
                  <a:gd name="connsiteX600" fmla="*/ 799970 w 2837633"/>
                  <a:gd name="connsiteY600" fmla="*/ 3499834 h 5667340"/>
                  <a:gd name="connsiteX601" fmla="*/ 771680 w 2837633"/>
                  <a:gd name="connsiteY601" fmla="*/ 3466211 h 5667340"/>
                  <a:gd name="connsiteX602" fmla="*/ 693766 w 2837633"/>
                  <a:gd name="connsiteY602" fmla="*/ 3486594 h 5667340"/>
                  <a:gd name="connsiteX603" fmla="*/ 687575 w 2837633"/>
                  <a:gd name="connsiteY603" fmla="*/ 3485833 h 5667340"/>
                  <a:gd name="connsiteX604" fmla="*/ 638807 w 2837633"/>
                  <a:gd name="connsiteY604" fmla="*/ 3513360 h 5667340"/>
                  <a:gd name="connsiteX605" fmla="*/ 638521 w 2837633"/>
                  <a:gd name="connsiteY605" fmla="*/ 3532124 h 5667340"/>
                  <a:gd name="connsiteX606" fmla="*/ 712149 w 2837633"/>
                  <a:gd name="connsiteY606" fmla="*/ 3590322 h 5667340"/>
                  <a:gd name="connsiteX607" fmla="*/ 853595 w 2837633"/>
                  <a:gd name="connsiteY607" fmla="*/ 3619278 h 5667340"/>
                  <a:gd name="connsiteX608" fmla="*/ 969991 w 2837633"/>
                  <a:gd name="connsiteY608" fmla="*/ 3631660 h 5667340"/>
                  <a:gd name="connsiteX609" fmla="*/ 1020188 w 2837633"/>
                  <a:gd name="connsiteY609" fmla="*/ 3703098 h 5667340"/>
                  <a:gd name="connsiteX610" fmla="*/ 1038761 w 2837633"/>
                  <a:gd name="connsiteY610" fmla="*/ 3791585 h 5667340"/>
                  <a:gd name="connsiteX611" fmla="*/ 1049239 w 2837633"/>
                  <a:gd name="connsiteY611" fmla="*/ 3803491 h 5667340"/>
                  <a:gd name="connsiteX612" fmla="*/ 1064765 w 2837633"/>
                  <a:gd name="connsiteY612" fmla="*/ 3825208 h 5667340"/>
                  <a:gd name="connsiteX613" fmla="*/ 1080290 w 2837633"/>
                  <a:gd name="connsiteY613" fmla="*/ 3902266 h 5667340"/>
                  <a:gd name="connsiteX614" fmla="*/ 1081719 w 2837633"/>
                  <a:gd name="connsiteY614" fmla="*/ 3916648 h 5667340"/>
                  <a:gd name="connsiteX615" fmla="*/ 1071337 w 2837633"/>
                  <a:gd name="connsiteY615" fmla="*/ 3907885 h 5667340"/>
                  <a:gd name="connsiteX616" fmla="*/ 1056573 w 2837633"/>
                  <a:gd name="connsiteY616" fmla="*/ 3883216 h 5667340"/>
                  <a:gd name="connsiteX617" fmla="*/ 1040952 w 2837633"/>
                  <a:gd name="connsiteY617" fmla="*/ 3923601 h 5667340"/>
                  <a:gd name="connsiteX618" fmla="*/ 1098197 w 2837633"/>
                  <a:gd name="connsiteY618" fmla="*/ 4009041 h 5667340"/>
                  <a:gd name="connsiteX619" fmla="*/ 1116009 w 2837633"/>
                  <a:gd name="connsiteY619" fmla="*/ 4146963 h 5667340"/>
                  <a:gd name="connsiteX620" fmla="*/ 1155728 w 2837633"/>
                  <a:gd name="connsiteY620" fmla="*/ 4407281 h 5667340"/>
                  <a:gd name="connsiteX621" fmla="*/ 1178398 w 2837633"/>
                  <a:gd name="connsiteY621" fmla="*/ 4562158 h 5667340"/>
                  <a:gd name="connsiteX622" fmla="*/ 1180874 w 2837633"/>
                  <a:gd name="connsiteY622" fmla="*/ 4572635 h 5667340"/>
                  <a:gd name="connsiteX623" fmla="*/ 1183637 w 2837633"/>
                  <a:gd name="connsiteY623" fmla="*/ 4570444 h 5667340"/>
                  <a:gd name="connsiteX624" fmla="*/ 1195924 w 2837633"/>
                  <a:gd name="connsiteY624" fmla="*/ 4481386 h 5667340"/>
                  <a:gd name="connsiteX625" fmla="*/ 1193447 w 2837633"/>
                  <a:gd name="connsiteY625" fmla="*/ 4438333 h 5667340"/>
                  <a:gd name="connsiteX626" fmla="*/ 1186304 w 2837633"/>
                  <a:gd name="connsiteY626" fmla="*/ 4406424 h 5667340"/>
                  <a:gd name="connsiteX627" fmla="*/ 1152776 w 2837633"/>
                  <a:gd name="connsiteY627" fmla="*/ 4223449 h 5667340"/>
                  <a:gd name="connsiteX628" fmla="*/ 1102865 w 2837633"/>
                  <a:gd name="connsiteY628" fmla="*/ 3903409 h 5667340"/>
                  <a:gd name="connsiteX629" fmla="*/ 1095054 w 2837633"/>
                  <a:gd name="connsiteY629" fmla="*/ 3762724 h 5667340"/>
                  <a:gd name="connsiteX630" fmla="*/ 1094006 w 2837633"/>
                  <a:gd name="connsiteY630" fmla="*/ 3687477 h 5667340"/>
                  <a:gd name="connsiteX631" fmla="*/ 1127439 w 2837633"/>
                  <a:gd name="connsiteY631" fmla="*/ 3630613 h 5667340"/>
                  <a:gd name="connsiteX632" fmla="*/ 1226023 w 2837633"/>
                  <a:gd name="connsiteY632" fmla="*/ 3596037 h 5667340"/>
                  <a:gd name="connsiteX633" fmla="*/ 1280792 w 2837633"/>
                  <a:gd name="connsiteY633" fmla="*/ 3559270 h 5667340"/>
                  <a:gd name="connsiteX634" fmla="*/ 1343847 w 2837633"/>
                  <a:gd name="connsiteY634" fmla="*/ 3477546 h 5667340"/>
                  <a:gd name="connsiteX635" fmla="*/ 1356325 w 2837633"/>
                  <a:gd name="connsiteY635" fmla="*/ 3423539 h 5667340"/>
                  <a:gd name="connsiteX636" fmla="*/ 1216307 w 2837633"/>
                  <a:gd name="connsiteY636" fmla="*/ 3464877 h 5667340"/>
                  <a:gd name="connsiteX637" fmla="*/ 1206878 w 2837633"/>
                  <a:gd name="connsiteY637" fmla="*/ 3472498 h 5667340"/>
                  <a:gd name="connsiteX638" fmla="*/ 1174302 w 2837633"/>
                  <a:gd name="connsiteY638" fmla="*/ 3544221 h 5667340"/>
                  <a:gd name="connsiteX639" fmla="*/ 1174683 w 2837633"/>
                  <a:gd name="connsiteY639" fmla="*/ 3543840 h 5667340"/>
                  <a:gd name="connsiteX640" fmla="*/ 1170968 w 2837633"/>
                  <a:gd name="connsiteY640" fmla="*/ 3532219 h 5667340"/>
                  <a:gd name="connsiteX641" fmla="*/ 1445193 w 2837633"/>
                  <a:gd name="connsiteY641" fmla="*/ 2754027 h 5667340"/>
                  <a:gd name="connsiteX642" fmla="*/ 1474530 w 2837633"/>
                  <a:gd name="connsiteY642" fmla="*/ 2825274 h 5667340"/>
                  <a:gd name="connsiteX643" fmla="*/ 1439954 w 2837633"/>
                  <a:gd name="connsiteY643" fmla="*/ 2891282 h 5667340"/>
                  <a:gd name="connsiteX644" fmla="*/ 1339751 w 2837633"/>
                  <a:gd name="connsiteY644" fmla="*/ 2882043 h 5667340"/>
                  <a:gd name="connsiteX645" fmla="*/ 1276696 w 2837633"/>
                  <a:gd name="connsiteY645" fmla="*/ 2852706 h 5667340"/>
                  <a:gd name="connsiteX646" fmla="*/ 1274791 w 2837633"/>
                  <a:gd name="connsiteY646" fmla="*/ 2856516 h 5667340"/>
                  <a:gd name="connsiteX647" fmla="*/ 1305176 w 2837633"/>
                  <a:gd name="connsiteY647" fmla="*/ 2894235 h 5667340"/>
                  <a:gd name="connsiteX648" fmla="*/ 1351943 w 2837633"/>
                  <a:gd name="connsiteY648" fmla="*/ 2978626 h 5667340"/>
                  <a:gd name="connsiteX649" fmla="*/ 1310414 w 2837633"/>
                  <a:gd name="connsiteY649" fmla="*/ 3076639 h 5667340"/>
                  <a:gd name="connsiteX650" fmla="*/ 1232500 w 2837633"/>
                  <a:gd name="connsiteY650" fmla="*/ 3063208 h 5667340"/>
                  <a:gd name="connsiteX651" fmla="*/ 1212688 w 2837633"/>
                  <a:gd name="connsiteY651" fmla="*/ 3055969 h 5667340"/>
                  <a:gd name="connsiteX652" fmla="*/ 1212688 w 2837633"/>
                  <a:gd name="connsiteY652" fmla="*/ 3326765 h 5667340"/>
                  <a:gd name="connsiteX653" fmla="*/ 1219832 w 2837633"/>
                  <a:gd name="connsiteY653" fmla="*/ 3318859 h 5667340"/>
                  <a:gd name="connsiteX654" fmla="*/ 1417761 w 2837633"/>
                  <a:gd name="connsiteY654" fmla="*/ 3172555 h 5667340"/>
                  <a:gd name="connsiteX655" fmla="*/ 1443479 w 2837633"/>
                  <a:gd name="connsiteY655" fmla="*/ 3192177 h 5667340"/>
                  <a:gd name="connsiteX656" fmla="*/ 1443860 w 2837633"/>
                  <a:gd name="connsiteY656" fmla="*/ 3250756 h 5667340"/>
                  <a:gd name="connsiteX657" fmla="*/ 1375851 w 2837633"/>
                  <a:gd name="connsiteY657" fmla="*/ 3389059 h 5667340"/>
                  <a:gd name="connsiteX658" fmla="*/ 1361849 w 2837633"/>
                  <a:gd name="connsiteY658" fmla="*/ 3405060 h 5667340"/>
                  <a:gd name="connsiteX659" fmla="*/ 1370803 w 2837633"/>
                  <a:gd name="connsiteY659" fmla="*/ 3443542 h 5667340"/>
                  <a:gd name="connsiteX660" fmla="*/ 1345085 w 2837633"/>
                  <a:gd name="connsiteY660" fmla="*/ 3503835 h 5667340"/>
                  <a:gd name="connsiteX661" fmla="*/ 1276410 w 2837633"/>
                  <a:gd name="connsiteY661" fmla="*/ 3589274 h 5667340"/>
                  <a:gd name="connsiteX662" fmla="*/ 1230214 w 2837633"/>
                  <a:gd name="connsiteY662" fmla="*/ 3616134 h 5667340"/>
                  <a:gd name="connsiteX663" fmla="*/ 1218974 w 2837633"/>
                  <a:gd name="connsiteY663" fmla="*/ 3636899 h 5667340"/>
                  <a:gd name="connsiteX664" fmla="*/ 1230119 w 2837633"/>
                  <a:gd name="connsiteY664" fmla="*/ 4052951 h 5667340"/>
                  <a:gd name="connsiteX665" fmla="*/ 1238691 w 2837633"/>
                  <a:gd name="connsiteY665" fmla="*/ 4298506 h 5667340"/>
                  <a:gd name="connsiteX666" fmla="*/ 1242120 w 2837633"/>
                  <a:gd name="connsiteY666" fmla="*/ 4312031 h 5667340"/>
                  <a:gd name="connsiteX667" fmla="*/ 1246787 w 2837633"/>
                  <a:gd name="connsiteY667" fmla="*/ 4297077 h 5667340"/>
                  <a:gd name="connsiteX668" fmla="*/ 1296127 w 2837633"/>
                  <a:gd name="connsiteY668" fmla="*/ 4069143 h 5667340"/>
                  <a:gd name="connsiteX669" fmla="*/ 1427000 w 2837633"/>
                  <a:gd name="connsiteY669" fmla="*/ 3509645 h 5667340"/>
                  <a:gd name="connsiteX670" fmla="*/ 1585877 w 2837633"/>
                  <a:gd name="connsiteY670" fmla="*/ 2963196 h 5667340"/>
                  <a:gd name="connsiteX671" fmla="*/ 1585496 w 2837633"/>
                  <a:gd name="connsiteY671" fmla="*/ 2831560 h 5667340"/>
                  <a:gd name="connsiteX672" fmla="*/ 1514535 w 2837633"/>
                  <a:gd name="connsiteY672" fmla="*/ 2694972 h 5667340"/>
                  <a:gd name="connsiteX673" fmla="*/ 1504724 w 2837633"/>
                  <a:gd name="connsiteY673" fmla="*/ 2690400 h 5667340"/>
                  <a:gd name="connsiteX674" fmla="*/ 1396425 w 2837633"/>
                  <a:gd name="connsiteY674" fmla="*/ 2686494 h 5667340"/>
                  <a:gd name="connsiteX675" fmla="*/ 1386900 w 2837633"/>
                  <a:gd name="connsiteY675" fmla="*/ 2686399 h 5667340"/>
                  <a:gd name="connsiteX676" fmla="*/ 1445193 w 2837633"/>
                  <a:gd name="connsiteY676" fmla="*/ 2754027 h 5667340"/>
                  <a:gd name="connsiteX677" fmla="*/ 1073623 w 2837633"/>
                  <a:gd name="connsiteY677" fmla="*/ 4817428 h 5667340"/>
                  <a:gd name="connsiteX678" fmla="*/ 972277 w 2837633"/>
                  <a:gd name="connsiteY678" fmla="*/ 4638358 h 5667340"/>
                  <a:gd name="connsiteX679" fmla="*/ 866359 w 2837633"/>
                  <a:gd name="connsiteY679" fmla="*/ 4437571 h 5667340"/>
                  <a:gd name="connsiteX680" fmla="*/ 775014 w 2837633"/>
                  <a:gd name="connsiteY680" fmla="*/ 4242308 h 5667340"/>
                  <a:gd name="connsiteX681" fmla="*/ 611375 w 2837633"/>
                  <a:gd name="connsiteY681" fmla="*/ 4007707 h 5667340"/>
                  <a:gd name="connsiteX682" fmla="*/ 504314 w 2837633"/>
                  <a:gd name="connsiteY682" fmla="*/ 3919982 h 5667340"/>
                  <a:gd name="connsiteX683" fmla="*/ 366582 w 2837633"/>
                  <a:gd name="connsiteY683" fmla="*/ 3817684 h 5667340"/>
                  <a:gd name="connsiteX684" fmla="*/ 357438 w 2837633"/>
                  <a:gd name="connsiteY684" fmla="*/ 3812921 h 5667340"/>
                  <a:gd name="connsiteX685" fmla="*/ 413350 w 2837633"/>
                  <a:gd name="connsiteY685" fmla="*/ 3895217 h 5667340"/>
                  <a:gd name="connsiteX686" fmla="*/ 509648 w 2837633"/>
                  <a:gd name="connsiteY686" fmla="*/ 4055523 h 5667340"/>
                  <a:gd name="connsiteX687" fmla="*/ 625567 w 2837633"/>
                  <a:gd name="connsiteY687" fmla="*/ 4224782 h 5667340"/>
                  <a:gd name="connsiteX688" fmla="*/ 630710 w 2837633"/>
                  <a:gd name="connsiteY688" fmla="*/ 4228307 h 5667340"/>
                  <a:gd name="connsiteX689" fmla="*/ 593658 w 2837633"/>
                  <a:gd name="connsiteY689" fmla="*/ 4009041 h 5667340"/>
                  <a:gd name="connsiteX690" fmla="*/ 626996 w 2837633"/>
                  <a:gd name="connsiteY690" fmla="*/ 4105243 h 5667340"/>
                  <a:gd name="connsiteX691" fmla="*/ 638902 w 2837633"/>
                  <a:gd name="connsiteY691" fmla="*/ 4228021 h 5667340"/>
                  <a:gd name="connsiteX692" fmla="*/ 647665 w 2837633"/>
                  <a:gd name="connsiteY692" fmla="*/ 4252881 h 5667340"/>
                  <a:gd name="connsiteX693" fmla="*/ 741391 w 2837633"/>
                  <a:gd name="connsiteY693" fmla="*/ 4366991 h 5667340"/>
                  <a:gd name="connsiteX694" fmla="*/ 850071 w 2837633"/>
                  <a:gd name="connsiteY694" fmla="*/ 4540631 h 5667340"/>
                  <a:gd name="connsiteX695" fmla="*/ 864930 w 2837633"/>
                  <a:gd name="connsiteY695" fmla="*/ 4562253 h 5667340"/>
                  <a:gd name="connsiteX696" fmla="*/ 858834 w 2837633"/>
                  <a:gd name="connsiteY696" fmla="*/ 4513390 h 5667340"/>
                  <a:gd name="connsiteX697" fmla="*/ 848738 w 2837633"/>
                  <a:gd name="connsiteY697" fmla="*/ 4461955 h 5667340"/>
                  <a:gd name="connsiteX698" fmla="*/ 838451 w 2837633"/>
                  <a:gd name="connsiteY698" fmla="*/ 4411663 h 5667340"/>
                  <a:gd name="connsiteX699" fmla="*/ 844737 w 2837633"/>
                  <a:gd name="connsiteY699" fmla="*/ 4426808 h 5667340"/>
                  <a:gd name="connsiteX700" fmla="*/ 873407 w 2837633"/>
                  <a:gd name="connsiteY700" fmla="*/ 4574540 h 5667340"/>
                  <a:gd name="connsiteX701" fmla="*/ 881694 w 2837633"/>
                  <a:gd name="connsiteY701" fmla="*/ 4600353 h 5667340"/>
                  <a:gd name="connsiteX702" fmla="*/ 936749 w 2837633"/>
                  <a:gd name="connsiteY702" fmla="*/ 4696936 h 5667340"/>
                  <a:gd name="connsiteX703" fmla="*/ 937415 w 2837633"/>
                  <a:gd name="connsiteY703" fmla="*/ 4702270 h 5667340"/>
                  <a:gd name="connsiteX704" fmla="*/ 820925 w 2837633"/>
                  <a:gd name="connsiteY704" fmla="*/ 4645978 h 5667340"/>
                  <a:gd name="connsiteX705" fmla="*/ 792445 w 2837633"/>
                  <a:gd name="connsiteY705" fmla="*/ 4624642 h 5667340"/>
                  <a:gd name="connsiteX706" fmla="*/ 913031 w 2837633"/>
                  <a:gd name="connsiteY706" fmla="*/ 4681887 h 5667340"/>
                  <a:gd name="connsiteX707" fmla="*/ 915508 w 2837633"/>
                  <a:gd name="connsiteY707" fmla="*/ 4677124 h 5667340"/>
                  <a:gd name="connsiteX708" fmla="*/ 886457 w 2837633"/>
                  <a:gd name="connsiteY708" fmla="*/ 4628071 h 5667340"/>
                  <a:gd name="connsiteX709" fmla="*/ 812733 w 2837633"/>
                  <a:gd name="connsiteY709" fmla="*/ 4492816 h 5667340"/>
                  <a:gd name="connsiteX710" fmla="*/ 808542 w 2837633"/>
                  <a:gd name="connsiteY710" fmla="*/ 4484719 h 5667340"/>
                  <a:gd name="connsiteX711" fmla="*/ 756345 w 2837633"/>
                  <a:gd name="connsiteY711" fmla="*/ 4445572 h 5667340"/>
                  <a:gd name="connsiteX712" fmla="*/ 554034 w 2837633"/>
                  <a:gd name="connsiteY712" fmla="*/ 4353655 h 5667340"/>
                  <a:gd name="connsiteX713" fmla="*/ 546509 w 2837633"/>
                  <a:gd name="connsiteY713" fmla="*/ 4345750 h 5667340"/>
                  <a:gd name="connsiteX714" fmla="*/ 657476 w 2837633"/>
                  <a:gd name="connsiteY714" fmla="*/ 4408424 h 5667340"/>
                  <a:gd name="connsiteX715" fmla="*/ 777014 w 2837633"/>
                  <a:gd name="connsiteY715" fmla="*/ 4438333 h 5667340"/>
                  <a:gd name="connsiteX716" fmla="*/ 765680 w 2837633"/>
                  <a:gd name="connsiteY716" fmla="*/ 4422426 h 5667340"/>
                  <a:gd name="connsiteX717" fmla="*/ 604136 w 2837633"/>
                  <a:gd name="connsiteY717" fmla="*/ 4222972 h 5667340"/>
                  <a:gd name="connsiteX718" fmla="*/ 550224 w 2837633"/>
                  <a:gd name="connsiteY718" fmla="*/ 4149820 h 5667340"/>
                  <a:gd name="connsiteX719" fmla="*/ 534508 w 2837633"/>
                  <a:gd name="connsiteY719" fmla="*/ 4138009 h 5667340"/>
                  <a:gd name="connsiteX720" fmla="*/ 406778 w 2837633"/>
                  <a:gd name="connsiteY720" fmla="*/ 4043902 h 5667340"/>
                  <a:gd name="connsiteX721" fmla="*/ 536127 w 2837633"/>
                  <a:gd name="connsiteY721" fmla="*/ 4129056 h 5667340"/>
                  <a:gd name="connsiteX722" fmla="*/ 498980 w 2837633"/>
                  <a:gd name="connsiteY722" fmla="*/ 4069143 h 5667340"/>
                  <a:gd name="connsiteX723" fmla="*/ 361534 w 2837633"/>
                  <a:gd name="connsiteY723" fmla="*/ 3845306 h 5667340"/>
                  <a:gd name="connsiteX724" fmla="*/ 290096 w 2837633"/>
                  <a:gd name="connsiteY724" fmla="*/ 3773297 h 5667340"/>
                  <a:gd name="connsiteX725" fmla="*/ 282191 w 2837633"/>
                  <a:gd name="connsiteY725" fmla="*/ 3769773 h 5667340"/>
                  <a:gd name="connsiteX726" fmla="*/ 289049 w 2837633"/>
                  <a:gd name="connsiteY726" fmla="*/ 3784441 h 5667340"/>
                  <a:gd name="connsiteX727" fmla="*/ 369059 w 2837633"/>
                  <a:gd name="connsiteY727" fmla="*/ 3977227 h 5667340"/>
                  <a:gd name="connsiteX728" fmla="*/ 465452 w 2837633"/>
                  <a:gd name="connsiteY728" fmla="*/ 4230307 h 5667340"/>
                  <a:gd name="connsiteX729" fmla="*/ 620614 w 2837633"/>
                  <a:gd name="connsiteY729" fmla="*/ 4490816 h 5667340"/>
                  <a:gd name="connsiteX730" fmla="*/ 739010 w 2837633"/>
                  <a:gd name="connsiteY730" fmla="*/ 4602163 h 5667340"/>
                  <a:gd name="connsiteX731" fmla="*/ 849976 w 2837633"/>
                  <a:gd name="connsiteY731" fmla="*/ 4707604 h 5667340"/>
                  <a:gd name="connsiteX732" fmla="*/ 871883 w 2837633"/>
                  <a:gd name="connsiteY732" fmla="*/ 4722940 h 5667340"/>
                  <a:gd name="connsiteX733" fmla="*/ 1091530 w 2837633"/>
                  <a:gd name="connsiteY733" fmla="*/ 4900676 h 5667340"/>
                  <a:gd name="connsiteX734" fmla="*/ 1094864 w 2837633"/>
                  <a:gd name="connsiteY734" fmla="*/ 4909439 h 5667340"/>
                  <a:gd name="connsiteX735" fmla="*/ 1073623 w 2837633"/>
                  <a:gd name="connsiteY735" fmla="*/ 4817428 h 5667340"/>
                  <a:gd name="connsiteX736" fmla="*/ 1531204 w 2837633"/>
                  <a:gd name="connsiteY736" fmla="*/ 4804188 h 5667340"/>
                  <a:gd name="connsiteX737" fmla="*/ 1567685 w 2837633"/>
                  <a:gd name="connsiteY737" fmla="*/ 4764278 h 5667340"/>
                  <a:gd name="connsiteX738" fmla="*/ 1615976 w 2837633"/>
                  <a:gd name="connsiteY738" fmla="*/ 4656360 h 5667340"/>
                  <a:gd name="connsiteX739" fmla="*/ 1630264 w 2837633"/>
                  <a:gd name="connsiteY739" fmla="*/ 4643882 h 5667340"/>
                  <a:gd name="connsiteX740" fmla="*/ 1574066 w 2837633"/>
                  <a:gd name="connsiteY740" fmla="*/ 4762087 h 5667340"/>
                  <a:gd name="connsiteX741" fmla="*/ 1576733 w 2837633"/>
                  <a:gd name="connsiteY741" fmla="*/ 4762754 h 5667340"/>
                  <a:gd name="connsiteX742" fmla="*/ 1760661 w 2837633"/>
                  <a:gd name="connsiteY742" fmla="*/ 4648835 h 5667340"/>
                  <a:gd name="connsiteX743" fmla="*/ 1849434 w 2837633"/>
                  <a:gd name="connsiteY743" fmla="*/ 4584541 h 5667340"/>
                  <a:gd name="connsiteX744" fmla="*/ 1957829 w 2837633"/>
                  <a:gd name="connsiteY744" fmla="*/ 4485672 h 5667340"/>
                  <a:gd name="connsiteX745" fmla="*/ 1970687 w 2837633"/>
                  <a:gd name="connsiteY745" fmla="*/ 4478814 h 5667340"/>
                  <a:gd name="connsiteX746" fmla="*/ 1976021 w 2837633"/>
                  <a:gd name="connsiteY746" fmla="*/ 4477576 h 5667340"/>
                  <a:gd name="connsiteX747" fmla="*/ 1900774 w 2837633"/>
                  <a:gd name="connsiteY747" fmla="*/ 4539869 h 5667340"/>
                  <a:gd name="connsiteX748" fmla="*/ 1830956 w 2837633"/>
                  <a:gd name="connsiteY748" fmla="*/ 4611688 h 5667340"/>
                  <a:gd name="connsiteX749" fmla="*/ 1833623 w 2837633"/>
                  <a:gd name="connsiteY749" fmla="*/ 4617117 h 5667340"/>
                  <a:gd name="connsiteX750" fmla="*/ 1949447 w 2837633"/>
                  <a:gd name="connsiteY750" fmla="*/ 4576159 h 5667340"/>
                  <a:gd name="connsiteX751" fmla="*/ 2065556 w 2837633"/>
                  <a:gd name="connsiteY751" fmla="*/ 4530725 h 5667340"/>
                  <a:gd name="connsiteX752" fmla="*/ 2176046 w 2837633"/>
                  <a:gd name="connsiteY752" fmla="*/ 4473861 h 5667340"/>
                  <a:gd name="connsiteX753" fmla="*/ 2177951 w 2837633"/>
                  <a:gd name="connsiteY753" fmla="*/ 4479100 h 5667340"/>
                  <a:gd name="connsiteX754" fmla="*/ 2172427 w 2837633"/>
                  <a:gd name="connsiteY754" fmla="*/ 4484243 h 5667340"/>
                  <a:gd name="connsiteX755" fmla="*/ 1929635 w 2837633"/>
                  <a:gd name="connsiteY755" fmla="*/ 4598829 h 5667340"/>
                  <a:gd name="connsiteX756" fmla="*/ 1782569 w 2837633"/>
                  <a:gd name="connsiteY756" fmla="*/ 4654455 h 5667340"/>
                  <a:gd name="connsiteX757" fmla="*/ 1772282 w 2837633"/>
                  <a:gd name="connsiteY757" fmla="*/ 4659884 h 5667340"/>
                  <a:gd name="connsiteX758" fmla="*/ 1772186 w 2837633"/>
                  <a:gd name="connsiteY758" fmla="*/ 4664551 h 5667340"/>
                  <a:gd name="connsiteX759" fmla="*/ 1849720 w 2837633"/>
                  <a:gd name="connsiteY759" fmla="*/ 4674458 h 5667340"/>
                  <a:gd name="connsiteX760" fmla="*/ 1928968 w 2837633"/>
                  <a:gd name="connsiteY760" fmla="*/ 4673981 h 5667340"/>
                  <a:gd name="connsiteX761" fmla="*/ 2008025 w 2837633"/>
                  <a:gd name="connsiteY761" fmla="*/ 4662932 h 5667340"/>
                  <a:gd name="connsiteX762" fmla="*/ 1992309 w 2837633"/>
                  <a:gd name="connsiteY762" fmla="*/ 4669790 h 5667340"/>
                  <a:gd name="connsiteX763" fmla="*/ 1772472 w 2837633"/>
                  <a:gd name="connsiteY763" fmla="*/ 4671124 h 5667340"/>
                  <a:gd name="connsiteX764" fmla="*/ 1741802 w 2837633"/>
                  <a:gd name="connsiteY764" fmla="*/ 4673410 h 5667340"/>
                  <a:gd name="connsiteX765" fmla="*/ 1600451 w 2837633"/>
                  <a:gd name="connsiteY765" fmla="*/ 4759135 h 5667340"/>
                  <a:gd name="connsiteX766" fmla="*/ 1567494 w 2837633"/>
                  <a:gd name="connsiteY766" fmla="*/ 4792567 h 5667340"/>
                  <a:gd name="connsiteX767" fmla="*/ 1574638 w 2837633"/>
                  <a:gd name="connsiteY767" fmla="*/ 4793520 h 5667340"/>
                  <a:gd name="connsiteX768" fmla="*/ 1813715 w 2837633"/>
                  <a:gd name="connsiteY768" fmla="*/ 4811332 h 5667340"/>
                  <a:gd name="connsiteX769" fmla="*/ 1836956 w 2837633"/>
                  <a:gd name="connsiteY769" fmla="*/ 4810951 h 5667340"/>
                  <a:gd name="connsiteX770" fmla="*/ 2047459 w 2837633"/>
                  <a:gd name="connsiteY770" fmla="*/ 4662266 h 5667340"/>
                  <a:gd name="connsiteX771" fmla="*/ 2282917 w 2837633"/>
                  <a:gd name="connsiteY771" fmla="*/ 4440142 h 5667340"/>
                  <a:gd name="connsiteX772" fmla="*/ 2291870 w 2837633"/>
                  <a:gd name="connsiteY772" fmla="*/ 4431094 h 5667340"/>
                  <a:gd name="connsiteX773" fmla="*/ 2258342 w 2837633"/>
                  <a:gd name="connsiteY773" fmla="*/ 4431284 h 5667340"/>
                  <a:gd name="connsiteX774" fmla="*/ 2064699 w 2837633"/>
                  <a:gd name="connsiteY774" fmla="*/ 4455668 h 5667340"/>
                  <a:gd name="connsiteX775" fmla="*/ 1895535 w 2837633"/>
                  <a:gd name="connsiteY775" fmla="*/ 4479766 h 5667340"/>
                  <a:gd name="connsiteX776" fmla="*/ 1730943 w 2837633"/>
                  <a:gd name="connsiteY776" fmla="*/ 4544346 h 5667340"/>
                  <a:gd name="connsiteX777" fmla="*/ 1586639 w 2837633"/>
                  <a:gd name="connsiteY777" fmla="*/ 4615212 h 5667340"/>
                  <a:gd name="connsiteX778" fmla="*/ 1448813 w 2837633"/>
                  <a:gd name="connsiteY778" fmla="*/ 4706747 h 5667340"/>
                  <a:gd name="connsiteX779" fmla="*/ 1417571 w 2837633"/>
                  <a:gd name="connsiteY779" fmla="*/ 4746657 h 5667340"/>
                  <a:gd name="connsiteX780" fmla="*/ 1320797 w 2837633"/>
                  <a:gd name="connsiteY780" fmla="*/ 4870101 h 5667340"/>
                  <a:gd name="connsiteX781" fmla="*/ 1319463 w 2837633"/>
                  <a:gd name="connsiteY781" fmla="*/ 4872387 h 5667340"/>
                  <a:gd name="connsiteX782" fmla="*/ 1531204 w 2837633"/>
                  <a:gd name="connsiteY782" fmla="*/ 4804188 h 5667340"/>
                  <a:gd name="connsiteX783" fmla="*/ 1762757 w 2837633"/>
                  <a:gd name="connsiteY783" fmla="*/ 3984371 h 5667340"/>
                  <a:gd name="connsiteX784" fmla="*/ 1771520 w 2837633"/>
                  <a:gd name="connsiteY784" fmla="*/ 3981609 h 5667340"/>
                  <a:gd name="connsiteX785" fmla="*/ 1600546 w 2837633"/>
                  <a:gd name="connsiteY785" fmla="*/ 4206208 h 5667340"/>
                  <a:gd name="connsiteX786" fmla="*/ 1738468 w 2837633"/>
                  <a:gd name="connsiteY786" fmla="*/ 4134580 h 5667340"/>
                  <a:gd name="connsiteX787" fmla="*/ 1671888 w 2837633"/>
                  <a:gd name="connsiteY787" fmla="*/ 4190873 h 5667340"/>
                  <a:gd name="connsiteX788" fmla="*/ 1604737 w 2837633"/>
                  <a:gd name="connsiteY788" fmla="*/ 4217162 h 5667340"/>
                  <a:gd name="connsiteX789" fmla="*/ 1584544 w 2837633"/>
                  <a:gd name="connsiteY789" fmla="*/ 4234117 h 5667340"/>
                  <a:gd name="connsiteX790" fmla="*/ 1480626 w 2837633"/>
                  <a:gd name="connsiteY790" fmla="*/ 4419187 h 5667340"/>
                  <a:gd name="connsiteX791" fmla="*/ 1376327 w 2837633"/>
                  <a:gd name="connsiteY791" fmla="*/ 4613974 h 5667340"/>
                  <a:gd name="connsiteX792" fmla="*/ 1478626 w 2837633"/>
                  <a:gd name="connsiteY792" fmla="*/ 4559300 h 5667340"/>
                  <a:gd name="connsiteX793" fmla="*/ 1566446 w 2837633"/>
                  <a:gd name="connsiteY793" fmla="*/ 4471861 h 5667340"/>
                  <a:gd name="connsiteX794" fmla="*/ 1568732 w 2837633"/>
                  <a:gd name="connsiteY794" fmla="*/ 4475194 h 5667340"/>
                  <a:gd name="connsiteX795" fmla="*/ 1503010 w 2837633"/>
                  <a:gd name="connsiteY795" fmla="*/ 4547203 h 5667340"/>
                  <a:gd name="connsiteX796" fmla="*/ 1392234 w 2837633"/>
                  <a:gd name="connsiteY796" fmla="*/ 4614641 h 5667340"/>
                  <a:gd name="connsiteX797" fmla="*/ 1354229 w 2837633"/>
                  <a:gd name="connsiteY797" fmla="*/ 4648740 h 5667340"/>
                  <a:gd name="connsiteX798" fmla="*/ 1278696 w 2837633"/>
                  <a:gd name="connsiteY798" fmla="*/ 4782280 h 5667340"/>
                  <a:gd name="connsiteX799" fmla="*/ 1238120 w 2837633"/>
                  <a:gd name="connsiteY799" fmla="*/ 4883626 h 5667340"/>
                  <a:gd name="connsiteX800" fmla="*/ 1241358 w 2837633"/>
                  <a:gd name="connsiteY800" fmla="*/ 4887341 h 5667340"/>
                  <a:gd name="connsiteX801" fmla="*/ 1253169 w 2837633"/>
                  <a:gd name="connsiteY801" fmla="*/ 4881150 h 5667340"/>
                  <a:gd name="connsiteX802" fmla="*/ 1290126 w 2837633"/>
                  <a:gd name="connsiteY802" fmla="*/ 4869149 h 5667340"/>
                  <a:gd name="connsiteX803" fmla="*/ 1308795 w 2837633"/>
                  <a:gd name="connsiteY803" fmla="*/ 4859719 h 5667340"/>
                  <a:gd name="connsiteX804" fmla="*/ 1420428 w 2837633"/>
                  <a:gd name="connsiteY804" fmla="*/ 4711700 h 5667340"/>
                  <a:gd name="connsiteX805" fmla="*/ 1571399 w 2837633"/>
                  <a:gd name="connsiteY805" fmla="*/ 4506151 h 5667340"/>
                  <a:gd name="connsiteX806" fmla="*/ 1730372 w 2837633"/>
                  <a:gd name="connsiteY806" fmla="*/ 4238689 h 5667340"/>
                  <a:gd name="connsiteX807" fmla="*/ 1816478 w 2837633"/>
                  <a:gd name="connsiteY807" fmla="*/ 4041426 h 5667340"/>
                  <a:gd name="connsiteX808" fmla="*/ 1883057 w 2837633"/>
                  <a:gd name="connsiteY808" fmla="*/ 3889502 h 5667340"/>
                  <a:gd name="connsiteX809" fmla="*/ 1900107 w 2837633"/>
                  <a:gd name="connsiteY809" fmla="*/ 3838829 h 5667340"/>
                  <a:gd name="connsiteX810" fmla="*/ 1896869 w 2837633"/>
                  <a:gd name="connsiteY810" fmla="*/ 3837876 h 5667340"/>
                  <a:gd name="connsiteX811" fmla="*/ 1808667 w 2837633"/>
                  <a:gd name="connsiteY811" fmla="*/ 3884740 h 5667340"/>
                  <a:gd name="connsiteX812" fmla="*/ 1553111 w 2837633"/>
                  <a:gd name="connsiteY812" fmla="*/ 4085812 h 5667340"/>
                  <a:gd name="connsiteX813" fmla="*/ 1542253 w 2837633"/>
                  <a:gd name="connsiteY813" fmla="*/ 4103529 h 5667340"/>
                  <a:gd name="connsiteX814" fmla="*/ 1492056 w 2837633"/>
                  <a:gd name="connsiteY814" fmla="*/ 4336320 h 5667340"/>
                  <a:gd name="connsiteX815" fmla="*/ 1492056 w 2837633"/>
                  <a:gd name="connsiteY815" fmla="*/ 4362514 h 5667340"/>
                  <a:gd name="connsiteX816" fmla="*/ 1762757 w 2837633"/>
                  <a:gd name="connsiteY816" fmla="*/ 3984371 h 5667340"/>
                  <a:gd name="connsiteX817" fmla="*/ 1999643 w 2837633"/>
                  <a:gd name="connsiteY817" fmla="*/ 4907820 h 5667340"/>
                  <a:gd name="connsiteX818" fmla="*/ 1861150 w 2837633"/>
                  <a:gd name="connsiteY818" fmla="*/ 4858099 h 5667340"/>
                  <a:gd name="connsiteX819" fmla="*/ 1735610 w 2837633"/>
                  <a:gd name="connsiteY819" fmla="*/ 4810951 h 5667340"/>
                  <a:gd name="connsiteX820" fmla="*/ 1559017 w 2837633"/>
                  <a:gd name="connsiteY820" fmla="*/ 4819904 h 5667340"/>
                  <a:gd name="connsiteX821" fmla="*/ 1486913 w 2837633"/>
                  <a:gd name="connsiteY821" fmla="*/ 4832953 h 5667340"/>
                  <a:gd name="connsiteX822" fmla="*/ 1354896 w 2837633"/>
                  <a:gd name="connsiteY822" fmla="*/ 4872006 h 5667340"/>
                  <a:gd name="connsiteX823" fmla="*/ 1333560 w 2837633"/>
                  <a:gd name="connsiteY823" fmla="*/ 4883626 h 5667340"/>
                  <a:gd name="connsiteX824" fmla="*/ 1357944 w 2837633"/>
                  <a:gd name="connsiteY824" fmla="*/ 4968208 h 5667340"/>
                  <a:gd name="connsiteX825" fmla="*/ 1402426 w 2837633"/>
                  <a:gd name="connsiteY825" fmla="*/ 4961160 h 5667340"/>
                  <a:gd name="connsiteX826" fmla="*/ 1582353 w 2837633"/>
                  <a:gd name="connsiteY826" fmla="*/ 4948587 h 5667340"/>
                  <a:gd name="connsiteX827" fmla="*/ 1664268 w 2837633"/>
                  <a:gd name="connsiteY827" fmla="*/ 4948206 h 5667340"/>
                  <a:gd name="connsiteX828" fmla="*/ 1688652 w 2837633"/>
                  <a:gd name="connsiteY828" fmla="*/ 4937919 h 5667340"/>
                  <a:gd name="connsiteX829" fmla="*/ 1813715 w 2837633"/>
                  <a:gd name="connsiteY829" fmla="*/ 4855528 h 5667340"/>
                  <a:gd name="connsiteX830" fmla="*/ 1828574 w 2837633"/>
                  <a:gd name="connsiteY830" fmla="*/ 4855242 h 5667340"/>
                  <a:gd name="connsiteX831" fmla="*/ 1697510 w 2837633"/>
                  <a:gd name="connsiteY831" fmla="*/ 4946587 h 5667340"/>
                  <a:gd name="connsiteX832" fmla="*/ 1928396 w 2837633"/>
                  <a:gd name="connsiteY832" fmla="*/ 4936680 h 5667340"/>
                  <a:gd name="connsiteX833" fmla="*/ 1742278 w 2837633"/>
                  <a:gd name="connsiteY833" fmla="*/ 4960208 h 5667340"/>
                  <a:gd name="connsiteX834" fmla="*/ 1553492 w 2837633"/>
                  <a:gd name="connsiteY834" fmla="*/ 4968590 h 5667340"/>
                  <a:gd name="connsiteX835" fmla="*/ 1696463 w 2837633"/>
                  <a:gd name="connsiteY835" fmla="*/ 5051076 h 5667340"/>
                  <a:gd name="connsiteX836" fmla="*/ 1695605 w 2837633"/>
                  <a:gd name="connsiteY836" fmla="*/ 5055553 h 5667340"/>
                  <a:gd name="connsiteX837" fmla="*/ 1666745 w 2837633"/>
                  <a:gd name="connsiteY837" fmla="*/ 5049552 h 5667340"/>
                  <a:gd name="connsiteX838" fmla="*/ 1547587 w 2837633"/>
                  <a:gd name="connsiteY838" fmla="*/ 4972495 h 5667340"/>
                  <a:gd name="connsiteX839" fmla="*/ 1527489 w 2837633"/>
                  <a:gd name="connsiteY839" fmla="*/ 4966780 h 5667340"/>
                  <a:gd name="connsiteX840" fmla="*/ 1396330 w 2837633"/>
                  <a:gd name="connsiteY840" fmla="*/ 4981257 h 5667340"/>
                  <a:gd name="connsiteX841" fmla="*/ 1340894 w 2837633"/>
                  <a:gd name="connsiteY841" fmla="*/ 5032883 h 5667340"/>
                  <a:gd name="connsiteX842" fmla="*/ 1323559 w 2837633"/>
                  <a:gd name="connsiteY842" fmla="*/ 5084604 h 5667340"/>
                  <a:gd name="connsiteX843" fmla="*/ 1393758 w 2837633"/>
                  <a:gd name="connsiteY843" fmla="*/ 5100892 h 5667340"/>
                  <a:gd name="connsiteX844" fmla="*/ 1588259 w 2837633"/>
                  <a:gd name="connsiteY844" fmla="*/ 5100225 h 5667340"/>
                  <a:gd name="connsiteX845" fmla="*/ 1808477 w 2837633"/>
                  <a:gd name="connsiteY845" fmla="*/ 5050219 h 5667340"/>
                  <a:gd name="connsiteX846" fmla="*/ 2001834 w 2837633"/>
                  <a:gd name="connsiteY846" fmla="*/ 4943634 h 5667340"/>
                  <a:gd name="connsiteX847" fmla="*/ 2024123 w 2837633"/>
                  <a:gd name="connsiteY847" fmla="*/ 4919345 h 5667340"/>
                  <a:gd name="connsiteX848" fmla="*/ 2021837 w 2837633"/>
                  <a:gd name="connsiteY848" fmla="*/ 4912487 h 5667340"/>
                  <a:gd name="connsiteX849" fmla="*/ 1999643 w 2837633"/>
                  <a:gd name="connsiteY849" fmla="*/ 4907820 h 5667340"/>
                  <a:gd name="connsiteX850" fmla="*/ 1710655 w 2837633"/>
                  <a:gd name="connsiteY850" fmla="*/ 1649984 h 5667340"/>
                  <a:gd name="connsiteX851" fmla="*/ 1505963 w 2837633"/>
                  <a:gd name="connsiteY851" fmla="*/ 1548543 h 5667340"/>
                  <a:gd name="connsiteX852" fmla="*/ 1360897 w 2837633"/>
                  <a:gd name="connsiteY852" fmla="*/ 1503108 h 5667340"/>
                  <a:gd name="connsiteX853" fmla="*/ 1301937 w 2837633"/>
                  <a:gd name="connsiteY853" fmla="*/ 1487964 h 5667340"/>
                  <a:gd name="connsiteX854" fmla="*/ 1288697 w 2837633"/>
                  <a:gd name="connsiteY854" fmla="*/ 1489964 h 5667340"/>
                  <a:gd name="connsiteX855" fmla="*/ 1289364 w 2837633"/>
                  <a:gd name="connsiteY855" fmla="*/ 1500346 h 5667340"/>
                  <a:gd name="connsiteX856" fmla="*/ 1312129 w 2837633"/>
                  <a:gd name="connsiteY856" fmla="*/ 1516729 h 5667340"/>
                  <a:gd name="connsiteX857" fmla="*/ 1465005 w 2837633"/>
                  <a:gd name="connsiteY857" fmla="*/ 1613503 h 5667340"/>
                  <a:gd name="connsiteX858" fmla="*/ 1493675 w 2837633"/>
                  <a:gd name="connsiteY858" fmla="*/ 1633315 h 5667340"/>
                  <a:gd name="connsiteX859" fmla="*/ 1290888 w 2837633"/>
                  <a:gd name="connsiteY859" fmla="*/ 1507966 h 5667340"/>
                  <a:gd name="connsiteX860" fmla="*/ 1287840 w 2837633"/>
                  <a:gd name="connsiteY860" fmla="*/ 1511014 h 5667340"/>
                  <a:gd name="connsiteX861" fmla="*/ 1296413 w 2837633"/>
                  <a:gd name="connsiteY861" fmla="*/ 1530255 h 5667340"/>
                  <a:gd name="connsiteX862" fmla="*/ 1364326 w 2837633"/>
                  <a:gd name="connsiteY862" fmla="*/ 1591977 h 5667340"/>
                  <a:gd name="connsiteX863" fmla="*/ 1632455 w 2837633"/>
                  <a:gd name="connsiteY863" fmla="*/ 1714563 h 5667340"/>
                  <a:gd name="connsiteX864" fmla="*/ 1794570 w 2837633"/>
                  <a:gd name="connsiteY864" fmla="*/ 1760188 h 5667340"/>
                  <a:gd name="connsiteX865" fmla="*/ 1819335 w 2837633"/>
                  <a:gd name="connsiteY865" fmla="*/ 1757998 h 5667340"/>
                  <a:gd name="connsiteX866" fmla="*/ 1699796 w 2837633"/>
                  <a:gd name="connsiteY866" fmla="*/ 1705134 h 5667340"/>
                  <a:gd name="connsiteX867" fmla="*/ 1701511 w 2837633"/>
                  <a:gd name="connsiteY867" fmla="*/ 1698180 h 5667340"/>
                  <a:gd name="connsiteX868" fmla="*/ 1843052 w 2837633"/>
                  <a:gd name="connsiteY868" fmla="*/ 1749234 h 5667340"/>
                  <a:gd name="connsiteX869" fmla="*/ 1852863 w 2837633"/>
                  <a:gd name="connsiteY869" fmla="*/ 1710658 h 5667340"/>
                  <a:gd name="connsiteX870" fmla="*/ 1877247 w 2837633"/>
                  <a:gd name="connsiteY870" fmla="*/ 1666176 h 5667340"/>
                  <a:gd name="connsiteX871" fmla="*/ 1893725 w 2837633"/>
                  <a:gd name="connsiteY871" fmla="*/ 1649317 h 5667340"/>
                  <a:gd name="connsiteX872" fmla="*/ 1849053 w 2837633"/>
                  <a:gd name="connsiteY872" fmla="*/ 1567021 h 5667340"/>
                  <a:gd name="connsiteX873" fmla="*/ 1722656 w 2837633"/>
                  <a:gd name="connsiteY873" fmla="*/ 1394524 h 5667340"/>
                  <a:gd name="connsiteX874" fmla="*/ 1559969 w 2837633"/>
                  <a:gd name="connsiteY874" fmla="*/ 1220502 h 5667340"/>
                  <a:gd name="connsiteX875" fmla="*/ 1469672 w 2837633"/>
                  <a:gd name="connsiteY875" fmla="*/ 1167066 h 5667340"/>
                  <a:gd name="connsiteX876" fmla="*/ 1450051 w 2837633"/>
                  <a:gd name="connsiteY876" fmla="*/ 1166876 h 5667340"/>
                  <a:gd name="connsiteX877" fmla="*/ 1530442 w 2837633"/>
                  <a:gd name="connsiteY877" fmla="*/ 1342517 h 5667340"/>
                  <a:gd name="connsiteX878" fmla="*/ 1483484 w 2837633"/>
                  <a:gd name="connsiteY878" fmla="*/ 1271556 h 5667340"/>
                  <a:gd name="connsiteX879" fmla="*/ 1449194 w 2837633"/>
                  <a:gd name="connsiteY879" fmla="*/ 1188402 h 5667340"/>
                  <a:gd name="connsiteX880" fmla="*/ 1446241 w 2837633"/>
                  <a:gd name="connsiteY880" fmla="*/ 1222216 h 5667340"/>
                  <a:gd name="connsiteX881" fmla="*/ 1462243 w 2837633"/>
                  <a:gd name="connsiteY881" fmla="*/ 1267555 h 5667340"/>
                  <a:gd name="connsiteX882" fmla="*/ 1653314 w 2837633"/>
                  <a:gd name="connsiteY882" fmla="*/ 1535589 h 5667340"/>
                  <a:gd name="connsiteX883" fmla="*/ 1749231 w 2837633"/>
                  <a:gd name="connsiteY883" fmla="*/ 1618456 h 5667340"/>
                  <a:gd name="connsiteX884" fmla="*/ 1822955 w 2837633"/>
                  <a:gd name="connsiteY884" fmla="*/ 1682274 h 5667340"/>
                  <a:gd name="connsiteX885" fmla="*/ 1826574 w 2837633"/>
                  <a:gd name="connsiteY885" fmla="*/ 1690846 h 5667340"/>
                  <a:gd name="connsiteX886" fmla="*/ 1814858 w 2837633"/>
                  <a:gd name="connsiteY886" fmla="*/ 1686560 h 5667340"/>
                  <a:gd name="connsiteX887" fmla="*/ 1775234 w 2837633"/>
                  <a:gd name="connsiteY887" fmla="*/ 1657128 h 5667340"/>
                  <a:gd name="connsiteX888" fmla="*/ 1631026 w 2837633"/>
                  <a:gd name="connsiteY888" fmla="*/ 1557973 h 5667340"/>
                  <a:gd name="connsiteX889" fmla="*/ 1393568 w 2837633"/>
                  <a:gd name="connsiteY889" fmla="*/ 1470628 h 5667340"/>
                  <a:gd name="connsiteX890" fmla="*/ 1336322 w 2837633"/>
                  <a:gd name="connsiteY890" fmla="*/ 1469866 h 5667340"/>
                  <a:gd name="connsiteX891" fmla="*/ 1295746 w 2837633"/>
                  <a:gd name="connsiteY891" fmla="*/ 1476153 h 5667340"/>
                  <a:gd name="connsiteX892" fmla="*/ 1736753 w 2837633"/>
                  <a:gd name="connsiteY892" fmla="*/ 1655699 h 5667340"/>
                  <a:gd name="connsiteX893" fmla="*/ 1735039 w 2837633"/>
                  <a:gd name="connsiteY893" fmla="*/ 1661890 h 5667340"/>
                  <a:gd name="connsiteX894" fmla="*/ 1710655 w 2837633"/>
                  <a:gd name="connsiteY894" fmla="*/ 1649984 h 5667340"/>
                  <a:gd name="connsiteX895" fmla="*/ 829878 w 2837633"/>
                  <a:gd name="connsiteY895" fmla="*/ 5033645 h 5667340"/>
                  <a:gd name="connsiteX896" fmla="*/ 657380 w 2837633"/>
                  <a:gd name="connsiteY896" fmla="*/ 5071650 h 5667340"/>
                  <a:gd name="connsiteX897" fmla="*/ 480596 w 2837633"/>
                  <a:gd name="connsiteY897" fmla="*/ 5139277 h 5667340"/>
                  <a:gd name="connsiteX898" fmla="*/ 363439 w 2837633"/>
                  <a:gd name="connsiteY898" fmla="*/ 5326349 h 5667340"/>
                  <a:gd name="connsiteX899" fmla="*/ 339436 w 2837633"/>
                  <a:gd name="connsiteY899" fmla="*/ 5439696 h 5667340"/>
                  <a:gd name="connsiteX900" fmla="*/ 343341 w 2837633"/>
                  <a:gd name="connsiteY900" fmla="*/ 5540661 h 5667340"/>
                  <a:gd name="connsiteX901" fmla="*/ 354104 w 2837633"/>
                  <a:gd name="connsiteY901" fmla="*/ 5576761 h 5667340"/>
                  <a:gd name="connsiteX902" fmla="*/ 388394 w 2837633"/>
                  <a:gd name="connsiteY902" fmla="*/ 5600573 h 5667340"/>
                  <a:gd name="connsiteX903" fmla="*/ 520887 w 2837633"/>
                  <a:gd name="connsiteY903" fmla="*/ 5553424 h 5667340"/>
                  <a:gd name="connsiteX904" fmla="*/ 610041 w 2837633"/>
                  <a:gd name="connsiteY904" fmla="*/ 5474748 h 5667340"/>
                  <a:gd name="connsiteX905" fmla="*/ 681193 w 2837633"/>
                  <a:gd name="connsiteY905" fmla="*/ 5320538 h 5667340"/>
                  <a:gd name="connsiteX906" fmla="*/ 740724 w 2837633"/>
                  <a:gd name="connsiteY906" fmla="*/ 5172520 h 5667340"/>
                  <a:gd name="connsiteX907" fmla="*/ 819877 w 2837633"/>
                  <a:gd name="connsiteY907" fmla="*/ 5095557 h 5667340"/>
                  <a:gd name="connsiteX908" fmla="*/ 831212 w 2837633"/>
                  <a:gd name="connsiteY908" fmla="*/ 5086032 h 5667340"/>
                  <a:gd name="connsiteX909" fmla="*/ 880361 w 2837633"/>
                  <a:gd name="connsiteY909" fmla="*/ 5036693 h 5667340"/>
                  <a:gd name="connsiteX910" fmla="*/ 885599 w 2837633"/>
                  <a:gd name="connsiteY910" fmla="*/ 5033073 h 5667340"/>
                  <a:gd name="connsiteX911" fmla="*/ 884837 w 2837633"/>
                  <a:gd name="connsiteY911" fmla="*/ 5026311 h 5667340"/>
                  <a:gd name="connsiteX912" fmla="*/ 829878 w 2837633"/>
                  <a:gd name="connsiteY912" fmla="*/ 5033645 h 5667340"/>
                  <a:gd name="connsiteX913" fmla="*/ 1932968 w 2837633"/>
                  <a:gd name="connsiteY913" fmla="*/ 1951450 h 5667340"/>
                  <a:gd name="connsiteX914" fmla="*/ 1969830 w 2837633"/>
                  <a:gd name="connsiteY914" fmla="*/ 1973453 h 5667340"/>
                  <a:gd name="connsiteX915" fmla="*/ 1938112 w 2837633"/>
                  <a:gd name="connsiteY915" fmla="*/ 1989741 h 5667340"/>
                  <a:gd name="connsiteX916" fmla="*/ 1975164 w 2837633"/>
                  <a:gd name="connsiteY916" fmla="*/ 2000218 h 5667340"/>
                  <a:gd name="connsiteX917" fmla="*/ 2002596 w 2837633"/>
                  <a:gd name="connsiteY917" fmla="*/ 2025841 h 5667340"/>
                  <a:gd name="connsiteX918" fmla="*/ 2020789 w 2837633"/>
                  <a:gd name="connsiteY918" fmla="*/ 2039652 h 5667340"/>
                  <a:gd name="connsiteX919" fmla="*/ 2051174 w 2837633"/>
                  <a:gd name="connsiteY919" fmla="*/ 2055844 h 5667340"/>
                  <a:gd name="connsiteX920" fmla="*/ 2060032 w 2837633"/>
                  <a:gd name="connsiteY920" fmla="*/ 2045748 h 5667340"/>
                  <a:gd name="connsiteX921" fmla="*/ 2053079 w 2837633"/>
                  <a:gd name="connsiteY921" fmla="*/ 2031555 h 5667340"/>
                  <a:gd name="connsiteX922" fmla="*/ 2041649 w 2837633"/>
                  <a:gd name="connsiteY922" fmla="*/ 2008600 h 5667340"/>
                  <a:gd name="connsiteX923" fmla="*/ 2070224 w 2837633"/>
                  <a:gd name="connsiteY923" fmla="*/ 2002885 h 5667340"/>
                  <a:gd name="connsiteX924" fmla="*/ 2071176 w 2837633"/>
                  <a:gd name="connsiteY924" fmla="*/ 2016506 h 5667340"/>
                  <a:gd name="connsiteX925" fmla="*/ 2067842 w 2837633"/>
                  <a:gd name="connsiteY925" fmla="*/ 2048891 h 5667340"/>
                  <a:gd name="connsiteX926" fmla="*/ 2082511 w 2837633"/>
                  <a:gd name="connsiteY926" fmla="*/ 2065750 h 5667340"/>
                  <a:gd name="connsiteX927" fmla="*/ 2108895 w 2837633"/>
                  <a:gd name="connsiteY927" fmla="*/ 2058321 h 5667340"/>
                  <a:gd name="connsiteX928" fmla="*/ 2118420 w 2837633"/>
                  <a:gd name="connsiteY928" fmla="*/ 2059178 h 5667340"/>
                  <a:gd name="connsiteX929" fmla="*/ 2129279 w 2837633"/>
                  <a:gd name="connsiteY929" fmla="*/ 2059940 h 5667340"/>
                  <a:gd name="connsiteX930" fmla="*/ 2159187 w 2837633"/>
                  <a:gd name="connsiteY930" fmla="*/ 2058225 h 5667340"/>
                  <a:gd name="connsiteX931" fmla="*/ 2184428 w 2837633"/>
                  <a:gd name="connsiteY931" fmla="*/ 2044319 h 5667340"/>
                  <a:gd name="connsiteX932" fmla="*/ 2199192 w 2837633"/>
                  <a:gd name="connsiteY932" fmla="*/ 2030127 h 5667340"/>
                  <a:gd name="connsiteX933" fmla="*/ 2217575 w 2837633"/>
                  <a:gd name="connsiteY933" fmla="*/ 1996218 h 5667340"/>
                  <a:gd name="connsiteX934" fmla="*/ 2231101 w 2837633"/>
                  <a:gd name="connsiteY934" fmla="*/ 1959546 h 5667340"/>
                  <a:gd name="connsiteX935" fmla="*/ 2233577 w 2837633"/>
                  <a:gd name="connsiteY935" fmla="*/ 1929543 h 5667340"/>
                  <a:gd name="connsiteX936" fmla="*/ 2238721 w 2837633"/>
                  <a:gd name="connsiteY936" fmla="*/ 1905540 h 5667340"/>
                  <a:gd name="connsiteX937" fmla="*/ 2240817 w 2837633"/>
                  <a:gd name="connsiteY937" fmla="*/ 1879346 h 5667340"/>
                  <a:gd name="connsiteX938" fmla="*/ 2239769 w 2837633"/>
                  <a:gd name="connsiteY938" fmla="*/ 1850676 h 5667340"/>
                  <a:gd name="connsiteX939" fmla="*/ 2234244 w 2837633"/>
                  <a:gd name="connsiteY939" fmla="*/ 1814957 h 5667340"/>
                  <a:gd name="connsiteX940" fmla="*/ 2227862 w 2837633"/>
                  <a:gd name="connsiteY940" fmla="*/ 1795526 h 5667340"/>
                  <a:gd name="connsiteX941" fmla="*/ 2220242 w 2837633"/>
                  <a:gd name="connsiteY941" fmla="*/ 1771047 h 5667340"/>
                  <a:gd name="connsiteX942" fmla="*/ 2216242 w 2837633"/>
                  <a:gd name="connsiteY942" fmla="*/ 1753711 h 5667340"/>
                  <a:gd name="connsiteX943" fmla="*/ 2196525 w 2837633"/>
                  <a:gd name="connsiteY943" fmla="*/ 1722565 h 5667340"/>
                  <a:gd name="connsiteX944" fmla="*/ 2188143 w 2837633"/>
                  <a:gd name="connsiteY944" fmla="*/ 1716469 h 5667340"/>
                  <a:gd name="connsiteX945" fmla="*/ 2164426 w 2837633"/>
                  <a:gd name="connsiteY945" fmla="*/ 1677225 h 5667340"/>
                  <a:gd name="connsiteX946" fmla="*/ 2151567 w 2837633"/>
                  <a:gd name="connsiteY946" fmla="*/ 1665129 h 5667340"/>
                  <a:gd name="connsiteX947" fmla="*/ 2125469 w 2837633"/>
                  <a:gd name="connsiteY947" fmla="*/ 1654651 h 5667340"/>
                  <a:gd name="connsiteX948" fmla="*/ 2075653 w 2837633"/>
                  <a:gd name="connsiteY948" fmla="*/ 1636554 h 5667340"/>
                  <a:gd name="connsiteX949" fmla="*/ 2074415 w 2837633"/>
                  <a:gd name="connsiteY949" fmla="*/ 1636268 h 5667340"/>
                  <a:gd name="connsiteX950" fmla="*/ 2031362 w 2837633"/>
                  <a:gd name="connsiteY950" fmla="*/ 1623219 h 5667340"/>
                  <a:gd name="connsiteX951" fmla="*/ 2014883 w 2837633"/>
                  <a:gd name="connsiteY951" fmla="*/ 1622742 h 5667340"/>
                  <a:gd name="connsiteX952" fmla="*/ 2007549 w 2837633"/>
                  <a:gd name="connsiteY952" fmla="*/ 1624933 h 5667340"/>
                  <a:gd name="connsiteX953" fmla="*/ 1965639 w 2837633"/>
                  <a:gd name="connsiteY953" fmla="*/ 1633029 h 5667340"/>
                  <a:gd name="connsiteX954" fmla="*/ 1945256 w 2837633"/>
                  <a:gd name="connsiteY954" fmla="*/ 1638078 h 5667340"/>
                  <a:gd name="connsiteX955" fmla="*/ 1920205 w 2837633"/>
                  <a:gd name="connsiteY955" fmla="*/ 1654746 h 5667340"/>
                  <a:gd name="connsiteX956" fmla="*/ 1899536 w 2837633"/>
                  <a:gd name="connsiteY956" fmla="*/ 1666557 h 5667340"/>
                  <a:gd name="connsiteX957" fmla="*/ 1881343 w 2837633"/>
                  <a:gd name="connsiteY957" fmla="*/ 1685322 h 5667340"/>
                  <a:gd name="connsiteX958" fmla="*/ 1866389 w 2837633"/>
                  <a:gd name="connsiteY958" fmla="*/ 1711516 h 5667340"/>
                  <a:gd name="connsiteX959" fmla="*/ 1858673 w 2837633"/>
                  <a:gd name="connsiteY959" fmla="*/ 1749044 h 5667340"/>
                  <a:gd name="connsiteX960" fmla="*/ 1856768 w 2837633"/>
                  <a:gd name="connsiteY960" fmla="*/ 1775428 h 5667340"/>
                  <a:gd name="connsiteX961" fmla="*/ 1847529 w 2837633"/>
                  <a:gd name="connsiteY961" fmla="*/ 1799907 h 5667340"/>
                  <a:gd name="connsiteX962" fmla="*/ 1847529 w 2837633"/>
                  <a:gd name="connsiteY962" fmla="*/ 1811719 h 5667340"/>
                  <a:gd name="connsiteX963" fmla="*/ 1852768 w 2837633"/>
                  <a:gd name="connsiteY963" fmla="*/ 1856676 h 5667340"/>
                  <a:gd name="connsiteX964" fmla="*/ 1864579 w 2837633"/>
                  <a:gd name="connsiteY964" fmla="*/ 1904492 h 5667340"/>
                  <a:gd name="connsiteX965" fmla="*/ 1869056 w 2837633"/>
                  <a:gd name="connsiteY965" fmla="*/ 1914017 h 5667340"/>
                  <a:gd name="connsiteX966" fmla="*/ 1873247 w 2837633"/>
                  <a:gd name="connsiteY966" fmla="*/ 1923542 h 5667340"/>
                  <a:gd name="connsiteX967" fmla="*/ 1913633 w 2837633"/>
                  <a:gd name="connsiteY967" fmla="*/ 1967452 h 5667340"/>
                  <a:gd name="connsiteX968" fmla="*/ 1926301 w 2837633"/>
                  <a:gd name="connsiteY968" fmla="*/ 1973739 h 5667340"/>
                  <a:gd name="connsiteX969" fmla="*/ 1932968 w 2837633"/>
                  <a:gd name="connsiteY969" fmla="*/ 1951450 h 5667340"/>
                  <a:gd name="connsiteX970" fmla="*/ 806732 w 2837633"/>
                  <a:gd name="connsiteY970" fmla="*/ 515937 h 5667340"/>
                  <a:gd name="connsiteX971" fmla="*/ 848357 w 2837633"/>
                  <a:gd name="connsiteY971" fmla="*/ 587661 h 5667340"/>
                  <a:gd name="connsiteX972" fmla="*/ 895886 w 2837633"/>
                  <a:gd name="connsiteY972" fmla="*/ 644906 h 5667340"/>
                  <a:gd name="connsiteX973" fmla="*/ 901887 w 2837633"/>
                  <a:gd name="connsiteY973" fmla="*/ 665289 h 5667340"/>
                  <a:gd name="connsiteX974" fmla="*/ 880742 w 2837633"/>
                  <a:gd name="connsiteY974" fmla="*/ 668242 h 5667340"/>
                  <a:gd name="connsiteX975" fmla="*/ 848166 w 2837633"/>
                  <a:gd name="connsiteY975" fmla="*/ 669480 h 5667340"/>
                  <a:gd name="connsiteX976" fmla="*/ 844928 w 2837633"/>
                  <a:gd name="connsiteY976" fmla="*/ 674338 h 5667340"/>
                  <a:gd name="connsiteX977" fmla="*/ 881980 w 2837633"/>
                  <a:gd name="connsiteY977" fmla="*/ 730536 h 5667340"/>
                  <a:gd name="connsiteX978" fmla="*/ 894934 w 2837633"/>
                  <a:gd name="connsiteY978" fmla="*/ 735679 h 5667340"/>
                  <a:gd name="connsiteX979" fmla="*/ 954656 w 2837633"/>
                  <a:gd name="connsiteY979" fmla="*/ 756253 h 5667340"/>
                  <a:gd name="connsiteX980" fmla="*/ 995042 w 2837633"/>
                  <a:gd name="connsiteY980" fmla="*/ 726059 h 5667340"/>
                  <a:gd name="connsiteX981" fmla="*/ 1078862 w 2837633"/>
                  <a:gd name="connsiteY981" fmla="*/ 751681 h 5667340"/>
                  <a:gd name="connsiteX982" fmla="*/ 1095911 w 2837633"/>
                  <a:gd name="connsiteY982" fmla="*/ 755205 h 5667340"/>
                  <a:gd name="connsiteX983" fmla="*/ 1125439 w 2837633"/>
                  <a:gd name="connsiteY983" fmla="*/ 757491 h 5667340"/>
                  <a:gd name="connsiteX984" fmla="*/ 1147918 w 2837633"/>
                  <a:gd name="connsiteY984" fmla="*/ 769874 h 5667340"/>
                  <a:gd name="connsiteX985" fmla="*/ 1172778 w 2837633"/>
                  <a:gd name="connsiteY985" fmla="*/ 732726 h 5667340"/>
                  <a:gd name="connsiteX986" fmla="*/ 1226785 w 2837633"/>
                  <a:gd name="connsiteY986" fmla="*/ 705866 h 5667340"/>
                  <a:gd name="connsiteX987" fmla="*/ 1259360 w 2837633"/>
                  <a:gd name="connsiteY987" fmla="*/ 678815 h 5667340"/>
                  <a:gd name="connsiteX988" fmla="*/ 1296508 w 2837633"/>
                  <a:gd name="connsiteY988" fmla="*/ 657574 h 5667340"/>
                  <a:gd name="connsiteX989" fmla="*/ 1305080 w 2837633"/>
                  <a:gd name="connsiteY989" fmla="*/ 645001 h 5667340"/>
                  <a:gd name="connsiteX990" fmla="*/ 1283935 w 2837633"/>
                  <a:gd name="connsiteY990" fmla="*/ 620712 h 5667340"/>
                  <a:gd name="connsiteX991" fmla="*/ 1297841 w 2837633"/>
                  <a:gd name="connsiteY991" fmla="*/ 602805 h 5667340"/>
                  <a:gd name="connsiteX992" fmla="*/ 1288031 w 2837633"/>
                  <a:gd name="connsiteY992" fmla="*/ 578136 h 5667340"/>
                  <a:gd name="connsiteX993" fmla="*/ 1260122 w 2837633"/>
                  <a:gd name="connsiteY993" fmla="*/ 575754 h 5667340"/>
                  <a:gd name="connsiteX994" fmla="*/ 1262218 w 2837633"/>
                  <a:gd name="connsiteY994" fmla="*/ 544227 h 5667340"/>
                  <a:gd name="connsiteX995" fmla="*/ 1266504 w 2837633"/>
                  <a:gd name="connsiteY995" fmla="*/ 543750 h 5667340"/>
                  <a:gd name="connsiteX996" fmla="*/ 1256312 w 2837633"/>
                  <a:gd name="connsiteY996" fmla="*/ 529749 h 5667340"/>
                  <a:gd name="connsiteX997" fmla="*/ 1235738 w 2837633"/>
                  <a:gd name="connsiteY997" fmla="*/ 556800 h 5667340"/>
                  <a:gd name="connsiteX998" fmla="*/ 1221356 w 2837633"/>
                  <a:gd name="connsiteY998" fmla="*/ 559943 h 5667340"/>
                  <a:gd name="connsiteX999" fmla="*/ 1216022 w 2837633"/>
                  <a:gd name="connsiteY999" fmla="*/ 541083 h 5667340"/>
                  <a:gd name="connsiteX1000" fmla="*/ 1225261 w 2837633"/>
                  <a:gd name="connsiteY1000" fmla="*/ 499840 h 5667340"/>
                  <a:gd name="connsiteX1001" fmla="*/ 1225451 w 2837633"/>
                  <a:gd name="connsiteY1001" fmla="*/ 482981 h 5667340"/>
                  <a:gd name="connsiteX1002" fmla="*/ 1198210 w 2837633"/>
                  <a:gd name="connsiteY1002" fmla="*/ 476885 h 5667340"/>
                  <a:gd name="connsiteX1003" fmla="*/ 1178493 w 2837633"/>
                  <a:gd name="connsiteY1003" fmla="*/ 464693 h 5667340"/>
                  <a:gd name="connsiteX1004" fmla="*/ 1159729 w 2837633"/>
                  <a:gd name="connsiteY1004" fmla="*/ 489458 h 5667340"/>
                  <a:gd name="connsiteX1005" fmla="*/ 1146013 w 2837633"/>
                  <a:gd name="connsiteY1005" fmla="*/ 495935 h 5667340"/>
                  <a:gd name="connsiteX1006" fmla="*/ 1137917 w 2837633"/>
                  <a:gd name="connsiteY1006" fmla="*/ 479742 h 5667340"/>
                  <a:gd name="connsiteX1007" fmla="*/ 1123153 w 2837633"/>
                  <a:gd name="connsiteY1007" fmla="*/ 432022 h 5667340"/>
                  <a:gd name="connsiteX1008" fmla="*/ 1117819 w 2837633"/>
                  <a:gd name="connsiteY1008" fmla="*/ 429641 h 5667340"/>
                  <a:gd name="connsiteX1009" fmla="*/ 1111247 w 2837633"/>
                  <a:gd name="connsiteY1009" fmla="*/ 443262 h 5667340"/>
                  <a:gd name="connsiteX1010" fmla="*/ 1099912 w 2837633"/>
                  <a:gd name="connsiteY1010" fmla="*/ 451548 h 5667340"/>
                  <a:gd name="connsiteX1011" fmla="*/ 1093816 w 2837633"/>
                  <a:gd name="connsiteY1011" fmla="*/ 436975 h 5667340"/>
                  <a:gd name="connsiteX1012" fmla="*/ 1078862 w 2837633"/>
                  <a:gd name="connsiteY1012" fmla="*/ 423831 h 5667340"/>
                  <a:gd name="connsiteX1013" fmla="*/ 1044476 w 2837633"/>
                  <a:gd name="connsiteY1013" fmla="*/ 420402 h 5667340"/>
                  <a:gd name="connsiteX1014" fmla="*/ 1029617 w 2837633"/>
                  <a:gd name="connsiteY1014" fmla="*/ 417068 h 5667340"/>
                  <a:gd name="connsiteX1015" fmla="*/ 1019140 w 2837633"/>
                  <a:gd name="connsiteY1015" fmla="*/ 432784 h 5667340"/>
                  <a:gd name="connsiteX1016" fmla="*/ 996280 w 2837633"/>
                  <a:gd name="connsiteY1016" fmla="*/ 410115 h 5667340"/>
                  <a:gd name="connsiteX1017" fmla="*/ 1005614 w 2837633"/>
                  <a:gd name="connsiteY1017" fmla="*/ 473837 h 5667340"/>
                  <a:gd name="connsiteX1018" fmla="*/ 1000757 w 2837633"/>
                  <a:gd name="connsiteY1018" fmla="*/ 499269 h 5667340"/>
                  <a:gd name="connsiteX1019" fmla="*/ 997994 w 2837633"/>
                  <a:gd name="connsiteY1019" fmla="*/ 516223 h 5667340"/>
                  <a:gd name="connsiteX1020" fmla="*/ 988850 w 2837633"/>
                  <a:gd name="connsiteY1020" fmla="*/ 502698 h 5667340"/>
                  <a:gd name="connsiteX1021" fmla="*/ 963895 w 2837633"/>
                  <a:gd name="connsiteY1021" fmla="*/ 370681 h 5667340"/>
                  <a:gd name="connsiteX1022" fmla="*/ 964085 w 2837633"/>
                  <a:gd name="connsiteY1022" fmla="*/ 255238 h 5667340"/>
                  <a:gd name="connsiteX1023" fmla="*/ 964181 w 2837633"/>
                  <a:gd name="connsiteY1023" fmla="*/ 178276 h 5667340"/>
                  <a:gd name="connsiteX1024" fmla="*/ 965133 w 2837633"/>
                  <a:gd name="connsiteY1024" fmla="*/ 168180 h 5667340"/>
                  <a:gd name="connsiteX1025" fmla="*/ 968943 w 2837633"/>
                  <a:gd name="connsiteY1025" fmla="*/ 168084 h 5667340"/>
                  <a:gd name="connsiteX1026" fmla="*/ 971515 w 2837633"/>
                  <a:gd name="connsiteY1026" fmla="*/ 237141 h 5667340"/>
                  <a:gd name="connsiteX1027" fmla="*/ 972563 w 2837633"/>
                  <a:gd name="connsiteY1027" fmla="*/ 339820 h 5667340"/>
                  <a:gd name="connsiteX1028" fmla="*/ 985421 w 2837633"/>
                  <a:gd name="connsiteY1028" fmla="*/ 351536 h 5667340"/>
                  <a:gd name="connsiteX1029" fmla="*/ 989041 w 2837633"/>
                  <a:gd name="connsiteY1029" fmla="*/ 281622 h 5667340"/>
                  <a:gd name="connsiteX1030" fmla="*/ 988850 w 2837633"/>
                  <a:gd name="connsiteY1030" fmla="*/ 140748 h 5667340"/>
                  <a:gd name="connsiteX1031" fmla="*/ 963038 w 2837633"/>
                  <a:gd name="connsiteY1031" fmla="*/ 35687 h 5667340"/>
                  <a:gd name="connsiteX1032" fmla="*/ 918270 w 2837633"/>
                  <a:gd name="connsiteY1032" fmla="*/ 31972 h 5667340"/>
                  <a:gd name="connsiteX1033" fmla="*/ 883885 w 2837633"/>
                  <a:gd name="connsiteY1033" fmla="*/ 163798 h 5667340"/>
                  <a:gd name="connsiteX1034" fmla="*/ 882075 w 2837633"/>
                  <a:gd name="connsiteY1034" fmla="*/ 221520 h 5667340"/>
                  <a:gd name="connsiteX1035" fmla="*/ 890457 w 2837633"/>
                  <a:gd name="connsiteY1035" fmla="*/ 306578 h 5667340"/>
                  <a:gd name="connsiteX1036" fmla="*/ 908269 w 2837633"/>
                  <a:gd name="connsiteY1036" fmla="*/ 390303 h 5667340"/>
                  <a:gd name="connsiteX1037" fmla="*/ 914841 w 2837633"/>
                  <a:gd name="connsiteY1037" fmla="*/ 443262 h 5667340"/>
                  <a:gd name="connsiteX1038" fmla="*/ 918842 w 2837633"/>
                  <a:gd name="connsiteY1038" fmla="*/ 459168 h 5667340"/>
                  <a:gd name="connsiteX1039" fmla="*/ 928557 w 2837633"/>
                  <a:gd name="connsiteY1039" fmla="*/ 435165 h 5667340"/>
                  <a:gd name="connsiteX1040" fmla="*/ 922271 w 2837633"/>
                  <a:gd name="connsiteY1040" fmla="*/ 379825 h 5667340"/>
                  <a:gd name="connsiteX1041" fmla="*/ 923509 w 2837633"/>
                  <a:gd name="connsiteY1041" fmla="*/ 370491 h 5667340"/>
                  <a:gd name="connsiteX1042" fmla="*/ 925223 w 2837633"/>
                  <a:gd name="connsiteY1042" fmla="*/ 299910 h 5667340"/>
                  <a:gd name="connsiteX1043" fmla="*/ 919985 w 2837633"/>
                  <a:gd name="connsiteY1043" fmla="*/ 198183 h 5667340"/>
                  <a:gd name="connsiteX1044" fmla="*/ 925890 w 2837633"/>
                  <a:gd name="connsiteY1044" fmla="*/ 197421 h 5667340"/>
                  <a:gd name="connsiteX1045" fmla="*/ 927414 w 2837633"/>
                  <a:gd name="connsiteY1045" fmla="*/ 214566 h 5667340"/>
                  <a:gd name="connsiteX1046" fmla="*/ 936749 w 2837633"/>
                  <a:gd name="connsiteY1046" fmla="*/ 334296 h 5667340"/>
                  <a:gd name="connsiteX1047" fmla="*/ 953703 w 2837633"/>
                  <a:gd name="connsiteY1047" fmla="*/ 411353 h 5667340"/>
                  <a:gd name="connsiteX1048" fmla="*/ 961895 w 2837633"/>
                  <a:gd name="connsiteY1048" fmla="*/ 458216 h 5667340"/>
                  <a:gd name="connsiteX1049" fmla="*/ 960180 w 2837633"/>
                  <a:gd name="connsiteY1049" fmla="*/ 469551 h 5667340"/>
                  <a:gd name="connsiteX1050" fmla="*/ 956275 w 2837633"/>
                  <a:gd name="connsiteY1050" fmla="*/ 470122 h 5667340"/>
                  <a:gd name="connsiteX1051" fmla="*/ 935891 w 2837633"/>
                  <a:gd name="connsiteY1051" fmla="*/ 383349 h 5667340"/>
                  <a:gd name="connsiteX1052" fmla="*/ 944178 w 2837633"/>
                  <a:gd name="connsiteY1052" fmla="*/ 466122 h 5667340"/>
                  <a:gd name="connsiteX1053" fmla="*/ 921985 w 2837633"/>
                  <a:gd name="connsiteY1053" fmla="*/ 466122 h 5667340"/>
                  <a:gd name="connsiteX1054" fmla="*/ 943321 w 2837633"/>
                  <a:gd name="connsiteY1054" fmla="*/ 545084 h 5667340"/>
                  <a:gd name="connsiteX1055" fmla="*/ 898458 w 2837633"/>
                  <a:gd name="connsiteY1055" fmla="*/ 423164 h 5667340"/>
                  <a:gd name="connsiteX1056" fmla="*/ 894553 w 2837633"/>
                  <a:gd name="connsiteY1056" fmla="*/ 424402 h 5667340"/>
                  <a:gd name="connsiteX1057" fmla="*/ 895124 w 2837633"/>
                  <a:gd name="connsiteY1057" fmla="*/ 458978 h 5667340"/>
                  <a:gd name="connsiteX1058" fmla="*/ 920461 w 2837633"/>
                  <a:gd name="connsiteY1058" fmla="*/ 523176 h 5667340"/>
                  <a:gd name="connsiteX1059" fmla="*/ 933224 w 2837633"/>
                  <a:gd name="connsiteY1059" fmla="*/ 556990 h 5667340"/>
                  <a:gd name="connsiteX1060" fmla="*/ 894077 w 2837633"/>
                  <a:gd name="connsiteY1060" fmla="*/ 499554 h 5667340"/>
                  <a:gd name="connsiteX1061" fmla="*/ 887219 w 2837633"/>
                  <a:gd name="connsiteY1061" fmla="*/ 502888 h 5667340"/>
                  <a:gd name="connsiteX1062" fmla="*/ 888171 w 2837633"/>
                  <a:gd name="connsiteY1062" fmla="*/ 540417 h 5667340"/>
                  <a:gd name="connsiteX1063" fmla="*/ 866264 w 2837633"/>
                  <a:gd name="connsiteY1063" fmla="*/ 538416 h 5667340"/>
                  <a:gd name="connsiteX1064" fmla="*/ 856834 w 2837633"/>
                  <a:gd name="connsiteY1064" fmla="*/ 564515 h 5667340"/>
                  <a:gd name="connsiteX1065" fmla="*/ 865311 w 2837633"/>
                  <a:gd name="connsiteY1065" fmla="*/ 593280 h 5667340"/>
                  <a:gd name="connsiteX1066" fmla="*/ 861025 w 2837633"/>
                  <a:gd name="connsiteY1066" fmla="*/ 596424 h 5667340"/>
                  <a:gd name="connsiteX1067" fmla="*/ 850452 w 2837633"/>
                  <a:gd name="connsiteY1067" fmla="*/ 577278 h 5667340"/>
                  <a:gd name="connsiteX1068" fmla="*/ 812733 w 2837633"/>
                  <a:gd name="connsiteY1068" fmla="*/ 506889 h 5667340"/>
                  <a:gd name="connsiteX1069" fmla="*/ 805685 w 2837633"/>
                  <a:gd name="connsiteY1069" fmla="*/ 499078 h 5667340"/>
                  <a:gd name="connsiteX1070" fmla="*/ 803399 w 2837633"/>
                  <a:gd name="connsiteY1070" fmla="*/ 500888 h 5667340"/>
                  <a:gd name="connsiteX1071" fmla="*/ 806732 w 2837633"/>
                  <a:gd name="connsiteY1071" fmla="*/ 515937 h 5667340"/>
                  <a:gd name="connsiteX1072" fmla="*/ 1654362 w 2837633"/>
                  <a:gd name="connsiteY1072" fmla="*/ 2281587 h 5667340"/>
                  <a:gd name="connsiteX1073" fmla="*/ 1659315 w 2837633"/>
                  <a:gd name="connsiteY1073" fmla="*/ 2262156 h 5667340"/>
                  <a:gd name="connsiteX1074" fmla="*/ 1667602 w 2837633"/>
                  <a:gd name="connsiteY1074" fmla="*/ 2193290 h 5667340"/>
                  <a:gd name="connsiteX1075" fmla="*/ 1750755 w 2837633"/>
                  <a:gd name="connsiteY1075" fmla="*/ 2053844 h 5667340"/>
                  <a:gd name="connsiteX1076" fmla="*/ 1857721 w 2837633"/>
                  <a:gd name="connsiteY1076" fmla="*/ 1957356 h 5667340"/>
                  <a:gd name="connsiteX1077" fmla="*/ 1859912 w 2837633"/>
                  <a:gd name="connsiteY1077" fmla="*/ 1954212 h 5667340"/>
                  <a:gd name="connsiteX1078" fmla="*/ 1841909 w 2837633"/>
                  <a:gd name="connsiteY1078" fmla="*/ 1894872 h 5667340"/>
                  <a:gd name="connsiteX1079" fmla="*/ 1748660 w 2837633"/>
                  <a:gd name="connsiteY1079" fmla="*/ 1955355 h 5667340"/>
                  <a:gd name="connsiteX1080" fmla="*/ 1630454 w 2837633"/>
                  <a:gd name="connsiteY1080" fmla="*/ 2014696 h 5667340"/>
                  <a:gd name="connsiteX1081" fmla="*/ 1450051 w 2837633"/>
                  <a:gd name="connsiteY1081" fmla="*/ 2052129 h 5667340"/>
                  <a:gd name="connsiteX1082" fmla="*/ 1326321 w 2837633"/>
                  <a:gd name="connsiteY1082" fmla="*/ 2059749 h 5667340"/>
                  <a:gd name="connsiteX1083" fmla="*/ 1312986 w 2837633"/>
                  <a:gd name="connsiteY1083" fmla="*/ 2067274 h 5667340"/>
                  <a:gd name="connsiteX1084" fmla="*/ 1205735 w 2837633"/>
                  <a:gd name="connsiteY1084" fmla="*/ 2176812 h 5667340"/>
                  <a:gd name="connsiteX1085" fmla="*/ 1199258 w 2837633"/>
                  <a:gd name="connsiteY1085" fmla="*/ 2221770 h 5667340"/>
                  <a:gd name="connsiteX1086" fmla="*/ 1239644 w 2837633"/>
                  <a:gd name="connsiteY1086" fmla="*/ 2215674 h 5667340"/>
                  <a:gd name="connsiteX1087" fmla="*/ 1355563 w 2837633"/>
                  <a:gd name="connsiteY1087" fmla="*/ 2204720 h 5667340"/>
                  <a:gd name="connsiteX1088" fmla="*/ 1487103 w 2837633"/>
                  <a:gd name="connsiteY1088" fmla="*/ 2247868 h 5667340"/>
                  <a:gd name="connsiteX1089" fmla="*/ 1495961 w 2837633"/>
                  <a:gd name="connsiteY1089" fmla="*/ 2258441 h 5667340"/>
                  <a:gd name="connsiteX1090" fmla="*/ 1495771 w 2837633"/>
                  <a:gd name="connsiteY1090" fmla="*/ 2334546 h 5667340"/>
                  <a:gd name="connsiteX1091" fmla="*/ 1494152 w 2837633"/>
                  <a:gd name="connsiteY1091" fmla="*/ 2351119 h 5667340"/>
                  <a:gd name="connsiteX1092" fmla="*/ 1570447 w 2837633"/>
                  <a:gd name="connsiteY1092" fmla="*/ 2491708 h 5667340"/>
                  <a:gd name="connsiteX1093" fmla="*/ 1654362 w 2837633"/>
                  <a:gd name="connsiteY1093" fmla="*/ 2281587 h 5667340"/>
                  <a:gd name="connsiteX1094" fmla="*/ 645760 w 2837633"/>
                  <a:gd name="connsiteY1094" fmla="*/ 2309305 h 5667340"/>
                  <a:gd name="connsiteX1095" fmla="*/ 634901 w 2837633"/>
                  <a:gd name="connsiteY1095" fmla="*/ 2304637 h 5667340"/>
                  <a:gd name="connsiteX1096" fmla="*/ 630901 w 2837633"/>
                  <a:gd name="connsiteY1096" fmla="*/ 2322068 h 5667340"/>
                  <a:gd name="connsiteX1097" fmla="*/ 640426 w 2837633"/>
                  <a:gd name="connsiteY1097" fmla="*/ 2330831 h 5667340"/>
                  <a:gd name="connsiteX1098" fmla="*/ 663953 w 2837633"/>
                  <a:gd name="connsiteY1098" fmla="*/ 2344833 h 5667340"/>
                  <a:gd name="connsiteX1099" fmla="*/ 661667 w 2837633"/>
                  <a:gd name="connsiteY1099" fmla="*/ 2351500 h 5667340"/>
                  <a:gd name="connsiteX1100" fmla="*/ 649951 w 2837633"/>
                  <a:gd name="connsiteY1100" fmla="*/ 2346547 h 5667340"/>
                  <a:gd name="connsiteX1101" fmla="*/ 630901 w 2837633"/>
                  <a:gd name="connsiteY1101" fmla="*/ 2358073 h 5667340"/>
                  <a:gd name="connsiteX1102" fmla="*/ 626615 w 2837633"/>
                  <a:gd name="connsiteY1102" fmla="*/ 2373313 h 5667340"/>
                  <a:gd name="connsiteX1103" fmla="*/ 624138 w 2837633"/>
                  <a:gd name="connsiteY1103" fmla="*/ 2362073 h 5667340"/>
                  <a:gd name="connsiteX1104" fmla="*/ 623376 w 2837633"/>
                  <a:gd name="connsiteY1104" fmla="*/ 2315401 h 5667340"/>
                  <a:gd name="connsiteX1105" fmla="*/ 645569 w 2837633"/>
                  <a:gd name="connsiteY1105" fmla="*/ 2295208 h 5667340"/>
                  <a:gd name="connsiteX1106" fmla="*/ 647570 w 2837633"/>
                  <a:gd name="connsiteY1106" fmla="*/ 2250154 h 5667340"/>
                  <a:gd name="connsiteX1107" fmla="*/ 641569 w 2837633"/>
                  <a:gd name="connsiteY1107" fmla="*/ 2241296 h 5667340"/>
                  <a:gd name="connsiteX1108" fmla="*/ 631568 w 2837633"/>
                  <a:gd name="connsiteY1108" fmla="*/ 2243487 h 5667340"/>
                  <a:gd name="connsiteX1109" fmla="*/ 627472 w 2837633"/>
                  <a:gd name="connsiteY1109" fmla="*/ 2265394 h 5667340"/>
                  <a:gd name="connsiteX1110" fmla="*/ 625853 w 2837633"/>
                  <a:gd name="connsiteY1110" fmla="*/ 2282063 h 5667340"/>
                  <a:gd name="connsiteX1111" fmla="*/ 613089 w 2837633"/>
                  <a:gd name="connsiteY1111" fmla="*/ 2278920 h 5667340"/>
                  <a:gd name="connsiteX1112" fmla="*/ 606231 w 2837633"/>
                  <a:gd name="connsiteY1112" fmla="*/ 2274634 h 5667340"/>
                  <a:gd name="connsiteX1113" fmla="*/ 595277 w 2837633"/>
                  <a:gd name="connsiteY1113" fmla="*/ 2285778 h 5667340"/>
                  <a:gd name="connsiteX1114" fmla="*/ 604612 w 2837633"/>
                  <a:gd name="connsiteY1114" fmla="*/ 2314829 h 5667340"/>
                  <a:gd name="connsiteX1115" fmla="*/ 608327 w 2837633"/>
                  <a:gd name="connsiteY1115" fmla="*/ 2324259 h 5667340"/>
                  <a:gd name="connsiteX1116" fmla="*/ 605088 w 2837633"/>
                  <a:gd name="connsiteY1116" fmla="*/ 2328164 h 5667340"/>
                  <a:gd name="connsiteX1117" fmla="*/ 574037 w 2837633"/>
                  <a:gd name="connsiteY1117" fmla="*/ 2288540 h 5667340"/>
                  <a:gd name="connsiteX1118" fmla="*/ 576132 w 2837633"/>
                  <a:gd name="connsiteY1118" fmla="*/ 2348643 h 5667340"/>
                  <a:gd name="connsiteX1119" fmla="*/ 564797 w 2837633"/>
                  <a:gd name="connsiteY1119" fmla="*/ 2346928 h 5667340"/>
                  <a:gd name="connsiteX1120" fmla="*/ 547748 w 2837633"/>
                  <a:gd name="connsiteY1120" fmla="*/ 2368359 h 5667340"/>
                  <a:gd name="connsiteX1121" fmla="*/ 577847 w 2837633"/>
                  <a:gd name="connsiteY1121" fmla="*/ 2402935 h 5667340"/>
                  <a:gd name="connsiteX1122" fmla="*/ 607088 w 2837633"/>
                  <a:gd name="connsiteY1122" fmla="*/ 2417985 h 5667340"/>
                  <a:gd name="connsiteX1123" fmla="*/ 605564 w 2837633"/>
                  <a:gd name="connsiteY1123" fmla="*/ 2422652 h 5667340"/>
                  <a:gd name="connsiteX1124" fmla="*/ 575656 w 2837633"/>
                  <a:gd name="connsiteY1124" fmla="*/ 2411222 h 5667340"/>
                  <a:gd name="connsiteX1125" fmla="*/ 593658 w 2837633"/>
                  <a:gd name="connsiteY1125" fmla="*/ 2457514 h 5667340"/>
                  <a:gd name="connsiteX1126" fmla="*/ 571751 w 2837633"/>
                  <a:gd name="connsiteY1126" fmla="*/ 2452370 h 5667340"/>
                  <a:gd name="connsiteX1127" fmla="*/ 565559 w 2837633"/>
                  <a:gd name="connsiteY1127" fmla="*/ 2435320 h 5667340"/>
                  <a:gd name="connsiteX1128" fmla="*/ 562130 w 2837633"/>
                  <a:gd name="connsiteY1128" fmla="*/ 2406364 h 5667340"/>
                  <a:gd name="connsiteX1129" fmla="*/ 540032 w 2837633"/>
                  <a:gd name="connsiteY1129" fmla="*/ 2394839 h 5667340"/>
                  <a:gd name="connsiteX1130" fmla="*/ 548033 w 2837633"/>
                  <a:gd name="connsiteY1130" fmla="*/ 2410651 h 5667340"/>
                  <a:gd name="connsiteX1131" fmla="*/ 545843 w 2837633"/>
                  <a:gd name="connsiteY1131" fmla="*/ 2413222 h 5667340"/>
                  <a:gd name="connsiteX1132" fmla="*/ 525459 w 2837633"/>
                  <a:gd name="connsiteY1132" fmla="*/ 2392363 h 5667340"/>
                  <a:gd name="connsiteX1133" fmla="*/ 549843 w 2837633"/>
                  <a:gd name="connsiteY1133" fmla="*/ 2431987 h 5667340"/>
                  <a:gd name="connsiteX1134" fmla="*/ 556415 w 2837633"/>
                  <a:gd name="connsiteY1134" fmla="*/ 2480564 h 5667340"/>
                  <a:gd name="connsiteX1135" fmla="*/ 538032 w 2837633"/>
                  <a:gd name="connsiteY1135" fmla="*/ 2506758 h 5667340"/>
                  <a:gd name="connsiteX1136" fmla="*/ 564226 w 2837633"/>
                  <a:gd name="connsiteY1136" fmla="*/ 2535809 h 5667340"/>
                  <a:gd name="connsiteX1137" fmla="*/ 539651 w 2837633"/>
                  <a:gd name="connsiteY1137" fmla="*/ 2537142 h 5667340"/>
                  <a:gd name="connsiteX1138" fmla="*/ 583847 w 2837633"/>
                  <a:gd name="connsiteY1138" fmla="*/ 2561431 h 5667340"/>
                  <a:gd name="connsiteX1139" fmla="*/ 583085 w 2837633"/>
                  <a:gd name="connsiteY1139" fmla="*/ 2568861 h 5667340"/>
                  <a:gd name="connsiteX1140" fmla="*/ 558416 w 2837633"/>
                  <a:gd name="connsiteY1140" fmla="*/ 2577528 h 5667340"/>
                  <a:gd name="connsiteX1141" fmla="*/ 596706 w 2837633"/>
                  <a:gd name="connsiteY1141" fmla="*/ 2591530 h 5667340"/>
                  <a:gd name="connsiteX1142" fmla="*/ 593944 w 2837633"/>
                  <a:gd name="connsiteY1142" fmla="*/ 2598388 h 5667340"/>
                  <a:gd name="connsiteX1143" fmla="*/ 587181 w 2837633"/>
                  <a:gd name="connsiteY1143" fmla="*/ 2614581 h 5667340"/>
                  <a:gd name="connsiteX1144" fmla="*/ 605755 w 2837633"/>
                  <a:gd name="connsiteY1144" fmla="*/ 2624392 h 5667340"/>
                  <a:gd name="connsiteX1145" fmla="*/ 619280 w 2837633"/>
                  <a:gd name="connsiteY1145" fmla="*/ 2616486 h 5667340"/>
                  <a:gd name="connsiteX1146" fmla="*/ 631758 w 2837633"/>
                  <a:gd name="connsiteY1146" fmla="*/ 2611723 h 5667340"/>
                  <a:gd name="connsiteX1147" fmla="*/ 631758 w 2837633"/>
                  <a:gd name="connsiteY1147" fmla="*/ 2629535 h 5667340"/>
                  <a:gd name="connsiteX1148" fmla="*/ 657952 w 2837633"/>
                  <a:gd name="connsiteY1148" fmla="*/ 2629535 h 5667340"/>
                  <a:gd name="connsiteX1149" fmla="*/ 643760 w 2837633"/>
                  <a:gd name="connsiteY1149" fmla="*/ 2650585 h 5667340"/>
                  <a:gd name="connsiteX1150" fmla="*/ 645284 w 2837633"/>
                  <a:gd name="connsiteY1150" fmla="*/ 2655157 h 5667340"/>
                  <a:gd name="connsiteX1151" fmla="*/ 664524 w 2837633"/>
                  <a:gd name="connsiteY1151" fmla="*/ 2645442 h 5667340"/>
                  <a:gd name="connsiteX1152" fmla="*/ 701576 w 2837633"/>
                  <a:gd name="connsiteY1152" fmla="*/ 2645156 h 5667340"/>
                  <a:gd name="connsiteX1153" fmla="*/ 687956 w 2837633"/>
                  <a:gd name="connsiteY1153" fmla="*/ 2691733 h 5667340"/>
                  <a:gd name="connsiteX1154" fmla="*/ 715483 w 2837633"/>
                  <a:gd name="connsiteY1154" fmla="*/ 2663063 h 5667340"/>
                  <a:gd name="connsiteX1155" fmla="*/ 760631 w 2837633"/>
                  <a:gd name="connsiteY1155" fmla="*/ 2670969 h 5667340"/>
                  <a:gd name="connsiteX1156" fmla="*/ 776633 w 2837633"/>
                  <a:gd name="connsiteY1156" fmla="*/ 2648490 h 5667340"/>
                  <a:gd name="connsiteX1157" fmla="*/ 790635 w 2837633"/>
                  <a:gd name="connsiteY1157" fmla="*/ 2646775 h 5667340"/>
                  <a:gd name="connsiteX1158" fmla="*/ 807875 w 2837633"/>
                  <a:gd name="connsiteY1158" fmla="*/ 2668588 h 5667340"/>
                  <a:gd name="connsiteX1159" fmla="*/ 801684 w 2837633"/>
                  <a:gd name="connsiteY1159" fmla="*/ 2626963 h 5667340"/>
                  <a:gd name="connsiteX1160" fmla="*/ 841594 w 2837633"/>
                  <a:gd name="connsiteY1160" fmla="*/ 2656776 h 5667340"/>
                  <a:gd name="connsiteX1161" fmla="*/ 815686 w 2837633"/>
                  <a:gd name="connsiteY1161" fmla="*/ 2599055 h 5667340"/>
                  <a:gd name="connsiteX1162" fmla="*/ 818829 w 2837633"/>
                  <a:gd name="connsiteY1162" fmla="*/ 2596388 h 5667340"/>
                  <a:gd name="connsiteX1163" fmla="*/ 855786 w 2837633"/>
                  <a:gd name="connsiteY1163" fmla="*/ 2625725 h 5667340"/>
                  <a:gd name="connsiteX1164" fmla="*/ 863882 w 2837633"/>
                  <a:gd name="connsiteY1164" fmla="*/ 2604389 h 5667340"/>
                  <a:gd name="connsiteX1165" fmla="*/ 873979 w 2837633"/>
                  <a:gd name="connsiteY1165" fmla="*/ 2593816 h 5667340"/>
                  <a:gd name="connsiteX1166" fmla="*/ 900744 w 2837633"/>
                  <a:gd name="connsiteY1166" fmla="*/ 2569623 h 5667340"/>
                  <a:gd name="connsiteX1167" fmla="*/ 903887 w 2837633"/>
                  <a:gd name="connsiteY1167" fmla="*/ 2565908 h 5667340"/>
                  <a:gd name="connsiteX1168" fmla="*/ 887028 w 2837633"/>
                  <a:gd name="connsiteY1168" fmla="*/ 2561717 h 5667340"/>
                  <a:gd name="connsiteX1169" fmla="*/ 875598 w 2837633"/>
                  <a:gd name="connsiteY1169" fmla="*/ 2560955 h 5667340"/>
                  <a:gd name="connsiteX1170" fmla="*/ 883885 w 2837633"/>
                  <a:gd name="connsiteY1170" fmla="*/ 2549334 h 5667340"/>
                  <a:gd name="connsiteX1171" fmla="*/ 907793 w 2837633"/>
                  <a:gd name="connsiteY1171" fmla="*/ 2539905 h 5667340"/>
                  <a:gd name="connsiteX1172" fmla="*/ 909126 w 2837633"/>
                  <a:gd name="connsiteY1172" fmla="*/ 2512663 h 5667340"/>
                  <a:gd name="connsiteX1173" fmla="*/ 910460 w 2837633"/>
                  <a:gd name="connsiteY1173" fmla="*/ 2506853 h 5667340"/>
                  <a:gd name="connsiteX1174" fmla="*/ 915127 w 2837633"/>
                  <a:gd name="connsiteY1174" fmla="*/ 2479707 h 5667340"/>
                  <a:gd name="connsiteX1175" fmla="*/ 902935 w 2837633"/>
                  <a:gd name="connsiteY1175" fmla="*/ 2479040 h 5667340"/>
                  <a:gd name="connsiteX1176" fmla="*/ 901411 w 2837633"/>
                  <a:gd name="connsiteY1176" fmla="*/ 2476373 h 5667340"/>
                  <a:gd name="connsiteX1177" fmla="*/ 915222 w 2837633"/>
                  <a:gd name="connsiteY1177" fmla="*/ 2466848 h 5667340"/>
                  <a:gd name="connsiteX1178" fmla="*/ 923985 w 2837633"/>
                  <a:gd name="connsiteY1178" fmla="*/ 2453608 h 5667340"/>
                  <a:gd name="connsiteX1179" fmla="*/ 914365 w 2837633"/>
                  <a:gd name="connsiteY1179" fmla="*/ 2441797 h 5667340"/>
                  <a:gd name="connsiteX1180" fmla="*/ 905221 w 2837633"/>
                  <a:gd name="connsiteY1180" fmla="*/ 2418271 h 5667340"/>
                  <a:gd name="connsiteX1181" fmla="*/ 908364 w 2837633"/>
                  <a:gd name="connsiteY1181" fmla="*/ 2396649 h 5667340"/>
                  <a:gd name="connsiteX1182" fmla="*/ 898268 w 2837633"/>
                  <a:gd name="connsiteY1182" fmla="*/ 2388934 h 5667340"/>
                  <a:gd name="connsiteX1183" fmla="*/ 885885 w 2837633"/>
                  <a:gd name="connsiteY1183" fmla="*/ 2376551 h 5667340"/>
                  <a:gd name="connsiteX1184" fmla="*/ 883028 w 2837633"/>
                  <a:gd name="connsiteY1184" fmla="*/ 2335022 h 5667340"/>
                  <a:gd name="connsiteX1185" fmla="*/ 862073 w 2837633"/>
                  <a:gd name="connsiteY1185" fmla="*/ 2357977 h 5667340"/>
                  <a:gd name="connsiteX1186" fmla="*/ 858548 w 2837633"/>
                  <a:gd name="connsiteY1186" fmla="*/ 2355691 h 5667340"/>
                  <a:gd name="connsiteX1187" fmla="*/ 862739 w 2837633"/>
                  <a:gd name="connsiteY1187" fmla="*/ 2299780 h 5667340"/>
                  <a:gd name="connsiteX1188" fmla="*/ 852452 w 2837633"/>
                  <a:gd name="connsiteY1188" fmla="*/ 2312543 h 5667340"/>
                  <a:gd name="connsiteX1189" fmla="*/ 842832 w 2837633"/>
                  <a:gd name="connsiteY1189" fmla="*/ 2309400 h 5667340"/>
                  <a:gd name="connsiteX1190" fmla="*/ 816353 w 2837633"/>
                  <a:gd name="connsiteY1190" fmla="*/ 2262061 h 5667340"/>
                  <a:gd name="connsiteX1191" fmla="*/ 811781 w 2837633"/>
                  <a:gd name="connsiteY1191" fmla="*/ 2286063 h 5667340"/>
                  <a:gd name="connsiteX1192" fmla="*/ 809971 w 2837633"/>
                  <a:gd name="connsiteY1192" fmla="*/ 2301780 h 5667340"/>
                  <a:gd name="connsiteX1193" fmla="*/ 805494 w 2837633"/>
                  <a:gd name="connsiteY1193" fmla="*/ 2306066 h 5667340"/>
                  <a:gd name="connsiteX1194" fmla="*/ 801113 w 2837633"/>
                  <a:gd name="connsiteY1194" fmla="*/ 2299684 h 5667340"/>
                  <a:gd name="connsiteX1195" fmla="*/ 789873 w 2837633"/>
                  <a:gd name="connsiteY1195" fmla="*/ 2228151 h 5667340"/>
                  <a:gd name="connsiteX1196" fmla="*/ 779872 w 2837633"/>
                  <a:gd name="connsiteY1196" fmla="*/ 2215388 h 5667340"/>
                  <a:gd name="connsiteX1197" fmla="*/ 770061 w 2837633"/>
                  <a:gd name="connsiteY1197" fmla="*/ 2228437 h 5667340"/>
                  <a:gd name="connsiteX1198" fmla="*/ 766346 w 2837633"/>
                  <a:gd name="connsiteY1198" fmla="*/ 2238534 h 5667340"/>
                  <a:gd name="connsiteX1199" fmla="*/ 759012 w 2837633"/>
                  <a:gd name="connsiteY1199" fmla="*/ 2224818 h 5667340"/>
                  <a:gd name="connsiteX1200" fmla="*/ 743867 w 2837633"/>
                  <a:gd name="connsiteY1200" fmla="*/ 2206625 h 5667340"/>
                  <a:gd name="connsiteX1201" fmla="*/ 706910 w 2837633"/>
                  <a:gd name="connsiteY1201" fmla="*/ 2231676 h 5667340"/>
                  <a:gd name="connsiteX1202" fmla="*/ 705863 w 2837633"/>
                  <a:gd name="connsiteY1202" fmla="*/ 2255107 h 5667340"/>
                  <a:gd name="connsiteX1203" fmla="*/ 694814 w 2837633"/>
                  <a:gd name="connsiteY1203" fmla="*/ 2236724 h 5667340"/>
                  <a:gd name="connsiteX1204" fmla="*/ 682907 w 2837633"/>
                  <a:gd name="connsiteY1204" fmla="*/ 2227675 h 5667340"/>
                  <a:gd name="connsiteX1205" fmla="*/ 679478 w 2837633"/>
                  <a:gd name="connsiteY1205" fmla="*/ 2246154 h 5667340"/>
                  <a:gd name="connsiteX1206" fmla="*/ 686908 w 2837633"/>
                  <a:gd name="connsiteY1206" fmla="*/ 2274729 h 5667340"/>
                  <a:gd name="connsiteX1207" fmla="*/ 684717 w 2837633"/>
                  <a:gd name="connsiteY1207" fmla="*/ 2288921 h 5667340"/>
                  <a:gd name="connsiteX1208" fmla="*/ 676716 w 2837633"/>
                  <a:gd name="connsiteY1208" fmla="*/ 2273681 h 5667340"/>
                  <a:gd name="connsiteX1209" fmla="*/ 664048 w 2837633"/>
                  <a:gd name="connsiteY1209" fmla="*/ 2261299 h 5667340"/>
                  <a:gd name="connsiteX1210" fmla="*/ 652332 w 2837633"/>
                  <a:gd name="connsiteY1210" fmla="*/ 2274157 h 5667340"/>
                  <a:gd name="connsiteX1211" fmla="*/ 658333 w 2837633"/>
                  <a:gd name="connsiteY1211" fmla="*/ 2314067 h 5667340"/>
                  <a:gd name="connsiteX1212" fmla="*/ 654713 w 2837633"/>
                  <a:gd name="connsiteY1212" fmla="*/ 2316734 h 5667340"/>
                  <a:gd name="connsiteX1213" fmla="*/ 645760 w 2837633"/>
                  <a:gd name="connsiteY1213" fmla="*/ 2309305 h 5667340"/>
                  <a:gd name="connsiteX1214" fmla="*/ 1180874 w 2837633"/>
                  <a:gd name="connsiteY1214" fmla="*/ 5640102 h 5667340"/>
                  <a:gd name="connsiteX1215" fmla="*/ 1165920 w 2837633"/>
                  <a:gd name="connsiteY1215" fmla="*/ 5494084 h 5667340"/>
                  <a:gd name="connsiteX1216" fmla="*/ 1154395 w 2837633"/>
                  <a:gd name="connsiteY1216" fmla="*/ 5404358 h 5667340"/>
                  <a:gd name="connsiteX1217" fmla="*/ 1109818 w 2837633"/>
                  <a:gd name="connsiteY1217" fmla="*/ 5266150 h 5667340"/>
                  <a:gd name="connsiteX1218" fmla="*/ 1084767 w 2837633"/>
                  <a:gd name="connsiteY1218" fmla="*/ 5219668 h 5667340"/>
                  <a:gd name="connsiteX1219" fmla="*/ 1073813 w 2837633"/>
                  <a:gd name="connsiteY1219" fmla="*/ 5046599 h 5667340"/>
                  <a:gd name="connsiteX1220" fmla="*/ 1057907 w 2837633"/>
                  <a:gd name="connsiteY1220" fmla="*/ 5042313 h 5667340"/>
                  <a:gd name="connsiteX1221" fmla="*/ 1019616 w 2837633"/>
                  <a:gd name="connsiteY1221" fmla="*/ 5042694 h 5667340"/>
                  <a:gd name="connsiteX1222" fmla="*/ 982850 w 2837633"/>
                  <a:gd name="connsiteY1222" fmla="*/ 5070602 h 5667340"/>
                  <a:gd name="connsiteX1223" fmla="*/ 952465 w 2837633"/>
                  <a:gd name="connsiteY1223" fmla="*/ 5133753 h 5667340"/>
                  <a:gd name="connsiteX1224" fmla="*/ 982659 w 2837633"/>
                  <a:gd name="connsiteY1224" fmla="*/ 5259102 h 5667340"/>
                  <a:gd name="connsiteX1225" fmla="*/ 1077242 w 2837633"/>
                  <a:gd name="connsiteY1225" fmla="*/ 5323110 h 5667340"/>
                  <a:gd name="connsiteX1226" fmla="*/ 1130582 w 2837633"/>
                  <a:gd name="connsiteY1226" fmla="*/ 5393119 h 5667340"/>
                  <a:gd name="connsiteX1227" fmla="*/ 1134297 w 2837633"/>
                  <a:gd name="connsiteY1227" fmla="*/ 5408263 h 5667340"/>
                  <a:gd name="connsiteX1228" fmla="*/ 1057335 w 2837633"/>
                  <a:gd name="connsiteY1228" fmla="*/ 5318347 h 5667340"/>
                  <a:gd name="connsiteX1229" fmla="*/ 961228 w 2837633"/>
                  <a:gd name="connsiteY1229" fmla="*/ 5254435 h 5667340"/>
                  <a:gd name="connsiteX1230" fmla="*/ 973801 w 2837633"/>
                  <a:gd name="connsiteY1230" fmla="*/ 5290439 h 5667340"/>
                  <a:gd name="connsiteX1231" fmla="*/ 1070861 w 2837633"/>
                  <a:gd name="connsiteY1231" fmla="*/ 5465128 h 5667340"/>
                  <a:gd name="connsiteX1232" fmla="*/ 1095721 w 2837633"/>
                  <a:gd name="connsiteY1232" fmla="*/ 5504752 h 5667340"/>
                  <a:gd name="connsiteX1233" fmla="*/ 1091816 w 2837633"/>
                  <a:gd name="connsiteY1233" fmla="*/ 5508847 h 5667340"/>
                  <a:gd name="connsiteX1234" fmla="*/ 1008662 w 2837633"/>
                  <a:gd name="connsiteY1234" fmla="*/ 5392261 h 5667340"/>
                  <a:gd name="connsiteX1235" fmla="*/ 1011710 w 2837633"/>
                  <a:gd name="connsiteY1235" fmla="*/ 5446839 h 5667340"/>
                  <a:gd name="connsiteX1236" fmla="*/ 1018854 w 2837633"/>
                  <a:gd name="connsiteY1236" fmla="*/ 5503037 h 5667340"/>
                  <a:gd name="connsiteX1237" fmla="*/ 1011615 w 2837633"/>
                  <a:gd name="connsiteY1237" fmla="*/ 5485130 h 5667340"/>
                  <a:gd name="connsiteX1238" fmla="*/ 1002852 w 2837633"/>
                  <a:gd name="connsiteY1238" fmla="*/ 5391595 h 5667340"/>
                  <a:gd name="connsiteX1239" fmla="*/ 997518 w 2837633"/>
                  <a:gd name="connsiteY1239" fmla="*/ 5365211 h 5667340"/>
                  <a:gd name="connsiteX1240" fmla="*/ 945893 w 2837633"/>
                  <a:gd name="connsiteY1240" fmla="*/ 5247386 h 5667340"/>
                  <a:gd name="connsiteX1241" fmla="*/ 935415 w 2837633"/>
                  <a:gd name="connsiteY1241" fmla="*/ 5167186 h 5667340"/>
                  <a:gd name="connsiteX1242" fmla="*/ 934653 w 2837633"/>
                  <a:gd name="connsiteY1242" fmla="*/ 5152613 h 5667340"/>
                  <a:gd name="connsiteX1243" fmla="*/ 881313 w 2837633"/>
                  <a:gd name="connsiteY1243" fmla="*/ 5251387 h 5667340"/>
                  <a:gd name="connsiteX1244" fmla="*/ 878456 w 2837633"/>
                  <a:gd name="connsiteY1244" fmla="*/ 5249958 h 5667340"/>
                  <a:gd name="connsiteX1245" fmla="*/ 881599 w 2837633"/>
                  <a:gd name="connsiteY1245" fmla="*/ 5232813 h 5667340"/>
                  <a:gd name="connsiteX1246" fmla="*/ 923985 w 2837633"/>
                  <a:gd name="connsiteY1246" fmla="*/ 5151279 h 5667340"/>
                  <a:gd name="connsiteX1247" fmla="*/ 951131 w 2837633"/>
                  <a:gd name="connsiteY1247" fmla="*/ 5107083 h 5667340"/>
                  <a:gd name="connsiteX1248" fmla="*/ 996661 w 2837633"/>
                  <a:gd name="connsiteY1248" fmla="*/ 5030978 h 5667340"/>
                  <a:gd name="connsiteX1249" fmla="*/ 920747 w 2837633"/>
                  <a:gd name="connsiteY1249" fmla="*/ 5031359 h 5667340"/>
                  <a:gd name="connsiteX1250" fmla="*/ 840165 w 2837633"/>
                  <a:gd name="connsiteY1250" fmla="*/ 5115084 h 5667340"/>
                  <a:gd name="connsiteX1251" fmla="*/ 844547 w 2837633"/>
                  <a:gd name="connsiteY1251" fmla="*/ 5245195 h 5667340"/>
                  <a:gd name="connsiteX1252" fmla="*/ 955894 w 2837633"/>
                  <a:gd name="connsiteY1252" fmla="*/ 5475891 h 5667340"/>
                  <a:gd name="connsiteX1253" fmla="*/ 1041809 w 2837633"/>
                  <a:gd name="connsiteY1253" fmla="*/ 5543899 h 5667340"/>
                  <a:gd name="connsiteX1254" fmla="*/ 1119152 w 2837633"/>
                  <a:gd name="connsiteY1254" fmla="*/ 5586190 h 5667340"/>
                  <a:gd name="connsiteX1255" fmla="*/ 1181065 w 2837633"/>
                  <a:gd name="connsiteY1255" fmla="*/ 5654390 h 5667340"/>
                  <a:gd name="connsiteX1256" fmla="*/ 1180874 w 2837633"/>
                  <a:gd name="connsiteY1256" fmla="*/ 5640102 h 5667340"/>
                  <a:gd name="connsiteX1257" fmla="*/ 685574 w 2837633"/>
                  <a:gd name="connsiteY1257" fmla="*/ 2204434 h 5667340"/>
                  <a:gd name="connsiteX1258" fmla="*/ 695480 w 2837633"/>
                  <a:gd name="connsiteY1258" fmla="*/ 2222055 h 5667340"/>
                  <a:gd name="connsiteX1259" fmla="*/ 756250 w 2837633"/>
                  <a:gd name="connsiteY1259" fmla="*/ 2200910 h 5667340"/>
                  <a:gd name="connsiteX1260" fmla="*/ 764441 w 2837633"/>
                  <a:gd name="connsiteY1260" fmla="*/ 2202910 h 5667340"/>
                  <a:gd name="connsiteX1261" fmla="*/ 798065 w 2837633"/>
                  <a:gd name="connsiteY1261" fmla="*/ 2203005 h 5667340"/>
                  <a:gd name="connsiteX1262" fmla="*/ 798541 w 2837633"/>
                  <a:gd name="connsiteY1262" fmla="*/ 2110708 h 5667340"/>
                  <a:gd name="connsiteX1263" fmla="*/ 784158 w 2837633"/>
                  <a:gd name="connsiteY1263" fmla="*/ 1878679 h 5667340"/>
                  <a:gd name="connsiteX1264" fmla="*/ 765584 w 2837633"/>
                  <a:gd name="connsiteY1264" fmla="*/ 1716849 h 5667340"/>
                  <a:gd name="connsiteX1265" fmla="*/ 750059 w 2837633"/>
                  <a:gd name="connsiteY1265" fmla="*/ 1635792 h 5667340"/>
                  <a:gd name="connsiteX1266" fmla="*/ 722150 w 2837633"/>
                  <a:gd name="connsiteY1266" fmla="*/ 1585690 h 5667340"/>
                  <a:gd name="connsiteX1267" fmla="*/ 694147 w 2837633"/>
                  <a:gd name="connsiteY1267" fmla="*/ 1590167 h 5667340"/>
                  <a:gd name="connsiteX1268" fmla="*/ 663381 w 2837633"/>
                  <a:gd name="connsiteY1268" fmla="*/ 1722565 h 5667340"/>
                  <a:gd name="connsiteX1269" fmla="*/ 699290 w 2837633"/>
                  <a:gd name="connsiteY1269" fmla="*/ 2096897 h 5667340"/>
                  <a:gd name="connsiteX1270" fmla="*/ 708815 w 2837633"/>
                  <a:gd name="connsiteY1270" fmla="*/ 2158429 h 5667340"/>
                  <a:gd name="connsiteX1271" fmla="*/ 709958 w 2837633"/>
                  <a:gd name="connsiteY1271" fmla="*/ 2178050 h 5667340"/>
                  <a:gd name="connsiteX1272" fmla="*/ 705577 w 2837633"/>
                  <a:gd name="connsiteY1272" fmla="*/ 2179003 h 5667340"/>
                  <a:gd name="connsiteX1273" fmla="*/ 687860 w 2837633"/>
                  <a:gd name="connsiteY1273" fmla="*/ 2098326 h 5667340"/>
                  <a:gd name="connsiteX1274" fmla="*/ 656428 w 2837633"/>
                  <a:gd name="connsiteY1274" fmla="*/ 1797717 h 5667340"/>
                  <a:gd name="connsiteX1275" fmla="*/ 622424 w 2837633"/>
                  <a:gd name="connsiteY1275" fmla="*/ 1728946 h 5667340"/>
                  <a:gd name="connsiteX1276" fmla="*/ 575275 w 2837633"/>
                  <a:gd name="connsiteY1276" fmla="*/ 1751806 h 5667340"/>
                  <a:gd name="connsiteX1277" fmla="*/ 579561 w 2837633"/>
                  <a:gd name="connsiteY1277" fmla="*/ 1853533 h 5667340"/>
                  <a:gd name="connsiteX1278" fmla="*/ 613470 w 2837633"/>
                  <a:gd name="connsiteY1278" fmla="*/ 2033079 h 5667340"/>
                  <a:gd name="connsiteX1279" fmla="*/ 648903 w 2837633"/>
                  <a:gd name="connsiteY1279" fmla="*/ 2180431 h 5667340"/>
                  <a:gd name="connsiteX1280" fmla="*/ 685574 w 2837633"/>
                  <a:gd name="connsiteY1280" fmla="*/ 2204434 h 5667340"/>
                  <a:gd name="connsiteX1281" fmla="*/ 504599 w 2837633"/>
                  <a:gd name="connsiteY1281" fmla="*/ 2560002 h 5667340"/>
                  <a:gd name="connsiteX1282" fmla="*/ 313814 w 2837633"/>
                  <a:gd name="connsiteY1282" fmla="*/ 2665825 h 5667340"/>
                  <a:gd name="connsiteX1283" fmla="*/ 186083 w 2837633"/>
                  <a:gd name="connsiteY1283" fmla="*/ 2774029 h 5667340"/>
                  <a:gd name="connsiteX1284" fmla="*/ 151031 w 2837633"/>
                  <a:gd name="connsiteY1284" fmla="*/ 2808796 h 5667340"/>
                  <a:gd name="connsiteX1285" fmla="*/ 120075 w 2837633"/>
                  <a:gd name="connsiteY1285" fmla="*/ 2844419 h 5667340"/>
                  <a:gd name="connsiteX1286" fmla="*/ 74546 w 2837633"/>
                  <a:gd name="connsiteY1286" fmla="*/ 2927477 h 5667340"/>
                  <a:gd name="connsiteX1287" fmla="*/ 71021 w 2837633"/>
                  <a:gd name="connsiteY1287" fmla="*/ 2950432 h 5667340"/>
                  <a:gd name="connsiteX1288" fmla="*/ 80451 w 2837633"/>
                  <a:gd name="connsiteY1288" fmla="*/ 2975864 h 5667340"/>
                  <a:gd name="connsiteX1289" fmla="*/ 105026 w 2837633"/>
                  <a:gd name="connsiteY1289" fmla="*/ 2963196 h 5667340"/>
                  <a:gd name="connsiteX1290" fmla="*/ 168843 w 2837633"/>
                  <a:gd name="connsiteY1290" fmla="*/ 2878138 h 5667340"/>
                  <a:gd name="connsiteX1291" fmla="*/ 302288 w 2837633"/>
                  <a:gd name="connsiteY1291" fmla="*/ 2759647 h 5667340"/>
                  <a:gd name="connsiteX1292" fmla="*/ 444306 w 2837633"/>
                  <a:gd name="connsiteY1292" fmla="*/ 2653919 h 5667340"/>
                  <a:gd name="connsiteX1293" fmla="*/ 551653 w 2837633"/>
                  <a:gd name="connsiteY1293" fmla="*/ 2589149 h 5667340"/>
                  <a:gd name="connsiteX1294" fmla="*/ 535841 w 2837633"/>
                  <a:gd name="connsiteY1294" fmla="*/ 2549906 h 5667340"/>
                  <a:gd name="connsiteX1295" fmla="*/ 539080 w 2837633"/>
                  <a:gd name="connsiteY1295" fmla="*/ 2523808 h 5667340"/>
                  <a:gd name="connsiteX1296" fmla="*/ 518220 w 2837633"/>
                  <a:gd name="connsiteY1296" fmla="*/ 2515044 h 5667340"/>
                  <a:gd name="connsiteX1297" fmla="*/ 376298 w 2837633"/>
                  <a:gd name="connsiteY1297" fmla="*/ 2553716 h 5667340"/>
                  <a:gd name="connsiteX1298" fmla="*/ 320576 w 2837633"/>
                  <a:gd name="connsiteY1298" fmla="*/ 2580958 h 5667340"/>
                  <a:gd name="connsiteX1299" fmla="*/ 318957 w 2837633"/>
                  <a:gd name="connsiteY1299" fmla="*/ 2576767 h 5667340"/>
                  <a:gd name="connsiteX1300" fmla="*/ 373250 w 2837633"/>
                  <a:gd name="connsiteY1300" fmla="*/ 2546001 h 5667340"/>
                  <a:gd name="connsiteX1301" fmla="*/ 500789 w 2837633"/>
                  <a:gd name="connsiteY1301" fmla="*/ 2504853 h 5667340"/>
                  <a:gd name="connsiteX1302" fmla="*/ 507076 w 2837633"/>
                  <a:gd name="connsiteY1302" fmla="*/ 2503996 h 5667340"/>
                  <a:gd name="connsiteX1303" fmla="*/ 531841 w 2837633"/>
                  <a:gd name="connsiteY1303" fmla="*/ 2482945 h 5667340"/>
                  <a:gd name="connsiteX1304" fmla="*/ 519839 w 2837633"/>
                  <a:gd name="connsiteY1304" fmla="*/ 2461800 h 5667340"/>
                  <a:gd name="connsiteX1305" fmla="*/ 421827 w 2837633"/>
                  <a:gd name="connsiteY1305" fmla="*/ 2471039 h 5667340"/>
                  <a:gd name="connsiteX1306" fmla="*/ 286763 w 2837633"/>
                  <a:gd name="connsiteY1306" fmla="*/ 2499328 h 5667340"/>
                  <a:gd name="connsiteX1307" fmla="*/ 188084 w 2837633"/>
                  <a:gd name="connsiteY1307" fmla="*/ 2556288 h 5667340"/>
                  <a:gd name="connsiteX1308" fmla="*/ 126171 w 2837633"/>
                  <a:gd name="connsiteY1308" fmla="*/ 2643251 h 5667340"/>
                  <a:gd name="connsiteX1309" fmla="*/ 132172 w 2837633"/>
                  <a:gd name="connsiteY1309" fmla="*/ 2691638 h 5667340"/>
                  <a:gd name="connsiteX1310" fmla="*/ 139125 w 2837633"/>
                  <a:gd name="connsiteY1310" fmla="*/ 2698686 h 5667340"/>
                  <a:gd name="connsiteX1311" fmla="*/ 212182 w 2837633"/>
                  <a:gd name="connsiteY1311" fmla="*/ 2711736 h 5667340"/>
                  <a:gd name="connsiteX1312" fmla="*/ 257521 w 2837633"/>
                  <a:gd name="connsiteY1312" fmla="*/ 2685542 h 5667340"/>
                  <a:gd name="connsiteX1313" fmla="*/ 492693 w 2837633"/>
                  <a:gd name="connsiteY1313" fmla="*/ 2555145 h 5667340"/>
                  <a:gd name="connsiteX1314" fmla="*/ 520506 w 2837633"/>
                  <a:gd name="connsiteY1314" fmla="*/ 2543715 h 5667340"/>
                  <a:gd name="connsiteX1315" fmla="*/ 522125 w 2837633"/>
                  <a:gd name="connsiteY1315" fmla="*/ 2548763 h 5667340"/>
                  <a:gd name="connsiteX1316" fmla="*/ 504599 w 2837633"/>
                  <a:gd name="connsiteY1316" fmla="*/ 2560002 h 5667340"/>
                  <a:gd name="connsiteX1317" fmla="*/ 836641 w 2837633"/>
                  <a:gd name="connsiteY1317" fmla="*/ 2626297 h 5667340"/>
                  <a:gd name="connsiteX1318" fmla="*/ 846833 w 2837633"/>
                  <a:gd name="connsiteY1318" fmla="*/ 2646966 h 5667340"/>
                  <a:gd name="connsiteX1319" fmla="*/ 840451 w 2837633"/>
                  <a:gd name="connsiteY1319" fmla="*/ 2674684 h 5667340"/>
                  <a:gd name="connsiteX1320" fmla="*/ 943702 w 2837633"/>
                  <a:gd name="connsiteY1320" fmla="*/ 2865850 h 5667340"/>
                  <a:gd name="connsiteX1321" fmla="*/ 939701 w 2837633"/>
                  <a:gd name="connsiteY1321" fmla="*/ 2869184 h 5667340"/>
                  <a:gd name="connsiteX1322" fmla="*/ 823020 w 2837633"/>
                  <a:gd name="connsiteY1322" fmla="*/ 2655157 h 5667340"/>
                  <a:gd name="connsiteX1323" fmla="*/ 825782 w 2837633"/>
                  <a:gd name="connsiteY1323" fmla="*/ 2701830 h 5667340"/>
                  <a:gd name="connsiteX1324" fmla="*/ 870931 w 2837633"/>
                  <a:gd name="connsiteY1324" fmla="*/ 2788984 h 5667340"/>
                  <a:gd name="connsiteX1325" fmla="*/ 877884 w 2837633"/>
                  <a:gd name="connsiteY1325" fmla="*/ 2813082 h 5667340"/>
                  <a:gd name="connsiteX1326" fmla="*/ 982564 w 2837633"/>
                  <a:gd name="connsiteY1326" fmla="*/ 3056731 h 5667340"/>
                  <a:gd name="connsiteX1327" fmla="*/ 1007424 w 2837633"/>
                  <a:gd name="connsiteY1327" fmla="*/ 3105118 h 5667340"/>
                  <a:gd name="connsiteX1328" fmla="*/ 1084672 w 2837633"/>
                  <a:gd name="connsiteY1328" fmla="*/ 3216942 h 5667340"/>
                  <a:gd name="connsiteX1329" fmla="*/ 1156871 w 2837633"/>
                  <a:gd name="connsiteY1329" fmla="*/ 3261995 h 5667340"/>
                  <a:gd name="connsiteX1330" fmla="*/ 1194495 w 2837633"/>
                  <a:gd name="connsiteY1330" fmla="*/ 3220371 h 5667340"/>
                  <a:gd name="connsiteX1331" fmla="*/ 1125153 w 2837633"/>
                  <a:gd name="connsiteY1331" fmla="*/ 2989390 h 5667340"/>
                  <a:gd name="connsiteX1332" fmla="*/ 1051811 w 2837633"/>
                  <a:gd name="connsiteY1332" fmla="*/ 2867755 h 5667340"/>
                  <a:gd name="connsiteX1333" fmla="*/ 1019807 w 2837633"/>
                  <a:gd name="connsiteY1333" fmla="*/ 2821845 h 5667340"/>
                  <a:gd name="connsiteX1334" fmla="*/ 874550 w 2837633"/>
                  <a:gd name="connsiteY1334" fmla="*/ 2636298 h 5667340"/>
                  <a:gd name="connsiteX1335" fmla="*/ 869502 w 2837633"/>
                  <a:gd name="connsiteY1335" fmla="*/ 2630488 h 5667340"/>
                  <a:gd name="connsiteX1336" fmla="*/ 836641 w 2837633"/>
                  <a:gd name="connsiteY1336" fmla="*/ 2626297 h 5667340"/>
                  <a:gd name="connsiteX1337" fmla="*/ 687860 w 2837633"/>
                  <a:gd name="connsiteY1337" fmla="*/ 2704211 h 5667340"/>
                  <a:gd name="connsiteX1338" fmla="*/ 683384 w 2837633"/>
                  <a:gd name="connsiteY1338" fmla="*/ 2713165 h 5667340"/>
                  <a:gd name="connsiteX1339" fmla="*/ 661286 w 2837633"/>
                  <a:gd name="connsiteY1339" fmla="*/ 2935002 h 5667340"/>
                  <a:gd name="connsiteX1340" fmla="*/ 650237 w 2837633"/>
                  <a:gd name="connsiteY1340" fmla="*/ 3154458 h 5667340"/>
                  <a:gd name="connsiteX1341" fmla="*/ 651856 w 2837633"/>
                  <a:gd name="connsiteY1341" fmla="*/ 3356578 h 5667340"/>
                  <a:gd name="connsiteX1342" fmla="*/ 690051 w 2837633"/>
                  <a:gd name="connsiteY1342" fmla="*/ 3457448 h 5667340"/>
                  <a:gd name="connsiteX1343" fmla="*/ 768156 w 2837633"/>
                  <a:gd name="connsiteY1343" fmla="*/ 3435255 h 5667340"/>
                  <a:gd name="connsiteX1344" fmla="*/ 782348 w 2837633"/>
                  <a:gd name="connsiteY1344" fmla="*/ 3318478 h 5667340"/>
                  <a:gd name="connsiteX1345" fmla="*/ 781396 w 2837633"/>
                  <a:gd name="connsiteY1345" fmla="*/ 3142266 h 5667340"/>
                  <a:gd name="connsiteX1346" fmla="*/ 773585 w 2837633"/>
                  <a:gd name="connsiteY1346" fmla="*/ 3009487 h 5667340"/>
                  <a:gd name="connsiteX1347" fmla="*/ 765013 w 2837633"/>
                  <a:gd name="connsiteY1347" fmla="*/ 2904141 h 5667340"/>
                  <a:gd name="connsiteX1348" fmla="*/ 736724 w 2837633"/>
                  <a:gd name="connsiteY1348" fmla="*/ 2728309 h 5667340"/>
                  <a:gd name="connsiteX1349" fmla="*/ 729485 w 2837633"/>
                  <a:gd name="connsiteY1349" fmla="*/ 2667349 h 5667340"/>
                  <a:gd name="connsiteX1350" fmla="*/ 687860 w 2837633"/>
                  <a:gd name="connsiteY1350" fmla="*/ 2704211 h 5667340"/>
                  <a:gd name="connsiteX1351" fmla="*/ 599564 w 2837633"/>
                  <a:gd name="connsiteY1351" fmla="*/ 2644394 h 5667340"/>
                  <a:gd name="connsiteX1352" fmla="*/ 481168 w 2837633"/>
                  <a:gd name="connsiteY1352" fmla="*/ 2773172 h 5667340"/>
                  <a:gd name="connsiteX1353" fmla="*/ 393824 w 2837633"/>
                  <a:gd name="connsiteY1353" fmla="*/ 2934907 h 5667340"/>
                  <a:gd name="connsiteX1354" fmla="*/ 298288 w 2837633"/>
                  <a:gd name="connsiteY1354" fmla="*/ 3153029 h 5667340"/>
                  <a:gd name="connsiteX1355" fmla="*/ 261617 w 2837633"/>
                  <a:gd name="connsiteY1355" fmla="*/ 3297523 h 5667340"/>
                  <a:gd name="connsiteX1356" fmla="*/ 264474 w 2837633"/>
                  <a:gd name="connsiteY1356" fmla="*/ 3350101 h 5667340"/>
                  <a:gd name="connsiteX1357" fmla="*/ 303146 w 2837633"/>
                  <a:gd name="connsiteY1357" fmla="*/ 3365532 h 5667340"/>
                  <a:gd name="connsiteX1358" fmla="*/ 387632 w 2837633"/>
                  <a:gd name="connsiteY1358" fmla="*/ 3246755 h 5667340"/>
                  <a:gd name="connsiteX1359" fmla="*/ 402206 w 2837633"/>
                  <a:gd name="connsiteY1359" fmla="*/ 3220371 h 5667340"/>
                  <a:gd name="connsiteX1360" fmla="*/ 498027 w 2837633"/>
                  <a:gd name="connsiteY1360" fmla="*/ 2999200 h 5667340"/>
                  <a:gd name="connsiteX1361" fmla="*/ 558511 w 2837633"/>
                  <a:gd name="connsiteY1361" fmla="*/ 2827369 h 5667340"/>
                  <a:gd name="connsiteX1362" fmla="*/ 600326 w 2837633"/>
                  <a:gd name="connsiteY1362" fmla="*/ 2715546 h 5667340"/>
                  <a:gd name="connsiteX1363" fmla="*/ 626519 w 2837633"/>
                  <a:gd name="connsiteY1363" fmla="*/ 2662206 h 5667340"/>
                  <a:gd name="connsiteX1364" fmla="*/ 633282 w 2837633"/>
                  <a:gd name="connsiteY1364" fmla="*/ 2644584 h 5667340"/>
                  <a:gd name="connsiteX1365" fmla="*/ 599564 w 2837633"/>
                  <a:gd name="connsiteY1365" fmla="*/ 2644394 h 5667340"/>
                  <a:gd name="connsiteX1366" fmla="*/ 741581 w 2837633"/>
                  <a:gd name="connsiteY1366" fmla="*/ 2658682 h 5667340"/>
                  <a:gd name="connsiteX1367" fmla="*/ 740248 w 2837633"/>
                  <a:gd name="connsiteY1367" fmla="*/ 2677255 h 5667340"/>
                  <a:gd name="connsiteX1368" fmla="*/ 758155 w 2837633"/>
                  <a:gd name="connsiteY1368" fmla="*/ 2770886 h 5667340"/>
                  <a:gd name="connsiteX1369" fmla="*/ 783015 w 2837633"/>
                  <a:gd name="connsiteY1369" fmla="*/ 2957385 h 5667340"/>
                  <a:gd name="connsiteX1370" fmla="*/ 790826 w 2837633"/>
                  <a:gd name="connsiteY1370" fmla="*/ 3099784 h 5667340"/>
                  <a:gd name="connsiteX1371" fmla="*/ 797017 w 2837633"/>
                  <a:gd name="connsiteY1371" fmla="*/ 3189319 h 5667340"/>
                  <a:gd name="connsiteX1372" fmla="*/ 796350 w 2837633"/>
                  <a:gd name="connsiteY1372" fmla="*/ 3261424 h 5667340"/>
                  <a:gd name="connsiteX1373" fmla="*/ 856834 w 2837633"/>
                  <a:gd name="connsiteY1373" fmla="*/ 3424492 h 5667340"/>
                  <a:gd name="connsiteX1374" fmla="*/ 906935 w 2837633"/>
                  <a:gd name="connsiteY1374" fmla="*/ 3411728 h 5667340"/>
                  <a:gd name="connsiteX1375" fmla="*/ 921985 w 2837633"/>
                  <a:gd name="connsiteY1375" fmla="*/ 3362674 h 5667340"/>
                  <a:gd name="connsiteX1376" fmla="*/ 928271 w 2837633"/>
                  <a:gd name="connsiteY1376" fmla="*/ 3238087 h 5667340"/>
                  <a:gd name="connsiteX1377" fmla="*/ 890552 w 2837633"/>
                  <a:gd name="connsiteY1377" fmla="*/ 2964529 h 5667340"/>
                  <a:gd name="connsiteX1378" fmla="*/ 862454 w 2837633"/>
                  <a:gd name="connsiteY1378" fmla="*/ 2814510 h 5667340"/>
                  <a:gd name="connsiteX1379" fmla="*/ 838927 w 2837633"/>
                  <a:gd name="connsiteY1379" fmla="*/ 2754598 h 5667340"/>
                  <a:gd name="connsiteX1380" fmla="*/ 805494 w 2837633"/>
                  <a:gd name="connsiteY1380" fmla="*/ 2689924 h 5667340"/>
                  <a:gd name="connsiteX1381" fmla="*/ 788540 w 2837633"/>
                  <a:gd name="connsiteY1381" fmla="*/ 2658967 h 5667340"/>
                  <a:gd name="connsiteX1382" fmla="*/ 741581 w 2837633"/>
                  <a:gd name="connsiteY1382" fmla="*/ 2658682 h 5667340"/>
                  <a:gd name="connsiteX1383" fmla="*/ 763775 w 2837633"/>
                  <a:gd name="connsiteY1383" fmla="*/ 4847908 h 5667340"/>
                  <a:gd name="connsiteX1384" fmla="*/ 545843 w 2837633"/>
                  <a:gd name="connsiteY1384" fmla="*/ 4707890 h 5667340"/>
                  <a:gd name="connsiteX1385" fmla="*/ 721293 w 2837633"/>
                  <a:gd name="connsiteY1385" fmla="*/ 4818571 h 5667340"/>
                  <a:gd name="connsiteX1386" fmla="*/ 715673 w 2837633"/>
                  <a:gd name="connsiteY1386" fmla="*/ 4803902 h 5667340"/>
                  <a:gd name="connsiteX1387" fmla="*/ 661667 w 2837633"/>
                  <a:gd name="connsiteY1387" fmla="*/ 4720368 h 5667340"/>
                  <a:gd name="connsiteX1388" fmla="*/ 627567 w 2837633"/>
                  <a:gd name="connsiteY1388" fmla="*/ 4698079 h 5667340"/>
                  <a:gd name="connsiteX1389" fmla="*/ 539080 w 2837633"/>
                  <a:gd name="connsiteY1389" fmla="*/ 4673029 h 5667340"/>
                  <a:gd name="connsiteX1390" fmla="*/ 507743 w 2837633"/>
                  <a:gd name="connsiteY1390" fmla="*/ 4665599 h 5667340"/>
                  <a:gd name="connsiteX1391" fmla="*/ 495265 w 2837633"/>
                  <a:gd name="connsiteY1391" fmla="*/ 4685221 h 5667340"/>
                  <a:gd name="connsiteX1392" fmla="*/ 524126 w 2837633"/>
                  <a:gd name="connsiteY1392" fmla="*/ 4760183 h 5667340"/>
                  <a:gd name="connsiteX1393" fmla="*/ 873979 w 2837633"/>
                  <a:gd name="connsiteY1393" fmla="*/ 5007166 h 5667340"/>
                  <a:gd name="connsiteX1394" fmla="*/ 1006948 w 2837633"/>
                  <a:gd name="connsiteY1394" fmla="*/ 5013643 h 5667340"/>
                  <a:gd name="connsiteX1395" fmla="*/ 1078766 w 2837633"/>
                  <a:gd name="connsiteY1395" fmla="*/ 5029359 h 5667340"/>
                  <a:gd name="connsiteX1396" fmla="*/ 1106198 w 2837633"/>
                  <a:gd name="connsiteY1396" fmla="*/ 5016595 h 5667340"/>
                  <a:gd name="connsiteX1397" fmla="*/ 1022474 w 2837633"/>
                  <a:gd name="connsiteY1397" fmla="*/ 4936014 h 5667340"/>
                  <a:gd name="connsiteX1398" fmla="*/ 997804 w 2837633"/>
                  <a:gd name="connsiteY1398" fmla="*/ 4934871 h 5667340"/>
                  <a:gd name="connsiteX1399" fmla="*/ 895410 w 2837633"/>
                  <a:gd name="connsiteY1399" fmla="*/ 4969923 h 5667340"/>
                  <a:gd name="connsiteX1400" fmla="*/ 842261 w 2837633"/>
                  <a:gd name="connsiteY1400" fmla="*/ 4977924 h 5667340"/>
                  <a:gd name="connsiteX1401" fmla="*/ 827211 w 2837633"/>
                  <a:gd name="connsiteY1401" fmla="*/ 4975162 h 5667340"/>
                  <a:gd name="connsiteX1402" fmla="*/ 916841 w 2837633"/>
                  <a:gd name="connsiteY1402" fmla="*/ 4953254 h 5667340"/>
                  <a:gd name="connsiteX1403" fmla="*/ 1004090 w 2837633"/>
                  <a:gd name="connsiteY1403" fmla="*/ 4922203 h 5667340"/>
                  <a:gd name="connsiteX1404" fmla="*/ 906173 w 2837633"/>
                  <a:gd name="connsiteY1404" fmla="*/ 4876768 h 5667340"/>
                  <a:gd name="connsiteX1405" fmla="*/ 788730 w 2837633"/>
                  <a:gd name="connsiteY1405" fmla="*/ 4853051 h 5667340"/>
                  <a:gd name="connsiteX1406" fmla="*/ 770252 w 2837633"/>
                  <a:gd name="connsiteY1406" fmla="*/ 4857718 h 5667340"/>
                  <a:gd name="connsiteX1407" fmla="*/ 623662 w 2837633"/>
                  <a:gd name="connsiteY1407" fmla="*/ 4856766 h 5667340"/>
                  <a:gd name="connsiteX1408" fmla="*/ 611375 w 2837633"/>
                  <a:gd name="connsiteY1408" fmla="*/ 4849717 h 5667340"/>
                  <a:gd name="connsiteX1409" fmla="*/ 612708 w 2837633"/>
                  <a:gd name="connsiteY1409" fmla="*/ 4845431 h 5667340"/>
                  <a:gd name="connsiteX1410" fmla="*/ 763775 w 2837633"/>
                  <a:gd name="connsiteY1410" fmla="*/ 4847908 h 5667340"/>
                  <a:gd name="connsiteX1411" fmla="*/ 1079243 w 2837633"/>
                  <a:gd name="connsiteY1411" fmla="*/ 2773553 h 5667340"/>
                  <a:gd name="connsiteX1412" fmla="*/ 1077242 w 2837633"/>
                  <a:gd name="connsiteY1412" fmla="*/ 2777458 h 5667340"/>
                  <a:gd name="connsiteX1413" fmla="*/ 1064669 w 2837633"/>
                  <a:gd name="connsiteY1413" fmla="*/ 2767076 h 5667340"/>
                  <a:gd name="connsiteX1414" fmla="*/ 898553 w 2837633"/>
                  <a:gd name="connsiteY1414" fmla="*/ 2611342 h 5667340"/>
                  <a:gd name="connsiteX1415" fmla="*/ 890076 w 2837633"/>
                  <a:gd name="connsiteY1415" fmla="*/ 2604580 h 5667340"/>
                  <a:gd name="connsiteX1416" fmla="*/ 875122 w 2837633"/>
                  <a:gd name="connsiteY1416" fmla="*/ 2608294 h 5667340"/>
                  <a:gd name="connsiteX1417" fmla="*/ 879694 w 2837633"/>
                  <a:gd name="connsiteY1417" fmla="*/ 2622106 h 5667340"/>
                  <a:gd name="connsiteX1418" fmla="*/ 956084 w 2837633"/>
                  <a:gd name="connsiteY1418" fmla="*/ 2714784 h 5667340"/>
                  <a:gd name="connsiteX1419" fmla="*/ 1044762 w 2837633"/>
                  <a:gd name="connsiteY1419" fmla="*/ 2828226 h 5667340"/>
                  <a:gd name="connsiteX1420" fmla="*/ 1132106 w 2837633"/>
                  <a:gd name="connsiteY1420" fmla="*/ 2968816 h 5667340"/>
                  <a:gd name="connsiteX1421" fmla="*/ 1170397 w 2837633"/>
                  <a:gd name="connsiteY1421" fmla="*/ 3012154 h 5667340"/>
                  <a:gd name="connsiteX1422" fmla="*/ 1285078 w 2837633"/>
                  <a:gd name="connsiteY1422" fmla="*/ 3060541 h 5667340"/>
                  <a:gd name="connsiteX1423" fmla="*/ 1311843 w 2837633"/>
                  <a:gd name="connsiteY1423" fmla="*/ 3059970 h 5667340"/>
                  <a:gd name="connsiteX1424" fmla="*/ 1337942 w 2837633"/>
                  <a:gd name="connsiteY1424" fmla="*/ 2988056 h 5667340"/>
                  <a:gd name="connsiteX1425" fmla="*/ 1242215 w 2837633"/>
                  <a:gd name="connsiteY1425" fmla="*/ 2844609 h 5667340"/>
                  <a:gd name="connsiteX1426" fmla="*/ 1104198 w 2837633"/>
                  <a:gd name="connsiteY1426" fmla="*/ 2706878 h 5667340"/>
                  <a:gd name="connsiteX1427" fmla="*/ 1047143 w 2837633"/>
                  <a:gd name="connsiteY1427" fmla="*/ 2667540 h 5667340"/>
                  <a:gd name="connsiteX1428" fmla="*/ 907602 w 2837633"/>
                  <a:gd name="connsiteY1428" fmla="*/ 2590768 h 5667340"/>
                  <a:gd name="connsiteX1429" fmla="*/ 889409 w 2837633"/>
                  <a:gd name="connsiteY1429" fmla="*/ 2586101 h 5667340"/>
                  <a:gd name="connsiteX1430" fmla="*/ 887219 w 2837633"/>
                  <a:gd name="connsiteY1430" fmla="*/ 2592578 h 5667340"/>
                  <a:gd name="connsiteX1431" fmla="*/ 1079243 w 2837633"/>
                  <a:gd name="connsiteY1431" fmla="*/ 2773553 h 5667340"/>
                  <a:gd name="connsiteX1432" fmla="*/ 933891 w 2837633"/>
                  <a:gd name="connsiteY1432" fmla="*/ 2513140 h 5667340"/>
                  <a:gd name="connsiteX1433" fmla="*/ 920937 w 2837633"/>
                  <a:gd name="connsiteY1433" fmla="*/ 2507901 h 5667340"/>
                  <a:gd name="connsiteX1434" fmla="*/ 918175 w 2837633"/>
                  <a:gd name="connsiteY1434" fmla="*/ 2545906 h 5667340"/>
                  <a:gd name="connsiteX1435" fmla="*/ 1254503 w 2837633"/>
                  <a:gd name="connsiteY1435" fmla="*/ 2692781 h 5667340"/>
                  <a:gd name="connsiteX1436" fmla="*/ 1239263 w 2837633"/>
                  <a:gd name="connsiteY1436" fmla="*/ 2686685 h 5667340"/>
                  <a:gd name="connsiteX1437" fmla="*/ 1086482 w 2837633"/>
                  <a:gd name="connsiteY1437" fmla="*/ 2612581 h 5667340"/>
                  <a:gd name="connsiteX1438" fmla="*/ 927986 w 2837633"/>
                  <a:gd name="connsiteY1438" fmla="*/ 2561146 h 5667340"/>
                  <a:gd name="connsiteX1439" fmla="*/ 911698 w 2837633"/>
                  <a:gd name="connsiteY1439" fmla="*/ 2578195 h 5667340"/>
                  <a:gd name="connsiteX1440" fmla="*/ 926176 w 2837633"/>
                  <a:gd name="connsiteY1440" fmla="*/ 2586958 h 5667340"/>
                  <a:gd name="connsiteX1441" fmla="*/ 1084005 w 2837633"/>
                  <a:gd name="connsiteY1441" fmla="*/ 2670302 h 5667340"/>
                  <a:gd name="connsiteX1442" fmla="*/ 1208973 w 2837633"/>
                  <a:gd name="connsiteY1442" fmla="*/ 2783650 h 5667340"/>
                  <a:gd name="connsiteX1443" fmla="*/ 1289364 w 2837633"/>
                  <a:gd name="connsiteY1443" fmla="*/ 2840038 h 5667340"/>
                  <a:gd name="connsiteX1444" fmla="*/ 1353372 w 2837633"/>
                  <a:gd name="connsiteY1444" fmla="*/ 2867755 h 5667340"/>
                  <a:gd name="connsiteX1445" fmla="*/ 1435192 w 2837633"/>
                  <a:gd name="connsiteY1445" fmla="*/ 2876709 h 5667340"/>
                  <a:gd name="connsiteX1446" fmla="*/ 1463005 w 2837633"/>
                  <a:gd name="connsiteY1446" fmla="*/ 2834323 h 5667340"/>
                  <a:gd name="connsiteX1447" fmla="*/ 1443860 w 2837633"/>
                  <a:gd name="connsiteY1447" fmla="*/ 2774506 h 5667340"/>
                  <a:gd name="connsiteX1448" fmla="*/ 1292222 w 2837633"/>
                  <a:gd name="connsiteY1448" fmla="*/ 2642584 h 5667340"/>
                  <a:gd name="connsiteX1449" fmla="*/ 1136678 w 2837633"/>
                  <a:gd name="connsiteY1449" fmla="*/ 2573718 h 5667340"/>
                  <a:gd name="connsiteX1450" fmla="*/ 990755 w 2837633"/>
                  <a:gd name="connsiteY1450" fmla="*/ 2533333 h 5667340"/>
                  <a:gd name="connsiteX1451" fmla="*/ 948655 w 2837633"/>
                  <a:gd name="connsiteY1451" fmla="*/ 2528856 h 5667340"/>
                  <a:gd name="connsiteX1452" fmla="*/ 923890 w 2837633"/>
                  <a:gd name="connsiteY1452" fmla="*/ 2524474 h 5667340"/>
                  <a:gd name="connsiteX1453" fmla="*/ 923699 w 2837633"/>
                  <a:gd name="connsiteY1453" fmla="*/ 2519712 h 5667340"/>
                  <a:gd name="connsiteX1454" fmla="*/ 933891 w 2837633"/>
                  <a:gd name="connsiteY1454" fmla="*/ 2513140 h 5667340"/>
                  <a:gd name="connsiteX1455" fmla="*/ 544128 w 2837633"/>
                  <a:gd name="connsiteY1455" fmla="*/ 3084449 h 5667340"/>
                  <a:gd name="connsiteX1456" fmla="*/ 548129 w 2837633"/>
                  <a:gd name="connsiteY1456" fmla="*/ 3085973 h 5667340"/>
                  <a:gd name="connsiteX1457" fmla="*/ 524983 w 2837633"/>
                  <a:gd name="connsiteY1457" fmla="*/ 3192177 h 5667340"/>
                  <a:gd name="connsiteX1458" fmla="*/ 499742 w 2837633"/>
                  <a:gd name="connsiteY1458" fmla="*/ 3301714 h 5667340"/>
                  <a:gd name="connsiteX1459" fmla="*/ 468976 w 2837633"/>
                  <a:gd name="connsiteY1459" fmla="*/ 3409633 h 5667340"/>
                  <a:gd name="connsiteX1460" fmla="*/ 483549 w 2837633"/>
                  <a:gd name="connsiteY1460" fmla="*/ 3409347 h 5667340"/>
                  <a:gd name="connsiteX1461" fmla="*/ 520125 w 2837633"/>
                  <a:gd name="connsiteY1461" fmla="*/ 3367913 h 5667340"/>
                  <a:gd name="connsiteX1462" fmla="*/ 555082 w 2837633"/>
                  <a:gd name="connsiteY1462" fmla="*/ 3293332 h 5667340"/>
                  <a:gd name="connsiteX1463" fmla="*/ 575084 w 2837633"/>
                  <a:gd name="connsiteY1463" fmla="*/ 3212370 h 5667340"/>
                  <a:gd name="connsiteX1464" fmla="*/ 630901 w 2837633"/>
                  <a:gd name="connsiteY1464" fmla="*/ 2932240 h 5667340"/>
                  <a:gd name="connsiteX1465" fmla="*/ 673763 w 2837633"/>
                  <a:gd name="connsiteY1465" fmla="*/ 2712498 h 5667340"/>
                  <a:gd name="connsiteX1466" fmla="*/ 686051 w 2837633"/>
                  <a:gd name="connsiteY1466" fmla="*/ 2664682 h 5667340"/>
                  <a:gd name="connsiteX1467" fmla="*/ 685384 w 2837633"/>
                  <a:gd name="connsiteY1467" fmla="*/ 2647061 h 5667340"/>
                  <a:gd name="connsiteX1468" fmla="*/ 672430 w 2837633"/>
                  <a:gd name="connsiteY1468" fmla="*/ 2653728 h 5667340"/>
                  <a:gd name="connsiteX1469" fmla="*/ 647855 w 2837633"/>
                  <a:gd name="connsiteY1469" fmla="*/ 2665063 h 5667340"/>
                  <a:gd name="connsiteX1470" fmla="*/ 629282 w 2837633"/>
                  <a:gd name="connsiteY1470" fmla="*/ 2680684 h 5667340"/>
                  <a:gd name="connsiteX1471" fmla="*/ 558130 w 2837633"/>
                  <a:gd name="connsiteY1471" fmla="*/ 2866898 h 5667340"/>
                  <a:gd name="connsiteX1472" fmla="*/ 462499 w 2837633"/>
                  <a:gd name="connsiteY1472" fmla="*/ 3162840 h 5667340"/>
                  <a:gd name="connsiteX1473" fmla="*/ 436400 w 2837633"/>
                  <a:gd name="connsiteY1473" fmla="*/ 3312859 h 5667340"/>
                  <a:gd name="connsiteX1474" fmla="*/ 452974 w 2837633"/>
                  <a:gd name="connsiteY1474" fmla="*/ 3400108 h 5667340"/>
                  <a:gd name="connsiteX1475" fmla="*/ 460975 w 2837633"/>
                  <a:gd name="connsiteY1475" fmla="*/ 3410966 h 5667340"/>
                  <a:gd name="connsiteX1476" fmla="*/ 544128 w 2837633"/>
                  <a:gd name="connsiteY1476" fmla="*/ 3084449 h 5667340"/>
                  <a:gd name="connsiteX1477" fmla="*/ 1844767 w 2837633"/>
                  <a:gd name="connsiteY1477" fmla="*/ 1337659 h 5667340"/>
                  <a:gd name="connsiteX1478" fmla="*/ 1755613 w 2837633"/>
                  <a:gd name="connsiteY1478" fmla="*/ 1062482 h 5667340"/>
                  <a:gd name="connsiteX1479" fmla="*/ 1733420 w 2837633"/>
                  <a:gd name="connsiteY1479" fmla="*/ 970375 h 5667340"/>
                  <a:gd name="connsiteX1480" fmla="*/ 1731038 w 2837633"/>
                  <a:gd name="connsiteY1480" fmla="*/ 959707 h 5667340"/>
                  <a:gd name="connsiteX1481" fmla="*/ 1718370 w 2837633"/>
                  <a:gd name="connsiteY1481" fmla="*/ 948849 h 5667340"/>
                  <a:gd name="connsiteX1482" fmla="*/ 1711417 w 2837633"/>
                  <a:gd name="connsiteY1482" fmla="*/ 963803 h 5667340"/>
                  <a:gd name="connsiteX1483" fmla="*/ 1715322 w 2837633"/>
                  <a:gd name="connsiteY1483" fmla="*/ 1038955 h 5667340"/>
                  <a:gd name="connsiteX1484" fmla="*/ 1745231 w 2837633"/>
                  <a:gd name="connsiteY1484" fmla="*/ 1213168 h 5667340"/>
                  <a:gd name="connsiteX1485" fmla="*/ 1833623 w 2837633"/>
                  <a:gd name="connsiteY1485" fmla="*/ 1496346 h 5667340"/>
                  <a:gd name="connsiteX1486" fmla="*/ 1908584 w 2837633"/>
                  <a:gd name="connsiteY1486" fmla="*/ 1649317 h 5667340"/>
                  <a:gd name="connsiteX1487" fmla="*/ 1932587 w 2837633"/>
                  <a:gd name="connsiteY1487" fmla="*/ 1625409 h 5667340"/>
                  <a:gd name="connsiteX1488" fmla="*/ 1902584 w 2837633"/>
                  <a:gd name="connsiteY1488" fmla="*/ 1533970 h 5667340"/>
                  <a:gd name="connsiteX1489" fmla="*/ 1906013 w 2837633"/>
                  <a:gd name="connsiteY1489" fmla="*/ 1532065 h 5667340"/>
                  <a:gd name="connsiteX1490" fmla="*/ 1931730 w 2837633"/>
                  <a:gd name="connsiteY1490" fmla="*/ 1600263 h 5667340"/>
                  <a:gd name="connsiteX1491" fmla="*/ 1964401 w 2837633"/>
                  <a:gd name="connsiteY1491" fmla="*/ 1619313 h 5667340"/>
                  <a:gd name="connsiteX1492" fmla="*/ 1974402 w 2837633"/>
                  <a:gd name="connsiteY1492" fmla="*/ 1617313 h 5667340"/>
                  <a:gd name="connsiteX1493" fmla="*/ 1945065 w 2837633"/>
                  <a:gd name="connsiteY1493" fmla="*/ 1531493 h 5667340"/>
                  <a:gd name="connsiteX1494" fmla="*/ 1897440 w 2837633"/>
                  <a:gd name="connsiteY1494" fmla="*/ 1320324 h 5667340"/>
                  <a:gd name="connsiteX1495" fmla="*/ 1873056 w 2837633"/>
                  <a:gd name="connsiteY1495" fmla="*/ 1241361 h 5667340"/>
                  <a:gd name="connsiteX1496" fmla="*/ 1783140 w 2837633"/>
                  <a:gd name="connsiteY1496" fmla="*/ 994473 h 5667340"/>
                  <a:gd name="connsiteX1497" fmla="*/ 1767900 w 2837633"/>
                  <a:gd name="connsiteY1497" fmla="*/ 955611 h 5667340"/>
                  <a:gd name="connsiteX1498" fmla="*/ 1748183 w 2837633"/>
                  <a:gd name="connsiteY1498" fmla="*/ 935418 h 5667340"/>
                  <a:gd name="connsiteX1499" fmla="*/ 1742564 w 2837633"/>
                  <a:gd name="connsiteY1499" fmla="*/ 966279 h 5667340"/>
                  <a:gd name="connsiteX1500" fmla="*/ 1777235 w 2837633"/>
                  <a:gd name="connsiteY1500" fmla="*/ 1093819 h 5667340"/>
                  <a:gd name="connsiteX1501" fmla="*/ 1855054 w 2837633"/>
                  <a:gd name="connsiteY1501" fmla="*/ 1341755 h 5667340"/>
                  <a:gd name="connsiteX1502" fmla="*/ 1859245 w 2837633"/>
                  <a:gd name="connsiteY1502" fmla="*/ 1362043 h 5667340"/>
                  <a:gd name="connsiteX1503" fmla="*/ 1855625 w 2837633"/>
                  <a:gd name="connsiteY1503" fmla="*/ 1363853 h 5667340"/>
                  <a:gd name="connsiteX1504" fmla="*/ 1844767 w 2837633"/>
                  <a:gd name="connsiteY1504" fmla="*/ 1337659 h 5667340"/>
                  <a:gd name="connsiteX1505" fmla="*/ 973896 w 2837633"/>
                  <a:gd name="connsiteY1505" fmla="*/ 2066512 h 5667340"/>
                  <a:gd name="connsiteX1506" fmla="*/ 967610 w 2837633"/>
                  <a:gd name="connsiteY1506" fmla="*/ 2068894 h 5667340"/>
                  <a:gd name="connsiteX1507" fmla="*/ 976277 w 2837633"/>
                  <a:gd name="connsiteY1507" fmla="*/ 2046129 h 5667340"/>
                  <a:gd name="connsiteX1508" fmla="*/ 1033808 w 2837633"/>
                  <a:gd name="connsiteY1508" fmla="*/ 1930305 h 5667340"/>
                  <a:gd name="connsiteX1509" fmla="*/ 1113818 w 2837633"/>
                  <a:gd name="connsiteY1509" fmla="*/ 1749330 h 5667340"/>
                  <a:gd name="connsiteX1510" fmla="*/ 1129058 w 2837633"/>
                  <a:gd name="connsiteY1510" fmla="*/ 1710468 h 5667340"/>
                  <a:gd name="connsiteX1511" fmla="*/ 1118771 w 2837633"/>
                  <a:gd name="connsiteY1511" fmla="*/ 1690751 h 5667340"/>
                  <a:gd name="connsiteX1512" fmla="*/ 1071908 w 2837633"/>
                  <a:gd name="connsiteY1512" fmla="*/ 1717421 h 5667340"/>
                  <a:gd name="connsiteX1513" fmla="*/ 1021426 w 2837633"/>
                  <a:gd name="connsiteY1513" fmla="*/ 1791525 h 5667340"/>
                  <a:gd name="connsiteX1514" fmla="*/ 892076 w 2837633"/>
                  <a:gd name="connsiteY1514" fmla="*/ 2077657 h 5667340"/>
                  <a:gd name="connsiteX1515" fmla="*/ 842070 w 2837633"/>
                  <a:gd name="connsiteY1515" fmla="*/ 2247583 h 5667340"/>
                  <a:gd name="connsiteX1516" fmla="*/ 847690 w 2837633"/>
                  <a:gd name="connsiteY1516" fmla="*/ 2273586 h 5667340"/>
                  <a:gd name="connsiteX1517" fmla="*/ 852643 w 2837633"/>
                  <a:gd name="connsiteY1517" fmla="*/ 2282920 h 5667340"/>
                  <a:gd name="connsiteX1518" fmla="*/ 881694 w 2837633"/>
                  <a:gd name="connsiteY1518" fmla="*/ 2296351 h 5667340"/>
                  <a:gd name="connsiteX1519" fmla="*/ 973706 w 2837633"/>
                  <a:gd name="connsiteY1519" fmla="*/ 2159476 h 5667340"/>
                  <a:gd name="connsiteX1520" fmla="*/ 1087339 w 2837633"/>
                  <a:gd name="connsiteY1520" fmla="*/ 1942401 h 5667340"/>
                  <a:gd name="connsiteX1521" fmla="*/ 1148394 w 2837633"/>
                  <a:gd name="connsiteY1521" fmla="*/ 1757331 h 5667340"/>
                  <a:gd name="connsiteX1522" fmla="*/ 1152299 w 2837633"/>
                  <a:gd name="connsiteY1522" fmla="*/ 1714563 h 5667340"/>
                  <a:gd name="connsiteX1523" fmla="*/ 1146489 w 2837633"/>
                  <a:gd name="connsiteY1523" fmla="*/ 1696180 h 5667340"/>
                  <a:gd name="connsiteX1524" fmla="*/ 1141250 w 2837633"/>
                  <a:gd name="connsiteY1524" fmla="*/ 1697323 h 5667340"/>
                  <a:gd name="connsiteX1525" fmla="*/ 973896 w 2837633"/>
                  <a:gd name="connsiteY1525" fmla="*/ 2066512 h 5667340"/>
                  <a:gd name="connsiteX1526" fmla="*/ 1193257 w 2837633"/>
                  <a:gd name="connsiteY1526" fmla="*/ 2442369 h 5667340"/>
                  <a:gd name="connsiteX1527" fmla="*/ 1015520 w 2837633"/>
                  <a:gd name="connsiteY1527" fmla="*/ 2437511 h 5667340"/>
                  <a:gd name="connsiteX1528" fmla="*/ 938463 w 2837633"/>
                  <a:gd name="connsiteY1528" fmla="*/ 2450560 h 5667340"/>
                  <a:gd name="connsiteX1529" fmla="*/ 920461 w 2837633"/>
                  <a:gd name="connsiteY1529" fmla="*/ 2498090 h 5667340"/>
                  <a:gd name="connsiteX1530" fmla="*/ 954560 w 2837633"/>
                  <a:gd name="connsiteY1530" fmla="*/ 2503615 h 5667340"/>
                  <a:gd name="connsiteX1531" fmla="*/ 1164682 w 2837633"/>
                  <a:gd name="connsiteY1531" fmla="*/ 2527427 h 5667340"/>
                  <a:gd name="connsiteX1532" fmla="*/ 1431763 w 2837633"/>
                  <a:gd name="connsiteY1532" fmla="*/ 2525427 h 5667340"/>
                  <a:gd name="connsiteX1533" fmla="*/ 1494342 w 2837633"/>
                  <a:gd name="connsiteY1533" fmla="*/ 2509044 h 5667340"/>
                  <a:gd name="connsiteX1534" fmla="*/ 1506344 w 2837633"/>
                  <a:gd name="connsiteY1534" fmla="*/ 2473897 h 5667340"/>
                  <a:gd name="connsiteX1535" fmla="*/ 1437097 w 2837633"/>
                  <a:gd name="connsiteY1535" fmla="*/ 2414461 h 5667340"/>
                  <a:gd name="connsiteX1536" fmla="*/ 1376327 w 2837633"/>
                  <a:gd name="connsiteY1536" fmla="*/ 2403602 h 5667340"/>
                  <a:gd name="connsiteX1537" fmla="*/ 1356325 w 2837633"/>
                  <a:gd name="connsiteY1537" fmla="*/ 2399411 h 5667340"/>
                  <a:gd name="connsiteX1538" fmla="*/ 1274696 w 2837633"/>
                  <a:gd name="connsiteY1538" fmla="*/ 2383980 h 5667340"/>
                  <a:gd name="connsiteX1539" fmla="*/ 1122772 w 2837633"/>
                  <a:gd name="connsiteY1539" fmla="*/ 2394839 h 5667340"/>
                  <a:gd name="connsiteX1540" fmla="*/ 1030951 w 2837633"/>
                  <a:gd name="connsiteY1540" fmla="*/ 2422080 h 5667340"/>
                  <a:gd name="connsiteX1541" fmla="*/ 1253360 w 2837633"/>
                  <a:gd name="connsiteY1541" fmla="*/ 2437511 h 5667340"/>
                  <a:gd name="connsiteX1542" fmla="*/ 1252883 w 2837633"/>
                  <a:gd name="connsiteY1542" fmla="*/ 2442750 h 5667340"/>
                  <a:gd name="connsiteX1543" fmla="*/ 1193257 w 2837633"/>
                  <a:gd name="connsiteY1543" fmla="*/ 2442369 h 5667340"/>
                  <a:gd name="connsiteX1544" fmla="*/ 2264534 w 2837633"/>
                  <a:gd name="connsiteY1544" fmla="*/ 1828578 h 5667340"/>
                  <a:gd name="connsiteX1545" fmla="*/ 2347496 w 2837633"/>
                  <a:gd name="connsiteY1545" fmla="*/ 1822767 h 5667340"/>
                  <a:gd name="connsiteX1546" fmla="*/ 2364642 w 2837633"/>
                  <a:gd name="connsiteY1546" fmla="*/ 1821815 h 5667340"/>
                  <a:gd name="connsiteX1547" fmla="*/ 2364927 w 2837633"/>
                  <a:gd name="connsiteY1547" fmla="*/ 1828197 h 5667340"/>
                  <a:gd name="connsiteX1548" fmla="*/ 2253961 w 2837633"/>
                  <a:gd name="connsiteY1548" fmla="*/ 1839817 h 5667340"/>
                  <a:gd name="connsiteX1549" fmla="*/ 2255199 w 2837633"/>
                  <a:gd name="connsiteY1549" fmla="*/ 1889919 h 5667340"/>
                  <a:gd name="connsiteX1550" fmla="*/ 2265581 w 2837633"/>
                  <a:gd name="connsiteY1550" fmla="*/ 1899539 h 5667340"/>
                  <a:gd name="connsiteX1551" fmla="*/ 2330542 w 2837633"/>
                  <a:gd name="connsiteY1551" fmla="*/ 1916208 h 5667340"/>
                  <a:gd name="connsiteX1552" fmla="*/ 2604862 w 2837633"/>
                  <a:gd name="connsiteY1552" fmla="*/ 1920303 h 5667340"/>
                  <a:gd name="connsiteX1553" fmla="*/ 2787456 w 2837633"/>
                  <a:gd name="connsiteY1553" fmla="*/ 1847818 h 5667340"/>
                  <a:gd name="connsiteX1554" fmla="*/ 2810507 w 2837633"/>
                  <a:gd name="connsiteY1554" fmla="*/ 1833721 h 5667340"/>
                  <a:gd name="connsiteX1555" fmla="*/ 2808983 w 2837633"/>
                  <a:gd name="connsiteY1555" fmla="*/ 1828578 h 5667340"/>
                  <a:gd name="connsiteX1556" fmla="*/ 2732687 w 2837633"/>
                  <a:gd name="connsiteY1556" fmla="*/ 1847723 h 5667340"/>
                  <a:gd name="connsiteX1557" fmla="*/ 2731925 w 2837633"/>
                  <a:gd name="connsiteY1557" fmla="*/ 1845532 h 5667340"/>
                  <a:gd name="connsiteX1558" fmla="*/ 2737164 w 2837633"/>
                  <a:gd name="connsiteY1558" fmla="*/ 1841055 h 5667340"/>
                  <a:gd name="connsiteX1559" fmla="*/ 2804982 w 2837633"/>
                  <a:gd name="connsiteY1559" fmla="*/ 1817910 h 5667340"/>
                  <a:gd name="connsiteX1560" fmla="*/ 2810030 w 2837633"/>
                  <a:gd name="connsiteY1560" fmla="*/ 1799050 h 5667340"/>
                  <a:gd name="connsiteX1561" fmla="*/ 2782027 w 2837633"/>
                  <a:gd name="connsiteY1561" fmla="*/ 1779905 h 5667340"/>
                  <a:gd name="connsiteX1562" fmla="*/ 2631437 w 2837633"/>
                  <a:gd name="connsiteY1562" fmla="*/ 1783144 h 5667340"/>
                  <a:gd name="connsiteX1563" fmla="*/ 2466559 w 2837633"/>
                  <a:gd name="connsiteY1563" fmla="*/ 1793907 h 5667340"/>
                  <a:gd name="connsiteX1564" fmla="*/ 2306063 w 2837633"/>
                  <a:gd name="connsiteY1564" fmla="*/ 1813814 h 5667340"/>
                  <a:gd name="connsiteX1565" fmla="*/ 2250151 w 2837633"/>
                  <a:gd name="connsiteY1565" fmla="*/ 1817148 h 5667340"/>
                  <a:gd name="connsiteX1566" fmla="*/ 2248532 w 2837633"/>
                  <a:gd name="connsiteY1566" fmla="*/ 1822958 h 5667340"/>
                  <a:gd name="connsiteX1567" fmla="*/ 2264534 w 2837633"/>
                  <a:gd name="connsiteY1567" fmla="*/ 1828578 h 5667340"/>
                  <a:gd name="connsiteX1568" fmla="*/ 1481483 w 2837633"/>
                  <a:gd name="connsiteY1568" fmla="*/ 4174204 h 5667340"/>
                  <a:gd name="connsiteX1569" fmla="*/ 1312224 w 2837633"/>
                  <a:gd name="connsiteY1569" fmla="*/ 4471575 h 5667340"/>
                  <a:gd name="connsiteX1570" fmla="*/ 1249645 w 2837633"/>
                  <a:gd name="connsiteY1570" fmla="*/ 4615212 h 5667340"/>
                  <a:gd name="connsiteX1571" fmla="*/ 1208973 w 2837633"/>
                  <a:gd name="connsiteY1571" fmla="*/ 4732750 h 5667340"/>
                  <a:gd name="connsiteX1572" fmla="*/ 1206497 w 2837633"/>
                  <a:gd name="connsiteY1572" fmla="*/ 4746657 h 5667340"/>
                  <a:gd name="connsiteX1573" fmla="*/ 1207163 w 2837633"/>
                  <a:gd name="connsiteY1573" fmla="*/ 4842955 h 5667340"/>
                  <a:gd name="connsiteX1574" fmla="*/ 1195733 w 2837633"/>
                  <a:gd name="connsiteY1574" fmla="*/ 4935728 h 5667340"/>
                  <a:gd name="connsiteX1575" fmla="*/ 1239263 w 2837633"/>
                  <a:gd name="connsiteY1575" fmla="*/ 4851813 h 5667340"/>
                  <a:gd name="connsiteX1576" fmla="*/ 1272505 w 2837633"/>
                  <a:gd name="connsiteY1576" fmla="*/ 4763421 h 5667340"/>
                  <a:gd name="connsiteX1577" fmla="*/ 1276982 w 2837633"/>
                  <a:gd name="connsiteY1577" fmla="*/ 4733703 h 5667340"/>
                  <a:gd name="connsiteX1578" fmla="*/ 1294222 w 2837633"/>
                  <a:gd name="connsiteY1578" fmla="*/ 4544536 h 5667340"/>
                  <a:gd name="connsiteX1579" fmla="*/ 1297365 w 2837633"/>
                  <a:gd name="connsiteY1579" fmla="*/ 4539679 h 5667340"/>
                  <a:gd name="connsiteX1580" fmla="*/ 1287459 w 2837633"/>
                  <a:gd name="connsiteY1580" fmla="*/ 4734560 h 5667340"/>
                  <a:gd name="connsiteX1581" fmla="*/ 1338799 w 2837633"/>
                  <a:gd name="connsiteY1581" fmla="*/ 4647216 h 5667340"/>
                  <a:gd name="connsiteX1582" fmla="*/ 1478531 w 2837633"/>
                  <a:gd name="connsiteY1582" fmla="*/ 4387755 h 5667340"/>
                  <a:gd name="connsiteX1583" fmla="*/ 1485198 w 2837633"/>
                  <a:gd name="connsiteY1583" fmla="*/ 4340035 h 5667340"/>
                  <a:gd name="connsiteX1584" fmla="*/ 1506629 w 2837633"/>
                  <a:gd name="connsiteY1584" fmla="*/ 4179252 h 5667340"/>
                  <a:gd name="connsiteX1585" fmla="*/ 1531394 w 2837633"/>
                  <a:gd name="connsiteY1585" fmla="*/ 4112292 h 5667340"/>
                  <a:gd name="connsiteX1586" fmla="*/ 1481483 w 2837633"/>
                  <a:gd name="connsiteY1586" fmla="*/ 4174204 h 5667340"/>
                  <a:gd name="connsiteX1587" fmla="*/ 1878009 w 2837633"/>
                  <a:gd name="connsiteY1587" fmla="*/ 2192052 h 5667340"/>
                  <a:gd name="connsiteX1588" fmla="*/ 1835909 w 2837633"/>
                  <a:gd name="connsiteY1588" fmla="*/ 2307114 h 5667340"/>
                  <a:gd name="connsiteX1589" fmla="*/ 1704178 w 2837633"/>
                  <a:gd name="connsiteY1589" fmla="*/ 2659158 h 5667340"/>
                  <a:gd name="connsiteX1590" fmla="*/ 1500629 w 2837633"/>
                  <a:gd name="connsiteY1590" fmla="*/ 3300952 h 5667340"/>
                  <a:gd name="connsiteX1591" fmla="*/ 1289459 w 2837633"/>
                  <a:gd name="connsiteY1591" fmla="*/ 4173918 h 5667340"/>
                  <a:gd name="connsiteX1592" fmla="*/ 1241168 w 2837633"/>
                  <a:gd name="connsiteY1592" fmla="*/ 4368419 h 5667340"/>
                  <a:gd name="connsiteX1593" fmla="*/ 1208116 w 2837633"/>
                  <a:gd name="connsiteY1593" fmla="*/ 4516819 h 5667340"/>
                  <a:gd name="connsiteX1594" fmla="*/ 1257646 w 2837633"/>
                  <a:gd name="connsiteY1594" fmla="*/ 4420426 h 5667340"/>
                  <a:gd name="connsiteX1595" fmla="*/ 1276410 w 2837633"/>
                  <a:gd name="connsiteY1595" fmla="*/ 4335463 h 5667340"/>
                  <a:gd name="connsiteX1596" fmla="*/ 1296698 w 2837633"/>
                  <a:gd name="connsiteY1596" fmla="*/ 4264597 h 5667340"/>
                  <a:gd name="connsiteX1597" fmla="*/ 1373089 w 2837633"/>
                  <a:gd name="connsiteY1597" fmla="*/ 3905980 h 5667340"/>
                  <a:gd name="connsiteX1598" fmla="*/ 1575781 w 2837633"/>
                  <a:gd name="connsiteY1598" fmla="*/ 3133979 h 5667340"/>
                  <a:gd name="connsiteX1599" fmla="*/ 1738373 w 2837633"/>
                  <a:gd name="connsiteY1599" fmla="*/ 2636107 h 5667340"/>
                  <a:gd name="connsiteX1600" fmla="*/ 1852958 w 2837633"/>
                  <a:gd name="connsiteY1600" fmla="*/ 2334355 h 5667340"/>
                  <a:gd name="connsiteX1601" fmla="*/ 1920300 w 2837633"/>
                  <a:gd name="connsiteY1601" fmla="*/ 2155762 h 5667340"/>
                  <a:gd name="connsiteX1602" fmla="*/ 1941446 w 2837633"/>
                  <a:gd name="connsiteY1602" fmla="*/ 2088991 h 5667340"/>
                  <a:gd name="connsiteX1603" fmla="*/ 1938969 w 2837633"/>
                  <a:gd name="connsiteY1603" fmla="*/ 2087182 h 5667340"/>
                  <a:gd name="connsiteX1604" fmla="*/ 1878009 w 2837633"/>
                  <a:gd name="connsiteY1604" fmla="*/ 2192052 h 5667340"/>
                  <a:gd name="connsiteX1605" fmla="*/ 2227196 w 2837633"/>
                  <a:gd name="connsiteY1605" fmla="*/ 2014887 h 5667340"/>
                  <a:gd name="connsiteX1606" fmla="*/ 2352354 w 2837633"/>
                  <a:gd name="connsiteY1606" fmla="*/ 2117185 h 5667340"/>
                  <a:gd name="connsiteX1607" fmla="*/ 2455319 w 2837633"/>
                  <a:gd name="connsiteY1607" fmla="*/ 2191671 h 5667340"/>
                  <a:gd name="connsiteX1608" fmla="*/ 2616959 w 2837633"/>
                  <a:gd name="connsiteY1608" fmla="*/ 2280539 h 5667340"/>
                  <a:gd name="connsiteX1609" fmla="*/ 2690396 w 2837633"/>
                  <a:gd name="connsiteY1609" fmla="*/ 2301018 h 5667340"/>
                  <a:gd name="connsiteX1610" fmla="*/ 2726972 w 2837633"/>
                  <a:gd name="connsiteY1610" fmla="*/ 2308447 h 5667340"/>
                  <a:gd name="connsiteX1611" fmla="*/ 2743641 w 2837633"/>
                  <a:gd name="connsiteY1611" fmla="*/ 2291683 h 5667340"/>
                  <a:gd name="connsiteX1612" fmla="*/ 2723353 w 2837633"/>
                  <a:gd name="connsiteY1612" fmla="*/ 2236153 h 5667340"/>
                  <a:gd name="connsiteX1613" fmla="*/ 2624198 w 2837633"/>
                  <a:gd name="connsiteY1613" fmla="*/ 2136426 h 5667340"/>
                  <a:gd name="connsiteX1614" fmla="*/ 2485323 w 2837633"/>
                  <a:gd name="connsiteY1614" fmla="*/ 2044128 h 5667340"/>
                  <a:gd name="connsiteX1615" fmla="*/ 2343591 w 2837633"/>
                  <a:gd name="connsiteY1615" fmla="*/ 1984883 h 5667340"/>
                  <a:gd name="connsiteX1616" fmla="*/ 2259581 w 2837633"/>
                  <a:gd name="connsiteY1616" fmla="*/ 1946497 h 5667340"/>
                  <a:gd name="connsiteX1617" fmla="*/ 2248817 w 2837633"/>
                  <a:gd name="connsiteY1617" fmla="*/ 1941925 h 5667340"/>
                  <a:gd name="connsiteX1618" fmla="*/ 2255199 w 2837633"/>
                  <a:gd name="connsiteY1618" fmla="*/ 1962309 h 5667340"/>
                  <a:gd name="connsiteX1619" fmla="*/ 2334352 w 2837633"/>
                  <a:gd name="connsiteY1619" fmla="*/ 2007362 h 5667340"/>
                  <a:gd name="connsiteX1620" fmla="*/ 2355402 w 2837633"/>
                  <a:gd name="connsiteY1620" fmla="*/ 2023745 h 5667340"/>
                  <a:gd name="connsiteX1621" fmla="*/ 2353973 w 2837633"/>
                  <a:gd name="connsiteY1621" fmla="*/ 2027460 h 5667340"/>
                  <a:gd name="connsiteX1622" fmla="*/ 2346544 w 2837633"/>
                  <a:gd name="connsiteY1622" fmla="*/ 2025364 h 5667340"/>
                  <a:gd name="connsiteX1623" fmla="*/ 2254818 w 2837633"/>
                  <a:gd name="connsiteY1623" fmla="*/ 1972120 h 5667340"/>
                  <a:gd name="connsiteX1624" fmla="*/ 2235863 w 2837633"/>
                  <a:gd name="connsiteY1624" fmla="*/ 1979549 h 5667340"/>
                  <a:gd name="connsiteX1625" fmla="*/ 2258723 w 2837633"/>
                  <a:gd name="connsiteY1625" fmla="*/ 2000695 h 5667340"/>
                  <a:gd name="connsiteX1626" fmla="*/ 2408742 w 2837633"/>
                  <a:gd name="connsiteY1626" fmla="*/ 2109280 h 5667340"/>
                  <a:gd name="connsiteX1627" fmla="*/ 2497229 w 2837633"/>
                  <a:gd name="connsiteY1627" fmla="*/ 2163667 h 5667340"/>
                  <a:gd name="connsiteX1628" fmla="*/ 2586765 w 2837633"/>
                  <a:gd name="connsiteY1628" fmla="*/ 2219103 h 5667340"/>
                  <a:gd name="connsiteX1629" fmla="*/ 2597813 w 2837633"/>
                  <a:gd name="connsiteY1629" fmla="*/ 2232342 h 5667340"/>
                  <a:gd name="connsiteX1630" fmla="*/ 2586860 w 2837633"/>
                  <a:gd name="connsiteY1630" fmla="*/ 2226723 h 5667340"/>
                  <a:gd name="connsiteX1631" fmla="*/ 2378738 w 2837633"/>
                  <a:gd name="connsiteY1631" fmla="*/ 2103279 h 5667340"/>
                  <a:gd name="connsiteX1632" fmla="*/ 2249579 w 2837633"/>
                  <a:gd name="connsiteY1632" fmla="*/ 2005933 h 5667340"/>
                  <a:gd name="connsiteX1633" fmla="*/ 2230625 w 2837633"/>
                  <a:gd name="connsiteY1633" fmla="*/ 1983645 h 5667340"/>
                  <a:gd name="connsiteX1634" fmla="*/ 2227196 w 2837633"/>
                  <a:gd name="connsiteY1634" fmla="*/ 2014887 h 5667340"/>
                  <a:gd name="connsiteX1635" fmla="*/ 571274 w 2837633"/>
                  <a:gd name="connsiteY1635" fmla="*/ 2599246 h 5667340"/>
                  <a:gd name="connsiteX1636" fmla="*/ 529555 w 2837633"/>
                  <a:gd name="connsiteY1636" fmla="*/ 2610961 h 5667340"/>
                  <a:gd name="connsiteX1637" fmla="*/ 257235 w 2837633"/>
                  <a:gd name="connsiteY1637" fmla="*/ 2812415 h 5667340"/>
                  <a:gd name="connsiteX1638" fmla="*/ 146555 w 2837633"/>
                  <a:gd name="connsiteY1638" fmla="*/ 2926143 h 5667340"/>
                  <a:gd name="connsiteX1639" fmla="*/ 81213 w 2837633"/>
                  <a:gd name="connsiteY1639" fmla="*/ 3049778 h 5667340"/>
                  <a:gd name="connsiteX1640" fmla="*/ 85976 w 2837633"/>
                  <a:gd name="connsiteY1640" fmla="*/ 3091021 h 5667340"/>
                  <a:gd name="connsiteX1641" fmla="*/ 119504 w 2837633"/>
                  <a:gd name="connsiteY1641" fmla="*/ 3089592 h 5667340"/>
                  <a:gd name="connsiteX1642" fmla="*/ 262855 w 2837633"/>
                  <a:gd name="connsiteY1642" fmla="*/ 2969292 h 5667340"/>
                  <a:gd name="connsiteX1643" fmla="*/ 365820 w 2837633"/>
                  <a:gd name="connsiteY1643" fmla="*/ 2866041 h 5667340"/>
                  <a:gd name="connsiteX1644" fmla="*/ 510791 w 2837633"/>
                  <a:gd name="connsiteY1644" fmla="*/ 2708307 h 5667340"/>
                  <a:gd name="connsiteX1645" fmla="*/ 585086 w 2837633"/>
                  <a:gd name="connsiteY1645" fmla="*/ 2634202 h 5667340"/>
                  <a:gd name="connsiteX1646" fmla="*/ 571274 w 2837633"/>
                  <a:gd name="connsiteY1646" fmla="*/ 2599246 h 5667340"/>
                  <a:gd name="connsiteX1647" fmla="*/ 1620739 w 2837633"/>
                  <a:gd name="connsiteY1647" fmla="*/ 1906016 h 5667340"/>
                  <a:gd name="connsiteX1648" fmla="*/ 1774853 w 2837633"/>
                  <a:gd name="connsiteY1648" fmla="*/ 1874869 h 5667340"/>
                  <a:gd name="connsiteX1649" fmla="*/ 1831337 w 2837633"/>
                  <a:gd name="connsiteY1649" fmla="*/ 1861629 h 5667340"/>
                  <a:gd name="connsiteX1650" fmla="*/ 1841433 w 2837633"/>
                  <a:gd name="connsiteY1650" fmla="*/ 1837531 h 5667340"/>
                  <a:gd name="connsiteX1651" fmla="*/ 1834385 w 2837633"/>
                  <a:gd name="connsiteY1651" fmla="*/ 1816671 h 5667340"/>
                  <a:gd name="connsiteX1652" fmla="*/ 1829717 w 2837633"/>
                  <a:gd name="connsiteY1652" fmla="*/ 1816005 h 5667340"/>
                  <a:gd name="connsiteX1653" fmla="*/ 1644742 w 2837633"/>
                  <a:gd name="connsiteY1653" fmla="*/ 1826196 h 5667340"/>
                  <a:gd name="connsiteX1654" fmla="*/ 1457099 w 2837633"/>
                  <a:gd name="connsiteY1654" fmla="*/ 1843246 h 5667340"/>
                  <a:gd name="connsiteX1655" fmla="*/ 1390996 w 2837633"/>
                  <a:gd name="connsiteY1655" fmla="*/ 1861534 h 5667340"/>
                  <a:gd name="connsiteX1656" fmla="*/ 1342037 w 2837633"/>
                  <a:gd name="connsiteY1656" fmla="*/ 1880489 h 5667340"/>
                  <a:gd name="connsiteX1657" fmla="*/ 1326893 w 2837633"/>
                  <a:gd name="connsiteY1657" fmla="*/ 1888966 h 5667340"/>
                  <a:gd name="connsiteX1658" fmla="*/ 1306128 w 2837633"/>
                  <a:gd name="connsiteY1658" fmla="*/ 1927828 h 5667340"/>
                  <a:gd name="connsiteX1659" fmla="*/ 1338227 w 2837633"/>
                  <a:gd name="connsiteY1659" fmla="*/ 1977358 h 5667340"/>
                  <a:gd name="connsiteX1660" fmla="*/ 1409665 w 2837633"/>
                  <a:gd name="connsiteY1660" fmla="*/ 1982311 h 5667340"/>
                  <a:gd name="connsiteX1661" fmla="*/ 1623977 w 2837633"/>
                  <a:gd name="connsiteY1661" fmla="*/ 1963261 h 5667340"/>
                  <a:gd name="connsiteX1662" fmla="*/ 1772186 w 2837633"/>
                  <a:gd name="connsiteY1662" fmla="*/ 1914303 h 5667340"/>
                  <a:gd name="connsiteX1663" fmla="*/ 1833432 w 2837633"/>
                  <a:gd name="connsiteY1663" fmla="*/ 1886204 h 5667340"/>
                  <a:gd name="connsiteX1664" fmla="*/ 1840766 w 2837633"/>
                  <a:gd name="connsiteY1664" fmla="*/ 1875441 h 5667340"/>
                  <a:gd name="connsiteX1665" fmla="*/ 1832480 w 2837633"/>
                  <a:gd name="connsiteY1665" fmla="*/ 1872583 h 5667340"/>
                  <a:gd name="connsiteX1666" fmla="*/ 1698177 w 2837633"/>
                  <a:gd name="connsiteY1666" fmla="*/ 1905730 h 5667340"/>
                  <a:gd name="connsiteX1667" fmla="*/ 1581305 w 2837633"/>
                  <a:gd name="connsiteY1667" fmla="*/ 1923066 h 5667340"/>
                  <a:gd name="connsiteX1668" fmla="*/ 1562827 w 2837633"/>
                  <a:gd name="connsiteY1668" fmla="*/ 1922208 h 5667340"/>
                  <a:gd name="connsiteX1669" fmla="*/ 1562827 w 2837633"/>
                  <a:gd name="connsiteY1669" fmla="*/ 1916112 h 5667340"/>
                  <a:gd name="connsiteX1670" fmla="*/ 1620739 w 2837633"/>
                  <a:gd name="connsiteY1670" fmla="*/ 1906016 h 5667340"/>
                  <a:gd name="connsiteX1671" fmla="*/ 1211926 w 2837633"/>
                  <a:gd name="connsiteY1671" fmla="*/ 2313305 h 5667340"/>
                  <a:gd name="connsiteX1672" fmla="*/ 1359563 w 2837633"/>
                  <a:gd name="connsiteY1672" fmla="*/ 2297113 h 5667340"/>
                  <a:gd name="connsiteX1673" fmla="*/ 1359944 w 2837633"/>
                  <a:gd name="connsiteY1673" fmla="*/ 2302542 h 5667340"/>
                  <a:gd name="connsiteX1674" fmla="*/ 1269362 w 2837633"/>
                  <a:gd name="connsiteY1674" fmla="*/ 2313115 h 5667340"/>
                  <a:gd name="connsiteX1675" fmla="*/ 993708 w 2837633"/>
                  <a:gd name="connsiteY1675" fmla="*/ 2381504 h 5667340"/>
                  <a:gd name="connsiteX1676" fmla="*/ 916175 w 2837633"/>
                  <a:gd name="connsiteY1676" fmla="*/ 2423795 h 5667340"/>
                  <a:gd name="connsiteX1677" fmla="*/ 946369 w 2837633"/>
                  <a:gd name="connsiteY1677" fmla="*/ 2431129 h 5667340"/>
                  <a:gd name="connsiteX1678" fmla="*/ 1242311 w 2837633"/>
                  <a:gd name="connsiteY1678" fmla="*/ 2365216 h 5667340"/>
                  <a:gd name="connsiteX1679" fmla="*/ 1290888 w 2837633"/>
                  <a:gd name="connsiteY1679" fmla="*/ 2364550 h 5667340"/>
                  <a:gd name="connsiteX1680" fmla="*/ 1354706 w 2837633"/>
                  <a:gd name="connsiteY1680" fmla="*/ 2378837 h 5667340"/>
                  <a:gd name="connsiteX1681" fmla="*/ 1403188 w 2837633"/>
                  <a:gd name="connsiteY1681" fmla="*/ 2377980 h 5667340"/>
                  <a:gd name="connsiteX1682" fmla="*/ 1460814 w 2837633"/>
                  <a:gd name="connsiteY1682" fmla="*/ 2347595 h 5667340"/>
                  <a:gd name="connsiteX1683" fmla="*/ 1484055 w 2837633"/>
                  <a:gd name="connsiteY1683" fmla="*/ 2267395 h 5667340"/>
                  <a:gd name="connsiteX1684" fmla="*/ 1476911 w 2837633"/>
                  <a:gd name="connsiteY1684" fmla="*/ 2259203 h 5667340"/>
                  <a:gd name="connsiteX1685" fmla="*/ 1312224 w 2837633"/>
                  <a:gd name="connsiteY1685" fmla="*/ 2224532 h 5667340"/>
                  <a:gd name="connsiteX1686" fmla="*/ 1139345 w 2837633"/>
                  <a:gd name="connsiteY1686" fmla="*/ 2259775 h 5667340"/>
                  <a:gd name="connsiteX1687" fmla="*/ 1079814 w 2837633"/>
                  <a:gd name="connsiteY1687" fmla="*/ 2283968 h 5667340"/>
                  <a:gd name="connsiteX1688" fmla="*/ 931319 w 2837633"/>
                  <a:gd name="connsiteY1688" fmla="*/ 2384838 h 5667340"/>
                  <a:gd name="connsiteX1689" fmla="*/ 918270 w 2837633"/>
                  <a:gd name="connsiteY1689" fmla="*/ 2401316 h 5667340"/>
                  <a:gd name="connsiteX1690" fmla="*/ 921985 w 2837633"/>
                  <a:gd name="connsiteY1690" fmla="*/ 2407888 h 5667340"/>
                  <a:gd name="connsiteX1691" fmla="*/ 1211926 w 2837633"/>
                  <a:gd name="connsiteY1691" fmla="*/ 2313305 h 5667340"/>
                  <a:gd name="connsiteX1692" fmla="*/ 525269 w 2837633"/>
                  <a:gd name="connsiteY1692" fmla="*/ 2349691 h 5667340"/>
                  <a:gd name="connsiteX1693" fmla="*/ 412493 w 2837633"/>
                  <a:gd name="connsiteY1693" fmla="*/ 2293493 h 5667340"/>
                  <a:gd name="connsiteX1694" fmla="*/ 321624 w 2837633"/>
                  <a:gd name="connsiteY1694" fmla="*/ 2245868 h 5667340"/>
                  <a:gd name="connsiteX1695" fmla="*/ 195513 w 2837633"/>
                  <a:gd name="connsiteY1695" fmla="*/ 2207006 h 5667340"/>
                  <a:gd name="connsiteX1696" fmla="*/ 160080 w 2837633"/>
                  <a:gd name="connsiteY1696" fmla="*/ 2200815 h 5667340"/>
                  <a:gd name="connsiteX1697" fmla="*/ 79975 w 2837633"/>
                  <a:gd name="connsiteY1697" fmla="*/ 2191195 h 5667340"/>
                  <a:gd name="connsiteX1698" fmla="*/ 54924 w 2837633"/>
                  <a:gd name="connsiteY1698" fmla="*/ 2200053 h 5667340"/>
                  <a:gd name="connsiteX1699" fmla="*/ 49495 w 2837633"/>
                  <a:gd name="connsiteY1699" fmla="*/ 2244439 h 5667340"/>
                  <a:gd name="connsiteX1700" fmla="*/ 109312 w 2837633"/>
                  <a:gd name="connsiteY1700" fmla="*/ 2310638 h 5667340"/>
                  <a:gd name="connsiteX1701" fmla="*/ 280762 w 2837633"/>
                  <a:gd name="connsiteY1701" fmla="*/ 2380647 h 5667340"/>
                  <a:gd name="connsiteX1702" fmla="*/ 433924 w 2837633"/>
                  <a:gd name="connsiteY1702" fmla="*/ 2408746 h 5667340"/>
                  <a:gd name="connsiteX1703" fmla="*/ 510314 w 2837633"/>
                  <a:gd name="connsiteY1703" fmla="*/ 2433987 h 5667340"/>
                  <a:gd name="connsiteX1704" fmla="*/ 522602 w 2837633"/>
                  <a:gd name="connsiteY1704" fmla="*/ 2438273 h 5667340"/>
                  <a:gd name="connsiteX1705" fmla="*/ 530793 w 2837633"/>
                  <a:gd name="connsiteY1705" fmla="*/ 2433892 h 5667340"/>
                  <a:gd name="connsiteX1706" fmla="*/ 528983 w 2837633"/>
                  <a:gd name="connsiteY1706" fmla="*/ 2423509 h 5667340"/>
                  <a:gd name="connsiteX1707" fmla="*/ 517553 w 2837633"/>
                  <a:gd name="connsiteY1707" fmla="*/ 2391220 h 5667340"/>
                  <a:gd name="connsiteX1708" fmla="*/ 521649 w 2837633"/>
                  <a:gd name="connsiteY1708" fmla="*/ 2374646 h 5667340"/>
                  <a:gd name="connsiteX1709" fmla="*/ 534222 w 2837633"/>
                  <a:gd name="connsiteY1709" fmla="*/ 2377504 h 5667340"/>
                  <a:gd name="connsiteX1710" fmla="*/ 540985 w 2837633"/>
                  <a:gd name="connsiteY1710" fmla="*/ 2381409 h 5667340"/>
                  <a:gd name="connsiteX1711" fmla="*/ 525269 w 2837633"/>
                  <a:gd name="connsiteY1711" fmla="*/ 2349691 h 5667340"/>
                  <a:gd name="connsiteX1712" fmla="*/ 2254723 w 2837633"/>
                  <a:gd name="connsiteY1712" fmla="*/ 1296702 h 5667340"/>
                  <a:gd name="connsiteX1713" fmla="*/ 2186238 w 2837633"/>
                  <a:gd name="connsiteY1713" fmla="*/ 1491869 h 5667340"/>
                  <a:gd name="connsiteX1714" fmla="*/ 2131088 w 2837633"/>
                  <a:gd name="connsiteY1714" fmla="*/ 1639221 h 5667340"/>
                  <a:gd name="connsiteX1715" fmla="*/ 2142899 w 2837633"/>
                  <a:gd name="connsiteY1715" fmla="*/ 1652461 h 5667340"/>
                  <a:gd name="connsiteX1716" fmla="*/ 2184333 w 2837633"/>
                  <a:gd name="connsiteY1716" fmla="*/ 1557211 h 5667340"/>
                  <a:gd name="connsiteX1717" fmla="*/ 2231482 w 2837633"/>
                  <a:gd name="connsiteY1717" fmla="*/ 1441386 h 5667340"/>
                  <a:gd name="connsiteX1718" fmla="*/ 2310825 w 2837633"/>
                  <a:gd name="connsiteY1718" fmla="*/ 1170686 h 5667340"/>
                  <a:gd name="connsiteX1719" fmla="*/ 2326922 w 2837633"/>
                  <a:gd name="connsiteY1719" fmla="*/ 1099725 h 5667340"/>
                  <a:gd name="connsiteX1720" fmla="*/ 2333685 w 2837633"/>
                  <a:gd name="connsiteY1720" fmla="*/ 1031621 h 5667340"/>
                  <a:gd name="connsiteX1721" fmla="*/ 2328637 w 2837633"/>
                  <a:gd name="connsiteY1721" fmla="*/ 1016667 h 5667340"/>
                  <a:gd name="connsiteX1722" fmla="*/ 2297871 w 2837633"/>
                  <a:gd name="connsiteY1722" fmla="*/ 1153731 h 5667340"/>
                  <a:gd name="connsiteX1723" fmla="*/ 2308920 w 2837633"/>
                  <a:gd name="connsiteY1723" fmla="*/ 1099058 h 5667340"/>
                  <a:gd name="connsiteX1724" fmla="*/ 2322065 w 2837633"/>
                  <a:gd name="connsiteY1724" fmla="*/ 1004189 h 5667340"/>
                  <a:gd name="connsiteX1725" fmla="*/ 2307872 w 2837633"/>
                  <a:gd name="connsiteY1725" fmla="*/ 985710 h 5667340"/>
                  <a:gd name="connsiteX1726" fmla="*/ 2293585 w 2837633"/>
                  <a:gd name="connsiteY1726" fmla="*/ 987711 h 5667340"/>
                  <a:gd name="connsiteX1727" fmla="*/ 2270915 w 2837633"/>
                  <a:gd name="connsiteY1727" fmla="*/ 1024287 h 5667340"/>
                  <a:gd name="connsiteX1728" fmla="*/ 2211765 w 2837633"/>
                  <a:gd name="connsiteY1728" fmla="*/ 1173543 h 5667340"/>
                  <a:gd name="connsiteX1729" fmla="*/ 2173094 w 2837633"/>
                  <a:gd name="connsiteY1729" fmla="*/ 1276604 h 5667340"/>
                  <a:gd name="connsiteX1730" fmla="*/ 2118801 w 2837633"/>
                  <a:gd name="connsiteY1730" fmla="*/ 1495584 h 5667340"/>
                  <a:gd name="connsiteX1731" fmla="*/ 2096227 w 2837633"/>
                  <a:gd name="connsiteY1731" fmla="*/ 1610836 h 5667340"/>
                  <a:gd name="connsiteX1732" fmla="*/ 2103466 w 2837633"/>
                  <a:gd name="connsiteY1732" fmla="*/ 1637125 h 5667340"/>
                  <a:gd name="connsiteX1733" fmla="*/ 2125278 w 2837633"/>
                  <a:gd name="connsiteY1733" fmla="*/ 1622266 h 5667340"/>
                  <a:gd name="connsiteX1734" fmla="*/ 2183476 w 2837633"/>
                  <a:gd name="connsiteY1734" fmla="*/ 1470247 h 5667340"/>
                  <a:gd name="connsiteX1735" fmla="*/ 2249294 w 2837633"/>
                  <a:gd name="connsiteY1735" fmla="*/ 1294511 h 5667340"/>
                  <a:gd name="connsiteX1736" fmla="*/ 2255104 w 2837633"/>
                  <a:gd name="connsiteY1736" fmla="*/ 1280890 h 5667340"/>
                  <a:gd name="connsiteX1737" fmla="*/ 2257676 w 2837633"/>
                  <a:gd name="connsiteY1737" fmla="*/ 1282033 h 5667340"/>
                  <a:gd name="connsiteX1738" fmla="*/ 2254723 w 2837633"/>
                  <a:gd name="connsiteY1738" fmla="*/ 1296702 h 5667340"/>
                  <a:gd name="connsiteX1739" fmla="*/ 2036791 w 2837633"/>
                  <a:gd name="connsiteY1739" fmla="*/ 1474248 h 5667340"/>
                  <a:gd name="connsiteX1740" fmla="*/ 1995262 w 2837633"/>
                  <a:gd name="connsiteY1740" fmla="*/ 1071912 h 5667340"/>
                  <a:gd name="connsiteX1741" fmla="*/ 1971926 w 2837633"/>
                  <a:gd name="connsiteY1741" fmla="*/ 937704 h 5667340"/>
                  <a:gd name="connsiteX1742" fmla="*/ 1966211 w 2837633"/>
                  <a:gd name="connsiteY1742" fmla="*/ 925608 h 5667340"/>
                  <a:gd name="connsiteX1743" fmla="*/ 1944589 w 2837633"/>
                  <a:gd name="connsiteY1743" fmla="*/ 914178 h 5667340"/>
                  <a:gd name="connsiteX1744" fmla="*/ 1939826 w 2837633"/>
                  <a:gd name="connsiteY1744" fmla="*/ 938181 h 5667340"/>
                  <a:gd name="connsiteX1745" fmla="*/ 1964401 w 2837633"/>
                  <a:gd name="connsiteY1745" fmla="*/ 1349184 h 5667340"/>
                  <a:gd name="connsiteX1746" fmla="*/ 1964496 w 2837633"/>
                  <a:gd name="connsiteY1746" fmla="*/ 1375569 h 5667340"/>
                  <a:gd name="connsiteX1747" fmla="*/ 1941636 w 2837633"/>
                  <a:gd name="connsiteY1747" fmla="*/ 1229550 h 5667340"/>
                  <a:gd name="connsiteX1748" fmla="*/ 1929539 w 2837633"/>
                  <a:gd name="connsiteY1748" fmla="*/ 1079341 h 5667340"/>
                  <a:gd name="connsiteX1749" fmla="*/ 1928111 w 2837633"/>
                  <a:gd name="connsiteY1749" fmla="*/ 928941 h 5667340"/>
                  <a:gd name="connsiteX1750" fmla="*/ 1918871 w 2837633"/>
                  <a:gd name="connsiteY1750" fmla="*/ 983139 h 5667340"/>
                  <a:gd name="connsiteX1751" fmla="*/ 1910489 w 2837633"/>
                  <a:gd name="connsiteY1751" fmla="*/ 1114203 h 5667340"/>
                  <a:gd name="connsiteX1752" fmla="*/ 1912394 w 2837633"/>
                  <a:gd name="connsiteY1752" fmla="*/ 1312799 h 5667340"/>
                  <a:gd name="connsiteX1753" fmla="*/ 1948780 w 2837633"/>
                  <a:gd name="connsiteY1753" fmla="*/ 1491393 h 5667340"/>
                  <a:gd name="connsiteX1754" fmla="*/ 1980022 w 2837633"/>
                  <a:gd name="connsiteY1754" fmla="*/ 1596739 h 5667340"/>
                  <a:gd name="connsiteX1755" fmla="*/ 1994690 w 2837633"/>
                  <a:gd name="connsiteY1755" fmla="*/ 1607788 h 5667340"/>
                  <a:gd name="connsiteX1756" fmla="*/ 2055365 w 2837633"/>
                  <a:gd name="connsiteY1756" fmla="*/ 1623981 h 5667340"/>
                  <a:gd name="connsiteX1757" fmla="*/ 2036791 w 2837633"/>
                  <a:gd name="connsiteY1757" fmla="*/ 1474248 h 5667340"/>
                  <a:gd name="connsiteX1758" fmla="*/ 2256437 w 2837633"/>
                  <a:gd name="connsiteY1758" fmla="*/ 1774952 h 5667340"/>
                  <a:gd name="connsiteX1759" fmla="*/ 2498468 w 2837633"/>
                  <a:gd name="connsiteY1759" fmla="*/ 1670558 h 5667340"/>
                  <a:gd name="connsiteX1760" fmla="*/ 2648391 w 2837633"/>
                  <a:gd name="connsiteY1760" fmla="*/ 1562830 h 5667340"/>
                  <a:gd name="connsiteX1761" fmla="*/ 2716114 w 2837633"/>
                  <a:gd name="connsiteY1761" fmla="*/ 1508538 h 5667340"/>
                  <a:gd name="connsiteX1762" fmla="*/ 2736497 w 2837633"/>
                  <a:gd name="connsiteY1762" fmla="*/ 1482344 h 5667340"/>
                  <a:gd name="connsiteX1763" fmla="*/ 2738783 w 2837633"/>
                  <a:gd name="connsiteY1763" fmla="*/ 1471295 h 5667340"/>
                  <a:gd name="connsiteX1764" fmla="*/ 2730020 w 2837633"/>
                  <a:gd name="connsiteY1764" fmla="*/ 1467866 h 5667340"/>
                  <a:gd name="connsiteX1765" fmla="*/ 2682015 w 2837633"/>
                  <a:gd name="connsiteY1765" fmla="*/ 1484535 h 5667340"/>
                  <a:gd name="connsiteX1766" fmla="*/ 2517613 w 2837633"/>
                  <a:gd name="connsiteY1766" fmla="*/ 1581499 h 5667340"/>
                  <a:gd name="connsiteX1767" fmla="*/ 2498468 w 2837633"/>
                  <a:gd name="connsiteY1767" fmla="*/ 1593501 h 5667340"/>
                  <a:gd name="connsiteX1768" fmla="*/ 2495991 w 2837633"/>
                  <a:gd name="connsiteY1768" fmla="*/ 1588167 h 5667340"/>
                  <a:gd name="connsiteX1769" fmla="*/ 2550569 w 2837633"/>
                  <a:gd name="connsiteY1769" fmla="*/ 1548638 h 5667340"/>
                  <a:gd name="connsiteX1770" fmla="*/ 2608958 w 2837633"/>
                  <a:gd name="connsiteY1770" fmla="*/ 1512157 h 5667340"/>
                  <a:gd name="connsiteX1771" fmla="*/ 2668394 w 2837633"/>
                  <a:gd name="connsiteY1771" fmla="*/ 1482249 h 5667340"/>
                  <a:gd name="connsiteX1772" fmla="*/ 2730592 w 2837633"/>
                  <a:gd name="connsiteY1772" fmla="*/ 1456817 h 5667340"/>
                  <a:gd name="connsiteX1773" fmla="*/ 2708303 w 2837633"/>
                  <a:gd name="connsiteY1773" fmla="*/ 1435957 h 5667340"/>
                  <a:gd name="connsiteX1774" fmla="*/ 2644105 w 2837633"/>
                  <a:gd name="connsiteY1774" fmla="*/ 1445958 h 5667340"/>
                  <a:gd name="connsiteX1775" fmla="*/ 2547521 w 2837633"/>
                  <a:gd name="connsiteY1775" fmla="*/ 1487773 h 5667340"/>
                  <a:gd name="connsiteX1776" fmla="*/ 2537806 w 2837633"/>
                  <a:gd name="connsiteY1776" fmla="*/ 1495107 h 5667340"/>
                  <a:gd name="connsiteX1777" fmla="*/ 2326351 w 2837633"/>
                  <a:gd name="connsiteY1777" fmla="*/ 1662938 h 5667340"/>
                  <a:gd name="connsiteX1778" fmla="*/ 2231292 w 2837633"/>
                  <a:gd name="connsiteY1778" fmla="*/ 1722565 h 5667340"/>
                  <a:gd name="connsiteX1779" fmla="*/ 2224243 w 2837633"/>
                  <a:gd name="connsiteY1779" fmla="*/ 1733328 h 5667340"/>
                  <a:gd name="connsiteX1780" fmla="*/ 2234911 w 2837633"/>
                  <a:gd name="connsiteY1780" fmla="*/ 1734757 h 5667340"/>
                  <a:gd name="connsiteX1781" fmla="*/ 2374357 w 2837633"/>
                  <a:gd name="connsiteY1781" fmla="*/ 1675987 h 5667340"/>
                  <a:gd name="connsiteX1782" fmla="*/ 2386168 w 2837633"/>
                  <a:gd name="connsiteY1782" fmla="*/ 1671511 h 5667340"/>
                  <a:gd name="connsiteX1783" fmla="*/ 2387882 w 2837633"/>
                  <a:gd name="connsiteY1783" fmla="*/ 1677321 h 5667340"/>
                  <a:gd name="connsiteX1784" fmla="*/ 2226148 w 2837633"/>
                  <a:gd name="connsiteY1784" fmla="*/ 1754759 h 5667340"/>
                  <a:gd name="connsiteX1785" fmla="*/ 2256437 w 2837633"/>
                  <a:gd name="connsiteY1785" fmla="*/ 1774952 h 5667340"/>
                  <a:gd name="connsiteX1786" fmla="*/ 586705 w 2837633"/>
                  <a:gd name="connsiteY1786" fmla="*/ 2284825 h 5667340"/>
                  <a:gd name="connsiteX1787" fmla="*/ 582800 w 2837633"/>
                  <a:gd name="connsiteY1787" fmla="*/ 2269109 h 5667340"/>
                  <a:gd name="connsiteX1788" fmla="*/ 507552 w 2837633"/>
                  <a:gd name="connsiteY1788" fmla="*/ 2159857 h 5667340"/>
                  <a:gd name="connsiteX1789" fmla="*/ 433448 w 2837633"/>
                  <a:gd name="connsiteY1789" fmla="*/ 2068989 h 5667340"/>
                  <a:gd name="connsiteX1790" fmla="*/ 343817 w 2837633"/>
                  <a:gd name="connsiteY1790" fmla="*/ 1947736 h 5667340"/>
                  <a:gd name="connsiteX1791" fmla="*/ 334102 w 2837633"/>
                  <a:gd name="connsiteY1791" fmla="*/ 1922304 h 5667340"/>
                  <a:gd name="connsiteX1792" fmla="*/ 394109 w 2837633"/>
                  <a:gd name="connsiteY1792" fmla="*/ 1999742 h 5667340"/>
                  <a:gd name="connsiteX1793" fmla="*/ 496217 w 2837633"/>
                  <a:gd name="connsiteY1793" fmla="*/ 2128044 h 5667340"/>
                  <a:gd name="connsiteX1794" fmla="*/ 590515 w 2837633"/>
                  <a:gd name="connsiteY1794" fmla="*/ 2264632 h 5667340"/>
                  <a:gd name="connsiteX1795" fmla="*/ 617947 w 2837633"/>
                  <a:gd name="connsiteY1795" fmla="*/ 2264632 h 5667340"/>
                  <a:gd name="connsiteX1796" fmla="*/ 605564 w 2837633"/>
                  <a:gd name="connsiteY1796" fmla="*/ 2235105 h 5667340"/>
                  <a:gd name="connsiteX1797" fmla="*/ 515553 w 2837633"/>
                  <a:gd name="connsiteY1797" fmla="*/ 2083086 h 5667340"/>
                  <a:gd name="connsiteX1798" fmla="*/ 447545 w 2837633"/>
                  <a:gd name="connsiteY1798" fmla="*/ 1989455 h 5667340"/>
                  <a:gd name="connsiteX1799" fmla="*/ 374393 w 2837633"/>
                  <a:gd name="connsiteY1799" fmla="*/ 1880013 h 5667340"/>
                  <a:gd name="connsiteX1800" fmla="*/ 295621 w 2837633"/>
                  <a:gd name="connsiteY1800" fmla="*/ 1834864 h 5667340"/>
                  <a:gd name="connsiteX1801" fmla="*/ 274094 w 2837633"/>
                  <a:gd name="connsiteY1801" fmla="*/ 1858772 h 5667340"/>
                  <a:gd name="connsiteX1802" fmla="*/ 290954 w 2837633"/>
                  <a:gd name="connsiteY1802" fmla="*/ 1938306 h 5667340"/>
                  <a:gd name="connsiteX1803" fmla="*/ 381155 w 2837633"/>
                  <a:gd name="connsiteY1803" fmla="*/ 2109661 h 5667340"/>
                  <a:gd name="connsiteX1804" fmla="*/ 511648 w 2837633"/>
                  <a:gd name="connsiteY1804" fmla="*/ 2255012 h 5667340"/>
                  <a:gd name="connsiteX1805" fmla="*/ 558797 w 2837633"/>
                  <a:gd name="connsiteY1805" fmla="*/ 2294255 h 5667340"/>
                  <a:gd name="connsiteX1806" fmla="*/ 586705 w 2837633"/>
                  <a:gd name="connsiteY1806" fmla="*/ 2284825 h 5667340"/>
                  <a:gd name="connsiteX1807" fmla="*/ 2589432 w 2837633"/>
                  <a:gd name="connsiteY1807" fmla="*/ 1370140 h 5667340"/>
                  <a:gd name="connsiteX1808" fmla="*/ 2453891 w 2837633"/>
                  <a:gd name="connsiteY1808" fmla="*/ 1504632 h 5667340"/>
                  <a:gd name="connsiteX1809" fmla="*/ 2373214 w 2837633"/>
                  <a:gd name="connsiteY1809" fmla="*/ 1583690 h 5667340"/>
                  <a:gd name="connsiteX1810" fmla="*/ 2251580 w 2837633"/>
                  <a:gd name="connsiteY1810" fmla="*/ 1675511 h 5667340"/>
                  <a:gd name="connsiteX1811" fmla="*/ 2206907 w 2837633"/>
                  <a:gd name="connsiteY1811" fmla="*/ 1708849 h 5667340"/>
                  <a:gd name="connsiteX1812" fmla="*/ 2207860 w 2837633"/>
                  <a:gd name="connsiteY1812" fmla="*/ 1713420 h 5667340"/>
                  <a:gd name="connsiteX1813" fmla="*/ 2218433 w 2837633"/>
                  <a:gd name="connsiteY1813" fmla="*/ 1712278 h 5667340"/>
                  <a:gd name="connsiteX1814" fmla="*/ 2377881 w 2837633"/>
                  <a:gd name="connsiteY1814" fmla="*/ 1609598 h 5667340"/>
                  <a:gd name="connsiteX1815" fmla="*/ 2542092 w 2837633"/>
                  <a:gd name="connsiteY1815" fmla="*/ 1467961 h 5667340"/>
                  <a:gd name="connsiteX1816" fmla="*/ 2634104 w 2837633"/>
                  <a:gd name="connsiteY1816" fmla="*/ 1361186 h 5667340"/>
                  <a:gd name="connsiteX1817" fmla="*/ 2633342 w 2837633"/>
                  <a:gd name="connsiteY1817" fmla="*/ 1340041 h 5667340"/>
                  <a:gd name="connsiteX1818" fmla="*/ 2629246 w 2837633"/>
                  <a:gd name="connsiteY1818" fmla="*/ 1326039 h 5667340"/>
                  <a:gd name="connsiteX1819" fmla="*/ 2606481 w 2837633"/>
                  <a:gd name="connsiteY1819" fmla="*/ 1301941 h 5667340"/>
                  <a:gd name="connsiteX1820" fmla="*/ 2509707 w 2837633"/>
                  <a:gd name="connsiteY1820" fmla="*/ 1340993 h 5667340"/>
                  <a:gd name="connsiteX1821" fmla="*/ 2305777 w 2837633"/>
                  <a:gd name="connsiteY1821" fmla="*/ 1525492 h 5667340"/>
                  <a:gd name="connsiteX1822" fmla="*/ 2193858 w 2837633"/>
                  <a:gd name="connsiteY1822" fmla="*/ 1681893 h 5667340"/>
                  <a:gd name="connsiteX1823" fmla="*/ 2191286 w 2837633"/>
                  <a:gd name="connsiteY1823" fmla="*/ 1697133 h 5667340"/>
                  <a:gd name="connsiteX1824" fmla="*/ 2202812 w 2837633"/>
                  <a:gd name="connsiteY1824" fmla="*/ 1694942 h 5667340"/>
                  <a:gd name="connsiteX1825" fmla="*/ 2436269 w 2837633"/>
                  <a:gd name="connsiteY1825" fmla="*/ 1504251 h 5667340"/>
                  <a:gd name="connsiteX1826" fmla="*/ 2539330 w 2837633"/>
                  <a:gd name="connsiteY1826" fmla="*/ 1409097 h 5667340"/>
                  <a:gd name="connsiteX1827" fmla="*/ 2589336 w 2837633"/>
                  <a:gd name="connsiteY1827" fmla="*/ 1358995 h 5667340"/>
                  <a:gd name="connsiteX1828" fmla="*/ 2595908 w 2837633"/>
                  <a:gd name="connsiteY1828" fmla="*/ 1354899 h 5667340"/>
                  <a:gd name="connsiteX1829" fmla="*/ 2598480 w 2837633"/>
                  <a:gd name="connsiteY1829" fmla="*/ 1358233 h 5667340"/>
                  <a:gd name="connsiteX1830" fmla="*/ 2589432 w 2837633"/>
                  <a:gd name="connsiteY1830" fmla="*/ 1370140 h 5667340"/>
                  <a:gd name="connsiteX1831" fmla="*/ 2629627 w 2837633"/>
                  <a:gd name="connsiteY1831" fmla="*/ 2333784 h 5667340"/>
                  <a:gd name="connsiteX1832" fmla="*/ 2517613 w 2837633"/>
                  <a:gd name="connsiteY1832" fmla="*/ 2245106 h 5667340"/>
                  <a:gd name="connsiteX1833" fmla="*/ 2453033 w 2837633"/>
                  <a:gd name="connsiteY1833" fmla="*/ 2210245 h 5667340"/>
                  <a:gd name="connsiteX1834" fmla="*/ 2334638 w 2837633"/>
                  <a:gd name="connsiteY1834" fmla="*/ 2121567 h 5667340"/>
                  <a:gd name="connsiteX1835" fmla="*/ 2305396 w 2837633"/>
                  <a:gd name="connsiteY1835" fmla="*/ 2098516 h 5667340"/>
                  <a:gd name="connsiteX1836" fmla="*/ 2251865 w 2837633"/>
                  <a:gd name="connsiteY1836" fmla="*/ 2052606 h 5667340"/>
                  <a:gd name="connsiteX1837" fmla="*/ 2280250 w 2837633"/>
                  <a:gd name="connsiteY1837" fmla="*/ 2113947 h 5667340"/>
                  <a:gd name="connsiteX1838" fmla="*/ 2345592 w 2837633"/>
                  <a:gd name="connsiteY1838" fmla="*/ 2240534 h 5667340"/>
                  <a:gd name="connsiteX1839" fmla="*/ 2448652 w 2837633"/>
                  <a:gd name="connsiteY1839" fmla="*/ 2464086 h 5667340"/>
                  <a:gd name="connsiteX1840" fmla="*/ 2481608 w 2837633"/>
                  <a:gd name="connsiteY1840" fmla="*/ 2543810 h 5667340"/>
                  <a:gd name="connsiteX1841" fmla="*/ 2487609 w 2837633"/>
                  <a:gd name="connsiteY1841" fmla="*/ 2581148 h 5667340"/>
                  <a:gd name="connsiteX1842" fmla="*/ 2497325 w 2837633"/>
                  <a:gd name="connsiteY1842" fmla="*/ 2597436 h 5667340"/>
                  <a:gd name="connsiteX1843" fmla="*/ 2509326 w 2837633"/>
                  <a:gd name="connsiteY1843" fmla="*/ 2577814 h 5667340"/>
                  <a:gd name="connsiteX1844" fmla="*/ 2488847 w 2837633"/>
                  <a:gd name="connsiteY1844" fmla="*/ 2519331 h 5667340"/>
                  <a:gd name="connsiteX1845" fmla="*/ 2426268 w 2837633"/>
                  <a:gd name="connsiteY1845" fmla="*/ 2387124 h 5667340"/>
                  <a:gd name="connsiteX1846" fmla="*/ 2357307 w 2837633"/>
                  <a:gd name="connsiteY1846" fmla="*/ 2244344 h 5667340"/>
                  <a:gd name="connsiteX1847" fmla="*/ 2284727 w 2837633"/>
                  <a:gd name="connsiteY1847" fmla="*/ 2108517 h 5667340"/>
                  <a:gd name="connsiteX1848" fmla="*/ 2280726 w 2837633"/>
                  <a:gd name="connsiteY1848" fmla="*/ 2098992 h 5667340"/>
                  <a:gd name="connsiteX1849" fmla="*/ 2283298 w 2837633"/>
                  <a:gd name="connsiteY1849" fmla="*/ 2096325 h 5667340"/>
                  <a:gd name="connsiteX1850" fmla="*/ 2299490 w 2837633"/>
                  <a:gd name="connsiteY1850" fmla="*/ 2120805 h 5667340"/>
                  <a:gd name="connsiteX1851" fmla="*/ 2359688 w 2837633"/>
                  <a:gd name="connsiteY1851" fmla="*/ 2224342 h 5667340"/>
                  <a:gd name="connsiteX1852" fmla="*/ 2395312 w 2837633"/>
                  <a:gd name="connsiteY1852" fmla="*/ 2265299 h 5667340"/>
                  <a:gd name="connsiteX1853" fmla="*/ 2536663 w 2837633"/>
                  <a:gd name="connsiteY1853" fmla="*/ 2389600 h 5667340"/>
                  <a:gd name="connsiteX1854" fmla="*/ 2699159 w 2837633"/>
                  <a:gd name="connsiteY1854" fmla="*/ 2484184 h 5667340"/>
                  <a:gd name="connsiteX1855" fmla="*/ 2706684 w 2837633"/>
                  <a:gd name="connsiteY1855" fmla="*/ 2485422 h 5667340"/>
                  <a:gd name="connsiteX1856" fmla="*/ 2729735 w 2837633"/>
                  <a:gd name="connsiteY1856" fmla="*/ 2475230 h 5667340"/>
                  <a:gd name="connsiteX1857" fmla="*/ 2718305 w 2837633"/>
                  <a:gd name="connsiteY1857" fmla="*/ 2450941 h 5667340"/>
                  <a:gd name="connsiteX1858" fmla="*/ 2577144 w 2837633"/>
                  <a:gd name="connsiteY1858" fmla="*/ 2321020 h 5667340"/>
                  <a:gd name="connsiteX1859" fmla="*/ 2498563 w 2837633"/>
                  <a:gd name="connsiteY1859" fmla="*/ 2257870 h 5667340"/>
                  <a:gd name="connsiteX1860" fmla="*/ 2489705 w 2837633"/>
                  <a:gd name="connsiteY1860" fmla="*/ 2246630 h 5667340"/>
                  <a:gd name="connsiteX1861" fmla="*/ 2705732 w 2837633"/>
                  <a:gd name="connsiteY1861" fmla="*/ 2421795 h 5667340"/>
                  <a:gd name="connsiteX1862" fmla="*/ 2708589 w 2837633"/>
                  <a:gd name="connsiteY1862" fmla="*/ 2417794 h 5667340"/>
                  <a:gd name="connsiteX1863" fmla="*/ 2629627 w 2837633"/>
                  <a:gd name="connsiteY1863" fmla="*/ 2333784 h 5667340"/>
                  <a:gd name="connsiteX1864" fmla="*/ 1887725 w 2837633"/>
                  <a:gd name="connsiteY1864" fmla="*/ 1953070 h 5667340"/>
                  <a:gd name="connsiteX1865" fmla="*/ 1864293 w 2837633"/>
                  <a:gd name="connsiteY1865" fmla="*/ 1970310 h 5667340"/>
                  <a:gd name="connsiteX1866" fmla="*/ 1734467 w 2837633"/>
                  <a:gd name="connsiteY1866" fmla="*/ 2094801 h 5667340"/>
                  <a:gd name="connsiteX1867" fmla="*/ 1671698 w 2837633"/>
                  <a:gd name="connsiteY1867" fmla="*/ 2235200 h 5667340"/>
                  <a:gd name="connsiteX1868" fmla="*/ 1713608 w 2837633"/>
                  <a:gd name="connsiteY1868" fmla="*/ 2300732 h 5667340"/>
                  <a:gd name="connsiteX1869" fmla="*/ 1790284 w 2837633"/>
                  <a:gd name="connsiteY1869" fmla="*/ 2265775 h 5667340"/>
                  <a:gd name="connsiteX1870" fmla="*/ 1934873 w 2837633"/>
                  <a:gd name="connsiteY1870" fmla="*/ 2063464 h 5667340"/>
                  <a:gd name="connsiteX1871" fmla="*/ 1944589 w 2837633"/>
                  <a:gd name="connsiteY1871" fmla="*/ 2040890 h 5667340"/>
                  <a:gd name="connsiteX1872" fmla="*/ 1956209 w 2837633"/>
                  <a:gd name="connsiteY1872" fmla="*/ 2020507 h 5667340"/>
                  <a:gd name="connsiteX1873" fmla="*/ 1948970 w 2837633"/>
                  <a:gd name="connsiteY1873" fmla="*/ 2016125 h 5667340"/>
                  <a:gd name="connsiteX1874" fmla="*/ 1926872 w 2837633"/>
                  <a:gd name="connsiteY1874" fmla="*/ 1993741 h 5667340"/>
                  <a:gd name="connsiteX1875" fmla="*/ 1902965 w 2837633"/>
                  <a:gd name="connsiteY1875" fmla="*/ 1987550 h 5667340"/>
                  <a:gd name="connsiteX1876" fmla="*/ 1799809 w 2837633"/>
                  <a:gd name="connsiteY1876" fmla="*/ 2079085 h 5667340"/>
                  <a:gd name="connsiteX1877" fmla="*/ 1723609 w 2837633"/>
                  <a:gd name="connsiteY1877" fmla="*/ 2175859 h 5667340"/>
                  <a:gd name="connsiteX1878" fmla="*/ 1712084 w 2837633"/>
                  <a:gd name="connsiteY1878" fmla="*/ 2186337 h 5667340"/>
                  <a:gd name="connsiteX1879" fmla="*/ 1900488 w 2837633"/>
                  <a:gd name="connsiteY1879" fmla="*/ 1977453 h 5667340"/>
                  <a:gd name="connsiteX1880" fmla="*/ 1887725 w 2837633"/>
                  <a:gd name="connsiteY1880" fmla="*/ 1953070 h 5667340"/>
                  <a:gd name="connsiteX1881" fmla="*/ 827783 w 2837633"/>
                  <a:gd name="connsiteY1881" fmla="*/ 2252155 h 5667340"/>
                  <a:gd name="connsiteX1882" fmla="*/ 869407 w 2837633"/>
                  <a:gd name="connsiteY1882" fmla="*/ 2100326 h 5667340"/>
                  <a:gd name="connsiteX1883" fmla="*/ 963609 w 2837633"/>
                  <a:gd name="connsiteY1883" fmla="*/ 1872488 h 5667340"/>
                  <a:gd name="connsiteX1884" fmla="*/ 974087 w 2837633"/>
                  <a:gd name="connsiteY1884" fmla="*/ 1836674 h 5667340"/>
                  <a:gd name="connsiteX1885" fmla="*/ 994661 w 2837633"/>
                  <a:gd name="connsiteY1885" fmla="*/ 1689703 h 5667340"/>
                  <a:gd name="connsiteX1886" fmla="*/ 991708 w 2837633"/>
                  <a:gd name="connsiteY1886" fmla="*/ 1647222 h 5667340"/>
                  <a:gd name="connsiteX1887" fmla="*/ 946940 w 2837633"/>
                  <a:gd name="connsiteY1887" fmla="*/ 1633506 h 5667340"/>
                  <a:gd name="connsiteX1888" fmla="*/ 894458 w 2837633"/>
                  <a:gd name="connsiteY1888" fmla="*/ 1744091 h 5667340"/>
                  <a:gd name="connsiteX1889" fmla="*/ 873312 w 2837633"/>
                  <a:gd name="connsiteY1889" fmla="*/ 1836579 h 5667340"/>
                  <a:gd name="connsiteX1890" fmla="*/ 828735 w 2837633"/>
                  <a:gd name="connsiteY1890" fmla="*/ 2034127 h 5667340"/>
                  <a:gd name="connsiteX1891" fmla="*/ 806542 w 2837633"/>
                  <a:gd name="connsiteY1891" fmla="*/ 2229390 h 5667340"/>
                  <a:gd name="connsiteX1892" fmla="*/ 808542 w 2837633"/>
                  <a:gd name="connsiteY1892" fmla="*/ 2245678 h 5667340"/>
                  <a:gd name="connsiteX1893" fmla="*/ 827783 w 2837633"/>
                  <a:gd name="connsiteY1893" fmla="*/ 2252155 h 5667340"/>
                  <a:gd name="connsiteX1894" fmla="*/ 2011740 w 2837633"/>
                  <a:gd name="connsiteY1894" fmla="*/ 2444750 h 5667340"/>
                  <a:gd name="connsiteX1895" fmla="*/ 2016407 w 2837633"/>
                  <a:gd name="connsiteY1895" fmla="*/ 2444845 h 5667340"/>
                  <a:gd name="connsiteX1896" fmla="*/ 2014883 w 2837633"/>
                  <a:gd name="connsiteY1896" fmla="*/ 2478373 h 5667340"/>
                  <a:gd name="connsiteX1897" fmla="*/ 2018789 w 2837633"/>
                  <a:gd name="connsiteY1897" fmla="*/ 2618772 h 5667340"/>
                  <a:gd name="connsiteX1898" fmla="*/ 2040506 w 2837633"/>
                  <a:gd name="connsiteY1898" fmla="*/ 2645537 h 5667340"/>
                  <a:gd name="connsiteX1899" fmla="*/ 2065080 w 2837633"/>
                  <a:gd name="connsiteY1899" fmla="*/ 2618200 h 5667340"/>
                  <a:gd name="connsiteX1900" fmla="*/ 2070509 w 2837633"/>
                  <a:gd name="connsiteY1900" fmla="*/ 2557621 h 5667340"/>
                  <a:gd name="connsiteX1901" fmla="*/ 2086511 w 2837633"/>
                  <a:gd name="connsiteY1901" fmla="*/ 2391791 h 5667340"/>
                  <a:gd name="connsiteX1902" fmla="*/ 2107943 w 2837633"/>
                  <a:gd name="connsiteY1902" fmla="*/ 2152618 h 5667340"/>
                  <a:gd name="connsiteX1903" fmla="*/ 2108228 w 2837633"/>
                  <a:gd name="connsiteY1903" fmla="*/ 2079942 h 5667340"/>
                  <a:gd name="connsiteX1904" fmla="*/ 2064604 w 2837633"/>
                  <a:gd name="connsiteY1904" fmla="*/ 2079942 h 5667340"/>
                  <a:gd name="connsiteX1905" fmla="*/ 2031457 w 2837633"/>
                  <a:gd name="connsiteY1905" fmla="*/ 2173192 h 5667340"/>
                  <a:gd name="connsiteX1906" fmla="*/ 1998310 w 2837633"/>
                  <a:gd name="connsiteY1906" fmla="*/ 2316448 h 5667340"/>
                  <a:gd name="connsiteX1907" fmla="*/ 1988118 w 2837633"/>
                  <a:gd name="connsiteY1907" fmla="*/ 2560479 h 5667340"/>
                  <a:gd name="connsiteX1908" fmla="*/ 2012121 w 2837633"/>
                  <a:gd name="connsiteY1908" fmla="*/ 2623534 h 5667340"/>
                  <a:gd name="connsiteX1909" fmla="*/ 2011740 w 2837633"/>
                  <a:gd name="connsiteY1909" fmla="*/ 2444750 h 5667340"/>
                  <a:gd name="connsiteX1910" fmla="*/ 2228529 w 2837633"/>
                  <a:gd name="connsiteY1910" fmla="*/ 2518188 h 5667340"/>
                  <a:gd name="connsiteX1911" fmla="*/ 2231768 w 2837633"/>
                  <a:gd name="connsiteY1911" fmla="*/ 2516378 h 5667340"/>
                  <a:gd name="connsiteX1912" fmla="*/ 2251389 w 2837633"/>
                  <a:gd name="connsiteY1912" fmla="*/ 2569051 h 5667340"/>
                  <a:gd name="connsiteX1913" fmla="*/ 2298347 w 2837633"/>
                  <a:gd name="connsiteY1913" fmla="*/ 2668302 h 5667340"/>
                  <a:gd name="connsiteX1914" fmla="*/ 2335781 w 2837633"/>
                  <a:gd name="connsiteY1914" fmla="*/ 2688209 h 5667340"/>
                  <a:gd name="connsiteX1915" fmla="*/ 2332352 w 2837633"/>
                  <a:gd name="connsiteY1915" fmla="*/ 2662396 h 5667340"/>
                  <a:gd name="connsiteX1916" fmla="*/ 2314826 w 2837633"/>
                  <a:gd name="connsiteY1916" fmla="*/ 2603817 h 5667340"/>
                  <a:gd name="connsiteX1917" fmla="*/ 2263676 w 2837633"/>
                  <a:gd name="connsiteY1917" fmla="*/ 2412555 h 5667340"/>
                  <a:gd name="connsiteX1918" fmla="*/ 2216147 w 2837633"/>
                  <a:gd name="connsiteY1918" fmla="*/ 2244630 h 5667340"/>
                  <a:gd name="connsiteX1919" fmla="*/ 2171570 w 2837633"/>
                  <a:gd name="connsiteY1919" fmla="*/ 2089182 h 5667340"/>
                  <a:gd name="connsiteX1920" fmla="*/ 2153758 w 2837633"/>
                  <a:gd name="connsiteY1920" fmla="*/ 2074228 h 5667340"/>
                  <a:gd name="connsiteX1921" fmla="*/ 2180618 w 2837633"/>
                  <a:gd name="connsiteY1921" fmla="*/ 2254822 h 5667340"/>
                  <a:gd name="connsiteX1922" fmla="*/ 2160235 w 2837633"/>
                  <a:gd name="connsiteY1922" fmla="*/ 2163001 h 5667340"/>
                  <a:gd name="connsiteX1923" fmla="*/ 2145947 w 2837633"/>
                  <a:gd name="connsiteY1923" fmla="*/ 2069084 h 5667340"/>
                  <a:gd name="connsiteX1924" fmla="*/ 2123468 w 2837633"/>
                  <a:gd name="connsiteY1924" fmla="*/ 2098802 h 5667340"/>
                  <a:gd name="connsiteX1925" fmla="*/ 2150138 w 2837633"/>
                  <a:gd name="connsiteY1925" fmla="*/ 2320068 h 5667340"/>
                  <a:gd name="connsiteX1926" fmla="*/ 2177475 w 2837633"/>
                  <a:gd name="connsiteY1926" fmla="*/ 2438654 h 5667340"/>
                  <a:gd name="connsiteX1927" fmla="*/ 2262724 w 2837633"/>
                  <a:gd name="connsiteY1927" fmla="*/ 2617629 h 5667340"/>
                  <a:gd name="connsiteX1928" fmla="*/ 2228529 w 2837633"/>
                  <a:gd name="connsiteY1928" fmla="*/ 2518188 h 5667340"/>
                  <a:gd name="connsiteX1929" fmla="*/ 759584 w 2837633"/>
                  <a:gd name="connsiteY1929" fmla="*/ 607854 h 5667340"/>
                  <a:gd name="connsiteX1930" fmla="*/ 642426 w 2837633"/>
                  <a:gd name="connsiteY1930" fmla="*/ 562229 h 5667340"/>
                  <a:gd name="connsiteX1931" fmla="*/ 560606 w 2837633"/>
                  <a:gd name="connsiteY1931" fmla="*/ 522510 h 5667340"/>
                  <a:gd name="connsiteX1932" fmla="*/ 562226 w 2837633"/>
                  <a:gd name="connsiteY1932" fmla="*/ 517080 h 5667340"/>
                  <a:gd name="connsiteX1933" fmla="*/ 585848 w 2837633"/>
                  <a:gd name="connsiteY1933" fmla="*/ 528034 h 5667340"/>
                  <a:gd name="connsiteX1934" fmla="*/ 673763 w 2837633"/>
                  <a:gd name="connsiteY1934" fmla="*/ 561657 h 5667340"/>
                  <a:gd name="connsiteX1935" fmla="*/ 760250 w 2837633"/>
                  <a:gd name="connsiteY1935" fmla="*/ 596328 h 5667340"/>
                  <a:gd name="connsiteX1936" fmla="*/ 770537 w 2837633"/>
                  <a:gd name="connsiteY1936" fmla="*/ 596519 h 5667340"/>
                  <a:gd name="connsiteX1937" fmla="*/ 763679 w 2837633"/>
                  <a:gd name="connsiteY1937" fmla="*/ 585756 h 5667340"/>
                  <a:gd name="connsiteX1938" fmla="*/ 683288 w 2837633"/>
                  <a:gd name="connsiteY1938" fmla="*/ 544322 h 5667340"/>
                  <a:gd name="connsiteX1939" fmla="*/ 562130 w 2837633"/>
                  <a:gd name="connsiteY1939" fmla="*/ 493363 h 5667340"/>
                  <a:gd name="connsiteX1940" fmla="*/ 365439 w 2837633"/>
                  <a:gd name="connsiteY1940" fmla="*/ 371157 h 5667340"/>
                  <a:gd name="connsiteX1941" fmla="*/ 280381 w 2837633"/>
                  <a:gd name="connsiteY1941" fmla="*/ 339534 h 5667340"/>
                  <a:gd name="connsiteX1942" fmla="*/ 261426 w 2837633"/>
                  <a:gd name="connsiteY1942" fmla="*/ 342201 h 5667340"/>
                  <a:gd name="connsiteX1943" fmla="*/ 269332 w 2837633"/>
                  <a:gd name="connsiteY1943" fmla="*/ 365061 h 5667340"/>
                  <a:gd name="connsiteX1944" fmla="*/ 347913 w 2837633"/>
                  <a:gd name="connsiteY1944" fmla="*/ 463074 h 5667340"/>
                  <a:gd name="connsiteX1945" fmla="*/ 463070 w 2837633"/>
                  <a:gd name="connsiteY1945" fmla="*/ 549180 h 5667340"/>
                  <a:gd name="connsiteX1946" fmla="*/ 578990 w 2837633"/>
                  <a:gd name="connsiteY1946" fmla="*/ 598995 h 5667340"/>
                  <a:gd name="connsiteX1947" fmla="*/ 729294 w 2837633"/>
                  <a:gd name="connsiteY1947" fmla="*/ 624427 h 5667340"/>
                  <a:gd name="connsiteX1948" fmla="*/ 771299 w 2837633"/>
                  <a:gd name="connsiteY1948" fmla="*/ 621665 h 5667340"/>
                  <a:gd name="connsiteX1949" fmla="*/ 772919 w 2837633"/>
                  <a:gd name="connsiteY1949" fmla="*/ 617474 h 5667340"/>
                  <a:gd name="connsiteX1950" fmla="*/ 759584 w 2837633"/>
                  <a:gd name="connsiteY1950" fmla="*/ 607854 h 5667340"/>
                  <a:gd name="connsiteX1951" fmla="*/ 1429858 w 2837633"/>
                  <a:gd name="connsiteY1951" fmla="*/ 144462 h 5667340"/>
                  <a:gd name="connsiteX1952" fmla="*/ 1338323 w 2837633"/>
                  <a:gd name="connsiteY1952" fmla="*/ 332105 h 5667340"/>
                  <a:gd name="connsiteX1953" fmla="*/ 1266314 w 2837633"/>
                  <a:gd name="connsiteY1953" fmla="*/ 496602 h 5667340"/>
                  <a:gd name="connsiteX1954" fmla="*/ 1273457 w 2837633"/>
                  <a:gd name="connsiteY1954" fmla="*/ 536321 h 5667340"/>
                  <a:gd name="connsiteX1955" fmla="*/ 1286507 w 2837633"/>
                  <a:gd name="connsiteY1955" fmla="*/ 510699 h 5667340"/>
                  <a:gd name="connsiteX1956" fmla="*/ 1309652 w 2837633"/>
                  <a:gd name="connsiteY1956" fmla="*/ 468503 h 5667340"/>
                  <a:gd name="connsiteX1957" fmla="*/ 1363183 w 2837633"/>
                  <a:gd name="connsiteY1957" fmla="*/ 372681 h 5667340"/>
                  <a:gd name="connsiteX1958" fmla="*/ 1440812 w 2837633"/>
                  <a:gd name="connsiteY1958" fmla="*/ 214185 h 5667340"/>
                  <a:gd name="connsiteX1959" fmla="*/ 1482722 w 2837633"/>
                  <a:gd name="connsiteY1959" fmla="*/ 81978 h 5667340"/>
                  <a:gd name="connsiteX1960" fmla="*/ 1484055 w 2837633"/>
                  <a:gd name="connsiteY1960" fmla="*/ 47022 h 5667340"/>
                  <a:gd name="connsiteX1961" fmla="*/ 1461386 w 2837633"/>
                  <a:gd name="connsiteY1961" fmla="*/ 30067 h 5667340"/>
                  <a:gd name="connsiteX1962" fmla="*/ 1403283 w 2837633"/>
                  <a:gd name="connsiteY1962" fmla="*/ 77978 h 5667340"/>
                  <a:gd name="connsiteX1963" fmla="*/ 1296698 w 2837633"/>
                  <a:gd name="connsiteY1963" fmla="*/ 257619 h 5667340"/>
                  <a:gd name="connsiteX1964" fmla="*/ 1244501 w 2837633"/>
                  <a:gd name="connsiteY1964" fmla="*/ 405543 h 5667340"/>
                  <a:gd name="connsiteX1965" fmla="*/ 1241263 w 2837633"/>
                  <a:gd name="connsiteY1965" fmla="*/ 432117 h 5667340"/>
                  <a:gd name="connsiteX1966" fmla="*/ 1228976 w 2837633"/>
                  <a:gd name="connsiteY1966" fmla="*/ 481362 h 5667340"/>
                  <a:gd name="connsiteX1967" fmla="*/ 1236405 w 2837633"/>
                  <a:gd name="connsiteY1967" fmla="*/ 471932 h 5667340"/>
                  <a:gd name="connsiteX1968" fmla="*/ 1248597 w 2837633"/>
                  <a:gd name="connsiteY1968" fmla="*/ 436594 h 5667340"/>
                  <a:gd name="connsiteX1969" fmla="*/ 1260503 w 2837633"/>
                  <a:gd name="connsiteY1969" fmla="*/ 414115 h 5667340"/>
                  <a:gd name="connsiteX1970" fmla="*/ 1288793 w 2837633"/>
                  <a:gd name="connsiteY1970" fmla="*/ 411067 h 5667340"/>
                  <a:gd name="connsiteX1971" fmla="*/ 1450051 w 2837633"/>
                  <a:gd name="connsiteY1971" fmla="*/ 83312 h 5667340"/>
                  <a:gd name="connsiteX1972" fmla="*/ 1453099 w 2837633"/>
                  <a:gd name="connsiteY1972" fmla="*/ 84836 h 5667340"/>
                  <a:gd name="connsiteX1973" fmla="*/ 1429858 w 2837633"/>
                  <a:gd name="connsiteY1973" fmla="*/ 144462 h 5667340"/>
                  <a:gd name="connsiteX1974" fmla="*/ 1374327 w 2837633"/>
                  <a:gd name="connsiteY1974" fmla="*/ 524129 h 5667340"/>
                  <a:gd name="connsiteX1975" fmla="*/ 1316225 w 2837633"/>
                  <a:gd name="connsiteY1975" fmla="*/ 570325 h 5667340"/>
                  <a:gd name="connsiteX1976" fmla="*/ 1332608 w 2837633"/>
                  <a:gd name="connsiteY1976" fmla="*/ 568325 h 5667340"/>
                  <a:gd name="connsiteX1977" fmla="*/ 1381757 w 2837633"/>
                  <a:gd name="connsiteY1977" fmla="*/ 545655 h 5667340"/>
                  <a:gd name="connsiteX1978" fmla="*/ 1499676 w 2837633"/>
                  <a:gd name="connsiteY1978" fmla="*/ 484219 h 5667340"/>
                  <a:gd name="connsiteX1979" fmla="*/ 1585782 w 2837633"/>
                  <a:gd name="connsiteY1979" fmla="*/ 416211 h 5667340"/>
                  <a:gd name="connsiteX1980" fmla="*/ 1704940 w 2837633"/>
                  <a:gd name="connsiteY1980" fmla="*/ 199326 h 5667340"/>
                  <a:gd name="connsiteX1981" fmla="*/ 1711703 w 2837633"/>
                  <a:gd name="connsiteY1981" fmla="*/ 122174 h 5667340"/>
                  <a:gd name="connsiteX1982" fmla="*/ 1682175 w 2837633"/>
                  <a:gd name="connsiteY1982" fmla="*/ 107886 h 5667340"/>
                  <a:gd name="connsiteX1983" fmla="*/ 1651505 w 2837633"/>
                  <a:gd name="connsiteY1983" fmla="*/ 150749 h 5667340"/>
                  <a:gd name="connsiteX1984" fmla="*/ 1564446 w 2837633"/>
                  <a:gd name="connsiteY1984" fmla="*/ 289338 h 5667340"/>
                  <a:gd name="connsiteX1985" fmla="*/ 1405950 w 2837633"/>
                  <a:gd name="connsiteY1985" fmla="*/ 452691 h 5667340"/>
                  <a:gd name="connsiteX1986" fmla="*/ 1335084 w 2837633"/>
                  <a:gd name="connsiteY1986" fmla="*/ 514794 h 5667340"/>
                  <a:gd name="connsiteX1987" fmla="*/ 1316415 w 2837633"/>
                  <a:gd name="connsiteY1987" fmla="*/ 546608 h 5667340"/>
                  <a:gd name="connsiteX1988" fmla="*/ 1318892 w 2837633"/>
                  <a:gd name="connsiteY1988" fmla="*/ 549656 h 5667340"/>
                  <a:gd name="connsiteX1989" fmla="*/ 1374327 w 2837633"/>
                  <a:gd name="connsiteY1989" fmla="*/ 524129 h 5667340"/>
                  <a:gd name="connsiteX1990" fmla="*/ 1979831 w 2837633"/>
                  <a:gd name="connsiteY1990" fmla="*/ 2129663 h 5667340"/>
                  <a:gd name="connsiteX1991" fmla="*/ 2005454 w 2837633"/>
                  <a:gd name="connsiteY1991" fmla="*/ 2042414 h 5667340"/>
                  <a:gd name="connsiteX1992" fmla="*/ 1973735 w 2837633"/>
                  <a:gd name="connsiteY1992" fmla="*/ 2034984 h 5667340"/>
                  <a:gd name="connsiteX1993" fmla="*/ 1961639 w 2837633"/>
                  <a:gd name="connsiteY1993" fmla="*/ 2062226 h 5667340"/>
                  <a:gd name="connsiteX1994" fmla="*/ 1909346 w 2837633"/>
                  <a:gd name="connsiteY1994" fmla="*/ 2286349 h 5667340"/>
                  <a:gd name="connsiteX1995" fmla="*/ 1927539 w 2837633"/>
                  <a:gd name="connsiteY1995" fmla="*/ 2521331 h 5667340"/>
                  <a:gd name="connsiteX1996" fmla="*/ 1980498 w 2837633"/>
                  <a:gd name="connsiteY1996" fmla="*/ 2663063 h 5667340"/>
                  <a:gd name="connsiteX1997" fmla="*/ 2006787 w 2837633"/>
                  <a:gd name="connsiteY1997" fmla="*/ 2680875 h 5667340"/>
                  <a:gd name="connsiteX1998" fmla="*/ 2025932 w 2837633"/>
                  <a:gd name="connsiteY1998" fmla="*/ 2656205 h 5667340"/>
                  <a:gd name="connsiteX1999" fmla="*/ 1974878 w 2837633"/>
                  <a:gd name="connsiteY1999" fmla="*/ 2552668 h 5667340"/>
                  <a:gd name="connsiteX2000" fmla="*/ 1977545 w 2837633"/>
                  <a:gd name="connsiteY2000" fmla="*/ 2363978 h 5667340"/>
                  <a:gd name="connsiteX2001" fmla="*/ 1992976 w 2837633"/>
                  <a:gd name="connsiteY2001" fmla="*/ 2277967 h 5667340"/>
                  <a:gd name="connsiteX2002" fmla="*/ 2026123 w 2837633"/>
                  <a:gd name="connsiteY2002" fmla="*/ 2144713 h 5667340"/>
                  <a:gd name="connsiteX2003" fmla="*/ 2035648 w 2837633"/>
                  <a:gd name="connsiteY2003" fmla="*/ 2075085 h 5667340"/>
                  <a:gd name="connsiteX2004" fmla="*/ 2007073 w 2837633"/>
                  <a:gd name="connsiteY2004" fmla="*/ 2049367 h 5667340"/>
                  <a:gd name="connsiteX2005" fmla="*/ 1965925 w 2837633"/>
                  <a:gd name="connsiteY2005" fmla="*/ 2218531 h 5667340"/>
                  <a:gd name="connsiteX2006" fmla="*/ 1963353 w 2837633"/>
                  <a:gd name="connsiteY2006" fmla="*/ 2217769 h 5667340"/>
                  <a:gd name="connsiteX2007" fmla="*/ 1979831 w 2837633"/>
                  <a:gd name="connsiteY2007" fmla="*/ 2129663 h 5667340"/>
                  <a:gd name="connsiteX2008" fmla="*/ 706339 w 2837633"/>
                  <a:gd name="connsiteY2008" fmla="*/ 4775232 h 5667340"/>
                  <a:gd name="connsiteX2009" fmla="*/ 718436 w 2837633"/>
                  <a:gd name="connsiteY2009" fmla="*/ 4797711 h 5667340"/>
                  <a:gd name="connsiteX2010" fmla="*/ 750344 w 2837633"/>
                  <a:gd name="connsiteY2010" fmla="*/ 4829048 h 5667340"/>
                  <a:gd name="connsiteX2011" fmla="*/ 861215 w 2837633"/>
                  <a:gd name="connsiteY2011" fmla="*/ 4852766 h 5667340"/>
                  <a:gd name="connsiteX2012" fmla="*/ 955322 w 2837633"/>
                  <a:gd name="connsiteY2012" fmla="*/ 4882198 h 5667340"/>
                  <a:gd name="connsiteX2013" fmla="*/ 969229 w 2837633"/>
                  <a:gd name="connsiteY2013" fmla="*/ 4886198 h 5667340"/>
                  <a:gd name="connsiteX2014" fmla="*/ 905411 w 2837633"/>
                  <a:gd name="connsiteY2014" fmla="*/ 4771898 h 5667340"/>
                  <a:gd name="connsiteX2015" fmla="*/ 907507 w 2837633"/>
                  <a:gd name="connsiteY2015" fmla="*/ 4768660 h 5667340"/>
                  <a:gd name="connsiteX2016" fmla="*/ 921223 w 2837633"/>
                  <a:gd name="connsiteY2016" fmla="*/ 4780757 h 5667340"/>
                  <a:gd name="connsiteX2017" fmla="*/ 977706 w 2837633"/>
                  <a:gd name="connsiteY2017" fmla="*/ 4884960 h 5667340"/>
                  <a:gd name="connsiteX2018" fmla="*/ 985040 w 2837633"/>
                  <a:gd name="connsiteY2018" fmla="*/ 4896581 h 5667340"/>
                  <a:gd name="connsiteX2019" fmla="*/ 1102198 w 2837633"/>
                  <a:gd name="connsiteY2019" fmla="*/ 5003355 h 5667340"/>
                  <a:gd name="connsiteX2020" fmla="*/ 1129535 w 2837633"/>
                  <a:gd name="connsiteY2020" fmla="*/ 5008118 h 5667340"/>
                  <a:gd name="connsiteX2021" fmla="*/ 1070575 w 2837633"/>
                  <a:gd name="connsiteY2021" fmla="*/ 4897724 h 5667340"/>
                  <a:gd name="connsiteX2022" fmla="*/ 761203 w 2837633"/>
                  <a:gd name="connsiteY2022" fmla="*/ 4714843 h 5667340"/>
                  <a:gd name="connsiteX2023" fmla="*/ 659762 w 2837633"/>
                  <a:gd name="connsiteY2023" fmla="*/ 4705033 h 5667340"/>
                  <a:gd name="connsiteX2024" fmla="*/ 706339 w 2837633"/>
                  <a:gd name="connsiteY2024" fmla="*/ 4775232 h 5667340"/>
                  <a:gd name="connsiteX2025" fmla="*/ 2397979 w 2837633"/>
                  <a:gd name="connsiteY2025" fmla="*/ 2425986 h 5667340"/>
                  <a:gd name="connsiteX2026" fmla="*/ 2474179 w 2837633"/>
                  <a:gd name="connsiteY2026" fmla="*/ 2587530 h 5667340"/>
                  <a:gd name="connsiteX2027" fmla="*/ 2478370 w 2837633"/>
                  <a:gd name="connsiteY2027" fmla="*/ 2585625 h 5667340"/>
                  <a:gd name="connsiteX2028" fmla="*/ 2469512 w 2837633"/>
                  <a:gd name="connsiteY2028" fmla="*/ 2545810 h 5667340"/>
                  <a:gd name="connsiteX2029" fmla="*/ 2415505 w 2837633"/>
                  <a:gd name="connsiteY2029" fmla="*/ 2421890 h 5667340"/>
                  <a:gd name="connsiteX2030" fmla="*/ 2319588 w 2837633"/>
                  <a:gd name="connsiteY2030" fmla="*/ 2222913 h 5667340"/>
                  <a:gd name="connsiteX2031" fmla="*/ 2228053 w 2837633"/>
                  <a:gd name="connsiteY2031" fmla="*/ 2029841 h 5667340"/>
                  <a:gd name="connsiteX2032" fmla="*/ 2224433 w 2837633"/>
                  <a:gd name="connsiteY2032" fmla="*/ 2024031 h 5667340"/>
                  <a:gd name="connsiteX2033" fmla="*/ 2199287 w 2837633"/>
                  <a:gd name="connsiteY2033" fmla="*/ 2049082 h 5667340"/>
                  <a:gd name="connsiteX2034" fmla="*/ 2362546 w 2837633"/>
                  <a:gd name="connsiteY2034" fmla="*/ 2493518 h 5667340"/>
                  <a:gd name="connsiteX2035" fmla="*/ 2430840 w 2837633"/>
                  <a:gd name="connsiteY2035" fmla="*/ 2581719 h 5667340"/>
                  <a:gd name="connsiteX2036" fmla="*/ 2468464 w 2837633"/>
                  <a:gd name="connsiteY2036" fmla="*/ 2589721 h 5667340"/>
                  <a:gd name="connsiteX2037" fmla="*/ 2397979 w 2837633"/>
                  <a:gd name="connsiteY2037" fmla="*/ 2425986 h 5667340"/>
                  <a:gd name="connsiteX2038" fmla="*/ 141887 w 2837633"/>
                  <a:gd name="connsiteY2038" fmla="*/ 2453132 h 5667340"/>
                  <a:gd name="connsiteX2039" fmla="*/ 142268 w 2837633"/>
                  <a:gd name="connsiteY2039" fmla="*/ 2444655 h 5667340"/>
                  <a:gd name="connsiteX2040" fmla="*/ 325244 w 2837633"/>
                  <a:gd name="connsiteY2040" fmla="*/ 2455227 h 5667340"/>
                  <a:gd name="connsiteX2041" fmla="*/ 508886 w 2837633"/>
                  <a:gd name="connsiteY2041" fmla="*/ 2446274 h 5667340"/>
                  <a:gd name="connsiteX2042" fmla="*/ 497456 w 2837633"/>
                  <a:gd name="connsiteY2042" fmla="*/ 2439892 h 5667340"/>
                  <a:gd name="connsiteX2043" fmla="*/ 410778 w 2837633"/>
                  <a:gd name="connsiteY2043" fmla="*/ 2420176 h 5667340"/>
                  <a:gd name="connsiteX2044" fmla="*/ 227898 w 2837633"/>
                  <a:gd name="connsiteY2044" fmla="*/ 2381695 h 5667340"/>
                  <a:gd name="connsiteX2045" fmla="*/ 139030 w 2837633"/>
                  <a:gd name="connsiteY2045" fmla="*/ 2379599 h 5667340"/>
                  <a:gd name="connsiteX2046" fmla="*/ 81213 w 2837633"/>
                  <a:gd name="connsiteY2046" fmla="*/ 2393315 h 5667340"/>
                  <a:gd name="connsiteX2047" fmla="*/ 29207 w 2837633"/>
                  <a:gd name="connsiteY2047" fmla="*/ 2422557 h 5667340"/>
                  <a:gd name="connsiteX2048" fmla="*/ 10347 w 2837633"/>
                  <a:gd name="connsiteY2048" fmla="*/ 2460942 h 5667340"/>
                  <a:gd name="connsiteX2049" fmla="*/ 19110 w 2837633"/>
                  <a:gd name="connsiteY2049" fmla="*/ 2476087 h 5667340"/>
                  <a:gd name="connsiteX2050" fmla="*/ 128933 w 2837633"/>
                  <a:gd name="connsiteY2050" fmla="*/ 2524569 h 5667340"/>
                  <a:gd name="connsiteX2051" fmla="*/ 193989 w 2837633"/>
                  <a:gd name="connsiteY2051" fmla="*/ 2525617 h 5667340"/>
                  <a:gd name="connsiteX2052" fmla="*/ 201133 w 2837633"/>
                  <a:gd name="connsiteY2052" fmla="*/ 2523046 h 5667340"/>
                  <a:gd name="connsiteX2053" fmla="*/ 303146 w 2837633"/>
                  <a:gd name="connsiteY2053" fmla="*/ 2477897 h 5667340"/>
                  <a:gd name="connsiteX2054" fmla="*/ 316862 w 2837633"/>
                  <a:gd name="connsiteY2054" fmla="*/ 2473706 h 5667340"/>
                  <a:gd name="connsiteX2055" fmla="*/ 325053 w 2837633"/>
                  <a:gd name="connsiteY2055" fmla="*/ 2469610 h 5667340"/>
                  <a:gd name="connsiteX2056" fmla="*/ 141887 w 2837633"/>
                  <a:gd name="connsiteY2056" fmla="*/ 2453132 h 5667340"/>
                  <a:gd name="connsiteX2057" fmla="*/ 473738 w 2837633"/>
                  <a:gd name="connsiteY2057" fmla="*/ 1408240 h 5667340"/>
                  <a:gd name="connsiteX2058" fmla="*/ 477072 w 2837633"/>
                  <a:gd name="connsiteY2058" fmla="*/ 1408144 h 5667340"/>
                  <a:gd name="connsiteX2059" fmla="*/ 480501 w 2837633"/>
                  <a:gd name="connsiteY2059" fmla="*/ 1372045 h 5667340"/>
                  <a:gd name="connsiteX2060" fmla="*/ 426018 w 2837633"/>
                  <a:gd name="connsiteY2060" fmla="*/ 1191736 h 5667340"/>
                  <a:gd name="connsiteX2061" fmla="*/ 407159 w 2837633"/>
                  <a:gd name="connsiteY2061" fmla="*/ 1171543 h 5667340"/>
                  <a:gd name="connsiteX2062" fmla="*/ 383441 w 2837633"/>
                  <a:gd name="connsiteY2062" fmla="*/ 1184021 h 5667340"/>
                  <a:gd name="connsiteX2063" fmla="*/ 368678 w 2837633"/>
                  <a:gd name="connsiteY2063" fmla="*/ 1187259 h 5667340"/>
                  <a:gd name="connsiteX2064" fmla="*/ 331530 w 2837633"/>
                  <a:gd name="connsiteY2064" fmla="*/ 1212786 h 5667340"/>
                  <a:gd name="connsiteX2065" fmla="*/ 311718 w 2837633"/>
                  <a:gd name="connsiteY2065" fmla="*/ 1230979 h 5667340"/>
                  <a:gd name="connsiteX2066" fmla="*/ 294478 w 2837633"/>
                  <a:gd name="connsiteY2066" fmla="*/ 1270317 h 5667340"/>
                  <a:gd name="connsiteX2067" fmla="*/ 424875 w 2837633"/>
                  <a:gd name="connsiteY2067" fmla="*/ 1420432 h 5667340"/>
                  <a:gd name="connsiteX2068" fmla="*/ 467452 w 2837633"/>
                  <a:gd name="connsiteY2068" fmla="*/ 1461484 h 5667340"/>
                  <a:gd name="connsiteX2069" fmla="*/ 511838 w 2837633"/>
                  <a:gd name="connsiteY2069" fmla="*/ 1567212 h 5667340"/>
                  <a:gd name="connsiteX2070" fmla="*/ 580609 w 2837633"/>
                  <a:gd name="connsiteY2070" fmla="*/ 1694847 h 5667340"/>
                  <a:gd name="connsiteX2071" fmla="*/ 611470 w 2837633"/>
                  <a:gd name="connsiteY2071" fmla="*/ 1706848 h 5667340"/>
                  <a:gd name="connsiteX2072" fmla="*/ 525554 w 2837633"/>
                  <a:gd name="connsiteY2072" fmla="*/ 1555496 h 5667340"/>
                  <a:gd name="connsiteX2073" fmla="*/ 463928 w 2837633"/>
                  <a:gd name="connsiteY2073" fmla="*/ 1389951 h 5667340"/>
                  <a:gd name="connsiteX2074" fmla="*/ 473738 w 2837633"/>
                  <a:gd name="connsiteY2074" fmla="*/ 1408240 h 5667340"/>
                  <a:gd name="connsiteX2075" fmla="*/ 2814031 w 2837633"/>
                  <a:gd name="connsiteY2075" fmla="*/ 2015553 h 5667340"/>
                  <a:gd name="connsiteX2076" fmla="*/ 2708208 w 2837633"/>
                  <a:gd name="connsiteY2076" fmla="*/ 1997456 h 5667340"/>
                  <a:gd name="connsiteX2077" fmla="*/ 2828223 w 2837633"/>
                  <a:gd name="connsiteY2077" fmla="*/ 1995456 h 5667340"/>
                  <a:gd name="connsiteX2078" fmla="*/ 2816603 w 2837633"/>
                  <a:gd name="connsiteY2078" fmla="*/ 1983359 h 5667340"/>
                  <a:gd name="connsiteX2079" fmla="*/ 2718114 w 2837633"/>
                  <a:gd name="connsiteY2079" fmla="*/ 1936305 h 5667340"/>
                  <a:gd name="connsiteX2080" fmla="*/ 2621340 w 2837633"/>
                  <a:gd name="connsiteY2080" fmla="*/ 1934115 h 5667340"/>
                  <a:gd name="connsiteX2081" fmla="*/ 2481323 w 2837633"/>
                  <a:gd name="connsiteY2081" fmla="*/ 1948307 h 5667340"/>
                  <a:gd name="connsiteX2082" fmla="*/ 2313587 w 2837633"/>
                  <a:gd name="connsiteY2082" fmla="*/ 1929638 h 5667340"/>
                  <a:gd name="connsiteX2083" fmla="*/ 2266058 w 2837633"/>
                  <a:gd name="connsiteY2083" fmla="*/ 1910778 h 5667340"/>
                  <a:gd name="connsiteX2084" fmla="*/ 2245484 w 2837633"/>
                  <a:gd name="connsiteY2084" fmla="*/ 1922685 h 5667340"/>
                  <a:gd name="connsiteX2085" fmla="*/ 2814031 w 2837633"/>
                  <a:gd name="connsiteY2085" fmla="*/ 2015553 h 5667340"/>
                  <a:gd name="connsiteX2086" fmla="*/ 762155 w 2837633"/>
                  <a:gd name="connsiteY2086" fmla="*/ 145891 h 5667340"/>
                  <a:gd name="connsiteX2087" fmla="*/ 879599 w 2837633"/>
                  <a:gd name="connsiteY2087" fmla="*/ 453453 h 5667340"/>
                  <a:gd name="connsiteX2088" fmla="*/ 898458 w 2837633"/>
                  <a:gd name="connsiteY2088" fmla="*/ 403733 h 5667340"/>
                  <a:gd name="connsiteX2089" fmla="*/ 874360 w 2837633"/>
                  <a:gd name="connsiteY2089" fmla="*/ 296958 h 5667340"/>
                  <a:gd name="connsiteX2090" fmla="*/ 826640 w 2837633"/>
                  <a:gd name="connsiteY2090" fmla="*/ 127508 h 5667340"/>
                  <a:gd name="connsiteX2091" fmla="*/ 746249 w 2837633"/>
                  <a:gd name="connsiteY2091" fmla="*/ 19494 h 5667340"/>
                  <a:gd name="connsiteX2092" fmla="*/ 731199 w 2837633"/>
                  <a:gd name="connsiteY2092" fmla="*/ 25781 h 5667340"/>
                  <a:gd name="connsiteX2093" fmla="*/ 722531 w 2837633"/>
                  <a:gd name="connsiteY2093" fmla="*/ 73311 h 5667340"/>
                  <a:gd name="connsiteX2094" fmla="*/ 803303 w 2837633"/>
                  <a:gd name="connsiteY2094" fmla="*/ 359632 h 5667340"/>
                  <a:gd name="connsiteX2095" fmla="*/ 829878 w 2837633"/>
                  <a:gd name="connsiteY2095" fmla="*/ 408400 h 5667340"/>
                  <a:gd name="connsiteX2096" fmla="*/ 873503 w 2837633"/>
                  <a:gd name="connsiteY2096" fmla="*/ 484410 h 5667340"/>
                  <a:gd name="connsiteX2097" fmla="*/ 878837 w 2837633"/>
                  <a:gd name="connsiteY2097" fmla="*/ 490506 h 5667340"/>
                  <a:gd name="connsiteX2098" fmla="*/ 881789 w 2837633"/>
                  <a:gd name="connsiteY2098" fmla="*/ 488410 h 5667340"/>
                  <a:gd name="connsiteX2099" fmla="*/ 762155 w 2837633"/>
                  <a:gd name="connsiteY2099" fmla="*/ 145891 h 5667340"/>
                  <a:gd name="connsiteX2100" fmla="*/ 1197162 w 2837633"/>
                  <a:gd name="connsiteY2100" fmla="*/ 2580291 h 5667340"/>
                  <a:gd name="connsiteX2101" fmla="*/ 1307843 w 2837633"/>
                  <a:gd name="connsiteY2101" fmla="*/ 2630583 h 5667340"/>
                  <a:gd name="connsiteX2102" fmla="*/ 1322606 w 2837633"/>
                  <a:gd name="connsiteY2102" fmla="*/ 2640013 h 5667340"/>
                  <a:gd name="connsiteX2103" fmla="*/ 1394901 w 2837633"/>
                  <a:gd name="connsiteY2103" fmla="*/ 2667349 h 5667340"/>
                  <a:gd name="connsiteX2104" fmla="*/ 1503105 w 2837633"/>
                  <a:gd name="connsiteY2104" fmla="*/ 2669350 h 5667340"/>
                  <a:gd name="connsiteX2105" fmla="*/ 1529394 w 2837633"/>
                  <a:gd name="connsiteY2105" fmla="*/ 2652014 h 5667340"/>
                  <a:gd name="connsiteX2106" fmla="*/ 1528251 w 2837633"/>
                  <a:gd name="connsiteY2106" fmla="*/ 2592197 h 5667340"/>
                  <a:gd name="connsiteX2107" fmla="*/ 1458147 w 2837633"/>
                  <a:gd name="connsiteY2107" fmla="*/ 2543334 h 5667340"/>
                  <a:gd name="connsiteX2108" fmla="*/ 1424333 w 2837633"/>
                  <a:gd name="connsiteY2108" fmla="*/ 2547239 h 5667340"/>
                  <a:gd name="connsiteX2109" fmla="*/ 1285078 w 2837633"/>
                  <a:gd name="connsiteY2109" fmla="*/ 2548192 h 5667340"/>
                  <a:gd name="connsiteX2110" fmla="*/ 1139631 w 2837633"/>
                  <a:gd name="connsiteY2110" fmla="*/ 2536000 h 5667340"/>
                  <a:gd name="connsiteX2111" fmla="*/ 1008758 w 2837633"/>
                  <a:gd name="connsiteY2111" fmla="*/ 2517331 h 5667340"/>
                  <a:gd name="connsiteX2112" fmla="*/ 986660 w 2837633"/>
                  <a:gd name="connsiteY2112" fmla="*/ 2517235 h 5667340"/>
                  <a:gd name="connsiteX2113" fmla="*/ 1197162 w 2837633"/>
                  <a:gd name="connsiteY2113" fmla="*/ 2580291 h 5667340"/>
                  <a:gd name="connsiteX2114" fmla="*/ 2214242 w 2837633"/>
                  <a:gd name="connsiteY2114" fmla="*/ 1102201 h 5667340"/>
                  <a:gd name="connsiteX2115" fmla="*/ 2210241 w 2837633"/>
                  <a:gd name="connsiteY2115" fmla="*/ 1101439 h 5667340"/>
                  <a:gd name="connsiteX2116" fmla="*/ 2218433 w 2837633"/>
                  <a:gd name="connsiteY2116" fmla="*/ 1033526 h 5667340"/>
                  <a:gd name="connsiteX2117" fmla="*/ 2215861 w 2837633"/>
                  <a:gd name="connsiteY2117" fmla="*/ 1017714 h 5667340"/>
                  <a:gd name="connsiteX2118" fmla="*/ 2187667 w 2837633"/>
                  <a:gd name="connsiteY2118" fmla="*/ 1015333 h 5667340"/>
                  <a:gd name="connsiteX2119" fmla="*/ 2143757 w 2837633"/>
                  <a:gd name="connsiteY2119" fmla="*/ 1097343 h 5667340"/>
                  <a:gd name="connsiteX2120" fmla="*/ 2064413 w 2837633"/>
                  <a:gd name="connsiteY2120" fmla="*/ 1474153 h 5667340"/>
                  <a:gd name="connsiteX2121" fmla="*/ 2065556 w 2837633"/>
                  <a:gd name="connsiteY2121" fmla="*/ 1611979 h 5667340"/>
                  <a:gd name="connsiteX2122" fmla="*/ 2081749 w 2837633"/>
                  <a:gd name="connsiteY2122" fmla="*/ 1629124 h 5667340"/>
                  <a:gd name="connsiteX2123" fmla="*/ 2085940 w 2837633"/>
                  <a:gd name="connsiteY2123" fmla="*/ 1601787 h 5667340"/>
                  <a:gd name="connsiteX2124" fmla="*/ 2116515 w 2837633"/>
                  <a:gd name="connsiteY2124" fmla="*/ 1439482 h 5667340"/>
                  <a:gd name="connsiteX2125" fmla="*/ 2164807 w 2837633"/>
                  <a:gd name="connsiteY2125" fmla="*/ 1256887 h 5667340"/>
                  <a:gd name="connsiteX2126" fmla="*/ 2226719 w 2837633"/>
                  <a:gd name="connsiteY2126" fmla="*/ 1089533 h 5667340"/>
                  <a:gd name="connsiteX2127" fmla="*/ 2228243 w 2837633"/>
                  <a:gd name="connsiteY2127" fmla="*/ 1032764 h 5667340"/>
                  <a:gd name="connsiteX2128" fmla="*/ 2225005 w 2837633"/>
                  <a:gd name="connsiteY2128" fmla="*/ 1032669 h 5667340"/>
                  <a:gd name="connsiteX2129" fmla="*/ 2214242 w 2837633"/>
                  <a:gd name="connsiteY2129" fmla="*/ 1102201 h 5667340"/>
                  <a:gd name="connsiteX2130" fmla="*/ 1180398 w 2837633"/>
                  <a:gd name="connsiteY2130" fmla="*/ 1978311 h 5667340"/>
                  <a:gd name="connsiteX2131" fmla="*/ 1151537 w 2837633"/>
                  <a:gd name="connsiteY2131" fmla="*/ 1481868 h 5667340"/>
                  <a:gd name="connsiteX2132" fmla="*/ 1123629 w 2837633"/>
                  <a:gd name="connsiteY2132" fmla="*/ 1250220 h 5667340"/>
                  <a:gd name="connsiteX2133" fmla="*/ 1121153 w 2837633"/>
                  <a:gd name="connsiteY2133" fmla="*/ 1080960 h 5667340"/>
                  <a:gd name="connsiteX2134" fmla="*/ 1054859 w 2837633"/>
                  <a:gd name="connsiteY2134" fmla="*/ 1057434 h 5667340"/>
                  <a:gd name="connsiteX2135" fmla="*/ 1031237 w 2837633"/>
                  <a:gd name="connsiteY2135" fmla="*/ 972661 h 5667340"/>
                  <a:gd name="connsiteX2136" fmla="*/ 1005424 w 2837633"/>
                  <a:gd name="connsiteY2136" fmla="*/ 1026382 h 5667340"/>
                  <a:gd name="connsiteX2137" fmla="*/ 1007424 w 2837633"/>
                  <a:gd name="connsiteY2137" fmla="*/ 1036288 h 5667340"/>
                  <a:gd name="connsiteX2138" fmla="*/ 1073051 w 2837633"/>
                  <a:gd name="connsiteY2138" fmla="*/ 1204024 h 5667340"/>
                  <a:gd name="connsiteX2139" fmla="*/ 1107246 w 2837633"/>
                  <a:gd name="connsiteY2139" fmla="*/ 1382903 h 5667340"/>
                  <a:gd name="connsiteX2140" fmla="*/ 1128201 w 2837633"/>
                  <a:gd name="connsiteY2140" fmla="*/ 1589786 h 5667340"/>
                  <a:gd name="connsiteX2141" fmla="*/ 1133345 w 2837633"/>
                  <a:gd name="connsiteY2141" fmla="*/ 1671415 h 5667340"/>
                  <a:gd name="connsiteX2142" fmla="*/ 1145537 w 2837633"/>
                  <a:gd name="connsiteY2142" fmla="*/ 1686274 h 5667340"/>
                  <a:gd name="connsiteX2143" fmla="*/ 1163253 w 2837633"/>
                  <a:gd name="connsiteY2143" fmla="*/ 1713230 h 5667340"/>
                  <a:gd name="connsiteX2144" fmla="*/ 1153061 w 2837633"/>
                  <a:gd name="connsiteY2144" fmla="*/ 1797050 h 5667340"/>
                  <a:gd name="connsiteX2145" fmla="*/ 1149823 w 2837633"/>
                  <a:gd name="connsiteY2145" fmla="*/ 1831911 h 5667340"/>
                  <a:gd name="connsiteX2146" fmla="*/ 1151918 w 2837633"/>
                  <a:gd name="connsiteY2146" fmla="*/ 2018220 h 5667340"/>
                  <a:gd name="connsiteX2147" fmla="*/ 1152966 w 2837633"/>
                  <a:gd name="connsiteY2147" fmla="*/ 2026031 h 5667340"/>
                  <a:gd name="connsiteX2148" fmla="*/ 1180398 w 2837633"/>
                  <a:gd name="connsiteY2148" fmla="*/ 1978311 h 5667340"/>
                  <a:gd name="connsiteX2149" fmla="*/ 1335275 w 2837633"/>
                  <a:gd name="connsiteY2149" fmla="*/ 1642554 h 5667340"/>
                  <a:gd name="connsiteX2150" fmla="*/ 1256789 w 2837633"/>
                  <a:gd name="connsiteY2150" fmla="*/ 1599501 h 5667340"/>
                  <a:gd name="connsiteX2151" fmla="*/ 1245740 w 2837633"/>
                  <a:gd name="connsiteY2151" fmla="*/ 1600549 h 5667340"/>
                  <a:gd name="connsiteX2152" fmla="*/ 1248502 w 2837633"/>
                  <a:gd name="connsiteY2152" fmla="*/ 1612932 h 5667340"/>
                  <a:gd name="connsiteX2153" fmla="*/ 1288983 w 2837633"/>
                  <a:gd name="connsiteY2153" fmla="*/ 1648936 h 5667340"/>
                  <a:gd name="connsiteX2154" fmla="*/ 1369565 w 2837633"/>
                  <a:gd name="connsiteY2154" fmla="*/ 1694085 h 5667340"/>
                  <a:gd name="connsiteX2155" fmla="*/ 1520631 w 2837633"/>
                  <a:gd name="connsiteY2155" fmla="*/ 1747329 h 5667340"/>
                  <a:gd name="connsiteX2156" fmla="*/ 1687128 w 2837633"/>
                  <a:gd name="connsiteY2156" fmla="*/ 1789525 h 5667340"/>
                  <a:gd name="connsiteX2157" fmla="*/ 1773234 w 2837633"/>
                  <a:gd name="connsiteY2157" fmla="*/ 1799241 h 5667340"/>
                  <a:gd name="connsiteX2158" fmla="*/ 1833146 w 2837633"/>
                  <a:gd name="connsiteY2158" fmla="*/ 1806003 h 5667340"/>
                  <a:gd name="connsiteX2159" fmla="*/ 1842386 w 2837633"/>
                  <a:gd name="connsiteY2159" fmla="*/ 1776762 h 5667340"/>
                  <a:gd name="connsiteX2160" fmla="*/ 1833337 w 2837633"/>
                  <a:gd name="connsiteY2160" fmla="*/ 1774380 h 5667340"/>
                  <a:gd name="connsiteX2161" fmla="*/ 1654934 w 2837633"/>
                  <a:gd name="connsiteY2161" fmla="*/ 1739614 h 5667340"/>
                  <a:gd name="connsiteX2162" fmla="*/ 1396425 w 2837633"/>
                  <a:gd name="connsiteY2162" fmla="*/ 1626553 h 5667340"/>
                  <a:gd name="connsiteX2163" fmla="*/ 1324511 w 2837633"/>
                  <a:gd name="connsiteY2163" fmla="*/ 1578356 h 5667340"/>
                  <a:gd name="connsiteX2164" fmla="*/ 1311938 w 2837633"/>
                  <a:gd name="connsiteY2164" fmla="*/ 1574355 h 5667340"/>
                  <a:gd name="connsiteX2165" fmla="*/ 1295746 w 2837633"/>
                  <a:gd name="connsiteY2165" fmla="*/ 1572546 h 5667340"/>
                  <a:gd name="connsiteX2166" fmla="*/ 1252407 w 2837633"/>
                  <a:gd name="connsiteY2166" fmla="*/ 1584928 h 5667340"/>
                  <a:gd name="connsiteX2167" fmla="*/ 1396139 w 2837633"/>
                  <a:gd name="connsiteY2167" fmla="*/ 1662938 h 5667340"/>
                  <a:gd name="connsiteX2168" fmla="*/ 1395092 w 2837633"/>
                  <a:gd name="connsiteY2168" fmla="*/ 1668272 h 5667340"/>
                  <a:gd name="connsiteX2169" fmla="*/ 1335275 w 2837633"/>
                  <a:gd name="connsiteY2169" fmla="*/ 1642554 h 5667340"/>
                  <a:gd name="connsiteX2170" fmla="*/ 558225 w 2837633"/>
                  <a:gd name="connsiteY2170" fmla="*/ 2327116 h 5667340"/>
                  <a:gd name="connsiteX2171" fmla="*/ 447640 w 2837633"/>
                  <a:gd name="connsiteY2171" fmla="*/ 2258346 h 5667340"/>
                  <a:gd name="connsiteX2172" fmla="*/ 320481 w 2837633"/>
                  <a:gd name="connsiteY2172" fmla="*/ 2172716 h 5667340"/>
                  <a:gd name="connsiteX2173" fmla="*/ 313909 w 2837633"/>
                  <a:gd name="connsiteY2173" fmla="*/ 2160810 h 5667340"/>
                  <a:gd name="connsiteX2174" fmla="*/ 344960 w 2837633"/>
                  <a:gd name="connsiteY2174" fmla="*/ 2181384 h 5667340"/>
                  <a:gd name="connsiteX2175" fmla="*/ 459165 w 2837633"/>
                  <a:gd name="connsiteY2175" fmla="*/ 2249678 h 5667340"/>
                  <a:gd name="connsiteX2176" fmla="*/ 547462 w 2837633"/>
                  <a:gd name="connsiteY2176" fmla="*/ 2310733 h 5667340"/>
                  <a:gd name="connsiteX2177" fmla="*/ 554701 w 2837633"/>
                  <a:gd name="connsiteY2177" fmla="*/ 2311972 h 5667340"/>
                  <a:gd name="connsiteX2178" fmla="*/ 545366 w 2837633"/>
                  <a:gd name="connsiteY2178" fmla="*/ 2302256 h 5667340"/>
                  <a:gd name="connsiteX2179" fmla="*/ 436877 w 2837633"/>
                  <a:gd name="connsiteY2179" fmla="*/ 2205768 h 5667340"/>
                  <a:gd name="connsiteX2180" fmla="*/ 373916 w 2837633"/>
                  <a:gd name="connsiteY2180" fmla="*/ 2130806 h 5667340"/>
                  <a:gd name="connsiteX2181" fmla="*/ 286191 w 2837633"/>
                  <a:gd name="connsiteY2181" fmla="*/ 2070799 h 5667340"/>
                  <a:gd name="connsiteX2182" fmla="*/ 240090 w 2837633"/>
                  <a:gd name="connsiteY2182" fmla="*/ 2058035 h 5667340"/>
                  <a:gd name="connsiteX2183" fmla="*/ 209801 w 2837633"/>
                  <a:gd name="connsiteY2183" fmla="*/ 2057845 h 5667340"/>
                  <a:gd name="connsiteX2184" fmla="*/ 198371 w 2837633"/>
                  <a:gd name="connsiteY2184" fmla="*/ 2080419 h 5667340"/>
                  <a:gd name="connsiteX2185" fmla="*/ 209229 w 2837633"/>
                  <a:gd name="connsiteY2185" fmla="*/ 2114423 h 5667340"/>
                  <a:gd name="connsiteX2186" fmla="*/ 303527 w 2837633"/>
                  <a:gd name="connsiteY2186" fmla="*/ 2219484 h 5667340"/>
                  <a:gd name="connsiteX2187" fmla="*/ 488978 w 2837633"/>
                  <a:gd name="connsiteY2187" fmla="*/ 2311400 h 5667340"/>
                  <a:gd name="connsiteX2188" fmla="*/ 542414 w 2837633"/>
                  <a:gd name="connsiteY2188" fmla="*/ 2345595 h 5667340"/>
                  <a:gd name="connsiteX2189" fmla="*/ 558225 w 2837633"/>
                  <a:gd name="connsiteY2189" fmla="*/ 2327116 h 5667340"/>
                  <a:gd name="connsiteX2190" fmla="*/ 1250026 w 2837633"/>
                  <a:gd name="connsiteY2190" fmla="*/ 2037747 h 5667340"/>
                  <a:gd name="connsiteX2191" fmla="*/ 1232405 w 2837633"/>
                  <a:gd name="connsiteY2191" fmla="*/ 2039747 h 5667340"/>
                  <a:gd name="connsiteX2192" fmla="*/ 983707 w 2837633"/>
                  <a:gd name="connsiteY2192" fmla="*/ 2264537 h 5667340"/>
                  <a:gd name="connsiteX2193" fmla="*/ 902935 w 2837633"/>
                  <a:gd name="connsiteY2193" fmla="*/ 2360168 h 5667340"/>
                  <a:gd name="connsiteX2194" fmla="*/ 897125 w 2837633"/>
                  <a:gd name="connsiteY2194" fmla="*/ 2370455 h 5667340"/>
                  <a:gd name="connsiteX2195" fmla="*/ 916175 w 2837633"/>
                  <a:gd name="connsiteY2195" fmla="*/ 2380742 h 5667340"/>
                  <a:gd name="connsiteX2196" fmla="*/ 925128 w 2837633"/>
                  <a:gd name="connsiteY2196" fmla="*/ 2379313 h 5667340"/>
                  <a:gd name="connsiteX2197" fmla="*/ 1116295 w 2837633"/>
                  <a:gd name="connsiteY2197" fmla="*/ 2233676 h 5667340"/>
                  <a:gd name="connsiteX2198" fmla="*/ 1259837 w 2837633"/>
                  <a:gd name="connsiteY2198" fmla="*/ 2099469 h 5667340"/>
                  <a:gd name="connsiteX2199" fmla="*/ 1300604 w 2837633"/>
                  <a:gd name="connsiteY2199" fmla="*/ 2058511 h 5667340"/>
                  <a:gd name="connsiteX2200" fmla="*/ 1250026 w 2837633"/>
                  <a:gd name="connsiteY2200" fmla="*/ 2037747 h 5667340"/>
                  <a:gd name="connsiteX2201" fmla="*/ 398396 w 2837633"/>
                  <a:gd name="connsiteY2201" fmla="*/ 591852 h 5667340"/>
                  <a:gd name="connsiteX2202" fmla="*/ 237804 w 2837633"/>
                  <a:gd name="connsiteY2202" fmla="*/ 495554 h 5667340"/>
                  <a:gd name="connsiteX2203" fmla="*/ 234947 w 2837633"/>
                  <a:gd name="connsiteY2203" fmla="*/ 498697 h 5667340"/>
                  <a:gd name="connsiteX2204" fmla="*/ 241614 w 2837633"/>
                  <a:gd name="connsiteY2204" fmla="*/ 515747 h 5667340"/>
                  <a:gd name="connsiteX2205" fmla="*/ 306479 w 2837633"/>
                  <a:gd name="connsiteY2205" fmla="*/ 581755 h 5667340"/>
                  <a:gd name="connsiteX2206" fmla="*/ 571084 w 2837633"/>
                  <a:gd name="connsiteY2206" fmla="*/ 659955 h 5667340"/>
                  <a:gd name="connsiteX2207" fmla="*/ 614327 w 2837633"/>
                  <a:gd name="connsiteY2207" fmla="*/ 655383 h 5667340"/>
                  <a:gd name="connsiteX2208" fmla="*/ 629091 w 2837633"/>
                  <a:gd name="connsiteY2208" fmla="*/ 655383 h 5667340"/>
                  <a:gd name="connsiteX2209" fmla="*/ 691575 w 2837633"/>
                  <a:gd name="connsiteY2209" fmla="*/ 666432 h 5667340"/>
                  <a:gd name="connsiteX2210" fmla="*/ 800446 w 2837633"/>
                  <a:gd name="connsiteY2210" fmla="*/ 684149 h 5667340"/>
                  <a:gd name="connsiteX2211" fmla="*/ 840165 w 2837633"/>
                  <a:gd name="connsiteY2211" fmla="*/ 690721 h 5667340"/>
                  <a:gd name="connsiteX2212" fmla="*/ 802922 w 2837633"/>
                  <a:gd name="connsiteY2212" fmla="*/ 665766 h 5667340"/>
                  <a:gd name="connsiteX2213" fmla="*/ 760917 w 2837633"/>
                  <a:gd name="connsiteY2213" fmla="*/ 650907 h 5667340"/>
                  <a:gd name="connsiteX2214" fmla="*/ 789397 w 2837633"/>
                  <a:gd name="connsiteY2214" fmla="*/ 650907 h 5667340"/>
                  <a:gd name="connsiteX2215" fmla="*/ 790635 w 2837633"/>
                  <a:gd name="connsiteY2215" fmla="*/ 645954 h 5667340"/>
                  <a:gd name="connsiteX2216" fmla="*/ 777681 w 2837633"/>
                  <a:gd name="connsiteY2216" fmla="*/ 639286 h 5667340"/>
                  <a:gd name="connsiteX2217" fmla="*/ 702338 w 2837633"/>
                  <a:gd name="connsiteY2217" fmla="*/ 639762 h 5667340"/>
                  <a:gd name="connsiteX2218" fmla="*/ 603564 w 2837633"/>
                  <a:gd name="connsiteY2218" fmla="*/ 625094 h 5667340"/>
                  <a:gd name="connsiteX2219" fmla="*/ 484311 w 2837633"/>
                  <a:gd name="connsiteY2219" fmla="*/ 582898 h 5667340"/>
                  <a:gd name="connsiteX2220" fmla="*/ 356581 w 2837633"/>
                  <a:gd name="connsiteY2220" fmla="*/ 522033 h 5667340"/>
                  <a:gd name="connsiteX2221" fmla="*/ 342770 w 2837633"/>
                  <a:gd name="connsiteY2221" fmla="*/ 513651 h 5667340"/>
                  <a:gd name="connsiteX2222" fmla="*/ 264665 w 2837633"/>
                  <a:gd name="connsiteY2222" fmla="*/ 482695 h 5667340"/>
                  <a:gd name="connsiteX2223" fmla="*/ 240090 w 2837633"/>
                  <a:gd name="connsiteY2223" fmla="*/ 486315 h 5667340"/>
                  <a:gd name="connsiteX2224" fmla="*/ 398396 w 2837633"/>
                  <a:gd name="connsiteY2224" fmla="*/ 591852 h 5667340"/>
                  <a:gd name="connsiteX2225" fmla="*/ 1355182 w 2837633"/>
                  <a:gd name="connsiteY2225" fmla="*/ 1032859 h 5667340"/>
                  <a:gd name="connsiteX2226" fmla="*/ 1352801 w 2837633"/>
                  <a:gd name="connsiteY2226" fmla="*/ 1037336 h 5667340"/>
                  <a:gd name="connsiteX2227" fmla="*/ 1323559 w 2837633"/>
                  <a:gd name="connsiteY2227" fmla="*/ 1013428 h 5667340"/>
                  <a:gd name="connsiteX2228" fmla="*/ 1209735 w 2837633"/>
                  <a:gd name="connsiteY2228" fmla="*/ 920750 h 5667340"/>
                  <a:gd name="connsiteX2229" fmla="*/ 1167539 w 2837633"/>
                  <a:gd name="connsiteY2229" fmla="*/ 922179 h 5667340"/>
                  <a:gd name="connsiteX2230" fmla="*/ 1199639 w 2837633"/>
                  <a:gd name="connsiteY2230" fmla="*/ 964374 h 5667340"/>
                  <a:gd name="connsiteX2231" fmla="*/ 1271552 w 2837633"/>
                  <a:gd name="connsiteY2231" fmla="*/ 1055719 h 5667340"/>
                  <a:gd name="connsiteX2232" fmla="*/ 1322321 w 2837633"/>
                  <a:gd name="connsiteY2232" fmla="*/ 1101439 h 5667340"/>
                  <a:gd name="connsiteX2233" fmla="*/ 1427286 w 2837633"/>
                  <a:gd name="connsiteY2233" fmla="*/ 1109440 h 5667340"/>
                  <a:gd name="connsiteX2234" fmla="*/ 1439478 w 2837633"/>
                  <a:gd name="connsiteY2234" fmla="*/ 1059529 h 5667340"/>
                  <a:gd name="connsiteX2235" fmla="*/ 1328417 w 2837633"/>
                  <a:gd name="connsiteY2235" fmla="*/ 943991 h 5667340"/>
                  <a:gd name="connsiteX2236" fmla="*/ 1295365 w 2837633"/>
                  <a:gd name="connsiteY2236" fmla="*/ 915987 h 5667340"/>
                  <a:gd name="connsiteX2237" fmla="*/ 1294222 w 2837633"/>
                  <a:gd name="connsiteY2237" fmla="*/ 915130 h 5667340"/>
                  <a:gd name="connsiteX2238" fmla="*/ 1248692 w 2837633"/>
                  <a:gd name="connsiteY2238" fmla="*/ 904081 h 5667340"/>
                  <a:gd name="connsiteX2239" fmla="*/ 1213831 w 2837633"/>
                  <a:gd name="connsiteY2239" fmla="*/ 909320 h 5667340"/>
                  <a:gd name="connsiteX2240" fmla="*/ 1355182 w 2837633"/>
                  <a:gd name="connsiteY2240" fmla="*/ 1032859 h 5667340"/>
                  <a:gd name="connsiteX2241" fmla="*/ 1438335 w 2837633"/>
                  <a:gd name="connsiteY2241" fmla="*/ 667290 h 5667340"/>
                  <a:gd name="connsiteX2242" fmla="*/ 1438811 w 2837633"/>
                  <a:gd name="connsiteY2242" fmla="*/ 671957 h 5667340"/>
                  <a:gd name="connsiteX2243" fmla="*/ 1255931 w 2837633"/>
                  <a:gd name="connsiteY2243" fmla="*/ 704913 h 5667340"/>
                  <a:gd name="connsiteX2244" fmla="*/ 1396997 w 2837633"/>
                  <a:gd name="connsiteY2244" fmla="*/ 707961 h 5667340"/>
                  <a:gd name="connsiteX2245" fmla="*/ 1490818 w 2837633"/>
                  <a:gd name="connsiteY2245" fmla="*/ 692626 h 5667340"/>
                  <a:gd name="connsiteX2246" fmla="*/ 1558255 w 2837633"/>
                  <a:gd name="connsiteY2246" fmla="*/ 684149 h 5667340"/>
                  <a:gd name="connsiteX2247" fmla="*/ 1571018 w 2837633"/>
                  <a:gd name="connsiteY2247" fmla="*/ 684816 h 5667340"/>
                  <a:gd name="connsiteX2248" fmla="*/ 1641408 w 2837633"/>
                  <a:gd name="connsiteY2248" fmla="*/ 674243 h 5667340"/>
                  <a:gd name="connsiteX2249" fmla="*/ 1786760 w 2837633"/>
                  <a:gd name="connsiteY2249" fmla="*/ 588518 h 5667340"/>
                  <a:gd name="connsiteX2250" fmla="*/ 1803333 w 2837633"/>
                  <a:gd name="connsiteY2250" fmla="*/ 568896 h 5667340"/>
                  <a:gd name="connsiteX2251" fmla="*/ 1805143 w 2837633"/>
                  <a:gd name="connsiteY2251" fmla="*/ 547275 h 5667340"/>
                  <a:gd name="connsiteX2252" fmla="*/ 1789046 w 2837633"/>
                  <a:gd name="connsiteY2252" fmla="*/ 540417 h 5667340"/>
                  <a:gd name="connsiteX2253" fmla="*/ 1714751 w 2837633"/>
                  <a:gd name="connsiteY2253" fmla="*/ 569944 h 5667340"/>
                  <a:gd name="connsiteX2254" fmla="*/ 1486913 w 2837633"/>
                  <a:gd name="connsiteY2254" fmla="*/ 643858 h 5667340"/>
                  <a:gd name="connsiteX2255" fmla="*/ 1349753 w 2837633"/>
                  <a:gd name="connsiteY2255" fmla="*/ 663480 h 5667340"/>
                  <a:gd name="connsiteX2256" fmla="*/ 1337656 w 2837633"/>
                  <a:gd name="connsiteY2256" fmla="*/ 665099 h 5667340"/>
                  <a:gd name="connsiteX2257" fmla="*/ 1337751 w 2837633"/>
                  <a:gd name="connsiteY2257" fmla="*/ 667194 h 5667340"/>
                  <a:gd name="connsiteX2258" fmla="*/ 1438335 w 2837633"/>
                  <a:gd name="connsiteY2258" fmla="*/ 667290 h 5667340"/>
                  <a:gd name="connsiteX2259" fmla="*/ 1752755 w 2837633"/>
                  <a:gd name="connsiteY2259" fmla="*/ 283051 h 5667340"/>
                  <a:gd name="connsiteX2260" fmla="*/ 1756089 w 2837633"/>
                  <a:gd name="connsiteY2260" fmla="*/ 287528 h 5667340"/>
                  <a:gd name="connsiteX2261" fmla="*/ 1719513 w 2837633"/>
                  <a:gd name="connsiteY2261" fmla="*/ 332010 h 5667340"/>
                  <a:gd name="connsiteX2262" fmla="*/ 1583877 w 2837633"/>
                  <a:gd name="connsiteY2262" fmla="*/ 449358 h 5667340"/>
                  <a:gd name="connsiteX2263" fmla="*/ 1481198 w 2837633"/>
                  <a:gd name="connsiteY2263" fmla="*/ 513556 h 5667340"/>
                  <a:gd name="connsiteX2264" fmla="*/ 1353563 w 2837633"/>
                  <a:gd name="connsiteY2264" fmla="*/ 579374 h 5667340"/>
                  <a:gd name="connsiteX2265" fmla="*/ 1307843 w 2837633"/>
                  <a:gd name="connsiteY2265" fmla="*/ 591471 h 5667340"/>
                  <a:gd name="connsiteX2266" fmla="*/ 1326321 w 2837633"/>
                  <a:gd name="connsiteY2266" fmla="*/ 603948 h 5667340"/>
                  <a:gd name="connsiteX2267" fmla="*/ 1463481 w 2837633"/>
                  <a:gd name="connsiteY2267" fmla="*/ 540321 h 5667340"/>
                  <a:gd name="connsiteX2268" fmla="*/ 1492247 w 2837633"/>
                  <a:gd name="connsiteY2268" fmla="*/ 527844 h 5667340"/>
                  <a:gd name="connsiteX2269" fmla="*/ 1455575 w 2837633"/>
                  <a:gd name="connsiteY2269" fmla="*/ 555752 h 5667340"/>
                  <a:gd name="connsiteX2270" fmla="*/ 1398140 w 2837633"/>
                  <a:gd name="connsiteY2270" fmla="*/ 590994 h 5667340"/>
                  <a:gd name="connsiteX2271" fmla="*/ 1378804 w 2837633"/>
                  <a:gd name="connsiteY2271" fmla="*/ 616902 h 5667340"/>
                  <a:gd name="connsiteX2272" fmla="*/ 1366040 w 2837633"/>
                  <a:gd name="connsiteY2272" fmla="*/ 632428 h 5667340"/>
                  <a:gd name="connsiteX2273" fmla="*/ 1324511 w 2837633"/>
                  <a:gd name="connsiteY2273" fmla="*/ 639477 h 5667340"/>
                  <a:gd name="connsiteX2274" fmla="*/ 1315653 w 2837633"/>
                  <a:gd name="connsiteY2274" fmla="*/ 642525 h 5667340"/>
                  <a:gd name="connsiteX2275" fmla="*/ 1316034 w 2837633"/>
                  <a:gd name="connsiteY2275" fmla="*/ 648144 h 5667340"/>
                  <a:gd name="connsiteX2276" fmla="*/ 1325654 w 2837633"/>
                  <a:gd name="connsiteY2276" fmla="*/ 649573 h 5667340"/>
                  <a:gd name="connsiteX2277" fmla="*/ 1350991 w 2837633"/>
                  <a:gd name="connsiteY2277" fmla="*/ 645573 h 5667340"/>
                  <a:gd name="connsiteX2278" fmla="*/ 1396139 w 2837633"/>
                  <a:gd name="connsiteY2278" fmla="*/ 626142 h 5667340"/>
                  <a:gd name="connsiteX2279" fmla="*/ 1543967 w 2837633"/>
                  <a:gd name="connsiteY2279" fmla="*/ 521081 h 5667340"/>
                  <a:gd name="connsiteX2280" fmla="*/ 1709893 w 2837633"/>
                  <a:gd name="connsiteY2280" fmla="*/ 385731 h 5667340"/>
                  <a:gd name="connsiteX2281" fmla="*/ 1778568 w 2837633"/>
                  <a:gd name="connsiteY2281" fmla="*/ 293148 h 5667340"/>
                  <a:gd name="connsiteX2282" fmla="*/ 1788760 w 2837633"/>
                  <a:gd name="connsiteY2282" fmla="*/ 261239 h 5667340"/>
                  <a:gd name="connsiteX2283" fmla="*/ 1767138 w 2837633"/>
                  <a:gd name="connsiteY2283" fmla="*/ 235521 h 5667340"/>
                  <a:gd name="connsiteX2284" fmla="*/ 1696844 w 2837633"/>
                  <a:gd name="connsiteY2284" fmla="*/ 278574 h 5667340"/>
                  <a:gd name="connsiteX2285" fmla="*/ 1660363 w 2837633"/>
                  <a:gd name="connsiteY2285" fmla="*/ 335439 h 5667340"/>
                  <a:gd name="connsiteX2286" fmla="*/ 1608261 w 2837633"/>
                  <a:gd name="connsiteY2286" fmla="*/ 414306 h 5667340"/>
                  <a:gd name="connsiteX2287" fmla="*/ 1752755 w 2837633"/>
                  <a:gd name="connsiteY2287" fmla="*/ 283051 h 5667340"/>
                  <a:gd name="connsiteX2288" fmla="*/ 1813811 w 2837633"/>
                  <a:gd name="connsiteY2288" fmla="*/ 2281682 h 5667340"/>
                  <a:gd name="connsiteX2289" fmla="*/ 1760375 w 2837633"/>
                  <a:gd name="connsiteY2289" fmla="*/ 2373598 h 5667340"/>
                  <a:gd name="connsiteX2290" fmla="*/ 1665506 w 2837633"/>
                  <a:gd name="connsiteY2290" fmla="*/ 2503519 h 5667340"/>
                  <a:gd name="connsiteX2291" fmla="*/ 1638074 w 2837633"/>
                  <a:gd name="connsiteY2291" fmla="*/ 2529713 h 5667340"/>
                  <a:gd name="connsiteX2292" fmla="*/ 1593783 w 2837633"/>
                  <a:gd name="connsiteY2292" fmla="*/ 2524951 h 5667340"/>
                  <a:gd name="connsiteX2293" fmla="*/ 1590164 w 2837633"/>
                  <a:gd name="connsiteY2293" fmla="*/ 2522569 h 5667340"/>
                  <a:gd name="connsiteX2294" fmla="*/ 1637217 w 2837633"/>
                  <a:gd name="connsiteY2294" fmla="*/ 2645632 h 5667340"/>
                  <a:gd name="connsiteX2295" fmla="*/ 1642075 w 2837633"/>
                  <a:gd name="connsiteY2295" fmla="*/ 2782792 h 5667340"/>
                  <a:gd name="connsiteX2296" fmla="*/ 1854673 w 2837633"/>
                  <a:gd name="connsiteY2296" fmla="*/ 2219388 h 5667340"/>
                  <a:gd name="connsiteX2297" fmla="*/ 1813811 w 2837633"/>
                  <a:gd name="connsiteY2297" fmla="*/ 2281682 h 5667340"/>
                  <a:gd name="connsiteX2298" fmla="*/ 1238120 w 2837633"/>
                  <a:gd name="connsiteY2298" fmla="*/ 810165 h 5667340"/>
                  <a:gd name="connsiteX2299" fmla="*/ 1269933 w 2837633"/>
                  <a:gd name="connsiteY2299" fmla="*/ 811689 h 5667340"/>
                  <a:gd name="connsiteX2300" fmla="*/ 1381757 w 2837633"/>
                  <a:gd name="connsiteY2300" fmla="*/ 836644 h 5667340"/>
                  <a:gd name="connsiteX2301" fmla="*/ 1532442 w 2837633"/>
                  <a:gd name="connsiteY2301" fmla="*/ 963898 h 5667340"/>
                  <a:gd name="connsiteX2302" fmla="*/ 1551492 w 2837633"/>
                  <a:gd name="connsiteY2302" fmla="*/ 979805 h 5667340"/>
                  <a:gd name="connsiteX2303" fmla="*/ 1573019 w 2837633"/>
                  <a:gd name="connsiteY2303" fmla="*/ 989616 h 5667340"/>
                  <a:gd name="connsiteX2304" fmla="*/ 1623787 w 2837633"/>
                  <a:gd name="connsiteY2304" fmla="*/ 942086 h 5667340"/>
                  <a:gd name="connsiteX2305" fmla="*/ 1605594 w 2837633"/>
                  <a:gd name="connsiteY2305" fmla="*/ 890079 h 5667340"/>
                  <a:gd name="connsiteX2306" fmla="*/ 1571971 w 2837633"/>
                  <a:gd name="connsiteY2306" fmla="*/ 841788 h 5667340"/>
                  <a:gd name="connsiteX2307" fmla="*/ 1525775 w 2837633"/>
                  <a:gd name="connsiteY2307" fmla="*/ 805974 h 5667340"/>
                  <a:gd name="connsiteX2308" fmla="*/ 1510058 w 2837633"/>
                  <a:gd name="connsiteY2308" fmla="*/ 799306 h 5667340"/>
                  <a:gd name="connsiteX2309" fmla="*/ 1446241 w 2837633"/>
                  <a:gd name="connsiteY2309" fmla="*/ 793877 h 5667340"/>
                  <a:gd name="connsiteX2310" fmla="*/ 1411760 w 2837633"/>
                  <a:gd name="connsiteY2310" fmla="*/ 804735 h 5667340"/>
                  <a:gd name="connsiteX2311" fmla="*/ 1569399 w 2837633"/>
                  <a:gd name="connsiteY2311" fmla="*/ 959612 h 5667340"/>
                  <a:gd name="connsiteX2312" fmla="*/ 1531204 w 2837633"/>
                  <a:gd name="connsiteY2312" fmla="*/ 915892 h 5667340"/>
                  <a:gd name="connsiteX2313" fmla="*/ 1415475 w 2837633"/>
                  <a:gd name="connsiteY2313" fmla="*/ 820452 h 5667340"/>
                  <a:gd name="connsiteX2314" fmla="*/ 1366993 w 2837633"/>
                  <a:gd name="connsiteY2314" fmla="*/ 809212 h 5667340"/>
                  <a:gd name="connsiteX2315" fmla="*/ 1275077 w 2837633"/>
                  <a:gd name="connsiteY2315" fmla="*/ 790734 h 5667340"/>
                  <a:gd name="connsiteX2316" fmla="*/ 1186018 w 2837633"/>
                  <a:gd name="connsiteY2316" fmla="*/ 781875 h 5667340"/>
                  <a:gd name="connsiteX2317" fmla="*/ 1177445 w 2837633"/>
                  <a:gd name="connsiteY2317" fmla="*/ 783399 h 5667340"/>
                  <a:gd name="connsiteX2318" fmla="*/ 1238120 w 2837633"/>
                  <a:gd name="connsiteY2318" fmla="*/ 810165 h 5667340"/>
                  <a:gd name="connsiteX2319" fmla="*/ 1160586 w 2837633"/>
                  <a:gd name="connsiteY2319" fmla="*/ 3639280 h 5667340"/>
                  <a:gd name="connsiteX2320" fmla="*/ 1110485 w 2837633"/>
                  <a:gd name="connsiteY2320" fmla="*/ 3666236 h 5667340"/>
                  <a:gd name="connsiteX2321" fmla="*/ 1106389 w 2837633"/>
                  <a:gd name="connsiteY2321" fmla="*/ 3685476 h 5667340"/>
                  <a:gd name="connsiteX2322" fmla="*/ 1107151 w 2837633"/>
                  <a:gd name="connsiteY2322" fmla="*/ 3739864 h 5667340"/>
                  <a:gd name="connsiteX2323" fmla="*/ 1118867 w 2837633"/>
                  <a:gd name="connsiteY2323" fmla="*/ 3909028 h 5667340"/>
                  <a:gd name="connsiteX2324" fmla="*/ 1151918 w 2837633"/>
                  <a:gd name="connsiteY2324" fmla="*/ 4126579 h 5667340"/>
                  <a:gd name="connsiteX2325" fmla="*/ 1181160 w 2837633"/>
                  <a:gd name="connsiteY2325" fmla="*/ 4322128 h 5667340"/>
                  <a:gd name="connsiteX2326" fmla="*/ 1184303 w 2837633"/>
                  <a:gd name="connsiteY2326" fmla="*/ 4334605 h 5667340"/>
                  <a:gd name="connsiteX2327" fmla="*/ 1160586 w 2837633"/>
                  <a:gd name="connsiteY2327" fmla="*/ 3639280 h 5667340"/>
                  <a:gd name="connsiteX2328" fmla="*/ 2447223 w 2837633"/>
                  <a:gd name="connsiteY2328" fmla="*/ 1186497 h 5667340"/>
                  <a:gd name="connsiteX2329" fmla="*/ 2430554 w 2837633"/>
                  <a:gd name="connsiteY2329" fmla="*/ 1173734 h 5667340"/>
                  <a:gd name="connsiteX2330" fmla="*/ 2366070 w 2837633"/>
                  <a:gd name="connsiteY2330" fmla="*/ 1213929 h 5667340"/>
                  <a:gd name="connsiteX2331" fmla="*/ 2303681 w 2837633"/>
                  <a:gd name="connsiteY2331" fmla="*/ 1285367 h 5667340"/>
                  <a:gd name="connsiteX2332" fmla="*/ 2292537 w 2837633"/>
                  <a:gd name="connsiteY2332" fmla="*/ 1308417 h 5667340"/>
                  <a:gd name="connsiteX2333" fmla="*/ 2210527 w 2837633"/>
                  <a:gd name="connsiteY2333" fmla="*/ 1527683 h 5667340"/>
                  <a:gd name="connsiteX2334" fmla="*/ 2205955 w 2837633"/>
                  <a:gd name="connsiteY2334" fmla="*/ 1543971 h 5667340"/>
                  <a:gd name="connsiteX2335" fmla="*/ 2249960 w 2837633"/>
                  <a:gd name="connsiteY2335" fmla="*/ 1485106 h 5667340"/>
                  <a:gd name="connsiteX2336" fmla="*/ 2365499 w 2837633"/>
                  <a:gd name="connsiteY2336" fmla="*/ 1360805 h 5667340"/>
                  <a:gd name="connsiteX2337" fmla="*/ 2395693 w 2837633"/>
                  <a:gd name="connsiteY2337" fmla="*/ 1324038 h 5667340"/>
                  <a:gd name="connsiteX2338" fmla="*/ 2457415 w 2837633"/>
                  <a:gd name="connsiteY2338" fmla="*/ 1208214 h 5667340"/>
                  <a:gd name="connsiteX2339" fmla="*/ 2447223 w 2837633"/>
                  <a:gd name="connsiteY2339" fmla="*/ 1186497 h 5667340"/>
                  <a:gd name="connsiteX2340" fmla="*/ 1252598 w 2837633"/>
                  <a:gd name="connsiteY2340" fmla="*/ 4958683 h 5667340"/>
                  <a:gd name="connsiteX2341" fmla="*/ 1304223 w 2837633"/>
                  <a:gd name="connsiteY2341" fmla="*/ 4956588 h 5667340"/>
                  <a:gd name="connsiteX2342" fmla="*/ 1242787 w 2837633"/>
                  <a:gd name="connsiteY2342" fmla="*/ 4973828 h 5667340"/>
                  <a:gd name="connsiteX2343" fmla="*/ 1278506 w 2837633"/>
                  <a:gd name="connsiteY2343" fmla="*/ 5019643 h 5667340"/>
                  <a:gd name="connsiteX2344" fmla="*/ 1245359 w 2837633"/>
                  <a:gd name="connsiteY2344" fmla="*/ 4997260 h 5667340"/>
                  <a:gd name="connsiteX2345" fmla="*/ 1213545 w 2837633"/>
                  <a:gd name="connsiteY2345" fmla="*/ 4986497 h 5667340"/>
                  <a:gd name="connsiteX2346" fmla="*/ 1197067 w 2837633"/>
                  <a:gd name="connsiteY2346" fmla="*/ 5008404 h 5667340"/>
                  <a:gd name="connsiteX2347" fmla="*/ 1203734 w 2837633"/>
                  <a:gd name="connsiteY2347" fmla="*/ 5039456 h 5667340"/>
                  <a:gd name="connsiteX2348" fmla="*/ 1190876 w 2837633"/>
                  <a:gd name="connsiteY2348" fmla="*/ 4990782 h 5667340"/>
                  <a:gd name="connsiteX2349" fmla="*/ 1132392 w 2837633"/>
                  <a:gd name="connsiteY2349" fmla="*/ 5028882 h 5667340"/>
                  <a:gd name="connsiteX2350" fmla="*/ 1206973 w 2837633"/>
                  <a:gd name="connsiteY2350" fmla="*/ 5062506 h 5667340"/>
                  <a:gd name="connsiteX2351" fmla="*/ 1277839 w 2837633"/>
                  <a:gd name="connsiteY2351" fmla="*/ 5093558 h 5667340"/>
                  <a:gd name="connsiteX2352" fmla="*/ 1302985 w 2837633"/>
                  <a:gd name="connsiteY2352" fmla="*/ 5119751 h 5667340"/>
                  <a:gd name="connsiteX2353" fmla="*/ 1340990 w 2837633"/>
                  <a:gd name="connsiteY2353" fmla="*/ 4984877 h 5667340"/>
                  <a:gd name="connsiteX2354" fmla="*/ 1343371 w 2837633"/>
                  <a:gd name="connsiteY2354" fmla="*/ 4953159 h 5667340"/>
                  <a:gd name="connsiteX2355" fmla="*/ 1270219 w 2837633"/>
                  <a:gd name="connsiteY2355" fmla="*/ 4893246 h 5667340"/>
                  <a:gd name="connsiteX2356" fmla="*/ 1195257 w 2837633"/>
                  <a:gd name="connsiteY2356" fmla="*/ 4968780 h 5667340"/>
                  <a:gd name="connsiteX2357" fmla="*/ 1252598 w 2837633"/>
                  <a:gd name="connsiteY2357" fmla="*/ 4958683 h 5667340"/>
                  <a:gd name="connsiteX2358" fmla="*/ 819210 w 2837633"/>
                  <a:gd name="connsiteY2358" fmla="*/ 422878 h 5667340"/>
                  <a:gd name="connsiteX2359" fmla="*/ 815876 w 2837633"/>
                  <a:gd name="connsiteY2359" fmla="*/ 410210 h 5667340"/>
                  <a:gd name="connsiteX2360" fmla="*/ 779300 w 2837633"/>
                  <a:gd name="connsiteY2360" fmla="*/ 365633 h 5667340"/>
                  <a:gd name="connsiteX2361" fmla="*/ 697766 w 2837633"/>
                  <a:gd name="connsiteY2361" fmla="*/ 266192 h 5667340"/>
                  <a:gd name="connsiteX2362" fmla="*/ 625281 w 2837633"/>
                  <a:gd name="connsiteY2362" fmla="*/ 232473 h 5667340"/>
                  <a:gd name="connsiteX2363" fmla="*/ 606041 w 2837633"/>
                  <a:gd name="connsiteY2363" fmla="*/ 279527 h 5667340"/>
                  <a:gd name="connsiteX2364" fmla="*/ 642331 w 2837633"/>
                  <a:gd name="connsiteY2364" fmla="*/ 333153 h 5667340"/>
                  <a:gd name="connsiteX2365" fmla="*/ 683955 w 2837633"/>
                  <a:gd name="connsiteY2365" fmla="*/ 387255 h 5667340"/>
                  <a:gd name="connsiteX2366" fmla="*/ 714149 w 2837633"/>
                  <a:gd name="connsiteY2366" fmla="*/ 424021 h 5667340"/>
                  <a:gd name="connsiteX2367" fmla="*/ 779681 w 2837633"/>
                  <a:gd name="connsiteY2367" fmla="*/ 482981 h 5667340"/>
                  <a:gd name="connsiteX2368" fmla="*/ 798922 w 2837633"/>
                  <a:gd name="connsiteY2368" fmla="*/ 485553 h 5667340"/>
                  <a:gd name="connsiteX2369" fmla="*/ 813495 w 2837633"/>
                  <a:gd name="connsiteY2369" fmla="*/ 492696 h 5667340"/>
                  <a:gd name="connsiteX2370" fmla="*/ 850357 w 2837633"/>
                  <a:gd name="connsiteY2370" fmla="*/ 551751 h 5667340"/>
                  <a:gd name="connsiteX2371" fmla="*/ 850166 w 2837633"/>
                  <a:gd name="connsiteY2371" fmla="*/ 515461 h 5667340"/>
                  <a:gd name="connsiteX2372" fmla="*/ 694242 w 2837633"/>
                  <a:gd name="connsiteY2372" fmla="*/ 333248 h 5667340"/>
                  <a:gd name="connsiteX2373" fmla="*/ 684622 w 2837633"/>
                  <a:gd name="connsiteY2373" fmla="*/ 322675 h 5667340"/>
                  <a:gd name="connsiteX2374" fmla="*/ 683479 w 2837633"/>
                  <a:gd name="connsiteY2374" fmla="*/ 318770 h 5667340"/>
                  <a:gd name="connsiteX2375" fmla="*/ 686336 w 2837633"/>
                  <a:gd name="connsiteY2375" fmla="*/ 314865 h 5667340"/>
                  <a:gd name="connsiteX2376" fmla="*/ 815876 w 2837633"/>
                  <a:gd name="connsiteY2376" fmla="*/ 446691 h 5667340"/>
                  <a:gd name="connsiteX2377" fmla="*/ 819210 w 2837633"/>
                  <a:gd name="connsiteY2377" fmla="*/ 422878 h 5667340"/>
                  <a:gd name="connsiteX2378" fmla="*/ 640712 w 2837633"/>
                  <a:gd name="connsiteY2378" fmla="*/ 2191861 h 5667340"/>
                  <a:gd name="connsiteX2379" fmla="*/ 638997 w 2837633"/>
                  <a:gd name="connsiteY2379" fmla="*/ 2182717 h 5667340"/>
                  <a:gd name="connsiteX2380" fmla="*/ 588800 w 2837633"/>
                  <a:gd name="connsiteY2380" fmla="*/ 1966309 h 5667340"/>
                  <a:gd name="connsiteX2381" fmla="*/ 553748 w 2837633"/>
                  <a:gd name="connsiteY2381" fmla="*/ 1898682 h 5667340"/>
                  <a:gd name="connsiteX2382" fmla="*/ 519173 w 2837633"/>
                  <a:gd name="connsiteY2382" fmla="*/ 1916589 h 5667340"/>
                  <a:gd name="connsiteX2383" fmla="*/ 511457 w 2837633"/>
                  <a:gd name="connsiteY2383" fmla="*/ 2042604 h 5667340"/>
                  <a:gd name="connsiteX2384" fmla="*/ 515648 w 2837633"/>
                  <a:gd name="connsiteY2384" fmla="*/ 2055463 h 5667340"/>
                  <a:gd name="connsiteX2385" fmla="*/ 585943 w 2837633"/>
                  <a:gd name="connsiteY2385" fmla="*/ 2179479 h 5667340"/>
                  <a:gd name="connsiteX2386" fmla="*/ 619566 w 2837633"/>
                  <a:gd name="connsiteY2386" fmla="*/ 2236534 h 5667340"/>
                  <a:gd name="connsiteX2387" fmla="*/ 642902 w 2837633"/>
                  <a:gd name="connsiteY2387" fmla="*/ 2228151 h 5667340"/>
                  <a:gd name="connsiteX2388" fmla="*/ 640712 w 2837633"/>
                  <a:gd name="connsiteY2388" fmla="*/ 2191861 h 5667340"/>
                  <a:gd name="connsiteX2389" fmla="*/ 1013996 w 2837633"/>
                  <a:gd name="connsiteY2389" fmla="*/ 869315 h 5667340"/>
                  <a:gd name="connsiteX2390" fmla="*/ 999137 w 2837633"/>
                  <a:gd name="connsiteY2390" fmla="*/ 878173 h 5667340"/>
                  <a:gd name="connsiteX2391" fmla="*/ 921794 w 2837633"/>
                  <a:gd name="connsiteY2391" fmla="*/ 1017810 h 5667340"/>
                  <a:gd name="connsiteX2392" fmla="*/ 906269 w 2837633"/>
                  <a:gd name="connsiteY2392" fmla="*/ 1039050 h 5667340"/>
                  <a:gd name="connsiteX2393" fmla="*/ 996375 w 2837633"/>
                  <a:gd name="connsiteY2393" fmla="*/ 865505 h 5667340"/>
                  <a:gd name="connsiteX2394" fmla="*/ 982469 w 2837633"/>
                  <a:gd name="connsiteY2394" fmla="*/ 856170 h 5667340"/>
                  <a:gd name="connsiteX2395" fmla="*/ 947798 w 2837633"/>
                  <a:gd name="connsiteY2395" fmla="*/ 898366 h 5667340"/>
                  <a:gd name="connsiteX2396" fmla="*/ 886742 w 2837633"/>
                  <a:gd name="connsiteY2396" fmla="*/ 998950 h 5667340"/>
                  <a:gd name="connsiteX2397" fmla="*/ 840927 w 2837633"/>
                  <a:gd name="connsiteY2397" fmla="*/ 1093343 h 5667340"/>
                  <a:gd name="connsiteX2398" fmla="*/ 837689 w 2837633"/>
                  <a:gd name="connsiteY2398" fmla="*/ 1117346 h 5667340"/>
                  <a:gd name="connsiteX2399" fmla="*/ 858167 w 2837633"/>
                  <a:gd name="connsiteY2399" fmla="*/ 1118679 h 5667340"/>
                  <a:gd name="connsiteX2400" fmla="*/ 1028665 w 2837633"/>
                  <a:gd name="connsiteY2400" fmla="*/ 931037 h 5667340"/>
                  <a:gd name="connsiteX2401" fmla="*/ 1048763 w 2837633"/>
                  <a:gd name="connsiteY2401" fmla="*/ 868934 h 5667340"/>
                  <a:gd name="connsiteX2402" fmla="*/ 1013996 w 2837633"/>
                  <a:gd name="connsiteY2402" fmla="*/ 869315 h 5667340"/>
                  <a:gd name="connsiteX2403" fmla="*/ 807590 w 2837633"/>
                  <a:gd name="connsiteY2403" fmla="*/ 582041 h 5667340"/>
                  <a:gd name="connsiteX2404" fmla="*/ 715197 w 2837633"/>
                  <a:gd name="connsiteY2404" fmla="*/ 517652 h 5667340"/>
                  <a:gd name="connsiteX2405" fmla="*/ 685003 w 2837633"/>
                  <a:gd name="connsiteY2405" fmla="*/ 502317 h 5667340"/>
                  <a:gd name="connsiteX2406" fmla="*/ 686717 w 2837633"/>
                  <a:gd name="connsiteY2406" fmla="*/ 496697 h 5667340"/>
                  <a:gd name="connsiteX2407" fmla="*/ 757488 w 2837633"/>
                  <a:gd name="connsiteY2407" fmla="*/ 530987 h 5667340"/>
                  <a:gd name="connsiteX2408" fmla="*/ 822258 w 2837633"/>
                  <a:gd name="connsiteY2408" fmla="*/ 579850 h 5667340"/>
                  <a:gd name="connsiteX2409" fmla="*/ 824544 w 2837633"/>
                  <a:gd name="connsiteY2409" fmla="*/ 576897 h 5667340"/>
                  <a:gd name="connsiteX2410" fmla="*/ 802160 w 2837633"/>
                  <a:gd name="connsiteY2410" fmla="*/ 550894 h 5667340"/>
                  <a:gd name="connsiteX2411" fmla="*/ 667572 w 2837633"/>
                  <a:gd name="connsiteY2411" fmla="*/ 474313 h 5667340"/>
                  <a:gd name="connsiteX2412" fmla="*/ 497075 w 2837633"/>
                  <a:gd name="connsiteY2412" fmla="*/ 342297 h 5667340"/>
                  <a:gd name="connsiteX2413" fmla="*/ 440782 w 2837633"/>
                  <a:gd name="connsiteY2413" fmla="*/ 287623 h 5667340"/>
                  <a:gd name="connsiteX2414" fmla="*/ 427352 w 2837633"/>
                  <a:gd name="connsiteY2414" fmla="*/ 280289 h 5667340"/>
                  <a:gd name="connsiteX2415" fmla="*/ 550605 w 2837633"/>
                  <a:gd name="connsiteY2415" fmla="*/ 428498 h 5667340"/>
                  <a:gd name="connsiteX2416" fmla="*/ 413159 w 2837633"/>
                  <a:gd name="connsiteY2416" fmla="*/ 276288 h 5667340"/>
                  <a:gd name="connsiteX2417" fmla="*/ 415350 w 2837633"/>
                  <a:gd name="connsiteY2417" fmla="*/ 315150 h 5667340"/>
                  <a:gd name="connsiteX2418" fmla="*/ 562226 w 2837633"/>
                  <a:gd name="connsiteY2418" fmla="*/ 475837 h 5667340"/>
                  <a:gd name="connsiteX2419" fmla="*/ 739295 w 2837633"/>
                  <a:gd name="connsiteY2419" fmla="*/ 554990 h 5667340"/>
                  <a:gd name="connsiteX2420" fmla="*/ 777967 w 2837633"/>
                  <a:gd name="connsiteY2420" fmla="*/ 582803 h 5667340"/>
                  <a:gd name="connsiteX2421" fmla="*/ 817686 w 2837633"/>
                  <a:gd name="connsiteY2421" fmla="*/ 607663 h 5667340"/>
                  <a:gd name="connsiteX2422" fmla="*/ 820734 w 2837633"/>
                  <a:gd name="connsiteY2422" fmla="*/ 604996 h 5667340"/>
                  <a:gd name="connsiteX2423" fmla="*/ 807590 w 2837633"/>
                  <a:gd name="connsiteY2423" fmla="*/ 582041 h 5667340"/>
                  <a:gd name="connsiteX2424" fmla="*/ 1229452 w 2837633"/>
                  <a:gd name="connsiteY2424" fmla="*/ 4362037 h 5667340"/>
                  <a:gd name="connsiteX2425" fmla="*/ 1228214 w 2837633"/>
                  <a:gd name="connsiteY2425" fmla="*/ 4320699 h 5667340"/>
                  <a:gd name="connsiteX2426" fmla="*/ 1205449 w 2837633"/>
                  <a:gd name="connsiteY2426" fmla="*/ 3680238 h 5667340"/>
                  <a:gd name="connsiteX2427" fmla="*/ 1205354 w 2837633"/>
                  <a:gd name="connsiteY2427" fmla="*/ 3626612 h 5667340"/>
                  <a:gd name="connsiteX2428" fmla="*/ 1186304 w 2837633"/>
                  <a:gd name="connsiteY2428" fmla="*/ 3632136 h 5667340"/>
                  <a:gd name="connsiteX2429" fmla="*/ 1177064 w 2837633"/>
                  <a:gd name="connsiteY2429" fmla="*/ 3647281 h 5667340"/>
                  <a:gd name="connsiteX2430" fmla="*/ 1186018 w 2837633"/>
                  <a:gd name="connsiteY2430" fmla="*/ 3982942 h 5667340"/>
                  <a:gd name="connsiteX2431" fmla="*/ 1201163 w 2837633"/>
                  <a:gd name="connsiteY2431" fmla="*/ 4356799 h 5667340"/>
                  <a:gd name="connsiteX2432" fmla="*/ 1207925 w 2837633"/>
                  <a:gd name="connsiteY2432" fmla="*/ 4445953 h 5667340"/>
                  <a:gd name="connsiteX2433" fmla="*/ 1229452 w 2837633"/>
                  <a:gd name="connsiteY2433" fmla="*/ 4362037 h 5667340"/>
                  <a:gd name="connsiteX2434" fmla="*/ 1624644 w 2837633"/>
                  <a:gd name="connsiteY2434" fmla="*/ 2440178 h 5667340"/>
                  <a:gd name="connsiteX2435" fmla="*/ 1657220 w 2837633"/>
                  <a:gd name="connsiteY2435" fmla="*/ 2381695 h 5667340"/>
                  <a:gd name="connsiteX2436" fmla="*/ 1660744 w 2837633"/>
                  <a:gd name="connsiteY2436" fmla="*/ 2384742 h 5667340"/>
                  <a:gd name="connsiteX2437" fmla="*/ 1641884 w 2837633"/>
                  <a:gd name="connsiteY2437" fmla="*/ 2418937 h 5667340"/>
                  <a:gd name="connsiteX2438" fmla="*/ 1606832 w 2837633"/>
                  <a:gd name="connsiteY2438" fmla="*/ 2502757 h 5667340"/>
                  <a:gd name="connsiteX2439" fmla="*/ 1615024 w 2837633"/>
                  <a:gd name="connsiteY2439" fmla="*/ 2519140 h 5667340"/>
                  <a:gd name="connsiteX2440" fmla="*/ 1639027 w 2837633"/>
                  <a:gd name="connsiteY2440" fmla="*/ 2506472 h 5667340"/>
                  <a:gd name="connsiteX2441" fmla="*/ 1737896 w 2837633"/>
                  <a:gd name="connsiteY2441" fmla="*/ 2379123 h 5667340"/>
                  <a:gd name="connsiteX2442" fmla="*/ 1793332 w 2837633"/>
                  <a:gd name="connsiteY2442" fmla="*/ 2295017 h 5667340"/>
                  <a:gd name="connsiteX2443" fmla="*/ 1800095 w 2837633"/>
                  <a:gd name="connsiteY2443" fmla="*/ 2280253 h 5667340"/>
                  <a:gd name="connsiteX2444" fmla="*/ 1668173 w 2837633"/>
                  <a:gd name="connsiteY2444" fmla="*/ 2287111 h 5667340"/>
                  <a:gd name="connsiteX2445" fmla="*/ 1630264 w 2837633"/>
                  <a:gd name="connsiteY2445" fmla="*/ 2349881 h 5667340"/>
                  <a:gd name="connsiteX2446" fmla="*/ 1586735 w 2837633"/>
                  <a:gd name="connsiteY2446" fmla="*/ 2467134 h 5667340"/>
                  <a:gd name="connsiteX2447" fmla="*/ 1596164 w 2837633"/>
                  <a:gd name="connsiteY2447" fmla="*/ 2505805 h 5667340"/>
                  <a:gd name="connsiteX2448" fmla="*/ 1624644 w 2837633"/>
                  <a:gd name="connsiteY2448" fmla="*/ 2440178 h 5667340"/>
                  <a:gd name="connsiteX2449" fmla="*/ 2180428 w 2837633"/>
                  <a:gd name="connsiteY2449" fmla="*/ 1676654 h 5667340"/>
                  <a:gd name="connsiteX2450" fmla="*/ 2562380 w 2837633"/>
                  <a:gd name="connsiteY2450" fmla="*/ 1291749 h 5667340"/>
                  <a:gd name="connsiteX2451" fmla="*/ 2562000 w 2837633"/>
                  <a:gd name="connsiteY2451" fmla="*/ 1283653 h 5667340"/>
                  <a:gd name="connsiteX2452" fmla="*/ 2531996 w 2837633"/>
                  <a:gd name="connsiteY2452" fmla="*/ 1259649 h 5667340"/>
                  <a:gd name="connsiteX2453" fmla="*/ 2358641 w 2837633"/>
                  <a:gd name="connsiteY2453" fmla="*/ 1389190 h 5667340"/>
                  <a:gd name="connsiteX2454" fmla="*/ 2186143 w 2837633"/>
                  <a:gd name="connsiteY2454" fmla="*/ 1609122 h 5667340"/>
                  <a:gd name="connsiteX2455" fmla="*/ 2160997 w 2837633"/>
                  <a:gd name="connsiteY2455" fmla="*/ 1648841 h 5667340"/>
                  <a:gd name="connsiteX2456" fmla="*/ 2180428 w 2837633"/>
                  <a:gd name="connsiteY2456" fmla="*/ 1676654 h 5667340"/>
                  <a:gd name="connsiteX2457" fmla="*/ 1372898 w 2837633"/>
                  <a:gd name="connsiteY2457" fmla="*/ 3329146 h 5667340"/>
                  <a:gd name="connsiteX2458" fmla="*/ 1359754 w 2837633"/>
                  <a:gd name="connsiteY2458" fmla="*/ 3347244 h 5667340"/>
                  <a:gd name="connsiteX2459" fmla="*/ 1295746 w 2837633"/>
                  <a:gd name="connsiteY2459" fmla="*/ 3386296 h 5667340"/>
                  <a:gd name="connsiteX2460" fmla="*/ 1261075 w 2837633"/>
                  <a:gd name="connsiteY2460" fmla="*/ 3397155 h 5667340"/>
                  <a:gd name="connsiteX2461" fmla="*/ 1235167 w 2837633"/>
                  <a:gd name="connsiteY2461" fmla="*/ 3435255 h 5667340"/>
                  <a:gd name="connsiteX2462" fmla="*/ 1310891 w 2837633"/>
                  <a:gd name="connsiteY2462" fmla="*/ 3418681 h 5667340"/>
                  <a:gd name="connsiteX2463" fmla="*/ 1341466 w 2837633"/>
                  <a:gd name="connsiteY2463" fmla="*/ 3404680 h 5667340"/>
                  <a:gd name="connsiteX2464" fmla="*/ 1433096 w 2837633"/>
                  <a:gd name="connsiteY2464" fmla="*/ 3229991 h 5667340"/>
                  <a:gd name="connsiteX2465" fmla="*/ 1433763 w 2837633"/>
                  <a:gd name="connsiteY2465" fmla="*/ 3220466 h 5667340"/>
                  <a:gd name="connsiteX2466" fmla="*/ 1407284 w 2837633"/>
                  <a:gd name="connsiteY2466" fmla="*/ 3194558 h 5667340"/>
                  <a:gd name="connsiteX2467" fmla="*/ 1374137 w 2837633"/>
                  <a:gd name="connsiteY2467" fmla="*/ 3206750 h 5667340"/>
                  <a:gd name="connsiteX2468" fmla="*/ 1310510 w 2837633"/>
                  <a:gd name="connsiteY2468" fmla="*/ 3286855 h 5667340"/>
                  <a:gd name="connsiteX2469" fmla="*/ 1305652 w 2837633"/>
                  <a:gd name="connsiteY2469" fmla="*/ 3318669 h 5667340"/>
                  <a:gd name="connsiteX2470" fmla="*/ 1390996 w 2837633"/>
                  <a:gd name="connsiteY2470" fmla="*/ 3228181 h 5667340"/>
                  <a:gd name="connsiteX2471" fmla="*/ 1394234 w 2837633"/>
                  <a:gd name="connsiteY2471" fmla="*/ 3231991 h 5667340"/>
                  <a:gd name="connsiteX2472" fmla="*/ 1382328 w 2837633"/>
                  <a:gd name="connsiteY2472" fmla="*/ 3249993 h 5667340"/>
                  <a:gd name="connsiteX2473" fmla="*/ 1310129 w 2837633"/>
                  <a:gd name="connsiteY2473" fmla="*/ 3326670 h 5667340"/>
                  <a:gd name="connsiteX2474" fmla="*/ 1260027 w 2837633"/>
                  <a:gd name="connsiteY2474" fmla="*/ 3385058 h 5667340"/>
                  <a:gd name="connsiteX2475" fmla="*/ 1262885 w 2837633"/>
                  <a:gd name="connsiteY2475" fmla="*/ 3388963 h 5667340"/>
                  <a:gd name="connsiteX2476" fmla="*/ 1372898 w 2837633"/>
                  <a:gd name="connsiteY2476" fmla="*/ 3329146 h 5667340"/>
                  <a:gd name="connsiteX2477" fmla="*/ 1199924 w 2837633"/>
                  <a:gd name="connsiteY2477" fmla="*/ 461169 h 5667340"/>
                  <a:gd name="connsiteX2478" fmla="*/ 1237929 w 2837633"/>
                  <a:gd name="connsiteY2478" fmla="*/ 308007 h 5667340"/>
                  <a:gd name="connsiteX2479" fmla="*/ 1241453 w 2837633"/>
                  <a:gd name="connsiteY2479" fmla="*/ 309150 h 5667340"/>
                  <a:gd name="connsiteX2480" fmla="*/ 1224308 w 2837633"/>
                  <a:gd name="connsiteY2480" fmla="*/ 392112 h 5667340"/>
                  <a:gd name="connsiteX2481" fmla="*/ 1226880 w 2837633"/>
                  <a:gd name="connsiteY2481" fmla="*/ 396208 h 5667340"/>
                  <a:gd name="connsiteX2482" fmla="*/ 1238977 w 2837633"/>
                  <a:gd name="connsiteY2482" fmla="*/ 384588 h 5667340"/>
                  <a:gd name="connsiteX2483" fmla="*/ 1286030 w 2837633"/>
                  <a:gd name="connsiteY2483" fmla="*/ 248190 h 5667340"/>
                  <a:gd name="connsiteX2484" fmla="*/ 1284887 w 2837633"/>
                  <a:gd name="connsiteY2484" fmla="*/ 206280 h 5667340"/>
                  <a:gd name="connsiteX2485" fmla="*/ 1260218 w 2837633"/>
                  <a:gd name="connsiteY2485" fmla="*/ 174085 h 5667340"/>
                  <a:gd name="connsiteX2486" fmla="*/ 1226118 w 2837633"/>
                  <a:gd name="connsiteY2486" fmla="*/ 173990 h 5667340"/>
                  <a:gd name="connsiteX2487" fmla="*/ 1170587 w 2837633"/>
                  <a:gd name="connsiteY2487" fmla="*/ 285337 h 5667340"/>
                  <a:gd name="connsiteX2488" fmla="*/ 1147442 w 2837633"/>
                  <a:gd name="connsiteY2488" fmla="*/ 416877 h 5667340"/>
                  <a:gd name="connsiteX2489" fmla="*/ 1147346 w 2837633"/>
                  <a:gd name="connsiteY2489" fmla="*/ 431736 h 5667340"/>
                  <a:gd name="connsiteX2490" fmla="*/ 1151442 w 2837633"/>
                  <a:gd name="connsiteY2490" fmla="*/ 432594 h 5667340"/>
                  <a:gd name="connsiteX2491" fmla="*/ 1156490 w 2837633"/>
                  <a:gd name="connsiteY2491" fmla="*/ 413829 h 5667340"/>
                  <a:gd name="connsiteX2492" fmla="*/ 1179255 w 2837633"/>
                  <a:gd name="connsiteY2492" fmla="*/ 366966 h 5667340"/>
                  <a:gd name="connsiteX2493" fmla="*/ 1183256 w 2837633"/>
                  <a:gd name="connsiteY2493" fmla="*/ 354203 h 5667340"/>
                  <a:gd name="connsiteX2494" fmla="*/ 1201829 w 2837633"/>
                  <a:gd name="connsiteY2494" fmla="*/ 272574 h 5667340"/>
                  <a:gd name="connsiteX2495" fmla="*/ 1208116 w 2837633"/>
                  <a:gd name="connsiteY2495" fmla="*/ 257429 h 5667340"/>
                  <a:gd name="connsiteX2496" fmla="*/ 1211354 w 2837633"/>
                  <a:gd name="connsiteY2496" fmla="*/ 258572 h 5667340"/>
                  <a:gd name="connsiteX2497" fmla="*/ 1208878 w 2837633"/>
                  <a:gd name="connsiteY2497" fmla="*/ 273717 h 5667340"/>
                  <a:gd name="connsiteX2498" fmla="*/ 1194590 w 2837633"/>
                  <a:gd name="connsiteY2498" fmla="*/ 335343 h 5667340"/>
                  <a:gd name="connsiteX2499" fmla="*/ 1192876 w 2837633"/>
                  <a:gd name="connsiteY2499" fmla="*/ 384588 h 5667340"/>
                  <a:gd name="connsiteX2500" fmla="*/ 1187351 w 2837633"/>
                  <a:gd name="connsiteY2500" fmla="*/ 437451 h 5667340"/>
                  <a:gd name="connsiteX2501" fmla="*/ 1182970 w 2837633"/>
                  <a:gd name="connsiteY2501" fmla="*/ 453453 h 5667340"/>
                  <a:gd name="connsiteX2502" fmla="*/ 1199924 w 2837633"/>
                  <a:gd name="connsiteY2502" fmla="*/ 461169 h 5667340"/>
                  <a:gd name="connsiteX2503" fmla="*/ 1098007 w 2837633"/>
                  <a:gd name="connsiteY2503" fmla="*/ 3554984 h 5667340"/>
                  <a:gd name="connsiteX2504" fmla="*/ 1150775 w 2837633"/>
                  <a:gd name="connsiteY2504" fmla="*/ 3485737 h 5667340"/>
                  <a:gd name="connsiteX2505" fmla="*/ 1158300 w 2837633"/>
                  <a:gd name="connsiteY2505" fmla="*/ 3466021 h 5667340"/>
                  <a:gd name="connsiteX2506" fmla="*/ 1156395 w 2837633"/>
                  <a:gd name="connsiteY2506" fmla="*/ 3298952 h 5667340"/>
                  <a:gd name="connsiteX2507" fmla="*/ 1150585 w 2837633"/>
                  <a:gd name="connsiteY2507" fmla="*/ 3282759 h 5667340"/>
                  <a:gd name="connsiteX2508" fmla="*/ 1128392 w 2837633"/>
                  <a:gd name="connsiteY2508" fmla="*/ 3287998 h 5667340"/>
                  <a:gd name="connsiteX2509" fmla="*/ 1077623 w 2837633"/>
                  <a:gd name="connsiteY2509" fmla="*/ 3372485 h 5667340"/>
                  <a:gd name="connsiteX2510" fmla="*/ 1064765 w 2837633"/>
                  <a:gd name="connsiteY2510" fmla="*/ 3423444 h 5667340"/>
                  <a:gd name="connsiteX2511" fmla="*/ 1078385 w 2837633"/>
                  <a:gd name="connsiteY2511" fmla="*/ 3579177 h 5667340"/>
                  <a:gd name="connsiteX2512" fmla="*/ 1081433 w 2837633"/>
                  <a:gd name="connsiteY2512" fmla="*/ 3589465 h 5667340"/>
                  <a:gd name="connsiteX2513" fmla="*/ 1098007 w 2837633"/>
                  <a:gd name="connsiteY2513" fmla="*/ 3554984 h 5667340"/>
                  <a:gd name="connsiteX2514" fmla="*/ 2182714 w 2837633"/>
                  <a:gd name="connsiteY2514" fmla="*/ 2100802 h 5667340"/>
                  <a:gd name="connsiteX2515" fmla="*/ 2263772 w 2837633"/>
                  <a:gd name="connsiteY2515" fmla="*/ 2363978 h 5667340"/>
                  <a:gd name="connsiteX2516" fmla="*/ 2340257 w 2837633"/>
                  <a:gd name="connsiteY2516" fmla="*/ 2546953 h 5667340"/>
                  <a:gd name="connsiteX2517" fmla="*/ 2420839 w 2837633"/>
                  <a:gd name="connsiteY2517" fmla="*/ 2677160 h 5667340"/>
                  <a:gd name="connsiteX2518" fmla="*/ 2457796 w 2837633"/>
                  <a:gd name="connsiteY2518" fmla="*/ 2734596 h 5667340"/>
                  <a:gd name="connsiteX2519" fmla="*/ 2481323 w 2837633"/>
                  <a:gd name="connsiteY2519" fmla="*/ 2748407 h 5667340"/>
                  <a:gd name="connsiteX2520" fmla="*/ 2477227 w 2837633"/>
                  <a:gd name="connsiteY2520" fmla="*/ 2716308 h 5667340"/>
                  <a:gd name="connsiteX2521" fmla="*/ 2428554 w 2837633"/>
                  <a:gd name="connsiteY2521" fmla="*/ 2614962 h 5667340"/>
                  <a:gd name="connsiteX2522" fmla="*/ 2399884 w 2837633"/>
                  <a:gd name="connsiteY2522" fmla="*/ 2568861 h 5667340"/>
                  <a:gd name="connsiteX2523" fmla="*/ 2331304 w 2837633"/>
                  <a:gd name="connsiteY2523" fmla="*/ 2463895 h 5667340"/>
                  <a:gd name="connsiteX2524" fmla="*/ 2245579 w 2837633"/>
                  <a:gd name="connsiteY2524" fmla="*/ 2257679 h 5667340"/>
                  <a:gd name="connsiteX2525" fmla="*/ 2207098 w 2837633"/>
                  <a:gd name="connsiteY2525" fmla="*/ 2130234 h 5667340"/>
                  <a:gd name="connsiteX2526" fmla="*/ 2192810 w 2837633"/>
                  <a:gd name="connsiteY2526" fmla="*/ 2059940 h 5667340"/>
                  <a:gd name="connsiteX2527" fmla="*/ 2182714 w 2837633"/>
                  <a:gd name="connsiteY2527" fmla="*/ 2100802 h 5667340"/>
                  <a:gd name="connsiteX2528" fmla="*/ 925985 w 2837633"/>
                  <a:gd name="connsiteY2528" fmla="*/ 3077686 h 5667340"/>
                  <a:gd name="connsiteX2529" fmla="*/ 942083 w 2837633"/>
                  <a:gd name="connsiteY2529" fmla="*/ 3241611 h 5667340"/>
                  <a:gd name="connsiteX2530" fmla="*/ 924747 w 2837633"/>
                  <a:gd name="connsiteY2530" fmla="*/ 3404108 h 5667340"/>
                  <a:gd name="connsiteX2531" fmla="*/ 916556 w 2837633"/>
                  <a:gd name="connsiteY2531" fmla="*/ 3424110 h 5667340"/>
                  <a:gd name="connsiteX2532" fmla="*/ 855881 w 2837633"/>
                  <a:gd name="connsiteY2532" fmla="*/ 3443923 h 5667340"/>
                  <a:gd name="connsiteX2533" fmla="*/ 800541 w 2837633"/>
                  <a:gd name="connsiteY2533" fmla="*/ 3362198 h 5667340"/>
                  <a:gd name="connsiteX2534" fmla="*/ 793112 w 2837633"/>
                  <a:gd name="connsiteY2534" fmla="*/ 3346672 h 5667340"/>
                  <a:gd name="connsiteX2535" fmla="*/ 784444 w 2837633"/>
                  <a:gd name="connsiteY2535" fmla="*/ 3426492 h 5667340"/>
                  <a:gd name="connsiteX2536" fmla="*/ 791969 w 2837633"/>
                  <a:gd name="connsiteY2536" fmla="*/ 3436398 h 5667340"/>
                  <a:gd name="connsiteX2537" fmla="*/ 971515 w 2837633"/>
                  <a:gd name="connsiteY2537" fmla="*/ 3564128 h 5667340"/>
                  <a:gd name="connsiteX2538" fmla="*/ 975992 w 2837633"/>
                  <a:gd name="connsiteY2538" fmla="*/ 3566509 h 5667340"/>
                  <a:gd name="connsiteX2539" fmla="*/ 969515 w 2837633"/>
                  <a:gd name="connsiteY2539" fmla="*/ 3538792 h 5667340"/>
                  <a:gd name="connsiteX2540" fmla="*/ 975896 w 2837633"/>
                  <a:gd name="connsiteY2540" fmla="*/ 3344386 h 5667340"/>
                  <a:gd name="connsiteX2541" fmla="*/ 977230 w 2837633"/>
                  <a:gd name="connsiteY2541" fmla="*/ 3284093 h 5667340"/>
                  <a:gd name="connsiteX2542" fmla="*/ 934844 w 2837633"/>
                  <a:gd name="connsiteY2542" fmla="*/ 3085878 h 5667340"/>
                  <a:gd name="connsiteX2543" fmla="*/ 927319 w 2837633"/>
                  <a:gd name="connsiteY2543" fmla="*/ 3061494 h 5667340"/>
                  <a:gd name="connsiteX2544" fmla="*/ 924366 w 2837633"/>
                  <a:gd name="connsiteY2544" fmla="*/ 3062732 h 5667340"/>
                  <a:gd name="connsiteX2545" fmla="*/ 925985 w 2837633"/>
                  <a:gd name="connsiteY2545" fmla="*/ 3077686 h 5667340"/>
                  <a:gd name="connsiteX2546" fmla="*/ 1068479 w 2837633"/>
                  <a:gd name="connsiteY2546" fmla="*/ 880173 h 5667340"/>
                  <a:gd name="connsiteX2547" fmla="*/ 1089339 w 2837633"/>
                  <a:gd name="connsiteY2547" fmla="*/ 995712 h 5667340"/>
                  <a:gd name="connsiteX2548" fmla="*/ 1096292 w 2837633"/>
                  <a:gd name="connsiteY2548" fmla="*/ 1022667 h 5667340"/>
                  <a:gd name="connsiteX2549" fmla="*/ 1092387 w 2837633"/>
                  <a:gd name="connsiteY2549" fmla="*/ 1025334 h 5667340"/>
                  <a:gd name="connsiteX2550" fmla="*/ 1083243 w 2837633"/>
                  <a:gd name="connsiteY2550" fmla="*/ 1005713 h 5667340"/>
                  <a:gd name="connsiteX2551" fmla="*/ 1062383 w 2837633"/>
                  <a:gd name="connsiteY2551" fmla="*/ 893508 h 5667340"/>
                  <a:gd name="connsiteX2552" fmla="*/ 1057811 w 2837633"/>
                  <a:gd name="connsiteY2552" fmla="*/ 870077 h 5667340"/>
                  <a:gd name="connsiteX2553" fmla="*/ 1050572 w 2837633"/>
                  <a:gd name="connsiteY2553" fmla="*/ 908272 h 5667340"/>
                  <a:gd name="connsiteX2554" fmla="*/ 1057049 w 2837633"/>
                  <a:gd name="connsiteY2554" fmla="*/ 1023144 h 5667340"/>
                  <a:gd name="connsiteX2555" fmla="*/ 1121819 w 2837633"/>
                  <a:gd name="connsiteY2555" fmla="*/ 1060768 h 5667340"/>
                  <a:gd name="connsiteX2556" fmla="*/ 1163158 w 2837633"/>
                  <a:gd name="connsiteY2556" fmla="*/ 1051243 h 5667340"/>
                  <a:gd name="connsiteX2557" fmla="*/ 1185637 w 2837633"/>
                  <a:gd name="connsiteY2557" fmla="*/ 985329 h 5667340"/>
                  <a:gd name="connsiteX2558" fmla="*/ 1161729 w 2837633"/>
                  <a:gd name="connsiteY2558" fmla="*/ 939705 h 5667340"/>
                  <a:gd name="connsiteX2559" fmla="*/ 1151728 w 2837633"/>
                  <a:gd name="connsiteY2559" fmla="*/ 933037 h 5667340"/>
                  <a:gd name="connsiteX2560" fmla="*/ 1085529 w 2837633"/>
                  <a:gd name="connsiteY2560" fmla="*/ 861314 h 5667340"/>
                  <a:gd name="connsiteX2561" fmla="*/ 1084386 w 2837633"/>
                  <a:gd name="connsiteY2561" fmla="*/ 858552 h 5667340"/>
                  <a:gd name="connsiteX2562" fmla="*/ 1068479 w 2837633"/>
                  <a:gd name="connsiteY2562" fmla="*/ 880173 h 5667340"/>
                  <a:gd name="connsiteX2563" fmla="*/ 1177445 w 2837633"/>
                  <a:gd name="connsiteY2563" fmla="*/ 4959160 h 5667340"/>
                  <a:gd name="connsiteX2564" fmla="*/ 1193828 w 2837633"/>
                  <a:gd name="connsiteY2564" fmla="*/ 4852194 h 5667340"/>
                  <a:gd name="connsiteX2565" fmla="*/ 1192971 w 2837633"/>
                  <a:gd name="connsiteY2565" fmla="*/ 4760849 h 5667340"/>
                  <a:gd name="connsiteX2566" fmla="*/ 1200305 w 2837633"/>
                  <a:gd name="connsiteY2566" fmla="*/ 4647597 h 5667340"/>
                  <a:gd name="connsiteX2567" fmla="*/ 1229357 w 2837633"/>
                  <a:gd name="connsiteY2567" fmla="*/ 4523486 h 5667340"/>
                  <a:gd name="connsiteX2568" fmla="*/ 1232786 w 2837633"/>
                  <a:gd name="connsiteY2568" fmla="*/ 4511390 h 5667340"/>
                  <a:gd name="connsiteX2569" fmla="*/ 1232881 w 2837633"/>
                  <a:gd name="connsiteY2569" fmla="*/ 4504817 h 5667340"/>
                  <a:gd name="connsiteX2570" fmla="*/ 1185732 w 2837633"/>
                  <a:gd name="connsiteY2570" fmla="*/ 4607020 h 5667340"/>
                  <a:gd name="connsiteX2571" fmla="*/ 1146584 w 2837633"/>
                  <a:gd name="connsiteY2571" fmla="*/ 4692269 h 5667340"/>
                  <a:gd name="connsiteX2572" fmla="*/ 1132678 w 2837633"/>
                  <a:gd name="connsiteY2572" fmla="*/ 4738561 h 5667340"/>
                  <a:gd name="connsiteX2573" fmla="*/ 1148108 w 2837633"/>
                  <a:gd name="connsiteY2573" fmla="*/ 4826858 h 5667340"/>
                  <a:gd name="connsiteX2574" fmla="*/ 1152204 w 2837633"/>
                  <a:gd name="connsiteY2574" fmla="*/ 4938872 h 5667340"/>
                  <a:gd name="connsiteX2575" fmla="*/ 1142489 w 2837633"/>
                  <a:gd name="connsiteY2575" fmla="*/ 4997069 h 5667340"/>
                  <a:gd name="connsiteX2576" fmla="*/ 1147156 w 2837633"/>
                  <a:gd name="connsiteY2576" fmla="*/ 4999164 h 5667340"/>
                  <a:gd name="connsiteX2577" fmla="*/ 1177445 w 2837633"/>
                  <a:gd name="connsiteY2577" fmla="*/ 4959160 h 5667340"/>
                  <a:gd name="connsiteX2578" fmla="*/ 1306890 w 2837633"/>
                  <a:gd name="connsiteY2578" fmla="*/ 742442 h 5667340"/>
                  <a:gd name="connsiteX2579" fmla="*/ 1538062 w 2837633"/>
                  <a:gd name="connsiteY2579" fmla="*/ 731202 h 5667340"/>
                  <a:gd name="connsiteX2580" fmla="*/ 1611976 w 2837633"/>
                  <a:gd name="connsiteY2580" fmla="*/ 762159 h 5667340"/>
                  <a:gd name="connsiteX2581" fmla="*/ 1621977 w 2837633"/>
                  <a:gd name="connsiteY2581" fmla="*/ 776637 h 5667340"/>
                  <a:gd name="connsiteX2582" fmla="*/ 1623977 w 2837633"/>
                  <a:gd name="connsiteY2582" fmla="*/ 774255 h 5667340"/>
                  <a:gd name="connsiteX2583" fmla="*/ 1555302 w 2837633"/>
                  <a:gd name="connsiteY2583" fmla="*/ 698913 h 5667340"/>
                  <a:gd name="connsiteX2584" fmla="*/ 1494628 w 2837633"/>
                  <a:gd name="connsiteY2584" fmla="*/ 709962 h 5667340"/>
                  <a:gd name="connsiteX2585" fmla="*/ 1301556 w 2837633"/>
                  <a:gd name="connsiteY2585" fmla="*/ 725773 h 5667340"/>
                  <a:gd name="connsiteX2586" fmla="*/ 1174874 w 2837633"/>
                  <a:gd name="connsiteY2586" fmla="*/ 746157 h 5667340"/>
                  <a:gd name="connsiteX2587" fmla="*/ 1160205 w 2837633"/>
                  <a:gd name="connsiteY2587" fmla="*/ 759777 h 5667340"/>
                  <a:gd name="connsiteX2588" fmla="*/ 1161158 w 2837633"/>
                  <a:gd name="connsiteY2588" fmla="*/ 763968 h 5667340"/>
                  <a:gd name="connsiteX2589" fmla="*/ 1170111 w 2837633"/>
                  <a:gd name="connsiteY2589" fmla="*/ 765397 h 5667340"/>
                  <a:gd name="connsiteX2590" fmla="*/ 1320987 w 2837633"/>
                  <a:gd name="connsiteY2590" fmla="*/ 780256 h 5667340"/>
                  <a:gd name="connsiteX2591" fmla="*/ 1418428 w 2837633"/>
                  <a:gd name="connsiteY2591" fmla="*/ 780161 h 5667340"/>
                  <a:gd name="connsiteX2592" fmla="*/ 1477769 w 2837633"/>
                  <a:gd name="connsiteY2592" fmla="*/ 763397 h 5667340"/>
                  <a:gd name="connsiteX2593" fmla="*/ 1477102 w 2837633"/>
                  <a:gd name="connsiteY2593" fmla="*/ 758730 h 5667340"/>
                  <a:gd name="connsiteX2594" fmla="*/ 1413570 w 2837633"/>
                  <a:gd name="connsiteY2594" fmla="*/ 764445 h 5667340"/>
                  <a:gd name="connsiteX2595" fmla="*/ 1349657 w 2837633"/>
                  <a:gd name="connsiteY2595" fmla="*/ 763016 h 5667340"/>
                  <a:gd name="connsiteX2596" fmla="*/ 1287459 w 2837633"/>
                  <a:gd name="connsiteY2596" fmla="*/ 746823 h 5667340"/>
                  <a:gd name="connsiteX2597" fmla="*/ 1287745 w 2837633"/>
                  <a:gd name="connsiteY2597" fmla="*/ 742347 h 5667340"/>
                  <a:gd name="connsiteX2598" fmla="*/ 1306890 w 2837633"/>
                  <a:gd name="connsiteY2598" fmla="*/ 742442 h 5667340"/>
                  <a:gd name="connsiteX2599" fmla="*/ 1260599 w 2837633"/>
                  <a:gd name="connsiteY2599" fmla="*/ 2015553 h 5667340"/>
                  <a:gd name="connsiteX2600" fmla="*/ 1258027 w 2837633"/>
                  <a:gd name="connsiteY2600" fmla="*/ 2018125 h 5667340"/>
                  <a:gd name="connsiteX2601" fmla="*/ 1267647 w 2837633"/>
                  <a:gd name="connsiteY2601" fmla="*/ 2027745 h 5667340"/>
                  <a:gd name="connsiteX2602" fmla="*/ 1382709 w 2837633"/>
                  <a:gd name="connsiteY2602" fmla="*/ 2040985 h 5667340"/>
                  <a:gd name="connsiteX2603" fmla="*/ 1535204 w 2837633"/>
                  <a:gd name="connsiteY2603" fmla="*/ 2019268 h 5667340"/>
                  <a:gd name="connsiteX2604" fmla="*/ 1698177 w 2837633"/>
                  <a:gd name="connsiteY2604" fmla="*/ 1971643 h 5667340"/>
                  <a:gd name="connsiteX2605" fmla="*/ 1710083 w 2837633"/>
                  <a:gd name="connsiteY2605" fmla="*/ 1961070 h 5667340"/>
                  <a:gd name="connsiteX2606" fmla="*/ 1700368 w 2837633"/>
                  <a:gd name="connsiteY2606" fmla="*/ 1962975 h 5667340"/>
                  <a:gd name="connsiteX2607" fmla="*/ 1500629 w 2837633"/>
                  <a:gd name="connsiteY2607" fmla="*/ 1995741 h 5667340"/>
                  <a:gd name="connsiteX2608" fmla="*/ 1431668 w 2837633"/>
                  <a:gd name="connsiteY2608" fmla="*/ 1999837 h 5667340"/>
                  <a:gd name="connsiteX2609" fmla="*/ 1339751 w 2837633"/>
                  <a:gd name="connsiteY2609" fmla="*/ 1994599 h 5667340"/>
                  <a:gd name="connsiteX2610" fmla="*/ 1317844 w 2837633"/>
                  <a:gd name="connsiteY2610" fmla="*/ 1986216 h 5667340"/>
                  <a:gd name="connsiteX2611" fmla="*/ 1296508 w 2837633"/>
                  <a:gd name="connsiteY2611" fmla="*/ 1940878 h 5667340"/>
                  <a:gd name="connsiteX2612" fmla="*/ 1260884 w 2837633"/>
                  <a:gd name="connsiteY2612" fmla="*/ 1956308 h 5667340"/>
                  <a:gd name="connsiteX2613" fmla="*/ 1232976 w 2837633"/>
                  <a:gd name="connsiteY2613" fmla="*/ 1987931 h 5667340"/>
                  <a:gd name="connsiteX2614" fmla="*/ 1302985 w 2837633"/>
                  <a:gd name="connsiteY2614" fmla="*/ 2011839 h 5667340"/>
                  <a:gd name="connsiteX2615" fmla="*/ 1302699 w 2837633"/>
                  <a:gd name="connsiteY2615" fmla="*/ 2018792 h 5667340"/>
                  <a:gd name="connsiteX2616" fmla="*/ 1260599 w 2837633"/>
                  <a:gd name="connsiteY2616" fmla="*/ 2015553 h 5667340"/>
                  <a:gd name="connsiteX2617" fmla="*/ 922271 w 2837633"/>
                  <a:gd name="connsiteY2617" fmla="*/ 2266061 h 5667340"/>
                  <a:gd name="connsiteX2618" fmla="*/ 996470 w 2837633"/>
                  <a:gd name="connsiteY2618" fmla="*/ 2188528 h 5667340"/>
                  <a:gd name="connsiteX2619" fmla="*/ 1123534 w 2837633"/>
                  <a:gd name="connsiteY2619" fmla="*/ 2056320 h 5667340"/>
                  <a:gd name="connsiteX2620" fmla="*/ 1138012 w 2837633"/>
                  <a:gd name="connsiteY2620" fmla="*/ 2022030 h 5667340"/>
                  <a:gd name="connsiteX2621" fmla="*/ 1136774 w 2837633"/>
                  <a:gd name="connsiteY2621" fmla="*/ 1869440 h 5667340"/>
                  <a:gd name="connsiteX2622" fmla="*/ 1136012 w 2837633"/>
                  <a:gd name="connsiteY2622" fmla="*/ 1863630 h 5667340"/>
                  <a:gd name="connsiteX2623" fmla="*/ 922271 w 2837633"/>
                  <a:gd name="connsiteY2623" fmla="*/ 2266061 h 5667340"/>
                  <a:gd name="connsiteX2624" fmla="*/ 919508 w 2837633"/>
                  <a:gd name="connsiteY2624" fmla="*/ 3981133 h 5667340"/>
                  <a:gd name="connsiteX2625" fmla="*/ 916270 w 2837633"/>
                  <a:gd name="connsiteY2625" fmla="*/ 3979894 h 5667340"/>
                  <a:gd name="connsiteX2626" fmla="*/ 921509 w 2837633"/>
                  <a:gd name="connsiteY2626" fmla="*/ 3945985 h 5667340"/>
                  <a:gd name="connsiteX2627" fmla="*/ 894077 w 2837633"/>
                  <a:gd name="connsiteY2627" fmla="*/ 3973227 h 5667340"/>
                  <a:gd name="connsiteX2628" fmla="*/ 893029 w 2837633"/>
                  <a:gd name="connsiteY2628" fmla="*/ 3971798 h 5667340"/>
                  <a:gd name="connsiteX2629" fmla="*/ 932272 w 2837633"/>
                  <a:gd name="connsiteY2629" fmla="*/ 3920934 h 5667340"/>
                  <a:gd name="connsiteX2630" fmla="*/ 968086 w 2837633"/>
                  <a:gd name="connsiteY2630" fmla="*/ 3862546 h 5667340"/>
                  <a:gd name="connsiteX2631" fmla="*/ 902840 w 2837633"/>
                  <a:gd name="connsiteY2631" fmla="*/ 3871024 h 5667340"/>
                  <a:gd name="connsiteX2632" fmla="*/ 875408 w 2837633"/>
                  <a:gd name="connsiteY2632" fmla="*/ 3997897 h 5667340"/>
                  <a:gd name="connsiteX2633" fmla="*/ 895791 w 2837633"/>
                  <a:gd name="connsiteY2633" fmla="*/ 4051046 h 5667340"/>
                  <a:gd name="connsiteX2634" fmla="*/ 919985 w 2837633"/>
                  <a:gd name="connsiteY2634" fmla="*/ 4057237 h 5667340"/>
                  <a:gd name="connsiteX2635" fmla="*/ 959609 w 2837633"/>
                  <a:gd name="connsiteY2635" fmla="*/ 4017042 h 5667340"/>
                  <a:gd name="connsiteX2636" fmla="*/ 969229 w 2837633"/>
                  <a:gd name="connsiteY2636" fmla="*/ 3976942 h 5667340"/>
                  <a:gd name="connsiteX2637" fmla="*/ 958466 w 2837633"/>
                  <a:gd name="connsiteY2637" fmla="*/ 3898932 h 5667340"/>
                  <a:gd name="connsiteX2638" fmla="*/ 919508 w 2837633"/>
                  <a:gd name="connsiteY2638" fmla="*/ 3981133 h 5667340"/>
                  <a:gd name="connsiteX2639" fmla="*/ 2165188 w 2837633"/>
                  <a:gd name="connsiteY2639" fmla="*/ 2521998 h 5667340"/>
                  <a:gd name="connsiteX2640" fmla="*/ 2170331 w 2837633"/>
                  <a:gd name="connsiteY2640" fmla="*/ 2522665 h 5667340"/>
                  <a:gd name="connsiteX2641" fmla="*/ 2157282 w 2837633"/>
                  <a:gd name="connsiteY2641" fmla="*/ 2707545 h 5667340"/>
                  <a:gd name="connsiteX2642" fmla="*/ 2158901 w 2837633"/>
                  <a:gd name="connsiteY2642" fmla="*/ 2708402 h 5667340"/>
                  <a:gd name="connsiteX2643" fmla="*/ 2174522 w 2837633"/>
                  <a:gd name="connsiteY2643" fmla="*/ 2629059 h 5667340"/>
                  <a:gd name="connsiteX2644" fmla="*/ 2183190 w 2837633"/>
                  <a:gd name="connsiteY2644" fmla="*/ 2574004 h 5667340"/>
                  <a:gd name="connsiteX2645" fmla="*/ 2175094 w 2837633"/>
                  <a:gd name="connsiteY2645" fmla="*/ 2474468 h 5667340"/>
                  <a:gd name="connsiteX2646" fmla="*/ 2140328 w 2837633"/>
                  <a:gd name="connsiteY2646" fmla="*/ 2335498 h 5667340"/>
                  <a:gd name="connsiteX2647" fmla="*/ 2132708 w 2837633"/>
                  <a:gd name="connsiteY2647" fmla="*/ 2317496 h 5667340"/>
                  <a:gd name="connsiteX2648" fmla="*/ 2132803 w 2837633"/>
                  <a:gd name="connsiteY2648" fmla="*/ 2401507 h 5667340"/>
                  <a:gd name="connsiteX2649" fmla="*/ 2126707 w 2837633"/>
                  <a:gd name="connsiteY2649" fmla="*/ 2645061 h 5667340"/>
                  <a:gd name="connsiteX2650" fmla="*/ 2122897 w 2837633"/>
                  <a:gd name="connsiteY2650" fmla="*/ 2670302 h 5667340"/>
                  <a:gd name="connsiteX2651" fmla="*/ 2128612 w 2837633"/>
                  <a:gd name="connsiteY2651" fmla="*/ 2742025 h 5667340"/>
                  <a:gd name="connsiteX2652" fmla="*/ 2135470 w 2837633"/>
                  <a:gd name="connsiteY2652" fmla="*/ 2753646 h 5667340"/>
                  <a:gd name="connsiteX2653" fmla="*/ 2165188 w 2837633"/>
                  <a:gd name="connsiteY2653" fmla="*/ 2521998 h 5667340"/>
                  <a:gd name="connsiteX2654" fmla="*/ 2064032 w 2837633"/>
                  <a:gd name="connsiteY2654" fmla="*/ 2706783 h 5667340"/>
                  <a:gd name="connsiteX2655" fmla="*/ 2075653 w 2837633"/>
                  <a:gd name="connsiteY2655" fmla="*/ 2710878 h 5667340"/>
                  <a:gd name="connsiteX2656" fmla="*/ 2079463 w 2837633"/>
                  <a:gd name="connsiteY2656" fmla="*/ 2697543 h 5667340"/>
                  <a:gd name="connsiteX2657" fmla="*/ 2080892 w 2837633"/>
                  <a:gd name="connsiteY2657" fmla="*/ 2657634 h 5667340"/>
                  <a:gd name="connsiteX2658" fmla="*/ 2085749 w 2837633"/>
                  <a:gd name="connsiteY2658" fmla="*/ 2657919 h 5667340"/>
                  <a:gd name="connsiteX2659" fmla="*/ 2085940 w 2837633"/>
                  <a:gd name="connsiteY2659" fmla="*/ 2706688 h 5667340"/>
                  <a:gd name="connsiteX2660" fmla="*/ 2089559 w 2837633"/>
                  <a:gd name="connsiteY2660" fmla="*/ 2718594 h 5667340"/>
                  <a:gd name="connsiteX2661" fmla="*/ 2098227 w 2837633"/>
                  <a:gd name="connsiteY2661" fmla="*/ 2710974 h 5667340"/>
                  <a:gd name="connsiteX2662" fmla="*/ 2115372 w 2837633"/>
                  <a:gd name="connsiteY2662" fmla="*/ 2621248 h 5667340"/>
                  <a:gd name="connsiteX2663" fmla="*/ 2119658 w 2837633"/>
                  <a:gd name="connsiteY2663" fmla="*/ 2390362 h 5667340"/>
                  <a:gd name="connsiteX2664" fmla="*/ 2119087 w 2837633"/>
                  <a:gd name="connsiteY2664" fmla="*/ 2245963 h 5667340"/>
                  <a:gd name="connsiteX2665" fmla="*/ 2117658 w 2837633"/>
                  <a:gd name="connsiteY2665" fmla="*/ 2224723 h 5667340"/>
                  <a:gd name="connsiteX2666" fmla="*/ 2114420 w 2837633"/>
                  <a:gd name="connsiteY2666" fmla="*/ 2224913 h 5667340"/>
                  <a:gd name="connsiteX2667" fmla="*/ 2112991 w 2837633"/>
                  <a:gd name="connsiteY2667" fmla="*/ 2254250 h 5667340"/>
                  <a:gd name="connsiteX2668" fmla="*/ 2096036 w 2837633"/>
                  <a:gd name="connsiteY2668" fmla="*/ 2419795 h 5667340"/>
                  <a:gd name="connsiteX2669" fmla="*/ 2079463 w 2837633"/>
                  <a:gd name="connsiteY2669" fmla="*/ 2601532 h 5667340"/>
                  <a:gd name="connsiteX2670" fmla="*/ 2042696 w 2837633"/>
                  <a:gd name="connsiteY2670" fmla="*/ 2659825 h 5667340"/>
                  <a:gd name="connsiteX2671" fmla="*/ 2064032 w 2837633"/>
                  <a:gd name="connsiteY2671" fmla="*/ 2706783 h 5667340"/>
                  <a:gd name="connsiteX2672" fmla="*/ 1359849 w 2837633"/>
                  <a:gd name="connsiteY2672" fmla="*/ 439071 h 5667340"/>
                  <a:gd name="connsiteX2673" fmla="*/ 1391186 w 2837633"/>
                  <a:gd name="connsiteY2673" fmla="*/ 401256 h 5667340"/>
                  <a:gd name="connsiteX2674" fmla="*/ 1423571 w 2837633"/>
                  <a:gd name="connsiteY2674" fmla="*/ 367252 h 5667340"/>
                  <a:gd name="connsiteX2675" fmla="*/ 1456814 w 2837633"/>
                  <a:gd name="connsiteY2675" fmla="*/ 332010 h 5667340"/>
                  <a:gd name="connsiteX2676" fmla="*/ 1491961 w 2837633"/>
                  <a:gd name="connsiteY2676" fmla="*/ 304673 h 5667340"/>
                  <a:gd name="connsiteX2677" fmla="*/ 1344323 w 2837633"/>
                  <a:gd name="connsiteY2677" fmla="*/ 483838 h 5667340"/>
                  <a:gd name="connsiteX2678" fmla="*/ 1364707 w 2837633"/>
                  <a:gd name="connsiteY2678" fmla="*/ 463931 h 5667340"/>
                  <a:gd name="connsiteX2679" fmla="*/ 1481198 w 2837633"/>
                  <a:gd name="connsiteY2679" fmla="*/ 359632 h 5667340"/>
                  <a:gd name="connsiteX2680" fmla="*/ 1521584 w 2837633"/>
                  <a:gd name="connsiteY2680" fmla="*/ 315246 h 5667340"/>
                  <a:gd name="connsiteX2681" fmla="*/ 1534728 w 2837633"/>
                  <a:gd name="connsiteY2681" fmla="*/ 286671 h 5667340"/>
                  <a:gd name="connsiteX2682" fmla="*/ 1509296 w 2837633"/>
                  <a:gd name="connsiteY2682" fmla="*/ 254857 h 5667340"/>
                  <a:gd name="connsiteX2683" fmla="*/ 1445669 w 2837633"/>
                  <a:gd name="connsiteY2683" fmla="*/ 301149 h 5667340"/>
                  <a:gd name="connsiteX2684" fmla="*/ 1347848 w 2837633"/>
                  <a:gd name="connsiteY2684" fmla="*/ 440023 h 5667340"/>
                  <a:gd name="connsiteX2685" fmla="*/ 1329655 w 2837633"/>
                  <a:gd name="connsiteY2685" fmla="*/ 471932 h 5667340"/>
                  <a:gd name="connsiteX2686" fmla="*/ 1359849 w 2837633"/>
                  <a:gd name="connsiteY2686" fmla="*/ 439071 h 5667340"/>
                  <a:gd name="connsiteX2687" fmla="*/ 1232595 w 2837633"/>
                  <a:gd name="connsiteY2687" fmla="*/ 2030603 h 5667340"/>
                  <a:gd name="connsiteX2688" fmla="*/ 1229261 w 2837633"/>
                  <a:gd name="connsiteY2688" fmla="*/ 2007648 h 5667340"/>
                  <a:gd name="connsiteX2689" fmla="*/ 1216117 w 2837633"/>
                  <a:gd name="connsiteY2689" fmla="*/ 1998885 h 5667340"/>
                  <a:gd name="connsiteX2690" fmla="*/ 1075433 w 2837633"/>
                  <a:gd name="connsiteY2690" fmla="*/ 2124043 h 5667340"/>
                  <a:gd name="connsiteX2691" fmla="*/ 924842 w 2837633"/>
                  <a:gd name="connsiteY2691" fmla="*/ 2283587 h 5667340"/>
                  <a:gd name="connsiteX2692" fmla="*/ 893410 w 2837633"/>
                  <a:gd name="connsiteY2692" fmla="*/ 2323401 h 5667340"/>
                  <a:gd name="connsiteX2693" fmla="*/ 891886 w 2837633"/>
                  <a:gd name="connsiteY2693" fmla="*/ 2349691 h 5667340"/>
                  <a:gd name="connsiteX2694" fmla="*/ 896648 w 2837633"/>
                  <a:gd name="connsiteY2694" fmla="*/ 2349691 h 5667340"/>
                  <a:gd name="connsiteX2695" fmla="*/ 1232595 w 2837633"/>
                  <a:gd name="connsiteY2695" fmla="*/ 2030603 h 5667340"/>
                  <a:gd name="connsiteX2696" fmla="*/ 1172302 w 2837633"/>
                  <a:gd name="connsiteY2696" fmla="*/ 828738 h 5667340"/>
                  <a:gd name="connsiteX2697" fmla="*/ 1119724 w 2837633"/>
                  <a:gd name="connsiteY2697" fmla="*/ 775970 h 5667340"/>
                  <a:gd name="connsiteX2698" fmla="*/ 1101626 w 2837633"/>
                  <a:gd name="connsiteY2698" fmla="*/ 771684 h 5667340"/>
                  <a:gd name="connsiteX2699" fmla="*/ 1099721 w 2837633"/>
                  <a:gd name="connsiteY2699" fmla="*/ 777018 h 5667340"/>
                  <a:gd name="connsiteX2700" fmla="*/ 1116009 w 2837633"/>
                  <a:gd name="connsiteY2700" fmla="*/ 800830 h 5667340"/>
                  <a:gd name="connsiteX2701" fmla="*/ 1109627 w 2837633"/>
                  <a:gd name="connsiteY2701" fmla="*/ 846074 h 5667340"/>
                  <a:gd name="connsiteX2702" fmla="*/ 1101626 w 2837633"/>
                  <a:gd name="connsiteY2702" fmla="*/ 873125 h 5667340"/>
                  <a:gd name="connsiteX2703" fmla="*/ 1138107 w 2837633"/>
                  <a:gd name="connsiteY2703" fmla="*/ 915035 h 5667340"/>
                  <a:gd name="connsiteX2704" fmla="*/ 1146870 w 2837633"/>
                  <a:gd name="connsiteY2704" fmla="*/ 913701 h 5667340"/>
                  <a:gd name="connsiteX2705" fmla="*/ 1250883 w 2837633"/>
                  <a:gd name="connsiteY2705" fmla="*/ 886460 h 5667340"/>
                  <a:gd name="connsiteX2706" fmla="*/ 1257360 w 2837633"/>
                  <a:gd name="connsiteY2706" fmla="*/ 884460 h 5667340"/>
                  <a:gd name="connsiteX2707" fmla="*/ 1234691 w 2837633"/>
                  <a:gd name="connsiteY2707" fmla="*/ 849122 h 5667340"/>
                  <a:gd name="connsiteX2708" fmla="*/ 1167825 w 2837633"/>
                  <a:gd name="connsiteY2708" fmla="*/ 798639 h 5667340"/>
                  <a:gd name="connsiteX2709" fmla="*/ 1159253 w 2837633"/>
                  <a:gd name="connsiteY2709" fmla="*/ 794829 h 5667340"/>
                  <a:gd name="connsiteX2710" fmla="*/ 1200496 w 2837633"/>
                  <a:gd name="connsiteY2710" fmla="*/ 862647 h 5667340"/>
                  <a:gd name="connsiteX2711" fmla="*/ 1197543 w 2837633"/>
                  <a:gd name="connsiteY2711" fmla="*/ 865600 h 5667340"/>
                  <a:gd name="connsiteX2712" fmla="*/ 1172302 w 2837633"/>
                  <a:gd name="connsiteY2712" fmla="*/ 828738 h 5667340"/>
                  <a:gd name="connsiteX2713" fmla="*/ 1093816 w 2837633"/>
                  <a:gd name="connsiteY2713" fmla="*/ 837501 h 5667340"/>
                  <a:gd name="connsiteX2714" fmla="*/ 1107246 w 2837633"/>
                  <a:gd name="connsiteY2714" fmla="*/ 829119 h 5667340"/>
                  <a:gd name="connsiteX2715" fmla="*/ 1108484 w 2837633"/>
                  <a:gd name="connsiteY2715" fmla="*/ 814927 h 5667340"/>
                  <a:gd name="connsiteX2716" fmla="*/ 1038380 w 2837633"/>
                  <a:gd name="connsiteY2716" fmla="*/ 745680 h 5667340"/>
                  <a:gd name="connsiteX2717" fmla="*/ 998471 w 2837633"/>
                  <a:gd name="connsiteY2717" fmla="*/ 741680 h 5667340"/>
                  <a:gd name="connsiteX2718" fmla="*/ 969419 w 2837633"/>
                  <a:gd name="connsiteY2718" fmla="*/ 803592 h 5667340"/>
                  <a:gd name="connsiteX2719" fmla="*/ 1031427 w 2837633"/>
                  <a:gd name="connsiteY2719" fmla="*/ 849027 h 5667340"/>
                  <a:gd name="connsiteX2720" fmla="*/ 1093816 w 2837633"/>
                  <a:gd name="connsiteY2720" fmla="*/ 837501 h 5667340"/>
                  <a:gd name="connsiteX2721" fmla="*/ 1812096 w 2837633"/>
                  <a:gd name="connsiteY2721" fmla="*/ 2942908 h 5667340"/>
                  <a:gd name="connsiteX2722" fmla="*/ 1778663 w 2837633"/>
                  <a:gd name="connsiteY2722" fmla="*/ 2946717 h 5667340"/>
                  <a:gd name="connsiteX2723" fmla="*/ 1672079 w 2837633"/>
                  <a:gd name="connsiteY2723" fmla="*/ 3007392 h 5667340"/>
                  <a:gd name="connsiteX2724" fmla="*/ 1673031 w 2837633"/>
                  <a:gd name="connsiteY2724" fmla="*/ 3013869 h 5667340"/>
                  <a:gd name="connsiteX2725" fmla="*/ 1696844 w 2837633"/>
                  <a:gd name="connsiteY2725" fmla="*/ 3023680 h 5667340"/>
                  <a:gd name="connsiteX2726" fmla="*/ 1696177 w 2837633"/>
                  <a:gd name="connsiteY2726" fmla="*/ 3026727 h 5667340"/>
                  <a:gd name="connsiteX2727" fmla="*/ 1676841 w 2837633"/>
                  <a:gd name="connsiteY2727" fmla="*/ 3021965 h 5667340"/>
                  <a:gd name="connsiteX2728" fmla="*/ 1653695 w 2837633"/>
                  <a:gd name="connsiteY2728" fmla="*/ 3027299 h 5667340"/>
                  <a:gd name="connsiteX2729" fmla="*/ 1600546 w 2837633"/>
                  <a:gd name="connsiteY2729" fmla="*/ 3103785 h 5667340"/>
                  <a:gd name="connsiteX2730" fmla="*/ 1597688 w 2837633"/>
                  <a:gd name="connsiteY2730" fmla="*/ 3117215 h 5667340"/>
                  <a:gd name="connsiteX2731" fmla="*/ 1629692 w 2837633"/>
                  <a:gd name="connsiteY2731" fmla="*/ 3084068 h 5667340"/>
                  <a:gd name="connsiteX2732" fmla="*/ 1797047 w 2837633"/>
                  <a:gd name="connsiteY2732" fmla="*/ 3000058 h 5667340"/>
                  <a:gd name="connsiteX2733" fmla="*/ 1883915 w 2837633"/>
                  <a:gd name="connsiteY2733" fmla="*/ 2955766 h 5667340"/>
                  <a:gd name="connsiteX2734" fmla="*/ 1900107 w 2837633"/>
                  <a:gd name="connsiteY2734" fmla="*/ 2939098 h 5667340"/>
                  <a:gd name="connsiteX2735" fmla="*/ 1812096 w 2837633"/>
                  <a:gd name="connsiteY2735" fmla="*/ 2942908 h 5667340"/>
                  <a:gd name="connsiteX2736" fmla="*/ 707768 w 2837633"/>
                  <a:gd name="connsiteY2736" fmla="*/ 977995 h 5667340"/>
                  <a:gd name="connsiteX2737" fmla="*/ 879408 w 2837633"/>
                  <a:gd name="connsiteY2737" fmla="*/ 914559 h 5667340"/>
                  <a:gd name="connsiteX2738" fmla="*/ 829402 w 2837633"/>
                  <a:gd name="connsiteY2738" fmla="*/ 883602 h 5667340"/>
                  <a:gd name="connsiteX2739" fmla="*/ 810638 w 2837633"/>
                  <a:gd name="connsiteY2739" fmla="*/ 884841 h 5667340"/>
                  <a:gd name="connsiteX2740" fmla="*/ 702338 w 2837633"/>
                  <a:gd name="connsiteY2740" fmla="*/ 936085 h 5667340"/>
                  <a:gd name="connsiteX2741" fmla="*/ 638426 w 2837633"/>
                  <a:gd name="connsiteY2741" fmla="*/ 974852 h 5667340"/>
                  <a:gd name="connsiteX2742" fmla="*/ 626996 w 2837633"/>
                  <a:gd name="connsiteY2742" fmla="*/ 989711 h 5667340"/>
                  <a:gd name="connsiteX2743" fmla="*/ 717197 w 2837633"/>
                  <a:gd name="connsiteY2743" fmla="*/ 962374 h 5667340"/>
                  <a:gd name="connsiteX2744" fmla="*/ 802160 w 2837633"/>
                  <a:gd name="connsiteY2744" fmla="*/ 926274 h 5667340"/>
                  <a:gd name="connsiteX2745" fmla="*/ 707768 w 2837633"/>
                  <a:gd name="connsiteY2745" fmla="*/ 977995 h 5667340"/>
                  <a:gd name="connsiteX2746" fmla="*/ 1882105 w 2837633"/>
                  <a:gd name="connsiteY2746" fmla="*/ 2895854 h 5667340"/>
                  <a:gd name="connsiteX2747" fmla="*/ 1883629 w 2837633"/>
                  <a:gd name="connsiteY2747" fmla="*/ 2900521 h 5667340"/>
                  <a:gd name="connsiteX2748" fmla="*/ 1817525 w 2837633"/>
                  <a:gd name="connsiteY2748" fmla="*/ 2933383 h 5667340"/>
                  <a:gd name="connsiteX2749" fmla="*/ 1913823 w 2837633"/>
                  <a:gd name="connsiteY2749" fmla="*/ 2921191 h 5667340"/>
                  <a:gd name="connsiteX2750" fmla="*/ 1970687 w 2837633"/>
                  <a:gd name="connsiteY2750" fmla="*/ 2802318 h 5667340"/>
                  <a:gd name="connsiteX2751" fmla="*/ 1954114 w 2837633"/>
                  <a:gd name="connsiteY2751" fmla="*/ 2814034 h 5667340"/>
                  <a:gd name="connsiteX2752" fmla="*/ 1807715 w 2837633"/>
                  <a:gd name="connsiteY2752" fmla="*/ 2894044 h 5667340"/>
                  <a:gd name="connsiteX2753" fmla="*/ 1730181 w 2837633"/>
                  <a:gd name="connsiteY2753" fmla="*/ 2955195 h 5667340"/>
                  <a:gd name="connsiteX2754" fmla="*/ 1882105 w 2837633"/>
                  <a:gd name="connsiteY2754" fmla="*/ 2895854 h 5667340"/>
                  <a:gd name="connsiteX2755" fmla="*/ 1182017 w 2837633"/>
                  <a:gd name="connsiteY2755" fmla="*/ 3460686 h 5667340"/>
                  <a:gd name="connsiteX2756" fmla="*/ 1219070 w 2837633"/>
                  <a:gd name="connsiteY2756" fmla="*/ 3443446 h 5667340"/>
                  <a:gd name="connsiteX2757" fmla="*/ 1226499 w 2837633"/>
                  <a:gd name="connsiteY2757" fmla="*/ 3433159 h 5667340"/>
                  <a:gd name="connsiteX2758" fmla="*/ 1289840 w 2837633"/>
                  <a:gd name="connsiteY2758" fmla="*/ 3335433 h 5667340"/>
                  <a:gd name="connsiteX2759" fmla="*/ 1299080 w 2837633"/>
                  <a:gd name="connsiteY2759" fmla="*/ 3318859 h 5667340"/>
                  <a:gd name="connsiteX2760" fmla="*/ 1323940 w 2837633"/>
                  <a:gd name="connsiteY2760" fmla="*/ 3235992 h 5667340"/>
                  <a:gd name="connsiteX2761" fmla="*/ 1182017 w 2837633"/>
                  <a:gd name="connsiteY2761" fmla="*/ 3460686 h 5667340"/>
                  <a:gd name="connsiteX2762" fmla="*/ 486121 w 2837633"/>
                  <a:gd name="connsiteY2762" fmla="*/ 862362 h 5667340"/>
                  <a:gd name="connsiteX2763" fmla="*/ 538413 w 2837633"/>
                  <a:gd name="connsiteY2763" fmla="*/ 890937 h 5667340"/>
                  <a:gd name="connsiteX2764" fmla="*/ 645474 w 2837633"/>
                  <a:gd name="connsiteY2764" fmla="*/ 911415 h 5667340"/>
                  <a:gd name="connsiteX2765" fmla="*/ 750344 w 2837633"/>
                  <a:gd name="connsiteY2765" fmla="*/ 900557 h 5667340"/>
                  <a:gd name="connsiteX2766" fmla="*/ 763394 w 2837633"/>
                  <a:gd name="connsiteY2766" fmla="*/ 894175 h 5667340"/>
                  <a:gd name="connsiteX2767" fmla="*/ 695290 w 2837633"/>
                  <a:gd name="connsiteY2767" fmla="*/ 888555 h 5667340"/>
                  <a:gd name="connsiteX2768" fmla="*/ 633092 w 2837633"/>
                  <a:gd name="connsiteY2768" fmla="*/ 880364 h 5667340"/>
                  <a:gd name="connsiteX2769" fmla="*/ 550319 w 2837633"/>
                  <a:gd name="connsiteY2769" fmla="*/ 848836 h 5667340"/>
                  <a:gd name="connsiteX2770" fmla="*/ 453164 w 2837633"/>
                  <a:gd name="connsiteY2770" fmla="*/ 820547 h 5667340"/>
                  <a:gd name="connsiteX2771" fmla="*/ 450783 w 2837633"/>
                  <a:gd name="connsiteY2771" fmla="*/ 825119 h 5667340"/>
                  <a:gd name="connsiteX2772" fmla="*/ 486121 w 2837633"/>
                  <a:gd name="connsiteY2772" fmla="*/ 862362 h 5667340"/>
                  <a:gd name="connsiteX2773" fmla="*/ 1387948 w 2837633"/>
                  <a:gd name="connsiteY2773" fmla="*/ 922274 h 5667340"/>
                  <a:gd name="connsiteX2774" fmla="*/ 1386424 w 2837633"/>
                  <a:gd name="connsiteY2774" fmla="*/ 925798 h 5667340"/>
                  <a:gd name="connsiteX2775" fmla="*/ 1249359 w 2837633"/>
                  <a:gd name="connsiteY2775" fmla="*/ 831310 h 5667340"/>
                  <a:gd name="connsiteX2776" fmla="*/ 1273267 w 2837633"/>
                  <a:gd name="connsiteY2776" fmla="*/ 887412 h 5667340"/>
                  <a:gd name="connsiteX2777" fmla="*/ 1275077 w 2837633"/>
                  <a:gd name="connsiteY2777" fmla="*/ 889603 h 5667340"/>
                  <a:gd name="connsiteX2778" fmla="*/ 1393282 w 2837633"/>
                  <a:gd name="connsiteY2778" fmla="*/ 940181 h 5667340"/>
                  <a:gd name="connsiteX2779" fmla="*/ 1411094 w 2837633"/>
                  <a:gd name="connsiteY2779" fmla="*/ 898747 h 5667340"/>
                  <a:gd name="connsiteX2780" fmla="*/ 1369946 w 2837633"/>
                  <a:gd name="connsiteY2780" fmla="*/ 855885 h 5667340"/>
                  <a:gd name="connsiteX2781" fmla="*/ 1270124 w 2837633"/>
                  <a:gd name="connsiteY2781" fmla="*/ 835215 h 5667340"/>
                  <a:gd name="connsiteX2782" fmla="*/ 1387948 w 2837633"/>
                  <a:gd name="connsiteY2782" fmla="*/ 922274 h 5667340"/>
                  <a:gd name="connsiteX2783" fmla="*/ 228374 w 2837633"/>
                  <a:gd name="connsiteY2783" fmla="*/ 690626 h 5667340"/>
                  <a:gd name="connsiteX2784" fmla="*/ 294383 w 2837633"/>
                  <a:gd name="connsiteY2784" fmla="*/ 708628 h 5667340"/>
                  <a:gd name="connsiteX2785" fmla="*/ 367535 w 2837633"/>
                  <a:gd name="connsiteY2785" fmla="*/ 717486 h 5667340"/>
                  <a:gd name="connsiteX2786" fmla="*/ 511553 w 2837633"/>
                  <a:gd name="connsiteY2786" fmla="*/ 758539 h 5667340"/>
                  <a:gd name="connsiteX2787" fmla="*/ 565655 w 2837633"/>
                  <a:gd name="connsiteY2787" fmla="*/ 773112 h 5667340"/>
                  <a:gd name="connsiteX2788" fmla="*/ 605374 w 2837633"/>
                  <a:gd name="connsiteY2788" fmla="*/ 773493 h 5667340"/>
                  <a:gd name="connsiteX2789" fmla="*/ 583085 w 2837633"/>
                  <a:gd name="connsiteY2789" fmla="*/ 743490 h 5667340"/>
                  <a:gd name="connsiteX2790" fmla="*/ 507552 w 2837633"/>
                  <a:gd name="connsiteY2790" fmla="*/ 728345 h 5667340"/>
                  <a:gd name="connsiteX2791" fmla="*/ 416207 w 2837633"/>
                  <a:gd name="connsiteY2791" fmla="*/ 697198 h 5667340"/>
                  <a:gd name="connsiteX2792" fmla="*/ 408683 w 2837633"/>
                  <a:gd name="connsiteY2792" fmla="*/ 696055 h 5667340"/>
                  <a:gd name="connsiteX2793" fmla="*/ 278952 w 2837633"/>
                  <a:gd name="connsiteY2793" fmla="*/ 684720 h 5667340"/>
                  <a:gd name="connsiteX2794" fmla="*/ 196466 w 2837633"/>
                  <a:gd name="connsiteY2794" fmla="*/ 675481 h 5667340"/>
                  <a:gd name="connsiteX2795" fmla="*/ 187131 w 2837633"/>
                  <a:gd name="connsiteY2795" fmla="*/ 677672 h 5667340"/>
                  <a:gd name="connsiteX2796" fmla="*/ 187131 w 2837633"/>
                  <a:gd name="connsiteY2796" fmla="*/ 682530 h 5667340"/>
                  <a:gd name="connsiteX2797" fmla="*/ 228374 w 2837633"/>
                  <a:gd name="connsiteY2797" fmla="*/ 690626 h 5667340"/>
                  <a:gd name="connsiteX2798" fmla="*/ 443163 w 2837633"/>
                  <a:gd name="connsiteY2798" fmla="*/ 737394 h 5667340"/>
                  <a:gd name="connsiteX2799" fmla="*/ 422113 w 2837633"/>
                  <a:gd name="connsiteY2799" fmla="*/ 731679 h 5667340"/>
                  <a:gd name="connsiteX2800" fmla="*/ 361058 w 2837633"/>
                  <a:gd name="connsiteY2800" fmla="*/ 734631 h 5667340"/>
                  <a:gd name="connsiteX2801" fmla="*/ 352771 w 2837633"/>
                  <a:gd name="connsiteY2801" fmla="*/ 743394 h 5667340"/>
                  <a:gd name="connsiteX2802" fmla="*/ 363725 w 2837633"/>
                  <a:gd name="connsiteY2802" fmla="*/ 749014 h 5667340"/>
                  <a:gd name="connsiteX2803" fmla="*/ 432209 w 2837633"/>
                  <a:gd name="connsiteY2803" fmla="*/ 751586 h 5667340"/>
                  <a:gd name="connsiteX2804" fmla="*/ 448783 w 2837633"/>
                  <a:gd name="connsiteY2804" fmla="*/ 762825 h 5667340"/>
                  <a:gd name="connsiteX2805" fmla="*/ 363820 w 2837633"/>
                  <a:gd name="connsiteY2805" fmla="*/ 755491 h 5667340"/>
                  <a:gd name="connsiteX2806" fmla="*/ 566702 w 2837633"/>
                  <a:gd name="connsiteY2806" fmla="*/ 813879 h 5667340"/>
                  <a:gd name="connsiteX2807" fmla="*/ 443163 w 2837633"/>
                  <a:gd name="connsiteY2807" fmla="*/ 737394 h 5667340"/>
                  <a:gd name="connsiteX2808" fmla="*/ 965895 w 2837633"/>
                  <a:gd name="connsiteY2808" fmla="*/ 3892836 h 5667340"/>
                  <a:gd name="connsiteX2809" fmla="*/ 965133 w 2837633"/>
                  <a:gd name="connsiteY2809" fmla="*/ 3902742 h 5667340"/>
                  <a:gd name="connsiteX2810" fmla="*/ 972467 w 2837633"/>
                  <a:gd name="connsiteY2810" fmla="*/ 4001707 h 5667340"/>
                  <a:gd name="connsiteX2811" fmla="*/ 983421 w 2837633"/>
                  <a:gd name="connsiteY2811" fmla="*/ 3990276 h 5667340"/>
                  <a:gd name="connsiteX2812" fmla="*/ 1051334 w 2837633"/>
                  <a:gd name="connsiteY2812" fmla="*/ 3850259 h 5667340"/>
                  <a:gd name="connsiteX2813" fmla="*/ 1051620 w 2837633"/>
                  <a:gd name="connsiteY2813" fmla="*/ 3819303 h 5667340"/>
                  <a:gd name="connsiteX2814" fmla="*/ 965895 w 2837633"/>
                  <a:gd name="connsiteY2814" fmla="*/ 3892836 h 5667340"/>
                  <a:gd name="connsiteX2815" fmla="*/ 1555683 w 2837633"/>
                  <a:gd name="connsiteY2815" fmla="*/ 2573814 h 5667340"/>
                  <a:gd name="connsiteX2816" fmla="*/ 1561303 w 2837633"/>
                  <a:gd name="connsiteY2816" fmla="*/ 2590864 h 5667340"/>
                  <a:gd name="connsiteX2817" fmla="*/ 1617119 w 2837633"/>
                  <a:gd name="connsiteY2817" fmla="*/ 2751646 h 5667340"/>
                  <a:gd name="connsiteX2818" fmla="*/ 1621977 w 2837633"/>
                  <a:gd name="connsiteY2818" fmla="*/ 2791746 h 5667340"/>
                  <a:gd name="connsiteX2819" fmla="*/ 1561779 w 2837633"/>
                  <a:gd name="connsiteY2819" fmla="*/ 2514949 h 5667340"/>
                  <a:gd name="connsiteX2820" fmla="*/ 1555683 w 2837633"/>
                  <a:gd name="connsiteY2820" fmla="*/ 2573814 h 5667340"/>
                  <a:gd name="connsiteX2821" fmla="*/ 814448 w 2837633"/>
                  <a:gd name="connsiteY2821" fmla="*/ 706628 h 5667340"/>
                  <a:gd name="connsiteX2822" fmla="*/ 700814 w 2837633"/>
                  <a:gd name="connsiteY2822" fmla="*/ 712248 h 5667340"/>
                  <a:gd name="connsiteX2823" fmla="*/ 680240 w 2837633"/>
                  <a:gd name="connsiteY2823" fmla="*/ 715867 h 5667340"/>
                  <a:gd name="connsiteX2824" fmla="*/ 702910 w 2837633"/>
                  <a:gd name="connsiteY2824" fmla="*/ 754920 h 5667340"/>
                  <a:gd name="connsiteX2825" fmla="*/ 714340 w 2837633"/>
                  <a:gd name="connsiteY2825" fmla="*/ 759682 h 5667340"/>
                  <a:gd name="connsiteX2826" fmla="*/ 762632 w 2837633"/>
                  <a:gd name="connsiteY2826" fmla="*/ 754443 h 5667340"/>
                  <a:gd name="connsiteX2827" fmla="*/ 862835 w 2837633"/>
                  <a:gd name="connsiteY2827" fmla="*/ 728345 h 5667340"/>
                  <a:gd name="connsiteX2828" fmla="*/ 814448 w 2837633"/>
                  <a:gd name="connsiteY2828" fmla="*/ 706628 h 5667340"/>
                  <a:gd name="connsiteX2829" fmla="*/ 1006948 w 2837633"/>
                  <a:gd name="connsiteY2829" fmla="*/ 3259042 h 5667340"/>
                  <a:gd name="connsiteX2830" fmla="*/ 967514 w 2837633"/>
                  <a:gd name="connsiteY2830" fmla="*/ 3074829 h 5667340"/>
                  <a:gd name="connsiteX2831" fmla="*/ 951893 w 2837633"/>
                  <a:gd name="connsiteY2831" fmla="*/ 3033205 h 5667340"/>
                  <a:gd name="connsiteX2832" fmla="*/ 901220 w 2837633"/>
                  <a:gd name="connsiteY2832" fmla="*/ 2942336 h 5667340"/>
                  <a:gd name="connsiteX2833" fmla="*/ 993994 w 2837633"/>
                  <a:gd name="connsiteY2833" fmla="*/ 3296761 h 5667340"/>
                  <a:gd name="connsiteX2834" fmla="*/ 1006948 w 2837633"/>
                  <a:gd name="connsiteY2834" fmla="*/ 3259042 h 5667340"/>
                  <a:gd name="connsiteX2835" fmla="*/ 1010186 w 2837633"/>
                  <a:gd name="connsiteY2835" fmla="*/ 139414 h 5667340"/>
                  <a:gd name="connsiteX2836" fmla="*/ 1000947 w 2837633"/>
                  <a:gd name="connsiteY2836" fmla="*/ 213804 h 5667340"/>
                  <a:gd name="connsiteX2837" fmla="*/ 999518 w 2837633"/>
                  <a:gd name="connsiteY2837" fmla="*/ 260191 h 5667340"/>
                  <a:gd name="connsiteX2838" fmla="*/ 1002947 w 2837633"/>
                  <a:gd name="connsiteY2838" fmla="*/ 275241 h 5667340"/>
                  <a:gd name="connsiteX2839" fmla="*/ 1018949 w 2837633"/>
                  <a:gd name="connsiteY2839" fmla="*/ 315055 h 5667340"/>
                  <a:gd name="connsiteX2840" fmla="*/ 1024283 w 2837633"/>
                  <a:gd name="connsiteY2840" fmla="*/ 409448 h 5667340"/>
                  <a:gd name="connsiteX2841" fmla="*/ 1036285 w 2837633"/>
                  <a:gd name="connsiteY2841" fmla="*/ 388779 h 5667340"/>
                  <a:gd name="connsiteX2842" fmla="*/ 1026950 w 2837633"/>
                  <a:gd name="connsiteY2842" fmla="*/ 206756 h 5667340"/>
                  <a:gd name="connsiteX2843" fmla="*/ 1054287 w 2837633"/>
                  <a:gd name="connsiteY2843" fmla="*/ 101600 h 5667340"/>
                  <a:gd name="connsiteX2844" fmla="*/ 1058002 w 2837633"/>
                  <a:gd name="connsiteY2844" fmla="*/ 89313 h 5667340"/>
                  <a:gd name="connsiteX2845" fmla="*/ 1054573 w 2837633"/>
                  <a:gd name="connsiteY2845" fmla="*/ 86741 h 5667340"/>
                  <a:gd name="connsiteX2846" fmla="*/ 1010186 w 2837633"/>
                  <a:gd name="connsiteY2846" fmla="*/ 139414 h 5667340"/>
                  <a:gd name="connsiteX2847" fmla="*/ 1409474 w 2837633"/>
                  <a:gd name="connsiteY2847" fmla="*/ 637857 h 5667340"/>
                  <a:gd name="connsiteX2848" fmla="*/ 1432525 w 2837633"/>
                  <a:gd name="connsiteY2848" fmla="*/ 635095 h 5667340"/>
                  <a:gd name="connsiteX2849" fmla="*/ 1559303 w 2837633"/>
                  <a:gd name="connsiteY2849" fmla="*/ 604901 h 5667340"/>
                  <a:gd name="connsiteX2850" fmla="*/ 1618262 w 2837633"/>
                  <a:gd name="connsiteY2850" fmla="*/ 547275 h 5667340"/>
                  <a:gd name="connsiteX2851" fmla="*/ 1409474 w 2837633"/>
                  <a:gd name="connsiteY2851" fmla="*/ 637857 h 5667340"/>
                  <a:gd name="connsiteX2852" fmla="*/ 913127 w 2837633"/>
                  <a:gd name="connsiteY2852" fmla="*/ 760635 h 5667340"/>
                  <a:gd name="connsiteX2853" fmla="*/ 817019 w 2837633"/>
                  <a:gd name="connsiteY2853" fmla="*/ 785400 h 5667340"/>
                  <a:gd name="connsiteX2854" fmla="*/ 797303 w 2837633"/>
                  <a:gd name="connsiteY2854" fmla="*/ 789400 h 5667340"/>
                  <a:gd name="connsiteX2855" fmla="*/ 863120 w 2837633"/>
                  <a:gd name="connsiteY2855" fmla="*/ 753872 h 5667340"/>
                  <a:gd name="connsiteX2856" fmla="*/ 717769 w 2837633"/>
                  <a:gd name="connsiteY2856" fmla="*/ 778732 h 5667340"/>
                  <a:gd name="connsiteX2857" fmla="*/ 737390 w 2837633"/>
                  <a:gd name="connsiteY2857" fmla="*/ 800735 h 5667340"/>
                  <a:gd name="connsiteX2858" fmla="*/ 766156 w 2837633"/>
                  <a:gd name="connsiteY2858" fmla="*/ 789495 h 5667340"/>
                  <a:gd name="connsiteX2859" fmla="*/ 830164 w 2837633"/>
                  <a:gd name="connsiteY2859" fmla="*/ 810165 h 5667340"/>
                  <a:gd name="connsiteX2860" fmla="*/ 846452 w 2837633"/>
                  <a:gd name="connsiteY2860" fmla="*/ 810450 h 5667340"/>
                  <a:gd name="connsiteX2861" fmla="*/ 936177 w 2837633"/>
                  <a:gd name="connsiteY2861" fmla="*/ 779589 h 5667340"/>
                  <a:gd name="connsiteX2862" fmla="*/ 949893 w 2837633"/>
                  <a:gd name="connsiteY2862" fmla="*/ 771588 h 5667340"/>
                  <a:gd name="connsiteX2863" fmla="*/ 913127 w 2837633"/>
                  <a:gd name="connsiteY2863" fmla="*/ 760635 h 5667340"/>
                  <a:gd name="connsiteX2864" fmla="*/ 1128106 w 2837633"/>
                  <a:gd name="connsiteY2864" fmla="*/ 5085556 h 5667340"/>
                  <a:gd name="connsiteX2865" fmla="*/ 1159062 w 2837633"/>
                  <a:gd name="connsiteY2865" fmla="*/ 5128133 h 5667340"/>
                  <a:gd name="connsiteX2866" fmla="*/ 1189923 w 2837633"/>
                  <a:gd name="connsiteY2866" fmla="*/ 5136325 h 5667340"/>
                  <a:gd name="connsiteX2867" fmla="*/ 1210688 w 2837633"/>
                  <a:gd name="connsiteY2867" fmla="*/ 5128800 h 5667340"/>
                  <a:gd name="connsiteX2868" fmla="*/ 1252312 w 2837633"/>
                  <a:gd name="connsiteY2868" fmla="*/ 5097272 h 5667340"/>
                  <a:gd name="connsiteX2869" fmla="*/ 1203353 w 2837633"/>
                  <a:gd name="connsiteY2869" fmla="*/ 5082890 h 5667340"/>
                  <a:gd name="connsiteX2870" fmla="*/ 1134583 w 2837633"/>
                  <a:gd name="connsiteY2870" fmla="*/ 5057267 h 5667340"/>
                  <a:gd name="connsiteX2871" fmla="*/ 1110770 w 2837633"/>
                  <a:gd name="connsiteY2871" fmla="*/ 5041170 h 5667340"/>
                  <a:gd name="connsiteX2872" fmla="*/ 1106579 w 2837633"/>
                  <a:gd name="connsiteY2872" fmla="*/ 5047266 h 5667340"/>
                  <a:gd name="connsiteX2873" fmla="*/ 1128106 w 2837633"/>
                  <a:gd name="connsiteY2873" fmla="*/ 5085556 h 5667340"/>
                  <a:gd name="connsiteX2874" fmla="*/ 1060574 w 2837633"/>
                  <a:gd name="connsiteY2874" fmla="*/ 334200 h 5667340"/>
                  <a:gd name="connsiteX2875" fmla="*/ 1062098 w 2837633"/>
                  <a:gd name="connsiteY2875" fmla="*/ 206661 h 5667340"/>
                  <a:gd name="connsiteX2876" fmla="*/ 1046000 w 2837633"/>
                  <a:gd name="connsiteY2876" fmla="*/ 149130 h 5667340"/>
                  <a:gd name="connsiteX2877" fmla="*/ 1041047 w 2837633"/>
                  <a:gd name="connsiteY2877" fmla="*/ 149225 h 5667340"/>
                  <a:gd name="connsiteX2878" fmla="*/ 1035142 w 2837633"/>
                  <a:gd name="connsiteY2878" fmla="*/ 237045 h 5667340"/>
                  <a:gd name="connsiteX2879" fmla="*/ 1046953 w 2837633"/>
                  <a:gd name="connsiteY2879" fmla="*/ 393351 h 5667340"/>
                  <a:gd name="connsiteX2880" fmla="*/ 1059907 w 2837633"/>
                  <a:gd name="connsiteY2880" fmla="*/ 406590 h 5667340"/>
                  <a:gd name="connsiteX2881" fmla="*/ 1060574 w 2837633"/>
                  <a:gd name="connsiteY2881" fmla="*/ 334200 h 5667340"/>
                  <a:gd name="connsiteX2882" fmla="*/ 2436365 w 2837633"/>
                  <a:gd name="connsiteY2882" fmla="*/ 2604865 h 5667340"/>
                  <a:gd name="connsiteX2883" fmla="*/ 2460844 w 2837633"/>
                  <a:gd name="connsiteY2883" fmla="*/ 2661349 h 5667340"/>
                  <a:gd name="connsiteX2884" fmla="*/ 2511422 w 2837633"/>
                  <a:gd name="connsiteY2884" fmla="*/ 2739834 h 5667340"/>
                  <a:gd name="connsiteX2885" fmla="*/ 2518470 w 2837633"/>
                  <a:gd name="connsiteY2885" fmla="*/ 2746597 h 5667340"/>
                  <a:gd name="connsiteX2886" fmla="*/ 2528852 w 2837633"/>
                  <a:gd name="connsiteY2886" fmla="*/ 2747359 h 5667340"/>
                  <a:gd name="connsiteX2887" fmla="*/ 2530091 w 2837633"/>
                  <a:gd name="connsiteY2887" fmla="*/ 2734786 h 5667340"/>
                  <a:gd name="connsiteX2888" fmla="*/ 2489228 w 2837633"/>
                  <a:gd name="connsiteY2888" fmla="*/ 2622486 h 5667340"/>
                  <a:gd name="connsiteX2889" fmla="*/ 2481894 w 2837633"/>
                  <a:gd name="connsiteY2889" fmla="*/ 2607532 h 5667340"/>
                  <a:gd name="connsiteX2890" fmla="*/ 2436365 w 2837633"/>
                  <a:gd name="connsiteY2890" fmla="*/ 2604865 h 5667340"/>
                  <a:gd name="connsiteX2891" fmla="*/ 773204 w 2837633"/>
                  <a:gd name="connsiteY2891" fmla="*/ 3459448 h 5667340"/>
                  <a:gd name="connsiteX2892" fmla="*/ 789492 w 2837633"/>
                  <a:gd name="connsiteY2892" fmla="*/ 3477069 h 5667340"/>
                  <a:gd name="connsiteX2893" fmla="*/ 846642 w 2837633"/>
                  <a:gd name="connsiteY2893" fmla="*/ 3513550 h 5667340"/>
                  <a:gd name="connsiteX2894" fmla="*/ 953608 w 2837633"/>
                  <a:gd name="connsiteY2894" fmla="*/ 3571843 h 5667340"/>
                  <a:gd name="connsiteX2895" fmla="*/ 960561 w 2837633"/>
                  <a:gd name="connsiteY2895" fmla="*/ 3575653 h 5667340"/>
                  <a:gd name="connsiteX2896" fmla="*/ 773204 w 2837633"/>
                  <a:gd name="connsiteY2896" fmla="*/ 3459448 h 5667340"/>
                  <a:gd name="connsiteX2897" fmla="*/ 1114104 w 2837633"/>
                  <a:gd name="connsiteY2897" fmla="*/ 227997 h 5667340"/>
                  <a:gd name="connsiteX2898" fmla="*/ 1096102 w 2837633"/>
                  <a:gd name="connsiteY2898" fmla="*/ 205803 h 5667340"/>
                  <a:gd name="connsiteX2899" fmla="*/ 1076766 w 2837633"/>
                  <a:gd name="connsiteY2899" fmla="*/ 217519 h 5667340"/>
                  <a:gd name="connsiteX2900" fmla="*/ 1075909 w 2837633"/>
                  <a:gd name="connsiteY2900" fmla="*/ 251142 h 5667340"/>
                  <a:gd name="connsiteX2901" fmla="*/ 1086386 w 2837633"/>
                  <a:gd name="connsiteY2901" fmla="*/ 276860 h 5667340"/>
                  <a:gd name="connsiteX2902" fmla="*/ 1092863 w 2837633"/>
                  <a:gd name="connsiteY2902" fmla="*/ 294576 h 5667340"/>
                  <a:gd name="connsiteX2903" fmla="*/ 1087053 w 2837633"/>
                  <a:gd name="connsiteY2903" fmla="*/ 359442 h 5667340"/>
                  <a:gd name="connsiteX2904" fmla="*/ 1082386 w 2837633"/>
                  <a:gd name="connsiteY2904" fmla="*/ 400494 h 5667340"/>
                  <a:gd name="connsiteX2905" fmla="*/ 1088672 w 2837633"/>
                  <a:gd name="connsiteY2905" fmla="*/ 409829 h 5667340"/>
                  <a:gd name="connsiteX2906" fmla="*/ 1093149 w 2837633"/>
                  <a:gd name="connsiteY2906" fmla="*/ 400304 h 5667340"/>
                  <a:gd name="connsiteX2907" fmla="*/ 1103722 w 2837633"/>
                  <a:gd name="connsiteY2907" fmla="*/ 331438 h 5667340"/>
                  <a:gd name="connsiteX2908" fmla="*/ 1128677 w 2837633"/>
                  <a:gd name="connsiteY2908" fmla="*/ 321246 h 5667340"/>
                  <a:gd name="connsiteX2909" fmla="*/ 1114104 w 2837633"/>
                  <a:gd name="connsiteY2909" fmla="*/ 227997 h 5667340"/>
                  <a:gd name="connsiteX2910" fmla="*/ 582609 w 2837633"/>
                  <a:gd name="connsiteY2910" fmla="*/ 714534 h 5667340"/>
                  <a:gd name="connsiteX2911" fmla="*/ 455069 w 2837633"/>
                  <a:gd name="connsiteY2911" fmla="*/ 683482 h 5667340"/>
                  <a:gd name="connsiteX2912" fmla="*/ 314099 w 2837633"/>
                  <a:gd name="connsiteY2912" fmla="*/ 608330 h 5667340"/>
                  <a:gd name="connsiteX2913" fmla="*/ 242567 w 2837633"/>
                  <a:gd name="connsiteY2913" fmla="*/ 597471 h 5667340"/>
                  <a:gd name="connsiteX2914" fmla="*/ 594896 w 2837633"/>
                  <a:gd name="connsiteY2914" fmla="*/ 727297 h 5667340"/>
                  <a:gd name="connsiteX2915" fmla="*/ 582609 w 2837633"/>
                  <a:gd name="connsiteY2915" fmla="*/ 714534 h 5667340"/>
                  <a:gd name="connsiteX2916" fmla="*/ 1145441 w 2837633"/>
                  <a:gd name="connsiteY2916" fmla="*/ 4906772 h 5667340"/>
                  <a:gd name="connsiteX2917" fmla="*/ 1144775 w 2837633"/>
                  <a:gd name="connsiteY2917" fmla="*/ 4861624 h 5667340"/>
                  <a:gd name="connsiteX2918" fmla="*/ 1117152 w 2837633"/>
                  <a:gd name="connsiteY2918" fmla="*/ 4772755 h 5667340"/>
                  <a:gd name="connsiteX2919" fmla="*/ 1130678 w 2837633"/>
                  <a:gd name="connsiteY2919" fmla="*/ 4974686 h 5667340"/>
                  <a:gd name="connsiteX2920" fmla="*/ 1145441 w 2837633"/>
                  <a:gd name="connsiteY2920" fmla="*/ 4906772 h 5667340"/>
                  <a:gd name="connsiteX2921" fmla="*/ 656999 w 2837633"/>
                  <a:gd name="connsiteY2921" fmla="*/ 702056 h 5667340"/>
                  <a:gd name="connsiteX2922" fmla="*/ 629567 w 2837633"/>
                  <a:gd name="connsiteY2922" fmla="*/ 671671 h 5667340"/>
                  <a:gd name="connsiteX2923" fmla="*/ 618804 w 2837633"/>
                  <a:gd name="connsiteY2923" fmla="*/ 670814 h 5667340"/>
                  <a:gd name="connsiteX2924" fmla="*/ 618614 w 2837633"/>
                  <a:gd name="connsiteY2924" fmla="*/ 684054 h 5667340"/>
                  <a:gd name="connsiteX2925" fmla="*/ 683574 w 2837633"/>
                  <a:gd name="connsiteY2925" fmla="*/ 798639 h 5667340"/>
                  <a:gd name="connsiteX2926" fmla="*/ 724436 w 2837633"/>
                  <a:gd name="connsiteY2926" fmla="*/ 818166 h 5667340"/>
                  <a:gd name="connsiteX2927" fmla="*/ 656999 w 2837633"/>
                  <a:gd name="connsiteY2927" fmla="*/ 702056 h 5667340"/>
                  <a:gd name="connsiteX2928" fmla="*/ 1830289 w 2837633"/>
                  <a:gd name="connsiteY2928" fmla="*/ 384111 h 5667340"/>
                  <a:gd name="connsiteX2929" fmla="*/ 1810382 w 2837633"/>
                  <a:gd name="connsiteY2929" fmla="*/ 387350 h 5667340"/>
                  <a:gd name="connsiteX2930" fmla="*/ 1748660 w 2837633"/>
                  <a:gd name="connsiteY2930" fmla="*/ 428022 h 5667340"/>
                  <a:gd name="connsiteX2931" fmla="*/ 1687509 w 2837633"/>
                  <a:gd name="connsiteY2931" fmla="*/ 479838 h 5667340"/>
                  <a:gd name="connsiteX2932" fmla="*/ 1627311 w 2837633"/>
                  <a:gd name="connsiteY2932" fmla="*/ 565944 h 5667340"/>
                  <a:gd name="connsiteX2933" fmla="*/ 1830289 w 2837633"/>
                  <a:gd name="connsiteY2933" fmla="*/ 384111 h 5667340"/>
                  <a:gd name="connsiteX2934" fmla="*/ 1472720 w 2837633"/>
                  <a:gd name="connsiteY2934" fmla="*/ 2535523 h 5667340"/>
                  <a:gd name="connsiteX2935" fmla="*/ 1495866 w 2837633"/>
                  <a:gd name="connsiteY2935" fmla="*/ 2551335 h 5667340"/>
                  <a:gd name="connsiteX2936" fmla="*/ 1531966 w 2837633"/>
                  <a:gd name="connsiteY2936" fmla="*/ 2581053 h 5667340"/>
                  <a:gd name="connsiteX2937" fmla="*/ 1540634 w 2837633"/>
                  <a:gd name="connsiteY2937" fmla="*/ 2665635 h 5667340"/>
                  <a:gd name="connsiteX2938" fmla="*/ 1537395 w 2837633"/>
                  <a:gd name="connsiteY2938" fmla="*/ 2674112 h 5667340"/>
                  <a:gd name="connsiteX2939" fmla="*/ 1596260 w 2837633"/>
                  <a:gd name="connsiteY2939" fmla="*/ 2720594 h 5667340"/>
                  <a:gd name="connsiteX2940" fmla="*/ 1507772 w 2837633"/>
                  <a:gd name="connsiteY2940" fmla="*/ 2520664 h 5667340"/>
                  <a:gd name="connsiteX2941" fmla="*/ 1472720 w 2837633"/>
                  <a:gd name="connsiteY2941" fmla="*/ 2535523 h 5667340"/>
                  <a:gd name="connsiteX2942" fmla="*/ 1022569 w 2837633"/>
                  <a:gd name="connsiteY2942" fmla="*/ 3264852 h 5667340"/>
                  <a:gd name="connsiteX2943" fmla="*/ 1066955 w 2837633"/>
                  <a:gd name="connsiteY2943" fmla="*/ 3223038 h 5667340"/>
                  <a:gd name="connsiteX2944" fmla="*/ 985707 w 2837633"/>
                  <a:gd name="connsiteY2944" fmla="*/ 3092831 h 5667340"/>
                  <a:gd name="connsiteX2945" fmla="*/ 1022569 w 2837633"/>
                  <a:gd name="connsiteY2945" fmla="*/ 3264852 h 5667340"/>
                  <a:gd name="connsiteX2946" fmla="*/ 1612738 w 2837633"/>
                  <a:gd name="connsiteY2946" fmla="*/ 2847181 h 5667340"/>
                  <a:gd name="connsiteX2947" fmla="*/ 1602356 w 2837633"/>
                  <a:gd name="connsiteY2947" fmla="*/ 2743740 h 5667340"/>
                  <a:gd name="connsiteX2948" fmla="*/ 1591021 w 2837633"/>
                  <a:gd name="connsiteY2948" fmla="*/ 2724785 h 5667340"/>
                  <a:gd name="connsiteX2949" fmla="*/ 1539491 w 2837633"/>
                  <a:gd name="connsiteY2949" fmla="*/ 2683256 h 5667340"/>
                  <a:gd name="connsiteX2950" fmla="*/ 1529966 w 2837633"/>
                  <a:gd name="connsiteY2950" fmla="*/ 2678970 h 5667340"/>
                  <a:gd name="connsiteX2951" fmla="*/ 1533109 w 2837633"/>
                  <a:gd name="connsiteY2951" fmla="*/ 2692209 h 5667340"/>
                  <a:gd name="connsiteX2952" fmla="*/ 1563113 w 2837633"/>
                  <a:gd name="connsiteY2952" fmla="*/ 2740216 h 5667340"/>
                  <a:gd name="connsiteX2953" fmla="*/ 1611119 w 2837633"/>
                  <a:gd name="connsiteY2953" fmla="*/ 2866041 h 5667340"/>
                  <a:gd name="connsiteX2954" fmla="*/ 1612738 w 2837633"/>
                  <a:gd name="connsiteY2954" fmla="*/ 2847181 h 5667340"/>
                  <a:gd name="connsiteX2955" fmla="*/ 1551397 w 2837633"/>
                  <a:gd name="connsiteY2955" fmla="*/ 2502281 h 5667340"/>
                  <a:gd name="connsiteX2956" fmla="*/ 1543301 w 2837633"/>
                  <a:gd name="connsiteY2956" fmla="*/ 2484755 h 5667340"/>
                  <a:gd name="connsiteX2957" fmla="*/ 1482341 w 2837633"/>
                  <a:gd name="connsiteY2957" fmla="*/ 2361787 h 5667340"/>
                  <a:gd name="connsiteX2958" fmla="*/ 1479674 w 2837633"/>
                  <a:gd name="connsiteY2958" fmla="*/ 2357215 h 5667340"/>
                  <a:gd name="connsiteX2959" fmla="*/ 1473387 w 2837633"/>
                  <a:gd name="connsiteY2959" fmla="*/ 2361597 h 5667340"/>
                  <a:gd name="connsiteX2960" fmla="*/ 1483865 w 2837633"/>
                  <a:gd name="connsiteY2960" fmla="*/ 2417890 h 5667340"/>
                  <a:gd name="connsiteX2961" fmla="*/ 1523298 w 2837633"/>
                  <a:gd name="connsiteY2961" fmla="*/ 2479135 h 5667340"/>
                  <a:gd name="connsiteX2962" fmla="*/ 1521679 w 2837633"/>
                  <a:gd name="connsiteY2962" fmla="*/ 2501709 h 5667340"/>
                  <a:gd name="connsiteX2963" fmla="*/ 1522822 w 2837633"/>
                  <a:gd name="connsiteY2963" fmla="*/ 2524379 h 5667340"/>
                  <a:gd name="connsiteX2964" fmla="*/ 1548539 w 2837633"/>
                  <a:gd name="connsiteY2964" fmla="*/ 2568003 h 5667340"/>
                  <a:gd name="connsiteX2965" fmla="*/ 1551683 w 2837633"/>
                  <a:gd name="connsiteY2965" fmla="*/ 2566956 h 5667340"/>
                  <a:gd name="connsiteX2966" fmla="*/ 1551397 w 2837633"/>
                  <a:gd name="connsiteY2966" fmla="*/ 2502281 h 5667340"/>
                  <a:gd name="connsiteX2967" fmla="*/ 967324 w 2837633"/>
                  <a:gd name="connsiteY2967" fmla="*/ 853408 h 5667340"/>
                  <a:gd name="connsiteX2968" fmla="*/ 939035 w 2837633"/>
                  <a:gd name="connsiteY2968" fmla="*/ 867315 h 5667340"/>
                  <a:gd name="connsiteX2969" fmla="*/ 912650 w 2837633"/>
                  <a:gd name="connsiteY2969" fmla="*/ 873315 h 5667340"/>
                  <a:gd name="connsiteX2970" fmla="*/ 912079 w 2837633"/>
                  <a:gd name="connsiteY2970" fmla="*/ 869505 h 5667340"/>
                  <a:gd name="connsiteX2971" fmla="*/ 966371 w 2837633"/>
                  <a:gd name="connsiteY2971" fmla="*/ 843216 h 5667340"/>
                  <a:gd name="connsiteX2972" fmla="*/ 967133 w 2837633"/>
                  <a:gd name="connsiteY2972" fmla="*/ 837025 h 5667340"/>
                  <a:gd name="connsiteX2973" fmla="*/ 956561 w 2837633"/>
                  <a:gd name="connsiteY2973" fmla="*/ 829977 h 5667340"/>
                  <a:gd name="connsiteX2974" fmla="*/ 866168 w 2837633"/>
                  <a:gd name="connsiteY2974" fmla="*/ 846741 h 5667340"/>
                  <a:gd name="connsiteX2975" fmla="*/ 864930 w 2837633"/>
                  <a:gd name="connsiteY2975" fmla="*/ 849312 h 5667340"/>
                  <a:gd name="connsiteX2976" fmla="*/ 967324 w 2837633"/>
                  <a:gd name="connsiteY2976" fmla="*/ 853408 h 5667340"/>
                  <a:gd name="connsiteX2977" fmla="*/ 558606 w 2837633"/>
                  <a:gd name="connsiteY2977" fmla="*/ 835215 h 5667340"/>
                  <a:gd name="connsiteX2978" fmla="*/ 569750 w 2837633"/>
                  <a:gd name="connsiteY2978" fmla="*/ 841502 h 5667340"/>
                  <a:gd name="connsiteX2979" fmla="*/ 707291 w 2837633"/>
                  <a:gd name="connsiteY2979" fmla="*/ 833691 h 5667340"/>
                  <a:gd name="connsiteX2980" fmla="*/ 558606 w 2837633"/>
                  <a:gd name="connsiteY2980" fmla="*/ 835215 h 5667340"/>
                  <a:gd name="connsiteX2981" fmla="*/ 763298 w 2837633"/>
                  <a:gd name="connsiteY2981" fmla="*/ 837692 h 5667340"/>
                  <a:gd name="connsiteX2982" fmla="*/ 751202 w 2837633"/>
                  <a:gd name="connsiteY2982" fmla="*/ 835787 h 5667340"/>
                  <a:gd name="connsiteX2983" fmla="*/ 671001 w 2837633"/>
                  <a:gd name="connsiteY2983" fmla="*/ 866267 h 5667340"/>
                  <a:gd name="connsiteX2984" fmla="*/ 800636 w 2837633"/>
                  <a:gd name="connsiteY2984" fmla="*/ 872553 h 5667340"/>
                  <a:gd name="connsiteX2985" fmla="*/ 801113 w 2837633"/>
                  <a:gd name="connsiteY2985" fmla="*/ 866838 h 5667340"/>
                  <a:gd name="connsiteX2986" fmla="*/ 763298 w 2837633"/>
                  <a:gd name="connsiteY2986" fmla="*/ 837692 h 5667340"/>
                  <a:gd name="connsiteX2987" fmla="*/ 1603975 w 2837633"/>
                  <a:gd name="connsiteY2987" fmla="*/ 699294 h 5667340"/>
                  <a:gd name="connsiteX2988" fmla="*/ 1626454 w 2837633"/>
                  <a:gd name="connsiteY2988" fmla="*/ 715105 h 5667340"/>
                  <a:gd name="connsiteX2989" fmla="*/ 1773710 w 2837633"/>
                  <a:gd name="connsiteY2989" fmla="*/ 617855 h 5667340"/>
                  <a:gd name="connsiteX2990" fmla="*/ 1778759 w 2837633"/>
                  <a:gd name="connsiteY2990" fmla="*/ 610997 h 5667340"/>
                  <a:gd name="connsiteX2991" fmla="*/ 1603975 w 2837633"/>
                  <a:gd name="connsiteY2991" fmla="*/ 699294 h 5667340"/>
                  <a:gd name="connsiteX2992" fmla="*/ 1186208 w 2837633"/>
                  <a:gd name="connsiteY2992" fmla="*/ 3274473 h 5667340"/>
                  <a:gd name="connsiteX2993" fmla="*/ 1170778 w 2837633"/>
                  <a:gd name="connsiteY2993" fmla="*/ 3306477 h 5667340"/>
                  <a:gd name="connsiteX2994" fmla="*/ 1172302 w 2837633"/>
                  <a:gd name="connsiteY2994" fmla="*/ 3402775 h 5667340"/>
                  <a:gd name="connsiteX2995" fmla="*/ 1173064 w 2837633"/>
                  <a:gd name="connsiteY2995" fmla="*/ 3416014 h 5667340"/>
                  <a:gd name="connsiteX2996" fmla="*/ 1195829 w 2837633"/>
                  <a:gd name="connsiteY2996" fmla="*/ 3266758 h 5667340"/>
                  <a:gd name="connsiteX2997" fmla="*/ 1186208 w 2837633"/>
                  <a:gd name="connsiteY2997" fmla="*/ 3274473 h 5667340"/>
                  <a:gd name="connsiteX2998" fmla="*/ 868454 w 2837633"/>
                  <a:gd name="connsiteY2998" fmla="*/ 890270 h 5667340"/>
                  <a:gd name="connsiteX2999" fmla="*/ 749678 w 2837633"/>
                  <a:gd name="connsiteY2999" fmla="*/ 803402 h 5667340"/>
                  <a:gd name="connsiteX3000" fmla="*/ 868454 w 2837633"/>
                  <a:gd name="connsiteY3000" fmla="*/ 890270 h 5667340"/>
                  <a:gd name="connsiteX3001" fmla="*/ 424304 w 2837633"/>
                  <a:gd name="connsiteY3001" fmla="*/ 656050 h 5667340"/>
                  <a:gd name="connsiteX3002" fmla="*/ 459451 w 2837633"/>
                  <a:gd name="connsiteY3002" fmla="*/ 670052 h 5667340"/>
                  <a:gd name="connsiteX3003" fmla="*/ 571370 w 2837633"/>
                  <a:gd name="connsiteY3003" fmla="*/ 701580 h 5667340"/>
                  <a:gd name="connsiteX3004" fmla="*/ 593087 w 2837633"/>
                  <a:gd name="connsiteY3004" fmla="*/ 681958 h 5667340"/>
                  <a:gd name="connsiteX3005" fmla="*/ 424304 w 2837633"/>
                  <a:gd name="connsiteY3005" fmla="*/ 656050 h 5667340"/>
                  <a:gd name="connsiteX3006" fmla="*/ 738248 w 2837633"/>
                  <a:gd name="connsiteY3006" fmla="*/ 487362 h 5667340"/>
                  <a:gd name="connsiteX3007" fmla="*/ 798255 w 2837633"/>
                  <a:gd name="connsiteY3007" fmla="*/ 522700 h 5667340"/>
                  <a:gd name="connsiteX3008" fmla="*/ 788444 w 2837633"/>
                  <a:gd name="connsiteY3008" fmla="*/ 503364 h 5667340"/>
                  <a:gd name="connsiteX3009" fmla="*/ 672049 w 2837633"/>
                  <a:gd name="connsiteY3009" fmla="*/ 400494 h 5667340"/>
                  <a:gd name="connsiteX3010" fmla="*/ 738248 w 2837633"/>
                  <a:gd name="connsiteY3010" fmla="*/ 487362 h 5667340"/>
                  <a:gd name="connsiteX3011" fmla="*/ 848738 w 2837633"/>
                  <a:gd name="connsiteY3011" fmla="*/ 824452 h 5667340"/>
                  <a:gd name="connsiteX3012" fmla="*/ 848833 w 2837633"/>
                  <a:gd name="connsiteY3012" fmla="*/ 828167 h 5667340"/>
                  <a:gd name="connsiteX3013" fmla="*/ 854643 w 2837633"/>
                  <a:gd name="connsiteY3013" fmla="*/ 831215 h 5667340"/>
                  <a:gd name="connsiteX3014" fmla="*/ 920937 w 2837633"/>
                  <a:gd name="connsiteY3014" fmla="*/ 827214 h 5667340"/>
                  <a:gd name="connsiteX3015" fmla="*/ 951131 w 2837633"/>
                  <a:gd name="connsiteY3015" fmla="*/ 816642 h 5667340"/>
                  <a:gd name="connsiteX3016" fmla="*/ 955227 w 2837633"/>
                  <a:gd name="connsiteY3016" fmla="*/ 807021 h 5667340"/>
                  <a:gd name="connsiteX3017" fmla="*/ 951798 w 2837633"/>
                  <a:gd name="connsiteY3017" fmla="*/ 785114 h 5667340"/>
                  <a:gd name="connsiteX3018" fmla="*/ 848738 w 2837633"/>
                  <a:gd name="connsiteY3018" fmla="*/ 824452 h 5667340"/>
                  <a:gd name="connsiteX3019" fmla="*/ 612041 w 2837633"/>
                  <a:gd name="connsiteY3019" fmla="*/ 676815 h 5667340"/>
                  <a:gd name="connsiteX3020" fmla="*/ 608517 w 2837633"/>
                  <a:gd name="connsiteY3020" fmla="*/ 728345 h 5667340"/>
                  <a:gd name="connsiteX3021" fmla="*/ 670906 w 2837633"/>
                  <a:gd name="connsiteY3021" fmla="*/ 800735 h 5667340"/>
                  <a:gd name="connsiteX3022" fmla="*/ 612041 w 2837633"/>
                  <a:gd name="connsiteY3022" fmla="*/ 676815 h 5667340"/>
                  <a:gd name="connsiteX3023" fmla="*/ 297621 w 2837633"/>
                  <a:gd name="connsiteY3023" fmla="*/ 1162399 h 5667340"/>
                  <a:gd name="connsiteX3024" fmla="*/ 307527 w 2837633"/>
                  <a:gd name="connsiteY3024" fmla="*/ 1214691 h 5667340"/>
                  <a:gd name="connsiteX3025" fmla="*/ 312575 w 2837633"/>
                  <a:gd name="connsiteY3025" fmla="*/ 1216787 h 5667340"/>
                  <a:gd name="connsiteX3026" fmla="*/ 334197 w 2837633"/>
                  <a:gd name="connsiteY3026" fmla="*/ 1176972 h 5667340"/>
                  <a:gd name="connsiteX3027" fmla="*/ 317719 w 2837633"/>
                  <a:gd name="connsiteY3027" fmla="*/ 1128966 h 5667340"/>
                  <a:gd name="connsiteX3028" fmla="*/ 297621 w 2837633"/>
                  <a:gd name="connsiteY3028" fmla="*/ 1162399 h 5667340"/>
                  <a:gd name="connsiteX3029" fmla="*/ 1058954 w 2837633"/>
                  <a:gd name="connsiteY3029" fmla="*/ 3560890 h 5667340"/>
                  <a:gd name="connsiteX3030" fmla="*/ 1049906 w 2837633"/>
                  <a:gd name="connsiteY3030" fmla="*/ 3634708 h 5667340"/>
                  <a:gd name="connsiteX3031" fmla="*/ 1067908 w 2837633"/>
                  <a:gd name="connsiteY3031" fmla="*/ 3703955 h 5667340"/>
                  <a:gd name="connsiteX3032" fmla="*/ 1058954 w 2837633"/>
                  <a:gd name="connsiteY3032" fmla="*/ 3560890 h 5667340"/>
                  <a:gd name="connsiteX3033" fmla="*/ 394586 w 2837633"/>
                  <a:gd name="connsiteY3033" fmla="*/ 800259 h 5667340"/>
                  <a:gd name="connsiteX3034" fmla="*/ 350199 w 2837633"/>
                  <a:gd name="connsiteY3034" fmla="*/ 810069 h 5667340"/>
                  <a:gd name="connsiteX3035" fmla="*/ 325529 w 2837633"/>
                  <a:gd name="connsiteY3035" fmla="*/ 855504 h 5667340"/>
                  <a:gd name="connsiteX3036" fmla="*/ 330863 w 2837633"/>
                  <a:gd name="connsiteY3036" fmla="*/ 861885 h 5667340"/>
                  <a:gd name="connsiteX3037" fmla="*/ 394586 w 2837633"/>
                  <a:gd name="connsiteY3037" fmla="*/ 800259 h 5667340"/>
                  <a:gd name="connsiteX3038" fmla="*/ 1274029 w 2837633"/>
                  <a:gd name="connsiteY3038" fmla="*/ 420021 h 5667340"/>
                  <a:gd name="connsiteX3039" fmla="*/ 1229357 w 2837633"/>
                  <a:gd name="connsiteY3039" fmla="*/ 521938 h 5667340"/>
                  <a:gd name="connsiteX3040" fmla="*/ 1229071 w 2837633"/>
                  <a:gd name="connsiteY3040" fmla="*/ 542226 h 5667340"/>
                  <a:gd name="connsiteX3041" fmla="*/ 1274029 w 2837633"/>
                  <a:gd name="connsiteY3041" fmla="*/ 420021 h 5667340"/>
                  <a:gd name="connsiteX3042" fmla="*/ 397157 w 2837633"/>
                  <a:gd name="connsiteY3042" fmla="*/ 1155351 h 5667340"/>
                  <a:gd name="connsiteX3043" fmla="*/ 338769 w 2837633"/>
                  <a:gd name="connsiteY3043" fmla="*/ 1107821 h 5667340"/>
                  <a:gd name="connsiteX3044" fmla="*/ 379917 w 2837633"/>
                  <a:gd name="connsiteY3044" fmla="*/ 1165924 h 5667340"/>
                  <a:gd name="connsiteX3045" fmla="*/ 397157 w 2837633"/>
                  <a:gd name="connsiteY3045" fmla="*/ 1155351 h 5667340"/>
                  <a:gd name="connsiteX3046" fmla="*/ 1095530 w 2837633"/>
                  <a:gd name="connsiteY3046" fmla="*/ 5045456 h 5667340"/>
                  <a:gd name="connsiteX3047" fmla="*/ 1071527 w 2837633"/>
                  <a:gd name="connsiteY3047" fmla="*/ 5112036 h 5667340"/>
                  <a:gd name="connsiteX3048" fmla="*/ 1115723 w 2837633"/>
                  <a:gd name="connsiteY3048" fmla="*/ 5095653 h 5667340"/>
                  <a:gd name="connsiteX3049" fmla="*/ 1095530 w 2837633"/>
                  <a:gd name="connsiteY3049" fmla="*/ 5045456 h 5667340"/>
                  <a:gd name="connsiteX3050" fmla="*/ 1651409 w 2837633"/>
                  <a:gd name="connsiteY3050" fmla="*/ 3009678 h 5667340"/>
                  <a:gd name="connsiteX3051" fmla="*/ 1741135 w 2837633"/>
                  <a:gd name="connsiteY3051" fmla="*/ 2924429 h 5667340"/>
                  <a:gd name="connsiteX3052" fmla="*/ 1651409 w 2837633"/>
                  <a:gd name="connsiteY3052" fmla="*/ 3009678 h 5667340"/>
                  <a:gd name="connsiteX3053" fmla="*/ 310099 w 2837633"/>
                  <a:gd name="connsiteY3053" fmla="*/ 2015744 h 5667340"/>
                  <a:gd name="connsiteX3054" fmla="*/ 296478 w 2837633"/>
                  <a:gd name="connsiteY3054" fmla="*/ 2019649 h 5667340"/>
                  <a:gd name="connsiteX3055" fmla="*/ 294383 w 2837633"/>
                  <a:gd name="connsiteY3055" fmla="*/ 2046224 h 5667340"/>
                  <a:gd name="connsiteX3056" fmla="*/ 308861 w 2837633"/>
                  <a:gd name="connsiteY3056" fmla="*/ 2059273 h 5667340"/>
                  <a:gd name="connsiteX3057" fmla="*/ 346961 w 2837633"/>
                  <a:gd name="connsiteY3057" fmla="*/ 2087753 h 5667340"/>
                  <a:gd name="connsiteX3058" fmla="*/ 310099 w 2837633"/>
                  <a:gd name="connsiteY3058" fmla="*/ 2015744 h 5667340"/>
                  <a:gd name="connsiteX3059" fmla="*/ 1013901 w 2837633"/>
                  <a:gd name="connsiteY3059" fmla="*/ 416496 h 5667340"/>
                  <a:gd name="connsiteX3060" fmla="*/ 1000757 w 2837633"/>
                  <a:gd name="connsiteY3060" fmla="*/ 292195 h 5667340"/>
                  <a:gd name="connsiteX3061" fmla="*/ 1013901 w 2837633"/>
                  <a:gd name="connsiteY3061" fmla="*/ 416496 h 5667340"/>
                  <a:gd name="connsiteX3062" fmla="*/ 676145 w 2837633"/>
                  <a:gd name="connsiteY3062" fmla="*/ 2221198 h 5667340"/>
                  <a:gd name="connsiteX3063" fmla="*/ 664238 w 2837633"/>
                  <a:gd name="connsiteY3063" fmla="*/ 2186146 h 5667340"/>
                  <a:gd name="connsiteX3064" fmla="*/ 649475 w 2837633"/>
                  <a:gd name="connsiteY3064" fmla="*/ 2206816 h 5667340"/>
                  <a:gd name="connsiteX3065" fmla="*/ 658714 w 2837633"/>
                  <a:gd name="connsiteY3065" fmla="*/ 2243392 h 5667340"/>
                  <a:gd name="connsiteX3066" fmla="*/ 668048 w 2837633"/>
                  <a:gd name="connsiteY3066" fmla="*/ 2252059 h 5667340"/>
                  <a:gd name="connsiteX3067" fmla="*/ 676145 w 2837633"/>
                  <a:gd name="connsiteY3067" fmla="*/ 2221198 h 5667340"/>
                  <a:gd name="connsiteX3068" fmla="*/ 831688 w 2837633"/>
                  <a:gd name="connsiteY3068" fmla="*/ 428307 h 5667340"/>
                  <a:gd name="connsiteX3069" fmla="*/ 882170 w 2837633"/>
                  <a:gd name="connsiteY3069" fmla="*/ 528987 h 5667340"/>
                  <a:gd name="connsiteX3070" fmla="*/ 831688 w 2837633"/>
                  <a:gd name="connsiteY3070" fmla="*/ 428307 h 5667340"/>
                  <a:gd name="connsiteX3071" fmla="*/ 781205 w 2837633"/>
                  <a:gd name="connsiteY3071" fmla="*/ 602996 h 5667340"/>
                  <a:gd name="connsiteX3072" fmla="*/ 852548 w 2837633"/>
                  <a:gd name="connsiteY3072" fmla="*/ 649097 h 5667340"/>
                  <a:gd name="connsiteX3073" fmla="*/ 781205 w 2837633"/>
                  <a:gd name="connsiteY3073" fmla="*/ 602996 h 5667340"/>
                  <a:gd name="connsiteX3074" fmla="*/ 1070099 w 2837633"/>
                  <a:gd name="connsiteY3074" fmla="*/ 406590 h 5667340"/>
                  <a:gd name="connsiteX3075" fmla="*/ 1079719 w 2837633"/>
                  <a:gd name="connsiteY3075" fmla="*/ 289338 h 5667340"/>
                  <a:gd name="connsiteX3076" fmla="*/ 1070099 w 2837633"/>
                  <a:gd name="connsiteY3076" fmla="*/ 406590 h 5667340"/>
                  <a:gd name="connsiteX3077" fmla="*/ 981230 w 2837633"/>
                  <a:gd name="connsiteY3077" fmla="*/ 366966 h 5667340"/>
                  <a:gd name="connsiteX3078" fmla="*/ 977420 w 2837633"/>
                  <a:gd name="connsiteY3078" fmla="*/ 367824 h 5667340"/>
                  <a:gd name="connsiteX3079" fmla="*/ 996661 w 2837633"/>
                  <a:gd name="connsiteY3079" fmla="*/ 484314 h 5667340"/>
                  <a:gd name="connsiteX3080" fmla="*/ 981230 w 2837633"/>
                  <a:gd name="connsiteY3080" fmla="*/ 366966 h 5667340"/>
                  <a:gd name="connsiteX3081" fmla="*/ 675478 w 2837633"/>
                  <a:gd name="connsiteY3081" fmla="*/ 699008 h 5667340"/>
                  <a:gd name="connsiteX3082" fmla="*/ 759393 w 2837633"/>
                  <a:gd name="connsiteY3082" fmla="*/ 696246 h 5667340"/>
                  <a:gd name="connsiteX3083" fmla="*/ 665572 w 2837633"/>
                  <a:gd name="connsiteY3083" fmla="*/ 683482 h 5667340"/>
                  <a:gd name="connsiteX3084" fmla="*/ 663762 w 2837633"/>
                  <a:gd name="connsiteY3084" fmla="*/ 689578 h 5667340"/>
                  <a:gd name="connsiteX3085" fmla="*/ 675478 w 2837633"/>
                  <a:gd name="connsiteY3085" fmla="*/ 699008 h 5667340"/>
                  <a:gd name="connsiteX3086" fmla="*/ 891410 w 2837633"/>
                  <a:gd name="connsiteY3086" fmla="*/ 657288 h 5667340"/>
                  <a:gd name="connsiteX3087" fmla="*/ 828926 w 2837633"/>
                  <a:gd name="connsiteY3087" fmla="*/ 594328 h 5667340"/>
                  <a:gd name="connsiteX3088" fmla="*/ 891410 w 2837633"/>
                  <a:gd name="connsiteY3088" fmla="*/ 657288 h 5667340"/>
                  <a:gd name="connsiteX3089" fmla="*/ 331816 w 2837633"/>
                  <a:gd name="connsiteY3089" fmla="*/ 1118584 h 5667340"/>
                  <a:gd name="connsiteX3090" fmla="*/ 326387 w 2837633"/>
                  <a:gd name="connsiteY3090" fmla="*/ 1122870 h 5667340"/>
                  <a:gd name="connsiteX3091" fmla="*/ 340769 w 2837633"/>
                  <a:gd name="connsiteY3091" fmla="*/ 1164590 h 5667340"/>
                  <a:gd name="connsiteX3092" fmla="*/ 364106 w 2837633"/>
                  <a:gd name="connsiteY3092" fmla="*/ 1170210 h 5667340"/>
                  <a:gd name="connsiteX3093" fmla="*/ 367058 w 2837633"/>
                  <a:gd name="connsiteY3093" fmla="*/ 1163828 h 5667340"/>
                  <a:gd name="connsiteX3094" fmla="*/ 331816 w 2837633"/>
                  <a:gd name="connsiteY3094" fmla="*/ 1118584 h 5667340"/>
                  <a:gd name="connsiteX3095" fmla="*/ 556701 w 2837633"/>
                  <a:gd name="connsiteY3095" fmla="*/ 787495 h 5667340"/>
                  <a:gd name="connsiteX3096" fmla="*/ 626424 w 2837633"/>
                  <a:gd name="connsiteY3096" fmla="*/ 805116 h 5667340"/>
                  <a:gd name="connsiteX3097" fmla="*/ 556701 w 2837633"/>
                  <a:gd name="connsiteY3097" fmla="*/ 787495 h 5667340"/>
                  <a:gd name="connsiteX3098" fmla="*/ 1280315 w 2837633"/>
                  <a:gd name="connsiteY3098" fmla="*/ 559943 h 5667340"/>
                  <a:gd name="connsiteX3099" fmla="*/ 1325083 w 2837633"/>
                  <a:gd name="connsiteY3099" fmla="*/ 502698 h 5667340"/>
                  <a:gd name="connsiteX3100" fmla="*/ 1280315 w 2837633"/>
                  <a:gd name="connsiteY3100" fmla="*/ 559943 h 5667340"/>
                  <a:gd name="connsiteX3101" fmla="*/ 1152871 w 2837633"/>
                  <a:gd name="connsiteY3101" fmla="*/ 473075 h 5667340"/>
                  <a:gd name="connsiteX3102" fmla="*/ 1177636 w 2837633"/>
                  <a:gd name="connsiteY3102" fmla="*/ 388683 h 5667340"/>
                  <a:gd name="connsiteX3103" fmla="*/ 1152871 w 2837633"/>
                  <a:gd name="connsiteY3103" fmla="*/ 473075 h 5667340"/>
                  <a:gd name="connsiteX3104" fmla="*/ 1369850 w 2837633"/>
                  <a:gd name="connsiteY3104" fmla="*/ 602043 h 5667340"/>
                  <a:gd name="connsiteX3105" fmla="*/ 1302413 w 2837633"/>
                  <a:gd name="connsiteY3105" fmla="*/ 622998 h 5667340"/>
                  <a:gd name="connsiteX3106" fmla="*/ 1369850 w 2837633"/>
                  <a:gd name="connsiteY3106" fmla="*/ 602043 h 5667340"/>
                  <a:gd name="connsiteX3107" fmla="*/ 1196781 w 2837633"/>
                  <a:gd name="connsiteY3107" fmla="*/ 3058160 h 5667340"/>
                  <a:gd name="connsiteX3108" fmla="*/ 1173921 w 2837633"/>
                  <a:gd name="connsiteY3108" fmla="*/ 3035395 h 5667340"/>
                  <a:gd name="connsiteX3109" fmla="*/ 1171159 w 2837633"/>
                  <a:gd name="connsiteY3109" fmla="*/ 3037681 h 5667340"/>
                  <a:gd name="connsiteX3110" fmla="*/ 1193543 w 2837633"/>
                  <a:gd name="connsiteY3110" fmla="*/ 3100070 h 5667340"/>
                  <a:gd name="connsiteX3111" fmla="*/ 1196876 w 2837633"/>
                  <a:gd name="connsiteY3111" fmla="*/ 3099594 h 5667340"/>
                  <a:gd name="connsiteX3112" fmla="*/ 1196781 w 2837633"/>
                  <a:gd name="connsiteY3112" fmla="*/ 3058160 h 5667340"/>
                  <a:gd name="connsiteX3113" fmla="*/ 1158110 w 2837633"/>
                  <a:gd name="connsiteY3113" fmla="*/ 2230819 h 5667340"/>
                  <a:gd name="connsiteX3114" fmla="*/ 1185542 w 2837633"/>
                  <a:gd name="connsiteY3114" fmla="*/ 2193671 h 5667340"/>
                  <a:gd name="connsiteX3115" fmla="*/ 1158110 w 2837633"/>
                  <a:gd name="connsiteY3115" fmla="*/ 2230819 h 5667340"/>
                  <a:gd name="connsiteX3116" fmla="*/ 1447765 w 2837633"/>
                  <a:gd name="connsiteY3116" fmla="*/ 2393791 h 5667340"/>
                  <a:gd name="connsiteX3117" fmla="*/ 1465672 w 2837633"/>
                  <a:gd name="connsiteY3117" fmla="*/ 2411127 h 5667340"/>
                  <a:gd name="connsiteX3118" fmla="*/ 1468529 w 2837633"/>
                  <a:gd name="connsiteY3118" fmla="*/ 2407698 h 5667340"/>
                  <a:gd name="connsiteX3119" fmla="*/ 1464053 w 2837633"/>
                  <a:gd name="connsiteY3119" fmla="*/ 2369693 h 5667340"/>
                  <a:gd name="connsiteX3120" fmla="*/ 1447765 w 2837633"/>
                  <a:gd name="connsiteY3120" fmla="*/ 2393791 h 5667340"/>
                  <a:gd name="connsiteX3121" fmla="*/ 1117057 w 2837633"/>
                  <a:gd name="connsiteY3121" fmla="*/ 337629 h 5667340"/>
                  <a:gd name="connsiteX3122" fmla="*/ 1111913 w 2837633"/>
                  <a:gd name="connsiteY3122" fmla="*/ 336582 h 5667340"/>
                  <a:gd name="connsiteX3123" fmla="*/ 1101245 w 2837633"/>
                  <a:gd name="connsiteY3123" fmla="*/ 423354 h 5667340"/>
                  <a:gd name="connsiteX3124" fmla="*/ 1105913 w 2837633"/>
                  <a:gd name="connsiteY3124" fmla="*/ 424688 h 5667340"/>
                  <a:gd name="connsiteX3125" fmla="*/ 1117057 w 2837633"/>
                  <a:gd name="connsiteY3125" fmla="*/ 337629 h 5667340"/>
                  <a:gd name="connsiteX3126" fmla="*/ 1231738 w 2837633"/>
                  <a:gd name="connsiteY3126" fmla="*/ 413353 h 5667340"/>
                  <a:gd name="connsiteX3127" fmla="*/ 1227547 w 2837633"/>
                  <a:gd name="connsiteY3127" fmla="*/ 411353 h 5667340"/>
                  <a:gd name="connsiteX3128" fmla="*/ 1208973 w 2837633"/>
                  <a:gd name="connsiteY3128" fmla="*/ 470979 h 5667340"/>
                  <a:gd name="connsiteX3129" fmla="*/ 1213831 w 2837633"/>
                  <a:gd name="connsiteY3129" fmla="*/ 473361 h 5667340"/>
                  <a:gd name="connsiteX3130" fmla="*/ 1231738 w 2837633"/>
                  <a:gd name="connsiteY3130" fmla="*/ 413353 h 5667340"/>
                  <a:gd name="connsiteX3131" fmla="*/ 287715 w 2837633"/>
                  <a:gd name="connsiteY3131" fmla="*/ 1227741 h 5667340"/>
                  <a:gd name="connsiteX3132" fmla="*/ 284286 w 2837633"/>
                  <a:gd name="connsiteY3132" fmla="*/ 1183259 h 5667340"/>
                  <a:gd name="connsiteX3133" fmla="*/ 280381 w 2837633"/>
                  <a:gd name="connsiteY3133" fmla="*/ 1184211 h 5667340"/>
                  <a:gd name="connsiteX3134" fmla="*/ 287715 w 2837633"/>
                  <a:gd name="connsiteY3134" fmla="*/ 1227741 h 5667340"/>
                  <a:gd name="connsiteX3135" fmla="*/ 1132106 w 2837633"/>
                  <a:gd name="connsiteY3135" fmla="*/ 368300 h 5667340"/>
                  <a:gd name="connsiteX3136" fmla="*/ 1127439 w 2837633"/>
                  <a:gd name="connsiteY3136" fmla="*/ 420021 h 5667340"/>
                  <a:gd name="connsiteX3137" fmla="*/ 1132106 w 2837633"/>
                  <a:gd name="connsiteY3137" fmla="*/ 368300 h 566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  <a:cxn ang="0">
                    <a:pos x="connsiteX1640" y="connsiteY1640"/>
                  </a:cxn>
                  <a:cxn ang="0">
                    <a:pos x="connsiteX1641" y="connsiteY1641"/>
                  </a:cxn>
                  <a:cxn ang="0">
                    <a:pos x="connsiteX1642" y="connsiteY1642"/>
                  </a:cxn>
                  <a:cxn ang="0">
                    <a:pos x="connsiteX1643" y="connsiteY1643"/>
                  </a:cxn>
                  <a:cxn ang="0">
                    <a:pos x="connsiteX1644" y="connsiteY1644"/>
                  </a:cxn>
                  <a:cxn ang="0">
                    <a:pos x="connsiteX1645" y="connsiteY1645"/>
                  </a:cxn>
                  <a:cxn ang="0">
                    <a:pos x="connsiteX1646" y="connsiteY1646"/>
                  </a:cxn>
                  <a:cxn ang="0">
                    <a:pos x="connsiteX1647" y="connsiteY1647"/>
                  </a:cxn>
                  <a:cxn ang="0">
                    <a:pos x="connsiteX1648" y="connsiteY1648"/>
                  </a:cxn>
                  <a:cxn ang="0">
                    <a:pos x="connsiteX1649" y="connsiteY1649"/>
                  </a:cxn>
                  <a:cxn ang="0">
                    <a:pos x="connsiteX1650" y="connsiteY1650"/>
                  </a:cxn>
                  <a:cxn ang="0">
                    <a:pos x="connsiteX1651" y="connsiteY1651"/>
                  </a:cxn>
                  <a:cxn ang="0">
                    <a:pos x="connsiteX1652" y="connsiteY1652"/>
                  </a:cxn>
                  <a:cxn ang="0">
                    <a:pos x="connsiteX1653" y="connsiteY1653"/>
                  </a:cxn>
                  <a:cxn ang="0">
                    <a:pos x="connsiteX1654" y="connsiteY1654"/>
                  </a:cxn>
                  <a:cxn ang="0">
                    <a:pos x="connsiteX1655" y="connsiteY1655"/>
                  </a:cxn>
                  <a:cxn ang="0">
                    <a:pos x="connsiteX1656" y="connsiteY1656"/>
                  </a:cxn>
                  <a:cxn ang="0">
                    <a:pos x="connsiteX1657" y="connsiteY1657"/>
                  </a:cxn>
                  <a:cxn ang="0">
                    <a:pos x="connsiteX1658" y="connsiteY1658"/>
                  </a:cxn>
                  <a:cxn ang="0">
                    <a:pos x="connsiteX1659" y="connsiteY1659"/>
                  </a:cxn>
                  <a:cxn ang="0">
                    <a:pos x="connsiteX1660" y="connsiteY1660"/>
                  </a:cxn>
                  <a:cxn ang="0">
                    <a:pos x="connsiteX1661" y="connsiteY1661"/>
                  </a:cxn>
                  <a:cxn ang="0">
                    <a:pos x="connsiteX1662" y="connsiteY1662"/>
                  </a:cxn>
                  <a:cxn ang="0">
                    <a:pos x="connsiteX1663" y="connsiteY1663"/>
                  </a:cxn>
                  <a:cxn ang="0">
                    <a:pos x="connsiteX1664" y="connsiteY1664"/>
                  </a:cxn>
                  <a:cxn ang="0">
                    <a:pos x="connsiteX1665" y="connsiteY1665"/>
                  </a:cxn>
                  <a:cxn ang="0">
                    <a:pos x="connsiteX1666" y="connsiteY1666"/>
                  </a:cxn>
                  <a:cxn ang="0">
                    <a:pos x="connsiteX1667" y="connsiteY1667"/>
                  </a:cxn>
                  <a:cxn ang="0">
                    <a:pos x="connsiteX1668" y="connsiteY1668"/>
                  </a:cxn>
                  <a:cxn ang="0">
                    <a:pos x="connsiteX1669" y="connsiteY1669"/>
                  </a:cxn>
                  <a:cxn ang="0">
                    <a:pos x="connsiteX1670" y="connsiteY1670"/>
                  </a:cxn>
                  <a:cxn ang="0">
                    <a:pos x="connsiteX1671" y="connsiteY1671"/>
                  </a:cxn>
                  <a:cxn ang="0">
                    <a:pos x="connsiteX1672" y="connsiteY1672"/>
                  </a:cxn>
                  <a:cxn ang="0">
                    <a:pos x="connsiteX1673" y="connsiteY1673"/>
                  </a:cxn>
                  <a:cxn ang="0">
                    <a:pos x="connsiteX1674" y="connsiteY1674"/>
                  </a:cxn>
                  <a:cxn ang="0">
                    <a:pos x="connsiteX1675" y="connsiteY1675"/>
                  </a:cxn>
                  <a:cxn ang="0">
                    <a:pos x="connsiteX1676" y="connsiteY1676"/>
                  </a:cxn>
                  <a:cxn ang="0">
                    <a:pos x="connsiteX1677" y="connsiteY1677"/>
                  </a:cxn>
                  <a:cxn ang="0">
                    <a:pos x="connsiteX1678" y="connsiteY1678"/>
                  </a:cxn>
                  <a:cxn ang="0">
                    <a:pos x="connsiteX1679" y="connsiteY1679"/>
                  </a:cxn>
                  <a:cxn ang="0">
                    <a:pos x="connsiteX1680" y="connsiteY1680"/>
                  </a:cxn>
                  <a:cxn ang="0">
                    <a:pos x="connsiteX1681" y="connsiteY1681"/>
                  </a:cxn>
                  <a:cxn ang="0">
                    <a:pos x="connsiteX1682" y="connsiteY1682"/>
                  </a:cxn>
                  <a:cxn ang="0">
                    <a:pos x="connsiteX1683" y="connsiteY1683"/>
                  </a:cxn>
                  <a:cxn ang="0">
                    <a:pos x="connsiteX1684" y="connsiteY1684"/>
                  </a:cxn>
                  <a:cxn ang="0">
                    <a:pos x="connsiteX1685" y="connsiteY1685"/>
                  </a:cxn>
                  <a:cxn ang="0">
                    <a:pos x="connsiteX1686" y="connsiteY1686"/>
                  </a:cxn>
                  <a:cxn ang="0">
                    <a:pos x="connsiteX1687" y="connsiteY1687"/>
                  </a:cxn>
                  <a:cxn ang="0">
                    <a:pos x="connsiteX1688" y="connsiteY1688"/>
                  </a:cxn>
                  <a:cxn ang="0">
                    <a:pos x="connsiteX1689" y="connsiteY1689"/>
                  </a:cxn>
                  <a:cxn ang="0">
                    <a:pos x="connsiteX1690" y="connsiteY1690"/>
                  </a:cxn>
                  <a:cxn ang="0">
                    <a:pos x="connsiteX1691" y="connsiteY1691"/>
                  </a:cxn>
                  <a:cxn ang="0">
                    <a:pos x="connsiteX1692" y="connsiteY1692"/>
                  </a:cxn>
                  <a:cxn ang="0">
                    <a:pos x="connsiteX1693" y="connsiteY1693"/>
                  </a:cxn>
                  <a:cxn ang="0">
                    <a:pos x="connsiteX1694" y="connsiteY1694"/>
                  </a:cxn>
                  <a:cxn ang="0">
                    <a:pos x="connsiteX1695" y="connsiteY1695"/>
                  </a:cxn>
                  <a:cxn ang="0">
                    <a:pos x="connsiteX1696" y="connsiteY1696"/>
                  </a:cxn>
                  <a:cxn ang="0">
                    <a:pos x="connsiteX1697" y="connsiteY1697"/>
                  </a:cxn>
                  <a:cxn ang="0">
                    <a:pos x="connsiteX1698" y="connsiteY1698"/>
                  </a:cxn>
                  <a:cxn ang="0">
                    <a:pos x="connsiteX1699" y="connsiteY1699"/>
                  </a:cxn>
                  <a:cxn ang="0">
                    <a:pos x="connsiteX1700" y="connsiteY1700"/>
                  </a:cxn>
                  <a:cxn ang="0">
                    <a:pos x="connsiteX1701" y="connsiteY1701"/>
                  </a:cxn>
                  <a:cxn ang="0">
                    <a:pos x="connsiteX1702" y="connsiteY1702"/>
                  </a:cxn>
                  <a:cxn ang="0">
                    <a:pos x="connsiteX1703" y="connsiteY1703"/>
                  </a:cxn>
                  <a:cxn ang="0">
                    <a:pos x="connsiteX1704" y="connsiteY1704"/>
                  </a:cxn>
                  <a:cxn ang="0">
                    <a:pos x="connsiteX1705" y="connsiteY1705"/>
                  </a:cxn>
                  <a:cxn ang="0">
                    <a:pos x="connsiteX1706" y="connsiteY1706"/>
                  </a:cxn>
                  <a:cxn ang="0">
                    <a:pos x="connsiteX1707" y="connsiteY1707"/>
                  </a:cxn>
                  <a:cxn ang="0">
                    <a:pos x="connsiteX1708" y="connsiteY1708"/>
                  </a:cxn>
                  <a:cxn ang="0">
                    <a:pos x="connsiteX1709" y="connsiteY1709"/>
                  </a:cxn>
                  <a:cxn ang="0">
                    <a:pos x="connsiteX1710" y="connsiteY1710"/>
                  </a:cxn>
                  <a:cxn ang="0">
                    <a:pos x="connsiteX1711" y="connsiteY1711"/>
                  </a:cxn>
                  <a:cxn ang="0">
                    <a:pos x="connsiteX1712" y="connsiteY1712"/>
                  </a:cxn>
                  <a:cxn ang="0">
                    <a:pos x="connsiteX1713" y="connsiteY1713"/>
                  </a:cxn>
                  <a:cxn ang="0">
                    <a:pos x="connsiteX1714" y="connsiteY1714"/>
                  </a:cxn>
                  <a:cxn ang="0">
                    <a:pos x="connsiteX1715" y="connsiteY1715"/>
                  </a:cxn>
                  <a:cxn ang="0">
                    <a:pos x="connsiteX1716" y="connsiteY1716"/>
                  </a:cxn>
                  <a:cxn ang="0">
                    <a:pos x="connsiteX1717" y="connsiteY1717"/>
                  </a:cxn>
                  <a:cxn ang="0">
                    <a:pos x="connsiteX1718" y="connsiteY1718"/>
                  </a:cxn>
                  <a:cxn ang="0">
                    <a:pos x="connsiteX1719" y="connsiteY1719"/>
                  </a:cxn>
                  <a:cxn ang="0">
                    <a:pos x="connsiteX1720" y="connsiteY1720"/>
                  </a:cxn>
                  <a:cxn ang="0">
                    <a:pos x="connsiteX1721" y="connsiteY1721"/>
                  </a:cxn>
                  <a:cxn ang="0">
                    <a:pos x="connsiteX1722" y="connsiteY1722"/>
                  </a:cxn>
                  <a:cxn ang="0">
                    <a:pos x="connsiteX1723" y="connsiteY1723"/>
                  </a:cxn>
                  <a:cxn ang="0">
                    <a:pos x="connsiteX1724" y="connsiteY1724"/>
                  </a:cxn>
                  <a:cxn ang="0">
                    <a:pos x="connsiteX1725" y="connsiteY1725"/>
                  </a:cxn>
                  <a:cxn ang="0">
                    <a:pos x="connsiteX1726" y="connsiteY1726"/>
                  </a:cxn>
                  <a:cxn ang="0">
                    <a:pos x="connsiteX1727" y="connsiteY1727"/>
                  </a:cxn>
                  <a:cxn ang="0">
                    <a:pos x="connsiteX1728" y="connsiteY1728"/>
                  </a:cxn>
                  <a:cxn ang="0">
                    <a:pos x="connsiteX1729" y="connsiteY1729"/>
                  </a:cxn>
                  <a:cxn ang="0">
                    <a:pos x="connsiteX1730" y="connsiteY1730"/>
                  </a:cxn>
                  <a:cxn ang="0">
                    <a:pos x="connsiteX1731" y="connsiteY1731"/>
                  </a:cxn>
                  <a:cxn ang="0">
                    <a:pos x="connsiteX1732" y="connsiteY1732"/>
                  </a:cxn>
                  <a:cxn ang="0">
                    <a:pos x="connsiteX1733" y="connsiteY1733"/>
                  </a:cxn>
                  <a:cxn ang="0">
                    <a:pos x="connsiteX1734" y="connsiteY1734"/>
                  </a:cxn>
                  <a:cxn ang="0">
                    <a:pos x="connsiteX1735" y="connsiteY1735"/>
                  </a:cxn>
                  <a:cxn ang="0">
                    <a:pos x="connsiteX1736" y="connsiteY1736"/>
                  </a:cxn>
                  <a:cxn ang="0">
                    <a:pos x="connsiteX1737" y="connsiteY1737"/>
                  </a:cxn>
                  <a:cxn ang="0">
                    <a:pos x="connsiteX1738" y="connsiteY1738"/>
                  </a:cxn>
                  <a:cxn ang="0">
                    <a:pos x="connsiteX1739" y="connsiteY1739"/>
                  </a:cxn>
                  <a:cxn ang="0">
                    <a:pos x="connsiteX1740" y="connsiteY1740"/>
                  </a:cxn>
                  <a:cxn ang="0">
                    <a:pos x="connsiteX1741" y="connsiteY1741"/>
                  </a:cxn>
                  <a:cxn ang="0">
                    <a:pos x="connsiteX1742" y="connsiteY1742"/>
                  </a:cxn>
                  <a:cxn ang="0">
                    <a:pos x="connsiteX1743" y="connsiteY1743"/>
                  </a:cxn>
                  <a:cxn ang="0">
                    <a:pos x="connsiteX1744" y="connsiteY1744"/>
                  </a:cxn>
                  <a:cxn ang="0">
                    <a:pos x="connsiteX1745" y="connsiteY1745"/>
                  </a:cxn>
                  <a:cxn ang="0">
                    <a:pos x="connsiteX1746" y="connsiteY1746"/>
                  </a:cxn>
                  <a:cxn ang="0">
                    <a:pos x="connsiteX1747" y="connsiteY1747"/>
                  </a:cxn>
                  <a:cxn ang="0">
                    <a:pos x="connsiteX1748" y="connsiteY1748"/>
                  </a:cxn>
                  <a:cxn ang="0">
                    <a:pos x="connsiteX1749" y="connsiteY1749"/>
                  </a:cxn>
                  <a:cxn ang="0">
                    <a:pos x="connsiteX1750" y="connsiteY1750"/>
                  </a:cxn>
                  <a:cxn ang="0">
                    <a:pos x="connsiteX1751" y="connsiteY1751"/>
                  </a:cxn>
                  <a:cxn ang="0">
                    <a:pos x="connsiteX1752" y="connsiteY1752"/>
                  </a:cxn>
                  <a:cxn ang="0">
                    <a:pos x="connsiteX1753" y="connsiteY1753"/>
                  </a:cxn>
                  <a:cxn ang="0">
                    <a:pos x="connsiteX1754" y="connsiteY1754"/>
                  </a:cxn>
                  <a:cxn ang="0">
                    <a:pos x="connsiteX1755" y="connsiteY1755"/>
                  </a:cxn>
                  <a:cxn ang="0">
                    <a:pos x="connsiteX1756" y="connsiteY1756"/>
                  </a:cxn>
                  <a:cxn ang="0">
                    <a:pos x="connsiteX1757" y="connsiteY1757"/>
                  </a:cxn>
                  <a:cxn ang="0">
                    <a:pos x="connsiteX1758" y="connsiteY1758"/>
                  </a:cxn>
                  <a:cxn ang="0">
                    <a:pos x="connsiteX1759" y="connsiteY1759"/>
                  </a:cxn>
                  <a:cxn ang="0">
                    <a:pos x="connsiteX1760" y="connsiteY1760"/>
                  </a:cxn>
                  <a:cxn ang="0">
                    <a:pos x="connsiteX1761" y="connsiteY1761"/>
                  </a:cxn>
                  <a:cxn ang="0">
                    <a:pos x="connsiteX1762" y="connsiteY1762"/>
                  </a:cxn>
                  <a:cxn ang="0">
                    <a:pos x="connsiteX1763" y="connsiteY1763"/>
                  </a:cxn>
                  <a:cxn ang="0">
                    <a:pos x="connsiteX1764" y="connsiteY1764"/>
                  </a:cxn>
                  <a:cxn ang="0">
                    <a:pos x="connsiteX1765" y="connsiteY1765"/>
                  </a:cxn>
                  <a:cxn ang="0">
                    <a:pos x="connsiteX1766" y="connsiteY1766"/>
                  </a:cxn>
                  <a:cxn ang="0">
                    <a:pos x="connsiteX1767" y="connsiteY1767"/>
                  </a:cxn>
                  <a:cxn ang="0">
                    <a:pos x="connsiteX1768" y="connsiteY1768"/>
                  </a:cxn>
                  <a:cxn ang="0">
                    <a:pos x="connsiteX1769" y="connsiteY1769"/>
                  </a:cxn>
                  <a:cxn ang="0">
                    <a:pos x="connsiteX1770" y="connsiteY1770"/>
                  </a:cxn>
                  <a:cxn ang="0">
                    <a:pos x="connsiteX1771" y="connsiteY1771"/>
                  </a:cxn>
                  <a:cxn ang="0">
                    <a:pos x="connsiteX1772" y="connsiteY1772"/>
                  </a:cxn>
                  <a:cxn ang="0">
                    <a:pos x="connsiteX1773" y="connsiteY1773"/>
                  </a:cxn>
                  <a:cxn ang="0">
                    <a:pos x="connsiteX1774" y="connsiteY1774"/>
                  </a:cxn>
                  <a:cxn ang="0">
                    <a:pos x="connsiteX1775" y="connsiteY1775"/>
                  </a:cxn>
                  <a:cxn ang="0">
                    <a:pos x="connsiteX1776" y="connsiteY1776"/>
                  </a:cxn>
                  <a:cxn ang="0">
                    <a:pos x="connsiteX1777" y="connsiteY1777"/>
                  </a:cxn>
                  <a:cxn ang="0">
                    <a:pos x="connsiteX1778" y="connsiteY1778"/>
                  </a:cxn>
                  <a:cxn ang="0">
                    <a:pos x="connsiteX1779" y="connsiteY1779"/>
                  </a:cxn>
                  <a:cxn ang="0">
                    <a:pos x="connsiteX1780" y="connsiteY1780"/>
                  </a:cxn>
                  <a:cxn ang="0">
                    <a:pos x="connsiteX1781" y="connsiteY1781"/>
                  </a:cxn>
                  <a:cxn ang="0">
                    <a:pos x="connsiteX1782" y="connsiteY1782"/>
                  </a:cxn>
                  <a:cxn ang="0">
                    <a:pos x="connsiteX1783" y="connsiteY1783"/>
                  </a:cxn>
                  <a:cxn ang="0">
                    <a:pos x="connsiteX1784" y="connsiteY1784"/>
                  </a:cxn>
                  <a:cxn ang="0">
                    <a:pos x="connsiteX1785" y="connsiteY1785"/>
                  </a:cxn>
                  <a:cxn ang="0">
                    <a:pos x="connsiteX1786" y="connsiteY1786"/>
                  </a:cxn>
                  <a:cxn ang="0">
                    <a:pos x="connsiteX1787" y="connsiteY1787"/>
                  </a:cxn>
                  <a:cxn ang="0">
                    <a:pos x="connsiteX1788" y="connsiteY1788"/>
                  </a:cxn>
                  <a:cxn ang="0">
                    <a:pos x="connsiteX1789" y="connsiteY1789"/>
                  </a:cxn>
                  <a:cxn ang="0">
                    <a:pos x="connsiteX1790" y="connsiteY1790"/>
                  </a:cxn>
                  <a:cxn ang="0">
                    <a:pos x="connsiteX1791" y="connsiteY1791"/>
                  </a:cxn>
                  <a:cxn ang="0">
                    <a:pos x="connsiteX1792" y="connsiteY1792"/>
                  </a:cxn>
                  <a:cxn ang="0">
                    <a:pos x="connsiteX1793" y="connsiteY1793"/>
                  </a:cxn>
                  <a:cxn ang="0">
                    <a:pos x="connsiteX1794" y="connsiteY1794"/>
                  </a:cxn>
                  <a:cxn ang="0">
                    <a:pos x="connsiteX1795" y="connsiteY1795"/>
                  </a:cxn>
                  <a:cxn ang="0">
                    <a:pos x="connsiteX1796" y="connsiteY1796"/>
                  </a:cxn>
                  <a:cxn ang="0">
                    <a:pos x="connsiteX1797" y="connsiteY1797"/>
                  </a:cxn>
                  <a:cxn ang="0">
                    <a:pos x="connsiteX1798" y="connsiteY1798"/>
                  </a:cxn>
                  <a:cxn ang="0">
                    <a:pos x="connsiteX1799" y="connsiteY1799"/>
                  </a:cxn>
                  <a:cxn ang="0">
                    <a:pos x="connsiteX1800" y="connsiteY1800"/>
                  </a:cxn>
                  <a:cxn ang="0">
                    <a:pos x="connsiteX1801" y="connsiteY1801"/>
                  </a:cxn>
                  <a:cxn ang="0">
                    <a:pos x="connsiteX1802" y="connsiteY1802"/>
                  </a:cxn>
                  <a:cxn ang="0">
                    <a:pos x="connsiteX1803" y="connsiteY1803"/>
                  </a:cxn>
                  <a:cxn ang="0">
                    <a:pos x="connsiteX1804" y="connsiteY1804"/>
                  </a:cxn>
                  <a:cxn ang="0">
                    <a:pos x="connsiteX1805" y="connsiteY1805"/>
                  </a:cxn>
                  <a:cxn ang="0">
                    <a:pos x="connsiteX1806" y="connsiteY1806"/>
                  </a:cxn>
                  <a:cxn ang="0">
                    <a:pos x="connsiteX1807" y="connsiteY1807"/>
                  </a:cxn>
                  <a:cxn ang="0">
                    <a:pos x="connsiteX1808" y="connsiteY1808"/>
                  </a:cxn>
                  <a:cxn ang="0">
                    <a:pos x="connsiteX1809" y="connsiteY1809"/>
                  </a:cxn>
                  <a:cxn ang="0">
                    <a:pos x="connsiteX1810" y="connsiteY1810"/>
                  </a:cxn>
                  <a:cxn ang="0">
                    <a:pos x="connsiteX1811" y="connsiteY1811"/>
                  </a:cxn>
                  <a:cxn ang="0">
                    <a:pos x="connsiteX1812" y="connsiteY1812"/>
                  </a:cxn>
                  <a:cxn ang="0">
                    <a:pos x="connsiteX1813" y="connsiteY1813"/>
                  </a:cxn>
                  <a:cxn ang="0">
                    <a:pos x="connsiteX1814" y="connsiteY1814"/>
                  </a:cxn>
                  <a:cxn ang="0">
                    <a:pos x="connsiteX1815" y="connsiteY1815"/>
                  </a:cxn>
                  <a:cxn ang="0">
                    <a:pos x="connsiteX1816" y="connsiteY1816"/>
                  </a:cxn>
                  <a:cxn ang="0">
                    <a:pos x="connsiteX1817" y="connsiteY1817"/>
                  </a:cxn>
                  <a:cxn ang="0">
                    <a:pos x="connsiteX1818" y="connsiteY1818"/>
                  </a:cxn>
                  <a:cxn ang="0">
                    <a:pos x="connsiteX1819" y="connsiteY1819"/>
                  </a:cxn>
                  <a:cxn ang="0">
                    <a:pos x="connsiteX1820" y="connsiteY1820"/>
                  </a:cxn>
                  <a:cxn ang="0">
                    <a:pos x="connsiteX1821" y="connsiteY1821"/>
                  </a:cxn>
                  <a:cxn ang="0">
                    <a:pos x="connsiteX1822" y="connsiteY1822"/>
                  </a:cxn>
                  <a:cxn ang="0">
                    <a:pos x="connsiteX1823" y="connsiteY1823"/>
                  </a:cxn>
                  <a:cxn ang="0">
                    <a:pos x="connsiteX1824" y="connsiteY1824"/>
                  </a:cxn>
                  <a:cxn ang="0">
                    <a:pos x="connsiteX1825" y="connsiteY1825"/>
                  </a:cxn>
                  <a:cxn ang="0">
                    <a:pos x="connsiteX1826" y="connsiteY1826"/>
                  </a:cxn>
                  <a:cxn ang="0">
                    <a:pos x="connsiteX1827" y="connsiteY1827"/>
                  </a:cxn>
                  <a:cxn ang="0">
                    <a:pos x="connsiteX1828" y="connsiteY1828"/>
                  </a:cxn>
                  <a:cxn ang="0">
                    <a:pos x="connsiteX1829" y="connsiteY1829"/>
                  </a:cxn>
                  <a:cxn ang="0">
                    <a:pos x="connsiteX1830" y="connsiteY1830"/>
                  </a:cxn>
                  <a:cxn ang="0">
                    <a:pos x="connsiteX1831" y="connsiteY1831"/>
                  </a:cxn>
                  <a:cxn ang="0">
                    <a:pos x="connsiteX1832" y="connsiteY1832"/>
                  </a:cxn>
                  <a:cxn ang="0">
                    <a:pos x="connsiteX1833" y="connsiteY1833"/>
                  </a:cxn>
                  <a:cxn ang="0">
                    <a:pos x="connsiteX1834" y="connsiteY1834"/>
                  </a:cxn>
                  <a:cxn ang="0">
                    <a:pos x="connsiteX1835" y="connsiteY1835"/>
                  </a:cxn>
                  <a:cxn ang="0">
                    <a:pos x="connsiteX1836" y="connsiteY1836"/>
                  </a:cxn>
                  <a:cxn ang="0">
                    <a:pos x="connsiteX1837" y="connsiteY1837"/>
                  </a:cxn>
                  <a:cxn ang="0">
                    <a:pos x="connsiteX1838" y="connsiteY1838"/>
                  </a:cxn>
                  <a:cxn ang="0">
                    <a:pos x="connsiteX1839" y="connsiteY1839"/>
                  </a:cxn>
                  <a:cxn ang="0">
                    <a:pos x="connsiteX1840" y="connsiteY1840"/>
                  </a:cxn>
                  <a:cxn ang="0">
                    <a:pos x="connsiteX1841" y="connsiteY1841"/>
                  </a:cxn>
                  <a:cxn ang="0">
                    <a:pos x="connsiteX1842" y="connsiteY1842"/>
                  </a:cxn>
                  <a:cxn ang="0">
                    <a:pos x="connsiteX1843" y="connsiteY1843"/>
                  </a:cxn>
                  <a:cxn ang="0">
                    <a:pos x="connsiteX1844" y="connsiteY1844"/>
                  </a:cxn>
                  <a:cxn ang="0">
                    <a:pos x="connsiteX1845" y="connsiteY1845"/>
                  </a:cxn>
                  <a:cxn ang="0">
                    <a:pos x="connsiteX1846" y="connsiteY1846"/>
                  </a:cxn>
                  <a:cxn ang="0">
                    <a:pos x="connsiteX1847" y="connsiteY1847"/>
                  </a:cxn>
                  <a:cxn ang="0">
                    <a:pos x="connsiteX1848" y="connsiteY1848"/>
                  </a:cxn>
                  <a:cxn ang="0">
                    <a:pos x="connsiteX1849" y="connsiteY1849"/>
                  </a:cxn>
                  <a:cxn ang="0">
                    <a:pos x="connsiteX1850" y="connsiteY1850"/>
                  </a:cxn>
                  <a:cxn ang="0">
                    <a:pos x="connsiteX1851" y="connsiteY1851"/>
                  </a:cxn>
                  <a:cxn ang="0">
                    <a:pos x="connsiteX1852" y="connsiteY1852"/>
                  </a:cxn>
                  <a:cxn ang="0">
                    <a:pos x="connsiteX1853" y="connsiteY1853"/>
                  </a:cxn>
                  <a:cxn ang="0">
                    <a:pos x="connsiteX1854" y="connsiteY1854"/>
                  </a:cxn>
                  <a:cxn ang="0">
                    <a:pos x="connsiteX1855" y="connsiteY1855"/>
                  </a:cxn>
                  <a:cxn ang="0">
                    <a:pos x="connsiteX1856" y="connsiteY1856"/>
                  </a:cxn>
                  <a:cxn ang="0">
                    <a:pos x="connsiteX1857" y="connsiteY1857"/>
                  </a:cxn>
                  <a:cxn ang="0">
                    <a:pos x="connsiteX1858" y="connsiteY1858"/>
                  </a:cxn>
                  <a:cxn ang="0">
                    <a:pos x="connsiteX1859" y="connsiteY1859"/>
                  </a:cxn>
                  <a:cxn ang="0">
                    <a:pos x="connsiteX1860" y="connsiteY1860"/>
                  </a:cxn>
                  <a:cxn ang="0">
                    <a:pos x="connsiteX1861" y="connsiteY1861"/>
                  </a:cxn>
                  <a:cxn ang="0">
                    <a:pos x="connsiteX1862" y="connsiteY1862"/>
                  </a:cxn>
                  <a:cxn ang="0">
                    <a:pos x="connsiteX1863" y="connsiteY1863"/>
                  </a:cxn>
                  <a:cxn ang="0">
                    <a:pos x="connsiteX1864" y="connsiteY1864"/>
                  </a:cxn>
                  <a:cxn ang="0">
                    <a:pos x="connsiteX1865" y="connsiteY1865"/>
                  </a:cxn>
                  <a:cxn ang="0">
                    <a:pos x="connsiteX1866" y="connsiteY1866"/>
                  </a:cxn>
                  <a:cxn ang="0">
                    <a:pos x="connsiteX1867" y="connsiteY1867"/>
                  </a:cxn>
                  <a:cxn ang="0">
                    <a:pos x="connsiteX1868" y="connsiteY1868"/>
                  </a:cxn>
                  <a:cxn ang="0">
                    <a:pos x="connsiteX1869" y="connsiteY1869"/>
                  </a:cxn>
                  <a:cxn ang="0">
                    <a:pos x="connsiteX1870" y="connsiteY1870"/>
                  </a:cxn>
                  <a:cxn ang="0">
                    <a:pos x="connsiteX1871" y="connsiteY1871"/>
                  </a:cxn>
                  <a:cxn ang="0">
                    <a:pos x="connsiteX1872" y="connsiteY1872"/>
                  </a:cxn>
                  <a:cxn ang="0">
                    <a:pos x="connsiteX1873" y="connsiteY1873"/>
                  </a:cxn>
                  <a:cxn ang="0">
                    <a:pos x="connsiteX1874" y="connsiteY1874"/>
                  </a:cxn>
                  <a:cxn ang="0">
                    <a:pos x="connsiteX1875" y="connsiteY1875"/>
                  </a:cxn>
                  <a:cxn ang="0">
                    <a:pos x="connsiteX1876" y="connsiteY1876"/>
                  </a:cxn>
                  <a:cxn ang="0">
                    <a:pos x="connsiteX1877" y="connsiteY1877"/>
                  </a:cxn>
                  <a:cxn ang="0">
                    <a:pos x="connsiteX1878" y="connsiteY1878"/>
                  </a:cxn>
                  <a:cxn ang="0">
                    <a:pos x="connsiteX1879" y="connsiteY1879"/>
                  </a:cxn>
                  <a:cxn ang="0">
                    <a:pos x="connsiteX1880" y="connsiteY1880"/>
                  </a:cxn>
                  <a:cxn ang="0">
                    <a:pos x="connsiteX1881" y="connsiteY1881"/>
                  </a:cxn>
                  <a:cxn ang="0">
                    <a:pos x="connsiteX1882" y="connsiteY1882"/>
                  </a:cxn>
                  <a:cxn ang="0">
                    <a:pos x="connsiteX1883" y="connsiteY1883"/>
                  </a:cxn>
                  <a:cxn ang="0">
                    <a:pos x="connsiteX1884" y="connsiteY1884"/>
                  </a:cxn>
                  <a:cxn ang="0">
                    <a:pos x="connsiteX1885" y="connsiteY1885"/>
                  </a:cxn>
                  <a:cxn ang="0">
                    <a:pos x="connsiteX1886" y="connsiteY1886"/>
                  </a:cxn>
                  <a:cxn ang="0">
                    <a:pos x="connsiteX1887" y="connsiteY1887"/>
                  </a:cxn>
                  <a:cxn ang="0">
                    <a:pos x="connsiteX1888" y="connsiteY1888"/>
                  </a:cxn>
                  <a:cxn ang="0">
                    <a:pos x="connsiteX1889" y="connsiteY1889"/>
                  </a:cxn>
                  <a:cxn ang="0">
                    <a:pos x="connsiteX1890" y="connsiteY1890"/>
                  </a:cxn>
                  <a:cxn ang="0">
                    <a:pos x="connsiteX1891" y="connsiteY1891"/>
                  </a:cxn>
                  <a:cxn ang="0">
                    <a:pos x="connsiteX1892" y="connsiteY1892"/>
                  </a:cxn>
                  <a:cxn ang="0">
                    <a:pos x="connsiteX1893" y="connsiteY1893"/>
                  </a:cxn>
                  <a:cxn ang="0">
                    <a:pos x="connsiteX1894" y="connsiteY1894"/>
                  </a:cxn>
                  <a:cxn ang="0">
                    <a:pos x="connsiteX1895" y="connsiteY1895"/>
                  </a:cxn>
                  <a:cxn ang="0">
                    <a:pos x="connsiteX1896" y="connsiteY1896"/>
                  </a:cxn>
                  <a:cxn ang="0">
                    <a:pos x="connsiteX1897" y="connsiteY1897"/>
                  </a:cxn>
                  <a:cxn ang="0">
                    <a:pos x="connsiteX1898" y="connsiteY1898"/>
                  </a:cxn>
                  <a:cxn ang="0">
                    <a:pos x="connsiteX1899" y="connsiteY1899"/>
                  </a:cxn>
                  <a:cxn ang="0">
                    <a:pos x="connsiteX1900" y="connsiteY1900"/>
                  </a:cxn>
                  <a:cxn ang="0">
                    <a:pos x="connsiteX1901" y="connsiteY1901"/>
                  </a:cxn>
                  <a:cxn ang="0">
                    <a:pos x="connsiteX1902" y="connsiteY1902"/>
                  </a:cxn>
                  <a:cxn ang="0">
                    <a:pos x="connsiteX1903" y="connsiteY1903"/>
                  </a:cxn>
                  <a:cxn ang="0">
                    <a:pos x="connsiteX1904" y="connsiteY1904"/>
                  </a:cxn>
                  <a:cxn ang="0">
                    <a:pos x="connsiteX1905" y="connsiteY1905"/>
                  </a:cxn>
                  <a:cxn ang="0">
                    <a:pos x="connsiteX1906" y="connsiteY1906"/>
                  </a:cxn>
                  <a:cxn ang="0">
                    <a:pos x="connsiteX1907" y="connsiteY1907"/>
                  </a:cxn>
                  <a:cxn ang="0">
                    <a:pos x="connsiteX1908" y="connsiteY1908"/>
                  </a:cxn>
                  <a:cxn ang="0">
                    <a:pos x="connsiteX1909" y="connsiteY1909"/>
                  </a:cxn>
                  <a:cxn ang="0">
                    <a:pos x="connsiteX1910" y="connsiteY1910"/>
                  </a:cxn>
                  <a:cxn ang="0">
                    <a:pos x="connsiteX1911" y="connsiteY1911"/>
                  </a:cxn>
                  <a:cxn ang="0">
                    <a:pos x="connsiteX1912" y="connsiteY1912"/>
                  </a:cxn>
                  <a:cxn ang="0">
                    <a:pos x="connsiteX1913" y="connsiteY1913"/>
                  </a:cxn>
                  <a:cxn ang="0">
                    <a:pos x="connsiteX1914" y="connsiteY1914"/>
                  </a:cxn>
                  <a:cxn ang="0">
                    <a:pos x="connsiteX1915" y="connsiteY1915"/>
                  </a:cxn>
                  <a:cxn ang="0">
                    <a:pos x="connsiteX1916" y="connsiteY1916"/>
                  </a:cxn>
                  <a:cxn ang="0">
                    <a:pos x="connsiteX1917" y="connsiteY1917"/>
                  </a:cxn>
                  <a:cxn ang="0">
                    <a:pos x="connsiteX1918" y="connsiteY1918"/>
                  </a:cxn>
                  <a:cxn ang="0">
                    <a:pos x="connsiteX1919" y="connsiteY1919"/>
                  </a:cxn>
                  <a:cxn ang="0">
                    <a:pos x="connsiteX1920" y="connsiteY1920"/>
                  </a:cxn>
                  <a:cxn ang="0">
                    <a:pos x="connsiteX1921" y="connsiteY1921"/>
                  </a:cxn>
                  <a:cxn ang="0">
                    <a:pos x="connsiteX1922" y="connsiteY1922"/>
                  </a:cxn>
                  <a:cxn ang="0">
                    <a:pos x="connsiteX1923" y="connsiteY1923"/>
                  </a:cxn>
                  <a:cxn ang="0">
                    <a:pos x="connsiteX1924" y="connsiteY1924"/>
                  </a:cxn>
                  <a:cxn ang="0">
                    <a:pos x="connsiteX1925" y="connsiteY1925"/>
                  </a:cxn>
                  <a:cxn ang="0">
                    <a:pos x="connsiteX1926" y="connsiteY1926"/>
                  </a:cxn>
                  <a:cxn ang="0">
                    <a:pos x="connsiteX1927" y="connsiteY1927"/>
                  </a:cxn>
                  <a:cxn ang="0">
                    <a:pos x="connsiteX1928" y="connsiteY1928"/>
                  </a:cxn>
                  <a:cxn ang="0">
                    <a:pos x="connsiteX1929" y="connsiteY1929"/>
                  </a:cxn>
                  <a:cxn ang="0">
                    <a:pos x="connsiteX1930" y="connsiteY1930"/>
                  </a:cxn>
                  <a:cxn ang="0">
                    <a:pos x="connsiteX1931" y="connsiteY1931"/>
                  </a:cxn>
                  <a:cxn ang="0">
                    <a:pos x="connsiteX1932" y="connsiteY1932"/>
                  </a:cxn>
                  <a:cxn ang="0">
                    <a:pos x="connsiteX1933" y="connsiteY1933"/>
                  </a:cxn>
                  <a:cxn ang="0">
                    <a:pos x="connsiteX1934" y="connsiteY1934"/>
                  </a:cxn>
                  <a:cxn ang="0">
                    <a:pos x="connsiteX1935" y="connsiteY1935"/>
                  </a:cxn>
                  <a:cxn ang="0">
                    <a:pos x="connsiteX1936" y="connsiteY1936"/>
                  </a:cxn>
                  <a:cxn ang="0">
                    <a:pos x="connsiteX1937" y="connsiteY1937"/>
                  </a:cxn>
                  <a:cxn ang="0">
                    <a:pos x="connsiteX1938" y="connsiteY1938"/>
                  </a:cxn>
                  <a:cxn ang="0">
                    <a:pos x="connsiteX1939" y="connsiteY1939"/>
                  </a:cxn>
                  <a:cxn ang="0">
                    <a:pos x="connsiteX1940" y="connsiteY1940"/>
                  </a:cxn>
                  <a:cxn ang="0">
                    <a:pos x="connsiteX1941" y="connsiteY1941"/>
                  </a:cxn>
                  <a:cxn ang="0">
                    <a:pos x="connsiteX1942" y="connsiteY1942"/>
                  </a:cxn>
                  <a:cxn ang="0">
                    <a:pos x="connsiteX1943" y="connsiteY1943"/>
                  </a:cxn>
                  <a:cxn ang="0">
                    <a:pos x="connsiteX1944" y="connsiteY1944"/>
                  </a:cxn>
                  <a:cxn ang="0">
                    <a:pos x="connsiteX1945" y="connsiteY1945"/>
                  </a:cxn>
                  <a:cxn ang="0">
                    <a:pos x="connsiteX1946" y="connsiteY1946"/>
                  </a:cxn>
                  <a:cxn ang="0">
                    <a:pos x="connsiteX1947" y="connsiteY1947"/>
                  </a:cxn>
                  <a:cxn ang="0">
                    <a:pos x="connsiteX1948" y="connsiteY1948"/>
                  </a:cxn>
                  <a:cxn ang="0">
                    <a:pos x="connsiteX1949" y="connsiteY1949"/>
                  </a:cxn>
                  <a:cxn ang="0">
                    <a:pos x="connsiteX1950" y="connsiteY1950"/>
                  </a:cxn>
                  <a:cxn ang="0">
                    <a:pos x="connsiteX1951" y="connsiteY1951"/>
                  </a:cxn>
                  <a:cxn ang="0">
                    <a:pos x="connsiteX1952" y="connsiteY1952"/>
                  </a:cxn>
                  <a:cxn ang="0">
                    <a:pos x="connsiteX1953" y="connsiteY1953"/>
                  </a:cxn>
                  <a:cxn ang="0">
                    <a:pos x="connsiteX1954" y="connsiteY1954"/>
                  </a:cxn>
                  <a:cxn ang="0">
                    <a:pos x="connsiteX1955" y="connsiteY1955"/>
                  </a:cxn>
                  <a:cxn ang="0">
                    <a:pos x="connsiteX1956" y="connsiteY1956"/>
                  </a:cxn>
                  <a:cxn ang="0">
                    <a:pos x="connsiteX1957" y="connsiteY1957"/>
                  </a:cxn>
                  <a:cxn ang="0">
                    <a:pos x="connsiteX1958" y="connsiteY1958"/>
                  </a:cxn>
                  <a:cxn ang="0">
                    <a:pos x="connsiteX1959" y="connsiteY1959"/>
                  </a:cxn>
                  <a:cxn ang="0">
                    <a:pos x="connsiteX1960" y="connsiteY1960"/>
                  </a:cxn>
                  <a:cxn ang="0">
                    <a:pos x="connsiteX1961" y="connsiteY1961"/>
                  </a:cxn>
                  <a:cxn ang="0">
                    <a:pos x="connsiteX1962" y="connsiteY1962"/>
                  </a:cxn>
                  <a:cxn ang="0">
                    <a:pos x="connsiteX1963" y="connsiteY1963"/>
                  </a:cxn>
                  <a:cxn ang="0">
                    <a:pos x="connsiteX1964" y="connsiteY1964"/>
                  </a:cxn>
                  <a:cxn ang="0">
                    <a:pos x="connsiteX1965" y="connsiteY1965"/>
                  </a:cxn>
                  <a:cxn ang="0">
                    <a:pos x="connsiteX1966" y="connsiteY1966"/>
                  </a:cxn>
                  <a:cxn ang="0">
                    <a:pos x="connsiteX1967" y="connsiteY1967"/>
                  </a:cxn>
                  <a:cxn ang="0">
                    <a:pos x="connsiteX1968" y="connsiteY1968"/>
                  </a:cxn>
                  <a:cxn ang="0">
                    <a:pos x="connsiteX1969" y="connsiteY1969"/>
                  </a:cxn>
                  <a:cxn ang="0">
                    <a:pos x="connsiteX1970" y="connsiteY1970"/>
                  </a:cxn>
                  <a:cxn ang="0">
                    <a:pos x="connsiteX1971" y="connsiteY1971"/>
                  </a:cxn>
                  <a:cxn ang="0">
                    <a:pos x="connsiteX1972" y="connsiteY1972"/>
                  </a:cxn>
                  <a:cxn ang="0">
                    <a:pos x="connsiteX1973" y="connsiteY1973"/>
                  </a:cxn>
                  <a:cxn ang="0">
                    <a:pos x="connsiteX1974" y="connsiteY1974"/>
                  </a:cxn>
                  <a:cxn ang="0">
                    <a:pos x="connsiteX1975" y="connsiteY1975"/>
                  </a:cxn>
                  <a:cxn ang="0">
                    <a:pos x="connsiteX1976" y="connsiteY1976"/>
                  </a:cxn>
                  <a:cxn ang="0">
                    <a:pos x="connsiteX1977" y="connsiteY1977"/>
                  </a:cxn>
                  <a:cxn ang="0">
                    <a:pos x="connsiteX1978" y="connsiteY1978"/>
                  </a:cxn>
                  <a:cxn ang="0">
                    <a:pos x="connsiteX1979" y="connsiteY1979"/>
                  </a:cxn>
                  <a:cxn ang="0">
                    <a:pos x="connsiteX1980" y="connsiteY1980"/>
                  </a:cxn>
                  <a:cxn ang="0">
                    <a:pos x="connsiteX1981" y="connsiteY1981"/>
                  </a:cxn>
                  <a:cxn ang="0">
                    <a:pos x="connsiteX1982" y="connsiteY1982"/>
                  </a:cxn>
                  <a:cxn ang="0">
                    <a:pos x="connsiteX1983" y="connsiteY1983"/>
                  </a:cxn>
                  <a:cxn ang="0">
                    <a:pos x="connsiteX1984" y="connsiteY1984"/>
                  </a:cxn>
                  <a:cxn ang="0">
                    <a:pos x="connsiteX1985" y="connsiteY1985"/>
                  </a:cxn>
                  <a:cxn ang="0">
                    <a:pos x="connsiteX1986" y="connsiteY1986"/>
                  </a:cxn>
                  <a:cxn ang="0">
                    <a:pos x="connsiteX1987" y="connsiteY1987"/>
                  </a:cxn>
                  <a:cxn ang="0">
                    <a:pos x="connsiteX1988" y="connsiteY1988"/>
                  </a:cxn>
                  <a:cxn ang="0">
                    <a:pos x="connsiteX1989" y="connsiteY1989"/>
                  </a:cxn>
                  <a:cxn ang="0">
                    <a:pos x="connsiteX1990" y="connsiteY1990"/>
                  </a:cxn>
                  <a:cxn ang="0">
                    <a:pos x="connsiteX1991" y="connsiteY1991"/>
                  </a:cxn>
                  <a:cxn ang="0">
                    <a:pos x="connsiteX1992" y="connsiteY1992"/>
                  </a:cxn>
                  <a:cxn ang="0">
                    <a:pos x="connsiteX1993" y="connsiteY1993"/>
                  </a:cxn>
                  <a:cxn ang="0">
                    <a:pos x="connsiteX1994" y="connsiteY1994"/>
                  </a:cxn>
                  <a:cxn ang="0">
                    <a:pos x="connsiteX1995" y="connsiteY1995"/>
                  </a:cxn>
                  <a:cxn ang="0">
                    <a:pos x="connsiteX1996" y="connsiteY1996"/>
                  </a:cxn>
                  <a:cxn ang="0">
                    <a:pos x="connsiteX1997" y="connsiteY1997"/>
                  </a:cxn>
                  <a:cxn ang="0">
                    <a:pos x="connsiteX1998" y="connsiteY1998"/>
                  </a:cxn>
                  <a:cxn ang="0">
                    <a:pos x="connsiteX1999" y="connsiteY1999"/>
                  </a:cxn>
                  <a:cxn ang="0">
                    <a:pos x="connsiteX2000" y="connsiteY2000"/>
                  </a:cxn>
                  <a:cxn ang="0">
                    <a:pos x="connsiteX2001" y="connsiteY2001"/>
                  </a:cxn>
                  <a:cxn ang="0">
                    <a:pos x="connsiteX2002" y="connsiteY2002"/>
                  </a:cxn>
                  <a:cxn ang="0">
                    <a:pos x="connsiteX2003" y="connsiteY2003"/>
                  </a:cxn>
                  <a:cxn ang="0">
                    <a:pos x="connsiteX2004" y="connsiteY2004"/>
                  </a:cxn>
                  <a:cxn ang="0">
                    <a:pos x="connsiteX2005" y="connsiteY2005"/>
                  </a:cxn>
                  <a:cxn ang="0">
                    <a:pos x="connsiteX2006" y="connsiteY2006"/>
                  </a:cxn>
                  <a:cxn ang="0">
                    <a:pos x="connsiteX2007" y="connsiteY2007"/>
                  </a:cxn>
                  <a:cxn ang="0">
                    <a:pos x="connsiteX2008" y="connsiteY2008"/>
                  </a:cxn>
                  <a:cxn ang="0">
                    <a:pos x="connsiteX2009" y="connsiteY2009"/>
                  </a:cxn>
                  <a:cxn ang="0">
                    <a:pos x="connsiteX2010" y="connsiteY2010"/>
                  </a:cxn>
                  <a:cxn ang="0">
                    <a:pos x="connsiteX2011" y="connsiteY2011"/>
                  </a:cxn>
                  <a:cxn ang="0">
                    <a:pos x="connsiteX2012" y="connsiteY2012"/>
                  </a:cxn>
                  <a:cxn ang="0">
                    <a:pos x="connsiteX2013" y="connsiteY2013"/>
                  </a:cxn>
                  <a:cxn ang="0">
                    <a:pos x="connsiteX2014" y="connsiteY2014"/>
                  </a:cxn>
                  <a:cxn ang="0">
                    <a:pos x="connsiteX2015" y="connsiteY2015"/>
                  </a:cxn>
                  <a:cxn ang="0">
                    <a:pos x="connsiteX2016" y="connsiteY2016"/>
                  </a:cxn>
                  <a:cxn ang="0">
                    <a:pos x="connsiteX2017" y="connsiteY2017"/>
                  </a:cxn>
                  <a:cxn ang="0">
                    <a:pos x="connsiteX2018" y="connsiteY2018"/>
                  </a:cxn>
                  <a:cxn ang="0">
                    <a:pos x="connsiteX2019" y="connsiteY2019"/>
                  </a:cxn>
                  <a:cxn ang="0">
                    <a:pos x="connsiteX2020" y="connsiteY2020"/>
                  </a:cxn>
                  <a:cxn ang="0">
                    <a:pos x="connsiteX2021" y="connsiteY2021"/>
                  </a:cxn>
                  <a:cxn ang="0">
                    <a:pos x="connsiteX2022" y="connsiteY2022"/>
                  </a:cxn>
                  <a:cxn ang="0">
                    <a:pos x="connsiteX2023" y="connsiteY2023"/>
                  </a:cxn>
                  <a:cxn ang="0">
                    <a:pos x="connsiteX2024" y="connsiteY2024"/>
                  </a:cxn>
                  <a:cxn ang="0">
                    <a:pos x="connsiteX2025" y="connsiteY2025"/>
                  </a:cxn>
                  <a:cxn ang="0">
                    <a:pos x="connsiteX2026" y="connsiteY2026"/>
                  </a:cxn>
                  <a:cxn ang="0">
                    <a:pos x="connsiteX2027" y="connsiteY2027"/>
                  </a:cxn>
                  <a:cxn ang="0">
                    <a:pos x="connsiteX2028" y="connsiteY2028"/>
                  </a:cxn>
                  <a:cxn ang="0">
                    <a:pos x="connsiteX2029" y="connsiteY2029"/>
                  </a:cxn>
                  <a:cxn ang="0">
                    <a:pos x="connsiteX2030" y="connsiteY2030"/>
                  </a:cxn>
                  <a:cxn ang="0">
                    <a:pos x="connsiteX2031" y="connsiteY2031"/>
                  </a:cxn>
                  <a:cxn ang="0">
                    <a:pos x="connsiteX2032" y="connsiteY2032"/>
                  </a:cxn>
                  <a:cxn ang="0">
                    <a:pos x="connsiteX2033" y="connsiteY2033"/>
                  </a:cxn>
                  <a:cxn ang="0">
                    <a:pos x="connsiteX2034" y="connsiteY2034"/>
                  </a:cxn>
                  <a:cxn ang="0">
                    <a:pos x="connsiteX2035" y="connsiteY2035"/>
                  </a:cxn>
                  <a:cxn ang="0">
                    <a:pos x="connsiteX2036" y="connsiteY2036"/>
                  </a:cxn>
                  <a:cxn ang="0">
                    <a:pos x="connsiteX2037" y="connsiteY2037"/>
                  </a:cxn>
                  <a:cxn ang="0">
                    <a:pos x="connsiteX2038" y="connsiteY2038"/>
                  </a:cxn>
                  <a:cxn ang="0">
                    <a:pos x="connsiteX2039" y="connsiteY2039"/>
                  </a:cxn>
                  <a:cxn ang="0">
                    <a:pos x="connsiteX2040" y="connsiteY2040"/>
                  </a:cxn>
                  <a:cxn ang="0">
                    <a:pos x="connsiteX2041" y="connsiteY2041"/>
                  </a:cxn>
                  <a:cxn ang="0">
                    <a:pos x="connsiteX2042" y="connsiteY2042"/>
                  </a:cxn>
                  <a:cxn ang="0">
                    <a:pos x="connsiteX2043" y="connsiteY2043"/>
                  </a:cxn>
                  <a:cxn ang="0">
                    <a:pos x="connsiteX2044" y="connsiteY2044"/>
                  </a:cxn>
                  <a:cxn ang="0">
                    <a:pos x="connsiteX2045" y="connsiteY2045"/>
                  </a:cxn>
                  <a:cxn ang="0">
                    <a:pos x="connsiteX2046" y="connsiteY2046"/>
                  </a:cxn>
                  <a:cxn ang="0">
                    <a:pos x="connsiteX2047" y="connsiteY2047"/>
                  </a:cxn>
                  <a:cxn ang="0">
                    <a:pos x="connsiteX2048" y="connsiteY2048"/>
                  </a:cxn>
                  <a:cxn ang="0">
                    <a:pos x="connsiteX2049" y="connsiteY2049"/>
                  </a:cxn>
                  <a:cxn ang="0">
                    <a:pos x="connsiteX2050" y="connsiteY2050"/>
                  </a:cxn>
                  <a:cxn ang="0">
                    <a:pos x="connsiteX2051" y="connsiteY2051"/>
                  </a:cxn>
                  <a:cxn ang="0">
                    <a:pos x="connsiteX2052" y="connsiteY2052"/>
                  </a:cxn>
                  <a:cxn ang="0">
                    <a:pos x="connsiteX2053" y="connsiteY2053"/>
                  </a:cxn>
                  <a:cxn ang="0">
                    <a:pos x="connsiteX2054" y="connsiteY2054"/>
                  </a:cxn>
                  <a:cxn ang="0">
                    <a:pos x="connsiteX2055" y="connsiteY2055"/>
                  </a:cxn>
                  <a:cxn ang="0">
                    <a:pos x="connsiteX2056" y="connsiteY2056"/>
                  </a:cxn>
                  <a:cxn ang="0">
                    <a:pos x="connsiteX2057" y="connsiteY2057"/>
                  </a:cxn>
                  <a:cxn ang="0">
                    <a:pos x="connsiteX2058" y="connsiteY2058"/>
                  </a:cxn>
                  <a:cxn ang="0">
                    <a:pos x="connsiteX2059" y="connsiteY2059"/>
                  </a:cxn>
                  <a:cxn ang="0">
                    <a:pos x="connsiteX2060" y="connsiteY2060"/>
                  </a:cxn>
                  <a:cxn ang="0">
                    <a:pos x="connsiteX2061" y="connsiteY2061"/>
                  </a:cxn>
                  <a:cxn ang="0">
                    <a:pos x="connsiteX2062" y="connsiteY2062"/>
                  </a:cxn>
                  <a:cxn ang="0">
                    <a:pos x="connsiteX2063" y="connsiteY2063"/>
                  </a:cxn>
                  <a:cxn ang="0">
                    <a:pos x="connsiteX2064" y="connsiteY2064"/>
                  </a:cxn>
                  <a:cxn ang="0">
                    <a:pos x="connsiteX2065" y="connsiteY2065"/>
                  </a:cxn>
                  <a:cxn ang="0">
                    <a:pos x="connsiteX2066" y="connsiteY2066"/>
                  </a:cxn>
                  <a:cxn ang="0">
                    <a:pos x="connsiteX2067" y="connsiteY2067"/>
                  </a:cxn>
                  <a:cxn ang="0">
                    <a:pos x="connsiteX2068" y="connsiteY2068"/>
                  </a:cxn>
                  <a:cxn ang="0">
                    <a:pos x="connsiteX2069" y="connsiteY2069"/>
                  </a:cxn>
                  <a:cxn ang="0">
                    <a:pos x="connsiteX2070" y="connsiteY2070"/>
                  </a:cxn>
                  <a:cxn ang="0">
                    <a:pos x="connsiteX2071" y="connsiteY2071"/>
                  </a:cxn>
                  <a:cxn ang="0">
                    <a:pos x="connsiteX2072" y="connsiteY2072"/>
                  </a:cxn>
                  <a:cxn ang="0">
                    <a:pos x="connsiteX2073" y="connsiteY2073"/>
                  </a:cxn>
                  <a:cxn ang="0">
                    <a:pos x="connsiteX2074" y="connsiteY2074"/>
                  </a:cxn>
                  <a:cxn ang="0">
                    <a:pos x="connsiteX2075" y="connsiteY2075"/>
                  </a:cxn>
                  <a:cxn ang="0">
                    <a:pos x="connsiteX2076" y="connsiteY2076"/>
                  </a:cxn>
                  <a:cxn ang="0">
                    <a:pos x="connsiteX2077" y="connsiteY2077"/>
                  </a:cxn>
                  <a:cxn ang="0">
                    <a:pos x="connsiteX2078" y="connsiteY2078"/>
                  </a:cxn>
                  <a:cxn ang="0">
                    <a:pos x="connsiteX2079" y="connsiteY2079"/>
                  </a:cxn>
                  <a:cxn ang="0">
                    <a:pos x="connsiteX2080" y="connsiteY2080"/>
                  </a:cxn>
                  <a:cxn ang="0">
                    <a:pos x="connsiteX2081" y="connsiteY2081"/>
                  </a:cxn>
                  <a:cxn ang="0">
                    <a:pos x="connsiteX2082" y="connsiteY2082"/>
                  </a:cxn>
                  <a:cxn ang="0">
                    <a:pos x="connsiteX2083" y="connsiteY2083"/>
                  </a:cxn>
                  <a:cxn ang="0">
                    <a:pos x="connsiteX2084" y="connsiteY2084"/>
                  </a:cxn>
                  <a:cxn ang="0">
                    <a:pos x="connsiteX2085" y="connsiteY2085"/>
                  </a:cxn>
                  <a:cxn ang="0">
                    <a:pos x="connsiteX2086" y="connsiteY2086"/>
                  </a:cxn>
                  <a:cxn ang="0">
                    <a:pos x="connsiteX2087" y="connsiteY2087"/>
                  </a:cxn>
                  <a:cxn ang="0">
                    <a:pos x="connsiteX2088" y="connsiteY2088"/>
                  </a:cxn>
                  <a:cxn ang="0">
                    <a:pos x="connsiteX2089" y="connsiteY2089"/>
                  </a:cxn>
                  <a:cxn ang="0">
                    <a:pos x="connsiteX2090" y="connsiteY2090"/>
                  </a:cxn>
                  <a:cxn ang="0">
                    <a:pos x="connsiteX2091" y="connsiteY2091"/>
                  </a:cxn>
                  <a:cxn ang="0">
                    <a:pos x="connsiteX2092" y="connsiteY2092"/>
                  </a:cxn>
                  <a:cxn ang="0">
                    <a:pos x="connsiteX2093" y="connsiteY2093"/>
                  </a:cxn>
                  <a:cxn ang="0">
                    <a:pos x="connsiteX2094" y="connsiteY2094"/>
                  </a:cxn>
                  <a:cxn ang="0">
                    <a:pos x="connsiteX2095" y="connsiteY2095"/>
                  </a:cxn>
                  <a:cxn ang="0">
                    <a:pos x="connsiteX2096" y="connsiteY2096"/>
                  </a:cxn>
                  <a:cxn ang="0">
                    <a:pos x="connsiteX2097" y="connsiteY2097"/>
                  </a:cxn>
                  <a:cxn ang="0">
                    <a:pos x="connsiteX2098" y="connsiteY2098"/>
                  </a:cxn>
                  <a:cxn ang="0">
                    <a:pos x="connsiteX2099" y="connsiteY2099"/>
                  </a:cxn>
                  <a:cxn ang="0">
                    <a:pos x="connsiteX2100" y="connsiteY2100"/>
                  </a:cxn>
                  <a:cxn ang="0">
                    <a:pos x="connsiteX2101" y="connsiteY2101"/>
                  </a:cxn>
                  <a:cxn ang="0">
                    <a:pos x="connsiteX2102" y="connsiteY2102"/>
                  </a:cxn>
                  <a:cxn ang="0">
                    <a:pos x="connsiteX2103" y="connsiteY2103"/>
                  </a:cxn>
                  <a:cxn ang="0">
                    <a:pos x="connsiteX2104" y="connsiteY2104"/>
                  </a:cxn>
                  <a:cxn ang="0">
                    <a:pos x="connsiteX2105" y="connsiteY2105"/>
                  </a:cxn>
                  <a:cxn ang="0">
                    <a:pos x="connsiteX2106" y="connsiteY2106"/>
                  </a:cxn>
                  <a:cxn ang="0">
                    <a:pos x="connsiteX2107" y="connsiteY2107"/>
                  </a:cxn>
                  <a:cxn ang="0">
                    <a:pos x="connsiteX2108" y="connsiteY2108"/>
                  </a:cxn>
                  <a:cxn ang="0">
                    <a:pos x="connsiteX2109" y="connsiteY2109"/>
                  </a:cxn>
                  <a:cxn ang="0">
                    <a:pos x="connsiteX2110" y="connsiteY2110"/>
                  </a:cxn>
                  <a:cxn ang="0">
                    <a:pos x="connsiteX2111" y="connsiteY2111"/>
                  </a:cxn>
                  <a:cxn ang="0">
                    <a:pos x="connsiteX2112" y="connsiteY2112"/>
                  </a:cxn>
                  <a:cxn ang="0">
                    <a:pos x="connsiteX2113" y="connsiteY2113"/>
                  </a:cxn>
                  <a:cxn ang="0">
                    <a:pos x="connsiteX2114" y="connsiteY2114"/>
                  </a:cxn>
                  <a:cxn ang="0">
                    <a:pos x="connsiteX2115" y="connsiteY2115"/>
                  </a:cxn>
                  <a:cxn ang="0">
                    <a:pos x="connsiteX2116" y="connsiteY2116"/>
                  </a:cxn>
                  <a:cxn ang="0">
                    <a:pos x="connsiteX2117" y="connsiteY2117"/>
                  </a:cxn>
                  <a:cxn ang="0">
                    <a:pos x="connsiteX2118" y="connsiteY2118"/>
                  </a:cxn>
                  <a:cxn ang="0">
                    <a:pos x="connsiteX2119" y="connsiteY2119"/>
                  </a:cxn>
                  <a:cxn ang="0">
                    <a:pos x="connsiteX2120" y="connsiteY2120"/>
                  </a:cxn>
                  <a:cxn ang="0">
                    <a:pos x="connsiteX2121" y="connsiteY2121"/>
                  </a:cxn>
                  <a:cxn ang="0">
                    <a:pos x="connsiteX2122" y="connsiteY2122"/>
                  </a:cxn>
                  <a:cxn ang="0">
                    <a:pos x="connsiteX2123" y="connsiteY2123"/>
                  </a:cxn>
                  <a:cxn ang="0">
                    <a:pos x="connsiteX2124" y="connsiteY2124"/>
                  </a:cxn>
                  <a:cxn ang="0">
                    <a:pos x="connsiteX2125" y="connsiteY2125"/>
                  </a:cxn>
                  <a:cxn ang="0">
                    <a:pos x="connsiteX2126" y="connsiteY2126"/>
                  </a:cxn>
                  <a:cxn ang="0">
                    <a:pos x="connsiteX2127" y="connsiteY2127"/>
                  </a:cxn>
                  <a:cxn ang="0">
                    <a:pos x="connsiteX2128" y="connsiteY2128"/>
                  </a:cxn>
                  <a:cxn ang="0">
                    <a:pos x="connsiteX2129" y="connsiteY2129"/>
                  </a:cxn>
                  <a:cxn ang="0">
                    <a:pos x="connsiteX2130" y="connsiteY2130"/>
                  </a:cxn>
                  <a:cxn ang="0">
                    <a:pos x="connsiteX2131" y="connsiteY2131"/>
                  </a:cxn>
                  <a:cxn ang="0">
                    <a:pos x="connsiteX2132" y="connsiteY2132"/>
                  </a:cxn>
                  <a:cxn ang="0">
                    <a:pos x="connsiteX2133" y="connsiteY2133"/>
                  </a:cxn>
                  <a:cxn ang="0">
                    <a:pos x="connsiteX2134" y="connsiteY2134"/>
                  </a:cxn>
                  <a:cxn ang="0">
                    <a:pos x="connsiteX2135" y="connsiteY2135"/>
                  </a:cxn>
                  <a:cxn ang="0">
                    <a:pos x="connsiteX2136" y="connsiteY2136"/>
                  </a:cxn>
                  <a:cxn ang="0">
                    <a:pos x="connsiteX2137" y="connsiteY2137"/>
                  </a:cxn>
                  <a:cxn ang="0">
                    <a:pos x="connsiteX2138" y="connsiteY2138"/>
                  </a:cxn>
                  <a:cxn ang="0">
                    <a:pos x="connsiteX2139" y="connsiteY2139"/>
                  </a:cxn>
                  <a:cxn ang="0">
                    <a:pos x="connsiteX2140" y="connsiteY2140"/>
                  </a:cxn>
                  <a:cxn ang="0">
                    <a:pos x="connsiteX2141" y="connsiteY2141"/>
                  </a:cxn>
                  <a:cxn ang="0">
                    <a:pos x="connsiteX2142" y="connsiteY2142"/>
                  </a:cxn>
                  <a:cxn ang="0">
                    <a:pos x="connsiteX2143" y="connsiteY2143"/>
                  </a:cxn>
                  <a:cxn ang="0">
                    <a:pos x="connsiteX2144" y="connsiteY2144"/>
                  </a:cxn>
                  <a:cxn ang="0">
                    <a:pos x="connsiteX2145" y="connsiteY2145"/>
                  </a:cxn>
                  <a:cxn ang="0">
                    <a:pos x="connsiteX2146" y="connsiteY2146"/>
                  </a:cxn>
                  <a:cxn ang="0">
                    <a:pos x="connsiteX2147" y="connsiteY2147"/>
                  </a:cxn>
                  <a:cxn ang="0">
                    <a:pos x="connsiteX2148" y="connsiteY2148"/>
                  </a:cxn>
                  <a:cxn ang="0">
                    <a:pos x="connsiteX2149" y="connsiteY2149"/>
                  </a:cxn>
                  <a:cxn ang="0">
                    <a:pos x="connsiteX2150" y="connsiteY2150"/>
                  </a:cxn>
                  <a:cxn ang="0">
                    <a:pos x="connsiteX2151" y="connsiteY2151"/>
                  </a:cxn>
                  <a:cxn ang="0">
                    <a:pos x="connsiteX2152" y="connsiteY2152"/>
                  </a:cxn>
                  <a:cxn ang="0">
                    <a:pos x="connsiteX2153" y="connsiteY2153"/>
                  </a:cxn>
                  <a:cxn ang="0">
                    <a:pos x="connsiteX2154" y="connsiteY2154"/>
                  </a:cxn>
                  <a:cxn ang="0">
                    <a:pos x="connsiteX2155" y="connsiteY2155"/>
                  </a:cxn>
                  <a:cxn ang="0">
                    <a:pos x="connsiteX2156" y="connsiteY2156"/>
                  </a:cxn>
                  <a:cxn ang="0">
                    <a:pos x="connsiteX2157" y="connsiteY2157"/>
                  </a:cxn>
                  <a:cxn ang="0">
                    <a:pos x="connsiteX2158" y="connsiteY2158"/>
                  </a:cxn>
                  <a:cxn ang="0">
                    <a:pos x="connsiteX2159" y="connsiteY2159"/>
                  </a:cxn>
                  <a:cxn ang="0">
                    <a:pos x="connsiteX2160" y="connsiteY2160"/>
                  </a:cxn>
                  <a:cxn ang="0">
                    <a:pos x="connsiteX2161" y="connsiteY2161"/>
                  </a:cxn>
                  <a:cxn ang="0">
                    <a:pos x="connsiteX2162" y="connsiteY2162"/>
                  </a:cxn>
                  <a:cxn ang="0">
                    <a:pos x="connsiteX2163" y="connsiteY2163"/>
                  </a:cxn>
                  <a:cxn ang="0">
                    <a:pos x="connsiteX2164" y="connsiteY2164"/>
                  </a:cxn>
                  <a:cxn ang="0">
                    <a:pos x="connsiteX2165" y="connsiteY2165"/>
                  </a:cxn>
                  <a:cxn ang="0">
                    <a:pos x="connsiteX2166" y="connsiteY2166"/>
                  </a:cxn>
                  <a:cxn ang="0">
                    <a:pos x="connsiteX2167" y="connsiteY2167"/>
                  </a:cxn>
                  <a:cxn ang="0">
                    <a:pos x="connsiteX2168" y="connsiteY2168"/>
                  </a:cxn>
                  <a:cxn ang="0">
                    <a:pos x="connsiteX2169" y="connsiteY2169"/>
                  </a:cxn>
                  <a:cxn ang="0">
                    <a:pos x="connsiteX2170" y="connsiteY2170"/>
                  </a:cxn>
                  <a:cxn ang="0">
                    <a:pos x="connsiteX2171" y="connsiteY2171"/>
                  </a:cxn>
                  <a:cxn ang="0">
                    <a:pos x="connsiteX2172" y="connsiteY2172"/>
                  </a:cxn>
                  <a:cxn ang="0">
                    <a:pos x="connsiteX2173" y="connsiteY2173"/>
                  </a:cxn>
                  <a:cxn ang="0">
                    <a:pos x="connsiteX2174" y="connsiteY2174"/>
                  </a:cxn>
                  <a:cxn ang="0">
                    <a:pos x="connsiteX2175" y="connsiteY2175"/>
                  </a:cxn>
                  <a:cxn ang="0">
                    <a:pos x="connsiteX2176" y="connsiteY2176"/>
                  </a:cxn>
                  <a:cxn ang="0">
                    <a:pos x="connsiteX2177" y="connsiteY2177"/>
                  </a:cxn>
                  <a:cxn ang="0">
                    <a:pos x="connsiteX2178" y="connsiteY2178"/>
                  </a:cxn>
                  <a:cxn ang="0">
                    <a:pos x="connsiteX2179" y="connsiteY2179"/>
                  </a:cxn>
                  <a:cxn ang="0">
                    <a:pos x="connsiteX2180" y="connsiteY2180"/>
                  </a:cxn>
                  <a:cxn ang="0">
                    <a:pos x="connsiteX2181" y="connsiteY2181"/>
                  </a:cxn>
                  <a:cxn ang="0">
                    <a:pos x="connsiteX2182" y="connsiteY2182"/>
                  </a:cxn>
                  <a:cxn ang="0">
                    <a:pos x="connsiteX2183" y="connsiteY2183"/>
                  </a:cxn>
                  <a:cxn ang="0">
                    <a:pos x="connsiteX2184" y="connsiteY2184"/>
                  </a:cxn>
                  <a:cxn ang="0">
                    <a:pos x="connsiteX2185" y="connsiteY2185"/>
                  </a:cxn>
                  <a:cxn ang="0">
                    <a:pos x="connsiteX2186" y="connsiteY2186"/>
                  </a:cxn>
                  <a:cxn ang="0">
                    <a:pos x="connsiteX2187" y="connsiteY2187"/>
                  </a:cxn>
                  <a:cxn ang="0">
                    <a:pos x="connsiteX2188" y="connsiteY2188"/>
                  </a:cxn>
                  <a:cxn ang="0">
                    <a:pos x="connsiteX2189" y="connsiteY2189"/>
                  </a:cxn>
                  <a:cxn ang="0">
                    <a:pos x="connsiteX2190" y="connsiteY2190"/>
                  </a:cxn>
                  <a:cxn ang="0">
                    <a:pos x="connsiteX2191" y="connsiteY2191"/>
                  </a:cxn>
                  <a:cxn ang="0">
                    <a:pos x="connsiteX2192" y="connsiteY2192"/>
                  </a:cxn>
                  <a:cxn ang="0">
                    <a:pos x="connsiteX2193" y="connsiteY2193"/>
                  </a:cxn>
                  <a:cxn ang="0">
                    <a:pos x="connsiteX2194" y="connsiteY2194"/>
                  </a:cxn>
                  <a:cxn ang="0">
                    <a:pos x="connsiteX2195" y="connsiteY2195"/>
                  </a:cxn>
                  <a:cxn ang="0">
                    <a:pos x="connsiteX2196" y="connsiteY2196"/>
                  </a:cxn>
                  <a:cxn ang="0">
                    <a:pos x="connsiteX2197" y="connsiteY2197"/>
                  </a:cxn>
                  <a:cxn ang="0">
                    <a:pos x="connsiteX2198" y="connsiteY2198"/>
                  </a:cxn>
                  <a:cxn ang="0">
                    <a:pos x="connsiteX2199" y="connsiteY2199"/>
                  </a:cxn>
                  <a:cxn ang="0">
                    <a:pos x="connsiteX2200" y="connsiteY2200"/>
                  </a:cxn>
                  <a:cxn ang="0">
                    <a:pos x="connsiteX2201" y="connsiteY2201"/>
                  </a:cxn>
                  <a:cxn ang="0">
                    <a:pos x="connsiteX2202" y="connsiteY2202"/>
                  </a:cxn>
                  <a:cxn ang="0">
                    <a:pos x="connsiteX2203" y="connsiteY2203"/>
                  </a:cxn>
                  <a:cxn ang="0">
                    <a:pos x="connsiteX2204" y="connsiteY2204"/>
                  </a:cxn>
                  <a:cxn ang="0">
                    <a:pos x="connsiteX2205" y="connsiteY2205"/>
                  </a:cxn>
                  <a:cxn ang="0">
                    <a:pos x="connsiteX2206" y="connsiteY2206"/>
                  </a:cxn>
                  <a:cxn ang="0">
                    <a:pos x="connsiteX2207" y="connsiteY2207"/>
                  </a:cxn>
                  <a:cxn ang="0">
                    <a:pos x="connsiteX2208" y="connsiteY2208"/>
                  </a:cxn>
                  <a:cxn ang="0">
                    <a:pos x="connsiteX2209" y="connsiteY2209"/>
                  </a:cxn>
                  <a:cxn ang="0">
                    <a:pos x="connsiteX2210" y="connsiteY2210"/>
                  </a:cxn>
                  <a:cxn ang="0">
                    <a:pos x="connsiteX2211" y="connsiteY2211"/>
                  </a:cxn>
                  <a:cxn ang="0">
                    <a:pos x="connsiteX2212" y="connsiteY2212"/>
                  </a:cxn>
                  <a:cxn ang="0">
                    <a:pos x="connsiteX2213" y="connsiteY2213"/>
                  </a:cxn>
                  <a:cxn ang="0">
                    <a:pos x="connsiteX2214" y="connsiteY2214"/>
                  </a:cxn>
                  <a:cxn ang="0">
                    <a:pos x="connsiteX2215" y="connsiteY2215"/>
                  </a:cxn>
                  <a:cxn ang="0">
                    <a:pos x="connsiteX2216" y="connsiteY2216"/>
                  </a:cxn>
                  <a:cxn ang="0">
                    <a:pos x="connsiteX2217" y="connsiteY2217"/>
                  </a:cxn>
                  <a:cxn ang="0">
                    <a:pos x="connsiteX2218" y="connsiteY2218"/>
                  </a:cxn>
                  <a:cxn ang="0">
                    <a:pos x="connsiteX2219" y="connsiteY2219"/>
                  </a:cxn>
                  <a:cxn ang="0">
                    <a:pos x="connsiteX2220" y="connsiteY2220"/>
                  </a:cxn>
                  <a:cxn ang="0">
                    <a:pos x="connsiteX2221" y="connsiteY2221"/>
                  </a:cxn>
                  <a:cxn ang="0">
                    <a:pos x="connsiteX2222" y="connsiteY2222"/>
                  </a:cxn>
                  <a:cxn ang="0">
                    <a:pos x="connsiteX2223" y="connsiteY2223"/>
                  </a:cxn>
                  <a:cxn ang="0">
                    <a:pos x="connsiteX2224" y="connsiteY2224"/>
                  </a:cxn>
                  <a:cxn ang="0">
                    <a:pos x="connsiteX2225" y="connsiteY2225"/>
                  </a:cxn>
                  <a:cxn ang="0">
                    <a:pos x="connsiteX2226" y="connsiteY2226"/>
                  </a:cxn>
                  <a:cxn ang="0">
                    <a:pos x="connsiteX2227" y="connsiteY2227"/>
                  </a:cxn>
                  <a:cxn ang="0">
                    <a:pos x="connsiteX2228" y="connsiteY2228"/>
                  </a:cxn>
                  <a:cxn ang="0">
                    <a:pos x="connsiteX2229" y="connsiteY2229"/>
                  </a:cxn>
                  <a:cxn ang="0">
                    <a:pos x="connsiteX2230" y="connsiteY2230"/>
                  </a:cxn>
                  <a:cxn ang="0">
                    <a:pos x="connsiteX2231" y="connsiteY2231"/>
                  </a:cxn>
                  <a:cxn ang="0">
                    <a:pos x="connsiteX2232" y="connsiteY2232"/>
                  </a:cxn>
                  <a:cxn ang="0">
                    <a:pos x="connsiteX2233" y="connsiteY2233"/>
                  </a:cxn>
                  <a:cxn ang="0">
                    <a:pos x="connsiteX2234" y="connsiteY2234"/>
                  </a:cxn>
                  <a:cxn ang="0">
                    <a:pos x="connsiteX2235" y="connsiteY2235"/>
                  </a:cxn>
                  <a:cxn ang="0">
                    <a:pos x="connsiteX2236" y="connsiteY2236"/>
                  </a:cxn>
                  <a:cxn ang="0">
                    <a:pos x="connsiteX2237" y="connsiteY2237"/>
                  </a:cxn>
                  <a:cxn ang="0">
                    <a:pos x="connsiteX2238" y="connsiteY2238"/>
                  </a:cxn>
                  <a:cxn ang="0">
                    <a:pos x="connsiteX2239" y="connsiteY2239"/>
                  </a:cxn>
                  <a:cxn ang="0">
                    <a:pos x="connsiteX2240" y="connsiteY2240"/>
                  </a:cxn>
                  <a:cxn ang="0">
                    <a:pos x="connsiteX2241" y="connsiteY2241"/>
                  </a:cxn>
                  <a:cxn ang="0">
                    <a:pos x="connsiteX2242" y="connsiteY2242"/>
                  </a:cxn>
                  <a:cxn ang="0">
                    <a:pos x="connsiteX2243" y="connsiteY2243"/>
                  </a:cxn>
                  <a:cxn ang="0">
                    <a:pos x="connsiteX2244" y="connsiteY2244"/>
                  </a:cxn>
                  <a:cxn ang="0">
                    <a:pos x="connsiteX2245" y="connsiteY2245"/>
                  </a:cxn>
                  <a:cxn ang="0">
                    <a:pos x="connsiteX2246" y="connsiteY2246"/>
                  </a:cxn>
                  <a:cxn ang="0">
                    <a:pos x="connsiteX2247" y="connsiteY2247"/>
                  </a:cxn>
                  <a:cxn ang="0">
                    <a:pos x="connsiteX2248" y="connsiteY2248"/>
                  </a:cxn>
                  <a:cxn ang="0">
                    <a:pos x="connsiteX2249" y="connsiteY2249"/>
                  </a:cxn>
                  <a:cxn ang="0">
                    <a:pos x="connsiteX2250" y="connsiteY2250"/>
                  </a:cxn>
                  <a:cxn ang="0">
                    <a:pos x="connsiteX2251" y="connsiteY2251"/>
                  </a:cxn>
                  <a:cxn ang="0">
                    <a:pos x="connsiteX2252" y="connsiteY2252"/>
                  </a:cxn>
                  <a:cxn ang="0">
                    <a:pos x="connsiteX2253" y="connsiteY2253"/>
                  </a:cxn>
                  <a:cxn ang="0">
                    <a:pos x="connsiteX2254" y="connsiteY2254"/>
                  </a:cxn>
                  <a:cxn ang="0">
                    <a:pos x="connsiteX2255" y="connsiteY2255"/>
                  </a:cxn>
                  <a:cxn ang="0">
                    <a:pos x="connsiteX2256" y="connsiteY2256"/>
                  </a:cxn>
                  <a:cxn ang="0">
                    <a:pos x="connsiteX2257" y="connsiteY2257"/>
                  </a:cxn>
                  <a:cxn ang="0">
                    <a:pos x="connsiteX2258" y="connsiteY2258"/>
                  </a:cxn>
                  <a:cxn ang="0">
                    <a:pos x="connsiteX2259" y="connsiteY2259"/>
                  </a:cxn>
                  <a:cxn ang="0">
                    <a:pos x="connsiteX2260" y="connsiteY2260"/>
                  </a:cxn>
                  <a:cxn ang="0">
                    <a:pos x="connsiteX2261" y="connsiteY2261"/>
                  </a:cxn>
                  <a:cxn ang="0">
                    <a:pos x="connsiteX2262" y="connsiteY2262"/>
                  </a:cxn>
                  <a:cxn ang="0">
                    <a:pos x="connsiteX2263" y="connsiteY2263"/>
                  </a:cxn>
                  <a:cxn ang="0">
                    <a:pos x="connsiteX2264" y="connsiteY2264"/>
                  </a:cxn>
                  <a:cxn ang="0">
                    <a:pos x="connsiteX2265" y="connsiteY2265"/>
                  </a:cxn>
                  <a:cxn ang="0">
                    <a:pos x="connsiteX2266" y="connsiteY2266"/>
                  </a:cxn>
                  <a:cxn ang="0">
                    <a:pos x="connsiteX2267" y="connsiteY2267"/>
                  </a:cxn>
                  <a:cxn ang="0">
                    <a:pos x="connsiteX2268" y="connsiteY2268"/>
                  </a:cxn>
                  <a:cxn ang="0">
                    <a:pos x="connsiteX2269" y="connsiteY2269"/>
                  </a:cxn>
                  <a:cxn ang="0">
                    <a:pos x="connsiteX2270" y="connsiteY2270"/>
                  </a:cxn>
                  <a:cxn ang="0">
                    <a:pos x="connsiteX2271" y="connsiteY2271"/>
                  </a:cxn>
                  <a:cxn ang="0">
                    <a:pos x="connsiteX2272" y="connsiteY2272"/>
                  </a:cxn>
                  <a:cxn ang="0">
                    <a:pos x="connsiteX2273" y="connsiteY2273"/>
                  </a:cxn>
                  <a:cxn ang="0">
                    <a:pos x="connsiteX2274" y="connsiteY2274"/>
                  </a:cxn>
                  <a:cxn ang="0">
                    <a:pos x="connsiteX2275" y="connsiteY2275"/>
                  </a:cxn>
                  <a:cxn ang="0">
                    <a:pos x="connsiteX2276" y="connsiteY2276"/>
                  </a:cxn>
                  <a:cxn ang="0">
                    <a:pos x="connsiteX2277" y="connsiteY2277"/>
                  </a:cxn>
                  <a:cxn ang="0">
                    <a:pos x="connsiteX2278" y="connsiteY2278"/>
                  </a:cxn>
                  <a:cxn ang="0">
                    <a:pos x="connsiteX2279" y="connsiteY2279"/>
                  </a:cxn>
                  <a:cxn ang="0">
                    <a:pos x="connsiteX2280" y="connsiteY2280"/>
                  </a:cxn>
                  <a:cxn ang="0">
                    <a:pos x="connsiteX2281" y="connsiteY2281"/>
                  </a:cxn>
                  <a:cxn ang="0">
                    <a:pos x="connsiteX2282" y="connsiteY2282"/>
                  </a:cxn>
                  <a:cxn ang="0">
                    <a:pos x="connsiteX2283" y="connsiteY2283"/>
                  </a:cxn>
                  <a:cxn ang="0">
                    <a:pos x="connsiteX2284" y="connsiteY2284"/>
                  </a:cxn>
                  <a:cxn ang="0">
                    <a:pos x="connsiteX2285" y="connsiteY2285"/>
                  </a:cxn>
                  <a:cxn ang="0">
                    <a:pos x="connsiteX2286" y="connsiteY2286"/>
                  </a:cxn>
                  <a:cxn ang="0">
                    <a:pos x="connsiteX2287" y="connsiteY2287"/>
                  </a:cxn>
                  <a:cxn ang="0">
                    <a:pos x="connsiteX2288" y="connsiteY2288"/>
                  </a:cxn>
                  <a:cxn ang="0">
                    <a:pos x="connsiteX2289" y="connsiteY2289"/>
                  </a:cxn>
                  <a:cxn ang="0">
                    <a:pos x="connsiteX2290" y="connsiteY2290"/>
                  </a:cxn>
                  <a:cxn ang="0">
                    <a:pos x="connsiteX2291" y="connsiteY2291"/>
                  </a:cxn>
                  <a:cxn ang="0">
                    <a:pos x="connsiteX2292" y="connsiteY2292"/>
                  </a:cxn>
                  <a:cxn ang="0">
                    <a:pos x="connsiteX2293" y="connsiteY2293"/>
                  </a:cxn>
                  <a:cxn ang="0">
                    <a:pos x="connsiteX2294" y="connsiteY2294"/>
                  </a:cxn>
                  <a:cxn ang="0">
                    <a:pos x="connsiteX2295" y="connsiteY2295"/>
                  </a:cxn>
                  <a:cxn ang="0">
                    <a:pos x="connsiteX2296" y="connsiteY2296"/>
                  </a:cxn>
                  <a:cxn ang="0">
                    <a:pos x="connsiteX2297" y="connsiteY2297"/>
                  </a:cxn>
                  <a:cxn ang="0">
                    <a:pos x="connsiteX2298" y="connsiteY2298"/>
                  </a:cxn>
                  <a:cxn ang="0">
                    <a:pos x="connsiteX2299" y="connsiteY2299"/>
                  </a:cxn>
                  <a:cxn ang="0">
                    <a:pos x="connsiteX2300" y="connsiteY2300"/>
                  </a:cxn>
                  <a:cxn ang="0">
                    <a:pos x="connsiteX2301" y="connsiteY2301"/>
                  </a:cxn>
                  <a:cxn ang="0">
                    <a:pos x="connsiteX2302" y="connsiteY2302"/>
                  </a:cxn>
                  <a:cxn ang="0">
                    <a:pos x="connsiteX2303" y="connsiteY2303"/>
                  </a:cxn>
                  <a:cxn ang="0">
                    <a:pos x="connsiteX2304" y="connsiteY2304"/>
                  </a:cxn>
                  <a:cxn ang="0">
                    <a:pos x="connsiteX2305" y="connsiteY2305"/>
                  </a:cxn>
                  <a:cxn ang="0">
                    <a:pos x="connsiteX2306" y="connsiteY2306"/>
                  </a:cxn>
                  <a:cxn ang="0">
                    <a:pos x="connsiteX2307" y="connsiteY2307"/>
                  </a:cxn>
                  <a:cxn ang="0">
                    <a:pos x="connsiteX2308" y="connsiteY2308"/>
                  </a:cxn>
                  <a:cxn ang="0">
                    <a:pos x="connsiteX2309" y="connsiteY2309"/>
                  </a:cxn>
                  <a:cxn ang="0">
                    <a:pos x="connsiteX2310" y="connsiteY2310"/>
                  </a:cxn>
                  <a:cxn ang="0">
                    <a:pos x="connsiteX2311" y="connsiteY2311"/>
                  </a:cxn>
                  <a:cxn ang="0">
                    <a:pos x="connsiteX2312" y="connsiteY2312"/>
                  </a:cxn>
                  <a:cxn ang="0">
                    <a:pos x="connsiteX2313" y="connsiteY2313"/>
                  </a:cxn>
                  <a:cxn ang="0">
                    <a:pos x="connsiteX2314" y="connsiteY2314"/>
                  </a:cxn>
                  <a:cxn ang="0">
                    <a:pos x="connsiteX2315" y="connsiteY2315"/>
                  </a:cxn>
                  <a:cxn ang="0">
                    <a:pos x="connsiteX2316" y="connsiteY2316"/>
                  </a:cxn>
                  <a:cxn ang="0">
                    <a:pos x="connsiteX2317" y="connsiteY2317"/>
                  </a:cxn>
                  <a:cxn ang="0">
                    <a:pos x="connsiteX2318" y="connsiteY2318"/>
                  </a:cxn>
                  <a:cxn ang="0">
                    <a:pos x="connsiteX2319" y="connsiteY2319"/>
                  </a:cxn>
                  <a:cxn ang="0">
                    <a:pos x="connsiteX2320" y="connsiteY2320"/>
                  </a:cxn>
                  <a:cxn ang="0">
                    <a:pos x="connsiteX2321" y="connsiteY2321"/>
                  </a:cxn>
                  <a:cxn ang="0">
                    <a:pos x="connsiteX2322" y="connsiteY2322"/>
                  </a:cxn>
                  <a:cxn ang="0">
                    <a:pos x="connsiteX2323" y="connsiteY2323"/>
                  </a:cxn>
                  <a:cxn ang="0">
                    <a:pos x="connsiteX2324" y="connsiteY2324"/>
                  </a:cxn>
                  <a:cxn ang="0">
                    <a:pos x="connsiteX2325" y="connsiteY2325"/>
                  </a:cxn>
                  <a:cxn ang="0">
                    <a:pos x="connsiteX2326" y="connsiteY2326"/>
                  </a:cxn>
                  <a:cxn ang="0">
                    <a:pos x="connsiteX2327" y="connsiteY2327"/>
                  </a:cxn>
                  <a:cxn ang="0">
                    <a:pos x="connsiteX2328" y="connsiteY2328"/>
                  </a:cxn>
                  <a:cxn ang="0">
                    <a:pos x="connsiteX2329" y="connsiteY2329"/>
                  </a:cxn>
                  <a:cxn ang="0">
                    <a:pos x="connsiteX2330" y="connsiteY2330"/>
                  </a:cxn>
                  <a:cxn ang="0">
                    <a:pos x="connsiteX2331" y="connsiteY2331"/>
                  </a:cxn>
                  <a:cxn ang="0">
                    <a:pos x="connsiteX2332" y="connsiteY2332"/>
                  </a:cxn>
                  <a:cxn ang="0">
                    <a:pos x="connsiteX2333" y="connsiteY2333"/>
                  </a:cxn>
                  <a:cxn ang="0">
                    <a:pos x="connsiteX2334" y="connsiteY2334"/>
                  </a:cxn>
                  <a:cxn ang="0">
                    <a:pos x="connsiteX2335" y="connsiteY2335"/>
                  </a:cxn>
                  <a:cxn ang="0">
                    <a:pos x="connsiteX2336" y="connsiteY2336"/>
                  </a:cxn>
                  <a:cxn ang="0">
                    <a:pos x="connsiteX2337" y="connsiteY2337"/>
                  </a:cxn>
                  <a:cxn ang="0">
                    <a:pos x="connsiteX2338" y="connsiteY2338"/>
                  </a:cxn>
                  <a:cxn ang="0">
                    <a:pos x="connsiteX2339" y="connsiteY2339"/>
                  </a:cxn>
                  <a:cxn ang="0">
                    <a:pos x="connsiteX2340" y="connsiteY2340"/>
                  </a:cxn>
                  <a:cxn ang="0">
                    <a:pos x="connsiteX2341" y="connsiteY2341"/>
                  </a:cxn>
                  <a:cxn ang="0">
                    <a:pos x="connsiteX2342" y="connsiteY2342"/>
                  </a:cxn>
                  <a:cxn ang="0">
                    <a:pos x="connsiteX2343" y="connsiteY2343"/>
                  </a:cxn>
                  <a:cxn ang="0">
                    <a:pos x="connsiteX2344" y="connsiteY2344"/>
                  </a:cxn>
                  <a:cxn ang="0">
                    <a:pos x="connsiteX2345" y="connsiteY2345"/>
                  </a:cxn>
                  <a:cxn ang="0">
                    <a:pos x="connsiteX2346" y="connsiteY2346"/>
                  </a:cxn>
                  <a:cxn ang="0">
                    <a:pos x="connsiteX2347" y="connsiteY2347"/>
                  </a:cxn>
                  <a:cxn ang="0">
                    <a:pos x="connsiteX2348" y="connsiteY2348"/>
                  </a:cxn>
                  <a:cxn ang="0">
                    <a:pos x="connsiteX2349" y="connsiteY2349"/>
                  </a:cxn>
                  <a:cxn ang="0">
                    <a:pos x="connsiteX2350" y="connsiteY2350"/>
                  </a:cxn>
                  <a:cxn ang="0">
                    <a:pos x="connsiteX2351" y="connsiteY2351"/>
                  </a:cxn>
                  <a:cxn ang="0">
                    <a:pos x="connsiteX2352" y="connsiteY2352"/>
                  </a:cxn>
                  <a:cxn ang="0">
                    <a:pos x="connsiteX2353" y="connsiteY2353"/>
                  </a:cxn>
                  <a:cxn ang="0">
                    <a:pos x="connsiteX2354" y="connsiteY2354"/>
                  </a:cxn>
                  <a:cxn ang="0">
                    <a:pos x="connsiteX2355" y="connsiteY2355"/>
                  </a:cxn>
                  <a:cxn ang="0">
                    <a:pos x="connsiteX2356" y="connsiteY2356"/>
                  </a:cxn>
                  <a:cxn ang="0">
                    <a:pos x="connsiteX2357" y="connsiteY2357"/>
                  </a:cxn>
                  <a:cxn ang="0">
                    <a:pos x="connsiteX2358" y="connsiteY2358"/>
                  </a:cxn>
                  <a:cxn ang="0">
                    <a:pos x="connsiteX2359" y="connsiteY2359"/>
                  </a:cxn>
                  <a:cxn ang="0">
                    <a:pos x="connsiteX2360" y="connsiteY2360"/>
                  </a:cxn>
                  <a:cxn ang="0">
                    <a:pos x="connsiteX2361" y="connsiteY2361"/>
                  </a:cxn>
                  <a:cxn ang="0">
                    <a:pos x="connsiteX2362" y="connsiteY2362"/>
                  </a:cxn>
                  <a:cxn ang="0">
                    <a:pos x="connsiteX2363" y="connsiteY2363"/>
                  </a:cxn>
                  <a:cxn ang="0">
                    <a:pos x="connsiteX2364" y="connsiteY2364"/>
                  </a:cxn>
                  <a:cxn ang="0">
                    <a:pos x="connsiteX2365" y="connsiteY2365"/>
                  </a:cxn>
                  <a:cxn ang="0">
                    <a:pos x="connsiteX2366" y="connsiteY2366"/>
                  </a:cxn>
                  <a:cxn ang="0">
                    <a:pos x="connsiteX2367" y="connsiteY2367"/>
                  </a:cxn>
                  <a:cxn ang="0">
                    <a:pos x="connsiteX2368" y="connsiteY2368"/>
                  </a:cxn>
                  <a:cxn ang="0">
                    <a:pos x="connsiteX2369" y="connsiteY2369"/>
                  </a:cxn>
                  <a:cxn ang="0">
                    <a:pos x="connsiteX2370" y="connsiteY2370"/>
                  </a:cxn>
                  <a:cxn ang="0">
                    <a:pos x="connsiteX2371" y="connsiteY2371"/>
                  </a:cxn>
                  <a:cxn ang="0">
                    <a:pos x="connsiteX2372" y="connsiteY2372"/>
                  </a:cxn>
                  <a:cxn ang="0">
                    <a:pos x="connsiteX2373" y="connsiteY2373"/>
                  </a:cxn>
                  <a:cxn ang="0">
                    <a:pos x="connsiteX2374" y="connsiteY2374"/>
                  </a:cxn>
                  <a:cxn ang="0">
                    <a:pos x="connsiteX2375" y="connsiteY2375"/>
                  </a:cxn>
                  <a:cxn ang="0">
                    <a:pos x="connsiteX2376" y="connsiteY2376"/>
                  </a:cxn>
                  <a:cxn ang="0">
                    <a:pos x="connsiteX2377" y="connsiteY2377"/>
                  </a:cxn>
                  <a:cxn ang="0">
                    <a:pos x="connsiteX2378" y="connsiteY2378"/>
                  </a:cxn>
                  <a:cxn ang="0">
                    <a:pos x="connsiteX2379" y="connsiteY2379"/>
                  </a:cxn>
                  <a:cxn ang="0">
                    <a:pos x="connsiteX2380" y="connsiteY2380"/>
                  </a:cxn>
                  <a:cxn ang="0">
                    <a:pos x="connsiteX2381" y="connsiteY2381"/>
                  </a:cxn>
                  <a:cxn ang="0">
                    <a:pos x="connsiteX2382" y="connsiteY2382"/>
                  </a:cxn>
                  <a:cxn ang="0">
                    <a:pos x="connsiteX2383" y="connsiteY2383"/>
                  </a:cxn>
                  <a:cxn ang="0">
                    <a:pos x="connsiteX2384" y="connsiteY2384"/>
                  </a:cxn>
                  <a:cxn ang="0">
                    <a:pos x="connsiteX2385" y="connsiteY2385"/>
                  </a:cxn>
                  <a:cxn ang="0">
                    <a:pos x="connsiteX2386" y="connsiteY2386"/>
                  </a:cxn>
                  <a:cxn ang="0">
                    <a:pos x="connsiteX2387" y="connsiteY2387"/>
                  </a:cxn>
                  <a:cxn ang="0">
                    <a:pos x="connsiteX2388" y="connsiteY2388"/>
                  </a:cxn>
                  <a:cxn ang="0">
                    <a:pos x="connsiteX2389" y="connsiteY2389"/>
                  </a:cxn>
                  <a:cxn ang="0">
                    <a:pos x="connsiteX2390" y="connsiteY2390"/>
                  </a:cxn>
                  <a:cxn ang="0">
                    <a:pos x="connsiteX2391" y="connsiteY2391"/>
                  </a:cxn>
                  <a:cxn ang="0">
                    <a:pos x="connsiteX2392" y="connsiteY2392"/>
                  </a:cxn>
                  <a:cxn ang="0">
                    <a:pos x="connsiteX2393" y="connsiteY2393"/>
                  </a:cxn>
                  <a:cxn ang="0">
                    <a:pos x="connsiteX2394" y="connsiteY2394"/>
                  </a:cxn>
                  <a:cxn ang="0">
                    <a:pos x="connsiteX2395" y="connsiteY2395"/>
                  </a:cxn>
                  <a:cxn ang="0">
                    <a:pos x="connsiteX2396" y="connsiteY2396"/>
                  </a:cxn>
                  <a:cxn ang="0">
                    <a:pos x="connsiteX2397" y="connsiteY2397"/>
                  </a:cxn>
                  <a:cxn ang="0">
                    <a:pos x="connsiteX2398" y="connsiteY2398"/>
                  </a:cxn>
                  <a:cxn ang="0">
                    <a:pos x="connsiteX2399" y="connsiteY2399"/>
                  </a:cxn>
                  <a:cxn ang="0">
                    <a:pos x="connsiteX2400" y="connsiteY2400"/>
                  </a:cxn>
                  <a:cxn ang="0">
                    <a:pos x="connsiteX2401" y="connsiteY2401"/>
                  </a:cxn>
                  <a:cxn ang="0">
                    <a:pos x="connsiteX2402" y="connsiteY2402"/>
                  </a:cxn>
                  <a:cxn ang="0">
                    <a:pos x="connsiteX2403" y="connsiteY2403"/>
                  </a:cxn>
                  <a:cxn ang="0">
                    <a:pos x="connsiteX2404" y="connsiteY2404"/>
                  </a:cxn>
                  <a:cxn ang="0">
                    <a:pos x="connsiteX2405" y="connsiteY2405"/>
                  </a:cxn>
                  <a:cxn ang="0">
                    <a:pos x="connsiteX2406" y="connsiteY2406"/>
                  </a:cxn>
                  <a:cxn ang="0">
                    <a:pos x="connsiteX2407" y="connsiteY2407"/>
                  </a:cxn>
                  <a:cxn ang="0">
                    <a:pos x="connsiteX2408" y="connsiteY2408"/>
                  </a:cxn>
                  <a:cxn ang="0">
                    <a:pos x="connsiteX2409" y="connsiteY2409"/>
                  </a:cxn>
                  <a:cxn ang="0">
                    <a:pos x="connsiteX2410" y="connsiteY2410"/>
                  </a:cxn>
                  <a:cxn ang="0">
                    <a:pos x="connsiteX2411" y="connsiteY2411"/>
                  </a:cxn>
                  <a:cxn ang="0">
                    <a:pos x="connsiteX2412" y="connsiteY2412"/>
                  </a:cxn>
                  <a:cxn ang="0">
                    <a:pos x="connsiteX2413" y="connsiteY2413"/>
                  </a:cxn>
                  <a:cxn ang="0">
                    <a:pos x="connsiteX2414" y="connsiteY2414"/>
                  </a:cxn>
                  <a:cxn ang="0">
                    <a:pos x="connsiteX2415" y="connsiteY2415"/>
                  </a:cxn>
                  <a:cxn ang="0">
                    <a:pos x="connsiteX2416" y="connsiteY2416"/>
                  </a:cxn>
                  <a:cxn ang="0">
                    <a:pos x="connsiteX2417" y="connsiteY2417"/>
                  </a:cxn>
                  <a:cxn ang="0">
                    <a:pos x="connsiteX2418" y="connsiteY2418"/>
                  </a:cxn>
                  <a:cxn ang="0">
                    <a:pos x="connsiteX2419" y="connsiteY2419"/>
                  </a:cxn>
                  <a:cxn ang="0">
                    <a:pos x="connsiteX2420" y="connsiteY2420"/>
                  </a:cxn>
                  <a:cxn ang="0">
                    <a:pos x="connsiteX2421" y="connsiteY2421"/>
                  </a:cxn>
                  <a:cxn ang="0">
                    <a:pos x="connsiteX2422" y="connsiteY2422"/>
                  </a:cxn>
                  <a:cxn ang="0">
                    <a:pos x="connsiteX2423" y="connsiteY2423"/>
                  </a:cxn>
                  <a:cxn ang="0">
                    <a:pos x="connsiteX2424" y="connsiteY2424"/>
                  </a:cxn>
                  <a:cxn ang="0">
                    <a:pos x="connsiteX2425" y="connsiteY2425"/>
                  </a:cxn>
                  <a:cxn ang="0">
                    <a:pos x="connsiteX2426" y="connsiteY2426"/>
                  </a:cxn>
                  <a:cxn ang="0">
                    <a:pos x="connsiteX2427" y="connsiteY2427"/>
                  </a:cxn>
                  <a:cxn ang="0">
                    <a:pos x="connsiteX2428" y="connsiteY2428"/>
                  </a:cxn>
                  <a:cxn ang="0">
                    <a:pos x="connsiteX2429" y="connsiteY2429"/>
                  </a:cxn>
                  <a:cxn ang="0">
                    <a:pos x="connsiteX2430" y="connsiteY2430"/>
                  </a:cxn>
                  <a:cxn ang="0">
                    <a:pos x="connsiteX2431" y="connsiteY2431"/>
                  </a:cxn>
                  <a:cxn ang="0">
                    <a:pos x="connsiteX2432" y="connsiteY2432"/>
                  </a:cxn>
                  <a:cxn ang="0">
                    <a:pos x="connsiteX2433" y="connsiteY2433"/>
                  </a:cxn>
                  <a:cxn ang="0">
                    <a:pos x="connsiteX2434" y="connsiteY2434"/>
                  </a:cxn>
                  <a:cxn ang="0">
                    <a:pos x="connsiteX2435" y="connsiteY2435"/>
                  </a:cxn>
                  <a:cxn ang="0">
                    <a:pos x="connsiteX2436" y="connsiteY2436"/>
                  </a:cxn>
                  <a:cxn ang="0">
                    <a:pos x="connsiteX2437" y="connsiteY2437"/>
                  </a:cxn>
                  <a:cxn ang="0">
                    <a:pos x="connsiteX2438" y="connsiteY2438"/>
                  </a:cxn>
                  <a:cxn ang="0">
                    <a:pos x="connsiteX2439" y="connsiteY2439"/>
                  </a:cxn>
                  <a:cxn ang="0">
                    <a:pos x="connsiteX2440" y="connsiteY2440"/>
                  </a:cxn>
                  <a:cxn ang="0">
                    <a:pos x="connsiteX2441" y="connsiteY2441"/>
                  </a:cxn>
                  <a:cxn ang="0">
                    <a:pos x="connsiteX2442" y="connsiteY2442"/>
                  </a:cxn>
                  <a:cxn ang="0">
                    <a:pos x="connsiteX2443" y="connsiteY2443"/>
                  </a:cxn>
                  <a:cxn ang="0">
                    <a:pos x="connsiteX2444" y="connsiteY2444"/>
                  </a:cxn>
                  <a:cxn ang="0">
                    <a:pos x="connsiteX2445" y="connsiteY2445"/>
                  </a:cxn>
                  <a:cxn ang="0">
                    <a:pos x="connsiteX2446" y="connsiteY2446"/>
                  </a:cxn>
                  <a:cxn ang="0">
                    <a:pos x="connsiteX2447" y="connsiteY2447"/>
                  </a:cxn>
                  <a:cxn ang="0">
                    <a:pos x="connsiteX2448" y="connsiteY2448"/>
                  </a:cxn>
                  <a:cxn ang="0">
                    <a:pos x="connsiteX2449" y="connsiteY2449"/>
                  </a:cxn>
                  <a:cxn ang="0">
                    <a:pos x="connsiteX2450" y="connsiteY2450"/>
                  </a:cxn>
                  <a:cxn ang="0">
                    <a:pos x="connsiteX2451" y="connsiteY2451"/>
                  </a:cxn>
                  <a:cxn ang="0">
                    <a:pos x="connsiteX2452" y="connsiteY2452"/>
                  </a:cxn>
                  <a:cxn ang="0">
                    <a:pos x="connsiteX2453" y="connsiteY2453"/>
                  </a:cxn>
                  <a:cxn ang="0">
                    <a:pos x="connsiteX2454" y="connsiteY2454"/>
                  </a:cxn>
                  <a:cxn ang="0">
                    <a:pos x="connsiteX2455" y="connsiteY2455"/>
                  </a:cxn>
                  <a:cxn ang="0">
                    <a:pos x="connsiteX2456" y="connsiteY2456"/>
                  </a:cxn>
                  <a:cxn ang="0">
                    <a:pos x="connsiteX2457" y="connsiteY2457"/>
                  </a:cxn>
                  <a:cxn ang="0">
                    <a:pos x="connsiteX2458" y="connsiteY2458"/>
                  </a:cxn>
                  <a:cxn ang="0">
                    <a:pos x="connsiteX2459" y="connsiteY2459"/>
                  </a:cxn>
                  <a:cxn ang="0">
                    <a:pos x="connsiteX2460" y="connsiteY2460"/>
                  </a:cxn>
                  <a:cxn ang="0">
                    <a:pos x="connsiteX2461" y="connsiteY2461"/>
                  </a:cxn>
                  <a:cxn ang="0">
                    <a:pos x="connsiteX2462" y="connsiteY2462"/>
                  </a:cxn>
                  <a:cxn ang="0">
                    <a:pos x="connsiteX2463" y="connsiteY2463"/>
                  </a:cxn>
                  <a:cxn ang="0">
                    <a:pos x="connsiteX2464" y="connsiteY2464"/>
                  </a:cxn>
                  <a:cxn ang="0">
                    <a:pos x="connsiteX2465" y="connsiteY2465"/>
                  </a:cxn>
                  <a:cxn ang="0">
                    <a:pos x="connsiteX2466" y="connsiteY2466"/>
                  </a:cxn>
                  <a:cxn ang="0">
                    <a:pos x="connsiteX2467" y="connsiteY2467"/>
                  </a:cxn>
                  <a:cxn ang="0">
                    <a:pos x="connsiteX2468" y="connsiteY2468"/>
                  </a:cxn>
                  <a:cxn ang="0">
                    <a:pos x="connsiteX2469" y="connsiteY2469"/>
                  </a:cxn>
                  <a:cxn ang="0">
                    <a:pos x="connsiteX2470" y="connsiteY2470"/>
                  </a:cxn>
                  <a:cxn ang="0">
                    <a:pos x="connsiteX2471" y="connsiteY2471"/>
                  </a:cxn>
                  <a:cxn ang="0">
                    <a:pos x="connsiteX2472" y="connsiteY2472"/>
                  </a:cxn>
                  <a:cxn ang="0">
                    <a:pos x="connsiteX2473" y="connsiteY2473"/>
                  </a:cxn>
                  <a:cxn ang="0">
                    <a:pos x="connsiteX2474" y="connsiteY2474"/>
                  </a:cxn>
                  <a:cxn ang="0">
                    <a:pos x="connsiteX2475" y="connsiteY2475"/>
                  </a:cxn>
                  <a:cxn ang="0">
                    <a:pos x="connsiteX2476" y="connsiteY2476"/>
                  </a:cxn>
                  <a:cxn ang="0">
                    <a:pos x="connsiteX2477" y="connsiteY2477"/>
                  </a:cxn>
                  <a:cxn ang="0">
                    <a:pos x="connsiteX2478" y="connsiteY2478"/>
                  </a:cxn>
                  <a:cxn ang="0">
                    <a:pos x="connsiteX2479" y="connsiteY2479"/>
                  </a:cxn>
                  <a:cxn ang="0">
                    <a:pos x="connsiteX2480" y="connsiteY2480"/>
                  </a:cxn>
                  <a:cxn ang="0">
                    <a:pos x="connsiteX2481" y="connsiteY2481"/>
                  </a:cxn>
                  <a:cxn ang="0">
                    <a:pos x="connsiteX2482" y="connsiteY2482"/>
                  </a:cxn>
                  <a:cxn ang="0">
                    <a:pos x="connsiteX2483" y="connsiteY2483"/>
                  </a:cxn>
                  <a:cxn ang="0">
                    <a:pos x="connsiteX2484" y="connsiteY2484"/>
                  </a:cxn>
                  <a:cxn ang="0">
                    <a:pos x="connsiteX2485" y="connsiteY2485"/>
                  </a:cxn>
                  <a:cxn ang="0">
                    <a:pos x="connsiteX2486" y="connsiteY2486"/>
                  </a:cxn>
                  <a:cxn ang="0">
                    <a:pos x="connsiteX2487" y="connsiteY2487"/>
                  </a:cxn>
                  <a:cxn ang="0">
                    <a:pos x="connsiteX2488" y="connsiteY2488"/>
                  </a:cxn>
                  <a:cxn ang="0">
                    <a:pos x="connsiteX2489" y="connsiteY2489"/>
                  </a:cxn>
                  <a:cxn ang="0">
                    <a:pos x="connsiteX2490" y="connsiteY2490"/>
                  </a:cxn>
                  <a:cxn ang="0">
                    <a:pos x="connsiteX2491" y="connsiteY2491"/>
                  </a:cxn>
                  <a:cxn ang="0">
                    <a:pos x="connsiteX2492" y="connsiteY2492"/>
                  </a:cxn>
                  <a:cxn ang="0">
                    <a:pos x="connsiteX2493" y="connsiteY2493"/>
                  </a:cxn>
                  <a:cxn ang="0">
                    <a:pos x="connsiteX2494" y="connsiteY2494"/>
                  </a:cxn>
                  <a:cxn ang="0">
                    <a:pos x="connsiteX2495" y="connsiteY2495"/>
                  </a:cxn>
                  <a:cxn ang="0">
                    <a:pos x="connsiteX2496" y="connsiteY2496"/>
                  </a:cxn>
                  <a:cxn ang="0">
                    <a:pos x="connsiteX2497" y="connsiteY2497"/>
                  </a:cxn>
                  <a:cxn ang="0">
                    <a:pos x="connsiteX2498" y="connsiteY2498"/>
                  </a:cxn>
                  <a:cxn ang="0">
                    <a:pos x="connsiteX2499" y="connsiteY2499"/>
                  </a:cxn>
                  <a:cxn ang="0">
                    <a:pos x="connsiteX2500" y="connsiteY2500"/>
                  </a:cxn>
                  <a:cxn ang="0">
                    <a:pos x="connsiteX2501" y="connsiteY2501"/>
                  </a:cxn>
                  <a:cxn ang="0">
                    <a:pos x="connsiteX2502" y="connsiteY2502"/>
                  </a:cxn>
                  <a:cxn ang="0">
                    <a:pos x="connsiteX2503" y="connsiteY2503"/>
                  </a:cxn>
                  <a:cxn ang="0">
                    <a:pos x="connsiteX2504" y="connsiteY2504"/>
                  </a:cxn>
                  <a:cxn ang="0">
                    <a:pos x="connsiteX2505" y="connsiteY2505"/>
                  </a:cxn>
                  <a:cxn ang="0">
                    <a:pos x="connsiteX2506" y="connsiteY2506"/>
                  </a:cxn>
                  <a:cxn ang="0">
                    <a:pos x="connsiteX2507" y="connsiteY2507"/>
                  </a:cxn>
                  <a:cxn ang="0">
                    <a:pos x="connsiteX2508" y="connsiteY2508"/>
                  </a:cxn>
                  <a:cxn ang="0">
                    <a:pos x="connsiteX2509" y="connsiteY2509"/>
                  </a:cxn>
                  <a:cxn ang="0">
                    <a:pos x="connsiteX2510" y="connsiteY2510"/>
                  </a:cxn>
                  <a:cxn ang="0">
                    <a:pos x="connsiteX2511" y="connsiteY2511"/>
                  </a:cxn>
                  <a:cxn ang="0">
                    <a:pos x="connsiteX2512" y="connsiteY2512"/>
                  </a:cxn>
                  <a:cxn ang="0">
                    <a:pos x="connsiteX2513" y="connsiteY2513"/>
                  </a:cxn>
                  <a:cxn ang="0">
                    <a:pos x="connsiteX2514" y="connsiteY2514"/>
                  </a:cxn>
                  <a:cxn ang="0">
                    <a:pos x="connsiteX2515" y="connsiteY2515"/>
                  </a:cxn>
                  <a:cxn ang="0">
                    <a:pos x="connsiteX2516" y="connsiteY2516"/>
                  </a:cxn>
                  <a:cxn ang="0">
                    <a:pos x="connsiteX2517" y="connsiteY2517"/>
                  </a:cxn>
                  <a:cxn ang="0">
                    <a:pos x="connsiteX2518" y="connsiteY2518"/>
                  </a:cxn>
                  <a:cxn ang="0">
                    <a:pos x="connsiteX2519" y="connsiteY2519"/>
                  </a:cxn>
                  <a:cxn ang="0">
                    <a:pos x="connsiteX2520" y="connsiteY2520"/>
                  </a:cxn>
                  <a:cxn ang="0">
                    <a:pos x="connsiteX2521" y="connsiteY2521"/>
                  </a:cxn>
                  <a:cxn ang="0">
                    <a:pos x="connsiteX2522" y="connsiteY2522"/>
                  </a:cxn>
                  <a:cxn ang="0">
                    <a:pos x="connsiteX2523" y="connsiteY2523"/>
                  </a:cxn>
                  <a:cxn ang="0">
                    <a:pos x="connsiteX2524" y="connsiteY2524"/>
                  </a:cxn>
                  <a:cxn ang="0">
                    <a:pos x="connsiteX2525" y="connsiteY2525"/>
                  </a:cxn>
                  <a:cxn ang="0">
                    <a:pos x="connsiteX2526" y="connsiteY2526"/>
                  </a:cxn>
                  <a:cxn ang="0">
                    <a:pos x="connsiteX2527" y="connsiteY2527"/>
                  </a:cxn>
                  <a:cxn ang="0">
                    <a:pos x="connsiteX2528" y="connsiteY2528"/>
                  </a:cxn>
                  <a:cxn ang="0">
                    <a:pos x="connsiteX2529" y="connsiteY2529"/>
                  </a:cxn>
                  <a:cxn ang="0">
                    <a:pos x="connsiteX2530" y="connsiteY2530"/>
                  </a:cxn>
                  <a:cxn ang="0">
                    <a:pos x="connsiteX2531" y="connsiteY2531"/>
                  </a:cxn>
                  <a:cxn ang="0">
                    <a:pos x="connsiteX2532" y="connsiteY2532"/>
                  </a:cxn>
                  <a:cxn ang="0">
                    <a:pos x="connsiteX2533" y="connsiteY2533"/>
                  </a:cxn>
                  <a:cxn ang="0">
                    <a:pos x="connsiteX2534" y="connsiteY2534"/>
                  </a:cxn>
                  <a:cxn ang="0">
                    <a:pos x="connsiteX2535" y="connsiteY2535"/>
                  </a:cxn>
                  <a:cxn ang="0">
                    <a:pos x="connsiteX2536" y="connsiteY2536"/>
                  </a:cxn>
                  <a:cxn ang="0">
                    <a:pos x="connsiteX2537" y="connsiteY2537"/>
                  </a:cxn>
                  <a:cxn ang="0">
                    <a:pos x="connsiteX2538" y="connsiteY2538"/>
                  </a:cxn>
                  <a:cxn ang="0">
                    <a:pos x="connsiteX2539" y="connsiteY2539"/>
                  </a:cxn>
                  <a:cxn ang="0">
                    <a:pos x="connsiteX2540" y="connsiteY2540"/>
                  </a:cxn>
                  <a:cxn ang="0">
                    <a:pos x="connsiteX2541" y="connsiteY2541"/>
                  </a:cxn>
                  <a:cxn ang="0">
                    <a:pos x="connsiteX2542" y="connsiteY2542"/>
                  </a:cxn>
                  <a:cxn ang="0">
                    <a:pos x="connsiteX2543" y="connsiteY2543"/>
                  </a:cxn>
                  <a:cxn ang="0">
                    <a:pos x="connsiteX2544" y="connsiteY2544"/>
                  </a:cxn>
                  <a:cxn ang="0">
                    <a:pos x="connsiteX2545" y="connsiteY2545"/>
                  </a:cxn>
                  <a:cxn ang="0">
                    <a:pos x="connsiteX2546" y="connsiteY2546"/>
                  </a:cxn>
                  <a:cxn ang="0">
                    <a:pos x="connsiteX2547" y="connsiteY2547"/>
                  </a:cxn>
                  <a:cxn ang="0">
                    <a:pos x="connsiteX2548" y="connsiteY2548"/>
                  </a:cxn>
                  <a:cxn ang="0">
                    <a:pos x="connsiteX2549" y="connsiteY2549"/>
                  </a:cxn>
                  <a:cxn ang="0">
                    <a:pos x="connsiteX2550" y="connsiteY2550"/>
                  </a:cxn>
                  <a:cxn ang="0">
                    <a:pos x="connsiteX2551" y="connsiteY2551"/>
                  </a:cxn>
                  <a:cxn ang="0">
                    <a:pos x="connsiteX2552" y="connsiteY2552"/>
                  </a:cxn>
                  <a:cxn ang="0">
                    <a:pos x="connsiteX2553" y="connsiteY2553"/>
                  </a:cxn>
                  <a:cxn ang="0">
                    <a:pos x="connsiteX2554" y="connsiteY2554"/>
                  </a:cxn>
                  <a:cxn ang="0">
                    <a:pos x="connsiteX2555" y="connsiteY2555"/>
                  </a:cxn>
                  <a:cxn ang="0">
                    <a:pos x="connsiteX2556" y="connsiteY2556"/>
                  </a:cxn>
                  <a:cxn ang="0">
                    <a:pos x="connsiteX2557" y="connsiteY2557"/>
                  </a:cxn>
                  <a:cxn ang="0">
                    <a:pos x="connsiteX2558" y="connsiteY2558"/>
                  </a:cxn>
                  <a:cxn ang="0">
                    <a:pos x="connsiteX2559" y="connsiteY2559"/>
                  </a:cxn>
                  <a:cxn ang="0">
                    <a:pos x="connsiteX2560" y="connsiteY2560"/>
                  </a:cxn>
                  <a:cxn ang="0">
                    <a:pos x="connsiteX2561" y="connsiteY2561"/>
                  </a:cxn>
                  <a:cxn ang="0">
                    <a:pos x="connsiteX2562" y="connsiteY2562"/>
                  </a:cxn>
                  <a:cxn ang="0">
                    <a:pos x="connsiteX2563" y="connsiteY2563"/>
                  </a:cxn>
                  <a:cxn ang="0">
                    <a:pos x="connsiteX2564" y="connsiteY2564"/>
                  </a:cxn>
                  <a:cxn ang="0">
                    <a:pos x="connsiteX2565" y="connsiteY2565"/>
                  </a:cxn>
                  <a:cxn ang="0">
                    <a:pos x="connsiteX2566" y="connsiteY2566"/>
                  </a:cxn>
                  <a:cxn ang="0">
                    <a:pos x="connsiteX2567" y="connsiteY2567"/>
                  </a:cxn>
                  <a:cxn ang="0">
                    <a:pos x="connsiteX2568" y="connsiteY2568"/>
                  </a:cxn>
                  <a:cxn ang="0">
                    <a:pos x="connsiteX2569" y="connsiteY2569"/>
                  </a:cxn>
                  <a:cxn ang="0">
                    <a:pos x="connsiteX2570" y="connsiteY2570"/>
                  </a:cxn>
                  <a:cxn ang="0">
                    <a:pos x="connsiteX2571" y="connsiteY2571"/>
                  </a:cxn>
                  <a:cxn ang="0">
                    <a:pos x="connsiteX2572" y="connsiteY2572"/>
                  </a:cxn>
                  <a:cxn ang="0">
                    <a:pos x="connsiteX2573" y="connsiteY2573"/>
                  </a:cxn>
                  <a:cxn ang="0">
                    <a:pos x="connsiteX2574" y="connsiteY2574"/>
                  </a:cxn>
                  <a:cxn ang="0">
                    <a:pos x="connsiteX2575" y="connsiteY2575"/>
                  </a:cxn>
                  <a:cxn ang="0">
                    <a:pos x="connsiteX2576" y="connsiteY2576"/>
                  </a:cxn>
                  <a:cxn ang="0">
                    <a:pos x="connsiteX2577" y="connsiteY2577"/>
                  </a:cxn>
                  <a:cxn ang="0">
                    <a:pos x="connsiteX2578" y="connsiteY2578"/>
                  </a:cxn>
                  <a:cxn ang="0">
                    <a:pos x="connsiteX2579" y="connsiteY2579"/>
                  </a:cxn>
                  <a:cxn ang="0">
                    <a:pos x="connsiteX2580" y="connsiteY2580"/>
                  </a:cxn>
                  <a:cxn ang="0">
                    <a:pos x="connsiteX2581" y="connsiteY2581"/>
                  </a:cxn>
                  <a:cxn ang="0">
                    <a:pos x="connsiteX2582" y="connsiteY2582"/>
                  </a:cxn>
                  <a:cxn ang="0">
                    <a:pos x="connsiteX2583" y="connsiteY2583"/>
                  </a:cxn>
                  <a:cxn ang="0">
                    <a:pos x="connsiteX2584" y="connsiteY2584"/>
                  </a:cxn>
                  <a:cxn ang="0">
                    <a:pos x="connsiteX2585" y="connsiteY2585"/>
                  </a:cxn>
                  <a:cxn ang="0">
                    <a:pos x="connsiteX2586" y="connsiteY2586"/>
                  </a:cxn>
                  <a:cxn ang="0">
                    <a:pos x="connsiteX2587" y="connsiteY2587"/>
                  </a:cxn>
                  <a:cxn ang="0">
                    <a:pos x="connsiteX2588" y="connsiteY2588"/>
                  </a:cxn>
                  <a:cxn ang="0">
                    <a:pos x="connsiteX2589" y="connsiteY2589"/>
                  </a:cxn>
                  <a:cxn ang="0">
                    <a:pos x="connsiteX2590" y="connsiteY2590"/>
                  </a:cxn>
                  <a:cxn ang="0">
                    <a:pos x="connsiteX2591" y="connsiteY2591"/>
                  </a:cxn>
                  <a:cxn ang="0">
                    <a:pos x="connsiteX2592" y="connsiteY2592"/>
                  </a:cxn>
                  <a:cxn ang="0">
                    <a:pos x="connsiteX2593" y="connsiteY2593"/>
                  </a:cxn>
                  <a:cxn ang="0">
                    <a:pos x="connsiteX2594" y="connsiteY2594"/>
                  </a:cxn>
                  <a:cxn ang="0">
                    <a:pos x="connsiteX2595" y="connsiteY2595"/>
                  </a:cxn>
                  <a:cxn ang="0">
                    <a:pos x="connsiteX2596" y="connsiteY2596"/>
                  </a:cxn>
                  <a:cxn ang="0">
                    <a:pos x="connsiteX2597" y="connsiteY2597"/>
                  </a:cxn>
                  <a:cxn ang="0">
                    <a:pos x="connsiteX2598" y="connsiteY2598"/>
                  </a:cxn>
                  <a:cxn ang="0">
                    <a:pos x="connsiteX2599" y="connsiteY2599"/>
                  </a:cxn>
                  <a:cxn ang="0">
                    <a:pos x="connsiteX2600" y="connsiteY2600"/>
                  </a:cxn>
                  <a:cxn ang="0">
                    <a:pos x="connsiteX2601" y="connsiteY2601"/>
                  </a:cxn>
                  <a:cxn ang="0">
                    <a:pos x="connsiteX2602" y="connsiteY2602"/>
                  </a:cxn>
                  <a:cxn ang="0">
                    <a:pos x="connsiteX2603" y="connsiteY2603"/>
                  </a:cxn>
                  <a:cxn ang="0">
                    <a:pos x="connsiteX2604" y="connsiteY2604"/>
                  </a:cxn>
                  <a:cxn ang="0">
                    <a:pos x="connsiteX2605" y="connsiteY2605"/>
                  </a:cxn>
                  <a:cxn ang="0">
                    <a:pos x="connsiteX2606" y="connsiteY2606"/>
                  </a:cxn>
                  <a:cxn ang="0">
                    <a:pos x="connsiteX2607" y="connsiteY2607"/>
                  </a:cxn>
                  <a:cxn ang="0">
                    <a:pos x="connsiteX2608" y="connsiteY2608"/>
                  </a:cxn>
                  <a:cxn ang="0">
                    <a:pos x="connsiteX2609" y="connsiteY2609"/>
                  </a:cxn>
                  <a:cxn ang="0">
                    <a:pos x="connsiteX2610" y="connsiteY2610"/>
                  </a:cxn>
                  <a:cxn ang="0">
                    <a:pos x="connsiteX2611" y="connsiteY2611"/>
                  </a:cxn>
                  <a:cxn ang="0">
                    <a:pos x="connsiteX2612" y="connsiteY2612"/>
                  </a:cxn>
                  <a:cxn ang="0">
                    <a:pos x="connsiteX2613" y="connsiteY2613"/>
                  </a:cxn>
                  <a:cxn ang="0">
                    <a:pos x="connsiteX2614" y="connsiteY2614"/>
                  </a:cxn>
                  <a:cxn ang="0">
                    <a:pos x="connsiteX2615" y="connsiteY2615"/>
                  </a:cxn>
                  <a:cxn ang="0">
                    <a:pos x="connsiteX2616" y="connsiteY2616"/>
                  </a:cxn>
                  <a:cxn ang="0">
                    <a:pos x="connsiteX2617" y="connsiteY2617"/>
                  </a:cxn>
                  <a:cxn ang="0">
                    <a:pos x="connsiteX2618" y="connsiteY2618"/>
                  </a:cxn>
                  <a:cxn ang="0">
                    <a:pos x="connsiteX2619" y="connsiteY2619"/>
                  </a:cxn>
                  <a:cxn ang="0">
                    <a:pos x="connsiteX2620" y="connsiteY2620"/>
                  </a:cxn>
                  <a:cxn ang="0">
                    <a:pos x="connsiteX2621" y="connsiteY2621"/>
                  </a:cxn>
                  <a:cxn ang="0">
                    <a:pos x="connsiteX2622" y="connsiteY2622"/>
                  </a:cxn>
                  <a:cxn ang="0">
                    <a:pos x="connsiteX2623" y="connsiteY2623"/>
                  </a:cxn>
                  <a:cxn ang="0">
                    <a:pos x="connsiteX2624" y="connsiteY2624"/>
                  </a:cxn>
                  <a:cxn ang="0">
                    <a:pos x="connsiteX2625" y="connsiteY2625"/>
                  </a:cxn>
                  <a:cxn ang="0">
                    <a:pos x="connsiteX2626" y="connsiteY2626"/>
                  </a:cxn>
                  <a:cxn ang="0">
                    <a:pos x="connsiteX2627" y="connsiteY2627"/>
                  </a:cxn>
                  <a:cxn ang="0">
                    <a:pos x="connsiteX2628" y="connsiteY2628"/>
                  </a:cxn>
                  <a:cxn ang="0">
                    <a:pos x="connsiteX2629" y="connsiteY2629"/>
                  </a:cxn>
                  <a:cxn ang="0">
                    <a:pos x="connsiteX2630" y="connsiteY2630"/>
                  </a:cxn>
                  <a:cxn ang="0">
                    <a:pos x="connsiteX2631" y="connsiteY2631"/>
                  </a:cxn>
                  <a:cxn ang="0">
                    <a:pos x="connsiteX2632" y="connsiteY2632"/>
                  </a:cxn>
                  <a:cxn ang="0">
                    <a:pos x="connsiteX2633" y="connsiteY2633"/>
                  </a:cxn>
                  <a:cxn ang="0">
                    <a:pos x="connsiteX2634" y="connsiteY2634"/>
                  </a:cxn>
                  <a:cxn ang="0">
                    <a:pos x="connsiteX2635" y="connsiteY2635"/>
                  </a:cxn>
                  <a:cxn ang="0">
                    <a:pos x="connsiteX2636" y="connsiteY2636"/>
                  </a:cxn>
                  <a:cxn ang="0">
                    <a:pos x="connsiteX2637" y="connsiteY2637"/>
                  </a:cxn>
                  <a:cxn ang="0">
                    <a:pos x="connsiteX2638" y="connsiteY2638"/>
                  </a:cxn>
                  <a:cxn ang="0">
                    <a:pos x="connsiteX2639" y="connsiteY2639"/>
                  </a:cxn>
                  <a:cxn ang="0">
                    <a:pos x="connsiteX2640" y="connsiteY2640"/>
                  </a:cxn>
                  <a:cxn ang="0">
                    <a:pos x="connsiteX2641" y="connsiteY2641"/>
                  </a:cxn>
                  <a:cxn ang="0">
                    <a:pos x="connsiteX2642" y="connsiteY2642"/>
                  </a:cxn>
                  <a:cxn ang="0">
                    <a:pos x="connsiteX2643" y="connsiteY2643"/>
                  </a:cxn>
                  <a:cxn ang="0">
                    <a:pos x="connsiteX2644" y="connsiteY2644"/>
                  </a:cxn>
                  <a:cxn ang="0">
                    <a:pos x="connsiteX2645" y="connsiteY2645"/>
                  </a:cxn>
                  <a:cxn ang="0">
                    <a:pos x="connsiteX2646" y="connsiteY2646"/>
                  </a:cxn>
                  <a:cxn ang="0">
                    <a:pos x="connsiteX2647" y="connsiteY2647"/>
                  </a:cxn>
                  <a:cxn ang="0">
                    <a:pos x="connsiteX2648" y="connsiteY2648"/>
                  </a:cxn>
                  <a:cxn ang="0">
                    <a:pos x="connsiteX2649" y="connsiteY2649"/>
                  </a:cxn>
                  <a:cxn ang="0">
                    <a:pos x="connsiteX2650" y="connsiteY2650"/>
                  </a:cxn>
                  <a:cxn ang="0">
                    <a:pos x="connsiteX2651" y="connsiteY2651"/>
                  </a:cxn>
                  <a:cxn ang="0">
                    <a:pos x="connsiteX2652" y="connsiteY2652"/>
                  </a:cxn>
                  <a:cxn ang="0">
                    <a:pos x="connsiteX2653" y="connsiteY2653"/>
                  </a:cxn>
                  <a:cxn ang="0">
                    <a:pos x="connsiteX2654" y="connsiteY2654"/>
                  </a:cxn>
                  <a:cxn ang="0">
                    <a:pos x="connsiteX2655" y="connsiteY2655"/>
                  </a:cxn>
                  <a:cxn ang="0">
                    <a:pos x="connsiteX2656" y="connsiteY2656"/>
                  </a:cxn>
                  <a:cxn ang="0">
                    <a:pos x="connsiteX2657" y="connsiteY2657"/>
                  </a:cxn>
                  <a:cxn ang="0">
                    <a:pos x="connsiteX2658" y="connsiteY2658"/>
                  </a:cxn>
                  <a:cxn ang="0">
                    <a:pos x="connsiteX2659" y="connsiteY2659"/>
                  </a:cxn>
                  <a:cxn ang="0">
                    <a:pos x="connsiteX2660" y="connsiteY2660"/>
                  </a:cxn>
                  <a:cxn ang="0">
                    <a:pos x="connsiteX2661" y="connsiteY2661"/>
                  </a:cxn>
                  <a:cxn ang="0">
                    <a:pos x="connsiteX2662" y="connsiteY2662"/>
                  </a:cxn>
                  <a:cxn ang="0">
                    <a:pos x="connsiteX2663" y="connsiteY2663"/>
                  </a:cxn>
                  <a:cxn ang="0">
                    <a:pos x="connsiteX2664" y="connsiteY2664"/>
                  </a:cxn>
                  <a:cxn ang="0">
                    <a:pos x="connsiteX2665" y="connsiteY2665"/>
                  </a:cxn>
                  <a:cxn ang="0">
                    <a:pos x="connsiteX2666" y="connsiteY2666"/>
                  </a:cxn>
                  <a:cxn ang="0">
                    <a:pos x="connsiteX2667" y="connsiteY2667"/>
                  </a:cxn>
                  <a:cxn ang="0">
                    <a:pos x="connsiteX2668" y="connsiteY2668"/>
                  </a:cxn>
                  <a:cxn ang="0">
                    <a:pos x="connsiteX2669" y="connsiteY2669"/>
                  </a:cxn>
                  <a:cxn ang="0">
                    <a:pos x="connsiteX2670" y="connsiteY2670"/>
                  </a:cxn>
                  <a:cxn ang="0">
                    <a:pos x="connsiteX2671" y="connsiteY2671"/>
                  </a:cxn>
                  <a:cxn ang="0">
                    <a:pos x="connsiteX2672" y="connsiteY2672"/>
                  </a:cxn>
                  <a:cxn ang="0">
                    <a:pos x="connsiteX2673" y="connsiteY2673"/>
                  </a:cxn>
                  <a:cxn ang="0">
                    <a:pos x="connsiteX2674" y="connsiteY2674"/>
                  </a:cxn>
                  <a:cxn ang="0">
                    <a:pos x="connsiteX2675" y="connsiteY2675"/>
                  </a:cxn>
                  <a:cxn ang="0">
                    <a:pos x="connsiteX2676" y="connsiteY2676"/>
                  </a:cxn>
                  <a:cxn ang="0">
                    <a:pos x="connsiteX2677" y="connsiteY2677"/>
                  </a:cxn>
                  <a:cxn ang="0">
                    <a:pos x="connsiteX2678" y="connsiteY2678"/>
                  </a:cxn>
                  <a:cxn ang="0">
                    <a:pos x="connsiteX2679" y="connsiteY2679"/>
                  </a:cxn>
                  <a:cxn ang="0">
                    <a:pos x="connsiteX2680" y="connsiteY2680"/>
                  </a:cxn>
                  <a:cxn ang="0">
                    <a:pos x="connsiteX2681" y="connsiteY2681"/>
                  </a:cxn>
                  <a:cxn ang="0">
                    <a:pos x="connsiteX2682" y="connsiteY2682"/>
                  </a:cxn>
                  <a:cxn ang="0">
                    <a:pos x="connsiteX2683" y="connsiteY2683"/>
                  </a:cxn>
                  <a:cxn ang="0">
                    <a:pos x="connsiteX2684" y="connsiteY2684"/>
                  </a:cxn>
                  <a:cxn ang="0">
                    <a:pos x="connsiteX2685" y="connsiteY2685"/>
                  </a:cxn>
                  <a:cxn ang="0">
                    <a:pos x="connsiteX2686" y="connsiteY2686"/>
                  </a:cxn>
                  <a:cxn ang="0">
                    <a:pos x="connsiteX2687" y="connsiteY2687"/>
                  </a:cxn>
                  <a:cxn ang="0">
                    <a:pos x="connsiteX2688" y="connsiteY2688"/>
                  </a:cxn>
                  <a:cxn ang="0">
                    <a:pos x="connsiteX2689" y="connsiteY2689"/>
                  </a:cxn>
                  <a:cxn ang="0">
                    <a:pos x="connsiteX2690" y="connsiteY2690"/>
                  </a:cxn>
                  <a:cxn ang="0">
                    <a:pos x="connsiteX2691" y="connsiteY2691"/>
                  </a:cxn>
                  <a:cxn ang="0">
                    <a:pos x="connsiteX2692" y="connsiteY2692"/>
                  </a:cxn>
                  <a:cxn ang="0">
                    <a:pos x="connsiteX2693" y="connsiteY2693"/>
                  </a:cxn>
                  <a:cxn ang="0">
                    <a:pos x="connsiteX2694" y="connsiteY2694"/>
                  </a:cxn>
                  <a:cxn ang="0">
                    <a:pos x="connsiteX2695" y="connsiteY2695"/>
                  </a:cxn>
                  <a:cxn ang="0">
                    <a:pos x="connsiteX2696" y="connsiteY2696"/>
                  </a:cxn>
                  <a:cxn ang="0">
                    <a:pos x="connsiteX2697" y="connsiteY2697"/>
                  </a:cxn>
                  <a:cxn ang="0">
                    <a:pos x="connsiteX2698" y="connsiteY2698"/>
                  </a:cxn>
                  <a:cxn ang="0">
                    <a:pos x="connsiteX2699" y="connsiteY2699"/>
                  </a:cxn>
                  <a:cxn ang="0">
                    <a:pos x="connsiteX2700" y="connsiteY2700"/>
                  </a:cxn>
                  <a:cxn ang="0">
                    <a:pos x="connsiteX2701" y="connsiteY2701"/>
                  </a:cxn>
                  <a:cxn ang="0">
                    <a:pos x="connsiteX2702" y="connsiteY2702"/>
                  </a:cxn>
                  <a:cxn ang="0">
                    <a:pos x="connsiteX2703" y="connsiteY2703"/>
                  </a:cxn>
                  <a:cxn ang="0">
                    <a:pos x="connsiteX2704" y="connsiteY2704"/>
                  </a:cxn>
                  <a:cxn ang="0">
                    <a:pos x="connsiteX2705" y="connsiteY2705"/>
                  </a:cxn>
                  <a:cxn ang="0">
                    <a:pos x="connsiteX2706" y="connsiteY2706"/>
                  </a:cxn>
                  <a:cxn ang="0">
                    <a:pos x="connsiteX2707" y="connsiteY2707"/>
                  </a:cxn>
                  <a:cxn ang="0">
                    <a:pos x="connsiteX2708" y="connsiteY2708"/>
                  </a:cxn>
                  <a:cxn ang="0">
                    <a:pos x="connsiteX2709" y="connsiteY2709"/>
                  </a:cxn>
                  <a:cxn ang="0">
                    <a:pos x="connsiteX2710" y="connsiteY2710"/>
                  </a:cxn>
                  <a:cxn ang="0">
                    <a:pos x="connsiteX2711" y="connsiteY2711"/>
                  </a:cxn>
                  <a:cxn ang="0">
                    <a:pos x="connsiteX2712" y="connsiteY2712"/>
                  </a:cxn>
                  <a:cxn ang="0">
                    <a:pos x="connsiteX2713" y="connsiteY2713"/>
                  </a:cxn>
                  <a:cxn ang="0">
                    <a:pos x="connsiteX2714" y="connsiteY2714"/>
                  </a:cxn>
                  <a:cxn ang="0">
                    <a:pos x="connsiteX2715" y="connsiteY2715"/>
                  </a:cxn>
                  <a:cxn ang="0">
                    <a:pos x="connsiteX2716" y="connsiteY2716"/>
                  </a:cxn>
                  <a:cxn ang="0">
                    <a:pos x="connsiteX2717" y="connsiteY2717"/>
                  </a:cxn>
                  <a:cxn ang="0">
                    <a:pos x="connsiteX2718" y="connsiteY2718"/>
                  </a:cxn>
                  <a:cxn ang="0">
                    <a:pos x="connsiteX2719" y="connsiteY2719"/>
                  </a:cxn>
                  <a:cxn ang="0">
                    <a:pos x="connsiteX2720" y="connsiteY2720"/>
                  </a:cxn>
                  <a:cxn ang="0">
                    <a:pos x="connsiteX2721" y="connsiteY2721"/>
                  </a:cxn>
                  <a:cxn ang="0">
                    <a:pos x="connsiteX2722" y="connsiteY2722"/>
                  </a:cxn>
                  <a:cxn ang="0">
                    <a:pos x="connsiteX2723" y="connsiteY2723"/>
                  </a:cxn>
                  <a:cxn ang="0">
                    <a:pos x="connsiteX2724" y="connsiteY2724"/>
                  </a:cxn>
                  <a:cxn ang="0">
                    <a:pos x="connsiteX2725" y="connsiteY2725"/>
                  </a:cxn>
                  <a:cxn ang="0">
                    <a:pos x="connsiteX2726" y="connsiteY2726"/>
                  </a:cxn>
                  <a:cxn ang="0">
                    <a:pos x="connsiteX2727" y="connsiteY2727"/>
                  </a:cxn>
                  <a:cxn ang="0">
                    <a:pos x="connsiteX2728" y="connsiteY2728"/>
                  </a:cxn>
                  <a:cxn ang="0">
                    <a:pos x="connsiteX2729" y="connsiteY2729"/>
                  </a:cxn>
                  <a:cxn ang="0">
                    <a:pos x="connsiteX2730" y="connsiteY2730"/>
                  </a:cxn>
                  <a:cxn ang="0">
                    <a:pos x="connsiteX2731" y="connsiteY2731"/>
                  </a:cxn>
                  <a:cxn ang="0">
                    <a:pos x="connsiteX2732" y="connsiteY2732"/>
                  </a:cxn>
                  <a:cxn ang="0">
                    <a:pos x="connsiteX2733" y="connsiteY2733"/>
                  </a:cxn>
                  <a:cxn ang="0">
                    <a:pos x="connsiteX2734" y="connsiteY2734"/>
                  </a:cxn>
                  <a:cxn ang="0">
                    <a:pos x="connsiteX2735" y="connsiteY2735"/>
                  </a:cxn>
                  <a:cxn ang="0">
                    <a:pos x="connsiteX2736" y="connsiteY2736"/>
                  </a:cxn>
                  <a:cxn ang="0">
                    <a:pos x="connsiteX2737" y="connsiteY2737"/>
                  </a:cxn>
                  <a:cxn ang="0">
                    <a:pos x="connsiteX2738" y="connsiteY2738"/>
                  </a:cxn>
                  <a:cxn ang="0">
                    <a:pos x="connsiteX2739" y="connsiteY2739"/>
                  </a:cxn>
                  <a:cxn ang="0">
                    <a:pos x="connsiteX2740" y="connsiteY2740"/>
                  </a:cxn>
                  <a:cxn ang="0">
                    <a:pos x="connsiteX2741" y="connsiteY2741"/>
                  </a:cxn>
                  <a:cxn ang="0">
                    <a:pos x="connsiteX2742" y="connsiteY2742"/>
                  </a:cxn>
                  <a:cxn ang="0">
                    <a:pos x="connsiteX2743" y="connsiteY2743"/>
                  </a:cxn>
                  <a:cxn ang="0">
                    <a:pos x="connsiteX2744" y="connsiteY2744"/>
                  </a:cxn>
                  <a:cxn ang="0">
                    <a:pos x="connsiteX2745" y="connsiteY2745"/>
                  </a:cxn>
                  <a:cxn ang="0">
                    <a:pos x="connsiteX2746" y="connsiteY2746"/>
                  </a:cxn>
                  <a:cxn ang="0">
                    <a:pos x="connsiteX2747" y="connsiteY2747"/>
                  </a:cxn>
                  <a:cxn ang="0">
                    <a:pos x="connsiteX2748" y="connsiteY2748"/>
                  </a:cxn>
                  <a:cxn ang="0">
                    <a:pos x="connsiteX2749" y="connsiteY2749"/>
                  </a:cxn>
                  <a:cxn ang="0">
                    <a:pos x="connsiteX2750" y="connsiteY2750"/>
                  </a:cxn>
                  <a:cxn ang="0">
                    <a:pos x="connsiteX2751" y="connsiteY2751"/>
                  </a:cxn>
                  <a:cxn ang="0">
                    <a:pos x="connsiteX2752" y="connsiteY2752"/>
                  </a:cxn>
                  <a:cxn ang="0">
                    <a:pos x="connsiteX2753" y="connsiteY2753"/>
                  </a:cxn>
                  <a:cxn ang="0">
                    <a:pos x="connsiteX2754" y="connsiteY2754"/>
                  </a:cxn>
                  <a:cxn ang="0">
                    <a:pos x="connsiteX2755" y="connsiteY2755"/>
                  </a:cxn>
                  <a:cxn ang="0">
                    <a:pos x="connsiteX2756" y="connsiteY2756"/>
                  </a:cxn>
                  <a:cxn ang="0">
                    <a:pos x="connsiteX2757" y="connsiteY2757"/>
                  </a:cxn>
                  <a:cxn ang="0">
                    <a:pos x="connsiteX2758" y="connsiteY2758"/>
                  </a:cxn>
                  <a:cxn ang="0">
                    <a:pos x="connsiteX2759" y="connsiteY2759"/>
                  </a:cxn>
                  <a:cxn ang="0">
                    <a:pos x="connsiteX2760" y="connsiteY2760"/>
                  </a:cxn>
                  <a:cxn ang="0">
                    <a:pos x="connsiteX2761" y="connsiteY2761"/>
                  </a:cxn>
                  <a:cxn ang="0">
                    <a:pos x="connsiteX2762" y="connsiteY2762"/>
                  </a:cxn>
                  <a:cxn ang="0">
                    <a:pos x="connsiteX2763" y="connsiteY2763"/>
                  </a:cxn>
                  <a:cxn ang="0">
                    <a:pos x="connsiteX2764" y="connsiteY2764"/>
                  </a:cxn>
                  <a:cxn ang="0">
                    <a:pos x="connsiteX2765" y="connsiteY2765"/>
                  </a:cxn>
                  <a:cxn ang="0">
                    <a:pos x="connsiteX2766" y="connsiteY2766"/>
                  </a:cxn>
                  <a:cxn ang="0">
                    <a:pos x="connsiteX2767" y="connsiteY2767"/>
                  </a:cxn>
                  <a:cxn ang="0">
                    <a:pos x="connsiteX2768" y="connsiteY2768"/>
                  </a:cxn>
                  <a:cxn ang="0">
                    <a:pos x="connsiteX2769" y="connsiteY2769"/>
                  </a:cxn>
                  <a:cxn ang="0">
                    <a:pos x="connsiteX2770" y="connsiteY2770"/>
                  </a:cxn>
                  <a:cxn ang="0">
                    <a:pos x="connsiteX2771" y="connsiteY2771"/>
                  </a:cxn>
                  <a:cxn ang="0">
                    <a:pos x="connsiteX2772" y="connsiteY2772"/>
                  </a:cxn>
                  <a:cxn ang="0">
                    <a:pos x="connsiteX2773" y="connsiteY2773"/>
                  </a:cxn>
                  <a:cxn ang="0">
                    <a:pos x="connsiteX2774" y="connsiteY2774"/>
                  </a:cxn>
                  <a:cxn ang="0">
                    <a:pos x="connsiteX2775" y="connsiteY2775"/>
                  </a:cxn>
                  <a:cxn ang="0">
                    <a:pos x="connsiteX2776" y="connsiteY2776"/>
                  </a:cxn>
                  <a:cxn ang="0">
                    <a:pos x="connsiteX2777" y="connsiteY2777"/>
                  </a:cxn>
                  <a:cxn ang="0">
                    <a:pos x="connsiteX2778" y="connsiteY2778"/>
                  </a:cxn>
                  <a:cxn ang="0">
                    <a:pos x="connsiteX2779" y="connsiteY2779"/>
                  </a:cxn>
                  <a:cxn ang="0">
                    <a:pos x="connsiteX2780" y="connsiteY2780"/>
                  </a:cxn>
                  <a:cxn ang="0">
                    <a:pos x="connsiteX2781" y="connsiteY2781"/>
                  </a:cxn>
                  <a:cxn ang="0">
                    <a:pos x="connsiteX2782" y="connsiteY2782"/>
                  </a:cxn>
                  <a:cxn ang="0">
                    <a:pos x="connsiteX2783" y="connsiteY2783"/>
                  </a:cxn>
                  <a:cxn ang="0">
                    <a:pos x="connsiteX2784" y="connsiteY2784"/>
                  </a:cxn>
                  <a:cxn ang="0">
                    <a:pos x="connsiteX2785" y="connsiteY2785"/>
                  </a:cxn>
                  <a:cxn ang="0">
                    <a:pos x="connsiteX2786" y="connsiteY2786"/>
                  </a:cxn>
                  <a:cxn ang="0">
                    <a:pos x="connsiteX2787" y="connsiteY2787"/>
                  </a:cxn>
                  <a:cxn ang="0">
                    <a:pos x="connsiteX2788" y="connsiteY2788"/>
                  </a:cxn>
                  <a:cxn ang="0">
                    <a:pos x="connsiteX2789" y="connsiteY2789"/>
                  </a:cxn>
                  <a:cxn ang="0">
                    <a:pos x="connsiteX2790" y="connsiteY2790"/>
                  </a:cxn>
                  <a:cxn ang="0">
                    <a:pos x="connsiteX2791" y="connsiteY2791"/>
                  </a:cxn>
                  <a:cxn ang="0">
                    <a:pos x="connsiteX2792" y="connsiteY2792"/>
                  </a:cxn>
                  <a:cxn ang="0">
                    <a:pos x="connsiteX2793" y="connsiteY2793"/>
                  </a:cxn>
                  <a:cxn ang="0">
                    <a:pos x="connsiteX2794" y="connsiteY2794"/>
                  </a:cxn>
                  <a:cxn ang="0">
                    <a:pos x="connsiteX2795" y="connsiteY2795"/>
                  </a:cxn>
                  <a:cxn ang="0">
                    <a:pos x="connsiteX2796" y="connsiteY2796"/>
                  </a:cxn>
                  <a:cxn ang="0">
                    <a:pos x="connsiteX2797" y="connsiteY2797"/>
                  </a:cxn>
                  <a:cxn ang="0">
                    <a:pos x="connsiteX2798" y="connsiteY2798"/>
                  </a:cxn>
                  <a:cxn ang="0">
                    <a:pos x="connsiteX2799" y="connsiteY2799"/>
                  </a:cxn>
                  <a:cxn ang="0">
                    <a:pos x="connsiteX2800" y="connsiteY2800"/>
                  </a:cxn>
                  <a:cxn ang="0">
                    <a:pos x="connsiteX2801" y="connsiteY2801"/>
                  </a:cxn>
                  <a:cxn ang="0">
                    <a:pos x="connsiteX2802" y="connsiteY2802"/>
                  </a:cxn>
                  <a:cxn ang="0">
                    <a:pos x="connsiteX2803" y="connsiteY2803"/>
                  </a:cxn>
                  <a:cxn ang="0">
                    <a:pos x="connsiteX2804" y="connsiteY2804"/>
                  </a:cxn>
                  <a:cxn ang="0">
                    <a:pos x="connsiteX2805" y="connsiteY2805"/>
                  </a:cxn>
                  <a:cxn ang="0">
                    <a:pos x="connsiteX2806" y="connsiteY2806"/>
                  </a:cxn>
                  <a:cxn ang="0">
                    <a:pos x="connsiteX2807" y="connsiteY2807"/>
                  </a:cxn>
                  <a:cxn ang="0">
                    <a:pos x="connsiteX2808" y="connsiteY2808"/>
                  </a:cxn>
                  <a:cxn ang="0">
                    <a:pos x="connsiteX2809" y="connsiteY2809"/>
                  </a:cxn>
                  <a:cxn ang="0">
                    <a:pos x="connsiteX2810" y="connsiteY2810"/>
                  </a:cxn>
                  <a:cxn ang="0">
                    <a:pos x="connsiteX2811" y="connsiteY2811"/>
                  </a:cxn>
                  <a:cxn ang="0">
                    <a:pos x="connsiteX2812" y="connsiteY2812"/>
                  </a:cxn>
                  <a:cxn ang="0">
                    <a:pos x="connsiteX2813" y="connsiteY2813"/>
                  </a:cxn>
                  <a:cxn ang="0">
                    <a:pos x="connsiteX2814" y="connsiteY2814"/>
                  </a:cxn>
                  <a:cxn ang="0">
                    <a:pos x="connsiteX2815" y="connsiteY2815"/>
                  </a:cxn>
                  <a:cxn ang="0">
                    <a:pos x="connsiteX2816" y="connsiteY2816"/>
                  </a:cxn>
                  <a:cxn ang="0">
                    <a:pos x="connsiteX2817" y="connsiteY2817"/>
                  </a:cxn>
                  <a:cxn ang="0">
                    <a:pos x="connsiteX2818" y="connsiteY2818"/>
                  </a:cxn>
                  <a:cxn ang="0">
                    <a:pos x="connsiteX2819" y="connsiteY2819"/>
                  </a:cxn>
                  <a:cxn ang="0">
                    <a:pos x="connsiteX2820" y="connsiteY2820"/>
                  </a:cxn>
                  <a:cxn ang="0">
                    <a:pos x="connsiteX2821" y="connsiteY2821"/>
                  </a:cxn>
                  <a:cxn ang="0">
                    <a:pos x="connsiteX2822" y="connsiteY2822"/>
                  </a:cxn>
                  <a:cxn ang="0">
                    <a:pos x="connsiteX2823" y="connsiteY2823"/>
                  </a:cxn>
                  <a:cxn ang="0">
                    <a:pos x="connsiteX2824" y="connsiteY2824"/>
                  </a:cxn>
                  <a:cxn ang="0">
                    <a:pos x="connsiteX2825" y="connsiteY2825"/>
                  </a:cxn>
                  <a:cxn ang="0">
                    <a:pos x="connsiteX2826" y="connsiteY2826"/>
                  </a:cxn>
                  <a:cxn ang="0">
                    <a:pos x="connsiteX2827" y="connsiteY2827"/>
                  </a:cxn>
                  <a:cxn ang="0">
                    <a:pos x="connsiteX2828" y="connsiteY2828"/>
                  </a:cxn>
                  <a:cxn ang="0">
                    <a:pos x="connsiteX2829" y="connsiteY2829"/>
                  </a:cxn>
                  <a:cxn ang="0">
                    <a:pos x="connsiteX2830" y="connsiteY2830"/>
                  </a:cxn>
                  <a:cxn ang="0">
                    <a:pos x="connsiteX2831" y="connsiteY2831"/>
                  </a:cxn>
                  <a:cxn ang="0">
                    <a:pos x="connsiteX2832" y="connsiteY2832"/>
                  </a:cxn>
                  <a:cxn ang="0">
                    <a:pos x="connsiteX2833" y="connsiteY2833"/>
                  </a:cxn>
                  <a:cxn ang="0">
                    <a:pos x="connsiteX2834" y="connsiteY2834"/>
                  </a:cxn>
                  <a:cxn ang="0">
                    <a:pos x="connsiteX2835" y="connsiteY2835"/>
                  </a:cxn>
                  <a:cxn ang="0">
                    <a:pos x="connsiteX2836" y="connsiteY2836"/>
                  </a:cxn>
                  <a:cxn ang="0">
                    <a:pos x="connsiteX2837" y="connsiteY2837"/>
                  </a:cxn>
                  <a:cxn ang="0">
                    <a:pos x="connsiteX2838" y="connsiteY2838"/>
                  </a:cxn>
                  <a:cxn ang="0">
                    <a:pos x="connsiteX2839" y="connsiteY2839"/>
                  </a:cxn>
                  <a:cxn ang="0">
                    <a:pos x="connsiteX2840" y="connsiteY2840"/>
                  </a:cxn>
                  <a:cxn ang="0">
                    <a:pos x="connsiteX2841" y="connsiteY2841"/>
                  </a:cxn>
                  <a:cxn ang="0">
                    <a:pos x="connsiteX2842" y="connsiteY2842"/>
                  </a:cxn>
                  <a:cxn ang="0">
                    <a:pos x="connsiteX2843" y="connsiteY2843"/>
                  </a:cxn>
                  <a:cxn ang="0">
                    <a:pos x="connsiteX2844" y="connsiteY2844"/>
                  </a:cxn>
                  <a:cxn ang="0">
                    <a:pos x="connsiteX2845" y="connsiteY2845"/>
                  </a:cxn>
                  <a:cxn ang="0">
                    <a:pos x="connsiteX2846" y="connsiteY2846"/>
                  </a:cxn>
                  <a:cxn ang="0">
                    <a:pos x="connsiteX2847" y="connsiteY2847"/>
                  </a:cxn>
                  <a:cxn ang="0">
                    <a:pos x="connsiteX2848" y="connsiteY2848"/>
                  </a:cxn>
                  <a:cxn ang="0">
                    <a:pos x="connsiteX2849" y="connsiteY2849"/>
                  </a:cxn>
                  <a:cxn ang="0">
                    <a:pos x="connsiteX2850" y="connsiteY2850"/>
                  </a:cxn>
                  <a:cxn ang="0">
                    <a:pos x="connsiteX2851" y="connsiteY2851"/>
                  </a:cxn>
                  <a:cxn ang="0">
                    <a:pos x="connsiteX2852" y="connsiteY2852"/>
                  </a:cxn>
                  <a:cxn ang="0">
                    <a:pos x="connsiteX2853" y="connsiteY2853"/>
                  </a:cxn>
                  <a:cxn ang="0">
                    <a:pos x="connsiteX2854" y="connsiteY2854"/>
                  </a:cxn>
                  <a:cxn ang="0">
                    <a:pos x="connsiteX2855" y="connsiteY2855"/>
                  </a:cxn>
                  <a:cxn ang="0">
                    <a:pos x="connsiteX2856" y="connsiteY2856"/>
                  </a:cxn>
                  <a:cxn ang="0">
                    <a:pos x="connsiteX2857" y="connsiteY2857"/>
                  </a:cxn>
                  <a:cxn ang="0">
                    <a:pos x="connsiteX2858" y="connsiteY2858"/>
                  </a:cxn>
                  <a:cxn ang="0">
                    <a:pos x="connsiteX2859" y="connsiteY2859"/>
                  </a:cxn>
                  <a:cxn ang="0">
                    <a:pos x="connsiteX2860" y="connsiteY2860"/>
                  </a:cxn>
                  <a:cxn ang="0">
                    <a:pos x="connsiteX2861" y="connsiteY2861"/>
                  </a:cxn>
                  <a:cxn ang="0">
                    <a:pos x="connsiteX2862" y="connsiteY2862"/>
                  </a:cxn>
                  <a:cxn ang="0">
                    <a:pos x="connsiteX2863" y="connsiteY2863"/>
                  </a:cxn>
                  <a:cxn ang="0">
                    <a:pos x="connsiteX2864" y="connsiteY2864"/>
                  </a:cxn>
                  <a:cxn ang="0">
                    <a:pos x="connsiteX2865" y="connsiteY2865"/>
                  </a:cxn>
                  <a:cxn ang="0">
                    <a:pos x="connsiteX2866" y="connsiteY2866"/>
                  </a:cxn>
                  <a:cxn ang="0">
                    <a:pos x="connsiteX2867" y="connsiteY2867"/>
                  </a:cxn>
                  <a:cxn ang="0">
                    <a:pos x="connsiteX2868" y="connsiteY2868"/>
                  </a:cxn>
                  <a:cxn ang="0">
                    <a:pos x="connsiteX2869" y="connsiteY2869"/>
                  </a:cxn>
                  <a:cxn ang="0">
                    <a:pos x="connsiteX2870" y="connsiteY2870"/>
                  </a:cxn>
                  <a:cxn ang="0">
                    <a:pos x="connsiteX2871" y="connsiteY2871"/>
                  </a:cxn>
                  <a:cxn ang="0">
                    <a:pos x="connsiteX2872" y="connsiteY2872"/>
                  </a:cxn>
                  <a:cxn ang="0">
                    <a:pos x="connsiteX2873" y="connsiteY2873"/>
                  </a:cxn>
                  <a:cxn ang="0">
                    <a:pos x="connsiteX2874" y="connsiteY2874"/>
                  </a:cxn>
                  <a:cxn ang="0">
                    <a:pos x="connsiteX2875" y="connsiteY2875"/>
                  </a:cxn>
                  <a:cxn ang="0">
                    <a:pos x="connsiteX2876" y="connsiteY2876"/>
                  </a:cxn>
                  <a:cxn ang="0">
                    <a:pos x="connsiteX2877" y="connsiteY2877"/>
                  </a:cxn>
                  <a:cxn ang="0">
                    <a:pos x="connsiteX2878" y="connsiteY2878"/>
                  </a:cxn>
                  <a:cxn ang="0">
                    <a:pos x="connsiteX2879" y="connsiteY2879"/>
                  </a:cxn>
                  <a:cxn ang="0">
                    <a:pos x="connsiteX2880" y="connsiteY2880"/>
                  </a:cxn>
                  <a:cxn ang="0">
                    <a:pos x="connsiteX2881" y="connsiteY2881"/>
                  </a:cxn>
                  <a:cxn ang="0">
                    <a:pos x="connsiteX2882" y="connsiteY2882"/>
                  </a:cxn>
                  <a:cxn ang="0">
                    <a:pos x="connsiteX2883" y="connsiteY2883"/>
                  </a:cxn>
                  <a:cxn ang="0">
                    <a:pos x="connsiteX2884" y="connsiteY2884"/>
                  </a:cxn>
                  <a:cxn ang="0">
                    <a:pos x="connsiteX2885" y="connsiteY2885"/>
                  </a:cxn>
                  <a:cxn ang="0">
                    <a:pos x="connsiteX2886" y="connsiteY2886"/>
                  </a:cxn>
                  <a:cxn ang="0">
                    <a:pos x="connsiteX2887" y="connsiteY2887"/>
                  </a:cxn>
                  <a:cxn ang="0">
                    <a:pos x="connsiteX2888" y="connsiteY2888"/>
                  </a:cxn>
                  <a:cxn ang="0">
                    <a:pos x="connsiteX2889" y="connsiteY2889"/>
                  </a:cxn>
                  <a:cxn ang="0">
                    <a:pos x="connsiteX2890" y="connsiteY2890"/>
                  </a:cxn>
                  <a:cxn ang="0">
                    <a:pos x="connsiteX2891" y="connsiteY2891"/>
                  </a:cxn>
                  <a:cxn ang="0">
                    <a:pos x="connsiteX2892" y="connsiteY2892"/>
                  </a:cxn>
                  <a:cxn ang="0">
                    <a:pos x="connsiteX2893" y="connsiteY2893"/>
                  </a:cxn>
                  <a:cxn ang="0">
                    <a:pos x="connsiteX2894" y="connsiteY2894"/>
                  </a:cxn>
                  <a:cxn ang="0">
                    <a:pos x="connsiteX2895" y="connsiteY2895"/>
                  </a:cxn>
                  <a:cxn ang="0">
                    <a:pos x="connsiteX2896" y="connsiteY2896"/>
                  </a:cxn>
                  <a:cxn ang="0">
                    <a:pos x="connsiteX2897" y="connsiteY2897"/>
                  </a:cxn>
                  <a:cxn ang="0">
                    <a:pos x="connsiteX2898" y="connsiteY2898"/>
                  </a:cxn>
                  <a:cxn ang="0">
                    <a:pos x="connsiteX2899" y="connsiteY2899"/>
                  </a:cxn>
                  <a:cxn ang="0">
                    <a:pos x="connsiteX2900" y="connsiteY2900"/>
                  </a:cxn>
                  <a:cxn ang="0">
                    <a:pos x="connsiteX2901" y="connsiteY2901"/>
                  </a:cxn>
                  <a:cxn ang="0">
                    <a:pos x="connsiteX2902" y="connsiteY2902"/>
                  </a:cxn>
                  <a:cxn ang="0">
                    <a:pos x="connsiteX2903" y="connsiteY2903"/>
                  </a:cxn>
                  <a:cxn ang="0">
                    <a:pos x="connsiteX2904" y="connsiteY2904"/>
                  </a:cxn>
                  <a:cxn ang="0">
                    <a:pos x="connsiteX2905" y="connsiteY2905"/>
                  </a:cxn>
                  <a:cxn ang="0">
                    <a:pos x="connsiteX2906" y="connsiteY2906"/>
                  </a:cxn>
                  <a:cxn ang="0">
                    <a:pos x="connsiteX2907" y="connsiteY2907"/>
                  </a:cxn>
                  <a:cxn ang="0">
                    <a:pos x="connsiteX2908" y="connsiteY2908"/>
                  </a:cxn>
                  <a:cxn ang="0">
                    <a:pos x="connsiteX2909" y="connsiteY2909"/>
                  </a:cxn>
                  <a:cxn ang="0">
                    <a:pos x="connsiteX2910" y="connsiteY2910"/>
                  </a:cxn>
                  <a:cxn ang="0">
                    <a:pos x="connsiteX2911" y="connsiteY2911"/>
                  </a:cxn>
                  <a:cxn ang="0">
                    <a:pos x="connsiteX2912" y="connsiteY2912"/>
                  </a:cxn>
                  <a:cxn ang="0">
                    <a:pos x="connsiteX2913" y="connsiteY2913"/>
                  </a:cxn>
                  <a:cxn ang="0">
                    <a:pos x="connsiteX2914" y="connsiteY2914"/>
                  </a:cxn>
                  <a:cxn ang="0">
                    <a:pos x="connsiteX2915" y="connsiteY2915"/>
                  </a:cxn>
                  <a:cxn ang="0">
                    <a:pos x="connsiteX2916" y="connsiteY2916"/>
                  </a:cxn>
                  <a:cxn ang="0">
                    <a:pos x="connsiteX2917" y="connsiteY2917"/>
                  </a:cxn>
                  <a:cxn ang="0">
                    <a:pos x="connsiteX2918" y="connsiteY2918"/>
                  </a:cxn>
                  <a:cxn ang="0">
                    <a:pos x="connsiteX2919" y="connsiteY2919"/>
                  </a:cxn>
                  <a:cxn ang="0">
                    <a:pos x="connsiteX2920" y="connsiteY2920"/>
                  </a:cxn>
                  <a:cxn ang="0">
                    <a:pos x="connsiteX2921" y="connsiteY2921"/>
                  </a:cxn>
                  <a:cxn ang="0">
                    <a:pos x="connsiteX2922" y="connsiteY2922"/>
                  </a:cxn>
                  <a:cxn ang="0">
                    <a:pos x="connsiteX2923" y="connsiteY2923"/>
                  </a:cxn>
                  <a:cxn ang="0">
                    <a:pos x="connsiteX2924" y="connsiteY2924"/>
                  </a:cxn>
                  <a:cxn ang="0">
                    <a:pos x="connsiteX2925" y="connsiteY2925"/>
                  </a:cxn>
                  <a:cxn ang="0">
                    <a:pos x="connsiteX2926" y="connsiteY2926"/>
                  </a:cxn>
                  <a:cxn ang="0">
                    <a:pos x="connsiteX2927" y="connsiteY2927"/>
                  </a:cxn>
                  <a:cxn ang="0">
                    <a:pos x="connsiteX2928" y="connsiteY2928"/>
                  </a:cxn>
                  <a:cxn ang="0">
                    <a:pos x="connsiteX2929" y="connsiteY2929"/>
                  </a:cxn>
                  <a:cxn ang="0">
                    <a:pos x="connsiteX2930" y="connsiteY2930"/>
                  </a:cxn>
                  <a:cxn ang="0">
                    <a:pos x="connsiteX2931" y="connsiteY2931"/>
                  </a:cxn>
                  <a:cxn ang="0">
                    <a:pos x="connsiteX2932" y="connsiteY2932"/>
                  </a:cxn>
                  <a:cxn ang="0">
                    <a:pos x="connsiteX2933" y="connsiteY2933"/>
                  </a:cxn>
                  <a:cxn ang="0">
                    <a:pos x="connsiteX2934" y="connsiteY2934"/>
                  </a:cxn>
                  <a:cxn ang="0">
                    <a:pos x="connsiteX2935" y="connsiteY2935"/>
                  </a:cxn>
                  <a:cxn ang="0">
                    <a:pos x="connsiteX2936" y="connsiteY2936"/>
                  </a:cxn>
                  <a:cxn ang="0">
                    <a:pos x="connsiteX2937" y="connsiteY2937"/>
                  </a:cxn>
                  <a:cxn ang="0">
                    <a:pos x="connsiteX2938" y="connsiteY2938"/>
                  </a:cxn>
                  <a:cxn ang="0">
                    <a:pos x="connsiteX2939" y="connsiteY2939"/>
                  </a:cxn>
                  <a:cxn ang="0">
                    <a:pos x="connsiteX2940" y="connsiteY2940"/>
                  </a:cxn>
                  <a:cxn ang="0">
                    <a:pos x="connsiteX2941" y="connsiteY2941"/>
                  </a:cxn>
                  <a:cxn ang="0">
                    <a:pos x="connsiteX2942" y="connsiteY2942"/>
                  </a:cxn>
                  <a:cxn ang="0">
                    <a:pos x="connsiteX2943" y="connsiteY2943"/>
                  </a:cxn>
                  <a:cxn ang="0">
                    <a:pos x="connsiteX2944" y="connsiteY2944"/>
                  </a:cxn>
                  <a:cxn ang="0">
                    <a:pos x="connsiteX2945" y="connsiteY2945"/>
                  </a:cxn>
                  <a:cxn ang="0">
                    <a:pos x="connsiteX2946" y="connsiteY2946"/>
                  </a:cxn>
                  <a:cxn ang="0">
                    <a:pos x="connsiteX2947" y="connsiteY2947"/>
                  </a:cxn>
                  <a:cxn ang="0">
                    <a:pos x="connsiteX2948" y="connsiteY2948"/>
                  </a:cxn>
                  <a:cxn ang="0">
                    <a:pos x="connsiteX2949" y="connsiteY2949"/>
                  </a:cxn>
                  <a:cxn ang="0">
                    <a:pos x="connsiteX2950" y="connsiteY2950"/>
                  </a:cxn>
                  <a:cxn ang="0">
                    <a:pos x="connsiteX2951" y="connsiteY2951"/>
                  </a:cxn>
                  <a:cxn ang="0">
                    <a:pos x="connsiteX2952" y="connsiteY2952"/>
                  </a:cxn>
                  <a:cxn ang="0">
                    <a:pos x="connsiteX2953" y="connsiteY2953"/>
                  </a:cxn>
                  <a:cxn ang="0">
                    <a:pos x="connsiteX2954" y="connsiteY2954"/>
                  </a:cxn>
                  <a:cxn ang="0">
                    <a:pos x="connsiteX2955" y="connsiteY2955"/>
                  </a:cxn>
                  <a:cxn ang="0">
                    <a:pos x="connsiteX2956" y="connsiteY2956"/>
                  </a:cxn>
                  <a:cxn ang="0">
                    <a:pos x="connsiteX2957" y="connsiteY2957"/>
                  </a:cxn>
                  <a:cxn ang="0">
                    <a:pos x="connsiteX2958" y="connsiteY2958"/>
                  </a:cxn>
                  <a:cxn ang="0">
                    <a:pos x="connsiteX2959" y="connsiteY2959"/>
                  </a:cxn>
                  <a:cxn ang="0">
                    <a:pos x="connsiteX2960" y="connsiteY2960"/>
                  </a:cxn>
                  <a:cxn ang="0">
                    <a:pos x="connsiteX2961" y="connsiteY2961"/>
                  </a:cxn>
                  <a:cxn ang="0">
                    <a:pos x="connsiteX2962" y="connsiteY2962"/>
                  </a:cxn>
                  <a:cxn ang="0">
                    <a:pos x="connsiteX2963" y="connsiteY2963"/>
                  </a:cxn>
                  <a:cxn ang="0">
                    <a:pos x="connsiteX2964" y="connsiteY2964"/>
                  </a:cxn>
                  <a:cxn ang="0">
                    <a:pos x="connsiteX2965" y="connsiteY2965"/>
                  </a:cxn>
                  <a:cxn ang="0">
                    <a:pos x="connsiteX2966" y="connsiteY2966"/>
                  </a:cxn>
                  <a:cxn ang="0">
                    <a:pos x="connsiteX2967" y="connsiteY2967"/>
                  </a:cxn>
                  <a:cxn ang="0">
                    <a:pos x="connsiteX2968" y="connsiteY2968"/>
                  </a:cxn>
                  <a:cxn ang="0">
                    <a:pos x="connsiteX2969" y="connsiteY2969"/>
                  </a:cxn>
                  <a:cxn ang="0">
                    <a:pos x="connsiteX2970" y="connsiteY2970"/>
                  </a:cxn>
                  <a:cxn ang="0">
                    <a:pos x="connsiteX2971" y="connsiteY2971"/>
                  </a:cxn>
                  <a:cxn ang="0">
                    <a:pos x="connsiteX2972" y="connsiteY2972"/>
                  </a:cxn>
                  <a:cxn ang="0">
                    <a:pos x="connsiteX2973" y="connsiteY2973"/>
                  </a:cxn>
                  <a:cxn ang="0">
                    <a:pos x="connsiteX2974" y="connsiteY2974"/>
                  </a:cxn>
                  <a:cxn ang="0">
                    <a:pos x="connsiteX2975" y="connsiteY2975"/>
                  </a:cxn>
                  <a:cxn ang="0">
                    <a:pos x="connsiteX2976" y="connsiteY2976"/>
                  </a:cxn>
                  <a:cxn ang="0">
                    <a:pos x="connsiteX2977" y="connsiteY2977"/>
                  </a:cxn>
                  <a:cxn ang="0">
                    <a:pos x="connsiteX2978" y="connsiteY2978"/>
                  </a:cxn>
                  <a:cxn ang="0">
                    <a:pos x="connsiteX2979" y="connsiteY2979"/>
                  </a:cxn>
                  <a:cxn ang="0">
                    <a:pos x="connsiteX2980" y="connsiteY2980"/>
                  </a:cxn>
                  <a:cxn ang="0">
                    <a:pos x="connsiteX2981" y="connsiteY2981"/>
                  </a:cxn>
                  <a:cxn ang="0">
                    <a:pos x="connsiteX2982" y="connsiteY2982"/>
                  </a:cxn>
                  <a:cxn ang="0">
                    <a:pos x="connsiteX2983" y="connsiteY2983"/>
                  </a:cxn>
                  <a:cxn ang="0">
                    <a:pos x="connsiteX2984" y="connsiteY2984"/>
                  </a:cxn>
                  <a:cxn ang="0">
                    <a:pos x="connsiteX2985" y="connsiteY2985"/>
                  </a:cxn>
                  <a:cxn ang="0">
                    <a:pos x="connsiteX2986" y="connsiteY2986"/>
                  </a:cxn>
                  <a:cxn ang="0">
                    <a:pos x="connsiteX2987" y="connsiteY2987"/>
                  </a:cxn>
                  <a:cxn ang="0">
                    <a:pos x="connsiteX2988" y="connsiteY2988"/>
                  </a:cxn>
                  <a:cxn ang="0">
                    <a:pos x="connsiteX2989" y="connsiteY2989"/>
                  </a:cxn>
                  <a:cxn ang="0">
                    <a:pos x="connsiteX2990" y="connsiteY2990"/>
                  </a:cxn>
                  <a:cxn ang="0">
                    <a:pos x="connsiteX2991" y="connsiteY2991"/>
                  </a:cxn>
                  <a:cxn ang="0">
                    <a:pos x="connsiteX2992" y="connsiteY2992"/>
                  </a:cxn>
                  <a:cxn ang="0">
                    <a:pos x="connsiteX2993" y="connsiteY2993"/>
                  </a:cxn>
                  <a:cxn ang="0">
                    <a:pos x="connsiteX2994" y="connsiteY2994"/>
                  </a:cxn>
                  <a:cxn ang="0">
                    <a:pos x="connsiteX2995" y="connsiteY2995"/>
                  </a:cxn>
                  <a:cxn ang="0">
                    <a:pos x="connsiteX2996" y="connsiteY2996"/>
                  </a:cxn>
                  <a:cxn ang="0">
                    <a:pos x="connsiteX2997" y="connsiteY2997"/>
                  </a:cxn>
                  <a:cxn ang="0">
                    <a:pos x="connsiteX2998" y="connsiteY2998"/>
                  </a:cxn>
                  <a:cxn ang="0">
                    <a:pos x="connsiteX2999" y="connsiteY2999"/>
                  </a:cxn>
                  <a:cxn ang="0">
                    <a:pos x="connsiteX3000" y="connsiteY3000"/>
                  </a:cxn>
                  <a:cxn ang="0">
                    <a:pos x="connsiteX3001" y="connsiteY3001"/>
                  </a:cxn>
                  <a:cxn ang="0">
                    <a:pos x="connsiteX3002" y="connsiteY3002"/>
                  </a:cxn>
                  <a:cxn ang="0">
                    <a:pos x="connsiteX3003" y="connsiteY3003"/>
                  </a:cxn>
                  <a:cxn ang="0">
                    <a:pos x="connsiteX3004" y="connsiteY3004"/>
                  </a:cxn>
                  <a:cxn ang="0">
                    <a:pos x="connsiteX3005" y="connsiteY3005"/>
                  </a:cxn>
                  <a:cxn ang="0">
                    <a:pos x="connsiteX3006" y="connsiteY3006"/>
                  </a:cxn>
                  <a:cxn ang="0">
                    <a:pos x="connsiteX3007" y="connsiteY3007"/>
                  </a:cxn>
                  <a:cxn ang="0">
                    <a:pos x="connsiteX3008" y="connsiteY3008"/>
                  </a:cxn>
                  <a:cxn ang="0">
                    <a:pos x="connsiteX3009" y="connsiteY3009"/>
                  </a:cxn>
                  <a:cxn ang="0">
                    <a:pos x="connsiteX3010" y="connsiteY3010"/>
                  </a:cxn>
                  <a:cxn ang="0">
                    <a:pos x="connsiteX3011" y="connsiteY3011"/>
                  </a:cxn>
                  <a:cxn ang="0">
                    <a:pos x="connsiteX3012" y="connsiteY3012"/>
                  </a:cxn>
                  <a:cxn ang="0">
                    <a:pos x="connsiteX3013" y="connsiteY3013"/>
                  </a:cxn>
                  <a:cxn ang="0">
                    <a:pos x="connsiteX3014" y="connsiteY3014"/>
                  </a:cxn>
                  <a:cxn ang="0">
                    <a:pos x="connsiteX3015" y="connsiteY3015"/>
                  </a:cxn>
                  <a:cxn ang="0">
                    <a:pos x="connsiteX3016" y="connsiteY3016"/>
                  </a:cxn>
                  <a:cxn ang="0">
                    <a:pos x="connsiteX3017" y="connsiteY3017"/>
                  </a:cxn>
                  <a:cxn ang="0">
                    <a:pos x="connsiteX3018" y="connsiteY3018"/>
                  </a:cxn>
                  <a:cxn ang="0">
                    <a:pos x="connsiteX3019" y="connsiteY3019"/>
                  </a:cxn>
                  <a:cxn ang="0">
                    <a:pos x="connsiteX3020" y="connsiteY3020"/>
                  </a:cxn>
                  <a:cxn ang="0">
                    <a:pos x="connsiteX3021" y="connsiteY3021"/>
                  </a:cxn>
                  <a:cxn ang="0">
                    <a:pos x="connsiteX3022" y="connsiteY3022"/>
                  </a:cxn>
                  <a:cxn ang="0">
                    <a:pos x="connsiteX3023" y="connsiteY3023"/>
                  </a:cxn>
                  <a:cxn ang="0">
                    <a:pos x="connsiteX3024" y="connsiteY3024"/>
                  </a:cxn>
                  <a:cxn ang="0">
                    <a:pos x="connsiteX3025" y="connsiteY3025"/>
                  </a:cxn>
                  <a:cxn ang="0">
                    <a:pos x="connsiteX3026" y="connsiteY3026"/>
                  </a:cxn>
                  <a:cxn ang="0">
                    <a:pos x="connsiteX3027" y="connsiteY3027"/>
                  </a:cxn>
                  <a:cxn ang="0">
                    <a:pos x="connsiteX3028" y="connsiteY3028"/>
                  </a:cxn>
                  <a:cxn ang="0">
                    <a:pos x="connsiteX3029" y="connsiteY3029"/>
                  </a:cxn>
                  <a:cxn ang="0">
                    <a:pos x="connsiteX3030" y="connsiteY3030"/>
                  </a:cxn>
                  <a:cxn ang="0">
                    <a:pos x="connsiteX3031" y="connsiteY3031"/>
                  </a:cxn>
                  <a:cxn ang="0">
                    <a:pos x="connsiteX3032" y="connsiteY3032"/>
                  </a:cxn>
                  <a:cxn ang="0">
                    <a:pos x="connsiteX3033" y="connsiteY3033"/>
                  </a:cxn>
                  <a:cxn ang="0">
                    <a:pos x="connsiteX3034" y="connsiteY3034"/>
                  </a:cxn>
                  <a:cxn ang="0">
                    <a:pos x="connsiteX3035" y="connsiteY3035"/>
                  </a:cxn>
                  <a:cxn ang="0">
                    <a:pos x="connsiteX3036" y="connsiteY3036"/>
                  </a:cxn>
                  <a:cxn ang="0">
                    <a:pos x="connsiteX3037" y="connsiteY3037"/>
                  </a:cxn>
                  <a:cxn ang="0">
                    <a:pos x="connsiteX3038" y="connsiteY3038"/>
                  </a:cxn>
                  <a:cxn ang="0">
                    <a:pos x="connsiteX3039" y="connsiteY3039"/>
                  </a:cxn>
                  <a:cxn ang="0">
                    <a:pos x="connsiteX3040" y="connsiteY3040"/>
                  </a:cxn>
                  <a:cxn ang="0">
                    <a:pos x="connsiteX3041" y="connsiteY3041"/>
                  </a:cxn>
                  <a:cxn ang="0">
                    <a:pos x="connsiteX3042" y="connsiteY3042"/>
                  </a:cxn>
                  <a:cxn ang="0">
                    <a:pos x="connsiteX3043" y="connsiteY3043"/>
                  </a:cxn>
                  <a:cxn ang="0">
                    <a:pos x="connsiteX3044" y="connsiteY3044"/>
                  </a:cxn>
                  <a:cxn ang="0">
                    <a:pos x="connsiteX3045" y="connsiteY3045"/>
                  </a:cxn>
                  <a:cxn ang="0">
                    <a:pos x="connsiteX3046" y="connsiteY3046"/>
                  </a:cxn>
                  <a:cxn ang="0">
                    <a:pos x="connsiteX3047" y="connsiteY3047"/>
                  </a:cxn>
                  <a:cxn ang="0">
                    <a:pos x="connsiteX3048" y="connsiteY3048"/>
                  </a:cxn>
                  <a:cxn ang="0">
                    <a:pos x="connsiteX3049" y="connsiteY3049"/>
                  </a:cxn>
                  <a:cxn ang="0">
                    <a:pos x="connsiteX3050" y="connsiteY3050"/>
                  </a:cxn>
                  <a:cxn ang="0">
                    <a:pos x="connsiteX3051" y="connsiteY3051"/>
                  </a:cxn>
                  <a:cxn ang="0">
                    <a:pos x="connsiteX3052" y="connsiteY3052"/>
                  </a:cxn>
                  <a:cxn ang="0">
                    <a:pos x="connsiteX3053" y="connsiteY3053"/>
                  </a:cxn>
                  <a:cxn ang="0">
                    <a:pos x="connsiteX3054" y="connsiteY3054"/>
                  </a:cxn>
                  <a:cxn ang="0">
                    <a:pos x="connsiteX3055" y="connsiteY3055"/>
                  </a:cxn>
                  <a:cxn ang="0">
                    <a:pos x="connsiteX3056" y="connsiteY3056"/>
                  </a:cxn>
                  <a:cxn ang="0">
                    <a:pos x="connsiteX3057" y="connsiteY3057"/>
                  </a:cxn>
                  <a:cxn ang="0">
                    <a:pos x="connsiteX3058" y="connsiteY3058"/>
                  </a:cxn>
                  <a:cxn ang="0">
                    <a:pos x="connsiteX3059" y="connsiteY3059"/>
                  </a:cxn>
                  <a:cxn ang="0">
                    <a:pos x="connsiteX3060" y="connsiteY3060"/>
                  </a:cxn>
                  <a:cxn ang="0">
                    <a:pos x="connsiteX3061" y="connsiteY3061"/>
                  </a:cxn>
                  <a:cxn ang="0">
                    <a:pos x="connsiteX3062" y="connsiteY3062"/>
                  </a:cxn>
                  <a:cxn ang="0">
                    <a:pos x="connsiteX3063" y="connsiteY3063"/>
                  </a:cxn>
                  <a:cxn ang="0">
                    <a:pos x="connsiteX3064" y="connsiteY3064"/>
                  </a:cxn>
                  <a:cxn ang="0">
                    <a:pos x="connsiteX3065" y="connsiteY3065"/>
                  </a:cxn>
                  <a:cxn ang="0">
                    <a:pos x="connsiteX3066" y="connsiteY3066"/>
                  </a:cxn>
                  <a:cxn ang="0">
                    <a:pos x="connsiteX3067" y="connsiteY3067"/>
                  </a:cxn>
                  <a:cxn ang="0">
                    <a:pos x="connsiteX3068" y="connsiteY3068"/>
                  </a:cxn>
                  <a:cxn ang="0">
                    <a:pos x="connsiteX3069" y="connsiteY3069"/>
                  </a:cxn>
                  <a:cxn ang="0">
                    <a:pos x="connsiteX3070" y="connsiteY3070"/>
                  </a:cxn>
                  <a:cxn ang="0">
                    <a:pos x="connsiteX3071" y="connsiteY3071"/>
                  </a:cxn>
                  <a:cxn ang="0">
                    <a:pos x="connsiteX3072" y="connsiteY3072"/>
                  </a:cxn>
                  <a:cxn ang="0">
                    <a:pos x="connsiteX3073" y="connsiteY3073"/>
                  </a:cxn>
                  <a:cxn ang="0">
                    <a:pos x="connsiteX3074" y="connsiteY3074"/>
                  </a:cxn>
                  <a:cxn ang="0">
                    <a:pos x="connsiteX3075" y="connsiteY3075"/>
                  </a:cxn>
                  <a:cxn ang="0">
                    <a:pos x="connsiteX3076" y="connsiteY3076"/>
                  </a:cxn>
                  <a:cxn ang="0">
                    <a:pos x="connsiteX3077" y="connsiteY3077"/>
                  </a:cxn>
                  <a:cxn ang="0">
                    <a:pos x="connsiteX3078" y="connsiteY3078"/>
                  </a:cxn>
                  <a:cxn ang="0">
                    <a:pos x="connsiteX3079" y="connsiteY3079"/>
                  </a:cxn>
                  <a:cxn ang="0">
                    <a:pos x="connsiteX3080" y="connsiteY3080"/>
                  </a:cxn>
                  <a:cxn ang="0">
                    <a:pos x="connsiteX3081" y="connsiteY3081"/>
                  </a:cxn>
                  <a:cxn ang="0">
                    <a:pos x="connsiteX3082" y="connsiteY3082"/>
                  </a:cxn>
                  <a:cxn ang="0">
                    <a:pos x="connsiteX3083" y="connsiteY3083"/>
                  </a:cxn>
                  <a:cxn ang="0">
                    <a:pos x="connsiteX3084" y="connsiteY3084"/>
                  </a:cxn>
                  <a:cxn ang="0">
                    <a:pos x="connsiteX3085" y="connsiteY3085"/>
                  </a:cxn>
                  <a:cxn ang="0">
                    <a:pos x="connsiteX3086" y="connsiteY3086"/>
                  </a:cxn>
                  <a:cxn ang="0">
                    <a:pos x="connsiteX3087" y="connsiteY3087"/>
                  </a:cxn>
                  <a:cxn ang="0">
                    <a:pos x="connsiteX3088" y="connsiteY3088"/>
                  </a:cxn>
                  <a:cxn ang="0">
                    <a:pos x="connsiteX3089" y="connsiteY3089"/>
                  </a:cxn>
                  <a:cxn ang="0">
                    <a:pos x="connsiteX3090" y="connsiteY3090"/>
                  </a:cxn>
                  <a:cxn ang="0">
                    <a:pos x="connsiteX3091" y="connsiteY3091"/>
                  </a:cxn>
                  <a:cxn ang="0">
                    <a:pos x="connsiteX3092" y="connsiteY3092"/>
                  </a:cxn>
                  <a:cxn ang="0">
                    <a:pos x="connsiteX3093" y="connsiteY3093"/>
                  </a:cxn>
                  <a:cxn ang="0">
                    <a:pos x="connsiteX3094" y="connsiteY3094"/>
                  </a:cxn>
                  <a:cxn ang="0">
                    <a:pos x="connsiteX3095" y="connsiteY3095"/>
                  </a:cxn>
                  <a:cxn ang="0">
                    <a:pos x="connsiteX3096" y="connsiteY3096"/>
                  </a:cxn>
                  <a:cxn ang="0">
                    <a:pos x="connsiteX3097" y="connsiteY3097"/>
                  </a:cxn>
                  <a:cxn ang="0">
                    <a:pos x="connsiteX3098" y="connsiteY3098"/>
                  </a:cxn>
                  <a:cxn ang="0">
                    <a:pos x="connsiteX3099" y="connsiteY3099"/>
                  </a:cxn>
                  <a:cxn ang="0">
                    <a:pos x="connsiteX3100" y="connsiteY3100"/>
                  </a:cxn>
                  <a:cxn ang="0">
                    <a:pos x="connsiteX3101" y="connsiteY3101"/>
                  </a:cxn>
                  <a:cxn ang="0">
                    <a:pos x="connsiteX3102" y="connsiteY3102"/>
                  </a:cxn>
                  <a:cxn ang="0">
                    <a:pos x="connsiteX3103" y="connsiteY3103"/>
                  </a:cxn>
                  <a:cxn ang="0">
                    <a:pos x="connsiteX3104" y="connsiteY3104"/>
                  </a:cxn>
                  <a:cxn ang="0">
                    <a:pos x="connsiteX3105" y="connsiteY3105"/>
                  </a:cxn>
                  <a:cxn ang="0">
                    <a:pos x="connsiteX3106" y="connsiteY3106"/>
                  </a:cxn>
                  <a:cxn ang="0">
                    <a:pos x="connsiteX3107" y="connsiteY3107"/>
                  </a:cxn>
                  <a:cxn ang="0">
                    <a:pos x="connsiteX3108" y="connsiteY3108"/>
                  </a:cxn>
                  <a:cxn ang="0">
                    <a:pos x="connsiteX3109" y="connsiteY3109"/>
                  </a:cxn>
                  <a:cxn ang="0">
                    <a:pos x="connsiteX3110" y="connsiteY3110"/>
                  </a:cxn>
                  <a:cxn ang="0">
                    <a:pos x="connsiteX3111" y="connsiteY3111"/>
                  </a:cxn>
                  <a:cxn ang="0">
                    <a:pos x="connsiteX3112" y="connsiteY3112"/>
                  </a:cxn>
                  <a:cxn ang="0">
                    <a:pos x="connsiteX3113" y="connsiteY3113"/>
                  </a:cxn>
                  <a:cxn ang="0">
                    <a:pos x="connsiteX3114" y="connsiteY3114"/>
                  </a:cxn>
                  <a:cxn ang="0">
                    <a:pos x="connsiteX3115" y="connsiteY3115"/>
                  </a:cxn>
                  <a:cxn ang="0">
                    <a:pos x="connsiteX3116" y="connsiteY3116"/>
                  </a:cxn>
                  <a:cxn ang="0">
                    <a:pos x="connsiteX3117" y="connsiteY3117"/>
                  </a:cxn>
                  <a:cxn ang="0">
                    <a:pos x="connsiteX3118" y="connsiteY3118"/>
                  </a:cxn>
                  <a:cxn ang="0">
                    <a:pos x="connsiteX3119" y="connsiteY3119"/>
                  </a:cxn>
                  <a:cxn ang="0">
                    <a:pos x="connsiteX3120" y="connsiteY3120"/>
                  </a:cxn>
                  <a:cxn ang="0">
                    <a:pos x="connsiteX3121" y="connsiteY3121"/>
                  </a:cxn>
                  <a:cxn ang="0">
                    <a:pos x="connsiteX3122" y="connsiteY3122"/>
                  </a:cxn>
                  <a:cxn ang="0">
                    <a:pos x="connsiteX3123" y="connsiteY3123"/>
                  </a:cxn>
                  <a:cxn ang="0">
                    <a:pos x="connsiteX3124" y="connsiteY3124"/>
                  </a:cxn>
                  <a:cxn ang="0">
                    <a:pos x="connsiteX3125" y="connsiteY3125"/>
                  </a:cxn>
                  <a:cxn ang="0">
                    <a:pos x="connsiteX3126" y="connsiteY3126"/>
                  </a:cxn>
                  <a:cxn ang="0">
                    <a:pos x="connsiteX3127" y="connsiteY3127"/>
                  </a:cxn>
                  <a:cxn ang="0">
                    <a:pos x="connsiteX3128" y="connsiteY3128"/>
                  </a:cxn>
                  <a:cxn ang="0">
                    <a:pos x="connsiteX3129" y="connsiteY3129"/>
                  </a:cxn>
                  <a:cxn ang="0">
                    <a:pos x="connsiteX3130" y="connsiteY3130"/>
                  </a:cxn>
                  <a:cxn ang="0">
                    <a:pos x="connsiteX3131" y="connsiteY3131"/>
                  </a:cxn>
                  <a:cxn ang="0">
                    <a:pos x="connsiteX3132" y="connsiteY3132"/>
                  </a:cxn>
                  <a:cxn ang="0">
                    <a:pos x="connsiteX3133" y="connsiteY3133"/>
                  </a:cxn>
                  <a:cxn ang="0">
                    <a:pos x="connsiteX3134" y="connsiteY3134"/>
                  </a:cxn>
                  <a:cxn ang="0">
                    <a:pos x="connsiteX3135" y="connsiteY3135"/>
                  </a:cxn>
                  <a:cxn ang="0">
                    <a:pos x="connsiteX3136" y="connsiteY3136"/>
                  </a:cxn>
                  <a:cxn ang="0">
                    <a:pos x="connsiteX3137" y="connsiteY3137"/>
                  </a:cxn>
                </a:cxnLst>
                <a:rect l="l" t="t" r="r" b="b"/>
                <a:pathLst>
                  <a:path w="2837633" h="5667340">
                    <a:moveTo>
                      <a:pt x="571084" y="1879536"/>
                    </a:moveTo>
                    <a:cubicBezTo>
                      <a:pt x="568036" y="1861725"/>
                      <a:pt x="563845" y="1844199"/>
                      <a:pt x="562130" y="1826196"/>
                    </a:cubicBezTo>
                    <a:cubicBezTo>
                      <a:pt x="558701" y="1791049"/>
                      <a:pt x="556511" y="1755711"/>
                      <a:pt x="573084" y="1723517"/>
                    </a:cubicBezTo>
                    <a:cubicBezTo>
                      <a:pt x="574513" y="1720755"/>
                      <a:pt x="572417" y="1713516"/>
                      <a:pt x="570417" y="1709706"/>
                    </a:cubicBezTo>
                    <a:cubicBezTo>
                      <a:pt x="549843" y="1671606"/>
                      <a:pt x="527459" y="1634839"/>
                      <a:pt x="508505" y="1595501"/>
                    </a:cubicBezTo>
                    <a:cubicBezTo>
                      <a:pt x="487550" y="1552162"/>
                      <a:pt x="468214" y="1507299"/>
                      <a:pt x="450878" y="1461484"/>
                    </a:cubicBezTo>
                    <a:cubicBezTo>
                      <a:pt x="445068" y="1446054"/>
                      <a:pt x="439734" y="1440624"/>
                      <a:pt x="427066" y="1440339"/>
                    </a:cubicBezTo>
                    <a:cubicBezTo>
                      <a:pt x="395157" y="1439767"/>
                      <a:pt x="367725" y="1422336"/>
                      <a:pt x="341722" y="1401096"/>
                    </a:cubicBezTo>
                    <a:cubicBezTo>
                      <a:pt x="316100" y="1380141"/>
                      <a:pt x="305051" y="1345470"/>
                      <a:pt x="290954" y="1313847"/>
                    </a:cubicBezTo>
                    <a:cubicBezTo>
                      <a:pt x="282572" y="1294987"/>
                      <a:pt x="276190" y="1274985"/>
                      <a:pt x="283810" y="1252601"/>
                    </a:cubicBezTo>
                    <a:cubicBezTo>
                      <a:pt x="284572" y="1250220"/>
                      <a:pt x="282762" y="1245743"/>
                      <a:pt x="281238" y="1242981"/>
                    </a:cubicBezTo>
                    <a:cubicBezTo>
                      <a:pt x="265522" y="1215263"/>
                      <a:pt x="265236" y="1175925"/>
                      <a:pt x="280667" y="1148016"/>
                    </a:cubicBezTo>
                    <a:cubicBezTo>
                      <a:pt x="283334" y="1143254"/>
                      <a:pt x="284667" y="1137063"/>
                      <a:pt x="287810" y="1132967"/>
                    </a:cubicBezTo>
                    <a:cubicBezTo>
                      <a:pt x="293430" y="1125633"/>
                      <a:pt x="299812" y="1119060"/>
                      <a:pt x="306194" y="1112774"/>
                    </a:cubicBezTo>
                    <a:cubicBezTo>
                      <a:pt x="309146" y="1109916"/>
                      <a:pt x="314004" y="1109726"/>
                      <a:pt x="316195" y="1106392"/>
                    </a:cubicBezTo>
                    <a:cubicBezTo>
                      <a:pt x="325625" y="1091724"/>
                      <a:pt x="337817" y="1086961"/>
                      <a:pt x="351533" y="1092009"/>
                    </a:cubicBezTo>
                    <a:cubicBezTo>
                      <a:pt x="366868" y="1097629"/>
                      <a:pt x="387251" y="1100296"/>
                      <a:pt x="395348" y="1113726"/>
                    </a:cubicBezTo>
                    <a:cubicBezTo>
                      <a:pt x="405254" y="1130300"/>
                      <a:pt x="417541" y="1142968"/>
                      <a:pt x="428018" y="1158113"/>
                    </a:cubicBezTo>
                    <a:cubicBezTo>
                      <a:pt x="434114" y="1166876"/>
                      <a:pt x="439258" y="1176687"/>
                      <a:pt x="444687" y="1186116"/>
                    </a:cubicBezTo>
                    <a:cubicBezTo>
                      <a:pt x="451640" y="1198308"/>
                      <a:pt x="459260" y="1210024"/>
                      <a:pt x="465356" y="1222883"/>
                    </a:cubicBezTo>
                    <a:cubicBezTo>
                      <a:pt x="483454" y="1260888"/>
                      <a:pt x="488883" y="1304226"/>
                      <a:pt x="495074" y="1346708"/>
                    </a:cubicBezTo>
                    <a:cubicBezTo>
                      <a:pt x="498789" y="1372140"/>
                      <a:pt x="498027" y="1399000"/>
                      <a:pt x="485073" y="1422527"/>
                    </a:cubicBezTo>
                    <a:cubicBezTo>
                      <a:pt x="483359" y="1425670"/>
                      <a:pt x="485454" y="1433957"/>
                      <a:pt x="487645" y="1438434"/>
                    </a:cubicBezTo>
                    <a:cubicBezTo>
                      <a:pt x="511362" y="1486725"/>
                      <a:pt x="534127" y="1535684"/>
                      <a:pt x="559654" y="1582357"/>
                    </a:cubicBezTo>
                    <a:cubicBezTo>
                      <a:pt x="585276" y="1629124"/>
                      <a:pt x="613565" y="1673416"/>
                      <a:pt x="640902" y="1718754"/>
                    </a:cubicBezTo>
                    <a:cubicBezTo>
                      <a:pt x="642712" y="1721707"/>
                      <a:pt x="645569" y="1723707"/>
                      <a:pt x="649665" y="1727899"/>
                    </a:cubicBezTo>
                    <a:cubicBezTo>
                      <a:pt x="646712" y="1675035"/>
                      <a:pt x="660428" y="1631124"/>
                      <a:pt x="680717" y="1589976"/>
                    </a:cubicBezTo>
                    <a:cubicBezTo>
                      <a:pt x="687479" y="1576261"/>
                      <a:pt x="696719" y="1563687"/>
                      <a:pt x="711863" y="1567021"/>
                    </a:cubicBezTo>
                    <a:cubicBezTo>
                      <a:pt x="729008" y="1570831"/>
                      <a:pt x="743201" y="1583309"/>
                      <a:pt x="748820" y="1602835"/>
                    </a:cubicBezTo>
                    <a:cubicBezTo>
                      <a:pt x="760250" y="1642459"/>
                      <a:pt x="770061" y="1682941"/>
                      <a:pt x="778062" y="1723898"/>
                    </a:cubicBezTo>
                    <a:cubicBezTo>
                      <a:pt x="795779" y="1814862"/>
                      <a:pt x="800160" y="1907921"/>
                      <a:pt x="804446" y="2000980"/>
                    </a:cubicBezTo>
                    <a:cubicBezTo>
                      <a:pt x="805304" y="2020221"/>
                      <a:pt x="807018" y="2039461"/>
                      <a:pt x="808447" y="2058702"/>
                    </a:cubicBezTo>
                    <a:cubicBezTo>
                      <a:pt x="815781" y="2032508"/>
                      <a:pt x="819972" y="2006219"/>
                      <a:pt x="825782" y="1980597"/>
                    </a:cubicBezTo>
                    <a:cubicBezTo>
                      <a:pt x="837689" y="1928114"/>
                      <a:pt x="851881" y="1876298"/>
                      <a:pt x="862549" y="1823434"/>
                    </a:cubicBezTo>
                    <a:cubicBezTo>
                      <a:pt x="873503" y="1769046"/>
                      <a:pt x="887790" y="1716469"/>
                      <a:pt x="910269" y="1668082"/>
                    </a:cubicBezTo>
                    <a:cubicBezTo>
                      <a:pt x="918746" y="1649889"/>
                      <a:pt x="930367" y="1633029"/>
                      <a:pt x="942940" y="1619123"/>
                    </a:cubicBezTo>
                    <a:cubicBezTo>
                      <a:pt x="964466" y="1595406"/>
                      <a:pt x="990946" y="1604645"/>
                      <a:pt x="1002090" y="1637887"/>
                    </a:cubicBezTo>
                    <a:cubicBezTo>
                      <a:pt x="1004852" y="1646079"/>
                      <a:pt x="1007519" y="1655508"/>
                      <a:pt x="1007043" y="1664176"/>
                    </a:cubicBezTo>
                    <a:cubicBezTo>
                      <a:pt x="1005710" y="1689227"/>
                      <a:pt x="1003328" y="1714182"/>
                      <a:pt x="1000471" y="1738948"/>
                    </a:cubicBezTo>
                    <a:cubicBezTo>
                      <a:pt x="997518" y="1764284"/>
                      <a:pt x="993518" y="1789430"/>
                      <a:pt x="989898" y="1814671"/>
                    </a:cubicBezTo>
                    <a:cubicBezTo>
                      <a:pt x="1024569" y="1753807"/>
                      <a:pt x="1053144" y="1686370"/>
                      <a:pt x="1119438" y="1671320"/>
                    </a:cubicBezTo>
                    <a:cubicBezTo>
                      <a:pt x="1116771" y="1629410"/>
                      <a:pt x="1113818" y="1588357"/>
                      <a:pt x="1111532" y="1547209"/>
                    </a:cubicBezTo>
                    <a:cubicBezTo>
                      <a:pt x="1106103" y="1451292"/>
                      <a:pt x="1092863" y="1356709"/>
                      <a:pt x="1072956" y="1264221"/>
                    </a:cubicBezTo>
                    <a:cubicBezTo>
                      <a:pt x="1061050" y="1208691"/>
                      <a:pt x="1041619" y="1155636"/>
                      <a:pt x="1024093" y="1102297"/>
                    </a:cubicBezTo>
                    <a:cubicBezTo>
                      <a:pt x="1017140" y="1081056"/>
                      <a:pt x="1005900" y="1062101"/>
                      <a:pt x="995232" y="1039050"/>
                    </a:cubicBezTo>
                    <a:cubicBezTo>
                      <a:pt x="990279" y="1046575"/>
                      <a:pt x="987231" y="1051814"/>
                      <a:pt x="983612" y="1056386"/>
                    </a:cubicBezTo>
                    <a:cubicBezTo>
                      <a:pt x="948083" y="1101153"/>
                      <a:pt x="904649" y="1126680"/>
                      <a:pt x="855500" y="1136968"/>
                    </a:cubicBezTo>
                    <a:cubicBezTo>
                      <a:pt x="830164" y="1142301"/>
                      <a:pt x="818067" y="1124585"/>
                      <a:pt x="829116" y="1096010"/>
                    </a:cubicBezTo>
                    <a:cubicBezTo>
                      <a:pt x="841975" y="1062958"/>
                      <a:pt x="857024" y="1031049"/>
                      <a:pt x="872931" y="1000188"/>
                    </a:cubicBezTo>
                    <a:cubicBezTo>
                      <a:pt x="888838" y="969423"/>
                      <a:pt x="907031" y="940562"/>
                      <a:pt x="924366" y="910749"/>
                    </a:cubicBezTo>
                    <a:cubicBezTo>
                      <a:pt x="910650" y="910749"/>
                      <a:pt x="899792" y="914273"/>
                      <a:pt x="888171" y="926751"/>
                    </a:cubicBezTo>
                    <a:cubicBezTo>
                      <a:pt x="869026" y="947325"/>
                      <a:pt x="847499" y="967041"/>
                      <a:pt x="824354" y="978567"/>
                    </a:cubicBezTo>
                    <a:cubicBezTo>
                      <a:pt x="788254" y="996569"/>
                      <a:pt x="749201" y="1003236"/>
                      <a:pt x="710054" y="1001331"/>
                    </a:cubicBezTo>
                    <a:cubicBezTo>
                      <a:pt x="690718" y="1000379"/>
                      <a:pt x="671954" y="999045"/>
                      <a:pt x="653285" y="1007332"/>
                    </a:cubicBezTo>
                    <a:cubicBezTo>
                      <a:pt x="647093" y="1010094"/>
                      <a:pt x="639473" y="1010666"/>
                      <a:pt x="632996" y="1009047"/>
                    </a:cubicBezTo>
                    <a:cubicBezTo>
                      <a:pt x="626996" y="1007523"/>
                      <a:pt x="618899" y="1003236"/>
                      <a:pt x="616709" y="997331"/>
                    </a:cubicBezTo>
                    <a:cubicBezTo>
                      <a:pt x="614613" y="991521"/>
                      <a:pt x="616804" y="979138"/>
                      <a:pt x="620804" y="974757"/>
                    </a:cubicBezTo>
                    <a:cubicBezTo>
                      <a:pt x="633187" y="961136"/>
                      <a:pt x="647189" y="949992"/>
                      <a:pt x="660714" y="938085"/>
                    </a:cubicBezTo>
                    <a:cubicBezTo>
                      <a:pt x="663857" y="935323"/>
                      <a:pt x="667572" y="933418"/>
                      <a:pt x="673954" y="929322"/>
                    </a:cubicBezTo>
                    <a:cubicBezTo>
                      <a:pt x="658333" y="929322"/>
                      <a:pt x="646331" y="930942"/>
                      <a:pt x="634711" y="929037"/>
                    </a:cubicBezTo>
                    <a:cubicBezTo>
                      <a:pt x="608136" y="924655"/>
                      <a:pt x="581752" y="917892"/>
                      <a:pt x="555177" y="913225"/>
                    </a:cubicBezTo>
                    <a:cubicBezTo>
                      <a:pt x="506790" y="904843"/>
                      <a:pt x="467357" y="877506"/>
                      <a:pt x="436972" y="829024"/>
                    </a:cubicBezTo>
                    <a:cubicBezTo>
                      <a:pt x="423732" y="807974"/>
                      <a:pt x="405254" y="808355"/>
                      <a:pt x="388680" y="826357"/>
                    </a:cubicBezTo>
                    <a:cubicBezTo>
                      <a:pt x="374488" y="841692"/>
                      <a:pt x="359438" y="855789"/>
                      <a:pt x="344389" y="869791"/>
                    </a:cubicBezTo>
                    <a:cubicBezTo>
                      <a:pt x="340769" y="873125"/>
                      <a:pt x="335912" y="875125"/>
                      <a:pt x="331435" y="875982"/>
                    </a:cubicBezTo>
                    <a:cubicBezTo>
                      <a:pt x="320862" y="877983"/>
                      <a:pt x="313242" y="868458"/>
                      <a:pt x="316481" y="855789"/>
                    </a:cubicBezTo>
                    <a:cubicBezTo>
                      <a:pt x="319529" y="843788"/>
                      <a:pt x="324482" y="832167"/>
                      <a:pt x="330101" y="821690"/>
                    </a:cubicBezTo>
                    <a:cubicBezTo>
                      <a:pt x="338198" y="806736"/>
                      <a:pt x="347627" y="793020"/>
                      <a:pt x="354866" y="781494"/>
                    </a:cubicBezTo>
                    <a:cubicBezTo>
                      <a:pt x="349247" y="766540"/>
                      <a:pt x="344675" y="753110"/>
                      <a:pt x="339055" y="740346"/>
                    </a:cubicBezTo>
                    <a:cubicBezTo>
                      <a:pt x="337626" y="737203"/>
                      <a:pt x="333245" y="735298"/>
                      <a:pt x="329911" y="734441"/>
                    </a:cubicBezTo>
                    <a:cubicBezTo>
                      <a:pt x="318290" y="731393"/>
                      <a:pt x="306479" y="729202"/>
                      <a:pt x="294764" y="726345"/>
                    </a:cubicBezTo>
                    <a:cubicBezTo>
                      <a:pt x="270570" y="720534"/>
                      <a:pt x="246281" y="714915"/>
                      <a:pt x="222088" y="708628"/>
                    </a:cubicBezTo>
                    <a:cubicBezTo>
                      <a:pt x="207896" y="705009"/>
                      <a:pt x="193608" y="701294"/>
                      <a:pt x="179797" y="695865"/>
                    </a:cubicBezTo>
                    <a:cubicBezTo>
                      <a:pt x="167795" y="691102"/>
                      <a:pt x="166081" y="680148"/>
                      <a:pt x="175130" y="669195"/>
                    </a:cubicBezTo>
                    <a:cubicBezTo>
                      <a:pt x="178559" y="665004"/>
                      <a:pt x="183797" y="661003"/>
                      <a:pt x="188369" y="660813"/>
                    </a:cubicBezTo>
                    <a:cubicBezTo>
                      <a:pt x="204943" y="660051"/>
                      <a:pt x="221612" y="659003"/>
                      <a:pt x="237995" y="661479"/>
                    </a:cubicBezTo>
                    <a:cubicBezTo>
                      <a:pt x="265903" y="665670"/>
                      <a:pt x="293621" y="672909"/>
                      <a:pt x="321434" y="677767"/>
                    </a:cubicBezTo>
                    <a:cubicBezTo>
                      <a:pt x="339436" y="680910"/>
                      <a:pt x="357629" y="682244"/>
                      <a:pt x="375821" y="684339"/>
                    </a:cubicBezTo>
                    <a:cubicBezTo>
                      <a:pt x="366963" y="675862"/>
                      <a:pt x="357629" y="670719"/>
                      <a:pt x="348008" y="666528"/>
                    </a:cubicBezTo>
                    <a:cubicBezTo>
                      <a:pt x="308956" y="649287"/>
                      <a:pt x="269808" y="632428"/>
                      <a:pt x="230756" y="615378"/>
                    </a:cubicBezTo>
                    <a:cubicBezTo>
                      <a:pt x="223326" y="612140"/>
                      <a:pt x="215897" y="606425"/>
                      <a:pt x="219040" y="596233"/>
                    </a:cubicBezTo>
                    <a:cubicBezTo>
                      <a:pt x="221040" y="589661"/>
                      <a:pt x="228565" y="583565"/>
                      <a:pt x="234470" y="581565"/>
                    </a:cubicBezTo>
                    <a:cubicBezTo>
                      <a:pt x="244472" y="578136"/>
                      <a:pt x="255140" y="578136"/>
                      <a:pt x="267617" y="576421"/>
                    </a:cubicBezTo>
                    <a:cubicBezTo>
                      <a:pt x="263522" y="571849"/>
                      <a:pt x="260855" y="569373"/>
                      <a:pt x="258759" y="566325"/>
                    </a:cubicBezTo>
                    <a:cubicBezTo>
                      <a:pt x="247901" y="550608"/>
                      <a:pt x="235994" y="535654"/>
                      <a:pt x="226755" y="518604"/>
                    </a:cubicBezTo>
                    <a:cubicBezTo>
                      <a:pt x="216754" y="500031"/>
                      <a:pt x="221802" y="480695"/>
                      <a:pt x="237995" y="473075"/>
                    </a:cubicBezTo>
                    <a:cubicBezTo>
                      <a:pt x="271808" y="457263"/>
                      <a:pt x="304098" y="466884"/>
                      <a:pt x="335150" y="486315"/>
                    </a:cubicBezTo>
                    <a:cubicBezTo>
                      <a:pt x="342198" y="490696"/>
                      <a:pt x="348770" y="496125"/>
                      <a:pt x="355628" y="501078"/>
                    </a:cubicBezTo>
                    <a:cubicBezTo>
                      <a:pt x="337245" y="478218"/>
                      <a:pt x="317338" y="458311"/>
                      <a:pt x="299812" y="435451"/>
                    </a:cubicBezTo>
                    <a:cubicBezTo>
                      <a:pt x="284000" y="414782"/>
                      <a:pt x="269141" y="392303"/>
                      <a:pt x="256759" y="368205"/>
                    </a:cubicBezTo>
                    <a:cubicBezTo>
                      <a:pt x="243900" y="343154"/>
                      <a:pt x="250091" y="328676"/>
                      <a:pt x="273047" y="325437"/>
                    </a:cubicBezTo>
                    <a:cubicBezTo>
                      <a:pt x="308956" y="320484"/>
                      <a:pt x="341246" y="335343"/>
                      <a:pt x="371916" y="356679"/>
                    </a:cubicBezTo>
                    <a:cubicBezTo>
                      <a:pt x="397443" y="374491"/>
                      <a:pt x="422780" y="392589"/>
                      <a:pt x="448211" y="410591"/>
                    </a:cubicBezTo>
                    <a:cubicBezTo>
                      <a:pt x="442687" y="396399"/>
                      <a:pt x="434972" y="385254"/>
                      <a:pt x="428399" y="373158"/>
                    </a:cubicBezTo>
                    <a:cubicBezTo>
                      <a:pt x="415064" y="349059"/>
                      <a:pt x="399348" y="326295"/>
                      <a:pt x="396395" y="295624"/>
                    </a:cubicBezTo>
                    <a:cubicBezTo>
                      <a:pt x="393538" y="265144"/>
                      <a:pt x="409730" y="249618"/>
                      <a:pt x="432114" y="261715"/>
                    </a:cubicBezTo>
                    <a:cubicBezTo>
                      <a:pt x="456212" y="274669"/>
                      <a:pt x="478596" y="290862"/>
                      <a:pt x="497075" y="314960"/>
                    </a:cubicBezTo>
                    <a:cubicBezTo>
                      <a:pt x="534603" y="364109"/>
                      <a:pt x="577085" y="405257"/>
                      <a:pt x="625948" y="434975"/>
                    </a:cubicBezTo>
                    <a:cubicBezTo>
                      <a:pt x="644236" y="446024"/>
                      <a:pt x="663667" y="453834"/>
                      <a:pt x="683193" y="463359"/>
                    </a:cubicBezTo>
                    <a:cubicBezTo>
                      <a:pt x="672144" y="433451"/>
                      <a:pt x="662810" y="406590"/>
                      <a:pt x="652237" y="380587"/>
                    </a:cubicBezTo>
                    <a:cubicBezTo>
                      <a:pt x="647665" y="369157"/>
                      <a:pt x="641188" y="358680"/>
                      <a:pt x="634616" y="348774"/>
                    </a:cubicBezTo>
                    <a:cubicBezTo>
                      <a:pt x="621852" y="329533"/>
                      <a:pt x="606612" y="312483"/>
                      <a:pt x="595563" y="291814"/>
                    </a:cubicBezTo>
                    <a:cubicBezTo>
                      <a:pt x="578323" y="259715"/>
                      <a:pt x="595373" y="219996"/>
                      <a:pt x="625948" y="217233"/>
                    </a:cubicBezTo>
                    <a:cubicBezTo>
                      <a:pt x="656237" y="214376"/>
                      <a:pt x="682622" y="227330"/>
                      <a:pt x="705101" y="251142"/>
                    </a:cubicBezTo>
                    <a:cubicBezTo>
                      <a:pt x="723960" y="271145"/>
                      <a:pt x="740819" y="293910"/>
                      <a:pt x="758441" y="315722"/>
                    </a:cubicBezTo>
                    <a:cubicBezTo>
                      <a:pt x="761774" y="319818"/>
                      <a:pt x="764346" y="324771"/>
                      <a:pt x="767204" y="329343"/>
                    </a:cubicBezTo>
                    <a:cubicBezTo>
                      <a:pt x="768251" y="328104"/>
                      <a:pt x="769299" y="326961"/>
                      <a:pt x="770252" y="325723"/>
                    </a:cubicBezTo>
                    <a:cubicBezTo>
                      <a:pt x="741677" y="264668"/>
                      <a:pt x="719388" y="200660"/>
                      <a:pt x="712721" y="129794"/>
                    </a:cubicBezTo>
                    <a:cubicBezTo>
                      <a:pt x="709863" y="99219"/>
                      <a:pt x="703386" y="68262"/>
                      <a:pt x="712340" y="37687"/>
                    </a:cubicBezTo>
                    <a:cubicBezTo>
                      <a:pt x="724151" y="-3270"/>
                      <a:pt x="731675" y="-8604"/>
                      <a:pt x="761393" y="10922"/>
                    </a:cubicBezTo>
                    <a:cubicBezTo>
                      <a:pt x="787778" y="28257"/>
                      <a:pt x="813114" y="49212"/>
                      <a:pt x="825116" y="86455"/>
                    </a:cubicBezTo>
                    <a:cubicBezTo>
                      <a:pt x="836450" y="121602"/>
                      <a:pt x="847499" y="156940"/>
                      <a:pt x="858739" y="192183"/>
                    </a:cubicBezTo>
                    <a:cubicBezTo>
                      <a:pt x="862073" y="202660"/>
                      <a:pt x="865311" y="213233"/>
                      <a:pt x="868645" y="223806"/>
                    </a:cubicBezTo>
                    <a:cubicBezTo>
                      <a:pt x="871502" y="203803"/>
                      <a:pt x="871407" y="184658"/>
                      <a:pt x="871598" y="165513"/>
                    </a:cubicBezTo>
                    <a:cubicBezTo>
                      <a:pt x="872074" y="111792"/>
                      <a:pt x="880075" y="61214"/>
                      <a:pt x="909031" y="18923"/>
                    </a:cubicBezTo>
                    <a:cubicBezTo>
                      <a:pt x="925604" y="-5271"/>
                      <a:pt x="958180" y="-2889"/>
                      <a:pt x="971134" y="24924"/>
                    </a:cubicBezTo>
                    <a:cubicBezTo>
                      <a:pt x="976658" y="36735"/>
                      <a:pt x="980183" y="50165"/>
                      <a:pt x="983516" y="63309"/>
                    </a:cubicBezTo>
                    <a:cubicBezTo>
                      <a:pt x="988660" y="83407"/>
                      <a:pt x="992851" y="103791"/>
                      <a:pt x="998090" y="127413"/>
                    </a:cubicBezTo>
                    <a:cubicBezTo>
                      <a:pt x="1003043" y="119412"/>
                      <a:pt x="1005519" y="113601"/>
                      <a:pt x="1009139" y="109696"/>
                    </a:cubicBezTo>
                    <a:cubicBezTo>
                      <a:pt x="1020378" y="97695"/>
                      <a:pt x="1031427" y="84931"/>
                      <a:pt x="1044000" y="75406"/>
                    </a:cubicBezTo>
                    <a:cubicBezTo>
                      <a:pt x="1048477" y="72072"/>
                      <a:pt x="1059335" y="74549"/>
                      <a:pt x="1063050" y="79502"/>
                    </a:cubicBezTo>
                    <a:cubicBezTo>
                      <a:pt x="1066860" y="84455"/>
                      <a:pt x="1066479" y="95790"/>
                      <a:pt x="1066003" y="104076"/>
                    </a:cubicBezTo>
                    <a:cubicBezTo>
                      <a:pt x="1065717" y="109410"/>
                      <a:pt x="1061240" y="114268"/>
                      <a:pt x="1059907" y="119793"/>
                    </a:cubicBezTo>
                    <a:cubicBezTo>
                      <a:pt x="1058573" y="125127"/>
                      <a:pt x="1057335" y="131794"/>
                      <a:pt x="1058859" y="136557"/>
                    </a:cubicBezTo>
                    <a:cubicBezTo>
                      <a:pt x="1064574" y="155321"/>
                      <a:pt x="1071432" y="173609"/>
                      <a:pt x="1078004" y="192564"/>
                    </a:cubicBezTo>
                    <a:cubicBezTo>
                      <a:pt x="1088863" y="185134"/>
                      <a:pt x="1098674" y="189706"/>
                      <a:pt x="1107627" y="197993"/>
                    </a:cubicBezTo>
                    <a:cubicBezTo>
                      <a:pt x="1126677" y="215424"/>
                      <a:pt x="1137155" y="239617"/>
                      <a:pt x="1138679" y="268764"/>
                    </a:cubicBezTo>
                    <a:cubicBezTo>
                      <a:pt x="1139822" y="290576"/>
                      <a:pt x="1138583" y="312579"/>
                      <a:pt x="1138774" y="334486"/>
                    </a:cubicBezTo>
                    <a:cubicBezTo>
                      <a:pt x="1138869" y="346488"/>
                      <a:pt x="1139726" y="358489"/>
                      <a:pt x="1140203" y="370491"/>
                    </a:cubicBezTo>
                    <a:cubicBezTo>
                      <a:pt x="1141346" y="370681"/>
                      <a:pt x="1142584" y="370872"/>
                      <a:pt x="1143727" y="371062"/>
                    </a:cubicBezTo>
                    <a:cubicBezTo>
                      <a:pt x="1144965" y="365252"/>
                      <a:pt x="1146489" y="359537"/>
                      <a:pt x="1147346" y="353631"/>
                    </a:cubicBezTo>
                    <a:cubicBezTo>
                      <a:pt x="1150871" y="329438"/>
                      <a:pt x="1153633" y="304959"/>
                      <a:pt x="1157824" y="280956"/>
                    </a:cubicBezTo>
                    <a:cubicBezTo>
                      <a:pt x="1166396" y="231235"/>
                      <a:pt x="1183446" y="187801"/>
                      <a:pt x="1219165" y="159607"/>
                    </a:cubicBezTo>
                    <a:cubicBezTo>
                      <a:pt x="1239453" y="143510"/>
                      <a:pt x="1251550" y="144843"/>
                      <a:pt x="1270219" y="164084"/>
                    </a:cubicBezTo>
                    <a:cubicBezTo>
                      <a:pt x="1274124" y="168180"/>
                      <a:pt x="1277839" y="172656"/>
                      <a:pt x="1281173" y="177514"/>
                    </a:cubicBezTo>
                    <a:cubicBezTo>
                      <a:pt x="1288221" y="187706"/>
                      <a:pt x="1294984" y="198279"/>
                      <a:pt x="1302318" y="209518"/>
                    </a:cubicBezTo>
                    <a:cubicBezTo>
                      <a:pt x="1328512" y="151130"/>
                      <a:pt x="1363183" y="102648"/>
                      <a:pt x="1400807" y="57118"/>
                    </a:cubicBezTo>
                    <a:cubicBezTo>
                      <a:pt x="1417952" y="36354"/>
                      <a:pt x="1437383" y="20542"/>
                      <a:pt x="1461195" y="14065"/>
                    </a:cubicBezTo>
                    <a:cubicBezTo>
                      <a:pt x="1471577" y="11303"/>
                      <a:pt x="1479197" y="14732"/>
                      <a:pt x="1486627" y="23590"/>
                    </a:cubicBezTo>
                    <a:cubicBezTo>
                      <a:pt x="1500629" y="40259"/>
                      <a:pt x="1496628" y="61500"/>
                      <a:pt x="1495485" y="81121"/>
                    </a:cubicBezTo>
                    <a:cubicBezTo>
                      <a:pt x="1491675" y="143891"/>
                      <a:pt x="1467196" y="197136"/>
                      <a:pt x="1443955" y="250857"/>
                    </a:cubicBezTo>
                    <a:cubicBezTo>
                      <a:pt x="1436716" y="267525"/>
                      <a:pt x="1428810" y="283718"/>
                      <a:pt x="1421285" y="300101"/>
                    </a:cubicBezTo>
                    <a:cubicBezTo>
                      <a:pt x="1422143" y="300958"/>
                      <a:pt x="1422905" y="301720"/>
                      <a:pt x="1423762" y="302577"/>
                    </a:cubicBezTo>
                    <a:cubicBezTo>
                      <a:pt x="1427477" y="298577"/>
                      <a:pt x="1431001" y="294481"/>
                      <a:pt x="1434811" y="290576"/>
                    </a:cubicBezTo>
                    <a:cubicBezTo>
                      <a:pt x="1456433" y="267621"/>
                      <a:pt x="1478912" y="246666"/>
                      <a:pt x="1507296" y="237998"/>
                    </a:cubicBezTo>
                    <a:cubicBezTo>
                      <a:pt x="1525775" y="232378"/>
                      <a:pt x="1539014" y="240284"/>
                      <a:pt x="1545968" y="262858"/>
                    </a:cubicBezTo>
                    <a:cubicBezTo>
                      <a:pt x="1547396" y="267525"/>
                      <a:pt x="1548635" y="272383"/>
                      <a:pt x="1550635" y="279908"/>
                    </a:cubicBezTo>
                    <a:cubicBezTo>
                      <a:pt x="1557683" y="268478"/>
                      <a:pt x="1563494" y="259334"/>
                      <a:pt x="1569209" y="250095"/>
                    </a:cubicBezTo>
                    <a:cubicBezTo>
                      <a:pt x="1602546" y="195707"/>
                      <a:pt x="1636836" y="142272"/>
                      <a:pt x="1679318" y="98457"/>
                    </a:cubicBezTo>
                    <a:cubicBezTo>
                      <a:pt x="1701320" y="75787"/>
                      <a:pt x="1716751" y="83026"/>
                      <a:pt x="1723323" y="117888"/>
                    </a:cubicBezTo>
                    <a:cubicBezTo>
                      <a:pt x="1723895" y="121031"/>
                      <a:pt x="1724180" y="124269"/>
                      <a:pt x="1724276" y="127413"/>
                    </a:cubicBezTo>
                    <a:cubicBezTo>
                      <a:pt x="1725990" y="164560"/>
                      <a:pt x="1719037" y="199612"/>
                      <a:pt x="1707131" y="233331"/>
                    </a:cubicBezTo>
                    <a:cubicBezTo>
                      <a:pt x="1705511" y="237903"/>
                      <a:pt x="1704083" y="242475"/>
                      <a:pt x="1702082" y="248571"/>
                    </a:cubicBezTo>
                    <a:cubicBezTo>
                      <a:pt x="1720751" y="239617"/>
                      <a:pt x="1737230" y="230854"/>
                      <a:pt x="1754184" y="223901"/>
                    </a:cubicBezTo>
                    <a:cubicBezTo>
                      <a:pt x="1767614" y="218472"/>
                      <a:pt x="1782283" y="213233"/>
                      <a:pt x="1793903" y="228568"/>
                    </a:cubicBezTo>
                    <a:cubicBezTo>
                      <a:pt x="1805333" y="243618"/>
                      <a:pt x="1802381" y="262572"/>
                      <a:pt x="1799333" y="280384"/>
                    </a:cubicBezTo>
                    <a:cubicBezTo>
                      <a:pt x="1798190" y="286861"/>
                      <a:pt x="1794951" y="293243"/>
                      <a:pt x="1791617" y="298672"/>
                    </a:cubicBezTo>
                    <a:cubicBezTo>
                      <a:pt x="1780378" y="316865"/>
                      <a:pt x="1769234" y="335153"/>
                      <a:pt x="1757137" y="352488"/>
                    </a:cubicBezTo>
                    <a:cubicBezTo>
                      <a:pt x="1704464" y="428022"/>
                      <a:pt x="1637217" y="478885"/>
                      <a:pt x="1567970" y="526034"/>
                    </a:cubicBezTo>
                    <a:cubicBezTo>
                      <a:pt x="1552826" y="536321"/>
                      <a:pt x="1536824" y="544798"/>
                      <a:pt x="1521203" y="554133"/>
                    </a:cubicBezTo>
                    <a:cubicBezTo>
                      <a:pt x="1544348" y="550227"/>
                      <a:pt x="1566732" y="544131"/>
                      <a:pt x="1589116" y="537750"/>
                    </a:cubicBezTo>
                    <a:cubicBezTo>
                      <a:pt x="1615786" y="530130"/>
                      <a:pt x="1639979" y="518319"/>
                      <a:pt x="1656743" y="487839"/>
                    </a:cubicBezTo>
                    <a:cubicBezTo>
                      <a:pt x="1662935" y="476694"/>
                      <a:pt x="1674460" y="469932"/>
                      <a:pt x="1683985" y="462026"/>
                    </a:cubicBezTo>
                    <a:cubicBezTo>
                      <a:pt x="1699225" y="449358"/>
                      <a:pt x="1715798" y="438975"/>
                      <a:pt x="1730086" y="424783"/>
                    </a:cubicBezTo>
                    <a:cubicBezTo>
                      <a:pt x="1752089" y="402876"/>
                      <a:pt x="1775044" y="384016"/>
                      <a:pt x="1801904" y="373443"/>
                    </a:cubicBezTo>
                    <a:cubicBezTo>
                      <a:pt x="1816382" y="367728"/>
                      <a:pt x="1831241" y="365347"/>
                      <a:pt x="1845624" y="374301"/>
                    </a:cubicBezTo>
                    <a:cubicBezTo>
                      <a:pt x="1849434" y="376682"/>
                      <a:pt x="1852292" y="381540"/>
                      <a:pt x="1855530" y="385254"/>
                    </a:cubicBezTo>
                    <a:cubicBezTo>
                      <a:pt x="1852196" y="388779"/>
                      <a:pt x="1849244" y="393065"/>
                      <a:pt x="1845529" y="395637"/>
                    </a:cubicBezTo>
                    <a:cubicBezTo>
                      <a:pt x="1826669" y="409067"/>
                      <a:pt x="1806572" y="420116"/>
                      <a:pt x="1788855" y="435546"/>
                    </a:cubicBezTo>
                    <a:cubicBezTo>
                      <a:pt x="1761233" y="459645"/>
                      <a:pt x="1735039" y="486410"/>
                      <a:pt x="1708464" y="512413"/>
                    </a:cubicBezTo>
                    <a:cubicBezTo>
                      <a:pt x="1689890" y="530606"/>
                      <a:pt x="1671602" y="549370"/>
                      <a:pt x="1653219" y="567849"/>
                    </a:cubicBezTo>
                    <a:cubicBezTo>
                      <a:pt x="1656648" y="570325"/>
                      <a:pt x="1658744" y="570420"/>
                      <a:pt x="1660744" y="569754"/>
                    </a:cubicBezTo>
                    <a:cubicBezTo>
                      <a:pt x="1689414" y="559371"/>
                      <a:pt x="1717989" y="548322"/>
                      <a:pt x="1746850" y="538702"/>
                    </a:cubicBezTo>
                    <a:cubicBezTo>
                      <a:pt x="1761995" y="533654"/>
                      <a:pt x="1777520" y="529082"/>
                      <a:pt x="1793046" y="527844"/>
                    </a:cubicBezTo>
                    <a:cubicBezTo>
                      <a:pt x="1812191" y="526320"/>
                      <a:pt x="1822955" y="544989"/>
                      <a:pt x="1817621" y="568420"/>
                    </a:cubicBezTo>
                    <a:cubicBezTo>
                      <a:pt x="1815430" y="577945"/>
                      <a:pt x="1812096" y="588042"/>
                      <a:pt x="1807048" y="595376"/>
                    </a:cubicBezTo>
                    <a:cubicBezTo>
                      <a:pt x="1764662" y="656812"/>
                      <a:pt x="1711798" y="698341"/>
                      <a:pt x="1650647" y="724059"/>
                    </a:cubicBezTo>
                    <a:cubicBezTo>
                      <a:pt x="1641694" y="727773"/>
                      <a:pt x="1632455" y="730345"/>
                      <a:pt x="1626549" y="732250"/>
                    </a:cubicBezTo>
                    <a:cubicBezTo>
                      <a:pt x="1630550" y="751872"/>
                      <a:pt x="1634550" y="768921"/>
                      <a:pt x="1637312" y="786352"/>
                    </a:cubicBezTo>
                    <a:cubicBezTo>
                      <a:pt x="1637884" y="790353"/>
                      <a:pt x="1634836" y="797496"/>
                      <a:pt x="1631883" y="799306"/>
                    </a:cubicBezTo>
                    <a:cubicBezTo>
                      <a:pt x="1629407" y="800830"/>
                      <a:pt x="1623882" y="797877"/>
                      <a:pt x="1621120" y="794829"/>
                    </a:cubicBezTo>
                    <a:cubicBezTo>
                      <a:pt x="1612452" y="785304"/>
                      <a:pt x="1604451" y="774922"/>
                      <a:pt x="1596355" y="764635"/>
                    </a:cubicBezTo>
                    <a:cubicBezTo>
                      <a:pt x="1584734" y="749776"/>
                      <a:pt x="1570447" y="742537"/>
                      <a:pt x="1554540" y="747300"/>
                    </a:cubicBezTo>
                    <a:cubicBezTo>
                      <a:pt x="1537586" y="752348"/>
                      <a:pt x="1521298" y="760539"/>
                      <a:pt x="1504820" y="767683"/>
                    </a:cubicBezTo>
                    <a:cubicBezTo>
                      <a:pt x="1502438" y="768731"/>
                      <a:pt x="1500533" y="771874"/>
                      <a:pt x="1497009" y="775398"/>
                    </a:cubicBezTo>
                    <a:cubicBezTo>
                      <a:pt x="1505201" y="778827"/>
                      <a:pt x="1511487" y="782161"/>
                      <a:pt x="1518059" y="784066"/>
                    </a:cubicBezTo>
                    <a:cubicBezTo>
                      <a:pt x="1541777" y="791210"/>
                      <a:pt x="1563398" y="803497"/>
                      <a:pt x="1580353" y="826071"/>
                    </a:cubicBezTo>
                    <a:cubicBezTo>
                      <a:pt x="1593212" y="843216"/>
                      <a:pt x="1606261" y="860361"/>
                      <a:pt x="1617691" y="878935"/>
                    </a:cubicBezTo>
                    <a:cubicBezTo>
                      <a:pt x="1637598" y="911034"/>
                      <a:pt x="1645599" y="946277"/>
                      <a:pt x="1629597" y="985044"/>
                    </a:cubicBezTo>
                    <a:cubicBezTo>
                      <a:pt x="1622644" y="1001998"/>
                      <a:pt x="1610833" y="1014762"/>
                      <a:pt x="1596069" y="1012380"/>
                    </a:cubicBezTo>
                    <a:cubicBezTo>
                      <a:pt x="1574066" y="1008761"/>
                      <a:pt x="1552635" y="999903"/>
                      <a:pt x="1531109" y="992568"/>
                    </a:cubicBezTo>
                    <a:cubicBezTo>
                      <a:pt x="1528251" y="991616"/>
                      <a:pt x="1525679" y="987234"/>
                      <a:pt x="1523965" y="983710"/>
                    </a:cubicBezTo>
                    <a:cubicBezTo>
                      <a:pt x="1509487" y="954278"/>
                      <a:pt x="1491389" y="929513"/>
                      <a:pt x="1469482" y="908082"/>
                    </a:cubicBezTo>
                    <a:cubicBezTo>
                      <a:pt x="1451480" y="890460"/>
                      <a:pt x="1431001" y="881316"/>
                      <a:pt x="1410141" y="870648"/>
                    </a:cubicBezTo>
                    <a:cubicBezTo>
                      <a:pt x="1425667" y="889603"/>
                      <a:pt x="1428048" y="912177"/>
                      <a:pt x="1421857" y="935323"/>
                    </a:cubicBezTo>
                    <a:cubicBezTo>
                      <a:pt x="1414237" y="964089"/>
                      <a:pt x="1390996" y="952849"/>
                      <a:pt x="1375565" y="960564"/>
                    </a:cubicBezTo>
                    <a:cubicBezTo>
                      <a:pt x="1386995" y="972756"/>
                      <a:pt x="1399092" y="984377"/>
                      <a:pt x="1409951" y="997617"/>
                    </a:cubicBezTo>
                    <a:cubicBezTo>
                      <a:pt x="1421285" y="1011428"/>
                      <a:pt x="1431287" y="1026763"/>
                      <a:pt x="1441955" y="1041336"/>
                    </a:cubicBezTo>
                    <a:cubicBezTo>
                      <a:pt x="1464243" y="1071626"/>
                      <a:pt x="1460719" y="1109250"/>
                      <a:pt x="1432811" y="1125442"/>
                    </a:cubicBezTo>
                    <a:cubicBezTo>
                      <a:pt x="1394520" y="1147635"/>
                      <a:pt x="1355849" y="1146588"/>
                      <a:pt x="1318034" y="1122680"/>
                    </a:cubicBezTo>
                    <a:cubicBezTo>
                      <a:pt x="1282411" y="1100106"/>
                      <a:pt x="1253645" y="1066673"/>
                      <a:pt x="1227166" y="1029811"/>
                    </a:cubicBezTo>
                    <a:cubicBezTo>
                      <a:pt x="1220213" y="1020191"/>
                      <a:pt x="1213069" y="1010856"/>
                      <a:pt x="1204115" y="998950"/>
                    </a:cubicBezTo>
                    <a:cubicBezTo>
                      <a:pt x="1203734" y="1005999"/>
                      <a:pt x="1203353" y="1009047"/>
                      <a:pt x="1203544" y="1012095"/>
                    </a:cubicBezTo>
                    <a:cubicBezTo>
                      <a:pt x="1204592" y="1036002"/>
                      <a:pt x="1195638" y="1052576"/>
                      <a:pt x="1178684" y="1061339"/>
                    </a:cubicBezTo>
                    <a:cubicBezTo>
                      <a:pt x="1168968" y="1066387"/>
                      <a:pt x="1158300" y="1069245"/>
                      <a:pt x="1147823" y="1070864"/>
                    </a:cubicBezTo>
                    <a:cubicBezTo>
                      <a:pt x="1137155" y="1072578"/>
                      <a:pt x="1132773" y="1078484"/>
                      <a:pt x="1130773" y="1091819"/>
                    </a:cubicBezTo>
                    <a:cubicBezTo>
                      <a:pt x="1123153" y="1142873"/>
                      <a:pt x="1128487" y="1192117"/>
                      <a:pt x="1136869" y="1242790"/>
                    </a:cubicBezTo>
                    <a:cubicBezTo>
                      <a:pt x="1149537" y="1320228"/>
                      <a:pt x="1158300" y="1398905"/>
                      <a:pt x="1165825" y="1477486"/>
                    </a:cubicBezTo>
                    <a:cubicBezTo>
                      <a:pt x="1180589" y="1631220"/>
                      <a:pt x="1189256" y="1785715"/>
                      <a:pt x="1192400" y="1940592"/>
                    </a:cubicBezTo>
                    <a:cubicBezTo>
                      <a:pt x="1192781" y="1958403"/>
                      <a:pt x="1193447" y="1976120"/>
                      <a:pt x="1194019" y="1996980"/>
                    </a:cubicBezTo>
                    <a:cubicBezTo>
                      <a:pt x="1206116" y="1987359"/>
                      <a:pt x="1217069" y="1981930"/>
                      <a:pt x="1224404" y="1972215"/>
                    </a:cubicBezTo>
                    <a:cubicBezTo>
                      <a:pt x="1241358" y="1949736"/>
                      <a:pt x="1261837" y="1937544"/>
                      <a:pt x="1285078" y="1930209"/>
                    </a:cubicBezTo>
                    <a:cubicBezTo>
                      <a:pt x="1287935" y="1929257"/>
                      <a:pt x="1291936" y="1925161"/>
                      <a:pt x="1292412" y="1921923"/>
                    </a:cubicBezTo>
                    <a:cubicBezTo>
                      <a:pt x="1296984" y="1891824"/>
                      <a:pt x="1313939" y="1876870"/>
                      <a:pt x="1334703" y="1866868"/>
                    </a:cubicBezTo>
                    <a:cubicBezTo>
                      <a:pt x="1345466" y="1861725"/>
                      <a:pt x="1356515" y="1857343"/>
                      <a:pt x="1367755" y="1854105"/>
                    </a:cubicBezTo>
                    <a:cubicBezTo>
                      <a:pt x="1409189" y="1842008"/>
                      <a:pt x="1449384" y="1823529"/>
                      <a:pt x="1492723" y="1821244"/>
                    </a:cubicBezTo>
                    <a:cubicBezTo>
                      <a:pt x="1547682" y="1818386"/>
                      <a:pt x="1602546" y="1811814"/>
                      <a:pt x="1657505" y="1806861"/>
                    </a:cubicBezTo>
                    <a:cubicBezTo>
                      <a:pt x="1663506" y="1806289"/>
                      <a:pt x="1669412" y="1805432"/>
                      <a:pt x="1675412" y="1804765"/>
                    </a:cubicBezTo>
                    <a:cubicBezTo>
                      <a:pt x="1673793" y="1800479"/>
                      <a:pt x="1672079" y="1798860"/>
                      <a:pt x="1670269" y="1798479"/>
                    </a:cubicBezTo>
                    <a:cubicBezTo>
                      <a:pt x="1630835" y="1789335"/>
                      <a:pt x="1591497" y="1779524"/>
                      <a:pt x="1551968" y="1771332"/>
                    </a:cubicBezTo>
                    <a:cubicBezTo>
                      <a:pt x="1484531" y="1757236"/>
                      <a:pt x="1417094" y="1742472"/>
                      <a:pt x="1354896" y="1704943"/>
                    </a:cubicBezTo>
                    <a:cubicBezTo>
                      <a:pt x="1318606" y="1683036"/>
                      <a:pt x="1278506" y="1669605"/>
                      <a:pt x="1248121" y="1633411"/>
                    </a:cubicBezTo>
                    <a:cubicBezTo>
                      <a:pt x="1240310" y="1624171"/>
                      <a:pt x="1229928" y="1615027"/>
                      <a:pt x="1233452" y="1600359"/>
                    </a:cubicBezTo>
                    <a:cubicBezTo>
                      <a:pt x="1237262" y="1584357"/>
                      <a:pt x="1243358" y="1567593"/>
                      <a:pt x="1258884" y="1563687"/>
                    </a:cubicBezTo>
                    <a:cubicBezTo>
                      <a:pt x="1272886" y="1560163"/>
                      <a:pt x="1287173" y="1558163"/>
                      <a:pt x="1301651" y="1555401"/>
                    </a:cubicBezTo>
                    <a:cubicBezTo>
                      <a:pt x="1298794" y="1552257"/>
                      <a:pt x="1294793" y="1547590"/>
                      <a:pt x="1290698" y="1543209"/>
                    </a:cubicBezTo>
                    <a:cubicBezTo>
                      <a:pt x="1280506" y="1532445"/>
                      <a:pt x="1282411" y="1516348"/>
                      <a:pt x="1278696" y="1502632"/>
                    </a:cubicBezTo>
                    <a:cubicBezTo>
                      <a:pt x="1274029" y="1485392"/>
                      <a:pt x="1285459" y="1457007"/>
                      <a:pt x="1299937" y="1455388"/>
                    </a:cubicBezTo>
                    <a:cubicBezTo>
                      <a:pt x="1320701" y="1453102"/>
                      <a:pt x="1341752" y="1449769"/>
                      <a:pt x="1362421" y="1451769"/>
                    </a:cubicBezTo>
                    <a:cubicBezTo>
                      <a:pt x="1392044" y="1454531"/>
                      <a:pt x="1421762" y="1459865"/>
                      <a:pt x="1450908" y="1467485"/>
                    </a:cubicBezTo>
                    <a:cubicBezTo>
                      <a:pt x="1506534" y="1482058"/>
                      <a:pt x="1561684" y="1498917"/>
                      <a:pt x="1613024" y="1530921"/>
                    </a:cubicBezTo>
                    <a:cubicBezTo>
                      <a:pt x="1618834" y="1534541"/>
                      <a:pt x="1624739" y="1537779"/>
                      <a:pt x="1630645" y="1541208"/>
                    </a:cubicBezTo>
                    <a:cubicBezTo>
                      <a:pt x="1618358" y="1522920"/>
                      <a:pt x="1603689" y="1508919"/>
                      <a:pt x="1591402" y="1492250"/>
                    </a:cubicBezTo>
                    <a:cubicBezTo>
                      <a:pt x="1559493" y="1449102"/>
                      <a:pt x="1527299" y="1406049"/>
                      <a:pt x="1497866" y="1360329"/>
                    </a:cubicBezTo>
                    <a:cubicBezTo>
                      <a:pt x="1477959" y="1329277"/>
                      <a:pt x="1461957" y="1294130"/>
                      <a:pt x="1445288" y="1260030"/>
                    </a:cubicBezTo>
                    <a:cubicBezTo>
                      <a:pt x="1429572" y="1227931"/>
                      <a:pt x="1433668" y="1194213"/>
                      <a:pt x="1443383" y="1161066"/>
                    </a:cubicBezTo>
                    <a:cubicBezTo>
                      <a:pt x="1444336" y="1157732"/>
                      <a:pt x="1448051" y="1154208"/>
                      <a:pt x="1450908" y="1153446"/>
                    </a:cubicBezTo>
                    <a:cubicBezTo>
                      <a:pt x="1457004" y="1151731"/>
                      <a:pt x="1463576" y="1150493"/>
                      <a:pt x="1469768" y="1151255"/>
                    </a:cubicBezTo>
                    <a:cubicBezTo>
                      <a:pt x="1497581" y="1154493"/>
                      <a:pt x="1522917" y="1167924"/>
                      <a:pt x="1545491" y="1187545"/>
                    </a:cubicBezTo>
                    <a:cubicBezTo>
                      <a:pt x="1566827" y="1206024"/>
                      <a:pt x="1587020" y="1226883"/>
                      <a:pt x="1606642" y="1248315"/>
                    </a:cubicBezTo>
                    <a:cubicBezTo>
                      <a:pt x="1669697" y="1317180"/>
                      <a:pt x="1732277" y="1386903"/>
                      <a:pt x="1795142" y="1456150"/>
                    </a:cubicBezTo>
                    <a:cubicBezTo>
                      <a:pt x="1796189" y="1457293"/>
                      <a:pt x="1797713" y="1457674"/>
                      <a:pt x="1799904" y="1459008"/>
                    </a:cubicBezTo>
                    <a:cubicBezTo>
                      <a:pt x="1799333" y="1455769"/>
                      <a:pt x="1799237" y="1454150"/>
                      <a:pt x="1798761" y="1452816"/>
                    </a:cubicBezTo>
                    <a:cubicBezTo>
                      <a:pt x="1768472" y="1379760"/>
                      <a:pt x="1745516" y="1303369"/>
                      <a:pt x="1731705" y="1222692"/>
                    </a:cubicBezTo>
                    <a:cubicBezTo>
                      <a:pt x="1721704" y="1164590"/>
                      <a:pt x="1710179" y="1106868"/>
                      <a:pt x="1702368" y="1048290"/>
                    </a:cubicBezTo>
                    <a:cubicBezTo>
                      <a:pt x="1698368" y="1018191"/>
                      <a:pt x="1700654" y="986663"/>
                      <a:pt x="1700844" y="955802"/>
                    </a:cubicBezTo>
                    <a:cubicBezTo>
                      <a:pt x="1700939" y="943705"/>
                      <a:pt x="1707893" y="937704"/>
                      <a:pt x="1717037" y="937228"/>
                    </a:cubicBezTo>
                    <a:cubicBezTo>
                      <a:pt x="1721990" y="936942"/>
                      <a:pt x="1727038" y="938847"/>
                      <a:pt x="1731991" y="939800"/>
                    </a:cubicBezTo>
                    <a:cubicBezTo>
                      <a:pt x="1744945" y="917702"/>
                      <a:pt x="1749803" y="916368"/>
                      <a:pt x="1764376" y="936466"/>
                    </a:cubicBezTo>
                    <a:cubicBezTo>
                      <a:pt x="1774568" y="950468"/>
                      <a:pt x="1783997" y="966375"/>
                      <a:pt x="1790760" y="983329"/>
                    </a:cubicBezTo>
                    <a:cubicBezTo>
                      <a:pt x="1817335" y="1049814"/>
                      <a:pt x="1842957" y="1116870"/>
                      <a:pt x="1868579" y="1183926"/>
                    </a:cubicBezTo>
                    <a:cubicBezTo>
                      <a:pt x="1875533" y="1201928"/>
                      <a:pt x="1881438" y="1220597"/>
                      <a:pt x="1887820" y="1238885"/>
                    </a:cubicBezTo>
                    <a:cubicBezTo>
                      <a:pt x="1889058" y="1238599"/>
                      <a:pt x="1890392" y="1238313"/>
                      <a:pt x="1891630" y="1238028"/>
                    </a:cubicBezTo>
                    <a:cubicBezTo>
                      <a:pt x="1891630" y="1218501"/>
                      <a:pt x="1891058" y="1199070"/>
                      <a:pt x="1891725" y="1179544"/>
                    </a:cubicBezTo>
                    <a:cubicBezTo>
                      <a:pt x="1892963" y="1142111"/>
                      <a:pt x="1895535" y="1104773"/>
                      <a:pt x="1896392" y="1067340"/>
                    </a:cubicBezTo>
                    <a:cubicBezTo>
                      <a:pt x="1897535" y="1017524"/>
                      <a:pt x="1905060" y="969613"/>
                      <a:pt x="1919633" y="923417"/>
                    </a:cubicBezTo>
                    <a:cubicBezTo>
                      <a:pt x="1921919" y="916178"/>
                      <a:pt x="1926777" y="907986"/>
                      <a:pt x="1932206" y="904938"/>
                    </a:cubicBezTo>
                    <a:cubicBezTo>
                      <a:pt x="1944970" y="897604"/>
                      <a:pt x="1968687" y="907891"/>
                      <a:pt x="1974974" y="923893"/>
                    </a:cubicBezTo>
                    <a:cubicBezTo>
                      <a:pt x="1989737" y="961803"/>
                      <a:pt x="2005549" y="999617"/>
                      <a:pt x="2008121" y="1042956"/>
                    </a:cubicBezTo>
                    <a:cubicBezTo>
                      <a:pt x="2010692" y="1085628"/>
                      <a:pt x="2010788" y="1128681"/>
                      <a:pt x="2014979" y="1171162"/>
                    </a:cubicBezTo>
                    <a:cubicBezTo>
                      <a:pt x="2023265" y="1255078"/>
                      <a:pt x="2033552" y="1338707"/>
                      <a:pt x="2043077" y="1422432"/>
                    </a:cubicBezTo>
                    <a:cubicBezTo>
                      <a:pt x="2044220" y="1432814"/>
                      <a:pt x="2046125" y="1443196"/>
                      <a:pt x="2047649" y="1453483"/>
                    </a:cubicBezTo>
                    <a:cubicBezTo>
                      <a:pt x="2050793" y="1449387"/>
                      <a:pt x="2051459" y="1445768"/>
                      <a:pt x="2052031" y="1442244"/>
                    </a:cubicBezTo>
                    <a:cubicBezTo>
                      <a:pt x="2061651" y="1381950"/>
                      <a:pt x="2068985" y="1320895"/>
                      <a:pt x="2081463" y="1261554"/>
                    </a:cubicBezTo>
                    <a:cubicBezTo>
                      <a:pt x="2092322" y="1209929"/>
                      <a:pt x="2107657" y="1159637"/>
                      <a:pt x="2123468" y="1110012"/>
                    </a:cubicBezTo>
                    <a:cubicBezTo>
                      <a:pt x="2136042" y="1070578"/>
                      <a:pt x="2153948" y="1034574"/>
                      <a:pt x="2179856" y="1005903"/>
                    </a:cubicBezTo>
                    <a:cubicBezTo>
                      <a:pt x="2193763" y="990473"/>
                      <a:pt x="2207384" y="992187"/>
                      <a:pt x="2222243" y="1005141"/>
                    </a:cubicBezTo>
                    <a:cubicBezTo>
                      <a:pt x="2235292" y="1016476"/>
                      <a:pt x="2240340" y="1031621"/>
                      <a:pt x="2242150" y="1050671"/>
                    </a:cubicBezTo>
                    <a:cubicBezTo>
                      <a:pt x="2257771" y="1025906"/>
                      <a:pt x="2271296" y="1002665"/>
                      <a:pt x="2286632" y="981234"/>
                    </a:cubicBezTo>
                    <a:cubicBezTo>
                      <a:pt x="2291204" y="974757"/>
                      <a:pt x="2301300" y="969137"/>
                      <a:pt x="2307396" y="970947"/>
                    </a:cubicBezTo>
                    <a:cubicBezTo>
                      <a:pt x="2320160" y="974661"/>
                      <a:pt x="2331399" y="983996"/>
                      <a:pt x="2337114" y="1000950"/>
                    </a:cubicBezTo>
                    <a:cubicBezTo>
                      <a:pt x="2347401" y="1031430"/>
                      <a:pt x="2347211" y="1062768"/>
                      <a:pt x="2341210" y="1093914"/>
                    </a:cubicBezTo>
                    <a:cubicBezTo>
                      <a:pt x="2332828" y="1137634"/>
                      <a:pt x="2323303" y="1180973"/>
                      <a:pt x="2314254" y="1224407"/>
                    </a:cubicBezTo>
                    <a:cubicBezTo>
                      <a:pt x="2312159" y="1234408"/>
                      <a:pt x="2310158" y="1244314"/>
                      <a:pt x="2307110" y="1258697"/>
                    </a:cubicBezTo>
                    <a:cubicBezTo>
                      <a:pt x="2312254" y="1253173"/>
                      <a:pt x="2314349" y="1250696"/>
                      <a:pt x="2316540" y="1248505"/>
                    </a:cubicBezTo>
                    <a:cubicBezTo>
                      <a:pt x="2341210" y="1224026"/>
                      <a:pt x="2364832" y="1197166"/>
                      <a:pt x="2391216" y="1176020"/>
                    </a:cubicBezTo>
                    <a:cubicBezTo>
                      <a:pt x="2403884" y="1165924"/>
                      <a:pt x="2421887" y="1164780"/>
                      <a:pt x="2437698" y="1163066"/>
                    </a:cubicBezTo>
                    <a:cubicBezTo>
                      <a:pt x="2450557" y="1161637"/>
                      <a:pt x="2453605" y="1178401"/>
                      <a:pt x="2459510" y="1189069"/>
                    </a:cubicBezTo>
                    <a:cubicBezTo>
                      <a:pt x="2459987" y="1189926"/>
                      <a:pt x="2461225" y="1190307"/>
                      <a:pt x="2461416" y="1191165"/>
                    </a:cubicBezTo>
                    <a:cubicBezTo>
                      <a:pt x="2462749" y="1198785"/>
                      <a:pt x="2466750" y="1208024"/>
                      <a:pt x="2464654" y="1213644"/>
                    </a:cubicBezTo>
                    <a:cubicBezTo>
                      <a:pt x="2456177" y="1236313"/>
                      <a:pt x="2446080" y="1258030"/>
                      <a:pt x="2435984" y="1279652"/>
                    </a:cubicBezTo>
                    <a:cubicBezTo>
                      <a:pt x="2430078" y="1292225"/>
                      <a:pt x="2423125" y="1303941"/>
                      <a:pt x="2416648" y="1316037"/>
                    </a:cubicBezTo>
                    <a:cubicBezTo>
                      <a:pt x="2422744" y="1316133"/>
                      <a:pt x="2426744" y="1313466"/>
                      <a:pt x="2430840" y="1310894"/>
                    </a:cubicBezTo>
                    <a:cubicBezTo>
                      <a:pt x="2463797" y="1289558"/>
                      <a:pt x="2496753" y="1268127"/>
                      <a:pt x="2529900" y="1247172"/>
                    </a:cubicBezTo>
                    <a:cubicBezTo>
                      <a:pt x="2541044" y="1240123"/>
                      <a:pt x="2553427" y="1238123"/>
                      <a:pt x="2563904" y="1247934"/>
                    </a:cubicBezTo>
                    <a:cubicBezTo>
                      <a:pt x="2574477" y="1257840"/>
                      <a:pt x="2574096" y="1272794"/>
                      <a:pt x="2571429" y="1287653"/>
                    </a:cubicBezTo>
                    <a:cubicBezTo>
                      <a:pt x="2571334" y="1288415"/>
                      <a:pt x="2572096" y="1289463"/>
                      <a:pt x="2572667" y="1290987"/>
                    </a:cubicBezTo>
                    <a:cubicBezTo>
                      <a:pt x="2584764" y="1290034"/>
                      <a:pt x="2596956" y="1288510"/>
                      <a:pt x="2609243" y="1288129"/>
                    </a:cubicBezTo>
                    <a:cubicBezTo>
                      <a:pt x="2627150" y="1287558"/>
                      <a:pt x="2637152" y="1298226"/>
                      <a:pt x="2640485" y="1320228"/>
                    </a:cubicBezTo>
                    <a:cubicBezTo>
                      <a:pt x="2641057" y="1323753"/>
                      <a:pt x="2641152" y="1328706"/>
                      <a:pt x="2642962" y="1330420"/>
                    </a:cubicBezTo>
                    <a:cubicBezTo>
                      <a:pt x="2656202" y="1342803"/>
                      <a:pt x="2650392" y="1354804"/>
                      <a:pt x="2642486" y="1365758"/>
                    </a:cubicBezTo>
                    <a:cubicBezTo>
                      <a:pt x="2620959" y="1395476"/>
                      <a:pt x="2599052" y="1424527"/>
                      <a:pt x="2577240" y="1453959"/>
                    </a:cubicBezTo>
                    <a:cubicBezTo>
                      <a:pt x="2576382" y="1455103"/>
                      <a:pt x="2576001" y="1456912"/>
                      <a:pt x="2574953" y="1459389"/>
                    </a:cubicBezTo>
                    <a:cubicBezTo>
                      <a:pt x="2597433" y="1450626"/>
                      <a:pt x="2618578" y="1442434"/>
                      <a:pt x="2639628" y="1434052"/>
                    </a:cubicBezTo>
                    <a:cubicBezTo>
                      <a:pt x="2662679" y="1424908"/>
                      <a:pt x="2685920" y="1421384"/>
                      <a:pt x="2710304" y="1422813"/>
                    </a:cubicBezTo>
                    <a:cubicBezTo>
                      <a:pt x="2734783" y="1424241"/>
                      <a:pt x="2742022" y="1447863"/>
                      <a:pt x="2750118" y="1468152"/>
                    </a:cubicBezTo>
                    <a:cubicBezTo>
                      <a:pt x="2756214" y="1483487"/>
                      <a:pt x="2742498" y="1494822"/>
                      <a:pt x="2735640" y="1506537"/>
                    </a:cubicBezTo>
                    <a:cubicBezTo>
                      <a:pt x="2732973" y="1511109"/>
                      <a:pt x="2728973" y="1514920"/>
                      <a:pt x="2725067" y="1518158"/>
                    </a:cubicBezTo>
                    <a:cubicBezTo>
                      <a:pt x="2701255" y="1537875"/>
                      <a:pt x="2677728" y="1558068"/>
                      <a:pt x="2653440" y="1576737"/>
                    </a:cubicBezTo>
                    <a:cubicBezTo>
                      <a:pt x="2610863" y="1609503"/>
                      <a:pt x="2568286" y="1642269"/>
                      <a:pt x="2524947" y="1673225"/>
                    </a:cubicBezTo>
                    <a:cubicBezTo>
                      <a:pt x="2455986" y="1722469"/>
                      <a:pt x="2383977" y="1762284"/>
                      <a:pt x="2305491" y="1781429"/>
                    </a:cubicBezTo>
                    <a:cubicBezTo>
                      <a:pt x="2285298" y="1786382"/>
                      <a:pt x="2265010" y="1790668"/>
                      <a:pt x="2244722" y="1795240"/>
                    </a:cubicBezTo>
                    <a:cubicBezTo>
                      <a:pt x="2264438" y="1798003"/>
                      <a:pt x="2284250" y="1799812"/>
                      <a:pt x="2303681" y="1797621"/>
                    </a:cubicBezTo>
                    <a:cubicBezTo>
                      <a:pt x="2336828" y="1794002"/>
                      <a:pt x="2369690" y="1786191"/>
                      <a:pt x="2402837" y="1783144"/>
                    </a:cubicBezTo>
                    <a:cubicBezTo>
                      <a:pt x="2461606" y="1777619"/>
                      <a:pt x="2520375" y="1773237"/>
                      <a:pt x="2579240" y="1770380"/>
                    </a:cubicBezTo>
                    <a:cubicBezTo>
                      <a:pt x="2644772" y="1767141"/>
                      <a:pt x="2710018" y="1752092"/>
                      <a:pt x="2775931" y="1764760"/>
                    </a:cubicBezTo>
                    <a:cubicBezTo>
                      <a:pt x="2790504" y="1767618"/>
                      <a:pt x="2803172" y="1772095"/>
                      <a:pt x="2813745" y="1785144"/>
                    </a:cubicBezTo>
                    <a:cubicBezTo>
                      <a:pt x="2827271" y="1801812"/>
                      <a:pt x="2824032" y="1840198"/>
                      <a:pt x="2807363" y="1851247"/>
                    </a:cubicBezTo>
                    <a:cubicBezTo>
                      <a:pt x="2789647" y="1862963"/>
                      <a:pt x="2771454" y="1873821"/>
                      <a:pt x="2753166" y="1883918"/>
                    </a:cubicBezTo>
                    <a:cubicBezTo>
                      <a:pt x="2733830" y="1894586"/>
                      <a:pt x="2714114" y="1903825"/>
                      <a:pt x="2691920" y="1915065"/>
                    </a:cubicBezTo>
                    <a:cubicBezTo>
                      <a:pt x="2696778" y="1916684"/>
                      <a:pt x="2699064" y="1917541"/>
                      <a:pt x="2701350" y="1918303"/>
                    </a:cubicBezTo>
                    <a:cubicBezTo>
                      <a:pt x="2743260" y="1932019"/>
                      <a:pt x="2787361" y="1938020"/>
                      <a:pt x="2823175" y="1973167"/>
                    </a:cubicBezTo>
                    <a:cubicBezTo>
                      <a:pt x="2830604" y="1980501"/>
                      <a:pt x="2839272" y="1986883"/>
                      <a:pt x="2837367" y="2000980"/>
                    </a:cubicBezTo>
                    <a:cubicBezTo>
                      <a:pt x="2835081" y="2017744"/>
                      <a:pt x="2829557" y="2032127"/>
                      <a:pt x="2814317" y="2034794"/>
                    </a:cubicBezTo>
                    <a:cubicBezTo>
                      <a:pt x="2791076" y="2038699"/>
                      <a:pt x="2767835" y="2043366"/>
                      <a:pt x="2744499" y="2045176"/>
                    </a:cubicBezTo>
                    <a:cubicBezTo>
                      <a:pt x="2716019" y="2047462"/>
                      <a:pt x="2687349" y="2048796"/>
                      <a:pt x="2658774" y="2047557"/>
                    </a:cubicBezTo>
                    <a:cubicBezTo>
                      <a:pt x="2617911" y="2045843"/>
                      <a:pt x="2577240" y="2041747"/>
                      <a:pt x="2536472" y="2037937"/>
                    </a:cubicBezTo>
                    <a:cubicBezTo>
                      <a:pt x="2525424" y="2036890"/>
                      <a:pt x="2514470" y="2033365"/>
                      <a:pt x="2503421" y="2030889"/>
                    </a:cubicBezTo>
                    <a:cubicBezTo>
                      <a:pt x="2504468" y="2036413"/>
                      <a:pt x="2506278" y="2038223"/>
                      <a:pt x="2508374" y="2039652"/>
                    </a:cubicBezTo>
                    <a:cubicBezTo>
                      <a:pt x="2545617" y="2064512"/>
                      <a:pt x="2583145" y="2088801"/>
                      <a:pt x="2620102" y="2114328"/>
                    </a:cubicBezTo>
                    <a:cubicBezTo>
                      <a:pt x="2661536" y="2142998"/>
                      <a:pt x="2700398" y="2176145"/>
                      <a:pt x="2727925" y="2225580"/>
                    </a:cubicBezTo>
                    <a:cubicBezTo>
                      <a:pt x="2738879" y="2245297"/>
                      <a:pt x="2751642" y="2264823"/>
                      <a:pt x="2752023" y="2291588"/>
                    </a:cubicBezTo>
                    <a:cubicBezTo>
                      <a:pt x="2752309" y="2312924"/>
                      <a:pt x="2744975" y="2324068"/>
                      <a:pt x="2727925" y="2322354"/>
                    </a:cubicBezTo>
                    <a:cubicBezTo>
                      <a:pt x="2703636" y="2319973"/>
                      <a:pt x="2679443" y="2317305"/>
                      <a:pt x="2655344" y="2313400"/>
                    </a:cubicBezTo>
                    <a:cubicBezTo>
                      <a:pt x="2642295" y="2311305"/>
                      <a:pt x="2629436" y="2306352"/>
                      <a:pt x="2613149" y="2301780"/>
                    </a:cubicBezTo>
                    <a:cubicBezTo>
                      <a:pt x="2618197" y="2307495"/>
                      <a:pt x="2620578" y="2310448"/>
                      <a:pt x="2623055" y="2313019"/>
                    </a:cubicBezTo>
                    <a:cubicBezTo>
                      <a:pt x="2649915" y="2340261"/>
                      <a:pt x="2676871" y="2367312"/>
                      <a:pt x="2703636" y="2394744"/>
                    </a:cubicBezTo>
                    <a:cubicBezTo>
                      <a:pt x="2719067" y="2410555"/>
                      <a:pt x="2731354" y="2429605"/>
                      <a:pt x="2738974" y="2452942"/>
                    </a:cubicBezTo>
                    <a:cubicBezTo>
                      <a:pt x="2746689" y="2476944"/>
                      <a:pt x="2735450" y="2499328"/>
                      <a:pt x="2715447" y="2495614"/>
                    </a:cubicBezTo>
                    <a:cubicBezTo>
                      <a:pt x="2672490" y="2487708"/>
                      <a:pt x="2628770" y="2482469"/>
                      <a:pt x="2590670" y="2451989"/>
                    </a:cubicBezTo>
                    <a:cubicBezTo>
                      <a:pt x="2566952" y="2432939"/>
                      <a:pt x="2542473" y="2415318"/>
                      <a:pt x="2519518" y="2394839"/>
                    </a:cubicBezTo>
                    <a:cubicBezTo>
                      <a:pt x="2481608" y="2361121"/>
                      <a:pt x="2444747" y="2325688"/>
                      <a:pt x="2407409" y="2291017"/>
                    </a:cubicBezTo>
                    <a:cubicBezTo>
                      <a:pt x="2401884" y="2285873"/>
                      <a:pt x="2395979" y="2281301"/>
                      <a:pt x="2390264" y="2276538"/>
                    </a:cubicBezTo>
                    <a:cubicBezTo>
                      <a:pt x="2399789" y="2302447"/>
                      <a:pt x="2411314" y="2325497"/>
                      <a:pt x="2422172" y="2348929"/>
                    </a:cubicBezTo>
                    <a:cubicBezTo>
                      <a:pt x="2448652" y="2406364"/>
                      <a:pt x="2475132" y="2463705"/>
                      <a:pt x="2500849" y="2521712"/>
                    </a:cubicBezTo>
                    <a:cubicBezTo>
                      <a:pt x="2508183" y="2538381"/>
                      <a:pt x="2513232" y="2556859"/>
                      <a:pt x="2518280" y="2574957"/>
                    </a:cubicBezTo>
                    <a:cubicBezTo>
                      <a:pt x="2521994" y="2588482"/>
                      <a:pt x="2517327" y="2598960"/>
                      <a:pt x="2507517" y="2605818"/>
                    </a:cubicBezTo>
                    <a:cubicBezTo>
                      <a:pt x="2504278" y="2608104"/>
                      <a:pt x="2501040" y="2610294"/>
                      <a:pt x="2497229" y="2612866"/>
                    </a:cubicBezTo>
                    <a:cubicBezTo>
                      <a:pt x="2498944" y="2616867"/>
                      <a:pt x="2500468" y="2620010"/>
                      <a:pt x="2501611" y="2623344"/>
                    </a:cubicBezTo>
                    <a:cubicBezTo>
                      <a:pt x="2514755" y="2659348"/>
                      <a:pt x="2528091" y="2695162"/>
                      <a:pt x="2540854" y="2731357"/>
                    </a:cubicBezTo>
                    <a:cubicBezTo>
                      <a:pt x="2544092" y="2740692"/>
                      <a:pt x="2546093" y="2751074"/>
                      <a:pt x="2537901" y="2759170"/>
                    </a:cubicBezTo>
                    <a:cubicBezTo>
                      <a:pt x="2529138" y="2767743"/>
                      <a:pt x="2520185" y="2765742"/>
                      <a:pt x="2511612" y="2759361"/>
                    </a:cubicBezTo>
                    <a:cubicBezTo>
                      <a:pt x="2506278" y="2755360"/>
                      <a:pt x="2501706" y="2749645"/>
                      <a:pt x="2496849" y="2744597"/>
                    </a:cubicBezTo>
                    <a:cubicBezTo>
                      <a:pt x="2486561" y="2765457"/>
                      <a:pt x="2467702" y="2769648"/>
                      <a:pt x="2453700" y="2753551"/>
                    </a:cubicBezTo>
                    <a:cubicBezTo>
                      <a:pt x="2449700" y="2748978"/>
                      <a:pt x="2448938" y="2740311"/>
                      <a:pt x="2445318" y="2734977"/>
                    </a:cubicBezTo>
                    <a:cubicBezTo>
                      <a:pt x="2435412" y="2720308"/>
                      <a:pt x="2424458" y="2706592"/>
                      <a:pt x="2414457" y="2692114"/>
                    </a:cubicBezTo>
                    <a:cubicBezTo>
                      <a:pt x="2380929" y="2643632"/>
                      <a:pt x="2345306" y="2597341"/>
                      <a:pt x="2321017" y="2539905"/>
                    </a:cubicBezTo>
                    <a:cubicBezTo>
                      <a:pt x="2311968" y="2518474"/>
                      <a:pt x="2301967" y="2497709"/>
                      <a:pt x="2292347" y="2476659"/>
                    </a:cubicBezTo>
                    <a:cubicBezTo>
                      <a:pt x="2291394" y="2477135"/>
                      <a:pt x="2290442" y="2477611"/>
                      <a:pt x="2289489" y="2478183"/>
                    </a:cubicBezTo>
                    <a:cubicBezTo>
                      <a:pt x="2300157" y="2514568"/>
                      <a:pt x="2310635" y="2551049"/>
                      <a:pt x="2321493" y="2587434"/>
                    </a:cubicBezTo>
                    <a:cubicBezTo>
                      <a:pt x="2326922" y="2605437"/>
                      <a:pt x="2334066" y="2622772"/>
                      <a:pt x="2338257" y="2641251"/>
                    </a:cubicBezTo>
                    <a:cubicBezTo>
                      <a:pt x="2342067" y="2657919"/>
                      <a:pt x="2343591" y="2675636"/>
                      <a:pt x="2344353" y="2693067"/>
                    </a:cubicBezTo>
                    <a:cubicBezTo>
                      <a:pt x="2344544" y="2697353"/>
                      <a:pt x="2337114" y="2706592"/>
                      <a:pt x="2334828" y="2705830"/>
                    </a:cubicBezTo>
                    <a:cubicBezTo>
                      <a:pt x="2322350" y="2701639"/>
                      <a:pt x="2308349" y="2698306"/>
                      <a:pt x="2298443" y="2688781"/>
                    </a:cubicBezTo>
                    <a:cubicBezTo>
                      <a:pt x="2258342" y="2650014"/>
                      <a:pt x="2229482" y="2598769"/>
                      <a:pt x="2203955" y="2544572"/>
                    </a:cubicBezTo>
                    <a:cubicBezTo>
                      <a:pt x="2202621" y="2541810"/>
                      <a:pt x="2200811" y="2539333"/>
                      <a:pt x="2198049" y="2534952"/>
                    </a:cubicBezTo>
                    <a:cubicBezTo>
                      <a:pt x="2195668" y="2557145"/>
                      <a:pt x="2194811" y="2576862"/>
                      <a:pt x="2191191" y="2595912"/>
                    </a:cubicBezTo>
                    <a:cubicBezTo>
                      <a:pt x="2182238" y="2643727"/>
                      <a:pt x="2172236" y="2691257"/>
                      <a:pt x="2162045" y="2738692"/>
                    </a:cubicBezTo>
                    <a:cubicBezTo>
                      <a:pt x="2160425" y="2746026"/>
                      <a:pt x="2156044" y="2753074"/>
                      <a:pt x="2151567" y="2758503"/>
                    </a:cubicBezTo>
                    <a:cubicBezTo>
                      <a:pt x="2140423" y="2772029"/>
                      <a:pt x="2125469" y="2768314"/>
                      <a:pt x="2119468" y="2750407"/>
                    </a:cubicBezTo>
                    <a:cubicBezTo>
                      <a:pt x="2115944" y="2740025"/>
                      <a:pt x="2114324" y="2728595"/>
                      <a:pt x="2112419" y="2720213"/>
                    </a:cubicBezTo>
                    <a:cubicBezTo>
                      <a:pt x="2102228" y="2727166"/>
                      <a:pt x="2092417" y="2733929"/>
                      <a:pt x="2084987" y="2738977"/>
                    </a:cubicBezTo>
                    <a:cubicBezTo>
                      <a:pt x="2063747" y="2720880"/>
                      <a:pt x="2038315" y="2711926"/>
                      <a:pt x="2033457" y="2676969"/>
                    </a:cubicBezTo>
                    <a:cubicBezTo>
                      <a:pt x="2011931" y="2702782"/>
                      <a:pt x="1991547" y="2701163"/>
                      <a:pt x="1972592" y="2673255"/>
                    </a:cubicBezTo>
                    <a:cubicBezTo>
                      <a:pt x="1968687" y="2667540"/>
                      <a:pt x="1965163" y="2661444"/>
                      <a:pt x="1961924" y="2655252"/>
                    </a:cubicBezTo>
                    <a:cubicBezTo>
                      <a:pt x="1911823" y="2560288"/>
                      <a:pt x="1894773" y="2453894"/>
                      <a:pt x="1894011" y="2342261"/>
                    </a:cubicBezTo>
                    <a:cubicBezTo>
                      <a:pt x="1893821" y="2314258"/>
                      <a:pt x="1897154" y="2286159"/>
                      <a:pt x="1898869" y="2257488"/>
                    </a:cubicBezTo>
                    <a:cubicBezTo>
                      <a:pt x="1864293" y="2316829"/>
                      <a:pt x="1634169" y="2964815"/>
                      <a:pt x="1633788" y="3004153"/>
                    </a:cubicBezTo>
                    <a:cubicBezTo>
                      <a:pt x="1635312" y="3002534"/>
                      <a:pt x="1636741" y="3001296"/>
                      <a:pt x="1637789" y="2999772"/>
                    </a:cubicBezTo>
                    <a:cubicBezTo>
                      <a:pt x="1682461" y="2931573"/>
                      <a:pt x="1742849" y="2897092"/>
                      <a:pt x="1809048" y="2876137"/>
                    </a:cubicBezTo>
                    <a:cubicBezTo>
                      <a:pt x="1850577" y="2862993"/>
                      <a:pt x="1891630" y="2848610"/>
                      <a:pt x="1929063" y="2821559"/>
                    </a:cubicBezTo>
                    <a:cubicBezTo>
                      <a:pt x="1940493" y="2813272"/>
                      <a:pt x="1951447" y="2803938"/>
                      <a:pt x="1962877" y="2795746"/>
                    </a:cubicBezTo>
                    <a:cubicBezTo>
                      <a:pt x="1974212" y="2787650"/>
                      <a:pt x="1980879" y="2791936"/>
                      <a:pt x="1981641" y="2808415"/>
                    </a:cubicBezTo>
                    <a:cubicBezTo>
                      <a:pt x="1982022" y="2816701"/>
                      <a:pt x="1980403" y="2825369"/>
                      <a:pt x="1978784" y="2833560"/>
                    </a:cubicBezTo>
                    <a:cubicBezTo>
                      <a:pt x="1969830" y="2879281"/>
                      <a:pt x="1946113" y="2912142"/>
                      <a:pt x="1919729" y="2943765"/>
                    </a:cubicBezTo>
                    <a:cubicBezTo>
                      <a:pt x="1883438" y="2987294"/>
                      <a:pt x="1841338" y="3013297"/>
                      <a:pt x="1791903" y="3021584"/>
                    </a:cubicBezTo>
                    <a:cubicBezTo>
                      <a:pt x="1732277" y="3031585"/>
                      <a:pt x="1675508" y="3050731"/>
                      <a:pt x="1628930" y="3102451"/>
                    </a:cubicBezTo>
                    <a:cubicBezTo>
                      <a:pt x="1609404" y="3124073"/>
                      <a:pt x="1588640" y="3144647"/>
                      <a:pt x="1579115" y="3176365"/>
                    </a:cubicBezTo>
                    <a:cubicBezTo>
                      <a:pt x="1499676" y="3443542"/>
                      <a:pt x="1427191" y="3713480"/>
                      <a:pt x="1370231" y="3989705"/>
                    </a:cubicBezTo>
                    <a:cubicBezTo>
                      <a:pt x="1350229" y="4086669"/>
                      <a:pt x="1330322" y="4183729"/>
                      <a:pt x="1308414" y="4280027"/>
                    </a:cubicBezTo>
                    <a:cubicBezTo>
                      <a:pt x="1295936" y="4334986"/>
                      <a:pt x="1279649" y="4388517"/>
                      <a:pt x="1264885" y="4443191"/>
                    </a:cubicBezTo>
                    <a:cubicBezTo>
                      <a:pt x="1274696" y="4446905"/>
                      <a:pt x="1275077" y="4454144"/>
                      <a:pt x="1270886" y="4463193"/>
                    </a:cubicBezTo>
                    <a:cubicBezTo>
                      <a:pt x="1269362" y="4466432"/>
                      <a:pt x="1268028" y="4469765"/>
                      <a:pt x="1266409" y="4472908"/>
                    </a:cubicBezTo>
                    <a:cubicBezTo>
                      <a:pt x="1238405" y="4531201"/>
                      <a:pt x="1217831" y="4592924"/>
                      <a:pt x="1212307" y="4661408"/>
                    </a:cubicBezTo>
                    <a:cubicBezTo>
                      <a:pt x="1211926" y="4666171"/>
                      <a:pt x="1211545" y="4671028"/>
                      <a:pt x="1211164" y="4675791"/>
                    </a:cubicBezTo>
                    <a:cubicBezTo>
                      <a:pt x="1212212" y="4676077"/>
                      <a:pt x="1213259" y="4676267"/>
                      <a:pt x="1214402" y="4676553"/>
                    </a:cubicBezTo>
                    <a:cubicBezTo>
                      <a:pt x="1218689" y="4663885"/>
                      <a:pt x="1223165" y="4651407"/>
                      <a:pt x="1227356" y="4638643"/>
                    </a:cubicBezTo>
                    <a:cubicBezTo>
                      <a:pt x="1232786" y="4622356"/>
                      <a:pt x="1236977" y="4605306"/>
                      <a:pt x="1243358" y="4589590"/>
                    </a:cubicBezTo>
                    <a:cubicBezTo>
                      <a:pt x="1282125" y="4495292"/>
                      <a:pt x="1322606" y="4402328"/>
                      <a:pt x="1371374" y="4315270"/>
                    </a:cubicBezTo>
                    <a:cubicBezTo>
                      <a:pt x="1432906" y="4205446"/>
                      <a:pt x="1503010" y="4106291"/>
                      <a:pt x="1587306" y="4022852"/>
                    </a:cubicBezTo>
                    <a:cubicBezTo>
                      <a:pt x="1661506" y="3949414"/>
                      <a:pt x="1740659" y="3889597"/>
                      <a:pt x="1831908" y="3855307"/>
                    </a:cubicBezTo>
                    <a:cubicBezTo>
                      <a:pt x="1858864" y="3845211"/>
                      <a:pt x="1883534" y="3825399"/>
                      <a:pt x="1909442" y="3810254"/>
                    </a:cubicBezTo>
                    <a:cubicBezTo>
                      <a:pt x="1912966" y="3808159"/>
                      <a:pt x="1917062" y="3807492"/>
                      <a:pt x="1920872" y="3806158"/>
                    </a:cubicBezTo>
                    <a:cubicBezTo>
                      <a:pt x="1920967" y="3811588"/>
                      <a:pt x="1922491" y="3817779"/>
                      <a:pt x="1920967" y="3822351"/>
                    </a:cubicBezTo>
                    <a:cubicBezTo>
                      <a:pt x="1912775" y="3847021"/>
                      <a:pt x="1904965" y="3872071"/>
                      <a:pt x="1894964" y="3895693"/>
                    </a:cubicBezTo>
                    <a:cubicBezTo>
                      <a:pt x="1846672" y="4009612"/>
                      <a:pt x="1798475" y="4123722"/>
                      <a:pt x="1748850" y="4236688"/>
                    </a:cubicBezTo>
                    <a:cubicBezTo>
                      <a:pt x="1693129" y="4363371"/>
                      <a:pt x="1619120" y="4472813"/>
                      <a:pt x="1540729" y="4577874"/>
                    </a:cubicBezTo>
                    <a:cubicBezTo>
                      <a:pt x="1521584" y="4603496"/>
                      <a:pt x="1502343" y="4628928"/>
                      <a:pt x="1483198" y="4654455"/>
                    </a:cubicBezTo>
                    <a:cubicBezTo>
                      <a:pt x="1487294" y="4655693"/>
                      <a:pt x="1489770" y="4654265"/>
                      <a:pt x="1492342" y="4652741"/>
                    </a:cubicBezTo>
                    <a:cubicBezTo>
                      <a:pt x="1525679" y="4632357"/>
                      <a:pt x="1558541" y="4610449"/>
                      <a:pt x="1592545" y="4591971"/>
                    </a:cubicBezTo>
                    <a:cubicBezTo>
                      <a:pt x="1642265" y="4565015"/>
                      <a:pt x="1693034" y="4540917"/>
                      <a:pt x="1743230" y="4515104"/>
                    </a:cubicBezTo>
                    <a:cubicBezTo>
                      <a:pt x="1803524" y="4483958"/>
                      <a:pt x="1865531" y="4460335"/>
                      <a:pt x="1930492" y="4451191"/>
                    </a:cubicBezTo>
                    <a:cubicBezTo>
                      <a:pt x="1990785" y="4442809"/>
                      <a:pt x="2051078" y="4435285"/>
                      <a:pt x="2111467" y="4428236"/>
                    </a:cubicBezTo>
                    <a:cubicBezTo>
                      <a:pt x="2158235" y="4422807"/>
                      <a:pt x="2205002" y="4418140"/>
                      <a:pt x="2251770" y="4414330"/>
                    </a:cubicBezTo>
                    <a:cubicBezTo>
                      <a:pt x="2265296" y="4413187"/>
                      <a:pt x="2279107" y="4415568"/>
                      <a:pt x="2292537" y="4417854"/>
                    </a:cubicBezTo>
                    <a:cubicBezTo>
                      <a:pt x="2297395" y="4418711"/>
                      <a:pt x="2301681" y="4424331"/>
                      <a:pt x="2306253" y="4427760"/>
                    </a:cubicBezTo>
                    <a:cubicBezTo>
                      <a:pt x="2303681" y="4432999"/>
                      <a:pt x="2301681" y="4438809"/>
                      <a:pt x="2298443" y="4443191"/>
                    </a:cubicBezTo>
                    <a:cubicBezTo>
                      <a:pt x="2294728" y="4448239"/>
                      <a:pt x="2289965" y="4452144"/>
                      <a:pt x="2285584" y="4456430"/>
                    </a:cubicBezTo>
                    <a:cubicBezTo>
                      <a:pt x="2206526" y="4533107"/>
                      <a:pt x="2126517" y="4608259"/>
                      <a:pt x="2048697" y="4686840"/>
                    </a:cubicBezTo>
                    <a:cubicBezTo>
                      <a:pt x="1999643" y="4736370"/>
                      <a:pt x="1942303" y="4767041"/>
                      <a:pt x="1888963" y="4806855"/>
                    </a:cubicBezTo>
                    <a:cubicBezTo>
                      <a:pt x="1878009" y="4815046"/>
                      <a:pt x="1865150" y="4819333"/>
                      <a:pt x="1850387" y="4826953"/>
                    </a:cubicBezTo>
                    <a:cubicBezTo>
                      <a:pt x="1869722" y="4840097"/>
                      <a:pt x="1886105" y="4852480"/>
                      <a:pt x="1903250" y="4862862"/>
                    </a:cubicBezTo>
                    <a:cubicBezTo>
                      <a:pt x="1936397" y="4882960"/>
                      <a:pt x="1972497" y="4888865"/>
                      <a:pt x="2008406" y="4896009"/>
                    </a:cubicBezTo>
                    <a:cubicBezTo>
                      <a:pt x="2017074" y="4897724"/>
                      <a:pt x="2029171" y="4904963"/>
                      <a:pt x="2031743" y="4913439"/>
                    </a:cubicBezTo>
                    <a:cubicBezTo>
                      <a:pt x="2034314" y="4922012"/>
                      <a:pt x="2028599" y="4936680"/>
                      <a:pt x="2023456" y="4945920"/>
                    </a:cubicBezTo>
                    <a:cubicBezTo>
                      <a:pt x="2018027" y="4955636"/>
                      <a:pt x="2009359" y="4963065"/>
                      <a:pt x="2001263" y="4969637"/>
                    </a:cubicBezTo>
                    <a:cubicBezTo>
                      <a:pt x="1944303" y="5016024"/>
                      <a:pt x="1884105" y="5051743"/>
                      <a:pt x="1817144" y="5071269"/>
                    </a:cubicBezTo>
                    <a:cubicBezTo>
                      <a:pt x="1694462" y="5107083"/>
                      <a:pt x="1571685" y="5137848"/>
                      <a:pt x="1444622" y="5125657"/>
                    </a:cubicBezTo>
                    <a:cubicBezTo>
                      <a:pt x="1412808" y="5122609"/>
                      <a:pt x="1380518" y="5125847"/>
                      <a:pt x="1349562" y="5111941"/>
                    </a:cubicBezTo>
                    <a:cubicBezTo>
                      <a:pt x="1339751" y="5107559"/>
                      <a:pt x="1329179" y="5106131"/>
                      <a:pt x="1319558" y="5103463"/>
                    </a:cubicBezTo>
                    <a:cubicBezTo>
                      <a:pt x="1318130" y="5106035"/>
                      <a:pt x="1317368" y="5106797"/>
                      <a:pt x="1317177" y="5107750"/>
                    </a:cubicBezTo>
                    <a:cubicBezTo>
                      <a:pt x="1308890" y="5142421"/>
                      <a:pt x="1308890" y="5142421"/>
                      <a:pt x="1284697" y="5121942"/>
                    </a:cubicBezTo>
                    <a:cubicBezTo>
                      <a:pt x="1265456" y="5105654"/>
                      <a:pt x="1266218" y="5106702"/>
                      <a:pt x="1248978" y="5126609"/>
                    </a:cubicBezTo>
                    <a:cubicBezTo>
                      <a:pt x="1227737" y="5150993"/>
                      <a:pt x="1200115" y="5154899"/>
                      <a:pt x="1173064" y="5156708"/>
                    </a:cubicBezTo>
                    <a:cubicBezTo>
                      <a:pt x="1165539" y="5157184"/>
                      <a:pt x="1157348" y="5147755"/>
                      <a:pt x="1149823" y="5141945"/>
                    </a:cubicBezTo>
                    <a:cubicBezTo>
                      <a:pt x="1145918" y="5138897"/>
                      <a:pt x="1142965" y="5134039"/>
                      <a:pt x="1139631" y="5129752"/>
                    </a:cubicBezTo>
                    <a:cubicBezTo>
                      <a:pt x="1127439" y="5113750"/>
                      <a:pt x="1111913" y="5113370"/>
                      <a:pt x="1096769" y="5118037"/>
                    </a:cubicBezTo>
                    <a:cubicBezTo>
                      <a:pt x="1076957" y="5124038"/>
                      <a:pt x="1070575" y="5142039"/>
                      <a:pt x="1078671" y="5165471"/>
                    </a:cubicBezTo>
                    <a:cubicBezTo>
                      <a:pt x="1083053" y="5178140"/>
                      <a:pt x="1088672" y="5190331"/>
                      <a:pt x="1094673" y="5201952"/>
                    </a:cubicBezTo>
                    <a:cubicBezTo>
                      <a:pt x="1103912" y="5219954"/>
                      <a:pt x="1116676" y="5235766"/>
                      <a:pt x="1123248" y="5255101"/>
                    </a:cubicBezTo>
                    <a:cubicBezTo>
                      <a:pt x="1141727" y="5309013"/>
                      <a:pt x="1159443" y="5363591"/>
                      <a:pt x="1174112" y="5419313"/>
                    </a:cubicBezTo>
                    <a:cubicBezTo>
                      <a:pt x="1180493" y="5443506"/>
                      <a:pt x="1180208" y="5471033"/>
                      <a:pt x="1180303" y="5497036"/>
                    </a:cubicBezTo>
                    <a:cubicBezTo>
                      <a:pt x="1180493" y="5544757"/>
                      <a:pt x="1180779" y="5592286"/>
                      <a:pt x="1191352" y="5638673"/>
                    </a:cubicBezTo>
                    <a:cubicBezTo>
                      <a:pt x="1192304" y="5642769"/>
                      <a:pt x="1193352" y="5647531"/>
                      <a:pt x="1192495" y="5651341"/>
                    </a:cubicBezTo>
                    <a:cubicBezTo>
                      <a:pt x="1191161" y="5657056"/>
                      <a:pt x="1189161" y="5663819"/>
                      <a:pt x="1185637" y="5666963"/>
                    </a:cubicBezTo>
                    <a:cubicBezTo>
                      <a:pt x="1183827" y="5668582"/>
                      <a:pt x="1177350" y="5664676"/>
                      <a:pt x="1174302" y="5661343"/>
                    </a:cubicBezTo>
                    <a:cubicBezTo>
                      <a:pt x="1165349" y="5651437"/>
                      <a:pt x="1157538" y="5639816"/>
                      <a:pt x="1148585" y="5630101"/>
                    </a:cubicBezTo>
                    <a:cubicBezTo>
                      <a:pt x="1117438" y="5596382"/>
                      <a:pt x="1079433" y="5578951"/>
                      <a:pt x="1041333" y="5563902"/>
                    </a:cubicBezTo>
                    <a:cubicBezTo>
                      <a:pt x="980468" y="5539804"/>
                      <a:pt x="935415" y="5491226"/>
                      <a:pt x="901411" y="5425790"/>
                    </a:cubicBezTo>
                    <a:cubicBezTo>
                      <a:pt x="883504" y="5391309"/>
                      <a:pt x="869502" y="5353781"/>
                      <a:pt x="852643" y="5318347"/>
                    </a:cubicBezTo>
                    <a:cubicBezTo>
                      <a:pt x="830354" y="5271580"/>
                      <a:pt x="817877" y="5221954"/>
                      <a:pt x="820734" y="5166995"/>
                    </a:cubicBezTo>
                    <a:cubicBezTo>
                      <a:pt x="821687" y="5148802"/>
                      <a:pt x="822163" y="5130515"/>
                      <a:pt x="823020" y="5110322"/>
                    </a:cubicBezTo>
                    <a:cubicBezTo>
                      <a:pt x="795969" y="5130800"/>
                      <a:pt x="773585" y="5154232"/>
                      <a:pt x="754631" y="5182997"/>
                    </a:cubicBezTo>
                    <a:cubicBezTo>
                      <a:pt x="725960" y="5226431"/>
                      <a:pt x="710816" y="5277676"/>
                      <a:pt x="696528" y="5330254"/>
                    </a:cubicBezTo>
                    <a:cubicBezTo>
                      <a:pt x="662810" y="5454555"/>
                      <a:pt x="603183" y="5547233"/>
                      <a:pt x="497837" y="5585429"/>
                    </a:cubicBezTo>
                    <a:cubicBezTo>
                      <a:pt x="462594" y="5598192"/>
                      <a:pt x="428304" y="5613527"/>
                      <a:pt x="391442" y="5617813"/>
                    </a:cubicBezTo>
                    <a:cubicBezTo>
                      <a:pt x="368963" y="5620385"/>
                      <a:pt x="356581" y="5613622"/>
                      <a:pt x="348675" y="5587715"/>
                    </a:cubicBezTo>
                    <a:cubicBezTo>
                      <a:pt x="344389" y="5573713"/>
                      <a:pt x="339912" y="5559806"/>
                      <a:pt x="336102" y="5545614"/>
                    </a:cubicBezTo>
                    <a:cubicBezTo>
                      <a:pt x="326196" y="5509229"/>
                      <a:pt x="320195" y="5472176"/>
                      <a:pt x="327911" y="5433695"/>
                    </a:cubicBezTo>
                    <a:cubicBezTo>
                      <a:pt x="336483" y="5390547"/>
                      <a:pt x="345246" y="5347494"/>
                      <a:pt x="353533" y="5304346"/>
                    </a:cubicBezTo>
                    <a:cubicBezTo>
                      <a:pt x="370011" y="5218335"/>
                      <a:pt x="414779" y="5161756"/>
                      <a:pt x="474119" y="5120323"/>
                    </a:cubicBezTo>
                    <a:cubicBezTo>
                      <a:pt x="528412" y="5082413"/>
                      <a:pt x="588515" y="5067268"/>
                      <a:pt x="648427" y="5053076"/>
                    </a:cubicBezTo>
                    <a:cubicBezTo>
                      <a:pt x="687765" y="5043742"/>
                      <a:pt x="727961" y="5040408"/>
                      <a:pt x="767775" y="5033645"/>
                    </a:cubicBezTo>
                    <a:cubicBezTo>
                      <a:pt x="781396" y="5031359"/>
                      <a:pt x="794731" y="5026787"/>
                      <a:pt x="808256" y="5023263"/>
                    </a:cubicBezTo>
                    <a:cubicBezTo>
                      <a:pt x="805875" y="5018596"/>
                      <a:pt x="803684" y="5017453"/>
                      <a:pt x="801494" y="5016786"/>
                    </a:cubicBezTo>
                    <a:cubicBezTo>
                      <a:pt x="686241" y="4984020"/>
                      <a:pt x="591753" y="4911249"/>
                      <a:pt x="521078" y="4791043"/>
                    </a:cubicBezTo>
                    <a:cubicBezTo>
                      <a:pt x="503266" y="4760754"/>
                      <a:pt x="490407" y="4727893"/>
                      <a:pt x="482311" y="4692174"/>
                    </a:cubicBezTo>
                    <a:cubicBezTo>
                      <a:pt x="476024" y="4664456"/>
                      <a:pt x="484978" y="4649883"/>
                      <a:pt x="507362" y="4650931"/>
                    </a:cubicBezTo>
                    <a:cubicBezTo>
                      <a:pt x="519173" y="4651502"/>
                      <a:pt x="531365" y="4653502"/>
                      <a:pt x="542604" y="4657884"/>
                    </a:cubicBezTo>
                    <a:cubicBezTo>
                      <a:pt x="592420" y="4676934"/>
                      <a:pt x="643664" y="4683887"/>
                      <a:pt x="695099" y="4690174"/>
                    </a:cubicBezTo>
                    <a:cubicBezTo>
                      <a:pt x="737486" y="4695317"/>
                      <a:pt x="779777" y="4702556"/>
                      <a:pt x="822068" y="4708843"/>
                    </a:cubicBezTo>
                    <a:cubicBezTo>
                      <a:pt x="824163" y="4709128"/>
                      <a:pt x="826354" y="4708843"/>
                      <a:pt x="828545" y="4708843"/>
                    </a:cubicBezTo>
                    <a:cubicBezTo>
                      <a:pt x="829021" y="4707414"/>
                      <a:pt x="829497" y="4705985"/>
                      <a:pt x="829973" y="4704557"/>
                    </a:cubicBezTo>
                    <a:cubicBezTo>
                      <a:pt x="807304" y="4683983"/>
                      <a:pt x="785968" y="4660075"/>
                      <a:pt x="761584" y="4643501"/>
                    </a:cubicBezTo>
                    <a:cubicBezTo>
                      <a:pt x="691480" y="4595686"/>
                      <a:pt x="626424" y="4539679"/>
                      <a:pt x="576227" y="4461383"/>
                    </a:cubicBezTo>
                    <a:cubicBezTo>
                      <a:pt x="536984" y="4400137"/>
                      <a:pt x="500313" y="4336034"/>
                      <a:pt x="466309" y="4270026"/>
                    </a:cubicBezTo>
                    <a:cubicBezTo>
                      <a:pt x="420589" y="4181348"/>
                      <a:pt x="380965" y="4088575"/>
                      <a:pt x="355533" y="3986657"/>
                    </a:cubicBezTo>
                    <a:cubicBezTo>
                      <a:pt x="339055" y="3920744"/>
                      <a:pt x="316195" y="3857689"/>
                      <a:pt x="285810" y="3799396"/>
                    </a:cubicBezTo>
                    <a:cubicBezTo>
                      <a:pt x="281429" y="3791014"/>
                      <a:pt x="278571" y="3781203"/>
                      <a:pt x="275714" y="3771773"/>
                    </a:cubicBezTo>
                    <a:cubicBezTo>
                      <a:pt x="273618" y="3764725"/>
                      <a:pt x="274856" y="3757581"/>
                      <a:pt x="282191" y="3759009"/>
                    </a:cubicBezTo>
                    <a:cubicBezTo>
                      <a:pt x="293430" y="3761200"/>
                      <a:pt x="304955" y="3763772"/>
                      <a:pt x="315433" y="3769011"/>
                    </a:cubicBezTo>
                    <a:cubicBezTo>
                      <a:pt x="330006" y="3776345"/>
                      <a:pt x="344198" y="3785489"/>
                      <a:pt x="357914" y="3795205"/>
                    </a:cubicBezTo>
                    <a:cubicBezTo>
                      <a:pt x="421541" y="3840163"/>
                      <a:pt x="484883" y="3885597"/>
                      <a:pt x="548414" y="3930650"/>
                    </a:cubicBezTo>
                    <a:cubicBezTo>
                      <a:pt x="611184" y="3975227"/>
                      <a:pt x="665381" y="4032949"/>
                      <a:pt x="712149" y="4101243"/>
                    </a:cubicBezTo>
                    <a:cubicBezTo>
                      <a:pt x="766632" y="4180776"/>
                      <a:pt x="811685" y="4268978"/>
                      <a:pt x="851119" y="4360990"/>
                    </a:cubicBezTo>
                    <a:cubicBezTo>
                      <a:pt x="898077" y="4470813"/>
                      <a:pt x="951512" y="4575207"/>
                      <a:pt x="1011044" y="4674553"/>
                    </a:cubicBezTo>
                    <a:cubicBezTo>
                      <a:pt x="1037523" y="4718749"/>
                      <a:pt x="1063241" y="4763135"/>
                      <a:pt x="1084386" y="4811522"/>
                    </a:cubicBezTo>
                    <a:cubicBezTo>
                      <a:pt x="1087815" y="4819333"/>
                      <a:pt x="1091244" y="4827048"/>
                      <a:pt x="1094578" y="4834858"/>
                    </a:cubicBezTo>
                    <a:cubicBezTo>
                      <a:pt x="1096292" y="4792282"/>
                      <a:pt x="1107341" y="4753610"/>
                      <a:pt x="1120581" y="4716082"/>
                    </a:cubicBezTo>
                    <a:cubicBezTo>
                      <a:pt x="1126772" y="4698460"/>
                      <a:pt x="1136678" y="4682744"/>
                      <a:pt x="1145918" y="4667123"/>
                    </a:cubicBezTo>
                    <a:cubicBezTo>
                      <a:pt x="1159919" y="4643501"/>
                      <a:pt x="1171921" y="4619308"/>
                      <a:pt x="1167349" y="4587970"/>
                    </a:cubicBezTo>
                    <a:cubicBezTo>
                      <a:pt x="1152871" y="4488910"/>
                      <a:pt x="1138583" y="4389850"/>
                      <a:pt x="1123724" y="4290886"/>
                    </a:cubicBezTo>
                    <a:cubicBezTo>
                      <a:pt x="1115533" y="4236212"/>
                      <a:pt x="1106103" y="4181729"/>
                      <a:pt x="1098007" y="4126960"/>
                    </a:cubicBezTo>
                    <a:cubicBezTo>
                      <a:pt x="1091435" y="4082764"/>
                      <a:pt x="1086863" y="4038092"/>
                      <a:pt x="1079814" y="3994086"/>
                    </a:cubicBezTo>
                    <a:cubicBezTo>
                      <a:pt x="1077719" y="3981133"/>
                      <a:pt x="1071623" y="3968178"/>
                      <a:pt x="1064765" y="3957701"/>
                    </a:cubicBezTo>
                    <a:cubicBezTo>
                      <a:pt x="1050382" y="3935603"/>
                      <a:pt x="1034189" y="3937794"/>
                      <a:pt x="1021045" y="3961321"/>
                    </a:cubicBezTo>
                    <a:cubicBezTo>
                      <a:pt x="996470" y="4005326"/>
                      <a:pt x="965705" y="4041331"/>
                      <a:pt x="930081" y="4070667"/>
                    </a:cubicBezTo>
                    <a:cubicBezTo>
                      <a:pt x="911507" y="4086003"/>
                      <a:pt x="897029" y="4081717"/>
                      <a:pt x="883790" y="4059142"/>
                    </a:cubicBezTo>
                    <a:cubicBezTo>
                      <a:pt x="852167" y="4005040"/>
                      <a:pt x="851214" y="3943223"/>
                      <a:pt x="877789" y="3884263"/>
                    </a:cubicBezTo>
                    <a:cubicBezTo>
                      <a:pt x="896648" y="3842449"/>
                      <a:pt x="945321" y="3816445"/>
                      <a:pt x="979325" y="3851592"/>
                    </a:cubicBezTo>
                    <a:cubicBezTo>
                      <a:pt x="994184" y="3839496"/>
                      <a:pt x="1009043" y="3827875"/>
                      <a:pt x="1023236" y="3815302"/>
                    </a:cubicBezTo>
                    <a:cubicBezTo>
                      <a:pt x="1025712" y="3813111"/>
                      <a:pt x="1027236" y="3806063"/>
                      <a:pt x="1026474" y="3802063"/>
                    </a:cubicBezTo>
                    <a:cubicBezTo>
                      <a:pt x="1018949" y="3765296"/>
                      <a:pt x="1011044" y="3728530"/>
                      <a:pt x="1002566" y="3692049"/>
                    </a:cubicBezTo>
                    <a:cubicBezTo>
                      <a:pt x="1000852" y="3684810"/>
                      <a:pt x="996661" y="3677952"/>
                      <a:pt x="992375" y="3672523"/>
                    </a:cubicBezTo>
                    <a:cubicBezTo>
                      <a:pt x="968372" y="3642138"/>
                      <a:pt x="938273" y="3629946"/>
                      <a:pt x="905126" y="3631184"/>
                    </a:cubicBezTo>
                    <a:cubicBezTo>
                      <a:pt x="884361" y="3632041"/>
                      <a:pt x="863501" y="3636327"/>
                      <a:pt x="842832" y="3640138"/>
                    </a:cubicBezTo>
                    <a:cubicBezTo>
                      <a:pt x="815114" y="3645186"/>
                      <a:pt x="787397" y="3648710"/>
                      <a:pt x="760346" y="3637756"/>
                    </a:cubicBezTo>
                    <a:cubicBezTo>
                      <a:pt x="710435" y="3617563"/>
                      <a:pt x="667858" y="3580987"/>
                      <a:pt x="627853" y="3539553"/>
                    </a:cubicBezTo>
                    <a:cubicBezTo>
                      <a:pt x="624995" y="3536601"/>
                      <a:pt x="623567" y="3530314"/>
                      <a:pt x="622995" y="3525361"/>
                    </a:cubicBezTo>
                    <a:cubicBezTo>
                      <a:pt x="621376" y="3509359"/>
                      <a:pt x="629186" y="3498501"/>
                      <a:pt x="647284" y="3489452"/>
                    </a:cubicBezTo>
                    <a:cubicBezTo>
                      <a:pt x="655856" y="3485166"/>
                      <a:pt x="664143" y="3480308"/>
                      <a:pt x="673859" y="3474974"/>
                    </a:cubicBezTo>
                    <a:cubicBezTo>
                      <a:pt x="669191" y="3463734"/>
                      <a:pt x="665572" y="3454781"/>
                      <a:pt x="661762" y="3446018"/>
                    </a:cubicBezTo>
                    <a:cubicBezTo>
                      <a:pt x="645950" y="3409728"/>
                      <a:pt x="636425" y="3371342"/>
                      <a:pt x="635663" y="3329623"/>
                    </a:cubicBezTo>
                    <a:cubicBezTo>
                      <a:pt x="633282" y="3206369"/>
                      <a:pt x="638330" y="3083401"/>
                      <a:pt x="647760" y="2960719"/>
                    </a:cubicBezTo>
                    <a:cubicBezTo>
                      <a:pt x="648332" y="2953766"/>
                      <a:pt x="647855" y="2946717"/>
                      <a:pt x="647855" y="2939764"/>
                    </a:cubicBezTo>
                    <a:cubicBezTo>
                      <a:pt x="636044" y="2984246"/>
                      <a:pt x="624900" y="3028633"/>
                      <a:pt x="615661" y="3073495"/>
                    </a:cubicBezTo>
                    <a:cubicBezTo>
                      <a:pt x="603374" y="3133026"/>
                      <a:pt x="593944" y="3193510"/>
                      <a:pt x="580704" y="3252660"/>
                    </a:cubicBezTo>
                    <a:cubicBezTo>
                      <a:pt x="565940" y="3318288"/>
                      <a:pt x="541937" y="3377724"/>
                      <a:pt x="496694" y="3420205"/>
                    </a:cubicBezTo>
                    <a:cubicBezTo>
                      <a:pt x="488502" y="3427921"/>
                      <a:pt x="480501" y="3431350"/>
                      <a:pt x="472024" y="3426492"/>
                    </a:cubicBezTo>
                    <a:cubicBezTo>
                      <a:pt x="455927" y="3417157"/>
                      <a:pt x="439925" y="3407442"/>
                      <a:pt x="433352" y="3383439"/>
                    </a:cubicBezTo>
                    <a:cubicBezTo>
                      <a:pt x="420398" y="3336100"/>
                      <a:pt x="420303" y="3288951"/>
                      <a:pt x="431924" y="3241421"/>
                    </a:cubicBezTo>
                    <a:cubicBezTo>
                      <a:pt x="435353" y="3227419"/>
                      <a:pt x="438020" y="3213036"/>
                      <a:pt x="441068" y="3198940"/>
                    </a:cubicBezTo>
                    <a:cubicBezTo>
                      <a:pt x="439734" y="3197987"/>
                      <a:pt x="438305" y="3197034"/>
                      <a:pt x="436972" y="3196082"/>
                    </a:cubicBezTo>
                    <a:cubicBezTo>
                      <a:pt x="424685" y="3215608"/>
                      <a:pt x="410302" y="3233515"/>
                      <a:pt x="400682" y="3254947"/>
                    </a:cubicBezTo>
                    <a:cubicBezTo>
                      <a:pt x="377726" y="3305905"/>
                      <a:pt x="347532" y="3347720"/>
                      <a:pt x="309718" y="3381439"/>
                    </a:cubicBezTo>
                    <a:cubicBezTo>
                      <a:pt x="289239" y="3399822"/>
                      <a:pt x="263045" y="3392107"/>
                      <a:pt x="255902" y="3362389"/>
                    </a:cubicBezTo>
                    <a:cubicBezTo>
                      <a:pt x="251044" y="3342291"/>
                      <a:pt x="248853" y="3320383"/>
                      <a:pt x="249234" y="3299333"/>
                    </a:cubicBezTo>
                    <a:cubicBezTo>
                      <a:pt x="250282" y="3238754"/>
                      <a:pt x="269808" y="3183985"/>
                      <a:pt x="291716" y="3132360"/>
                    </a:cubicBezTo>
                    <a:cubicBezTo>
                      <a:pt x="334102" y="3032157"/>
                      <a:pt x="380489" y="2934716"/>
                      <a:pt x="425256" y="2836132"/>
                    </a:cubicBezTo>
                    <a:cubicBezTo>
                      <a:pt x="425923" y="2834608"/>
                      <a:pt x="426304" y="2832894"/>
                      <a:pt x="428209" y="2826607"/>
                    </a:cubicBezTo>
                    <a:cubicBezTo>
                      <a:pt x="386966" y="2868422"/>
                      <a:pt x="348866" y="2906998"/>
                      <a:pt x="310766" y="2945765"/>
                    </a:cubicBezTo>
                    <a:cubicBezTo>
                      <a:pt x="251139" y="3006534"/>
                      <a:pt x="189512" y="3063780"/>
                      <a:pt x="121980" y="3110357"/>
                    </a:cubicBezTo>
                    <a:cubicBezTo>
                      <a:pt x="103406" y="3123216"/>
                      <a:pt x="75117" y="3111595"/>
                      <a:pt x="70450" y="3088735"/>
                    </a:cubicBezTo>
                    <a:cubicBezTo>
                      <a:pt x="67116" y="3072448"/>
                      <a:pt x="66449" y="3056160"/>
                      <a:pt x="73212" y="3040253"/>
                    </a:cubicBezTo>
                    <a:cubicBezTo>
                      <a:pt x="80070" y="3024156"/>
                      <a:pt x="85976" y="3007392"/>
                      <a:pt x="92643" y="2989961"/>
                    </a:cubicBezTo>
                    <a:cubicBezTo>
                      <a:pt x="72926" y="2992533"/>
                      <a:pt x="68735" y="2988818"/>
                      <a:pt x="62639" y="2966244"/>
                    </a:cubicBezTo>
                    <a:cubicBezTo>
                      <a:pt x="58544" y="2951194"/>
                      <a:pt x="58734" y="2936621"/>
                      <a:pt x="64735" y="2922715"/>
                    </a:cubicBezTo>
                    <a:cubicBezTo>
                      <a:pt x="71021" y="2908141"/>
                      <a:pt x="77308" y="2893473"/>
                      <a:pt x="84737" y="2879757"/>
                    </a:cubicBezTo>
                    <a:cubicBezTo>
                      <a:pt x="103502" y="2845086"/>
                      <a:pt x="124266" y="2813177"/>
                      <a:pt x="152746" y="2789269"/>
                    </a:cubicBezTo>
                    <a:cubicBezTo>
                      <a:pt x="171224" y="2773743"/>
                      <a:pt x="187131" y="2753360"/>
                      <a:pt x="204181" y="2735072"/>
                    </a:cubicBezTo>
                    <a:cubicBezTo>
                      <a:pt x="195989" y="2733929"/>
                      <a:pt x="188941" y="2735167"/>
                      <a:pt x="182178" y="2737263"/>
                    </a:cubicBezTo>
                    <a:cubicBezTo>
                      <a:pt x="164652" y="2742692"/>
                      <a:pt x="150460" y="2737072"/>
                      <a:pt x="139030" y="2719070"/>
                    </a:cubicBezTo>
                    <a:cubicBezTo>
                      <a:pt x="134363" y="2711641"/>
                      <a:pt x="127886" y="2705926"/>
                      <a:pt x="121790" y="2700020"/>
                    </a:cubicBezTo>
                    <a:cubicBezTo>
                      <a:pt x="107883" y="2686494"/>
                      <a:pt x="105216" y="2677827"/>
                      <a:pt x="111979" y="2657158"/>
                    </a:cubicBezTo>
                    <a:cubicBezTo>
                      <a:pt x="123980" y="2620391"/>
                      <a:pt x="142745" y="2589530"/>
                      <a:pt x="165605" y="2562384"/>
                    </a:cubicBezTo>
                    <a:cubicBezTo>
                      <a:pt x="171796" y="2555050"/>
                      <a:pt x="178178" y="2548001"/>
                      <a:pt x="184559" y="2540857"/>
                    </a:cubicBezTo>
                    <a:cubicBezTo>
                      <a:pt x="162461" y="2537619"/>
                      <a:pt x="141983" y="2538762"/>
                      <a:pt x="121599" y="2537333"/>
                    </a:cubicBezTo>
                    <a:cubicBezTo>
                      <a:pt x="81880" y="2534666"/>
                      <a:pt x="46352" y="2516092"/>
                      <a:pt x="13490" y="2488756"/>
                    </a:cubicBezTo>
                    <a:cubicBezTo>
                      <a:pt x="9680" y="2485612"/>
                      <a:pt x="6251" y="2481135"/>
                      <a:pt x="3489" y="2476468"/>
                    </a:cubicBezTo>
                    <a:cubicBezTo>
                      <a:pt x="1584" y="2473230"/>
                      <a:pt x="-607" y="2468086"/>
                      <a:pt x="155" y="2464943"/>
                    </a:cubicBezTo>
                    <a:cubicBezTo>
                      <a:pt x="6156" y="2440940"/>
                      <a:pt x="8442" y="2414842"/>
                      <a:pt x="29969" y="2401126"/>
                    </a:cubicBezTo>
                    <a:cubicBezTo>
                      <a:pt x="52638" y="2386648"/>
                      <a:pt x="75403" y="2374551"/>
                      <a:pt x="101025" y="2371312"/>
                    </a:cubicBezTo>
                    <a:cubicBezTo>
                      <a:pt x="118075" y="2369122"/>
                      <a:pt x="134744" y="2363883"/>
                      <a:pt x="151698" y="2359978"/>
                    </a:cubicBezTo>
                    <a:cubicBezTo>
                      <a:pt x="139887" y="2348452"/>
                      <a:pt x="128076" y="2340070"/>
                      <a:pt x="115694" y="2333117"/>
                    </a:cubicBezTo>
                    <a:cubicBezTo>
                      <a:pt x="84642" y="2315686"/>
                      <a:pt x="58067" y="2292064"/>
                      <a:pt x="40065" y="2254536"/>
                    </a:cubicBezTo>
                    <a:cubicBezTo>
                      <a:pt x="24920" y="2223008"/>
                      <a:pt x="36446" y="2185480"/>
                      <a:pt x="65973" y="2181574"/>
                    </a:cubicBezTo>
                    <a:cubicBezTo>
                      <a:pt x="91500" y="2178241"/>
                      <a:pt x="117884" y="2179574"/>
                      <a:pt x="143507" y="2182813"/>
                    </a:cubicBezTo>
                    <a:cubicBezTo>
                      <a:pt x="178273" y="2187194"/>
                      <a:pt x="212658" y="2195386"/>
                      <a:pt x="247234" y="2201767"/>
                    </a:cubicBezTo>
                    <a:cubicBezTo>
                      <a:pt x="248091" y="2201958"/>
                      <a:pt x="249139" y="2200529"/>
                      <a:pt x="250663" y="2199386"/>
                    </a:cubicBezTo>
                    <a:cubicBezTo>
                      <a:pt x="247139" y="2195767"/>
                      <a:pt x="244091" y="2192909"/>
                      <a:pt x="241233" y="2189766"/>
                    </a:cubicBezTo>
                    <a:cubicBezTo>
                      <a:pt x="216754" y="2162143"/>
                      <a:pt x="195894" y="2131187"/>
                      <a:pt x="186464" y="2090801"/>
                    </a:cubicBezTo>
                    <a:cubicBezTo>
                      <a:pt x="180083" y="2063464"/>
                      <a:pt x="189227" y="2042795"/>
                      <a:pt x="211325" y="2040795"/>
                    </a:cubicBezTo>
                    <a:cubicBezTo>
                      <a:pt x="228660" y="2039175"/>
                      <a:pt x="246567" y="2044891"/>
                      <a:pt x="264188" y="2047938"/>
                    </a:cubicBezTo>
                    <a:cubicBezTo>
                      <a:pt x="270570" y="2049082"/>
                      <a:pt x="276761" y="2051749"/>
                      <a:pt x="284381" y="2054130"/>
                    </a:cubicBezTo>
                    <a:cubicBezTo>
                      <a:pt x="283715" y="2030317"/>
                      <a:pt x="281905" y="2008410"/>
                      <a:pt x="301907" y="1998504"/>
                    </a:cubicBezTo>
                    <a:cubicBezTo>
                      <a:pt x="300574" y="1995075"/>
                      <a:pt x="300002" y="1993074"/>
                      <a:pt x="299145" y="1991360"/>
                    </a:cubicBezTo>
                    <a:cubicBezTo>
                      <a:pt x="297145" y="1987264"/>
                      <a:pt x="295335" y="1982883"/>
                      <a:pt x="292954" y="1979168"/>
                    </a:cubicBezTo>
                    <a:cubicBezTo>
                      <a:pt x="272094" y="1946402"/>
                      <a:pt x="264188" y="1907921"/>
                      <a:pt x="261617" y="1867154"/>
                    </a:cubicBezTo>
                    <a:cubicBezTo>
                      <a:pt x="259616" y="1835341"/>
                      <a:pt x="277142" y="1815052"/>
                      <a:pt x="301431" y="1821624"/>
                    </a:cubicBezTo>
                    <a:cubicBezTo>
                      <a:pt x="342770" y="1832674"/>
                      <a:pt x="378012" y="1856772"/>
                      <a:pt x="404777" y="1898967"/>
                    </a:cubicBezTo>
                    <a:cubicBezTo>
                      <a:pt x="422875" y="1927447"/>
                      <a:pt x="441449" y="1955451"/>
                      <a:pt x="460499" y="1982883"/>
                    </a:cubicBezTo>
                    <a:cubicBezTo>
                      <a:pt x="472119" y="1999647"/>
                      <a:pt x="484883" y="2014982"/>
                      <a:pt x="497170" y="2031079"/>
                    </a:cubicBezTo>
                    <a:cubicBezTo>
                      <a:pt x="493265" y="1987645"/>
                      <a:pt x="498027" y="1947926"/>
                      <a:pt x="508695" y="1908874"/>
                    </a:cubicBezTo>
                    <a:cubicBezTo>
                      <a:pt x="516029" y="1882203"/>
                      <a:pt x="535175" y="1871536"/>
                      <a:pt x="555749" y="1883632"/>
                    </a:cubicBezTo>
                    <a:cubicBezTo>
                      <a:pt x="561464" y="1886966"/>
                      <a:pt x="566798" y="1891252"/>
                      <a:pt x="574037" y="1896396"/>
                    </a:cubicBezTo>
                    <a:cubicBezTo>
                      <a:pt x="572417" y="1888680"/>
                      <a:pt x="571846" y="1884108"/>
                      <a:pt x="571084" y="1879536"/>
                    </a:cubicBezTo>
                    <a:close/>
                    <a:moveTo>
                      <a:pt x="1170968" y="3532219"/>
                    </a:moveTo>
                    <a:cubicBezTo>
                      <a:pt x="1178969" y="3513455"/>
                      <a:pt x="1187447" y="3494976"/>
                      <a:pt x="1194305" y="3473069"/>
                    </a:cubicBezTo>
                    <a:cubicBezTo>
                      <a:pt x="1180493" y="3484404"/>
                      <a:pt x="1166111" y="3494786"/>
                      <a:pt x="1152966" y="3507264"/>
                    </a:cubicBezTo>
                    <a:cubicBezTo>
                      <a:pt x="1111056" y="3547269"/>
                      <a:pt x="1086291" y="3599656"/>
                      <a:pt x="1082576" y="3666426"/>
                    </a:cubicBezTo>
                    <a:cubicBezTo>
                      <a:pt x="1081243" y="3691001"/>
                      <a:pt x="1080481" y="3715576"/>
                      <a:pt x="1079243" y="3740150"/>
                    </a:cubicBezTo>
                    <a:cubicBezTo>
                      <a:pt x="1078957" y="3745675"/>
                      <a:pt x="1077719" y="3751104"/>
                      <a:pt x="1076957" y="3756533"/>
                    </a:cubicBezTo>
                    <a:cubicBezTo>
                      <a:pt x="1075718" y="3756914"/>
                      <a:pt x="1074480" y="3757295"/>
                      <a:pt x="1073337" y="3757771"/>
                    </a:cubicBezTo>
                    <a:cubicBezTo>
                      <a:pt x="1070384" y="3751866"/>
                      <a:pt x="1066574" y="3746246"/>
                      <a:pt x="1064765" y="3739864"/>
                    </a:cubicBezTo>
                    <a:cubicBezTo>
                      <a:pt x="1055335" y="3706051"/>
                      <a:pt x="1045048" y="3672427"/>
                      <a:pt x="1038095" y="3637756"/>
                    </a:cubicBezTo>
                    <a:cubicBezTo>
                      <a:pt x="1034856" y="3621659"/>
                      <a:pt x="1035904" y="3602609"/>
                      <a:pt x="1039333" y="3586321"/>
                    </a:cubicBezTo>
                    <a:cubicBezTo>
                      <a:pt x="1046191" y="3552984"/>
                      <a:pt x="1052382" y="3520027"/>
                      <a:pt x="1050953" y="3485166"/>
                    </a:cubicBezTo>
                    <a:cubicBezTo>
                      <a:pt x="1050001" y="3462401"/>
                      <a:pt x="1050763" y="3439446"/>
                      <a:pt x="1048763" y="3416395"/>
                    </a:cubicBezTo>
                    <a:cubicBezTo>
                      <a:pt x="1032189" y="3451733"/>
                      <a:pt x="1030570" y="3491357"/>
                      <a:pt x="1024093" y="3530219"/>
                    </a:cubicBezTo>
                    <a:cubicBezTo>
                      <a:pt x="1023521" y="3526504"/>
                      <a:pt x="1022474" y="3522790"/>
                      <a:pt x="1022474" y="3519075"/>
                    </a:cubicBezTo>
                    <a:cubicBezTo>
                      <a:pt x="1021902" y="3473164"/>
                      <a:pt x="1028474" y="3428968"/>
                      <a:pt x="1049144" y="3390392"/>
                    </a:cubicBezTo>
                    <a:cubicBezTo>
                      <a:pt x="1068670" y="3354102"/>
                      <a:pt x="1090101" y="3319431"/>
                      <a:pt x="1110675" y="3283998"/>
                    </a:cubicBezTo>
                    <a:cubicBezTo>
                      <a:pt x="1113437" y="3279235"/>
                      <a:pt x="1116009" y="3274377"/>
                      <a:pt x="1119819" y="3267519"/>
                    </a:cubicBezTo>
                    <a:cubicBezTo>
                      <a:pt x="1106960" y="3257233"/>
                      <a:pt x="1094673" y="3247041"/>
                      <a:pt x="1081910" y="3237801"/>
                    </a:cubicBezTo>
                    <a:cubicBezTo>
                      <a:pt x="1080005" y="3236468"/>
                      <a:pt x="1075337" y="3238659"/>
                      <a:pt x="1073051" y="3240945"/>
                    </a:cubicBezTo>
                    <a:cubicBezTo>
                      <a:pt x="1053620" y="3260090"/>
                      <a:pt x="1032951" y="3277807"/>
                      <a:pt x="1015711" y="3299809"/>
                    </a:cubicBezTo>
                    <a:cubicBezTo>
                      <a:pt x="1003805" y="3314954"/>
                      <a:pt x="994375" y="3334957"/>
                      <a:pt x="988088" y="3354959"/>
                    </a:cubicBezTo>
                    <a:cubicBezTo>
                      <a:pt x="973515" y="3400965"/>
                      <a:pt x="965705" y="3450018"/>
                      <a:pt x="976658" y="3498215"/>
                    </a:cubicBezTo>
                    <a:cubicBezTo>
                      <a:pt x="987422" y="3545364"/>
                      <a:pt x="989041" y="3597370"/>
                      <a:pt x="1016854" y="3636994"/>
                    </a:cubicBezTo>
                    <a:cubicBezTo>
                      <a:pt x="1018378" y="3639185"/>
                      <a:pt x="1018664" y="3642614"/>
                      <a:pt x="1017806" y="3648615"/>
                    </a:cubicBezTo>
                    <a:cubicBezTo>
                      <a:pt x="1013996" y="3645757"/>
                      <a:pt x="1009520" y="3643662"/>
                      <a:pt x="1006567" y="3639852"/>
                    </a:cubicBezTo>
                    <a:cubicBezTo>
                      <a:pt x="999233" y="3630232"/>
                      <a:pt x="994089" y="3616611"/>
                      <a:pt x="985421" y="3610039"/>
                    </a:cubicBezTo>
                    <a:cubicBezTo>
                      <a:pt x="960371" y="3591084"/>
                      <a:pt x="934272" y="3574510"/>
                      <a:pt x="908078" y="3558032"/>
                    </a:cubicBezTo>
                    <a:cubicBezTo>
                      <a:pt x="905030" y="3556032"/>
                      <a:pt x="899030" y="3558984"/>
                      <a:pt x="895220" y="3561556"/>
                    </a:cubicBezTo>
                    <a:cubicBezTo>
                      <a:pt x="865025" y="3581178"/>
                      <a:pt x="833879" y="3596799"/>
                      <a:pt x="799684" y="3600514"/>
                    </a:cubicBezTo>
                    <a:cubicBezTo>
                      <a:pt x="788921" y="3601657"/>
                      <a:pt x="777967" y="3600704"/>
                      <a:pt x="766727" y="3597561"/>
                    </a:cubicBezTo>
                    <a:cubicBezTo>
                      <a:pt x="812828" y="3595656"/>
                      <a:pt x="855881" y="3580701"/>
                      <a:pt x="899030" y="3551746"/>
                    </a:cubicBezTo>
                    <a:cubicBezTo>
                      <a:pt x="884456" y="3545745"/>
                      <a:pt x="872169" y="3539363"/>
                      <a:pt x="859406" y="3535648"/>
                    </a:cubicBezTo>
                    <a:cubicBezTo>
                      <a:pt x="804065" y="3519837"/>
                      <a:pt x="748344" y="3512407"/>
                      <a:pt x="691670" y="3523266"/>
                    </a:cubicBezTo>
                    <a:cubicBezTo>
                      <a:pt x="683574" y="3524790"/>
                      <a:pt x="675097" y="3523456"/>
                      <a:pt x="666715" y="3520980"/>
                    </a:cubicBezTo>
                    <a:cubicBezTo>
                      <a:pt x="709196" y="3496405"/>
                      <a:pt x="753964" y="3499263"/>
                      <a:pt x="799970" y="3499834"/>
                    </a:cubicBezTo>
                    <a:cubicBezTo>
                      <a:pt x="790635" y="3488785"/>
                      <a:pt x="781396" y="3477641"/>
                      <a:pt x="771680" y="3466211"/>
                    </a:cubicBezTo>
                    <a:cubicBezTo>
                      <a:pt x="747963" y="3494024"/>
                      <a:pt x="721388" y="3493834"/>
                      <a:pt x="693766" y="3486594"/>
                    </a:cubicBezTo>
                    <a:cubicBezTo>
                      <a:pt x="691766" y="3486023"/>
                      <a:pt x="689289" y="3484880"/>
                      <a:pt x="687575" y="3485833"/>
                    </a:cubicBezTo>
                    <a:cubicBezTo>
                      <a:pt x="671192" y="3494691"/>
                      <a:pt x="654713" y="3503263"/>
                      <a:pt x="638807" y="3513360"/>
                    </a:cubicBezTo>
                    <a:cubicBezTo>
                      <a:pt x="631949" y="3517741"/>
                      <a:pt x="630806" y="3526028"/>
                      <a:pt x="638521" y="3532124"/>
                    </a:cubicBezTo>
                    <a:cubicBezTo>
                      <a:pt x="663000" y="3551650"/>
                      <a:pt x="687765" y="3570605"/>
                      <a:pt x="712149" y="3590322"/>
                    </a:cubicBezTo>
                    <a:cubicBezTo>
                      <a:pt x="756059" y="3625850"/>
                      <a:pt x="803303" y="3631756"/>
                      <a:pt x="853595" y="3619278"/>
                    </a:cubicBezTo>
                    <a:cubicBezTo>
                      <a:pt x="893029" y="3609467"/>
                      <a:pt x="932462" y="3607276"/>
                      <a:pt x="969991" y="3631660"/>
                    </a:cubicBezTo>
                    <a:cubicBezTo>
                      <a:pt x="994280" y="3647376"/>
                      <a:pt x="1013996" y="3666998"/>
                      <a:pt x="1020188" y="3703098"/>
                    </a:cubicBezTo>
                    <a:cubicBezTo>
                      <a:pt x="1025331" y="3732911"/>
                      <a:pt x="1032665" y="3762058"/>
                      <a:pt x="1038761" y="3791585"/>
                    </a:cubicBezTo>
                    <a:cubicBezTo>
                      <a:pt x="1040285" y="3798919"/>
                      <a:pt x="1041428" y="3804063"/>
                      <a:pt x="1049239" y="3803491"/>
                    </a:cubicBezTo>
                    <a:cubicBezTo>
                      <a:pt x="1060669" y="3802729"/>
                      <a:pt x="1066670" y="3813016"/>
                      <a:pt x="1064765" y="3825208"/>
                    </a:cubicBezTo>
                    <a:cubicBezTo>
                      <a:pt x="1060097" y="3854545"/>
                      <a:pt x="1069718" y="3878167"/>
                      <a:pt x="1080290" y="3902266"/>
                    </a:cubicBezTo>
                    <a:cubicBezTo>
                      <a:pt x="1082005" y="3906171"/>
                      <a:pt x="1081243" y="3911791"/>
                      <a:pt x="1081719" y="3916648"/>
                    </a:cubicBezTo>
                    <a:cubicBezTo>
                      <a:pt x="1078195" y="3913791"/>
                      <a:pt x="1074004" y="3911600"/>
                      <a:pt x="1071337" y="3907885"/>
                    </a:cubicBezTo>
                    <a:cubicBezTo>
                      <a:pt x="1066384" y="3900837"/>
                      <a:pt x="1062193" y="3892836"/>
                      <a:pt x="1056573" y="3883216"/>
                    </a:cubicBezTo>
                    <a:cubicBezTo>
                      <a:pt x="1050858" y="3897979"/>
                      <a:pt x="1046191" y="3910267"/>
                      <a:pt x="1040952" y="3923601"/>
                    </a:cubicBezTo>
                    <a:cubicBezTo>
                      <a:pt x="1079433" y="3932555"/>
                      <a:pt x="1091435" y="3969512"/>
                      <a:pt x="1098197" y="4009041"/>
                    </a:cubicBezTo>
                    <a:cubicBezTo>
                      <a:pt x="1105913" y="4054570"/>
                      <a:pt x="1109246" y="4101148"/>
                      <a:pt x="1116009" y="4146963"/>
                    </a:cubicBezTo>
                    <a:cubicBezTo>
                      <a:pt x="1128773" y="4233831"/>
                      <a:pt x="1142584" y="4320508"/>
                      <a:pt x="1155728" y="4407281"/>
                    </a:cubicBezTo>
                    <a:cubicBezTo>
                      <a:pt x="1163539" y="4458811"/>
                      <a:pt x="1170778" y="4510532"/>
                      <a:pt x="1178398" y="4562158"/>
                    </a:cubicBezTo>
                    <a:cubicBezTo>
                      <a:pt x="1178874" y="4565587"/>
                      <a:pt x="1180017" y="4568920"/>
                      <a:pt x="1180874" y="4572635"/>
                    </a:cubicBezTo>
                    <a:cubicBezTo>
                      <a:pt x="1182303" y="4571492"/>
                      <a:pt x="1183541" y="4571111"/>
                      <a:pt x="1183637" y="4570444"/>
                    </a:cubicBezTo>
                    <a:cubicBezTo>
                      <a:pt x="1187923" y="4540822"/>
                      <a:pt x="1193066" y="4511294"/>
                      <a:pt x="1195924" y="4481386"/>
                    </a:cubicBezTo>
                    <a:cubicBezTo>
                      <a:pt x="1197257" y="4467289"/>
                      <a:pt x="1195162" y="4452525"/>
                      <a:pt x="1193447" y="4438333"/>
                    </a:cubicBezTo>
                    <a:cubicBezTo>
                      <a:pt x="1192114" y="4427474"/>
                      <a:pt x="1188304" y="4417187"/>
                      <a:pt x="1186304" y="4406424"/>
                    </a:cubicBezTo>
                    <a:cubicBezTo>
                      <a:pt x="1174969" y="4345464"/>
                      <a:pt x="1162872" y="4284694"/>
                      <a:pt x="1152776" y="4223449"/>
                    </a:cubicBezTo>
                    <a:cubicBezTo>
                      <a:pt x="1135250" y="4116959"/>
                      <a:pt x="1117628" y="4010565"/>
                      <a:pt x="1102865" y="3903409"/>
                    </a:cubicBezTo>
                    <a:cubicBezTo>
                      <a:pt x="1096483" y="3857308"/>
                      <a:pt x="1096959" y="3809683"/>
                      <a:pt x="1095054" y="3762724"/>
                    </a:cubicBezTo>
                    <a:cubicBezTo>
                      <a:pt x="1094006" y="3737674"/>
                      <a:pt x="1094102" y="3712527"/>
                      <a:pt x="1094006" y="3687477"/>
                    </a:cubicBezTo>
                    <a:cubicBezTo>
                      <a:pt x="1093911" y="3657473"/>
                      <a:pt x="1104008" y="3639185"/>
                      <a:pt x="1127439" y="3630613"/>
                    </a:cubicBezTo>
                    <a:cubicBezTo>
                      <a:pt x="1160205" y="3618516"/>
                      <a:pt x="1193828" y="3609943"/>
                      <a:pt x="1226023" y="3596037"/>
                    </a:cubicBezTo>
                    <a:cubicBezTo>
                      <a:pt x="1245454" y="3587750"/>
                      <a:pt x="1265266" y="3575749"/>
                      <a:pt x="1280792" y="3559270"/>
                    </a:cubicBezTo>
                    <a:cubicBezTo>
                      <a:pt x="1303842" y="3534982"/>
                      <a:pt x="1323845" y="3506026"/>
                      <a:pt x="1343847" y="3477546"/>
                    </a:cubicBezTo>
                    <a:cubicBezTo>
                      <a:pt x="1355849" y="3460496"/>
                      <a:pt x="1358611" y="3442494"/>
                      <a:pt x="1356325" y="3423539"/>
                    </a:cubicBezTo>
                    <a:cubicBezTo>
                      <a:pt x="1309557" y="3437255"/>
                      <a:pt x="1262885" y="3450876"/>
                      <a:pt x="1216307" y="3464877"/>
                    </a:cubicBezTo>
                    <a:cubicBezTo>
                      <a:pt x="1212783" y="3465925"/>
                      <a:pt x="1208592" y="3468783"/>
                      <a:pt x="1206878" y="3472498"/>
                    </a:cubicBezTo>
                    <a:cubicBezTo>
                      <a:pt x="1195733" y="3496215"/>
                      <a:pt x="1185161" y="3520313"/>
                      <a:pt x="1174302" y="3544221"/>
                    </a:cubicBezTo>
                    <a:lnTo>
                      <a:pt x="1174683" y="3543840"/>
                    </a:lnTo>
                    <a:cubicBezTo>
                      <a:pt x="1165063" y="3544126"/>
                      <a:pt x="1169063" y="3536601"/>
                      <a:pt x="1170968" y="3532219"/>
                    </a:cubicBezTo>
                    <a:close/>
                    <a:moveTo>
                      <a:pt x="1445193" y="2754027"/>
                    </a:moveTo>
                    <a:cubicBezTo>
                      <a:pt x="1461576" y="2773363"/>
                      <a:pt x="1471387" y="2797080"/>
                      <a:pt x="1474530" y="2825274"/>
                    </a:cubicBezTo>
                    <a:cubicBezTo>
                      <a:pt x="1477769" y="2854134"/>
                      <a:pt x="1462910" y="2885758"/>
                      <a:pt x="1439954" y="2891282"/>
                    </a:cubicBezTo>
                    <a:cubicBezTo>
                      <a:pt x="1406141" y="2899474"/>
                      <a:pt x="1372613" y="2902045"/>
                      <a:pt x="1339751" y="2882043"/>
                    </a:cubicBezTo>
                    <a:cubicBezTo>
                      <a:pt x="1319654" y="2869851"/>
                      <a:pt x="1297746" y="2862326"/>
                      <a:pt x="1276696" y="2852706"/>
                    </a:cubicBezTo>
                    <a:cubicBezTo>
                      <a:pt x="1276029" y="2853944"/>
                      <a:pt x="1275458" y="2855182"/>
                      <a:pt x="1274791" y="2856516"/>
                    </a:cubicBezTo>
                    <a:cubicBezTo>
                      <a:pt x="1284983" y="2868993"/>
                      <a:pt x="1296698" y="2880138"/>
                      <a:pt x="1305176" y="2894235"/>
                    </a:cubicBezTo>
                    <a:cubicBezTo>
                      <a:pt x="1321654" y="2921476"/>
                      <a:pt x="1336418" y="2950432"/>
                      <a:pt x="1351943" y="2978626"/>
                    </a:cubicBezTo>
                    <a:cubicBezTo>
                      <a:pt x="1372041" y="3015012"/>
                      <a:pt x="1347562" y="3077019"/>
                      <a:pt x="1310414" y="3076639"/>
                    </a:cubicBezTo>
                    <a:cubicBezTo>
                      <a:pt x="1283649" y="3076353"/>
                      <a:pt x="1257646" y="3075781"/>
                      <a:pt x="1232500" y="3063208"/>
                    </a:cubicBezTo>
                    <a:cubicBezTo>
                      <a:pt x="1226309" y="3060065"/>
                      <a:pt x="1219641" y="3058446"/>
                      <a:pt x="1212688" y="3055969"/>
                    </a:cubicBezTo>
                    <a:cubicBezTo>
                      <a:pt x="1212688" y="3146361"/>
                      <a:pt x="1212688" y="3234944"/>
                      <a:pt x="1212688" y="3326765"/>
                    </a:cubicBezTo>
                    <a:cubicBezTo>
                      <a:pt x="1216498" y="3322669"/>
                      <a:pt x="1218498" y="3321050"/>
                      <a:pt x="1219832" y="3318859"/>
                    </a:cubicBezTo>
                    <a:cubicBezTo>
                      <a:pt x="1270790" y="3238087"/>
                      <a:pt x="1339656" y="3195415"/>
                      <a:pt x="1417761" y="3172555"/>
                    </a:cubicBezTo>
                    <a:cubicBezTo>
                      <a:pt x="1431668" y="3168459"/>
                      <a:pt x="1441383" y="3174556"/>
                      <a:pt x="1443479" y="3192177"/>
                    </a:cubicBezTo>
                    <a:cubicBezTo>
                      <a:pt x="1445765" y="3211417"/>
                      <a:pt x="1447479" y="3232277"/>
                      <a:pt x="1443860" y="3250756"/>
                    </a:cubicBezTo>
                    <a:cubicBezTo>
                      <a:pt x="1433192" y="3305524"/>
                      <a:pt x="1411570" y="3353054"/>
                      <a:pt x="1375851" y="3389059"/>
                    </a:cubicBezTo>
                    <a:cubicBezTo>
                      <a:pt x="1371279" y="3393726"/>
                      <a:pt x="1367088" y="3398965"/>
                      <a:pt x="1361849" y="3405060"/>
                    </a:cubicBezTo>
                    <a:cubicBezTo>
                      <a:pt x="1376899" y="3414300"/>
                      <a:pt x="1376423" y="3428778"/>
                      <a:pt x="1370803" y="3443542"/>
                    </a:cubicBezTo>
                    <a:cubicBezTo>
                      <a:pt x="1362897" y="3464116"/>
                      <a:pt x="1355753" y="3485642"/>
                      <a:pt x="1345085" y="3503835"/>
                    </a:cubicBezTo>
                    <a:cubicBezTo>
                      <a:pt x="1325940" y="3536696"/>
                      <a:pt x="1304699" y="3568033"/>
                      <a:pt x="1276410" y="3589274"/>
                    </a:cubicBezTo>
                    <a:cubicBezTo>
                      <a:pt x="1261932" y="3600133"/>
                      <a:pt x="1246025" y="3608705"/>
                      <a:pt x="1230214" y="3616134"/>
                    </a:cubicBezTo>
                    <a:cubicBezTo>
                      <a:pt x="1221356" y="3620230"/>
                      <a:pt x="1218689" y="3625278"/>
                      <a:pt x="1218974" y="3636899"/>
                    </a:cubicBezTo>
                    <a:cubicBezTo>
                      <a:pt x="1222880" y="3775583"/>
                      <a:pt x="1226118" y="3914267"/>
                      <a:pt x="1230119" y="4052951"/>
                    </a:cubicBezTo>
                    <a:cubicBezTo>
                      <a:pt x="1232500" y="4134866"/>
                      <a:pt x="1235738" y="4216686"/>
                      <a:pt x="1238691" y="4298506"/>
                    </a:cubicBezTo>
                    <a:cubicBezTo>
                      <a:pt x="1238882" y="4302697"/>
                      <a:pt x="1239453" y="4306888"/>
                      <a:pt x="1242120" y="4312031"/>
                    </a:cubicBezTo>
                    <a:cubicBezTo>
                      <a:pt x="1243644" y="4307078"/>
                      <a:pt x="1245644" y="4302220"/>
                      <a:pt x="1246787" y="4297077"/>
                    </a:cubicBezTo>
                    <a:cubicBezTo>
                      <a:pt x="1263266" y="4221163"/>
                      <a:pt x="1279934" y="4145248"/>
                      <a:pt x="1296127" y="4069143"/>
                    </a:cubicBezTo>
                    <a:cubicBezTo>
                      <a:pt x="1336132" y="3881310"/>
                      <a:pt x="1375184" y="3693001"/>
                      <a:pt x="1427000" y="3509645"/>
                    </a:cubicBezTo>
                    <a:cubicBezTo>
                      <a:pt x="1478626" y="3326860"/>
                      <a:pt x="1532633" y="3145218"/>
                      <a:pt x="1585877" y="2963196"/>
                    </a:cubicBezTo>
                    <a:cubicBezTo>
                      <a:pt x="1598831" y="2919000"/>
                      <a:pt x="1598641" y="2875280"/>
                      <a:pt x="1585496" y="2831560"/>
                    </a:cubicBezTo>
                    <a:cubicBezTo>
                      <a:pt x="1569875" y="2779554"/>
                      <a:pt x="1543301" y="2736310"/>
                      <a:pt x="1514535" y="2694972"/>
                    </a:cubicBezTo>
                    <a:cubicBezTo>
                      <a:pt x="1512440" y="2692019"/>
                      <a:pt x="1507677" y="2689733"/>
                      <a:pt x="1504724" y="2690400"/>
                    </a:cubicBezTo>
                    <a:cubicBezTo>
                      <a:pt x="1468339" y="2699449"/>
                      <a:pt x="1432430" y="2692019"/>
                      <a:pt x="1396425" y="2686494"/>
                    </a:cubicBezTo>
                    <a:cubicBezTo>
                      <a:pt x="1393187" y="2686018"/>
                      <a:pt x="1389758" y="2686399"/>
                      <a:pt x="1386900" y="2686399"/>
                    </a:cubicBezTo>
                    <a:cubicBezTo>
                      <a:pt x="1406522" y="2709164"/>
                      <a:pt x="1425953" y="2731357"/>
                      <a:pt x="1445193" y="2754027"/>
                    </a:cubicBezTo>
                    <a:close/>
                    <a:moveTo>
                      <a:pt x="1073623" y="4817428"/>
                    </a:moveTo>
                    <a:cubicBezTo>
                      <a:pt x="1046286" y="4751896"/>
                      <a:pt x="1005710" y="4698365"/>
                      <a:pt x="972277" y="4638358"/>
                    </a:cubicBezTo>
                    <a:cubicBezTo>
                      <a:pt x="935606" y="4572635"/>
                      <a:pt x="900173" y="4505674"/>
                      <a:pt x="866359" y="4437571"/>
                    </a:cubicBezTo>
                    <a:cubicBezTo>
                      <a:pt x="834545" y="4373563"/>
                      <a:pt x="806923" y="4306221"/>
                      <a:pt x="775014" y="4242308"/>
                    </a:cubicBezTo>
                    <a:cubicBezTo>
                      <a:pt x="730532" y="4153344"/>
                      <a:pt x="678431" y="4071715"/>
                      <a:pt x="611375" y="4007707"/>
                    </a:cubicBezTo>
                    <a:cubicBezTo>
                      <a:pt x="577561" y="3975417"/>
                      <a:pt x="540604" y="3947890"/>
                      <a:pt x="504314" y="3919982"/>
                    </a:cubicBezTo>
                    <a:cubicBezTo>
                      <a:pt x="458879" y="3884930"/>
                      <a:pt x="412588" y="3851688"/>
                      <a:pt x="366582" y="3817684"/>
                    </a:cubicBezTo>
                    <a:cubicBezTo>
                      <a:pt x="364582" y="3816159"/>
                      <a:pt x="362201" y="3815398"/>
                      <a:pt x="357438" y="3812921"/>
                    </a:cubicBezTo>
                    <a:cubicBezTo>
                      <a:pt x="377345" y="3842067"/>
                      <a:pt x="396395" y="3867690"/>
                      <a:pt x="413350" y="3895217"/>
                    </a:cubicBezTo>
                    <a:cubicBezTo>
                      <a:pt x="445925" y="3948176"/>
                      <a:pt x="476120" y="4003516"/>
                      <a:pt x="509648" y="4055523"/>
                    </a:cubicBezTo>
                    <a:cubicBezTo>
                      <a:pt x="546890" y="4113340"/>
                      <a:pt x="586705" y="4168489"/>
                      <a:pt x="625567" y="4224782"/>
                    </a:cubicBezTo>
                    <a:cubicBezTo>
                      <a:pt x="626329" y="4225830"/>
                      <a:pt x="627567" y="4226211"/>
                      <a:pt x="630710" y="4228307"/>
                    </a:cubicBezTo>
                    <a:cubicBezTo>
                      <a:pt x="626805" y="4151725"/>
                      <a:pt x="622995" y="4077335"/>
                      <a:pt x="593658" y="4009041"/>
                    </a:cubicBezTo>
                    <a:cubicBezTo>
                      <a:pt x="610327" y="4038473"/>
                      <a:pt x="623090" y="4069715"/>
                      <a:pt x="626996" y="4105243"/>
                    </a:cubicBezTo>
                    <a:cubicBezTo>
                      <a:pt x="631472" y="4146106"/>
                      <a:pt x="634425" y="4187158"/>
                      <a:pt x="638902" y="4228021"/>
                    </a:cubicBezTo>
                    <a:cubicBezTo>
                      <a:pt x="639854" y="4236784"/>
                      <a:pt x="642902" y="4246880"/>
                      <a:pt x="647665" y="4252881"/>
                    </a:cubicBezTo>
                    <a:cubicBezTo>
                      <a:pt x="678431" y="4291457"/>
                      <a:pt x="709577" y="4329652"/>
                      <a:pt x="741391" y="4366991"/>
                    </a:cubicBezTo>
                    <a:cubicBezTo>
                      <a:pt x="784730" y="4417949"/>
                      <a:pt x="821306" y="4475385"/>
                      <a:pt x="850071" y="4540631"/>
                    </a:cubicBezTo>
                    <a:cubicBezTo>
                      <a:pt x="853500" y="4548537"/>
                      <a:pt x="857882" y="4555681"/>
                      <a:pt x="864930" y="4562253"/>
                    </a:cubicBezTo>
                    <a:cubicBezTo>
                      <a:pt x="862930" y="4545965"/>
                      <a:pt x="861406" y="4529487"/>
                      <a:pt x="858834" y="4513390"/>
                    </a:cubicBezTo>
                    <a:cubicBezTo>
                      <a:pt x="856072" y="4496054"/>
                      <a:pt x="852643" y="4478909"/>
                      <a:pt x="848738" y="4461955"/>
                    </a:cubicBezTo>
                    <a:cubicBezTo>
                      <a:pt x="845023" y="4445572"/>
                      <a:pt x="840356" y="4429570"/>
                      <a:pt x="838451" y="4411663"/>
                    </a:cubicBezTo>
                    <a:cubicBezTo>
                      <a:pt x="840546" y="4416711"/>
                      <a:pt x="842832" y="4421569"/>
                      <a:pt x="844737" y="4426808"/>
                    </a:cubicBezTo>
                    <a:cubicBezTo>
                      <a:pt x="861596" y="4473766"/>
                      <a:pt x="868454" y="4523772"/>
                      <a:pt x="873407" y="4574540"/>
                    </a:cubicBezTo>
                    <a:cubicBezTo>
                      <a:pt x="874265" y="4583494"/>
                      <a:pt x="877503" y="4592924"/>
                      <a:pt x="881694" y="4600353"/>
                    </a:cubicBezTo>
                    <a:cubicBezTo>
                      <a:pt x="899696" y="4632928"/>
                      <a:pt x="918365" y="4664742"/>
                      <a:pt x="936749" y="4696936"/>
                    </a:cubicBezTo>
                    <a:cubicBezTo>
                      <a:pt x="937415" y="4697984"/>
                      <a:pt x="937130" y="4699889"/>
                      <a:pt x="937415" y="4702270"/>
                    </a:cubicBezTo>
                    <a:cubicBezTo>
                      <a:pt x="898172" y="4683411"/>
                      <a:pt x="859406" y="4665218"/>
                      <a:pt x="820925" y="4645978"/>
                    </a:cubicBezTo>
                    <a:cubicBezTo>
                      <a:pt x="811685" y="4641310"/>
                      <a:pt x="803589" y="4633119"/>
                      <a:pt x="792445" y="4624642"/>
                    </a:cubicBezTo>
                    <a:cubicBezTo>
                      <a:pt x="834641" y="4644644"/>
                      <a:pt x="873788" y="4663313"/>
                      <a:pt x="913031" y="4681887"/>
                    </a:cubicBezTo>
                    <a:cubicBezTo>
                      <a:pt x="913889" y="4680268"/>
                      <a:pt x="914651" y="4678744"/>
                      <a:pt x="915508" y="4677124"/>
                    </a:cubicBezTo>
                    <a:cubicBezTo>
                      <a:pt x="905792" y="4660837"/>
                      <a:pt x="895696" y="4644835"/>
                      <a:pt x="886457" y="4628071"/>
                    </a:cubicBezTo>
                    <a:cubicBezTo>
                      <a:pt x="861692" y="4583208"/>
                      <a:pt x="837308" y="4537964"/>
                      <a:pt x="812733" y="4492816"/>
                    </a:cubicBezTo>
                    <a:cubicBezTo>
                      <a:pt x="811304" y="4490149"/>
                      <a:pt x="809876" y="4487482"/>
                      <a:pt x="808542" y="4484719"/>
                    </a:cubicBezTo>
                    <a:cubicBezTo>
                      <a:pt x="796350" y="4460716"/>
                      <a:pt x="781777" y="4447762"/>
                      <a:pt x="756345" y="4445572"/>
                    </a:cubicBezTo>
                    <a:cubicBezTo>
                      <a:pt x="682622" y="4438999"/>
                      <a:pt x="615185" y="4406043"/>
                      <a:pt x="554034" y="4353655"/>
                    </a:cubicBezTo>
                    <a:cubicBezTo>
                      <a:pt x="552034" y="4351941"/>
                      <a:pt x="550319" y="4349750"/>
                      <a:pt x="546509" y="4345750"/>
                    </a:cubicBezTo>
                    <a:cubicBezTo>
                      <a:pt x="585086" y="4367752"/>
                      <a:pt x="620519" y="4390422"/>
                      <a:pt x="657476" y="4408424"/>
                    </a:cubicBezTo>
                    <a:cubicBezTo>
                      <a:pt x="694528" y="4426426"/>
                      <a:pt x="733295" y="4437380"/>
                      <a:pt x="777014" y="4438333"/>
                    </a:cubicBezTo>
                    <a:cubicBezTo>
                      <a:pt x="771966" y="4431284"/>
                      <a:pt x="769013" y="4426617"/>
                      <a:pt x="765680" y="4422426"/>
                    </a:cubicBezTo>
                    <a:cubicBezTo>
                      <a:pt x="711863" y="4355941"/>
                      <a:pt x="657666" y="4289838"/>
                      <a:pt x="604136" y="4222972"/>
                    </a:cubicBezTo>
                    <a:cubicBezTo>
                      <a:pt x="585371" y="4199541"/>
                      <a:pt x="568512" y="4173918"/>
                      <a:pt x="550224" y="4149820"/>
                    </a:cubicBezTo>
                    <a:cubicBezTo>
                      <a:pt x="546128" y="4144391"/>
                      <a:pt x="540223" y="4139914"/>
                      <a:pt x="534508" y="4138009"/>
                    </a:cubicBezTo>
                    <a:cubicBezTo>
                      <a:pt x="498599" y="4126293"/>
                      <a:pt x="424208" y="4072668"/>
                      <a:pt x="406778" y="4043902"/>
                    </a:cubicBezTo>
                    <a:cubicBezTo>
                      <a:pt x="447640" y="4074477"/>
                      <a:pt x="486121" y="4110958"/>
                      <a:pt x="536127" y="4129056"/>
                    </a:cubicBezTo>
                    <a:cubicBezTo>
                      <a:pt x="522316" y="4106767"/>
                      <a:pt x="510505" y="4088098"/>
                      <a:pt x="498980" y="4069143"/>
                    </a:cubicBezTo>
                    <a:cubicBezTo>
                      <a:pt x="453450" y="3994277"/>
                      <a:pt x="409540" y="3917601"/>
                      <a:pt x="361534" y="3845306"/>
                    </a:cubicBezTo>
                    <a:cubicBezTo>
                      <a:pt x="342389" y="3816445"/>
                      <a:pt x="314290" y="3796919"/>
                      <a:pt x="290096" y="3773297"/>
                    </a:cubicBezTo>
                    <a:cubicBezTo>
                      <a:pt x="288668" y="3771868"/>
                      <a:pt x="286477" y="3771678"/>
                      <a:pt x="282191" y="3769773"/>
                    </a:cubicBezTo>
                    <a:cubicBezTo>
                      <a:pt x="285334" y="3776535"/>
                      <a:pt x="286763" y="3780917"/>
                      <a:pt x="289049" y="3784441"/>
                    </a:cubicBezTo>
                    <a:cubicBezTo>
                      <a:pt x="326768" y="3841496"/>
                      <a:pt x="350199" y="3908361"/>
                      <a:pt x="369059" y="3977227"/>
                    </a:cubicBezTo>
                    <a:cubicBezTo>
                      <a:pt x="393443" y="4066476"/>
                      <a:pt x="426685" y="4149820"/>
                      <a:pt x="465452" y="4230307"/>
                    </a:cubicBezTo>
                    <a:cubicBezTo>
                      <a:pt x="510410" y="4323557"/>
                      <a:pt x="558797" y="4413472"/>
                      <a:pt x="620614" y="4490816"/>
                    </a:cubicBezTo>
                    <a:cubicBezTo>
                      <a:pt x="655856" y="4534916"/>
                      <a:pt x="694909" y="4572921"/>
                      <a:pt x="739010" y="4602163"/>
                    </a:cubicBezTo>
                    <a:cubicBezTo>
                      <a:pt x="780634" y="4629785"/>
                      <a:pt x="815210" y="4668647"/>
                      <a:pt x="849976" y="4707604"/>
                    </a:cubicBezTo>
                    <a:cubicBezTo>
                      <a:pt x="856072" y="4714462"/>
                      <a:pt x="863978" y="4720273"/>
                      <a:pt x="871883" y="4722940"/>
                    </a:cubicBezTo>
                    <a:cubicBezTo>
                      <a:pt x="959990" y="4753420"/>
                      <a:pt x="1031237" y="4816380"/>
                      <a:pt x="1091530" y="4900676"/>
                    </a:cubicBezTo>
                    <a:cubicBezTo>
                      <a:pt x="1093149" y="4902962"/>
                      <a:pt x="1093816" y="4906486"/>
                      <a:pt x="1094864" y="4909439"/>
                    </a:cubicBezTo>
                    <a:cubicBezTo>
                      <a:pt x="1100579" y="4872006"/>
                      <a:pt x="1085434" y="4845526"/>
                      <a:pt x="1073623" y="4817428"/>
                    </a:cubicBezTo>
                    <a:close/>
                    <a:moveTo>
                      <a:pt x="1531204" y="4804188"/>
                    </a:moveTo>
                    <a:cubicBezTo>
                      <a:pt x="1545206" y="4802474"/>
                      <a:pt x="1564160" y="4781804"/>
                      <a:pt x="1567685" y="4764278"/>
                    </a:cubicBezTo>
                    <a:cubicBezTo>
                      <a:pt x="1576067" y="4722844"/>
                      <a:pt x="1592069" y="4686840"/>
                      <a:pt x="1615976" y="4656360"/>
                    </a:cubicBezTo>
                    <a:cubicBezTo>
                      <a:pt x="1619977" y="4651312"/>
                      <a:pt x="1624549" y="4647025"/>
                      <a:pt x="1630264" y="4643882"/>
                    </a:cubicBezTo>
                    <a:cubicBezTo>
                      <a:pt x="1606261" y="4679601"/>
                      <a:pt x="1584068" y="4716177"/>
                      <a:pt x="1574066" y="4762087"/>
                    </a:cubicBezTo>
                    <a:cubicBezTo>
                      <a:pt x="1575305" y="4762468"/>
                      <a:pt x="1576352" y="4763135"/>
                      <a:pt x="1576733" y="4762754"/>
                    </a:cubicBezTo>
                    <a:cubicBezTo>
                      <a:pt x="1631312" y="4707700"/>
                      <a:pt x="1695320" y="4676362"/>
                      <a:pt x="1760661" y="4648835"/>
                    </a:cubicBezTo>
                    <a:cubicBezTo>
                      <a:pt x="1794094" y="4634738"/>
                      <a:pt x="1822955" y="4616260"/>
                      <a:pt x="1849434" y="4584541"/>
                    </a:cubicBezTo>
                    <a:cubicBezTo>
                      <a:pt x="1881438" y="4546156"/>
                      <a:pt x="1921253" y="4517962"/>
                      <a:pt x="1957829" y="4485672"/>
                    </a:cubicBezTo>
                    <a:cubicBezTo>
                      <a:pt x="1961543" y="4482338"/>
                      <a:pt x="1966306" y="4480814"/>
                      <a:pt x="1970687" y="4478814"/>
                    </a:cubicBezTo>
                    <a:cubicBezTo>
                      <a:pt x="1972592" y="4477957"/>
                      <a:pt x="1974593" y="4477861"/>
                      <a:pt x="1976021" y="4477576"/>
                    </a:cubicBezTo>
                    <a:cubicBezTo>
                      <a:pt x="1950971" y="4498150"/>
                      <a:pt x="1924967" y="4517485"/>
                      <a:pt x="1900774" y="4539869"/>
                    </a:cubicBezTo>
                    <a:cubicBezTo>
                      <a:pt x="1876580" y="4562253"/>
                      <a:pt x="1854197" y="4587685"/>
                      <a:pt x="1830956" y="4611688"/>
                    </a:cubicBezTo>
                    <a:cubicBezTo>
                      <a:pt x="1831813" y="4613497"/>
                      <a:pt x="1832765" y="4615307"/>
                      <a:pt x="1833623" y="4617117"/>
                    </a:cubicBezTo>
                    <a:cubicBezTo>
                      <a:pt x="1872199" y="4603496"/>
                      <a:pt x="1910966" y="4590447"/>
                      <a:pt x="1949447" y="4576159"/>
                    </a:cubicBezTo>
                    <a:cubicBezTo>
                      <a:pt x="1988309" y="4561682"/>
                      <a:pt x="2026790" y="4545775"/>
                      <a:pt x="2065556" y="4530725"/>
                    </a:cubicBezTo>
                    <a:cubicBezTo>
                      <a:pt x="2103656" y="4515866"/>
                      <a:pt x="2137946" y="4488625"/>
                      <a:pt x="2176046" y="4473861"/>
                    </a:cubicBezTo>
                    <a:cubicBezTo>
                      <a:pt x="2176713" y="4475575"/>
                      <a:pt x="2177285" y="4477385"/>
                      <a:pt x="2177951" y="4479100"/>
                    </a:cubicBezTo>
                    <a:cubicBezTo>
                      <a:pt x="2176142" y="4480814"/>
                      <a:pt x="2174427" y="4483005"/>
                      <a:pt x="2172427" y="4484243"/>
                    </a:cubicBezTo>
                    <a:cubicBezTo>
                      <a:pt x="2095084" y="4534440"/>
                      <a:pt x="2012883" y="4568254"/>
                      <a:pt x="1929635" y="4598829"/>
                    </a:cubicBezTo>
                    <a:cubicBezTo>
                      <a:pt x="1880486" y="4616831"/>
                      <a:pt x="1831622" y="4635786"/>
                      <a:pt x="1782569" y="4654455"/>
                    </a:cubicBezTo>
                    <a:cubicBezTo>
                      <a:pt x="1779044" y="4655788"/>
                      <a:pt x="1775711" y="4658074"/>
                      <a:pt x="1772282" y="4659884"/>
                    </a:cubicBezTo>
                    <a:cubicBezTo>
                      <a:pt x="1772282" y="4661408"/>
                      <a:pt x="1772186" y="4662932"/>
                      <a:pt x="1772186" y="4664551"/>
                    </a:cubicBezTo>
                    <a:cubicBezTo>
                      <a:pt x="1797999" y="4667980"/>
                      <a:pt x="1823812" y="4672838"/>
                      <a:pt x="1849720" y="4674458"/>
                    </a:cubicBezTo>
                    <a:cubicBezTo>
                      <a:pt x="1876104" y="4676077"/>
                      <a:pt x="1902679" y="4676362"/>
                      <a:pt x="1928968" y="4673981"/>
                    </a:cubicBezTo>
                    <a:cubicBezTo>
                      <a:pt x="1955257" y="4671600"/>
                      <a:pt x="1981260" y="4665123"/>
                      <a:pt x="2008025" y="4662932"/>
                    </a:cubicBezTo>
                    <a:cubicBezTo>
                      <a:pt x="2002787" y="4665218"/>
                      <a:pt x="1997643" y="4668076"/>
                      <a:pt x="1992309" y="4669790"/>
                    </a:cubicBezTo>
                    <a:cubicBezTo>
                      <a:pt x="1919157" y="4692841"/>
                      <a:pt x="1845910" y="4687983"/>
                      <a:pt x="1772472" y="4671124"/>
                    </a:cubicBezTo>
                    <a:cubicBezTo>
                      <a:pt x="1762566" y="4668838"/>
                      <a:pt x="1751136" y="4669314"/>
                      <a:pt x="1741802" y="4673410"/>
                    </a:cubicBezTo>
                    <a:cubicBezTo>
                      <a:pt x="1692176" y="4695127"/>
                      <a:pt x="1643599" y="4720368"/>
                      <a:pt x="1600451" y="4759135"/>
                    </a:cubicBezTo>
                    <a:cubicBezTo>
                      <a:pt x="1589783" y="4768660"/>
                      <a:pt x="1579972" y="4779804"/>
                      <a:pt x="1567494" y="4792567"/>
                    </a:cubicBezTo>
                    <a:cubicBezTo>
                      <a:pt x="1571876" y="4793234"/>
                      <a:pt x="1573304" y="4793806"/>
                      <a:pt x="1574638" y="4793520"/>
                    </a:cubicBezTo>
                    <a:cubicBezTo>
                      <a:pt x="1655600" y="4772374"/>
                      <a:pt x="1735134" y="4781614"/>
                      <a:pt x="1813715" y="4811332"/>
                    </a:cubicBezTo>
                    <a:cubicBezTo>
                      <a:pt x="1820859" y="4813999"/>
                      <a:pt x="1830098" y="4814284"/>
                      <a:pt x="1836956" y="4810951"/>
                    </a:cubicBezTo>
                    <a:cubicBezTo>
                      <a:pt x="1912966" y="4774470"/>
                      <a:pt x="1982879" y="4724654"/>
                      <a:pt x="2047459" y="4662266"/>
                    </a:cubicBezTo>
                    <a:cubicBezTo>
                      <a:pt x="2125278" y="4587113"/>
                      <a:pt x="2204336" y="4514152"/>
                      <a:pt x="2282917" y="4440142"/>
                    </a:cubicBezTo>
                    <a:cubicBezTo>
                      <a:pt x="2284822" y="4438333"/>
                      <a:pt x="2286632" y="4436333"/>
                      <a:pt x="2291870" y="4431094"/>
                    </a:cubicBezTo>
                    <a:cubicBezTo>
                      <a:pt x="2278154" y="4431094"/>
                      <a:pt x="2268153" y="4430046"/>
                      <a:pt x="2258342" y="4431284"/>
                    </a:cubicBezTo>
                    <a:cubicBezTo>
                      <a:pt x="2193763" y="4439095"/>
                      <a:pt x="2129183" y="4447191"/>
                      <a:pt x="2064699" y="4455668"/>
                    </a:cubicBezTo>
                    <a:cubicBezTo>
                      <a:pt x="2008216" y="4463193"/>
                      <a:pt x="1951637" y="4469575"/>
                      <a:pt x="1895535" y="4479766"/>
                    </a:cubicBezTo>
                    <a:cubicBezTo>
                      <a:pt x="1838195" y="4490149"/>
                      <a:pt x="1784283" y="4516342"/>
                      <a:pt x="1730943" y="4544346"/>
                    </a:cubicBezTo>
                    <a:cubicBezTo>
                      <a:pt x="1683318" y="4569301"/>
                      <a:pt x="1634931" y="4591971"/>
                      <a:pt x="1586639" y="4615212"/>
                    </a:cubicBezTo>
                    <a:cubicBezTo>
                      <a:pt x="1537776" y="4638739"/>
                      <a:pt x="1492628" y="4671409"/>
                      <a:pt x="1448813" y="4706747"/>
                    </a:cubicBezTo>
                    <a:cubicBezTo>
                      <a:pt x="1436621" y="4716558"/>
                      <a:pt x="1427191" y="4732465"/>
                      <a:pt x="1417571" y="4746657"/>
                    </a:cubicBezTo>
                    <a:cubicBezTo>
                      <a:pt x="1387567" y="4790567"/>
                      <a:pt x="1357563" y="4834573"/>
                      <a:pt x="1320797" y="4870101"/>
                    </a:cubicBezTo>
                    <a:cubicBezTo>
                      <a:pt x="1319844" y="4871053"/>
                      <a:pt x="1319368" y="4872673"/>
                      <a:pt x="1319463" y="4872387"/>
                    </a:cubicBezTo>
                    <a:cubicBezTo>
                      <a:pt x="1386519" y="4834573"/>
                      <a:pt x="1457576" y="4813046"/>
                      <a:pt x="1531204" y="4804188"/>
                    </a:cubicBezTo>
                    <a:close/>
                    <a:moveTo>
                      <a:pt x="1762757" y="3984371"/>
                    </a:moveTo>
                    <a:cubicBezTo>
                      <a:pt x="1764757" y="3982085"/>
                      <a:pt x="1767805" y="3981228"/>
                      <a:pt x="1771520" y="3981609"/>
                    </a:cubicBezTo>
                    <a:cubicBezTo>
                      <a:pt x="1714560" y="4056475"/>
                      <a:pt x="1657505" y="4131342"/>
                      <a:pt x="1600546" y="4206208"/>
                    </a:cubicBezTo>
                    <a:cubicBezTo>
                      <a:pt x="1652362" y="4196588"/>
                      <a:pt x="1697320" y="4171442"/>
                      <a:pt x="1738468" y="4134580"/>
                    </a:cubicBezTo>
                    <a:cubicBezTo>
                      <a:pt x="1719608" y="4159822"/>
                      <a:pt x="1697415" y="4178967"/>
                      <a:pt x="1671888" y="4190873"/>
                    </a:cubicBezTo>
                    <a:cubicBezTo>
                      <a:pt x="1649981" y="4201065"/>
                      <a:pt x="1626930" y="4207542"/>
                      <a:pt x="1604737" y="4217162"/>
                    </a:cubicBezTo>
                    <a:cubicBezTo>
                      <a:pt x="1597307" y="4220401"/>
                      <a:pt x="1589021" y="4226306"/>
                      <a:pt x="1584544" y="4234117"/>
                    </a:cubicBezTo>
                    <a:cubicBezTo>
                      <a:pt x="1549397" y="4295362"/>
                      <a:pt x="1514630" y="4356989"/>
                      <a:pt x="1480626" y="4419187"/>
                    </a:cubicBezTo>
                    <a:cubicBezTo>
                      <a:pt x="1445669" y="4483195"/>
                      <a:pt x="1411570" y="4547966"/>
                      <a:pt x="1376327" y="4613974"/>
                    </a:cubicBezTo>
                    <a:cubicBezTo>
                      <a:pt x="1412522" y="4600448"/>
                      <a:pt x="1448241" y="4586637"/>
                      <a:pt x="1478626" y="4559300"/>
                    </a:cubicBezTo>
                    <a:cubicBezTo>
                      <a:pt x="1509011" y="4532059"/>
                      <a:pt x="1537205" y="4501198"/>
                      <a:pt x="1566446" y="4471861"/>
                    </a:cubicBezTo>
                    <a:cubicBezTo>
                      <a:pt x="1567208" y="4473004"/>
                      <a:pt x="1567970" y="4474051"/>
                      <a:pt x="1568732" y="4475194"/>
                    </a:cubicBezTo>
                    <a:cubicBezTo>
                      <a:pt x="1546825" y="4499197"/>
                      <a:pt x="1525203" y="4523677"/>
                      <a:pt x="1503010" y="4547203"/>
                    </a:cubicBezTo>
                    <a:cubicBezTo>
                      <a:pt x="1470720" y="4581398"/>
                      <a:pt x="1432811" y="4601782"/>
                      <a:pt x="1392234" y="4614641"/>
                    </a:cubicBezTo>
                    <a:cubicBezTo>
                      <a:pt x="1375661" y="4619879"/>
                      <a:pt x="1364040" y="4630452"/>
                      <a:pt x="1354229" y="4648740"/>
                    </a:cubicBezTo>
                    <a:cubicBezTo>
                      <a:pt x="1329941" y="4693984"/>
                      <a:pt x="1302032" y="4736370"/>
                      <a:pt x="1278696" y="4782280"/>
                    </a:cubicBezTo>
                    <a:cubicBezTo>
                      <a:pt x="1262504" y="4813999"/>
                      <a:pt x="1251455" y="4849717"/>
                      <a:pt x="1238120" y="4883626"/>
                    </a:cubicBezTo>
                    <a:cubicBezTo>
                      <a:pt x="1239167" y="4884864"/>
                      <a:pt x="1240215" y="4886103"/>
                      <a:pt x="1241358" y="4887341"/>
                    </a:cubicBezTo>
                    <a:cubicBezTo>
                      <a:pt x="1245263" y="4885246"/>
                      <a:pt x="1249073" y="4882579"/>
                      <a:pt x="1253169" y="4881150"/>
                    </a:cubicBezTo>
                    <a:cubicBezTo>
                      <a:pt x="1265456" y="4876959"/>
                      <a:pt x="1277839" y="4873530"/>
                      <a:pt x="1290126" y="4869149"/>
                    </a:cubicBezTo>
                    <a:cubicBezTo>
                      <a:pt x="1296603" y="4866862"/>
                      <a:pt x="1304509" y="4865243"/>
                      <a:pt x="1308795" y="4859719"/>
                    </a:cubicBezTo>
                    <a:cubicBezTo>
                      <a:pt x="1346419" y="4810855"/>
                      <a:pt x="1383566" y="4761421"/>
                      <a:pt x="1420428" y="4711700"/>
                    </a:cubicBezTo>
                    <a:cubicBezTo>
                      <a:pt x="1471006" y="4643406"/>
                      <a:pt x="1521774" y="4575397"/>
                      <a:pt x="1571399" y="4506151"/>
                    </a:cubicBezTo>
                    <a:cubicBezTo>
                      <a:pt x="1630931" y="4423188"/>
                      <a:pt x="1686176" y="4335939"/>
                      <a:pt x="1730372" y="4238689"/>
                    </a:cubicBezTo>
                    <a:cubicBezTo>
                      <a:pt x="1759899" y="4173538"/>
                      <a:pt x="1787712" y="4107148"/>
                      <a:pt x="1816478" y="4041426"/>
                    </a:cubicBezTo>
                    <a:cubicBezTo>
                      <a:pt x="1838576" y="3990753"/>
                      <a:pt x="1861245" y="3940461"/>
                      <a:pt x="1883057" y="3889502"/>
                    </a:cubicBezTo>
                    <a:cubicBezTo>
                      <a:pt x="1889820" y="3873595"/>
                      <a:pt x="1894392" y="3856165"/>
                      <a:pt x="1900107" y="3838829"/>
                    </a:cubicBezTo>
                    <a:cubicBezTo>
                      <a:pt x="1898964" y="3838448"/>
                      <a:pt x="1897631" y="3837496"/>
                      <a:pt x="1896869" y="3837876"/>
                    </a:cubicBezTo>
                    <a:cubicBezTo>
                      <a:pt x="1867532" y="3853498"/>
                      <a:pt x="1838766" y="3871405"/>
                      <a:pt x="1808667" y="3884740"/>
                    </a:cubicBezTo>
                    <a:cubicBezTo>
                      <a:pt x="1711417" y="3927983"/>
                      <a:pt x="1629692" y="4001611"/>
                      <a:pt x="1553111" y="4085812"/>
                    </a:cubicBezTo>
                    <a:cubicBezTo>
                      <a:pt x="1548730" y="4090575"/>
                      <a:pt x="1545396" y="4097147"/>
                      <a:pt x="1542253" y="4103529"/>
                    </a:cubicBezTo>
                    <a:cubicBezTo>
                      <a:pt x="1507106" y="4174871"/>
                      <a:pt x="1494056" y="4253738"/>
                      <a:pt x="1492056" y="4336320"/>
                    </a:cubicBezTo>
                    <a:cubicBezTo>
                      <a:pt x="1491866" y="4343749"/>
                      <a:pt x="1492056" y="4351274"/>
                      <a:pt x="1492056" y="4362514"/>
                    </a:cubicBezTo>
                    <a:cubicBezTo>
                      <a:pt x="1568637" y="4218686"/>
                      <a:pt x="1662744" y="4098100"/>
                      <a:pt x="1762757" y="3984371"/>
                    </a:cubicBezTo>
                    <a:close/>
                    <a:moveTo>
                      <a:pt x="1999643" y="4907820"/>
                    </a:moveTo>
                    <a:cubicBezTo>
                      <a:pt x="1949732" y="4907249"/>
                      <a:pt x="1904108" y="4890198"/>
                      <a:pt x="1861150" y="4858099"/>
                    </a:cubicBezTo>
                    <a:cubicBezTo>
                      <a:pt x="1822764" y="4829429"/>
                      <a:pt x="1778949" y="4819809"/>
                      <a:pt x="1735610" y="4810951"/>
                    </a:cubicBezTo>
                    <a:cubicBezTo>
                      <a:pt x="1676460" y="4798759"/>
                      <a:pt x="1617596" y="4801711"/>
                      <a:pt x="1559017" y="4819904"/>
                    </a:cubicBezTo>
                    <a:cubicBezTo>
                      <a:pt x="1535585" y="4827238"/>
                      <a:pt x="1510630" y="4826667"/>
                      <a:pt x="1486913" y="4832953"/>
                    </a:cubicBezTo>
                    <a:cubicBezTo>
                      <a:pt x="1442717" y="4844669"/>
                      <a:pt x="1398806" y="4858480"/>
                      <a:pt x="1354896" y="4872006"/>
                    </a:cubicBezTo>
                    <a:cubicBezTo>
                      <a:pt x="1348038" y="4874101"/>
                      <a:pt x="1341656" y="4879150"/>
                      <a:pt x="1333560" y="4883626"/>
                    </a:cubicBezTo>
                    <a:cubicBezTo>
                      <a:pt x="1352801" y="4907725"/>
                      <a:pt x="1358230" y="4936586"/>
                      <a:pt x="1357944" y="4968208"/>
                    </a:cubicBezTo>
                    <a:cubicBezTo>
                      <a:pt x="1373279" y="4965827"/>
                      <a:pt x="1388043" y="4964779"/>
                      <a:pt x="1402426" y="4961160"/>
                    </a:cubicBezTo>
                    <a:cubicBezTo>
                      <a:pt x="1461957" y="4946111"/>
                      <a:pt x="1522155" y="4948206"/>
                      <a:pt x="1582353" y="4948587"/>
                    </a:cubicBezTo>
                    <a:cubicBezTo>
                      <a:pt x="1609690" y="4948777"/>
                      <a:pt x="1637027" y="4949444"/>
                      <a:pt x="1664268" y="4948206"/>
                    </a:cubicBezTo>
                    <a:cubicBezTo>
                      <a:pt x="1672555" y="4947825"/>
                      <a:pt x="1681889" y="4944015"/>
                      <a:pt x="1688652" y="4937919"/>
                    </a:cubicBezTo>
                    <a:cubicBezTo>
                      <a:pt x="1727419" y="4903248"/>
                      <a:pt x="1766757" y="4870387"/>
                      <a:pt x="1813715" y="4855528"/>
                    </a:cubicBezTo>
                    <a:cubicBezTo>
                      <a:pt x="1818287" y="4854099"/>
                      <a:pt x="1823145" y="4853718"/>
                      <a:pt x="1828574" y="4855242"/>
                    </a:cubicBezTo>
                    <a:cubicBezTo>
                      <a:pt x="1779521" y="4872863"/>
                      <a:pt x="1737039" y="4904963"/>
                      <a:pt x="1697510" y="4946587"/>
                    </a:cubicBezTo>
                    <a:cubicBezTo>
                      <a:pt x="1774472" y="4943253"/>
                      <a:pt x="1851434" y="4940015"/>
                      <a:pt x="1928396" y="4936680"/>
                    </a:cubicBezTo>
                    <a:cubicBezTo>
                      <a:pt x="1867151" y="4955350"/>
                      <a:pt x="1804476" y="4955636"/>
                      <a:pt x="1742278" y="4960208"/>
                    </a:cubicBezTo>
                    <a:cubicBezTo>
                      <a:pt x="1680270" y="4964779"/>
                      <a:pt x="1618072" y="4965827"/>
                      <a:pt x="1553492" y="4968590"/>
                    </a:cubicBezTo>
                    <a:cubicBezTo>
                      <a:pt x="1594164" y="5018881"/>
                      <a:pt x="1646075" y="5032883"/>
                      <a:pt x="1696463" y="5051076"/>
                    </a:cubicBezTo>
                    <a:cubicBezTo>
                      <a:pt x="1696177" y="5052600"/>
                      <a:pt x="1695891" y="5054124"/>
                      <a:pt x="1695605" y="5055553"/>
                    </a:cubicBezTo>
                    <a:cubicBezTo>
                      <a:pt x="1685985" y="5053648"/>
                      <a:pt x="1676079" y="5052886"/>
                      <a:pt x="1666745" y="5049552"/>
                    </a:cubicBezTo>
                    <a:cubicBezTo>
                      <a:pt x="1623025" y="5033836"/>
                      <a:pt x="1580258" y="5015833"/>
                      <a:pt x="1547587" y="4972495"/>
                    </a:cubicBezTo>
                    <a:cubicBezTo>
                      <a:pt x="1543586" y="4967256"/>
                      <a:pt x="1534157" y="4966113"/>
                      <a:pt x="1527489" y="4966780"/>
                    </a:cubicBezTo>
                    <a:cubicBezTo>
                      <a:pt x="1483769" y="4971352"/>
                      <a:pt x="1440145" y="4979353"/>
                      <a:pt x="1396330" y="4981257"/>
                    </a:cubicBezTo>
                    <a:cubicBezTo>
                      <a:pt x="1366326" y="4982591"/>
                      <a:pt x="1347943" y="4994783"/>
                      <a:pt x="1340894" y="5032883"/>
                    </a:cubicBezTo>
                    <a:cubicBezTo>
                      <a:pt x="1337656" y="5050314"/>
                      <a:pt x="1329845" y="5066316"/>
                      <a:pt x="1323559" y="5084604"/>
                    </a:cubicBezTo>
                    <a:cubicBezTo>
                      <a:pt x="1347371" y="5090414"/>
                      <a:pt x="1370422" y="5100225"/>
                      <a:pt x="1393758" y="5100892"/>
                    </a:cubicBezTo>
                    <a:cubicBezTo>
                      <a:pt x="1458528" y="5102987"/>
                      <a:pt x="1523584" y="5104416"/>
                      <a:pt x="1588259" y="5100225"/>
                    </a:cubicBezTo>
                    <a:cubicBezTo>
                      <a:pt x="1663030" y="5095367"/>
                      <a:pt x="1735229" y="5068126"/>
                      <a:pt x="1808477" y="5050219"/>
                    </a:cubicBezTo>
                    <a:cubicBezTo>
                      <a:pt x="1879628" y="5032788"/>
                      <a:pt x="1941827" y="4991640"/>
                      <a:pt x="2001834" y="4943634"/>
                    </a:cubicBezTo>
                    <a:cubicBezTo>
                      <a:pt x="2010026" y="4937062"/>
                      <a:pt x="2016693" y="4927537"/>
                      <a:pt x="2024123" y="4919345"/>
                    </a:cubicBezTo>
                    <a:cubicBezTo>
                      <a:pt x="2023361" y="4917059"/>
                      <a:pt x="2022599" y="4914773"/>
                      <a:pt x="2021837" y="4912487"/>
                    </a:cubicBezTo>
                    <a:cubicBezTo>
                      <a:pt x="2014407" y="4910963"/>
                      <a:pt x="2007073" y="4907915"/>
                      <a:pt x="1999643" y="4907820"/>
                    </a:cubicBezTo>
                    <a:close/>
                    <a:moveTo>
                      <a:pt x="1710655" y="1649984"/>
                    </a:moveTo>
                    <a:cubicBezTo>
                      <a:pt x="1642551" y="1615884"/>
                      <a:pt x="1575209" y="1578642"/>
                      <a:pt x="1505963" y="1548543"/>
                    </a:cubicBezTo>
                    <a:cubicBezTo>
                      <a:pt x="1459004" y="1528159"/>
                      <a:pt x="1409379" y="1517586"/>
                      <a:pt x="1360897" y="1503108"/>
                    </a:cubicBezTo>
                    <a:cubicBezTo>
                      <a:pt x="1341371" y="1497298"/>
                      <a:pt x="1321654" y="1492536"/>
                      <a:pt x="1301937" y="1487964"/>
                    </a:cubicBezTo>
                    <a:cubicBezTo>
                      <a:pt x="1297746" y="1487011"/>
                      <a:pt x="1292984" y="1488535"/>
                      <a:pt x="1288697" y="1489964"/>
                    </a:cubicBezTo>
                    <a:cubicBezTo>
                      <a:pt x="1288126" y="1490154"/>
                      <a:pt x="1287840" y="1499013"/>
                      <a:pt x="1289364" y="1500346"/>
                    </a:cubicBezTo>
                    <a:cubicBezTo>
                      <a:pt x="1296603" y="1506442"/>
                      <a:pt x="1305080" y="1510348"/>
                      <a:pt x="1312129" y="1516729"/>
                    </a:cubicBezTo>
                    <a:cubicBezTo>
                      <a:pt x="1358992" y="1559211"/>
                      <a:pt x="1412713" y="1584452"/>
                      <a:pt x="1465005" y="1613503"/>
                    </a:cubicBezTo>
                    <a:cubicBezTo>
                      <a:pt x="1474911" y="1619028"/>
                      <a:pt x="1484722" y="1624933"/>
                      <a:pt x="1493675" y="1633315"/>
                    </a:cubicBezTo>
                    <a:cubicBezTo>
                      <a:pt x="1422047" y="1602073"/>
                      <a:pt x="1350324" y="1571022"/>
                      <a:pt x="1290888" y="1507966"/>
                    </a:cubicBezTo>
                    <a:cubicBezTo>
                      <a:pt x="1289840" y="1509014"/>
                      <a:pt x="1288888" y="1509966"/>
                      <a:pt x="1287840" y="1511014"/>
                    </a:cubicBezTo>
                    <a:cubicBezTo>
                      <a:pt x="1290602" y="1517491"/>
                      <a:pt x="1292412" y="1525302"/>
                      <a:pt x="1296413" y="1530255"/>
                    </a:cubicBezTo>
                    <a:cubicBezTo>
                      <a:pt x="1316606" y="1554829"/>
                      <a:pt x="1337275" y="1579404"/>
                      <a:pt x="1364326" y="1591977"/>
                    </a:cubicBezTo>
                    <a:cubicBezTo>
                      <a:pt x="1453575" y="1633220"/>
                      <a:pt x="1542634" y="1675035"/>
                      <a:pt x="1632455" y="1714563"/>
                    </a:cubicBezTo>
                    <a:cubicBezTo>
                      <a:pt x="1684842" y="1737614"/>
                      <a:pt x="1739135" y="1752854"/>
                      <a:pt x="1794570" y="1760188"/>
                    </a:cubicBezTo>
                    <a:cubicBezTo>
                      <a:pt x="1802666" y="1761236"/>
                      <a:pt x="1811048" y="1760379"/>
                      <a:pt x="1819335" y="1757998"/>
                    </a:cubicBezTo>
                    <a:cubicBezTo>
                      <a:pt x="1779521" y="1740376"/>
                      <a:pt x="1739611" y="1722755"/>
                      <a:pt x="1699796" y="1705134"/>
                    </a:cubicBezTo>
                    <a:cubicBezTo>
                      <a:pt x="1700368" y="1702848"/>
                      <a:pt x="1700939" y="1700562"/>
                      <a:pt x="1701511" y="1698180"/>
                    </a:cubicBezTo>
                    <a:cubicBezTo>
                      <a:pt x="1748945" y="1715516"/>
                      <a:pt x="1794475" y="1741900"/>
                      <a:pt x="1843052" y="1749234"/>
                    </a:cubicBezTo>
                    <a:cubicBezTo>
                      <a:pt x="1846386" y="1734947"/>
                      <a:pt x="1846386" y="1718850"/>
                      <a:pt x="1852863" y="1710658"/>
                    </a:cubicBezTo>
                    <a:cubicBezTo>
                      <a:pt x="1863436" y="1697228"/>
                      <a:pt x="1870770" y="1682750"/>
                      <a:pt x="1877247" y="1666176"/>
                    </a:cubicBezTo>
                    <a:cubicBezTo>
                      <a:pt x="1880200" y="1658557"/>
                      <a:pt x="1888677" y="1654270"/>
                      <a:pt x="1893725" y="1649317"/>
                    </a:cubicBezTo>
                    <a:cubicBezTo>
                      <a:pt x="1878962" y="1622552"/>
                      <a:pt x="1861340" y="1596549"/>
                      <a:pt x="1849053" y="1567021"/>
                    </a:cubicBezTo>
                    <a:cubicBezTo>
                      <a:pt x="1819145" y="1494822"/>
                      <a:pt x="1770472" y="1445482"/>
                      <a:pt x="1722656" y="1394524"/>
                    </a:cubicBezTo>
                    <a:cubicBezTo>
                      <a:pt x="1668364" y="1336707"/>
                      <a:pt x="1614548" y="1277937"/>
                      <a:pt x="1559969" y="1220502"/>
                    </a:cubicBezTo>
                    <a:cubicBezTo>
                      <a:pt x="1533776" y="1192974"/>
                      <a:pt x="1503772" y="1173924"/>
                      <a:pt x="1469672" y="1167066"/>
                    </a:cubicBezTo>
                    <a:cubicBezTo>
                      <a:pt x="1464434" y="1166019"/>
                      <a:pt x="1459004" y="1166876"/>
                      <a:pt x="1450051" y="1166876"/>
                    </a:cubicBezTo>
                    <a:cubicBezTo>
                      <a:pt x="1470339" y="1232217"/>
                      <a:pt x="1495580" y="1289558"/>
                      <a:pt x="1530442" y="1342517"/>
                    </a:cubicBezTo>
                    <a:cubicBezTo>
                      <a:pt x="1516631" y="1336897"/>
                      <a:pt x="1504629" y="1318990"/>
                      <a:pt x="1483484" y="1271556"/>
                    </a:cubicBezTo>
                    <a:cubicBezTo>
                      <a:pt x="1471577" y="1244791"/>
                      <a:pt x="1460909" y="1217073"/>
                      <a:pt x="1449194" y="1188402"/>
                    </a:cubicBezTo>
                    <a:cubicBezTo>
                      <a:pt x="1440907" y="1199928"/>
                      <a:pt x="1443383" y="1211834"/>
                      <a:pt x="1446241" y="1222216"/>
                    </a:cubicBezTo>
                    <a:cubicBezTo>
                      <a:pt x="1450527" y="1237837"/>
                      <a:pt x="1455194" y="1253839"/>
                      <a:pt x="1462243" y="1267555"/>
                    </a:cubicBezTo>
                    <a:cubicBezTo>
                      <a:pt x="1514630" y="1369568"/>
                      <a:pt x="1576448" y="1461294"/>
                      <a:pt x="1653314" y="1535589"/>
                    </a:cubicBezTo>
                    <a:cubicBezTo>
                      <a:pt x="1683985" y="1565211"/>
                      <a:pt x="1717227" y="1590834"/>
                      <a:pt x="1749231" y="1618456"/>
                    </a:cubicBezTo>
                    <a:cubicBezTo>
                      <a:pt x="1773806" y="1639602"/>
                      <a:pt x="1798380" y="1660938"/>
                      <a:pt x="1822955" y="1682274"/>
                    </a:cubicBezTo>
                    <a:cubicBezTo>
                      <a:pt x="1824574" y="1683703"/>
                      <a:pt x="1826003" y="1685607"/>
                      <a:pt x="1826574" y="1690846"/>
                    </a:cubicBezTo>
                    <a:cubicBezTo>
                      <a:pt x="1822669" y="1689417"/>
                      <a:pt x="1818287" y="1688941"/>
                      <a:pt x="1814858" y="1686560"/>
                    </a:cubicBezTo>
                    <a:cubicBezTo>
                      <a:pt x="1801428" y="1677225"/>
                      <a:pt x="1787141" y="1669034"/>
                      <a:pt x="1775234" y="1657128"/>
                    </a:cubicBezTo>
                    <a:cubicBezTo>
                      <a:pt x="1731610" y="1613694"/>
                      <a:pt x="1680937" y="1587214"/>
                      <a:pt x="1631026" y="1557973"/>
                    </a:cubicBezTo>
                    <a:cubicBezTo>
                      <a:pt x="1555207" y="1513491"/>
                      <a:pt x="1475483" y="1487487"/>
                      <a:pt x="1393568" y="1470628"/>
                    </a:cubicBezTo>
                    <a:cubicBezTo>
                      <a:pt x="1374899" y="1466818"/>
                      <a:pt x="1355372" y="1469390"/>
                      <a:pt x="1336322" y="1469866"/>
                    </a:cubicBezTo>
                    <a:cubicBezTo>
                      <a:pt x="1322892" y="1470152"/>
                      <a:pt x="1309462" y="1471962"/>
                      <a:pt x="1295746" y="1476153"/>
                    </a:cubicBezTo>
                    <a:cubicBezTo>
                      <a:pt x="1452623" y="1499775"/>
                      <a:pt x="1598165" y="1564926"/>
                      <a:pt x="1736753" y="1655699"/>
                    </a:cubicBezTo>
                    <a:cubicBezTo>
                      <a:pt x="1736182" y="1657795"/>
                      <a:pt x="1735610" y="1659890"/>
                      <a:pt x="1735039" y="1661890"/>
                    </a:cubicBezTo>
                    <a:cubicBezTo>
                      <a:pt x="1726943" y="1657795"/>
                      <a:pt x="1718751" y="1654080"/>
                      <a:pt x="1710655" y="1649984"/>
                    </a:cubicBezTo>
                    <a:close/>
                    <a:moveTo>
                      <a:pt x="829878" y="5033645"/>
                    </a:moveTo>
                    <a:cubicBezTo>
                      <a:pt x="773585" y="5056124"/>
                      <a:pt x="714721" y="5057934"/>
                      <a:pt x="657380" y="5071650"/>
                    </a:cubicBezTo>
                    <a:cubicBezTo>
                      <a:pt x="596611" y="5086223"/>
                      <a:pt x="535746" y="5101177"/>
                      <a:pt x="480596" y="5139277"/>
                    </a:cubicBezTo>
                    <a:cubicBezTo>
                      <a:pt x="420398" y="5180902"/>
                      <a:pt x="379155" y="5240624"/>
                      <a:pt x="363439" y="5326349"/>
                    </a:cubicBezTo>
                    <a:cubicBezTo>
                      <a:pt x="356486" y="5364449"/>
                      <a:pt x="347913" y="5402072"/>
                      <a:pt x="339436" y="5439696"/>
                    </a:cubicBezTo>
                    <a:cubicBezTo>
                      <a:pt x="331721" y="5474081"/>
                      <a:pt x="334578" y="5507514"/>
                      <a:pt x="343341" y="5540661"/>
                    </a:cubicBezTo>
                    <a:cubicBezTo>
                      <a:pt x="346580" y="5552853"/>
                      <a:pt x="350390" y="5564759"/>
                      <a:pt x="354104" y="5576761"/>
                    </a:cubicBezTo>
                    <a:cubicBezTo>
                      <a:pt x="360962" y="5598954"/>
                      <a:pt x="369535" y="5602288"/>
                      <a:pt x="388394" y="5600573"/>
                    </a:cubicBezTo>
                    <a:cubicBezTo>
                      <a:pt x="435353" y="5596382"/>
                      <a:pt x="477167" y="5570950"/>
                      <a:pt x="520887" y="5553424"/>
                    </a:cubicBezTo>
                    <a:cubicBezTo>
                      <a:pt x="556701" y="5539042"/>
                      <a:pt x="584800" y="5508562"/>
                      <a:pt x="610041" y="5474748"/>
                    </a:cubicBezTo>
                    <a:cubicBezTo>
                      <a:pt x="643188" y="5430361"/>
                      <a:pt x="667477" y="5379212"/>
                      <a:pt x="681193" y="5320538"/>
                    </a:cubicBezTo>
                    <a:cubicBezTo>
                      <a:pt x="693861" y="5266722"/>
                      <a:pt x="711387" y="5215858"/>
                      <a:pt x="740724" y="5172520"/>
                    </a:cubicBezTo>
                    <a:cubicBezTo>
                      <a:pt x="762822" y="5139944"/>
                      <a:pt x="787778" y="5112036"/>
                      <a:pt x="819877" y="5095557"/>
                    </a:cubicBezTo>
                    <a:cubicBezTo>
                      <a:pt x="824068" y="5093367"/>
                      <a:pt x="829116" y="5090509"/>
                      <a:pt x="831212" y="5086032"/>
                    </a:cubicBezTo>
                    <a:cubicBezTo>
                      <a:pt x="842546" y="5061458"/>
                      <a:pt x="860739" y="5048123"/>
                      <a:pt x="880361" y="5036693"/>
                    </a:cubicBezTo>
                    <a:cubicBezTo>
                      <a:pt x="882170" y="5035645"/>
                      <a:pt x="883885" y="5034217"/>
                      <a:pt x="885599" y="5033073"/>
                    </a:cubicBezTo>
                    <a:cubicBezTo>
                      <a:pt x="885314" y="5030788"/>
                      <a:pt x="885028" y="5028597"/>
                      <a:pt x="884837" y="5026311"/>
                    </a:cubicBezTo>
                    <a:cubicBezTo>
                      <a:pt x="866454" y="5028216"/>
                      <a:pt x="847118" y="5026787"/>
                      <a:pt x="829878" y="5033645"/>
                    </a:cubicBezTo>
                    <a:close/>
                    <a:moveTo>
                      <a:pt x="1932968" y="1951450"/>
                    </a:moveTo>
                    <a:cubicBezTo>
                      <a:pt x="1945256" y="1979073"/>
                      <a:pt x="1945256" y="1979073"/>
                      <a:pt x="1969830" y="1973453"/>
                    </a:cubicBezTo>
                    <a:cubicBezTo>
                      <a:pt x="1969259" y="1990407"/>
                      <a:pt x="1961734" y="1994789"/>
                      <a:pt x="1938112" y="1989741"/>
                    </a:cubicBezTo>
                    <a:cubicBezTo>
                      <a:pt x="1950018" y="2006124"/>
                      <a:pt x="1962496" y="2004124"/>
                      <a:pt x="1975164" y="2000218"/>
                    </a:cubicBezTo>
                    <a:cubicBezTo>
                      <a:pt x="1981070" y="2023174"/>
                      <a:pt x="1983356" y="2026126"/>
                      <a:pt x="2002596" y="2025841"/>
                    </a:cubicBezTo>
                    <a:cubicBezTo>
                      <a:pt x="2011835" y="2025745"/>
                      <a:pt x="2016884" y="2030412"/>
                      <a:pt x="2020789" y="2039652"/>
                    </a:cubicBezTo>
                    <a:cubicBezTo>
                      <a:pt x="2027361" y="2055273"/>
                      <a:pt x="2038505" y="2059178"/>
                      <a:pt x="2051174" y="2055844"/>
                    </a:cubicBezTo>
                    <a:cubicBezTo>
                      <a:pt x="2054793" y="2054892"/>
                      <a:pt x="2060127" y="2049177"/>
                      <a:pt x="2060032" y="2045748"/>
                    </a:cubicBezTo>
                    <a:cubicBezTo>
                      <a:pt x="2059937" y="2040795"/>
                      <a:pt x="2056603" y="2034127"/>
                      <a:pt x="2053079" y="2031555"/>
                    </a:cubicBezTo>
                    <a:cubicBezTo>
                      <a:pt x="2046697" y="2026793"/>
                      <a:pt x="2040410" y="2023364"/>
                      <a:pt x="2041649" y="2008600"/>
                    </a:cubicBezTo>
                    <a:cubicBezTo>
                      <a:pt x="2051745" y="2017268"/>
                      <a:pt x="2061746" y="2024793"/>
                      <a:pt x="2070224" y="2002885"/>
                    </a:cubicBezTo>
                    <a:cubicBezTo>
                      <a:pt x="2070890" y="2011077"/>
                      <a:pt x="2072224" y="2015077"/>
                      <a:pt x="2071176" y="2016506"/>
                    </a:cubicBezTo>
                    <a:cubicBezTo>
                      <a:pt x="2064318" y="2026698"/>
                      <a:pt x="2067366" y="2037366"/>
                      <a:pt x="2067842" y="2048891"/>
                    </a:cubicBezTo>
                    <a:cubicBezTo>
                      <a:pt x="2068509" y="2062512"/>
                      <a:pt x="2071938" y="2066798"/>
                      <a:pt x="2082511" y="2065750"/>
                    </a:cubicBezTo>
                    <a:cubicBezTo>
                      <a:pt x="2091655" y="2064893"/>
                      <a:pt x="2101085" y="2068036"/>
                      <a:pt x="2108895" y="2058321"/>
                    </a:cubicBezTo>
                    <a:cubicBezTo>
                      <a:pt x="2110419" y="2056511"/>
                      <a:pt x="2115182" y="2058797"/>
                      <a:pt x="2118420" y="2059178"/>
                    </a:cubicBezTo>
                    <a:cubicBezTo>
                      <a:pt x="2122135" y="2059559"/>
                      <a:pt x="2126993" y="2062036"/>
                      <a:pt x="2129279" y="2059940"/>
                    </a:cubicBezTo>
                    <a:cubicBezTo>
                      <a:pt x="2139280" y="2050796"/>
                      <a:pt x="2148710" y="2053177"/>
                      <a:pt x="2159187" y="2058225"/>
                    </a:cubicBezTo>
                    <a:cubicBezTo>
                      <a:pt x="2170712" y="2063750"/>
                      <a:pt x="2178237" y="2056892"/>
                      <a:pt x="2184428" y="2044319"/>
                    </a:cubicBezTo>
                    <a:cubicBezTo>
                      <a:pt x="2187476" y="2038032"/>
                      <a:pt x="2193572" y="2032794"/>
                      <a:pt x="2199192" y="2030127"/>
                    </a:cubicBezTo>
                    <a:cubicBezTo>
                      <a:pt x="2212146" y="2024126"/>
                      <a:pt x="2214718" y="2009362"/>
                      <a:pt x="2217575" y="1996218"/>
                    </a:cubicBezTo>
                    <a:cubicBezTo>
                      <a:pt x="2220528" y="1982883"/>
                      <a:pt x="2217480" y="1968309"/>
                      <a:pt x="2231101" y="1959546"/>
                    </a:cubicBezTo>
                    <a:cubicBezTo>
                      <a:pt x="2235101" y="1956975"/>
                      <a:pt x="2234911" y="1939544"/>
                      <a:pt x="2233577" y="1929543"/>
                    </a:cubicBezTo>
                    <a:cubicBezTo>
                      <a:pt x="2232244" y="1919541"/>
                      <a:pt x="2231958" y="1912303"/>
                      <a:pt x="2238721" y="1905540"/>
                    </a:cubicBezTo>
                    <a:cubicBezTo>
                      <a:pt x="2246055" y="1898110"/>
                      <a:pt x="2244817" y="1888490"/>
                      <a:pt x="2240817" y="1879346"/>
                    </a:cubicBezTo>
                    <a:cubicBezTo>
                      <a:pt x="2236721" y="1869916"/>
                      <a:pt x="2235673" y="1861344"/>
                      <a:pt x="2239769" y="1850676"/>
                    </a:cubicBezTo>
                    <a:cubicBezTo>
                      <a:pt x="2244531" y="1838103"/>
                      <a:pt x="2241007" y="1826101"/>
                      <a:pt x="2234244" y="1814957"/>
                    </a:cubicBezTo>
                    <a:cubicBezTo>
                      <a:pt x="2231006" y="1809623"/>
                      <a:pt x="2229958" y="1802098"/>
                      <a:pt x="2227862" y="1795526"/>
                    </a:cubicBezTo>
                    <a:cubicBezTo>
                      <a:pt x="2225291" y="1787334"/>
                      <a:pt x="2222624" y="1779238"/>
                      <a:pt x="2220242" y="1771047"/>
                    </a:cubicBezTo>
                    <a:cubicBezTo>
                      <a:pt x="2218623" y="1765427"/>
                      <a:pt x="2216432" y="1759521"/>
                      <a:pt x="2216242" y="1753711"/>
                    </a:cubicBezTo>
                    <a:cubicBezTo>
                      <a:pt x="2215670" y="1733518"/>
                      <a:pt x="2211956" y="1727232"/>
                      <a:pt x="2196525" y="1722565"/>
                    </a:cubicBezTo>
                    <a:cubicBezTo>
                      <a:pt x="2193477" y="1721612"/>
                      <a:pt x="2190048" y="1719421"/>
                      <a:pt x="2188143" y="1716469"/>
                    </a:cubicBezTo>
                    <a:cubicBezTo>
                      <a:pt x="2180047" y="1703610"/>
                      <a:pt x="2172713" y="1689894"/>
                      <a:pt x="2164426" y="1677225"/>
                    </a:cubicBezTo>
                    <a:cubicBezTo>
                      <a:pt x="2161092" y="1672177"/>
                      <a:pt x="2156330" y="1667700"/>
                      <a:pt x="2151567" y="1665129"/>
                    </a:cubicBezTo>
                    <a:cubicBezTo>
                      <a:pt x="2143185" y="1660557"/>
                      <a:pt x="2134041" y="1654270"/>
                      <a:pt x="2125469" y="1654651"/>
                    </a:cubicBezTo>
                    <a:cubicBezTo>
                      <a:pt x="2106800" y="1655413"/>
                      <a:pt x="2091845" y="1644269"/>
                      <a:pt x="2075653" y="1636554"/>
                    </a:cubicBezTo>
                    <a:cubicBezTo>
                      <a:pt x="2075272" y="1636363"/>
                      <a:pt x="2074700" y="1636078"/>
                      <a:pt x="2074415" y="1636268"/>
                    </a:cubicBezTo>
                    <a:cubicBezTo>
                      <a:pt x="2056698" y="1648841"/>
                      <a:pt x="2045173" y="1631124"/>
                      <a:pt x="2031362" y="1623219"/>
                    </a:cubicBezTo>
                    <a:cubicBezTo>
                      <a:pt x="2026790" y="1620552"/>
                      <a:pt x="2020408" y="1622457"/>
                      <a:pt x="2014883" y="1622742"/>
                    </a:cubicBezTo>
                    <a:cubicBezTo>
                      <a:pt x="2012407" y="1622838"/>
                      <a:pt x="2010026" y="1624457"/>
                      <a:pt x="2007549" y="1624933"/>
                    </a:cubicBezTo>
                    <a:cubicBezTo>
                      <a:pt x="1993547" y="1627695"/>
                      <a:pt x="1979641" y="1630172"/>
                      <a:pt x="1965639" y="1633029"/>
                    </a:cubicBezTo>
                    <a:cubicBezTo>
                      <a:pt x="1958781" y="1634363"/>
                      <a:pt x="1951637" y="1635030"/>
                      <a:pt x="1945256" y="1638078"/>
                    </a:cubicBezTo>
                    <a:cubicBezTo>
                      <a:pt x="1936493" y="1642364"/>
                      <a:pt x="1927253" y="1647126"/>
                      <a:pt x="1920205" y="1654746"/>
                    </a:cubicBezTo>
                    <a:cubicBezTo>
                      <a:pt x="1913823" y="1661604"/>
                      <a:pt x="1909156" y="1668272"/>
                      <a:pt x="1899536" y="1666557"/>
                    </a:cubicBezTo>
                    <a:cubicBezTo>
                      <a:pt x="1888963" y="1664653"/>
                      <a:pt x="1885629" y="1675892"/>
                      <a:pt x="1881343" y="1685322"/>
                    </a:cubicBezTo>
                    <a:cubicBezTo>
                      <a:pt x="1877057" y="1694561"/>
                      <a:pt x="1872104" y="1703610"/>
                      <a:pt x="1866389" y="1711516"/>
                    </a:cubicBezTo>
                    <a:cubicBezTo>
                      <a:pt x="1858292" y="1722660"/>
                      <a:pt x="1854482" y="1733423"/>
                      <a:pt x="1858673" y="1749044"/>
                    </a:cubicBezTo>
                    <a:cubicBezTo>
                      <a:pt x="1860769" y="1756759"/>
                      <a:pt x="1858673" y="1766951"/>
                      <a:pt x="1856768" y="1775428"/>
                    </a:cubicBezTo>
                    <a:cubicBezTo>
                      <a:pt x="1854768" y="1784001"/>
                      <a:pt x="1850196" y="1791525"/>
                      <a:pt x="1847529" y="1799907"/>
                    </a:cubicBezTo>
                    <a:cubicBezTo>
                      <a:pt x="1846386" y="1803432"/>
                      <a:pt x="1845910" y="1809909"/>
                      <a:pt x="1847529" y="1811719"/>
                    </a:cubicBezTo>
                    <a:cubicBezTo>
                      <a:pt x="1859435" y="1825149"/>
                      <a:pt x="1854197" y="1841341"/>
                      <a:pt x="1852768" y="1856676"/>
                    </a:cubicBezTo>
                    <a:cubicBezTo>
                      <a:pt x="1851149" y="1875060"/>
                      <a:pt x="1851434" y="1891919"/>
                      <a:pt x="1864579" y="1904492"/>
                    </a:cubicBezTo>
                    <a:cubicBezTo>
                      <a:pt x="1866770" y="1906587"/>
                      <a:pt x="1867627" y="1910778"/>
                      <a:pt x="1869056" y="1914017"/>
                    </a:cubicBezTo>
                    <a:cubicBezTo>
                      <a:pt x="1870484" y="1917255"/>
                      <a:pt x="1871342" y="1922970"/>
                      <a:pt x="1873247" y="1923542"/>
                    </a:cubicBezTo>
                    <a:cubicBezTo>
                      <a:pt x="1892678" y="1929828"/>
                      <a:pt x="1900012" y="1953070"/>
                      <a:pt x="1913633" y="1967452"/>
                    </a:cubicBezTo>
                    <a:cubicBezTo>
                      <a:pt x="1916871" y="1970881"/>
                      <a:pt x="1922015" y="1971643"/>
                      <a:pt x="1926301" y="1973739"/>
                    </a:cubicBezTo>
                    <a:cubicBezTo>
                      <a:pt x="1928873" y="1965071"/>
                      <a:pt x="1930587" y="1959261"/>
                      <a:pt x="1932968" y="1951450"/>
                    </a:cubicBezTo>
                    <a:close/>
                    <a:moveTo>
                      <a:pt x="806732" y="515937"/>
                    </a:moveTo>
                    <a:cubicBezTo>
                      <a:pt x="817591" y="542607"/>
                      <a:pt x="828545" y="568420"/>
                      <a:pt x="848357" y="587661"/>
                    </a:cubicBezTo>
                    <a:cubicBezTo>
                      <a:pt x="865692" y="604425"/>
                      <a:pt x="880742" y="624999"/>
                      <a:pt x="895886" y="644906"/>
                    </a:cubicBezTo>
                    <a:cubicBezTo>
                      <a:pt x="899601" y="649668"/>
                      <a:pt x="899982" y="658431"/>
                      <a:pt x="901887" y="665289"/>
                    </a:cubicBezTo>
                    <a:cubicBezTo>
                      <a:pt x="894743" y="666528"/>
                      <a:pt x="885885" y="671766"/>
                      <a:pt x="880742" y="668242"/>
                    </a:cubicBezTo>
                    <a:cubicBezTo>
                      <a:pt x="868835" y="660241"/>
                      <a:pt x="858834" y="663099"/>
                      <a:pt x="848166" y="669480"/>
                    </a:cubicBezTo>
                    <a:cubicBezTo>
                      <a:pt x="847785" y="669671"/>
                      <a:pt x="847595" y="670242"/>
                      <a:pt x="844928" y="674338"/>
                    </a:cubicBezTo>
                    <a:cubicBezTo>
                      <a:pt x="856834" y="692626"/>
                      <a:pt x="868931" y="712057"/>
                      <a:pt x="881980" y="730536"/>
                    </a:cubicBezTo>
                    <a:cubicBezTo>
                      <a:pt x="884552" y="734155"/>
                      <a:pt x="890457" y="734441"/>
                      <a:pt x="894934" y="735679"/>
                    </a:cubicBezTo>
                    <a:cubicBezTo>
                      <a:pt x="915984" y="741394"/>
                      <a:pt x="938273" y="742156"/>
                      <a:pt x="954656" y="756253"/>
                    </a:cubicBezTo>
                    <a:cubicBezTo>
                      <a:pt x="968657" y="745490"/>
                      <a:pt x="980849" y="731679"/>
                      <a:pt x="995042" y="726059"/>
                    </a:cubicBezTo>
                    <a:cubicBezTo>
                      <a:pt x="1026093" y="713772"/>
                      <a:pt x="1053620" y="729678"/>
                      <a:pt x="1078862" y="751681"/>
                    </a:cubicBezTo>
                    <a:cubicBezTo>
                      <a:pt x="1084767" y="756825"/>
                      <a:pt x="1088958" y="756920"/>
                      <a:pt x="1095911" y="755205"/>
                    </a:cubicBezTo>
                    <a:cubicBezTo>
                      <a:pt x="1105341" y="752919"/>
                      <a:pt x="1115819" y="754824"/>
                      <a:pt x="1125439" y="757491"/>
                    </a:cubicBezTo>
                    <a:cubicBezTo>
                      <a:pt x="1133059" y="759587"/>
                      <a:pt x="1139917" y="765302"/>
                      <a:pt x="1147918" y="769874"/>
                    </a:cubicBezTo>
                    <a:cubicBezTo>
                      <a:pt x="1150299" y="749300"/>
                      <a:pt x="1159634" y="739013"/>
                      <a:pt x="1172778" y="732726"/>
                    </a:cubicBezTo>
                    <a:cubicBezTo>
                      <a:pt x="1190876" y="724059"/>
                      <a:pt x="1209354" y="716343"/>
                      <a:pt x="1226785" y="705866"/>
                    </a:cubicBezTo>
                    <a:cubicBezTo>
                      <a:pt x="1238405" y="698913"/>
                      <a:pt x="1248026" y="686721"/>
                      <a:pt x="1259360" y="678815"/>
                    </a:cubicBezTo>
                    <a:cubicBezTo>
                      <a:pt x="1271171" y="670528"/>
                      <a:pt x="1283935" y="664146"/>
                      <a:pt x="1296508" y="657574"/>
                    </a:cubicBezTo>
                    <a:cubicBezTo>
                      <a:pt x="1304890" y="653193"/>
                      <a:pt x="1305080" y="653669"/>
                      <a:pt x="1305080" y="645001"/>
                    </a:cubicBezTo>
                    <a:cubicBezTo>
                      <a:pt x="1296794" y="635476"/>
                      <a:pt x="1290412" y="628047"/>
                      <a:pt x="1283935" y="620712"/>
                    </a:cubicBezTo>
                    <a:cubicBezTo>
                      <a:pt x="1288031" y="615474"/>
                      <a:pt x="1292126" y="610140"/>
                      <a:pt x="1297841" y="602805"/>
                    </a:cubicBezTo>
                    <a:cubicBezTo>
                      <a:pt x="1294603" y="594709"/>
                      <a:pt x="1290412" y="584041"/>
                      <a:pt x="1288031" y="578136"/>
                    </a:cubicBezTo>
                    <a:cubicBezTo>
                      <a:pt x="1276410" y="577183"/>
                      <a:pt x="1268219" y="576421"/>
                      <a:pt x="1260122" y="575754"/>
                    </a:cubicBezTo>
                    <a:cubicBezTo>
                      <a:pt x="1260789" y="565277"/>
                      <a:pt x="1261456" y="554799"/>
                      <a:pt x="1262218" y="544227"/>
                    </a:cubicBezTo>
                    <a:cubicBezTo>
                      <a:pt x="1263647" y="544036"/>
                      <a:pt x="1265075" y="543941"/>
                      <a:pt x="1266504" y="543750"/>
                    </a:cubicBezTo>
                    <a:cubicBezTo>
                      <a:pt x="1263170" y="539178"/>
                      <a:pt x="1259837" y="534606"/>
                      <a:pt x="1256312" y="529749"/>
                    </a:cubicBezTo>
                    <a:cubicBezTo>
                      <a:pt x="1249169" y="539369"/>
                      <a:pt x="1243168" y="549275"/>
                      <a:pt x="1235738" y="556800"/>
                    </a:cubicBezTo>
                    <a:cubicBezTo>
                      <a:pt x="1232214" y="560324"/>
                      <a:pt x="1224023" y="562515"/>
                      <a:pt x="1221356" y="559943"/>
                    </a:cubicBezTo>
                    <a:cubicBezTo>
                      <a:pt x="1217736" y="556323"/>
                      <a:pt x="1215164" y="547084"/>
                      <a:pt x="1216022" y="541083"/>
                    </a:cubicBezTo>
                    <a:cubicBezTo>
                      <a:pt x="1217927" y="527082"/>
                      <a:pt x="1222403" y="513651"/>
                      <a:pt x="1225261" y="499840"/>
                    </a:cubicBezTo>
                    <a:cubicBezTo>
                      <a:pt x="1226213" y="495268"/>
                      <a:pt x="1225451" y="490125"/>
                      <a:pt x="1225451" y="482981"/>
                    </a:cubicBezTo>
                    <a:cubicBezTo>
                      <a:pt x="1213736" y="489267"/>
                      <a:pt x="1204973" y="493173"/>
                      <a:pt x="1198210" y="476885"/>
                    </a:cubicBezTo>
                    <a:cubicBezTo>
                      <a:pt x="1195733" y="470884"/>
                      <a:pt x="1186494" y="469360"/>
                      <a:pt x="1178493" y="464693"/>
                    </a:cubicBezTo>
                    <a:cubicBezTo>
                      <a:pt x="1172492" y="472694"/>
                      <a:pt x="1166682" y="481933"/>
                      <a:pt x="1159729" y="489458"/>
                    </a:cubicBezTo>
                    <a:cubicBezTo>
                      <a:pt x="1156205" y="493268"/>
                      <a:pt x="1150490" y="496411"/>
                      <a:pt x="1146013" y="495935"/>
                    </a:cubicBezTo>
                    <a:cubicBezTo>
                      <a:pt x="1139345" y="495268"/>
                      <a:pt x="1133535" y="490791"/>
                      <a:pt x="1137917" y="479742"/>
                    </a:cubicBezTo>
                    <a:cubicBezTo>
                      <a:pt x="1153347" y="440785"/>
                      <a:pt x="1151252" y="448881"/>
                      <a:pt x="1123153" y="432022"/>
                    </a:cubicBezTo>
                    <a:cubicBezTo>
                      <a:pt x="1121629" y="431165"/>
                      <a:pt x="1120010" y="430593"/>
                      <a:pt x="1117819" y="429641"/>
                    </a:cubicBezTo>
                    <a:cubicBezTo>
                      <a:pt x="1115628" y="434403"/>
                      <a:pt x="1114199" y="439833"/>
                      <a:pt x="1111247" y="443262"/>
                    </a:cubicBezTo>
                    <a:cubicBezTo>
                      <a:pt x="1108199" y="446976"/>
                      <a:pt x="1103722" y="448881"/>
                      <a:pt x="1099912" y="451548"/>
                    </a:cubicBezTo>
                    <a:cubicBezTo>
                      <a:pt x="1097721" y="446691"/>
                      <a:pt x="1093625" y="441642"/>
                      <a:pt x="1093816" y="436975"/>
                    </a:cubicBezTo>
                    <a:cubicBezTo>
                      <a:pt x="1094578" y="420687"/>
                      <a:pt x="1088768" y="422497"/>
                      <a:pt x="1078862" y="423831"/>
                    </a:cubicBezTo>
                    <a:cubicBezTo>
                      <a:pt x="1067622" y="425450"/>
                      <a:pt x="1055906" y="422021"/>
                      <a:pt x="1044476" y="420402"/>
                    </a:cubicBezTo>
                    <a:cubicBezTo>
                      <a:pt x="1039047" y="419640"/>
                      <a:pt x="1033618" y="418020"/>
                      <a:pt x="1029617" y="417068"/>
                    </a:cubicBezTo>
                    <a:cubicBezTo>
                      <a:pt x="1025522" y="423259"/>
                      <a:pt x="1019616" y="433165"/>
                      <a:pt x="1019140" y="432784"/>
                    </a:cubicBezTo>
                    <a:cubicBezTo>
                      <a:pt x="1011234" y="426117"/>
                      <a:pt x="1003995" y="418211"/>
                      <a:pt x="996280" y="410115"/>
                    </a:cubicBezTo>
                    <a:cubicBezTo>
                      <a:pt x="999328" y="430308"/>
                      <a:pt x="1003424" y="451929"/>
                      <a:pt x="1005614" y="473837"/>
                    </a:cubicBezTo>
                    <a:cubicBezTo>
                      <a:pt x="1006472" y="481838"/>
                      <a:pt x="1017521" y="495173"/>
                      <a:pt x="1000757" y="499269"/>
                    </a:cubicBezTo>
                    <a:cubicBezTo>
                      <a:pt x="999518" y="499554"/>
                      <a:pt x="999328" y="507365"/>
                      <a:pt x="997994" y="516223"/>
                    </a:cubicBezTo>
                    <a:cubicBezTo>
                      <a:pt x="993327" y="509460"/>
                      <a:pt x="990470" y="506508"/>
                      <a:pt x="988850" y="502698"/>
                    </a:cubicBezTo>
                    <a:cubicBezTo>
                      <a:pt x="971229" y="461550"/>
                      <a:pt x="960371" y="419068"/>
                      <a:pt x="963895" y="370681"/>
                    </a:cubicBezTo>
                    <a:cubicBezTo>
                      <a:pt x="966657" y="332486"/>
                      <a:pt x="964181" y="293719"/>
                      <a:pt x="964085" y="255238"/>
                    </a:cubicBezTo>
                    <a:cubicBezTo>
                      <a:pt x="963990" y="229616"/>
                      <a:pt x="964085" y="203898"/>
                      <a:pt x="964181" y="178276"/>
                    </a:cubicBezTo>
                    <a:cubicBezTo>
                      <a:pt x="964181" y="174942"/>
                      <a:pt x="964752" y="171513"/>
                      <a:pt x="965133" y="168180"/>
                    </a:cubicBezTo>
                    <a:cubicBezTo>
                      <a:pt x="966371" y="168180"/>
                      <a:pt x="967705" y="168180"/>
                      <a:pt x="968943" y="168084"/>
                    </a:cubicBezTo>
                    <a:cubicBezTo>
                      <a:pt x="969800" y="191040"/>
                      <a:pt x="971039" y="214090"/>
                      <a:pt x="971515" y="237141"/>
                    </a:cubicBezTo>
                    <a:cubicBezTo>
                      <a:pt x="972182" y="271335"/>
                      <a:pt x="972372" y="305625"/>
                      <a:pt x="972563" y="339820"/>
                    </a:cubicBezTo>
                    <a:cubicBezTo>
                      <a:pt x="972658" y="351631"/>
                      <a:pt x="976944" y="355060"/>
                      <a:pt x="985421" y="351536"/>
                    </a:cubicBezTo>
                    <a:cubicBezTo>
                      <a:pt x="986660" y="328200"/>
                      <a:pt x="988660" y="304959"/>
                      <a:pt x="989041" y="281622"/>
                    </a:cubicBezTo>
                    <a:cubicBezTo>
                      <a:pt x="989803" y="234664"/>
                      <a:pt x="993137" y="187134"/>
                      <a:pt x="988850" y="140748"/>
                    </a:cubicBezTo>
                    <a:cubicBezTo>
                      <a:pt x="985612" y="104934"/>
                      <a:pt x="974182" y="69501"/>
                      <a:pt x="963038" y="35687"/>
                    </a:cubicBezTo>
                    <a:cubicBezTo>
                      <a:pt x="955132" y="11684"/>
                      <a:pt x="931224" y="11493"/>
                      <a:pt x="918270" y="31972"/>
                    </a:cubicBezTo>
                    <a:cubicBezTo>
                      <a:pt x="893791" y="70644"/>
                      <a:pt x="884837" y="115506"/>
                      <a:pt x="883885" y="163798"/>
                    </a:cubicBezTo>
                    <a:cubicBezTo>
                      <a:pt x="883504" y="183039"/>
                      <a:pt x="883790" y="202470"/>
                      <a:pt x="882075" y="221520"/>
                    </a:cubicBezTo>
                    <a:cubicBezTo>
                      <a:pt x="879408" y="250857"/>
                      <a:pt x="883028" y="278670"/>
                      <a:pt x="890457" y="306578"/>
                    </a:cubicBezTo>
                    <a:cubicBezTo>
                      <a:pt x="897696" y="333915"/>
                      <a:pt x="903125" y="362109"/>
                      <a:pt x="908269" y="390303"/>
                    </a:cubicBezTo>
                    <a:cubicBezTo>
                      <a:pt x="911412" y="407638"/>
                      <a:pt x="912555" y="425640"/>
                      <a:pt x="914841" y="443262"/>
                    </a:cubicBezTo>
                    <a:cubicBezTo>
                      <a:pt x="915508" y="448405"/>
                      <a:pt x="917318" y="453263"/>
                      <a:pt x="918842" y="459168"/>
                    </a:cubicBezTo>
                    <a:cubicBezTo>
                      <a:pt x="928652" y="454120"/>
                      <a:pt x="931891" y="449072"/>
                      <a:pt x="928557" y="435165"/>
                    </a:cubicBezTo>
                    <a:cubicBezTo>
                      <a:pt x="924271" y="417544"/>
                      <a:pt x="923985" y="398304"/>
                      <a:pt x="922271" y="379825"/>
                    </a:cubicBezTo>
                    <a:cubicBezTo>
                      <a:pt x="921985" y="376777"/>
                      <a:pt x="922080" y="372491"/>
                      <a:pt x="923509" y="370491"/>
                    </a:cubicBezTo>
                    <a:cubicBezTo>
                      <a:pt x="940178" y="347535"/>
                      <a:pt x="925985" y="323342"/>
                      <a:pt x="925223" y="299910"/>
                    </a:cubicBezTo>
                    <a:cubicBezTo>
                      <a:pt x="924176" y="266001"/>
                      <a:pt x="921794" y="232092"/>
                      <a:pt x="919985" y="198183"/>
                    </a:cubicBezTo>
                    <a:cubicBezTo>
                      <a:pt x="921985" y="197898"/>
                      <a:pt x="923985" y="197707"/>
                      <a:pt x="925890" y="197421"/>
                    </a:cubicBezTo>
                    <a:cubicBezTo>
                      <a:pt x="926366" y="203136"/>
                      <a:pt x="926938" y="208851"/>
                      <a:pt x="927414" y="214566"/>
                    </a:cubicBezTo>
                    <a:cubicBezTo>
                      <a:pt x="930367" y="254476"/>
                      <a:pt x="931891" y="294767"/>
                      <a:pt x="936749" y="334296"/>
                    </a:cubicBezTo>
                    <a:cubicBezTo>
                      <a:pt x="939987" y="360394"/>
                      <a:pt x="948179" y="385540"/>
                      <a:pt x="953703" y="411353"/>
                    </a:cubicBezTo>
                    <a:cubicBezTo>
                      <a:pt x="956942" y="426783"/>
                      <a:pt x="959513" y="442500"/>
                      <a:pt x="961895" y="458216"/>
                    </a:cubicBezTo>
                    <a:cubicBezTo>
                      <a:pt x="962466" y="461740"/>
                      <a:pt x="960847" y="465741"/>
                      <a:pt x="960180" y="469551"/>
                    </a:cubicBezTo>
                    <a:cubicBezTo>
                      <a:pt x="958847" y="469741"/>
                      <a:pt x="957608" y="469932"/>
                      <a:pt x="956275" y="470122"/>
                    </a:cubicBezTo>
                    <a:cubicBezTo>
                      <a:pt x="949512" y="441166"/>
                      <a:pt x="942654" y="412305"/>
                      <a:pt x="935891" y="383349"/>
                    </a:cubicBezTo>
                    <a:cubicBezTo>
                      <a:pt x="930176" y="412782"/>
                      <a:pt x="938654" y="439833"/>
                      <a:pt x="944178" y="466122"/>
                    </a:cubicBezTo>
                    <a:cubicBezTo>
                      <a:pt x="936749" y="466122"/>
                      <a:pt x="929891" y="466122"/>
                      <a:pt x="921985" y="466122"/>
                    </a:cubicBezTo>
                    <a:cubicBezTo>
                      <a:pt x="930176" y="494030"/>
                      <a:pt x="945226" y="515747"/>
                      <a:pt x="943321" y="545084"/>
                    </a:cubicBezTo>
                    <a:cubicBezTo>
                      <a:pt x="926557" y="505555"/>
                      <a:pt x="907031" y="467741"/>
                      <a:pt x="898458" y="423164"/>
                    </a:cubicBezTo>
                    <a:cubicBezTo>
                      <a:pt x="897125" y="423545"/>
                      <a:pt x="895791" y="424021"/>
                      <a:pt x="894553" y="424402"/>
                    </a:cubicBezTo>
                    <a:cubicBezTo>
                      <a:pt x="894553" y="436023"/>
                      <a:pt x="891981" y="448881"/>
                      <a:pt x="895124" y="458978"/>
                    </a:cubicBezTo>
                    <a:cubicBezTo>
                      <a:pt x="901982" y="481171"/>
                      <a:pt x="911698" y="502031"/>
                      <a:pt x="920461" y="523176"/>
                    </a:cubicBezTo>
                    <a:cubicBezTo>
                      <a:pt x="925033" y="534130"/>
                      <a:pt x="930176" y="544703"/>
                      <a:pt x="933224" y="556990"/>
                    </a:cubicBezTo>
                    <a:cubicBezTo>
                      <a:pt x="914936" y="543560"/>
                      <a:pt x="907126" y="519271"/>
                      <a:pt x="894077" y="499554"/>
                    </a:cubicBezTo>
                    <a:cubicBezTo>
                      <a:pt x="890933" y="501078"/>
                      <a:pt x="887504" y="502793"/>
                      <a:pt x="887219" y="502888"/>
                    </a:cubicBezTo>
                    <a:cubicBezTo>
                      <a:pt x="887600" y="516985"/>
                      <a:pt x="887885" y="528701"/>
                      <a:pt x="888171" y="540417"/>
                    </a:cubicBezTo>
                    <a:cubicBezTo>
                      <a:pt x="881885" y="539845"/>
                      <a:pt x="875693" y="539274"/>
                      <a:pt x="866264" y="538416"/>
                    </a:cubicBezTo>
                    <a:cubicBezTo>
                      <a:pt x="863787" y="544703"/>
                      <a:pt x="857405" y="554418"/>
                      <a:pt x="856834" y="564515"/>
                    </a:cubicBezTo>
                    <a:cubicBezTo>
                      <a:pt x="856358" y="573849"/>
                      <a:pt x="862263" y="583660"/>
                      <a:pt x="865311" y="593280"/>
                    </a:cubicBezTo>
                    <a:cubicBezTo>
                      <a:pt x="863882" y="594328"/>
                      <a:pt x="862454" y="595376"/>
                      <a:pt x="861025" y="596424"/>
                    </a:cubicBezTo>
                    <a:cubicBezTo>
                      <a:pt x="857501" y="590042"/>
                      <a:pt x="853881" y="583755"/>
                      <a:pt x="850452" y="577278"/>
                    </a:cubicBezTo>
                    <a:cubicBezTo>
                      <a:pt x="837879" y="553847"/>
                      <a:pt x="825497" y="530225"/>
                      <a:pt x="812733" y="506889"/>
                    </a:cubicBezTo>
                    <a:cubicBezTo>
                      <a:pt x="811019" y="503745"/>
                      <a:pt x="808066" y="501650"/>
                      <a:pt x="805685" y="499078"/>
                    </a:cubicBezTo>
                    <a:cubicBezTo>
                      <a:pt x="804923" y="499650"/>
                      <a:pt x="804161" y="500221"/>
                      <a:pt x="803399" y="500888"/>
                    </a:cubicBezTo>
                    <a:cubicBezTo>
                      <a:pt x="804446" y="506222"/>
                      <a:pt x="804923" y="511461"/>
                      <a:pt x="806732" y="515937"/>
                    </a:cubicBezTo>
                    <a:close/>
                    <a:moveTo>
                      <a:pt x="1654362" y="2281587"/>
                    </a:moveTo>
                    <a:cubicBezTo>
                      <a:pt x="1657601" y="2276824"/>
                      <a:pt x="1658458" y="2268823"/>
                      <a:pt x="1659315" y="2262156"/>
                    </a:cubicBezTo>
                    <a:cubicBezTo>
                      <a:pt x="1662077" y="2239105"/>
                      <a:pt x="1660934" y="2214245"/>
                      <a:pt x="1667602" y="2193290"/>
                    </a:cubicBezTo>
                    <a:cubicBezTo>
                      <a:pt x="1685128" y="2137950"/>
                      <a:pt x="1711322" y="2089277"/>
                      <a:pt x="1750755" y="2053844"/>
                    </a:cubicBezTo>
                    <a:cubicBezTo>
                      <a:pt x="1786474" y="2021745"/>
                      <a:pt x="1822097" y="1989550"/>
                      <a:pt x="1857721" y="1957356"/>
                    </a:cubicBezTo>
                    <a:cubicBezTo>
                      <a:pt x="1858673" y="1956499"/>
                      <a:pt x="1859340" y="1954974"/>
                      <a:pt x="1859912" y="1954212"/>
                    </a:cubicBezTo>
                    <a:cubicBezTo>
                      <a:pt x="1854197" y="1935544"/>
                      <a:pt x="1848672" y="1917160"/>
                      <a:pt x="1841909" y="1894872"/>
                    </a:cubicBezTo>
                    <a:cubicBezTo>
                      <a:pt x="1810191" y="1915255"/>
                      <a:pt x="1778187" y="1932876"/>
                      <a:pt x="1748660" y="1955355"/>
                    </a:cubicBezTo>
                    <a:cubicBezTo>
                      <a:pt x="1711703" y="1983549"/>
                      <a:pt x="1672650" y="2004600"/>
                      <a:pt x="1630454" y="2014696"/>
                    </a:cubicBezTo>
                    <a:cubicBezTo>
                      <a:pt x="1570542" y="2029079"/>
                      <a:pt x="1510439" y="2042700"/>
                      <a:pt x="1450051" y="2052129"/>
                    </a:cubicBezTo>
                    <a:cubicBezTo>
                      <a:pt x="1409189" y="2058511"/>
                      <a:pt x="1367564" y="2057082"/>
                      <a:pt x="1326321" y="2059749"/>
                    </a:cubicBezTo>
                    <a:cubicBezTo>
                      <a:pt x="1321749" y="2060035"/>
                      <a:pt x="1316701" y="2063559"/>
                      <a:pt x="1312986" y="2067274"/>
                    </a:cubicBezTo>
                    <a:cubicBezTo>
                      <a:pt x="1277077" y="2103565"/>
                      <a:pt x="1241549" y="2140426"/>
                      <a:pt x="1205735" y="2176812"/>
                    </a:cubicBezTo>
                    <a:cubicBezTo>
                      <a:pt x="1192971" y="2189766"/>
                      <a:pt x="1202496" y="2205387"/>
                      <a:pt x="1199258" y="2221770"/>
                    </a:cubicBezTo>
                    <a:cubicBezTo>
                      <a:pt x="1214402" y="2219484"/>
                      <a:pt x="1226975" y="2217007"/>
                      <a:pt x="1239644" y="2215674"/>
                    </a:cubicBezTo>
                    <a:cubicBezTo>
                      <a:pt x="1278315" y="2211483"/>
                      <a:pt x="1316987" y="2204434"/>
                      <a:pt x="1355563" y="2204720"/>
                    </a:cubicBezTo>
                    <a:cubicBezTo>
                      <a:pt x="1401664" y="2205101"/>
                      <a:pt x="1445574" y="2222532"/>
                      <a:pt x="1487103" y="2247868"/>
                    </a:cubicBezTo>
                    <a:cubicBezTo>
                      <a:pt x="1490627" y="2250059"/>
                      <a:pt x="1494723" y="2254155"/>
                      <a:pt x="1495961" y="2258441"/>
                    </a:cubicBezTo>
                    <a:cubicBezTo>
                      <a:pt x="1503010" y="2283682"/>
                      <a:pt x="1506820" y="2309019"/>
                      <a:pt x="1495771" y="2334546"/>
                    </a:cubicBezTo>
                    <a:cubicBezTo>
                      <a:pt x="1493771" y="2339118"/>
                      <a:pt x="1492913" y="2346262"/>
                      <a:pt x="1494152" y="2351119"/>
                    </a:cubicBezTo>
                    <a:cubicBezTo>
                      <a:pt x="1508915" y="2407222"/>
                      <a:pt x="1535300" y="2453513"/>
                      <a:pt x="1570447" y="2491708"/>
                    </a:cubicBezTo>
                    <a:cubicBezTo>
                      <a:pt x="1578829" y="2409126"/>
                      <a:pt x="1612452" y="2342833"/>
                      <a:pt x="1654362" y="2281587"/>
                    </a:cubicBezTo>
                    <a:close/>
                    <a:moveTo>
                      <a:pt x="645760" y="2309305"/>
                    </a:moveTo>
                    <a:cubicBezTo>
                      <a:pt x="642331" y="2307209"/>
                      <a:pt x="638521" y="2306161"/>
                      <a:pt x="634901" y="2304637"/>
                    </a:cubicBezTo>
                    <a:cubicBezTo>
                      <a:pt x="633377" y="2310448"/>
                      <a:pt x="630329" y="2316544"/>
                      <a:pt x="630901" y="2322068"/>
                    </a:cubicBezTo>
                    <a:cubicBezTo>
                      <a:pt x="631282" y="2325497"/>
                      <a:pt x="636806" y="2328545"/>
                      <a:pt x="640426" y="2330831"/>
                    </a:cubicBezTo>
                    <a:cubicBezTo>
                      <a:pt x="648141" y="2335784"/>
                      <a:pt x="656142" y="2340166"/>
                      <a:pt x="663953" y="2344833"/>
                    </a:cubicBezTo>
                    <a:cubicBezTo>
                      <a:pt x="663191" y="2347024"/>
                      <a:pt x="662429" y="2349309"/>
                      <a:pt x="661667" y="2351500"/>
                    </a:cubicBezTo>
                    <a:cubicBezTo>
                      <a:pt x="657761" y="2349881"/>
                      <a:pt x="653666" y="2348738"/>
                      <a:pt x="649951" y="2346547"/>
                    </a:cubicBezTo>
                    <a:cubicBezTo>
                      <a:pt x="637092" y="2338642"/>
                      <a:pt x="634139" y="2340356"/>
                      <a:pt x="630901" y="2358073"/>
                    </a:cubicBezTo>
                    <a:cubicBezTo>
                      <a:pt x="630234" y="2361883"/>
                      <a:pt x="628805" y="2365502"/>
                      <a:pt x="626615" y="2373313"/>
                    </a:cubicBezTo>
                    <a:cubicBezTo>
                      <a:pt x="625091" y="2366645"/>
                      <a:pt x="624138" y="2364359"/>
                      <a:pt x="624138" y="2362073"/>
                    </a:cubicBezTo>
                    <a:cubicBezTo>
                      <a:pt x="623948" y="2346547"/>
                      <a:pt x="625948" y="2331498"/>
                      <a:pt x="623376" y="2315401"/>
                    </a:cubicBezTo>
                    <a:cubicBezTo>
                      <a:pt x="620519" y="2297779"/>
                      <a:pt x="633758" y="2289207"/>
                      <a:pt x="645569" y="2295208"/>
                    </a:cubicBezTo>
                    <a:cubicBezTo>
                      <a:pt x="646331" y="2280825"/>
                      <a:pt x="647474" y="2265490"/>
                      <a:pt x="647570" y="2250154"/>
                    </a:cubicBezTo>
                    <a:cubicBezTo>
                      <a:pt x="647570" y="2247106"/>
                      <a:pt x="644141" y="2242153"/>
                      <a:pt x="641569" y="2241296"/>
                    </a:cubicBezTo>
                    <a:cubicBezTo>
                      <a:pt x="638521" y="2240153"/>
                      <a:pt x="632425" y="2241105"/>
                      <a:pt x="631568" y="2243487"/>
                    </a:cubicBezTo>
                    <a:cubicBezTo>
                      <a:pt x="629091" y="2250154"/>
                      <a:pt x="628520" y="2257965"/>
                      <a:pt x="627472" y="2265394"/>
                    </a:cubicBezTo>
                    <a:cubicBezTo>
                      <a:pt x="626710" y="2270919"/>
                      <a:pt x="626424" y="2276538"/>
                      <a:pt x="625853" y="2282063"/>
                    </a:cubicBezTo>
                    <a:cubicBezTo>
                      <a:pt x="621566" y="2281015"/>
                      <a:pt x="617280" y="2280349"/>
                      <a:pt x="613089" y="2278920"/>
                    </a:cubicBezTo>
                    <a:cubicBezTo>
                      <a:pt x="610708" y="2278063"/>
                      <a:pt x="608612" y="2275776"/>
                      <a:pt x="606231" y="2274634"/>
                    </a:cubicBezTo>
                    <a:cubicBezTo>
                      <a:pt x="598040" y="2270728"/>
                      <a:pt x="593087" y="2275205"/>
                      <a:pt x="595277" y="2285778"/>
                    </a:cubicBezTo>
                    <a:cubicBezTo>
                      <a:pt x="597278" y="2295779"/>
                      <a:pt x="601373" y="2305209"/>
                      <a:pt x="604612" y="2314829"/>
                    </a:cubicBezTo>
                    <a:cubicBezTo>
                      <a:pt x="605660" y="2318067"/>
                      <a:pt x="607088" y="2321116"/>
                      <a:pt x="608327" y="2324259"/>
                    </a:cubicBezTo>
                    <a:cubicBezTo>
                      <a:pt x="607279" y="2325592"/>
                      <a:pt x="606136" y="2326926"/>
                      <a:pt x="605088" y="2328164"/>
                    </a:cubicBezTo>
                    <a:cubicBezTo>
                      <a:pt x="594706" y="2314924"/>
                      <a:pt x="584324" y="2301684"/>
                      <a:pt x="574037" y="2288540"/>
                    </a:cubicBezTo>
                    <a:cubicBezTo>
                      <a:pt x="556034" y="2310448"/>
                      <a:pt x="576513" y="2327497"/>
                      <a:pt x="576132" y="2348643"/>
                    </a:cubicBezTo>
                    <a:cubicBezTo>
                      <a:pt x="571751" y="2347976"/>
                      <a:pt x="568226" y="2347786"/>
                      <a:pt x="564797" y="2346928"/>
                    </a:cubicBezTo>
                    <a:cubicBezTo>
                      <a:pt x="552986" y="2343690"/>
                      <a:pt x="545271" y="2353310"/>
                      <a:pt x="547748" y="2368359"/>
                    </a:cubicBezTo>
                    <a:cubicBezTo>
                      <a:pt x="550891" y="2387029"/>
                      <a:pt x="562988" y="2399030"/>
                      <a:pt x="577847" y="2402935"/>
                    </a:cubicBezTo>
                    <a:cubicBezTo>
                      <a:pt x="588038" y="2405602"/>
                      <a:pt x="597373" y="2412841"/>
                      <a:pt x="607088" y="2417985"/>
                    </a:cubicBezTo>
                    <a:cubicBezTo>
                      <a:pt x="606612" y="2419509"/>
                      <a:pt x="606041" y="2421128"/>
                      <a:pt x="605564" y="2422652"/>
                    </a:cubicBezTo>
                    <a:cubicBezTo>
                      <a:pt x="595658" y="2418842"/>
                      <a:pt x="585752" y="2415127"/>
                      <a:pt x="575656" y="2411222"/>
                    </a:cubicBezTo>
                    <a:cubicBezTo>
                      <a:pt x="569179" y="2435225"/>
                      <a:pt x="574894" y="2449703"/>
                      <a:pt x="593658" y="2457514"/>
                    </a:cubicBezTo>
                    <a:cubicBezTo>
                      <a:pt x="582038" y="2466658"/>
                      <a:pt x="576418" y="2459038"/>
                      <a:pt x="571751" y="2452370"/>
                    </a:cubicBezTo>
                    <a:cubicBezTo>
                      <a:pt x="568607" y="2447798"/>
                      <a:pt x="566512" y="2441321"/>
                      <a:pt x="565559" y="2435320"/>
                    </a:cubicBezTo>
                    <a:cubicBezTo>
                      <a:pt x="563940" y="2425605"/>
                      <a:pt x="566131" y="2413413"/>
                      <a:pt x="562130" y="2406364"/>
                    </a:cubicBezTo>
                    <a:cubicBezTo>
                      <a:pt x="558511" y="2399983"/>
                      <a:pt x="548700" y="2399030"/>
                      <a:pt x="540032" y="2394839"/>
                    </a:cubicBezTo>
                    <a:cubicBezTo>
                      <a:pt x="543176" y="2401030"/>
                      <a:pt x="545557" y="2405888"/>
                      <a:pt x="548033" y="2410651"/>
                    </a:cubicBezTo>
                    <a:cubicBezTo>
                      <a:pt x="547271" y="2411508"/>
                      <a:pt x="546605" y="2412365"/>
                      <a:pt x="545843" y="2413222"/>
                    </a:cubicBezTo>
                    <a:cubicBezTo>
                      <a:pt x="539842" y="2407126"/>
                      <a:pt x="533936" y="2401030"/>
                      <a:pt x="525459" y="2392363"/>
                    </a:cubicBezTo>
                    <a:cubicBezTo>
                      <a:pt x="526697" y="2415032"/>
                      <a:pt x="543080" y="2419033"/>
                      <a:pt x="549843" y="2431987"/>
                    </a:cubicBezTo>
                    <a:cubicBezTo>
                      <a:pt x="534032" y="2445131"/>
                      <a:pt x="534413" y="2448179"/>
                      <a:pt x="556415" y="2480564"/>
                    </a:cubicBezTo>
                    <a:cubicBezTo>
                      <a:pt x="544985" y="2484088"/>
                      <a:pt x="532412" y="2490851"/>
                      <a:pt x="538032" y="2506758"/>
                    </a:cubicBezTo>
                    <a:cubicBezTo>
                      <a:pt x="541842" y="2517711"/>
                      <a:pt x="553463" y="2524379"/>
                      <a:pt x="564226" y="2535809"/>
                    </a:cubicBezTo>
                    <a:cubicBezTo>
                      <a:pt x="554606" y="2536381"/>
                      <a:pt x="548033" y="2536761"/>
                      <a:pt x="539651" y="2537142"/>
                    </a:cubicBezTo>
                    <a:cubicBezTo>
                      <a:pt x="551272" y="2555811"/>
                      <a:pt x="563845" y="2567337"/>
                      <a:pt x="583847" y="2561431"/>
                    </a:cubicBezTo>
                    <a:cubicBezTo>
                      <a:pt x="583562" y="2563908"/>
                      <a:pt x="583371" y="2566384"/>
                      <a:pt x="583085" y="2568861"/>
                    </a:cubicBezTo>
                    <a:cubicBezTo>
                      <a:pt x="575084" y="2571718"/>
                      <a:pt x="567083" y="2574481"/>
                      <a:pt x="558416" y="2577528"/>
                    </a:cubicBezTo>
                    <a:cubicBezTo>
                      <a:pt x="563273" y="2585530"/>
                      <a:pt x="563273" y="2585530"/>
                      <a:pt x="596706" y="2591530"/>
                    </a:cubicBezTo>
                    <a:cubicBezTo>
                      <a:pt x="595658" y="2594007"/>
                      <a:pt x="594801" y="2596198"/>
                      <a:pt x="593944" y="2598388"/>
                    </a:cubicBezTo>
                    <a:cubicBezTo>
                      <a:pt x="591658" y="2603817"/>
                      <a:pt x="589467" y="2609151"/>
                      <a:pt x="587181" y="2614581"/>
                    </a:cubicBezTo>
                    <a:cubicBezTo>
                      <a:pt x="593372" y="2618105"/>
                      <a:pt x="599373" y="2623439"/>
                      <a:pt x="605755" y="2624392"/>
                    </a:cubicBezTo>
                    <a:cubicBezTo>
                      <a:pt x="609946" y="2625058"/>
                      <a:pt x="614613" y="2618867"/>
                      <a:pt x="619280" y="2616486"/>
                    </a:cubicBezTo>
                    <a:cubicBezTo>
                      <a:pt x="623281" y="2614390"/>
                      <a:pt x="627567" y="2613247"/>
                      <a:pt x="631758" y="2611723"/>
                    </a:cubicBezTo>
                    <a:cubicBezTo>
                      <a:pt x="631758" y="2617057"/>
                      <a:pt x="631758" y="2622391"/>
                      <a:pt x="631758" y="2629535"/>
                    </a:cubicBezTo>
                    <a:cubicBezTo>
                      <a:pt x="638807" y="2629535"/>
                      <a:pt x="646808" y="2629535"/>
                      <a:pt x="657952" y="2629535"/>
                    </a:cubicBezTo>
                    <a:cubicBezTo>
                      <a:pt x="651951" y="2638393"/>
                      <a:pt x="647855" y="2644489"/>
                      <a:pt x="643760" y="2650585"/>
                    </a:cubicBezTo>
                    <a:cubicBezTo>
                      <a:pt x="644236" y="2652109"/>
                      <a:pt x="644807" y="2653633"/>
                      <a:pt x="645284" y="2655157"/>
                    </a:cubicBezTo>
                    <a:cubicBezTo>
                      <a:pt x="651761" y="2652014"/>
                      <a:pt x="659095" y="2650395"/>
                      <a:pt x="664524" y="2645442"/>
                    </a:cubicBezTo>
                    <a:cubicBezTo>
                      <a:pt x="682145" y="2629344"/>
                      <a:pt x="682907" y="2628868"/>
                      <a:pt x="701576" y="2645156"/>
                    </a:cubicBezTo>
                    <a:cubicBezTo>
                      <a:pt x="697481" y="2659158"/>
                      <a:pt x="693385" y="2673350"/>
                      <a:pt x="687956" y="2691733"/>
                    </a:cubicBezTo>
                    <a:cubicBezTo>
                      <a:pt x="698243" y="2681160"/>
                      <a:pt x="707863" y="2673350"/>
                      <a:pt x="715483" y="2663063"/>
                    </a:cubicBezTo>
                    <a:cubicBezTo>
                      <a:pt x="730056" y="2643251"/>
                      <a:pt x="748535" y="2644394"/>
                      <a:pt x="760631" y="2670969"/>
                    </a:cubicBezTo>
                    <a:cubicBezTo>
                      <a:pt x="766537" y="2662968"/>
                      <a:pt x="772728" y="2656586"/>
                      <a:pt x="776633" y="2648490"/>
                    </a:cubicBezTo>
                    <a:cubicBezTo>
                      <a:pt x="781396" y="2638584"/>
                      <a:pt x="785492" y="2640489"/>
                      <a:pt x="790635" y="2646775"/>
                    </a:cubicBezTo>
                    <a:cubicBezTo>
                      <a:pt x="796255" y="2653728"/>
                      <a:pt x="801684" y="2660777"/>
                      <a:pt x="807875" y="2668588"/>
                    </a:cubicBezTo>
                    <a:cubicBezTo>
                      <a:pt x="818258" y="2651157"/>
                      <a:pt x="804827" y="2641917"/>
                      <a:pt x="801684" y="2626963"/>
                    </a:cubicBezTo>
                    <a:cubicBezTo>
                      <a:pt x="819591" y="2630392"/>
                      <a:pt x="828164" y="2648014"/>
                      <a:pt x="841594" y="2656776"/>
                    </a:cubicBezTo>
                    <a:cubicBezTo>
                      <a:pt x="832926" y="2637536"/>
                      <a:pt x="824258" y="2618296"/>
                      <a:pt x="815686" y="2599055"/>
                    </a:cubicBezTo>
                    <a:cubicBezTo>
                      <a:pt x="816734" y="2598198"/>
                      <a:pt x="817781" y="2597245"/>
                      <a:pt x="818829" y="2596388"/>
                    </a:cubicBezTo>
                    <a:cubicBezTo>
                      <a:pt x="830354" y="2605532"/>
                      <a:pt x="841880" y="2614676"/>
                      <a:pt x="855786" y="2625725"/>
                    </a:cubicBezTo>
                    <a:cubicBezTo>
                      <a:pt x="852262" y="2612676"/>
                      <a:pt x="847023" y="2599912"/>
                      <a:pt x="863882" y="2604389"/>
                    </a:cubicBezTo>
                    <a:cubicBezTo>
                      <a:pt x="866645" y="2605151"/>
                      <a:pt x="873122" y="2598293"/>
                      <a:pt x="873979" y="2593816"/>
                    </a:cubicBezTo>
                    <a:cubicBezTo>
                      <a:pt x="877408" y="2575147"/>
                      <a:pt x="891029" y="2576100"/>
                      <a:pt x="900744" y="2569623"/>
                    </a:cubicBezTo>
                    <a:cubicBezTo>
                      <a:pt x="901792" y="2568956"/>
                      <a:pt x="902554" y="2567527"/>
                      <a:pt x="903887" y="2565908"/>
                    </a:cubicBezTo>
                    <a:cubicBezTo>
                      <a:pt x="899792" y="2553716"/>
                      <a:pt x="892838" y="2561336"/>
                      <a:pt x="887028" y="2561717"/>
                    </a:cubicBezTo>
                    <a:cubicBezTo>
                      <a:pt x="883218" y="2562003"/>
                      <a:pt x="879408" y="2561241"/>
                      <a:pt x="875598" y="2560955"/>
                    </a:cubicBezTo>
                    <a:cubicBezTo>
                      <a:pt x="878265" y="2556955"/>
                      <a:pt x="880361" y="2551240"/>
                      <a:pt x="883885" y="2549334"/>
                    </a:cubicBezTo>
                    <a:cubicBezTo>
                      <a:pt x="891124" y="2545239"/>
                      <a:pt x="899030" y="2543143"/>
                      <a:pt x="907793" y="2539905"/>
                    </a:cubicBezTo>
                    <a:cubicBezTo>
                      <a:pt x="902744" y="2529713"/>
                      <a:pt x="898268" y="2520093"/>
                      <a:pt x="909126" y="2512663"/>
                    </a:cubicBezTo>
                    <a:cubicBezTo>
                      <a:pt x="910079" y="2511997"/>
                      <a:pt x="910174" y="2508853"/>
                      <a:pt x="910460" y="2506853"/>
                    </a:cubicBezTo>
                    <a:cubicBezTo>
                      <a:pt x="911888" y="2498471"/>
                      <a:pt x="913317" y="2490089"/>
                      <a:pt x="915127" y="2479707"/>
                    </a:cubicBezTo>
                    <a:cubicBezTo>
                      <a:pt x="912841" y="2479611"/>
                      <a:pt x="907888" y="2479326"/>
                      <a:pt x="902935" y="2479040"/>
                    </a:cubicBezTo>
                    <a:cubicBezTo>
                      <a:pt x="902459" y="2478183"/>
                      <a:pt x="901887" y="2477326"/>
                      <a:pt x="901411" y="2476373"/>
                    </a:cubicBezTo>
                    <a:cubicBezTo>
                      <a:pt x="906078" y="2473230"/>
                      <a:pt x="911126" y="2470849"/>
                      <a:pt x="915222" y="2466848"/>
                    </a:cubicBezTo>
                    <a:cubicBezTo>
                      <a:pt x="918937" y="2463324"/>
                      <a:pt x="924080" y="2457990"/>
                      <a:pt x="923985" y="2453608"/>
                    </a:cubicBezTo>
                    <a:cubicBezTo>
                      <a:pt x="923890" y="2449513"/>
                      <a:pt x="918365" y="2443702"/>
                      <a:pt x="914365" y="2441797"/>
                    </a:cubicBezTo>
                    <a:cubicBezTo>
                      <a:pt x="904745" y="2437225"/>
                      <a:pt x="899506" y="2432272"/>
                      <a:pt x="905221" y="2418271"/>
                    </a:cubicBezTo>
                    <a:cubicBezTo>
                      <a:pt x="907793" y="2411984"/>
                      <a:pt x="908174" y="2403983"/>
                      <a:pt x="908364" y="2396649"/>
                    </a:cubicBezTo>
                    <a:cubicBezTo>
                      <a:pt x="908650" y="2387981"/>
                      <a:pt x="904840" y="2386076"/>
                      <a:pt x="898268" y="2388934"/>
                    </a:cubicBezTo>
                    <a:cubicBezTo>
                      <a:pt x="885790" y="2394553"/>
                      <a:pt x="885123" y="2392648"/>
                      <a:pt x="885885" y="2376551"/>
                    </a:cubicBezTo>
                    <a:cubicBezTo>
                      <a:pt x="886457" y="2364264"/>
                      <a:pt x="884361" y="2351786"/>
                      <a:pt x="883028" y="2335022"/>
                    </a:cubicBezTo>
                    <a:cubicBezTo>
                      <a:pt x="873788" y="2345119"/>
                      <a:pt x="867978" y="2351500"/>
                      <a:pt x="862073" y="2357977"/>
                    </a:cubicBezTo>
                    <a:cubicBezTo>
                      <a:pt x="860930" y="2357215"/>
                      <a:pt x="859691" y="2356453"/>
                      <a:pt x="858548" y="2355691"/>
                    </a:cubicBezTo>
                    <a:cubicBezTo>
                      <a:pt x="863025" y="2337880"/>
                      <a:pt x="877979" y="2321116"/>
                      <a:pt x="862739" y="2299780"/>
                    </a:cubicBezTo>
                    <a:cubicBezTo>
                      <a:pt x="859310" y="2304066"/>
                      <a:pt x="856072" y="2308447"/>
                      <a:pt x="852452" y="2312543"/>
                    </a:cubicBezTo>
                    <a:cubicBezTo>
                      <a:pt x="847880" y="2317782"/>
                      <a:pt x="841118" y="2316639"/>
                      <a:pt x="842832" y="2309400"/>
                    </a:cubicBezTo>
                    <a:cubicBezTo>
                      <a:pt x="849119" y="2281492"/>
                      <a:pt x="830640" y="2276348"/>
                      <a:pt x="816353" y="2262061"/>
                    </a:cubicBezTo>
                    <a:cubicBezTo>
                      <a:pt x="814638" y="2271109"/>
                      <a:pt x="813019" y="2278539"/>
                      <a:pt x="811781" y="2286063"/>
                    </a:cubicBezTo>
                    <a:cubicBezTo>
                      <a:pt x="810923" y="2291302"/>
                      <a:pt x="811019" y="2296732"/>
                      <a:pt x="809971" y="2301780"/>
                    </a:cubicBezTo>
                    <a:cubicBezTo>
                      <a:pt x="809590" y="2303685"/>
                      <a:pt x="806256" y="2306542"/>
                      <a:pt x="805494" y="2306066"/>
                    </a:cubicBezTo>
                    <a:cubicBezTo>
                      <a:pt x="803589" y="2304923"/>
                      <a:pt x="801494" y="2302161"/>
                      <a:pt x="801113" y="2299684"/>
                    </a:cubicBezTo>
                    <a:cubicBezTo>
                      <a:pt x="797112" y="2275872"/>
                      <a:pt x="793016" y="2252155"/>
                      <a:pt x="789873" y="2228151"/>
                    </a:cubicBezTo>
                    <a:cubicBezTo>
                      <a:pt x="788825" y="2219865"/>
                      <a:pt x="787016" y="2215198"/>
                      <a:pt x="779872" y="2215388"/>
                    </a:cubicBezTo>
                    <a:cubicBezTo>
                      <a:pt x="772919" y="2215579"/>
                      <a:pt x="769871" y="2219770"/>
                      <a:pt x="770061" y="2228437"/>
                    </a:cubicBezTo>
                    <a:cubicBezTo>
                      <a:pt x="770061" y="2230723"/>
                      <a:pt x="768442" y="2233009"/>
                      <a:pt x="766346" y="2238534"/>
                    </a:cubicBezTo>
                    <a:cubicBezTo>
                      <a:pt x="763203" y="2232533"/>
                      <a:pt x="761489" y="2228247"/>
                      <a:pt x="759012" y="2224818"/>
                    </a:cubicBezTo>
                    <a:cubicBezTo>
                      <a:pt x="754250" y="2218341"/>
                      <a:pt x="749868" y="2210245"/>
                      <a:pt x="743867" y="2206625"/>
                    </a:cubicBezTo>
                    <a:cubicBezTo>
                      <a:pt x="723293" y="2194338"/>
                      <a:pt x="709958" y="2203863"/>
                      <a:pt x="706910" y="2231676"/>
                    </a:cubicBezTo>
                    <a:cubicBezTo>
                      <a:pt x="706244" y="2237772"/>
                      <a:pt x="706339" y="2244058"/>
                      <a:pt x="705863" y="2255107"/>
                    </a:cubicBezTo>
                    <a:cubicBezTo>
                      <a:pt x="701005" y="2246821"/>
                      <a:pt x="698528" y="2241010"/>
                      <a:pt x="694814" y="2236724"/>
                    </a:cubicBezTo>
                    <a:cubicBezTo>
                      <a:pt x="691480" y="2232819"/>
                      <a:pt x="686908" y="2230628"/>
                      <a:pt x="682907" y="2227675"/>
                    </a:cubicBezTo>
                    <a:cubicBezTo>
                      <a:pt x="681669" y="2233867"/>
                      <a:pt x="678716" y="2240439"/>
                      <a:pt x="679478" y="2246154"/>
                    </a:cubicBezTo>
                    <a:cubicBezTo>
                      <a:pt x="680812" y="2255965"/>
                      <a:pt x="684717" y="2265109"/>
                      <a:pt x="686908" y="2274729"/>
                    </a:cubicBezTo>
                    <a:cubicBezTo>
                      <a:pt x="687575" y="2277491"/>
                      <a:pt x="686051" y="2280920"/>
                      <a:pt x="684717" y="2288921"/>
                    </a:cubicBezTo>
                    <a:cubicBezTo>
                      <a:pt x="680717" y="2281015"/>
                      <a:pt x="679193" y="2276729"/>
                      <a:pt x="676716" y="2273681"/>
                    </a:cubicBezTo>
                    <a:cubicBezTo>
                      <a:pt x="672906" y="2269014"/>
                      <a:pt x="668810" y="2263680"/>
                      <a:pt x="664048" y="2261299"/>
                    </a:cubicBezTo>
                    <a:cubicBezTo>
                      <a:pt x="654237" y="2256441"/>
                      <a:pt x="650427" y="2260917"/>
                      <a:pt x="652332" y="2274157"/>
                    </a:cubicBezTo>
                    <a:cubicBezTo>
                      <a:pt x="654237" y="2287492"/>
                      <a:pt x="656333" y="2300732"/>
                      <a:pt x="658333" y="2314067"/>
                    </a:cubicBezTo>
                    <a:cubicBezTo>
                      <a:pt x="657095" y="2314924"/>
                      <a:pt x="655856" y="2315877"/>
                      <a:pt x="654713" y="2316734"/>
                    </a:cubicBezTo>
                    <a:cubicBezTo>
                      <a:pt x="651856" y="2314353"/>
                      <a:pt x="648998" y="2311305"/>
                      <a:pt x="645760" y="2309305"/>
                    </a:cubicBezTo>
                    <a:close/>
                    <a:moveTo>
                      <a:pt x="1180874" y="5640102"/>
                    </a:moveTo>
                    <a:cubicBezTo>
                      <a:pt x="1169540" y="5592477"/>
                      <a:pt x="1167539" y="5543518"/>
                      <a:pt x="1165920" y="5494084"/>
                    </a:cubicBezTo>
                    <a:cubicBezTo>
                      <a:pt x="1164968" y="5463985"/>
                      <a:pt x="1161920" y="5432838"/>
                      <a:pt x="1154395" y="5404358"/>
                    </a:cubicBezTo>
                    <a:cubicBezTo>
                      <a:pt x="1142012" y="5357305"/>
                      <a:pt x="1126010" y="5311585"/>
                      <a:pt x="1109818" y="5266150"/>
                    </a:cubicBezTo>
                    <a:cubicBezTo>
                      <a:pt x="1103817" y="5249291"/>
                      <a:pt x="1093625" y="5234813"/>
                      <a:pt x="1084767" y="5219668"/>
                    </a:cubicBezTo>
                    <a:cubicBezTo>
                      <a:pt x="1053144" y="5165566"/>
                      <a:pt x="1046477" y="5108893"/>
                      <a:pt x="1073813" y="5046599"/>
                    </a:cubicBezTo>
                    <a:cubicBezTo>
                      <a:pt x="1068194" y="5044980"/>
                      <a:pt x="1063145" y="5042504"/>
                      <a:pt x="1057907" y="5042313"/>
                    </a:cubicBezTo>
                    <a:cubicBezTo>
                      <a:pt x="1045143" y="5041837"/>
                      <a:pt x="1032284" y="5041361"/>
                      <a:pt x="1019616" y="5042694"/>
                    </a:cubicBezTo>
                    <a:cubicBezTo>
                      <a:pt x="1004090" y="5044313"/>
                      <a:pt x="991136" y="5052600"/>
                      <a:pt x="982850" y="5070602"/>
                    </a:cubicBezTo>
                    <a:cubicBezTo>
                      <a:pt x="972944" y="5091843"/>
                      <a:pt x="961418" y="5111941"/>
                      <a:pt x="952465" y="5133753"/>
                    </a:cubicBezTo>
                    <a:cubicBezTo>
                      <a:pt x="935129" y="5175948"/>
                      <a:pt x="949893" y="5236242"/>
                      <a:pt x="982659" y="5259102"/>
                    </a:cubicBezTo>
                    <a:cubicBezTo>
                      <a:pt x="1013996" y="5280914"/>
                      <a:pt x="1046191" y="5300726"/>
                      <a:pt x="1077242" y="5323110"/>
                    </a:cubicBezTo>
                    <a:cubicBezTo>
                      <a:pt x="1100198" y="5339683"/>
                      <a:pt x="1118009" y="5363496"/>
                      <a:pt x="1130582" y="5393119"/>
                    </a:cubicBezTo>
                    <a:cubicBezTo>
                      <a:pt x="1132487" y="5397595"/>
                      <a:pt x="1133821" y="5402453"/>
                      <a:pt x="1134297" y="5408263"/>
                    </a:cubicBezTo>
                    <a:cubicBezTo>
                      <a:pt x="1114104" y="5370545"/>
                      <a:pt x="1088863" y="5339874"/>
                      <a:pt x="1057335" y="5318347"/>
                    </a:cubicBezTo>
                    <a:cubicBezTo>
                      <a:pt x="1026284" y="5297107"/>
                      <a:pt x="994946" y="5276723"/>
                      <a:pt x="961228" y="5254435"/>
                    </a:cubicBezTo>
                    <a:cubicBezTo>
                      <a:pt x="965800" y="5267674"/>
                      <a:pt x="969134" y="5279580"/>
                      <a:pt x="973801" y="5290439"/>
                    </a:cubicBezTo>
                    <a:cubicBezTo>
                      <a:pt x="1000947" y="5353114"/>
                      <a:pt x="1030189" y="5414073"/>
                      <a:pt x="1070861" y="5465128"/>
                    </a:cubicBezTo>
                    <a:cubicBezTo>
                      <a:pt x="1080290" y="5476939"/>
                      <a:pt x="1087434" y="5491512"/>
                      <a:pt x="1095721" y="5504752"/>
                    </a:cubicBezTo>
                    <a:cubicBezTo>
                      <a:pt x="1094387" y="5506085"/>
                      <a:pt x="1093054" y="5507514"/>
                      <a:pt x="1091816" y="5508847"/>
                    </a:cubicBezTo>
                    <a:cubicBezTo>
                      <a:pt x="1064669" y="5470843"/>
                      <a:pt x="1037523" y="5432743"/>
                      <a:pt x="1008662" y="5392261"/>
                    </a:cubicBezTo>
                    <a:cubicBezTo>
                      <a:pt x="1009615" y="5411026"/>
                      <a:pt x="1009710" y="5429123"/>
                      <a:pt x="1011710" y="5446839"/>
                    </a:cubicBezTo>
                    <a:cubicBezTo>
                      <a:pt x="1013806" y="5465223"/>
                      <a:pt x="1017806" y="5483225"/>
                      <a:pt x="1018854" y="5503037"/>
                    </a:cubicBezTo>
                    <a:cubicBezTo>
                      <a:pt x="1016378" y="5497132"/>
                      <a:pt x="1013139" y="5491417"/>
                      <a:pt x="1011615" y="5485130"/>
                    </a:cubicBezTo>
                    <a:cubicBezTo>
                      <a:pt x="1003900" y="5454745"/>
                      <a:pt x="1000661" y="5423694"/>
                      <a:pt x="1002852" y="5391595"/>
                    </a:cubicBezTo>
                    <a:cubicBezTo>
                      <a:pt x="1003424" y="5383022"/>
                      <a:pt x="1000852" y="5373021"/>
                      <a:pt x="997518" y="5365211"/>
                    </a:cubicBezTo>
                    <a:cubicBezTo>
                      <a:pt x="980373" y="5325777"/>
                      <a:pt x="960085" y="5288344"/>
                      <a:pt x="945893" y="5247386"/>
                    </a:cubicBezTo>
                    <a:cubicBezTo>
                      <a:pt x="937511" y="5223288"/>
                      <a:pt x="938558" y="5194141"/>
                      <a:pt x="935415" y="5167186"/>
                    </a:cubicBezTo>
                    <a:cubicBezTo>
                      <a:pt x="934939" y="5163185"/>
                      <a:pt x="935034" y="5159185"/>
                      <a:pt x="934653" y="5152613"/>
                    </a:cubicBezTo>
                    <a:cubicBezTo>
                      <a:pt x="908936" y="5180711"/>
                      <a:pt x="895410" y="5216240"/>
                      <a:pt x="881313" y="5251387"/>
                    </a:cubicBezTo>
                    <a:cubicBezTo>
                      <a:pt x="880361" y="5250911"/>
                      <a:pt x="879408" y="5250434"/>
                      <a:pt x="878456" y="5249958"/>
                    </a:cubicBezTo>
                    <a:cubicBezTo>
                      <a:pt x="879503" y="5244243"/>
                      <a:pt x="879980" y="5238242"/>
                      <a:pt x="881599" y="5232813"/>
                    </a:cubicBezTo>
                    <a:cubicBezTo>
                      <a:pt x="890743" y="5201571"/>
                      <a:pt x="906554" y="5175854"/>
                      <a:pt x="923985" y="5151279"/>
                    </a:cubicBezTo>
                    <a:cubicBezTo>
                      <a:pt x="933796" y="5137468"/>
                      <a:pt x="942178" y="5121942"/>
                      <a:pt x="951131" y="5107083"/>
                    </a:cubicBezTo>
                    <a:cubicBezTo>
                      <a:pt x="966181" y="5082127"/>
                      <a:pt x="981040" y="5057077"/>
                      <a:pt x="996661" y="5030978"/>
                    </a:cubicBezTo>
                    <a:cubicBezTo>
                      <a:pt x="972372" y="5030978"/>
                      <a:pt x="946464" y="5029359"/>
                      <a:pt x="920747" y="5031359"/>
                    </a:cubicBezTo>
                    <a:cubicBezTo>
                      <a:pt x="890362" y="5033740"/>
                      <a:pt x="845118" y="5080222"/>
                      <a:pt x="840165" y="5115084"/>
                    </a:cubicBezTo>
                    <a:cubicBezTo>
                      <a:pt x="833879" y="5158518"/>
                      <a:pt x="830259" y="5204619"/>
                      <a:pt x="844547" y="5245195"/>
                    </a:cubicBezTo>
                    <a:cubicBezTo>
                      <a:pt x="873693" y="5327682"/>
                      <a:pt x="903316" y="5410740"/>
                      <a:pt x="955894" y="5475891"/>
                    </a:cubicBezTo>
                    <a:cubicBezTo>
                      <a:pt x="980564" y="5506466"/>
                      <a:pt x="1009043" y="5528755"/>
                      <a:pt x="1041809" y="5543899"/>
                    </a:cubicBezTo>
                    <a:cubicBezTo>
                      <a:pt x="1068194" y="5556091"/>
                      <a:pt x="1093721" y="5571141"/>
                      <a:pt x="1119152" y="5586190"/>
                    </a:cubicBezTo>
                    <a:cubicBezTo>
                      <a:pt x="1143727" y="5600764"/>
                      <a:pt x="1163348" y="5623529"/>
                      <a:pt x="1181065" y="5654390"/>
                    </a:cubicBezTo>
                    <a:cubicBezTo>
                      <a:pt x="1180970" y="5646770"/>
                      <a:pt x="1181636" y="5643150"/>
                      <a:pt x="1180874" y="5640102"/>
                    </a:cubicBezTo>
                    <a:close/>
                    <a:moveTo>
                      <a:pt x="685574" y="2204434"/>
                    </a:moveTo>
                    <a:cubicBezTo>
                      <a:pt x="687098" y="2210626"/>
                      <a:pt x="691670" y="2215579"/>
                      <a:pt x="695480" y="2222055"/>
                    </a:cubicBezTo>
                    <a:cubicBezTo>
                      <a:pt x="714435" y="2186051"/>
                      <a:pt x="726722" y="2182432"/>
                      <a:pt x="756250" y="2200910"/>
                    </a:cubicBezTo>
                    <a:cubicBezTo>
                      <a:pt x="758631" y="2202434"/>
                      <a:pt x="761679" y="2202815"/>
                      <a:pt x="764441" y="2202910"/>
                    </a:cubicBezTo>
                    <a:cubicBezTo>
                      <a:pt x="774443" y="2203101"/>
                      <a:pt x="784444" y="2203005"/>
                      <a:pt x="798065" y="2203005"/>
                    </a:cubicBezTo>
                    <a:cubicBezTo>
                      <a:pt x="798255" y="2174907"/>
                      <a:pt x="800065" y="2142712"/>
                      <a:pt x="798541" y="2110708"/>
                    </a:cubicBezTo>
                    <a:cubicBezTo>
                      <a:pt x="794731" y="2033270"/>
                      <a:pt x="790349" y="1955832"/>
                      <a:pt x="784158" y="1878679"/>
                    </a:cubicBezTo>
                    <a:cubicBezTo>
                      <a:pt x="779777" y="1824482"/>
                      <a:pt x="772728" y="1770570"/>
                      <a:pt x="765584" y="1716849"/>
                    </a:cubicBezTo>
                    <a:cubicBezTo>
                      <a:pt x="761965" y="1689513"/>
                      <a:pt x="755678" y="1662652"/>
                      <a:pt x="750059" y="1635792"/>
                    </a:cubicBezTo>
                    <a:cubicBezTo>
                      <a:pt x="745677" y="1615123"/>
                      <a:pt x="737295" y="1597406"/>
                      <a:pt x="722150" y="1585690"/>
                    </a:cubicBezTo>
                    <a:cubicBezTo>
                      <a:pt x="710339" y="1576546"/>
                      <a:pt x="702815" y="1576641"/>
                      <a:pt x="694147" y="1590167"/>
                    </a:cubicBezTo>
                    <a:cubicBezTo>
                      <a:pt x="669572" y="1628934"/>
                      <a:pt x="659952" y="1673987"/>
                      <a:pt x="663381" y="1722565"/>
                    </a:cubicBezTo>
                    <a:cubicBezTo>
                      <a:pt x="672239" y="1847818"/>
                      <a:pt x="680621" y="1973167"/>
                      <a:pt x="699290" y="2096897"/>
                    </a:cubicBezTo>
                    <a:cubicBezTo>
                      <a:pt x="702338" y="2117376"/>
                      <a:pt x="705863" y="2137855"/>
                      <a:pt x="708815" y="2158429"/>
                    </a:cubicBezTo>
                    <a:cubicBezTo>
                      <a:pt x="709768" y="2164905"/>
                      <a:pt x="709577" y="2171573"/>
                      <a:pt x="709958" y="2178050"/>
                    </a:cubicBezTo>
                    <a:cubicBezTo>
                      <a:pt x="708530" y="2178336"/>
                      <a:pt x="707101" y="2178717"/>
                      <a:pt x="705577" y="2179003"/>
                    </a:cubicBezTo>
                    <a:cubicBezTo>
                      <a:pt x="699576" y="2152142"/>
                      <a:pt x="691861" y="2125663"/>
                      <a:pt x="687860" y="2098326"/>
                    </a:cubicBezTo>
                    <a:cubicBezTo>
                      <a:pt x="673382" y="1998790"/>
                      <a:pt x="659857" y="1898967"/>
                      <a:pt x="656428" y="1797717"/>
                    </a:cubicBezTo>
                    <a:cubicBezTo>
                      <a:pt x="655285" y="1764760"/>
                      <a:pt x="640331" y="1746091"/>
                      <a:pt x="622424" y="1728946"/>
                    </a:cubicBezTo>
                    <a:cubicBezTo>
                      <a:pt x="606803" y="1713992"/>
                      <a:pt x="580133" y="1727803"/>
                      <a:pt x="575275" y="1751806"/>
                    </a:cubicBezTo>
                    <a:cubicBezTo>
                      <a:pt x="568226" y="1786287"/>
                      <a:pt x="573751" y="1820196"/>
                      <a:pt x="579561" y="1853533"/>
                    </a:cubicBezTo>
                    <a:cubicBezTo>
                      <a:pt x="589943" y="1913636"/>
                      <a:pt x="600897" y="1973644"/>
                      <a:pt x="613470" y="2033079"/>
                    </a:cubicBezTo>
                    <a:cubicBezTo>
                      <a:pt x="623948" y="2082609"/>
                      <a:pt x="636997" y="2131282"/>
                      <a:pt x="648903" y="2180431"/>
                    </a:cubicBezTo>
                    <a:cubicBezTo>
                      <a:pt x="669953" y="2172430"/>
                      <a:pt x="679193" y="2179098"/>
                      <a:pt x="685574" y="2204434"/>
                    </a:cubicBezTo>
                    <a:close/>
                    <a:moveTo>
                      <a:pt x="504599" y="2560002"/>
                    </a:moveTo>
                    <a:cubicBezTo>
                      <a:pt x="440972" y="2595245"/>
                      <a:pt x="377155" y="2629726"/>
                      <a:pt x="313814" y="2665825"/>
                    </a:cubicBezTo>
                    <a:cubicBezTo>
                      <a:pt x="266570" y="2692781"/>
                      <a:pt x="223802" y="2728785"/>
                      <a:pt x="186083" y="2774029"/>
                    </a:cubicBezTo>
                    <a:cubicBezTo>
                      <a:pt x="175415" y="2786888"/>
                      <a:pt x="162461" y="2796794"/>
                      <a:pt x="151031" y="2808796"/>
                    </a:cubicBezTo>
                    <a:cubicBezTo>
                      <a:pt x="140268" y="2820035"/>
                      <a:pt x="128552" y="2830703"/>
                      <a:pt x="120075" y="2844419"/>
                    </a:cubicBezTo>
                    <a:cubicBezTo>
                      <a:pt x="103787" y="2870994"/>
                      <a:pt x="89119" y="2899188"/>
                      <a:pt x="74546" y="2927477"/>
                    </a:cubicBezTo>
                    <a:cubicBezTo>
                      <a:pt x="71402" y="2933668"/>
                      <a:pt x="69974" y="2943193"/>
                      <a:pt x="71021" y="2950432"/>
                    </a:cubicBezTo>
                    <a:cubicBezTo>
                      <a:pt x="72450" y="2959767"/>
                      <a:pt x="77308" y="2975959"/>
                      <a:pt x="80451" y="2975864"/>
                    </a:cubicBezTo>
                    <a:cubicBezTo>
                      <a:pt x="88833" y="2975578"/>
                      <a:pt x="99025" y="2970721"/>
                      <a:pt x="105026" y="2963196"/>
                    </a:cubicBezTo>
                    <a:cubicBezTo>
                      <a:pt x="127028" y="2935764"/>
                      <a:pt x="146745" y="2905474"/>
                      <a:pt x="168843" y="2878138"/>
                    </a:cubicBezTo>
                    <a:cubicBezTo>
                      <a:pt x="208086" y="2829655"/>
                      <a:pt x="254949" y="2794222"/>
                      <a:pt x="302288" y="2759647"/>
                    </a:cubicBezTo>
                    <a:cubicBezTo>
                      <a:pt x="349818" y="2724880"/>
                      <a:pt x="396205" y="2687352"/>
                      <a:pt x="444306" y="2653919"/>
                    </a:cubicBezTo>
                    <a:cubicBezTo>
                      <a:pt x="478977" y="2629916"/>
                      <a:pt x="515648" y="2610676"/>
                      <a:pt x="551653" y="2589149"/>
                    </a:cubicBezTo>
                    <a:cubicBezTo>
                      <a:pt x="558892" y="2569337"/>
                      <a:pt x="546414" y="2559907"/>
                      <a:pt x="535841" y="2549906"/>
                    </a:cubicBezTo>
                    <a:cubicBezTo>
                      <a:pt x="527555" y="2542096"/>
                      <a:pt x="524221" y="2535047"/>
                      <a:pt x="539080" y="2523808"/>
                    </a:cubicBezTo>
                    <a:cubicBezTo>
                      <a:pt x="529650" y="2519712"/>
                      <a:pt x="523935" y="2515044"/>
                      <a:pt x="518220" y="2515044"/>
                    </a:cubicBezTo>
                    <a:cubicBezTo>
                      <a:pt x="468881" y="2515521"/>
                      <a:pt x="422208" y="2532761"/>
                      <a:pt x="376298" y="2553716"/>
                    </a:cubicBezTo>
                    <a:cubicBezTo>
                      <a:pt x="357533" y="2562289"/>
                      <a:pt x="339150" y="2571814"/>
                      <a:pt x="320576" y="2580958"/>
                    </a:cubicBezTo>
                    <a:cubicBezTo>
                      <a:pt x="320005" y="2579529"/>
                      <a:pt x="319529" y="2578195"/>
                      <a:pt x="318957" y="2576767"/>
                    </a:cubicBezTo>
                    <a:cubicBezTo>
                      <a:pt x="336959" y="2566289"/>
                      <a:pt x="354390" y="2552859"/>
                      <a:pt x="373250" y="2546001"/>
                    </a:cubicBezTo>
                    <a:cubicBezTo>
                      <a:pt x="415350" y="2530570"/>
                      <a:pt x="458213" y="2518378"/>
                      <a:pt x="500789" y="2504853"/>
                    </a:cubicBezTo>
                    <a:cubicBezTo>
                      <a:pt x="502885" y="2504186"/>
                      <a:pt x="505171" y="2503329"/>
                      <a:pt x="507076" y="2503996"/>
                    </a:cubicBezTo>
                    <a:cubicBezTo>
                      <a:pt x="522030" y="2509234"/>
                      <a:pt x="528507" y="2500852"/>
                      <a:pt x="531841" y="2482945"/>
                    </a:cubicBezTo>
                    <a:cubicBezTo>
                      <a:pt x="534317" y="2469420"/>
                      <a:pt x="531365" y="2460942"/>
                      <a:pt x="519839" y="2461800"/>
                    </a:cubicBezTo>
                    <a:cubicBezTo>
                      <a:pt x="487169" y="2464181"/>
                      <a:pt x="454212" y="2465610"/>
                      <a:pt x="421827" y="2471039"/>
                    </a:cubicBezTo>
                    <a:cubicBezTo>
                      <a:pt x="376583" y="2478659"/>
                      <a:pt x="331721" y="2489136"/>
                      <a:pt x="286763" y="2499328"/>
                    </a:cubicBezTo>
                    <a:cubicBezTo>
                      <a:pt x="250091" y="2507615"/>
                      <a:pt x="217325" y="2525617"/>
                      <a:pt x="188084" y="2556288"/>
                    </a:cubicBezTo>
                    <a:cubicBezTo>
                      <a:pt x="163795" y="2581719"/>
                      <a:pt x="143507" y="2610485"/>
                      <a:pt x="126171" y="2643251"/>
                    </a:cubicBezTo>
                    <a:cubicBezTo>
                      <a:pt x="115979" y="2662587"/>
                      <a:pt x="113884" y="2680494"/>
                      <a:pt x="132172" y="2691638"/>
                    </a:cubicBezTo>
                    <a:cubicBezTo>
                      <a:pt x="134744" y="2693257"/>
                      <a:pt x="137506" y="2695734"/>
                      <a:pt x="139125" y="2698686"/>
                    </a:cubicBezTo>
                    <a:cubicBezTo>
                      <a:pt x="159604" y="2737072"/>
                      <a:pt x="186464" y="2723166"/>
                      <a:pt x="212182" y="2711736"/>
                    </a:cubicBezTo>
                    <a:cubicBezTo>
                      <a:pt x="227803" y="2704783"/>
                      <a:pt x="242281" y="2694019"/>
                      <a:pt x="257521" y="2685542"/>
                    </a:cubicBezTo>
                    <a:cubicBezTo>
                      <a:pt x="335816" y="2641917"/>
                      <a:pt x="414207" y="2598388"/>
                      <a:pt x="492693" y="2555145"/>
                    </a:cubicBezTo>
                    <a:cubicBezTo>
                      <a:pt x="501551" y="2550192"/>
                      <a:pt x="511267" y="2547430"/>
                      <a:pt x="520506" y="2543715"/>
                    </a:cubicBezTo>
                    <a:cubicBezTo>
                      <a:pt x="521078" y="2545429"/>
                      <a:pt x="521554" y="2547049"/>
                      <a:pt x="522125" y="2548763"/>
                    </a:cubicBezTo>
                    <a:cubicBezTo>
                      <a:pt x="516220" y="2552668"/>
                      <a:pt x="510505" y="2556669"/>
                      <a:pt x="504599" y="2560002"/>
                    </a:cubicBezTo>
                    <a:close/>
                    <a:moveTo>
                      <a:pt x="836641" y="2626297"/>
                    </a:moveTo>
                    <a:cubicBezTo>
                      <a:pt x="841118" y="2635345"/>
                      <a:pt x="843785" y="2641251"/>
                      <a:pt x="846833" y="2646966"/>
                    </a:cubicBezTo>
                    <a:cubicBezTo>
                      <a:pt x="852929" y="2658586"/>
                      <a:pt x="855024" y="2668873"/>
                      <a:pt x="840451" y="2674684"/>
                    </a:cubicBezTo>
                    <a:cubicBezTo>
                      <a:pt x="878456" y="2736596"/>
                      <a:pt x="914746" y="2798223"/>
                      <a:pt x="943702" y="2865850"/>
                    </a:cubicBezTo>
                    <a:cubicBezTo>
                      <a:pt x="942368" y="2866993"/>
                      <a:pt x="941035" y="2868136"/>
                      <a:pt x="939701" y="2869184"/>
                    </a:cubicBezTo>
                    <a:cubicBezTo>
                      <a:pt x="900839" y="2797937"/>
                      <a:pt x="862073" y="2726690"/>
                      <a:pt x="823020" y="2655157"/>
                    </a:cubicBezTo>
                    <a:cubicBezTo>
                      <a:pt x="813209" y="2672588"/>
                      <a:pt x="816638" y="2686114"/>
                      <a:pt x="825782" y="2701830"/>
                    </a:cubicBezTo>
                    <a:cubicBezTo>
                      <a:pt x="842070" y="2729738"/>
                      <a:pt x="856358" y="2759551"/>
                      <a:pt x="870931" y="2788984"/>
                    </a:cubicBezTo>
                    <a:cubicBezTo>
                      <a:pt x="874455" y="2796127"/>
                      <a:pt x="876551" y="2804700"/>
                      <a:pt x="877884" y="2813082"/>
                    </a:cubicBezTo>
                    <a:cubicBezTo>
                      <a:pt x="893410" y="2907475"/>
                      <a:pt x="937511" y="2982341"/>
                      <a:pt x="982564" y="3056731"/>
                    </a:cubicBezTo>
                    <a:cubicBezTo>
                      <a:pt x="991803" y="3071971"/>
                      <a:pt x="1000471" y="3088164"/>
                      <a:pt x="1007424" y="3105118"/>
                    </a:cubicBezTo>
                    <a:cubicBezTo>
                      <a:pt x="1025903" y="3150552"/>
                      <a:pt x="1053620" y="3185128"/>
                      <a:pt x="1084672" y="3216942"/>
                    </a:cubicBezTo>
                    <a:cubicBezTo>
                      <a:pt x="1106198" y="3239040"/>
                      <a:pt x="1129439" y="3255518"/>
                      <a:pt x="1156871" y="3261995"/>
                    </a:cubicBezTo>
                    <a:cubicBezTo>
                      <a:pt x="1187447" y="3269139"/>
                      <a:pt x="1193543" y="3259042"/>
                      <a:pt x="1194495" y="3220371"/>
                    </a:cubicBezTo>
                    <a:cubicBezTo>
                      <a:pt x="1196781" y="3130741"/>
                      <a:pt x="1165063" y="3058255"/>
                      <a:pt x="1125153" y="2989390"/>
                    </a:cubicBezTo>
                    <a:cubicBezTo>
                      <a:pt x="1101341" y="2948242"/>
                      <a:pt x="1076671" y="2907951"/>
                      <a:pt x="1051811" y="2867755"/>
                    </a:cubicBezTo>
                    <a:cubicBezTo>
                      <a:pt x="1041905" y="2851753"/>
                      <a:pt x="1031046" y="2836418"/>
                      <a:pt x="1019807" y="2821845"/>
                    </a:cubicBezTo>
                    <a:cubicBezTo>
                      <a:pt x="971515" y="2759742"/>
                      <a:pt x="922937" y="2698115"/>
                      <a:pt x="874550" y="2636298"/>
                    </a:cubicBezTo>
                    <a:cubicBezTo>
                      <a:pt x="873122" y="2634393"/>
                      <a:pt x="871502" y="2632774"/>
                      <a:pt x="869502" y="2630488"/>
                    </a:cubicBezTo>
                    <a:cubicBezTo>
                      <a:pt x="858739" y="2646299"/>
                      <a:pt x="849690" y="2633250"/>
                      <a:pt x="836641" y="2626297"/>
                    </a:cubicBezTo>
                    <a:close/>
                    <a:moveTo>
                      <a:pt x="687860" y="2704211"/>
                    </a:moveTo>
                    <a:cubicBezTo>
                      <a:pt x="685765" y="2706116"/>
                      <a:pt x="684146" y="2709831"/>
                      <a:pt x="683384" y="2713165"/>
                    </a:cubicBezTo>
                    <a:cubicBezTo>
                      <a:pt x="666334" y="2785650"/>
                      <a:pt x="661857" y="2859564"/>
                      <a:pt x="661286" y="2935002"/>
                    </a:cubicBezTo>
                    <a:cubicBezTo>
                      <a:pt x="660809" y="3008154"/>
                      <a:pt x="652142" y="3081210"/>
                      <a:pt x="650237" y="3154458"/>
                    </a:cubicBezTo>
                    <a:cubicBezTo>
                      <a:pt x="648427" y="3221704"/>
                      <a:pt x="649475" y="3289236"/>
                      <a:pt x="651856" y="3356578"/>
                    </a:cubicBezTo>
                    <a:cubicBezTo>
                      <a:pt x="653189" y="3395631"/>
                      <a:pt x="667953" y="3429540"/>
                      <a:pt x="690051" y="3457448"/>
                    </a:cubicBezTo>
                    <a:cubicBezTo>
                      <a:pt x="714626" y="3488500"/>
                      <a:pt x="756155" y="3476308"/>
                      <a:pt x="768156" y="3435255"/>
                    </a:cubicBezTo>
                    <a:cubicBezTo>
                      <a:pt x="779205" y="3397441"/>
                      <a:pt x="781015" y="3358388"/>
                      <a:pt x="782348" y="3318478"/>
                    </a:cubicBezTo>
                    <a:cubicBezTo>
                      <a:pt x="784158" y="3259614"/>
                      <a:pt x="786920" y="3201130"/>
                      <a:pt x="781396" y="3142266"/>
                    </a:cubicBezTo>
                    <a:cubicBezTo>
                      <a:pt x="777300" y="3098260"/>
                      <a:pt x="776538" y="3053683"/>
                      <a:pt x="773585" y="3009487"/>
                    </a:cubicBezTo>
                    <a:cubicBezTo>
                      <a:pt x="771204" y="2974340"/>
                      <a:pt x="766632" y="2939383"/>
                      <a:pt x="765013" y="2904141"/>
                    </a:cubicBezTo>
                    <a:cubicBezTo>
                      <a:pt x="762155" y="2843752"/>
                      <a:pt x="750249" y="2785935"/>
                      <a:pt x="736724" y="2728309"/>
                    </a:cubicBezTo>
                    <a:cubicBezTo>
                      <a:pt x="732056" y="2708592"/>
                      <a:pt x="731771" y="2687257"/>
                      <a:pt x="729485" y="2667349"/>
                    </a:cubicBezTo>
                    <a:cubicBezTo>
                      <a:pt x="715388" y="2679827"/>
                      <a:pt x="701481" y="2691828"/>
                      <a:pt x="687860" y="2704211"/>
                    </a:cubicBezTo>
                    <a:close/>
                    <a:moveTo>
                      <a:pt x="599564" y="2644394"/>
                    </a:moveTo>
                    <a:cubicBezTo>
                      <a:pt x="554606" y="2679446"/>
                      <a:pt x="515363" y="2722213"/>
                      <a:pt x="481168" y="2773172"/>
                    </a:cubicBezTo>
                    <a:cubicBezTo>
                      <a:pt x="447449" y="2823464"/>
                      <a:pt x="418017" y="2876518"/>
                      <a:pt x="393824" y="2934907"/>
                    </a:cubicBezTo>
                    <a:cubicBezTo>
                      <a:pt x="363344" y="3008535"/>
                      <a:pt x="328196" y="3079115"/>
                      <a:pt x="298288" y="3153029"/>
                    </a:cubicBezTo>
                    <a:cubicBezTo>
                      <a:pt x="280095" y="3198082"/>
                      <a:pt x="263807" y="3245517"/>
                      <a:pt x="261617" y="3297523"/>
                    </a:cubicBezTo>
                    <a:cubicBezTo>
                      <a:pt x="260855" y="3314954"/>
                      <a:pt x="261807" y="3332956"/>
                      <a:pt x="264474" y="3350101"/>
                    </a:cubicBezTo>
                    <a:cubicBezTo>
                      <a:pt x="268570" y="3377248"/>
                      <a:pt x="284953" y="3382486"/>
                      <a:pt x="303146" y="3365532"/>
                    </a:cubicBezTo>
                    <a:cubicBezTo>
                      <a:pt x="337817" y="3333051"/>
                      <a:pt x="367058" y="3294951"/>
                      <a:pt x="387632" y="3246755"/>
                    </a:cubicBezTo>
                    <a:cubicBezTo>
                      <a:pt x="391633" y="3237421"/>
                      <a:pt x="396491" y="3228181"/>
                      <a:pt x="402206" y="3220371"/>
                    </a:cubicBezTo>
                    <a:cubicBezTo>
                      <a:pt x="449259" y="3156839"/>
                      <a:pt x="473453" y="3078163"/>
                      <a:pt x="498027" y="2999200"/>
                    </a:cubicBezTo>
                    <a:cubicBezTo>
                      <a:pt x="516220" y="2940907"/>
                      <a:pt x="537937" y="2884424"/>
                      <a:pt x="558511" y="2827369"/>
                    </a:cubicBezTo>
                    <a:cubicBezTo>
                      <a:pt x="572036" y="2789841"/>
                      <a:pt x="585562" y="2752312"/>
                      <a:pt x="600326" y="2715546"/>
                    </a:cubicBezTo>
                    <a:cubicBezTo>
                      <a:pt x="607755" y="2696972"/>
                      <a:pt x="617852" y="2680113"/>
                      <a:pt x="626519" y="2662206"/>
                    </a:cubicBezTo>
                    <a:cubicBezTo>
                      <a:pt x="629282" y="2656396"/>
                      <a:pt x="631187" y="2649918"/>
                      <a:pt x="633282" y="2644584"/>
                    </a:cubicBezTo>
                    <a:cubicBezTo>
                      <a:pt x="621090" y="2627249"/>
                      <a:pt x="610232" y="2636012"/>
                      <a:pt x="599564" y="2644394"/>
                    </a:cubicBezTo>
                    <a:close/>
                    <a:moveTo>
                      <a:pt x="741581" y="2658682"/>
                    </a:moveTo>
                    <a:cubicBezTo>
                      <a:pt x="740915" y="2667826"/>
                      <a:pt x="739486" y="2672874"/>
                      <a:pt x="740248" y="2677255"/>
                    </a:cubicBezTo>
                    <a:cubicBezTo>
                      <a:pt x="745868" y="2708592"/>
                      <a:pt x="750440" y="2740311"/>
                      <a:pt x="758155" y="2770886"/>
                    </a:cubicBezTo>
                    <a:cubicBezTo>
                      <a:pt x="773395" y="2831751"/>
                      <a:pt x="778729" y="2894425"/>
                      <a:pt x="783015" y="2957385"/>
                    </a:cubicBezTo>
                    <a:cubicBezTo>
                      <a:pt x="786254" y="3004820"/>
                      <a:pt x="787968" y="3052350"/>
                      <a:pt x="790826" y="3099784"/>
                    </a:cubicBezTo>
                    <a:cubicBezTo>
                      <a:pt x="792635" y="3129693"/>
                      <a:pt x="795779" y="3159411"/>
                      <a:pt x="797017" y="3189319"/>
                    </a:cubicBezTo>
                    <a:cubicBezTo>
                      <a:pt x="797969" y="3213322"/>
                      <a:pt x="797493" y="3237516"/>
                      <a:pt x="796350" y="3261424"/>
                    </a:cubicBezTo>
                    <a:cubicBezTo>
                      <a:pt x="792921" y="3329718"/>
                      <a:pt x="817305" y="3382010"/>
                      <a:pt x="856834" y="3424492"/>
                    </a:cubicBezTo>
                    <a:cubicBezTo>
                      <a:pt x="875598" y="3444684"/>
                      <a:pt x="895315" y="3438874"/>
                      <a:pt x="906935" y="3411728"/>
                    </a:cubicBezTo>
                    <a:cubicBezTo>
                      <a:pt x="913508" y="3396298"/>
                      <a:pt x="920366" y="3379534"/>
                      <a:pt x="921985" y="3362674"/>
                    </a:cubicBezTo>
                    <a:cubicBezTo>
                      <a:pt x="925985" y="3321336"/>
                      <a:pt x="931224" y="3279140"/>
                      <a:pt x="928271" y="3238087"/>
                    </a:cubicBezTo>
                    <a:cubicBezTo>
                      <a:pt x="921699" y="3145885"/>
                      <a:pt x="908936" y="3054541"/>
                      <a:pt x="890552" y="2964529"/>
                    </a:cubicBezTo>
                    <a:cubicBezTo>
                      <a:pt x="880361" y="2914809"/>
                      <a:pt x="873312" y="2863945"/>
                      <a:pt x="862454" y="2814510"/>
                    </a:cubicBezTo>
                    <a:cubicBezTo>
                      <a:pt x="857786" y="2793365"/>
                      <a:pt x="847880" y="2773839"/>
                      <a:pt x="838927" y="2754598"/>
                    </a:cubicBezTo>
                    <a:cubicBezTo>
                      <a:pt x="828640" y="2732405"/>
                      <a:pt x="816829" y="2711355"/>
                      <a:pt x="805494" y="2689924"/>
                    </a:cubicBezTo>
                    <a:cubicBezTo>
                      <a:pt x="800160" y="2679732"/>
                      <a:pt x="794540" y="2669826"/>
                      <a:pt x="788540" y="2658967"/>
                    </a:cubicBezTo>
                    <a:cubicBezTo>
                      <a:pt x="761489" y="2683066"/>
                      <a:pt x="756821" y="2688876"/>
                      <a:pt x="741581" y="2658682"/>
                    </a:cubicBezTo>
                    <a:close/>
                    <a:moveTo>
                      <a:pt x="763775" y="4847908"/>
                    </a:moveTo>
                    <a:cubicBezTo>
                      <a:pt x="681574" y="4823905"/>
                      <a:pt x="610994" y="4772470"/>
                      <a:pt x="545843" y="4707890"/>
                    </a:cubicBezTo>
                    <a:cubicBezTo>
                      <a:pt x="602040" y="4747514"/>
                      <a:pt x="656809" y="4790662"/>
                      <a:pt x="721293" y="4818571"/>
                    </a:cubicBezTo>
                    <a:cubicBezTo>
                      <a:pt x="718626" y="4811617"/>
                      <a:pt x="717769" y="4807141"/>
                      <a:pt x="715673" y="4803902"/>
                    </a:cubicBezTo>
                    <a:cubicBezTo>
                      <a:pt x="697766" y="4775899"/>
                      <a:pt x="679764" y="4747991"/>
                      <a:pt x="661667" y="4720368"/>
                    </a:cubicBezTo>
                    <a:cubicBezTo>
                      <a:pt x="652904" y="4706938"/>
                      <a:pt x="641378" y="4701318"/>
                      <a:pt x="627567" y="4698079"/>
                    </a:cubicBezTo>
                    <a:cubicBezTo>
                      <a:pt x="597849" y="4691221"/>
                      <a:pt x="568512" y="4681411"/>
                      <a:pt x="539080" y="4673029"/>
                    </a:cubicBezTo>
                    <a:cubicBezTo>
                      <a:pt x="528698" y="4670076"/>
                      <a:pt x="518315" y="4667028"/>
                      <a:pt x="507743" y="4665599"/>
                    </a:cubicBezTo>
                    <a:cubicBezTo>
                      <a:pt x="494693" y="4663885"/>
                      <a:pt x="490217" y="4670362"/>
                      <a:pt x="495265" y="4685221"/>
                    </a:cubicBezTo>
                    <a:cubicBezTo>
                      <a:pt x="503933" y="4710748"/>
                      <a:pt x="511648" y="4737608"/>
                      <a:pt x="524126" y="4760183"/>
                    </a:cubicBezTo>
                    <a:cubicBezTo>
                      <a:pt x="608708" y="4913154"/>
                      <a:pt x="726818" y="4993450"/>
                      <a:pt x="873979" y="5007166"/>
                    </a:cubicBezTo>
                    <a:cubicBezTo>
                      <a:pt x="918175" y="5011261"/>
                      <a:pt x="962752" y="5009832"/>
                      <a:pt x="1006948" y="5013643"/>
                    </a:cubicBezTo>
                    <a:cubicBezTo>
                      <a:pt x="1031046" y="5015738"/>
                      <a:pt x="1054954" y="5023263"/>
                      <a:pt x="1078766" y="5029359"/>
                    </a:cubicBezTo>
                    <a:cubicBezTo>
                      <a:pt x="1093149" y="5033073"/>
                      <a:pt x="1093054" y="5034026"/>
                      <a:pt x="1106198" y="5016595"/>
                    </a:cubicBezTo>
                    <a:cubicBezTo>
                      <a:pt x="1078290" y="4989354"/>
                      <a:pt x="1051049" y="4961541"/>
                      <a:pt x="1022474" y="4936014"/>
                    </a:cubicBezTo>
                    <a:cubicBezTo>
                      <a:pt x="1016759" y="4930966"/>
                      <a:pt x="1005614" y="4932299"/>
                      <a:pt x="997804" y="4934871"/>
                    </a:cubicBezTo>
                    <a:cubicBezTo>
                      <a:pt x="963514" y="4945920"/>
                      <a:pt x="929795" y="4959541"/>
                      <a:pt x="895410" y="4969923"/>
                    </a:cubicBezTo>
                    <a:cubicBezTo>
                      <a:pt x="878170" y="4975162"/>
                      <a:pt x="860072" y="4975829"/>
                      <a:pt x="842261" y="4977924"/>
                    </a:cubicBezTo>
                    <a:cubicBezTo>
                      <a:pt x="837974" y="4978400"/>
                      <a:pt x="833593" y="4976400"/>
                      <a:pt x="827211" y="4975162"/>
                    </a:cubicBezTo>
                    <a:cubicBezTo>
                      <a:pt x="858739" y="4967542"/>
                      <a:pt x="888076" y="4961922"/>
                      <a:pt x="916841" y="4953254"/>
                    </a:cubicBezTo>
                    <a:cubicBezTo>
                      <a:pt x="945607" y="4944586"/>
                      <a:pt x="973896" y="4933061"/>
                      <a:pt x="1004090" y="4922203"/>
                    </a:cubicBezTo>
                    <a:cubicBezTo>
                      <a:pt x="971896" y="4902010"/>
                      <a:pt x="940082" y="4885246"/>
                      <a:pt x="906173" y="4876768"/>
                    </a:cubicBezTo>
                    <a:cubicBezTo>
                      <a:pt x="867311" y="4867053"/>
                      <a:pt x="827973" y="4860195"/>
                      <a:pt x="788730" y="4853051"/>
                    </a:cubicBezTo>
                    <a:cubicBezTo>
                      <a:pt x="782825" y="4852003"/>
                      <a:pt x="776157" y="4855147"/>
                      <a:pt x="770252" y="4857718"/>
                    </a:cubicBezTo>
                    <a:cubicBezTo>
                      <a:pt x="721198" y="4879054"/>
                      <a:pt x="672430" y="4879912"/>
                      <a:pt x="623662" y="4856766"/>
                    </a:cubicBezTo>
                    <a:cubicBezTo>
                      <a:pt x="619471" y="4854766"/>
                      <a:pt x="615470" y="4852099"/>
                      <a:pt x="611375" y="4849717"/>
                    </a:cubicBezTo>
                    <a:cubicBezTo>
                      <a:pt x="611851" y="4848289"/>
                      <a:pt x="612232" y="4846860"/>
                      <a:pt x="612708" y="4845431"/>
                    </a:cubicBezTo>
                    <a:cubicBezTo>
                      <a:pt x="662810" y="4866862"/>
                      <a:pt x="713006" y="4873340"/>
                      <a:pt x="763775" y="4847908"/>
                    </a:cubicBezTo>
                    <a:close/>
                    <a:moveTo>
                      <a:pt x="1079243" y="2773553"/>
                    </a:moveTo>
                    <a:cubicBezTo>
                      <a:pt x="1078576" y="2774886"/>
                      <a:pt x="1077909" y="2776125"/>
                      <a:pt x="1077242" y="2777458"/>
                    </a:cubicBezTo>
                    <a:cubicBezTo>
                      <a:pt x="1073051" y="2774029"/>
                      <a:pt x="1068670" y="2770886"/>
                      <a:pt x="1064669" y="2767076"/>
                    </a:cubicBezTo>
                    <a:cubicBezTo>
                      <a:pt x="1009234" y="2715260"/>
                      <a:pt x="953894" y="2663253"/>
                      <a:pt x="898553" y="2611342"/>
                    </a:cubicBezTo>
                    <a:cubicBezTo>
                      <a:pt x="895791" y="2608771"/>
                      <a:pt x="892934" y="2604675"/>
                      <a:pt x="890076" y="2604580"/>
                    </a:cubicBezTo>
                    <a:cubicBezTo>
                      <a:pt x="885123" y="2604389"/>
                      <a:pt x="880170" y="2606866"/>
                      <a:pt x="875122" y="2608294"/>
                    </a:cubicBezTo>
                    <a:cubicBezTo>
                      <a:pt x="876646" y="2612961"/>
                      <a:pt x="877122" y="2618962"/>
                      <a:pt x="879694" y="2622106"/>
                    </a:cubicBezTo>
                    <a:cubicBezTo>
                      <a:pt x="905030" y="2653252"/>
                      <a:pt x="930938" y="2683542"/>
                      <a:pt x="956084" y="2714784"/>
                    </a:cubicBezTo>
                    <a:cubicBezTo>
                      <a:pt x="986088" y="2752026"/>
                      <a:pt x="1017235" y="2788222"/>
                      <a:pt x="1044762" y="2828226"/>
                    </a:cubicBezTo>
                    <a:cubicBezTo>
                      <a:pt x="1075718" y="2873089"/>
                      <a:pt x="1103912" y="2921095"/>
                      <a:pt x="1132106" y="2968816"/>
                    </a:cubicBezTo>
                    <a:cubicBezTo>
                      <a:pt x="1142774" y="2986913"/>
                      <a:pt x="1154776" y="3002343"/>
                      <a:pt x="1170397" y="3012154"/>
                    </a:cubicBezTo>
                    <a:cubicBezTo>
                      <a:pt x="1206687" y="3035014"/>
                      <a:pt x="1244692" y="3052731"/>
                      <a:pt x="1285078" y="3060541"/>
                    </a:cubicBezTo>
                    <a:cubicBezTo>
                      <a:pt x="1293746" y="3062256"/>
                      <a:pt x="1302985" y="3059398"/>
                      <a:pt x="1311843" y="3059970"/>
                    </a:cubicBezTo>
                    <a:cubicBezTo>
                      <a:pt x="1338608" y="3061970"/>
                      <a:pt x="1353277" y="3016155"/>
                      <a:pt x="1337942" y="2988056"/>
                    </a:cubicBezTo>
                    <a:cubicBezTo>
                      <a:pt x="1309748" y="2936240"/>
                      <a:pt x="1280030" y="2887091"/>
                      <a:pt x="1242215" y="2844609"/>
                    </a:cubicBezTo>
                    <a:cubicBezTo>
                      <a:pt x="1198210" y="2795270"/>
                      <a:pt x="1152585" y="2748978"/>
                      <a:pt x="1104198" y="2706878"/>
                    </a:cubicBezTo>
                    <a:cubicBezTo>
                      <a:pt x="1086482" y="2691448"/>
                      <a:pt x="1066860" y="2678779"/>
                      <a:pt x="1047143" y="2667540"/>
                    </a:cubicBezTo>
                    <a:cubicBezTo>
                      <a:pt x="1000947" y="2641060"/>
                      <a:pt x="954275" y="2616009"/>
                      <a:pt x="907602" y="2590768"/>
                    </a:cubicBezTo>
                    <a:cubicBezTo>
                      <a:pt x="901982" y="2587720"/>
                      <a:pt x="895505" y="2587625"/>
                      <a:pt x="889409" y="2586101"/>
                    </a:cubicBezTo>
                    <a:cubicBezTo>
                      <a:pt x="888647" y="2588292"/>
                      <a:pt x="887981" y="2590483"/>
                      <a:pt x="887219" y="2592578"/>
                    </a:cubicBezTo>
                    <a:cubicBezTo>
                      <a:pt x="956656" y="2644299"/>
                      <a:pt x="1019807" y="2705830"/>
                      <a:pt x="1079243" y="2773553"/>
                    </a:cubicBezTo>
                    <a:close/>
                    <a:moveTo>
                      <a:pt x="933891" y="2513140"/>
                    </a:moveTo>
                    <a:cubicBezTo>
                      <a:pt x="928367" y="2510949"/>
                      <a:pt x="924557" y="2509330"/>
                      <a:pt x="920937" y="2507901"/>
                    </a:cubicBezTo>
                    <a:cubicBezTo>
                      <a:pt x="913984" y="2521236"/>
                      <a:pt x="913984" y="2521236"/>
                      <a:pt x="918175" y="2545906"/>
                    </a:cubicBezTo>
                    <a:cubicBezTo>
                      <a:pt x="1035713" y="2573242"/>
                      <a:pt x="1147727" y="2623058"/>
                      <a:pt x="1254503" y="2692781"/>
                    </a:cubicBezTo>
                    <a:cubicBezTo>
                      <a:pt x="1249359" y="2690781"/>
                      <a:pt x="1244216" y="2689066"/>
                      <a:pt x="1239263" y="2686685"/>
                    </a:cubicBezTo>
                    <a:cubicBezTo>
                      <a:pt x="1188399" y="2661730"/>
                      <a:pt x="1138393" y="2633535"/>
                      <a:pt x="1086482" y="2612581"/>
                    </a:cubicBezTo>
                    <a:cubicBezTo>
                      <a:pt x="1034570" y="2591626"/>
                      <a:pt x="980849" y="2578195"/>
                      <a:pt x="927986" y="2561146"/>
                    </a:cubicBezTo>
                    <a:cubicBezTo>
                      <a:pt x="917603" y="2557812"/>
                      <a:pt x="912746" y="2562574"/>
                      <a:pt x="911698" y="2578195"/>
                    </a:cubicBezTo>
                    <a:cubicBezTo>
                      <a:pt x="915984" y="2580767"/>
                      <a:pt x="920937" y="2584196"/>
                      <a:pt x="926176" y="2586958"/>
                    </a:cubicBezTo>
                    <a:cubicBezTo>
                      <a:pt x="978944" y="2614295"/>
                      <a:pt x="1034094" y="2636298"/>
                      <a:pt x="1084005" y="2670302"/>
                    </a:cubicBezTo>
                    <a:cubicBezTo>
                      <a:pt x="1128868" y="2700877"/>
                      <a:pt x="1169540" y="2742311"/>
                      <a:pt x="1208973" y="2783650"/>
                    </a:cubicBezTo>
                    <a:cubicBezTo>
                      <a:pt x="1233548" y="2809462"/>
                      <a:pt x="1259170" y="2828608"/>
                      <a:pt x="1289364" y="2840038"/>
                    </a:cubicBezTo>
                    <a:cubicBezTo>
                      <a:pt x="1310986" y="2848134"/>
                      <a:pt x="1332512" y="2856992"/>
                      <a:pt x="1353372" y="2867755"/>
                    </a:cubicBezTo>
                    <a:cubicBezTo>
                      <a:pt x="1380137" y="2881662"/>
                      <a:pt x="1407569" y="2881281"/>
                      <a:pt x="1435192" y="2876709"/>
                    </a:cubicBezTo>
                    <a:cubicBezTo>
                      <a:pt x="1450432" y="2874232"/>
                      <a:pt x="1464243" y="2853182"/>
                      <a:pt x="1463005" y="2834323"/>
                    </a:cubicBezTo>
                    <a:cubicBezTo>
                      <a:pt x="1461576" y="2812320"/>
                      <a:pt x="1456814" y="2791079"/>
                      <a:pt x="1443860" y="2774506"/>
                    </a:cubicBezTo>
                    <a:cubicBezTo>
                      <a:pt x="1400235" y="2718117"/>
                      <a:pt x="1348610" y="2674398"/>
                      <a:pt x="1292222" y="2642584"/>
                    </a:cubicBezTo>
                    <a:cubicBezTo>
                      <a:pt x="1242215" y="2614390"/>
                      <a:pt x="1189066" y="2594388"/>
                      <a:pt x="1136678" y="2573718"/>
                    </a:cubicBezTo>
                    <a:cubicBezTo>
                      <a:pt x="1089149" y="2554954"/>
                      <a:pt x="1041143" y="2536952"/>
                      <a:pt x="990755" y="2533333"/>
                    </a:cubicBezTo>
                    <a:cubicBezTo>
                      <a:pt x="976754" y="2532285"/>
                      <a:pt x="962657" y="2530666"/>
                      <a:pt x="948655" y="2528856"/>
                    </a:cubicBezTo>
                    <a:cubicBezTo>
                      <a:pt x="940368" y="2527808"/>
                      <a:pt x="932177" y="2525998"/>
                      <a:pt x="923890" y="2524474"/>
                    </a:cubicBezTo>
                    <a:cubicBezTo>
                      <a:pt x="923795" y="2522855"/>
                      <a:pt x="923699" y="2521236"/>
                      <a:pt x="923699" y="2519712"/>
                    </a:cubicBezTo>
                    <a:cubicBezTo>
                      <a:pt x="926557" y="2517807"/>
                      <a:pt x="929414" y="2515997"/>
                      <a:pt x="933891" y="2513140"/>
                    </a:cubicBezTo>
                    <a:close/>
                    <a:moveTo>
                      <a:pt x="544128" y="3084449"/>
                    </a:moveTo>
                    <a:cubicBezTo>
                      <a:pt x="545462" y="3084925"/>
                      <a:pt x="546795" y="3085497"/>
                      <a:pt x="548129" y="3085973"/>
                    </a:cubicBezTo>
                    <a:cubicBezTo>
                      <a:pt x="540413" y="3121406"/>
                      <a:pt x="532889" y="3156839"/>
                      <a:pt x="524983" y="3192177"/>
                    </a:cubicBezTo>
                    <a:cubicBezTo>
                      <a:pt x="516791" y="3228753"/>
                      <a:pt x="508981" y="3265519"/>
                      <a:pt x="499742" y="3301714"/>
                    </a:cubicBezTo>
                    <a:cubicBezTo>
                      <a:pt x="490693" y="3337052"/>
                      <a:pt x="479834" y="3371818"/>
                      <a:pt x="468976" y="3409633"/>
                    </a:cubicBezTo>
                    <a:cubicBezTo>
                      <a:pt x="476596" y="3409633"/>
                      <a:pt x="481454" y="3411538"/>
                      <a:pt x="483549" y="3409347"/>
                    </a:cubicBezTo>
                    <a:cubicBezTo>
                      <a:pt x="496217" y="3396202"/>
                      <a:pt x="510505" y="3384201"/>
                      <a:pt x="520125" y="3367913"/>
                    </a:cubicBezTo>
                    <a:cubicBezTo>
                      <a:pt x="533841" y="3344863"/>
                      <a:pt x="545843" y="3319526"/>
                      <a:pt x="555082" y="3293332"/>
                    </a:cubicBezTo>
                    <a:cubicBezTo>
                      <a:pt x="564131" y="3267615"/>
                      <a:pt x="570512" y="3239897"/>
                      <a:pt x="575084" y="3212370"/>
                    </a:cubicBezTo>
                    <a:cubicBezTo>
                      <a:pt x="590705" y="3117977"/>
                      <a:pt x="610613" y="3025108"/>
                      <a:pt x="630901" y="2932240"/>
                    </a:cubicBezTo>
                    <a:cubicBezTo>
                      <a:pt x="646808" y="2859564"/>
                      <a:pt x="661381" y="2786221"/>
                      <a:pt x="673763" y="2712498"/>
                    </a:cubicBezTo>
                    <a:cubicBezTo>
                      <a:pt x="676621" y="2695448"/>
                      <a:pt x="677573" y="2679351"/>
                      <a:pt x="686051" y="2664682"/>
                    </a:cubicBezTo>
                    <a:cubicBezTo>
                      <a:pt x="688146" y="2660967"/>
                      <a:pt x="685670" y="2653062"/>
                      <a:pt x="685384" y="2647061"/>
                    </a:cubicBezTo>
                    <a:cubicBezTo>
                      <a:pt x="681098" y="2649252"/>
                      <a:pt x="676716" y="2651538"/>
                      <a:pt x="672430" y="2653728"/>
                    </a:cubicBezTo>
                    <a:cubicBezTo>
                      <a:pt x="664238" y="2657824"/>
                      <a:pt x="656142" y="2664873"/>
                      <a:pt x="647855" y="2665063"/>
                    </a:cubicBezTo>
                    <a:cubicBezTo>
                      <a:pt x="637759" y="2665349"/>
                      <a:pt x="633568" y="2671350"/>
                      <a:pt x="629282" y="2680684"/>
                    </a:cubicBezTo>
                    <a:cubicBezTo>
                      <a:pt x="601945" y="2740597"/>
                      <a:pt x="578418" y="2802604"/>
                      <a:pt x="558130" y="2866898"/>
                    </a:cubicBezTo>
                    <a:cubicBezTo>
                      <a:pt x="526888" y="2965863"/>
                      <a:pt x="491741" y="3063018"/>
                      <a:pt x="462499" y="3162840"/>
                    </a:cubicBezTo>
                    <a:cubicBezTo>
                      <a:pt x="448592" y="3210465"/>
                      <a:pt x="442306" y="3262281"/>
                      <a:pt x="436400" y="3312859"/>
                    </a:cubicBezTo>
                    <a:cubicBezTo>
                      <a:pt x="432971" y="3342767"/>
                      <a:pt x="437829" y="3373914"/>
                      <a:pt x="452974" y="3400108"/>
                    </a:cubicBezTo>
                    <a:cubicBezTo>
                      <a:pt x="454593" y="3402965"/>
                      <a:pt x="456879" y="3405346"/>
                      <a:pt x="460975" y="3410966"/>
                    </a:cubicBezTo>
                    <a:cubicBezTo>
                      <a:pt x="489264" y="3300285"/>
                      <a:pt x="516696" y="3192367"/>
                      <a:pt x="544128" y="3084449"/>
                    </a:cubicBezTo>
                    <a:close/>
                    <a:moveTo>
                      <a:pt x="1844767" y="1337659"/>
                    </a:moveTo>
                    <a:cubicBezTo>
                      <a:pt x="1814763" y="1246029"/>
                      <a:pt x="1784474" y="1154589"/>
                      <a:pt x="1755613" y="1062482"/>
                    </a:cubicBezTo>
                    <a:cubicBezTo>
                      <a:pt x="1746278" y="1032764"/>
                      <a:pt x="1740659" y="1001141"/>
                      <a:pt x="1733420" y="970375"/>
                    </a:cubicBezTo>
                    <a:cubicBezTo>
                      <a:pt x="1732562" y="966756"/>
                      <a:pt x="1732848" y="961898"/>
                      <a:pt x="1731038" y="959707"/>
                    </a:cubicBezTo>
                    <a:cubicBezTo>
                      <a:pt x="1727419" y="955326"/>
                      <a:pt x="1722656" y="952373"/>
                      <a:pt x="1718370" y="948849"/>
                    </a:cubicBezTo>
                    <a:cubicBezTo>
                      <a:pt x="1715894" y="953802"/>
                      <a:pt x="1711322" y="958850"/>
                      <a:pt x="1711417" y="963803"/>
                    </a:cubicBezTo>
                    <a:cubicBezTo>
                      <a:pt x="1711893" y="988854"/>
                      <a:pt x="1711607" y="1014381"/>
                      <a:pt x="1715322" y="1038955"/>
                    </a:cubicBezTo>
                    <a:cubicBezTo>
                      <a:pt x="1724180" y="1097248"/>
                      <a:pt x="1735515" y="1155065"/>
                      <a:pt x="1745231" y="1213168"/>
                    </a:cubicBezTo>
                    <a:cubicBezTo>
                      <a:pt x="1762090" y="1313751"/>
                      <a:pt x="1794475" y="1406906"/>
                      <a:pt x="1833623" y="1496346"/>
                    </a:cubicBezTo>
                    <a:cubicBezTo>
                      <a:pt x="1856292" y="1548162"/>
                      <a:pt x="1882962" y="1597311"/>
                      <a:pt x="1908584" y="1649317"/>
                    </a:cubicBezTo>
                    <a:cubicBezTo>
                      <a:pt x="1918490" y="1639507"/>
                      <a:pt x="1925253" y="1632649"/>
                      <a:pt x="1932587" y="1625409"/>
                    </a:cubicBezTo>
                    <a:cubicBezTo>
                      <a:pt x="1922491" y="1594644"/>
                      <a:pt x="1912490" y="1564259"/>
                      <a:pt x="1902584" y="1533970"/>
                    </a:cubicBezTo>
                    <a:cubicBezTo>
                      <a:pt x="1903727" y="1533303"/>
                      <a:pt x="1904870" y="1532731"/>
                      <a:pt x="1906013" y="1532065"/>
                    </a:cubicBezTo>
                    <a:cubicBezTo>
                      <a:pt x="1914585" y="1554829"/>
                      <a:pt x="1923443" y="1577403"/>
                      <a:pt x="1931730" y="1600263"/>
                    </a:cubicBezTo>
                    <a:cubicBezTo>
                      <a:pt x="1941446" y="1627124"/>
                      <a:pt x="1941160" y="1627219"/>
                      <a:pt x="1964401" y="1619313"/>
                    </a:cubicBezTo>
                    <a:cubicBezTo>
                      <a:pt x="1967258" y="1618361"/>
                      <a:pt x="1970211" y="1618170"/>
                      <a:pt x="1974402" y="1617313"/>
                    </a:cubicBezTo>
                    <a:cubicBezTo>
                      <a:pt x="1964401" y="1588071"/>
                      <a:pt x="1954209" y="1560068"/>
                      <a:pt x="1945065" y="1531493"/>
                    </a:cubicBezTo>
                    <a:cubicBezTo>
                      <a:pt x="1923158" y="1463294"/>
                      <a:pt x="1906394" y="1393380"/>
                      <a:pt x="1897440" y="1320324"/>
                    </a:cubicBezTo>
                    <a:cubicBezTo>
                      <a:pt x="1894106" y="1293082"/>
                      <a:pt x="1882391" y="1267079"/>
                      <a:pt x="1873056" y="1241361"/>
                    </a:cubicBezTo>
                    <a:cubicBezTo>
                      <a:pt x="1843433" y="1158875"/>
                      <a:pt x="1813239" y="1076674"/>
                      <a:pt x="1783140" y="994473"/>
                    </a:cubicBezTo>
                    <a:cubicBezTo>
                      <a:pt x="1778378" y="981329"/>
                      <a:pt x="1772663" y="968756"/>
                      <a:pt x="1767900" y="955611"/>
                    </a:cubicBezTo>
                    <a:cubicBezTo>
                      <a:pt x="1763900" y="944277"/>
                      <a:pt x="1757994" y="931704"/>
                      <a:pt x="1748183" y="935418"/>
                    </a:cubicBezTo>
                    <a:cubicBezTo>
                      <a:pt x="1736944" y="939705"/>
                      <a:pt x="1739801" y="955421"/>
                      <a:pt x="1742564" y="966279"/>
                    </a:cubicBezTo>
                    <a:cubicBezTo>
                      <a:pt x="1753613" y="1009047"/>
                      <a:pt x="1764471" y="1051909"/>
                      <a:pt x="1777235" y="1093819"/>
                    </a:cubicBezTo>
                    <a:cubicBezTo>
                      <a:pt x="1802571" y="1176782"/>
                      <a:pt x="1829146" y="1259078"/>
                      <a:pt x="1855054" y="1341755"/>
                    </a:cubicBezTo>
                    <a:cubicBezTo>
                      <a:pt x="1857054" y="1348232"/>
                      <a:pt x="1857911" y="1355280"/>
                      <a:pt x="1859245" y="1362043"/>
                    </a:cubicBezTo>
                    <a:cubicBezTo>
                      <a:pt x="1858007" y="1362615"/>
                      <a:pt x="1856768" y="1363282"/>
                      <a:pt x="1855625" y="1363853"/>
                    </a:cubicBezTo>
                    <a:cubicBezTo>
                      <a:pt x="1852006" y="1354995"/>
                      <a:pt x="1847720" y="1346708"/>
                      <a:pt x="1844767" y="1337659"/>
                    </a:cubicBezTo>
                    <a:close/>
                    <a:moveTo>
                      <a:pt x="973896" y="2066512"/>
                    </a:moveTo>
                    <a:cubicBezTo>
                      <a:pt x="973039" y="2068132"/>
                      <a:pt x="971420" y="2069179"/>
                      <a:pt x="967610" y="2068894"/>
                    </a:cubicBezTo>
                    <a:cubicBezTo>
                      <a:pt x="970467" y="2061274"/>
                      <a:pt x="972753" y="2053273"/>
                      <a:pt x="976277" y="2046129"/>
                    </a:cubicBezTo>
                    <a:cubicBezTo>
                      <a:pt x="995327" y="2007457"/>
                      <a:pt x="1015711" y="1969738"/>
                      <a:pt x="1033808" y="1930305"/>
                    </a:cubicBezTo>
                    <a:cubicBezTo>
                      <a:pt x="1061240" y="1870583"/>
                      <a:pt x="1087339" y="1809813"/>
                      <a:pt x="1113818" y="1749330"/>
                    </a:cubicBezTo>
                    <a:cubicBezTo>
                      <a:pt x="1119343" y="1736661"/>
                      <a:pt x="1124010" y="1723422"/>
                      <a:pt x="1129058" y="1710468"/>
                    </a:cubicBezTo>
                    <a:cubicBezTo>
                      <a:pt x="1134107" y="1697514"/>
                      <a:pt x="1130392" y="1689703"/>
                      <a:pt x="1118771" y="1690751"/>
                    </a:cubicBezTo>
                    <a:cubicBezTo>
                      <a:pt x="1100674" y="1692466"/>
                      <a:pt x="1084196" y="1701228"/>
                      <a:pt x="1071908" y="1717421"/>
                    </a:cubicBezTo>
                    <a:cubicBezTo>
                      <a:pt x="1054001" y="1740948"/>
                      <a:pt x="1035332" y="1764474"/>
                      <a:pt x="1021426" y="1791525"/>
                    </a:cubicBezTo>
                    <a:cubicBezTo>
                      <a:pt x="973896" y="1883632"/>
                      <a:pt x="929891" y="1978501"/>
                      <a:pt x="892076" y="2077657"/>
                    </a:cubicBezTo>
                    <a:cubicBezTo>
                      <a:pt x="871217" y="2132425"/>
                      <a:pt x="854834" y="2189099"/>
                      <a:pt x="842070" y="2247583"/>
                    </a:cubicBezTo>
                    <a:cubicBezTo>
                      <a:pt x="839784" y="2258155"/>
                      <a:pt x="838355" y="2266823"/>
                      <a:pt x="847690" y="2273586"/>
                    </a:cubicBezTo>
                    <a:cubicBezTo>
                      <a:pt x="850928" y="2275967"/>
                      <a:pt x="852262" y="2282158"/>
                      <a:pt x="852643" y="2282920"/>
                    </a:cubicBezTo>
                    <a:cubicBezTo>
                      <a:pt x="863406" y="2287873"/>
                      <a:pt x="871502" y="2291683"/>
                      <a:pt x="881694" y="2296351"/>
                    </a:cubicBezTo>
                    <a:cubicBezTo>
                      <a:pt x="911222" y="2252726"/>
                      <a:pt x="944178" y="2207768"/>
                      <a:pt x="973706" y="2159476"/>
                    </a:cubicBezTo>
                    <a:cubicBezTo>
                      <a:pt x="1015711" y="2090706"/>
                      <a:pt x="1055811" y="2019840"/>
                      <a:pt x="1087339" y="1942401"/>
                    </a:cubicBezTo>
                    <a:cubicBezTo>
                      <a:pt x="1111628" y="1882870"/>
                      <a:pt x="1135345" y="1822767"/>
                      <a:pt x="1148394" y="1757331"/>
                    </a:cubicBezTo>
                    <a:cubicBezTo>
                      <a:pt x="1151156" y="1743520"/>
                      <a:pt x="1152109" y="1728851"/>
                      <a:pt x="1152299" y="1714563"/>
                    </a:cubicBezTo>
                    <a:cubicBezTo>
                      <a:pt x="1152395" y="1708467"/>
                      <a:pt x="1148489" y="1702371"/>
                      <a:pt x="1146489" y="1696180"/>
                    </a:cubicBezTo>
                    <a:cubicBezTo>
                      <a:pt x="1144775" y="1696561"/>
                      <a:pt x="1143060" y="1696942"/>
                      <a:pt x="1141250" y="1697323"/>
                    </a:cubicBezTo>
                    <a:cubicBezTo>
                      <a:pt x="1098102" y="1829530"/>
                      <a:pt x="1036571" y="1948402"/>
                      <a:pt x="973896" y="2066512"/>
                    </a:cubicBezTo>
                    <a:close/>
                    <a:moveTo>
                      <a:pt x="1193257" y="2442369"/>
                    </a:moveTo>
                    <a:cubicBezTo>
                      <a:pt x="1134011" y="2438844"/>
                      <a:pt x="1074861" y="2430653"/>
                      <a:pt x="1015520" y="2437511"/>
                    </a:cubicBezTo>
                    <a:cubicBezTo>
                      <a:pt x="989231" y="2440559"/>
                      <a:pt x="963228" y="2446274"/>
                      <a:pt x="938463" y="2450560"/>
                    </a:cubicBezTo>
                    <a:cubicBezTo>
                      <a:pt x="932272" y="2466943"/>
                      <a:pt x="926938" y="2481040"/>
                      <a:pt x="920461" y="2498090"/>
                    </a:cubicBezTo>
                    <a:cubicBezTo>
                      <a:pt x="932272" y="2500090"/>
                      <a:pt x="943416" y="2503900"/>
                      <a:pt x="954560" y="2503615"/>
                    </a:cubicBezTo>
                    <a:cubicBezTo>
                      <a:pt x="1025331" y="2501709"/>
                      <a:pt x="1094673" y="2518664"/>
                      <a:pt x="1164682" y="2527427"/>
                    </a:cubicBezTo>
                    <a:cubicBezTo>
                      <a:pt x="1253741" y="2538571"/>
                      <a:pt x="1342799" y="2536857"/>
                      <a:pt x="1431763" y="2525427"/>
                    </a:cubicBezTo>
                    <a:cubicBezTo>
                      <a:pt x="1452813" y="2522760"/>
                      <a:pt x="1473673" y="2515521"/>
                      <a:pt x="1494342" y="2509044"/>
                    </a:cubicBezTo>
                    <a:cubicBezTo>
                      <a:pt x="1512916" y="2503234"/>
                      <a:pt x="1514059" y="2495137"/>
                      <a:pt x="1506344" y="2473897"/>
                    </a:cubicBezTo>
                    <a:cubicBezTo>
                      <a:pt x="1492532" y="2435892"/>
                      <a:pt x="1463957" y="2428081"/>
                      <a:pt x="1437097" y="2414461"/>
                    </a:cubicBezTo>
                    <a:cubicBezTo>
                      <a:pt x="1416999" y="2404269"/>
                      <a:pt x="1397378" y="2401316"/>
                      <a:pt x="1376327" y="2403602"/>
                    </a:cubicBezTo>
                    <a:cubicBezTo>
                      <a:pt x="1369755" y="2404269"/>
                      <a:pt x="1362516" y="2402459"/>
                      <a:pt x="1356325" y="2399411"/>
                    </a:cubicBezTo>
                    <a:cubicBezTo>
                      <a:pt x="1330036" y="2386076"/>
                      <a:pt x="1302794" y="2382076"/>
                      <a:pt x="1274696" y="2383980"/>
                    </a:cubicBezTo>
                    <a:cubicBezTo>
                      <a:pt x="1224023" y="2387409"/>
                      <a:pt x="1173159" y="2388267"/>
                      <a:pt x="1122772" y="2394839"/>
                    </a:cubicBezTo>
                    <a:cubicBezTo>
                      <a:pt x="1091720" y="2398840"/>
                      <a:pt x="1061336" y="2411317"/>
                      <a:pt x="1030951" y="2422080"/>
                    </a:cubicBezTo>
                    <a:cubicBezTo>
                      <a:pt x="1105055" y="2427224"/>
                      <a:pt x="1179160" y="2432367"/>
                      <a:pt x="1253360" y="2437511"/>
                    </a:cubicBezTo>
                    <a:cubicBezTo>
                      <a:pt x="1253169" y="2439226"/>
                      <a:pt x="1253074" y="2440940"/>
                      <a:pt x="1252883" y="2442750"/>
                    </a:cubicBezTo>
                    <a:cubicBezTo>
                      <a:pt x="1232976" y="2442559"/>
                      <a:pt x="1213069" y="2443607"/>
                      <a:pt x="1193257" y="2442369"/>
                    </a:cubicBezTo>
                    <a:close/>
                    <a:moveTo>
                      <a:pt x="2264534" y="1828578"/>
                    </a:moveTo>
                    <a:cubicBezTo>
                      <a:pt x="2292251" y="1827244"/>
                      <a:pt x="2319874" y="1824768"/>
                      <a:pt x="2347496" y="1822767"/>
                    </a:cubicBezTo>
                    <a:cubicBezTo>
                      <a:pt x="2353211" y="1822386"/>
                      <a:pt x="2358926" y="1822101"/>
                      <a:pt x="2364642" y="1821815"/>
                    </a:cubicBezTo>
                    <a:cubicBezTo>
                      <a:pt x="2364737" y="1823911"/>
                      <a:pt x="2364832" y="1826101"/>
                      <a:pt x="2364927" y="1828197"/>
                    </a:cubicBezTo>
                    <a:cubicBezTo>
                      <a:pt x="2328065" y="1832102"/>
                      <a:pt x="2291204" y="1835912"/>
                      <a:pt x="2253961" y="1839817"/>
                    </a:cubicBezTo>
                    <a:cubicBezTo>
                      <a:pt x="2245484" y="1855915"/>
                      <a:pt x="2249579" y="1873250"/>
                      <a:pt x="2255199" y="1889919"/>
                    </a:cubicBezTo>
                    <a:cubicBezTo>
                      <a:pt x="2256723" y="1894300"/>
                      <a:pt x="2261676" y="1898396"/>
                      <a:pt x="2265581" y="1899539"/>
                    </a:cubicBezTo>
                    <a:cubicBezTo>
                      <a:pt x="2287108" y="1905730"/>
                      <a:pt x="2308730" y="1912683"/>
                      <a:pt x="2330542" y="1916208"/>
                    </a:cubicBezTo>
                    <a:cubicBezTo>
                      <a:pt x="2421792" y="1931257"/>
                      <a:pt x="2513422" y="1937449"/>
                      <a:pt x="2604862" y="1920303"/>
                    </a:cubicBezTo>
                    <a:cubicBezTo>
                      <a:pt x="2668584" y="1908397"/>
                      <a:pt x="2728782" y="1880584"/>
                      <a:pt x="2787456" y="1847818"/>
                    </a:cubicBezTo>
                    <a:cubicBezTo>
                      <a:pt x="2795267" y="1843437"/>
                      <a:pt x="2802887" y="1838484"/>
                      <a:pt x="2810507" y="1833721"/>
                    </a:cubicBezTo>
                    <a:cubicBezTo>
                      <a:pt x="2810030" y="1832007"/>
                      <a:pt x="2809554" y="1830292"/>
                      <a:pt x="2808983" y="1828578"/>
                    </a:cubicBezTo>
                    <a:cubicBezTo>
                      <a:pt x="2783551" y="1834959"/>
                      <a:pt x="2758119" y="1841341"/>
                      <a:pt x="2732687" y="1847723"/>
                    </a:cubicBezTo>
                    <a:cubicBezTo>
                      <a:pt x="2732402" y="1846961"/>
                      <a:pt x="2732211" y="1846294"/>
                      <a:pt x="2731925" y="1845532"/>
                    </a:cubicBezTo>
                    <a:cubicBezTo>
                      <a:pt x="2733640" y="1844008"/>
                      <a:pt x="2735259" y="1841722"/>
                      <a:pt x="2737164" y="1841055"/>
                    </a:cubicBezTo>
                    <a:cubicBezTo>
                      <a:pt x="2759738" y="1833150"/>
                      <a:pt x="2782313" y="1825434"/>
                      <a:pt x="2804982" y="1817910"/>
                    </a:cubicBezTo>
                    <a:cubicBezTo>
                      <a:pt x="2812602" y="1815338"/>
                      <a:pt x="2816222" y="1805432"/>
                      <a:pt x="2810030" y="1799050"/>
                    </a:cubicBezTo>
                    <a:cubicBezTo>
                      <a:pt x="2801839" y="1790668"/>
                      <a:pt x="2791933" y="1781143"/>
                      <a:pt x="2782027" y="1779905"/>
                    </a:cubicBezTo>
                    <a:cubicBezTo>
                      <a:pt x="2731830" y="1773523"/>
                      <a:pt x="2681729" y="1777809"/>
                      <a:pt x="2631437" y="1783144"/>
                    </a:cubicBezTo>
                    <a:cubicBezTo>
                      <a:pt x="2576573" y="1788954"/>
                      <a:pt x="2521423" y="1788763"/>
                      <a:pt x="2466559" y="1793907"/>
                    </a:cubicBezTo>
                    <a:cubicBezTo>
                      <a:pt x="2412933" y="1798860"/>
                      <a:pt x="2359593" y="1807432"/>
                      <a:pt x="2306063" y="1813814"/>
                    </a:cubicBezTo>
                    <a:cubicBezTo>
                      <a:pt x="2287489" y="1816005"/>
                      <a:pt x="2268820" y="1816100"/>
                      <a:pt x="2250151" y="1817148"/>
                    </a:cubicBezTo>
                    <a:cubicBezTo>
                      <a:pt x="2249579" y="1819053"/>
                      <a:pt x="2249008" y="1821053"/>
                      <a:pt x="2248532" y="1822958"/>
                    </a:cubicBezTo>
                    <a:cubicBezTo>
                      <a:pt x="2254056" y="1824958"/>
                      <a:pt x="2259390" y="1828863"/>
                      <a:pt x="2264534" y="1828578"/>
                    </a:cubicBezTo>
                    <a:close/>
                    <a:moveTo>
                      <a:pt x="1481483" y="4174204"/>
                    </a:moveTo>
                    <a:cubicBezTo>
                      <a:pt x="1415856" y="4265073"/>
                      <a:pt x="1360135" y="4364895"/>
                      <a:pt x="1312224" y="4471575"/>
                    </a:cubicBezTo>
                    <a:cubicBezTo>
                      <a:pt x="1290888" y="4519105"/>
                      <a:pt x="1269076" y="4566444"/>
                      <a:pt x="1249645" y="4615212"/>
                    </a:cubicBezTo>
                    <a:cubicBezTo>
                      <a:pt x="1234405" y="4653312"/>
                      <a:pt x="1222308" y="4693412"/>
                      <a:pt x="1208973" y="4732750"/>
                    </a:cubicBezTo>
                    <a:cubicBezTo>
                      <a:pt x="1207544" y="4737037"/>
                      <a:pt x="1206401" y="4741990"/>
                      <a:pt x="1206497" y="4746657"/>
                    </a:cubicBezTo>
                    <a:cubicBezTo>
                      <a:pt x="1206687" y="4778756"/>
                      <a:pt x="1208973" y="4811046"/>
                      <a:pt x="1207163" y="4842955"/>
                    </a:cubicBezTo>
                    <a:cubicBezTo>
                      <a:pt x="1205354" y="4874673"/>
                      <a:pt x="1199543" y="4906010"/>
                      <a:pt x="1195733" y="4935728"/>
                    </a:cubicBezTo>
                    <a:cubicBezTo>
                      <a:pt x="1220213" y="4917630"/>
                      <a:pt x="1228880" y="4884484"/>
                      <a:pt x="1239263" y="4851813"/>
                    </a:cubicBezTo>
                    <a:cubicBezTo>
                      <a:pt x="1248883" y="4821619"/>
                      <a:pt x="1261932" y="4793139"/>
                      <a:pt x="1272505" y="4763421"/>
                    </a:cubicBezTo>
                    <a:cubicBezTo>
                      <a:pt x="1275743" y="4754372"/>
                      <a:pt x="1277934" y="4743228"/>
                      <a:pt x="1276982" y="4733703"/>
                    </a:cubicBezTo>
                    <a:cubicBezTo>
                      <a:pt x="1270505" y="4668742"/>
                      <a:pt x="1274315" y="4605592"/>
                      <a:pt x="1294222" y="4544536"/>
                    </a:cubicBezTo>
                    <a:cubicBezTo>
                      <a:pt x="1294793" y="4542727"/>
                      <a:pt x="1295651" y="4541108"/>
                      <a:pt x="1297365" y="4539679"/>
                    </a:cubicBezTo>
                    <a:cubicBezTo>
                      <a:pt x="1281649" y="4603210"/>
                      <a:pt x="1276124" y="4667504"/>
                      <a:pt x="1287459" y="4734560"/>
                    </a:cubicBezTo>
                    <a:cubicBezTo>
                      <a:pt x="1304604" y="4705509"/>
                      <a:pt x="1322511" y="4677029"/>
                      <a:pt x="1338799" y="4647216"/>
                    </a:cubicBezTo>
                    <a:cubicBezTo>
                      <a:pt x="1385948" y="4561205"/>
                      <a:pt x="1432906" y="4475099"/>
                      <a:pt x="1478531" y="4387755"/>
                    </a:cubicBezTo>
                    <a:cubicBezTo>
                      <a:pt x="1485008" y="4375277"/>
                      <a:pt x="1484150" y="4356227"/>
                      <a:pt x="1485198" y="4340035"/>
                    </a:cubicBezTo>
                    <a:cubicBezTo>
                      <a:pt x="1488913" y="4285647"/>
                      <a:pt x="1489580" y="4230688"/>
                      <a:pt x="1506629" y="4179252"/>
                    </a:cubicBezTo>
                    <a:cubicBezTo>
                      <a:pt x="1513868" y="4157250"/>
                      <a:pt x="1522631" y="4136009"/>
                      <a:pt x="1531394" y="4112292"/>
                    </a:cubicBezTo>
                    <a:cubicBezTo>
                      <a:pt x="1513773" y="4134009"/>
                      <a:pt x="1496723" y="4153059"/>
                      <a:pt x="1481483" y="4174204"/>
                    </a:cubicBezTo>
                    <a:close/>
                    <a:moveTo>
                      <a:pt x="1878009" y="2192052"/>
                    </a:moveTo>
                    <a:cubicBezTo>
                      <a:pt x="1861055" y="2228247"/>
                      <a:pt x="1850196" y="2268823"/>
                      <a:pt x="1835909" y="2307114"/>
                    </a:cubicBezTo>
                    <a:cubicBezTo>
                      <a:pt x="1792094" y="2424557"/>
                      <a:pt x="1747517" y="2541524"/>
                      <a:pt x="1704178" y="2659158"/>
                    </a:cubicBezTo>
                    <a:cubicBezTo>
                      <a:pt x="1627025" y="2868422"/>
                      <a:pt x="1564351" y="3084925"/>
                      <a:pt x="1500629" y="3300952"/>
                    </a:cubicBezTo>
                    <a:cubicBezTo>
                      <a:pt x="1416332" y="3586702"/>
                      <a:pt x="1349372" y="3878929"/>
                      <a:pt x="1289459" y="4173918"/>
                    </a:cubicBezTo>
                    <a:cubicBezTo>
                      <a:pt x="1276124" y="4239641"/>
                      <a:pt x="1256979" y="4303554"/>
                      <a:pt x="1241168" y="4368419"/>
                    </a:cubicBezTo>
                    <a:cubicBezTo>
                      <a:pt x="1229166" y="4417473"/>
                      <a:pt x="1218022" y="4466812"/>
                      <a:pt x="1208116" y="4516819"/>
                    </a:cubicBezTo>
                    <a:cubicBezTo>
                      <a:pt x="1228023" y="4487196"/>
                      <a:pt x="1249645" y="4459383"/>
                      <a:pt x="1257646" y="4420426"/>
                    </a:cubicBezTo>
                    <a:cubicBezTo>
                      <a:pt x="1263456" y="4391946"/>
                      <a:pt x="1269362" y="4363466"/>
                      <a:pt x="1276410" y="4335463"/>
                    </a:cubicBezTo>
                    <a:cubicBezTo>
                      <a:pt x="1282411" y="4311555"/>
                      <a:pt x="1291460" y="4288695"/>
                      <a:pt x="1296698" y="4264597"/>
                    </a:cubicBezTo>
                    <a:cubicBezTo>
                      <a:pt x="1322606" y="4145248"/>
                      <a:pt x="1347848" y="4025614"/>
                      <a:pt x="1373089" y="3905980"/>
                    </a:cubicBezTo>
                    <a:cubicBezTo>
                      <a:pt x="1428429" y="3643567"/>
                      <a:pt x="1500629" y="3388201"/>
                      <a:pt x="1575781" y="3133979"/>
                    </a:cubicBezTo>
                    <a:cubicBezTo>
                      <a:pt x="1625501" y="2965672"/>
                      <a:pt x="1677984" y="2798890"/>
                      <a:pt x="1738373" y="2636107"/>
                    </a:cubicBezTo>
                    <a:cubicBezTo>
                      <a:pt x="1775806" y="2535142"/>
                      <a:pt x="1814763" y="2434939"/>
                      <a:pt x="1852958" y="2334355"/>
                    </a:cubicBezTo>
                    <a:cubicBezTo>
                      <a:pt x="1875533" y="2274919"/>
                      <a:pt x="1898297" y="2215579"/>
                      <a:pt x="1920300" y="2155762"/>
                    </a:cubicBezTo>
                    <a:cubicBezTo>
                      <a:pt x="1928301" y="2134045"/>
                      <a:pt x="1934397" y="2111280"/>
                      <a:pt x="1941446" y="2088991"/>
                    </a:cubicBezTo>
                    <a:cubicBezTo>
                      <a:pt x="1940588" y="2088324"/>
                      <a:pt x="1939826" y="2087753"/>
                      <a:pt x="1938969" y="2087182"/>
                    </a:cubicBezTo>
                    <a:cubicBezTo>
                      <a:pt x="1918205" y="2122138"/>
                      <a:pt x="1895345" y="2155000"/>
                      <a:pt x="1878009" y="2192052"/>
                    </a:cubicBezTo>
                    <a:close/>
                    <a:moveTo>
                      <a:pt x="2227196" y="2014887"/>
                    </a:moveTo>
                    <a:cubicBezTo>
                      <a:pt x="2268248" y="2048320"/>
                      <a:pt x="2310920" y="2081657"/>
                      <a:pt x="2352354" y="2117185"/>
                    </a:cubicBezTo>
                    <a:cubicBezTo>
                      <a:pt x="2385215" y="2145379"/>
                      <a:pt x="2418553" y="2171859"/>
                      <a:pt x="2455319" y="2191671"/>
                    </a:cubicBezTo>
                    <a:cubicBezTo>
                      <a:pt x="2509421" y="2220817"/>
                      <a:pt x="2562380" y="2253107"/>
                      <a:pt x="2616959" y="2280539"/>
                    </a:cubicBezTo>
                    <a:cubicBezTo>
                      <a:pt x="2639914" y="2292064"/>
                      <a:pt x="2665727" y="2294826"/>
                      <a:pt x="2690396" y="2301018"/>
                    </a:cubicBezTo>
                    <a:cubicBezTo>
                      <a:pt x="2702493" y="2304066"/>
                      <a:pt x="2714780" y="2306066"/>
                      <a:pt x="2726972" y="2308447"/>
                    </a:cubicBezTo>
                    <a:cubicBezTo>
                      <a:pt x="2738307" y="2310638"/>
                      <a:pt x="2742784" y="2305876"/>
                      <a:pt x="2743641" y="2291683"/>
                    </a:cubicBezTo>
                    <a:cubicBezTo>
                      <a:pt x="2745070" y="2268442"/>
                      <a:pt x="2732973" y="2252631"/>
                      <a:pt x="2723353" y="2236153"/>
                    </a:cubicBezTo>
                    <a:cubicBezTo>
                      <a:pt x="2697540" y="2191861"/>
                      <a:pt x="2661536" y="2162715"/>
                      <a:pt x="2624198" y="2136426"/>
                    </a:cubicBezTo>
                    <a:cubicBezTo>
                      <a:pt x="2578478" y="2104231"/>
                      <a:pt x="2533234" y="2070132"/>
                      <a:pt x="2485323" y="2044128"/>
                    </a:cubicBezTo>
                    <a:cubicBezTo>
                      <a:pt x="2439794" y="2019459"/>
                      <a:pt x="2390740" y="2004790"/>
                      <a:pt x="2343591" y="1984883"/>
                    </a:cubicBezTo>
                    <a:cubicBezTo>
                      <a:pt x="2315397" y="1972977"/>
                      <a:pt x="2287584" y="1959356"/>
                      <a:pt x="2259581" y="1946497"/>
                    </a:cubicBezTo>
                    <a:cubicBezTo>
                      <a:pt x="2256056" y="1944878"/>
                      <a:pt x="2252532" y="1943545"/>
                      <a:pt x="2248817" y="1941925"/>
                    </a:cubicBezTo>
                    <a:cubicBezTo>
                      <a:pt x="2243864" y="1953641"/>
                      <a:pt x="2247865" y="1958213"/>
                      <a:pt x="2255199" y="1962309"/>
                    </a:cubicBezTo>
                    <a:cubicBezTo>
                      <a:pt x="2281679" y="1976977"/>
                      <a:pt x="2308158" y="1991932"/>
                      <a:pt x="2334352" y="2007362"/>
                    </a:cubicBezTo>
                    <a:cubicBezTo>
                      <a:pt x="2341781" y="2011744"/>
                      <a:pt x="2348449" y="2018220"/>
                      <a:pt x="2355402" y="2023745"/>
                    </a:cubicBezTo>
                    <a:cubicBezTo>
                      <a:pt x="2354926" y="2024983"/>
                      <a:pt x="2354450" y="2026221"/>
                      <a:pt x="2353973" y="2027460"/>
                    </a:cubicBezTo>
                    <a:cubicBezTo>
                      <a:pt x="2351497" y="2026793"/>
                      <a:pt x="2348830" y="2026698"/>
                      <a:pt x="2346544" y="2025364"/>
                    </a:cubicBezTo>
                    <a:cubicBezTo>
                      <a:pt x="2315873" y="2007838"/>
                      <a:pt x="2285108" y="1990598"/>
                      <a:pt x="2254818" y="1972120"/>
                    </a:cubicBezTo>
                    <a:cubicBezTo>
                      <a:pt x="2246341" y="1966976"/>
                      <a:pt x="2241483" y="1968595"/>
                      <a:pt x="2235863" y="1979549"/>
                    </a:cubicBezTo>
                    <a:cubicBezTo>
                      <a:pt x="2243388" y="1986407"/>
                      <a:pt x="2251484" y="1992884"/>
                      <a:pt x="2258723" y="2000695"/>
                    </a:cubicBezTo>
                    <a:cubicBezTo>
                      <a:pt x="2303396" y="2048605"/>
                      <a:pt x="2355974" y="2078990"/>
                      <a:pt x="2408742" y="2109280"/>
                    </a:cubicBezTo>
                    <a:cubicBezTo>
                      <a:pt x="2438651" y="2126329"/>
                      <a:pt x="2467702" y="2145475"/>
                      <a:pt x="2497229" y="2163667"/>
                    </a:cubicBezTo>
                    <a:cubicBezTo>
                      <a:pt x="2527043" y="2182146"/>
                      <a:pt x="2556951" y="2200434"/>
                      <a:pt x="2586765" y="2219103"/>
                    </a:cubicBezTo>
                    <a:cubicBezTo>
                      <a:pt x="2591146" y="2221865"/>
                      <a:pt x="2595051" y="2225675"/>
                      <a:pt x="2597813" y="2232342"/>
                    </a:cubicBezTo>
                    <a:cubicBezTo>
                      <a:pt x="2594194" y="2230438"/>
                      <a:pt x="2590384" y="2228818"/>
                      <a:pt x="2586860" y="2226723"/>
                    </a:cubicBezTo>
                    <a:cubicBezTo>
                      <a:pt x="2517518" y="2185384"/>
                      <a:pt x="2448842" y="2142236"/>
                      <a:pt x="2378738" y="2103279"/>
                    </a:cubicBezTo>
                    <a:cubicBezTo>
                      <a:pt x="2332256" y="2077371"/>
                      <a:pt x="2292823" y="2038032"/>
                      <a:pt x="2249579" y="2005933"/>
                    </a:cubicBezTo>
                    <a:cubicBezTo>
                      <a:pt x="2243007" y="2001075"/>
                      <a:pt x="2238149" y="1992598"/>
                      <a:pt x="2230625" y="1983645"/>
                    </a:cubicBezTo>
                    <a:cubicBezTo>
                      <a:pt x="2229386" y="1995551"/>
                      <a:pt x="2228529" y="2003361"/>
                      <a:pt x="2227196" y="2014887"/>
                    </a:cubicBezTo>
                    <a:close/>
                    <a:moveTo>
                      <a:pt x="571274" y="2599246"/>
                    </a:moveTo>
                    <a:cubicBezTo>
                      <a:pt x="557463" y="2587911"/>
                      <a:pt x="542890" y="2601246"/>
                      <a:pt x="529555" y="2610961"/>
                    </a:cubicBezTo>
                    <a:cubicBezTo>
                      <a:pt x="438496" y="2677541"/>
                      <a:pt x="347913" y="2745073"/>
                      <a:pt x="257235" y="2812415"/>
                    </a:cubicBezTo>
                    <a:cubicBezTo>
                      <a:pt x="215801" y="2843276"/>
                      <a:pt x="180083" y="2883472"/>
                      <a:pt x="146555" y="2926143"/>
                    </a:cubicBezTo>
                    <a:cubicBezTo>
                      <a:pt x="118742" y="2961576"/>
                      <a:pt x="96739" y="3003296"/>
                      <a:pt x="81213" y="3049778"/>
                    </a:cubicBezTo>
                    <a:cubicBezTo>
                      <a:pt x="75689" y="3066447"/>
                      <a:pt x="77213" y="3082639"/>
                      <a:pt x="85976" y="3091021"/>
                    </a:cubicBezTo>
                    <a:cubicBezTo>
                      <a:pt x="93024" y="3097784"/>
                      <a:pt x="110931" y="3096736"/>
                      <a:pt x="119504" y="3089592"/>
                    </a:cubicBezTo>
                    <a:cubicBezTo>
                      <a:pt x="167319" y="3049588"/>
                      <a:pt x="216087" y="3011297"/>
                      <a:pt x="262855" y="2969292"/>
                    </a:cubicBezTo>
                    <a:cubicBezTo>
                      <a:pt x="298574" y="2937288"/>
                      <a:pt x="332292" y="2901664"/>
                      <a:pt x="365820" y="2866041"/>
                    </a:cubicBezTo>
                    <a:cubicBezTo>
                      <a:pt x="414588" y="2814130"/>
                      <a:pt x="462118" y="2760409"/>
                      <a:pt x="510791" y="2708307"/>
                    </a:cubicBezTo>
                    <a:cubicBezTo>
                      <a:pt x="534984" y="2682399"/>
                      <a:pt x="560511" y="2658586"/>
                      <a:pt x="585086" y="2634202"/>
                    </a:cubicBezTo>
                    <a:cubicBezTo>
                      <a:pt x="580990" y="2624106"/>
                      <a:pt x="576894" y="2613533"/>
                      <a:pt x="571274" y="2599246"/>
                    </a:cubicBezTo>
                    <a:close/>
                    <a:moveTo>
                      <a:pt x="1620739" y="1906016"/>
                    </a:moveTo>
                    <a:cubicBezTo>
                      <a:pt x="1672174" y="1895824"/>
                      <a:pt x="1723514" y="1885537"/>
                      <a:pt x="1774853" y="1874869"/>
                    </a:cubicBezTo>
                    <a:cubicBezTo>
                      <a:pt x="1793713" y="1870964"/>
                      <a:pt x="1812477" y="1865725"/>
                      <a:pt x="1831337" y="1861629"/>
                    </a:cubicBezTo>
                    <a:cubicBezTo>
                      <a:pt x="1843338" y="1859058"/>
                      <a:pt x="1840862" y="1846104"/>
                      <a:pt x="1841433" y="1837531"/>
                    </a:cubicBezTo>
                    <a:cubicBezTo>
                      <a:pt x="1841909" y="1830864"/>
                      <a:pt x="1837147" y="1823529"/>
                      <a:pt x="1834385" y="1816671"/>
                    </a:cubicBezTo>
                    <a:cubicBezTo>
                      <a:pt x="1834004" y="1815719"/>
                      <a:pt x="1831337" y="1816195"/>
                      <a:pt x="1829717" y="1816005"/>
                    </a:cubicBezTo>
                    <a:cubicBezTo>
                      <a:pt x="1767710" y="1810195"/>
                      <a:pt x="1706369" y="1820005"/>
                      <a:pt x="1644742" y="1826196"/>
                    </a:cubicBezTo>
                    <a:cubicBezTo>
                      <a:pt x="1582258" y="1832483"/>
                      <a:pt x="1519583" y="1836103"/>
                      <a:pt x="1457099" y="1843246"/>
                    </a:cubicBezTo>
                    <a:cubicBezTo>
                      <a:pt x="1434811" y="1845818"/>
                      <a:pt x="1412903" y="1854486"/>
                      <a:pt x="1390996" y="1861534"/>
                    </a:cubicBezTo>
                    <a:cubicBezTo>
                      <a:pt x="1374518" y="1866868"/>
                      <a:pt x="1358325" y="1873821"/>
                      <a:pt x="1342037" y="1880489"/>
                    </a:cubicBezTo>
                    <a:cubicBezTo>
                      <a:pt x="1336799" y="1882584"/>
                      <a:pt x="1331560" y="1885442"/>
                      <a:pt x="1326893" y="1888966"/>
                    </a:cubicBezTo>
                    <a:cubicBezTo>
                      <a:pt x="1315177" y="1897729"/>
                      <a:pt x="1305271" y="1908302"/>
                      <a:pt x="1306128" y="1927828"/>
                    </a:cubicBezTo>
                    <a:cubicBezTo>
                      <a:pt x="1307176" y="1954212"/>
                      <a:pt x="1314415" y="1974882"/>
                      <a:pt x="1338227" y="1977358"/>
                    </a:cubicBezTo>
                    <a:cubicBezTo>
                      <a:pt x="1362040" y="1979835"/>
                      <a:pt x="1385948" y="1983835"/>
                      <a:pt x="1409665" y="1982311"/>
                    </a:cubicBezTo>
                    <a:cubicBezTo>
                      <a:pt x="1481198" y="1977739"/>
                      <a:pt x="1553111" y="1975453"/>
                      <a:pt x="1623977" y="1963261"/>
                    </a:cubicBezTo>
                    <a:cubicBezTo>
                      <a:pt x="1674174" y="1954594"/>
                      <a:pt x="1723037" y="1932019"/>
                      <a:pt x="1772186" y="1914303"/>
                    </a:cubicBezTo>
                    <a:cubicBezTo>
                      <a:pt x="1793046" y="1906778"/>
                      <a:pt x="1813239" y="1896110"/>
                      <a:pt x="1833432" y="1886204"/>
                    </a:cubicBezTo>
                    <a:cubicBezTo>
                      <a:pt x="1836480" y="1884680"/>
                      <a:pt x="1838385" y="1879155"/>
                      <a:pt x="1840766" y="1875441"/>
                    </a:cubicBezTo>
                    <a:cubicBezTo>
                      <a:pt x="1838004" y="1874393"/>
                      <a:pt x="1834956" y="1871916"/>
                      <a:pt x="1832480" y="1872583"/>
                    </a:cubicBezTo>
                    <a:cubicBezTo>
                      <a:pt x="1787712" y="1883537"/>
                      <a:pt x="1743135" y="1896491"/>
                      <a:pt x="1698177" y="1905730"/>
                    </a:cubicBezTo>
                    <a:cubicBezTo>
                      <a:pt x="1659506" y="1913636"/>
                      <a:pt x="1620358" y="1917732"/>
                      <a:pt x="1581305" y="1923066"/>
                    </a:cubicBezTo>
                    <a:cubicBezTo>
                      <a:pt x="1575209" y="1923923"/>
                      <a:pt x="1568923" y="1922494"/>
                      <a:pt x="1562827" y="1922208"/>
                    </a:cubicBezTo>
                    <a:cubicBezTo>
                      <a:pt x="1562827" y="1920208"/>
                      <a:pt x="1562827" y="1918113"/>
                      <a:pt x="1562827" y="1916112"/>
                    </a:cubicBezTo>
                    <a:cubicBezTo>
                      <a:pt x="1582163" y="1912779"/>
                      <a:pt x="1601498" y="1909826"/>
                      <a:pt x="1620739" y="1906016"/>
                    </a:cubicBezTo>
                    <a:close/>
                    <a:moveTo>
                      <a:pt x="1211926" y="2313305"/>
                    </a:moveTo>
                    <a:cubicBezTo>
                      <a:pt x="1260789" y="2304733"/>
                      <a:pt x="1310319" y="2302351"/>
                      <a:pt x="1359563" y="2297113"/>
                    </a:cubicBezTo>
                    <a:cubicBezTo>
                      <a:pt x="1359659" y="2298922"/>
                      <a:pt x="1359849" y="2300732"/>
                      <a:pt x="1359944" y="2302542"/>
                    </a:cubicBezTo>
                    <a:cubicBezTo>
                      <a:pt x="1329750" y="2305971"/>
                      <a:pt x="1299461" y="2308352"/>
                      <a:pt x="1269362" y="2313115"/>
                    </a:cubicBezTo>
                    <a:cubicBezTo>
                      <a:pt x="1176207" y="2327783"/>
                      <a:pt x="1082481" y="2339594"/>
                      <a:pt x="993708" y="2381504"/>
                    </a:cubicBezTo>
                    <a:cubicBezTo>
                      <a:pt x="967895" y="2393696"/>
                      <a:pt x="943035" y="2409031"/>
                      <a:pt x="916175" y="2423795"/>
                    </a:cubicBezTo>
                    <a:cubicBezTo>
                      <a:pt x="926557" y="2432558"/>
                      <a:pt x="934558" y="2435606"/>
                      <a:pt x="946369" y="2431129"/>
                    </a:cubicBezTo>
                    <a:cubicBezTo>
                      <a:pt x="1042857" y="2394267"/>
                      <a:pt x="1139917" y="2360549"/>
                      <a:pt x="1242311" y="2365216"/>
                    </a:cubicBezTo>
                    <a:cubicBezTo>
                      <a:pt x="1258503" y="2365978"/>
                      <a:pt x="1274886" y="2362454"/>
                      <a:pt x="1290888" y="2364550"/>
                    </a:cubicBezTo>
                    <a:cubicBezTo>
                      <a:pt x="1312319" y="2367312"/>
                      <a:pt x="1333751" y="2372170"/>
                      <a:pt x="1354706" y="2378837"/>
                    </a:cubicBezTo>
                    <a:cubicBezTo>
                      <a:pt x="1371374" y="2384171"/>
                      <a:pt x="1386805" y="2387409"/>
                      <a:pt x="1403188" y="2377980"/>
                    </a:cubicBezTo>
                    <a:cubicBezTo>
                      <a:pt x="1422143" y="2367121"/>
                      <a:pt x="1442431" y="2359692"/>
                      <a:pt x="1460814" y="2347595"/>
                    </a:cubicBezTo>
                    <a:cubicBezTo>
                      <a:pt x="1486532" y="2330736"/>
                      <a:pt x="1494533" y="2300446"/>
                      <a:pt x="1484055" y="2267395"/>
                    </a:cubicBezTo>
                    <a:cubicBezTo>
                      <a:pt x="1483007" y="2263966"/>
                      <a:pt x="1479769" y="2260822"/>
                      <a:pt x="1476911" y="2259203"/>
                    </a:cubicBezTo>
                    <a:cubicBezTo>
                      <a:pt x="1424524" y="2229104"/>
                      <a:pt x="1369660" y="2217960"/>
                      <a:pt x="1312224" y="2224532"/>
                    </a:cubicBezTo>
                    <a:cubicBezTo>
                      <a:pt x="1253931" y="2231200"/>
                      <a:pt x="1196019" y="2241010"/>
                      <a:pt x="1139345" y="2259775"/>
                    </a:cubicBezTo>
                    <a:cubicBezTo>
                      <a:pt x="1119152" y="2266442"/>
                      <a:pt x="1098197" y="2272252"/>
                      <a:pt x="1079814" y="2283968"/>
                    </a:cubicBezTo>
                    <a:cubicBezTo>
                      <a:pt x="1029617" y="2315972"/>
                      <a:pt x="980564" y="2350643"/>
                      <a:pt x="931319" y="2384838"/>
                    </a:cubicBezTo>
                    <a:cubicBezTo>
                      <a:pt x="926176" y="2388457"/>
                      <a:pt x="922556" y="2395696"/>
                      <a:pt x="918270" y="2401316"/>
                    </a:cubicBezTo>
                    <a:cubicBezTo>
                      <a:pt x="919508" y="2403507"/>
                      <a:pt x="920747" y="2405698"/>
                      <a:pt x="921985" y="2407888"/>
                    </a:cubicBezTo>
                    <a:cubicBezTo>
                      <a:pt x="1012663" y="2346357"/>
                      <a:pt x="1112675" y="2330641"/>
                      <a:pt x="1211926" y="2313305"/>
                    </a:cubicBezTo>
                    <a:close/>
                    <a:moveTo>
                      <a:pt x="525269" y="2349691"/>
                    </a:moveTo>
                    <a:cubicBezTo>
                      <a:pt x="487454" y="2331593"/>
                      <a:pt x="449926" y="2312638"/>
                      <a:pt x="412493" y="2293493"/>
                    </a:cubicBezTo>
                    <a:cubicBezTo>
                      <a:pt x="382108" y="2277967"/>
                      <a:pt x="352104" y="2261108"/>
                      <a:pt x="321624" y="2245868"/>
                    </a:cubicBezTo>
                    <a:cubicBezTo>
                      <a:pt x="281048" y="2225580"/>
                      <a:pt x="239519" y="2210054"/>
                      <a:pt x="195513" y="2207006"/>
                    </a:cubicBezTo>
                    <a:cubicBezTo>
                      <a:pt x="183702" y="2206149"/>
                      <a:pt x="171986" y="2202434"/>
                      <a:pt x="160080" y="2200815"/>
                    </a:cubicBezTo>
                    <a:cubicBezTo>
                      <a:pt x="133410" y="2197195"/>
                      <a:pt x="106740" y="2193100"/>
                      <a:pt x="79975" y="2191195"/>
                    </a:cubicBezTo>
                    <a:cubicBezTo>
                      <a:pt x="71688" y="2190623"/>
                      <a:pt x="61877" y="2194338"/>
                      <a:pt x="54924" y="2200053"/>
                    </a:cubicBezTo>
                    <a:cubicBezTo>
                      <a:pt x="37684" y="2214150"/>
                      <a:pt x="37493" y="2224056"/>
                      <a:pt x="49495" y="2244439"/>
                    </a:cubicBezTo>
                    <a:cubicBezTo>
                      <a:pt x="65687" y="2272062"/>
                      <a:pt x="86261" y="2292064"/>
                      <a:pt x="109312" y="2310638"/>
                    </a:cubicBezTo>
                    <a:cubicBezTo>
                      <a:pt x="161890" y="2353120"/>
                      <a:pt x="221326" y="2367121"/>
                      <a:pt x="280762" y="2380647"/>
                    </a:cubicBezTo>
                    <a:cubicBezTo>
                      <a:pt x="331530" y="2392172"/>
                      <a:pt x="383060" y="2397982"/>
                      <a:pt x="433924" y="2408746"/>
                    </a:cubicBezTo>
                    <a:cubicBezTo>
                      <a:pt x="459737" y="2414270"/>
                      <a:pt x="484883" y="2425319"/>
                      <a:pt x="510314" y="2433987"/>
                    </a:cubicBezTo>
                    <a:cubicBezTo>
                      <a:pt x="514410" y="2435416"/>
                      <a:pt x="518411" y="2437892"/>
                      <a:pt x="522602" y="2438273"/>
                    </a:cubicBezTo>
                    <a:cubicBezTo>
                      <a:pt x="525364" y="2438464"/>
                      <a:pt x="529460" y="2436559"/>
                      <a:pt x="530793" y="2433892"/>
                    </a:cubicBezTo>
                    <a:cubicBezTo>
                      <a:pt x="531841" y="2431701"/>
                      <a:pt x="530126" y="2426748"/>
                      <a:pt x="528983" y="2423509"/>
                    </a:cubicBezTo>
                    <a:cubicBezTo>
                      <a:pt x="525173" y="2412746"/>
                      <a:pt x="520220" y="2402364"/>
                      <a:pt x="517553" y="2391220"/>
                    </a:cubicBezTo>
                    <a:cubicBezTo>
                      <a:pt x="516410" y="2386362"/>
                      <a:pt x="518601" y="2378075"/>
                      <a:pt x="521649" y="2374646"/>
                    </a:cubicBezTo>
                    <a:cubicBezTo>
                      <a:pt x="523649" y="2372455"/>
                      <a:pt x="529936" y="2376075"/>
                      <a:pt x="534222" y="2377504"/>
                    </a:cubicBezTo>
                    <a:cubicBezTo>
                      <a:pt x="536127" y="2378170"/>
                      <a:pt x="537937" y="2379599"/>
                      <a:pt x="540985" y="2381409"/>
                    </a:cubicBezTo>
                    <a:cubicBezTo>
                      <a:pt x="540318" y="2365026"/>
                      <a:pt x="536699" y="2355120"/>
                      <a:pt x="525269" y="2349691"/>
                    </a:cubicBezTo>
                    <a:close/>
                    <a:moveTo>
                      <a:pt x="2254723" y="1296702"/>
                    </a:moveTo>
                    <a:cubicBezTo>
                      <a:pt x="2238816" y="1365567"/>
                      <a:pt x="2211098" y="1427956"/>
                      <a:pt x="2186238" y="1491869"/>
                    </a:cubicBezTo>
                    <a:cubicBezTo>
                      <a:pt x="2167379" y="1540446"/>
                      <a:pt x="2149567" y="1589595"/>
                      <a:pt x="2131088" y="1639221"/>
                    </a:cubicBezTo>
                    <a:cubicBezTo>
                      <a:pt x="2134994" y="1643507"/>
                      <a:pt x="2138327" y="1647317"/>
                      <a:pt x="2142899" y="1652461"/>
                    </a:cubicBezTo>
                    <a:cubicBezTo>
                      <a:pt x="2157092" y="1619790"/>
                      <a:pt x="2171093" y="1588738"/>
                      <a:pt x="2184333" y="1557211"/>
                    </a:cubicBezTo>
                    <a:cubicBezTo>
                      <a:pt x="2200430" y="1518825"/>
                      <a:pt x="2216147" y="1480249"/>
                      <a:pt x="2231482" y="1441386"/>
                    </a:cubicBezTo>
                    <a:cubicBezTo>
                      <a:pt x="2265677" y="1354709"/>
                      <a:pt x="2292632" y="1264793"/>
                      <a:pt x="2310825" y="1170686"/>
                    </a:cubicBezTo>
                    <a:cubicBezTo>
                      <a:pt x="2315397" y="1146778"/>
                      <a:pt x="2322922" y="1123728"/>
                      <a:pt x="2326922" y="1099725"/>
                    </a:cubicBezTo>
                    <a:cubicBezTo>
                      <a:pt x="2330732" y="1077436"/>
                      <a:pt x="2331971" y="1054386"/>
                      <a:pt x="2333685" y="1031621"/>
                    </a:cubicBezTo>
                    <a:cubicBezTo>
                      <a:pt x="2334066" y="1026858"/>
                      <a:pt x="2331685" y="1021810"/>
                      <a:pt x="2328637" y="1016667"/>
                    </a:cubicBezTo>
                    <a:cubicBezTo>
                      <a:pt x="2324541" y="1064768"/>
                      <a:pt x="2316445" y="1110964"/>
                      <a:pt x="2297871" y="1153731"/>
                    </a:cubicBezTo>
                    <a:cubicBezTo>
                      <a:pt x="2301586" y="1135539"/>
                      <a:pt x="2305872" y="1117441"/>
                      <a:pt x="2308920" y="1099058"/>
                    </a:cubicBezTo>
                    <a:cubicBezTo>
                      <a:pt x="2313968" y="1067625"/>
                      <a:pt x="2319017" y="1036002"/>
                      <a:pt x="2322065" y="1004189"/>
                    </a:cubicBezTo>
                    <a:cubicBezTo>
                      <a:pt x="2322636" y="998569"/>
                      <a:pt x="2313778" y="989901"/>
                      <a:pt x="2307872" y="985710"/>
                    </a:cubicBezTo>
                    <a:cubicBezTo>
                      <a:pt x="2304348" y="983234"/>
                      <a:pt x="2296252" y="984282"/>
                      <a:pt x="2293585" y="987711"/>
                    </a:cubicBezTo>
                    <a:cubicBezTo>
                      <a:pt x="2285108" y="998855"/>
                      <a:pt x="2276535" y="1010761"/>
                      <a:pt x="2270915" y="1024287"/>
                    </a:cubicBezTo>
                    <a:cubicBezTo>
                      <a:pt x="2250532" y="1073626"/>
                      <a:pt x="2231196" y="1123632"/>
                      <a:pt x="2211765" y="1173543"/>
                    </a:cubicBezTo>
                    <a:cubicBezTo>
                      <a:pt x="2198430" y="1207643"/>
                      <a:pt x="2182904" y="1240980"/>
                      <a:pt x="2173094" y="1276604"/>
                    </a:cubicBezTo>
                    <a:cubicBezTo>
                      <a:pt x="2153186" y="1348803"/>
                      <a:pt x="2135946" y="1422241"/>
                      <a:pt x="2118801" y="1495584"/>
                    </a:cubicBezTo>
                    <a:cubicBezTo>
                      <a:pt x="2109943" y="1533493"/>
                      <a:pt x="2103466" y="1572355"/>
                      <a:pt x="2096227" y="1610836"/>
                    </a:cubicBezTo>
                    <a:cubicBezTo>
                      <a:pt x="2094322" y="1621028"/>
                      <a:pt x="2091560" y="1633411"/>
                      <a:pt x="2103466" y="1637125"/>
                    </a:cubicBezTo>
                    <a:cubicBezTo>
                      <a:pt x="2113467" y="1640269"/>
                      <a:pt x="2120420" y="1635696"/>
                      <a:pt x="2125278" y="1622266"/>
                    </a:cubicBezTo>
                    <a:cubicBezTo>
                      <a:pt x="2144042" y="1571212"/>
                      <a:pt x="2164235" y="1521016"/>
                      <a:pt x="2183476" y="1470247"/>
                    </a:cubicBezTo>
                    <a:cubicBezTo>
                      <a:pt x="2205574" y="1411764"/>
                      <a:pt x="2227291" y="1353090"/>
                      <a:pt x="2249294" y="1294511"/>
                    </a:cubicBezTo>
                    <a:cubicBezTo>
                      <a:pt x="2251008" y="1289844"/>
                      <a:pt x="2253104" y="1285367"/>
                      <a:pt x="2255104" y="1280890"/>
                    </a:cubicBezTo>
                    <a:cubicBezTo>
                      <a:pt x="2255961" y="1281271"/>
                      <a:pt x="2256818" y="1281652"/>
                      <a:pt x="2257676" y="1282033"/>
                    </a:cubicBezTo>
                    <a:cubicBezTo>
                      <a:pt x="2256723" y="1287082"/>
                      <a:pt x="2255771" y="1291939"/>
                      <a:pt x="2254723" y="1296702"/>
                    </a:cubicBezTo>
                    <a:close/>
                    <a:moveTo>
                      <a:pt x="2036791" y="1474248"/>
                    </a:moveTo>
                    <a:cubicBezTo>
                      <a:pt x="2014883" y="1341374"/>
                      <a:pt x="1996595" y="1207929"/>
                      <a:pt x="1995262" y="1071912"/>
                    </a:cubicBezTo>
                    <a:cubicBezTo>
                      <a:pt x="1994786" y="1024858"/>
                      <a:pt x="1984118" y="981234"/>
                      <a:pt x="1971926" y="937704"/>
                    </a:cubicBezTo>
                    <a:cubicBezTo>
                      <a:pt x="1970687" y="933228"/>
                      <a:pt x="1969068" y="927608"/>
                      <a:pt x="1966211" y="925608"/>
                    </a:cubicBezTo>
                    <a:cubicBezTo>
                      <a:pt x="1959448" y="920845"/>
                      <a:pt x="1951828" y="917892"/>
                      <a:pt x="1944589" y="914178"/>
                    </a:cubicBezTo>
                    <a:cubicBezTo>
                      <a:pt x="1942970" y="922179"/>
                      <a:pt x="1940112" y="930084"/>
                      <a:pt x="1939826" y="938181"/>
                    </a:cubicBezTo>
                    <a:cubicBezTo>
                      <a:pt x="1935540" y="1076293"/>
                      <a:pt x="1950209" y="1212691"/>
                      <a:pt x="1964401" y="1349184"/>
                    </a:cubicBezTo>
                    <a:cubicBezTo>
                      <a:pt x="1965258" y="1357852"/>
                      <a:pt x="1965639" y="1366615"/>
                      <a:pt x="1964496" y="1375569"/>
                    </a:cubicBezTo>
                    <a:cubicBezTo>
                      <a:pt x="1948399" y="1328896"/>
                      <a:pt x="1946970" y="1278604"/>
                      <a:pt x="1941636" y="1229550"/>
                    </a:cubicBezTo>
                    <a:cubicBezTo>
                      <a:pt x="1936302" y="1179735"/>
                      <a:pt x="1931635" y="1129538"/>
                      <a:pt x="1929539" y="1079341"/>
                    </a:cubicBezTo>
                    <a:cubicBezTo>
                      <a:pt x="1927539" y="1029525"/>
                      <a:pt x="1929063" y="979424"/>
                      <a:pt x="1928111" y="928941"/>
                    </a:cubicBezTo>
                    <a:cubicBezTo>
                      <a:pt x="1924967" y="946944"/>
                      <a:pt x="1920300" y="964851"/>
                      <a:pt x="1918871" y="983139"/>
                    </a:cubicBezTo>
                    <a:cubicBezTo>
                      <a:pt x="1915347" y="1026763"/>
                      <a:pt x="1913918" y="1070578"/>
                      <a:pt x="1910489" y="1114203"/>
                    </a:cubicBezTo>
                    <a:cubicBezTo>
                      <a:pt x="1905251" y="1180592"/>
                      <a:pt x="1904679" y="1246505"/>
                      <a:pt x="1912394" y="1312799"/>
                    </a:cubicBezTo>
                    <a:cubicBezTo>
                      <a:pt x="1919538" y="1374140"/>
                      <a:pt x="1931635" y="1433481"/>
                      <a:pt x="1948780" y="1491393"/>
                    </a:cubicBezTo>
                    <a:cubicBezTo>
                      <a:pt x="1959162" y="1526540"/>
                      <a:pt x="1970021" y="1561401"/>
                      <a:pt x="1980022" y="1596739"/>
                    </a:cubicBezTo>
                    <a:cubicBezTo>
                      <a:pt x="1982784" y="1606550"/>
                      <a:pt x="1985642" y="1609312"/>
                      <a:pt x="1994690" y="1607788"/>
                    </a:cubicBezTo>
                    <a:cubicBezTo>
                      <a:pt x="2014883" y="1604169"/>
                      <a:pt x="2035934" y="1598740"/>
                      <a:pt x="2055365" y="1623981"/>
                    </a:cubicBezTo>
                    <a:cubicBezTo>
                      <a:pt x="2048792" y="1570165"/>
                      <a:pt x="2044601" y="1521682"/>
                      <a:pt x="2036791" y="1474248"/>
                    </a:cubicBezTo>
                    <a:close/>
                    <a:moveTo>
                      <a:pt x="2256437" y="1774952"/>
                    </a:moveTo>
                    <a:cubicBezTo>
                      <a:pt x="2342448" y="1759426"/>
                      <a:pt x="2422649" y="1722660"/>
                      <a:pt x="2498468" y="1670558"/>
                    </a:cubicBezTo>
                    <a:cubicBezTo>
                      <a:pt x="2548950" y="1635792"/>
                      <a:pt x="2598671" y="1599311"/>
                      <a:pt x="2648391" y="1562830"/>
                    </a:cubicBezTo>
                    <a:cubicBezTo>
                      <a:pt x="2671537" y="1545876"/>
                      <a:pt x="2694016" y="1527588"/>
                      <a:pt x="2716114" y="1508538"/>
                    </a:cubicBezTo>
                    <a:cubicBezTo>
                      <a:pt x="2724020" y="1501775"/>
                      <a:pt x="2730116" y="1491583"/>
                      <a:pt x="2736497" y="1482344"/>
                    </a:cubicBezTo>
                    <a:cubicBezTo>
                      <a:pt x="2738402" y="1479582"/>
                      <a:pt x="2739926" y="1473676"/>
                      <a:pt x="2738783" y="1471295"/>
                    </a:cubicBezTo>
                    <a:cubicBezTo>
                      <a:pt x="2737545" y="1468723"/>
                      <a:pt x="2732687" y="1467009"/>
                      <a:pt x="2730020" y="1467866"/>
                    </a:cubicBezTo>
                    <a:cubicBezTo>
                      <a:pt x="2713923" y="1472914"/>
                      <a:pt x="2697731" y="1477867"/>
                      <a:pt x="2682015" y="1484535"/>
                    </a:cubicBezTo>
                    <a:cubicBezTo>
                      <a:pt x="2624293" y="1509014"/>
                      <a:pt x="2571334" y="1546161"/>
                      <a:pt x="2517613" y="1581499"/>
                    </a:cubicBezTo>
                    <a:cubicBezTo>
                      <a:pt x="2511326" y="1585690"/>
                      <a:pt x="2504850" y="1589500"/>
                      <a:pt x="2498468" y="1593501"/>
                    </a:cubicBezTo>
                    <a:cubicBezTo>
                      <a:pt x="2497610" y="1591691"/>
                      <a:pt x="2496753" y="1589976"/>
                      <a:pt x="2495991" y="1588167"/>
                    </a:cubicBezTo>
                    <a:cubicBezTo>
                      <a:pt x="2514184" y="1574927"/>
                      <a:pt x="2532091" y="1561116"/>
                      <a:pt x="2550569" y="1548638"/>
                    </a:cubicBezTo>
                    <a:cubicBezTo>
                      <a:pt x="2569715" y="1535684"/>
                      <a:pt x="2589146" y="1523301"/>
                      <a:pt x="2608958" y="1512157"/>
                    </a:cubicBezTo>
                    <a:cubicBezTo>
                      <a:pt x="2628389" y="1501203"/>
                      <a:pt x="2648296" y="1491393"/>
                      <a:pt x="2668394" y="1482249"/>
                    </a:cubicBezTo>
                    <a:cubicBezTo>
                      <a:pt x="2688777" y="1473009"/>
                      <a:pt x="2709542" y="1465294"/>
                      <a:pt x="2730592" y="1456817"/>
                    </a:cubicBezTo>
                    <a:cubicBezTo>
                      <a:pt x="2728592" y="1440148"/>
                      <a:pt x="2718591" y="1435195"/>
                      <a:pt x="2708303" y="1435957"/>
                    </a:cubicBezTo>
                    <a:cubicBezTo>
                      <a:pt x="2686777" y="1437672"/>
                      <a:pt x="2664679" y="1438815"/>
                      <a:pt x="2644105" y="1445958"/>
                    </a:cubicBezTo>
                    <a:cubicBezTo>
                      <a:pt x="2611339" y="1457388"/>
                      <a:pt x="2579621" y="1473486"/>
                      <a:pt x="2547521" y="1487773"/>
                    </a:cubicBezTo>
                    <a:cubicBezTo>
                      <a:pt x="2543997" y="1489392"/>
                      <a:pt x="2540568" y="1492059"/>
                      <a:pt x="2537806" y="1495107"/>
                    </a:cubicBezTo>
                    <a:cubicBezTo>
                      <a:pt x="2474655" y="1565592"/>
                      <a:pt x="2401598" y="1616361"/>
                      <a:pt x="2326351" y="1662938"/>
                    </a:cubicBezTo>
                    <a:cubicBezTo>
                      <a:pt x="2294537" y="1682559"/>
                      <a:pt x="2262819" y="1702371"/>
                      <a:pt x="2231292" y="1722565"/>
                    </a:cubicBezTo>
                    <a:cubicBezTo>
                      <a:pt x="2228243" y="1724470"/>
                      <a:pt x="2226529" y="1729708"/>
                      <a:pt x="2224243" y="1733328"/>
                    </a:cubicBezTo>
                    <a:cubicBezTo>
                      <a:pt x="2227862" y="1733899"/>
                      <a:pt x="2231863" y="1735995"/>
                      <a:pt x="2234911" y="1734757"/>
                    </a:cubicBezTo>
                    <a:cubicBezTo>
                      <a:pt x="2281488" y="1715421"/>
                      <a:pt x="2327875" y="1695609"/>
                      <a:pt x="2374357" y="1675987"/>
                    </a:cubicBezTo>
                    <a:cubicBezTo>
                      <a:pt x="2378262" y="1674368"/>
                      <a:pt x="2382167" y="1673034"/>
                      <a:pt x="2386168" y="1671511"/>
                    </a:cubicBezTo>
                    <a:cubicBezTo>
                      <a:pt x="2386739" y="1673416"/>
                      <a:pt x="2387311" y="1675416"/>
                      <a:pt x="2387882" y="1677321"/>
                    </a:cubicBezTo>
                    <a:cubicBezTo>
                      <a:pt x="2334066" y="1703038"/>
                      <a:pt x="2280250" y="1728851"/>
                      <a:pt x="2226148" y="1754759"/>
                    </a:cubicBezTo>
                    <a:cubicBezTo>
                      <a:pt x="2232149" y="1775238"/>
                      <a:pt x="2242626" y="1777428"/>
                      <a:pt x="2256437" y="1774952"/>
                    </a:cubicBezTo>
                    <a:close/>
                    <a:moveTo>
                      <a:pt x="586705" y="2284825"/>
                    </a:moveTo>
                    <a:cubicBezTo>
                      <a:pt x="584705" y="2276538"/>
                      <a:pt x="584705" y="2271776"/>
                      <a:pt x="582800" y="2269109"/>
                    </a:cubicBezTo>
                    <a:cubicBezTo>
                      <a:pt x="557939" y="2232438"/>
                      <a:pt x="533746" y="2195005"/>
                      <a:pt x="507552" y="2159857"/>
                    </a:cubicBezTo>
                    <a:cubicBezTo>
                      <a:pt x="483930" y="2128234"/>
                      <a:pt x="457451" y="2100136"/>
                      <a:pt x="433448" y="2068989"/>
                    </a:cubicBezTo>
                    <a:cubicBezTo>
                      <a:pt x="402872" y="2029365"/>
                      <a:pt x="373440" y="1988503"/>
                      <a:pt x="343817" y="1947736"/>
                    </a:cubicBezTo>
                    <a:cubicBezTo>
                      <a:pt x="338864" y="1940973"/>
                      <a:pt x="335721" y="1932210"/>
                      <a:pt x="334102" y="1922304"/>
                    </a:cubicBezTo>
                    <a:cubicBezTo>
                      <a:pt x="354104" y="1948116"/>
                      <a:pt x="373821" y="1974215"/>
                      <a:pt x="394109" y="1999742"/>
                    </a:cubicBezTo>
                    <a:cubicBezTo>
                      <a:pt x="428114" y="2042604"/>
                      <a:pt x="463451" y="2083848"/>
                      <a:pt x="496217" y="2128044"/>
                    </a:cubicBezTo>
                    <a:cubicBezTo>
                      <a:pt x="528698" y="2171859"/>
                      <a:pt x="558797" y="2218531"/>
                      <a:pt x="590515" y="2264632"/>
                    </a:cubicBezTo>
                    <a:cubicBezTo>
                      <a:pt x="597373" y="2264632"/>
                      <a:pt x="606231" y="2264632"/>
                      <a:pt x="617947" y="2264632"/>
                    </a:cubicBezTo>
                    <a:cubicBezTo>
                      <a:pt x="614042" y="2255203"/>
                      <a:pt x="610803" y="2244154"/>
                      <a:pt x="605564" y="2235105"/>
                    </a:cubicBezTo>
                    <a:cubicBezTo>
                      <a:pt x="575942" y="2184051"/>
                      <a:pt x="546890" y="2132425"/>
                      <a:pt x="515553" y="2083086"/>
                    </a:cubicBezTo>
                    <a:cubicBezTo>
                      <a:pt x="494598" y="2050129"/>
                      <a:pt x="469643" y="2021269"/>
                      <a:pt x="447545" y="1989455"/>
                    </a:cubicBezTo>
                    <a:cubicBezTo>
                      <a:pt x="422589" y="1953546"/>
                      <a:pt x="399729" y="1915446"/>
                      <a:pt x="374393" y="1880013"/>
                    </a:cubicBezTo>
                    <a:cubicBezTo>
                      <a:pt x="353819" y="1851247"/>
                      <a:pt x="325053" y="1840770"/>
                      <a:pt x="295621" y="1834864"/>
                    </a:cubicBezTo>
                    <a:cubicBezTo>
                      <a:pt x="283238" y="1832388"/>
                      <a:pt x="271999" y="1843627"/>
                      <a:pt x="274094" y="1858772"/>
                    </a:cubicBezTo>
                    <a:cubicBezTo>
                      <a:pt x="277714" y="1885823"/>
                      <a:pt x="280286" y="1915541"/>
                      <a:pt x="290954" y="1938306"/>
                    </a:cubicBezTo>
                    <a:cubicBezTo>
                      <a:pt x="318576" y="1997266"/>
                      <a:pt x="348961" y="2054511"/>
                      <a:pt x="381155" y="2109661"/>
                    </a:cubicBezTo>
                    <a:cubicBezTo>
                      <a:pt x="416112" y="2169382"/>
                      <a:pt x="462404" y="2214531"/>
                      <a:pt x="511648" y="2255012"/>
                    </a:cubicBezTo>
                    <a:cubicBezTo>
                      <a:pt x="526983" y="2267585"/>
                      <a:pt x="542128" y="2280349"/>
                      <a:pt x="558797" y="2294255"/>
                    </a:cubicBezTo>
                    <a:cubicBezTo>
                      <a:pt x="563464" y="2279396"/>
                      <a:pt x="570989" y="2272157"/>
                      <a:pt x="586705" y="2284825"/>
                    </a:cubicBezTo>
                    <a:close/>
                    <a:moveTo>
                      <a:pt x="2589432" y="1370140"/>
                    </a:moveTo>
                    <a:cubicBezTo>
                      <a:pt x="2544283" y="1415098"/>
                      <a:pt x="2499134" y="1459865"/>
                      <a:pt x="2453891" y="1504632"/>
                    </a:cubicBezTo>
                    <a:cubicBezTo>
                      <a:pt x="2427125" y="1531207"/>
                      <a:pt x="2401598" y="1560163"/>
                      <a:pt x="2373214" y="1583690"/>
                    </a:cubicBezTo>
                    <a:cubicBezTo>
                      <a:pt x="2333780" y="1616456"/>
                      <a:pt x="2292251" y="1645126"/>
                      <a:pt x="2251580" y="1675511"/>
                    </a:cubicBezTo>
                    <a:cubicBezTo>
                      <a:pt x="2236721" y="1686655"/>
                      <a:pt x="2221767" y="1697704"/>
                      <a:pt x="2206907" y="1708849"/>
                    </a:cubicBezTo>
                    <a:cubicBezTo>
                      <a:pt x="2207193" y="1710373"/>
                      <a:pt x="2207574" y="1711896"/>
                      <a:pt x="2207860" y="1713420"/>
                    </a:cubicBezTo>
                    <a:cubicBezTo>
                      <a:pt x="2211384" y="1713135"/>
                      <a:pt x="2215480" y="1714182"/>
                      <a:pt x="2218433" y="1712278"/>
                    </a:cubicBezTo>
                    <a:cubicBezTo>
                      <a:pt x="2271677" y="1678369"/>
                      <a:pt x="2325113" y="1644745"/>
                      <a:pt x="2377881" y="1609598"/>
                    </a:cubicBezTo>
                    <a:cubicBezTo>
                      <a:pt x="2436841" y="1570355"/>
                      <a:pt x="2492276" y="1524159"/>
                      <a:pt x="2542092" y="1467961"/>
                    </a:cubicBezTo>
                    <a:cubicBezTo>
                      <a:pt x="2573144" y="1432909"/>
                      <a:pt x="2603433" y="1396809"/>
                      <a:pt x="2634104" y="1361186"/>
                    </a:cubicBezTo>
                    <a:cubicBezTo>
                      <a:pt x="2640485" y="1353757"/>
                      <a:pt x="2643248" y="1347375"/>
                      <a:pt x="2633342" y="1340041"/>
                    </a:cubicBezTo>
                    <a:cubicBezTo>
                      <a:pt x="2630675" y="1338040"/>
                      <a:pt x="2629627" y="1330992"/>
                      <a:pt x="2629246" y="1326039"/>
                    </a:cubicBezTo>
                    <a:cubicBezTo>
                      <a:pt x="2627817" y="1307655"/>
                      <a:pt x="2621531" y="1300988"/>
                      <a:pt x="2606481" y="1301941"/>
                    </a:cubicBezTo>
                    <a:cubicBezTo>
                      <a:pt x="2571429" y="1304131"/>
                      <a:pt x="2539997" y="1321086"/>
                      <a:pt x="2509707" y="1340993"/>
                    </a:cubicBezTo>
                    <a:cubicBezTo>
                      <a:pt x="2434745" y="1390332"/>
                      <a:pt x="2366356" y="1451864"/>
                      <a:pt x="2305777" y="1525492"/>
                    </a:cubicBezTo>
                    <a:cubicBezTo>
                      <a:pt x="2265772" y="1574070"/>
                      <a:pt x="2230815" y="1629315"/>
                      <a:pt x="2193858" y="1681893"/>
                    </a:cubicBezTo>
                    <a:cubicBezTo>
                      <a:pt x="2191477" y="1685322"/>
                      <a:pt x="2192048" y="1691989"/>
                      <a:pt x="2191286" y="1697133"/>
                    </a:cubicBezTo>
                    <a:cubicBezTo>
                      <a:pt x="2195192" y="1696466"/>
                      <a:pt x="2199668" y="1697133"/>
                      <a:pt x="2202812" y="1694942"/>
                    </a:cubicBezTo>
                    <a:cubicBezTo>
                      <a:pt x="2283584" y="1637220"/>
                      <a:pt x="2365594" y="1582166"/>
                      <a:pt x="2436269" y="1504251"/>
                    </a:cubicBezTo>
                    <a:cubicBezTo>
                      <a:pt x="2468178" y="1469104"/>
                      <a:pt x="2505135" y="1441005"/>
                      <a:pt x="2539330" y="1409097"/>
                    </a:cubicBezTo>
                    <a:cubicBezTo>
                      <a:pt x="2556475" y="1393095"/>
                      <a:pt x="2572667" y="1375664"/>
                      <a:pt x="2589336" y="1358995"/>
                    </a:cubicBezTo>
                    <a:cubicBezTo>
                      <a:pt x="2591241" y="1357090"/>
                      <a:pt x="2593718" y="1356233"/>
                      <a:pt x="2595908" y="1354899"/>
                    </a:cubicBezTo>
                    <a:cubicBezTo>
                      <a:pt x="2596766" y="1356042"/>
                      <a:pt x="2597623" y="1357090"/>
                      <a:pt x="2598480" y="1358233"/>
                    </a:cubicBezTo>
                    <a:cubicBezTo>
                      <a:pt x="2595527" y="1362234"/>
                      <a:pt x="2592765" y="1366711"/>
                      <a:pt x="2589432" y="1370140"/>
                    </a:cubicBezTo>
                    <a:close/>
                    <a:moveTo>
                      <a:pt x="2629627" y="2333784"/>
                    </a:moveTo>
                    <a:cubicBezTo>
                      <a:pt x="2595813" y="2297208"/>
                      <a:pt x="2558570" y="2267490"/>
                      <a:pt x="2517613" y="2245106"/>
                    </a:cubicBezTo>
                    <a:cubicBezTo>
                      <a:pt x="2496086" y="2233390"/>
                      <a:pt x="2474750" y="2221103"/>
                      <a:pt x="2453033" y="2210245"/>
                    </a:cubicBezTo>
                    <a:cubicBezTo>
                      <a:pt x="2409790" y="2188623"/>
                      <a:pt x="2372071" y="2155476"/>
                      <a:pt x="2334638" y="2121567"/>
                    </a:cubicBezTo>
                    <a:cubicBezTo>
                      <a:pt x="2325303" y="2113090"/>
                      <a:pt x="2314921" y="2106517"/>
                      <a:pt x="2305396" y="2098516"/>
                    </a:cubicBezTo>
                    <a:cubicBezTo>
                      <a:pt x="2288156" y="2084038"/>
                      <a:pt x="2271106" y="2069179"/>
                      <a:pt x="2251865" y="2052606"/>
                    </a:cubicBezTo>
                    <a:cubicBezTo>
                      <a:pt x="2261962" y="2074513"/>
                      <a:pt x="2270534" y="2094706"/>
                      <a:pt x="2280250" y="2113947"/>
                    </a:cubicBezTo>
                    <a:cubicBezTo>
                      <a:pt x="2301681" y="2156428"/>
                      <a:pt x="2323779" y="2198434"/>
                      <a:pt x="2345592" y="2240534"/>
                    </a:cubicBezTo>
                    <a:cubicBezTo>
                      <a:pt x="2383025" y="2312829"/>
                      <a:pt x="2417886" y="2386933"/>
                      <a:pt x="2448652" y="2464086"/>
                    </a:cubicBezTo>
                    <a:cubicBezTo>
                      <a:pt x="2459320" y="2490851"/>
                      <a:pt x="2471607" y="2516664"/>
                      <a:pt x="2481608" y="2543810"/>
                    </a:cubicBezTo>
                    <a:cubicBezTo>
                      <a:pt x="2485800" y="2555050"/>
                      <a:pt x="2487228" y="2568575"/>
                      <a:pt x="2487609" y="2581148"/>
                    </a:cubicBezTo>
                    <a:cubicBezTo>
                      <a:pt x="2487990" y="2590768"/>
                      <a:pt x="2489228" y="2598198"/>
                      <a:pt x="2497325" y="2597436"/>
                    </a:cubicBezTo>
                    <a:cubicBezTo>
                      <a:pt x="2505707" y="2596578"/>
                      <a:pt x="2512755" y="2589625"/>
                      <a:pt x="2509326" y="2577814"/>
                    </a:cubicBezTo>
                    <a:cubicBezTo>
                      <a:pt x="2503516" y="2557812"/>
                      <a:pt x="2497134" y="2537809"/>
                      <a:pt x="2488847" y="2519331"/>
                    </a:cubicBezTo>
                    <a:cubicBezTo>
                      <a:pt x="2468654" y="2474754"/>
                      <a:pt x="2447318" y="2431034"/>
                      <a:pt x="2426268" y="2387124"/>
                    </a:cubicBezTo>
                    <a:cubicBezTo>
                      <a:pt x="2403408" y="2339404"/>
                      <a:pt x="2381120" y="2291302"/>
                      <a:pt x="2357307" y="2244344"/>
                    </a:cubicBezTo>
                    <a:cubicBezTo>
                      <a:pt x="2333971" y="2198434"/>
                      <a:pt x="2308920" y="2153761"/>
                      <a:pt x="2284727" y="2108517"/>
                    </a:cubicBezTo>
                    <a:cubicBezTo>
                      <a:pt x="2283107" y="2105565"/>
                      <a:pt x="2282060" y="2102136"/>
                      <a:pt x="2280726" y="2098992"/>
                    </a:cubicBezTo>
                    <a:cubicBezTo>
                      <a:pt x="2281583" y="2098135"/>
                      <a:pt x="2282441" y="2097183"/>
                      <a:pt x="2283298" y="2096325"/>
                    </a:cubicBezTo>
                    <a:cubicBezTo>
                      <a:pt x="2288727" y="2104422"/>
                      <a:pt x="2294442" y="2112232"/>
                      <a:pt x="2299490" y="2120805"/>
                    </a:cubicBezTo>
                    <a:cubicBezTo>
                      <a:pt x="2319588" y="2155285"/>
                      <a:pt x="2338638" y="2190813"/>
                      <a:pt x="2359688" y="2224342"/>
                    </a:cubicBezTo>
                    <a:cubicBezTo>
                      <a:pt x="2369594" y="2240058"/>
                      <a:pt x="2382358" y="2253488"/>
                      <a:pt x="2395312" y="2265299"/>
                    </a:cubicBezTo>
                    <a:cubicBezTo>
                      <a:pt x="2442080" y="2307400"/>
                      <a:pt x="2489324" y="2348548"/>
                      <a:pt x="2536663" y="2389600"/>
                    </a:cubicBezTo>
                    <a:cubicBezTo>
                      <a:pt x="2586479" y="2432749"/>
                      <a:pt x="2639152" y="2468563"/>
                      <a:pt x="2699159" y="2484184"/>
                    </a:cubicBezTo>
                    <a:cubicBezTo>
                      <a:pt x="2701636" y="2484850"/>
                      <a:pt x="2704493" y="2486279"/>
                      <a:pt x="2706684" y="2485422"/>
                    </a:cubicBezTo>
                    <a:cubicBezTo>
                      <a:pt x="2714495" y="2482469"/>
                      <a:pt x="2722019" y="2478659"/>
                      <a:pt x="2729735" y="2475230"/>
                    </a:cubicBezTo>
                    <a:cubicBezTo>
                      <a:pt x="2726020" y="2467039"/>
                      <a:pt x="2723639" y="2457133"/>
                      <a:pt x="2718305" y="2450941"/>
                    </a:cubicBezTo>
                    <a:cubicBezTo>
                      <a:pt x="2675252" y="2400840"/>
                      <a:pt x="2626484" y="2360359"/>
                      <a:pt x="2577144" y="2321020"/>
                    </a:cubicBezTo>
                    <a:cubicBezTo>
                      <a:pt x="2550855" y="2300065"/>
                      <a:pt x="2524661" y="2279015"/>
                      <a:pt x="2498563" y="2257870"/>
                    </a:cubicBezTo>
                    <a:cubicBezTo>
                      <a:pt x="2495134" y="2255107"/>
                      <a:pt x="2492086" y="2251297"/>
                      <a:pt x="2489705" y="2246630"/>
                    </a:cubicBezTo>
                    <a:cubicBezTo>
                      <a:pt x="2564285" y="2300161"/>
                      <a:pt x="2639628" y="2351881"/>
                      <a:pt x="2705732" y="2421795"/>
                    </a:cubicBezTo>
                    <a:cubicBezTo>
                      <a:pt x="2706684" y="2420461"/>
                      <a:pt x="2707637" y="2419128"/>
                      <a:pt x="2708589" y="2417794"/>
                    </a:cubicBezTo>
                    <a:cubicBezTo>
                      <a:pt x="2682110" y="2389791"/>
                      <a:pt x="2655725" y="2361978"/>
                      <a:pt x="2629627" y="2333784"/>
                    </a:cubicBezTo>
                    <a:close/>
                    <a:moveTo>
                      <a:pt x="1887725" y="1953070"/>
                    </a:moveTo>
                    <a:cubicBezTo>
                      <a:pt x="1880105" y="1958689"/>
                      <a:pt x="1872104" y="1964309"/>
                      <a:pt x="1864293" y="1970310"/>
                    </a:cubicBezTo>
                    <a:cubicBezTo>
                      <a:pt x="1817716" y="2006314"/>
                      <a:pt x="1772758" y="2046033"/>
                      <a:pt x="1734467" y="2094801"/>
                    </a:cubicBezTo>
                    <a:cubicBezTo>
                      <a:pt x="1704083" y="2133568"/>
                      <a:pt x="1677698" y="2178050"/>
                      <a:pt x="1671698" y="2235200"/>
                    </a:cubicBezTo>
                    <a:cubicBezTo>
                      <a:pt x="1668078" y="2269680"/>
                      <a:pt x="1686271" y="2295588"/>
                      <a:pt x="1713608" y="2300732"/>
                    </a:cubicBezTo>
                    <a:cubicBezTo>
                      <a:pt x="1744850" y="2306638"/>
                      <a:pt x="1767900" y="2288064"/>
                      <a:pt x="1790284" y="2265775"/>
                    </a:cubicBezTo>
                    <a:cubicBezTo>
                      <a:pt x="1847720" y="2208721"/>
                      <a:pt x="1894297" y="2139474"/>
                      <a:pt x="1934873" y="2063464"/>
                    </a:cubicBezTo>
                    <a:cubicBezTo>
                      <a:pt x="1938683" y="2056416"/>
                      <a:pt x="1940969" y="2048129"/>
                      <a:pt x="1944589" y="2040890"/>
                    </a:cubicBezTo>
                    <a:cubicBezTo>
                      <a:pt x="1947827" y="2034223"/>
                      <a:pt x="1951828" y="2028126"/>
                      <a:pt x="1956209" y="2020507"/>
                    </a:cubicBezTo>
                    <a:cubicBezTo>
                      <a:pt x="1953733" y="2019078"/>
                      <a:pt x="1951066" y="2018125"/>
                      <a:pt x="1948970" y="2016125"/>
                    </a:cubicBezTo>
                    <a:cubicBezTo>
                      <a:pt x="1941350" y="2008981"/>
                      <a:pt x="1933064" y="2002504"/>
                      <a:pt x="1926872" y="1993741"/>
                    </a:cubicBezTo>
                    <a:cubicBezTo>
                      <a:pt x="1920681" y="1984978"/>
                      <a:pt x="1910775" y="1980692"/>
                      <a:pt x="1902965" y="1987550"/>
                    </a:cubicBezTo>
                    <a:cubicBezTo>
                      <a:pt x="1868389" y="2017744"/>
                      <a:pt x="1832194" y="2045557"/>
                      <a:pt x="1799809" y="2079085"/>
                    </a:cubicBezTo>
                    <a:cubicBezTo>
                      <a:pt x="1772091" y="2107851"/>
                      <a:pt x="1748850" y="2143379"/>
                      <a:pt x="1723609" y="2175859"/>
                    </a:cubicBezTo>
                    <a:cubicBezTo>
                      <a:pt x="1720275" y="2180146"/>
                      <a:pt x="1716846" y="2184146"/>
                      <a:pt x="1712084" y="2186337"/>
                    </a:cubicBezTo>
                    <a:cubicBezTo>
                      <a:pt x="1759613" y="2095659"/>
                      <a:pt x="1825431" y="2030698"/>
                      <a:pt x="1900488" y="1977453"/>
                    </a:cubicBezTo>
                    <a:cubicBezTo>
                      <a:pt x="1896011" y="1968976"/>
                      <a:pt x="1892392" y="1961928"/>
                      <a:pt x="1887725" y="1953070"/>
                    </a:cubicBezTo>
                    <a:close/>
                    <a:moveTo>
                      <a:pt x="827783" y="2252155"/>
                    </a:moveTo>
                    <a:cubicBezTo>
                      <a:pt x="841308" y="2201672"/>
                      <a:pt x="851500" y="2148713"/>
                      <a:pt x="869407" y="2100326"/>
                    </a:cubicBezTo>
                    <a:cubicBezTo>
                      <a:pt x="898172" y="2022888"/>
                      <a:pt x="932177" y="1948498"/>
                      <a:pt x="963609" y="1872488"/>
                    </a:cubicBezTo>
                    <a:cubicBezTo>
                      <a:pt x="968276" y="1861249"/>
                      <a:pt x="972182" y="1848961"/>
                      <a:pt x="974087" y="1836674"/>
                    </a:cubicBezTo>
                    <a:cubicBezTo>
                      <a:pt x="981611" y="1787811"/>
                      <a:pt x="988755" y="1738948"/>
                      <a:pt x="994661" y="1689703"/>
                    </a:cubicBezTo>
                    <a:cubicBezTo>
                      <a:pt x="996280" y="1675987"/>
                      <a:pt x="995232" y="1660461"/>
                      <a:pt x="991708" y="1647222"/>
                    </a:cubicBezTo>
                    <a:cubicBezTo>
                      <a:pt x="983993" y="1618075"/>
                      <a:pt x="965228" y="1612932"/>
                      <a:pt x="946940" y="1633506"/>
                    </a:cubicBezTo>
                    <a:cubicBezTo>
                      <a:pt x="920270" y="1663414"/>
                      <a:pt x="906269" y="1703229"/>
                      <a:pt x="894458" y="1744091"/>
                    </a:cubicBezTo>
                    <a:cubicBezTo>
                      <a:pt x="885790" y="1774190"/>
                      <a:pt x="880361" y="1805718"/>
                      <a:pt x="873312" y="1836579"/>
                    </a:cubicBezTo>
                    <a:cubicBezTo>
                      <a:pt x="858263" y="1902396"/>
                      <a:pt x="840165" y="1967357"/>
                      <a:pt x="828735" y="2034127"/>
                    </a:cubicBezTo>
                    <a:cubicBezTo>
                      <a:pt x="817781" y="2098230"/>
                      <a:pt x="813400" y="2164144"/>
                      <a:pt x="806542" y="2229390"/>
                    </a:cubicBezTo>
                    <a:cubicBezTo>
                      <a:pt x="805875" y="2235391"/>
                      <a:pt x="807971" y="2241772"/>
                      <a:pt x="808542" y="2245678"/>
                    </a:cubicBezTo>
                    <a:cubicBezTo>
                      <a:pt x="817019" y="2248535"/>
                      <a:pt x="823592" y="2250821"/>
                      <a:pt x="827783" y="2252155"/>
                    </a:cubicBezTo>
                    <a:close/>
                    <a:moveTo>
                      <a:pt x="2011740" y="2444750"/>
                    </a:moveTo>
                    <a:cubicBezTo>
                      <a:pt x="2013264" y="2444750"/>
                      <a:pt x="2014788" y="2444845"/>
                      <a:pt x="2016407" y="2444845"/>
                    </a:cubicBezTo>
                    <a:cubicBezTo>
                      <a:pt x="2015931" y="2455990"/>
                      <a:pt x="2015645" y="2467229"/>
                      <a:pt x="2014883" y="2478373"/>
                    </a:cubicBezTo>
                    <a:cubicBezTo>
                      <a:pt x="2011740" y="2525332"/>
                      <a:pt x="2008597" y="2572290"/>
                      <a:pt x="2018789" y="2618772"/>
                    </a:cubicBezTo>
                    <a:cubicBezTo>
                      <a:pt x="2022313" y="2634869"/>
                      <a:pt x="2030314" y="2645442"/>
                      <a:pt x="2040506" y="2645537"/>
                    </a:cubicBezTo>
                    <a:cubicBezTo>
                      <a:pt x="2052888" y="2645727"/>
                      <a:pt x="2062794" y="2635726"/>
                      <a:pt x="2065080" y="2618200"/>
                    </a:cubicBezTo>
                    <a:cubicBezTo>
                      <a:pt x="2067652" y="2598198"/>
                      <a:pt x="2068604" y="2577814"/>
                      <a:pt x="2070509" y="2557621"/>
                    </a:cubicBezTo>
                    <a:cubicBezTo>
                      <a:pt x="2075748" y="2502376"/>
                      <a:pt x="2081368" y="2447131"/>
                      <a:pt x="2086511" y="2391791"/>
                    </a:cubicBezTo>
                    <a:cubicBezTo>
                      <a:pt x="2093941" y="2312067"/>
                      <a:pt x="2101466" y="2232438"/>
                      <a:pt x="2107943" y="2152618"/>
                    </a:cubicBezTo>
                    <a:cubicBezTo>
                      <a:pt x="2109848" y="2128901"/>
                      <a:pt x="2108228" y="2104708"/>
                      <a:pt x="2108228" y="2079942"/>
                    </a:cubicBezTo>
                    <a:cubicBezTo>
                      <a:pt x="2095655" y="2079942"/>
                      <a:pt x="2081082" y="2079942"/>
                      <a:pt x="2064604" y="2079942"/>
                    </a:cubicBezTo>
                    <a:cubicBezTo>
                      <a:pt x="2053745" y="2109946"/>
                      <a:pt x="2040410" y="2140617"/>
                      <a:pt x="2031457" y="2173192"/>
                    </a:cubicBezTo>
                    <a:cubicBezTo>
                      <a:pt x="2018598" y="2220246"/>
                      <a:pt x="2008121" y="2268347"/>
                      <a:pt x="1998310" y="2316448"/>
                    </a:cubicBezTo>
                    <a:cubicBezTo>
                      <a:pt x="1981927" y="2396744"/>
                      <a:pt x="1980879" y="2478468"/>
                      <a:pt x="1988118" y="2560479"/>
                    </a:cubicBezTo>
                    <a:cubicBezTo>
                      <a:pt x="1990118" y="2583053"/>
                      <a:pt x="1995071" y="2604103"/>
                      <a:pt x="2012121" y="2623534"/>
                    </a:cubicBezTo>
                    <a:cubicBezTo>
                      <a:pt x="1998405" y="2560860"/>
                      <a:pt x="2005835" y="2502852"/>
                      <a:pt x="2011740" y="2444750"/>
                    </a:cubicBezTo>
                    <a:close/>
                    <a:moveTo>
                      <a:pt x="2228529" y="2518188"/>
                    </a:moveTo>
                    <a:cubicBezTo>
                      <a:pt x="2229577" y="2517616"/>
                      <a:pt x="2230720" y="2516950"/>
                      <a:pt x="2231768" y="2516378"/>
                    </a:cubicBezTo>
                    <a:cubicBezTo>
                      <a:pt x="2238245" y="2533999"/>
                      <a:pt x="2243864" y="2552192"/>
                      <a:pt x="2251389" y="2569051"/>
                    </a:cubicBezTo>
                    <a:cubicBezTo>
                      <a:pt x="2266439" y="2602579"/>
                      <a:pt x="2282250" y="2635536"/>
                      <a:pt x="2298347" y="2668302"/>
                    </a:cubicBezTo>
                    <a:cubicBezTo>
                      <a:pt x="2306158" y="2684209"/>
                      <a:pt x="2318350" y="2690876"/>
                      <a:pt x="2335781" y="2688209"/>
                    </a:cubicBezTo>
                    <a:cubicBezTo>
                      <a:pt x="2334733" y="2679541"/>
                      <a:pt x="2334542" y="2670492"/>
                      <a:pt x="2332352" y="2662396"/>
                    </a:cubicBezTo>
                    <a:cubicBezTo>
                      <a:pt x="2327113" y="2642584"/>
                      <a:pt x="2321969" y="2622582"/>
                      <a:pt x="2314826" y="2603817"/>
                    </a:cubicBezTo>
                    <a:cubicBezTo>
                      <a:pt x="2291585" y="2542572"/>
                      <a:pt x="2279774" y="2476754"/>
                      <a:pt x="2263676" y="2412555"/>
                    </a:cubicBezTo>
                    <a:cubicBezTo>
                      <a:pt x="2249484" y="2355977"/>
                      <a:pt x="2232244" y="2300542"/>
                      <a:pt x="2216147" y="2244630"/>
                    </a:cubicBezTo>
                    <a:cubicBezTo>
                      <a:pt x="2201288" y="2192814"/>
                      <a:pt x="2185667" y="2141379"/>
                      <a:pt x="2171570" y="2089182"/>
                    </a:cubicBezTo>
                    <a:cubicBezTo>
                      <a:pt x="2168236" y="2076990"/>
                      <a:pt x="2164045" y="2072703"/>
                      <a:pt x="2153758" y="2074228"/>
                    </a:cubicBezTo>
                    <a:cubicBezTo>
                      <a:pt x="2162711" y="2134616"/>
                      <a:pt x="2171665" y="2194719"/>
                      <a:pt x="2180618" y="2254822"/>
                    </a:cubicBezTo>
                    <a:cubicBezTo>
                      <a:pt x="2167093" y="2226342"/>
                      <a:pt x="2164807" y="2194338"/>
                      <a:pt x="2160235" y="2163001"/>
                    </a:cubicBezTo>
                    <a:cubicBezTo>
                      <a:pt x="2155663" y="2131663"/>
                      <a:pt x="2150710" y="2100326"/>
                      <a:pt x="2145947" y="2069084"/>
                    </a:cubicBezTo>
                    <a:cubicBezTo>
                      <a:pt x="2124611" y="2073275"/>
                      <a:pt x="2124040" y="2074704"/>
                      <a:pt x="2123468" y="2098802"/>
                    </a:cubicBezTo>
                    <a:cubicBezTo>
                      <a:pt x="2121563" y="2174621"/>
                      <a:pt x="2136422" y="2247297"/>
                      <a:pt x="2150138" y="2320068"/>
                    </a:cubicBezTo>
                    <a:cubicBezTo>
                      <a:pt x="2157663" y="2360073"/>
                      <a:pt x="2166617" y="2399887"/>
                      <a:pt x="2177475" y="2438654"/>
                    </a:cubicBezTo>
                    <a:cubicBezTo>
                      <a:pt x="2196144" y="2505329"/>
                      <a:pt x="2226910" y="2563717"/>
                      <a:pt x="2262724" y="2617629"/>
                    </a:cubicBezTo>
                    <a:cubicBezTo>
                      <a:pt x="2251389" y="2584386"/>
                      <a:pt x="2239959" y="2551335"/>
                      <a:pt x="2228529" y="2518188"/>
                    </a:cubicBezTo>
                    <a:close/>
                    <a:moveTo>
                      <a:pt x="759584" y="607854"/>
                    </a:moveTo>
                    <a:cubicBezTo>
                      <a:pt x="720531" y="592518"/>
                      <a:pt x="681193" y="578612"/>
                      <a:pt x="642426" y="562229"/>
                    </a:cubicBezTo>
                    <a:cubicBezTo>
                      <a:pt x="614708" y="550608"/>
                      <a:pt x="587848" y="535845"/>
                      <a:pt x="560606" y="522510"/>
                    </a:cubicBezTo>
                    <a:cubicBezTo>
                      <a:pt x="561178" y="520700"/>
                      <a:pt x="561654" y="518890"/>
                      <a:pt x="562226" y="517080"/>
                    </a:cubicBezTo>
                    <a:cubicBezTo>
                      <a:pt x="570131" y="520795"/>
                      <a:pt x="577847" y="524891"/>
                      <a:pt x="585848" y="528034"/>
                    </a:cubicBezTo>
                    <a:cubicBezTo>
                      <a:pt x="615089" y="539369"/>
                      <a:pt x="644522" y="550132"/>
                      <a:pt x="673763" y="561657"/>
                    </a:cubicBezTo>
                    <a:cubicBezTo>
                      <a:pt x="702624" y="572992"/>
                      <a:pt x="731390" y="584994"/>
                      <a:pt x="760250" y="596328"/>
                    </a:cubicBezTo>
                    <a:cubicBezTo>
                      <a:pt x="763394" y="597567"/>
                      <a:pt x="767108" y="596519"/>
                      <a:pt x="770537" y="596519"/>
                    </a:cubicBezTo>
                    <a:cubicBezTo>
                      <a:pt x="768251" y="592804"/>
                      <a:pt x="766632" y="587375"/>
                      <a:pt x="763679" y="585756"/>
                    </a:cubicBezTo>
                    <a:cubicBezTo>
                      <a:pt x="737009" y="571468"/>
                      <a:pt x="710530" y="556609"/>
                      <a:pt x="683288" y="544322"/>
                    </a:cubicBezTo>
                    <a:cubicBezTo>
                      <a:pt x="643188" y="526224"/>
                      <a:pt x="602897" y="508889"/>
                      <a:pt x="562130" y="493363"/>
                    </a:cubicBezTo>
                    <a:cubicBezTo>
                      <a:pt x="491074" y="466217"/>
                      <a:pt x="429352" y="416020"/>
                      <a:pt x="365439" y="371157"/>
                    </a:cubicBezTo>
                    <a:cubicBezTo>
                      <a:pt x="338864" y="352488"/>
                      <a:pt x="310670" y="341820"/>
                      <a:pt x="280381" y="339534"/>
                    </a:cubicBezTo>
                    <a:cubicBezTo>
                      <a:pt x="275047" y="339153"/>
                      <a:pt x="269618" y="340963"/>
                      <a:pt x="261426" y="342201"/>
                    </a:cubicBezTo>
                    <a:cubicBezTo>
                      <a:pt x="264569" y="351345"/>
                      <a:pt x="266093" y="358870"/>
                      <a:pt x="269332" y="365061"/>
                    </a:cubicBezTo>
                    <a:cubicBezTo>
                      <a:pt x="290096" y="404400"/>
                      <a:pt x="317909" y="436213"/>
                      <a:pt x="347913" y="463074"/>
                    </a:cubicBezTo>
                    <a:cubicBezTo>
                      <a:pt x="384203" y="495554"/>
                      <a:pt x="422780" y="525367"/>
                      <a:pt x="463070" y="549180"/>
                    </a:cubicBezTo>
                    <a:cubicBezTo>
                      <a:pt x="499837" y="570897"/>
                      <a:pt x="539651" y="585089"/>
                      <a:pt x="578990" y="598995"/>
                    </a:cubicBezTo>
                    <a:cubicBezTo>
                      <a:pt x="627948" y="616236"/>
                      <a:pt x="678145" y="625951"/>
                      <a:pt x="729294" y="624427"/>
                    </a:cubicBezTo>
                    <a:cubicBezTo>
                      <a:pt x="743296" y="623951"/>
                      <a:pt x="757298" y="622617"/>
                      <a:pt x="771299" y="621665"/>
                    </a:cubicBezTo>
                    <a:cubicBezTo>
                      <a:pt x="771871" y="620236"/>
                      <a:pt x="772347" y="618807"/>
                      <a:pt x="772919" y="617474"/>
                    </a:cubicBezTo>
                    <a:cubicBezTo>
                      <a:pt x="768347" y="614140"/>
                      <a:pt x="764251" y="609759"/>
                      <a:pt x="759584" y="607854"/>
                    </a:cubicBezTo>
                    <a:close/>
                    <a:moveTo>
                      <a:pt x="1429858" y="144462"/>
                    </a:moveTo>
                    <a:cubicBezTo>
                      <a:pt x="1399759" y="207327"/>
                      <a:pt x="1367850" y="268859"/>
                      <a:pt x="1338323" y="332105"/>
                    </a:cubicBezTo>
                    <a:cubicBezTo>
                      <a:pt x="1313177" y="386112"/>
                      <a:pt x="1290412" y="441833"/>
                      <a:pt x="1266314" y="496602"/>
                    </a:cubicBezTo>
                    <a:cubicBezTo>
                      <a:pt x="1259170" y="512699"/>
                      <a:pt x="1258503" y="526129"/>
                      <a:pt x="1273457" y="536321"/>
                    </a:cubicBezTo>
                    <a:cubicBezTo>
                      <a:pt x="1284030" y="533463"/>
                      <a:pt x="1282601" y="520224"/>
                      <a:pt x="1286507" y="510699"/>
                    </a:cubicBezTo>
                    <a:cubicBezTo>
                      <a:pt x="1292698" y="495649"/>
                      <a:pt x="1301747" y="482409"/>
                      <a:pt x="1309652" y="468503"/>
                    </a:cubicBezTo>
                    <a:cubicBezTo>
                      <a:pt x="1327559" y="436594"/>
                      <a:pt x="1346419" y="405447"/>
                      <a:pt x="1363183" y="372681"/>
                    </a:cubicBezTo>
                    <a:cubicBezTo>
                      <a:pt x="1389853" y="320484"/>
                      <a:pt x="1415666" y="267621"/>
                      <a:pt x="1440812" y="214185"/>
                    </a:cubicBezTo>
                    <a:cubicBezTo>
                      <a:pt x="1460147" y="173037"/>
                      <a:pt x="1475292" y="129222"/>
                      <a:pt x="1482722" y="81978"/>
                    </a:cubicBezTo>
                    <a:cubicBezTo>
                      <a:pt x="1484531" y="70644"/>
                      <a:pt x="1485008" y="58547"/>
                      <a:pt x="1484055" y="47022"/>
                    </a:cubicBezTo>
                    <a:cubicBezTo>
                      <a:pt x="1482817" y="33020"/>
                      <a:pt x="1472625" y="26448"/>
                      <a:pt x="1461386" y="30067"/>
                    </a:cubicBezTo>
                    <a:cubicBezTo>
                      <a:pt x="1437668" y="37687"/>
                      <a:pt x="1420047" y="57118"/>
                      <a:pt x="1403283" y="77978"/>
                    </a:cubicBezTo>
                    <a:cubicBezTo>
                      <a:pt x="1360421" y="131032"/>
                      <a:pt x="1324797" y="190468"/>
                      <a:pt x="1296698" y="257619"/>
                    </a:cubicBezTo>
                    <a:cubicBezTo>
                      <a:pt x="1276601" y="305625"/>
                      <a:pt x="1256884" y="353441"/>
                      <a:pt x="1244501" y="405543"/>
                    </a:cubicBezTo>
                    <a:cubicBezTo>
                      <a:pt x="1242501" y="414020"/>
                      <a:pt x="1243358" y="423640"/>
                      <a:pt x="1241263" y="432117"/>
                    </a:cubicBezTo>
                    <a:cubicBezTo>
                      <a:pt x="1237358" y="447834"/>
                      <a:pt x="1232405" y="463169"/>
                      <a:pt x="1228976" y="481362"/>
                    </a:cubicBezTo>
                    <a:cubicBezTo>
                      <a:pt x="1231547" y="478218"/>
                      <a:pt x="1234976" y="475647"/>
                      <a:pt x="1236405" y="471932"/>
                    </a:cubicBezTo>
                    <a:cubicBezTo>
                      <a:pt x="1240882" y="460407"/>
                      <a:pt x="1244120" y="448024"/>
                      <a:pt x="1248597" y="436594"/>
                    </a:cubicBezTo>
                    <a:cubicBezTo>
                      <a:pt x="1251740" y="428593"/>
                      <a:pt x="1255550" y="420402"/>
                      <a:pt x="1260503" y="414115"/>
                    </a:cubicBezTo>
                    <a:cubicBezTo>
                      <a:pt x="1270886" y="400875"/>
                      <a:pt x="1277172" y="400875"/>
                      <a:pt x="1288793" y="411067"/>
                    </a:cubicBezTo>
                    <a:cubicBezTo>
                      <a:pt x="1342514" y="301815"/>
                      <a:pt x="1396330" y="192564"/>
                      <a:pt x="1450051" y="83312"/>
                    </a:cubicBezTo>
                    <a:cubicBezTo>
                      <a:pt x="1451099" y="83788"/>
                      <a:pt x="1452051" y="84360"/>
                      <a:pt x="1453099" y="84836"/>
                    </a:cubicBezTo>
                    <a:cubicBezTo>
                      <a:pt x="1445288" y="104838"/>
                      <a:pt x="1438907" y="125603"/>
                      <a:pt x="1429858" y="144462"/>
                    </a:cubicBezTo>
                    <a:close/>
                    <a:moveTo>
                      <a:pt x="1374327" y="524129"/>
                    </a:moveTo>
                    <a:cubicBezTo>
                      <a:pt x="1359754" y="549084"/>
                      <a:pt x="1334322" y="550704"/>
                      <a:pt x="1316225" y="570325"/>
                    </a:cubicBezTo>
                    <a:cubicBezTo>
                      <a:pt x="1321749" y="569754"/>
                      <a:pt x="1327559" y="570420"/>
                      <a:pt x="1332608" y="568325"/>
                    </a:cubicBezTo>
                    <a:cubicBezTo>
                      <a:pt x="1349181" y="561372"/>
                      <a:pt x="1365659" y="553942"/>
                      <a:pt x="1381757" y="545655"/>
                    </a:cubicBezTo>
                    <a:cubicBezTo>
                      <a:pt x="1421095" y="525367"/>
                      <a:pt x="1459957" y="503460"/>
                      <a:pt x="1499676" y="484219"/>
                    </a:cubicBezTo>
                    <a:cubicBezTo>
                      <a:pt x="1532156" y="468503"/>
                      <a:pt x="1560160" y="445071"/>
                      <a:pt x="1585782" y="416211"/>
                    </a:cubicBezTo>
                    <a:cubicBezTo>
                      <a:pt x="1639217" y="355822"/>
                      <a:pt x="1680461" y="284289"/>
                      <a:pt x="1704940" y="199326"/>
                    </a:cubicBezTo>
                    <a:cubicBezTo>
                      <a:pt x="1711798" y="175609"/>
                      <a:pt x="1712465" y="147796"/>
                      <a:pt x="1711703" y="122174"/>
                    </a:cubicBezTo>
                    <a:cubicBezTo>
                      <a:pt x="1710941" y="97123"/>
                      <a:pt x="1697415" y="91122"/>
                      <a:pt x="1682175" y="107886"/>
                    </a:cubicBezTo>
                    <a:cubicBezTo>
                      <a:pt x="1670745" y="120459"/>
                      <a:pt x="1661030" y="135699"/>
                      <a:pt x="1651505" y="150749"/>
                    </a:cubicBezTo>
                    <a:cubicBezTo>
                      <a:pt x="1622358" y="196850"/>
                      <a:pt x="1595212" y="245046"/>
                      <a:pt x="1564446" y="289338"/>
                    </a:cubicBezTo>
                    <a:cubicBezTo>
                      <a:pt x="1519107" y="354774"/>
                      <a:pt x="1465196" y="407829"/>
                      <a:pt x="1405950" y="452691"/>
                    </a:cubicBezTo>
                    <a:cubicBezTo>
                      <a:pt x="1381280" y="471360"/>
                      <a:pt x="1357944" y="492792"/>
                      <a:pt x="1335084" y="514794"/>
                    </a:cubicBezTo>
                    <a:cubicBezTo>
                      <a:pt x="1327083" y="522510"/>
                      <a:pt x="1322511" y="535845"/>
                      <a:pt x="1316415" y="546608"/>
                    </a:cubicBezTo>
                    <a:cubicBezTo>
                      <a:pt x="1317272" y="547656"/>
                      <a:pt x="1318130" y="548608"/>
                      <a:pt x="1318892" y="549656"/>
                    </a:cubicBezTo>
                    <a:cubicBezTo>
                      <a:pt x="1337370" y="541179"/>
                      <a:pt x="1355849" y="532606"/>
                      <a:pt x="1374327" y="524129"/>
                    </a:cubicBezTo>
                    <a:close/>
                    <a:moveTo>
                      <a:pt x="1979831" y="2129663"/>
                    </a:moveTo>
                    <a:cubicBezTo>
                      <a:pt x="1986785" y="2100612"/>
                      <a:pt x="1996500" y="2072513"/>
                      <a:pt x="2005454" y="2042414"/>
                    </a:cubicBezTo>
                    <a:cubicBezTo>
                      <a:pt x="1995071" y="2040033"/>
                      <a:pt x="1985356" y="2037747"/>
                      <a:pt x="1973735" y="2034984"/>
                    </a:cubicBezTo>
                    <a:cubicBezTo>
                      <a:pt x="1970116" y="2043081"/>
                      <a:pt x="1964972" y="2052129"/>
                      <a:pt x="1961639" y="2062226"/>
                    </a:cubicBezTo>
                    <a:cubicBezTo>
                      <a:pt x="1937540" y="2134426"/>
                      <a:pt x="1916585" y="2207673"/>
                      <a:pt x="1909346" y="2286349"/>
                    </a:cubicBezTo>
                    <a:cubicBezTo>
                      <a:pt x="1902012" y="2366645"/>
                      <a:pt x="1910775" y="2444274"/>
                      <a:pt x="1927539" y="2521331"/>
                    </a:cubicBezTo>
                    <a:cubicBezTo>
                      <a:pt x="1938588" y="2572480"/>
                      <a:pt x="1956400" y="2619819"/>
                      <a:pt x="1980498" y="2663063"/>
                    </a:cubicBezTo>
                    <a:cubicBezTo>
                      <a:pt x="1985737" y="2672493"/>
                      <a:pt x="1997643" y="2680208"/>
                      <a:pt x="2006787" y="2680875"/>
                    </a:cubicBezTo>
                    <a:cubicBezTo>
                      <a:pt x="2016788" y="2681542"/>
                      <a:pt x="2024504" y="2670016"/>
                      <a:pt x="2025932" y="2656205"/>
                    </a:cubicBezTo>
                    <a:cubicBezTo>
                      <a:pt x="1994405" y="2632202"/>
                      <a:pt x="1978974" y="2597436"/>
                      <a:pt x="1974878" y="2552668"/>
                    </a:cubicBezTo>
                    <a:cubicBezTo>
                      <a:pt x="1969068" y="2489517"/>
                      <a:pt x="1968973" y="2426557"/>
                      <a:pt x="1977545" y="2363978"/>
                    </a:cubicBezTo>
                    <a:cubicBezTo>
                      <a:pt x="1981546" y="2335022"/>
                      <a:pt x="1986499" y="2306161"/>
                      <a:pt x="1992976" y="2277967"/>
                    </a:cubicBezTo>
                    <a:cubicBezTo>
                      <a:pt x="2003263" y="2233295"/>
                      <a:pt x="2016122" y="2189480"/>
                      <a:pt x="2026123" y="2144713"/>
                    </a:cubicBezTo>
                    <a:cubicBezTo>
                      <a:pt x="2031362" y="2121376"/>
                      <a:pt x="2032790" y="2096611"/>
                      <a:pt x="2035648" y="2075085"/>
                    </a:cubicBezTo>
                    <a:cubicBezTo>
                      <a:pt x="2025647" y="2066131"/>
                      <a:pt x="2017646" y="2058797"/>
                      <a:pt x="2007073" y="2049367"/>
                    </a:cubicBezTo>
                    <a:cubicBezTo>
                      <a:pt x="1993262" y="2106041"/>
                      <a:pt x="1979546" y="2162334"/>
                      <a:pt x="1965925" y="2218531"/>
                    </a:cubicBezTo>
                    <a:cubicBezTo>
                      <a:pt x="1965068" y="2218246"/>
                      <a:pt x="1964210" y="2218055"/>
                      <a:pt x="1963353" y="2217769"/>
                    </a:cubicBezTo>
                    <a:cubicBezTo>
                      <a:pt x="1968687" y="2188147"/>
                      <a:pt x="1972878" y="2158429"/>
                      <a:pt x="1979831" y="2129663"/>
                    </a:cubicBezTo>
                    <a:close/>
                    <a:moveTo>
                      <a:pt x="706339" y="4775232"/>
                    </a:moveTo>
                    <a:cubicBezTo>
                      <a:pt x="710911" y="4782280"/>
                      <a:pt x="716435" y="4789424"/>
                      <a:pt x="718436" y="4797711"/>
                    </a:cubicBezTo>
                    <a:cubicBezTo>
                      <a:pt x="723293" y="4818380"/>
                      <a:pt x="735104" y="4825905"/>
                      <a:pt x="750344" y="4829048"/>
                    </a:cubicBezTo>
                    <a:cubicBezTo>
                      <a:pt x="787301" y="4836763"/>
                      <a:pt x="824544" y="4843336"/>
                      <a:pt x="861215" y="4852766"/>
                    </a:cubicBezTo>
                    <a:cubicBezTo>
                      <a:pt x="892838" y="4860862"/>
                      <a:pt x="923985" y="4872196"/>
                      <a:pt x="955322" y="4882198"/>
                    </a:cubicBezTo>
                    <a:cubicBezTo>
                      <a:pt x="959704" y="4883626"/>
                      <a:pt x="963895" y="4885913"/>
                      <a:pt x="969229" y="4886198"/>
                    </a:cubicBezTo>
                    <a:cubicBezTo>
                      <a:pt x="952560" y="4843717"/>
                      <a:pt x="934653" y="4802950"/>
                      <a:pt x="905411" y="4771898"/>
                    </a:cubicBezTo>
                    <a:cubicBezTo>
                      <a:pt x="906078" y="4770850"/>
                      <a:pt x="906840" y="4769708"/>
                      <a:pt x="907507" y="4768660"/>
                    </a:cubicBezTo>
                    <a:cubicBezTo>
                      <a:pt x="912079" y="4772660"/>
                      <a:pt x="917318" y="4775803"/>
                      <a:pt x="921223" y="4780757"/>
                    </a:cubicBezTo>
                    <a:cubicBezTo>
                      <a:pt x="945416" y="4810855"/>
                      <a:pt x="963514" y="4846288"/>
                      <a:pt x="977706" y="4884960"/>
                    </a:cubicBezTo>
                    <a:cubicBezTo>
                      <a:pt x="979325" y="4889341"/>
                      <a:pt x="981802" y="4894961"/>
                      <a:pt x="985040" y="4896581"/>
                    </a:cubicBezTo>
                    <a:cubicBezTo>
                      <a:pt x="1031618" y="4919345"/>
                      <a:pt x="1068289" y="4959160"/>
                      <a:pt x="1102198" y="5003355"/>
                    </a:cubicBezTo>
                    <a:cubicBezTo>
                      <a:pt x="1111247" y="5015262"/>
                      <a:pt x="1119343" y="5016976"/>
                      <a:pt x="1129535" y="5008118"/>
                    </a:cubicBezTo>
                    <a:cubicBezTo>
                      <a:pt x="1116485" y="4965732"/>
                      <a:pt x="1095340" y="4930394"/>
                      <a:pt x="1070575" y="4897724"/>
                    </a:cubicBezTo>
                    <a:cubicBezTo>
                      <a:pt x="986183" y="4786376"/>
                      <a:pt x="880646" y="4731988"/>
                      <a:pt x="761203" y="4714843"/>
                    </a:cubicBezTo>
                    <a:cubicBezTo>
                      <a:pt x="727961" y="4710081"/>
                      <a:pt x="694433" y="4708271"/>
                      <a:pt x="659762" y="4705033"/>
                    </a:cubicBezTo>
                    <a:cubicBezTo>
                      <a:pt x="675859" y="4729417"/>
                      <a:pt x="691289" y="4752182"/>
                      <a:pt x="706339" y="4775232"/>
                    </a:cubicBezTo>
                    <a:close/>
                    <a:moveTo>
                      <a:pt x="2397979" y="2425986"/>
                    </a:moveTo>
                    <a:cubicBezTo>
                      <a:pt x="2428459" y="2475992"/>
                      <a:pt x="2455319" y="2528665"/>
                      <a:pt x="2474179" y="2587530"/>
                    </a:cubicBezTo>
                    <a:cubicBezTo>
                      <a:pt x="2475608" y="2586863"/>
                      <a:pt x="2477036" y="2586292"/>
                      <a:pt x="2478370" y="2585625"/>
                    </a:cubicBezTo>
                    <a:cubicBezTo>
                      <a:pt x="2475512" y="2572290"/>
                      <a:pt x="2474465" y="2557812"/>
                      <a:pt x="2469512" y="2545810"/>
                    </a:cubicBezTo>
                    <a:cubicBezTo>
                      <a:pt x="2452271" y="2503996"/>
                      <a:pt x="2434555" y="2462371"/>
                      <a:pt x="2415505" y="2421890"/>
                    </a:cubicBezTo>
                    <a:cubicBezTo>
                      <a:pt x="2384168" y="2355120"/>
                      <a:pt x="2351402" y="2289302"/>
                      <a:pt x="2319588" y="2222913"/>
                    </a:cubicBezTo>
                    <a:cubicBezTo>
                      <a:pt x="2288822" y="2158714"/>
                      <a:pt x="2258628" y="2094230"/>
                      <a:pt x="2228053" y="2029841"/>
                    </a:cubicBezTo>
                    <a:cubicBezTo>
                      <a:pt x="2227005" y="2027650"/>
                      <a:pt x="2225481" y="2025745"/>
                      <a:pt x="2224433" y="2024031"/>
                    </a:cubicBezTo>
                    <a:cubicBezTo>
                      <a:pt x="2215861" y="2032508"/>
                      <a:pt x="2207765" y="2040604"/>
                      <a:pt x="2199287" y="2049082"/>
                    </a:cubicBezTo>
                    <a:cubicBezTo>
                      <a:pt x="2234149" y="2206054"/>
                      <a:pt x="2289299" y="2355405"/>
                      <a:pt x="2362546" y="2493518"/>
                    </a:cubicBezTo>
                    <a:cubicBezTo>
                      <a:pt x="2380358" y="2527141"/>
                      <a:pt x="2407218" y="2553430"/>
                      <a:pt x="2430840" y="2581719"/>
                    </a:cubicBezTo>
                    <a:cubicBezTo>
                      <a:pt x="2439508" y="2592102"/>
                      <a:pt x="2451414" y="2596483"/>
                      <a:pt x="2468464" y="2589721"/>
                    </a:cubicBezTo>
                    <a:cubicBezTo>
                      <a:pt x="2444270" y="2533618"/>
                      <a:pt x="2421125" y="2479802"/>
                      <a:pt x="2397979" y="2425986"/>
                    </a:cubicBezTo>
                    <a:close/>
                    <a:moveTo>
                      <a:pt x="141887" y="2453132"/>
                    </a:moveTo>
                    <a:cubicBezTo>
                      <a:pt x="141983" y="2450275"/>
                      <a:pt x="142173" y="2447417"/>
                      <a:pt x="142268" y="2444655"/>
                    </a:cubicBezTo>
                    <a:cubicBezTo>
                      <a:pt x="203228" y="2448369"/>
                      <a:pt x="264188" y="2454275"/>
                      <a:pt x="325244" y="2455227"/>
                    </a:cubicBezTo>
                    <a:cubicBezTo>
                      <a:pt x="386108" y="2456085"/>
                      <a:pt x="446973" y="2451989"/>
                      <a:pt x="508886" y="2446274"/>
                    </a:cubicBezTo>
                    <a:cubicBezTo>
                      <a:pt x="505076" y="2444083"/>
                      <a:pt x="501456" y="2440845"/>
                      <a:pt x="497456" y="2439892"/>
                    </a:cubicBezTo>
                    <a:cubicBezTo>
                      <a:pt x="468595" y="2433034"/>
                      <a:pt x="439734" y="2426367"/>
                      <a:pt x="410778" y="2420176"/>
                    </a:cubicBezTo>
                    <a:cubicBezTo>
                      <a:pt x="349818" y="2407222"/>
                      <a:pt x="288668" y="2395696"/>
                      <a:pt x="227898" y="2381695"/>
                    </a:cubicBezTo>
                    <a:cubicBezTo>
                      <a:pt x="198085" y="2374837"/>
                      <a:pt x="168938" y="2371693"/>
                      <a:pt x="139030" y="2379599"/>
                    </a:cubicBezTo>
                    <a:cubicBezTo>
                      <a:pt x="119789" y="2384742"/>
                      <a:pt x="99882" y="2386267"/>
                      <a:pt x="81213" y="2393315"/>
                    </a:cubicBezTo>
                    <a:cubicBezTo>
                      <a:pt x="63116" y="2400173"/>
                      <a:pt x="44732" y="2409412"/>
                      <a:pt x="29207" y="2422557"/>
                    </a:cubicBezTo>
                    <a:cubicBezTo>
                      <a:pt x="20063" y="2430272"/>
                      <a:pt x="15300" y="2447131"/>
                      <a:pt x="10347" y="2460942"/>
                    </a:cubicBezTo>
                    <a:cubicBezTo>
                      <a:pt x="9299" y="2463895"/>
                      <a:pt x="15014" y="2473039"/>
                      <a:pt x="19110" y="2476087"/>
                    </a:cubicBezTo>
                    <a:cubicBezTo>
                      <a:pt x="53114" y="2501424"/>
                      <a:pt x="88643" y="2521902"/>
                      <a:pt x="128933" y="2524569"/>
                    </a:cubicBezTo>
                    <a:cubicBezTo>
                      <a:pt x="150555" y="2525998"/>
                      <a:pt x="172272" y="2525522"/>
                      <a:pt x="193989" y="2525617"/>
                    </a:cubicBezTo>
                    <a:cubicBezTo>
                      <a:pt x="196370" y="2525617"/>
                      <a:pt x="199037" y="2524665"/>
                      <a:pt x="201133" y="2523046"/>
                    </a:cubicBezTo>
                    <a:cubicBezTo>
                      <a:pt x="232470" y="2498281"/>
                      <a:pt x="267427" y="2486946"/>
                      <a:pt x="303146" y="2477897"/>
                    </a:cubicBezTo>
                    <a:cubicBezTo>
                      <a:pt x="307718" y="2476754"/>
                      <a:pt x="312290" y="2475230"/>
                      <a:pt x="316862" y="2473706"/>
                    </a:cubicBezTo>
                    <a:cubicBezTo>
                      <a:pt x="318481" y="2473230"/>
                      <a:pt x="319910" y="2472182"/>
                      <a:pt x="325053" y="2469610"/>
                    </a:cubicBezTo>
                    <a:cubicBezTo>
                      <a:pt x="261331" y="2463705"/>
                      <a:pt x="201323" y="2462752"/>
                      <a:pt x="141887" y="2453132"/>
                    </a:cubicBezTo>
                    <a:close/>
                    <a:moveTo>
                      <a:pt x="473738" y="1408240"/>
                    </a:moveTo>
                    <a:cubicBezTo>
                      <a:pt x="474881" y="1408240"/>
                      <a:pt x="475929" y="1408144"/>
                      <a:pt x="477072" y="1408144"/>
                    </a:cubicBezTo>
                    <a:cubicBezTo>
                      <a:pt x="478310" y="1396048"/>
                      <a:pt x="481358" y="1383855"/>
                      <a:pt x="480501" y="1372045"/>
                    </a:cubicBezTo>
                    <a:cubicBezTo>
                      <a:pt x="476120" y="1305560"/>
                      <a:pt x="465356" y="1241742"/>
                      <a:pt x="426018" y="1191736"/>
                    </a:cubicBezTo>
                    <a:cubicBezTo>
                      <a:pt x="420113" y="1184211"/>
                      <a:pt x="414017" y="1172496"/>
                      <a:pt x="407159" y="1171543"/>
                    </a:cubicBezTo>
                    <a:cubicBezTo>
                      <a:pt x="399824" y="1170400"/>
                      <a:pt x="391633" y="1180116"/>
                      <a:pt x="383441" y="1184021"/>
                    </a:cubicBezTo>
                    <a:cubicBezTo>
                      <a:pt x="378869" y="1186212"/>
                      <a:pt x="373535" y="1187736"/>
                      <a:pt x="368678" y="1187259"/>
                    </a:cubicBezTo>
                    <a:cubicBezTo>
                      <a:pt x="345913" y="1185164"/>
                      <a:pt x="342293" y="1188783"/>
                      <a:pt x="331530" y="1212786"/>
                    </a:cubicBezTo>
                    <a:cubicBezTo>
                      <a:pt x="327911" y="1220978"/>
                      <a:pt x="319148" y="1226788"/>
                      <a:pt x="311718" y="1230979"/>
                    </a:cubicBezTo>
                    <a:cubicBezTo>
                      <a:pt x="298574" y="1238313"/>
                      <a:pt x="289811" y="1253553"/>
                      <a:pt x="294478" y="1270317"/>
                    </a:cubicBezTo>
                    <a:cubicBezTo>
                      <a:pt x="317243" y="1352899"/>
                      <a:pt x="348580" y="1409287"/>
                      <a:pt x="424875" y="1420432"/>
                    </a:cubicBezTo>
                    <a:cubicBezTo>
                      <a:pt x="447926" y="1423861"/>
                      <a:pt x="458308" y="1439291"/>
                      <a:pt x="467452" y="1461484"/>
                    </a:cubicBezTo>
                    <a:cubicBezTo>
                      <a:pt x="481930" y="1496917"/>
                      <a:pt x="495170" y="1533398"/>
                      <a:pt x="511838" y="1567212"/>
                    </a:cubicBezTo>
                    <a:cubicBezTo>
                      <a:pt x="533365" y="1610836"/>
                      <a:pt x="558320" y="1651794"/>
                      <a:pt x="580609" y="1694847"/>
                    </a:cubicBezTo>
                    <a:cubicBezTo>
                      <a:pt x="588800" y="1710658"/>
                      <a:pt x="598135" y="1712563"/>
                      <a:pt x="611470" y="1706848"/>
                    </a:cubicBezTo>
                    <a:cubicBezTo>
                      <a:pt x="582514" y="1656080"/>
                      <a:pt x="552891" y="1606836"/>
                      <a:pt x="525554" y="1555496"/>
                    </a:cubicBezTo>
                    <a:cubicBezTo>
                      <a:pt x="480120" y="1470152"/>
                      <a:pt x="456689" y="1408430"/>
                      <a:pt x="463928" y="1389951"/>
                    </a:cubicBezTo>
                    <a:cubicBezTo>
                      <a:pt x="467738" y="1397000"/>
                      <a:pt x="470690" y="1402620"/>
                      <a:pt x="473738" y="1408240"/>
                    </a:cubicBezTo>
                    <a:close/>
                    <a:moveTo>
                      <a:pt x="2814031" y="2015553"/>
                    </a:moveTo>
                    <a:cubicBezTo>
                      <a:pt x="2778026" y="2017078"/>
                      <a:pt x="2742784" y="2011648"/>
                      <a:pt x="2708208" y="1997456"/>
                    </a:cubicBezTo>
                    <a:cubicBezTo>
                      <a:pt x="2747166" y="1991932"/>
                      <a:pt x="2786408" y="2013839"/>
                      <a:pt x="2828223" y="1995456"/>
                    </a:cubicBezTo>
                    <a:cubicBezTo>
                      <a:pt x="2823175" y="1990122"/>
                      <a:pt x="2820032" y="1986502"/>
                      <a:pt x="2816603" y="1983359"/>
                    </a:cubicBezTo>
                    <a:cubicBezTo>
                      <a:pt x="2787456" y="1955546"/>
                      <a:pt x="2752309" y="1947736"/>
                      <a:pt x="2718114" y="1936305"/>
                    </a:cubicBezTo>
                    <a:cubicBezTo>
                      <a:pt x="2685825" y="1925447"/>
                      <a:pt x="2654678" y="1926685"/>
                      <a:pt x="2621340" y="1934115"/>
                    </a:cubicBezTo>
                    <a:cubicBezTo>
                      <a:pt x="2575430" y="1944307"/>
                      <a:pt x="2528091" y="1947259"/>
                      <a:pt x="2481323" y="1948307"/>
                    </a:cubicBezTo>
                    <a:cubicBezTo>
                      <a:pt x="2425125" y="1949545"/>
                      <a:pt x="2368832" y="1943925"/>
                      <a:pt x="2313587" y="1929638"/>
                    </a:cubicBezTo>
                    <a:cubicBezTo>
                      <a:pt x="2297395" y="1925447"/>
                      <a:pt x="2281869" y="1917255"/>
                      <a:pt x="2266058" y="1910778"/>
                    </a:cubicBezTo>
                    <a:cubicBezTo>
                      <a:pt x="2252437" y="1905159"/>
                      <a:pt x="2252437" y="1905063"/>
                      <a:pt x="2245484" y="1922685"/>
                    </a:cubicBezTo>
                    <a:cubicBezTo>
                      <a:pt x="2428459" y="2023936"/>
                      <a:pt x="2618387" y="2047557"/>
                      <a:pt x="2814031" y="2015553"/>
                    </a:cubicBezTo>
                    <a:close/>
                    <a:moveTo>
                      <a:pt x="762155" y="145891"/>
                    </a:moveTo>
                    <a:cubicBezTo>
                      <a:pt x="800827" y="247237"/>
                      <a:pt x="839594" y="348678"/>
                      <a:pt x="879599" y="453453"/>
                    </a:cubicBezTo>
                    <a:cubicBezTo>
                      <a:pt x="886742" y="434689"/>
                      <a:pt x="875884" y="409924"/>
                      <a:pt x="898458" y="403733"/>
                    </a:cubicBezTo>
                    <a:cubicBezTo>
                      <a:pt x="890457" y="367633"/>
                      <a:pt x="883599" y="331819"/>
                      <a:pt x="874360" y="296958"/>
                    </a:cubicBezTo>
                    <a:cubicBezTo>
                      <a:pt x="859310" y="240093"/>
                      <a:pt x="842451" y="183991"/>
                      <a:pt x="826640" y="127508"/>
                    </a:cubicBezTo>
                    <a:cubicBezTo>
                      <a:pt x="812352" y="76740"/>
                      <a:pt x="785301" y="41402"/>
                      <a:pt x="746249" y="19494"/>
                    </a:cubicBezTo>
                    <a:cubicBezTo>
                      <a:pt x="738438" y="15113"/>
                      <a:pt x="733390" y="16637"/>
                      <a:pt x="731199" y="25781"/>
                    </a:cubicBezTo>
                    <a:cubicBezTo>
                      <a:pt x="727484" y="41307"/>
                      <a:pt x="722436" y="57404"/>
                      <a:pt x="722531" y="73311"/>
                    </a:cubicBezTo>
                    <a:cubicBezTo>
                      <a:pt x="723198" y="180181"/>
                      <a:pt x="756917" y="272764"/>
                      <a:pt x="803303" y="359632"/>
                    </a:cubicBezTo>
                    <a:cubicBezTo>
                      <a:pt x="812066" y="376110"/>
                      <a:pt x="818162" y="396589"/>
                      <a:pt x="829878" y="408400"/>
                    </a:cubicBezTo>
                    <a:cubicBezTo>
                      <a:pt x="850452" y="429260"/>
                      <a:pt x="857977" y="460121"/>
                      <a:pt x="873503" y="484410"/>
                    </a:cubicBezTo>
                    <a:cubicBezTo>
                      <a:pt x="875027" y="486696"/>
                      <a:pt x="877027" y="488505"/>
                      <a:pt x="878837" y="490506"/>
                    </a:cubicBezTo>
                    <a:cubicBezTo>
                      <a:pt x="879789" y="489839"/>
                      <a:pt x="880837" y="489172"/>
                      <a:pt x="881789" y="488410"/>
                    </a:cubicBezTo>
                    <a:cubicBezTo>
                      <a:pt x="847023" y="371538"/>
                      <a:pt x="787016" y="268002"/>
                      <a:pt x="762155" y="145891"/>
                    </a:cubicBezTo>
                    <a:close/>
                    <a:moveTo>
                      <a:pt x="1197162" y="2580291"/>
                    </a:moveTo>
                    <a:cubicBezTo>
                      <a:pt x="1234595" y="2594864"/>
                      <a:pt x="1270981" y="2613533"/>
                      <a:pt x="1307843" y="2630583"/>
                    </a:cubicBezTo>
                    <a:cubicBezTo>
                      <a:pt x="1312986" y="2632964"/>
                      <a:pt x="1318415" y="2635726"/>
                      <a:pt x="1322606" y="2640013"/>
                    </a:cubicBezTo>
                    <a:cubicBezTo>
                      <a:pt x="1343752" y="2661730"/>
                      <a:pt x="1369184" y="2664682"/>
                      <a:pt x="1394901" y="2667349"/>
                    </a:cubicBezTo>
                    <a:cubicBezTo>
                      <a:pt x="1430906" y="2671064"/>
                      <a:pt x="1467005" y="2681160"/>
                      <a:pt x="1503105" y="2669350"/>
                    </a:cubicBezTo>
                    <a:cubicBezTo>
                      <a:pt x="1512535" y="2666301"/>
                      <a:pt x="1522250" y="2660206"/>
                      <a:pt x="1529394" y="2652014"/>
                    </a:cubicBezTo>
                    <a:cubicBezTo>
                      <a:pt x="1542348" y="2637250"/>
                      <a:pt x="1542539" y="2604389"/>
                      <a:pt x="1528251" y="2592197"/>
                    </a:cubicBezTo>
                    <a:cubicBezTo>
                      <a:pt x="1506248" y="2573338"/>
                      <a:pt x="1482626" y="2556669"/>
                      <a:pt x="1458147" y="2543334"/>
                    </a:cubicBezTo>
                    <a:cubicBezTo>
                      <a:pt x="1449098" y="2538381"/>
                      <a:pt x="1435763" y="2546953"/>
                      <a:pt x="1424333" y="2547239"/>
                    </a:cubicBezTo>
                    <a:cubicBezTo>
                      <a:pt x="1377947" y="2548192"/>
                      <a:pt x="1331465" y="2550097"/>
                      <a:pt x="1285078" y="2548192"/>
                    </a:cubicBezTo>
                    <a:cubicBezTo>
                      <a:pt x="1236500" y="2546286"/>
                      <a:pt x="1188018" y="2541429"/>
                      <a:pt x="1139631" y="2536000"/>
                    </a:cubicBezTo>
                    <a:cubicBezTo>
                      <a:pt x="1095911" y="2531047"/>
                      <a:pt x="1052382" y="2523426"/>
                      <a:pt x="1008758" y="2517331"/>
                    </a:cubicBezTo>
                    <a:cubicBezTo>
                      <a:pt x="1001519" y="2516283"/>
                      <a:pt x="993994" y="2517235"/>
                      <a:pt x="986660" y="2517235"/>
                    </a:cubicBezTo>
                    <a:cubicBezTo>
                      <a:pt x="1058764" y="2529999"/>
                      <a:pt x="1128296" y="2553526"/>
                      <a:pt x="1197162" y="2580291"/>
                    </a:cubicBezTo>
                    <a:close/>
                    <a:moveTo>
                      <a:pt x="2214242" y="1102201"/>
                    </a:moveTo>
                    <a:cubicBezTo>
                      <a:pt x="2212908" y="1101916"/>
                      <a:pt x="2211575" y="1101630"/>
                      <a:pt x="2210241" y="1101439"/>
                    </a:cubicBezTo>
                    <a:cubicBezTo>
                      <a:pt x="2213003" y="1078770"/>
                      <a:pt x="2216051" y="1056195"/>
                      <a:pt x="2218433" y="1033526"/>
                    </a:cubicBezTo>
                    <a:cubicBezTo>
                      <a:pt x="2219004" y="1028382"/>
                      <a:pt x="2218242" y="1021620"/>
                      <a:pt x="2215861" y="1017714"/>
                    </a:cubicBezTo>
                    <a:cubicBezTo>
                      <a:pt x="2207955" y="1004189"/>
                      <a:pt x="2196049" y="1001808"/>
                      <a:pt x="2187667" y="1015333"/>
                    </a:cubicBezTo>
                    <a:cubicBezTo>
                      <a:pt x="2171570" y="1041336"/>
                      <a:pt x="2153853" y="1067530"/>
                      <a:pt x="2143757" y="1097343"/>
                    </a:cubicBezTo>
                    <a:cubicBezTo>
                      <a:pt x="2103085" y="1218025"/>
                      <a:pt x="2070605" y="1342041"/>
                      <a:pt x="2064413" y="1474153"/>
                    </a:cubicBezTo>
                    <a:cubicBezTo>
                      <a:pt x="2062318" y="1519968"/>
                      <a:pt x="2064223" y="1566069"/>
                      <a:pt x="2065556" y="1611979"/>
                    </a:cubicBezTo>
                    <a:cubicBezTo>
                      <a:pt x="2065747" y="1616932"/>
                      <a:pt x="2074224" y="1621504"/>
                      <a:pt x="2081749" y="1629124"/>
                    </a:cubicBezTo>
                    <a:cubicBezTo>
                      <a:pt x="2083749" y="1615980"/>
                      <a:pt x="2084702" y="1608836"/>
                      <a:pt x="2085940" y="1601787"/>
                    </a:cubicBezTo>
                    <a:cubicBezTo>
                      <a:pt x="2095941" y="1547590"/>
                      <a:pt x="2104323" y="1492821"/>
                      <a:pt x="2116515" y="1439482"/>
                    </a:cubicBezTo>
                    <a:cubicBezTo>
                      <a:pt x="2130612" y="1377855"/>
                      <a:pt x="2146043" y="1316419"/>
                      <a:pt x="2164807" y="1256887"/>
                    </a:cubicBezTo>
                    <a:cubicBezTo>
                      <a:pt x="2182809" y="1199832"/>
                      <a:pt x="2205764" y="1145159"/>
                      <a:pt x="2226719" y="1089533"/>
                    </a:cubicBezTo>
                    <a:cubicBezTo>
                      <a:pt x="2233958" y="1070388"/>
                      <a:pt x="2232339" y="1051624"/>
                      <a:pt x="2228243" y="1032764"/>
                    </a:cubicBezTo>
                    <a:cubicBezTo>
                      <a:pt x="2227196" y="1032764"/>
                      <a:pt x="2226148" y="1032669"/>
                      <a:pt x="2225005" y="1032669"/>
                    </a:cubicBezTo>
                    <a:cubicBezTo>
                      <a:pt x="2221481" y="1055719"/>
                      <a:pt x="2217861" y="1078960"/>
                      <a:pt x="2214242" y="1102201"/>
                    </a:cubicBezTo>
                    <a:close/>
                    <a:moveTo>
                      <a:pt x="1180398" y="1978311"/>
                    </a:moveTo>
                    <a:cubicBezTo>
                      <a:pt x="1171254" y="1812766"/>
                      <a:pt x="1163063" y="1647126"/>
                      <a:pt x="1151537" y="1481868"/>
                    </a:cubicBezTo>
                    <a:cubicBezTo>
                      <a:pt x="1146108" y="1404239"/>
                      <a:pt x="1136297" y="1326610"/>
                      <a:pt x="1123629" y="1250220"/>
                    </a:cubicBezTo>
                    <a:cubicBezTo>
                      <a:pt x="1114390" y="1194403"/>
                      <a:pt x="1106484" y="1140206"/>
                      <a:pt x="1121153" y="1080960"/>
                    </a:cubicBezTo>
                    <a:cubicBezTo>
                      <a:pt x="1092768" y="1093533"/>
                      <a:pt x="1072004" y="1080008"/>
                      <a:pt x="1054859" y="1057434"/>
                    </a:cubicBezTo>
                    <a:cubicBezTo>
                      <a:pt x="1037809" y="1035050"/>
                      <a:pt x="1035332" y="1004856"/>
                      <a:pt x="1031237" y="972661"/>
                    </a:cubicBezTo>
                    <a:cubicBezTo>
                      <a:pt x="1021712" y="992187"/>
                      <a:pt x="1013330" y="1009047"/>
                      <a:pt x="1005424" y="1026382"/>
                    </a:cubicBezTo>
                    <a:cubicBezTo>
                      <a:pt x="1004471" y="1028573"/>
                      <a:pt x="1005710" y="1033907"/>
                      <a:pt x="1007424" y="1036288"/>
                    </a:cubicBezTo>
                    <a:cubicBezTo>
                      <a:pt x="1040952" y="1085056"/>
                      <a:pt x="1054001" y="1146397"/>
                      <a:pt x="1073051" y="1204024"/>
                    </a:cubicBezTo>
                    <a:cubicBezTo>
                      <a:pt x="1092006" y="1261459"/>
                      <a:pt x="1098197" y="1322419"/>
                      <a:pt x="1107246" y="1382903"/>
                    </a:cubicBezTo>
                    <a:cubicBezTo>
                      <a:pt x="1117438" y="1451578"/>
                      <a:pt x="1123534" y="1520539"/>
                      <a:pt x="1128201" y="1589786"/>
                    </a:cubicBezTo>
                    <a:cubicBezTo>
                      <a:pt x="1130011" y="1617028"/>
                      <a:pt x="1131821" y="1644174"/>
                      <a:pt x="1133345" y="1671415"/>
                    </a:cubicBezTo>
                    <a:cubicBezTo>
                      <a:pt x="1133916" y="1681321"/>
                      <a:pt x="1135726" y="1687036"/>
                      <a:pt x="1145537" y="1686274"/>
                    </a:cubicBezTo>
                    <a:cubicBezTo>
                      <a:pt x="1157062" y="1685417"/>
                      <a:pt x="1164491" y="1695513"/>
                      <a:pt x="1163253" y="1713230"/>
                    </a:cubicBezTo>
                    <a:cubicBezTo>
                      <a:pt x="1161158" y="1741329"/>
                      <a:pt x="1156490" y="1769046"/>
                      <a:pt x="1153061" y="1797050"/>
                    </a:cubicBezTo>
                    <a:cubicBezTo>
                      <a:pt x="1151633" y="1808575"/>
                      <a:pt x="1149728" y="1820291"/>
                      <a:pt x="1149823" y="1831911"/>
                    </a:cubicBezTo>
                    <a:cubicBezTo>
                      <a:pt x="1150204" y="1894015"/>
                      <a:pt x="1151156" y="1956117"/>
                      <a:pt x="1151918" y="2018220"/>
                    </a:cubicBezTo>
                    <a:cubicBezTo>
                      <a:pt x="1151918" y="2020792"/>
                      <a:pt x="1152585" y="2023364"/>
                      <a:pt x="1152966" y="2026031"/>
                    </a:cubicBezTo>
                    <a:cubicBezTo>
                      <a:pt x="1174493" y="2016506"/>
                      <a:pt x="1181827" y="2005266"/>
                      <a:pt x="1180398" y="1978311"/>
                    </a:cubicBezTo>
                    <a:close/>
                    <a:moveTo>
                      <a:pt x="1335275" y="1642554"/>
                    </a:moveTo>
                    <a:cubicBezTo>
                      <a:pt x="1308795" y="1629124"/>
                      <a:pt x="1283078" y="1613599"/>
                      <a:pt x="1256789" y="1599501"/>
                    </a:cubicBezTo>
                    <a:cubicBezTo>
                      <a:pt x="1253741" y="1597882"/>
                      <a:pt x="1249454" y="1600073"/>
                      <a:pt x="1245740" y="1600549"/>
                    </a:cubicBezTo>
                    <a:cubicBezTo>
                      <a:pt x="1246597" y="1604836"/>
                      <a:pt x="1246311" y="1610836"/>
                      <a:pt x="1248502" y="1612932"/>
                    </a:cubicBezTo>
                    <a:cubicBezTo>
                      <a:pt x="1261646" y="1625600"/>
                      <a:pt x="1274410" y="1639697"/>
                      <a:pt x="1288983" y="1648936"/>
                    </a:cubicBezTo>
                    <a:cubicBezTo>
                      <a:pt x="1315177" y="1665605"/>
                      <a:pt x="1342799" y="1678749"/>
                      <a:pt x="1369565" y="1694085"/>
                    </a:cubicBezTo>
                    <a:cubicBezTo>
                      <a:pt x="1417761" y="1721707"/>
                      <a:pt x="1469196" y="1734471"/>
                      <a:pt x="1520631" y="1747329"/>
                    </a:cubicBezTo>
                    <a:cubicBezTo>
                      <a:pt x="1576162" y="1761236"/>
                      <a:pt x="1631597" y="1775619"/>
                      <a:pt x="1687128" y="1789525"/>
                    </a:cubicBezTo>
                    <a:cubicBezTo>
                      <a:pt x="1715513" y="1796669"/>
                      <a:pt x="1743897" y="1801146"/>
                      <a:pt x="1773234" y="1799241"/>
                    </a:cubicBezTo>
                    <a:cubicBezTo>
                      <a:pt x="1792856" y="1798003"/>
                      <a:pt x="1812668" y="1803432"/>
                      <a:pt x="1833146" y="1806003"/>
                    </a:cubicBezTo>
                    <a:cubicBezTo>
                      <a:pt x="1835528" y="1798383"/>
                      <a:pt x="1838766" y="1788192"/>
                      <a:pt x="1842386" y="1776762"/>
                    </a:cubicBezTo>
                    <a:cubicBezTo>
                      <a:pt x="1838861" y="1775809"/>
                      <a:pt x="1836004" y="1774190"/>
                      <a:pt x="1833337" y="1774380"/>
                    </a:cubicBezTo>
                    <a:cubicBezTo>
                      <a:pt x="1771805" y="1779715"/>
                      <a:pt x="1712655" y="1763903"/>
                      <a:pt x="1654934" y="1739614"/>
                    </a:cubicBezTo>
                    <a:cubicBezTo>
                      <a:pt x="1568447" y="1703324"/>
                      <a:pt x="1482150" y="1665986"/>
                      <a:pt x="1396425" y="1626553"/>
                    </a:cubicBezTo>
                    <a:cubicBezTo>
                      <a:pt x="1371184" y="1614932"/>
                      <a:pt x="1348514" y="1594453"/>
                      <a:pt x="1324511" y="1578356"/>
                    </a:cubicBezTo>
                    <a:cubicBezTo>
                      <a:pt x="1320797" y="1575879"/>
                      <a:pt x="1316225" y="1575117"/>
                      <a:pt x="1311938" y="1574355"/>
                    </a:cubicBezTo>
                    <a:cubicBezTo>
                      <a:pt x="1306604" y="1573403"/>
                      <a:pt x="1300985" y="1573974"/>
                      <a:pt x="1295746" y="1572546"/>
                    </a:cubicBezTo>
                    <a:cubicBezTo>
                      <a:pt x="1281363" y="1568450"/>
                      <a:pt x="1266123" y="1572165"/>
                      <a:pt x="1252407" y="1584928"/>
                    </a:cubicBezTo>
                    <a:cubicBezTo>
                      <a:pt x="1298413" y="1618170"/>
                      <a:pt x="1349562" y="1634268"/>
                      <a:pt x="1396139" y="1662938"/>
                    </a:cubicBezTo>
                    <a:cubicBezTo>
                      <a:pt x="1395758" y="1664748"/>
                      <a:pt x="1395473" y="1666557"/>
                      <a:pt x="1395092" y="1668272"/>
                    </a:cubicBezTo>
                    <a:cubicBezTo>
                      <a:pt x="1375184" y="1659890"/>
                      <a:pt x="1354801" y="1652461"/>
                      <a:pt x="1335275" y="1642554"/>
                    </a:cubicBezTo>
                    <a:close/>
                    <a:moveTo>
                      <a:pt x="558225" y="2327116"/>
                    </a:moveTo>
                    <a:cubicBezTo>
                      <a:pt x="521268" y="2303875"/>
                      <a:pt x="485549" y="2277586"/>
                      <a:pt x="447640" y="2258346"/>
                    </a:cubicBezTo>
                    <a:cubicBezTo>
                      <a:pt x="402491" y="2235486"/>
                      <a:pt x="360677" y="2206339"/>
                      <a:pt x="320481" y="2172716"/>
                    </a:cubicBezTo>
                    <a:cubicBezTo>
                      <a:pt x="317528" y="2170240"/>
                      <a:pt x="315052" y="2166715"/>
                      <a:pt x="313909" y="2160810"/>
                    </a:cubicBezTo>
                    <a:cubicBezTo>
                      <a:pt x="324291" y="2167668"/>
                      <a:pt x="334388" y="2175002"/>
                      <a:pt x="344960" y="2181384"/>
                    </a:cubicBezTo>
                    <a:cubicBezTo>
                      <a:pt x="382965" y="2204244"/>
                      <a:pt x="421541" y="2225770"/>
                      <a:pt x="459165" y="2249678"/>
                    </a:cubicBezTo>
                    <a:cubicBezTo>
                      <a:pt x="489169" y="2268633"/>
                      <a:pt x="518030" y="2290255"/>
                      <a:pt x="547462" y="2310733"/>
                    </a:cubicBezTo>
                    <a:cubicBezTo>
                      <a:pt x="549272" y="2311972"/>
                      <a:pt x="550891" y="2313496"/>
                      <a:pt x="554701" y="2311972"/>
                    </a:cubicBezTo>
                    <a:cubicBezTo>
                      <a:pt x="551653" y="2308733"/>
                      <a:pt x="548700" y="2305209"/>
                      <a:pt x="545366" y="2302256"/>
                    </a:cubicBezTo>
                    <a:cubicBezTo>
                      <a:pt x="509076" y="2270252"/>
                      <a:pt x="471738" y="2239963"/>
                      <a:pt x="436877" y="2205768"/>
                    </a:cubicBezTo>
                    <a:cubicBezTo>
                      <a:pt x="414207" y="2183575"/>
                      <a:pt x="396395" y="2153380"/>
                      <a:pt x="373916" y="2130806"/>
                    </a:cubicBezTo>
                    <a:cubicBezTo>
                      <a:pt x="347818" y="2104708"/>
                      <a:pt x="324101" y="2072132"/>
                      <a:pt x="286191" y="2070799"/>
                    </a:cubicBezTo>
                    <a:cubicBezTo>
                      <a:pt x="270761" y="2070227"/>
                      <a:pt x="255616" y="2061274"/>
                      <a:pt x="240090" y="2058035"/>
                    </a:cubicBezTo>
                    <a:cubicBezTo>
                      <a:pt x="230184" y="2056035"/>
                      <a:pt x="219707" y="2056130"/>
                      <a:pt x="209801" y="2057845"/>
                    </a:cubicBezTo>
                    <a:cubicBezTo>
                      <a:pt x="200276" y="2059369"/>
                      <a:pt x="195799" y="2068894"/>
                      <a:pt x="198371" y="2080419"/>
                    </a:cubicBezTo>
                    <a:cubicBezTo>
                      <a:pt x="200942" y="2092134"/>
                      <a:pt x="204467" y="2103850"/>
                      <a:pt x="209229" y="2114423"/>
                    </a:cubicBezTo>
                    <a:cubicBezTo>
                      <a:pt x="231041" y="2162810"/>
                      <a:pt x="264950" y="2194052"/>
                      <a:pt x="303527" y="2219484"/>
                    </a:cubicBezTo>
                    <a:cubicBezTo>
                      <a:pt x="362772" y="2258536"/>
                      <a:pt x="426590" y="2282634"/>
                      <a:pt x="488978" y="2311400"/>
                    </a:cubicBezTo>
                    <a:cubicBezTo>
                      <a:pt x="507552" y="2319973"/>
                      <a:pt x="524507" y="2333974"/>
                      <a:pt x="542414" y="2345595"/>
                    </a:cubicBezTo>
                    <a:cubicBezTo>
                      <a:pt x="546795" y="2340451"/>
                      <a:pt x="551272" y="2335213"/>
                      <a:pt x="558225" y="2327116"/>
                    </a:cubicBezTo>
                    <a:close/>
                    <a:moveTo>
                      <a:pt x="1250026" y="2037747"/>
                    </a:moveTo>
                    <a:cubicBezTo>
                      <a:pt x="1244597" y="2035842"/>
                      <a:pt x="1237072" y="2036318"/>
                      <a:pt x="1232405" y="2039747"/>
                    </a:cubicBezTo>
                    <a:cubicBezTo>
                      <a:pt x="1143727" y="2104517"/>
                      <a:pt x="1060574" y="2179288"/>
                      <a:pt x="983707" y="2264537"/>
                    </a:cubicBezTo>
                    <a:cubicBezTo>
                      <a:pt x="955989" y="2295303"/>
                      <a:pt x="929700" y="2328164"/>
                      <a:pt x="902935" y="2360168"/>
                    </a:cubicBezTo>
                    <a:cubicBezTo>
                      <a:pt x="900363" y="2363216"/>
                      <a:pt x="898744" y="2367598"/>
                      <a:pt x="897125" y="2370455"/>
                    </a:cubicBezTo>
                    <a:cubicBezTo>
                      <a:pt x="904268" y="2374455"/>
                      <a:pt x="910079" y="2378266"/>
                      <a:pt x="916175" y="2380742"/>
                    </a:cubicBezTo>
                    <a:cubicBezTo>
                      <a:pt x="918746" y="2381790"/>
                      <a:pt x="922652" y="2381123"/>
                      <a:pt x="925128" y="2379313"/>
                    </a:cubicBezTo>
                    <a:cubicBezTo>
                      <a:pt x="989041" y="2331212"/>
                      <a:pt x="1054097" y="2285206"/>
                      <a:pt x="1116295" y="2233676"/>
                    </a:cubicBezTo>
                    <a:cubicBezTo>
                      <a:pt x="1166015" y="2192433"/>
                      <a:pt x="1212212" y="2144617"/>
                      <a:pt x="1259837" y="2099469"/>
                    </a:cubicBezTo>
                    <a:cubicBezTo>
                      <a:pt x="1273362" y="2086610"/>
                      <a:pt x="1286316" y="2072894"/>
                      <a:pt x="1300604" y="2058511"/>
                    </a:cubicBezTo>
                    <a:cubicBezTo>
                      <a:pt x="1282411" y="2050986"/>
                      <a:pt x="1266409" y="2043462"/>
                      <a:pt x="1250026" y="2037747"/>
                    </a:cubicBezTo>
                    <a:close/>
                    <a:moveTo>
                      <a:pt x="398396" y="591852"/>
                    </a:moveTo>
                    <a:cubicBezTo>
                      <a:pt x="335816" y="583946"/>
                      <a:pt x="285810" y="542607"/>
                      <a:pt x="237804" y="495554"/>
                    </a:cubicBezTo>
                    <a:cubicBezTo>
                      <a:pt x="236852" y="496602"/>
                      <a:pt x="235899" y="497649"/>
                      <a:pt x="234947" y="498697"/>
                    </a:cubicBezTo>
                    <a:cubicBezTo>
                      <a:pt x="237137" y="504412"/>
                      <a:pt x="238661" y="510794"/>
                      <a:pt x="241614" y="515747"/>
                    </a:cubicBezTo>
                    <a:cubicBezTo>
                      <a:pt x="258950" y="544322"/>
                      <a:pt x="280286" y="566325"/>
                      <a:pt x="306479" y="581755"/>
                    </a:cubicBezTo>
                    <a:cubicBezTo>
                      <a:pt x="390395" y="631095"/>
                      <a:pt x="479168" y="653764"/>
                      <a:pt x="571084" y="659955"/>
                    </a:cubicBezTo>
                    <a:cubicBezTo>
                      <a:pt x="585752" y="660908"/>
                      <a:pt x="600230" y="667004"/>
                      <a:pt x="614327" y="655383"/>
                    </a:cubicBezTo>
                    <a:cubicBezTo>
                      <a:pt x="617852" y="652431"/>
                      <a:pt x="626043" y="652240"/>
                      <a:pt x="629091" y="655383"/>
                    </a:cubicBezTo>
                    <a:cubicBezTo>
                      <a:pt x="648332" y="675100"/>
                      <a:pt x="670811" y="667194"/>
                      <a:pt x="691575" y="666432"/>
                    </a:cubicBezTo>
                    <a:cubicBezTo>
                      <a:pt x="728913" y="664908"/>
                      <a:pt x="764346" y="676815"/>
                      <a:pt x="800446" y="684149"/>
                    </a:cubicBezTo>
                    <a:cubicBezTo>
                      <a:pt x="813400" y="686816"/>
                      <a:pt x="826449" y="688435"/>
                      <a:pt x="840165" y="690721"/>
                    </a:cubicBezTo>
                    <a:cubicBezTo>
                      <a:pt x="837022" y="677672"/>
                      <a:pt x="837022" y="677386"/>
                      <a:pt x="802922" y="665766"/>
                    </a:cubicBezTo>
                    <a:cubicBezTo>
                      <a:pt x="789016" y="661003"/>
                      <a:pt x="774824" y="657765"/>
                      <a:pt x="760917" y="650907"/>
                    </a:cubicBezTo>
                    <a:cubicBezTo>
                      <a:pt x="770442" y="650907"/>
                      <a:pt x="779872" y="650907"/>
                      <a:pt x="789397" y="650907"/>
                    </a:cubicBezTo>
                    <a:cubicBezTo>
                      <a:pt x="789778" y="649287"/>
                      <a:pt x="790254" y="647668"/>
                      <a:pt x="790635" y="645954"/>
                    </a:cubicBezTo>
                    <a:cubicBezTo>
                      <a:pt x="786349" y="643572"/>
                      <a:pt x="781967" y="639286"/>
                      <a:pt x="777681" y="639286"/>
                    </a:cubicBezTo>
                    <a:cubicBezTo>
                      <a:pt x="752535" y="639096"/>
                      <a:pt x="727294" y="641858"/>
                      <a:pt x="702338" y="639762"/>
                    </a:cubicBezTo>
                    <a:cubicBezTo>
                      <a:pt x="669287" y="637000"/>
                      <a:pt x="635854" y="633762"/>
                      <a:pt x="603564" y="625094"/>
                    </a:cubicBezTo>
                    <a:cubicBezTo>
                      <a:pt x="563273" y="614235"/>
                      <a:pt x="523364" y="599472"/>
                      <a:pt x="484311" y="582898"/>
                    </a:cubicBezTo>
                    <a:cubicBezTo>
                      <a:pt x="441163" y="564705"/>
                      <a:pt x="399062" y="542607"/>
                      <a:pt x="356581" y="522033"/>
                    </a:cubicBezTo>
                    <a:cubicBezTo>
                      <a:pt x="351818" y="519747"/>
                      <a:pt x="346675" y="517557"/>
                      <a:pt x="342770" y="513651"/>
                    </a:cubicBezTo>
                    <a:cubicBezTo>
                      <a:pt x="319910" y="490410"/>
                      <a:pt x="292001" y="487267"/>
                      <a:pt x="264665" y="482695"/>
                    </a:cubicBezTo>
                    <a:cubicBezTo>
                      <a:pt x="257711" y="481552"/>
                      <a:pt x="250282" y="484695"/>
                      <a:pt x="240090" y="486315"/>
                    </a:cubicBezTo>
                    <a:cubicBezTo>
                      <a:pt x="288763" y="538131"/>
                      <a:pt x="340388" y="572516"/>
                      <a:pt x="398396" y="591852"/>
                    </a:cubicBezTo>
                    <a:close/>
                    <a:moveTo>
                      <a:pt x="1355182" y="1032859"/>
                    </a:moveTo>
                    <a:cubicBezTo>
                      <a:pt x="1354420" y="1034383"/>
                      <a:pt x="1353563" y="1035907"/>
                      <a:pt x="1352801" y="1037336"/>
                    </a:cubicBezTo>
                    <a:cubicBezTo>
                      <a:pt x="1343085" y="1029335"/>
                      <a:pt x="1333370" y="1021429"/>
                      <a:pt x="1323559" y="1013428"/>
                    </a:cubicBezTo>
                    <a:cubicBezTo>
                      <a:pt x="1285554" y="982567"/>
                      <a:pt x="1247454" y="952087"/>
                      <a:pt x="1209735" y="920750"/>
                    </a:cubicBezTo>
                    <a:cubicBezTo>
                      <a:pt x="1195829" y="909225"/>
                      <a:pt x="1183351" y="914749"/>
                      <a:pt x="1167539" y="922179"/>
                    </a:cubicBezTo>
                    <a:cubicBezTo>
                      <a:pt x="1179255" y="937514"/>
                      <a:pt x="1189352" y="951039"/>
                      <a:pt x="1199639" y="964374"/>
                    </a:cubicBezTo>
                    <a:cubicBezTo>
                      <a:pt x="1223451" y="995045"/>
                      <a:pt x="1246502" y="1026763"/>
                      <a:pt x="1271552" y="1055719"/>
                    </a:cubicBezTo>
                    <a:cubicBezTo>
                      <a:pt x="1286792" y="1073341"/>
                      <a:pt x="1304509" y="1088104"/>
                      <a:pt x="1322321" y="1101439"/>
                    </a:cubicBezTo>
                    <a:cubicBezTo>
                      <a:pt x="1355849" y="1126490"/>
                      <a:pt x="1391567" y="1125442"/>
                      <a:pt x="1427286" y="1109440"/>
                    </a:cubicBezTo>
                    <a:cubicBezTo>
                      <a:pt x="1446241" y="1100963"/>
                      <a:pt x="1451289" y="1080199"/>
                      <a:pt x="1439478" y="1059529"/>
                    </a:cubicBezTo>
                    <a:cubicBezTo>
                      <a:pt x="1410427" y="1009142"/>
                      <a:pt x="1373470" y="970661"/>
                      <a:pt x="1328417" y="943991"/>
                    </a:cubicBezTo>
                    <a:cubicBezTo>
                      <a:pt x="1316510" y="936942"/>
                      <a:pt x="1306319" y="925417"/>
                      <a:pt x="1295365" y="915987"/>
                    </a:cubicBezTo>
                    <a:cubicBezTo>
                      <a:pt x="1294984" y="915702"/>
                      <a:pt x="1294603" y="915416"/>
                      <a:pt x="1294222" y="915130"/>
                    </a:cubicBezTo>
                    <a:cubicBezTo>
                      <a:pt x="1280030" y="905415"/>
                      <a:pt x="1266314" y="896747"/>
                      <a:pt x="1248692" y="904081"/>
                    </a:cubicBezTo>
                    <a:cubicBezTo>
                      <a:pt x="1237834" y="908653"/>
                      <a:pt x="1225451" y="907701"/>
                      <a:pt x="1213831" y="909320"/>
                    </a:cubicBezTo>
                    <a:cubicBezTo>
                      <a:pt x="1261361" y="951897"/>
                      <a:pt x="1312700" y="984377"/>
                      <a:pt x="1355182" y="1032859"/>
                    </a:cubicBezTo>
                    <a:close/>
                    <a:moveTo>
                      <a:pt x="1438335" y="667290"/>
                    </a:moveTo>
                    <a:cubicBezTo>
                      <a:pt x="1438526" y="668909"/>
                      <a:pt x="1438621" y="670433"/>
                      <a:pt x="1438811" y="671957"/>
                    </a:cubicBezTo>
                    <a:cubicBezTo>
                      <a:pt x="1378042" y="683292"/>
                      <a:pt x="1314605" y="673005"/>
                      <a:pt x="1255931" y="704913"/>
                    </a:cubicBezTo>
                    <a:cubicBezTo>
                      <a:pt x="1302985" y="706152"/>
                      <a:pt x="1350038" y="709771"/>
                      <a:pt x="1396997" y="707961"/>
                    </a:cubicBezTo>
                    <a:cubicBezTo>
                      <a:pt x="1428334" y="706723"/>
                      <a:pt x="1459481" y="697484"/>
                      <a:pt x="1490818" y="692626"/>
                    </a:cubicBezTo>
                    <a:cubicBezTo>
                      <a:pt x="1513202" y="689102"/>
                      <a:pt x="1535776" y="686816"/>
                      <a:pt x="1558255" y="684149"/>
                    </a:cubicBezTo>
                    <a:cubicBezTo>
                      <a:pt x="1562446" y="683673"/>
                      <a:pt x="1567113" y="683101"/>
                      <a:pt x="1571018" y="684816"/>
                    </a:cubicBezTo>
                    <a:cubicBezTo>
                      <a:pt x="1595974" y="696055"/>
                      <a:pt x="1619024" y="684816"/>
                      <a:pt x="1641408" y="674243"/>
                    </a:cubicBezTo>
                    <a:cubicBezTo>
                      <a:pt x="1691700" y="650716"/>
                      <a:pt x="1742945" y="629475"/>
                      <a:pt x="1786760" y="588518"/>
                    </a:cubicBezTo>
                    <a:cubicBezTo>
                      <a:pt x="1792856" y="582803"/>
                      <a:pt x="1799428" y="576707"/>
                      <a:pt x="1803333" y="568896"/>
                    </a:cubicBezTo>
                    <a:cubicBezTo>
                      <a:pt x="1806191" y="563086"/>
                      <a:pt x="1807619" y="552323"/>
                      <a:pt x="1805143" y="547275"/>
                    </a:cubicBezTo>
                    <a:cubicBezTo>
                      <a:pt x="1802762" y="542417"/>
                      <a:pt x="1793808" y="538702"/>
                      <a:pt x="1789046" y="540417"/>
                    </a:cubicBezTo>
                    <a:cubicBezTo>
                      <a:pt x="1764090" y="549275"/>
                      <a:pt x="1739801" y="561467"/>
                      <a:pt x="1714751" y="569944"/>
                    </a:cubicBezTo>
                    <a:cubicBezTo>
                      <a:pt x="1639027" y="595566"/>
                      <a:pt x="1563494" y="622903"/>
                      <a:pt x="1486913" y="643858"/>
                    </a:cubicBezTo>
                    <a:cubicBezTo>
                      <a:pt x="1442240" y="656050"/>
                      <a:pt x="1395568" y="657288"/>
                      <a:pt x="1349753" y="663480"/>
                    </a:cubicBezTo>
                    <a:cubicBezTo>
                      <a:pt x="1345752" y="664051"/>
                      <a:pt x="1341752" y="664527"/>
                      <a:pt x="1337656" y="665099"/>
                    </a:cubicBezTo>
                    <a:cubicBezTo>
                      <a:pt x="1337656" y="665766"/>
                      <a:pt x="1337751" y="666528"/>
                      <a:pt x="1337751" y="667194"/>
                    </a:cubicBezTo>
                    <a:cubicBezTo>
                      <a:pt x="1371374" y="667290"/>
                      <a:pt x="1404807" y="667290"/>
                      <a:pt x="1438335" y="667290"/>
                    </a:cubicBezTo>
                    <a:close/>
                    <a:moveTo>
                      <a:pt x="1752755" y="283051"/>
                    </a:moveTo>
                    <a:cubicBezTo>
                      <a:pt x="1753898" y="284575"/>
                      <a:pt x="1755041" y="286004"/>
                      <a:pt x="1756089" y="287528"/>
                    </a:cubicBezTo>
                    <a:cubicBezTo>
                      <a:pt x="1743897" y="302387"/>
                      <a:pt x="1732086" y="317722"/>
                      <a:pt x="1719513" y="332010"/>
                    </a:cubicBezTo>
                    <a:cubicBezTo>
                      <a:pt x="1678556" y="378682"/>
                      <a:pt x="1630931" y="413829"/>
                      <a:pt x="1583877" y="449358"/>
                    </a:cubicBezTo>
                    <a:cubicBezTo>
                      <a:pt x="1551206" y="474123"/>
                      <a:pt x="1518155" y="497935"/>
                      <a:pt x="1481198" y="513556"/>
                    </a:cubicBezTo>
                    <a:cubicBezTo>
                      <a:pt x="1437668" y="532035"/>
                      <a:pt x="1396425" y="558324"/>
                      <a:pt x="1353563" y="579374"/>
                    </a:cubicBezTo>
                    <a:cubicBezTo>
                      <a:pt x="1339370" y="586327"/>
                      <a:pt x="1323464" y="587565"/>
                      <a:pt x="1307843" y="591471"/>
                    </a:cubicBezTo>
                    <a:cubicBezTo>
                      <a:pt x="1308700" y="606615"/>
                      <a:pt x="1311367" y="608711"/>
                      <a:pt x="1326321" y="603948"/>
                    </a:cubicBezTo>
                    <a:cubicBezTo>
                      <a:pt x="1373851" y="588899"/>
                      <a:pt x="1419476" y="567468"/>
                      <a:pt x="1463481" y="540321"/>
                    </a:cubicBezTo>
                    <a:cubicBezTo>
                      <a:pt x="1472530" y="534797"/>
                      <a:pt x="1481960" y="530320"/>
                      <a:pt x="1492247" y="527844"/>
                    </a:cubicBezTo>
                    <a:cubicBezTo>
                      <a:pt x="1480055" y="537178"/>
                      <a:pt x="1468148" y="547370"/>
                      <a:pt x="1455575" y="555752"/>
                    </a:cubicBezTo>
                    <a:cubicBezTo>
                      <a:pt x="1436716" y="568230"/>
                      <a:pt x="1417571" y="580041"/>
                      <a:pt x="1398140" y="590994"/>
                    </a:cubicBezTo>
                    <a:cubicBezTo>
                      <a:pt x="1388519" y="596424"/>
                      <a:pt x="1380518" y="601281"/>
                      <a:pt x="1378804" y="616902"/>
                    </a:cubicBezTo>
                    <a:cubicBezTo>
                      <a:pt x="1378137" y="622903"/>
                      <a:pt x="1371184" y="630904"/>
                      <a:pt x="1366040" y="632428"/>
                    </a:cubicBezTo>
                    <a:cubicBezTo>
                      <a:pt x="1352515" y="636333"/>
                      <a:pt x="1338323" y="637191"/>
                      <a:pt x="1324511" y="639477"/>
                    </a:cubicBezTo>
                    <a:cubicBezTo>
                      <a:pt x="1321463" y="639953"/>
                      <a:pt x="1318415" y="641001"/>
                      <a:pt x="1315653" y="642525"/>
                    </a:cubicBezTo>
                    <a:cubicBezTo>
                      <a:pt x="1315177" y="642715"/>
                      <a:pt x="1315558" y="647954"/>
                      <a:pt x="1316034" y="648144"/>
                    </a:cubicBezTo>
                    <a:cubicBezTo>
                      <a:pt x="1319177" y="649097"/>
                      <a:pt x="1322511" y="649954"/>
                      <a:pt x="1325654" y="649573"/>
                    </a:cubicBezTo>
                    <a:cubicBezTo>
                      <a:pt x="1334132" y="648525"/>
                      <a:pt x="1342514" y="646335"/>
                      <a:pt x="1350991" y="645573"/>
                    </a:cubicBezTo>
                    <a:cubicBezTo>
                      <a:pt x="1367564" y="644144"/>
                      <a:pt x="1381090" y="638143"/>
                      <a:pt x="1396139" y="626142"/>
                    </a:cubicBezTo>
                    <a:cubicBezTo>
                      <a:pt x="1443860" y="588042"/>
                      <a:pt x="1493771" y="554133"/>
                      <a:pt x="1543967" y="521081"/>
                    </a:cubicBezTo>
                    <a:cubicBezTo>
                      <a:pt x="1602737" y="482314"/>
                      <a:pt x="1659887" y="440499"/>
                      <a:pt x="1709893" y="385731"/>
                    </a:cubicBezTo>
                    <a:cubicBezTo>
                      <a:pt x="1735039" y="358108"/>
                      <a:pt x="1756565" y="325056"/>
                      <a:pt x="1778568" y="293148"/>
                    </a:cubicBezTo>
                    <a:cubicBezTo>
                      <a:pt x="1784283" y="284861"/>
                      <a:pt x="1787331" y="272383"/>
                      <a:pt x="1788760" y="261239"/>
                    </a:cubicBezTo>
                    <a:cubicBezTo>
                      <a:pt x="1791236" y="240951"/>
                      <a:pt x="1782854" y="230759"/>
                      <a:pt x="1767138" y="235521"/>
                    </a:cubicBezTo>
                    <a:cubicBezTo>
                      <a:pt x="1741325" y="243332"/>
                      <a:pt x="1715608" y="253333"/>
                      <a:pt x="1696844" y="278574"/>
                    </a:cubicBezTo>
                    <a:cubicBezTo>
                      <a:pt x="1683604" y="296291"/>
                      <a:pt x="1672650" y="316579"/>
                      <a:pt x="1660363" y="335439"/>
                    </a:cubicBezTo>
                    <a:cubicBezTo>
                      <a:pt x="1643123" y="361918"/>
                      <a:pt x="1625597" y="388017"/>
                      <a:pt x="1608261" y="414306"/>
                    </a:cubicBezTo>
                    <a:cubicBezTo>
                      <a:pt x="1661506" y="379444"/>
                      <a:pt x="1710655" y="337439"/>
                      <a:pt x="1752755" y="283051"/>
                    </a:cubicBezTo>
                    <a:close/>
                    <a:moveTo>
                      <a:pt x="1813811" y="2281682"/>
                    </a:moveTo>
                    <a:cubicBezTo>
                      <a:pt x="1798094" y="2313876"/>
                      <a:pt x="1777520" y="2342356"/>
                      <a:pt x="1760375" y="2373598"/>
                    </a:cubicBezTo>
                    <a:cubicBezTo>
                      <a:pt x="1733515" y="2422557"/>
                      <a:pt x="1698653" y="2461990"/>
                      <a:pt x="1665506" y="2503519"/>
                    </a:cubicBezTo>
                    <a:cubicBezTo>
                      <a:pt x="1657410" y="2513616"/>
                      <a:pt x="1647790" y="2521998"/>
                      <a:pt x="1638074" y="2529713"/>
                    </a:cubicBezTo>
                    <a:cubicBezTo>
                      <a:pt x="1621977" y="2542381"/>
                      <a:pt x="1608452" y="2540381"/>
                      <a:pt x="1593783" y="2524951"/>
                    </a:cubicBezTo>
                    <a:cubicBezTo>
                      <a:pt x="1592640" y="2523712"/>
                      <a:pt x="1591021" y="2523141"/>
                      <a:pt x="1590164" y="2522569"/>
                    </a:cubicBezTo>
                    <a:cubicBezTo>
                      <a:pt x="1605975" y="2563527"/>
                      <a:pt x="1623501" y="2603627"/>
                      <a:pt x="1637217" y="2645632"/>
                    </a:cubicBezTo>
                    <a:cubicBezTo>
                      <a:pt x="1651409" y="2689161"/>
                      <a:pt x="1648647" y="2735453"/>
                      <a:pt x="1642075" y="2782792"/>
                    </a:cubicBezTo>
                    <a:cubicBezTo>
                      <a:pt x="1713322" y="2593816"/>
                      <a:pt x="1783902" y="2406841"/>
                      <a:pt x="1854673" y="2219388"/>
                    </a:cubicBezTo>
                    <a:cubicBezTo>
                      <a:pt x="1834194" y="2233867"/>
                      <a:pt x="1825241" y="2258346"/>
                      <a:pt x="1813811" y="2281682"/>
                    </a:cubicBezTo>
                    <a:close/>
                    <a:moveTo>
                      <a:pt x="1238120" y="810165"/>
                    </a:moveTo>
                    <a:cubicBezTo>
                      <a:pt x="1248407" y="808260"/>
                      <a:pt x="1259551" y="809498"/>
                      <a:pt x="1269933" y="811689"/>
                    </a:cubicBezTo>
                    <a:cubicBezTo>
                      <a:pt x="1307271" y="819309"/>
                      <a:pt x="1344895" y="826071"/>
                      <a:pt x="1381757" y="836644"/>
                    </a:cubicBezTo>
                    <a:cubicBezTo>
                      <a:pt x="1444622" y="854646"/>
                      <a:pt x="1497009" y="893508"/>
                      <a:pt x="1532442" y="963898"/>
                    </a:cubicBezTo>
                    <a:cubicBezTo>
                      <a:pt x="1536157" y="971328"/>
                      <a:pt x="1544634" y="975519"/>
                      <a:pt x="1551492" y="979805"/>
                    </a:cubicBezTo>
                    <a:cubicBezTo>
                      <a:pt x="1558255" y="983996"/>
                      <a:pt x="1565970" y="985996"/>
                      <a:pt x="1573019" y="989616"/>
                    </a:cubicBezTo>
                    <a:cubicBezTo>
                      <a:pt x="1602451" y="1004665"/>
                      <a:pt x="1628835" y="981424"/>
                      <a:pt x="1623787" y="942086"/>
                    </a:cubicBezTo>
                    <a:cubicBezTo>
                      <a:pt x="1621501" y="923893"/>
                      <a:pt x="1613881" y="905700"/>
                      <a:pt x="1605594" y="890079"/>
                    </a:cubicBezTo>
                    <a:cubicBezTo>
                      <a:pt x="1596260" y="872458"/>
                      <a:pt x="1583877" y="857218"/>
                      <a:pt x="1571971" y="841788"/>
                    </a:cubicBezTo>
                    <a:cubicBezTo>
                      <a:pt x="1559112" y="825119"/>
                      <a:pt x="1544253" y="811784"/>
                      <a:pt x="1525775" y="805974"/>
                    </a:cubicBezTo>
                    <a:cubicBezTo>
                      <a:pt x="1520441" y="804259"/>
                      <a:pt x="1514345" y="803211"/>
                      <a:pt x="1510058" y="799306"/>
                    </a:cubicBezTo>
                    <a:cubicBezTo>
                      <a:pt x="1489484" y="780828"/>
                      <a:pt x="1468434" y="784066"/>
                      <a:pt x="1446241" y="793877"/>
                    </a:cubicBezTo>
                    <a:cubicBezTo>
                      <a:pt x="1435573" y="798639"/>
                      <a:pt x="1423857" y="799878"/>
                      <a:pt x="1411760" y="804735"/>
                    </a:cubicBezTo>
                    <a:cubicBezTo>
                      <a:pt x="1475673" y="838835"/>
                      <a:pt x="1532156" y="884079"/>
                      <a:pt x="1569399" y="959612"/>
                    </a:cubicBezTo>
                    <a:cubicBezTo>
                      <a:pt x="1556636" y="945039"/>
                      <a:pt x="1543491" y="931037"/>
                      <a:pt x="1531204" y="915892"/>
                    </a:cubicBezTo>
                    <a:cubicBezTo>
                      <a:pt x="1497581" y="874458"/>
                      <a:pt x="1459766" y="840930"/>
                      <a:pt x="1415475" y="820452"/>
                    </a:cubicBezTo>
                    <a:cubicBezTo>
                      <a:pt x="1400330" y="813403"/>
                      <a:pt x="1383281" y="812546"/>
                      <a:pt x="1366993" y="809212"/>
                    </a:cubicBezTo>
                    <a:cubicBezTo>
                      <a:pt x="1336418" y="802830"/>
                      <a:pt x="1305842" y="795401"/>
                      <a:pt x="1275077" y="790734"/>
                    </a:cubicBezTo>
                    <a:cubicBezTo>
                      <a:pt x="1245549" y="786257"/>
                      <a:pt x="1215736" y="784638"/>
                      <a:pt x="1186018" y="781875"/>
                    </a:cubicBezTo>
                    <a:cubicBezTo>
                      <a:pt x="1183732" y="781685"/>
                      <a:pt x="1181351" y="782637"/>
                      <a:pt x="1177445" y="783399"/>
                    </a:cubicBezTo>
                    <a:cubicBezTo>
                      <a:pt x="1196305" y="801878"/>
                      <a:pt x="1214402" y="814641"/>
                      <a:pt x="1238120" y="810165"/>
                    </a:cubicBezTo>
                    <a:close/>
                    <a:moveTo>
                      <a:pt x="1160586" y="3639280"/>
                    </a:moveTo>
                    <a:cubicBezTo>
                      <a:pt x="1141727" y="3640995"/>
                      <a:pt x="1123629" y="3646805"/>
                      <a:pt x="1110485" y="3666236"/>
                    </a:cubicBezTo>
                    <a:cubicBezTo>
                      <a:pt x="1107341" y="3670808"/>
                      <a:pt x="1106484" y="3679000"/>
                      <a:pt x="1106389" y="3685476"/>
                    </a:cubicBezTo>
                    <a:cubicBezTo>
                      <a:pt x="1106103" y="3703574"/>
                      <a:pt x="1106103" y="3721767"/>
                      <a:pt x="1107151" y="3739864"/>
                    </a:cubicBezTo>
                    <a:cubicBezTo>
                      <a:pt x="1110580" y="3796348"/>
                      <a:pt x="1112104" y="3853117"/>
                      <a:pt x="1118867" y="3909028"/>
                    </a:cubicBezTo>
                    <a:cubicBezTo>
                      <a:pt x="1127630" y="3981990"/>
                      <a:pt x="1140869" y="4054094"/>
                      <a:pt x="1151918" y="4126579"/>
                    </a:cubicBezTo>
                    <a:cubicBezTo>
                      <a:pt x="1161824" y="4191730"/>
                      <a:pt x="1171349" y="4256977"/>
                      <a:pt x="1181160" y="4322128"/>
                    </a:cubicBezTo>
                    <a:cubicBezTo>
                      <a:pt x="1181732" y="4326033"/>
                      <a:pt x="1183065" y="4329843"/>
                      <a:pt x="1184303" y="4334605"/>
                    </a:cubicBezTo>
                    <a:cubicBezTo>
                      <a:pt x="1176398" y="4102481"/>
                      <a:pt x="1168492" y="3871785"/>
                      <a:pt x="1160586" y="3639280"/>
                    </a:cubicBezTo>
                    <a:close/>
                    <a:moveTo>
                      <a:pt x="2447223" y="1186497"/>
                    </a:moveTo>
                    <a:cubicBezTo>
                      <a:pt x="2443890" y="1177163"/>
                      <a:pt x="2439603" y="1172400"/>
                      <a:pt x="2430554" y="1173734"/>
                    </a:cubicBezTo>
                    <a:cubicBezTo>
                      <a:pt x="2405027" y="1177353"/>
                      <a:pt x="2384834" y="1194499"/>
                      <a:pt x="2366070" y="1213929"/>
                    </a:cubicBezTo>
                    <a:cubicBezTo>
                      <a:pt x="2344448" y="1236408"/>
                      <a:pt x="2323970" y="1260888"/>
                      <a:pt x="2303681" y="1285367"/>
                    </a:cubicBezTo>
                    <a:cubicBezTo>
                      <a:pt x="2298633" y="1291368"/>
                      <a:pt x="2295014" y="1300036"/>
                      <a:pt x="2292537" y="1308417"/>
                    </a:cubicBezTo>
                    <a:cubicBezTo>
                      <a:pt x="2269868" y="1384236"/>
                      <a:pt x="2243388" y="1457865"/>
                      <a:pt x="2210527" y="1527683"/>
                    </a:cubicBezTo>
                    <a:cubicBezTo>
                      <a:pt x="2208241" y="1532541"/>
                      <a:pt x="2206526" y="1537875"/>
                      <a:pt x="2205955" y="1543971"/>
                    </a:cubicBezTo>
                    <a:cubicBezTo>
                      <a:pt x="2220528" y="1524254"/>
                      <a:pt x="2234054" y="1502918"/>
                      <a:pt x="2249960" y="1485106"/>
                    </a:cubicBezTo>
                    <a:cubicBezTo>
                      <a:pt x="2287870" y="1442815"/>
                      <a:pt x="2327113" y="1402429"/>
                      <a:pt x="2365499" y="1360805"/>
                    </a:cubicBezTo>
                    <a:cubicBezTo>
                      <a:pt x="2376071" y="1349280"/>
                      <a:pt x="2386930" y="1337659"/>
                      <a:pt x="2395693" y="1324038"/>
                    </a:cubicBezTo>
                    <a:cubicBezTo>
                      <a:pt x="2419696" y="1287082"/>
                      <a:pt x="2442366" y="1248982"/>
                      <a:pt x="2457415" y="1208214"/>
                    </a:cubicBezTo>
                    <a:cubicBezTo>
                      <a:pt x="2452938" y="1198785"/>
                      <a:pt x="2449509" y="1192974"/>
                      <a:pt x="2447223" y="1186497"/>
                    </a:cubicBezTo>
                    <a:close/>
                    <a:moveTo>
                      <a:pt x="1252598" y="4958683"/>
                    </a:moveTo>
                    <a:cubicBezTo>
                      <a:pt x="1267457" y="4946111"/>
                      <a:pt x="1286411" y="4946491"/>
                      <a:pt x="1304223" y="4956588"/>
                    </a:cubicBezTo>
                    <a:cubicBezTo>
                      <a:pt x="1283459" y="4958779"/>
                      <a:pt x="1262123" y="4957159"/>
                      <a:pt x="1242787" y="4973828"/>
                    </a:cubicBezTo>
                    <a:cubicBezTo>
                      <a:pt x="1255550" y="4987068"/>
                      <a:pt x="1273362" y="4993926"/>
                      <a:pt x="1278506" y="5019643"/>
                    </a:cubicBezTo>
                    <a:cubicBezTo>
                      <a:pt x="1266409" y="5011261"/>
                      <a:pt x="1256312" y="5002879"/>
                      <a:pt x="1245359" y="4997260"/>
                    </a:cubicBezTo>
                    <a:cubicBezTo>
                      <a:pt x="1235262" y="4992021"/>
                      <a:pt x="1224404" y="4988020"/>
                      <a:pt x="1213545" y="4986497"/>
                    </a:cubicBezTo>
                    <a:cubicBezTo>
                      <a:pt x="1198591" y="4984305"/>
                      <a:pt x="1194781" y="4989925"/>
                      <a:pt x="1197067" y="5008404"/>
                    </a:cubicBezTo>
                    <a:cubicBezTo>
                      <a:pt x="1198210" y="5017738"/>
                      <a:pt x="1200877" y="5026787"/>
                      <a:pt x="1203734" y="5039456"/>
                    </a:cubicBezTo>
                    <a:cubicBezTo>
                      <a:pt x="1189542" y="5025930"/>
                      <a:pt x="1190780" y="5008880"/>
                      <a:pt x="1190876" y="4990782"/>
                    </a:cubicBezTo>
                    <a:cubicBezTo>
                      <a:pt x="1170206" y="5004213"/>
                      <a:pt x="1151156" y="5016595"/>
                      <a:pt x="1132392" y="5028882"/>
                    </a:cubicBezTo>
                    <a:cubicBezTo>
                      <a:pt x="1153347" y="5052314"/>
                      <a:pt x="1176207" y="5066888"/>
                      <a:pt x="1206973" y="5062506"/>
                    </a:cubicBezTo>
                    <a:cubicBezTo>
                      <a:pt x="1233071" y="5058791"/>
                      <a:pt x="1257074" y="5073079"/>
                      <a:pt x="1277839" y="5093558"/>
                    </a:cubicBezTo>
                    <a:cubicBezTo>
                      <a:pt x="1286126" y="5101749"/>
                      <a:pt x="1294127" y="5110512"/>
                      <a:pt x="1302985" y="5119751"/>
                    </a:cubicBezTo>
                    <a:cubicBezTo>
                      <a:pt x="1315939" y="5074221"/>
                      <a:pt x="1328893" y="5029740"/>
                      <a:pt x="1340990" y="4984877"/>
                    </a:cubicBezTo>
                    <a:cubicBezTo>
                      <a:pt x="1343657" y="4975066"/>
                      <a:pt x="1343942" y="4963636"/>
                      <a:pt x="1343371" y="4953159"/>
                    </a:cubicBezTo>
                    <a:cubicBezTo>
                      <a:pt x="1340418" y="4902771"/>
                      <a:pt x="1308605" y="4876483"/>
                      <a:pt x="1270219" y="4893246"/>
                    </a:cubicBezTo>
                    <a:cubicBezTo>
                      <a:pt x="1239453" y="4906677"/>
                      <a:pt x="1215355" y="4931442"/>
                      <a:pt x="1195257" y="4968780"/>
                    </a:cubicBezTo>
                    <a:cubicBezTo>
                      <a:pt x="1216212" y="4965255"/>
                      <a:pt x="1234405" y="4974019"/>
                      <a:pt x="1252598" y="4958683"/>
                    </a:cubicBezTo>
                    <a:close/>
                    <a:moveTo>
                      <a:pt x="819210" y="422878"/>
                    </a:moveTo>
                    <a:cubicBezTo>
                      <a:pt x="819401" y="418687"/>
                      <a:pt x="818162" y="413067"/>
                      <a:pt x="815876" y="410210"/>
                    </a:cubicBezTo>
                    <a:cubicBezTo>
                      <a:pt x="803970" y="394970"/>
                      <a:pt x="791492" y="380492"/>
                      <a:pt x="779300" y="365633"/>
                    </a:cubicBezTo>
                    <a:cubicBezTo>
                      <a:pt x="752154" y="332391"/>
                      <a:pt x="726056" y="297815"/>
                      <a:pt x="697766" y="266192"/>
                    </a:cubicBezTo>
                    <a:cubicBezTo>
                      <a:pt x="677764" y="243808"/>
                      <a:pt x="653570" y="229997"/>
                      <a:pt x="625281" y="232473"/>
                    </a:cubicBezTo>
                    <a:cubicBezTo>
                      <a:pt x="604517" y="234378"/>
                      <a:pt x="594039" y="257238"/>
                      <a:pt x="606041" y="279527"/>
                    </a:cubicBezTo>
                    <a:cubicBezTo>
                      <a:pt x="616423" y="298863"/>
                      <a:pt x="629663" y="315817"/>
                      <a:pt x="642331" y="333153"/>
                    </a:cubicBezTo>
                    <a:cubicBezTo>
                      <a:pt x="655761" y="351631"/>
                      <a:pt x="669858" y="369443"/>
                      <a:pt x="683955" y="387255"/>
                    </a:cubicBezTo>
                    <a:cubicBezTo>
                      <a:pt x="693766" y="399828"/>
                      <a:pt x="703100" y="413353"/>
                      <a:pt x="714149" y="424021"/>
                    </a:cubicBezTo>
                    <a:cubicBezTo>
                      <a:pt x="735390" y="444595"/>
                      <a:pt x="757679" y="463550"/>
                      <a:pt x="779681" y="482981"/>
                    </a:cubicBezTo>
                    <a:cubicBezTo>
                      <a:pt x="785492" y="488029"/>
                      <a:pt x="790921" y="493744"/>
                      <a:pt x="798922" y="485553"/>
                    </a:cubicBezTo>
                    <a:cubicBezTo>
                      <a:pt x="801017" y="483457"/>
                      <a:pt x="810352" y="488029"/>
                      <a:pt x="813495" y="492696"/>
                    </a:cubicBezTo>
                    <a:cubicBezTo>
                      <a:pt x="826163" y="511365"/>
                      <a:pt x="837689" y="531177"/>
                      <a:pt x="850357" y="551751"/>
                    </a:cubicBezTo>
                    <a:cubicBezTo>
                      <a:pt x="856929" y="538702"/>
                      <a:pt x="859215" y="529844"/>
                      <a:pt x="850166" y="515461"/>
                    </a:cubicBezTo>
                    <a:cubicBezTo>
                      <a:pt x="805685" y="444405"/>
                      <a:pt x="750821" y="387731"/>
                      <a:pt x="694242" y="333248"/>
                    </a:cubicBezTo>
                    <a:cubicBezTo>
                      <a:pt x="690908" y="330009"/>
                      <a:pt x="687765" y="326295"/>
                      <a:pt x="684622" y="322675"/>
                    </a:cubicBezTo>
                    <a:cubicBezTo>
                      <a:pt x="683955" y="321818"/>
                      <a:pt x="683860" y="320103"/>
                      <a:pt x="683479" y="318770"/>
                    </a:cubicBezTo>
                    <a:cubicBezTo>
                      <a:pt x="684431" y="317436"/>
                      <a:pt x="685384" y="316198"/>
                      <a:pt x="686336" y="314865"/>
                    </a:cubicBezTo>
                    <a:cubicBezTo>
                      <a:pt x="729675" y="358965"/>
                      <a:pt x="773014" y="403161"/>
                      <a:pt x="815876" y="446691"/>
                    </a:cubicBezTo>
                    <a:cubicBezTo>
                      <a:pt x="816924" y="439356"/>
                      <a:pt x="818734" y="431165"/>
                      <a:pt x="819210" y="422878"/>
                    </a:cubicBezTo>
                    <a:close/>
                    <a:moveTo>
                      <a:pt x="640712" y="2191861"/>
                    </a:moveTo>
                    <a:cubicBezTo>
                      <a:pt x="640521" y="2188718"/>
                      <a:pt x="639950" y="2185575"/>
                      <a:pt x="638997" y="2182717"/>
                    </a:cubicBezTo>
                    <a:cubicBezTo>
                      <a:pt x="616518" y="2112709"/>
                      <a:pt x="596992" y="2041557"/>
                      <a:pt x="588800" y="1966309"/>
                    </a:cubicBezTo>
                    <a:cubicBezTo>
                      <a:pt x="585562" y="1936972"/>
                      <a:pt x="577656" y="1912017"/>
                      <a:pt x="553748" y="1898682"/>
                    </a:cubicBezTo>
                    <a:cubicBezTo>
                      <a:pt x="536603" y="1889061"/>
                      <a:pt x="525173" y="1894491"/>
                      <a:pt x="519173" y="1916589"/>
                    </a:cubicBezTo>
                    <a:cubicBezTo>
                      <a:pt x="508028" y="1957832"/>
                      <a:pt x="503361" y="1999551"/>
                      <a:pt x="511457" y="2042604"/>
                    </a:cubicBezTo>
                    <a:cubicBezTo>
                      <a:pt x="512315" y="2047081"/>
                      <a:pt x="513553" y="2051749"/>
                      <a:pt x="515648" y="2055463"/>
                    </a:cubicBezTo>
                    <a:cubicBezTo>
                      <a:pt x="538985" y="2096897"/>
                      <a:pt x="562321" y="2138331"/>
                      <a:pt x="585943" y="2179479"/>
                    </a:cubicBezTo>
                    <a:cubicBezTo>
                      <a:pt x="597087" y="2198910"/>
                      <a:pt x="608612" y="2217865"/>
                      <a:pt x="619566" y="2236534"/>
                    </a:cubicBezTo>
                    <a:cubicBezTo>
                      <a:pt x="628234" y="2233390"/>
                      <a:pt x="636425" y="2230438"/>
                      <a:pt x="642902" y="2228151"/>
                    </a:cubicBezTo>
                    <a:cubicBezTo>
                      <a:pt x="642140" y="2215388"/>
                      <a:pt x="641569" y="2203672"/>
                      <a:pt x="640712" y="2191861"/>
                    </a:cubicBezTo>
                    <a:close/>
                    <a:moveTo>
                      <a:pt x="1013996" y="869315"/>
                    </a:moveTo>
                    <a:cubicBezTo>
                      <a:pt x="1008758" y="870077"/>
                      <a:pt x="1001900" y="873220"/>
                      <a:pt x="999137" y="878173"/>
                    </a:cubicBezTo>
                    <a:cubicBezTo>
                      <a:pt x="972944" y="924369"/>
                      <a:pt x="947512" y="971137"/>
                      <a:pt x="921794" y="1017810"/>
                    </a:cubicBezTo>
                    <a:cubicBezTo>
                      <a:pt x="917508" y="1025620"/>
                      <a:pt x="913127" y="1033335"/>
                      <a:pt x="906269" y="1039050"/>
                    </a:cubicBezTo>
                    <a:cubicBezTo>
                      <a:pt x="929129" y="976376"/>
                      <a:pt x="959990" y="920178"/>
                      <a:pt x="996375" y="865505"/>
                    </a:cubicBezTo>
                    <a:cubicBezTo>
                      <a:pt x="990565" y="861600"/>
                      <a:pt x="985326" y="858075"/>
                      <a:pt x="982469" y="856170"/>
                    </a:cubicBezTo>
                    <a:cubicBezTo>
                      <a:pt x="969991" y="871125"/>
                      <a:pt x="957513" y="883317"/>
                      <a:pt x="947798" y="898366"/>
                    </a:cubicBezTo>
                    <a:cubicBezTo>
                      <a:pt x="926557" y="931037"/>
                      <a:pt x="905792" y="964279"/>
                      <a:pt x="886742" y="998950"/>
                    </a:cubicBezTo>
                    <a:cubicBezTo>
                      <a:pt x="870074" y="1029240"/>
                      <a:pt x="855500" y="1061434"/>
                      <a:pt x="840927" y="1093343"/>
                    </a:cubicBezTo>
                    <a:cubicBezTo>
                      <a:pt x="837879" y="1099915"/>
                      <a:pt x="838736" y="1109250"/>
                      <a:pt x="837689" y="1117346"/>
                    </a:cubicBezTo>
                    <a:cubicBezTo>
                      <a:pt x="844547" y="1117918"/>
                      <a:pt x="851976" y="1120870"/>
                      <a:pt x="858167" y="1118679"/>
                    </a:cubicBezTo>
                    <a:cubicBezTo>
                      <a:pt x="938939" y="1090485"/>
                      <a:pt x="996470" y="1028668"/>
                      <a:pt x="1028665" y="931037"/>
                    </a:cubicBezTo>
                    <a:cubicBezTo>
                      <a:pt x="1035237" y="911034"/>
                      <a:pt x="1041619" y="890841"/>
                      <a:pt x="1048763" y="868934"/>
                    </a:cubicBezTo>
                    <a:cubicBezTo>
                      <a:pt x="1034380" y="868839"/>
                      <a:pt x="1024093" y="867886"/>
                      <a:pt x="1013996" y="869315"/>
                    </a:cubicBezTo>
                    <a:close/>
                    <a:moveTo>
                      <a:pt x="807590" y="582041"/>
                    </a:moveTo>
                    <a:cubicBezTo>
                      <a:pt x="779967" y="553656"/>
                      <a:pt x="749106" y="532130"/>
                      <a:pt x="715197" y="517652"/>
                    </a:cubicBezTo>
                    <a:cubicBezTo>
                      <a:pt x="704910" y="513270"/>
                      <a:pt x="695099" y="507460"/>
                      <a:pt x="685003" y="502317"/>
                    </a:cubicBezTo>
                    <a:cubicBezTo>
                      <a:pt x="685574" y="500412"/>
                      <a:pt x="686146" y="498602"/>
                      <a:pt x="686717" y="496697"/>
                    </a:cubicBezTo>
                    <a:cubicBezTo>
                      <a:pt x="710339" y="507936"/>
                      <a:pt x="734819" y="517080"/>
                      <a:pt x="757488" y="530987"/>
                    </a:cubicBezTo>
                    <a:cubicBezTo>
                      <a:pt x="780062" y="544798"/>
                      <a:pt x="800732" y="563372"/>
                      <a:pt x="822258" y="579850"/>
                    </a:cubicBezTo>
                    <a:cubicBezTo>
                      <a:pt x="823020" y="578898"/>
                      <a:pt x="823782" y="577850"/>
                      <a:pt x="824544" y="576897"/>
                    </a:cubicBezTo>
                    <a:cubicBezTo>
                      <a:pt x="817115" y="568134"/>
                      <a:pt x="810447" y="558228"/>
                      <a:pt x="802160" y="550894"/>
                    </a:cubicBezTo>
                    <a:cubicBezTo>
                      <a:pt x="761298" y="514604"/>
                      <a:pt x="715388" y="491934"/>
                      <a:pt x="667572" y="474313"/>
                    </a:cubicBezTo>
                    <a:cubicBezTo>
                      <a:pt x="601183" y="449929"/>
                      <a:pt x="546986" y="400685"/>
                      <a:pt x="497075" y="342297"/>
                    </a:cubicBezTo>
                    <a:cubicBezTo>
                      <a:pt x="479739" y="322104"/>
                      <a:pt x="459737" y="305435"/>
                      <a:pt x="440782" y="287623"/>
                    </a:cubicBezTo>
                    <a:cubicBezTo>
                      <a:pt x="437639" y="284670"/>
                      <a:pt x="433352" y="283432"/>
                      <a:pt x="427352" y="280289"/>
                    </a:cubicBezTo>
                    <a:cubicBezTo>
                      <a:pt x="461642" y="341725"/>
                      <a:pt x="502790" y="389445"/>
                      <a:pt x="550605" y="428498"/>
                    </a:cubicBezTo>
                    <a:cubicBezTo>
                      <a:pt x="490693" y="399923"/>
                      <a:pt x="454403" y="336867"/>
                      <a:pt x="413159" y="276288"/>
                    </a:cubicBezTo>
                    <a:cubicBezTo>
                      <a:pt x="408206" y="293052"/>
                      <a:pt x="410873" y="304292"/>
                      <a:pt x="415350" y="315150"/>
                    </a:cubicBezTo>
                    <a:cubicBezTo>
                      <a:pt x="447545" y="392779"/>
                      <a:pt x="492312" y="450120"/>
                      <a:pt x="562226" y="475837"/>
                    </a:cubicBezTo>
                    <a:cubicBezTo>
                      <a:pt x="622233" y="497935"/>
                      <a:pt x="680621" y="527367"/>
                      <a:pt x="739295" y="554990"/>
                    </a:cubicBezTo>
                    <a:cubicBezTo>
                      <a:pt x="753011" y="561467"/>
                      <a:pt x="764822" y="573945"/>
                      <a:pt x="777967" y="582803"/>
                    </a:cubicBezTo>
                    <a:cubicBezTo>
                      <a:pt x="790921" y="591661"/>
                      <a:pt x="804446" y="599376"/>
                      <a:pt x="817686" y="607663"/>
                    </a:cubicBezTo>
                    <a:cubicBezTo>
                      <a:pt x="818734" y="606806"/>
                      <a:pt x="819686" y="605949"/>
                      <a:pt x="820734" y="604996"/>
                    </a:cubicBezTo>
                    <a:cubicBezTo>
                      <a:pt x="816543" y="597376"/>
                      <a:pt x="813209" y="587851"/>
                      <a:pt x="807590" y="582041"/>
                    </a:cubicBezTo>
                    <a:close/>
                    <a:moveTo>
                      <a:pt x="1229452" y="4362037"/>
                    </a:moveTo>
                    <a:cubicBezTo>
                      <a:pt x="1231928" y="4349179"/>
                      <a:pt x="1228690" y="4334510"/>
                      <a:pt x="1228214" y="4320699"/>
                    </a:cubicBezTo>
                    <a:cubicBezTo>
                      <a:pt x="1220594" y="4107243"/>
                      <a:pt x="1212974" y="3893788"/>
                      <a:pt x="1205449" y="3680238"/>
                    </a:cubicBezTo>
                    <a:cubicBezTo>
                      <a:pt x="1204877" y="3663283"/>
                      <a:pt x="1205354" y="3646234"/>
                      <a:pt x="1205354" y="3626612"/>
                    </a:cubicBezTo>
                    <a:cubicBezTo>
                      <a:pt x="1196876" y="3629089"/>
                      <a:pt x="1191638" y="3631184"/>
                      <a:pt x="1186304" y="3632136"/>
                    </a:cubicBezTo>
                    <a:cubicBezTo>
                      <a:pt x="1178874" y="3633375"/>
                      <a:pt x="1176779" y="3637947"/>
                      <a:pt x="1177064" y="3647281"/>
                    </a:cubicBezTo>
                    <a:cubicBezTo>
                      <a:pt x="1180208" y="3759200"/>
                      <a:pt x="1182208" y="3871119"/>
                      <a:pt x="1186018" y="3982942"/>
                    </a:cubicBezTo>
                    <a:cubicBezTo>
                      <a:pt x="1190209" y="4107625"/>
                      <a:pt x="1195733" y="4232212"/>
                      <a:pt x="1201163" y="4356799"/>
                    </a:cubicBezTo>
                    <a:cubicBezTo>
                      <a:pt x="1202401" y="4385088"/>
                      <a:pt x="1205354" y="4413187"/>
                      <a:pt x="1207925" y="4445953"/>
                    </a:cubicBezTo>
                    <a:cubicBezTo>
                      <a:pt x="1216022" y="4414996"/>
                      <a:pt x="1224213" y="4388993"/>
                      <a:pt x="1229452" y="4362037"/>
                    </a:cubicBezTo>
                    <a:close/>
                    <a:moveTo>
                      <a:pt x="1624644" y="2440178"/>
                    </a:moveTo>
                    <a:cubicBezTo>
                      <a:pt x="1634550" y="2419985"/>
                      <a:pt x="1646266" y="2401126"/>
                      <a:pt x="1657220" y="2381695"/>
                    </a:cubicBezTo>
                    <a:cubicBezTo>
                      <a:pt x="1658363" y="2382742"/>
                      <a:pt x="1659506" y="2383695"/>
                      <a:pt x="1660744" y="2384742"/>
                    </a:cubicBezTo>
                    <a:cubicBezTo>
                      <a:pt x="1654362" y="2396077"/>
                      <a:pt x="1647123" y="2406841"/>
                      <a:pt x="1641884" y="2418937"/>
                    </a:cubicBezTo>
                    <a:cubicBezTo>
                      <a:pt x="1629692" y="2446560"/>
                      <a:pt x="1618453" y="2474849"/>
                      <a:pt x="1606832" y="2502757"/>
                    </a:cubicBezTo>
                    <a:cubicBezTo>
                      <a:pt x="1601975" y="2514378"/>
                      <a:pt x="1607118" y="2520569"/>
                      <a:pt x="1615024" y="2519140"/>
                    </a:cubicBezTo>
                    <a:cubicBezTo>
                      <a:pt x="1623406" y="2517616"/>
                      <a:pt x="1633217" y="2513616"/>
                      <a:pt x="1639027" y="2506472"/>
                    </a:cubicBezTo>
                    <a:cubicBezTo>
                      <a:pt x="1672650" y="2464848"/>
                      <a:pt x="1705797" y="2422557"/>
                      <a:pt x="1737896" y="2379123"/>
                    </a:cubicBezTo>
                    <a:cubicBezTo>
                      <a:pt x="1757518" y="2352453"/>
                      <a:pt x="1774949" y="2323211"/>
                      <a:pt x="1793332" y="2295017"/>
                    </a:cubicBezTo>
                    <a:cubicBezTo>
                      <a:pt x="1795999" y="2291017"/>
                      <a:pt x="1798190" y="2286635"/>
                      <a:pt x="1800095" y="2280253"/>
                    </a:cubicBezTo>
                    <a:cubicBezTo>
                      <a:pt x="1757994" y="2319401"/>
                      <a:pt x="1715513" y="2338737"/>
                      <a:pt x="1668173" y="2287111"/>
                    </a:cubicBezTo>
                    <a:cubicBezTo>
                      <a:pt x="1655696" y="2307685"/>
                      <a:pt x="1641789" y="2327878"/>
                      <a:pt x="1630264" y="2349881"/>
                    </a:cubicBezTo>
                    <a:cubicBezTo>
                      <a:pt x="1611309" y="2386171"/>
                      <a:pt x="1594545" y="2424176"/>
                      <a:pt x="1586735" y="2467134"/>
                    </a:cubicBezTo>
                    <a:cubicBezTo>
                      <a:pt x="1582925" y="2488089"/>
                      <a:pt x="1585211" y="2496947"/>
                      <a:pt x="1596164" y="2505805"/>
                    </a:cubicBezTo>
                    <a:cubicBezTo>
                      <a:pt x="1605880" y="2483136"/>
                      <a:pt x="1614452" y="2460942"/>
                      <a:pt x="1624644" y="2440178"/>
                    </a:cubicBezTo>
                    <a:close/>
                    <a:moveTo>
                      <a:pt x="2180428" y="1676654"/>
                    </a:moveTo>
                    <a:cubicBezTo>
                      <a:pt x="2282345" y="1509490"/>
                      <a:pt x="2404551" y="1373569"/>
                      <a:pt x="2562380" y="1291749"/>
                    </a:cubicBezTo>
                    <a:cubicBezTo>
                      <a:pt x="2562285" y="1289939"/>
                      <a:pt x="2562000" y="1286796"/>
                      <a:pt x="2562000" y="1283653"/>
                    </a:cubicBezTo>
                    <a:cubicBezTo>
                      <a:pt x="2561237" y="1253458"/>
                      <a:pt x="2553046" y="1246315"/>
                      <a:pt x="2531996" y="1259649"/>
                    </a:cubicBezTo>
                    <a:cubicBezTo>
                      <a:pt x="2471798" y="1297654"/>
                      <a:pt x="2411885" y="1336992"/>
                      <a:pt x="2358641" y="1389190"/>
                    </a:cubicBezTo>
                    <a:cubicBezTo>
                      <a:pt x="2293680" y="1452912"/>
                      <a:pt x="2233006" y="1522540"/>
                      <a:pt x="2186143" y="1609122"/>
                    </a:cubicBezTo>
                    <a:cubicBezTo>
                      <a:pt x="2178618" y="1623124"/>
                      <a:pt x="2169379" y="1635696"/>
                      <a:pt x="2160997" y="1648841"/>
                    </a:cubicBezTo>
                    <a:cubicBezTo>
                      <a:pt x="2167664" y="1658366"/>
                      <a:pt x="2173475" y="1666748"/>
                      <a:pt x="2180428" y="1676654"/>
                    </a:cubicBezTo>
                    <a:close/>
                    <a:moveTo>
                      <a:pt x="1372898" y="3329146"/>
                    </a:moveTo>
                    <a:cubicBezTo>
                      <a:pt x="1368612" y="3335338"/>
                      <a:pt x="1365183" y="3343719"/>
                      <a:pt x="1359754" y="3347244"/>
                    </a:cubicBezTo>
                    <a:cubicBezTo>
                      <a:pt x="1338799" y="3361246"/>
                      <a:pt x="1317558" y="3374676"/>
                      <a:pt x="1295746" y="3386296"/>
                    </a:cubicBezTo>
                    <a:cubicBezTo>
                      <a:pt x="1284887" y="3392107"/>
                      <a:pt x="1272600" y="3393440"/>
                      <a:pt x="1261075" y="3397155"/>
                    </a:cubicBezTo>
                    <a:cubicBezTo>
                      <a:pt x="1245930" y="3401917"/>
                      <a:pt x="1244692" y="3420682"/>
                      <a:pt x="1235167" y="3435255"/>
                    </a:cubicBezTo>
                    <a:cubicBezTo>
                      <a:pt x="1262408" y="3429444"/>
                      <a:pt x="1286792" y="3424968"/>
                      <a:pt x="1310891" y="3418681"/>
                    </a:cubicBezTo>
                    <a:cubicBezTo>
                      <a:pt x="1321463" y="3415919"/>
                      <a:pt x="1332893" y="3412300"/>
                      <a:pt x="1341466" y="3404680"/>
                    </a:cubicBezTo>
                    <a:cubicBezTo>
                      <a:pt x="1389758" y="3361436"/>
                      <a:pt x="1423190" y="3305239"/>
                      <a:pt x="1433096" y="3229991"/>
                    </a:cubicBezTo>
                    <a:cubicBezTo>
                      <a:pt x="1433477" y="3226848"/>
                      <a:pt x="1433763" y="3223609"/>
                      <a:pt x="1433763" y="3220466"/>
                    </a:cubicBezTo>
                    <a:cubicBezTo>
                      <a:pt x="1433954" y="3191034"/>
                      <a:pt x="1429477" y="3186557"/>
                      <a:pt x="1407284" y="3194558"/>
                    </a:cubicBezTo>
                    <a:cubicBezTo>
                      <a:pt x="1396235" y="3198559"/>
                      <a:pt x="1385376" y="3203607"/>
                      <a:pt x="1374137" y="3206750"/>
                    </a:cubicBezTo>
                    <a:cubicBezTo>
                      <a:pt x="1339180" y="3216466"/>
                      <a:pt x="1322130" y="3248184"/>
                      <a:pt x="1310510" y="3286855"/>
                    </a:cubicBezTo>
                    <a:cubicBezTo>
                      <a:pt x="1307557" y="3296571"/>
                      <a:pt x="1305557" y="3306667"/>
                      <a:pt x="1305652" y="3318669"/>
                    </a:cubicBezTo>
                    <a:cubicBezTo>
                      <a:pt x="1334132" y="3288475"/>
                      <a:pt x="1362611" y="3258376"/>
                      <a:pt x="1390996" y="3228181"/>
                    </a:cubicBezTo>
                    <a:cubicBezTo>
                      <a:pt x="1392044" y="3229419"/>
                      <a:pt x="1393187" y="3230753"/>
                      <a:pt x="1394234" y="3231991"/>
                    </a:cubicBezTo>
                    <a:cubicBezTo>
                      <a:pt x="1390329" y="3237992"/>
                      <a:pt x="1386995" y="3244945"/>
                      <a:pt x="1382328" y="3249993"/>
                    </a:cubicBezTo>
                    <a:cubicBezTo>
                      <a:pt x="1358420" y="3275806"/>
                      <a:pt x="1333941" y="3300667"/>
                      <a:pt x="1310129" y="3326670"/>
                    </a:cubicBezTo>
                    <a:cubicBezTo>
                      <a:pt x="1292984" y="3345434"/>
                      <a:pt x="1276696" y="3365532"/>
                      <a:pt x="1260027" y="3385058"/>
                    </a:cubicBezTo>
                    <a:cubicBezTo>
                      <a:pt x="1260980" y="3386392"/>
                      <a:pt x="1261932" y="3387725"/>
                      <a:pt x="1262885" y="3388963"/>
                    </a:cubicBezTo>
                    <a:cubicBezTo>
                      <a:pt x="1291841" y="3379057"/>
                      <a:pt x="1324607" y="3374676"/>
                      <a:pt x="1372898" y="3329146"/>
                    </a:cubicBezTo>
                    <a:close/>
                    <a:moveTo>
                      <a:pt x="1199924" y="461169"/>
                    </a:moveTo>
                    <a:cubicBezTo>
                      <a:pt x="1212783" y="409162"/>
                      <a:pt x="1225356" y="358584"/>
                      <a:pt x="1237929" y="308007"/>
                    </a:cubicBezTo>
                    <a:cubicBezTo>
                      <a:pt x="1239072" y="308388"/>
                      <a:pt x="1240310" y="308769"/>
                      <a:pt x="1241453" y="309150"/>
                    </a:cubicBezTo>
                    <a:cubicBezTo>
                      <a:pt x="1235738" y="336772"/>
                      <a:pt x="1230023" y="364490"/>
                      <a:pt x="1224308" y="392112"/>
                    </a:cubicBezTo>
                    <a:cubicBezTo>
                      <a:pt x="1225166" y="393446"/>
                      <a:pt x="1226023" y="394779"/>
                      <a:pt x="1226880" y="396208"/>
                    </a:cubicBezTo>
                    <a:cubicBezTo>
                      <a:pt x="1231071" y="392398"/>
                      <a:pt x="1238310" y="389255"/>
                      <a:pt x="1238977" y="384588"/>
                    </a:cubicBezTo>
                    <a:cubicBezTo>
                      <a:pt x="1246787" y="334772"/>
                      <a:pt x="1266314" y="291338"/>
                      <a:pt x="1286030" y="248190"/>
                    </a:cubicBezTo>
                    <a:cubicBezTo>
                      <a:pt x="1293174" y="232664"/>
                      <a:pt x="1291650" y="218757"/>
                      <a:pt x="1284887" y="206280"/>
                    </a:cubicBezTo>
                    <a:cubicBezTo>
                      <a:pt x="1278315" y="194088"/>
                      <a:pt x="1269362" y="183515"/>
                      <a:pt x="1260218" y="174085"/>
                    </a:cubicBezTo>
                    <a:cubicBezTo>
                      <a:pt x="1249454" y="163036"/>
                      <a:pt x="1237929" y="164179"/>
                      <a:pt x="1226118" y="173990"/>
                    </a:cubicBezTo>
                    <a:cubicBezTo>
                      <a:pt x="1194019" y="200660"/>
                      <a:pt x="1178874" y="240284"/>
                      <a:pt x="1170587" y="285337"/>
                    </a:cubicBezTo>
                    <a:cubicBezTo>
                      <a:pt x="1162586" y="329057"/>
                      <a:pt x="1154966" y="372967"/>
                      <a:pt x="1147442" y="416877"/>
                    </a:cubicBezTo>
                    <a:cubicBezTo>
                      <a:pt x="1146584" y="421640"/>
                      <a:pt x="1147346" y="426783"/>
                      <a:pt x="1147346" y="431736"/>
                    </a:cubicBezTo>
                    <a:cubicBezTo>
                      <a:pt x="1148680" y="432022"/>
                      <a:pt x="1150109" y="432308"/>
                      <a:pt x="1151442" y="432594"/>
                    </a:cubicBezTo>
                    <a:cubicBezTo>
                      <a:pt x="1153157" y="426307"/>
                      <a:pt x="1154776" y="420116"/>
                      <a:pt x="1156490" y="413829"/>
                    </a:cubicBezTo>
                    <a:cubicBezTo>
                      <a:pt x="1161539" y="396303"/>
                      <a:pt x="1165063" y="377825"/>
                      <a:pt x="1179255" y="366966"/>
                    </a:cubicBezTo>
                    <a:cubicBezTo>
                      <a:pt x="1181732" y="365061"/>
                      <a:pt x="1182208" y="358680"/>
                      <a:pt x="1183256" y="354203"/>
                    </a:cubicBezTo>
                    <a:cubicBezTo>
                      <a:pt x="1189447" y="326961"/>
                      <a:pt x="1195352" y="299720"/>
                      <a:pt x="1201829" y="272574"/>
                    </a:cubicBezTo>
                    <a:cubicBezTo>
                      <a:pt x="1203068" y="267240"/>
                      <a:pt x="1206020" y="262477"/>
                      <a:pt x="1208116" y="257429"/>
                    </a:cubicBezTo>
                    <a:cubicBezTo>
                      <a:pt x="1209164" y="257810"/>
                      <a:pt x="1210211" y="258191"/>
                      <a:pt x="1211354" y="258572"/>
                    </a:cubicBezTo>
                    <a:cubicBezTo>
                      <a:pt x="1210592" y="263620"/>
                      <a:pt x="1210021" y="268764"/>
                      <a:pt x="1208878" y="273717"/>
                    </a:cubicBezTo>
                    <a:cubicBezTo>
                      <a:pt x="1204211" y="294291"/>
                      <a:pt x="1199258" y="314769"/>
                      <a:pt x="1194590" y="335343"/>
                    </a:cubicBezTo>
                    <a:cubicBezTo>
                      <a:pt x="1190876" y="351536"/>
                      <a:pt x="1188971" y="366395"/>
                      <a:pt x="1192876" y="384588"/>
                    </a:cubicBezTo>
                    <a:cubicBezTo>
                      <a:pt x="1196305" y="400494"/>
                      <a:pt x="1189828" y="419735"/>
                      <a:pt x="1187351" y="437451"/>
                    </a:cubicBezTo>
                    <a:cubicBezTo>
                      <a:pt x="1186685" y="442500"/>
                      <a:pt x="1184684" y="447262"/>
                      <a:pt x="1182970" y="453453"/>
                    </a:cubicBezTo>
                    <a:cubicBezTo>
                      <a:pt x="1188780" y="456120"/>
                      <a:pt x="1193352" y="458216"/>
                      <a:pt x="1199924" y="461169"/>
                    </a:cubicBezTo>
                    <a:close/>
                    <a:moveTo>
                      <a:pt x="1098007" y="3554984"/>
                    </a:moveTo>
                    <a:cubicBezTo>
                      <a:pt x="1114961" y="3531267"/>
                      <a:pt x="1133440" y="3509169"/>
                      <a:pt x="1150775" y="3485737"/>
                    </a:cubicBezTo>
                    <a:cubicBezTo>
                      <a:pt x="1154585" y="3480594"/>
                      <a:pt x="1158300" y="3472593"/>
                      <a:pt x="1158300" y="3466021"/>
                    </a:cubicBezTo>
                    <a:cubicBezTo>
                      <a:pt x="1158205" y="3410299"/>
                      <a:pt x="1157443" y="3354673"/>
                      <a:pt x="1156395" y="3298952"/>
                    </a:cubicBezTo>
                    <a:cubicBezTo>
                      <a:pt x="1156300" y="3293237"/>
                      <a:pt x="1153728" y="3284188"/>
                      <a:pt x="1150585" y="3282759"/>
                    </a:cubicBezTo>
                    <a:cubicBezTo>
                      <a:pt x="1143346" y="3279521"/>
                      <a:pt x="1135440" y="3275140"/>
                      <a:pt x="1128392" y="3287998"/>
                    </a:cubicBezTo>
                    <a:cubicBezTo>
                      <a:pt x="1112390" y="3316954"/>
                      <a:pt x="1094768" y="3344482"/>
                      <a:pt x="1077623" y="3372485"/>
                    </a:cubicBezTo>
                    <a:cubicBezTo>
                      <a:pt x="1068384" y="3387630"/>
                      <a:pt x="1064288" y="3404584"/>
                      <a:pt x="1064765" y="3423444"/>
                    </a:cubicBezTo>
                    <a:cubicBezTo>
                      <a:pt x="1066193" y="3475831"/>
                      <a:pt x="1065336" y="3528505"/>
                      <a:pt x="1078385" y="3579177"/>
                    </a:cubicBezTo>
                    <a:cubicBezTo>
                      <a:pt x="1079147" y="3582035"/>
                      <a:pt x="1080100" y="3584797"/>
                      <a:pt x="1081433" y="3589465"/>
                    </a:cubicBezTo>
                    <a:cubicBezTo>
                      <a:pt x="1087529" y="3576701"/>
                      <a:pt x="1091435" y="3564318"/>
                      <a:pt x="1098007" y="3554984"/>
                    </a:cubicBezTo>
                    <a:close/>
                    <a:moveTo>
                      <a:pt x="2182714" y="2100802"/>
                    </a:moveTo>
                    <a:cubicBezTo>
                      <a:pt x="2209955" y="2188432"/>
                      <a:pt x="2234149" y="2277682"/>
                      <a:pt x="2263772" y="2363978"/>
                    </a:cubicBezTo>
                    <a:cubicBezTo>
                      <a:pt x="2285489" y="2427129"/>
                      <a:pt x="2311397" y="2488565"/>
                      <a:pt x="2340257" y="2546953"/>
                    </a:cubicBezTo>
                    <a:cubicBezTo>
                      <a:pt x="2363213" y="2593340"/>
                      <a:pt x="2393597" y="2634107"/>
                      <a:pt x="2420839" y="2677160"/>
                    </a:cubicBezTo>
                    <a:cubicBezTo>
                      <a:pt x="2433031" y="2696401"/>
                      <a:pt x="2445413" y="2715451"/>
                      <a:pt x="2457796" y="2734596"/>
                    </a:cubicBezTo>
                    <a:cubicBezTo>
                      <a:pt x="2463987" y="2744121"/>
                      <a:pt x="2471321" y="2758027"/>
                      <a:pt x="2481323" y="2748407"/>
                    </a:cubicBezTo>
                    <a:cubicBezTo>
                      <a:pt x="2490752" y="2739358"/>
                      <a:pt x="2483133" y="2725928"/>
                      <a:pt x="2477227" y="2716308"/>
                    </a:cubicBezTo>
                    <a:cubicBezTo>
                      <a:pt x="2457796" y="2684875"/>
                      <a:pt x="2441413" y="2651538"/>
                      <a:pt x="2428554" y="2614962"/>
                    </a:cubicBezTo>
                    <a:cubicBezTo>
                      <a:pt x="2422458" y="2597626"/>
                      <a:pt x="2411123" y="2582101"/>
                      <a:pt x="2399884" y="2568861"/>
                    </a:cubicBezTo>
                    <a:cubicBezTo>
                      <a:pt x="2373404" y="2537428"/>
                      <a:pt x="2348449" y="2504662"/>
                      <a:pt x="2331304" y="2463895"/>
                    </a:cubicBezTo>
                    <a:cubicBezTo>
                      <a:pt x="2302443" y="2395315"/>
                      <a:pt x="2272344" y="2327497"/>
                      <a:pt x="2245579" y="2257679"/>
                    </a:cubicBezTo>
                    <a:cubicBezTo>
                      <a:pt x="2229958" y="2216912"/>
                      <a:pt x="2218909" y="2173192"/>
                      <a:pt x="2207098" y="2130234"/>
                    </a:cubicBezTo>
                    <a:cubicBezTo>
                      <a:pt x="2200907" y="2107660"/>
                      <a:pt x="2197573" y="2083943"/>
                      <a:pt x="2192810" y="2059940"/>
                    </a:cubicBezTo>
                    <a:cubicBezTo>
                      <a:pt x="2175761" y="2070513"/>
                      <a:pt x="2177380" y="2083753"/>
                      <a:pt x="2182714" y="2100802"/>
                    </a:cubicBezTo>
                    <a:close/>
                    <a:moveTo>
                      <a:pt x="925985" y="3077686"/>
                    </a:moveTo>
                    <a:cubicBezTo>
                      <a:pt x="931700" y="3132265"/>
                      <a:pt x="940749" y="3186843"/>
                      <a:pt x="942083" y="3241611"/>
                    </a:cubicBezTo>
                    <a:cubicBezTo>
                      <a:pt x="943321" y="3296190"/>
                      <a:pt x="943702" y="3352197"/>
                      <a:pt x="924747" y="3404108"/>
                    </a:cubicBezTo>
                    <a:cubicBezTo>
                      <a:pt x="922271" y="3410871"/>
                      <a:pt x="919604" y="3417634"/>
                      <a:pt x="916556" y="3424110"/>
                    </a:cubicBezTo>
                    <a:cubicBezTo>
                      <a:pt x="903316" y="3452019"/>
                      <a:pt x="877979" y="3460972"/>
                      <a:pt x="855881" y="3443923"/>
                    </a:cubicBezTo>
                    <a:cubicBezTo>
                      <a:pt x="830640" y="3424396"/>
                      <a:pt x="811590" y="3397345"/>
                      <a:pt x="800541" y="3362198"/>
                    </a:cubicBezTo>
                    <a:cubicBezTo>
                      <a:pt x="798827" y="3356864"/>
                      <a:pt x="797112" y="3351625"/>
                      <a:pt x="793112" y="3346672"/>
                    </a:cubicBezTo>
                    <a:cubicBezTo>
                      <a:pt x="790064" y="3373247"/>
                      <a:pt x="786730" y="3399822"/>
                      <a:pt x="784444" y="3426492"/>
                    </a:cubicBezTo>
                    <a:cubicBezTo>
                      <a:pt x="784158" y="3429540"/>
                      <a:pt x="789111" y="3436112"/>
                      <a:pt x="791969" y="3436398"/>
                    </a:cubicBezTo>
                    <a:cubicBezTo>
                      <a:pt x="867407" y="3444589"/>
                      <a:pt x="924938" y="3492214"/>
                      <a:pt x="971515" y="3564128"/>
                    </a:cubicBezTo>
                    <a:cubicBezTo>
                      <a:pt x="971991" y="3564795"/>
                      <a:pt x="973039" y="3564985"/>
                      <a:pt x="975992" y="3566509"/>
                    </a:cubicBezTo>
                    <a:cubicBezTo>
                      <a:pt x="973610" y="3556127"/>
                      <a:pt x="971896" y="3547269"/>
                      <a:pt x="969515" y="3538792"/>
                    </a:cubicBezTo>
                    <a:cubicBezTo>
                      <a:pt x="951036" y="3472878"/>
                      <a:pt x="954846" y="3407632"/>
                      <a:pt x="975896" y="3344386"/>
                    </a:cubicBezTo>
                    <a:cubicBezTo>
                      <a:pt x="983040" y="3322955"/>
                      <a:pt x="981516" y="3304286"/>
                      <a:pt x="977230" y="3284093"/>
                    </a:cubicBezTo>
                    <a:cubicBezTo>
                      <a:pt x="963228" y="3217990"/>
                      <a:pt x="949131" y="3151886"/>
                      <a:pt x="934844" y="3085878"/>
                    </a:cubicBezTo>
                    <a:cubicBezTo>
                      <a:pt x="933034" y="3077496"/>
                      <a:pt x="929891" y="3069590"/>
                      <a:pt x="927319" y="3061494"/>
                    </a:cubicBezTo>
                    <a:cubicBezTo>
                      <a:pt x="926366" y="3061875"/>
                      <a:pt x="925319" y="3062351"/>
                      <a:pt x="924366" y="3062732"/>
                    </a:cubicBezTo>
                    <a:cubicBezTo>
                      <a:pt x="924938" y="3067590"/>
                      <a:pt x="925414" y="3072638"/>
                      <a:pt x="925985" y="3077686"/>
                    </a:cubicBezTo>
                    <a:close/>
                    <a:moveTo>
                      <a:pt x="1068479" y="880173"/>
                    </a:moveTo>
                    <a:cubicBezTo>
                      <a:pt x="1074480" y="918940"/>
                      <a:pt x="1082100" y="957231"/>
                      <a:pt x="1089339" y="995712"/>
                    </a:cubicBezTo>
                    <a:cubicBezTo>
                      <a:pt x="1091054" y="1004856"/>
                      <a:pt x="1093911" y="1013714"/>
                      <a:pt x="1096292" y="1022667"/>
                    </a:cubicBezTo>
                    <a:cubicBezTo>
                      <a:pt x="1094959" y="1023525"/>
                      <a:pt x="1093625" y="1024477"/>
                      <a:pt x="1092387" y="1025334"/>
                    </a:cubicBezTo>
                    <a:cubicBezTo>
                      <a:pt x="1089244" y="1018857"/>
                      <a:pt x="1084672" y="1012761"/>
                      <a:pt x="1083243" y="1005713"/>
                    </a:cubicBezTo>
                    <a:cubicBezTo>
                      <a:pt x="1075814" y="968470"/>
                      <a:pt x="1069051" y="930942"/>
                      <a:pt x="1062383" y="893508"/>
                    </a:cubicBezTo>
                    <a:cubicBezTo>
                      <a:pt x="1061050" y="885984"/>
                      <a:pt x="1061240" y="878078"/>
                      <a:pt x="1057811" y="870077"/>
                    </a:cubicBezTo>
                    <a:cubicBezTo>
                      <a:pt x="1055525" y="882840"/>
                      <a:pt x="1054859" y="896652"/>
                      <a:pt x="1050572" y="908272"/>
                    </a:cubicBezTo>
                    <a:cubicBezTo>
                      <a:pt x="1035618" y="948468"/>
                      <a:pt x="1046286" y="986187"/>
                      <a:pt x="1057049" y="1023144"/>
                    </a:cubicBezTo>
                    <a:cubicBezTo>
                      <a:pt x="1066765" y="1056672"/>
                      <a:pt x="1091816" y="1069340"/>
                      <a:pt x="1121819" y="1060768"/>
                    </a:cubicBezTo>
                    <a:cubicBezTo>
                      <a:pt x="1135440" y="1056862"/>
                      <a:pt x="1149347" y="1054291"/>
                      <a:pt x="1163158" y="1051243"/>
                    </a:cubicBezTo>
                    <a:cubicBezTo>
                      <a:pt x="1191066" y="1045146"/>
                      <a:pt x="1201353" y="1015047"/>
                      <a:pt x="1185637" y="985329"/>
                    </a:cubicBezTo>
                    <a:cubicBezTo>
                      <a:pt x="1177636" y="970185"/>
                      <a:pt x="1170111" y="954564"/>
                      <a:pt x="1161729" y="939705"/>
                    </a:cubicBezTo>
                    <a:cubicBezTo>
                      <a:pt x="1159729" y="936180"/>
                      <a:pt x="1154681" y="932370"/>
                      <a:pt x="1151728" y="933037"/>
                    </a:cubicBezTo>
                    <a:cubicBezTo>
                      <a:pt x="1114295" y="942276"/>
                      <a:pt x="1092292" y="918083"/>
                      <a:pt x="1085529" y="861314"/>
                    </a:cubicBezTo>
                    <a:cubicBezTo>
                      <a:pt x="1085434" y="860361"/>
                      <a:pt x="1084767" y="859504"/>
                      <a:pt x="1084386" y="858552"/>
                    </a:cubicBezTo>
                    <a:cubicBezTo>
                      <a:pt x="1068098" y="858552"/>
                      <a:pt x="1065431" y="860457"/>
                      <a:pt x="1068479" y="880173"/>
                    </a:cubicBezTo>
                    <a:close/>
                    <a:moveTo>
                      <a:pt x="1177445" y="4959160"/>
                    </a:moveTo>
                    <a:cubicBezTo>
                      <a:pt x="1180779" y="4923155"/>
                      <a:pt x="1190685" y="4888199"/>
                      <a:pt x="1193828" y="4852194"/>
                    </a:cubicBezTo>
                    <a:cubicBezTo>
                      <a:pt x="1196495" y="4822095"/>
                      <a:pt x="1195162" y="4791139"/>
                      <a:pt x="1192971" y="4760849"/>
                    </a:cubicBezTo>
                    <a:cubicBezTo>
                      <a:pt x="1190114" y="4722273"/>
                      <a:pt x="1194971" y="4685030"/>
                      <a:pt x="1200305" y="4647597"/>
                    </a:cubicBezTo>
                    <a:cubicBezTo>
                      <a:pt x="1206401" y="4604925"/>
                      <a:pt x="1211640" y="4561967"/>
                      <a:pt x="1229357" y="4523486"/>
                    </a:cubicBezTo>
                    <a:cubicBezTo>
                      <a:pt x="1231071" y="4519867"/>
                      <a:pt x="1231833" y="4515485"/>
                      <a:pt x="1232786" y="4511390"/>
                    </a:cubicBezTo>
                    <a:cubicBezTo>
                      <a:pt x="1233071" y="4510056"/>
                      <a:pt x="1232881" y="4508532"/>
                      <a:pt x="1232881" y="4504817"/>
                    </a:cubicBezTo>
                    <a:cubicBezTo>
                      <a:pt x="1211354" y="4536345"/>
                      <a:pt x="1197924" y="4571111"/>
                      <a:pt x="1185732" y="4607020"/>
                    </a:cubicBezTo>
                    <a:cubicBezTo>
                      <a:pt x="1175445" y="4637215"/>
                      <a:pt x="1167539" y="4668552"/>
                      <a:pt x="1146584" y="4692269"/>
                    </a:cubicBezTo>
                    <a:cubicBezTo>
                      <a:pt x="1137821" y="4702175"/>
                      <a:pt x="1133630" y="4722463"/>
                      <a:pt x="1132678" y="4738561"/>
                    </a:cubicBezTo>
                    <a:cubicBezTo>
                      <a:pt x="1130773" y="4769231"/>
                      <a:pt x="1135631" y="4800092"/>
                      <a:pt x="1148108" y="4826858"/>
                    </a:cubicBezTo>
                    <a:cubicBezTo>
                      <a:pt x="1165539" y="4864005"/>
                      <a:pt x="1165158" y="4899914"/>
                      <a:pt x="1152204" y="4938872"/>
                    </a:cubicBezTo>
                    <a:cubicBezTo>
                      <a:pt x="1146203" y="4956779"/>
                      <a:pt x="1145537" y="4977543"/>
                      <a:pt x="1142489" y="4997069"/>
                    </a:cubicBezTo>
                    <a:cubicBezTo>
                      <a:pt x="1144013" y="4997736"/>
                      <a:pt x="1145632" y="4998403"/>
                      <a:pt x="1147156" y="4999164"/>
                    </a:cubicBezTo>
                    <a:cubicBezTo>
                      <a:pt x="1159538" y="4989068"/>
                      <a:pt x="1175064" y="4985448"/>
                      <a:pt x="1177445" y="4959160"/>
                    </a:cubicBezTo>
                    <a:close/>
                    <a:moveTo>
                      <a:pt x="1306890" y="742442"/>
                    </a:moveTo>
                    <a:cubicBezTo>
                      <a:pt x="1384614" y="760539"/>
                      <a:pt x="1461671" y="751491"/>
                      <a:pt x="1538062" y="731202"/>
                    </a:cubicBezTo>
                    <a:cubicBezTo>
                      <a:pt x="1568732" y="723011"/>
                      <a:pt x="1592545" y="732060"/>
                      <a:pt x="1611976" y="762159"/>
                    </a:cubicBezTo>
                    <a:cubicBezTo>
                      <a:pt x="1615119" y="767112"/>
                      <a:pt x="1618548" y="771779"/>
                      <a:pt x="1621977" y="776637"/>
                    </a:cubicBezTo>
                    <a:cubicBezTo>
                      <a:pt x="1622930" y="775494"/>
                      <a:pt x="1623977" y="774732"/>
                      <a:pt x="1623977" y="774255"/>
                    </a:cubicBezTo>
                    <a:cubicBezTo>
                      <a:pt x="1617119" y="735774"/>
                      <a:pt x="1581782" y="696055"/>
                      <a:pt x="1555302" y="698913"/>
                    </a:cubicBezTo>
                    <a:cubicBezTo>
                      <a:pt x="1534919" y="701103"/>
                      <a:pt x="1514726" y="705390"/>
                      <a:pt x="1494628" y="709962"/>
                    </a:cubicBezTo>
                    <a:cubicBezTo>
                      <a:pt x="1430715" y="724725"/>
                      <a:pt x="1366898" y="735870"/>
                      <a:pt x="1301556" y="725773"/>
                    </a:cubicBezTo>
                    <a:cubicBezTo>
                      <a:pt x="1258408" y="719106"/>
                      <a:pt x="1215450" y="723487"/>
                      <a:pt x="1174874" y="746157"/>
                    </a:cubicBezTo>
                    <a:cubicBezTo>
                      <a:pt x="1169444" y="749205"/>
                      <a:pt x="1165063" y="755205"/>
                      <a:pt x="1160205" y="759777"/>
                    </a:cubicBezTo>
                    <a:cubicBezTo>
                      <a:pt x="1160491" y="761206"/>
                      <a:pt x="1160872" y="762540"/>
                      <a:pt x="1161158" y="763968"/>
                    </a:cubicBezTo>
                    <a:cubicBezTo>
                      <a:pt x="1164110" y="764445"/>
                      <a:pt x="1167158" y="765778"/>
                      <a:pt x="1170111" y="765397"/>
                    </a:cubicBezTo>
                    <a:cubicBezTo>
                      <a:pt x="1221070" y="759111"/>
                      <a:pt x="1271648" y="764349"/>
                      <a:pt x="1320987" y="780256"/>
                    </a:cubicBezTo>
                    <a:cubicBezTo>
                      <a:pt x="1353944" y="790829"/>
                      <a:pt x="1386043" y="788257"/>
                      <a:pt x="1418428" y="780161"/>
                    </a:cubicBezTo>
                    <a:cubicBezTo>
                      <a:pt x="1438335" y="775208"/>
                      <a:pt x="1457957" y="769017"/>
                      <a:pt x="1477769" y="763397"/>
                    </a:cubicBezTo>
                    <a:cubicBezTo>
                      <a:pt x="1477578" y="761873"/>
                      <a:pt x="1477292" y="760254"/>
                      <a:pt x="1477102" y="758730"/>
                    </a:cubicBezTo>
                    <a:cubicBezTo>
                      <a:pt x="1455956" y="760730"/>
                      <a:pt x="1434811" y="763683"/>
                      <a:pt x="1413570" y="764445"/>
                    </a:cubicBezTo>
                    <a:cubicBezTo>
                      <a:pt x="1392329" y="765207"/>
                      <a:pt x="1370898" y="764921"/>
                      <a:pt x="1349657" y="763016"/>
                    </a:cubicBezTo>
                    <a:cubicBezTo>
                      <a:pt x="1328417" y="761111"/>
                      <a:pt x="1306700" y="759968"/>
                      <a:pt x="1287459" y="746823"/>
                    </a:cubicBezTo>
                    <a:cubicBezTo>
                      <a:pt x="1287554" y="745299"/>
                      <a:pt x="1287650" y="743871"/>
                      <a:pt x="1287745" y="742347"/>
                    </a:cubicBezTo>
                    <a:cubicBezTo>
                      <a:pt x="1294031" y="742156"/>
                      <a:pt x="1300604" y="740918"/>
                      <a:pt x="1306890" y="742442"/>
                    </a:cubicBezTo>
                    <a:close/>
                    <a:moveTo>
                      <a:pt x="1260599" y="2015553"/>
                    </a:moveTo>
                    <a:cubicBezTo>
                      <a:pt x="1259741" y="2016411"/>
                      <a:pt x="1258884" y="2017268"/>
                      <a:pt x="1258027" y="2018125"/>
                    </a:cubicBezTo>
                    <a:cubicBezTo>
                      <a:pt x="1261170" y="2021459"/>
                      <a:pt x="1263932" y="2026317"/>
                      <a:pt x="1267647" y="2027745"/>
                    </a:cubicBezTo>
                    <a:cubicBezTo>
                      <a:pt x="1305176" y="2042795"/>
                      <a:pt x="1343752" y="2046129"/>
                      <a:pt x="1382709" y="2040985"/>
                    </a:cubicBezTo>
                    <a:cubicBezTo>
                      <a:pt x="1433573" y="2034318"/>
                      <a:pt x="1484531" y="2027841"/>
                      <a:pt x="1535204" y="2019268"/>
                    </a:cubicBezTo>
                    <a:cubicBezTo>
                      <a:pt x="1590640" y="2009838"/>
                      <a:pt x="1645409" y="1996123"/>
                      <a:pt x="1698177" y="1971643"/>
                    </a:cubicBezTo>
                    <a:cubicBezTo>
                      <a:pt x="1702463" y="1969643"/>
                      <a:pt x="1706559" y="1967166"/>
                      <a:pt x="1710083" y="1961070"/>
                    </a:cubicBezTo>
                    <a:cubicBezTo>
                      <a:pt x="1706845" y="1961737"/>
                      <a:pt x="1703511" y="1961928"/>
                      <a:pt x="1700368" y="1962975"/>
                    </a:cubicBezTo>
                    <a:cubicBezTo>
                      <a:pt x="1635026" y="1985836"/>
                      <a:pt x="1568351" y="1995741"/>
                      <a:pt x="1500629" y="1995741"/>
                    </a:cubicBezTo>
                    <a:cubicBezTo>
                      <a:pt x="1477673" y="1995741"/>
                      <a:pt x="1454623" y="2000123"/>
                      <a:pt x="1431668" y="1999837"/>
                    </a:cubicBezTo>
                    <a:cubicBezTo>
                      <a:pt x="1400997" y="1999551"/>
                      <a:pt x="1370327" y="1997170"/>
                      <a:pt x="1339751" y="1994599"/>
                    </a:cubicBezTo>
                    <a:cubicBezTo>
                      <a:pt x="1332322" y="1994027"/>
                      <a:pt x="1324892" y="1990026"/>
                      <a:pt x="1317844" y="1986216"/>
                    </a:cubicBezTo>
                    <a:cubicBezTo>
                      <a:pt x="1304128" y="1978692"/>
                      <a:pt x="1293841" y="1967357"/>
                      <a:pt x="1296508" y="1940878"/>
                    </a:cubicBezTo>
                    <a:cubicBezTo>
                      <a:pt x="1283173" y="1946402"/>
                      <a:pt x="1270981" y="1948974"/>
                      <a:pt x="1260884" y="1956308"/>
                    </a:cubicBezTo>
                    <a:cubicBezTo>
                      <a:pt x="1251169" y="1963357"/>
                      <a:pt x="1243835" y="1975263"/>
                      <a:pt x="1232976" y="1987931"/>
                    </a:cubicBezTo>
                    <a:cubicBezTo>
                      <a:pt x="1256693" y="2005171"/>
                      <a:pt x="1280601" y="2005552"/>
                      <a:pt x="1302985" y="2011839"/>
                    </a:cubicBezTo>
                    <a:cubicBezTo>
                      <a:pt x="1302890" y="2014125"/>
                      <a:pt x="1302794" y="2016506"/>
                      <a:pt x="1302699" y="2018792"/>
                    </a:cubicBezTo>
                    <a:cubicBezTo>
                      <a:pt x="1288697" y="2017840"/>
                      <a:pt x="1274696" y="2016696"/>
                      <a:pt x="1260599" y="2015553"/>
                    </a:cubicBezTo>
                    <a:close/>
                    <a:moveTo>
                      <a:pt x="922271" y="2266061"/>
                    </a:moveTo>
                    <a:cubicBezTo>
                      <a:pt x="947036" y="2240248"/>
                      <a:pt x="971705" y="2214340"/>
                      <a:pt x="996470" y="2188528"/>
                    </a:cubicBezTo>
                    <a:cubicBezTo>
                      <a:pt x="1038761" y="2144332"/>
                      <a:pt x="1080862" y="2099850"/>
                      <a:pt x="1123534" y="2056320"/>
                    </a:cubicBezTo>
                    <a:cubicBezTo>
                      <a:pt x="1132868" y="2046795"/>
                      <a:pt x="1138298" y="2037842"/>
                      <a:pt x="1138012" y="2022030"/>
                    </a:cubicBezTo>
                    <a:cubicBezTo>
                      <a:pt x="1136964" y="1971167"/>
                      <a:pt x="1137059" y="1920303"/>
                      <a:pt x="1136774" y="1869440"/>
                    </a:cubicBezTo>
                    <a:cubicBezTo>
                      <a:pt x="1136774" y="1867535"/>
                      <a:pt x="1136297" y="1865535"/>
                      <a:pt x="1136012" y="1863630"/>
                    </a:cubicBezTo>
                    <a:cubicBezTo>
                      <a:pt x="1080671" y="2011839"/>
                      <a:pt x="1006567" y="2142903"/>
                      <a:pt x="922271" y="2266061"/>
                    </a:cubicBezTo>
                    <a:close/>
                    <a:moveTo>
                      <a:pt x="919508" y="3981133"/>
                    </a:moveTo>
                    <a:cubicBezTo>
                      <a:pt x="918461" y="3980751"/>
                      <a:pt x="917318" y="3980275"/>
                      <a:pt x="916270" y="3979894"/>
                    </a:cubicBezTo>
                    <a:cubicBezTo>
                      <a:pt x="917889" y="3969607"/>
                      <a:pt x="919413" y="3959320"/>
                      <a:pt x="921509" y="3945985"/>
                    </a:cubicBezTo>
                    <a:cubicBezTo>
                      <a:pt x="911412" y="3955986"/>
                      <a:pt x="902744" y="3964559"/>
                      <a:pt x="894077" y="3973227"/>
                    </a:cubicBezTo>
                    <a:cubicBezTo>
                      <a:pt x="893696" y="3972751"/>
                      <a:pt x="893410" y="3972274"/>
                      <a:pt x="893029" y="3971798"/>
                    </a:cubicBezTo>
                    <a:cubicBezTo>
                      <a:pt x="906173" y="3954939"/>
                      <a:pt x="919985" y="3938842"/>
                      <a:pt x="932272" y="3920934"/>
                    </a:cubicBezTo>
                    <a:cubicBezTo>
                      <a:pt x="944940" y="3902456"/>
                      <a:pt x="956180" y="3882168"/>
                      <a:pt x="968086" y="3862546"/>
                    </a:cubicBezTo>
                    <a:cubicBezTo>
                      <a:pt x="953132" y="3843401"/>
                      <a:pt x="922080" y="3845306"/>
                      <a:pt x="902840" y="3871024"/>
                    </a:cubicBezTo>
                    <a:cubicBezTo>
                      <a:pt x="876170" y="3906647"/>
                      <a:pt x="863692" y="3949128"/>
                      <a:pt x="875408" y="3997897"/>
                    </a:cubicBezTo>
                    <a:cubicBezTo>
                      <a:pt x="879884" y="4016470"/>
                      <a:pt x="888171" y="4033901"/>
                      <a:pt x="895791" y="4051046"/>
                    </a:cubicBezTo>
                    <a:cubicBezTo>
                      <a:pt x="901316" y="4063428"/>
                      <a:pt x="910841" y="4065429"/>
                      <a:pt x="919985" y="4057237"/>
                    </a:cubicBezTo>
                    <a:cubicBezTo>
                      <a:pt x="933796" y="4044759"/>
                      <a:pt x="948655" y="4032949"/>
                      <a:pt x="959609" y="4017042"/>
                    </a:cubicBezTo>
                    <a:cubicBezTo>
                      <a:pt x="966276" y="4007326"/>
                      <a:pt x="967133" y="3990753"/>
                      <a:pt x="969229" y="3976942"/>
                    </a:cubicBezTo>
                    <a:cubicBezTo>
                      <a:pt x="973229" y="3951319"/>
                      <a:pt x="967419" y="3927507"/>
                      <a:pt x="958466" y="3898932"/>
                    </a:cubicBezTo>
                    <a:cubicBezTo>
                      <a:pt x="944369" y="3928650"/>
                      <a:pt x="931891" y="3954843"/>
                      <a:pt x="919508" y="3981133"/>
                    </a:cubicBezTo>
                    <a:close/>
                    <a:moveTo>
                      <a:pt x="2165188" y="2521998"/>
                    </a:moveTo>
                    <a:cubicBezTo>
                      <a:pt x="2166902" y="2522188"/>
                      <a:pt x="2168617" y="2522474"/>
                      <a:pt x="2170331" y="2522665"/>
                    </a:cubicBezTo>
                    <a:cubicBezTo>
                      <a:pt x="2165950" y="2584291"/>
                      <a:pt x="2161568" y="2645918"/>
                      <a:pt x="2157282" y="2707545"/>
                    </a:cubicBezTo>
                    <a:cubicBezTo>
                      <a:pt x="2157854" y="2707831"/>
                      <a:pt x="2158330" y="2708116"/>
                      <a:pt x="2158901" y="2708402"/>
                    </a:cubicBezTo>
                    <a:cubicBezTo>
                      <a:pt x="2164140" y="2681923"/>
                      <a:pt x="2169569" y="2655538"/>
                      <a:pt x="2174522" y="2629059"/>
                    </a:cubicBezTo>
                    <a:cubicBezTo>
                      <a:pt x="2177856" y="2610866"/>
                      <a:pt x="2180618" y="2592388"/>
                      <a:pt x="2183190" y="2574004"/>
                    </a:cubicBezTo>
                    <a:cubicBezTo>
                      <a:pt x="2187953" y="2539905"/>
                      <a:pt x="2186905" y="2508282"/>
                      <a:pt x="2175094" y="2474468"/>
                    </a:cubicBezTo>
                    <a:cubicBezTo>
                      <a:pt x="2159568" y="2430272"/>
                      <a:pt x="2151567" y="2382076"/>
                      <a:pt x="2140328" y="2335498"/>
                    </a:cubicBezTo>
                    <a:cubicBezTo>
                      <a:pt x="2138804" y="2329212"/>
                      <a:pt x="2137280" y="2323021"/>
                      <a:pt x="2132708" y="2317496"/>
                    </a:cubicBezTo>
                    <a:cubicBezTo>
                      <a:pt x="2132708" y="2345500"/>
                      <a:pt x="2132327" y="2373503"/>
                      <a:pt x="2132803" y="2401507"/>
                    </a:cubicBezTo>
                    <a:cubicBezTo>
                      <a:pt x="2134136" y="2482850"/>
                      <a:pt x="2135089" y="2564098"/>
                      <a:pt x="2126707" y="2645061"/>
                    </a:cubicBezTo>
                    <a:cubicBezTo>
                      <a:pt x="2125850" y="2653538"/>
                      <a:pt x="2125088" y="2662206"/>
                      <a:pt x="2122897" y="2670302"/>
                    </a:cubicBezTo>
                    <a:cubicBezTo>
                      <a:pt x="2116134" y="2695448"/>
                      <a:pt x="2124611" y="2718403"/>
                      <a:pt x="2128612" y="2742025"/>
                    </a:cubicBezTo>
                    <a:cubicBezTo>
                      <a:pt x="2129183" y="2745168"/>
                      <a:pt x="2131850" y="2747645"/>
                      <a:pt x="2135470" y="2753646"/>
                    </a:cubicBezTo>
                    <a:cubicBezTo>
                      <a:pt x="2156234" y="2675922"/>
                      <a:pt x="2157758" y="2598388"/>
                      <a:pt x="2165188" y="2521998"/>
                    </a:cubicBezTo>
                    <a:close/>
                    <a:moveTo>
                      <a:pt x="2064032" y="2706783"/>
                    </a:moveTo>
                    <a:cubicBezTo>
                      <a:pt x="2067176" y="2709735"/>
                      <a:pt x="2072319" y="2712212"/>
                      <a:pt x="2075653" y="2710878"/>
                    </a:cubicBezTo>
                    <a:cubicBezTo>
                      <a:pt x="2077844" y="2710021"/>
                      <a:pt x="2079082" y="2702306"/>
                      <a:pt x="2079463" y="2697543"/>
                    </a:cubicBezTo>
                    <a:cubicBezTo>
                      <a:pt x="2080320" y="2684304"/>
                      <a:pt x="2080511" y="2670969"/>
                      <a:pt x="2080892" y="2657634"/>
                    </a:cubicBezTo>
                    <a:cubicBezTo>
                      <a:pt x="2082511" y="2657729"/>
                      <a:pt x="2084130" y="2657824"/>
                      <a:pt x="2085749" y="2657919"/>
                    </a:cubicBezTo>
                    <a:cubicBezTo>
                      <a:pt x="2085749" y="2674207"/>
                      <a:pt x="2085464" y="2690400"/>
                      <a:pt x="2085940" y="2706688"/>
                    </a:cubicBezTo>
                    <a:cubicBezTo>
                      <a:pt x="2086035" y="2710688"/>
                      <a:pt x="2088321" y="2714593"/>
                      <a:pt x="2089559" y="2718594"/>
                    </a:cubicBezTo>
                    <a:cubicBezTo>
                      <a:pt x="2092512" y="2716117"/>
                      <a:pt x="2097560" y="2714212"/>
                      <a:pt x="2098227" y="2710974"/>
                    </a:cubicBezTo>
                    <a:cubicBezTo>
                      <a:pt x="2104609" y="2681256"/>
                      <a:pt x="2114039" y="2651538"/>
                      <a:pt x="2115372" y="2621248"/>
                    </a:cubicBezTo>
                    <a:cubicBezTo>
                      <a:pt x="2118801" y="2544477"/>
                      <a:pt x="2118896" y="2467324"/>
                      <a:pt x="2119658" y="2390362"/>
                    </a:cubicBezTo>
                    <a:cubicBezTo>
                      <a:pt x="2120135" y="2342261"/>
                      <a:pt x="2119468" y="2294160"/>
                      <a:pt x="2119087" y="2245963"/>
                    </a:cubicBezTo>
                    <a:cubicBezTo>
                      <a:pt x="2119087" y="2238915"/>
                      <a:pt x="2118230" y="2231771"/>
                      <a:pt x="2117658" y="2224723"/>
                    </a:cubicBezTo>
                    <a:cubicBezTo>
                      <a:pt x="2116610" y="2224818"/>
                      <a:pt x="2115467" y="2224913"/>
                      <a:pt x="2114420" y="2224913"/>
                    </a:cubicBezTo>
                    <a:cubicBezTo>
                      <a:pt x="2113943" y="2234724"/>
                      <a:pt x="2113943" y="2244534"/>
                      <a:pt x="2112991" y="2254250"/>
                    </a:cubicBezTo>
                    <a:cubicBezTo>
                      <a:pt x="2107467" y="2309400"/>
                      <a:pt x="2101370" y="2364550"/>
                      <a:pt x="2096036" y="2419795"/>
                    </a:cubicBezTo>
                    <a:cubicBezTo>
                      <a:pt x="2090131" y="2480374"/>
                      <a:pt x="2084702" y="2540952"/>
                      <a:pt x="2079463" y="2601532"/>
                    </a:cubicBezTo>
                    <a:cubicBezTo>
                      <a:pt x="2076891" y="2631250"/>
                      <a:pt x="2071367" y="2657443"/>
                      <a:pt x="2042696" y="2659825"/>
                    </a:cubicBezTo>
                    <a:cubicBezTo>
                      <a:pt x="2043173" y="2681827"/>
                      <a:pt x="2052126" y="2695639"/>
                      <a:pt x="2064032" y="2706783"/>
                    </a:cubicBezTo>
                    <a:close/>
                    <a:moveTo>
                      <a:pt x="1359849" y="439071"/>
                    </a:moveTo>
                    <a:cubicBezTo>
                      <a:pt x="1370517" y="426783"/>
                      <a:pt x="1380423" y="413353"/>
                      <a:pt x="1391186" y="401256"/>
                    </a:cubicBezTo>
                    <a:cubicBezTo>
                      <a:pt x="1401664" y="389445"/>
                      <a:pt x="1412808" y="378682"/>
                      <a:pt x="1423571" y="367252"/>
                    </a:cubicBezTo>
                    <a:cubicBezTo>
                      <a:pt x="1434620" y="355536"/>
                      <a:pt x="1445288" y="343154"/>
                      <a:pt x="1456814" y="332010"/>
                    </a:cubicBezTo>
                    <a:cubicBezTo>
                      <a:pt x="1467672" y="321437"/>
                      <a:pt x="1479197" y="312102"/>
                      <a:pt x="1491961" y="304673"/>
                    </a:cubicBezTo>
                    <a:cubicBezTo>
                      <a:pt x="1439954" y="360775"/>
                      <a:pt x="1384424" y="412020"/>
                      <a:pt x="1344323" y="483838"/>
                    </a:cubicBezTo>
                    <a:cubicBezTo>
                      <a:pt x="1351086" y="477171"/>
                      <a:pt x="1357754" y="470217"/>
                      <a:pt x="1364707" y="463931"/>
                    </a:cubicBezTo>
                    <a:cubicBezTo>
                      <a:pt x="1403569" y="429165"/>
                      <a:pt x="1442717" y="395065"/>
                      <a:pt x="1481198" y="359632"/>
                    </a:cubicBezTo>
                    <a:cubicBezTo>
                      <a:pt x="1495580" y="346392"/>
                      <a:pt x="1509011" y="331152"/>
                      <a:pt x="1521584" y="315246"/>
                    </a:cubicBezTo>
                    <a:cubicBezTo>
                      <a:pt x="1527584" y="307626"/>
                      <a:pt x="1532252" y="296958"/>
                      <a:pt x="1534728" y="286671"/>
                    </a:cubicBezTo>
                    <a:cubicBezTo>
                      <a:pt x="1539872" y="264477"/>
                      <a:pt x="1527013" y="249523"/>
                      <a:pt x="1509296" y="254857"/>
                    </a:cubicBezTo>
                    <a:cubicBezTo>
                      <a:pt x="1484341" y="262287"/>
                      <a:pt x="1464624" y="281146"/>
                      <a:pt x="1445669" y="301149"/>
                    </a:cubicBezTo>
                    <a:cubicBezTo>
                      <a:pt x="1407569" y="341344"/>
                      <a:pt x="1373470" y="385921"/>
                      <a:pt x="1347848" y="440023"/>
                    </a:cubicBezTo>
                    <a:cubicBezTo>
                      <a:pt x="1342514" y="451263"/>
                      <a:pt x="1335751" y="461359"/>
                      <a:pt x="1329655" y="471932"/>
                    </a:cubicBezTo>
                    <a:cubicBezTo>
                      <a:pt x="1345085" y="468122"/>
                      <a:pt x="1350134" y="450310"/>
                      <a:pt x="1359849" y="439071"/>
                    </a:cubicBezTo>
                    <a:close/>
                    <a:moveTo>
                      <a:pt x="1232595" y="2030603"/>
                    </a:moveTo>
                    <a:cubicBezTo>
                      <a:pt x="1231262" y="2021840"/>
                      <a:pt x="1229547" y="2014791"/>
                      <a:pt x="1229261" y="2007648"/>
                    </a:cubicBezTo>
                    <a:cubicBezTo>
                      <a:pt x="1228690" y="1993836"/>
                      <a:pt x="1226118" y="1992027"/>
                      <a:pt x="1216117" y="1998885"/>
                    </a:cubicBezTo>
                    <a:cubicBezTo>
                      <a:pt x="1165444" y="2033937"/>
                      <a:pt x="1119724" y="2077942"/>
                      <a:pt x="1075433" y="2124043"/>
                    </a:cubicBezTo>
                    <a:cubicBezTo>
                      <a:pt x="1024855" y="2176621"/>
                      <a:pt x="974849" y="2230057"/>
                      <a:pt x="924842" y="2283587"/>
                    </a:cubicBezTo>
                    <a:cubicBezTo>
                      <a:pt x="913508" y="2295684"/>
                      <a:pt x="902459" y="2308733"/>
                      <a:pt x="893410" y="2323401"/>
                    </a:cubicBezTo>
                    <a:cubicBezTo>
                      <a:pt x="889886" y="2329212"/>
                      <a:pt x="892267" y="2340737"/>
                      <a:pt x="891886" y="2349691"/>
                    </a:cubicBezTo>
                    <a:cubicBezTo>
                      <a:pt x="893505" y="2349691"/>
                      <a:pt x="895029" y="2349691"/>
                      <a:pt x="896648" y="2349691"/>
                    </a:cubicBezTo>
                    <a:cubicBezTo>
                      <a:pt x="998947" y="2226723"/>
                      <a:pt x="1108865" y="2116519"/>
                      <a:pt x="1232595" y="2030603"/>
                    </a:cubicBezTo>
                    <a:close/>
                    <a:moveTo>
                      <a:pt x="1172302" y="828738"/>
                    </a:moveTo>
                    <a:cubicBezTo>
                      <a:pt x="1155538" y="810069"/>
                      <a:pt x="1137821" y="792639"/>
                      <a:pt x="1119724" y="775970"/>
                    </a:cubicBezTo>
                    <a:cubicBezTo>
                      <a:pt x="1115247" y="771874"/>
                      <a:pt x="1107722" y="773017"/>
                      <a:pt x="1101626" y="771684"/>
                    </a:cubicBezTo>
                    <a:cubicBezTo>
                      <a:pt x="1100960" y="773493"/>
                      <a:pt x="1100388" y="775208"/>
                      <a:pt x="1099721" y="777018"/>
                    </a:cubicBezTo>
                    <a:cubicBezTo>
                      <a:pt x="1105151" y="784923"/>
                      <a:pt x="1110580" y="792829"/>
                      <a:pt x="1116009" y="800830"/>
                    </a:cubicBezTo>
                    <a:cubicBezTo>
                      <a:pt x="1128963" y="819690"/>
                      <a:pt x="1127534" y="834930"/>
                      <a:pt x="1109627" y="846074"/>
                    </a:cubicBezTo>
                    <a:cubicBezTo>
                      <a:pt x="1098483" y="852932"/>
                      <a:pt x="1098674" y="861409"/>
                      <a:pt x="1101626" y="873125"/>
                    </a:cubicBezTo>
                    <a:cubicBezTo>
                      <a:pt x="1108961" y="902367"/>
                      <a:pt x="1119914" y="915130"/>
                      <a:pt x="1138107" y="915035"/>
                    </a:cubicBezTo>
                    <a:cubicBezTo>
                      <a:pt x="1141060" y="915035"/>
                      <a:pt x="1144584" y="915416"/>
                      <a:pt x="1146870" y="913701"/>
                    </a:cubicBezTo>
                    <a:cubicBezTo>
                      <a:pt x="1178969" y="889222"/>
                      <a:pt x="1215450" y="891222"/>
                      <a:pt x="1250883" y="886460"/>
                    </a:cubicBezTo>
                    <a:cubicBezTo>
                      <a:pt x="1252883" y="886174"/>
                      <a:pt x="1254884" y="885222"/>
                      <a:pt x="1257360" y="884460"/>
                    </a:cubicBezTo>
                    <a:cubicBezTo>
                      <a:pt x="1255265" y="866457"/>
                      <a:pt x="1244882" y="857218"/>
                      <a:pt x="1234691" y="849122"/>
                    </a:cubicBezTo>
                    <a:cubicBezTo>
                      <a:pt x="1212783" y="831501"/>
                      <a:pt x="1190209" y="815308"/>
                      <a:pt x="1167825" y="798639"/>
                    </a:cubicBezTo>
                    <a:cubicBezTo>
                      <a:pt x="1166111" y="797401"/>
                      <a:pt x="1164110" y="796925"/>
                      <a:pt x="1159253" y="794829"/>
                    </a:cubicBezTo>
                    <a:cubicBezTo>
                      <a:pt x="1174778" y="818928"/>
                      <a:pt x="1193638" y="835596"/>
                      <a:pt x="1200496" y="862647"/>
                    </a:cubicBezTo>
                    <a:cubicBezTo>
                      <a:pt x="1199543" y="863600"/>
                      <a:pt x="1198496" y="864552"/>
                      <a:pt x="1197543" y="865600"/>
                    </a:cubicBezTo>
                    <a:cubicBezTo>
                      <a:pt x="1189256" y="853122"/>
                      <a:pt x="1181827" y="839406"/>
                      <a:pt x="1172302" y="828738"/>
                    </a:cubicBezTo>
                    <a:close/>
                    <a:moveTo>
                      <a:pt x="1093816" y="837501"/>
                    </a:moveTo>
                    <a:cubicBezTo>
                      <a:pt x="1098578" y="836549"/>
                      <a:pt x="1103912" y="833406"/>
                      <a:pt x="1107246" y="829119"/>
                    </a:cubicBezTo>
                    <a:cubicBezTo>
                      <a:pt x="1109437" y="826262"/>
                      <a:pt x="1110294" y="817213"/>
                      <a:pt x="1108484" y="814927"/>
                    </a:cubicBezTo>
                    <a:cubicBezTo>
                      <a:pt x="1087625" y="787876"/>
                      <a:pt x="1069813" y="755110"/>
                      <a:pt x="1038380" y="745680"/>
                    </a:cubicBezTo>
                    <a:cubicBezTo>
                      <a:pt x="1025522" y="741870"/>
                      <a:pt x="1011425" y="739584"/>
                      <a:pt x="998471" y="741680"/>
                    </a:cubicBezTo>
                    <a:cubicBezTo>
                      <a:pt x="974563" y="745585"/>
                      <a:pt x="961990" y="774636"/>
                      <a:pt x="969419" y="803592"/>
                    </a:cubicBezTo>
                    <a:cubicBezTo>
                      <a:pt x="977420" y="834930"/>
                      <a:pt x="996851" y="850741"/>
                      <a:pt x="1031427" y="849027"/>
                    </a:cubicBezTo>
                    <a:cubicBezTo>
                      <a:pt x="1048382" y="845883"/>
                      <a:pt x="1071146" y="842169"/>
                      <a:pt x="1093816" y="837501"/>
                    </a:cubicBezTo>
                    <a:close/>
                    <a:moveTo>
                      <a:pt x="1812096" y="2942908"/>
                    </a:moveTo>
                    <a:cubicBezTo>
                      <a:pt x="1800190" y="2940050"/>
                      <a:pt x="1789427" y="2940622"/>
                      <a:pt x="1778663" y="2946717"/>
                    </a:cubicBezTo>
                    <a:cubicBezTo>
                      <a:pt x="1743135" y="2966910"/>
                      <a:pt x="1707607" y="2987199"/>
                      <a:pt x="1672079" y="3007392"/>
                    </a:cubicBezTo>
                    <a:cubicBezTo>
                      <a:pt x="1672364" y="3009583"/>
                      <a:pt x="1672745" y="3011678"/>
                      <a:pt x="1673031" y="3013869"/>
                    </a:cubicBezTo>
                    <a:cubicBezTo>
                      <a:pt x="1680937" y="3017107"/>
                      <a:pt x="1688938" y="3020441"/>
                      <a:pt x="1696844" y="3023680"/>
                    </a:cubicBezTo>
                    <a:cubicBezTo>
                      <a:pt x="1696653" y="3024727"/>
                      <a:pt x="1696463" y="3025680"/>
                      <a:pt x="1696177" y="3026727"/>
                    </a:cubicBezTo>
                    <a:cubicBezTo>
                      <a:pt x="1689700" y="3025203"/>
                      <a:pt x="1682651" y="3025299"/>
                      <a:pt x="1676841" y="3021965"/>
                    </a:cubicBezTo>
                    <a:cubicBezTo>
                      <a:pt x="1667507" y="3016441"/>
                      <a:pt x="1660458" y="3019393"/>
                      <a:pt x="1653695" y="3027299"/>
                    </a:cubicBezTo>
                    <a:cubicBezTo>
                      <a:pt x="1633788" y="3050445"/>
                      <a:pt x="1611309" y="3070733"/>
                      <a:pt x="1600546" y="3103785"/>
                    </a:cubicBezTo>
                    <a:cubicBezTo>
                      <a:pt x="1599498" y="3107118"/>
                      <a:pt x="1599022" y="3110738"/>
                      <a:pt x="1597688" y="3117215"/>
                    </a:cubicBezTo>
                    <a:cubicBezTo>
                      <a:pt x="1609690" y="3104833"/>
                      <a:pt x="1619882" y="3094736"/>
                      <a:pt x="1629692" y="3084068"/>
                    </a:cubicBezTo>
                    <a:cubicBezTo>
                      <a:pt x="1677698" y="3031681"/>
                      <a:pt x="1735991" y="3011488"/>
                      <a:pt x="1797047" y="3000058"/>
                    </a:cubicBezTo>
                    <a:cubicBezTo>
                      <a:pt x="1828860" y="2994057"/>
                      <a:pt x="1857721" y="2978912"/>
                      <a:pt x="1883915" y="2955766"/>
                    </a:cubicBezTo>
                    <a:cubicBezTo>
                      <a:pt x="1889630" y="2950718"/>
                      <a:pt x="1894773" y="2944622"/>
                      <a:pt x="1900107" y="2939098"/>
                    </a:cubicBezTo>
                    <a:cubicBezTo>
                      <a:pt x="1870580" y="2947860"/>
                      <a:pt x="1841338" y="2949861"/>
                      <a:pt x="1812096" y="2942908"/>
                    </a:cubicBezTo>
                    <a:close/>
                    <a:moveTo>
                      <a:pt x="707768" y="977995"/>
                    </a:moveTo>
                    <a:cubicBezTo>
                      <a:pt x="746058" y="994854"/>
                      <a:pt x="850833" y="955421"/>
                      <a:pt x="879408" y="914559"/>
                    </a:cubicBezTo>
                    <a:cubicBezTo>
                      <a:pt x="862739" y="904081"/>
                      <a:pt x="846452" y="892746"/>
                      <a:pt x="829402" y="883602"/>
                    </a:cubicBezTo>
                    <a:cubicBezTo>
                      <a:pt x="824068" y="880745"/>
                      <a:pt x="815114" y="880935"/>
                      <a:pt x="810638" y="884841"/>
                    </a:cubicBezTo>
                    <a:cubicBezTo>
                      <a:pt x="777681" y="913225"/>
                      <a:pt x="739010" y="920750"/>
                      <a:pt x="702338" y="936085"/>
                    </a:cubicBezTo>
                    <a:cubicBezTo>
                      <a:pt x="680050" y="945420"/>
                      <a:pt x="659476" y="961231"/>
                      <a:pt x="638426" y="974852"/>
                    </a:cubicBezTo>
                    <a:cubicBezTo>
                      <a:pt x="634711" y="977233"/>
                      <a:pt x="632330" y="982662"/>
                      <a:pt x="626996" y="989711"/>
                    </a:cubicBezTo>
                    <a:cubicBezTo>
                      <a:pt x="661857" y="992664"/>
                      <a:pt x="688432" y="971042"/>
                      <a:pt x="717197" y="962374"/>
                    </a:cubicBezTo>
                    <a:cubicBezTo>
                      <a:pt x="745582" y="953802"/>
                      <a:pt x="772823" y="939038"/>
                      <a:pt x="802160" y="926274"/>
                    </a:cubicBezTo>
                    <a:cubicBezTo>
                      <a:pt x="775586" y="958088"/>
                      <a:pt x="742724" y="968946"/>
                      <a:pt x="707768" y="977995"/>
                    </a:cubicBezTo>
                    <a:close/>
                    <a:moveTo>
                      <a:pt x="1882105" y="2895854"/>
                    </a:moveTo>
                    <a:cubicBezTo>
                      <a:pt x="1882581" y="2897378"/>
                      <a:pt x="1883057" y="2898902"/>
                      <a:pt x="1883629" y="2900521"/>
                    </a:cubicBezTo>
                    <a:cubicBezTo>
                      <a:pt x="1861436" y="2911570"/>
                      <a:pt x="1839242" y="2922619"/>
                      <a:pt x="1817525" y="2933383"/>
                    </a:cubicBezTo>
                    <a:cubicBezTo>
                      <a:pt x="1832194" y="2943384"/>
                      <a:pt x="1894297" y="2937859"/>
                      <a:pt x="1913823" y="2921191"/>
                    </a:cubicBezTo>
                    <a:cubicBezTo>
                      <a:pt x="1945732" y="2894044"/>
                      <a:pt x="1961924" y="2853753"/>
                      <a:pt x="1970687" y="2802318"/>
                    </a:cubicBezTo>
                    <a:cubicBezTo>
                      <a:pt x="1963163" y="2807557"/>
                      <a:pt x="1958114" y="2809939"/>
                      <a:pt x="1954114" y="2814034"/>
                    </a:cubicBezTo>
                    <a:cubicBezTo>
                      <a:pt x="1911061" y="2857468"/>
                      <a:pt x="1860674" y="2878900"/>
                      <a:pt x="1807715" y="2894044"/>
                    </a:cubicBezTo>
                    <a:cubicBezTo>
                      <a:pt x="1769234" y="2904998"/>
                      <a:pt x="1751136" y="2920238"/>
                      <a:pt x="1730181" y="2955195"/>
                    </a:cubicBezTo>
                    <a:cubicBezTo>
                      <a:pt x="1781045" y="2935288"/>
                      <a:pt x="1831622" y="2915571"/>
                      <a:pt x="1882105" y="2895854"/>
                    </a:cubicBezTo>
                    <a:close/>
                    <a:moveTo>
                      <a:pt x="1182017" y="3460686"/>
                    </a:moveTo>
                    <a:cubicBezTo>
                      <a:pt x="1194590" y="3454972"/>
                      <a:pt x="1207068" y="3449733"/>
                      <a:pt x="1219070" y="3443446"/>
                    </a:cubicBezTo>
                    <a:cubicBezTo>
                      <a:pt x="1222118" y="3441827"/>
                      <a:pt x="1224785" y="3437160"/>
                      <a:pt x="1226499" y="3433159"/>
                    </a:cubicBezTo>
                    <a:cubicBezTo>
                      <a:pt x="1242596" y="3395440"/>
                      <a:pt x="1263170" y="3362389"/>
                      <a:pt x="1289840" y="3335433"/>
                    </a:cubicBezTo>
                    <a:cubicBezTo>
                      <a:pt x="1293841" y="3331337"/>
                      <a:pt x="1297175" y="3325051"/>
                      <a:pt x="1299080" y="3318859"/>
                    </a:cubicBezTo>
                    <a:cubicBezTo>
                      <a:pt x="1307843" y="3290856"/>
                      <a:pt x="1316034" y="3262471"/>
                      <a:pt x="1323940" y="3235992"/>
                    </a:cubicBezTo>
                    <a:cubicBezTo>
                      <a:pt x="1258979" y="3267805"/>
                      <a:pt x="1186494" y="3383343"/>
                      <a:pt x="1182017" y="3460686"/>
                    </a:cubicBezTo>
                    <a:close/>
                    <a:moveTo>
                      <a:pt x="486121" y="862362"/>
                    </a:moveTo>
                    <a:cubicBezTo>
                      <a:pt x="502409" y="874458"/>
                      <a:pt x="520125" y="885888"/>
                      <a:pt x="538413" y="890937"/>
                    </a:cubicBezTo>
                    <a:cubicBezTo>
                      <a:pt x="573656" y="900652"/>
                      <a:pt x="609565" y="909796"/>
                      <a:pt x="645474" y="911415"/>
                    </a:cubicBezTo>
                    <a:cubicBezTo>
                      <a:pt x="680240" y="912939"/>
                      <a:pt x="716340" y="917988"/>
                      <a:pt x="750344" y="900557"/>
                    </a:cubicBezTo>
                    <a:cubicBezTo>
                      <a:pt x="753773" y="898747"/>
                      <a:pt x="757298" y="897128"/>
                      <a:pt x="763394" y="894175"/>
                    </a:cubicBezTo>
                    <a:cubicBezTo>
                      <a:pt x="738819" y="892175"/>
                      <a:pt x="717007" y="890746"/>
                      <a:pt x="695290" y="888555"/>
                    </a:cubicBezTo>
                    <a:cubicBezTo>
                      <a:pt x="674525" y="886460"/>
                      <a:pt x="653285" y="886079"/>
                      <a:pt x="633092" y="880364"/>
                    </a:cubicBezTo>
                    <a:cubicBezTo>
                      <a:pt x="604993" y="872458"/>
                      <a:pt x="576227" y="864076"/>
                      <a:pt x="550319" y="848836"/>
                    </a:cubicBezTo>
                    <a:cubicBezTo>
                      <a:pt x="518792" y="830358"/>
                      <a:pt x="484883" y="833501"/>
                      <a:pt x="453164" y="820547"/>
                    </a:cubicBezTo>
                    <a:cubicBezTo>
                      <a:pt x="452402" y="822071"/>
                      <a:pt x="451545" y="823595"/>
                      <a:pt x="450783" y="825119"/>
                    </a:cubicBezTo>
                    <a:cubicBezTo>
                      <a:pt x="462404" y="837692"/>
                      <a:pt x="472976" y="852646"/>
                      <a:pt x="486121" y="862362"/>
                    </a:cubicBezTo>
                    <a:close/>
                    <a:moveTo>
                      <a:pt x="1387948" y="922274"/>
                    </a:moveTo>
                    <a:cubicBezTo>
                      <a:pt x="1387472" y="923417"/>
                      <a:pt x="1386900" y="924560"/>
                      <a:pt x="1386424" y="925798"/>
                    </a:cubicBezTo>
                    <a:cubicBezTo>
                      <a:pt x="1341085" y="894556"/>
                      <a:pt x="1295651" y="863219"/>
                      <a:pt x="1249359" y="831310"/>
                    </a:cubicBezTo>
                    <a:cubicBezTo>
                      <a:pt x="1258313" y="852265"/>
                      <a:pt x="1265742" y="869886"/>
                      <a:pt x="1273267" y="887412"/>
                    </a:cubicBezTo>
                    <a:cubicBezTo>
                      <a:pt x="1273648" y="888270"/>
                      <a:pt x="1274410" y="889127"/>
                      <a:pt x="1275077" y="889603"/>
                    </a:cubicBezTo>
                    <a:cubicBezTo>
                      <a:pt x="1313367" y="910463"/>
                      <a:pt x="1348324" y="943991"/>
                      <a:pt x="1393282" y="940181"/>
                    </a:cubicBezTo>
                    <a:cubicBezTo>
                      <a:pt x="1412141" y="938562"/>
                      <a:pt x="1422524" y="918083"/>
                      <a:pt x="1411094" y="898747"/>
                    </a:cubicBezTo>
                    <a:cubicBezTo>
                      <a:pt x="1400616" y="881031"/>
                      <a:pt x="1385757" y="861600"/>
                      <a:pt x="1369946" y="855885"/>
                    </a:cubicBezTo>
                    <a:cubicBezTo>
                      <a:pt x="1337656" y="844359"/>
                      <a:pt x="1303366" y="841597"/>
                      <a:pt x="1270124" y="835215"/>
                    </a:cubicBezTo>
                    <a:cubicBezTo>
                      <a:pt x="1312034" y="857694"/>
                      <a:pt x="1353277" y="883317"/>
                      <a:pt x="1387948" y="922274"/>
                    </a:cubicBezTo>
                    <a:close/>
                    <a:moveTo>
                      <a:pt x="228374" y="690626"/>
                    </a:moveTo>
                    <a:cubicBezTo>
                      <a:pt x="250472" y="696055"/>
                      <a:pt x="272570" y="701580"/>
                      <a:pt x="294383" y="708628"/>
                    </a:cubicBezTo>
                    <a:cubicBezTo>
                      <a:pt x="318481" y="716439"/>
                      <a:pt x="342198" y="720915"/>
                      <a:pt x="367535" y="717486"/>
                    </a:cubicBezTo>
                    <a:cubicBezTo>
                      <a:pt x="418874" y="710533"/>
                      <a:pt x="466785" y="722916"/>
                      <a:pt x="511553" y="758539"/>
                    </a:cubicBezTo>
                    <a:cubicBezTo>
                      <a:pt x="526221" y="770160"/>
                      <a:pt x="547271" y="770064"/>
                      <a:pt x="565655" y="773112"/>
                    </a:cubicBezTo>
                    <a:cubicBezTo>
                      <a:pt x="578609" y="775208"/>
                      <a:pt x="592039" y="773493"/>
                      <a:pt x="605374" y="773493"/>
                    </a:cubicBezTo>
                    <a:cubicBezTo>
                      <a:pt x="603755" y="750348"/>
                      <a:pt x="598516" y="745680"/>
                      <a:pt x="583085" y="743490"/>
                    </a:cubicBezTo>
                    <a:cubicBezTo>
                      <a:pt x="557749" y="739870"/>
                      <a:pt x="532412" y="735393"/>
                      <a:pt x="507552" y="728345"/>
                    </a:cubicBezTo>
                    <a:cubicBezTo>
                      <a:pt x="476786" y="719582"/>
                      <a:pt x="446592" y="707676"/>
                      <a:pt x="416207" y="697198"/>
                    </a:cubicBezTo>
                    <a:cubicBezTo>
                      <a:pt x="413826" y="696341"/>
                      <a:pt x="411159" y="695769"/>
                      <a:pt x="408683" y="696055"/>
                    </a:cubicBezTo>
                    <a:cubicBezTo>
                      <a:pt x="364963" y="701199"/>
                      <a:pt x="322100" y="691197"/>
                      <a:pt x="278952" y="684720"/>
                    </a:cubicBezTo>
                    <a:cubicBezTo>
                      <a:pt x="251520" y="680625"/>
                      <a:pt x="223993" y="678339"/>
                      <a:pt x="196466" y="675481"/>
                    </a:cubicBezTo>
                    <a:cubicBezTo>
                      <a:pt x="193418" y="675195"/>
                      <a:pt x="190274" y="676910"/>
                      <a:pt x="187131" y="677672"/>
                    </a:cubicBezTo>
                    <a:cubicBezTo>
                      <a:pt x="187131" y="679291"/>
                      <a:pt x="187131" y="680910"/>
                      <a:pt x="187131" y="682530"/>
                    </a:cubicBezTo>
                    <a:cubicBezTo>
                      <a:pt x="200847" y="685197"/>
                      <a:pt x="214658" y="687292"/>
                      <a:pt x="228374" y="690626"/>
                    </a:cubicBezTo>
                    <a:close/>
                    <a:moveTo>
                      <a:pt x="443163" y="737394"/>
                    </a:moveTo>
                    <a:cubicBezTo>
                      <a:pt x="436877" y="733584"/>
                      <a:pt x="429161" y="731679"/>
                      <a:pt x="422113" y="731679"/>
                    </a:cubicBezTo>
                    <a:cubicBezTo>
                      <a:pt x="401729" y="731774"/>
                      <a:pt x="381346" y="732917"/>
                      <a:pt x="361058" y="734631"/>
                    </a:cubicBezTo>
                    <a:cubicBezTo>
                      <a:pt x="358105" y="734917"/>
                      <a:pt x="355533" y="740346"/>
                      <a:pt x="352771" y="743394"/>
                    </a:cubicBezTo>
                    <a:cubicBezTo>
                      <a:pt x="356390" y="745299"/>
                      <a:pt x="360010" y="748824"/>
                      <a:pt x="363725" y="749014"/>
                    </a:cubicBezTo>
                    <a:cubicBezTo>
                      <a:pt x="386585" y="750157"/>
                      <a:pt x="409445" y="750062"/>
                      <a:pt x="432209" y="751586"/>
                    </a:cubicBezTo>
                    <a:cubicBezTo>
                      <a:pt x="438020" y="751967"/>
                      <a:pt x="443735" y="756539"/>
                      <a:pt x="448783" y="762825"/>
                    </a:cubicBezTo>
                    <a:cubicBezTo>
                      <a:pt x="420970" y="760444"/>
                      <a:pt x="393157" y="758063"/>
                      <a:pt x="363820" y="755491"/>
                    </a:cubicBezTo>
                    <a:cubicBezTo>
                      <a:pt x="376488" y="787971"/>
                      <a:pt x="507647" y="824643"/>
                      <a:pt x="566702" y="813879"/>
                    </a:cubicBezTo>
                    <a:cubicBezTo>
                      <a:pt x="523840" y="787209"/>
                      <a:pt x="483644" y="761873"/>
                      <a:pt x="443163" y="737394"/>
                    </a:cubicBezTo>
                    <a:close/>
                    <a:moveTo>
                      <a:pt x="965895" y="3892836"/>
                    </a:moveTo>
                    <a:cubicBezTo>
                      <a:pt x="964371" y="3894646"/>
                      <a:pt x="964181" y="3900075"/>
                      <a:pt x="965133" y="3902742"/>
                    </a:cubicBezTo>
                    <a:cubicBezTo>
                      <a:pt x="976849" y="3933222"/>
                      <a:pt x="979802" y="3964940"/>
                      <a:pt x="972467" y="4001707"/>
                    </a:cubicBezTo>
                    <a:cubicBezTo>
                      <a:pt x="977897" y="3996182"/>
                      <a:pt x="981040" y="3993610"/>
                      <a:pt x="983421" y="3990276"/>
                    </a:cubicBezTo>
                    <a:cubicBezTo>
                      <a:pt x="1013139" y="3949033"/>
                      <a:pt x="1038476" y="3904266"/>
                      <a:pt x="1051334" y="3850259"/>
                    </a:cubicBezTo>
                    <a:cubicBezTo>
                      <a:pt x="1053430" y="3841591"/>
                      <a:pt x="1051620" y="3831495"/>
                      <a:pt x="1051620" y="3819303"/>
                    </a:cubicBezTo>
                    <a:cubicBezTo>
                      <a:pt x="1012758" y="3832066"/>
                      <a:pt x="989993" y="3863880"/>
                      <a:pt x="965895" y="3892836"/>
                    </a:cubicBezTo>
                    <a:close/>
                    <a:moveTo>
                      <a:pt x="1555683" y="2573814"/>
                    </a:moveTo>
                    <a:cubicBezTo>
                      <a:pt x="1555302" y="2579338"/>
                      <a:pt x="1558731" y="2585625"/>
                      <a:pt x="1561303" y="2590864"/>
                    </a:cubicBezTo>
                    <a:cubicBezTo>
                      <a:pt x="1585877" y="2641251"/>
                      <a:pt x="1607404" y="2693257"/>
                      <a:pt x="1617119" y="2751646"/>
                    </a:cubicBezTo>
                    <a:cubicBezTo>
                      <a:pt x="1619310" y="2764695"/>
                      <a:pt x="1620358" y="2777934"/>
                      <a:pt x="1621977" y="2791746"/>
                    </a:cubicBezTo>
                    <a:cubicBezTo>
                      <a:pt x="1651028" y="2743168"/>
                      <a:pt x="1616072" y="2584291"/>
                      <a:pt x="1561779" y="2514949"/>
                    </a:cubicBezTo>
                    <a:cubicBezTo>
                      <a:pt x="1559588" y="2534952"/>
                      <a:pt x="1556921" y="2554288"/>
                      <a:pt x="1555683" y="2573814"/>
                    </a:cubicBezTo>
                    <a:close/>
                    <a:moveTo>
                      <a:pt x="814448" y="706628"/>
                    </a:moveTo>
                    <a:cubicBezTo>
                      <a:pt x="776538" y="707009"/>
                      <a:pt x="738629" y="710057"/>
                      <a:pt x="700814" y="712248"/>
                    </a:cubicBezTo>
                    <a:cubicBezTo>
                      <a:pt x="694623" y="712629"/>
                      <a:pt x="688432" y="714343"/>
                      <a:pt x="680240" y="715867"/>
                    </a:cubicBezTo>
                    <a:cubicBezTo>
                      <a:pt x="688432" y="730250"/>
                      <a:pt x="695099" y="743204"/>
                      <a:pt x="702910" y="754920"/>
                    </a:cubicBezTo>
                    <a:cubicBezTo>
                      <a:pt x="705101" y="758253"/>
                      <a:pt x="710530" y="759968"/>
                      <a:pt x="714340" y="759682"/>
                    </a:cubicBezTo>
                    <a:cubicBezTo>
                      <a:pt x="730437" y="758634"/>
                      <a:pt x="746820" y="758063"/>
                      <a:pt x="762632" y="754443"/>
                    </a:cubicBezTo>
                    <a:cubicBezTo>
                      <a:pt x="796064" y="746728"/>
                      <a:pt x="829211" y="737298"/>
                      <a:pt x="862835" y="728345"/>
                    </a:cubicBezTo>
                    <a:cubicBezTo>
                      <a:pt x="854738" y="698627"/>
                      <a:pt x="832545" y="706437"/>
                      <a:pt x="814448" y="706628"/>
                    </a:cubicBezTo>
                    <a:close/>
                    <a:moveTo>
                      <a:pt x="1006948" y="3259042"/>
                    </a:moveTo>
                    <a:cubicBezTo>
                      <a:pt x="993327" y="3197797"/>
                      <a:pt x="981135" y="3136075"/>
                      <a:pt x="967514" y="3074829"/>
                    </a:cubicBezTo>
                    <a:cubicBezTo>
                      <a:pt x="964276" y="3060256"/>
                      <a:pt x="958466" y="3046063"/>
                      <a:pt x="951893" y="3033205"/>
                    </a:cubicBezTo>
                    <a:cubicBezTo>
                      <a:pt x="936082" y="3002343"/>
                      <a:pt x="919127" y="2972340"/>
                      <a:pt x="901220" y="2942336"/>
                    </a:cubicBezTo>
                    <a:cubicBezTo>
                      <a:pt x="943226" y="3055112"/>
                      <a:pt x="973229" y="3173032"/>
                      <a:pt x="993994" y="3296761"/>
                    </a:cubicBezTo>
                    <a:cubicBezTo>
                      <a:pt x="1007996" y="3285903"/>
                      <a:pt x="1010567" y="3275044"/>
                      <a:pt x="1006948" y="3259042"/>
                    </a:cubicBezTo>
                    <a:close/>
                    <a:moveTo>
                      <a:pt x="1010186" y="139414"/>
                    </a:moveTo>
                    <a:cubicBezTo>
                      <a:pt x="997613" y="162941"/>
                      <a:pt x="1001423" y="188468"/>
                      <a:pt x="1000947" y="213804"/>
                    </a:cubicBezTo>
                    <a:cubicBezTo>
                      <a:pt x="1000661" y="229235"/>
                      <a:pt x="999518" y="244665"/>
                      <a:pt x="999518" y="260191"/>
                    </a:cubicBezTo>
                    <a:cubicBezTo>
                      <a:pt x="999518" y="265335"/>
                      <a:pt x="1000280" y="273145"/>
                      <a:pt x="1002947" y="275241"/>
                    </a:cubicBezTo>
                    <a:cubicBezTo>
                      <a:pt x="1014949" y="284766"/>
                      <a:pt x="1017997" y="299148"/>
                      <a:pt x="1018949" y="315055"/>
                    </a:cubicBezTo>
                    <a:cubicBezTo>
                      <a:pt x="1020854" y="346488"/>
                      <a:pt x="1022569" y="377920"/>
                      <a:pt x="1024283" y="409448"/>
                    </a:cubicBezTo>
                    <a:cubicBezTo>
                      <a:pt x="1037809" y="409924"/>
                      <a:pt x="1038190" y="401542"/>
                      <a:pt x="1036285" y="388779"/>
                    </a:cubicBezTo>
                    <a:cubicBezTo>
                      <a:pt x="1027427" y="328581"/>
                      <a:pt x="1022378" y="267716"/>
                      <a:pt x="1026950" y="206756"/>
                    </a:cubicBezTo>
                    <a:cubicBezTo>
                      <a:pt x="1029713" y="169894"/>
                      <a:pt x="1033237" y="131794"/>
                      <a:pt x="1054287" y="101600"/>
                    </a:cubicBezTo>
                    <a:cubicBezTo>
                      <a:pt x="1056383" y="98552"/>
                      <a:pt x="1056764" y="93504"/>
                      <a:pt x="1058002" y="89313"/>
                    </a:cubicBezTo>
                    <a:cubicBezTo>
                      <a:pt x="1056859" y="88455"/>
                      <a:pt x="1055716" y="87598"/>
                      <a:pt x="1054573" y="86741"/>
                    </a:cubicBezTo>
                    <a:cubicBezTo>
                      <a:pt x="1035142" y="97980"/>
                      <a:pt x="1022093" y="117316"/>
                      <a:pt x="1010186" y="139414"/>
                    </a:cubicBezTo>
                    <a:close/>
                    <a:moveTo>
                      <a:pt x="1409474" y="637857"/>
                    </a:moveTo>
                    <a:cubicBezTo>
                      <a:pt x="1418809" y="636810"/>
                      <a:pt x="1425762" y="636714"/>
                      <a:pt x="1432525" y="635095"/>
                    </a:cubicBezTo>
                    <a:cubicBezTo>
                      <a:pt x="1474816" y="625284"/>
                      <a:pt x="1517107" y="615759"/>
                      <a:pt x="1559303" y="604901"/>
                    </a:cubicBezTo>
                    <a:cubicBezTo>
                      <a:pt x="1584925" y="598329"/>
                      <a:pt x="1602165" y="576897"/>
                      <a:pt x="1618262" y="547275"/>
                    </a:cubicBezTo>
                    <a:cubicBezTo>
                      <a:pt x="1545777" y="571849"/>
                      <a:pt x="1472530" y="580041"/>
                      <a:pt x="1409474" y="637857"/>
                    </a:cubicBezTo>
                    <a:close/>
                    <a:moveTo>
                      <a:pt x="913127" y="760635"/>
                    </a:moveTo>
                    <a:cubicBezTo>
                      <a:pt x="880932" y="767493"/>
                      <a:pt x="849023" y="776827"/>
                      <a:pt x="817019" y="785400"/>
                    </a:cubicBezTo>
                    <a:cubicBezTo>
                      <a:pt x="810638" y="787114"/>
                      <a:pt x="804256" y="789591"/>
                      <a:pt x="797303" y="789400"/>
                    </a:cubicBezTo>
                    <a:cubicBezTo>
                      <a:pt x="816448" y="769017"/>
                      <a:pt x="840832" y="764921"/>
                      <a:pt x="863120" y="753872"/>
                    </a:cubicBezTo>
                    <a:cubicBezTo>
                      <a:pt x="814067" y="748633"/>
                      <a:pt x="769680" y="781304"/>
                      <a:pt x="717769" y="778732"/>
                    </a:cubicBezTo>
                    <a:cubicBezTo>
                      <a:pt x="725960" y="787876"/>
                      <a:pt x="731485" y="794067"/>
                      <a:pt x="737390" y="800735"/>
                    </a:cubicBezTo>
                    <a:cubicBezTo>
                      <a:pt x="743201" y="785685"/>
                      <a:pt x="754059" y="785400"/>
                      <a:pt x="766156" y="789495"/>
                    </a:cubicBezTo>
                    <a:cubicBezTo>
                      <a:pt x="787492" y="796639"/>
                      <a:pt x="808733" y="803783"/>
                      <a:pt x="830164" y="810165"/>
                    </a:cubicBezTo>
                    <a:cubicBezTo>
                      <a:pt x="835307" y="811689"/>
                      <a:pt x="841308" y="812070"/>
                      <a:pt x="846452" y="810450"/>
                    </a:cubicBezTo>
                    <a:cubicBezTo>
                      <a:pt x="876455" y="800640"/>
                      <a:pt x="906269" y="790162"/>
                      <a:pt x="936177" y="779589"/>
                    </a:cubicBezTo>
                    <a:cubicBezTo>
                      <a:pt x="940273" y="778161"/>
                      <a:pt x="943988" y="775113"/>
                      <a:pt x="949893" y="771588"/>
                    </a:cubicBezTo>
                    <a:cubicBezTo>
                      <a:pt x="937606" y="758539"/>
                      <a:pt x="924557" y="758158"/>
                      <a:pt x="913127" y="760635"/>
                    </a:cubicBezTo>
                    <a:close/>
                    <a:moveTo>
                      <a:pt x="1128106" y="5085556"/>
                    </a:moveTo>
                    <a:cubicBezTo>
                      <a:pt x="1137821" y="5100415"/>
                      <a:pt x="1148680" y="5113941"/>
                      <a:pt x="1159062" y="5128133"/>
                    </a:cubicBezTo>
                    <a:cubicBezTo>
                      <a:pt x="1167825" y="5140040"/>
                      <a:pt x="1177445" y="5144231"/>
                      <a:pt x="1189923" y="5136325"/>
                    </a:cubicBezTo>
                    <a:cubicBezTo>
                      <a:pt x="1196305" y="5132324"/>
                      <a:pt x="1203639" y="5129752"/>
                      <a:pt x="1210688" y="5128800"/>
                    </a:cubicBezTo>
                    <a:cubicBezTo>
                      <a:pt x="1228118" y="5126419"/>
                      <a:pt x="1240501" y="5114417"/>
                      <a:pt x="1252312" y="5097272"/>
                    </a:cubicBezTo>
                    <a:cubicBezTo>
                      <a:pt x="1236691" y="5086604"/>
                      <a:pt x="1220308" y="5080032"/>
                      <a:pt x="1203353" y="5082890"/>
                    </a:cubicBezTo>
                    <a:cubicBezTo>
                      <a:pt x="1176874" y="5087271"/>
                      <a:pt x="1154776" y="5078603"/>
                      <a:pt x="1134583" y="5057267"/>
                    </a:cubicBezTo>
                    <a:cubicBezTo>
                      <a:pt x="1127820" y="5050124"/>
                      <a:pt x="1118771" y="5046409"/>
                      <a:pt x="1110770" y="5041170"/>
                    </a:cubicBezTo>
                    <a:cubicBezTo>
                      <a:pt x="1109342" y="5043170"/>
                      <a:pt x="1108008" y="5045170"/>
                      <a:pt x="1106579" y="5047266"/>
                    </a:cubicBezTo>
                    <a:cubicBezTo>
                      <a:pt x="1113723" y="5059934"/>
                      <a:pt x="1120200" y="5073460"/>
                      <a:pt x="1128106" y="5085556"/>
                    </a:cubicBezTo>
                    <a:close/>
                    <a:moveTo>
                      <a:pt x="1060574" y="334200"/>
                    </a:moveTo>
                    <a:cubicBezTo>
                      <a:pt x="1068003" y="291338"/>
                      <a:pt x="1061717" y="249047"/>
                      <a:pt x="1062098" y="206661"/>
                    </a:cubicBezTo>
                    <a:cubicBezTo>
                      <a:pt x="1062288" y="185325"/>
                      <a:pt x="1054192" y="166941"/>
                      <a:pt x="1046000" y="149130"/>
                    </a:cubicBezTo>
                    <a:cubicBezTo>
                      <a:pt x="1044381" y="149130"/>
                      <a:pt x="1042667" y="149225"/>
                      <a:pt x="1041047" y="149225"/>
                    </a:cubicBezTo>
                    <a:cubicBezTo>
                      <a:pt x="1038857" y="178467"/>
                      <a:pt x="1033999" y="207994"/>
                      <a:pt x="1035142" y="237045"/>
                    </a:cubicBezTo>
                    <a:cubicBezTo>
                      <a:pt x="1037142" y="289242"/>
                      <a:pt x="1042857" y="341249"/>
                      <a:pt x="1046953" y="393351"/>
                    </a:cubicBezTo>
                    <a:cubicBezTo>
                      <a:pt x="1047715" y="402685"/>
                      <a:pt x="1050191" y="408876"/>
                      <a:pt x="1059907" y="406590"/>
                    </a:cubicBezTo>
                    <a:cubicBezTo>
                      <a:pt x="1059907" y="381825"/>
                      <a:pt x="1056573" y="356965"/>
                      <a:pt x="1060574" y="334200"/>
                    </a:cubicBezTo>
                    <a:close/>
                    <a:moveTo>
                      <a:pt x="2436365" y="2604865"/>
                    </a:moveTo>
                    <a:cubicBezTo>
                      <a:pt x="2444651" y="2624296"/>
                      <a:pt x="2451033" y="2644299"/>
                      <a:pt x="2460844" y="2661349"/>
                    </a:cubicBezTo>
                    <a:cubicBezTo>
                      <a:pt x="2476560" y="2688590"/>
                      <a:pt x="2494372" y="2713926"/>
                      <a:pt x="2511422" y="2739834"/>
                    </a:cubicBezTo>
                    <a:cubicBezTo>
                      <a:pt x="2513232" y="2742692"/>
                      <a:pt x="2515803" y="2745454"/>
                      <a:pt x="2518470" y="2746597"/>
                    </a:cubicBezTo>
                    <a:cubicBezTo>
                      <a:pt x="2521804" y="2748026"/>
                      <a:pt x="2526662" y="2749359"/>
                      <a:pt x="2528852" y="2747359"/>
                    </a:cubicBezTo>
                    <a:cubicBezTo>
                      <a:pt x="2530758" y="2745645"/>
                      <a:pt x="2531329" y="2738310"/>
                      <a:pt x="2530091" y="2734786"/>
                    </a:cubicBezTo>
                    <a:cubicBezTo>
                      <a:pt x="2516756" y="2697163"/>
                      <a:pt x="2503040" y="2659825"/>
                      <a:pt x="2489228" y="2622486"/>
                    </a:cubicBezTo>
                    <a:cubicBezTo>
                      <a:pt x="2487228" y="2617152"/>
                      <a:pt x="2484371" y="2612485"/>
                      <a:pt x="2481894" y="2607532"/>
                    </a:cubicBezTo>
                    <a:cubicBezTo>
                      <a:pt x="2466654" y="2606675"/>
                      <a:pt x="2452462" y="2605818"/>
                      <a:pt x="2436365" y="2604865"/>
                    </a:cubicBezTo>
                    <a:close/>
                    <a:moveTo>
                      <a:pt x="773204" y="3459448"/>
                    </a:moveTo>
                    <a:cubicBezTo>
                      <a:pt x="779491" y="3466116"/>
                      <a:pt x="785492" y="3470592"/>
                      <a:pt x="789492" y="3477069"/>
                    </a:cubicBezTo>
                    <a:cubicBezTo>
                      <a:pt x="804065" y="3500692"/>
                      <a:pt x="823877" y="3508788"/>
                      <a:pt x="846642" y="3513550"/>
                    </a:cubicBezTo>
                    <a:cubicBezTo>
                      <a:pt x="885790" y="3521837"/>
                      <a:pt x="922080" y="3540506"/>
                      <a:pt x="953608" y="3571843"/>
                    </a:cubicBezTo>
                    <a:cubicBezTo>
                      <a:pt x="954751" y="3572986"/>
                      <a:pt x="956465" y="3573463"/>
                      <a:pt x="960561" y="3575653"/>
                    </a:cubicBezTo>
                    <a:cubicBezTo>
                      <a:pt x="922652" y="3505073"/>
                      <a:pt x="824830" y="3444303"/>
                      <a:pt x="773204" y="3459448"/>
                    </a:cubicBezTo>
                    <a:close/>
                    <a:moveTo>
                      <a:pt x="1114104" y="227997"/>
                    </a:moveTo>
                    <a:cubicBezTo>
                      <a:pt x="1108961" y="219710"/>
                      <a:pt x="1102960" y="211804"/>
                      <a:pt x="1096102" y="205803"/>
                    </a:cubicBezTo>
                    <a:cubicBezTo>
                      <a:pt x="1087434" y="198088"/>
                      <a:pt x="1077719" y="204375"/>
                      <a:pt x="1076766" y="217519"/>
                    </a:cubicBezTo>
                    <a:cubicBezTo>
                      <a:pt x="1075909" y="228663"/>
                      <a:pt x="1075718" y="239903"/>
                      <a:pt x="1075909" y="251142"/>
                    </a:cubicBezTo>
                    <a:cubicBezTo>
                      <a:pt x="1076099" y="261429"/>
                      <a:pt x="1075623" y="271812"/>
                      <a:pt x="1086386" y="276860"/>
                    </a:cubicBezTo>
                    <a:cubicBezTo>
                      <a:pt x="1089911" y="278479"/>
                      <a:pt x="1093149" y="288671"/>
                      <a:pt x="1092863" y="294576"/>
                    </a:cubicBezTo>
                    <a:cubicBezTo>
                      <a:pt x="1091816" y="316293"/>
                      <a:pt x="1089339" y="337820"/>
                      <a:pt x="1087053" y="359442"/>
                    </a:cubicBezTo>
                    <a:cubicBezTo>
                      <a:pt x="1085624" y="373158"/>
                      <a:pt x="1083243" y="386778"/>
                      <a:pt x="1082386" y="400494"/>
                    </a:cubicBezTo>
                    <a:cubicBezTo>
                      <a:pt x="1082195" y="403352"/>
                      <a:pt x="1086482" y="406686"/>
                      <a:pt x="1088672" y="409829"/>
                    </a:cubicBezTo>
                    <a:cubicBezTo>
                      <a:pt x="1090196" y="406686"/>
                      <a:pt x="1092578" y="403638"/>
                      <a:pt x="1093149" y="400304"/>
                    </a:cubicBezTo>
                    <a:cubicBezTo>
                      <a:pt x="1096769" y="377349"/>
                      <a:pt x="1098578" y="353727"/>
                      <a:pt x="1103722" y="331438"/>
                    </a:cubicBezTo>
                    <a:cubicBezTo>
                      <a:pt x="1107722" y="314198"/>
                      <a:pt x="1114009" y="312769"/>
                      <a:pt x="1128677" y="321246"/>
                    </a:cubicBezTo>
                    <a:cubicBezTo>
                      <a:pt x="1124772" y="288480"/>
                      <a:pt x="1130868" y="255333"/>
                      <a:pt x="1114104" y="227997"/>
                    </a:cubicBezTo>
                    <a:close/>
                    <a:moveTo>
                      <a:pt x="582609" y="714534"/>
                    </a:moveTo>
                    <a:cubicBezTo>
                      <a:pt x="539270" y="709390"/>
                      <a:pt x="497075" y="698151"/>
                      <a:pt x="455069" y="683482"/>
                    </a:cubicBezTo>
                    <a:cubicBezTo>
                      <a:pt x="405349" y="666051"/>
                      <a:pt x="360772" y="634238"/>
                      <a:pt x="314099" y="608330"/>
                    </a:cubicBezTo>
                    <a:cubicBezTo>
                      <a:pt x="290287" y="595090"/>
                      <a:pt x="260378" y="589185"/>
                      <a:pt x="242567" y="597471"/>
                    </a:cubicBezTo>
                    <a:cubicBezTo>
                      <a:pt x="277523" y="631761"/>
                      <a:pt x="545747" y="732345"/>
                      <a:pt x="594896" y="727297"/>
                    </a:cubicBezTo>
                    <a:cubicBezTo>
                      <a:pt x="589181" y="721201"/>
                      <a:pt x="586133" y="714915"/>
                      <a:pt x="582609" y="714534"/>
                    </a:cubicBezTo>
                    <a:close/>
                    <a:moveTo>
                      <a:pt x="1145441" y="4906772"/>
                    </a:moveTo>
                    <a:cubicBezTo>
                      <a:pt x="1147632" y="4892199"/>
                      <a:pt x="1148204" y="4875435"/>
                      <a:pt x="1144775" y="4861624"/>
                    </a:cubicBezTo>
                    <a:cubicBezTo>
                      <a:pt x="1137059" y="4830858"/>
                      <a:pt x="1126201" y="4801235"/>
                      <a:pt x="1117152" y="4772755"/>
                    </a:cubicBezTo>
                    <a:cubicBezTo>
                      <a:pt x="1099721" y="4803235"/>
                      <a:pt x="1107341" y="4928584"/>
                      <a:pt x="1130678" y="4974686"/>
                    </a:cubicBezTo>
                    <a:cubicBezTo>
                      <a:pt x="1135916" y="4951825"/>
                      <a:pt x="1142108" y="4929632"/>
                      <a:pt x="1145441" y="4906772"/>
                    </a:cubicBezTo>
                    <a:close/>
                    <a:moveTo>
                      <a:pt x="656999" y="702056"/>
                    </a:moveTo>
                    <a:cubicBezTo>
                      <a:pt x="649665" y="690054"/>
                      <a:pt x="639188" y="681006"/>
                      <a:pt x="629567" y="671671"/>
                    </a:cubicBezTo>
                    <a:cubicBezTo>
                      <a:pt x="627186" y="669385"/>
                      <a:pt x="622424" y="671004"/>
                      <a:pt x="618804" y="670814"/>
                    </a:cubicBezTo>
                    <a:cubicBezTo>
                      <a:pt x="618709" y="675291"/>
                      <a:pt x="617375" y="680434"/>
                      <a:pt x="618614" y="684054"/>
                    </a:cubicBezTo>
                    <a:cubicBezTo>
                      <a:pt x="633854" y="727964"/>
                      <a:pt x="651189" y="770636"/>
                      <a:pt x="683574" y="798639"/>
                    </a:cubicBezTo>
                    <a:cubicBezTo>
                      <a:pt x="694814" y="808355"/>
                      <a:pt x="709768" y="811403"/>
                      <a:pt x="724436" y="818166"/>
                    </a:cubicBezTo>
                    <a:cubicBezTo>
                      <a:pt x="700433" y="776637"/>
                      <a:pt x="679383" y="738727"/>
                      <a:pt x="656999" y="702056"/>
                    </a:cubicBezTo>
                    <a:close/>
                    <a:moveTo>
                      <a:pt x="1830289" y="384111"/>
                    </a:moveTo>
                    <a:cubicBezTo>
                      <a:pt x="1823621" y="385064"/>
                      <a:pt x="1816097" y="383921"/>
                      <a:pt x="1810382" y="387350"/>
                    </a:cubicBezTo>
                    <a:cubicBezTo>
                      <a:pt x="1789427" y="399923"/>
                      <a:pt x="1768472" y="412877"/>
                      <a:pt x="1748660" y="428022"/>
                    </a:cubicBezTo>
                    <a:cubicBezTo>
                      <a:pt x="1727609" y="444024"/>
                      <a:pt x="1708369" y="463550"/>
                      <a:pt x="1687509" y="479838"/>
                    </a:cubicBezTo>
                    <a:cubicBezTo>
                      <a:pt x="1660363" y="500983"/>
                      <a:pt x="1645790" y="535273"/>
                      <a:pt x="1627311" y="565944"/>
                    </a:cubicBezTo>
                    <a:cubicBezTo>
                      <a:pt x="1695129" y="505936"/>
                      <a:pt x="1756470" y="435261"/>
                      <a:pt x="1830289" y="384111"/>
                    </a:cubicBezTo>
                    <a:close/>
                    <a:moveTo>
                      <a:pt x="1472720" y="2535523"/>
                    </a:moveTo>
                    <a:cubicBezTo>
                      <a:pt x="1482245" y="2542000"/>
                      <a:pt x="1489294" y="2546191"/>
                      <a:pt x="1495866" y="2551335"/>
                    </a:cubicBezTo>
                    <a:cubicBezTo>
                      <a:pt x="1508058" y="2560860"/>
                      <a:pt x="1521107" y="2569432"/>
                      <a:pt x="1531966" y="2581053"/>
                    </a:cubicBezTo>
                    <a:cubicBezTo>
                      <a:pt x="1555302" y="2606008"/>
                      <a:pt x="1557493" y="2634202"/>
                      <a:pt x="1540634" y="2665635"/>
                    </a:cubicBezTo>
                    <a:cubicBezTo>
                      <a:pt x="1539681" y="2667349"/>
                      <a:pt x="1539205" y="2669350"/>
                      <a:pt x="1537395" y="2674112"/>
                    </a:cubicBezTo>
                    <a:cubicBezTo>
                      <a:pt x="1555969" y="2688781"/>
                      <a:pt x="1574543" y="2703449"/>
                      <a:pt x="1596260" y="2720594"/>
                    </a:cubicBezTo>
                    <a:cubicBezTo>
                      <a:pt x="1575876" y="2643918"/>
                      <a:pt x="1542920" y="2581910"/>
                      <a:pt x="1507772" y="2520664"/>
                    </a:cubicBezTo>
                    <a:cubicBezTo>
                      <a:pt x="1496819" y="2525427"/>
                      <a:pt x="1486436" y="2529808"/>
                      <a:pt x="1472720" y="2535523"/>
                    </a:cubicBezTo>
                    <a:close/>
                    <a:moveTo>
                      <a:pt x="1022569" y="3264852"/>
                    </a:moveTo>
                    <a:cubicBezTo>
                      <a:pt x="1037428" y="3250851"/>
                      <a:pt x="1051239" y="3237897"/>
                      <a:pt x="1066955" y="3223038"/>
                    </a:cubicBezTo>
                    <a:cubicBezTo>
                      <a:pt x="1035237" y="3183318"/>
                      <a:pt x="1003043" y="3145028"/>
                      <a:pt x="985707" y="3092831"/>
                    </a:cubicBezTo>
                    <a:cubicBezTo>
                      <a:pt x="997899" y="3149505"/>
                      <a:pt x="1009996" y="3206083"/>
                      <a:pt x="1022569" y="3264852"/>
                    </a:cubicBezTo>
                    <a:close/>
                    <a:moveTo>
                      <a:pt x="1612738" y="2847181"/>
                    </a:moveTo>
                    <a:cubicBezTo>
                      <a:pt x="1609499" y="2812701"/>
                      <a:pt x="1605785" y="2778220"/>
                      <a:pt x="1602356" y="2743740"/>
                    </a:cubicBezTo>
                    <a:cubicBezTo>
                      <a:pt x="1601403" y="2734596"/>
                      <a:pt x="1597879" y="2729643"/>
                      <a:pt x="1591021" y="2724785"/>
                    </a:cubicBezTo>
                    <a:cubicBezTo>
                      <a:pt x="1573304" y="2712117"/>
                      <a:pt x="1556636" y="2697067"/>
                      <a:pt x="1539491" y="2683256"/>
                    </a:cubicBezTo>
                    <a:cubicBezTo>
                      <a:pt x="1536728" y="2681065"/>
                      <a:pt x="1533204" y="2680399"/>
                      <a:pt x="1529966" y="2678970"/>
                    </a:cubicBezTo>
                    <a:cubicBezTo>
                      <a:pt x="1530918" y="2683447"/>
                      <a:pt x="1531013" y="2688781"/>
                      <a:pt x="1533109" y="2692209"/>
                    </a:cubicBezTo>
                    <a:cubicBezTo>
                      <a:pt x="1542824" y="2708497"/>
                      <a:pt x="1553588" y="2723737"/>
                      <a:pt x="1563113" y="2740216"/>
                    </a:cubicBezTo>
                    <a:cubicBezTo>
                      <a:pt x="1585115" y="2778220"/>
                      <a:pt x="1600641" y="2820130"/>
                      <a:pt x="1611119" y="2866041"/>
                    </a:cubicBezTo>
                    <a:cubicBezTo>
                      <a:pt x="1611690" y="2859754"/>
                      <a:pt x="1613309" y="2853277"/>
                      <a:pt x="1612738" y="2847181"/>
                    </a:cubicBezTo>
                    <a:close/>
                    <a:moveTo>
                      <a:pt x="1551397" y="2502281"/>
                    </a:moveTo>
                    <a:cubicBezTo>
                      <a:pt x="1551111" y="2496185"/>
                      <a:pt x="1547111" y="2489422"/>
                      <a:pt x="1543301" y="2484755"/>
                    </a:cubicBezTo>
                    <a:cubicBezTo>
                      <a:pt x="1515011" y="2449893"/>
                      <a:pt x="1496057" y="2407984"/>
                      <a:pt x="1482341" y="2361787"/>
                    </a:cubicBezTo>
                    <a:cubicBezTo>
                      <a:pt x="1481960" y="2360359"/>
                      <a:pt x="1480912" y="2359216"/>
                      <a:pt x="1479674" y="2357215"/>
                    </a:cubicBezTo>
                    <a:cubicBezTo>
                      <a:pt x="1477483" y="2358644"/>
                      <a:pt x="1474625" y="2359406"/>
                      <a:pt x="1473387" y="2361597"/>
                    </a:cubicBezTo>
                    <a:cubicBezTo>
                      <a:pt x="1467958" y="2371312"/>
                      <a:pt x="1475768" y="2411603"/>
                      <a:pt x="1483865" y="2417890"/>
                    </a:cubicBezTo>
                    <a:cubicBezTo>
                      <a:pt x="1502724" y="2432558"/>
                      <a:pt x="1515011" y="2454180"/>
                      <a:pt x="1523298" y="2479135"/>
                    </a:cubicBezTo>
                    <a:cubicBezTo>
                      <a:pt x="1525394" y="2485517"/>
                      <a:pt x="1524727" y="2496185"/>
                      <a:pt x="1521679" y="2501709"/>
                    </a:cubicBezTo>
                    <a:cubicBezTo>
                      <a:pt x="1516535" y="2510949"/>
                      <a:pt x="1518440" y="2517045"/>
                      <a:pt x="1522822" y="2524379"/>
                    </a:cubicBezTo>
                    <a:cubicBezTo>
                      <a:pt x="1531490" y="2538857"/>
                      <a:pt x="1539967" y="2553430"/>
                      <a:pt x="1548539" y="2568003"/>
                    </a:cubicBezTo>
                    <a:cubicBezTo>
                      <a:pt x="1549587" y="2567623"/>
                      <a:pt x="1550635" y="2567337"/>
                      <a:pt x="1551683" y="2566956"/>
                    </a:cubicBezTo>
                    <a:cubicBezTo>
                      <a:pt x="1551778" y="2545334"/>
                      <a:pt x="1552349" y="2523712"/>
                      <a:pt x="1551397" y="2502281"/>
                    </a:cubicBezTo>
                    <a:close/>
                    <a:moveTo>
                      <a:pt x="967324" y="853408"/>
                    </a:moveTo>
                    <a:cubicBezTo>
                      <a:pt x="956846" y="858647"/>
                      <a:pt x="948179" y="863981"/>
                      <a:pt x="939035" y="867315"/>
                    </a:cubicBezTo>
                    <a:cubicBezTo>
                      <a:pt x="930462" y="870458"/>
                      <a:pt x="921413" y="871410"/>
                      <a:pt x="912650" y="873315"/>
                    </a:cubicBezTo>
                    <a:cubicBezTo>
                      <a:pt x="912460" y="872077"/>
                      <a:pt x="912269" y="870744"/>
                      <a:pt x="912079" y="869505"/>
                    </a:cubicBezTo>
                    <a:cubicBezTo>
                      <a:pt x="930176" y="860742"/>
                      <a:pt x="948274" y="851979"/>
                      <a:pt x="966371" y="843216"/>
                    </a:cubicBezTo>
                    <a:cubicBezTo>
                      <a:pt x="966657" y="841121"/>
                      <a:pt x="966848" y="839121"/>
                      <a:pt x="967133" y="837025"/>
                    </a:cubicBezTo>
                    <a:cubicBezTo>
                      <a:pt x="963609" y="834549"/>
                      <a:pt x="959132" y="828834"/>
                      <a:pt x="956561" y="829977"/>
                    </a:cubicBezTo>
                    <a:cubicBezTo>
                      <a:pt x="927224" y="843026"/>
                      <a:pt x="896553" y="842931"/>
                      <a:pt x="866168" y="846741"/>
                    </a:cubicBezTo>
                    <a:cubicBezTo>
                      <a:pt x="865692" y="846836"/>
                      <a:pt x="865406" y="848455"/>
                      <a:pt x="864930" y="849312"/>
                    </a:cubicBezTo>
                    <a:cubicBezTo>
                      <a:pt x="892267" y="906843"/>
                      <a:pt x="935701" y="909510"/>
                      <a:pt x="967324" y="853408"/>
                    </a:cubicBezTo>
                    <a:close/>
                    <a:moveTo>
                      <a:pt x="558606" y="835215"/>
                    </a:moveTo>
                    <a:cubicBezTo>
                      <a:pt x="563369" y="837882"/>
                      <a:pt x="566607" y="839597"/>
                      <a:pt x="569750" y="841502"/>
                    </a:cubicBezTo>
                    <a:cubicBezTo>
                      <a:pt x="616613" y="869601"/>
                      <a:pt x="661952" y="858266"/>
                      <a:pt x="707291" y="833691"/>
                    </a:cubicBezTo>
                    <a:cubicBezTo>
                      <a:pt x="657761" y="808545"/>
                      <a:pt x="609279" y="822642"/>
                      <a:pt x="558606" y="835215"/>
                    </a:cubicBezTo>
                    <a:close/>
                    <a:moveTo>
                      <a:pt x="763298" y="837692"/>
                    </a:moveTo>
                    <a:cubicBezTo>
                      <a:pt x="759965" y="835311"/>
                      <a:pt x="754916" y="834644"/>
                      <a:pt x="751202" y="835787"/>
                    </a:cubicBezTo>
                    <a:cubicBezTo>
                      <a:pt x="724246" y="844645"/>
                      <a:pt x="697481" y="854170"/>
                      <a:pt x="671001" y="866267"/>
                    </a:cubicBezTo>
                    <a:cubicBezTo>
                      <a:pt x="714340" y="874649"/>
                      <a:pt x="757298" y="890270"/>
                      <a:pt x="800636" y="872553"/>
                    </a:cubicBezTo>
                    <a:cubicBezTo>
                      <a:pt x="800827" y="870648"/>
                      <a:pt x="800922" y="868743"/>
                      <a:pt x="801113" y="866838"/>
                    </a:cubicBezTo>
                    <a:cubicBezTo>
                      <a:pt x="788635" y="857028"/>
                      <a:pt x="776157" y="846836"/>
                      <a:pt x="763298" y="837692"/>
                    </a:cubicBezTo>
                    <a:close/>
                    <a:moveTo>
                      <a:pt x="1603975" y="699294"/>
                    </a:moveTo>
                    <a:cubicBezTo>
                      <a:pt x="1609690" y="719010"/>
                      <a:pt x="1611404" y="720058"/>
                      <a:pt x="1626454" y="715105"/>
                    </a:cubicBezTo>
                    <a:cubicBezTo>
                      <a:pt x="1681413" y="696817"/>
                      <a:pt x="1728848" y="660336"/>
                      <a:pt x="1773710" y="617855"/>
                    </a:cubicBezTo>
                    <a:cubicBezTo>
                      <a:pt x="1775615" y="616045"/>
                      <a:pt x="1777139" y="613283"/>
                      <a:pt x="1778759" y="610997"/>
                    </a:cubicBezTo>
                    <a:cubicBezTo>
                      <a:pt x="1722656" y="647668"/>
                      <a:pt x="1664935" y="678529"/>
                      <a:pt x="1603975" y="699294"/>
                    </a:cubicBezTo>
                    <a:close/>
                    <a:moveTo>
                      <a:pt x="1186208" y="3274473"/>
                    </a:moveTo>
                    <a:cubicBezTo>
                      <a:pt x="1168778" y="3276378"/>
                      <a:pt x="1170302" y="3291046"/>
                      <a:pt x="1170778" y="3306477"/>
                    </a:cubicBezTo>
                    <a:cubicBezTo>
                      <a:pt x="1171730" y="3338576"/>
                      <a:pt x="1171826" y="3370675"/>
                      <a:pt x="1172302" y="3402775"/>
                    </a:cubicBezTo>
                    <a:cubicBezTo>
                      <a:pt x="1172397" y="3407347"/>
                      <a:pt x="1172778" y="3411918"/>
                      <a:pt x="1173064" y="3416014"/>
                    </a:cubicBezTo>
                    <a:cubicBezTo>
                      <a:pt x="1198400" y="3371151"/>
                      <a:pt x="1203544" y="3321241"/>
                      <a:pt x="1195829" y="3266758"/>
                    </a:cubicBezTo>
                    <a:cubicBezTo>
                      <a:pt x="1192400" y="3269615"/>
                      <a:pt x="1189447" y="3274092"/>
                      <a:pt x="1186208" y="3274473"/>
                    </a:cubicBezTo>
                    <a:close/>
                    <a:moveTo>
                      <a:pt x="868454" y="890270"/>
                    </a:moveTo>
                    <a:cubicBezTo>
                      <a:pt x="855024" y="841311"/>
                      <a:pt x="797588" y="798925"/>
                      <a:pt x="749678" y="803402"/>
                    </a:cubicBezTo>
                    <a:cubicBezTo>
                      <a:pt x="758631" y="819880"/>
                      <a:pt x="815305" y="860838"/>
                      <a:pt x="868454" y="890270"/>
                    </a:cubicBezTo>
                    <a:close/>
                    <a:moveTo>
                      <a:pt x="424304" y="656050"/>
                    </a:moveTo>
                    <a:cubicBezTo>
                      <a:pt x="434210" y="660051"/>
                      <a:pt x="446592" y="666147"/>
                      <a:pt x="459451" y="670052"/>
                    </a:cubicBezTo>
                    <a:cubicBezTo>
                      <a:pt x="496694" y="681196"/>
                      <a:pt x="533841" y="692340"/>
                      <a:pt x="571370" y="701580"/>
                    </a:cubicBezTo>
                    <a:cubicBezTo>
                      <a:pt x="589181" y="705961"/>
                      <a:pt x="590420" y="703008"/>
                      <a:pt x="593087" y="681958"/>
                    </a:cubicBezTo>
                    <a:cubicBezTo>
                      <a:pt x="535556" y="673100"/>
                      <a:pt x="478787" y="664432"/>
                      <a:pt x="424304" y="656050"/>
                    </a:cubicBezTo>
                    <a:close/>
                    <a:moveTo>
                      <a:pt x="738248" y="487362"/>
                    </a:moveTo>
                    <a:cubicBezTo>
                      <a:pt x="758631" y="495078"/>
                      <a:pt x="776824" y="511461"/>
                      <a:pt x="798255" y="522700"/>
                    </a:cubicBezTo>
                    <a:cubicBezTo>
                      <a:pt x="795017" y="516128"/>
                      <a:pt x="793112" y="506508"/>
                      <a:pt x="788444" y="503364"/>
                    </a:cubicBezTo>
                    <a:cubicBezTo>
                      <a:pt x="746153" y="475266"/>
                      <a:pt x="705958" y="443738"/>
                      <a:pt x="672049" y="400494"/>
                    </a:cubicBezTo>
                    <a:cubicBezTo>
                      <a:pt x="686908" y="438213"/>
                      <a:pt x="702148" y="473646"/>
                      <a:pt x="738248" y="487362"/>
                    </a:cubicBezTo>
                    <a:close/>
                    <a:moveTo>
                      <a:pt x="848738" y="824452"/>
                    </a:moveTo>
                    <a:cubicBezTo>
                      <a:pt x="848738" y="825690"/>
                      <a:pt x="848833" y="826929"/>
                      <a:pt x="848833" y="828167"/>
                    </a:cubicBezTo>
                    <a:cubicBezTo>
                      <a:pt x="850738" y="829215"/>
                      <a:pt x="852738" y="831310"/>
                      <a:pt x="854643" y="831215"/>
                    </a:cubicBezTo>
                    <a:cubicBezTo>
                      <a:pt x="876741" y="830262"/>
                      <a:pt x="898934" y="829786"/>
                      <a:pt x="920937" y="827214"/>
                    </a:cubicBezTo>
                    <a:cubicBezTo>
                      <a:pt x="931224" y="825976"/>
                      <a:pt x="941321" y="820928"/>
                      <a:pt x="951131" y="816642"/>
                    </a:cubicBezTo>
                    <a:cubicBezTo>
                      <a:pt x="953227" y="815689"/>
                      <a:pt x="955322" y="810260"/>
                      <a:pt x="955227" y="807021"/>
                    </a:cubicBezTo>
                    <a:cubicBezTo>
                      <a:pt x="954941" y="800259"/>
                      <a:pt x="953227" y="793591"/>
                      <a:pt x="951798" y="785114"/>
                    </a:cubicBezTo>
                    <a:cubicBezTo>
                      <a:pt x="917318" y="798354"/>
                      <a:pt x="883028" y="811403"/>
                      <a:pt x="848738" y="824452"/>
                    </a:cubicBezTo>
                    <a:close/>
                    <a:moveTo>
                      <a:pt x="612041" y="676815"/>
                    </a:moveTo>
                    <a:cubicBezTo>
                      <a:pt x="603469" y="689483"/>
                      <a:pt x="602040" y="708914"/>
                      <a:pt x="608517" y="728345"/>
                    </a:cubicBezTo>
                    <a:cubicBezTo>
                      <a:pt x="620423" y="763778"/>
                      <a:pt x="633663" y="797401"/>
                      <a:pt x="670906" y="800735"/>
                    </a:cubicBezTo>
                    <a:cubicBezTo>
                      <a:pt x="643474" y="764445"/>
                      <a:pt x="622614" y="724344"/>
                      <a:pt x="612041" y="676815"/>
                    </a:cubicBezTo>
                    <a:close/>
                    <a:moveTo>
                      <a:pt x="297621" y="1162399"/>
                    </a:moveTo>
                    <a:cubicBezTo>
                      <a:pt x="299431" y="1180116"/>
                      <a:pt x="304098" y="1197356"/>
                      <a:pt x="307527" y="1214691"/>
                    </a:cubicBezTo>
                    <a:cubicBezTo>
                      <a:pt x="309242" y="1215358"/>
                      <a:pt x="310861" y="1216120"/>
                      <a:pt x="312575" y="1216787"/>
                    </a:cubicBezTo>
                    <a:cubicBezTo>
                      <a:pt x="319433" y="1204119"/>
                      <a:pt x="326387" y="1191355"/>
                      <a:pt x="334197" y="1176972"/>
                    </a:cubicBezTo>
                    <a:cubicBezTo>
                      <a:pt x="329339" y="1162685"/>
                      <a:pt x="323529" y="1145921"/>
                      <a:pt x="317719" y="1128966"/>
                    </a:cubicBezTo>
                    <a:cubicBezTo>
                      <a:pt x="304098" y="1131729"/>
                      <a:pt x="295621" y="1143635"/>
                      <a:pt x="297621" y="1162399"/>
                    </a:cubicBezTo>
                    <a:close/>
                    <a:moveTo>
                      <a:pt x="1058954" y="3560890"/>
                    </a:moveTo>
                    <a:cubicBezTo>
                      <a:pt x="1051715" y="3586131"/>
                      <a:pt x="1042476" y="3608419"/>
                      <a:pt x="1049906" y="3634708"/>
                    </a:cubicBezTo>
                    <a:cubicBezTo>
                      <a:pt x="1056383" y="3657568"/>
                      <a:pt x="1061907" y="3680905"/>
                      <a:pt x="1067908" y="3703955"/>
                    </a:cubicBezTo>
                    <a:cubicBezTo>
                      <a:pt x="1067717" y="3656425"/>
                      <a:pt x="1074099" y="3608610"/>
                      <a:pt x="1058954" y="3560890"/>
                    </a:cubicBezTo>
                    <a:close/>
                    <a:moveTo>
                      <a:pt x="394586" y="800259"/>
                    </a:moveTo>
                    <a:cubicBezTo>
                      <a:pt x="371535" y="782923"/>
                      <a:pt x="365058" y="784257"/>
                      <a:pt x="350199" y="810069"/>
                    </a:cubicBezTo>
                    <a:cubicBezTo>
                      <a:pt x="341627" y="824928"/>
                      <a:pt x="333721" y="840359"/>
                      <a:pt x="325529" y="855504"/>
                    </a:cubicBezTo>
                    <a:cubicBezTo>
                      <a:pt x="327339" y="857599"/>
                      <a:pt x="329054" y="859790"/>
                      <a:pt x="330863" y="861885"/>
                    </a:cubicBezTo>
                    <a:cubicBezTo>
                      <a:pt x="352009" y="841407"/>
                      <a:pt x="373154" y="820928"/>
                      <a:pt x="394586" y="800259"/>
                    </a:cubicBezTo>
                    <a:close/>
                    <a:moveTo>
                      <a:pt x="1274029" y="420021"/>
                    </a:moveTo>
                    <a:cubicBezTo>
                      <a:pt x="1250693" y="449358"/>
                      <a:pt x="1246121" y="490125"/>
                      <a:pt x="1229357" y="521938"/>
                    </a:cubicBezTo>
                    <a:cubicBezTo>
                      <a:pt x="1226975" y="526415"/>
                      <a:pt x="1229071" y="534416"/>
                      <a:pt x="1229071" y="542226"/>
                    </a:cubicBezTo>
                    <a:cubicBezTo>
                      <a:pt x="1250883" y="520414"/>
                      <a:pt x="1280982" y="440976"/>
                      <a:pt x="1274029" y="420021"/>
                    </a:cubicBezTo>
                    <a:close/>
                    <a:moveTo>
                      <a:pt x="397157" y="1155351"/>
                    </a:moveTo>
                    <a:cubicBezTo>
                      <a:pt x="398205" y="1124014"/>
                      <a:pt x="374488" y="1106964"/>
                      <a:pt x="338769" y="1107821"/>
                    </a:cubicBezTo>
                    <a:cubicBezTo>
                      <a:pt x="352199" y="1126776"/>
                      <a:pt x="365820" y="1146016"/>
                      <a:pt x="379917" y="1165924"/>
                    </a:cubicBezTo>
                    <a:cubicBezTo>
                      <a:pt x="384680" y="1163066"/>
                      <a:pt x="390966" y="1159161"/>
                      <a:pt x="397157" y="1155351"/>
                    </a:cubicBezTo>
                    <a:close/>
                    <a:moveTo>
                      <a:pt x="1095530" y="5045456"/>
                    </a:moveTo>
                    <a:cubicBezTo>
                      <a:pt x="1076957" y="5065459"/>
                      <a:pt x="1073813" y="5089271"/>
                      <a:pt x="1071527" y="5112036"/>
                    </a:cubicBezTo>
                    <a:cubicBezTo>
                      <a:pt x="1086672" y="5106416"/>
                      <a:pt x="1101055" y="5101082"/>
                      <a:pt x="1115723" y="5095653"/>
                    </a:cubicBezTo>
                    <a:cubicBezTo>
                      <a:pt x="1109913" y="5081270"/>
                      <a:pt x="1103341" y="5064792"/>
                      <a:pt x="1095530" y="5045456"/>
                    </a:cubicBezTo>
                    <a:close/>
                    <a:moveTo>
                      <a:pt x="1651409" y="3009678"/>
                    </a:moveTo>
                    <a:cubicBezTo>
                      <a:pt x="1682366" y="2983103"/>
                      <a:pt x="1723133" y="2973578"/>
                      <a:pt x="1741135" y="2924429"/>
                    </a:cubicBezTo>
                    <a:cubicBezTo>
                      <a:pt x="1706369" y="2944146"/>
                      <a:pt x="1674460" y="2969197"/>
                      <a:pt x="1651409" y="3009678"/>
                    </a:cubicBezTo>
                    <a:close/>
                    <a:moveTo>
                      <a:pt x="310099" y="2015744"/>
                    </a:moveTo>
                    <a:cubicBezTo>
                      <a:pt x="305051" y="2006409"/>
                      <a:pt x="298478" y="2012315"/>
                      <a:pt x="296478" y="2019649"/>
                    </a:cubicBezTo>
                    <a:cubicBezTo>
                      <a:pt x="294192" y="2027841"/>
                      <a:pt x="294668" y="2037270"/>
                      <a:pt x="294383" y="2046224"/>
                    </a:cubicBezTo>
                    <a:cubicBezTo>
                      <a:pt x="293906" y="2059559"/>
                      <a:pt x="303622" y="2055558"/>
                      <a:pt x="308861" y="2059273"/>
                    </a:cubicBezTo>
                    <a:cubicBezTo>
                      <a:pt x="321910" y="2068608"/>
                      <a:pt x="334673" y="2078514"/>
                      <a:pt x="346961" y="2087753"/>
                    </a:cubicBezTo>
                    <a:cubicBezTo>
                      <a:pt x="335054" y="2064417"/>
                      <a:pt x="323148" y="2039557"/>
                      <a:pt x="310099" y="2015744"/>
                    </a:cubicBezTo>
                    <a:close/>
                    <a:moveTo>
                      <a:pt x="1013901" y="416496"/>
                    </a:moveTo>
                    <a:cubicBezTo>
                      <a:pt x="1010091" y="374967"/>
                      <a:pt x="1012282" y="332486"/>
                      <a:pt x="1000757" y="292195"/>
                    </a:cubicBezTo>
                    <a:cubicBezTo>
                      <a:pt x="993708" y="335534"/>
                      <a:pt x="997613" y="377063"/>
                      <a:pt x="1013901" y="416496"/>
                    </a:cubicBezTo>
                    <a:close/>
                    <a:moveTo>
                      <a:pt x="676145" y="2221198"/>
                    </a:moveTo>
                    <a:cubicBezTo>
                      <a:pt x="679669" y="2210626"/>
                      <a:pt x="672906" y="2189480"/>
                      <a:pt x="664238" y="2186146"/>
                    </a:cubicBezTo>
                    <a:cubicBezTo>
                      <a:pt x="657857" y="2183670"/>
                      <a:pt x="647570" y="2197195"/>
                      <a:pt x="649475" y="2206816"/>
                    </a:cubicBezTo>
                    <a:cubicBezTo>
                      <a:pt x="651856" y="2219198"/>
                      <a:pt x="654713" y="2231676"/>
                      <a:pt x="658714" y="2243392"/>
                    </a:cubicBezTo>
                    <a:cubicBezTo>
                      <a:pt x="660143" y="2247583"/>
                      <a:pt x="665477" y="2249773"/>
                      <a:pt x="668048" y="2252059"/>
                    </a:cubicBezTo>
                    <a:cubicBezTo>
                      <a:pt x="671287" y="2239582"/>
                      <a:pt x="673192" y="2230152"/>
                      <a:pt x="676145" y="2221198"/>
                    </a:cubicBezTo>
                    <a:close/>
                    <a:moveTo>
                      <a:pt x="831688" y="428307"/>
                    </a:moveTo>
                    <a:cubicBezTo>
                      <a:pt x="824258" y="456311"/>
                      <a:pt x="854929" y="515366"/>
                      <a:pt x="882170" y="528987"/>
                    </a:cubicBezTo>
                    <a:cubicBezTo>
                      <a:pt x="864835" y="494506"/>
                      <a:pt x="848928" y="462693"/>
                      <a:pt x="831688" y="428307"/>
                    </a:cubicBezTo>
                    <a:close/>
                    <a:moveTo>
                      <a:pt x="781205" y="602996"/>
                    </a:moveTo>
                    <a:cubicBezTo>
                      <a:pt x="797493" y="642429"/>
                      <a:pt x="814733" y="657098"/>
                      <a:pt x="852548" y="649097"/>
                    </a:cubicBezTo>
                    <a:cubicBezTo>
                      <a:pt x="825592" y="638715"/>
                      <a:pt x="808828" y="610425"/>
                      <a:pt x="781205" y="602996"/>
                    </a:cubicBezTo>
                    <a:close/>
                    <a:moveTo>
                      <a:pt x="1070099" y="406590"/>
                    </a:moveTo>
                    <a:cubicBezTo>
                      <a:pt x="1071051" y="367157"/>
                      <a:pt x="1092101" y="330867"/>
                      <a:pt x="1079719" y="289338"/>
                    </a:cubicBezTo>
                    <a:cubicBezTo>
                      <a:pt x="1064193" y="326676"/>
                      <a:pt x="1068003" y="366776"/>
                      <a:pt x="1070099" y="406590"/>
                    </a:cubicBezTo>
                    <a:close/>
                    <a:moveTo>
                      <a:pt x="981230" y="366966"/>
                    </a:moveTo>
                    <a:cubicBezTo>
                      <a:pt x="979992" y="367252"/>
                      <a:pt x="978659" y="367538"/>
                      <a:pt x="977420" y="367824"/>
                    </a:cubicBezTo>
                    <a:cubicBezTo>
                      <a:pt x="965038" y="410781"/>
                      <a:pt x="981421" y="447548"/>
                      <a:pt x="996661" y="484314"/>
                    </a:cubicBezTo>
                    <a:cubicBezTo>
                      <a:pt x="991517" y="445167"/>
                      <a:pt x="986374" y="406114"/>
                      <a:pt x="981230" y="366966"/>
                    </a:cubicBezTo>
                    <a:close/>
                    <a:moveTo>
                      <a:pt x="675478" y="699008"/>
                    </a:moveTo>
                    <a:cubicBezTo>
                      <a:pt x="703386" y="699865"/>
                      <a:pt x="731390" y="699484"/>
                      <a:pt x="759393" y="696246"/>
                    </a:cubicBezTo>
                    <a:cubicBezTo>
                      <a:pt x="728723" y="680434"/>
                      <a:pt x="696814" y="687864"/>
                      <a:pt x="665572" y="683482"/>
                    </a:cubicBezTo>
                    <a:cubicBezTo>
                      <a:pt x="665000" y="685482"/>
                      <a:pt x="664429" y="687578"/>
                      <a:pt x="663762" y="689578"/>
                    </a:cubicBezTo>
                    <a:cubicBezTo>
                      <a:pt x="667667" y="692912"/>
                      <a:pt x="671477" y="698913"/>
                      <a:pt x="675478" y="699008"/>
                    </a:cubicBezTo>
                    <a:close/>
                    <a:moveTo>
                      <a:pt x="891410" y="657288"/>
                    </a:moveTo>
                    <a:cubicBezTo>
                      <a:pt x="875217" y="628047"/>
                      <a:pt x="854643" y="609282"/>
                      <a:pt x="828926" y="594328"/>
                    </a:cubicBezTo>
                    <a:cubicBezTo>
                      <a:pt x="834450" y="615569"/>
                      <a:pt x="874169" y="655288"/>
                      <a:pt x="891410" y="657288"/>
                    </a:cubicBezTo>
                    <a:close/>
                    <a:moveTo>
                      <a:pt x="331816" y="1118584"/>
                    </a:moveTo>
                    <a:cubicBezTo>
                      <a:pt x="330006" y="1120013"/>
                      <a:pt x="328196" y="1121442"/>
                      <a:pt x="326387" y="1122870"/>
                    </a:cubicBezTo>
                    <a:cubicBezTo>
                      <a:pt x="330959" y="1137063"/>
                      <a:pt x="333626" y="1152970"/>
                      <a:pt x="340769" y="1164590"/>
                    </a:cubicBezTo>
                    <a:cubicBezTo>
                      <a:pt x="344389" y="1170495"/>
                      <a:pt x="356105" y="1168591"/>
                      <a:pt x="364106" y="1170210"/>
                    </a:cubicBezTo>
                    <a:cubicBezTo>
                      <a:pt x="365058" y="1168114"/>
                      <a:pt x="366011" y="1165924"/>
                      <a:pt x="367058" y="1163828"/>
                    </a:cubicBezTo>
                    <a:cubicBezTo>
                      <a:pt x="355247" y="1148683"/>
                      <a:pt x="343532" y="1133634"/>
                      <a:pt x="331816" y="1118584"/>
                    </a:cubicBezTo>
                    <a:close/>
                    <a:moveTo>
                      <a:pt x="556701" y="787495"/>
                    </a:moveTo>
                    <a:cubicBezTo>
                      <a:pt x="577847" y="801687"/>
                      <a:pt x="600897" y="803307"/>
                      <a:pt x="626424" y="805116"/>
                    </a:cubicBezTo>
                    <a:cubicBezTo>
                      <a:pt x="606041" y="769017"/>
                      <a:pt x="578990" y="793972"/>
                      <a:pt x="556701" y="787495"/>
                    </a:cubicBezTo>
                    <a:close/>
                    <a:moveTo>
                      <a:pt x="1280315" y="559943"/>
                    </a:moveTo>
                    <a:cubicBezTo>
                      <a:pt x="1293746" y="559371"/>
                      <a:pt x="1328702" y="516604"/>
                      <a:pt x="1325083" y="502698"/>
                    </a:cubicBezTo>
                    <a:cubicBezTo>
                      <a:pt x="1309367" y="522700"/>
                      <a:pt x="1292412" y="544417"/>
                      <a:pt x="1280315" y="559943"/>
                    </a:cubicBezTo>
                    <a:close/>
                    <a:moveTo>
                      <a:pt x="1152871" y="473075"/>
                    </a:moveTo>
                    <a:cubicBezTo>
                      <a:pt x="1170968" y="460121"/>
                      <a:pt x="1185161" y="416782"/>
                      <a:pt x="1177636" y="388683"/>
                    </a:cubicBezTo>
                    <a:cubicBezTo>
                      <a:pt x="1169540" y="416401"/>
                      <a:pt x="1161348" y="444119"/>
                      <a:pt x="1152871" y="473075"/>
                    </a:cubicBezTo>
                    <a:close/>
                    <a:moveTo>
                      <a:pt x="1369850" y="602043"/>
                    </a:moveTo>
                    <a:cubicBezTo>
                      <a:pt x="1346228" y="609378"/>
                      <a:pt x="1323083" y="616617"/>
                      <a:pt x="1302413" y="622998"/>
                    </a:cubicBezTo>
                    <a:cubicBezTo>
                      <a:pt x="1322511" y="634714"/>
                      <a:pt x="1368993" y="623570"/>
                      <a:pt x="1369850" y="602043"/>
                    </a:cubicBezTo>
                    <a:close/>
                    <a:moveTo>
                      <a:pt x="1196781" y="3058160"/>
                    </a:moveTo>
                    <a:cubicBezTo>
                      <a:pt x="1195924" y="3039682"/>
                      <a:pt x="1181160" y="3043682"/>
                      <a:pt x="1173921" y="3035395"/>
                    </a:cubicBezTo>
                    <a:cubicBezTo>
                      <a:pt x="1172969" y="3036157"/>
                      <a:pt x="1172111" y="3036919"/>
                      <a:pt x="1171159" y="3037681"/>
                    </a:cubicBezTo>
                    <a:cubicBezTo>
                      <a:pt x="1178588" y="3058446"/>
                      <a:pt x="1186113" y="3079306"/>
                      <a:pt x="1193543" y="3100070"/>
                    </a:cubicBezTo>
                    <a:cubicBezTo>
                      <a:pt x="1194686" y="3099880"/>
                      <a:pt x="1195733" y="3099689"/>
                      <a:pt x="1196876" y="3099594"/>
                    </a:cubicBezTo>
                    <a:cubicBezTo>
                      <a:pt x="1196972" y="3085783"/>
                      <a:pt x="1197448" y="3071971"/>
                      <a:pt x="1196781" y="3058160"/>
                    </a:cubicBezTo>
                    <a:close/>
                    <a:moveTo>
                      <a:pt x="1158110" y="2230819"/>
                    </a:moveTo>
                    <a:cubicBezTo>
                      <a:pt x="1184399" y="2235200"/>
                      <a:pt x="1191733" y="2225675"/>
                      <a:pt x="1185542" y="2193671"/>
                    </a:cubicBezTo>
                    <a:cubicBezTo>
                      <a:pt x="1176302" y="2206911"/>
                      <a:pt x="1160205" y="2209673"/>
                      <a:pt x="1158110" y="2230819"/>
                    </a:cubicBezTo>
                    <a:close/>
                    <a:moveTo>
                      <a:pt x="1447765" y="2393791"/>
                    </a:moveTo>
                    <a:cubicBezTo>
                      <a:pt x="1449670" y="2401221"/>
                      <a:pt x="1459481" y="2405412"/>
                      <a:pt x="1465672" y="2411127"/>
                    </a:cubicBezTo>
                    <a:cubicBezTo>
                      <a:pt x="1466624" y="2409984"/>
                      <a:pt x="1467577" y="2408841"/>
                      <a:pt x="1468529" y="2407698"/>
                    </a:cubicBezTo>
                    <a:cubicBezTo>
                      <a:pt x="1467101" y="2395315"/>
                      <a:pt x="1465577" y="2382933"/>
                      <a:pt x="1464053" y="2369693"/>
                    </a:cubicBezTo>
                    <a:cubicBezTo>
                      <a:pt x="1450813" y="2371503"/>
                      <a:pt x="1444526" y="2381504"/>
                      <a:pt x="1447765" y="2393791"/>
                    </a:cubicBezTo>
                    <a:close/>
                    <a:moveTo>
                      <a:pt x="1117057" y="337629"/>
                    </a:moveTo>
                    <a:cubicBezTo>
                      <a:pt x="1115342" y="337248"/>
                      <a:pt x="1113628" y="336963"/>
                      <a:pt x="1111913" y="336582"/>
                    </a:cubicBezTo>
                    <a:cubicBezTo>
                      <a:pt x="1108389" y="365538"/>
                      <a:pt x="1104770" y="394494"/>
                      <a:pt x="1101245" y="423354"/>
                    </a:cubicBezTo>
                    <a:cubicBezTo>
                      <a:pt x="1102769" y="423831"/>
                      <a:pt x="1104389" y="424212"/>
                      <a:pt x="1105913" y="424688"/>
                    </a:cubicBezTo>
                    <a:cubicBezTo>
                      <a:pt x="1111628" y="396113"/>
                      <a:pt x="1119152" y="367824"/>
                      <a:pt x="1117057" y="337629"/>
                    </a:cubicBezTo>
                    <a:close/>
                    <a:moveTo>
                      <a:pt x="1231738" y="413353"/>
                    </a:moveTo>
                    <a:cubicBezTo>
                      <a:pt x="1230309" y="412686"/>
                      <a:pt x="1228976" y="412020"/>
                      <a:pt x="1227547" y="411353"/>
                    </a:cubicBezTo>
                    <a:cubicBezTo>
                      <a:pt x="1221356" y="431260"/>
                      <a:pt x="1215164" y="451072"/>
                      <a:pt x="1208973" y="470979"/>
                    </a:cubicBezTo>
                    <a:cubicBezTo>
                      <a:pt x="1210592" y="471741"/>
                      <a:pt x="1212212" y="472599"/>
                      <a:pt x="1213831" y="473361"/>
                    </a:cubicBezTo>
                    <a:cubicBezTo>
                      <a:pt x="1226499" y="456501"/>
                      <a:pt x="1230404" y="435546"/>
                      <a:pt x="1231738" y="413353"/>
                    </a:cubicBezTo>
                    <a:close/>
                    <a:moveTo>
                      <a:pt x="287715" y="1227741"/>
                    </a:moveTo>
                    <a:cubicBezTo>
                      <a:pt x="298764" y="1220597"/>
                      <a:pt x="298764" y="1220597"/>
                      <a:pt x="284286" y="1183259"/>
                    </a:cubicBezTo>
                    <a:cubicBezTo>
                      <a:pt x="282953" y="1183545"/>
                      <a:pt x="281619" y="1183926"/>
                      <a:pt x="280381" y="1184211"/>
                    </a:cubicBezTo>
                    <a:cubicBezTo>
                      <a:pt x="282762" y="1198499"/>
                      <a:pt x="285143" y="1212882"/>
                      <a:pt x="287715" y="1227741"/>
                    </a:cubicBezTo>
                    <a:close/>
                    <a:moveTo>
                      <a:pt x="1132106" y="368300"/>
                    </a:moveTo>
                    <a:cubicBezTo>
                      <a:pt x="1121534" y="385826"/>
                      <a:pt x="1119343" y="413163"/>
                      <a:pt x="1127439" y="420021"/>
                    </a:cubicBezTo>
                    <a:cubicBezTo>
                      <a:pt x="1129058" y="401923"/>
                      <a:pt x="1130582" y="385159"/>
                      <a:pt x="1132106" y="36830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652061B9-2562-4325-9C51-0584AE061AEC}"/>
                  </a:ext>
                </a:extLst>
              </p:cNvPr>
              <p:cNvSpPr/>
              <p:nvPr/>
            </p:nvSpPr>
            <p:spPr>
              <a:xfrm>
                <a:off x="3067805" y="1865374"/>
                <a:ext cx="348043" cy="411289"/>
              </a:xfrm>
              <a:custGeom>
                <a:avLst/>
                <a:gdLst>
                  <a:gd name="connsiteX0" fmla="*/ 348044 w 348043"/>
                  <a:gd name="connsiteY0" fmla="*/ 408242 h 411289"/>
                  <a:gd name="connsiteX1" fmla="*/ 337852 w 348043"/>
                  <a:gd name="connsiteY1" fmla="*/ 394430 h 411289"/>
                  <a:gd name="connsiteX2" fmla="*/ 242507 w 348043"/>
                  <a:gd name="connsiteY2" fmla="*/ 302609 h 411289"/>
                  <a:gd name="connsiteX3" fmla="*/ 152591 w 348043"/>
                  <a:gd name="connsiteY3" fmla="*/ 200216 h 411289"/>
                  <a:gd name="connsiteX4" fmla="*/ 5334 w 348043"/>
                  <a:gd name="connsiteY4" fmla="*/ 3810 h 411289"/>
                  <a:gd name="connsiteX5" fmla="*/ 0 w 348043"/>
                  <a:gd name="connsiteY5" fmla="*/ 0 h 411289"/>
                  <a:gd name="connsiteX6" fmla="*/ 345281 w 348043"/>
                  <a:gd name="connsiteY6" fmla="*/ 411290 h 411289"/>
                  <a:gd name="connsiteX7" fmla="*/ 348044 w 348043"/>
                  <a:gd name="connsiteY7" fmla="*/ 408242 h 411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043" h="411289">
                    <a:moveTo>
                      <a:pt x="348044" y="408242"/>
                    </a:moveTo>
                    <a:cubicBezTo>
                      <a:pt x="344710" y="403574"/>
                      <a:pt x="341757" y="398240"/>
                      <a:pt x="337852" y="394430"/>
                    </a:cubicBezTo>
                    <a:cubicBezTo>
                      <a:pt x="306134" y="363760"/>
                      <a:pt x="273272" y="334709"/>
                      <a:pt x="242507" y="302609"/>
                    </a:cubicBezTo>
                    <a:cubicBezTo>
                      <a:pt x="211455" y="270129"/>
                      <a:pt x="180880" y="236506"/>
                      <a:pt x="152591" y="200216"/>
                    </a:cubicBezTo>
                    <a:cubicBezTo>
                      <a:pt x="102489" y="136017"/>
                      <a:pt x="54293" y="69437"/>
                      <a:pt x="5334" y="3810"/>
                    </a:cubicBezTo>
                    <a:cubicBezTo>
                      <a:pt x="4000" y="2000"/>
                      <a:pt x="2381" y="381"/>
                      <a:pt x="0" y="0"/>
                    </a:cubicBezTo>
                    <a:cubicBezTo>
                      <a:pt x="100394" y="156591"/>
                      <a:pt x="208407" y="303086"/>
                      <a:pt x="345281" y="411290"/>
                    </a:cubicBezTo>
                    <a:cubicBezTo>
                      <a:pt x="346234" y="410242"/>
                      <a:pt x="347091" y="409289"/>
                      <a:pt x="348044" y="4082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5DAB43A1-C313-4F9A-A960-256602FC6162}"/>
                  </a:ext>
                </a:extLst>
              </p:cNvPr>
              <p:cNvSpPr/>
              <p:nvPr/>
            </p:nvSpPr>
            <p:spPr>
              <a:xfrm>
                <a:off x="1912518" y="5652705"/>
                <a:ext cx="455580" cy="519207"/>
              </a:xfrm>
              <a:custGeom>
                <a:avLst/>
                <a:gdLst>
                  <a:gd name="connsiteX0" fmla="*/ 4763 w 455580"/>
                  <a:gd name="connsiteY0" fmla="*/ 347472 h 519207"/>
                  <a:gd name="connsiteX1" fmla="*/ 105823 w 455580"/>
                  <a:gd name="connsiteY1" fmla="*/ 252507 h 519207"/>
                  <a:gd name="connsiteX2" fmla="*/ 165544 w 455580"/>
                  <a:gd name="connsiteY2" fmla="*/ 230505 h 519207"/>
                  <a:gd name="connsiteX3" fmla="*/ 167545 w 455580"/>
                  <a:gd name="connsiteY3" fmla="*/ 234601 h 519207"/>
                  <a:gd name="connsiteX4" fmla="*/ 144304 w 455580"/>
                  <a:gd name="connsiteY4" fmla="*/ 271557 h 519207"/>
                  <a:gd name="connsiteX5" fmla="*/ 73247 w 455580"/>
                  <a:gd name="connsiteY5" fmla="*/ 397192 h 519207"/>
                  <a:gd name="connsiteX6" fmla="*/ 33242 w 455580"/>
                  <a:gd name="connsiteY6" fmla="*/ 461676 h 519207"/>
                  <a:gd name="connsiteX7" fmla="*/ 15335 w 455580"/>
                  <a:gd name="connsiteY7" fmla="*/ 502062 h 519207"/>
                  <a:gd name="connsiteX8" fmla="*/ 17145 w 455580"/>
                  <a:gd name="connsiteY8" fmla="*/ 519207 h 519207"/>
                  <a:gd name="connsiteX9" fmla="*/ 129540 w 455580"/>
                  <a:gd name="connsiteY9" fmla="*/ 323659 h 519207"/>
                  <a:gd name="connsiteX10" fmla="*/ 95059 w 455580"/>
                  <a:gd name="connsiteY10" fmla="*/ 507301 h 519207"/>
                  <a:gd name="connsiteX11" fmla="*/ 98203 w 455580"/>
                  <a:gd name="connsiteY11" fmla="*/ 509682 h 519207"/>
                  <a:gd name="connsiteX12" fmla="*/ 107061 w 455580"/>
                  <a:gd name="connsiteY12" fmla="*/ 495014 h 519207"/>
                  <a:gd name="connsiteX13" fmla="*/ 137731 w 455580"/>
                  <a:gd name="connsiteY13" fmla="*/ 332898 h 519207"/>
                  <a:gd name="connsiteX14" fmla="*/ 150590 w 455580"/>
                  <a:gd name="connsiteY14" fmla="*/ 286321 h 519207"/>
                  <a:gd name="connsiteX15" fmla="*/ 247650 w 455580"/>
                  <a:gd name="connsiteY15" fmla="*/ 159067 h 519207"/>
                  <a:gd name="connsiteX16" fmla="*/ 295751 w 455580"/>
                  <a:gd name="connsiteY16" fmla="*/ 117443 h 519207"/>
                  <a:gd name="connsiteX17" fmla="*/ 266319 w 455580"/>
                  <a:gd name="connsiteY17" fmla="*/ 317087 h 519207"/>
                  <a:gd name="connsiteX18" fmla="*/ 302133 w 455580"/>
                  <a:gd name="connsiteY18" fmla="*/ 204216 h 519207"/>
                  <a:gd name="connsiteX19" fmla="*/ 302800 w 455580"/>
                  <a:gd name="connsiteY19" fmla="*/ 133731 h 519207"/>
                  <a:gd name="connsiteX20" fmla="*/ 315849 w 455580"/>
                  <a:gd name="connsiteY20" fmla="*/ 103346 h 519207"/>
                  <a:gd name="connsiteX21" fmla="*/ 411956 w 455580"/>
                  <a:gd name="connsiteY21" fmla="*/ 39910 h 519207"/>
                  <a:gd name="connsiteX22" fmla="*/ 455581 w 455580"/>
                  <a:gd name="connsiteY22" fmla="*/ 4763 h 519207"/>
                  <a:gd name="connsiteX23" fmla="*/ 453485 w 455580"/>
                  <a:gd name="connsiteY23" fmla="*/ 0 h 519207"/>
                  <a:gd name="connsiteX24" fmla="*/ 419290 w 455580"/>
                  <a:gd name="connsiteY24" fmla="*/ 20955 h 519207"/>
                  <a:gd name="connsiteX25" fmla="*/ 356902 w 455580"/>
                  <a:gd name="connsiteY25" fmla="*/ 36100 h 519207"/>
                  <a:gd name="connsiteX26" fmla="*/ 285655 w 455580"/>
                  <a:gd name="connsiteY26" fmla="*/ 36766 h 519207"/>
                  <a:gd name="connsiteX27" fmla="*/ 278606 w 455580"/>
                  <a:gd name="connsiteY27" fmla="*/ 39719 h 519207"/>
                  <a:gd name="connsiteX28" fmla="*/ 278606 w 455580"/>
                  <a:gd name="connsiteY28" fmla="*/ 43910 h 519207"/>
                  <a:gd name="connsiteX29" fmla="*/ 371094 w 455580"/>
                  <a:gd name="connsiteY29" fmla="*/ 43910 h 519207"/>
                  <a:gd name="connsiteX30" fmla="*/ 370999 w 455580"/>
                  <a:gd name="connsiteY30" fmla="*/ 47244 h 519207"/>
                  <a:gd name="connsiteX31" fmla="*/ 314420 w 455580"/>
                  <a:gd name="connsiteY31" fmla="*/ 86487 h 519207"/>
                  <a:gd name="connsiteX32" fmla="*/ 182594 w 455580"/>
                  <a:gd name="connsiteY32" fmla="*/ 212312 h 519207"/>
                  <a:gd name="connsiteX33" fmla="*/ 164783 w 455580"/>
                  <a:gd name="connsiteY33" fmla="*/ 222695 h 519207"/>
                  <a:gd name="connsiteX34" fmla="*/ 30194 w 455580"/>
                  <a:gd name="connsiteY34" fmla="*/ 298704 h 519207"/>
                  <a:gd name="connsiteX35" fmla="*/ 0 w 455580"/>
                  <a:gd name="connsiteY35" fmla="*/ 342329 h 519207"/>
                  <a:gd name="connsiteX36" fmla="*/ 4763 w 455580"/>
                  <a:gd name="connsiteY36" fmla="*/ 347472 h 519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455580" h="519207">
                    <a:moveTo>
                      <a:pt x="4763" y="347472"/>
                    </a:moveTo>
                    <a:cubicBezTo>
                      <a:pt x="31337" y="303657"/>
                      <a:pt x="64294" y="270510"/>
                      <a:pt x="105823" y="252507"/>
                    </a:cubicBezTo>
                    <a:cubicBezTo>
                      <a:pt x="125444" y="244030"/>
                      <a:pt x="145637" y="237839"/>
                      <a:pt x="165544" y="230505"/>
                    </a:cubicBezTo>
                    <a:cubicBezTo>
                      <a:pt x="166211" y="231838"/>
                      <a:pt x="166878" y="233267"/>
                      <a:pt x="167545" y="234601"/>
                    </a:cubicBezTo>
                    <a:cubicBezTo>
                      <a:pt x="159734" y="246888"/>
                      <a:pt x="151543" y="258794"/>
                      <a:pt x="144304" y="271557"/>
                    </a:cubicBezTo>
                    <a:cubicBezTo>
                      <a:pt x="120491" y="313277"/>
                      <a:pt x="97250" y="355663"/>
                      <a:pt x="73247" y="397192"/>
                    </a:cubicBezTo>
                    <a:cubicBezTo>
                      <a:pt x="60484" y="419195"/>
                      <a:pt x="45910" y="439578"/>
                      <a:pt x="33242" y="461676"/>
                    </a:cubicBezTo>
                    <a:cubicBezTo>
                      <a:pt x="26098" y="474059"/>
                      <a:pt x="20669" y="488156"/>
                      <a:pt x="15335" y="502062"/>
                    </a:cubicBezTo>
                    <a:cubicBezTo>
                      <a:pt x="13621" y="506539"/>
                      <a:pt x="14478" y="512730"/>
                      <a:pt x="17145" y="519207"/>
                    </a:cubicBezTo>
                    <a:cubicBezTo>
                      <a:pt x="54292" y="454533"/>
                      <a:pt x="91535" y="389858"/>
                      <a:pt x="129540" y="323659"/>
                    </a:cubicBezTo>
                    <a:cubicBezTo>
                      <a:pt x="134684" y="390715"/>
                      <a:pt x="118015" y="449866"/>
                      <a:pt x="95059" y="507301"/>
                    </a:cubicBezTo>
                    <a:cubicBezTo>
                      <a:pt x="96107" y="508063"/>
                      <a:pt x="97155" y="508921"/>
                      <a:pt x="98203" y="509682"/>
                    </a:cubicBezTo>
                    <a:cubicBezTo>
                      <a:pt x="101155" y="504825"/>
                      <a:pt x="104775" y="500348"/>
                      <a:pt x="107061" y="495014"/>
                    </a:cubicBezTo>
                    <a:cubicBezTo>
                      <a:pt x="129254" y="444627"/>
                      <a:pt x="139255" y="390334"/>
                      <a:pt x="137731" y="332898"/>
                    </a:cubicBezTo>
                    <a:cubicBezTo>
                      <a:pt x="137255" y="314706"/>
                      <a:pt x="141637" y="300799"/>
                      <a:pt x="150590" y="286321"/>
                    </a:cubicBezTo>
                    <a:cubicBezTo>
                      <a:pt x="179261" y="239363"/>
                      <a:pt x="210217" y="195263"/>
                      <a:pt x="247650" y="159067"/>
                    </a:cubicBezTo>
                    <a:cubicBezTo>
                      <a:pt x="262700" y="144494"/>
                      <a:pt x="278987" y="131921"/>
                      <a:pt x="295751" y="117443"/>
                    </a:cubicBezTo>
                    <a:cubicBezTo>
                      <a:pt x="302419" y="189738"/>
                      <a:pt x="291084" y="254889"/>
                      <a:pt x="266319" y="317087"/>
                    </a:cubicBezTo>
                    <a:cubicBezTo>
                      <a:pt x="285940" y="282987"/>
                      <a:pt x="299085" y="245840"/>
                      <a:pt x="302133" y="204216"/>
                    </a:cubicBezTo>
                    <a:cubicBezTo>
                      <a:pt x="303848" y="180880"/>
                      <a:pt x="303657" y="157163"/>
                      <a:pt x="302800" y="133731"/>
                    </a:cubicBezTo>
                    <a:cubicBezTo>
                      <a:pt x="302228" y="119253"/>
                      <a:pt x="304705" y="110299"/>
                      <a:pt x="315849" y="103346"/>
                    </a:cubicBezTo>
                    <a:cubicBezTo>
                      <a:pt x="348234" y="83153"/>
                      <a:pt x="380238" y="61817"/>
                      <a:pt x="411956" y="39910"/>
                    </a:cubicBezTo>
                    <a:cubicBezTo>
                      <a:pt x="427101" y="29432"/>
                      <a:pt x="441103" y="16573"/>
                      <a:pt x="455581" y="4763"/>
                    </a:cubicBezTo>
                    <a:cubicBezTo>
                      <a:pt x="454914" y="3143"/>
                      <a:pt x="454152" y="1619"/>
                      <a:pt x="453485" y="0"/>
                    </a:cubicBezTo>
                    <a:cubicBezTo>
                      <a:pt x="442055" y="6858"/>
                      <a:pt x="429673" y="12096"/>
                      <a:pt x="419290" y="20955"/>
                    </a:cubicBezTo>
                    <a:cubicBezTo>
                      <a:pt x="399859" y="37529"/>
                      <a:pt x="379095" y="37909"/>
                      <a:pt x="356902" y="36100"/>
                    </a:cubicBezTo>
                    <a:cubicBezTo>
                      <a:pt x="333280" y="34194"/>
                      <a:pt x="309372" y="36195"/>
                      <a:pt x="285655" y="36766"/>
                    </a:cubicBezTo>
                    <a:cubicBezTo>
                      <a:pt x="283273" y="36862"/>
                      <a:pt x="280988" y="38671"/>
                      <a:pt x="278606" y="39719"/>
                    </a:cubicBezTo>
                    <a:cubicBezTo>
                      <a:pt x="278606" y="41148"/>
                      <a:pt x="278606" y="42481"/>
                      <a:pt x="278606" y="43910"/>
                    </a:cubicBezTo>
                    <a:cubicBezTo>
                      <a:pt x="309467" y="43910"/>
                      <a:pt x="340233" y="43910"/>
                      <a:pt x="371094" y="43910"/>
                    </a:cubicBezTo>
                    <a:cubicBezTo>
                      <a:pt x="371094" y="45053"/>
                      <a:pt x="370999" y="46101"/>
                      <a:pt x="370999" y="47244"/>
                    </a:cubicBezTo>
                    <a:cubicBezTo>
                      <a:pt x="352139" y="60388"/>
                      <a:pt x="333375" y="73628"/>
                      <a:pt x="314420" y="86487"/>
                    </a:cubicBezTo>
                    <a:cubicBezTo>
                      <a:pt x="265271" y="119919"/>
                      <a:pt x="220694" y="160591"/>
                      <a:pt x="182594" y="212312"/>
                    </a:cubicBezTo>
                    <a:cubicBezTo>
                      <a:pt x="178498" y="217932"/>
                      <a:pt x="171069" y="221266"/>
                      <a:pt x="164783" y="222695"/>
                    </a:cubicBezTo>
                    <a:cubicBezTo>
                      <a:pt x="114967" y="234410"/>
                      <a:pt x="67818" y="253746"/>
                      <a:pt x="30194" y="298704"/>
                    </a:cubicBezTo>
                    <a:cubicBezTo>
                      <a:pt x="19145" y="311944"/>
                      <a:pt x="10001" y="327755"/>
                      <a:pt x="0" y="342329"/>
                    </a:cubicBezTo>
                    <a:cubicBezTo>
                      <a:pt x="1524" y="344138"/>
                      <a:pt x="3143" y="345853"/>
                      <a:pt x="4763" y="34747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9C8F4DCD-EDD0-40B5-95B8-D6C8FB9B7023}"/>
                  </a:ext>
                </a:extLst>
              </p:cNvPr>
              <p:cNvSpPr/>
              <p:nvPr/>
            </p:nvSpPr>
            <p:spPr>
              <a:xfrm>
                <a:off x="3641210" y="2543459"/>
                <a:ext cx="112218" cy="89916"/>
              </a:xfrm>
              <a:custGeom>
                <a:avLst/>
                <a:gdLst>
                  <a:gd name="connsiteX0" fmla="*/ 57150 w 112218"/>
                  <a:gd name="connsiteY0" fmla="*/ 89916 h 89916"/>
                  <a:gd name="connsiteX1" fmla="*/ 69151 w 112218"/>
                  <a:gd name="connsiteY1" fmla="*/ 64865 h 89916"/>
                  <a:gd name="connsiteX2" fmla="*/ 93631 w 112218"/>
                  <a:gd name="connsiteY2" fmla="*/ 44482 h 89916"/>
                  <a:gd name="connsiteX3" fmla="*/ 102489 w 112218"/>
                  <a:gd name="connsiteY3" fmla="*/ 39624 h 89916"/>
                  <a:gd name="connsiteX4" fmla="*/ 111347 w 112218"/>
                  <a:gd name="connsiteY4" fmla="*/ 20383 h 89916"/>
                  <a:gd name="connsiteX5" fmla="*/ 75914 w 112218"/>
                  <a:gd name="connsiteY5" fmla="*/ 11335 h 89916"/>
                  <a:gd name="connsiteX6" fmla="*/ 79724 w 112218"/>
                  <a:gd name="connsiteY6" fmla="*/ 30671 h 89916"/>
                  <a:gd name="connsiteX7" fmla="*/ 83153 w 112218"/>
                  <a:gd name="connsiteY7" fmla="*/ 45529 h 89916"/>
                  <a:gd name="connsiteX8" fmla="*/ 67913 w 112218"/>
                  <a:gd name="connsiteY8" fmla="*/ 49149 h 89916"/>
                  <a:gd name="connsiteX9" fmla="*/ 48292 w 112218"/>
                  <a:gd name="connsiteY9" fmla="*/ 34004 h 89916"/>
                  <a:gd name="connsiteX10" fmla="*/ 66484 w 112218"/>
                  <a:gd name="connsiteY10" fmla="*/ 15812 h 89916"/>
                  <a:gd name="connsiteX11" fmla="*/ 37338 w 112218"/>
                  <a:gd name="connsiteY11" fmla="*/ 0 h 89916"/>
                  <a:gd name="connsiteX12" fmla="*/ 41529 w 112218"/>
                  <a:gd name="connsiteY12" fmla="*/ 17050 h 89916"/>
                  <a:gd name="connsiteX13" fmla="*/ 32290 w 112218"/>
                  <a:gd name="connsiteY13" fmla="*/ 34766 h 89916"/>
                  <a:gd name="connsiteX14" fmla="*/ 23813 w 112218"/>
                  <a:gd name="connsiteY14" fmla="*/ 23527 h 89916"/>
                  <a:gd name="connsiteX15" fmla="*/ 16859 w 112218"/>
                  <a:gd name="connsiteY15" fmla="*/ 12478 h 89916"/>
                  <a:gd name="connsiteX16" fmla="*/ 0 w 112218"/>
                  <a:gd name="connsiteY16" fmla="*/ 43720 h 89916"/>
                  <a:gd name="connsiteX17" fmla="*/ 24193 w 112218"/>
                  <a:gd name="connsiteY17" fmla="*/ 46101 h 89916"/>
                  <a:gd name="connsiteX18" fmla="*/ 24193 w 112218"/>
                  <a:gd name="connsiteY18" fmla="*/ 71723 h 89916"/>
                  <a:gd name="connsiteX19" fmla="*/ 49530 w 112218"/>
                  <a:gd name="connsiteY19" fmla="*/ 52769 h 89916"/>
                  <a:gd name="connsiteX20" fmla="*/ 52197 w 112218"/>
                  <a:gd name="connsiteY20" fmla="*/ 86487 h 89916"/>
                  <a:gd name="connsiteX21" fmla="*/ 57150 w 112218"/>
                  <a:gd name="connsiteY21" fmla="*/ 89916 h 89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2218" h="89916">
                    <a:moveTo>
                      <a:pt x="57150" y="89916"/>
                    </a:moveTo>
                    <a:cubicBezTo>
                      <a:pt x="60865" y="82201"/>
                      <a:pt x="64484" y="74581"/>
                      <a:pt x="69151" y="64865"/>
                    </a:cubicBezTo>
                    <a:cubicBezTo>
                      <a:pt x="78962" y="65151"/>
                      <a:pt x="89344" y="61341"/>
                      <a:pt x="93631" y="44482"/>
                    </a:cubicBezTo>
                    <a:cubicBezTo>
                      <a:pt x="94297" y="41910"/>
                      <a:pt x="99441" y="41338"/>
                      <a:pt x="102489" y="39624"/>
                    </a:cubicBezTo>
                    <a:cubicBezTo>
                      <a:pt x="108966" y="36004"/>
                      <a:pt x="114395" y="31528"/>
                      <a:pt x="111347" y="20383"/>
                    </a:cubicBezTo>
                    <a:cubicBezTo>
                      <a:pt x="95345" y="31528"/>
                      <a:pt x="95345" y="31528"/>
                      <a:pt x="75914" y="11335"/>
                    </a:cubicBezTo>
                    <a:cubicBezTo>
                      <a:pt x="77152" y="17812"/>
                      <a:pt x="78391" y="24289"/>
                      <a:pt x="79724" y="30671"/>
                    </a:cubicBezTo>
                    <a:cubicBezTo>
                      <a:pt x="80772" y="35624"/>
                      <a:pt x="82010" y="40576"/>
                      <a:pt x="83153" y="45529"/>
                    </a:cubicBezTo>
                    <a:cubicBezTo>
                      <a:pt x="78010" y="46958"/>
                      <a:pt x="72390" y="50768"/>
                      <a:pt x="67913" y="49149"/>
                    </a:cubicBezTo>
                    <a:cubicBezTo>
                      <a:pt x="61722" y="46863"/>
                      <a:pt x="56483" y="40576"/>
                      <a:pt x="48292" y="34004"/>
                    </a:cubicBezTo>
                    <a:cubicBezTo>
                      <a:pt x="54769" y="27527"/>
                      <a:pt x="59912" y="22384"/>
                      <a:pt x="66484" y="15812"/>
                    </a:cubicBezTo>
                    <a:cubicBezTo>
                      <a:pt x="57055" y="10668"/>
                      <a:pt x="47911" y="5810"/>
                      <a:pt x="37338" y="0"/>
                    </a:cubicBezTo>
                    <a:cubicBezTo>
                      <a:pt x="39148" y="6667"/>
                      <a:pt x="42386" y="12573"/>
                      <a:pt x="41529" y="17050"/>
                    </a:cubicBezTo>
                    <a:cubicBezTo>
                      <a:pt x="40100" y="23717"/>
                      <a:pt x="36767" y="32195"/>
                      <a:pt x="32290" y="34766"/>
                    </a:cubicBezTo>
                    <a:cubicBezTo>
                      <a:pt x="25622" y="38671"/>
                      <a:pt x="24860" y="30194"/>
                      <a:pt x="23813" y="23527"/>
                    </a:cubicBezTo>
                    <a:cubicBezTo>
                      <a:pt x="23241" y="19717"/>
                      <a:pt x="20669" y="16288"/>
                      <a:pt x="16859" y="12478"/>
                    </a:cubicBezTo>
                    <a:cubicBezTo>
                      <a:pt x="18097" y="29432"/>
                      <a:pt x="17907" y="43815"/>
                      <a:pt x="0" y="43720"/>
                    </a:cubicBezTo>
                    <a:cubicBezTo>
                      <a:pt x="7525" y="60103"/>
                      <a:pt x="15716" y="50101"/>
                      <a:pt x="24193" y="46101"/>
                    </a:cubicBezTo>
                    <a:cubicBezTo>
                      <a:pt x="24193" y="54007"/>
                      <a:pt x="24193" y="60293"/>
                      <a:pt x="24193" y="71723"/>
                    </a:cubicBezTo>
                    <a:cubicBezTo>
                      <a:pt x="32956" y="58865"/>
                      <a:pt x="37814" y="44387"/>
                      <a:pt x="49530" y="52769"/>
                    </a:cubicBezTo>
                    <a:cubicBezTo>
                      <a:pt x="61055" y="61055"/>
                      <a:pt x="56864" y="74200"/>
                      <a:pt x="52197" y="86487"/>
                    </a:cubicBezTo>
                    <a:cubicBezTo>
                      <a:pt x="53816" y="87821"/>
                      <a:pt x="55531" y="88868"/>
                      <a:pt x="57150" y="899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AA7BDCC6-A631-4282-A31A-C8F20F886447}"/>
                  </a:ext>
                </a:extLst>
              </p:cNvPr>
              <p:cNvSpPr/>
              <p:nvPr/>
            </p:nvSpPr>
            <p:spPr>
              <a:xfrm>
                <a:off x="3424762" y="2301953"/>
                <a:ext cx="67572" cy="67198"/>
              </a:xfrm>
              <a:custGeom>
                <a:avLst/>
                <a:gdLst>
                  <a:gd name="connsiteX0" fmla="*/ 67573 w 67572"/>
                  <a:gd name="connsiteY0" fmla="*/ 54054 h 67198"/>
                  <a:gd name="connsiteX1" fmla="*/ 47570 w 67572"/>
                  <a:gd name="connsiteY1" fmla="*/ 45196 h 67198"/>
                  <a:gd name="connsiteX2" fmla="*/ 44141 w 67572"/>
                  <a:gd name="connsiteY2" fmla="*/ 21955 h 67198"/>
                  <a:gd name="connsiteX3" fmla="*/ 22424 w 67572"/>
                  <a:gd name="connsiteY3" fmla="*/ 29003 h 67198"/>
                  <a:gd name="connsiteX4" fmla="*/ 18614 w 67572"/>
                  <a:gd name="connsiteY4" fmla="*/ 142 h 67198"/>
                  <a:gd name="connsiteX5" fmla="*/ 7660 w 67572"/>
                  <a:gd name="connsiteY5" fmla="*/ 21955 h 67198"/>
                  <a:gd name="connsiteX6" fmla="*/ 3946 w 67572"/>
                  <a:gd name="connsiteY6" fmla="*/ 39195 h 67198"/>
                  <a:gd name="connsiteX7" fmla="*/ 6041 w 67572"/>
                  <a:gd name="connsiteY7" fmla="*/ 67198 h 67198"/>
                  <a:gd name="connsiteX8" fmla="*/ 8899 w 67572"/>
                  <a:gd name="connsiteY8" fmla="*/ 58626 h 67198"/>
                  <a:gd name="connsiteX9" fmla="*/ 17376 w 67572"/>
                  <a:gd name="connsiteY9" fmla="*/ 43386 h 67198"/>
                  <a:gd name="connsiteX10" fmla="*/ 36521 w 67572"/>
                  <a:gd name="connsiteY10" fmla="*/ 50530 h 67198"/>
                  <a:gd name="connsiteX11" fmla="*/ 67573 w 67572"/>
                  <a:gd name="connsiteY11" fmla="*/ 54054 h 67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2" h="67198">
                    <a:moveTo>
                      <a:pt x="67573" y="54054"/>
                    </a:moveTo>
                    <a:cubicBezTo>
                      <a:pt x="60429" y="51196"/>
                      <a:pt x="52142" y="50625"/>
                      <a:pt x="47570" y="45196"/>
                    </a:cubicBezTo>
                    <a:cubicBezTo>
                      <a:pt x="44046" y="41005"/>
                      <a:pt x="45189" y="30622"/>
                      <a:pt x="44141" y="21955"/>
                    </a:cubicBezTo>
                    <a:cubicBezTo>
                      <a:pt x="36807" y="23288"/>
                      <a:pt x="31473" y="44148"/>
                      <a:pt x="22424" y="29003"/>
                    </a:cubicBezTo>
                    <a:cubicBezTo>
                      <a:pt x="18519" y="22431"/>
                      <a:pt x="19852" y="10906"/>
                      <a:pt x="18614" y="142"/>
                    </a:cubicBezTo>
                    <a:cubicBezTo>
                      <a:pt x="11661" y="-1191"/>
                      <a:pt x="6803" y="6905"/>
                      <a:pt x="7660" y="21955"/>
                    </a:cubicBezTo>
                    <a:cubicBezTo>
                      <a:pt x="8041" y="27574"/>
                      <a:pt x="6517" y="34432"/>
                      <a:pt x="3946" y="39195"/>
                    </a:cubicBezTo>
                    <a:cubicBezTo>
                      <a:pt x="-1579" y="49387"/>
                      <a:pt x="-1674" y="58054"/>
                      <a:pt x="6041" y="67198"/>
                    </a:cubicBezTo>
                    <a:cubicBezTo>
                      <a:pt x="7089" y="64055"/>
                      <a:pt x="7660" y="61102"/>
                      <a:pt x="8899" y="58626"/>
                    </a:cubicBezTo>
                    <a:cubicBezTo>
                      <a:pt x="11566" y="53101"/>
                      <a:pt x="14328" y="43576"/>
                      <a:pt x="17376" y="43386"/>
                    </a:cubicBezTo>
                    <a:cubicBezTo>
                      <a:pt x="23758" y="43005"/>
                      <a:pt x="31854" y="45386"/>
                      <a:pt x="36521" y="50530"/>
                    </a:cubicBezTo>
                    <a:cubicBezTo>
                      <a:pt x="47761" y="62912"/>
                      <a:pt x="58810" y="65770"/>
                      <a:pt x="67573" y="5405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5369D116-BD23-469B-A28D-0ED9FACB670E}"/>
                  </a:ext>
                </a:extLst>
              </p:cNvPr>
              <p:cNvSpPr/>
              <p:nvPr/>
            </p:nvSpPr>
            <p:spPr>
              <a:xfrm>
                <a:off x="3545389" y="2547287"/>
                <a:ext cx="46101" cy="46419"/>
              </a:xfrm>
              <a:custGeom>
                <a:avLst/>
                <a:gdLst>
                  <a:gd name="connsiteX0" fmla="*/ 46101 w 46101"/>
                  <a:gd name="connsiteY0" fmla="*/ 43892 h 46419"/>
                  <a:gd name="connsiteX1" fmla="*/ 39338 w 46101"/>
                  <a:gd name="connsiteY1" fmla="*/ 4840 h 46419"/>
                  <a:gd name="connsiteX2" fmla="*/ 0 w 46101"/>
                  <a:gd name="connsiteY2" fmla="*/ 23128 h 46419"/>
                  <a:gd name="connsiteX3" fmla="*/ 14669 w 46101"/>
                  <a:gd name="connsiteY3" fmla="*/ 17889 h 46419"/>
                  <a:gd name="connsiteX4" fmla="*/ 46101 w 46101"/>
                  <a:gd name="connsiteY4" fmla="*/ 43892 h 46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101" h="46419">
                    <a:moveTo>
                      <a:pt x="46101" y="43892"/>
                    </a:moveTo>
                    <a:cubicBezTo>
                      <a:pt x="21812" y="17508"/>
                      <a:pt x="21717" y="17032"/>
                      <a:pt x="39338" y="4840"/>
                    </a:cubicBezTo>
                    <a:cubicBezTo>
                      <a:pt x="31718" y="-6590"/>
                      <a:pt x="7620" y="3316"/>
                      <a:pt x="0" y="23128"/>
                    </a:cubicBezTo>
                    <a:cubicBezTo>
                      <a:pt x="5810" y="21032"/>
                      <a:pt x="10287" y="19508"/>
                      <a:pt x="14669" y="17889"/>
                    </a:cubicBezTo>
                    <a:cubicBezTo>
                      <a:pt x="24860" y="45035"/>
                      <a:pt x="31147" y="50464"/>
                      <a:pt x="46101" y="4389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B8B4DFDC-294C-4140-975B-3A707AB35331}"/>
                  </a:ext>
                </a:extLst>
              </p:cNvPr>
              <p:cNvSpPr/>
              <p:nvPr/>
            </p:nvSpPr>
            <p:spPr>
              <a:xfrm>
                <a:off x="3458160" y="2470688"/>
                <a:ext cx="38746" cy="44575"/>
              </a:xfrm>
              <a:custGeom>
                <a:avLst/>
                <a:gdLst>
                  <a:gd name="connsiteX0" fmla="*/ 38747 w 38746"/>
                  <a:gd name="connsiteY0" fmla="*/ 37338 h 44575"/>
                  <a:gd name="connsiteX1" fmla="*/ 9600 w 38746"/>
                  <a:gd name="connsiteY1" fmla="*/ 0 h 44575"/>
                  <a:gd name="connsiteX2" fmla="*/ 3409 w 38746"/>
                  <a:gd name="connsiteY2" fmla="*/ 29528 h 44575"/>
                  <a:gd name="connsiteX3" fmla="*/ 38747 w 38746"/>
                  <a:gd name="connsiteY3" fmla="*/ 37338 h 44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746" h="44575">
                    <a:moveTo>
                      <a:pt x="38747" y="37338"/>
                    </a:moveTo>
                    <a:cubicBezTo>
                      <a:pt x="19506" y="33433"/>
                      <a:pt x="4743" y="27337"/>
                      <a:pt x="9600" y="0"/>
                    </a:cubicBezTo>
                    <a:cubicBezTo>
                      <a:pt x="-1068" y="6667"/>
                      <a:pt x="-2401" y="16478"/>
                      <a:pt x="3409" y="29528"/>
                    </a:cubicBezTo>
                    <a:cubicBezTo>
                      <a:pt x="10362" y="45339"/>
                      <a:pt x="23507" y="49911"/>
                      <a:pt x="38747" y="3733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57CD22D9-6B52-4184-BCCC-F2CC3746DA97}"/>
                  </a:ext>
                </a:extLst>
              </p:cNvPr>
              <p:cNvSpPr/>
              <p:nvPr/>
            </p:nvSpPr>
            <p:spPr>
              <a:xfrm>
                <a:off x="3512242" y="2391629"/>
                <a:ext cx="39052" cy="29623"/>
              </a:xfrm>
              <a:custGeom>
                <a:avLst/>
                <a:gdLst>
                  <a:gd name="connsiteX0" fmla="*/ 4953 w 39052"/>
                  <a:gd name="connsiteY0" fmla="*/ 29624 h 29623"/>
                  <a:gd name="connsiteX1" fmla="*/ 39053 w 39052"/>
                  <a:gd name="connsiteY1" fmla="*/ 13146 h 29623"/>
                  <a:gd name="connsiteX2" fmla="*/ 27527 w 39052"/>
                  <a:gd name="connsiteY2" fmla="*/ 1 h 29623"/>
                  <a:gd name="connsiteX3" fmla="*/ 6763 w 39052"/>
                  <a:gd name="connsiteY3" fmla="*/ 6383 h 29623"/>
                  <a:gd name="connsiteX4" fmla="*/ 0 w 39052"/>
                  <a:gd name="connsiteY4" fmla="*/ 28386 h 29623"/>
                  <a:gd name="connsiteX5" fmla="*/ 4953 w 39052"/>
                  <a:gd name="connsiteY5" fmla="*/ 29624 h 29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052" h="29623">
                    <a:moveTo>
                      <a:pt x="4953" y="29624"/>
                    </a:moveTo>
                    <a:cubicBezTo>
                      <a:pt x="14192" y="12288"/>
                      <a:pt x="14192" y="12288"/>
                      <a:pt x="39053" y="13146"/>
                    </a:cubicBezTo>
                    <a:cubicBezTo>
                      <a:pt x="33623" y="6573"/>
                      <a:pt x="30480" y="-94"/>
                      <a:pt x="27527" y="1"/>
                    </a:cubicBezTo>
                    <a:cubicBezTo>
                      <a:pt x="20383" y="192"/>
                      <a:pt x="12001" y="1335"/>
                      <a:pt x="6763" y="6383"/>
                    </a:cubicBezTo>
                    <a:cubicBezTo>
                      <a:pt x="2572" y="10479"/>
                      <a:pt x="2096" y="20766"/>
                      <a:pt x="0" y="28386"/>
                    </a:cubicBezTo>
                    <a:cubicBezTo>
                      <a:pt x="1715" y="28767"/>
                      <a:pt x="3334" y="29147"/>
                      <a:pt x="4953" y="2962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3DF40D98-CB96-4A91-89C7-579F4806C6BD}"/>
                  </a:ext>
                </a:extLst>
              </p:cNvPr>
              <p:cNvSpPr/>
              <p:nvPr/>
            </p:nvSpPr>
            <p:spPr>
              <a:xfrm>
                <a:off x="3704619" y="2359862"/>
                <a:ext cx="36032" cy="31101"/>
              </a:xfrm>
              <a:custGeom>
                <a:avLst/>
                <a:gdLst>
                  <a:gd name="connsiteX0" fmla="*/ 3742 w 36032"/>
                  <a:gd name="connsiteY0" fmla="*/ 31101 h 31101"/>
                  <a:gd name="connsiteX1" fmla="*/ 32698 w 36032"/>
                  <a:gd name="connsiteY1" fmla="*/ 25291 h 31101"/>
                  <a:gd name="connsiteX2" fmla="*/ 36032 w 36032"/>
                  <a:gd name="connsiteY2" fmla="*/ 23100 h 31101"/>
                  <a:gd name="connsiteX3" fmla="*/ 28126 w 36032"/>
                  <a:gd name="connsiteY3" fmla="*/ 4908 h 31101"/>
                  <a:gd name="connsiteX4" fmla="*/ 4981 w 36032"/>
                  <a:gd name="connsiteY4" fmla="*/ 7003 h 31101"/>
                  <a:gd name="connsiteX5" fmla="*/ 3742 w 36032"/>
                  <a:gd name="connsiteY5" fmla="*/ 31101 h 31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032" h="31101">
                    <a:moveTo>
                      <a:pt x="3742" y="31101"/>
                    </a:moveTo>
                    <a:cubicBezTo>
                      <a:pt x="13553" y="7765"/>
                      <a:pt x="14220" y="7670"/>
                      <a:pt x="32698" y="25291"/>
                    </a:cubicBezTo>
                    <a:cubicBezTo>
                      <a:pt x="33841" y="24529"/>
                      <a:pt x="34889" y="23862"/>
                      <a:pt x="36032" y="23100"/>
                    </a:cubicBezTo>
                    <a:cubicBezTo>
                      <a:pt x="33460" y="16909"/>
                      <a:pt x="32127" y="8622"/>
                      <a:pt x="28126" y="4908"/>
                    </a:cubicBezTo>
                    <a:cubicBezTo>
                      <a:pt x="20792" y="-1950"/>
                      <a:pt x="12029" y="-1950"/>
                      <a:pt x="4981" y="7003"/>
                    </a:cubicBezTo>
                    <a:cubicBezTo>
                      <a:pt x="-68" y="13385"/>
                      <a:pt x="-2544" y="20719"/>
                      <a:pt x="3742" y="3110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1181B4BD-B4C7-42A9-8080-187D71EF5C9E}"/>
                  </a:ext>
                </a:extLst>
              </p:cNvPr>
              <p:cNvSpPr/>
              <p:nvPr/>
            </p:nvSpPr>
            <p:spPr>
              <a:xfrm>
                <a:off x="3449912" y="2390992"/>
                <a:ext cx="27658" cy="24831"/>
              </a:xfrm>
              <a:custGeom>
                <a:avLst/>
                <a:gdLst>
                  <a:gd name="connsiteX0" fmla="*/ 27659 w 27658"/>
                  <a:gd name="connsiteY0" fmla="*/ 8449 h 24831"/>
                  <a:gd name="connsiteX1" fmla="*/ 12228 w 27658"/>
                  <a:gd name="connsiteY1" fmla="*/ 1591 h 24831"/>
                  <a:gd name="connsiteX2" fmla="*/ 608 w 27658"/>
                  <a:gd name="connsiteY2" fmla="*/ 24832 h 24831"/>
                  <a:gd name="connsiteX3" fmla="*/ 27659 w 27658"/>
                  <a:gd name="connsiteY3" fmla="*/ 8449 h 24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58" h="24831">
                    <a:moveTo>
                      <a:pt x="27659" y="8449"/>
                    </a:moveTo>
                    <a:cubicBezTo>
                      <a:pt x="25373" y="-219"/>
                      <a:pt x="18800" y="-1648"/>
                      <a:pt x="12228" y="1591"/>
                    </a:cubicBezTo>
                    <a:cubicBezTo>
                      <a:pt x="3465" y="5972"/>
                      <a:pt x="-1869" y="14069"/>
                      <a:pt x="608" y="24832"/>
                    </a:cubicBezTo>
                    <a:cubicBezTo>
                      <a:pt x="9656" y="19403"/>
                      <a:pt x="18229" y="14164"/>
                      <a:pt x="27659" y="84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42F3F413-EB15-4026-98A3-3746B51BB7AB}"/>
                  </a:ext>
                </a:extLst>
              </p:cNvPr>
              <p:cNvSpPr/>
              <p:nvPr/>
            </p:nvSpPr>
            <p:spPr>
              <a:xfrm>
                <a:off x="2474112" y="1177715"/>
                <a:ext cx="76822" cy="101522"/>
              </a:xfrm>
              <a:custGeom>
                <a:avLst/>
                <a:gdLst>
                  <a:gd name="connsiteX0" fmla="*/ 9144 w 76822"/>
                  <a:gd name="connsiteY0" fmla="*/ 430 h 101522"/>
                  <a:gd name="connsiteX1" fmla="*/ 25717 w 76822"/>
                  <a:gd name="connsiteY1" fmla="*/ 6716 h 101522"/>
                  <a:gd name="connsiteX2" fmla="*/ 71723 w 76822"/>
                  <a:gd name="connsiteY2" fmla="*/ 74439 h 101522"/>
                  <a:gd name="connsiteX3" fmla="*/ 76390 w 76822"/>
                  <a:gd name="connsiteY3" fmla="*/ 91870 h 101522"/>
                  <a:gd name="connsiteX4" fmla="*/ 60674 w 76822"/>
                  <a:gd name="connsiteY4" fmla="*/ 101490 h 101522"/>
                  <a:gd name="connsiteX5" fmla="*/ 0 w 76822"/>
                  <a:gd name="connsiteY5" fmla="*/ 13289 h 101522"/>
                  <a:gd name="connsiteX6" fmla="*/ 9144 w 76822"/>
                  <a:gd name="connsiteY6" fmla="*/ 430 h 101522"/>
                  <a:gd name="connsiteX7" fmla="*/ 62198 w 76822"/>
                  <a:gd name="connsiteY7" fmla="*/ 85869 h 101522"/>
                  <a:gd name="connsiteX8" fmla="*/ 14002 w 76822"/>
                  <a:gd name="connsiteY8" fmla="*/ 14241 h 101522"/>
                  <a:gd name="connsiteX9" fmla="*/ 62198 w 76822"/>
                  <a:gd name="connsiteY9" fmla="*/ 85869 h 101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6822" h="101522">
                    <a:moveTo>
                      <a:pt x="9144" y="430"/>
                    </a:moveTo>
                    <a:cubicBezTo>
                      <a:pt x="14002" y="-1189"/>
                      <a:pt x="22193" y="1954"/>
                      <a:pt x="25717" y="6716"/>
                    </a:cubicBezTo>
                    <a:cubicBezTo>
                      <a:pt x="41719" y="28529"/>
                      <a:pt x="56864" y="51389"/>
                      <a:pt x="71723" y="74439"/>
                    </a:cubicBezTo>
                    <a:cubicBezTo>
                      <a:pt x="74771" y="79106"/>
                      <a:pt x="78010" y="89393"/>
                      <a:pt x="76390" y="91870"/>
                    </a:cubicBezTo>
                    <a:cubicBezTo>
                      <a:pt x="72866" y="97109"/>
                      <a:pt x="65913" y="101966"/>
                      <a:pt x="60674" y="101490"/>
                    </a:cubicBezTo>
                    <a:cubicBezTo>
                      <a:pt x="36862" y="99299"/>
                      <a:pt x="286" y="48436"/>
                      <a:pt x="0" y="13289"/>
                    </a:cubicBezTo>
                    <a:cubicBezTo>
                      <a:pt x="1524" y="10907"/>
                      <a:pt x="4572" y="1954"/>
                      <a:pt x="9144" y="430"/>
                    </a:cubicBezTo>
                    <a:close/>
                    <a:moveTo>
                      <a:pt x="62198" y="85869"/>
                    </a:moveTo>
                    <a:cubicBezTo>
                      <a:pt x="46863" y="63104"/>
                      <a:pt x="31337" y="40054"/>
                      <a:pt x="14002" y="14241"/>
                    </a:cubicBezTo>
                    <a:cubicBezTo>
                      <a:pt x="16192" y="48436"/>
                      <a:pt x="41815" y="84250"/>
                      <a:pt x="62198" y="8586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54F1AAE3-8143-470C-829B-226DF967DABB}"/>
                  </a:ext>
                </a:extLst>
              </p:cNvPr>
              <p:cNvSpPr/>
              <p:nvPr/>
            </p:nvSpPr>
            <p:spPr>
              <a:xfrm>
                <a:off x="2573927" y="1031055"/>
                <a:ext cx="36351" cy="136457"/>
              </a:xfrm>
              <a:custGeom>
                <a:avLst/>
                <a:gdLst>
                  <a:gd name="connsiteX0" fmla="*/ 1150 w 36351"/>
                  <a:gd name="connsiteY0" fmla="*/ 41077 h 136457"/>
                  <a:gd name="connsiteX1" fmla="*/ 8960 w 36351"/>
                  <a:gd name="connsiteY1" fmla="*/ 8121 h 136457"/>
                  <a:gd name="connsiteX2" fmla="*/ 21248 w 36351"/>
                  <a:gd name="connsiteY2" fmla="*/ 25 h 136457"/>
                  <a:gd name="connsiteX3" fmla="*/ 29820 w 36351"/>
                  <a:gd name="connsiteY3" fmla="*/ 12026 h 136457"/>
                  <a:gd name="connsiteX4" fmla="*/ 36297 w 36351"/>
                  <a:gd name="connsiteY4" fmla="*/ 70510 h 136457"/>
                  <a:gd name="connsiteX5" fmla="*/ 31344 w 36351"/>
                  <a:gd name="connsiteY5" fmla="*/ 120992 h 136457"/>
                  <a:gd name="connsiteX6" fmla="*/ 15247 w 36351"/>
                  <a:gd name="connsiteY6" fmla="*/ 136423 h 136457"/>
                  <a:gd name="connsiteX7" fmla="*/ 864 w 36351"/>
                  <a:gd name="connsiteY7" fmla="*/ 117563 h 136457"/>
                  <a:gd name="connsiteX8" fmla="*/ 674 w 36351"/>
                  <a:gd name="connsiteY8" fmla="*/ 103466 h 136457"/>
                  <a:gd name="connsiteX9" fmla="*/ 2198 w 36351"/>
                  <a:gd name="connsiteY9" fmla="*/ 68986 h 136457"/>
                  <a:gd name="connsiteX10" fmla="*/ 1150 w 36351"/>
                  <a:gd name="connsiteY10" fmla="*/ 41077 h 136457"/>
                  <a:gd name="connsiteX11" fmla="*/ 11723 w 36351"/>
                  <a:gd name="connsiteY11" fmla="*/ 124897 h 136457"/>
                  <a:gd name="connsiteX12" fmla="*/ 18009 w 36351"/>
                  <a:gd name="connsiteY12" fmla="*/ 20694 h 136457"/>
                  <a:gd name="connsiteX13" fmla="*/ 11723 w 36351"/>
                  <a:gd name="connsiteY13" fmla="*/ 124897 h 136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351" h="136457">
                    <a:moveTo>
                      <a:pt x="1150" y="41077"/>
                    </a:moveTo>
                    <a:cubicBezTo>
                      <a:pt x="2674" y="29838"/>
                      <a:pt x="5055" y="18408"/>
                      <a:pt x="8960" y="8121"/>
                    </a:cubicBezTo>
                    <a:cubicBezTo>
                      <a:pt x="10675" y="3739"/>
                      <a:pt x="17152" y="-356"/>
                      <a:pt x="21248" y="25"/>
                    </a:cubicBezTo>
                    <a:cubicBezTo>
                      <a:pt x="24486" y="310"/>
                      <a:pt x="29058" y="7264"/>
                      <a:pt x="29820" y="12026"/>
                    </a:cubicBezTo>
                    <a:cubicBezTo>
                      <a:pt x="32773" y="31362"/>
                      <a:pt x="35916" y="50888"/>
                      <a:pt x="36297" y="70510"/>
                    </a:cubicBezTo>
                    <a:cubicBezTo>
                      <a:pt x="36678" y="87369"/>
                      <a:pt x="35059" y="104895"/>
                      <a:pt x="31344" y="120992"/>
                    </a:cubicBezTo>
                    <a:cubicBezTo>
                      <a:pt x="29725" y="127945"/>
                      <a:pt x="20390" y="137089"/>
                      <a:pt x="15247" y="136423"/>
                    </a:cubicBezTo>
                    <a:cubicBezTo>
                      <a:pt x="9913" y="135661"/>
                      <a:pt x="4769" y="124993"/>
                      <a:pt x="864" y="117563"/>
                    </a:cubicBezTo>
                    <a:cubicBezTo>
                      <a:pt x="-850" y="114229"/>
                      <a:pt x="483" y="108229"/>
                      <a:pt x="674" y="103466"/>
                    </a:cubicBezTo>
                    <a:cubicBezTo>
                      <a:pt x="1150" y="90703"/>
                      <a:pt x="1721" y="77844"/>
                      <a:pt x="2198" y="68986"/>
                    </a:cubicBezTo>
                    <a:cubicBezTo>
                      <a:pt x="1626" y="56984"/>
                      <a:pt x="102" y="48793"/>
                      <a:pt x="1150" y="41077"/>
                    </a:cubicBezTo>
                    <a:close/>
                    <a:moveTo>
                      <a:pt x="11723" y="124897"/>
                    </a:moveTo>
                    <a:cubicBezTo>
                      <a:pt x="27439" y="112229"/>
                      <a:pt x="30963" y="41649"/>
                      <a:pt x="18009" y="20694"/>
                    </a:cubicBezTo>
                    <a:cubicBezTo>
                      <a:pt x="10008" y="54031"/>
                      <a:pt x="12485" y="88036"/>
                      <a:pt x="11723" y="12489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A3D261AA-F369-4520-AB39-FF128BF7A9BD}"/>
                  </a:ext>
                </a:extLst>
              </p:cNvPr>
              <p:cNvSpPr/>
              <p:nvPr/>
            </p:nvSpPr>
            <p:spPr>
              <a:xfrm>
                <a:off x="2686574" y="1080419"/>
                <a:ext cx="66691" cy="122995"/>
              </a:xfrm>
              <a:custGeom>
                <a:avLst/>
                <a:gdLst>
                  <a:gd name="connsiteX0" fmla="*/ 30235 w 66691"/>
                  <a:gd name="connsiteY0" fmla="*/ 114586 h 122995"/>
                  <a:gd name="connsiteX1" fmla="*/ 13947 w 66691"/>
                  <a:gd name="connsiteY1" fmla="*/ 122968 h 122995"/>
                  <a:gd name="connsiteX2" fmla="*/ 1469 w 66691"/>
                  <a:gd name="connsiteY2" fmla="*/ 115443 h 122995"/>
                  <a:gd name="connsiteX3" fmla="*/ 1755 w 66691"/>
                  <a:gd name="connsiteY3" fmla="*/ 97822 h 122995"/>
                  <a:gd name="connsiteX4" fmla="*/ 43665 w 66691"/>
                  <a:gd name="connsiteY4" fmla="*/ 14192 h 122995"/>
                  <a:gd name="connsiteX5" fmla="*/ 57191 w 66691"/>
                  <a:gd name="connsiteY5" fmla="*/ 0 h 122995"/>
                  <a:gd name="connsiteX6" fmla="*/ 66049 w 66691"/>
                  <a:gd name="connsiteY6" fmla="*/ 19717 h 122995"/>
                  <a:gd name="connsiteX7" fmla="*/ 66620 w 66691"/>
                  <a:gd name="connsiteY7" fmla="*/ 29242 h 122995"/>
                  <a:gd name="connsiteX8" fmla="*/ 30235 w 66691"/>
                  <a:gd name="connsiteY8" fmla="*/ 114586 h 122995"/>
                  <a:gd name="connsiteX9" fmla="*/ 9185 w 66691"/>
                  <a:gd name="connsiteY9" fmla="*/ 104299 h 122995"/>
                  <a:gd name="connsiteX10" fmla="*/ 55000 w 66691"/>
                  <a:gd name="connsiteY10" fmla="*/ 19717 h 122995"/>
                  <a:gd name="connsiteX11" fmla="*/ 9185 w 66691"/>
                  <a:gd name="connsiteY11" fmla="*/ 104299 h 122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6691" h="122995">
                    <a:moveTo>
                      <a:pt x="30235" y="114586"/>
                    </a:moveTo>
                    <a:cubicBezTo>
                      <a:pt x="25282" y="118491"/>
                      <a:pt x="19567" y="122396"/>
                      <a:pt x="13947" y="122968"/>
                    </a:cubicBezTo>
                    <a:cubicBezTo>
                      <a:pt x="9851" y="123349"/>
                      <a:pt x="3565" y="119729"/>
                      <a:pt x="1469" y="115443"/>
                    </a:cubicBezTo>
                    <a:cubicBezTo>
                      <a:pt x="-626" y="111062"/>
                      <a:pt x="-436" y="102394"/>
                      <a:pt x="1755" y="97822"/>
                    </a:cubicBezTo>
                    <a:cubicBezTo>
                      <a:pt x="15185" y="69532"/>
                      <a:pt x="29187" y="41624"/>
                      <a:pt x="43665" y="14192"/>
                    </a:cubicBezTo>
                    <a:cubicBezTo>
                      <a:pt x="46808" y="8287"/>
                      <a:pt x="52619" y="4667"/>
                      <a:pt x="57191" y="0"/>
                    </a:cubicBezTo>
                    <a:cubicBezTo>
                      <a:pt x="60143" y="6572"/>
                      <a:pt x="63477" y="12954"/>
                      <a:pt x="66049" y="19717"/>
                    </a:cubicBezTo>
                    <a:cubicBezTo>
                      <a:pt x="67097" y="22384"/>
                      <a:pt x="66525" y="26003"/>
                      <a:pt x="66620" y="29242"/>
                    </a:cubicBezTo>
                    <a:cubicBezTo>
                      <a:pt x="67001" y="52864"/>
                      <a:pt x="46237" y="102298"/>
                      <a:pt x="30235" y="114586"/>
                    </a:cubicBezTo>
                    <a:close/>
                    <a:moveTo>
                      <a:pt x="9185" y="104299"/>
                    </a:moveTo>
                    <a:cubicBezTo>
                      <a:pt x="35283" y="99631"/>
                      <a:pt x="60524" y="49435"/>
                      <a:pt x="55000" y="19717"/>
                    </a:cubicBezTo>
                    <a:cubicBezTo>
                      <a:pt x="39093" y="49054"/>
                      <a:pt x="24139" y="76676"/>
                      <a:pt x="9185" y="10429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6AF0852D-8AE0-4D72-B955-91777C5434B8}"/>
                  </a:ext>
                </a:extLst>
              </p:cNvPr>
              <p:cNvSpPr/>
              <p:nvPr/>
            </p:nvSpPr>
            <p:spPr>
              <a:xfrm>
                <a:off x="2620924" y="1167106"/>
                <a:ext cx="53975" cy="120233"/>
              </a:xfrm>
              <a:custGeom>
                <a:avLst/>
                <a:gdLst>
                  <a:gd name="connsiteX0" fmla="*/ 53975 w 53975"/>
                  <a:gd name="connsiteY0" fmla="*/ 34756 h 120233"/>
                  <a:gd name="connsiteX1" fmla="*/ 35211 w 53975"/>
                  <a:gd name="connsiteY1" fmla="*/ 98288 h 120233"/>
                  <a:gd name="connsiteX2" fmla="*/ 16256 w 53975"/>
                  <a:gd name="connsiteY2" fmla="*/ 118576 h 120233"/>
                  <a:gd name="connsiteX3" fmla="*/ 2540 w 53975"/>
                  <a:gd name="connsiteY3" fmla="*/ 117528 h 120233"/>
                  <a:gd name="connsiteX4" fmla="*/ 540 w 53975"/>
                  <a:gd name="connsiteY4" fmla="*/ 100383 h 120233"/>
                  <a:gd name="connsiteX5" fmla="*/ 9779 w 53975"/>
                  <a:gd name="connsiteY5" fmla="*/ 65522 h 120233"/>
                  <a:gd name="connsiteX6" fmla="*/ 25781 w 53975"/>
                  <a:gd name="connsiteY6" fmla="*/ 11610 h 120233"/>
                  <a:gd name="connsiteX7" fmla="*/ 37116 w 53975"/>
                  <a:gd name="connsiteY7" fmla="*/ 85 h 120233"/>
                  <a:gd name="connsiteX8" fmla="*/ 48927 w 53975"/>
                  <a:gd name="connsiteY8" fmla="*/ 14563 h 120233"/>
                  <a:gd name="connsiteX9" fmla="*/ 50927 w 53975"/>
                  <a:gd name="connsiteY9" fmla="*/ 33423 h 120233"/>
                  <a:gd name="connsiteX10" fmla="*/ 53975 w 53975"/>
                  <a:gd name="connsiteY10" fmla="*/ 34756 h 120233"/>
                  <a:gd name="connsiteX11" fmla="*/ 33973 w 53975"/>
                  <a:gd name="connsiteY11" fmla="*/ 16659 h 120233"/>
                  <a:gd name="connsiteX12" fmla="*/ 12255 w 53975"/>
                  <a:gd name="connsiteY12" fmla="*/ 103527 h 120233"/>
                  <a:gd name="connsiteX13" fmla="*/ 33973 w 53975"/>
                  <a:gd name="connsiteY13" fmla="*/ 16659 h 120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3975" h="120233">
                    <a:moveTo>
                      <a:pt x="53975" y="34756"/>
                    </a:moveTo>
                    <a:cubicBezTo>
                      <a:pt x="47879" y="55997"/>
                      <a:pt x="42926" y="78000"/>
                      <a:pt x="35211" y="98288"/>
                    </a:cubicBezTo>
                    <a:cubicBezTo>
                      <a:pt x="31877" y="106956"/>
                      <a:pt x="23400" y="113433"/>
                      <a:pt x="16256" y="118576"/>
                    </a:cubicBezTo>
                    <a:cubicBezTo>
                      <a:pt x="12732" y="121148"/>
                      <a:pt x="5302" y="120672"/>
                      <a:pt x="2540" y="117528"/>
                    </a:cubicBezTo>
                    <a:cubicBezTo>
                      <a:pt x="-127" y="114480"/>
                      <a:pt x="-508" y="105813"/>
                      <a:pt x="540" y="100383"/>
                    </a:cubicBezTo>
                    <a:cubicBezTo>
                      <a:pt x="2826" y="88477"/>
                      <a:pt x="6540" y="77047"/>
                      <a:pt x="9779" y="65522"/>
                    </a:cubicBezTo>
                    <a:cubicBezTo>
                      <a:pt x="14923" y="47424"/>
                      <a:pt x="19685" y="29136"/>
                      <a:pt x="25781" y="11610"/>
                    </a:cubicBezTo>
                    <a:cubicBezTo>
                      <a:pt x="27591" y="6372"/>
                      <a:pt x="34258" y="-867"/>
                      <a:pt x="37116" y="85"/>
                    </a:cubicBezTo>
                    <a:cubicBezTo>
                      <a:pt x="41878" y="1704"/>
                      <a:pt x="46450" y="8467"/>
                      <a:pt x="48927" y="14563"/>
                    </a:cubicBezTo>
                    <a:cubicBezTo>
                      <a:pt x="51117" y="19802"/>
                      <a:pt x="50355" y="27041"/>
                      <a:pt x="50927" y="33423"/>
                    </a:cubicBezTo>
                    <a:cubicBezTo>
                      <a:pt x="51879" y="33804"/>
                      <a:pt x="52927" y="34280"/>
                      <a:pt x="53975" y="34756"/>
                    </a:cubicBezTo>
                    <a:close/>
                    <a:moveTo>
                      <a:pt x="33973" y="16659"/>
                    </a:moveTo>
                    <a:cubicBezTo>
                      <a:pt x="27019" y="44281"/>
                      <a:pt x="20161" y="71904"/>
                      <a:pt x="12255" y="103527"/>
                    </a:cubicBezTo>
                    <a:cubicBezTo>
                      <a:pt x="33401" y="87429"/>
                      <a:pt x="44640" y="43995"/>
                      <a:pt x="33973" y="166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AB4EE456-82EF-42AC-A591-9333C9F933D6}"/>
                  </a:ext>
                </a:extLst>
              </p:cNvPr>
              <p:cNvSpPr/>
              <p:nvPr/>
            </p:nvSpPr>
            <p:spPr>
              <a:xfrm>
                <a:off x="2151195" y="3124399"/>
                <a:ext cx="68980" cy="68225"/>
              </a:xfrm>
              <a:custGeom>
                <a:avLst/>
                <a:gdLst>
                  <a:gd name="connsiteX0" fmla="*/ 68980 w 68980"/>
                  <a:gd name="connsiteY0" fmla="*/ 23897 h 68225"/>
                  <a:gd name="connsiteX1" fmla="*/ 28594 w 68980"/>
                  <a:gd name="connsiteY1" fmla="*/ 7704 h 68225"/>
                  <a:gd name="connsiteX2" fmla="*/ 2115 w 68980"/>
                  <a:gd name="connsiteY2" fmla="*/ 12277 h 68225"/>
                  <a:gd name="connsiteX3" fmla="*/ 2115 w 68980"/>
                  <a:gd name="connsiteY3" fmla="*/ 50091 h 68225"/>
                  <a:gd name="connsiteX4" fmla="*/ 25261 w 68980"/>
                  <a:gd name="connsiteY4" fmla="*/ 68188 h 68225"/>
                  <a:gd name="connsiteX5" fmla="*/ 15831 w 68980"/>
                  <a:gd name="connsiteY5" fmla="*/ 54282 h 68225"/>
                  <a:gd name="connsiteX6" fmla="*/ 6687 w 68980"/>
                  <a:gd name="connsiteY6" fmla="*/ 32279 h 68225"/>
                  <a:gd name="connsiteX7" fmla="*/ 10783 w 68980"/>
                  <a:gd name="connsiteY7" fmla="*/ 16468 h 68225"/>
                  <a:gd name="connsiteX8" fmla="*/ 24784 w 68980"/>
                  <a:gd name="connsiteY8" fmla="*/ 28183 h 68225"/>
                  <a:gd name="connsiteX9" fmla="*/ 45454 w 68980"/>
                  <a:gd name="connsiteY9" fmla="*/ 64283 h 68225"/>
                  <a:gd name="connsiteX10" fmla="*/ 56312 w 68980"/>
                  <a:gd name="connsiteY10" fmla="*/ 67902 h 68225"/>
                  <a:gd name="connsiteX11" fmla="*/ 57646 w 68980"/>
                  <a:gd name="connsiteY11" fmla="*/ 64093 h 68225"/>
                  <a:gd name="connsiteX12" fmla="*/ 45168 w 68980"/>
                  <a:gd name="connsiteY12" fmla="*/ 51805 h 68225"/>
                  <a:gd name="connsiteX13" fmla="*/ 33738 w 68980"/>
                  <a:gd name="connsiteY13" fmla="*/ 29517 h 68225"/>
                  <a:gd name="connsiteX14" fmla="*/ 38119 w 68980"/>
                  <a:gd name="connsiteY14" fmla="*/ 13039 h 68225"/>
                  <a:gd name="connsiteX15" fmla="*/ 50597 w 68980"/>
                  <a:gd name="connsiteY15" fmla="*/ 13229 h 68225"/>
                  <a:gd name="connsiteX16" fmla="*/ 68980 w 68980"/>
                  <a:gd name="connsiteY16" fmla="*/ 23897 h 68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8980" h="68225">
                    <a:moveTo>
                      <a:pt x="68980" y="23897"/>
                    </a:moveTo>
                    <a:cubicBezTo>
                      <a:pt x="59170" y="-1725"/>
                      <a:pt x="38119" y="-6107"/>
                      <a:pt x="28594" y="7704"/>
                    </a:cubicBezTo>
                    <a:cubicBezTo>
                      <a:pt x="17450" y="9324"/>
                      <a:pt x="3258" y="7990"/>
                      <a:pt x="2115" y="12277"/>
                    </a:cubicBezTo>
                    <a:cubicBezTo>
                      <a:pt x="-1028" y="23611"/>
                      <a:pt x="-362" y="37994"/>
                      <a:pt x="2115" y="50091"/>
                    </a:cubicBezTo>
                    <a:cubicBezTo>
                      <a:pt x="4210" y="60378"/>
                      <a:pt x="11163" y="68855"/>
                      <a:pt x="25261" y="68188"/>
                    </a:cubicBezTo>
                    <a:cubicBezTo>
                      <a:pt x="20784" y="61711"/>
                      <a:pt x="17831" y="58377"/>
                      <a:pt x="15831" y="54282"/>
                    </a:cubicBezTo>
                    <a:cubicBezTo>
                      <a:pt x="12307" y="47233"/>
                      <a:pt x="8211" y="40090"/>
                      <a:pt x="6687" y="32279"/>
                    </a:cubicBezTo>
                    <a:cubicBezTo>
                      <a:pt x="5734" y="27421"/>
                      <a:pt x="8401" y="17229"/>
                      <a:pt x="10783" y="16468"/>
                    </a:cubicBezTo>
                    <a:cubicBezTo>
                      <a:pt x="17164" y="14562"/>
                      <a:pt x="24022" y="15134"/>
                      <a:pt x="24784" y="28183"/>
                    </a:cubicBezTo>
                    <a:cubicBezTo>
                      <a:pt x="25737" y="44852"/>
                      <a:pt x="33738" y="56758"/>
                      <a:pt x="45454" y="64283"/>
                    </a:cubicBezTo>
                    <a:cubicBezTo>
                      <a:pt x="48692" y="66378"/>
                      <a:pt x="52693" y="66760"/>
                      <a:pt x="56312" y="67902"/>
                    </a:cubicBezTo>
                    <a:cubicBezTo>
                      <a:pt x="56788" y="66664"/>
                      <a:pt x="57169" y="65331"/>
                      <a:pt x="57646" y="64093"/>
                    </a:cubicBezTo>
                    <a:cubicBezTo>
                      <a:pt x="53455" y="60092"/>
                      <a:pt x="48502" y="56758"/>
                      <a:pt x="45168" y="51805"/>
                    </a:cubicBezTo>
                    <a:cubicBezTo>
                      <a:pt x="40596" y="45138"/>
                      <a:pt x="35929" y="37708"/>
                      <a:pt x="33738" y="29517"/>
                    </a:cubicBezTo>
                    <a:cubicBezTo>
                      <a:pt x="32500" y="24945"/>
                      <a:pt x="34976" y="16563"/>
                      <a:pt x="38119" y="13039"/>
                    </a:cubicBezTo>
                    <a:cubicBezTo>
                      <a:pt x="40405" y="10371"/>
                      <a:pt x="46692" y="11515"/>
                      <a:pt x="50597" y="13229"/>
                    </a:cubicBezTo>
                    <a:cubicBezTo>
                      <a:pt x="56979" y="15706"/>
                      <a:pt x="62884" y="20182"/>
                      <a:pt x="68980" y="2389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B0494D8B-387D-4B15-B71B-D0AD59273337}"/>
                  </a:ext>
                </a:extLst>
              </p:cNvPr>
              <p:cNvSpPr/>
              <p:nvPr/>
            </p:nvSpPr>
            <p:spPr>
              <a:xfrm>
                <a:off x="2304091" y="2987475"/>
                <a:ext cx="94807" cy="54331"/>
              </a:xfrm>
              <a:custGeom>
                <a:avLst/>
                <a:gdLst>
                  <a:gd name="connsiteX0" fmla="*/ 0 w 94807"/>
                  <a:gd name="connsiteY0" fmla="*/ 5468 h 54331"/>
                  <a:gd name="connsiteX1" fmla="*/ 23717 w 94807"/>
                  <a:gd name="connsiteY1" fmla="*/ 19375 h 54331"/>
                  <a:gd name="connsiteX2" fmla="*/ 38290 w 94807"/>
                  <a:gd name="connsiteY2" fmla="*/ 40997 h 54331"/>
                  <a:gd name="connsiteX3" fmla="*/ 42005 w 94807"/>
                  <a:gd name="connsiteY3" fmla="*/ 38234 h 54331"/>
                  <a:gd name="connsiteX4" fmla="*/ 38290 w 94807"/>
                  <a:gd name="connsiteY4" fmla="*/ 21661 h 54331"/>
                  <a:gd name="connsiteX5" fmla="*/ 40100 w 94807"/>
                  <a:gd name="connsiteY5" fmla="*/ 18518 h 54331"/>
                  <a:gd name="connsiteX6" fmla="*/ 53721 w 94807"/>
                  <a:gd name="connsiteY6" fmla="*/ 31376 h 54331"/>
                  <a:gd name="connsiteX7" fmla="*/ 62103 w 94807"/>
                  <a:gd name="connsiteY7" fmla="*/ 54332 h 54331"/>
                  <a:gd name="connsiteX8" fmla="*/ 94583 w 94807"/>
                  <a:gd name="connsiteY8" fmla="*/ 49855 h 54331"/>
                  <a:gd name="connsiteX9" fmla="*/ 72295 w 94807"/>
                  <a:gd name="connsiteY9" fmla="*/ 18803 h 54331"/>
                  <a:gd name="connsiteX10" fmla="*/ 54102 w 94807"/>
                  <a:gd name="connsiteY10" fmla="*/ 13755 h 54331"/>
                  <a:gd name="connsiteX11" fmla="*/ 7620 w 94807"/>
                  <a:gd name="connsiteY11" fmla="*/ 39 h 54331"/>
                  <a:gd name="connsiteX12" fmla="*/ 0 w 94807"/>
                  <a:gd name="connsiteY12" fmla="*/ 5468 h 54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4807" h="54331">
                    <a:moveTo>
                      <a:pt x="0" y="5468"/>
                    </a:moveTo>
                    <a:cubicBezTo>
                      <a:pt x="9430" y="10802"/>
                      <a:pt x="17526" y="13565"/>
                      <a:pt x="23717" y="19375"/>
                    </a:cubicBezTo>
                    <a:cubicBezTo>
                      <a:pt x="29623" y="24899"/>
                      <a:pt x="33528" y="33662"/>
                      <a:pt x="38290" y="40997"/>
                    </a:cubicBezTo>
                    <a:cubicBezTo>
                      <a:pt x="39529" y="40044"/>
                      <a:pt x="40767" y="39187"/>
                      <a:pt x="42005" y="38234"/>
                    </a:cubicBezTo>
                    <a:cubicBezTo>
                      <a:pt x="40767" y="32710"/>
                      <a:pt x="39529" y="27185"/>
                      <a:pt x="38290" y="21661"/>
                    </a:cubicBezTo>
                    <a:cubicBezTo>
                      <a:pt x="38862" y="20613"/>
                      <a:pt x="39529" y="19565"/>
                      <a:pt x="40100" y="18518"/>
                    </a:cubicBezTo>
                    <a:cubicBezTo>
                      <a:pt x="44767" y="22709"/>
                      <a:pt x="50387" y="25947"/>
                      <a:pt x="53721" y="31376"/>
                    </a:cubicBezTo>
                    <a:cubicBezTo>
                      <a:pt x="57340" y="37091"/>
                      <a:pt x="58769" y="44807"/>
                      <a:pt x="62103" y="54332"/>
                    </a:cubicBezTo>
                    <a:cubicBezTo>
                      <a:pt x="72295" y="23756"/>
                      <a:pt x="72295" y="23756"/>
                      <a:pt x="94583" y="49855"/>
                    </a:cubicBezTo>
                    <a:cubicBezTo>
                      <a:pt x="96488" y="32329"/>
                      <a:pt x="86011" y="18613"/>
                      <a:pt x="72295" y="18803"/>
                    </a:cubicBezTo>
                    <a:cubicBezTo>
                      <a:pt x="66199" y="18899"/>
                      <a:pt x="60103" y="15565"/>
                      <a:pt x="54102" y="13755"/>
                    </a:cubicBezTo>
                    <a:cubicBezTo>
                      <a:pt x="38671" y="9088"/>
                      <a:pt x="23241" y="4040"/>
                      <a:pt x="7620" y="39"/>
                    </a:cubicBezTo>
                    <a:cubicBezTo>
                      <a:pt x="5525" y="-437"/>
                      <a:pt x="2572" y="3563"/>
                      <a:pt x="0" y="546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6CD3460C-FDF0-43D0-BE2E-8CDFBB7089A3}"/>
                  </a:ext>
                </a:extLst>
              </p:cNvPr>
              <p:cNvSpPr/>
              <p:nvPr/>
            </p:nvSpPr>
            <p:spPr>
              <a:xfrm>
                <a:off x="2279167" y="2913322"/>
                <a:ext cx="94520" cy="51904"/>
              </a:xfrm>
              <a:custGeom>
                <a:avLst/>
                <a:gdLst>
                  <a:gd name="connsiteX0" fmla="*/ 63786 w 94520"/>
                  <a:gd name="connsiteY0" fmla="*/ 40855 h 51904"/>
                  <a:gd name="connsiteX1" fmla="*/ 61691 w 94520"/>
                  <a:gd name="connsiteY1" fmla="*/ 12852 h 51904"/>
                  <a:gd name="connsiteX2" fmla="*/ 83693 w 94520"/>
                  <a:gd name="connsiteY2" fmla="*/ 24853 h 51904"/>
                  <a:gd name="connsiteX3" fmla="*/ 93980 w 94520"/>
                  <a:gd name="connsiteY3" fmla="*/ 51904 h 51904"/>
                  <a:gd name="connsiteX4" fmla="*/ 61405 w 94520"/>
                  <a:gd name="connsiteY4" fmla="*/ 2755 h 51904"/>
                  <a:gd name="connsiteX5" fmla="*/ 28829 w 94520"/>
                  <a:gd name="connsiteY5" fmla="*/ 88 h 51904"/>
                  <a:gd name="connsiteX6" fmla="*/ 3874 w 94520"/>
                  <a:gd name="connsiteY6" fmla="*/ 8470 h 51904"/>
                  <a:gd name="connsiteX7" fmla="*/ 64 w 94520"/>
                  <a:gd name="connsiteY7" fmla="*/ 29044 h 51904"/>
                  <a:gd name="connsiteX8" fmla="*/ 34449 w 94520"/>
                  <a:gd name="connsiteY8" fmla="*/ 11328 h 51904"/>
                  <a:gd name="connsiteX9" fmla="*/ 60262 w 94520"/>
                  <a:gd name="connsiteY9" fmla="*/ 43522 h 51904"/>
                  <a:gd name="connsiteX10" fmla="*/ 63786 w 94520"/>
                  <a:gd name="connsiteY10" fmla="*/ 40855 h 5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4520" h="51904">
                    <a:moveTo>
                      <a:pt x="63786" y="40855"/>
                    </a:moveTo>
                    <a:cubicBezTo>
                      <a:pt x="63215" y="32854"/>
                      <a:pt x="62548" y="24853"/>
                      <a:pt x="61691" y="12852"/>
                    </a:cubicBezTo>
                    <a:cubicBezTo>
                      <a:pt x="70073" y="17138"/>
                      <a:pt x="78455" y="18757"/>
                      <a:pt x="83693" y="24853"/>
                    </a:cubicBezTo>
                    <a:cubicBezTo>
                      <a:pt x="88551" y="30378"/>
                      <a:pt x="89980" y="40665"/>
                      <a:pt x="93980" y="51904"/>
                    </a:cubicBezTo>
                    <a:cubicBezTo>
                      <a:pt x="97409" y="20281"/>
                      <a:pt x="84265" y="2755"/>
                      <a:pt x="61405" y="2755"/>
                    </a:cubicBezTo>
                    <a:cubicBezTo>
                      <a:pt x="50546" y="2755"/>
                      <a:pt x="39593" y="-579"/>
                      <a:pt x="28829" y="88"/>
                    </a:cubicBezTo>
                    <a:cubicBezTo>
                      <a:pt x="20352" y="660"/>
                      <a:pt x="11303" y="3517"/>
                      <a:pt x="3874" y="8470"/>
                    </a:cubicBezTo>
                    <a:cubicBezTo>
                      <a:pt x="350" y="10851"/>
                      <a:pt x="-222" y="20376"/>
                      <a:pt x="64" y="29044"/>
                    </a:cubicBezTo>
                    <a:cubicBezTo>
                      <a:pt x="9017" y="12090"/>
                      <a:pt x="19971" y="10089"/>
                      <a:pt x="34449" y="11328"/>
                    </a:cubicBezTo>
                    <a:cubicBezTo>
                      <a:pt x="51308" y="12756"/>
                      <a:pt x="53690" y="29997"/>
                      <a:pt x="60262" y="43522"/>
                    </a:cubicBezTo>
                    <a:cubicBezTo>
                      <a:pt x="61500" y="42665"/>
                      <a:pt x="62643" y="41712"/>
                      <a:pt x="63786" y="4085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CBCE5522-EEB9-4699-9CFE-A99C00D0A0C2}"/>
                  </a:ext>
                </a:extLst>
              </p:cNvPr>
              <p:cNvSpPr/>
              <p:nvPr/>
            </p:nvSpPr>
            <p:spPr>
              <a:xfrm>
                <a:off x="2666041" y="4043932"/>
                <a:ext cx="218217" cy="163830"/>
              </a:xfrm>
              <a:custGeom>
                <a:avLst/>
                <a:gdLst>
                  <a:gd name="connsiteX0" fmla="*/ 57626 w 218217"/>
                  <a:gd name="connsiteY0" fmla="*/ 95060 h 163830"/>
                  <a:gd name="connsiteX1" fmla="*/ 0 w 218217"/>
                  <a:gd name="connsiteY1" fmla="*/ 160115 h 163830"/>
                  <a:gd name="connsiteX2" fmla="*/ 2381 w 218217"/>
                  <a:gd name="connsiteY2" fmla="*/ 163830 h 163830"/>
                  <a:gd name="connsiteX3" fmla="*/ 16573 w 218217"/>
                  <a:gd name="connsiteY3" fmla="*/ 149638 h 163830"/>
                  <a:gd name="connsiteX4" fmla="*/ 87154 w 218217"/>
                  <a:gd name="connsiteY4" fmla="*/ 86678 h 163830"/>
                  <a:gd name="connsiteX5" fmla="*/ 105727 w 218217"/>
                  <a:gd name="connsiteY5" fmla="*/ 85058 h 163830"/>
                  <a:gd name="connsiteX6" fmla="*/ 157258 w 218217"/>
                  <a:gd name="connsiteY6" fmla="*/ 83439 h 163830"/>
                  <a:gd name="connsiteX7" fmla="*/ 167545 w 218217"/>
                  <a:gd name="connsiteY7" fmla="*/ 75152 h 163830"/>
                  <a:gd name="connsiteX8" fmla="*/ 104870 w 218217"/>
                  <a:gd name="connsiteY8" fmla="*/ 75438 h 163830"/>
                  <a:gd name="connsiteX9" fmla="*/ 218218 w 218217"/>
                  <a:gd name="connsiteY9" fmla="*/ 0 h 163830"/>
                  <a:gd name="connsiteX10" fmla="*/ 57245 w 218217"/>
                  <a:gd name="connsiteY10" fmla="*/ 95440 h 163830"/>
                  <a:gd name="connsiteX11" fmla="*/ 57626 w 218217"/>
                  <a:gd name="connsiteY11" fmla="*/ 95060 h 163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8217" h="163830">
                    <a:moveTo>
                      <a:pt x="57626" y="95060"/>
                    </a:moveTo>
                    <a:cubicBezTo>
                      <a:pt x="36385" y="114014"/>
                      <a:pt x="15716" y="133826"/>
                      <a:pt x="0" y="160115"/>
                    </a:cubicBezTo>
                    <a:cubicBezTo>
                      <a:pt x="762" y="161354"/>
                      <a:pt x="1619" y="162592"/>
                      <a:pt x="2381" y="163830"/>
                    </a:cubicBezTo>
                    <a:cubicBezTo>
                      <a:pt x="7048" y="159068"/>
                      <a:pt x="11621" y="154114"/>
                      <a:pt x="16573" y="149638"/>
                    </a:cubicBezTo>
                    <a:cubicBezTo>
                      <a:pt x="40005" y="128397"/>
                      <a:pt x="63151" y="106871"/>
                      <a:pt x="87154" y="86678"/>
                    </a:cubicBezTo>
                    <a:cubicBezTo>
                      <a:pt x="91726" y="82868"/>
                      <a:pt x="99917" y="83153"/>
                      <a:pt x="105727" y="85058"/>
                    </a:cubicBezTo>
                    <a:cubicBezTo>
                      <a:pt x="123254" y="90869"/>
                      <a:pt x="140303" y="90773"/>
                      <a:pt x="157258" y="83439"/>
                    </a:cubicBezTo>
                    <a:cubicBezTo>
                      <a:pt x="160972" y="81820"/>
                      <a:pt x="164401" y="79057"/>
                      <a:pt x="167545" y="75152"/>
                    </a:cubicBezTo>
                    <a:cubicBezTo>
                      <a:pt x="147352" y="77534"/>
                      <a:pt x="127540" y="85535"/>
                      <a:pt x="104870" y="75438"/>
                    </a:cubicBezTo>
                    <a:cubicBezTo>
                      <a:pt x="144685" y="50482"/>
                      <a:pt x="186880" y="38100"/>
                      <a:pt x="218218" y="0"/>
                    </a:cubicBezTo>
                    <a:cubicBezTo>
                      <a:pt x="164592" y="31813"/>
                      <a:pt x="110871" y="63627"/>
                      <a:pt x="57245" y="95440"/>
                    </a:cubicBezTo>
                    <a:cubicBezTo>
                      <a:pt x="57245" y="95440"/>
                      <a:pt x="57626" y="95060"/>
                      <a:pt x="57626" y="9506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E41FAA7E-6E6A-48FC-878B-DD9FEB989736}"/>
                  </a:ext>
                </a:extLst>
              </p:cNvPr>
              <p:cNvSpPr/>
              <p:nvPr/>
            </p:nvSpPr>
            <p:spPr>
              <a:xfrm>
                <a:off x="2317807" y="3297934"/>
                <a:ext cx="83568" cy="577500"/>
              </a:xfrm>
              <a:custGeom>
                <a:avLst/>
                <a:gdLst>
                  <a:gd name="connsiteX0" fmla="*/ 0 w 83568"/>
                  <a:gd name="connsiteY0" fmla="*/ 0 h 577500"/>
                  <a:gd name="connsiteX1" fmla="*/ 82868 w 83568"/>
                  <a:gd name="connsiteY1" fmla="*/ 577501 h 577500"/>
                  <a:gd name="connsiteX2" fmla="*/ 0 w 83568"/>
                  <a:gd name="connsiteY2" fmla="*/ 0 h 577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3568" h="577500">
                    <a:moveTo>
                      <a:pt x="0" y="0"/>
                    </a:moveTo>
                    <a:cubicBezTo>
                      <a:pt x="27718" y="192881"/>
                      <a:pt x="55340" y="385763"/>
                      <a:pt x="82868" y="577501"/>
                    </a:cubicBezTo>
                    <a:cubicBezTo>
                      <a:pt x="91345" y="539115"/>
                      <a:pt x="20574" y="32290"/>
                      <a:pt x="0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073A9825-8E5E-45B0-9F79-9672B8095287}"/>
                  </a:ext>
                </a:extLst>
              </p:cNvPr>
              <p:cNvSpPr/>
              <p:nvPr/>
            </p:nvSpPr>
            <p:spPr>
              <a:xfrm>
                <a:off x="2129974" y="3292410"/>
                <a:ext cx="65055" cy="201549"/>
              </a:xfrm>
              <a:custGeom>
                <a:avLst/>
                <a:gdLst>
                  <a:gd name="connsiteX0" fmla="*/ 0 w 65055"/>
                  <a:gd name="connsiteY0" fmla="*/ 201549 h 201549"/>
                  <a:gd name="connsiteX1" fmla="*/ 65056 w 65055"/>
                  <a:gd name="connsiteY1" fmla="*/ 0 h 201549"/>
                  <a:gd name="connsiteX2" fmla="*/ 0 w 65055"/>
                  <a:gd name="connsiteY2" fmla="*/ 201549 h 201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5055" h="201549">
                    <a:moveTo>
                      <a:pt x="0" y="201549"/>
                    </a:moveTo>
                    <a:cubicBezTo>
                      <a:pt x="21717" y="134398"/>
                      <a:pt x="43339" y="67151"/>
                      <a:pt x="65056" y="0"/>
                    </a:cubicBezTo>
                    <a:cubicBezTo>
                      <a:pt x="32385" y="61436"/>
                      <a:pt x="13811" y="130302"/>
                      <a:pt x="0" y="2015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3CD67851-D22C-4973-8311-1ECE739E8D4E}"/>
                  </a:ext>
                </a:extLst>
              </p:cNvPr>
              <p:cNvSpPr/>
              <p:nvPr/>
            </p:nvSpPr>
            <p:spPr>
              <a:xfrm>
                <a:off x="1612385" y="2826256"/>
                <a:ext cx="389477" cy="149256"/>
              </a:xfrm>
              <a:custGeom>
                <a:avLst/>
                <a:gdLst>
                  <a:gd name="connsiteX0" fmla="*/ 389477 w 389477"/>
                  <a:gd name="connsiteY0" fmla="*/ 143828 h 149256"/>
                  <a:gd name="connsiteX1" fmla="*/ 355187 w 389477"/>
                  <a:gd name="connsiteY1" fmla="*/ 130683 h 149256"/>
                  <a:gd name="connsiteX2" fmla="*/ 184214 w 389477"/>
                  <a:gd name="connsiteY2" fmla="*/ 90583 h 149256"/>
                  <a:gd name="connsiteX3" fmla="*/ 34862 w 389477"/>
                  <a:gd name="connsiteY3" fmla="*/ 20669 h 149256"/>
                  <a:gd name="connsiteX4" fmla="*/ 2476 w 389477"/>
                  <a:gd name="connsiteY4" fmla="*/ 0 h 149256"/>
                  <a:gd name="connsiteX5" fmla="*/ 0 w 389477"/>
                  <a:gd name="connsiteY5" fmla="*/ 5620 h 149256"/>
                  <a:gd name="connsiteX6" fmla="*/ 63722 w 389477"/>
                  <a:gd name="connsiteY6" fmla="*/ 49911 h 149256"/>
                  <a:gd name="connsiteX7" fmla="*/ 277559 w 389477"/>
                  <a:gd name="connsiteY7" fmla="*/ 123349 h 149256"/>
                  <a:gd name="connsiteX8" fmla="*/ 376714 w 389477"/>
                  <a:gd name="connsiteY8" fmla="*/ 147256 h 149256"/>
                  <a:gd name="connsiteX9" fmla="*/ 388334 w 389477"/>
                  <a:gd name="connsiteY9" fmla="*/ 149257 h 149256"/>
                  <a:gd name="connsiteX10" fmla="*/ 389477 w 389477"/>
                  <a:gd name="connsiteY10" fmla="*/ 143828 h 149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9477" h="149256">
                    <a:moveTo>
                      <a:pt x="389477" y="143828"/>
                    </a:moveTo>
                    <a:cubicBezTo>
                      <a:pt x="378047" y="139351"/>
                      <a:pt x="366903" y="133541"/>
                      <a:pt x="355187" y="130683"/>
                    </a:cubicBezTo>
                    <a:cubicBezTo>
                      <a:pt x="298228" y="117062"/>
                      <a:pt x="240887" y="105728"/>
                      <a:pt x="184214" y="90583"/>
                    </a:cubicBezTo>
                    <a:cubicBezTo>
                      <a:pt x="131921" y="76581"/>
                      <a:pt x="82582" y="50768"/>
                      <a:pt x="34862" y="20669"/>
                    </a:cubicBezTo>
                    <a:cubicBezTo>
                      <a:pt x="24003" y="13811"/>
                      <a:pt x="13240" y="6858"/>
                      <a:pt x="2476" y="0"/>
                    </a:cubicBezTo>
                    <a:cubicBezTo>
                      <a:pt x="1619" y="1905"/>
                      <a:pt x="857" y="3715"/>
                      <a:pt x="0" y="5620"/>
                    </a:cubicBezTo>
                    <a:cubicBezTo>
                      <a:pt x="21241" y="20479"/>
                      <a:pt x="41910" y="36767"/>
                      <a:pt x="63722" y="49911"/>
                    </a:cubicBezTo>
                    <a:cubicBezTo>
                      <a:pt x="131350" y="90583"/>
                      <a:pt x="204025" y="108966"/>
                      <a:pt x="277559" y="123349"/>
                    </a:cubicBezTo>
                    <a:cubicBezTo>
                      <a:pt x="310801" y="129826"/>
                      <a:pt x="343662" y="139255"/>
                      <a:pt x="376714" y="147256"/>
                    </a:cubicBezTo>
                    <a:cubicBezTo>
                      <a:pt x="380524" y="148209"/>
                      <a:pt x="384429" y="148590"/>
                      <a:pt x="388334" y="149257"/>
                    </a:cubicBezTo>
                    <a:cubicBezTo>
                      <a:pt x="388715" y="147447"/>
                      <a:pt x="389096" y="145637"/>
                      <a:pt x="389477" y="14382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405912D0-950C-40CD-9A5B-A1624231E7BC}"/>
                  </a:ext>
                </a:extLst>
              </p:cNvPr>
              <p:cNvSpPr/>
              <p:nvPr/>
            </p:nvSpPr>
            <p:spPr>
              <a:xfrm>
                <a:off x="3624637" y="2696716"/>
                <a:ext cx="24289" cy="227933"/>
              </a:xfrm>
              <a:custGeom>
                <a:avLst/>
                <a:gdLst>
                  <a:gd name="connsiteX0" fmla="*/ 3715 w 24289"/>
                  <a:gd name="connsiteY0" fmla="*/ 227933 h 227933"/>
                  <a:gd name="connsiteX1" fmla="*/ 24289 w 24289"/>
                  <a:gd name="connsiteY1" fmla="*/ 476 h 227933"/>
                  <a:gd name="connsiteX2" fmla="*/ 20669 w 24289"/>
                  <a:gd name="connsiteY2" fmla="*/ 0 h 227933"/>
                  <a:gd name="connsiteX3" fmla="*/ 0 w 24289"/>
                  <a:gd name="connsiteY3" fmla="*/ 227457 h 227933"/>
                  <a:gd name="connsiteX4" fmla="*/ 3715 w 24289"/>
                  <a:gd name="connsiteY4" fmla="*/ 227933 h 227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89" h="227933">
                    <a:moveTo>
                      <a:pt x="3715" y="227933"/>
                    </a:moveTo>
                    <a:cubicBezTo>
                      <a:pt x="16002" y="152876"/>
                      <a:pt x="24384" y="77248"/>
                      <a:pt x="24289" y="476"/>
                    </a:cubicBezTo>
                    <a:cubicBezTo>
                      <a:pt x="23050" y="286"/>
                      <a:pt x="21812" y="95"/>
                      <a:pt x="20669" y="0"/>
                    </a:cubicBezTo>
                    <a:cubicBezTo>
                      <a:pt x="13811" y="75819"/>
                      <a:pt x="6953" y="151638"/>
                      <a:pt x="0" y="227457"/>
                    </a:cubicBezTo>
                    <a:cubicBezTo>
                      <a:pt x="1143" y="227648"/>
                      <a:pt x="2381" y="227838"/>
                      <a:pt x="3715" y="22793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9375FDCE-EE1B-487C-9F33-C703E71F7C00}"/>
                  </a:ext>
                </a:extLst>
              </p:cNvPr>
              <p:cNvSpPr/>
              <p:nvPr/>
            </p:nvSpPr>
            <p:spPr>
              <a:xfrm>
                <a:off x="2943885" y="726946"/>
                <a:ext cx="295941" cy="383190"/>
              </a:xfrm>
              <a:custGeom>
                <a:avLst/>
                <a:gdLst>
                  <a:gd name="connsiteX0" fmla="*/ 290893 w 295941"/>
                  <a:gd name="connsiteY0" fmla="*/ 0 h 383190"/>
                  <a:gd name="connsiteX1" fmla="*/ 245554 w 295941"/>
                  <a:gd name="connsiteY1" fmla="*/ 70295 h 383190"/>
                  <a:gd name="connsiteX2" fmla="*/ 206502 w 295941"/>
                  <a:gd name="connsiteY2" fmla="*/ 155067 h 383190"/>
                  <a:gd name="connsiteX3" fmla="*/ 122015 w 295941"/>
                  <a:gd name="connsiteY3" fmla="*/ 277940 h 383190"/>
                  <a:gd name="connsiteX4" fmla="*/ 33147 w 295941"/>
                  <a:gd name="connsiteY4" fmla="*/ 350425 h 383190"/>
                  <a:gd name="connsiteX5" fmla="*/ 0 w 295941"/>
                  <a:gd name="connsiteY5" fmla="*/ 377952 h 383190"/>
                  <a:gd name="connsiteX6" fmla="*/ 2381 w 295941"/>
                  <a:gd name="connsiteY6" fmla="*/ 383191 h 383190"/>
                  <a:gd name="connsiteX7" fmla="*/ 14478 w 295941"/>
                  <a:gd name="connsiteY7" fmla="*/ 377285 h 383190"/>
                  <a:gd name="connsiteX8" fmla="*/ 167450 w 295941"/>
                  <a:gd name="connsiteY8" fmla="*/ 242030 h 383190"/>
                  <a:gd name="connsiteX9" fmla="*/ 211931 w 295941"/>
                  <a:gd name="connsiteY9" fmla="*/ 164116 h 383190"/>
                  <a:gd name="connsiteX10" fmla="*/ 289179 w 295941"/>
                  <a:gd name="connsiteY10" fmla="*/ 17050 h 383190"/>
                  <a:gd name="connsiteX11" fmla="*/ 295942 w 295941"/>
                  <a:gd name="connsiteY11" fmla="*/ 4953 h 383190"/>
                  <a:gd name="connsiteX12" fmla="*/ 290893 w 295941"/>
                  <a:gd name="connsiteY12" fmla="*/ 0 h 38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95941" h="383190">
                    <a:moveTo>
                      <a:pt x="290893" y="0"/>
                    </a:moveTo>
                    <a:cubicBezTo>
                      <a:pt x="275654" y="23336"/>
                      <a:pt x="258985" y="45434"/>
                      <a:pt x="245554" y="70295"/>
                    </a:cubicBezTo>
                    <a:cubicBezTo>
                      <a:pt x="230981" y="97155"/>
                      <a:pt x="218218" y="125921"/>
                      <a:pt x="206502" y="155067"/>
                    </a:cubicBezTo>
                    <a:cubicBezTo>
                      <a:pt x="186404" y="205073"/>
                      <a:pt x="157829" y="245745"/>
                      <a:pt x="122015" y="277940"/>
                    </a:cubicBezTo>
                    <a:cubicBezTo>
                      <a:pt x="93345" y="303752"/>
                      <a:pt x="62865" y="326327"/>
                      <a:pt x="33147" y="350425"/>
                    </a:cubicBezTo>
                    <a:cubicBezTo>
                      <a:pt x="22003" y="359474"/>
                      <a:pt x="11049" y="368713"/>
                      <a:pt x="0" y="377952"/>
                    </a:cubicBezTo>
                    <a:cubicBezTo>
                      <a:pt x="762" y="379667"/>
                      <a:pt x="1619" y="381476"/>
                      <a:pt x="2381" y="383191"/>
                    </a:cubicBezTo>
                    <a:cubicBezTo>
                      <a:pt x="6382" y="381286"/>
                      <a:pt x="10668" y="379762"/>
                      <a:pt x="14478" y="377285"/>
                    </a:cubicBezTo>
                    <a:cubicBezTo>
                      <a:pt x="70485" y="341090"/>
                      <a:pt x="124301" y="300419"/>
                      <a:pt x="167450" y="242030"/>
                    </a:cubicBezTo>
                    <a:cubicBezTo>
                      <a:pt x="184690" y="218789"/>
                      <a:pt x="199834" y="192024"/>
                      <a:pt x="211931" y="164116"/>
                    </a:cubicBezTo>
                    <a:cubicBezTo>
                      <a:pt x="234315" y="112205"/>
                      <a:pt x="256413" y="60389"/>
                      <a:pt x="289179" y="17050"/>
                    </a:cubicBezTo>
                    <a:cubicBezTo>
                      <a:pt x="291846" y="13526"/>
                      <a:pt x="293751" y="8954"/>
                      <a:pt x="295942" y="4953"/>
                    </a:cubicBezTo>
                    <a:cubicBezTo>
                      <a:pt x="294322" y="3334"/>
                      <a:pt x="292608" y="1619"/>
                      <a:pt x="290893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</p:grpSp>
        <p:grpSp>
          <p:nvGrpSpPr>
            <p:cNvPr id="186" name="Graphic 111">
              <a:extLst>
                <a:ext uri="{FF2B5EF4-FFF2-40B4-BE49-F238E27FC236}">
                  <a16:creationId xmlns:a16="http://schemas.microsoft.com/office/drawing/2014/main" id="{1C512C5E-B589-4C18-806E-EB9DFB7F1561}"/>
                </a:ext>
              </a:extLst>
            </p:cNvPr>
            <p:cNvGrpSpPr/>
            <p:nvPr/>
          </p:nvGrpSpPr>
          <p:grpSpPr>
            <a:xfrm>
              <a:off x="1549079" y="595342"/>
              <a:ext cx="2837633" cy="5667340"/>
              <a:chOff x="1549079" y="595342"/>
              <a:chExt cx="2837633" cy="5667340"/>
            </a:xfrm>
            <a:grpFill/>
          </p:grpSpPr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45AB2487-2974-493F-B1E5-F1B33A8AE6C6}"/>
                  </a:ext>
                </a:extLst>
              </p:cNvPr>
              <p:cNvSpPr/>
              <p:nvPr/>
            </p:nvSpPr>
            <p:spPr>
              <a:xfrm>
                <a:off x="1549079" y="595342"/>
                <a:ext cx="2837633" cy="5667340"/>
              </a:xfrm>
              <a:custGeom>
                <a:avLst/>
                <a:gdLst>
                  <a:gd name="connsiteX0" fmla="*/ 571084 w 2837633"/>
                  <a:gd name="connsiteY0" fmla="*/ 1879536 h 5667340"/>
                  <a:gd name="connsiteX1" fmla="*/ 562130 w 2837633"/>
                  <a:gd name="connsiteY1" fmla="*/ 1826196 h 5667340"/>
                  <a:gd name="connsiteX2" fmla="*/ 573084 w 2837633"/>
                  <a:gd name="connsiteY2" fmla="*/ 1723517 h 5667340"/>
                  <a:gd name="connsiteX3" fmla="*/ 570417 w 2837633"/>
                  <a:gd name="connsiteY3" fmla="*/ 1709706 h 5667340"/>
                  <a:gd name="connsiteX4" fmla="*/ 508505 w 2837633"/>
                  <a:gd name="connsiteY4" fmla="*/ 1595501 h 5667340"/>
                  <a:gd name="connsiteX5" fmla="*/ 450878 w 2837633"/>
                  <a:gd name="connsiteY5" fmla="*/ 1461484 h 5667340"/>
                  <a:gd name="connsiteX6" fmla="*/ 427066 w 2837633"/>
                  <a:gd name="connsiteY6" fmla="*/ 1440339 h 5667340"/>
                  <a:gd name="connsiteX7" fmla="*/ 341722 w 2837633"/>
                  <a:gd name="connsiteY7" fmla="*/ 1401096 h 5667340"/>
                  <a:gd name="connsiteX8" fmla="*/ 290954 w 2837633"/>
                  <a:gd name="connsiteY8" fmla="*/ 1313847 h 5667340"/>
                  <a:gd name="connsiteX9" fmla="*/ 283810 w 2837633"/>
                  <a:gd name="connsiteY9" fmla="*/ 1252601 h 5667340"/>
                  <a:gd name="connsiteX10" fmla="*/ 281238 w 2837633"/>
                  <a:gd name="connsiteY10" fmla="*/ 1242981 h 5667340"/>
                  <a:gd name="connsiteX11" fmla="*/ 280667 w 2837633"/>
                  <a:gd name="connsiteY11" fmla="*/ 1148016 h 5667340"/>
                  <a:gd name="connsiteX12" fmla="*/ 287810 w 2837633"/>
                  <a:gd name="connsiteY12" fmla="*/ 1132967 h 5667340"/>
                  <a:gd name="connsiteX13" fmla="*/ 306194 w 2837633"/>
                  <a:gd name="connsiteY13" fmla="*/ 1112774 h 5667340"/>
                  <a:gd name="connsiteX14" fmla="*/ 316195 w 2837633"/>
                  <a:gd name="connsiteY14" fmla="*/ 1106392 h 5667340"/>
                  <a:gd name="connsiteX15" fmla="*/ 351533 w 2837633"/>
                  <a:gd name="connsiteY15" fmla="*/ 1092009 h 5667340"/>
                  <a:gd name="connsiteX16" fmla="*/ 395348 w 2837633"/>
                  <a:gd name="connsiteY16" fmla="*/ 1113726 h 5667340"/>
                  <a:gd name="connsiteX17" fmla="*/ 428018 w 2837633"/>
                  <a:gd name="connsiteY17" fmla="*/ 1158113 h 5667340"/>
                  <a:gd name="connsiteX18" fmla="*/ 444687 w 2837633"/>
                  <a:gd name="connsiteY18" fmla="*/ 1186116 h 5667340"/>
                  <a:gd name="connsiteX19" fmla="*/ 465356 w 2837633"/>
                  <a:gd name="connsiteY19" fmla="*/ 1222883 h 5667340"/>
                  <a:gd name="connsiteX20" fmla="*/ 495074 w 2837633"/>
                  <a:gd name="connsiteY20" fmla="*/ 1346708 h 5667340"/>
                  <a:gd name="connsiteX21" fmla="*/ 485073 w 2837633"/>
                  <a:gd name="connsiteY21" fmla="*/ 1422527 h 5667340"/>
                  <a:gd name="connsiteX22" fmla="*/ 487645 w 2837633"/>
                  <a:gd name="connsiteY22" fmla="*/ 1438434 h 5667340"/>
                  <a:gd name="connsiteX23" fmla="*/ 559654 w 2837633"/>
                  <a:gd name="connsiteY23" fmla="*/ 1582357 h 5667340"/>
                  <a:gd name="connsiteX24" fmla="*/ 640902 w 2837633"/>
                  <a:gd name="connsiteY24" fmla="*/ 1718754 h 5667340"/>
                  <a:gd name="connsiteX25" fmla="*/ 649665 w 2837633"/>
                  <a:gd name="connsiteY25" fmla="*/ 1727899 h 5667340"/>
                  <a:gd name="connsiteX26" fmla="*/ 680717 w 2837633"/>
                  <a:gd name="connsiteY26" fmla="*/ 1589976 h 5667340"/>
                  <a:gd name="connsiteX27" fmla="*/ 711863 w 2837633"/>
                  <a:gd name="connsiteY27" fmla="*/ 1567021 h 5667340"/>
                  <a:gd name="connsiteX28" fmla="*/ 748820 w 2837633"/>
                  <a:gd name="connsiteY28" fmla="*/ 1602835 h 5667340"/>
                  <a:gd name="connsiteX29" fmla="*/ 778062 w 2837633"/>
                  <a:gd name="connsiteY29" fmla="*/ 1723898 h 5667340"/>
                  <a:gd name="connsiteX30" fmla="*/ 804446 w 2837633"/>
                  <a:gd name="connsiteY30" fmla="*/ 2000980 h 5667340"/>
                  <a:gd name="connsiteX31" fmla="*/ 808447 w 2837633"/>
                  <a:gd name="connsiteY31" fmla="*/ 2058702 h 5667340"/>
                  <a:gd name="connsiteX32" fmla="*/ 825782 w 2837633"/>
                  <a:gd name="connsiteY32" fmla="*/ 1980597 h 5667340"/>
                  <a:gd name="connsiteX33" fmla="*/ 862549 w 2837633"/>
                  <a:gd name="connsiteY33" fmla="*/ 1823434 h 5667340"/>
                  <a:gd name="connsiteX34" fmla="*/ 910269 w 2837633"/>
                  <a:gd name="connsiteY34" fmla="*/ 1668082 h 5667340"/>
                  <a:gd name="connsiteX35" fmla="*/ 942940 w 2837633"/>
                  <a:gd name="connsiteY35" fmla="*/ 1619123 h 5667340"/>
                  <a:gd name="connsiteX36" fmla="*/ 1002090 w 2837633"/>
                  <a:gd name="connsiteY36" fmla="*/ 1637887 h 5667340"/>
                  <a:gd name="connsiteX37" fmla="*/ 1007043 w 2837633"/>
                  <a:gd name="connsiteY37" fmla="*/ 1664176 h 5667340"/>
                  <a:gd name="connsiteX38" fmla="*/ 1000471 w 2837633"/>
                  <a:gd name="connsiteY38" fmla="*/ 1738948 h 5667340"/>
                  <a:gd name="connsiteX39" fmla="*/ 989898 w 2837633"/>
                  <a:gd name="connsiteY39" fmla="*/ 1814671 h 5667340"/>
                  <a:gd name="connsiteX40" fmla="*/ 1119438 w 2837633"/>
                  <a:gd name="connsiteY40" fmla="*/ 1671320 h 5667340"/>
                  <a:gd name="connsiteX41" fmla="*/ 1111532 w 2837633"/>
                  <a:gd name="connsiteY41" fmla="*/ 1547209 h 5667340"/>
                  <a:gd name="connsiteX42" fmla="*/ 1072956 w 2837633"/>
                  <a:gd name="connsiteY42" fmla="*/ 1264221 h 5667340"/>
                  <a:gd name="connsiteX43" fmla="*/ 1024093 w 2837633"/>
                  <a:gd name="connsiteY43" fmla="*/ 1102297 h 5667340"/>
                  <a:gd name="connsiteX44" fmla="*/ 995232 w 2837633"/>
                  <a:gd name="connsiteY44" fmla="*/ 1039050 h 5667340"/>
                  <a:gd name="connsiteX45" fmla="*/ 983612 w 2837633"/>
                  <a:gd name="connsiteY45" fmla="*/ 1056386 h 5667340"/>
                  <a:gd name="connsiteX46" fmla="*/ 855500 w 2837633"/>
                  <a:gd name="connsiteY46" fmla="*/ 1136968 h 5667340"/>
                  <a:gd name="connsiteX47" fmla="*/ 829116 w 2837633"/>
                  <a:gd name="connsiteY47" fmla="*/ 1096010 h 5667340"/>
                  <a:gd name="connsiteX48" fmla="*/ 872931 w 2837633"/>
                  <a:gd name="connsiteY48" fmla="*/ 1000188 h 5667340"/>
                  <a:gd name="connsiteX49" fmla="*/ 924366 w 2837633"/>
                  <a:gd name="connsiteY49" fmla="*/ 910749 h 5667340"/>
                  <a:gd name="connsiteX50" fmla="*/ 888171 w 2837633"/>
                  <a:gd name="connsiteY50" fmla="*/ 926751 h 5667340"/>
                  <a:gd name="connsiteX51" fmla="*/ 824354 w 2837633"/>
                  <a:gd name="connsiteY51" fmla="*/ 978567 h 5667340"/>
                  <a:gd name="connsiteX52" fmla="*/ 710054 w 2837633"/>
                  <a:gd name="connsiteY52" fmla="*/ 1001331 h 5667340"/>
                  <a:gd name="connsiteX53" fmla="*/ 653285 w 2837633"/>
                  <a:gd name="connsiteY53" fmla="*/ 1007332 h 5667340"/>
                  <a:gd name="connsiteX54" fmla="*/ 632996 w 2837633"/>
                  <a:gd name="connsiteY54" fmla="*/ 1009047 h 5667340"/>
                  <a:gd name="connsiteX55" fmla="*/ 616709 w 2837633"/>
                  <a:gd name="connsiteY55" fmla="*/ 997331 h 5667340"/>
                  <a:gd name="connsiteX56" fmla="*/ 620804 w 2837633"/>
                  <a:gd name="connsiteY56" fmla="*/ 974757 h 5667340"/>
                  <a:gd name="connsiteX57" fmla="*/ 660714 w 2837633"/>
                  <a:gd name="connsiteY57" fmla="*/ 938085 h 5667340"/>
                  <a:gd name="connsiteX58" fmla="*/ 673954 w 2837633"/>
                  <a:gd name="connsiteY58" fmla="*/ 929322 h 5667340"/>
                  <a:gd name="connsiteX59" fmla="*/ 634711 w 2837633"/>
                  <a:gd name="connsiteY59" fmla="*/ 929037 h 5667340"/>
                  <a:gd name="connsiteX60" fmla="*/ 555177 w 2837633"/>
                  <a:gd name="connsiteY60" fmla="*/ 913225 h 5667340"/>
                  <a:gd name="connsiteX61" fmla="*/ 436972 w 2837633"/>
                  <a:gd name="connsiteY61" fmla="*/ 829024 h 5667340"/>
                  <a:gd name="connsiteX62" fmla="*/ 388680 w 2837633"/>
                  <a:gd name="connsiteY62" fmla="*/ 826357 h 5667340"/>
                  <a:gd name="connsiteX63" fmla="*/ 344389 w 2837633"/>
                  <a:gd name="connsiteY63" fmla="*/ 869791 h 5667340"/>
                  <a:gd name="connsiteX64" fmla="*/ 331435 w 2837633"/>
                  <a:gd name="connsiteY64" fmla="*/ 875982 h 5667340"/>
                  <a:gd name="connsiteX65" fmla="*/ 316481 w 2837633"/>
                  <a:gd name="connsiteY65" fmla="*/ 855789 h 5667340"/>
                  <a:gd name="connsiteX66" fmla="*/ 330101 w 2837633"/>
                  <a:gd name="connsiteY66" fmla="*/ 821690 h 5667340"/>
                  <a:gd name="connsiteX67" fmla="*/ 354866 w 2837633"/>
                  <a:gd name="connsiteY67" fmla="*/ 781494 h 5667340"/>
                  <a:gd name="connsiteX68" fmla="*/ 339055 w 2837633"/>
                  <a:gd name="connsiteY68" fmla="*/ 740346 h 5667340"/>
                  <a:gd name="connsiteX69" fmla="*/ 329911 w 2837633"/>
                  <a:gd name="connsiteY69" fmla="*/ 734441 h 5667340"/>
                  <a:gd name="connsiteX70" fmla="*/ 294764 w 2837633"/>
                  <a:gd name="connsiteY70" fmla="*/ 726345 h 5667340"/>
                  <a:gd name="connsiteX71" fmla="*/ 222088 w 2837633"/>
                  <a:gd name="connsiteY71" fmla="*/ 708628 h 5667340"/>
                  <a:gd name="connsiteX72" fmla="*/ 179797 w 2837633"/>
                  <a:gd name="connsiteY72" fmla="*/ 695865 h 5667340"/>
                  <a:gd name="connsiteX73" fmla="*/ 175130 w 2837633"/>
                  <a:gd name="connsiteY73" fmla="*/ 669195 h 5667340"/>
                  <a:gd name="connsiteX74" fmla="*/ 188369 w 2837633"/>
                  <a:gd name="connsiteY74" fmla="*/ 660813 h 5667340"/>
                  <a:gd name="connsiteX75" fmla="*/ 237995 w 2837633"/>
                  <a:gd name="connsiteY75" fmla="*/ 661479 h 5667340"/>
                  <a:gd name="connsiteX76" fmla="*/ 321434 w 2837633"/>
                  <a:gd name="connsiteY76" fmla="*/ 677767 h 5667340"/>
                  <a:gd name="connsiteX77" fmla="*/ 375821 w 2837633"/>
                  <a:gd name="connsiteY77" fmla="*/ 684339 h 5667340"/>
                  <a:gd name="connsiteX78" fmla="*/ 348008 w 2837633"/>
                  <a:gd name="connsiteY78" fmla="*/ 666528 h 5667340"/>
                  <a:gd name="connsiteX79" fmla="*/ 230756 w 2837633"/>
                  <a:gd name="connsiteY79" fmla="*/ 615378 h 5667340"/>
                  <a:gd name="connsiteX80" fmla="*/ 219040 w 2837633"/>
                  <a:gd name="connsiteY80" fmla="*/ 596233 h 5667340"/>
                  <a:gd name="connsiteX81" fmla="*/ 234470 w 2837633"/>
                  <a:gd name="connsiteY81" fmla="*/ 581565 h 5667340"/>
                  <a:gd name="connsiteX82" fmla="*/ 267617 w 2837633"/>
                  <a:gd name="connsiteY82" fmla="*/ 576421 h 5667340"/>
                  <a:gd name="connsiteX83" fmla="*/ 258759 w 2837633"/>
                  <a:gd name="connsiteY83" fmla="*/ 566325 h 5667340"/>
                  <a:gd name="connsiteX84" fmla="*/ 226755 w 2837633"/>
                  <a:gd name="connsiteY84" fmla="*/ 518604 h 5667340"/>
                  <a:gd name="connsiteX85" fmla="*/ 237995 w 2837633"/>
                  <a:gd name="connsiteY85" fmla="*/ 473075 h 5667340"/>
                  <a:gd name="connsiteX86" fmla="*/ 335150 w 2837633"/>
                  <a:gd name="connsiteY86" fmla="*/ 486315 h 5667340"/>
                  <a:gd name="connsiteX87" fmla="*/ 355628 w 2837633"/>
                  <a:gd name="connsiteY87" fmla="*/ 501078 h 5667340"/>
                  <a:gd name="connsiteX88" fmla="*/ 299812 w 2837633"/>
                  <a:gd name="connsiteY88" fmla="*/ 435451 h 5667340"/>
                  <a:gd name="connsiteX89" fmla="*/ 256759 w 2837633"/>
                  <a:gd name="connsiteY89" fmla="*/ 368205 h 5667340"/>
                  <a:gd name="connsiteX90" fmla="*/ 273047 w 2837633"/>
                  <a:gd name="connsiteY90" fmla="*/ 325437 h 5667340"/>
                  <a:gd name="connsiteX91" fmla="*/ 371916 w 2837633"/>
                  <a:gd name="connsiteY91" fmla="*/ 356679 h 5667340"/>
                  <a:gd name="connsiteX92" fmla="*/ 448211 w 2837633"/>
                  <a:gd name="connsiteY92" fmla="*/ 410591 h 5667340"/>
                  <a:gd name="connsiteX93" fmla="*/ 428399 w 2837633"/>
                  <a:gd name="connsiteY93" fmla="*/ 373158 h 5667340"/>
                  <a:gd name="connsiteX94" fmla="*/ 396395 w 2837633"/>
                  <a:gd name="connsiteY94" fmla="*/ 295624 h 5667340"/>
                  <a:gd name="connsiteX95" fmla="*/ 432114 w 2837633"/>
                  <a:gd name="connsiteY95" fmla="*/ 261715 h 5667340"/>
                  <a:gd name="connsiteX96" fmla="*/ 497075 w 2837633"/>
                  <a:gd name="connsiteY96" fmla="*/ 314960 h 5667340"/>
                  <a:gd name="connsiteX97" fmla="*/ 625948 w 2837633"/>
                  <a:gd name="connsiteY97" fmla="*/ 434975 h 5667340"/>
                  <a:gd name="connsiteX98" fmla="*/ 683193 w 2837633"/>
                  <a:gd name="connsiteY98" fmla="*/ 463359 h 5667340"/>
                  <a:gd name="connsiteX99" fmla="*/ 652237 w 2837633"/>
                  <a:gd name="connsiteY99" fmla="*/ 380587 h 5667340"/>
                  <a:gd name="connsiteX100" fmla="*/ 634616 w 2837633"/>
                  <a:gd name="connsiteY100" fmla="*/ 348774 h 5667340"/>
                  <a:gd name="connsiteX101" fmla="*/ 595563 w 2837633"/>
                  <a:gd name="connsiteY101" fmla="*/ 291814 h 5667340"/>
                  <a:gd name="connsiteX102" fmla="*/ 625948 w 2837633"/>
                  <a:gd name="connsiteY102" fmla="*/ 217233 h 5667340"/>
                  <a:gd name="connsiteX103" fmla="*/ 705101 w 2837633"/>
                  <a:gd name="connsiteY103" fmla="*/ 251142 h 5667340"/>
                  <a:gd name="connsiteX104" fmla="*/ 758441 w 2837633"/>
                  <a:gd name="connsiteY104" fmla="*/ 315722 h 5667340"/>
                  <a:gd name="connsiteX105" fmla="*/ 767204 w 2837633"/>
                  <a:gd name="connsiteY105" fmla="*/ 329343 h 5667340"/>
                  <a:gd name="connsiteX106" fmla="*/ 770252 w 2837633"/>
                  <a:gd name="connsiteY106" fmla="*/ 325723 h 5667340"/>
                  <a:gd name="connsiteX107" fmla="*/ 712721 w 2837633"/>
                  <a:gd name="connsiteY107" fmla="*/ 129794 h 5667340"/>
                  <a:gd name="connsiteX108" fmla="*/ 712340 w 2837633"/>
                  <a:gd name="connsiteY108" fmla="*/ 37687 h 5667340"/>
                  <a:gd name="connsiteX109" fmla="*/ 761393 w 2837633"/>
                  <a:gd name="connsiteY109" fmla="*/ 10922 h 5667340"/>
                  <a:gd name="connsiteX110" fmla="*/ 825116 w 2837633"/>
                  <a:gd name="connsiteY110" fmla="*/ 86455 h 5667340"/>
                  <a:gd name="connsiteX111" fmla="*/ 858739 w 2837633"/>
                  <a:gd name="connsiteY111" fmla="*/ 192183 h 5667340"/>
                  <a:gd name="connsiteX112" fmla="*/ 868645 w 2837633"/>
                  <a:gd name="connsiteY112" fmla="*/ 223806 h 5667340"/>
                  <a:gd name="connsiteX113" fmla="*/ 871598 w 2837633"/>
                  <a:gd name="connsiteY113" fmla="*/ 165513 h 5667340"/>
                  <a:gd name="connsiteX114" fmla="*/ 909031 w 2837633"/>
                  <a:gd name="connsiteY114" fmla="*/ 18923 h 5667340"/>
                  <a:gd name="connsiteX115" fmla="*/ 971134 w 2837633"/>
                  <a:gd name="connsiteY115" fmla="*/ 24924 h 5667340"/>
                  <a:gd name="connsiteX116" fmla="*/ 983516 w 2837633"/>
                  <a:gd name="connsiteY116" fmla="*/ 63309 h 5667340"/>
                  <a:gd name="connsiteX117" fmla="*/ 998090 w 2837633"/>
                  <a:gd name="connsiteY117" fmla="*/ 127413 h 5667340"/>
                  <a:gd name="connsiteX118" fmla="*/ 1009139 w 2837633"/>
                  <a:gd name="connsiteY118" fmla="*/ 109696 h 5667340"/>
                  <a:gd name="connsiteX119" fmla="*/ 1044000 w 2837633"/>
                  <a:gd name="connsiteY119" fmla="*/ 75406 h 5667340"/>
                  <a:gd name="connsiteX120" fmla="*/ 1063050 w 2837633"/>
                  <a:gd name="connsiteY120" fmla="*/ 79502 h 5667340"/>
                  <a:gd name="connsiteX121" fmla="*/ 1066003 w 2837633"/>
                  <a:gd name="connsiteY121" fmla="*/ 104076 h 5667340"/>
                  <a:gd name="connsiteX122" fmla="*/ 1059907 w 2837633"/>
                  <a:gd name="connsiteY122" fmla="*/ 119793 h 5667340"/>
                  <a:gd name="connsiteX123" fmla="*/ 1058859 w 2837633"/>
                  <a:gd name="connsiteY123" fmla="*/ 136557 h 5667340"/>
                  <a:gd name="connsiteX124" fmla="*/ 1078004 w 2837633"/>
                  <a:gd name="connsiteY124" fmla="*/ 192564 h 5667340"/>
                  <a:gd name="connsiteX125" fmla="*/ 1107627 w 2837633"/>
                  <a:gd name="connsiteY125" fmla="*/ 197993 h 5667340"/>
                  <a:gd name="connsiteX126" fmla="*/ 1138679 w 2837633"/>
                  <a:gd name="connsiteY126" fmla="*/ 268764 h 5667340"/>
                  <a:gd name="connsiteX127" fmla="*/ 1138774 w 2837633"/>
                  <a:gd name="connsiteY127" fmla="*/ 334486 h 5667340"/>
                  <a:gd name="connsiteX128" fmla="*/ 1140203 w 2837633"/>
                  <a:gd name="connsiteY128" fmla="*/ 370491 h 5667340"/>
                  <a:gd name="connsiteX129" fmla="*/ 1143727 w 2837633"/>
                  <a:gd name="connsiteY129" fmla="*/ 371062 h 5667340"/>
                  <a:gd name="connsiteX130" fmla="*/ 1147346 w 2837633"/>
                  <a:gd name="connsiteY130" fmla="*/ 353631 h 5667340"/>
                  <a:gd name="connsiteX131" fmla="*/ 1157824 w 2837633"/>
                  <a:gd name="connsiteY131" fmla="*/ 280956 h 5667340"/>
                  <a:gd name="connsiteX132" fmla="*/ 1219165 w 2837633"/>
                  <a:gd name="connsiteY132" fmla="*/ 159607 h 5667340"/>
                  <a:gd name="connsiteX133" fmla="*/ 1270219 w 2837633"/>
                  <a:gd name="connsiteY133" fmla="*/ 164084 h 5667340"/>
                  <a:gd name="connsiteX134" fmla="*/ 1281173 w 2837633"/>
                  <a:gd name="connsiteY134" fmla="*/ 177514 h 5667340"/>
                  <a:gd name="connsiteX135" fmla="*/ 1302318 w 2837633"/>
                  <a:gd name="connsiteY135" fmla="*/ 209518 h 5667340"/>
                  <a:gd name="connsiteX136" fmla="*/ 1400807 w 2837633"/>
                  <a:gd name="connsiteY136" fmla="*/ 57118 h 5667340"/>
                  <a:gd name="connsiteX137" fmla="*/ 1461195 w 2837633"/>
                  <a:gd name="connsiteY137" fmla="*/ 14065 h 5667340"/>
                  <a:gd name="connsiteX138" fmla="*/ 1486627 w 2837633"/>
                  <a:gd name="connsiteY138" fmla="*/ 23590 h 5667340"/>
                  <a:gd name="connsiteX139" fmla="*/ 1495485 w 2837633"/>
                  <a:gd name="connsiteY139" fmla="*/ 81121 h 5667340"/>
                  <a:gd name="connsiteX140" fmla="*/ 1443955 w 2837633"/>
                  <a:gd name="connsiteY140" fmla="*/ 250857 h 5667340"/>
                  <a:gd name="connsiteX141" fmla="*/ 1421285 w 2837633"/>
                  <a:gd name="connsiteY141" fmla="*/ 300101 h 5667340"/>
                  <a:gd name="connsiteX142" fmla="*/ 1423762 w 2837633"/>
                  <a:gd name="connsiteY142" fmla="*/ 302577 h 5667340"/>
                  <a:gd name="connsiteX143" fmla="*/ 1434811 w 2837633"/>
                  <a:gd name="connsiteY143" fmla="*/ 290576 h 5667340"/>
                  <a:gd name="connsiteX144" fmla="*/ 1507296 w 2837633"/>
                  <a:gd name="connsiteY144" fmla="*/ 237998 h 5667340"/>
                  <a:gd name="connsiteX145" fmla="*/ 1545968 w 2837633"/>
                  <a:gd name="connsiteY145" fmla="*/ 262858 h 5667340"/>
                  <a:gd name="connsiteX146" fmla="*/ 1550635 w 2837633"/>
                  <a:gd name="connsiteY146" fmla="*/ 279908 h 5667340"/>
                  <a:gd name="connsiteX147" fmla="*/ 1569209 w 2837633"/>
                  <a:gd name="connsiteY147" fmla="*/ 250095 h 5667340"/>
                  <a:gd name="connsiteX148" fmla="*/ 1679318 w 2837633"/>
                  <a:gd name="connsiteY148" fmla="*/ 98457 h 5667340"/>
                  <a:gd name="connsiteX149" fmla="*/ 1723323 w 2837633"/>
                  <a:gd name="connsiteY149" fmla="*/ 117888 h 5667340"/>
                  <a:gd name="connsiteX150" fmla="*/ 1724276 w 2837633"/>
                  <a:gd name="connsiteY150" fmla="*/ 127413 h 5667340"/>
                  <a:gd name="connsiteX151" fmla="*/ 1707131 w 2837633"/>
                  <a:gd name="connsiteY151" fmla="*/ 233331 h 5667340"/>
                  <a:gd name="connsiteX152" fmla="*/ 1702082 w 2837633"/>
                  <a:gd name="connsiteY152" fmla="*/ 248571 h 5667340"/>
                  <a:gd name="connsiteX153" fmla="*/ 1754184 w 2837633"/>
                  <a:gd name="connsiteY153" fmla="*/ 223901 h 5667340"/>
                  <a:gd name="connsiteX154" fmla="*/ 1793903 w 2837633"/>
                  <a:gd name="connsiteY154" fmla="*/ 228568 h 5667340"/>
                  <a:gd name="connsiteX155" fmla="*/ 1799333 w 2837633"/>
                  <a:gd name="connsiteY155" fmla="*/ 280384 h 5667340"/>
                  <a:gd name="connsiteX156" fmla="*/ 1791617 w 2837633"/>
                  <a:gd name="connsiteY156" fmla="*/ 298672 h 5667340"/>
                  <a:gd name="connsiteX157" fmla="*/ 1757137 w 2837633"/>
                  <a:gd name="connsiteY157" fmla="*/ 352488 h 5667340"/>
                  <a:gd name="connsiteX158" fmla="*/ 1567970 w 2837633"/>
                  <a:gd name="connsiteY158" fmla="*/ 526034 h 5667340"/>
                  <a:gd name="connsiteX159" fmla="*/ 1521203 w 2837633"/>
                  <a:gd name="connsiteY159" fmla="*/ 554133 h 5667340"/>
                  <a:gd name="connsiteX160" fmla="*/ 1589116 w 2837633"/>
                  <a:gd name="connsiteY160" fmla="*/ 537750 h 5667340"/>
                  <a:gd name="connsiteX161" fmla="*/ 1656743 w 2837633"/>
                  <a:gd name="connsiteY161" fmla="*/ 487839 h 5667340"/>
                  <a:gd name="connsiteX162" fmla="*/ 1683985 w 2837633"/>
                  <a:gd name="connsiteY162" fmla="*/ 462026 h 5667340"/>
                  <a:gd name="connsiteX163" fmla="*/ 1730086 w 2837633"/>
                  <a:gd name="connsiteY163" fmla="*/ 424783 h 5667340"/>
                  <a:gd name="connsiteX164" fmla="*/ 1801904 w 2837633"/>
                  <a:gd name="connsiteY164" fmla="*/ 373443 h 5667340"/>
                  <a:gd name="connsiteX165" fmla="*/ 1845624 w 2837633"/>
                  <a:gd name="connsiteY165" fmla="*/ 374301 h 5667340"/>
                  <a:gd name="connsiteX166" fmla="*/ 1855530 w 2837633"/>
                  <a:gd name="connsiteY166" fmla="*/ 385254 h 5667340"/>
                  <a:gd name="connsiteX167" fmla="*/ 1845529 w 2837633"/>
                  <a:gd name="connsiteY167" fmla="*/ 395637 h 5667340"/>
                  <a:gd name="connsiteX168" fmla="*/ 1788855 w 2837633"/>
                  <a:gd name="connsiteY168" fmla="*/ 435546 h 5667340"/>
                  <a:gd name="connsiteX169" fmla="*/ 1708464 w 2837633"/>
                  <a:gd name="connsiteY169" fmla="*/ 512413 h 5667340"/>
                  <a:gd name="connsiteX170" fmla="*/ 1653219 w 2837633"/>
                  <a:gd name="connsiteY170" fmla="*/ 567849 h 5667340"/>
                  <a:gd name="connsiteX171" fmla="*/ 1660744 w 2837633"/>
                  <a:gd name="connsiteY171" fmla="*/ 569754 h 5667340"/>
                  <a:gd name="connsiteX172" fmla="*/ 1746850 w 2837633"/>
                  <a:gd name="connsiteY172" fmla="*/ 538702 h 5667340"/>
                  <a:gd name="connsiteX173" fmla="*/ 1793046 w 2837633"/>
                  <a:gd name="connsiteY173" fmla="*/ 527844 h 5667340"/>
                  <a:gd name="connsiteX174" fmla="*/ 1817621 w 2837633"/>
                  <a:gd name="connsiteY174" fmla="*/ 568420 h 5667340"/>
                  <a:gd name="connsiteX175" fmla="*/ 1807048 w 2837633"/>
                  <a:gd name="connsiteY175" fmla="*/ 595376 h 5667340"/>
                  <a:gd name="connsiteX176" fmla="*/ 1650647 w 2837633"/>
                  <a:gd name="connsiteY176" fmla="*/ 724059 h 5667340"/>
                  <a:gd name="connsiteX177" fmla="*/ 1626549 w 2837633"/>
                  <a:gd name="connsiteY177" fmla="*/ 732250 h 5667340"/>
                  <a:gd name="connsiteX178" fmla="*/ 1637312 w 2837633"/>
                  <a:gd name="connsiteY178" fmla="*/ 786352 h 5667340"/>
                  <a:gd name="connsiteX179" fmla="*/ 1631883 w 2837633"/>
                  <a:gd name="connsiteY179" fmla="*/ 799306 h 5667340"/>
                  <a:gd name="connsiteX180" fmla="*/ 1621120 w 2837633"/>
                  <a:gd name="connsiteY180" fmla="*/ 794829 h 5667340"/>
                  <a:gd name="connsiteX181" fmla="*/ 1596355 w 2837633"/>
                  <a:gd name="connsiteY181" fmla="*/ 764635 h 5667340"/>
                  <a:gd name="connsiteX182" fmla="*/ 1554540 w 2837633"/>
                  <a:gd name="connsiteY182" fmla="*/ 747300 h 5667340"/>
                  <a:gd name="connsiteX183" fmla="*/ 1504820 w 2837633"/>
                  <a:gd name="connsiteY183" fmla="*/ 767683 h 5667340"/>
                  <a:gd name="connsiteX184" fmla="*/ 1497009 w 2837633"/>
                  <a:gd name="connsiteY184" fmla="*/ 775398 h 5667340"/>
                  <a:gd name="connsiteX185" fmla="*/ 1518059 w 2837633"/>
                  <a:gd name="connsiteY185" fmla="*/ 784066 h 5667340"/>
                  <a:gd name="connsiteX186" fmla="*/ 1580353 w 2837633"/>
                  <a:gd name="connsiteY186" fmla="*/ 826071 h 5667340"/>
                  <a:gd name="connsiteX187" fmla="*/ 1617691 w 2837633"/>
                  <a:gd name="connsiteY187" fmla="*/ 878935 h 5667340"/>
                  <a:gd name="connsiteX188" fmla="*/ 1629597 w 2837633"/>
                  <a:gd name="connsiteY188" fmla="*/ 985044 h 5667340"/>
                  <a:gd name="connsiteX189" fmla="*/ 1596069 w 2837633"/>
                  <a:gd name="connsiteY189" fmla="*/ 1012380 h 5667340"/>
                  <a:gd name="connsiteX190" fmla="*/ 1531109 w 2837633"/>
                  <a:gd name="connsiteY190" fmla="*/ 992568 h 5667340"/>
                  <a:gd name="connsiteX191" fmla="*/ 1523965 w 2837633"/>
                  <a:gd name="connsiteY191" fmla="*/ 983710 h 5667340"/>
                  <a:gd name="connsiteX192" fmla="*/ 1469482 w 2837633"/>
                  <a:gd name="connsiteY192" fmla="*/ 908082 h 5667340"/>
                  <a:gd name="connsiteX193" fmla="*/ 1410141 w 2837633"/>
                  <a:gd name="connsiteY193" fmla="*/ 870648 h 5667340"/>
                  <a:gd name="connsiteX194" fmla="*/ 1421857 w 2837633"/>
                  <a:gd name="connsiteY194" fmla="*/ 935323 h 5667340"/>
                  <a:gd name="connsiteX195" fmla="*/ 1375565 w 2837633"/>
                  <a:gd name="connsiteY195" fmla="*/ 960564 h 5667340"/>
                  <a:gd name="connsiteX196" fmla="*/ 1409951 w 2837633"/>
                  <a:gd name="connsiteY196" fmla="*/ 997617 h 5667340"/>
                  <a:gd name="connsiteX197" fmla="*/ 1441955 w 2837633"/>
                  <a:gd name="connsiteY197" fmla="*/ 1041336 h 5667340"/>
                  <a:gd name="connsiteX198" fmla="*/ 1432811 w 2837633"/>
                  <a:gd name="connsiteY198" fmla="*/ 1125442 h 5667340"/>
                  <a:gd name="connsiteX199" fmla="*/ 1318034 w 2837633"/>
                  <a:gd name="connsiteY199" fmla="*/ 1122680 h 5667340"/>
                  <a:gd name="connsiteX200" fmla="*/ 1227166 w 2837633"/>
                  <a:gd name="connsiteY200" fmla="*/ 1029811 h 5667340"/>
                  <a:gd name="connsiteX201" fmla="*/ 1204115 w 2837633"/>
                  <a:gd name="connsiteY201" fmla="*/ 998950 h 5667340"/>
                  <a:gd name="connsiteX202" fmla="*/ 1203544 w 2837633"/>
                  <a:gd name="connsiteY202" fmla="*/ 1012095 h 5667340"/>
                  <a:gd name="connsiteX203" fmla="*/ 1178684 w 2837633"/>
                  <a:gd name="connsiteY203" fmla="*/ 1061339 h 5667340"/>
                  <a:gd name="connsiteX204" fmla="*/ 1147823 w 2837633"/>
                  <a:gd name="connsiteY204" fmla="*/ 1070864 h 5667340"/>
                  <a:gd name="connsiteX205" fmla="*/ 1130773 w 2837633"/>
                  <a:gd name="connsiteY205" fmla="*/ 1091819 h 5667340"/>
                  <a:gd name="connsiteX206" fmla="*/ 1136869 w 2837633"/>
                  <a:gd name="connsiteY206" fmla="*/ 1242790 h 5667340"/>
                  <a:gd name="connsiteX207" fmla="*/ 1165825 w 2837633"/>
                  <a:gd name="connsiteY207" fmla="*/ 1477486 h 5667340"/>
                  <a:gd name="connsiteX208" fmla="*/ 1192400 w 2837633"/>
                  <a:gd name="connsiteY208" fmla="*/ 1940592 h 5667340"/>
                  <a:gd name="connsiteX209" fmla="*/ 1194019 w 2837633"/>
                  <a:gd name="connsiteY209" fmla="*/ 1996980 h 5667340"/>
                  <a:gd name="connsiteX210" fmla="*/ 1224404 w 2837633"/>
                  <a:gd name="connsiteY210" fmla="*/ 1972215 h 5667340"/>
                  <a:gd name="connsiteX211" fmla="*/ 1285078 w 2837633"/>
                  <a:gd name="connsiteY211" fmla="*/ 1930209 h 5667340"/>
                  <a:gd name="connsiteX212" fmla="*/ 1292412 w 2837633"/>
                  <a:gd name="connsiteY212" fmla="*/ 1921923 h 5667340"/>
                  <a:gd name="connsiteX213" fmla="*/ 1334703 w 2837633"/>
                  <a:gd name="connsiteY213" fmla="*/ 1866868 h 5667340"/>
                  <a:gd name="connsiteX214" fmla="*/ 1367755 w 2837633"/>
                  <a:gd name="connsiteY214" fmla="*/ 1854105 h 5667340"/>
                  <a:gd name="connsiteX215" fmla="*/ 1492723 w 2837633"/>
                  <a:gd name="connsiteY215" fmla="*/ 1821244 h 5667340"/>
                  <a:gd name="connsiteX216" fmla="*/ 1657505 w 2837633"/>
                  <a:gd name="connsiteY216" fmla="*/ 1806861 h 5667340"/>
                  <a:gd name="connsiteX217" fmla="*/ 1675412 w 2837633"/>
                  <a:gd name="connsiteY217" fmla="*/ 1804765 h 5667340"/>
                  <a:gd name="connsiteX218" fmla="*/ 1670269 w 2837633"/>
                  <a:gd name="connsiteY218" fmla="*/ 1798479 h 5667340"/>
                  <a:gd name="connsiteX219" fmla="*/ 1551968 w 2837633"/>
                  <a:gd name="connsiteY219" fmla="*/ 1771332 h 5667340"/>
                  <a:gd name="connsiteX220" fmla="*/ 1354896 w 2837633"/>
                  <a:gd name="connsiteY220" fmla="*/ 1704943 h 5667340"/>
                  <a:gd name="connsiteX221" fmla="*/ 1248121 w 2837633"/>
                  <a:gd name="connsiteY221" fmla="*/ 1633411 h 5667340"/>
                  <a:gd name="connsiteX222" fmla="*/ 1233452 w 2837633"/>
                  <a:gd name="connsiteY222" fmla="*/ 1600359 h 5667340"/>
                  <a:gd name="connsiteX223" fmla="*/ 1258884 w 2837633"/>
                  <a:gd name="connsiteY223" fmla="*/ 1563687 h 5667340"/>
                  <a:gd name="connsiteX224" fmla="*/ 1301651 w 2837633"/>
                  <a:gd name="connsiteY224" fmla="*/ 1555401 h 5667340"/>
                  <a:gd name="connsiteX225" fmla="*/ 1290698 w 2837633"/>
                  <a:gd name="connsiteY225" fmla="*/ 1543209 h 5667340"/>
                  <a:gd name="connsiteX226" fmla="*/ 1278696 w 2837633"/>
                  <a:gd name="connsiteY226" fmla="*/ 1502632 h 5667340"/>
                  <a:gd name="connsiteX227" fmla="*/ 1299937 w 2837633"/>
                  <a:gd name="connsiteY227" fmla="*/ 1455388 h 5667340"/>
                  <a:gd name="connsiteX228" fmla="*/ 1362421 w 2837633"/>
                  <a:gd name="connsiteY228" fmla="*/ 1451769 h 5667340"/>
                  <a:gd name="connsiteX229" fmla="*/ 1450908 w 2837633"/>
                  <a:gd name="connsiteY229" fmla="*/ 1467485 h 5667340"/>
                  <a:gd name="connsiteX230" fmla="*/ 1613024 w 2837633"/>
                  <a:gd name="connsiteY230" fmla="*/ 1530921 h 5667340"/>
                  <a:gd name="connsiteX231" fmla="*/ 1630645 w 2837633"/>
                  <a:gd name="connsiteY231" fmla="*/ 1541208 h 5667340"/>
                  <a:gd name="connsiteX232" fmla="*/ 1591402 w 2837633"/>
                  <a:gd name="connsiteY232" fmla="*/ 1492250 h 5667340"/>
                  <a:gd name="connsiteX233" fmla="*/ 1497866 w 2837633"/>
                  <a:gd name="connsiteY233" fmla="*/ 1360329 h 5667340"/>
                  <a:gd name="connsiteX234" fmla="*/ 1445288 w 2837633"/>
                  <a:gd name="connsiteY234" fmla="*/ 1260030 h 5667340"/>
                  <a:gd name="connsiteX235" fmla="*/ 1443383 w 2837633"/>
                  <a:gd name="connsiteY235" fmla="*/ 1161066 h 5667340"/>
                  <a:gd name="connsiteX236" fmla="*/ 1450908 w 2837633"/>
                  <a:gd name="connsiteY236" fmla="*/ 1153446 h 5667340"/>
                  <a:gd name="connsiteX237" fmla="*/ 1469768 w 2837633"/>
                  <a:gd name="connsiteY237" fmla="*/ 1151255 h 5667340"/>
                  <a:gd name="connsiteX238" fmla="*/ 1545491 w 2837633"/>
                  <a:gd name="connsiteY238" fmla="*/ 1187545 h 5667340"/>
                  <a:gd name="connsiteX239" fmla="*/ 1606642 w 2837633"/>
                  <a:gd name="connsiteY239" fmla="*/ 1248315 h 5667340"/>
                  <a:gd name="connsiteX240" fmla="*/ 1795142 w 2837633"/>
                  <a:gd name="connsiteY240" fmla="*/ 1456150 h 5667340"/>
                  <a:gd name="connsiteX241" fmla="*/ 1799904 w 2837633"/>
                  <a:gd name="connsiteY241" fmla="*/ 1459008 h 5667340"/>
                  <a:gd name="connsiteX242" fmla="*/ 1798761 w 2837633"/>
                  <a:gd name="connsiteY242" fmla="*/ 1452816 h 5667340"/>
                  <a:gd name="connsiteX243" fmla="*/ 1731705 w 2837633"/>
                  <a:gd name="connsiteY243" fmla="*/ 1222692 h 5667340"/>
                  <a:gd name="connsiteX244" fmla="*/ 1702368 w 2837633"/>
                  <a:gd name="connsiteY244" fmla="*/ 1048290 h 5667340"/>
                  <a:gd name="connsiteX245" fmla="*/ 1700844 w 2837633"/>
                  <a:gd name="connsiteY245" fmla="*/ 955802 h 5667340"/>
                  <a:gd name="connsiteX246" fmla="*/ 1717037 w 2837633"/>
                  <a:gd name="connsiteY246" fmla="*/ 937228 h 5667340"/>
                  <a:gd name="connsiteX247" fmla="*/ 1731991 w 2837633"/>
                  <a:gd name="connsiteY247" fmla="*/ 939800 h 5667340"/>
                  <a:gd name="connsiteX248" fmla="*/ 1764376 w 2837633"/>
                  <a:gd name="connsiteY248" fmla="*/ 936466 h 5667340"/>
                  <a:gd name="connsiteX249" fmla="*/ 1790760 w 2837633"/>
                  <a:gd name="connsiteY249" fmla="*/ 983329 h 5667340"/>
                  <a:gd name="connsiteX250" fmla="*/ 1868579 w 2837633"/>
                  <a:gd name="connsiteY250" fmla="*/ 1183926 h 5667340"/>
                  <a:gd name="connsiteX251" fmla="*/ 1887820 w 2837633"/>
                  <a:gd name="connsiteY251" fmla="*/ 1238885 h 5667340"/>
                  <a:gd name="connsiteX252" fmla="*/ 1891630 w 2837633"/>
                  <a:gd name="connsiteY252" fmla="*/ 1238028 h 5667340"/>
                  <a:gd name="connsiteX253" fmla="*/ 1891725 w 2837633"/>
                  <a:gd name="connsiteY253" fmla="*/ 1179544 h 5667340"/>
                  <a:gd name="connsiteX254" fmla="*/ 1896392 w 2837633"/>
                  <a:gd name="connsiteY254" fmla="*/ 1067340 h 5667340"/>
                  <a:gd name="connsiteX255" fmla="*/ 1919633 w 2837633"/>
                  <a:gd name="connsiteY255" fmla="*/ 923417 h 5667340"/>
                  <a:gd name="connsiteX256" fmla="*/ 1932206 w 2837633"/>
                  <a:gd name="connsiteY256" fmla="*/ 904938 h 5667340"/>
                  <a:gd name="connsiteX257" fmla="*/ 1974974 w 2837633"/>
                  <a:gd name="connsiteY257" fmla="*/ 923893 h 5667340"/>
                  <a:gd name="connsiteX258" fmla="*/ 2008121 w 2837633"/>
                  <a:gd name="connsiteY258" fmla="*/ 1042956 h 5667340"/>
                  <a:gd name="connsiteX259" fmla="*/ 2014979 w 2837633"/>
                  <a:gd name="connsiteY259" fmla="*/ 1171162 h 5667340"/>
                  <a:gd name="connsiteX260" fmla="*/ 2043077 w 2837633"/>
                  <a:gd name="connsiteY260" fmla="*/ 1422432 h 5667340"/>
                  <a:gd name="connsiteX261" fmla="*/ 2047649 w 2837633"/>
                  <a:gd name="connsiteY261" fmla="*/ 1453483 h 5667340"/>
                  <a:gd name="connsiteX262" fmla="*/ 2052031 w 2837633"/>
                  <a:gd name="connsiteY262" fmla="*/ 1442244 h 5667340"/>
                  <a:gd name="connsiteX263" fmla="*/ 2081463 w 2837633"/>
                  <a:gd name="connsiteY263" fmla="*/ 1261554 h 5667340"/>
                  <a:gd name="connsiteX264" fmla="*/ 2123468 w 2837633"/>
                  <a:gd name="connsiteY264" fmla="*/ 1110012 h 5667340"/>
                  <a:gd name="connsiteX265" fmla="*/ 2179856 w 2837633"/>
                  <a:gd name="connsiteY265" fmla="*/ 1005903 h 5667340"/>
                  <a:gd name="connsiteX266" fmla="*/ 2222243 w 2837633"/>
                  <a:gd name="connsiteY266" fmla="*/ 1005141 h 5667340"/>
                  <a:gd name="connsiteX267" fmla="*/ 2242150 w 2837633"/>
                  <a:gd name="connsiteY267" fmla="*/ 1050671 h 5667340"/>
                  <a:gd name="connsiteX268" fmla="*/ 2286632 w 2837633"/>
                  <a:gd name="connsiteY268" fmla="*/ 981234 h 5667340"/>
                  <a:gd name="connsiteX269" fmla="*/ 2307396 w 2837633"/>
                  <a:gd name="connsiteY269" fmla="*/ 970947 h 5667340"/>
                  <a:gd name="connsiteX270" fmla="*/ 2337114 w 2837633"/>
                  <a:gd name="connsiteY270" fmla="*/ 1000950 h 5667340"/>
                  <a:gd name="connsiteX271" fmla="*/ 2341210 w 2837633"/>
                  <a:gd name="connsiteY271" fmla="*/ 1093914 h 5667340"/>
                  <a:gd name="connsiteX272" fmla="*/ 2314254 w 2837633"/>
                  <a:gd name="connsiteY272" fmla="*/ 1224407 h 5667340"/>
                  <a:gd name="connsiteX273" fmla="*/ 2307110 w 2837633"/>
                  <a:gd name="connsiteY273" fmla="*/ 1258697 h 5667340"/>
                  <a:gd name="connsiteX274" fmla="*/ 2316540 w 2837633"/>
                  <a:gd name="connsiteY274" fmla="*/ 1248505 h 5667340"/>
                  <a:gd name="connsiteX275" fmla="*/ 2391216 w 2837633"/>
                  <a:gd name="connsiteY275" fmla="*/ 1176020 h 5667340"/>
                  <a:gd name="connsiteX276" fmla="*/ 2437698 w 2837633"/>
                  <a:gd name="connsiteY276" fmla="*/ 1163066 h 5667340"/>
                  <a:gd name="connsiteX277" fmla="*/ 2459510 w 2837633"/>
                  <a:gd name="connsiteY277" fmla="*/ 1189069 h 5667340"/>
                  <a:gd name="connsiteX278" fmla="*/ 2461416 w 2837633"/>
                  <a:gd name="connsiteY278" fmla="*/ 1191165 h 5667340"/>
                  <a:gd name="connsiteX279" fmla="*/ 2464654 w 2837633"/>
                  <a:gd name="connsiteY279" fmla="*/ 1213644 h 5667340"/>
                  <a:gd name="connsiteX280" fmla="*/ 2435984 w 2837633"/>
                  <a:gd name="connsiteY280" fmla="*/ 1279652 h 5667340"/>
                  <a:gd name="connsiteX281" fmla="*/ 2416648 w 2837633"/>
                  <a:gd name="connsiteY281" fmla="*/ 1316037 h 5667340"/>
                  <a:gd name="connsiteX282" fmla="*/ 2430840 w 2837633"/>
                  <a:gd name="connsiteY282" fmla="*/ 1310894 h 5667340"/>
                  <a:gd name="connsiteX283" fmla="*/ 2529900 w 2837633"/>
                  <a:gd name="connsiteY283" fmla="*/ 1247172 h 5667340"/>
                  <a:gd name="connsiteX284" fmla="*/ 2563904 w 2837633"/>
                  <a:gd name="connsiteY284" fmla="*/ 1247934 h 5667340"/>
                  <a:gd name="connsiteX285" fmla="*/ 2571429 w 2837633"/>
                  <a:gd name="connsiteY285" fmla="*/ 1287653 h 5667340"/>
                  <a:gd name="connsiteX286" fmla="*/ 2572667 w 2837633"/>
                  <a:gd name="connsiteY286" fmla="*/ 1290987 h 5667340"/>
                  <a:gd name="connsiteX287" fmla="*/ 2609243 w 2837633"/>
                  <a:gd name="connsiteY287" fmla="*/ 1288129 h 5667340"/>
                  <a:gd name="connsiteX288" fmla="*/ 2640485 w 2837633"/>
                  <a:gd name="connsiteY288" fmla="*/ 1320228 h 5667340"/>
                  <a:gd name="connsiteX289" fmla="*/ 2642962 w 2837633"/>
                  <a:gd name="connsiteY289" fmla="*/ 1330420 h 5667340"/>
                  <a:gd name="connsiteX290" fmla="*/ 2642486 w 2837633"/>
                  <a:gd name="connsiteY290" fmla="*/ 1365758 h 5667340"/>
                  <a:gd name="connsiteX291" fmla="*/ 2577240 w 2837633"/>
                  <a:gd name="connsiteY291" fmla="*/ 1453959 h 5667340"/>
                  <a:gd name="connsiteX292" fmla="*/ 2574953 w 2837633"/>
                  <a:gd name="connsiteY292" fmla="*/ 1459389 h 5667340"/>
                  <a:gd name="connsiteX293" fmla="*/ 2639628 w 2837633"/>
                  <a:gd name="connsiteY293" fmla="*/ 1434052 h 5667340"/>
                  <a:gd name="connsiteX294" fmla="*/ 2710304 w 2837633"/>
                  <a:gd name="connsiteY294" fmla="*/ 1422813 h 5667340"/>
                  <a:gd name="connsiteX295" fmla="*/ 2750118 w 2837633"/>
                  <a:gd name="connsiteY295" fmla="*/ 1468152 h 5667340"/>
                  <a:gd name="connsiteX296" fmla="*/ 2735640 w 2837633"/>
                  <a:gd name="connsiteY296" fmla="*/ 1506537 h 5667340"/>
                  <a:gd name="connsiteX297" fmla="*/ 2725067 w 2837633"/>
                  <a:gd name="connsiteY297" fmla="*/ 1518158 h 5667340"/>
                  <a:gd name="connsiteX298" fmla="*/ 2653440 w 2837633"/>
                  <a:gd name="connsiteY298" fmla="*/ 1576737 h 5667340"/>
                  <a:gd name="connsiteX299" fmla="*/ 2524947 w 2837633"/>
                  <a:gd name="connsiteY299" fmla="*/ 1673225 h 5667340"/>
                  <a:gd name="connsiteX300" fmla="*/ 2305491 w 2837633"/>
                  <a:gd name="connsiteY300" fmla="*/ 1781429 h 5667340"/>
                  <a:gd name="connsiteX301" fmla="*/ 2244722 w 2837633"/>
                  <a:gd name="connsiteY301" fmla="*/ 1795240 h 5667340"/>
                  <a:gd name="connsiteX302" fmla="*/ 2303681 w 2837633"/>
                  <a:gd name="connsiteY302" fmla="*/ 1797621 h 5667340"/>
                  <a:gd name="connsiteX303" fmla="*/ 2402837 w 2837633"/>
                  <a:gd name="connsiteY303" fmla="*/ 1783144 h 5667340"/>
                  <a:gd name="connsiteX304" fmla="*/ 2579240 w 2837633"/>
                  <a:gd name="connsiteY304" fmla="*/ 1770380 h 5667340"/>
                  <a:gd name="connsiteX305" fmla="*/ 2775931 w 2837633"/>
                  <a:gd name="connsiteY305" fmla="*/ 1764760 h 5667340"/>
                  <a:gd name="connsiteX306" fmla="*/ 2813745 w 2837633"/>
                  <a:gd name="connsiteY306" fmla="*/ 1785144 h 5667340"/>
                  <a:gd name="connsiteX307" fmla="*/ 2807363 w 2837633"/>
                  <a:gd name="connsiteY307" fmla="*/ 1851247 h 5667340"/>
                  <a:gd name="connsiteX308" fmla="*/ 2753166 w 2837633"/>
                  <a:gd name="connsiteY308" fmla="*/ 1883918 h 5667340"/>
                  <a:gd name="connsiteX309" fmla="*/ 2691920 w 2837633"/>
                  <a:gd name="connsiteY309" fmla="*/ 1915065 h 5667340"/>
                  <a:gd name="connsiteX310" fmla="*/ 2701350 w 2837633"/>
                  <a:gd name="connsiteY310" fmla="*/ 1918303 h 5667340"/>
                  <a:gd name="connsiteX311" fmla="*/ 2823175 w 2837633"/>
                  <a:gd name="connsiteY311" fmla="*/ 1973167 h 5667340"/>
                  <a:gd name="connsiteX312" fmla="*/ 2837367 w 2837633"/>
                  <a:gd name="connsiteY312" fmla="*/ 2000980 h 5667340"/>
                  <a:gd name="connsiteX313" fmla="*/ 2814317 w 2837633"/>
                  <a:gd name="connsiteY313" fmla="*/ 2034794 h 5667340"/>
                  <a:gd name="connsiteX314" fmla="*/ 2744499 w 2837633"/>
                  <a:gd name="connsiteY314" fmla="*/ 2045176 h 5667340"/>
                  <a:gd name="connsiteX315" fmla="*/ 2658774 w 2837633"/>
                  <a:gd name="connsiteY315" fmla="*/ 2047557 h 5667340"/>
                  <a:gd name="connsiteX316" fmla="*/ 2536472 w 2837633"/>
                  <a:gd name="connsiteY316" fmla="*/ 2037937 h 5667340"/>
                  <a:gd name="connsiteX317" fmla="*/ 2503421 w 2837633"/>
                  <a:gd name="connsiteY317" fmla="*/ 2030889 h 5667340"/>
                  <a:gd name="connsiteX318" fmla="*/ 2508374 w 2837633"/>
                  <a:gd name="connsiteY318" fmla="*/ 2039652 h 5667340"/>
                  <a:gd name="connsiteX319" fmla="*/ 2620102 w 2837633"/>
                  <a:gd name="connsiteY319" fmla="*/ 2114328 h 5667340"/>
                  <a:gd name="connsiteX320" fmla="*/ 2727925 w 2837633"/>
                  <a:gd name="connsiteY320" fmla="*/ 2225580 h 5667340"/>
                  <a:gd name="connsiteX321" fmla="*/ 2752023 w 2837633"/>
                  <a:gd name="connsiteY321" fmla="*/ 2291588 h 5667340"/>
                  <a:gd name="connsiteX322" fmla="*/ 2727925 w 2837633"/>
                  <a:gd name="connsiteY322" fmla="*/ 2322354 h 5667340"/>
                  <a:gd name="connsiteX323" fmla="*/ 2655344 w 2837633"/>
                  <a:gd name="connsiteY323" fmla="*/ 2313400 h 5667340"/>
                  <a:gd name="connsiteX324" fmla="*/ 2613149 w 2837633"/>
                  <a:gd name="connsiteY324" fmla="*/ 2301780 h 5667340"/>
                  <a:gd name="connsiteX325" fmla="*/ 2623055 w 2837633"/>
                  <a:gd name="connsiteY325" fmla="*/ 2313019 h 5667340"/>
                  <a:gd name="connsiteX326" fmla="*/ 2703636 w 2837633"/>
                  <a:gd name="connsiteY326" fmla="*/ 2394744 h 5667340"/>
                  <a:gd name="connsiteX327" fmla="*/ 2738974 w 2837633"/>
                  <a:gd name="connsiteY327" fmla="*/ 2452942 h 5667340"/>
                  <a:gd name="connsiteX328" fmla="*/ 2715447 w 2837633"/>
                  <a:gd name="connsiteY328" fmla="*/ 2495614 h 5667340"/>
                  <a:gd name="connsiteX329" fmla="*/ 2590670 w 2837633"/>
                  <a:gd name="connsiteY329" fmla="*/ 2451989 h 5667340"/>
                  <a:gd name="connsiteX330" fmla="*/ 2519518 w 2837633"/>
                  <a:gd name="connsiteY330" fmla="*/ 2394839 h 5667340"/>
                  <a:gd name="connsiteX331" fmla="*/ 2407409 w 2837633"/>
                  <a:gd name="connsiteY331" fmla="*/ 2291017 h 5667340"/>
                  <a:gd name="connsiteX332" fmla="*/ 2390264 w 2837633"/>
                  <a:gd name="connsiteY332" fmla="*/ 2276538 h 5667340"/>
                  <a:gd name="connsiteX333" fmla="*/ 2422172 w 2837633"/>
                  <a:gd name="connsiteY333" fmla="*/ 2348929 h 5667340"/>
                  <a:gd name="connsiteX334" fmla="*/ 2500849 w 2837633"/>
                  <a:gd name="connsiteY334" fmla="*/ 2521712 h 5667340"/>
                  <a:gd name="connsiteX335" fmla="*/ 2518280 w 2837633"/>
                  <a:gd name="connsiteY335" fmla="*/ 2574957 h 5667340"/>
                  <a:gd name="connsiteX336" fmla="*/ 2507517 w 2837633"/>
                  <a:gd name="connsiteY336" fmla="*/ 2605818 h 5667340"/>
                  <a:gd name="connsiteX337" fmla="*/ 2497229 w 2837633"/>
                  <a:gd name="connsiteY337" fmla="*/ 2612866 h 5667340"/>
                  <a:gd name="connsiteX338" fmla="*/ 2501611 w 2837633"/>
                  <a:gd name="connsiteY338" fmla="*/ 2623344 h 5667340"/>
                  <a:gd name="connsiteX339" fmla="*/ 2540854 w 2837633"/>
                  <a:gd name="connsiteY339" fmla="*/ 2731357 h 5667340"/>
                  <a:gd name="connsiteX340" fmla="*/ 2537901 w 2837633"/>
                  <a:gd name="connsiteY340" fmla="*/ 2759170 h 5667340"/>
                  <a:gd name="connsiteX341" fmla="*/ 2511612 w 2837633"/>
                  <a:gd name="connsiteY341" fmla="*/ 2759361 h 5667340"/>
                  <a:gd name="connsiteX342" fmla="*/ 2496849 w 2837633"/>
                  <a:gd name="connsiteY342" fmla="*/ 2744597 h 5667340"/>
                  <a:gd name="connsiteX343" fmla="*/ 2453700 w 2837633"/>
                  <a:gd name="connsiteY343" fmla="*/ 2753551 h 5667340"/>
                  <a:gd name="connsiteX344" fmla="*/ 2445318 w 2837633"/>
                  <a:gd name="connsiteY344" fmla="*/ 2734977 h 5667340"/>
                  <a:gd name="connsiteX345" fmla="*/ 2414457 w 2837633"/>
                  <a:gd name="connsiteY345" fmla="*/ 2692114 h 5667340"/>
                  <a:gd name="connsiteX346" fmla="*/ 2321017 w 2837633"/>
                  <a:gd name="connsiteY346" fmla="*/ 2539905 h 5667340"/>
                  <a:gd name="connsiteX347" fmla="*/ 2292347 w 2837633"/>
                  <a:gd name="connsiteY347" fmla="*/ 2476659 h 5667340"/>
                  <a:gd name="connsiteX348" fmla="*/ 2289489 w 2837633"/>
                  <a:gd name="connsiteY348" fmla="*/ 2478183 h 5667340"/>
                  <a:gd name="connsiteX349" fmla="*/ 2321493 w 2837633"/>
                  <a:gd name="connsiteY349" fmla="*/ 2587434 h 5667340"/>
                  <a:gd name="connsiteX350" fmla="*/ 2338257 w 2837633"/>
                  <a:gd name="connsiteY350" fmla="*/ 2641251 h 5667340"/>
                  <a:gd name="connsiteX351" fmla="*/ 2344353 w 2837633"/>
                  <a:gd name="connsiteY351" fmla="*/ 2693067 h 5667340"/>
                  <a:gd name="connsiteX352" fmla="*/ 2334828 w 2837633"/>
                  <a:gd name="connsiteY352" fmla="*/ 2705830 h 5667340"/>
                  <a:gd name="connsiteX353" fmla="*/ 2298443 w 2837633"/>
                  <a:gd name="connsiteY353" fmla="*/ 2688781 h 5667340"/>
                  <a:gd name="connsiteX354" fmla="*/ 2203955 w 2837633"/>
                  <a:gd name="connsiteY354" fmla="*/ 2544572 h 5667340"/>
                  <a:gd name="connsiteX355" fmla="*/ 2198049 w 2837633"/>
                  <a:gd name="connsiteY355" fmla="*/ 2534952 h 5667340"/>
                  <a:gd name="connsiteX356" fmla="*/ 2191191 w 2837633"/>
                  <a:gd name="connsiteY356" fmla="*/ 2595912 h 5667340"/>
                  <a:gd name="connsiteX357" fmla="*/ 2162045 w 2837633"/>
                  <a:gd name="connsiteY357" fmla="*/ 2738692 h 5667340"/>
                  <a:gd name="connsiteX358" fmla="*/ 2151567 w 2837633"/>
                  <a:gd name="connsiteY358" fmla="*/ 2758503 h 5667340"/>
                  <a:gd name="connsiteX359" fmla="*/ 2119468 w 2837633"/>
                  <a:gd name="connsiteY359" fmla="*/ 2750407 h 5667340"/>
                  <a:gd name="connsiteX360" fmla="*/ 2112419 w 2837633"/>
                  <a:gd name="connsiteY360" fmla="*/ 2720213 h 5667340"/>
                  <a:gd name="connsiteX361" fmla="*/ 2084987 w 2837633"/>
                  <a:gd name="connsiteY361" fmla="*/ 2738977 h 5667340"/>
                  <a:gd name="connsiteX362" fmla="*/ 2033457 w 2837633"/>
                  <a:gd name="connsiteY362" fmla="*/ 2676969 h 5667340"/>
                  <a:gd name="connsiteX363" fmla="*/ 1972592 w 2837633"/>
                  <a:gd name="connsiteY363" fmla="*/ 2673255 h 5667340"/>
                  <a:gd name="connsiteX364" fmla="*/ 1961924 w 2837633"/>
                  <a:gd name="connsiteY364" fmla="*/ 2655252 h 5667340"/>
                  <a:gd name="connsiteX365" fmla="*/ 1894011 w 2837633"/>
                  <a:gd name="connsiteY365" fmla="*/ 2342261 h 5667340"/>
                  <a:gd name="connsiteX366" fmla="*/ 1898869 w 2837633"/>
                  <a:gd name="connsiteY366" fmla="*/ 2257488 h 5667340"/>
                  <a:gd name="connsiteX367" fmla="*/ 1633788 w 2837633"/>
                  <a:gd name="connsiteY367" fmla="*/ 3004153 h 5667340"/>
                  <a:gd name="connsiteX368" fmla="*/ 1637789 w 2837633"/>
                  <a:gd name="connsiteY368" fmla="*/ 2999772 h 5667340"/>
                  <a:gd name="connsiteX369" fmla="*/ 1809048 w 2837633"/>
                  <a:gd name="connsiteY369" fmla="*/ 2876137 h 5667340"/>
                  <a:gd name="connsiteX370" fmla="*/ 1929063 w 2837633"/>
                  <a:gd name="connsiteY370" fmla="*/ 2821559 h 5667340"/>
                  <a:gd name="connsiteX371" fmla="*/ 1962877 w 2837633"/>
                  <a:gd name="connsiteY371" fmla="*/ 2795746 h 5667340"/>
                  <a:gd name="connsiteX372" fmla="*/ 1981641 w 2837633"/>
                  <a:gd name="connsiteY372" fmla="*/ 2808415 h 5667340"/>
                  <a:gd name="connsiteX373" fmla="*/ 1978784 w 2837633"/>
                  <a:gd name="connsiteY373" fmla="*/ 2833560 h 5667340"/>
                  <a:gd name="connsiteX374" fmla="*/ 1919729 w 2837633"/>
                  <a:gd name="connsiteY374" fmla="*/ 2943765 h 5667340"/>
                  <a:gd name="connsiteX375" fmla="*/ 1791903 w 2837633"/>
                  <a:gd name="connsiteY375" fmla="*/ 3021584 h 5667340"/>
                  <a:gd name="connsiteX376" fmla="*/ 1628930 w 2837633"/>
                  <a:gd name="connsiteY376" fmla="*/ 3102451 h 5667340"/>
                  <a:gd name="connsiteX377" fmla="*/ 1579115 w 2837633"/>
                  <a:gd name="connsiteY377" fmla="*/ 3176365 h 5667340"/>
                  <a:gd name="connsiteX378" fmla="*/ 1370231 w 2837633"/>
                  <a:gd name="connsiteY378" fmla="*/ 3989705 h 5667340"/>
                  <a:gd name="connsiteX379" fmla="*/ 1308414 w 2837633"/>
                  <a:gd name="connsiteY379" fmla="*/ 4280027 h 5667340"/>
                  <a:gd name="connsiteX380" fmla="*/ 1264885 w 2837633"/>
                  <a:gd name="connsiteY380" fmla="*/ 4443191 h 5667340"/>
                  <a:gd name="connsiteX381" fmla="*/ 1270886 w 2837633"/>
                  <a:gd name="connsiteY381" fmla="*/ 4463193 h 5667340"/>
                  <a:gd name="connsiteX382" fmla="*/ 1266409 w 2837633"/>
                  <a:gd name="connsiteY382" fmla="*/ 4472908 h 5667340"/>
                  <a:gd name="connsiteX383" fmla="*/ 1212307 w 2837633"/>
                  <a:gd name="connsiteY383" fmla="*/ 4661408 h 5667340"/>
                  <a:gd name="connsiteX384" fmla="*/ 1211164 w 2837633"/>
                  <a:gd name="connsiteY384" fmla="*/ 4675791 h 5667340"/>
                  <a:gd name="connsiteX385" fmla="*/ 1214402 w 2837633"/>
                  <a:gd name="connsiteY385" fmla="*/ 4676553 h 5667340"/>
                  <a:gd name="connsiteX386" fmla="*/ 1227356 w 2837633"/>
                  <a:gd name="connsiteY386" fmla="*/ 4638643 h 5667340"/>
                  <a:gd name="connsiteX387" fmla="*/ 1243358 w 2837633"/>
                  <a:gd name="connsiteY387" fmla="*/ 4589590 h 5667340"/>
                  <a:gd name="connsiteX388" fmla="*/ 1371374 w 2837633"/>
                  <a:gd name="connsiteY388" fmla="*/ 4315270 h 5667340"/>
                  <a:gd name="connsiteX389" fmla="*/ 1587306 w 2837633"/>
                  <a:gd name="connsiteY389" fmla="*/ 4022852 h 5667340"/>
                  <a:gd name="connsiteX390" fmla="*/ 1831908 w 2837633"/>
                  <a:gd name="connsiteY390" fmla="*/ 3855307 h 5667340"/>
                  <a:gd name="connsiteX391" fmla="*/ 1909442 w 2837633"/>
                  <a:gd name="connsiteY391" fmla="*/ 3810254 h 5667340"/>
                  <a:gd name="connsiteX392" fmla="*/ 1920872 w 2837633"/>
                  <a:gd name="connsiteY392" fmla="*/ 3806158 h 5667340"/>
                  <a:gd name="connsiteX393" fmla="*/ 1920967 w 2837633"/>
                  <a:gd name="connsiteY393" fmla="*/ 3822351 h 5667340"/>
                  <a:gd name="connsiteX394" fmla="*/ 1894964 w 2837633"/>
                  <a:gd name="connsiteY394" fmla="*/ 3895693 h 5667340"/>
                  <a:gd name="connsiteX395" fmla="*/ 1748850 w 2837633"/>
                  <a:gd name="connsiteY395" fmla="*/ 4236688 h 5667340"/>
                  <a:gd name="connsiteX396" fmla="*/ 1540729 w 2837633"/>
                  <a:gd name="connsiteY396" fmla="*/ 4577874 h 5667340"/>
                  <a:gd name="connsiteX397" fmla="*/ 1483198 w 2837633"/>
                  <a:gd name="connsiteY397" fmla="*/ 4654455 h 5667340"/>
                  <a:gd name="connsiteX398" fmla="*/ 1492342 w 2837633"/>
                  <a:gd name="connsiteY398" fmla="*/ 4652741 h 5667340"/>
                  <a:gd name="connsiteX399" fmla="*/ 1592545 w 2837633"/>
                  <a:gd name="connsiteY399" fmla="*/ 4591971 h 5667340"/>
                  <a:gd name="connsiteX400" fmla="*/ 1743230 w 2837633"/>
                  <a:gd name="connsiteY400" fmla="*/ 4515104 h 5667340"/>
                  <a:gd name="connsiteX401" fmla="*/ 1930492 w 2837633"/>
                  <a:gd name="connsiteY401" fmla="*/ 4451191 h 5667340"/>
                  <a:gd name="connsiteX402" fmla="*/ 2111467 w 2837633"/>
                  <a:gd name="connsiteY402" fmla="*/ 4428236 h 5667340"/>
                  <a:gd name="connsiteX403" fmla="*/ 2251770 w 2837633"/>
                  <a:gd name="connsiteY403" fmla="*/ 4414330 h 5667340"/>
                  <a:gd name="connsiteX404" fmla="*/ 2292537 w 2837633"/>
                  <a:gd name="connsiteY404" fmla="*/ 4417854 h 5667340"/>
                  <a:gd name="connsiteX405" fmla="*/ 2306253 w 2837633"/>
                  <a:gd name="connsiteY405" fmla="*/ 4427760 h 5667340"/>
                  <a:gd name="connsiteX406" fmla="*/ 2298443 w 2837633"/>
                  <a:gd name="connsiteY406" fmla="*/ 4443191 h 5667340"/>
                  <a:gd name="connsiteX407" fmla="*/ 2285584 w 2837633"/>
                  <a:gd name="connsiteY407" fmla="*/ 4456430 h 5667340"/>
                  <a:gd name="connsiteX408" fmla="*/ 2048697 w 2837633"/>
                  <a:gd name="connsiteY408" fmla="*/ 4686840 h 5667340"/>
                  <a:gd name="connsiteX409" fmla="*/ 1888963 w 2837633"/>
                  <a:gd name="connsiteY409" fmla="*/ 4806855 h 5667340"/>
                  <a:gd name="connsiteX410" fmla="*/ 1850387 w 2837633"/>
                  <a:gd name="connsiteY410" fmla="*/ 4826953 h 5667340"/>
                  <a:gd name="connsiteX411" fmla="*/ 1903250 w 2837633"/>
                  <a:gd name="connsiteY411" fmla="*/ 4862862 h 5667340"/>
                  <a:gd name="connsiteX412" fmla="*/ 2008406 w 2837633"/>
                  <a:gd name="connsiteY412" fmla="*/ 4896009 h 5667340"/>
                  <a:gd name="connsiteX413" fmla="*/ 2031743 w 2837633"/>
                  <a:gd name="connsiteY413" fmla="*/ 4913439 h 5667340"/>
                  <a:gd name="connsiteX414" fmla="*/ 2023456 w 2837633"/>
                  <a:gd name="connsiteY414" fmla="*/ 4945920 h 5667340"/>
                  <a:gd name="connsiteX415" fmla="*/ 2001263 w 2837633"/>
                  <a:gd name="connsiteY415" fmla="*/ 4969637 h 5667340"/>
                  <a:gd name="connsiteX416" fmla="*/ 1817144 w 2837633"/>
                  <a:gd name="connsiteY416" fmla="*/ 5071269 h 5667340"/>
                  <a:gd name="connsiteX417" fmla="*/ 1444622 w 2837633"/>
                  <a:gd name="connsiteY417" fmla="*/ 5125657 h 5667340"/>
                  <a:gd name="connsiteX418" fmla="*/ 1349562 w 2837633"/>
                  <a:gd name="connsiteY418" fmla="*/ 5111941 h 5667340"/>
                  <a:gd name="connsiteX419" fmla="*/ 1319558 w 2837633"/>
                  <a:gd name="connsiteY419" fmla="*/ 5103463 h 5667340"/>
                  <a:gd name="connsiteX420" fmla="*/ 1317177 w 2837633"/>
                  <a:gd name="connsiteY420" fmla="*/ 5107750 h 5667340"/>
                  <a:gd name="connsiteX421" fmla="*/ 1284697 w 2837633"/>
                  <a:gd name="connsiteY421" fmla="*/ 5121942 h 5667340"/>
                  <a:gd name="connsiteX422" fmla="*/ 1248978 w 2837633"/>
                  <a:gd name="connsiteY422" fmla="*/ 5126609 h 5667340"/>
                  <a:gd name="connsiteX423" fmla="*/ 1173064 w 2837633"/>
                  <a:gd name="connsiteY423" fmla="*/ 5156708 h 5667340"/>
                  <a:gd name="connsiteX424" fmla="*/ 1149823 w 2837633"/>
                  <a:gd name="connsiteY424" fmla="*/ 5141945 h 5667340"/>
                  <a:gd name="connsiteX425" fmla="*/ 1139631 w 2837633"/>
                  <a:gd name="connsiteY425" fmla="*/ 5129752 h 5667340"/>
                  <a:gd name="connsiteX426" fmla="*/ 1096769 w 2837633"/>
                  <a:gd name="connsiteY426" fmla="*/ 5118037 h 5667340"/>
                  <a:gd name="connsiteX427" fmla="*/ 1078671 w 2837633"/>
                  <a:gd name="connsiteY427" fmla="*/ 5165471 h 5667340"/>
                  <a:gd name="connsiteX428" fmla="*/ 1094673 w 2837633"/>
                  <a:gd name="connsiteY428" fmla="*/ 5201952 h 5667340"/>
                  <a:gd name="connsiteX429" fmla="*/ 1123248 w 2837633"/>
                  <a:gd name="connsiteY429" fmla="*/ 5255101 h 5667340"/>
                  <a:gd name="connsiteX430" fmla="*/ 1174112 w 2837633"/>
                  <a:gd name="connsiteY430" fmla="*/ 5419313 h 5667340"/>
                  <a:gd name="connsiteX431" fmla="*/ 1180303 w 2837633"/>
                  <a:gd name="connsiteY431" fmla="*/ 5497036 h 5667340"/>
                  <a:gd name="connsiteX432" fmla="*/ 1191352 w 2837633"/>
                  <a:gd name="connsiteY432" fmla="*/ 5638673 h 5667340"/>
                  <a:gd name="connsiteX433" fmla="*/ 1192495 w 2837633"/>
                  <a:gd name="connsiteY433" fmla="*/ 5651341 h 5667340"/>
                  <a:gd name="connsiteX434" fmla="*/ 1185637 w 2837633"/>
                  <a:gd name="connsiteY434" fmla="*/ 5666963 h 5667340"/>
                  <a:gd name="connsiteX435" fmla="*/ 1174302 w 2837633"/>
                  <a:gd name="connsiteY435" fmla="*/ 5661343 h 5667340"/>
                  <a:gd name="connsiteX436" fmla="*/ 1148585 w 2837633"/>
                  <a:gd name="connsiteY436" fmla="*/ 5630101 h 5667340"/>
                  <a:gd name="connsiteX437" fmla="*/ 1041333 w 2837633"/>
                  <a:gd name="connsiteY437" fmla="*/ 5563902 h 5667340"/>
                  <a:gd name="connsiteX438" fmla="*/ 901411 w 2837633"/>
                  <a:gd name="connsiteY438" fmla="*/ 5425790 h 5667340"/>
                  <a:gd name="connsiteX439" fmla="*/ 852643 w 2837633"/>
                  <a:gd name="connsiteY439" fmla="*/ 5318347 h 5667340"/>
                  <a:gd name="connsiteX440" fmla="*/ 820734 w 2837633"/>
                  <a:gd name="connsiteY440" fmla="*/ 5166995 h 5667340"/>
                  <a:gd name="connsiteX441" fmla="*/ 823020 w 2837633"/>
                  <a:gd name="connsiteY441" fmla="*/ 5110322 h 5667340"/>
                  <a:gd name="connsiteX442" fmla="*/ 754631 w 2837633"/>
                  <a:gd name="connsiteY442" fmla="*/ 5182997 h 5667340"/>
                  <a:gd name="connsiteX443" fmla="*/ 696528 w 2837633"/>
                  <a:gd name="connsiteY443" fmla="*/ 5330254 h 5667340"/>
                  <a:gd name="connsiteX444" fmla="*/ 497837 w 2837633"/>
                  <a:gd name="connsiteY444" fmla="*/ 5585429 h 5667340"/>
                  <a:gd name="connsiteX445" fmla="*/ 391442 w 2837633"/>
                  <a:gd name="connsiteY445" fmla="*/ 5617813 h 5667340"/>
                  <a:gd name="connsiteX446" fmla="*/ 348675 w 2837633"/>
                  <a:gd name="connsiteY446" fmla="*/ 5587715 h 5667340"/>
                  <a:gd name="connsiteX447" fmla="*/ 336102 w 2837633"/>
                  <a:gd name="connsiteY447" fmla="*/ 5545614 h 5667340"/>
                  <a:gd name="connsiteX448" fmla="*/ 327911 w 2837633"/>
                  <a:gd name="connsiteY448" fmla="*/ 5433695 h 5667340"/>
                  <a:gd name="connsiteX449" fmla="*/ 353533 w 2837633"/>
                  <a:gd name="connsiteY449" fmla="*/ 5304346 h 5667340"/>
                  <a:gd name="connsiteX450" fmla="*/ 474119 w 2837633"/>
                  <a:gd name="connsiteY450" fmla="*/ 5120323 h 5667340"/>
                  <a:gd name="connsiteX451" fmla="*/ 648427 w 2837633"/>
                  <a:gd name="connsiteY451" fmla="*/ 5053076 h 5667340"/>
                  <a:gd name="connsiteX452" fmla="*/ 767775 w 2837633"/>
                  <a:gd name="connsiteY452" fmla="*/ 5033645 h 5667340"/>
                  <a:gd name="connsiteX453" fmla="*/ 808256 w 2837633"/>
                  <a:gd name="connsiteY453" fmla="*/ 5023263 h 5667340"/>
                  <a:gd name="connsiteX454" fmla="*/ 801494 w 2837633"/>
                  <a:gd name="connsiteY454" fmla="*/ 5016786 h 5667340"/>
                  <a:gd name="connsiteX455" fmla="*/ 521078 w 2837633"/>
                  <a:gd name="connsiteY455" fmla="*/ 4791043 h 5667340"/>
                  <a:gd name="connsiteX456" fmla="*/ 482311 w 2837633"/>
                  <a:gd name="connsiteY456" fmla="*/ 4692174 h 5667340"/>
                  <a:gd name="connsiteX457" fmla="*/ 507362 w 2837633"/>
                  <a:gd name="connsiteY457" fmla="*/ 4650931 h 5667340"/>
                  <a:gd name="connsiteX458" fmla="*/ 542604 w 2837633"/>
                  <a:gd name="connsiteY458" fmla="*/ 4657884 h 5667340"/>
                  <a:gd name="connsiteX459" fmla="*/ 695099 w 2837633"/>
                  <a:gd name="connsiteY459" fmla="*/ 4690174 h 5667340"/>
                  <a:gd name="connsiteX460" fmla="*/ 822068 w 2837633"/>
                  <a:gd name="connsiteY460" fmla="*/ 4708843 h 5667340"/>
                  <a:gd name="connsiteX461" fmla="*/ 828545 w 2837633"/>
                  <a:gd name="connsiteY461" fmla="*/ 4708843 h 5667340"/>
                  <a:gd name="connsiteX462" fmla="*/ 829973 w 2837633"/>
                  <a:gd name="connsiteY462" fmla="*/ 4704557 h 5667340"/>
                  <a:gd name="connsiteX463" fmla="*/ 761584 w 2837633"/>
                  <a:gd name="connsiteY463" fmla="*/ 4643501 h 5667340"/>
                  <a:gd name="connsiteX464" fmla="*/ 576227 w 2837633"/>
                  <a:gd name="connsiteY464" fmla="*/ 4461383 h 5667340"/>
                  <a:gd name="connsiteX465" fmla="*/ 466309 w 2837633"/>
                  <a:gd name="connsiteY465" fmla="*/ 4270026 h 5667340"/>
                  <a:gd name="connsiteX466" fmla="*/ 355533 w 2837633"/>
                  <a:gd name="connsiteY466" fmla="*/ 3986657 h 5667340"/>
                  <a:gd name="connsiteX467" fmla="*/ 285810 w 2837633"/>
                  <a:gd name="connsiteY467" fmla="*/ 3799396 h 5667340"/>
                  <a:gd name="connsiteX468" fmla="*/ 275714 w 2837633"/>
                  <a:gd name="connsiteY468" fmla="*/ 3771773 h 5667340"/>
                  <a:gd name="connsiteX469" fmla="*/ 282191 w 2837633"/>
                  <a:gd name="connsiteY469" fmla="*/ 3759009 h 5667340"/>
                  <a:gd name="connsiteX470" fmla="*/ 315433 w 2837633"/>
                  <a:gd name="connsiteY470" fmla="*/ 3769011 h 5667340"/>
                  <a:gd name="connsiteX471" fmla="*/ 357914 w 2837633"/>
                  <a:gd name="connsiteY471" fmla="*/ 3795205 h 5667340"/>
                  <a:gd name="connsiteX472" fmla="*/ 548414 w 2837633"/>
                  <a:gd name="connsiteY472" fmla="*/ 3930650 h 5667340"/>
                  <a:gd name="connsiteX473" fmla="*/ 712149 w 2837633"/>
                  <a:gd name="connsiteY473" fmla="*/ 4101243 h 5667340"/>
                  <a:gd name="connsiteX474" fmla="*/ 851119 w 2837633"/>
                  <a:gd name="connsiteY474" fmla="*/ 4360990 h 5667340"/>
                  <a:gd name="connsiteX475" fmla="*/ 1011044 w 2837633"/>
                  <a:gd name="connsiteY475" fmla="*/ 4674553 h 5667340"/>
                  <a:gd name="connsiteX476" fmla="*/ 1084386 w 2837633"/>
                  <a:gd name="connsiteY476" fmla="*/ 4811522 h 5667340"/>
                  <a:gd name="connsiteX477" fmla="*/ 1094578 w 2837633"/>
                  <a:gd name="connsiteY477" fmla="*/ 4834858 h 5667340"/>
                  <a:gd name="connsiteX478" fmla="*/ 1120581 w 2837633"/>
                  <a:gd name="connsiteY478" fmla="*/ 4716082 h 5667340"/>
                  <a:gd name="connsiteX479" fmla="*/ 1145918 w 2837633"/>
                  <a:gd name="connsiteY479" fmla="*/ 4667123 h 5667340"/>
                  <a:gd name="connsiteX480" fmla="*/ 1167349 w 2837633"/>
                  <a:gd name="connsiteY480" fmla="*/ 4587970 h 5667340"/>
                  <a:gd name="connsiteX481" fmla="*/ 1123724 w 2837633"/>
                  <a:gd name="connsiteY481" fmla="*/ 4290886 h 5667340"/>
                  <a:gd name="connsiteX482" fmla="*/ 1098007 w 2837633"/>
                  <a:gd name="connsiteY482" fmla="*/ 4126960 h 5667340"/>
                  <a:gd name="connsiteX483" fmla="*/ 1079814 w 2837633"/>
                  <a:gd name="connsiteY483" fmla="*/ 3994086 h 5667340"/>
                  <a:gd name="connsiteX484" fmla="*/ 1064765 w 2837633"/>
                  <a:gd name="connsiteY484" fmla="*/ 3957701 h 5667340"/>
                  <a:gd name="connsiteX485" fmla="*/ 1021045 w 2837633"/>
                  <a:gd name="connsiteY485" fmla="*/ 3961321 h 5667340"/>
                  <a:gd name="connsiteX486" fmla="*/ 930081 w 2837633"/>
                  <a:gd name="connsiteY486" fmla="*/ 4070667 h 5667340"/>
                  <a:gd name="connsiteX487" fmla="*/ 883790 w 2837633"/>
                  <a:gd name="connsiteY487" fmla="*/ 4059142 h 5667340"/>
                  <a:gd name="connsiteX488" fmla="*/ 877789 w 2837633"/>
                  <a:gd name="connsiteY488" fmla="*/ 3884263 h 5667340"/>
                  <a:gd name="connsiteX489" fmla="*/ 979325 w 2837633"/>
                  <a:gd name="connsiteY489" fmla="*/ 3851592 h 5667340"/>
                  <a:gd name="connsiteX490" fmla="*/ 1023236 w 2837633"/>
                  <a:gd name="connsiteY490" fmla="*/ 3815302 h 5667340"/>
                  <a:gd name="connsiteX491" fmla="*/ 1026474 w 2837633"/>
                  <a:gd name="connsiteY491" fmla="*/ 3802063 h 5667340"/>
                  <a:gd name="connsiteX492" fmla="*/ 1002566 w 2837633"/>
                  <a:gd name="connsiteY492" fmla="*/ 3692049 h 5667340"/>
                  <a:gd name="connsiteX493" fmla="*/ 992375 w 2837633"/>
                  <a:gd name="connsiteY493" fmla="*/ 3672523 h 5667340"/>
                  <a:gd name="connsiteX494" fmla="*/ 905126 w 2837633"/>
                  <a:gd name="connsiteY494" fmla="*/ 3631184 h 5667340"/>
                  <a:gd name="connsiteX495" fmla="*/ 842832 w 2837633"/>
                  <a:gd name="connsiteY495" fmla="*/ 3640138 h 5667340"/>
                  <a:gd name="connsiteX496" fmla="*/ 760346 w 2837633"/>
                  <a:gd name="connsiteY496" fmla="*/ 3637756 h 5667340"/>
                  <a:gd name="connsiteX497" fmla="*/ 627853 w 2837633"/>
                  <a:gd name="connsiteY497" fmla="*/ 3539553 h 5667340"/>
                  <a:gd name="connsiteX498" fmla="*/ 622995 w 2837633"/>
                  <a:gd name="connsiteY498" fmla="*/ 3525361 h 5667340"/>
                  <a:gd name="connsiteX499" fmla="*/ 647284 w 2837633"/>
                  <a:gd name="connsiteY499" fmla="*/ 3489452 h 5667340"/>
                  <a:gd name="connsiteX500" fmla="*/ 673859 w 2837633"/>
                  <a:gd name="connsiteY500" fmla="*/ 3474974 h 5667340"/>
                  <a:gd name="connsiteX501" fmla="*/ 661762 w 2837633"/>
                  <a:gd name="connsiteY501" fmla="*/ 3446018 h 5667340"/>
                  <a:gd name="connsiteX502" fmla="*/ 635663 w 2837633"/>
                  <a:gd name="connsiteY502" fmla="*/ 3329623 h 5667340"/>
                  <a:gd name="connsiteX503" fmla="*/ 647760 w 2837633"/>
                  <a:gd name="connsiteY503" fmla="*/ 2960719 h 5667340"/>
                  <a:gd name="connsiteX504" fmla="*/ 647855 w 2837633"/>
                  <a:gd name="connsiteY504" fmla="*/ 2939764 h 5667340"/>
                  <a:gd name="connsiteX505" fmla="*/ 615661 w 2837633"/>
                  <a:gd name="connsiteY505" fmla="*/ 3073495 h 5667340"/>
                  <a:gd name="connsiteX506" fmla="*/ 580704 w 2837633"/>
                  <a:gd name="connsiteY506" fmla="*/ 3252660 h 5667340"/>
                  <a:gd name="connsiteX507" fmla="*/ 496694 w 2837633"/>
                  <a:gd name="connsiteY507" fmla="*/ 3420205 h 5667340"/>
                  <a:gd name="connsiteX508" fmla="*/ 472024 w 2837633"/>
                  <a:gd name="connsiteY508" fmla="*/ 3426492 h 5667340"/>
                  <a:gd name="connsiteX509" fmla="*/ 433352 w 2837633"/>
                  <a:gd name="connsiteY509" fmla="*/ 3383439 h 5667340"/>
                  <a:gd name="connsiteX510" fmla="*/ 431924 w 2837633"/>
                  <a:gd name="connsiteY510" fmla="*/ 3241421 h 5667340"/>
                  <a:gd name="connsiteX511" fmla="*/ 441068 w 2837633"/>
                  <a:gd name="connsiteY511" fmla="*/ 3198940 h 5667340"/>
                  <a:gd name="connsiteX512" fmla="*/ 436972 w 2837633"/>
                  <a:gd name="connsiteY512" fmla="*/ 3196082 h 5667340"/>
                  <a:gd name="connsiteX513" fmla="*/ 400682 w 2837633"/>
                  <a:gd name="connsiteY513" fmla="*/ 3254947 h 5667340"/>
                  <a:gd name="connsiteX514" fmla="*/ 309718 w 2837633"/>
                  <a:gd name="connsiteY514" fmla="*/ 3381439 h 5667340"/>
                  <a:gd name="connsiteX515" fmla="*/ 255902 w 2837633"/>
                  <a:gd name="connsiteY515" fmla="*/ 3362389 h 5667340"/>
                  <a:gd name="connsiteX516" fmla="*/ 249234 w 2837633"/>
                  <a:gd name="connsiteY516" fmla="*/ 3299333 h 5667340"/>
                  <a:gd name="connsiteX517" fmla="*/ 291716 w 2837633"/>
                  <a:gd name="connsiteY517" fmla="*/ 3132360 h 5667340"/>
                  <a:gd name="connsiteX518" fmla="*/ 425256 w 2837633"/>
                  <a:gd name="connsiteY518" fmla="*/ 2836132 h 5667340"/>
                  <a:gd name="connsiteX519" fmla="*/ 428209 w 2837633"/>
                  <a:gd name="connsiteY519" fmla="*/ 2826607 h 5667340"/>
                  <a:gd name="connsiteX520" fmla="*/ 310766 w 2837633"/>
                  <a:gd name="connsiteY520" fmla="*/ 2945765 h 5667340"/>
                  <a:gd name="connsiteX521" fmla="*/ 121980 w 2837633"/>
                  <a:gd name="connsiteY521" fmla="*/ 3110357 h 5667340"/>
                  <a:gd name="connsiteX522" fmla="*/ 70450 w 2837633"/>
                  <a:gd name="connsiteY522" fmla="*/ 3088735 h 5667340"/>
                  <a:gd name="connsiteX523" fmla="*/ 73212 w 2837633"/>
                  <a:gd name="connsiteY523" fmla="*/ 3040253 h 5667340"/>
                  <a:gd name="connsiteX524" fmla="*/ 92643 w 2837633"/>
                  <a:gd name="connsiteY524" fmla="*/ 2989961 h 5667340"/>
                  <a:gd name="connsiteX525" fmla="*/ 62639 w 2837633"/>
                  <a:gd name="connsiteY525" fmla="*/ 2966244 h 5667340"/>
                  <a:gd name="connsiteX526" fmla="*/ 64735 w 2837633"/>
                  <a:gd name="connsiteY526" fmla="*/ 2922715 h 5667340"/>
                  <a:gd name="connsiteX527" fmla="*/ 84737 w 2837633"/>
                  <a:gd name="connsiteY527" fmla="*/ 2879757 h 5667340"/>
                  <a:gd name="connsiteX528" fmla="*/ 152746 w 2837633"/>
                  <a:gd name="connsiteY528" fmla="*/ 2789269 h 5667340"/>
                  <a:gd name="connsiteX529" fmla="*/ 204181 w 2837633"/>
                  <a:gd name="connsiteY529" fmla="*/ 2735072 h 5667340"/>
                  <a:gd name="connsiteX530" fmla="*/ 182178 w 2837633"/>
                  <a:gd name="connsiteY530" fmla="*/ 2737263 h 5667340"/>
                  <a:gd name="connsiteX531" fmla="*/ 139030 w 2837633"/>
                  <a:gd name="connsiteY531" fmla="*/ 2719070 h 5667340"/>
                  <a:gd name="connsiteX532" fmla="*/ 121790 w 2837633"/>
                  <a:gd name="connsiteY532" fmla="*/ 2700020 h 5667340"/>
                  <a:gd name="connsiteX533" fmla="*/ 111979 w 2837633"/>
                  <a:gd name="connsiteY533" fmla="*/ 2657158 h 5667340"/>
                  <a:gd name="connsiteX534" fmla="*/ 165605 w 2837633"/>
                  <a:gd name="connsiteY534" fmla="*/ 2562384 h 5667340"/>
                  <a:gd name="connsiteX535" fmla="*/ 184559 w 2837633"/>
                  <a:gd name="connsiteY535" fmla="*/ 2540857 h 5667340"/>
                  <a:gd name="connsiteX536" fmla="*/ 121599 w 2837633"/>
                  <a:gd name="connsiteY536" fmla="*/ 2537333 h 5667340"/>
                  <a:gd name="connsiteX537" fmla="*/ 13490 w 2837633"/>
                  <a:gd name="connsiteY537" fmla="*/ 2488756 h 5667340"/>
                  <a:gd name="connsiteX538" fmla="*/ 3489 w 2837633"/>
                  <a:gd name="connsiteY538" fmla="*/ 2476468 h 5667340"/>
                  <a:gd name="connsiteX539" fmla="*/ 155 w 2837633"/>
                  <a:gd name="connsiteY539" fmla="*/ 2464943 h 5667340"/>
                  <a:gd name="connsiteX540" fmla="*/ 29969 w 2837633"/>
                  <a:gd name="connsiteY540" fmla="*/ 2401126 h 5667340"/>
                  <a:gd name="connsiteX541" fmla="*/ 101025 w 2837633"/>
                  <a:gd name="connsiteY541" fmla="*/ 2371312 h 5667340"/>
                  <a:gd name="connsiteX542" fmla="*/ 151698 w 2837633"/>
                  <a:gd name="connsiteY542" fmla="*/ 2359978 h 5667340"/>
                  <a:gd name="connsiteX543" fmla="*/ 115694 w 2837633"/>
                  <a:gd name="connsiteY543" fmla="*/ 2333117 h 5667340"/>
                  <a:gd name="connsiteX544" fmla="*/ 40065 w 2837633"/>
                  <a:gd name="connsiteY544" fmla="*/ 2254536 h 5667340"/>
                  <a:gd name="connsiteX545" fmla="*/ 65973 w 2837633"/>
                  <a:gd name="connsiteY545" fmla="*/ 2181574 h 5667340"/>
                  <a:gd name="connsiteX546" fmla="*/ 143507 w 2837633"/>
                  <a:gd name="connsiteY546" fmla="*/ 2182813 h 5667340"/>
                  <a:gd name="connsiteX547" fmla="*/ 247234 w 2837633"/>
                  <a:gd name="connsiteY547" fmla="*/ 2201767 h 5667340"/>
                  <a:gd name="connsiteX548" fmla="*/ 250663 w 2837633"/>
                  <a:gd name="connsiteY548" fmla="*/ 2199386 h 5667340"/>
                  <a:gd name="connsiteX549" fmla="*/ 241233 w 2837633"/>
                  <a:gd name="connsiteY549" fmla="*/ 2189766 h 5667340"/>
                  <a:gd name="connsiteX550" fmla="*/ 186464 w 2837633"/>
                  <a:gd name="connsiteY550" fmla="*/ 2090801 h 5667340"/>
                  <a:gd name="connsiteX551" fmla="*/ 211325 w 2837633"/>
                  <a:gd name="connsiteY551" fmla="*/ 2040795 h 5667340"/>
                  <a:gd name="connsiteX552" fmla="*/ 264188 w 2837633"/>
                  <a:gd name="connsiteY552" fmla="*/ 2047938 h 5667340"/>
                  <a:gd name="connsiteX553" fmla="*/ 284381 w 2837633"/>
                  <a:gd name="connsiteY553" fmla="*/ 2054130 h 5667340"/>
                  <a:gd name="connsiteX554" fmla="*/ 301907 w 2837633"/>
                  <a:gd name="connsiteY554" fmla="*/ 1998504 h 5667340"/>
                  <a:gd name="connsiteX555" fmla="*/ 299145 w 2837633"/>
                  <a:gd name="connsiteY555" fmla="*/ 1991360 h 5667340"/>
                  <a:gd name="connsiteX556" fmla="*/ 292954 w 2837633"/>
                  <a:gd name="connsiteY556" fmla="*/ 1979168 h 5667340"/>
                  <a:gd name="connsiteX557" fmla="*/ 261617 w 2837633"/>
                  <a:gd name="connsiteY557" fmla="*/ 1867154 h 5667340"/>
                  <a:gd name="connsiteX558" fmla="*/ 301431 w 2837633"/>
                  <a:gd name="connsiteY558" fmla="*/ 1821624 h 5667340"/>
                  <a:gd name="connsiteX559" fmla="*/ 404777 w 2837633"/>
                  <a:gd name="connsiteY559" fmla="*/ 1898967 h 5667340"/>
                  <a:gd name="connsiteX560" fmla="*/ 460499 w 2837633"/>
                  <a:gd name="connsiteY560" fmla="*/ 1982883 h 5667340"/>
                  <a:gd name="connsiteX561" fmla="*/ 497170 w 2837633"/>
                  <a:gd name="connsiteY561" fmla="*/ 2031079 h 5667340"/>
                  <a:gd name="connsiteX562" fmla="*/ 508695 w 2837633"/>
                  <a:gd name="connsiteY562" fmla="*/ 1908874 h 5667340"/>
                  <a:gd name="connsiteX563" fmla="*/ 555749 w 2837633"/>
                  <a:gd name="connsiteY563" fmla="*/ 1883632 h 5667340"/>
                  <a:gd name="connsiteX564" fmla="*/ 574037 w 2837633"/>
                  <a:gd name="connsiteY564" fmla="*/ 1896396 h 5667340"/>
                  <a:gd name="connsiteX565" fmla="*/ 571084 w 2837633"/>
                  <a:gd name="connsiteY565" fmla="*/ 1879536 h 5667340"/>
                  <a:gd name="connsiteX566" fmla="*/ 1170968 w 2837633"/>
                  <a:gd name="connsiteY566" fmla="*/ 3532219 h 5667340"/>
                  <a:gd name="connsiteX567" fmla="*/ 1194305 w 2837633"/>
                  <a:gd name="connsiteY567" fmla="*/ 3473069 h 5667340"/>
                  <a:gd name="connsiteX568" fmla="*/ 1152966 w 2837633"/>
                  <a:gd name="connsiteY568" fmla="*/ 3507264 h 5667340"/>
                  <a:gd name="connsiteX569" fmla="*/ 1082576 w 2837633"/>
                  <a:gd name="connsiteY569" fmla="*/ 3666426 h 5667340"/>
                  <a:gd name="connsiteX570" fmla="*/ 1079243 w 2837633"/>
                  <a:gd name="connsiteY570" fmla="*/ 3740150 h 5667340"/>
                  <a:gd name="connsiteX571" fmla="*/ 1076957 w 2837633"/>
                  <a:gd name="connsiteY571" fmla="*/ 3756533 h 5667340"/>
                  <a:gd name="connsiteX572" fmla="*/ 1073337 w 2837633"/>
                  <a:gd name="connsiteY572" fmla="*/ 3757771 h 5667340"/>
                  <a:gd name="connsiteX573" fmla="*/ 1064765 w 2837633"/>
                  <a:gd name="connsiteY573" fmla="*/ 3739864 h 5667340"/>
                  <a:gd name="connsiteX574" fmla="*/ 1038095 w 2837633"/>
                  <a:gd name="connsiteY574" fmla="*/ 3637756 h 5667340"/>
                  <a:gd name="connsiteX575" fmla="*/ 1039333 w 2837633"/>
                  <a:gd name="connsiteY575" fmla="*/ 3586321 h 5667340"/>
                  <a:gd name="connsiteX576" fmla="*/ 1050953 w 2837633"/>
                  <a:gd name="connsiteY576" fmla="*/ 3485166 h 5667340"/>
                  <a:gd name="connsiteX577" fmla="*/ 1048763 w 2837633"/>
                  <a:gd name="connsiteY577" fmla="*/ 3416395 h 5667340"/>
                  <a:gd name="connsiteX578" fmla="*/ 1024093 w 2837633"/>
                  <a:gd name="connsiteY578" fmla="*/ 3530219 h 5667340"/>
                  <a:gd name="connsiteX579" fmla="*/ 1022474 w 2837633"/>
                  <a:gd name="connsiteY579" fmla="*/ 3519075 h 5667340"/>
                  <a:gd name="connsiteX580" fmla="*/ 1049144 w 2837633"/>
                  <a:gd name="connsiteY580" fmla="*/ 3390392 h 5667340"/>
                  <a:gd name="connsiteX581" fmla="*/ 1110675 w 2837633"/>
                  <a:gd name="connsiteY581" fmla="*/ 3283998 h 5667340"/>
                  <a:gd name="connsiteX582" fmla="*/ 1119819 w 2837633"/>
                  <a:gd name="connsiteY582" fmla="*/ 3267519 h 5667340"/>
                  <a:gd name="connsiteX583" fmla="*/ 1081910 w 2837633"/>
                  <a:gd name="connsiteY583" fmla="*/ 3237801 h 5667340"/>
                  <a:gd name="connsiteX584" fmla="*/ 1073051 w 2837633"/>
                  <a:gd name="connsiteY584" fmla="*/ 3240945 h 5667340"/>
                  <a:gd name="connsiteX585" fmla="*/ 1015711 w 2837633"/>
                  <a:gd name="connsiteY585" fmla="*/ 3299809 h 5667340"/>
                  <a:gd name="connsiteX586" fmla="*/ 988088 w 2837633"/>
                  <a:gd name="connsiteY586" fmla="*/ 3354959 h 5667340"/>
                  <a:gd name="connsiteX587" fmla="*/ 976658 w 2837633"/>
                  <a:gd name="connsiteY587" fmla="*/ 3498215 h 5667340"/>
                  <a:gd name="connsiteX588" fmla="*/ 1016854 w 2837633"/>
                  <a:gd name="connsiteY588" fmla="*/ 3636994 h 5667340"/>
                  <a:gd name="connsiteX589" fmla="*/ 1017806 w 2837633"/>
                  <a:gd name="connsiteY589" fmla="*/ 3648615 h 5667340"/>
                  <a:gd name="connsiteX590" fmla="*/ 1006567 w 2837633"/>
                  <a:gd name="connsiteY590" fmla="*/ 3639852 h 5667340"/>
                  <a:gd name="connsiteX591" fmla="*/ 985421 w 2837633"/>
                  <a:gd name="connsiteY591" fmla="*/ 3610039 h 5667340"/>
                  <a:gd name="connsiteX592" fmla="*/ 908078 w 2837633"/>
                  <a:gd name="connsiteY592" fmla="*/ 3558032 h 5667340"/>
                  <a:gd name="connsiteX593" fmla="*/ 895220 w 2837633"/>
                  <a:gd name="connsiteY593" fmla="*/ 3561556 h 5667340"/>
                  <a:gd name="connsiteX594" fmla="*/ 799684 w 2837633"/>
                  <a:gd name="connsiteY594" fmla="*/ 3600514 h 5667340"/>
                  <a:gd name="connsiteX595" fmla="*/ 766727 w 2837633"/>
                  <a:gd name="connsiteY595" fmla="*/ 3597561 h 5667340"/>
                  <a:gd name="connsiteX596" fmla="*/ 899030 w 2837633"/>
                  <a:gd name="connsiteY596" fmla="*/ 3551746 h 5667340"/>
                  <a:gd name="connsiteX597" fmla="*/ 859406 w 2837633"/>
                  <a:gd name="connsiteY597" fmla="*/ 3535648 h 5667340"/>
                  <a:gd name="connsiteX598" fmla="*/ 691670 w 2837633"/>
                  <a:gd name="connsiteY598" fmla="*/ 3523266 h 5667340"/>
                  <a:gd name="connsiteX599" fmla="*/ 666715 w 2837633"/>
                  <a:gd name="connsiteY599" fmla="*/ 3520980 h 5667340"/>
                  <a:gd name="connsiteX600" fmla="*/ 799970 w 2837633"/>
                  <a:gd name="connsiteY600" fmla="*/ 3499834 h 5667340"/>
                  <a:gd name="connsiteX601" fmla="*/ 771680 w 2837633"/>
                  <a:gd name="connsiteY601" fmla="*/ 3466211 h 5667340"/>
                  <a:gd name="connsiteX602" fmla="*/ 693766 w 2837633"/>
                  <a:gd name="connsiteY602" fmla="*/ 3486594 h 5667340"/>
                  <a:gd name="connsiteX603" fmla="*/ 687575 w 2837633"/>
                  <a:gd name="connsiteY603" fmla="*/ 3485833 h 5667340"/>
                  <a:gd name="connsiteX604" fmla="*/ 638807 w 2837633"/>
                  <a:gd name="connsiteY604" fmla="*/ 3513360 h 5667340"/>
                  <a:gd name="connsiteX605" fmla="*/ 638521 w 2837633"/>
                  <a:gd name="connsiteY605" fmla="*/ 3532124 h 5667340"/>
                  <a:gd name="connsiteX606" fmla="*/ 712149 w 2837633"/>
                  <a:gd name="connsiteY606" fmla="*/ 3590322 h 5667340"/>
                  <a:gd name="connsiteX607" fmla="*/ 853595 w 2837633"/>
                  <a:gd name="connsiteY607" fmla="*/ 3619278 h 5667340"/>
                  <a:gd name="connsiteX608" fmla="*/ 969991 w 2837633"/>
                  <a:gd name="connsiteY608" fmla="*/ 3631660 h 5667340"/>
                  <a:gd name="connsiteX609" fmla="*/ 1020188 w 2837633"/>
                  <a:gd name="connsiteY609" fmla="*/ 3703098 h 5667340"/>
                  <a:gd name="connsiteX610" fmla="*/ 1038761 w 2837633"/>
                  <a:gd name="connsiteY610" fmla="*/ 3791585 h 5667340"/>
                  <a:gd name="connsiteX611" fmla="*/ 1049239 w 2837633"/>
                  <a:gd name="connsiteY611" fmla="*/ 3803491 h 5667340"/>
                  <a:gd name="connsiteX612" fmla="*/ 1064765 w 2837633"/>
                  <a:gd name="connsiteY612" fmla="*/ 3825208 h 5667340"/>
                  <a:gd name="connsiteX613" fmla="*/ 1080290 w 2837633"/>
                  <a:gd name="connsiteY613" fmla="*/ 3902266 h 5667340"/>
                  <a:gd name="connsiteX614" fmla="*/ 1081719 w 2837633"/>
                  <a:gd name="connsiteY614" fmla="*/ 3916648 h 5667340"/>
                  <a:gd name="connsiteX615" fmla="*/ 1071337 w 2837633"/>
                  <a:gd name="connsiteY615" fmla="*/ 3907885 h 5667340"/>
                  <a:gd name="connsiteX616" fmla="*/ 1056573 w 2837633"/>
                  <a:gd name="connsiteY616" fmla="*/ 3883216 h 5667340"/>
                  <a:gd name="connsiteX617" fmla="*/ 1040952 w 2837633"/>
                  <a:gd name="connsiteY617" fmla="*/ 3923601 h 5667340"/>
                  <a:gd name="connsiteX618" fmla="*/ 1098197 w 2837633"/>
                  <a:gd name="connsiteY618" fmla="*/ 4009041 h 5667340"/>
                  <a:gd name="connsiteX619" fmla="*/ 1116009 w 2837633"/>
                  <a:gd name="connsiteY619" fmla="*/ 4146963 h 5667340"/>
                  <a:gd name="connsiteX620" fmla="*/ 1155728 w 2837633"/>
                  <a:gd name="connsiteY620" fmla="*/ 4407281 h 5667340"/>
                  <a:gd name="connsiteX621" fmla="*/ 1178398 w 2837633"/>
                  <a:gd name="connsiteY621" fmla="*/ 4562158 h 5667340"/>
                  <a:gd name="connsiteX622" fmla="*/ 1180874 w 2837633"/>
                  <a:gd name="connsiteY622" fmla="*/ 4572635 h 5667340"/>
                  <a:gd name="connsiteX623" fmla="*/ 1183637 w 2837633"/>
                  <a:gd name="connsiteY623" fmla="*/ 4570444 h 5667340"/>
                  <a:gd name="connsiteX624" fmla="*/ 1195924 w 2837633"/>
                  <a:gd name="connsiteY624" fmla="*/ 4481386 h 5667340"/>
                  <a:gd name="connsiteX625" fmla="*/ 1193447 w 2837633"/>
                  <a:gd name="connsiteY625" fmla="*/ 4438333 h 5667340"/>
                  <a:gd name="connsiteX626" fmla="*/ 1186304 w 2837633"/>
                  <a:gd name="connsiteY626" fmla="*/ 4406424 h 5667340"/>
                  <a:gd name="connsiteX627" fmla="*/ 1152776 w 2837633"/>
                  <a:gd name="connsiteY627" fmla="*/ 4223449 h 5667340"/>
                  <a:gd name="connsiteX628" fmla="*/ 1102865 w 2837633"/>
                  <a:gd name="connsiteY628" fmla="*/ 3903409 h 5667340"/>
                  <a:gd name="connsiteX629" fmla="*/ 1095054 w 2837633"/>
                  <a:gd name="connsiteY629" fmla="*/ 3762724 h 5667340"/>
                  <a:gd name="connsiteX630" fmla="*/ 1094006 w 2837633"/>
                  <a:gd name="connsiteY630" fmla="*/ 3687477 h 5667340"/>
                  <a:gd name="connsiteX631" fmla="*/ 1127439 w 2837633"/>
                  <a:gd name="connsiteY631" fmla="*/ 3630613 h 5667340"/>
                  <a:gd name="connsiteX632" fmla="*/ 1226023 w 2837633"/>
                  <a:gd name="connsiteY632" fmla="*/ 3596037 h 5667340"/>
                  <a:gd name="connsiteX633" fmla="*/ 1280792 w 2837633"/>
                  <a:gd name="connsiteY633" fmla="*/ 3559270 h 5667340"/>
                  <a:gd name="connsiteX634" fmla="*/ 1343847 w 2837633"/>
                  <a:gd name="connsiteY634" fmla="*/ 3477546 h 5667340"/>
                  <a:gd name="connsiteX635" fmla="*/ 1356325 w 2837633"/>
                  <a:gd name="connsiteY635" fmla="*/ 3423539 h 5667340"/>
                  <a:gd name="connsiteX636" fmla="*/ 1216307 w 2837633"/>
                  <a:gd name="connsiteY636" fmla="*/ 3464877 h 5667340"/>
                  <a:gd name="connsiteX637" fmla="*/ 1206878 w 2837633"/>
                  <a:gd name="connsiteY637" fmla="*/ 3472498 h 5667340"/>
                  <a:gd name="connsiteX638" fmla="*/ 1174302 w 2837633"/>
                  <a:gd name="connsiteY638" fmla="*/ 3544221 h 5667340"/>
                  <a:gd name="connsiteX639" fmla="*/ 1174683 w 2837633"/>
                  <a:gd name="connsiteY639" fmla="*/ 3543840 h 5667340"/>
                  <a:gd name="connsiteX640" fmla="*/ 1170968 w 2837633"/>
                  <a:gd name="connsiteY640" fmla="*/ 3532219 h 5667340"/>
                  <a:gd name="connsiteX641" fmla="*/ 1445193 w 2837633"/>
                  <a:gd name="connsiteY641" fmla="*/ 2754027 h 5667340"/>
                  <a:gd name="connsiteX642" fmla="*/ 1474530 w 2837633"/>
                  <a:gd name="connsiteY642" fmla="*/ 2825274 h 5667340"/>
                  <a:gd name="connsiteX643" fmla="*/ 1439954 w 2837633"/>
                  <a:gd name="connsiteY643" fmla="*/ 2891282 h 5667340"/>
                  <a:gd name="connsiteX644" fmla="*/ 1339751 w 2837633"/>
                  <a:gd name="connsiteY644" fmla="*/ 2882043 h 5667340"/>
                  <a:gd name="connsiteX645" fmla="*/ 1276696 w 2837633"/>
                  <a:gd name="connsiteY645" fmla="*/ 2852706 h 5667340"/>
                  <a:gd name="connsiteX646" fmla="*/ 1274791 w 2837633"/>
                  <a:gd name="connsiteY646" fmla="*/ 2856516 h 5667340"/>
                  <a:gd name="connsiteX647" fmla="*/ 1305176 w 2837633"/>
                  <a:gd name="connsiteY647" fmla="*/ 2894235 h 5667340"/>
                  <a:gd name="connsiteX648" fmla="*/ 1351943 w 2837633"/>
                  <a:gd name="connsiteY648" fmla="*/ 2978626 h 5667340"/>
                  <a:gd name="connsiteX649" fmla="*/ 1310414 w 2837633"/>
                  <a:gd name="connsiteY649" fmla="*/ 3076639 h 5667340"/>
                  <a:gd name="connsiteX650" fmla="*/ 1232500 w 2837633"/>
                  <a:gd name="connsiteY650" fmla="*/ 3063208 h 5667340"/>
                  <a:gd name="connsiteX651" fmla="*/ 1212688 w 2837633"/>
                  <a:gd name="connsiteY651" fmla="*/ 3055969 h 5667340"/>
                  <a:gd name="connsiteX652" fmla="*/ 1212688 w 2837633"/>
                  <a:gd name="connsiteY652" fmla="*/ 3326765 h 5667340"/>
                  <a:gd name="connsiteX653" fmla="*/ 1219832 w 2837633"/>
                  <a:gd name="connsiteY653" fmla="*/ 3318859 h 5667340"/>
                  <a:gd name="connsiteX654" fmla="*/ 1417761 w 2837633"/>
                  <a:gd name="connsiteY654" fmla="*/ 3172555 h 5667340"/>
                  <a:gd name="connsiteX655" fmla="*/ 1443479 w 2837633"/>
                  <a:gd name="connsiteY655" fmla="*/ 3192177 h 5667340"/>
                  <a:gd name="connsiteX656" fmla="*/ 1443860 w 2837633"/>
                  <a:gd name="connsiteY656" fmla="*/ 3250756 h 5667340"/>
                  <a:gd name="connsiteX657" fmla="*/ 1375851 w 2837633"/>
                  <a:gd name="connsiteY657" fmla="*/ 3389059 h 5667340"/>
                  <a:gd name="connsiteX658" fmla="*/ 1361849 w 2837633"/>
                  <a:gd name="connsiteY658" fmla="*/ 3405060 h 5667340"/>
                  <a:gd name="connsiteX659" fmla="*/ 1370803 w 2837633"/>
                  <a:gd name="connsiteY659" fmla="*/ 3443542 h 5667340"/>
                  <a:gd name="connsiteX660" fmla="*/ 1345085 w 2837633"/>
                  <a:gd name="connsiteY660" fmla="*/ 3503835 h 5667340"/>
                  <a:gd name="connsiteX661" fmla="*/ 1276410 w 2837633"/>
                  <a:gd name="connsiteY661" fmla="*/ 3589274 h 5667340"/>
                  <a:gd name="connsiteX662" fmla="*/ 1230214 w 2837633"/>
                  <a:gd name="connsiteY662" fmla="*/ 3616134 h 5667340"/>
                  <a:gd name="connsiteX663" fmla="*/ 1218974 w 2837633"/>
                  <a:gd name="connsiteY663" fmla="*/ 3636899 h 5667340"/>
                  <a:gd name="connsiteX664" fmla="*/ 1230119 w 2837633"/>
                  <a:gd name="connsiteY664" fmla="*/ 4052951 h 5667340"/>
                  <a:gd name="connsiteX665" fmla="*/ 1238691 w 2837633"/>
                  <a:gd name="connsiteY665" fmla="*/ 4298506 h 5667340"/>
                  <a:gd name="connsiteX666" fmla="*/ 1242120 w 2837633"/>
                  <a:gd name="connsiteY666" fmla="*/ 4312031 h 5667340"/>
                  <a:gd name="connsiteX667" fmla="*/ 1246787 w 2837633"/>
                  <a:gd name="connsiteY667" fmla="*/ 4297077 h 5667340"/>
                  <a:gd name="connsiteX668" fmla="*/ 1296127 w 2837633"/>
                  <a:gd name="connsiteY668" fmla="*/ 4069143 h 5667340"/>
                  <a:gd name="connsiteX669" fmla="*/ 1427000 w 2837633"/>
                  <a:gd name="connsiteY669" fmla="*/ 3509645 h 5667340"/>
                  <a:gd name="connsiteX670" fmla="*/ 1585877 w 2837633"/>
                  <a:gd name="connsiteY670" fmla="*/ 2963196 h 5667340"/>
                  <a:gd name="connsiteX671" fmla="*/ 1585496 w 2837633"/>
                  <a:gd name="connsiteY671" fmla="*/ 2831560 h 5667340"/>
                  <a:gd name="connsiteX672" fmla="*/ 1514535 w 2837633"/>
                  <a:gd name="connsiteY672" fmla="*/ 2694972 h 5667340"/>
                  <a:gd name="connsiteX673" fmla="*/ 1504724 w 2837633"/>
                  <a:gd name="connsiteY673" fmla="*/ 2690400 h 5667340"/>
                  <a:gd name="connsiteX674" fmla="*/ 1396425 w 2837633"/>
                  <a:gd name="connsiteY674" fmla="*/ 2686494 h 5667340"/>
                  <a:gd name="connsiteX675" fmla="*/ 1386900 w 2837633"/>
                  <a:gd name="connsiteY675" fmla="*/ 2686399 h 5667340"/>
                  <a:gd name="connsiteX676" fmla="*/ 1445193 w 2837633"/>
                  <a:gd name="connsiteY676" fmla="*/ 2754027 h 5667340"/>
                  <a:gd name="connsiteX677" fmla="*/ 1073623 w 2837633"/>
                  <a:gd name="connsiteY677" fmla="*/ 4817428 h 5667340"/>
                  <a:gd name="connsiteX678" fmla="*/ 972277 w 2837633"/>
                  <a:gd name="connsiteY678" fmla="*/ 4638358 h 5667340"/>
                  <a:gd name="connsiteX679" fmla="*/ 866359 w 2837633"/>
                  <a:gd name="connsiteY679" fmla="*/ 4437571 h 5667340"/>
                  <a:gd name="connsiteX680" fmla="*/ 775014 w 2837633"/>
                  <a:gd name="connsiteY680" fmla="*/ 4242308 h 5667340"/>
                  <a:gd name="connsiteX681" fmla="*/ 611375 w 2837633"/>
                  <a:gd name="connsiteY681" fmla="*/ 4007707 h 5667340"/>
                  <a:gd name="connsiteX682" fmla="*/ 504314 w 2837633"/>
                  <a:gd name="connsiteY682" fmla="*/ 3919982 h 5667340"/>
                  <a:gd name="connsiteX683" fmla="*/ 366582 w 2837633"/>
                  <a:gd name="connsiteY683" fmla="*/ 3817684 h 5667340"/>
                  <a:gd name="connsiteX684" fmla="*/ 357438 w 2837633"/>
                  <a:gd name="connsiteY684" fmla="*/ 3812921 h 5667340"/>
                  <a:gd name="connsiteX685" fmla="*/ 413350 w 2837633"/>
                  <a:gd name="connsiteY685" fmla="*/ 3895217 h 5667340"/>
                  <a:gd name="connsiteX686" fmla="*/ 509648 w 2837633"/>
                  <a:gd name="connsiteY686" fmla="*/ 4055523 h 5667340"/>
                  <a:gd name="connsiteX687" fmla="*/ 625567 w 2837633"/>
                  <a:gd name="connsiteY687" fmla="*/ 4224782 h 5667340"/>
                  <a:gd name="connsiteX688" fmla="*/ 630710 w 2837633"/>
                  <a:gd name="connsiteY688" fmla="*/ 4228307 h 5667340"/>
                  <a:gd name="connsiteX689" fmla="*/ 593658 w 2837633"/>
                  <a:gd name="connsiteY689" fmla="*/ 4009041 h 5667340"/>
                  <a:gd name="connsiteX690" fmla="*/ 626996 w 2837633"/>
                  <a:gd name="connsiteY690" fmla="*/ 4105243 h 5667340"/>
                  <a:gd name="connsiteX691" fmla="*/ 638902 w 2837633"/>
                  <a:gd name="connsiteY691" fmla="*/ 4228021 h 5667340"/>
                  <a:gd name="connsiteX692" fmla="*/ 647665 w 2837633"/>
                  <a:gd name="connsiteY692" fmla="*/ 4252881 h 5667340"/>
                  <a:gd name="connsiteX693" fmla="*/ 741391 w 2837633"/>
                  <a:gd name="connsiteY693" fmla="*/ 4366991 h 5667340"/>
                  <a:gd name="connsiteX694" fmla="*/ 850071 w 2837633"/>
                  <a:gd name="connsiteY694" fmla="*/ 4540631 h 5667340"/>
                  <a:gd name="connsiteX695" fmla="*/ 864930 w 2837633"/>
                  <a:gd name="connsiteY695" fmla="*/ 4562253 h 5667340"/>
                  <a:gd name="connsiteX696" fmla="*/ 858834 w 2837633"/>
                  <a:gd name="connsiteY696" fmla="*/ 4513390 h 5667340"/>
                  <a:gd name="connsiteX697" fmla="*/ 848738 w 2837633"/>
                  <a:gd name="connsiteY697" fmla="*/ 4461955 h 5667340"/>
                  <a:gd name="connsiteX698" fmla="*/ 838451 w 2837633"/>
                  <a:gd name="connsiteY698" fmla="*/ 4411663 h 5667340"/>
                  <a:gd name="connsiteX699" fmla="*/ 844737 w 2837633"/>
                  <a:gd name="connsiteY699" fmla="*/ 4426808 h 5667340"/>
                  <a:gd name="connsiteX700" fmla="*/ 873407 w 2837633"/>
                  <a:gd name="connsiteY700" fmla="*/ 4574540 h 5667340"/>
                  <a:gd name="connsiteX701" fmla="*/ 881694 w 2837633"/>
                  <a:gd name="connsiteY701" fmla="*/ 4600353 h 5667340"/>
                  <a:gd name="connsiteX702" fmla="*/ 936749 w 2837633"/>
                  <a:gd name="connsiteY702" fmla="*/ 4696936 h 5667340"/>
                  <a:gd name="connsiteX703" fmla="*/ 937415 w 2837633"/>
                  <a:gd name="connsiteY703" fmla="*/ 4702270 h 5667340"/>
                  <a:gd name="connsiteX704" fmla="*/ 820925 w 2837633"/>
                  <a:gd name="connsiteY704" fmla="*/ 4645978 h 5667340"/>
                  <a:gd name="connsiteX705" fmla="*/ 792445 w 2837633"/>
                  <a:gd name="connsiteY705" fmla="*/ 4624642 h 5667340"/>
                  <a:gd name="connsiteX706" fmla="*/ 913031 w 2837633"/>
                  <a:gd name="connsiteY706" fmla="*/ 4681887 h 5667340"/>
                  <a:gd name="connsiteX707" fmla="*/ 915508 w 2837633"/>
                  <a:gd name="connsiteY707" fmla="*/ 4677124 h 5667340"/>
                  <a:gd name="connsiteX708" fmla="*/ 886457 w 2837633"/>
                  <a:gd name="connsiteY708" fmla="*/ 4628071 h 5667340"/>
                  <a:gd name="connsiteX709" fmla="*/ 812733 w 2837633"/>
                  <a:gd name="connsiteY709" fmla="*/ 4492816 h 5667340"/>
                  <a:gd name="connsiteX710" fmla="*/ 808542 w 2837633"/>
                  <a:gd name="connsiteY710" fmla="*/ 4484719 h 5667340"/>
                  <a:gd name="connsiteX711" fmla="*/ 756345 w 2837633"/>
                  <a:gd name="connsiteY711" fmla="*/ 4445572 h 5667340"/>
                  <a:gd name="connsiteX712" fmla="*/ 554034 w 2837633"/>
                  <a:gd name="connsiteY712" fmla="*/ 4353655 h 5667340"/>
                  <a:gd name="connsiteX713" fmla="*/ 546509 w 2837633"/>
                  <a:gd name="connsiteY713" fmla="*/ 4345750 h 5667340"/>
                  <a:gd name="connsiteX714" fmla="*/ 657476 w 2837633"/>
                  <a:gd name="connsiteY714" fmla="*/ 4408424 h 5667340"/>
                  <a:gd name="connsiteX715" fmla="*/ 777014 w 2837633"/>
                  <a:gd name="connsiteY715" fmla="*/ 4438333 h 5667340"/>
                  <a:gd name="connsiteX716" fmla="*/ 765680 w 2837633"/>
                  <a:gd name="connsiteY716" fmla="*/ 4422426 h 5667340"/>
                  <a:gd name="connsiteX717" fmla="*/ 604136 w 2837633"/>
                  <a:gd name="connsiteY717" fmla="*/ 4222972 h 5667340"/>
                  <a:gd name="connsiteX718" fmla="*/ 550224 w 2837633"/>
                  <a:gd name="connsiteY718" fmla="*/ 4149820 h 5667340"/>
                  <a:gd name="connsiteX719" fmla="*/ 534508 w 2837633"/>
                  <a:gd name="connsiteY719" fmla="*/ 4138009 h 5667340"/>
                  <a:gd name="connsiteX720" fmla="*/ 406778 w 2837633"/>
                  <a:gd name="connsiteY720" fmla="*/ 4043902 h 5667340"/>
                  <a:gd name="connsiteX721" fmla="*/ 536127 w 2837633"/>
                  <a:gd name="connsiteY721" fmla="*/ 4129056 h 5667340"/>
                  <a:gd name="connsiteX722" fmla="*/ 498980 w 2837633"/>
                  <a:gd name="connsiteY722" fmla="*/ 4069143 h 5667340"/>
                  <a:gd name="connsiteX723" fmla="*/ 361534 w 2837633"/>
                  <a:gd name="connsiteY723" fmla="*/ 3845306 h 5667340"/>
                  <a:gd name="connsiteX724" fmla="*/ 290096 w 2837633"/>
                  <a:gd name="connsiteY724" fmla="*/ 3773297 h 5667340"/>
                  <a:gd name="connsiteX725" fmla="*/ 282191 w 2837633"/>
                  <a:gd name="connsiteY725" fmla="*/ 3769773 h 5667340"/>
                  <a:gd name="connsiteX726" fmla="*/ 289049 w 2837633"/>
                  <a:gd name="connsiteY726" fmla="*/ 3784441 h 5667340"/>
                  <a:gd name="connsiteX727" fmla="*/ 369059 w 2837633"/>
                  <a:gd name="connsiteY727" fmla="*/ 3977227 h 5667340"/>
                  <a:gd name="connsiteX728" fmla="*/ 465452 w 2837633"/>
                  <a:gd name="connsiteY728" fmla="*/ 4230307 h 5667340"/>
                  <a:gd name="connsiteX729" fmla="*/ 620614 w 2837633"/>
                  <a:gd name="connsiteY729" fmla="*/ 4490816 h 5667340"/>
                  <a:gd name="connsiteX730" fmla="*/ 739010 w 2837633"/>
                  <a:gd name="connsiteY730" fmla="*/ 4602163 h 5667340"/>
                  <a:gd name="connsiteX731" fmla="*/ 849976 w 2837633"/>
                  <a:gd name="connsiteY731" fmla="*/ 4707604 h 5667340"/>
                  <a:gd name="connsiteX732" fmla="*/ 871883 w 2837633"/>
                  <a:gd name="connsiteY732" fmla="*/ 4722940 h 5667340"/>
                  <a:gd name="connsiteX733" fmla="*/ 1091530 w 2837633"/>
                  <a:gd name="connsiteY733" fmla="*/ 4900676 h 5667340"/>
                  <a:gd name="connsiteX734" fmla="*/ 1094864 w 2837633"/>
                  <a:gd name="connsiteY734" fmla="*/ 4909439 h 5667340"/>
                  <a:gd name="connsiteX735" fmla="*/ 1073623 w 2837633"/>
                  <a:gd name="connsiteY735" fmla="*/ 4817428 h 5667340"/>
                  <a:gd name="connsiteX736" fmla="*/ 1531204 w 2837633"/>
                  <a:gd name="connsiteY736" fmla="*/ 4804188 h 5667340"/>
                  <a:gd name="connsiteX737" fmla="*/ 1567685 w 2837633"/>
                  <a:gd name="connsiteY737" fmla="*/ 4764278 h 5667340"/>
                  <a:gd name="connsiteX738" fmla="*/ 1615976 w 2837633"/>
                  <a:gd name="connsiteY738" fmla="*/ 4656360 h 5667340"/>
                  <a:gd name="connsiteX739" fmla="*/ 1630264 w 2837633"/>
                  <a:gd name="connsiteY739" fmla="*/ 4643882 h 5667340"/>
                  <a:gd name="connsiteX740" fmla="*/ 1574066 w 2837633"/>
                  <a:gd name="connsiteY740" fmla="*/ 4762087 h 5667340"/>
                  <a:gd name="connsiteX741" fmla="*/ 1576733 w 2837633"/>
                  <a:gd name="connsiteY741" fmla="*/ 4762754 h 5667340"/>
                  <a:gd name="connsiteX742" fmla="*/ 1760661 w 2837633"/>
                  <a:gd name="connsiteY742" fmla="*/ 4648835 h 5667340"/>
                  <a:gd name="connsiteX743" fmla="*/ 1849434 w 2837633"/>
                  <a:gd name="connsiteY743" fmla="*/ 4584541 h 5667340"/>
                  <a:gd name="connsiteX744" fmla="*/ 1957829 w 2837633"/>
                  <a:gd name="connsiteY744" fmla="*/ 4485672 h 5667340"/>
                  <a:gd name="connsiteX745" fmla="*/ 1970687 w 2837633"/>
                  <a:gd name="connsiteY745" fmla="*/ 4478814 h 5667340"/>
                  <a:gd name="connsiteX746" fmla="*/ 1976021 w 2837633"/>
                  <a:gd name="connsiteY746" fmla="*/ 4477576 h 5667340"/>
                  <a:gd name="connsiteX747" fmla="*/ 1900774 w 2837633"/>
                  <a:gd name="connsiteY747" fmla="*/ 4539869 h 5667340"/>
                  <a:gd name="connsiteX748" fmla="*/ 1830956 w 2837633"/>
                  <a:gd name="connsiteY748" fmla="*/ 4611688 h 5667340"/>
                  <a:gd name="connsiteX749" fmla="*/ 1833623 w 2837633"/>
                  <a:gd name="connsiteY749" fmla="*/ 4617117 h 5667340"/>
                  <a:gd name="connsiteX750" fmla="*/ 1949447 w 2837633"/>
                  <a:gd name="connsiteY750" fmla="*/ 4576159 h 5667340"/>
                  <a:gd name="connsiteX751" fmla="*/ 2065556 w 2837633"/>
                  <a:gd name="connsiteY751" fmla="*/ 4530725 h 5667340"/>
                  <a:gd name="connsiteX752" fmla="*/ 2176046 w 2837633"/>
                  <a:gd name="connsiteY752" fmla="*/ 4473861 h 5667340"/>
                  <a:gd name="connsiteX753" fmla="*/ 2177951 w 2837633"/>
                  <a:gd name="connsiteY753" fmla="*/ 4479100 h 5667340"/>
                  <a:gd name="connsiteX754" fmla="*/ 2172427 w 2837633"/>
                  <a:gd name="connsiteY754" fmla="*/ 4484243 h 5667340"/>
                  <a:gd name="connsiteX755" fmla="*/ 1929635 w 2837633"/>
                  <a:gd name="connsiteY755" fmla="*/ 4598829 h 5667340"/>
                  <a:gd name="connsiteX756" fmla="*/ 1782569 w 2837633"/>
                  <a:gd name="connsiteY756" fmla="*/ 4654455 h 5667340"/>
                  <a:gd name="connsiteX757" fmla="*/ 1772282 w 2837633"/>
                  <a:gd name="connsiteY757" fmla="*/ 4659884 h 5667340"/>
                  <a:gd name="connsiteX758" fmla="*/ 1772186 w 2837633"/>
                  <a:gd name="connsiteY758" fmla="*/ 4664551 h 5667340"/>
                  <a:gd name="connsiteX759" fmla="*/ 1849720 w 2837633"/>
                  <a:gd name="connsiteY759" fmla="*/ 4674458 h 5667340"/>
                  <a:gd name="connsiteX760" fmla="*/ 1928968 w 2837633"/>
                  <a:gd name="connsiteY760" fmla="*/ 4673981 h 5667340"/>
                  <a:gd name="connsiteX761" fmla="*/ 2008025 w 2837633"/>
                  <a:gd name="connsiteY761" fmla="*/ 4662932 h 5667340"/>
                  <a:gd name="connsiteX762" fmla="*/ 1992309 w 2837633"/>
                  <a:gd name="connsiteY762" fmla="*/ 4669790 h 5667340"/>
                  <a:gd name="connsiteX763" fmla="*/ 1772472 w 2837633"/>
                  <a:gd name="connsiteY763" fmla="*/ 4671124 h 5667340"/>
                  <a:gd name="connsiteX764" fmla="*/ 1741802 w 2837633"/>
                  <a:gd name="connsiteY764" fmla="*/ 4673410 h 5667340"/>
                  <a:gd name="connsiteX765" fmla="*/ 1600451 w 2837633"/>
                  <a:gd name="connsiteY765" fmla="*/ 4759135 h 5667340"/>
                  <a:gd name="connsiteX766" fmla="*/ 1567494 w 2837633"/>
                  <a:gd name="connsiteY766" fmla="*/ 4792567 h 5667340"/>
                  <a:gd name="connsiteX767" fmla="*/ 1574638 w 2837633"/>
                  <a:gd name="connsiteY767" fmla="*/ 4793520 h 5667340"/>
                  <a:gd name="connsiteX768" fmla="*/ 1813715 w 2837633"/>
                  <a:gd name="connsiteY768" fmla="*/ 4811332 h 5667340"/>
                  <a:gd name="connsiteX769" fmla="*/ 1836956 w 2837633"/>
                  <a:gd name="connsiteY769" fmla="*/ 4810951 h 5667340"/>
                  <a:gd name="connsiteX770" fmla="*/ 2047459 w 2837633"/>
                  <a:gd name="connsiteY770" fmla="*/ 4662266 h 5667340"/>
                  <a:gd name="connsiteX771" fmla="*/ 2282917 w 2837633"/>
                  <a:gd name="connsiteY771" fmla="*/ 4440142 h 5667340"/>
                  <a:gd name="connsiteX772" fmla="*/ 2291870 w 2837633"/>
                  <a:gd name="connsiteY772" fmla="*/ 4431094 h 5667340"/>
                  <a:gd name="connsiteX773" fmla="*/ 2258342 w 2837633"/>
                  <a:gd name="connsiteY773" fmla="*/ 4431284 h 5667340"/>
                  <a:gd name="connsiteX774" fmla="*/ 2064699 w 2837633"/>
                  <a:gd name="connsiteY774" fmla="*/ 4455668 h 5667340"/>
                  <a:gd name="connsiteX775" fmla="*/ 1895535 w 2837633"/>
                  <a:gd name="connsiteY775" fmla="*/ 4479766 h 5667340"/>
                  <a:gd name="connsiteX776" fmla="*/ 1730943 w 2837633"/>
                  <a:gd name="connsiteY776" fmla="*/ 4544346 h 5667340"/>
                  <a:gd name="connsiteX777" fmla="*/ 1586639 w 2837633"/>
                  <a:gd name="connsiteY777" fmla="*/ 4615212 h 5667340"/>
                  <a:gd name="connsiteX778" fmla="*/ 1448813 w 2837633"/>
                  <a:gd name="connsiteY778" fmla="*/ 4706747 h 5667340"/>
                  <a:gd name="connsiteX779" fmla="*/ 1417571 w 2837633"/>
                  <a:gd name="connsiteY779" fmla="*/ 4746657 h 5667340"/>
                  <a:gd name="connsiteX780" fmla="*/ 1320797 w 2837633"/>
                  <a:gd name="connsiteY780" fmla="*/ 4870101 h 5667340"/>
                  <a:gd name="connsiteX781" fmla="*/ 1319463 w 2837633"/>
                  <a:gd name="connsiteY781" fmla="*/ 4872387 h 5667340"/>
                  <a:gd name="connsiteX782" fmla="*/ 1531204 w 2837633"/>
                  <a:gd name="connsiteY782" fmla="*/ 4804188 h 5667340"/>
                  <a:gd name="connsiteX783" fmla="*/ 1762757 w 2837633"/>
                  <a:gd name="connsiteY783" fmla="*/ 3984371 h 5667340"/>
                  <a:gd name="connsiteX784" fmla="*/ 1771520 w 2837633"/>
                  <a:gd name="connsiteY784" fmla="*/ 3981609 h 5667340"/>
                  <a:gd name="connsiteX785" fmla="*/ 1600546 w 2837633"/>
                  <a:gd name="connsiteY785" fmla="*/ 4206208 h 5667340"/>
                  <a:gd name="connsiteX786" fmla="*/ 1738468 w 2837633"/>
                  <a:gd name="connsiteY786" fmla="*/ 4134580 h 5667340"/>
                  <a:gd name="connsiteX787" fmla="*/ 1671888 w 2837633"/>
                  <a:gd name="connsiteY787" fmla="*/ 4190873 h 5667340"/>
                  <a:gd name="connsiteX788" fmla="*/ 1604737 w 2837633"/>
                  <a:gd name="connsiteY788" fmla="*/ 4217162 h 5667340"/>
                  <a:gd name="connsiteX789" fmla="*/ 1584544 w 2837633"/>
                  <a:gd name="connsiteY789" fmla="*/ 4234117 h 5667340"/>
                  <a:gd name="connsiteX790" fmla="*/ 1480626 w 2837633"/>
                  <a:gd name="connsiteY790" fmla="*/ 4419187 h 5667340"/>
                  <a:gd name="connsiteX791" fmla="*/ 1376327 w 2837633"/>
                  <a:gd name="connsiteY791" fmla="*/ 4613974 h 5667340"/>
                  <a:gd name="connsiteX792" fmla="*/ 1478626 w 2837633"/>
                  <a:gd name="connsiteY792" fmla="*/ 4559300 h 5667340"/>
                  <a:gd name="connsiteX793" fmla="*/ 1566446 w 2837633"/>
                  <a:gd name="connsiteY793" fmla="*/ 4471861 h 5667340"/>
                  <a:gd name="connsiteX794" fmla="*/ 1568732 w 2837633"/>
                  <a:gd name="connsiteY794" fmla="*/ 4475194 h 5667340"/>
                  <a:gd name="connsiteX795" fmla="*/ 1503010 w 2837633"/>
                  <a:gd name="connsiteY795" fmla="*/ 4547203 h 5667340"/>
                  <a:gd name="connsiteX796" fmla="*/ 1392234 w 2837633"/>
                  <a:gd name="connsiteY796" fmla="*/ 4614641 h 5667340"/>
                  <a:gd name="connsiteX797" fmla="*/ 1354229 w 2837633"/>
                  <a:gd name="connsiteY797" fmla="*/ 4648740 h 5667340"/>
                  <a:gd name="connsiteX798" fmla="*/ 1278696 w 2837633"/>
                  <a:gd name="connsiteY798" fmla="*/ 4782280 h 5667340"/>
                  <a:gd name="connsiteX799" fmla="*/ 1238120 w 2837633"/>
                  <a:gd name="connsiteY799" fmla="*/ 4883626 h 5667340"/>
                  <a:gd name="connsiteX800" fmla="*/ 1241358 w 2837633"/>
                  <a:gd name="connsiteY800" fmla="*/ 4887341 h 5667340"/>
                  <a:gd name="connsiteX801" fmla="*/ 1253169 w 2837633"/>
                  <a:gd name="connsiteY801" fmla="*/ 4881150 h 5667340"/>
                  <a:gd name="connsiteX802" fmla="*/ 1290126 w 2837633"/>
                  <a:gd name="connsiteY802" fmla="*/ 4869149 h 5667340"/>
                  <a:gd name="connsiteX803" fmla="*/ 1308795 w 2837633"/>
                  <a:gd name="connsiteY803" fmla="*/ 4859719 h 5667340"/>
                  <a:gd name="connsiteX804" fmla="*/ 1420428 w 2837633"/>
                  <a:gd name="connsiteY804" fmla="*/ 4711700 h 5667340"/>
                  <a:gd name="connsiteX805" fmla="*/ 1571399 w 2837633"/>
                  <a:gd name="connsiteY805" fmla="*/ 4506151 h 5667340"/>
                  <a:gd name="connsiteX806" fmla="*/ 1730372 w 2837633"/>
                  <a:gd name="connsiteY806" fmla="*/ 4238689 h 5667340"/>
                  <a:gd name="connsiteX807" fmla="*/ 1816478 w 2837633"/>
                  <a:gd name="connsiteY807" fmla="*/ 4041426 h 5667340"/>
                  <a:gd name="connsiteX808" fmla="*/ 1883057 w 2837633"/>
                  <a:gd name="connsiteY808" fmla="*/ 3889502 h 5667340"/>
                  <a:gd name="connsiteX809" fmla="*/ 1900107 w 2837633"/>
                  <a:gd name="connsiteY809" fmla="*/ 3838829 h 5667340"/>
                  <a:gd name="connsiteX810" fmla="*/ 1896869 w 2837633"/>
                  <a:gd name="connsiteY810" fmla="*/ 3837876 h 5667340"/>
                  <a:gd name="connsiteX811" fmla="*/ 1808667 w 2837633"/>
                  <a:gd name="connsiteY811" fmla="*/ 3884740 h 5667340"/>
                  <a:gd name="connsiteX812" fmla="*/ 1553111 w 2837633"/>
                  <a:gd name="connsiteY812" fmla="*/ 4085812 h 5667340"/>
                  <a:gd name="connsiteX813" fmla="*/ 1542253 w 2837633"/>
                  <a:gd name="connsiteY813" fmla="*/ 4103529 h 5667340"/>
                  <a:gd name="connsiteX814" fmla="*/ 1492056 w 2837633"/>
                  <a:gd name="connsiteY814" fmla="*/ 4336320 h 5667340"/>
                  <a:gd name="connsiteX815" fmla="*/ 1492056 w 2837633"/>
                  <a:gd name="connsiteY815" fmla="*/ 4362514 h 5667340"/>
                  <a:gd name="connsiteX816" fmla="*/ 1762757 w 2837633"/>
                  <a:gd name="connsiteY816" fmla="*/ 3984371 h 5667340"/>
                  <a:gd name="connsiteX817" fmla="*/ 1999643 w 2837633"/>
                  <a:gd name="connsiteY817" fmla="*/ 4907820 h 5667340"/>
                  <a:gd name="connsiteX818" fmla="*/ 1861150 w 2837633"/>
                  <a:gd name="connsiteY818" fmla="*/ 4858099 h 5667340"/>
                  <a:gd name="connsiteX819" fmla="*/ 1735610 w 2837633"/>
                  <a:gd name="connsiteY819" fmla="*/ 4810951 h 5667340"/>
                  <a:gd name="connsiteX820" fmla="*/ 1559017 w 2837633"/>
                  <a:gd name="connsiteY820" fmla="*/ 4819904 h 5667340"/>
                  <a:gd name="connsiteX821" fmla="*/ 1486913 w 2837633"/>
                  <a:gd name="connsiteY821" fmla="*/ 4832953 h 5667340"/>
                  <a:gd name="connsiteX822" fmla="*/ 1354896 w 2837633"/>
                  <a:gd name="connsiteY822" fmla="*/ 4872006 h 5667340"/>
                  <a:gd name="connsiteX823" fmla="*/ 1333560 w 2837633"/>
                  <a:gd name="connsiteY823" fmla="*/ 4883626 h 5667340"/>
                  <a:gd name="connsiteX824" fmla="*/ 1357944 w 2837633"/>
                  <a:gd name="connsiteY824" fmla="*/ 4968208 h 5667340"/>
                  <a:gd name="connsiteX825" fmla="*/ 1402426 w 2837633"/>
                  <a:gd name="connsiteY825" fmla="*/ 4961160 h 5667340"/>
                  <a:gd name="connsiteX826" fmla="*/ 1582353 w 2837633"/>
                  <a:gd name="connsiteY826" fmla="*/ 4948587 h 5667340"/>
                  <a:gd name="connsiteX827" fmla="*/ 1664268 w 2837633"/>
                  <a:gd name="connsiteY827" fmla="*/ 4948206 h 5667340"/>
                  <a:gd name="connsiteX828" fmla="*/ 1688652 w 2837633"/>
                  <a:gd name="connsiteY828" fmla="*/ 4937919 h 5667340"/>
                  <a:gd name="connsiteX829" fmla="*/ 1813715 w 2837633"/>
                  <a:gd name="connsiteY829" fmla="*/ 4855528 h 5667340"/>
                  <a:gd name="connsiteX830" fmla="*/ 1828574 w 2837633"/>
                  <a:gd name="connsiteY830" fmla="*/ 4855242 h 5667340"/>
                  <a:gd name="connsiteX831" fmla="*/ 1697510 w 2837633"/>
                  <a:gd name="connsiteY831" fmla="*/ 4946587 h 5667340"/>
                  <a:gd name="connsiteX832" fmla="*/ 1928396 w 2837633"/>
                  <a:gd name="connsiteY832" fmla="*/ 4936680 h 5667340"/>
                  <a:gd name="connsiteX833" fmla="*/ 1742278 w 2837633"/>
                  <a:gd name="connsiteY833" fmla="*/ 4960208 h 5667340"/>
                  <a:gd name="connsiteX834" fmla="*/ 1553492 w 2837633"/>
                  <a:gd name="connsiteY834" fmla="*/ 4968590 h 5667340"/>
                  <a:gd name="connsiteX835" fmla="*/ 1696463 w 2837633"/>
                  <a:gd name="connsiteY835" fmla="*/ 5051076 h 5667340"/>
                  <a:gd name="connsiteX836" fmla="*/ 1695605 w 2837633"/>
                  <a:gd name="connsiteY836" fmla="*/ 5055553 h 5667340"/>
                  <a:gd name="connsiteX837" fmla="*/ 1666745 w 2837633"/>
                  <a:gd name="connsiteY837" fmla="*/ 5049552 h 5667340"/>
                  <a:gd name="connsiteX838" fmla="*/ 1547587 w 2837633"/>
                  <a:gd name="connsiteY838" fmla="*/ 4972495 h 5667340"/>
                  <a:gd name="connsiteX839" fmla="*/ 1527489 w 2837633"/>
                  <a:gd name="connsiteY839" fmla="*/ 4966780 h 5667340"/>
                  <a:gd name="connsiteX840" fmla="*/ 1396330 w 2837633"/>
                  <a:gd name="connsiteY840" fmla="*/ 4981257 h 5667340"/>
                  <a:gd name="connsiteX841" fmla="*/ 1340894 w 2837633"/>
                  <a:gd name="connsiteY841" fmla="*/ 5032883 h 5667340"/>
                  <a:gd name="connsiteX842" fmla="*/ 1323559 w 2837633"/>
                  <a:gd name="connsiteY842" fmla="*/ 5084604 h 5667340"/>
                  <a:gd name="connsiteX843" fmla="*/ 1393758 w 2837633"/>
                  <a:gd name="connsiteY843" fmla="*/ 5100892 h 5667340"/>
                  <a:gd name="connsiteX844" fmla="*/ 1588259 w 2837633"/>
                  <a:gd name="connsiteY844" fmla="*/ 5100225 h 5667340"/>
                  <a:gd name="connsiteX845" fmla="*/ 1808477 w 2837633"/>
                  <a:gd name="connsiteY845" fmla="*/ 5050219 h 5667340"/>
                  <a:gd name="connsiteX846" fmla="*/ 2001834 w 2837633"/>
                  <a:gd name="connsiteY846" fmla="*/ 4943634 h 5667340"/>
                  <a:gd name="connsiteX847" fmla="*/ 2024123 w 2837633"/>
                  <a:gd name="connsiteY847" fmla="*/ 4919345 h 5667340"/>
                  <a:gd name="connsiteX848" fmla="*/ 2021837 w 2837633"/>
                  <a:gd name="connsiteY848" fmla="*/ 4912487 h 5667340"/>
                  <a:gd name="connsiteX849" fmla="*/ 1999643 w 2837633"/>
                  <a:gd name="connsiteY849" fmla="*/ 4907820 h 5667340"/>
                  <a:gd name="connsiteX850" fmla="*/ 1710655 w 2837633"/>
                  <a:gd name="connsiteY850" fmla="*/ 1649984 h 5667340"/>
                  <a:gd name="connsiteX851" fmla="*/ 1505963 w 2837633"/>
                  <a:gd name="connsiteY851" fmla="*/ 1548543 h 5667340"/>
                  <a:gd name="connsiteX852" fmla="*/ 1360897 w 2837633"/>
                  <a:gd name="connsiteY852" fmla="*/ 1503108 h 5667340"/>
                  <a:gd name="connsiteX853" fmla="*/ 1301937 w 2837633"/>
                  <a:gd name="connsiteY853" fmla="*/ 1487964 h 5667340"/>
                  <a:gd name="connsiteX854" fmla="*/ 1288697 w 2837633"/>
                  <a:gd name="connsiteY854" fmla="*/ 1489964 h 5667340"/>
                  <a:gd name="connsiteX855" fmla="*/ 1289364 w 2837633"/>
                  <a:gd name="connsiteY855" fmla="*/ 1500346 h 5667340"/>
                  <a:gd name="connsiteX856" fmla="*/ 1312129 w 2837633"/>
                  <a:gd name="connsiteY856" fmla="*/ 1516729 h 5667340"/>
                  <a:gd name="connsiteX857" fmla="*/ 1465005 w 2837633"/>
                  <a:gd name="connsiteY857" fmla="*/ 1613503 h 5667340"/>
                  <a:gd name="connsiteX858" fmla="*/ 1493675 w 2837633"/>
                  <a:gd name="connsiteY858" fmla="*/ 1633315 h 5667340"/>
                  <a:gd name="connsiteX859" fmla="*/ 1290888 w 2837633"/>
                  <a:gd name="connsiteY859" fmla="*/ 1507966 h 5667340"/>
                  <a:gd name="connsiteX860" fmla="*/ 1287840 w 2837633"/>
                  <a:gd name="connsiteY860" fmla="*/ 1511014 h 5667340"/>
                  <a:gd name="connsiteX861" fmla="*/ 1296413 w 2837633"/>
                  <a:gd name="connsiteY861" fmla="*/ 1530255 h 5667340"/>
                  <a:gd name="connsiteX862" fmla="*/ 1364326 w 2837633"/>
                  <a:gd name="connsiteY862" fmla="*/ 1591977 h 5667340"/>
                  <a:gd name="connsiteX863" fmla="*/ 1632455 w 2837633"/>
                  <a:gd name="connsiteY863" fmla="*/ 1714563 h 5667340"/>
                  <a:gd name="connsiteX864" fmla="*/ 1794570 w 2837633"/>
                  <a:gd name="connsiteY864" fmla="*/ 1760188 h 5667340"/>
                  <a:gd name="connsiteX865" fmla="*/ 1819335 w 2837633"/>
                  <a:gd name="connsiteY865" fmla="*/ 1757998 h 5667340"/>
                  <a:gd name="connsiteX866" fmla="*/ 1699796 w 2837633"/>
                  <a:gd name="connsiteY866" fmla="*/ 1705134 h 5667340"/>
                  <a:gd name="connsiteX867" fmla="*/ 1701511 w 2837633"/>
                  <a:gd name="connsiteY867" fmla="*/ 1698180 h 5667340"/>
                  <a:gd name="connsiteX868" fmla="*/ 1843052 w 2837633"/>
                  <a:gd name="connsiteY868" fmla="*/ 1749234 h 5667340"/>
                  <a:gd name="connsiteX869" fmla="*/ 1852863 w 2837633"/>
                  <a:gd name="connsiteY869" fmla="*/ 1710658 h 5667340"/>
                  <a:gd name="connsiteX870" fmla="*/ 1877247 w 2837633"/>
                  <a:gd name="connsiteY870" fmla="*/ 1666176 h 5667340"/>
                  <a:gd name="connsiteX871" fmla="*/ 1893725 w 2837633"/>
                  <a:gd name="connsiteY871" fmla="*/ 1649317 h 5667340"/>
                  <a:gd name="connsiteX872" fmla="*/ 1849053 w 2837633"/>
                  <a:gd name="connsiteY872" fmla="*/ 1567021 h 5667340"/>
                  <a:gd name="connsiteX873" fmla="*/ 1722656 w 2837633"/>
                  <a:gd name="connsiteY873" fmla="*/ 1394524 h 5667340"/>
                  <a:gd name="connsiteX874" fmla="*/ 1559969 w 2837633"/>
                  <a:gd name="connsiteY874" fmla="*/ 1220502 h 5667340"/>
                  <a:gd name="connsiteX875" fmla="*/ 1469672 w 2837633"/>
                  <a:gd name="connsiteY875" fmla="*/ 1167066 h 5667340"/>
                  <a:gd name="connsiteX876" fmla="*/ 1450051 w 2837633"/>
                  <a:gd name="connsiteY876" fmla="*/ 1166876 h 5667340"/>
                  <a:gd name="connsiteX877" fmla="*/ 1530442 w 2837633"/>
                  <a:gd name="connsiteY877" fmla="*/ 1342517 h 5667340"/>
                  <a:gd name="connsiteX878" fmla="*/ 1483484 w 2837633"/>
                  <a:gd name="connsiteY878" fmla="*/ 1271556 h 5667340"/>
                  <a:gd name="connsiteX879" fmla="*/ 1449194 w 2837633"/>
                  <a:gd name="connsiteY879" fmla="*/ 1188402 h 5667340"/>
                  <a:gd name="connsiteX880" fmla="*/ 1446241 w 2837633"/>
                  <a:gd name="connsiteY880" fmla="*/ 1222216 h 5667340"/>
                  <a:gd name="connsiteX881" fmla="*/ 1462243 w 2837633"/>
                  <a:gd name="connsiteY881" fmla="*/ 1267555 h 5667340"/>
                  <a:gd name="connsiteX882" fmla="*/ 1653314 w 2837633"/>
                  <a:gd name="connsiteY882" fmla="*/ 1535589 h 5667340"/>
                  <a:gd name="connsiteX883" fmla="*/ 1749231 w 2837633"/>
                  <a:gd name="connsiteY883" fmla="*/ 1618456 h 5667340"/>
                  <a:gd name="connsiteX884" fmla="*/ 1822955 w 2837633"/>
                  <a:gd name="connsiteY884" fmla="*/ 1682274 h 5667340"/>
                  <a:gd name="connsiteX885" fmla="*/ 1826574 w 2837633"/>
                  <a:gd name="connsiteY885" fmla="*/ 1690846 h 5667340"/>
                  <a:gd name="connsiteX886" fmla="*/ 1814858 w 2837633"/>
                  <a:gd name="connsiteY886" fmla="*/ 1686560 h 5667340"/>
                  <a:gd name="connsiteX887" fmla="*/ 1775234 w 2837633"/>
                  <a:gd name="connsiteY887" fmla="*/ 1657128 h 5667340"/>
                  <a:gd name="connsiteX888" fmla="*/ 1631026 w 2837633"/>
                  <a:gd name="connsiteY888" fmla="*/ 1557973 h 5667340"/>
                  <a:gd name="connsiteX889" fmla="*/ 1393568 w 2837633"/>
                  <a:gd name="connsiteY889" fmla="*/ 1470628 h 5667340"/>
                  <a:gd name="connsiteX890" fmla="*/ 1336322 w 2837633"/>
                  <a:gd name="connsiteY890" fmla="*/ 1469866 h 5667340"/>
                  <a:gd name="connsiteX891" fmla="*/ 1295746 w 2837633"/>
                  <a:gd name="connsiteY891" fmla="*/ 1476153 h 5667340"/>
                  <a:gd name="connsiteX892" fmla="*/ 1736753 w 2837633"/>
                  <a:gd name="connsiteY892" fmla="*/ 1655699 h 5667340"/>
                  <a:gd name="connsiteX893" fmla="*/ 1735039 w 2837633"/>
                  <a:gd name="connsiteY893" fmla="*/ 1661890 h 5667340"/>
                  <a:gd name="connsiteX894" fmla="*/ 1710655 w 2837633"/>
                  <a:gd name="connsiteY894" fmla="*/ 1649984 h 5667340"/>
                  <a:gd name="connsiteX895" fmla="*/ 829878 w 2837633"/>
                  <a:gd name="connsiteY895" fmla="*/ 5033645 h 5667340"/>
                  <a:gd name="connsiteX896" fmla="*/ 657380 w 2837633"/>
                  <a:gd name="connsiteY896" fmla="*/ 5071650 h 5667340"/>
                  <a:gd name="connsiteX897" fmla="*/ 480596 w 2837633"/>
                  <a:gd name="connsiteY897" fmla="*/ 5139277 h 5667340"/>
                  <a:gd name="connsiteX898" fmla="*/ 363439 w 2837633"/>
                  <a:gd name="connsiteY898" fmla="*/ 5326349 h 5667340"/>
                  <a:gd name="connsiteX899" fmla="*/ 339436 w 2837633"/>
                  <a:gd name="connsiteY899" fmla="*/ 5439696 h 5667340"/>
                  <a:gd name="connsiteX900" fmla="*/ 343341 w 2837633"/>
                  <a:gd name="connsiteY900" fmla="*/ 5540661 h 5667340"/>
                  <a:gd name="connsiteX901" fmla="*/ 354104 w 2837633"/>
                  <a:gd name="connsiteY901" fmla="*/ 5576761 h 5667340"/>
                  <a:gd name="connsiteX902" fmla="*/ 388394 w 2837633"/>
                  <a:gd name="connsiteY902" fmla="*/ 5600573 h 5667340"/>
                  <a:gd name="connsiteX903" fmla="*/ 520887 w 2837633"/>
                  <a:gd name="connsiteY903" fmla="*/ 5553424 h 5667340"/>
                  <a:gd name="connsiteX904" fmla="*/ 610041 w 2837633"/>
                  <a:gd name="connsiteY904" fmla="*/ 5474748 h 5667340"/>
                  <a:gd name="connsiteX905" fmla="*/ 681193 w 2837633"/>
                  <a:gd name="connsiteY905" fmla="*/ 5320538 h 5667340"/>
                  <a:gd name="connsiteX906" fmla="*/ 740724 w 2837633"/>
                  <a:gd name="connsiteY906" fmla="*/ 5172520 h 5667340"/>
                  <a:gd name="connsiteX907" fmla="*/ 819877 w 2837633"/>
                  <a:gd name="connsiteY907" fmla="*/ 5095557 h 5667340"/>
                  <a:gd name="connsiteX908" fmla="*/ 831212 w 2837633"/>
                  <a:gd name="connsiteY908" fmla="*/ 5086032 h 5667340"/>
                  <a:gd name="connsiteX909" fmla="*/ 880361 w 2837633"/>
                  <a:gd name="connsiteY909" fmla="*/ 5036693 h 5667340"/>
                  <a:gd name="connsiteX910" fmla="*/ 885599 w 2837633"/>
                  <a:gd name="connsiteY910" fmla="*/ 5033073 h 5667340"/>
                  <a:gd name="connsiteX911" fmla="*/ 884837 w 2837633"/>
                  <a:gd name="connsiteY911" fmla="*/ 5026311 h 5667340"/>
                  <a:gd name="connsiteX912" fmla="*/ 829878 w 2837633"/>
                  <a:gd name="connsiteY912" fmla="*/ 5033645 h 5667340"/>
                  <a:gd name="connsiteX913" fmla="*/ 1932968 w 2837633"/>
                  <a:gd name="connsiteY913" fmla="*/ 1951450 h 5667340"/>
                  <a:gd name="connsiteX914" fmla="*/ 1969830 w 2837633"/>
                  <a:gd name="connsiteY914" fmla="*/ 1973453 h 5667340"/>
                  <a:gd name="connsiteX915" fmla="*/ 1938112 w 2837633"/>
                  <a:gd name="connsiteY915" fmla="*/ 1989741 h 5667340"/>
                  <a:gd name="connsiteX916" fmla="*/ 1975164 w 2837633"/>
                  <a:gd name="connsiteY916" fmla="*/ 2000218 h 5667340"/>
                  <a:gd name="connsiteX917" fmla="*/ 2002596 w 2837633"/>
                  <a:gd name="connsiteY917" fmla="*/ 2025841 h 5667340"/>
                  <a:gd name="connsiteX918" fmla="*/ 2020789 w 2837633"/>
                  <a:gd name="connsiteY918" fmla="*/ 2039652 h 5667340"/>
                  <a:gd name="connsiteX919" fmla="*/ 2051174 w 2837633"/>
                  <a:gd name="connsiteY919" fmla="*/ 2055844 h 5667340"/>
                  <a:gd name="connsiteX920" fmla="*/ 2060032 w 2837633"/>
                  <a:gd name="connsiteY920" fmla="*/ 2045748 h 5667340"/>
                  <a:gd name="connsiteX921" fmla="*/ 2053079 w 2837633"/>
                  <a:gd name="connsiteY921" fmla="*/ 2031555 h 5667340"/>
                  <a:gd name="connsiteX922" fmla="*/ 2041649 w 2837633"/>
                  <a:gd name="connsiteY922" fmla="*/ 2008600 h 5667340"/>
                  <a:gd name="connsiteX923" fmla="*/ 2070224 w 2837633"/>
                  <a:gd name="connsiteY923" fmla="*/ 2002885 h 5667340"/>
                  <a:gd name="connsiteX924" fmla="*/ 2071176 w 2837633"/>
                  <a:gd name="connsiteY924" fmla="*/ 2016506 h 5667340"/>
                  <a:gd name="connsiteX925" fmla="*/ 2067842 w 2837633"/>
                  <a:gd name="connsiteY925" fmla="*/ 2048891 h 5667340"/>
                  <a:gd name="connsiteX926" fmla="*/ 2082511 w 2837633"/>
                  <a:gd name="connsiteY926" fmla="*/ 2065750 h 5667340"/>
                  <a:gd name="connsiteX927" fmla="*/ 2108895 w 2837633"/>
                  <a:gd name="connsiteY927" fmla="*/ 2058321 h 5667340"/>
                  <a:gd name="connsiteX928" fmla="*/ 2118420 w 2837633"/>
                  <a:gd name="connsiteY928" fmla="*/ 2059178 h 5667340"/>
                  <a:gd name="connsiteX929" fmla="*/ 2129279 w 2837633"/>
                  <a:gd name="connsiteY929" fmla="*/ 2059940 h 5667340"/>
                  <a:gd name="connsiteX930" fmla="*/ 2159187 w 2837633"/>
                  <a:gd name="connsiteY930" fmla="*/ 2058225 h 5667340"/>
                  <a:gd name="connsiteX931" fmla="*/ 2184428 w 2837633"/>
                  <a:gd name="connsiteY931" fmla="*/ 2044319 h 5667340"/>
                  <a:gd name="connsiteX932" fmla="*/ 2199192 w 2837633"/>
                  <a:gd name="connsiteY932" fmla="*/ 2030127 h 5667340"/>
                  <a:gd name="connsiteX933" fmla="*/ 2217575 w 2837633"/>
                  <a:gd name="connsiteY933" fmla="*/ 1996218 h 5667340"/>
                  <a:gd name="connsiteX934" fmla="*/ 2231101 w 2837633"/>
                  <a:gd name="connsiteY934" fmla="*/ 1959546 h 5667340"/>
                  <a:gd name="connsiteX935" fmla="*/ 2233577 w 2837633"/>
                  <a:gd name="connsiteY935" fmla="*/ 1929543 h 5667340"/>
                  <a:gd name="connsiteX936" fmla="*/ 2238721 w 2837633"/>
                  <a:gd name="connsiteY936" fmla="*/ 1905540 h 5667340"/>
                  <a:gd name="connsiteX937" fmla="*/ 2240817 w 2837633"/>
                  <a:gd name="connsiteY937" fmla="*/ 1879346 h 5667340"/>
                  <a:gd name="connsiteX938" fmla="*/ 2239769 w 2837633"/>
                  <a:gd name="connsiteY938" fmla="*/ 1850676 h 5667340"/>
                  <a:gd name="connsiteX939" fmla="*/ 2234244 w 2837633"/>
                  <a:gd name="connsiteY939" fmla="*/ 1814957 h 5667340"/>
                  <a:gd name="connsiteX940" fmla="*/ 2227862 w 2837633"/>
                  <a:gd name="connsiteY940" fmla="*/ 1795526 h 5667340"/>
                  <a:gd name="connsiteX941" fmla="*/ 2220242 w 2837633"/>
                  <a:gd name="connsiteY941" fmla="*/ 1771047 h 5667340"/>
                  <a:gd name="connsiteX942" fmla="*/ 2216242 w 2837633"/>
                  <a:gd name="connsiteY942" fmla="*/ 1753711 h 5667340"/>
                  <a:gd name="connsiteX943" fmla="*/ 2196525 w 2837633"/>
                  <a:gd name="connsiteY943" fmla="*/ 1722565 h 5667340"/>
                  <a:gd name="connsiteX944" fmla="*/ 2188143 w 2837633"/>
                  <a:gd name="connsiteY944" fmla="*/ 1716469 h 5667340"/>
                  <a:gd name="connsiteX945" fmla="*/ 2164426 w 2837633"/>
                  <a:gd name="connsiteY945" fmla="*/ 1677225 h 5667340"/>
                  <a:gd name="connsiteX946" fmla="*/ 2151567 w 2837633"/>
                  <a:gd name="connsiteY946" fmla="*/ 1665129 h 5667340"/>
                  <a:gd name="connsiteX947" fmla="*/ 2125469 w 2837633"/>
                  <a:gd name="connsiteY947" fmla="*/ 1654651 h 5667340"/>
                  <a:gd name="connsiteX948" fmla="*/ 2075653 w 2837633"/>
                  <a:gd name="connsiteY948" fmla="*/ 1636554 h 5667340"/>
                  <a:gd name="connsiteX949" fmla="*/ 2074415 w 2837633"/>
                  <a:gd name="connsiteY949" fmla="*/ 1636268 h 5667340"/>
                  <a:gd name="connsiteX950" fmla="*/ 2031362 w 2837633"/>
                  <a:gd name="connsiteY950" fmla="*/ 1623219 h 5667340"/>
                  <a:gd name="connsiteX951" fmla="*/ 2014883 w 2837633"/>
                  <a:gd name="connsiteY951" fmla="*/ 1622742 h 5667340"/>
                  <a:gd name="connsiteX952" fmla="*/ 2007549 w 2837633"/>
                  <a:gd name="connsiteY952" fmla="*/ 1624933 h 5667340"/>
                  <a:gd name="connsiteX953" fmla="*/ 1965639 w 2837633"/>
                  <a:gd name="connsiteY953" fmla="*/ 1633029 h 5667340"/>
                  <a:gd name="connsiteX954" fmla="*/ 1945256 w 2837633"/>
                  <a:gd name="connsiteY954" fmla="*/ 1638078 h 5667340"/>
                  <a:gd name="connsiteX955" fmla="*/ 1920205 w 2837633"/>
                  <a:gd name="connsiteY955" fmla="*/ 1654746 h 5667340"/>
                  <a:gd name="connsiteX956" fmla="*/ 1899536 w 2837633"/>
                  <a:gd name="connsiteY956" fmla="*/ 1666557 h 5667340"/>
                  <a:gd name="connsiteX957" fmla="*/ 1881343 w 2837633"/>
                  <a:gd name="connsiteY957" fmla="*/ 1685322 h 5667340"/>
                  <a:gd name="connsiteX958" fmla="*/ 1866389 w 2837633"/>
                  <a:gd name="connsiteY958" fmla="*/ 1711516 h 5667340"/>
                  <a:gd name="connsiteX959" fmla="*/ 1858673 w 2837633"/>
                  <a:gd name="connsiteY959" fmla="*/ 1749044 h 5667340"/>
                  <a:gd name="connsiteX960" fmla="*/ 1856768 w 2837633"/>
                  <a:gd name="connsiteY960" fmla="*/ 1775428 h 5667340"/>
                  <a:gd name="connsiteX961" fmla="*/ 1847529 w 2837633"/>
                  <a:gd name="connsiteY961" fmla="*/ 1799907 h 5667340"/>
                  <a:gd name="connsiteX962" fmla="*/ 1847529 w 2837633"/>
                  <a:gd name="connsiteY962" fmla="*/ 1811719 h 5667340"/>
                  <a:gd name="connsiteX963" fmla="*/ 1852768 w 2837633"/>
                  <a:gd name="connsiteY963" fmla="*/ 1856676 h 5667340"/>
                  <a:gd name="connsiteX964" fmla="*/ 1864579 w 2837633"/>
                  <a:gd name="connsiteY964" fmla="*/ 1904492 h 5667340"/>
                  <a:gd name="connsiteX965" fmla="*/ 1869056 w 2837633"/>
                  <a:gd name="connsiteY965" fmla="*/ 1914017 h 5667340"/>
                  <a:gd name="connsiteX966" fmla="*/ 1873247 w 2837633"/>
                  <a:gd name="connsiteY966" fmla="*/ 1923542 h 5667340"/>
                  <a:gd name="connsiteX967" fmla="*/ 1913633 w 2837633"/>
                  <a:gd name="connsiteY967" fmla="*/ 1967452 h 5667340"/>
                  <a:gd name="connsiteX968" fmla="*/ 1926301 w 2837633"/>
                  <a:gd name="connsiteY968" fmla="*/ 1973739 h 5667340"/>
                  <a:gd name="connsiteX969" fmla="*/ 1932968 w 2837633"/>
                  <a:gd name="connsiteY969" fmla="*/ 1951450 h 5667340"/>
                  <a:gd name="connsiteX970" fmla="*/ 806732 w 2837633"/>
                  <a:gd name="connsiteY970" fmla="*/ 515937 h 5667340"/>
                  <a:gd name="connsiteX971" fmla="*/ 848357 w 2837633"/>
                  <a:gd name="connsiteY971" fmla="*/ 587661 h 5667340"/>
                  <a:gd name="connsiteX972" fmla="*/ 895886 w 2837633"/>
                  <a:gd name="connsiteY972" fmla="*/ 644906 h 5667340"/>
                  <a:gd name="connsiteX973" fmla="*/ 901887 w 2837633"/>
                  <a:gd name="connsiteY973" fmla="*/ 665289 h 5667340"/>
                  <a:gd name="connsiteX974" fmla="*/ 880742 w 2837633"/>
                  <a:gd name="connsiteY974" fmla="*/ 668242 h 5667340"/>
                  <a:gd name="connsiteX975" fmla="*/ 848166 w 2837633"/>
                  <a:gd name="connsiteY975" fmla="*/ 669480 h 5667340"/>
                  <a:gd name="connsiteX976" fmla="*/ 844928 w 2837633"/>
                  <a:gd name="connsiteY976" fmla="*/ 674338 h 5667340"/>
                  <a:gd name="connsiteX977" fmla="*/ 881980 w 2837633"/>
                  <a:gd name="connsiteY977" fmla="*/ 730536 h 5667340"/>
                  <a:gd name="connsiteX978" fmla="*/ 894934 w 2837633"/>
                  <a:gd name="connsiteY978" fmla="*/ 735679 h 5667340"/>
                  <a:gd name="connsiteX979" fmla="*/ 954656 w 2837633"/>
                  <a:gd name="connsiteY979" fmla="*/ 756253 h 5667340"/>
                  <a:gd name="connsiteX980" fmla="*/ 995042 w 2837633"/>
                  <a:gd name="connsiteY980" fmla="*/ 726059 h 5667340"/>
                  <a:gd name="connsiteX981" fmla="*/ 1078862 w 2837633"/>
                  <a:gd name="connsiteY981" fmla="*/ 751681 h 5667340"/>
                  <a:gd name="connsiteX982" fmla="*/ 1095911 w 2837633"/>
                  <a:gd name="connsiteY982" fmla="*/ 755205 h 5667340"/>
                  <a:gd name="connsiteX983" fmla="*/ 1125439 w 2837633"/>
                  <a:gd name="connsiteY983" fmla="*/ 757491 h 5667340"/>
                  <a:gd name="connsiteX984" fmla="*/ 1147918 w 2837633"/>
                  <a:gd name="connsiteY984" fmla="*/ 769874 h 5667340"/>
                  <a:gd name="connsiteX985" fmla="*/ 1172778 w 2837633"/>
                  <a:gd name="connsiteY985" fmla="*/ 732726 h 5667340"/>
                  <a:gd name="connsiteX986" fmla="*/ 1226785 w 2837633"/>
                  <a:gd name="connsiteY986" fmla="*/ 705866 h 5667340"/>
                  <a:gd name="connsiteX987" fmla="*/ 1259360 w 2837633"/>
                  <a:gd name="connsiteY987" fmla="*/ 678815 h 5667340"/>
                  <a:gd name="connsiteX988" fmla="*/ 1296508 w 2837633"/>
                  <a:gd name="connsiteY988" fmla="*/ 657574 h 5667340"/>
                  <a:gd name="connsiteX989" fmla="*/ 1305080 w 2837633"/>
                  <a:gd name="connsiteY989" fmla="*/ 645001 h 5667340"/>
                  <a:gd name="connsiteX990" fmla="*/ 1283935 w 2837633"/>
                  <a:gd name="connsiteY990" fmla="*/ 620712 h 5667340"/>
                  <a:gd name="connsiteX991" fmla="*/ 1297841 w 2837633"/>
                  <a:gd name="connsiteY991" fmla="*/ 602805 h 5667340"/>
                  <a:gd name="connsiteX992" fmla="*/ 1288031 w 2837633"/>
                  <a:gd name="connsiteY992" fmla="*/ 578136 h 5667340"/>
                  <a:gd name="connsiteX993" fmla="*/ 1260122 w 2837633"/>
                  <a:gd name="connsiteY993" fmla="*/ 575754 h 5667340"/>
                  <a:gd name="connsiteX994" fmla="*/ 1262218 w 2837633"/>
                  <a:gd name="connsiteY994" fmla="*/ 544227 h 5667340"/>
                  <a:gd name="connsiteX995" fmla="*/ 1266504 w 2837633"/>
                  <a:gd name="connsiteY995" fmla="*/ 543750 h 5667340"/>
                  <a:gd name="connsiteX996" fmla="*/ 1256312 w 2837633"/>
                  <a:gd name="connsiteY996" fmla="*/ 529749 h 5667340"/>
                  <a:gd name="connsiteX997" fmla="*/ 1235738 w 2837633"/>
                  <a:gd name="connsiteY997" fmla="*/ 556800 h 5667340"/>
                  <a:gd name="connsiteX998" fmla="*/ 1221356 w 2837633"/>
                  <a:gd name="connsiteY998" fmla="*/ 559943 h 5667340"/>
                  <a:gd name="connsiteX999" fmla="*/ 1216022 w 2837633"/>
                  <a:gd name="connsiteY999" fmla="*/ 541083 h 5667340"/>
                  <a:gd name="connsiteX1000" fmla="*/ 1225261 w 2837633"/>
                  <a:gd name="connsiteY1000" fmla="*/ 499840 h 5667340"/>
                  <a:gd name="connsiteX1001" fmla="*/ 1225451 w 2837633"/>
                  <a:gd name="connsiteY1001" fmla="*/ 482981 h 5667340"/>
                  <a:gd name="connsiteX1002" fmla="*/ 1198210 w 2837633"/>
                  <a:gd name="connsiteY1002" fmla="*/ 476885 h 5667340"/>
                  <a:gd name="connsiteX1003" fmla="*/ 1178493 w 2837633"/>
                  <a:gd name="connsiteY1003" fmla="*/ 464693 h 5667340"/>
                  <a:gd name="connsiteX1004" fmla="*/ 1159729 w 2837633"/>
                  <a:gd name="connsiteY1004" fmla="*/ 489458 h 5667340"/>
                  <a:gd name="connsiteX1005" fmla="*/ 1146013 w 2837633"/>
                  <a:gd name="connsiteY1005" fmla="*/ 495935 h 5667340"/>
                  <a:gd name="connsiteX1006" fmla="*/ 1137917 w 2837633"/>
                  <a:gd name="connsiteY1006" fmla="*/ 479742 h 5667340"/>
                  <a:gd name="connsiteX1007" fmla="*/ 1123153 w 2837633"/>
                  <a:gd name="connsiteY1007" fmla="*/ 432022 h 5667340"/>
                  <a:gd name="connsiteX1008" fmla="*/ 1117819 w 2837633"/>
                  <a:gd name="connsiteY1008" fmla="*/ 429641 h 5667340"/>
                  <a:gd name="connsiteX1009" fmla="*/ 1111247 w 2837633"/>
                  <a:gd name="connsiteY1009" fmla="*/ 443262 h 5667340"/>
                  <a:gd name="connsiteX1010" fmla="*/ 1099912 w 2837633"/>
                  <a:gd name="connsiteY1010" fmla="*/ 451548 h 5667340"/>
                  <a:gd name="connsiteX1011" fmla="*/ 1093816 w 2837633"/>
                  <a:gd name="connsiteY1011" fmla="*/ 436975 h 5667340"/>
                  <a:gd name="connsiteX1012" fmla="*/ 1078862 w 2837633"/>
                  <a:gd name="connsiteY1012" fmla="*/ 423831 h 5667340"/>
                  <a:gd name="connsiteX1013" fmla="*/ 1044476 w 2837633"/>
                  <a:gd name="connsiteY1013" fmla="*/ 420402 h 5667340"/>
                  <a:gd name="connsiteX1014" fmla="*/ 1029617 w 2837633"/>
                  <a:gd name="connsiteY1014" fmla="*/ 417068 h 5667340"/>
                  <a:gd name="connsiteX1015" fmla="*/ 1019140 w 2837633"/>
                  <a:gd name="connsiteY1015" fmla="*/ 432784 h 5667340"/>
                  <a:gd name="connsiteX1016" fmla="*/ 996280 w 2837633"/>
                  <a:gd name="connsiteY1016" fmla="*/ 410115 h 5667340"/>
                  <a:gd name="connsiteX1017" fmla="*/ 1005614 w 2837633"/>
                  <a:gd name="connsiteY1017" fmla="*/ 473837 h 5667340"/>
                  <a:gd name="connsiteX1018" fmla="*/ 1000757 w 2837633"/>
                  <a:gd name="connsiteY1018" fmla="*/ 499269 h 5667340"/>
                  <a:gd name="connsiteX1019" fmla="*/ 997994 w 2837633"/>
                  <a:gd name="connsiteY1019" fmla="*/ 516223 h 5667340"/>
                  <a:gd name="connsiteX1020" fmla="*/ 988850 w 2837633"/>
                  <a:gd name="connsiteY1020" fmla="*/ 502698 h 5667340"/>
                  <a:gd name="connsiteX1021" fmla="*/ 963895 w 2837633"/>
                  <a:gd name="connsiteY1021" fmla="*/ 370681 h 5667340"/>
                  <a:gd name="connsiteX1022" fmla="*/ 964085 w 2837633"/>
                  <a:gd name="connsiteY1022" fmla="*/ 255238 h 5667340"/>
                  <a:gd name="connsiteX1023" fmla="*/ 964181 w 2837633"/>
                  <a:gd name="connsiteY1023" fmla="*/ 178276 h 5667340"/>
                  <a:gd name="connsiteX1024" fmla="*/ 965133 w 2837633"/>
                  <a:gd name="connsiteY1024" fmla="*/ 168180 h 5667340"/>
                  <a:gd name="connsiteX1025" fmla="*/ 968943 w 2837633"/>
                  <a:gd name="connsiteY1025" fmla="*/ 168084 h 5667340"/>
                  <a:gd name="connsiteX1026" fmla="*/ 971515 w 2837633"/>
                  <a:gd name="connsiteY1026" fmla="*/ 237141 h 5667340"/>
                  <a:gd name="connsiteX1027" fmla="*/ 972563 w 2837633"/>
                  <a:gd name="connsiteY1027" fmla="*/ 339820 h 5667340"/>
                  <a:gd name="connsiteX1028" fmla="*/ 985421 w 2837633"/>
                  <a:gd name="connsiteY1028" fmla="*/ 351536 h 5667340"/>
                  <a:gd name="connsiteX1029" fmla="*/ 989041 w 2837633"/>
                  <a:gd name="connsiteY1029" fmla="*/ 281622 h 5667340"/>
                  <a:gd name="connsiteX1030" fmla="*/ 988850 w 2837633"/>
                  <a:gd name="connsiteY1030" fmla="*/ 140748 h 5667340"/>
                  <a:gd name="connsiteX1031" fmla="*/ 963038 w 2837633"/>
                  <a:gd name="connsiteY1031" fmla="*/ 35687 h 5667340"/>
                  <a:gd name="connsiteX1032" fmla="*/ 918270 w 2837633"/>
                  <a:gd name="connsiteY1032" fmla="*/ 31972 h 5667340"/>
                  <a:gd name="connsiteX1033" fmla="*/ 883885 w 2837633"/>
                  <a:gd name="connsiteY1033" fmla="*/ 163798 h 5667340"/>
                  <a:gd name="connsiteX1034" fmla="*/ 882075 w 2837633"/>
                  <a:gd name="connsiteY1034" fmla="*/ 221520 h 5667340"/>
                  <a:gd name="connsiteX1035" fmla="*/ 890457 w 2837633"/>
                  <a:gd name="connsiteY1035" fmla="*/ 306578 h 5667340"/>
                  <a:gd name="connsiteX1036" fmla="*/ 908269 w 2837633"/>
                  <a:gd name="connsiteY1036" fmla="*/ 390303 h 5667340"/>
                  <a:gd name="connsiteX1037" fmla="*/ 914841 w 2837633"/>
                  <a:gd name="connsiteY1037" fmla="*/ 443262 h 5667340"/>
                  <a:gd name="connsiteX1038" fmla="*/ 918842 w 2837633"/>
                  <a:gd name="connsiteY1038" fmla="*/ 459168 h 5667340"/>
                  <a:gd name="connsiteX1039" fmla="*/ 928557 w 2837633"/>
                  <a:gd name="connsiteY1039" fmla="*/ 435165 h 5667340"/>
                  <a:gd name="connsiteX1040" fmla="*/ 922271 w 2837633"/>
                  <a:gd name="connsiteY1040" fmla="*/ 379825 h 5667340"/>
                  <a:gd name="connsiteX1041" fmla="*/ 923509 w 2837633"/>
                  <a:gd name="connsiteY1041" fmla="*/ 370491 h 5667340"/>
                  <a:gd name="connsiteX1042" fmla="*/ 925223 w 2837633"/>
                  <a:gd name="connsiteY1042" fmla="*/ 299910 h 5667340"/>
                  <a:gd name="connsiteX1043" fmla="*/ 919985 w 2837633"/>
                  <a:gd name="connsiteY1043" fmla="*/ 198183 h 5667340"/>
                  <a:gd name="connsiteX1044" fmla="*/ 925890 w 2837633"/>
                  <a:gd name="connsiteY1044" fmla="*/ 197421 h 5667340"/>
                  <a:gd name="connsiteX1045" fmla="*/ 927414 w 2837633"/>
                  <a:gd name="connsiteY1045" fmla="*/ 214566 h 5667340"/>
                  <a:gd name="connsiteX1046" fmla="*/ 936749 w 2837633"/>
                  <a:gd name="connsiteY1046" fmla="*/ 334296 h 5667340"/>
                  <a:gd name="connsiteX1047" fmla="*/ 953703 w 2837633"/>
                  <a:gd name="connsiteY1047" fmla="*/ 411353 h 5667340"/>
                  <a:gd name="connsiteX1048" fmla="*/ 961895 w 2837633"/>
                  <a:gd name="connsiteY1048" fmla="*/ 458216 h 5667340"/>
                  <a:gd name="connsiteX1049" fmla="*/ 960180 w 2837633"/>
                  <a:gd name="connsiteY1049" fmla="*/ 469551 h 5667340"/>
                  <a:gd name="connsiteX1050" fmla="*/ 956275 w 2837633"/>
                  <a:gd name="connsiteY1050" fmla="*/ 470122 h 5667340"/>
                  <a:gd name="connsiteX1051" fmla="*/ 935891 w 2837633"/>
                  <a:gd name="connsiteY1051" fmla="*/ 383349 h 5667340"/>
                  <a:gd name="connsiteX1052" fmla="*/ 944178 w 2837633"/>
                  <a:gd name="connsiteY1052" fmla="*/ 466122 h 5667340"/>
                  <a:gd name="connsiteX1053" fmla="*/ 921985 w 2837633"/>
                  <a:gd name="connsiteY1053" fmla="*/ 466122 h 5667340"/>
                  <a:gd name="connsiteX1054" fmla="*/ 943321 w 2837633"/>
                  <a:gd name="connsiteY1054" fmla="*/ 545084 h 5667340"/>
                  <a:gd name="connsiteX1055" fmla="*/ 898458 w 2837633"/>
                  <a:gd name="connsiteY1055" fmla="*/ 423164 h 5667340"/>
                  <a:gd name="connsiteX1056" fmla="*/ 894553 w 2837633"/>
                  <a:gd name="connsiteY1056" fmla="*/ 424402 h 5667340"/>
                  <a:gd name="connsiteX1057" fmla="*/ 895124 w 2837633"/>
                  <a:gd name="connsiteY1057" fmla="*/ 458978 h 5667340"/>
                  <a:gd name="connsiteX1058" fmla="*/ 920461 w 2837633"/>
                  <a:gd name="connsiteY1058" fmla="*/ 523176 h 5667340"/>
                  <a:gd name="connsiteX1059" fmla="*/ 933224 w 2837633"/>
                  <a:gd name="connsiteY1059" fmla="*/ 556990 h 5667340"/>
                  <a:gd name="connsiteX1060" fmla="*/ 894077 w 2837633"/>
                  <a:gd name="connsiteY1060" fmla="*/ 499554 h 5667340"/>
                  <a:gd name="connsiteX1061" fmla="*/ 887219 w 2837633"/>
                  <a:gd name="connsiteY1061" fmla="*/ 502888 h 5667340"/>
                  <a:gd name="connsiteX1062" fmla="*/ 888171 w 2837633"/>
                  <a:gd name="connsiteY1062" fmla="*/ 540417 h 5667340"/>
                  <a:gd name="connsiteX1063" fmla="*/ 866264 w 2837633"/>
                  <a:gd name="connsiteY1063" fmla="*/ 538416 h 5667340"/>
                  <a:gd name="connsiteX1064" fmla="*/ 856834 w 2837633"/>
                  <a:gd name="connsiteY1064" fmla="*/ 564515 h 5667340"/>
                  <a:gd name="connsiteX1065" fmla="*/ 865311 w 2837633"/>
                  <a:gd name="connsiteY1065" fmla="*/ 593280 h 5667340"/>
                  <a:gd name="connsiteX1066" fmla="*/ 861025 w 2837633"/>
                  <a:gd name="connsiteY1066" fmla="*/ 596424 h 5667340"/>
                  <a:gd name="connsiteX1067" fmla="*/ 850452 w 2837633"/>
                  <a:gd name="connsiteY1067" fmla="*/ 577278 h 5667340"/>
                  <a:gd name="connsiteX1068" fmla="*/ 812733 w 2837633"/>
                  <a:gd name="connsiteY1068" fmla="*/ 506889 h 5667340"/>
                  <a:gd name="connsiteX1069" fmla="*/ 805685 w 2837633"/>
                  <a:gd name="connsiteY1069" fmla="*/ 499078 h 5667340"/>
                  <a:gd name="connsiteX1070" fmla="*/ 803399 w 2837633"/>
                  <a:gd name="connsiteY1070" fmla="*/ 500888 h 5667340"/>
                  <a:gd name="connsiteX1071" fmla="*/ 806732 w 2837633"/>
                  <a:gd name="connsiteY1071" fmla="*/ 515937 h 5667340"/>
                  <a:gd name="connsiteX1072" fmla="*/ 1654362 w 2837633"/>
                  <a:gd name="connsiteY1072" fmla="*/ 2281587 h 5667340"/>
                  <a:gd name="connsiteX1073" fmla="*/ 1659315 w 2837633"/>
                  <a:gd name="connsiteY1073" fmla="*/ 2262156 h 5667340"/>
                  <a:gd name="connsiteX1074" fmla="*/ 1667602 w 2837633"/>
                  <a:gd name="connsiteY1074" fmla="*/ 2193290 h 5667340"/>
                  <a:gd name="connsiteX1075" fmla="*/ 1750755 w 2837633"/>
                  <a:gd name="connsiteY1075" fmla="*/ 2053844 h 5667340"/>
                  <a:gd name="connsiteX1076" fmla="*/ 1857721 w 2837633"/>
                  <a:gd name="connsiteY1076" fmla="*/ 1957356 h 5667340"/>
                  <a:gd name="connsiteX1077" fmla="*/ 1859912 w 2837633"/>
                  <a:gd name="connsiteY1077" fmla="*/ 1954212 h 5667340"/>
                  <a:gd name="connsiteX1078" fmla="*/ 1841909 w 2837633"/>
                  <a:gd name="connsiteY1078" fmla="*/ 1894872 h 5667340"/>
                  <a:gd name="connsiteX1079" fmla="*/ 1748660 w 2837633"/>
                  <a:gd name="connsiteY1079" fmla="*/ 1955355 h 5667340"/>
                  <a:gd name="connsiteX1080" fmla="*/ 1630454 w 2837633"/>
                  <a:gd name="connsiteY1080" fmla="*/ 2014696 h 5667340"/>
                  <a:gd name="connsiteX1081" fmla="*/ 1450051 w 2837633"/>
                  <a:gd name="connsiteY1081" fmla="*/ 2052129 h 5667340"/>
                  <a:gd name="connsiteX1082" fmla="*/ 1326321 w 2837633"/>
                  <a:gd name="connsiteY1082" fmla="*/ 2059749 h 5667340"/>
                  <a:gd name="connsiteX1083" fmla="*/ 1312986 w 2837633"/>
                  <a:gd name="connsiteY1083" fmla="*/ 2067274 h 5667340"/>
                  <a:gd name="connsiteX1084" fmla="*/ 1205735 w 2837633"/>
                  <a:gd name="connsiteY1084" fmla="*/ 2176812 h 5667340"/>
                  <a:gd name="connsiteX1085" fmla="*/ 1199258 w 2837633"/>
                  <a:gd name="connsiteY1085" fmla="*/ 2221770 h 5667340"/>
                  <a:gd name="connsiteX1086" fmla="*/ 1239644 w 2837633"/>
                  <a:gd name="connsiteY1086" fmla="*/ 2215674 h 5667340"/>
                  <a:gd name="connsiteX1087" fmla="*/ 1355563 w 2837633"/>
                  <a:gd name="connsiteY1087" fmla="*/ 2204720 h 5667340"/>
                  <a:gd name="connsiteX1088" fmla="*/ 1487103 w 2837633"/>
                  <a:gd name="connsiteY1088" fmla="*/ 2247868 h 5667340"/>
                  <a:gd name="connsiteX1089" fmla="*/ 1495961 w 2837633"/>
                  <a:gd name="connsiteY1089" fmla="*/ 2258441 h 5667340"/>
                  <a:gd name="connsiteX1090" fmla="*/ 1495771 w 2837633"/>
                  <a:gd name="connsiteY1090" fmla="*/ 2334546 h 5667340"/>
                  <a:gd name="connsiteX1091" fmla="*/ 1494152 w 2837633"/>
                  <a:gd name="connsiteY1091" fmla="*/ 2351119 h 5667340"/>
                  <a:gd name="connsiteX1092" fmla="*/ 1570447 w 2837633"/>
                  <a:gd name="connsiteY1092" fmla="*/ 2491708 h 5667340"/>
                  <a:gd name="connsiteX1093" fmla="*/ 1654362 w 2837633"/>
                  <a:gd name="connsiteY1093" fmla="*/ 2281587 h 5667340"/>
                  <a:gd name="connsiteX1094" fmla="*/ 645760 w 2837633"/>
                  <a:gd name="connsiteY1094" fmla="*/ 2309305 h 5667340"/>
                  <a:gd name="connsiteX1095" fmla="*/ 634901 w 2837633"/>
                  <a:gd name="connsiteY1095" fmla="*/ 2304637 h 5667340"/>
                  <a:gd name="connsiteX1096" fmla="*/ 630901 w 2837633"/>
                  <a:gd name="connsiteY1096" fmla="*/ 2322068 h 5667340"/>
                  <a:gd name="connsiteX1097" fmla="*/ 640426 w 2837633"/>
                  <a:gd name="connsiteY1097" fmla="*/ 2330831 h 5667340"/>
                  <a:gd name="connsiteX1098" fmla="*/ 663953 w 2837633"/>
                  <a:gd name="connsiteY1098" fmla="*/ 2344833 h 5667340"/>
                  <a:gd name="connsiteX1099" fmla="*/ 661667 w 2837633"/>
                  <a:gd name="connsiteY1099" fmla="*/ 2351500 h 5667340"/>
                  <a:gd name="connsiteX1100" fmla="*/ 649951 w 2837633"/>
                  <a:gd name="connsiteY1100" fmla="*/ 2346547 h 5667340"/>
                  <a:gd name="connsiteX1101" fmla="*/ 630901 w 2837633"/>
                  <a:gd name="connsiteY1101" fmla="*/ 2358073 h 5667340"/>
                  <a:gd name="connsiteX1102" fmla="*/ 626615 w 2837633"/>
                  <a:gd name="connsiteY1102" fmla="*/ 2373313 h 5667340"/>
                  <a:gd name="connsiteX1103" fmla="*/ 624138 w 2837633"/>
                  <a:gd name="connsiteY1103" fmla="*/ 2362073 h 5667340"/>
                  <a:gd name="connsiteX1104" fmla="*/ 623376 w 2837633"/>
                  <a:gd name="connsiteY1104" fmla="*/ 2315401 h 5667340"/>
                  <a:gd name="connsiteX1105" fmla="*/ 645569 w 2837633"/>
                  <a:gd name="connsiteY1105" fmla="*/ 2295208 h 5667340"/>
                  <a:gd name="connsiteX1106" fmla="*/ 647570 w 2837633"/>
                  <a:gd name="connsiteY1106" fmla="*/ 2250154 h 5667340"/>
                  <a:gd name="connsiteX1107" fmla="*/ 641569 w 2837633"/>
                  <a:gd name="connsiteY1107" fmla="*/ 2241296 h 5667340"/>
                  <a:gd name="connsiteX1108" fmla="*/ 631568 w 2837633"/>
                  <a:gd name="connsiteY1108" fmla="*/ 2243487 h 5667340"/>
                  <a:gd name="connsiteX1109" fmla="*/ 627472 w 2837633"/>
                  <a:gd name="connsiteY1109" fmla="*/ 2265394 h 5667340"/>
                  <a:gd name="connsiteX1110" fmla="*/ 625853 w 2837633"/>
                  <a:gd name="connsiteY1110" fmla="*/ 2282063 h 5667340"/>
                  <a:gd name="connsiteX1111" fmla="*/ 613089 w 2837633"/>
                  <a:gd name="connsiteY1111" fmla="*/ 2278920 h 5667340"/>
                  <a:gd name="connsiteX1112" fmla="*/ 606231 w 2837633"/>
                  <a:gd name="connsiteY1112" fmla="*/ 2274634 h 5667340"/>
                  <a:gd name="connsiteX1113" fmla="*/ 595277 w 2837633"/>
                  <a:gd name="connsiteY1113" fmla="*/ 2285778 h 5667340"/>
                  <a:gd name="connsiteX1114" fmla="*/ 604612 w 2837633"/>
                  <a:gd name="connsiteY1114" fmla="*/ 2314829 h 5667340"/>
                  <a:gd name="connsiteX1115" fmla="*/ 608327 w 2837633"/>
                  <a:gd name="connsiteY1115" fmla="*/ 2324259 h 5667340"/>
                  <a:gd name="connsiteX1116" fmla="*/ 605088 w 2837633"/>
                  <a:gd name="connsiteY1116" fmla="*/ 2328164 h 5667340"/>
                  <a:gd name="connsiteX1117" fmla="*/ 574037 w 2837633"/>
                  <a:gd name="connsiteY1117" fmla="*/ 2288540 h 5667340"/>
                  <a:gd name="connsiteX1118" fmla="*/ 576132 w 2837633"/>
                  <a:gd name="connsiteY1118" fmla="*/ 2348643 h 5667340"/>
                  <a:gd name="connsiteX1119" fmla="*/ 564797 w 2837633"/>
                  <a:gd name="connsiteY1119" fmla="*/ 2346928 h 5667340"/>
                  <a:gd name="connsiteX1120" fmla="*/ 547748 w 2837633"/>
                  <a:gd name="connsiteY1120" fmla="*/ 2368359 h 5667340"/>
                  <a:gd name="connsiteX1121" fmla="*/ 577847 w 2837633"/>
                  <a:gd name="connsiteY1121" fmla="*/ 2402935 h 5667340"/>
                  <a:gd name="connsiteX1122" fmla="*/ 607088 w 2837633"/>
                  <a:gd name="connsiteY1122" fmla="*/ 2417985 h 5667340"/>
                  <a:gd name="connsiteX1123" fmla="*/ 605564 w 2837633"/>
                  <a:gd name="connsiteY1123" fmla="*/ 2422652 h 5667340"/>
                  <a:gd name="connsiteX1124" fmla="*/ 575656 w 2837633"/>
                  <a:gd name="connsiteY1124" fmla="*/ 2411222 h 5667340"/>
                  <a:gd name="connsiteX1125" fmla="*/ 593658 w 2837633"/>
                  <a:gd name="connsiteY1125" fmla="*/ 2457514 h 5667340"/>
                  <a:gd name="connsiteX1126" fmla="*/ 571751 w 2837633"/>
                  <a:gd name="connsiteY1126" fmla="*/ 2452370 h 5667340"/>
                  <a:gd name="connsiteX1127" fmla="*/ 565559 w 2837633"/>
                  <a:gd name="connsiteY1127" fmla="*/ 2435320 h 5667340"/>
                  <a:gd name="connsiteX1128" fmla="*/ 562130 w 2837633"/>
                  <a:gd name="connsiteY1128" fmla="*/ 2406364 h 5667340"/>
                  <a:gd name="connsiteX1129" fmla="*/ 540032 w 2837633"/>
                  <a:gd name="connsiteY1129" fmla="*/ 2394839 h 5667340"/>
                  <a:gd name="connsiteX1130" fmla="*/ 548033 w 2837633"/>
                  <a:gd name="connsiteY1130" fmla="*/ 2410651 h 5667340"/>
                  <a:gd name="connsiteX1131" fmla="*/ 545843 w 2837633"/>
                  <a:gd name="connsiteY1131" fmla="*/ 2413222 h 5667340"/>
                  <a:gd name="connsiteX1132" fmla="*/ 525459 w 2837633"/>
                  <a:gd name="connsiteY1132" fmla="*/ 2392363 h 5667340"/>
                  <a:gd name="connsiteX1133" fmla="*/ 549843 w 2837633"/>
                  <a:gd name="connsiteY1133" fmla="*/ 2431987 h 5667340"/>
                  <a:gd name="connsiteX1134" fmla="*/ 556415 w 2837633"/>
                  <a:gd name="connsiteY1134" fmla="*/ 2480564 h 5667340"/>
                  <a:gd name="connsiteX1135" fmla="*/ 538032 w 2837633"/>
                  <a:gd name="connsiteY1135" fmla="*/ 2506758 h 5667340"/>
                  <a:gd name="connsiteX1136" fmla="*/ 564226 w 2837633"/>
                  <a:gd name="connsiteY1136" fmla="*/ 2535809 h 5667340"/>
                  <a:gd name="connsiteX1137" fmla="*/ 539651 w 2837633"/>
                  <a:gd name="connsiteY1137" fmla="*/ 2537142 h 5667340"/>
                  <a:gd name="connsiteX1138" fmla="*/ 583847 w 2837633"/>
                  <a:gd name="connsiteY1138" fmla="*/ 2561431 h 5667340"/>
                  <a:gd name="connsiteX1139" fmla="*/ 583085 w 2837633"/>
                  <a:gd name="connsiteY1139" fmla="*/ 2568861 h 5667340"/>
                  <a:gd name="connsiteX1140" fmla="*/ 558416 w 2837633"/>
                  <a:gd name="connsiteY1140" fmla="*/ 2577528 h 5667340"/>
                  <a:gd name="connsiteX1141" fmla="*/ 596706 w 2837633"/>
                  <a:gd name="connsiteY1141" fmla="*/ 2591530 h 5667340"/>
                  <a:gd name="connsiteX1142" fmla="*/ 593944 w 2837633"/>
                  <a:gd name="connsiteY1142" fmla="*/ 2598388 h 5667340"/>
                  <a:gd name="connsiteX1143" fmla="*/ 587181 w 2837633"/>
                  <a:gd name="connsiteY1143" fmla="*/ 2614581 h 5667340"/>
                  <a:gd name="connsiteX1144" fmla="*/ 605755 w 2837633"/>
                  <a:gd name="connsiteY1144" fmla="*/ 2624392 h 5667340"/>
                  <a:gd name="connsiteX1145" fmla="*/ 619280 w 2837633"/>
                  <a:gd name="connsiteY1145" fmla="*/ 2616486 h 5667340"/>
                  <a:gd name="connsiteX1146" fmla="*/ 631758 w 2837633"/>
                  <a:gd name="connsiteY1146" fmla="*/ 2611723 h 5667340"/>
                  <a:gd name="connsiteX1147" fmla="*/ 631758 w 2837633"/>
                  <a:gd name="connsiteY1147" fmla="*/ 2629535 h 5667340"/>
                  <a:gd name="connsiteX1148" fmla="*/ 657952 w 2837633"/>
                  <a:gd name="connsiteY1148" fmla="*/ 2629535 h 5667340"/>
                  <a:gd name="connsiteX1149" fmla="*/ 643760 w 2837633"/>
                  <a:gd name="connsiteY1149" fmla="*/ 2650585 h 5667340"/>
                  <a:gd name="connsiteX1150" fmla="*/ 645284 w 2837633"/>
                  <a:gd name="connsiteY1150" fmla="*/ 2655157 h 5667340"/>
                  <a:gd name="connsiteX1151" fmla="*/ 664524 w 2837633"/>
                  <a:gd name="connsiteY1151" fmla="*/ 2645442 h 5667340"/>
                  <a:gd name="connsiteX1152" fmla="*/ 701576 w 2837633"/>
                  <a:gd name="connsiteY1152" fmla="*/ 2645156 h 5667340"/>
                  <a:gd name="connsiteX1153" fmla="*/ 687956 w 2837633"/>
                  <a:gd name="connsiteY1153" fmla="*/ 2691733 h 5667340"/>
                  <a:gd name="connsiteX1154" fmla="*/ 715483 w 2837633"/>
                  <a:gd name="connsiteY1154" fmla="*/ 2663063 h 5667340"/>
                  <a:gd name="connsiteX1155" fmla="*/ 760631 w 2837633"/>
                  <a:gd name="connsiteY1155" fmla="*/ 2670969 h 5667340"/>
                  <a:gd name="connsiteX1156" fmla="*/ 776633 w 2837633"/>
                  <a:gd name="connsiteY1156" fmla="*/ 2648490 h 5667340"/>
                  <a:gd name="connsiteX1157" fmla="*/ 790635 w 2837633"/>
                  <a:gd name="connsiteY1157" fmla="*/ 2646775 h 5667340"/>
                  <a:gd name="connsiteX1158" fmla="*/ 807875 w 2837633"/>
                  <a:gd name="connsiteY1158" fmla="*/ 2668588 h 5667340"/>
                  <a:gd name="connsiteX1159" fmla="*/ 801684 w 2837633"/>
                  <a:gd name="connsiteY1159" fmla="*/ 2626963 h 5667340"/>
                  <a:gd name="connsiteX1160" fmla="*/ 841594 w 2837633"/>
                  <a:gd name="connsiteY1160" fmla="*/ 2656776 h 5667340"/>
                  <a:gd name="connsiteX1161" fmla="*/ 815686 w 2837633"/>
                  <a:gd name="connsiteY1161" fmla="*/ 2599055 h 5667340"/>
                  <a:gd name="connsiteX1162" fmla="*/ 818829 w 2837633"/>
                  <a:gd name="connsiteY1162" fmla="*/ 2596388 h 5667340"/>
                  <a:gd name="connsiteX1163" fmla="*/ 855786 w 2837633"/>
                  <a:gd name="connsiteY1163" fmla="*/ 2625725 h 5667340"/>
                  <a:gd name="connsiteX1164" fmla="*/ 863882 w 2837633"/>
                  <a:gd name="connsiteY1164" fmla="*/ 2604389 h 5667340"/>
                  <a:gd name="connsiteX1165" fmla="*/ 873979 w 2837633"/>
                  <a:gd name="connsiteY1165" fmla="*/ 2593816 h 5667340"/>
                  <a:gd name="connsiteX1166" fmla="*/ 900744 w 2837633"/>
                  <a:gd name="connsiteY1166" fmla="*/ 2569623 h 5667340"/>
                  <a:gd name="connsiteX1167" fmla="*/ 903887 w 2837633"/>
                  <a:gd name="connsiteY1167" fmla="*/ 2565908 h 5667340"/>
                  <a:gd name="connsiteX1168" fmla="*/ 887028 w 2837633"/>
                  <a:gd name="connsiteY1168" fmla="*/ 2561717 h 5667340"/>
                  <a:gd name="connsiteX1169" fmla="*/ 875598 w 2837633"/>
                  <a:gd name="connsiteY1169" fmla="*/ 2560955 h 5667340"/>
                  <a:gd name="connsiteX1170" fmla="*/ 883885 w 2837633"/>
                  <a:gd name="connsiteY1170" fmla="*/ 2549334 h 5667340"/>
                  <a:gd name="connsiteX1171" fmla="*/ 907793 w 2837633"/>
                  <a:gd name="connsiteY1171" fmla="*/ 2539905 h 5667340"/>
                  <a:gd name="connsiteX1172" fmla="*/ 909126 w 2837633"/>
                  <a:gd name="connsiteY1172" fmla="*/ 2512663 h 5667340"/>
                  <a:gd name="connsiteX1173" fmla="*/ 910460 w 2837633"/>
                  <a:gd name="connsiteY1173" fmla="*/ 2506853 h 5667340"/>
                  <a:gd name="connsiteX1174" fmla="*/ 915127 w 2837633"/>
                  <a:gd name="connsiteY1174" fmla="*/ 2479707 h 5667340"/>
                  <a:gd name="connsiteX1175" fmla="*/ 902935 w 2837633"/>
                  <a:gd name="connsiteY1175" fmla="*/ 2479040 h 5667340"/>
                  <a:gd name="connsiteX1176" fmla="*/ 901411 w 2837633"/>
                  <a:gd name="connsiteY1176" fmla="*/ 2476373 h 5667340"/>
                  <a:gd name="connsiteX1177" fmla="*/ 915222 w 2837633"/>
                  <a:gd name="connsiteY1177" fmla="*/ 2466848 h 5667340"/>
                  <a:gd name="connsiteX1178" fmla="*/ 923985 w 2837633"/>
                  <a:gd name="connsiteY1178" fmla="*/ 2453608 h 5667340"/>
                  <a:gd name="connsiteX1179" fmla="*/ 914365 w 2837633"/>
                  <a:gd name="connsiteY1179" fmla="*/ 2441797 h 5667340"/>
                  <a:gd name="connsiteX1180" fmla="*/ 905221 w 2837633"/>
                  <a:gd name="connsiteY1180" fmla="*/ 2418271 h 5667340"/>
                  <a:gd name="connsiteX1181" fmla="*/ 908364 w 2837633"/>
                  <a:gd name="connsiteY1181" fmla="*/ 2396649 h 5667340"/>
                  <a:gd name="connsiteX1182" fmla="*/ 898268 w 2837633"/>
                  <a:gd name="connsiteY1182" fmla="*/ 2388934 h 5667340"/>
                  <a:gd name="connsiteX1183" fmla="*/ 885885 w 2837633"/>
                  <a:gd name="connsiteY1183" fmla="*/ 2376551 h 5667340"/>
                  <a:gd name="connsiteX1184" fmla="*/ 883028 w 2837633"/>
                  <a:gd name="connsiteY1184" fmla="*/ 2335022 h 5667340"/>
                  <a:gd name="connsiteX1185" fmla="*/ 862073 w 2837633"/>
                  <a:gd name="connsiteY1185" fmla="*/ 2357977 h 5667340"/>
                  <a:gd name="connsiteX1186" fmla="*/ 858548 w 2837633"/>
                  <a:gd name="connsiteY1186" fmla="*/ 2355691 h 5667340"/>
                  <a:gd name="connsiteX1187" fmla="*/ 862739 w 2837633"/>
                  <a:gd name="connsiteY1187" fmla="*/ 2299780 h 5667340"/>
                  <a:gd name="connsiteX1188" fmla="*/ 852452 w 2837633"/>
                  <a:gd name="connsiteY1188" fmla="*/ 2312543 h 5667340"/>
                  <a:gd name="connsiteX1189" fmla="*/ 842832 w 2837633"/>
                  <a:gd name="connsiteY1189" fmla="*/ 2309400 h 5667340"/>
                  <a:gd name="connsiteX1190" fmla="*/ 816353 w 2837633"/>
                  <a:gd name="connsiteY1190" fmla="*/ 2262061 h 5667340"/>
                  <a:gd name="connsiteX1191" fmla="*/ 811781 w 2837633"/>
                  <a:gd name="connsiteY1191" fmla="*/ 2286063 h 5667340"/>
                  <a:gd name="connsiteX1192" fmla="*/ 809971 w 2837633"/>
                  <a:gd name="connsiteY1192" fmla="*/ 2301780 h 5667340"/>
                  <a:gd name="connsiteX1193" fmla="*/ 805494 w 2837633"/>
                  <a:gd name="connsiteY1193" fmla="*/ 2306066 h 5667340"/>
                  <a:gd name="connsiteX1194" fmla="*/ 801113 w 2837633"/>
                  <a:gd name="connsiteY1194" fmla="*/ 2299684 h 5667340"/>
                  <a:gd name="connsiteX1195" fmla="*/ 789873 w 2837633"/>
                  <a:gd name="connsiteY1195" fmla="*/ 2228151 h 5667340"/>
                  <a:gd name="connsiteX1196" fmla="*/ 779872 w 2837633"/>
                  <a:gd name="connsiteY1196" fmla="*/ 2215388 h 5667340"/>
                  <a:gd name="connsiteX1197" fmla="*/ 770061 w 2837633"/>
                  <a:gd name="connsiteY1197" fmla="*/ 2228437 h 5667340"/>
                  <a:gd name="connsiteX1198" fmla="*/ 766346 w 2837633"/>
                  <a:gd name="connsiteY1198" fmla="*/ 2238534 h 5667340"/>
                  <a:gd name="connsiteX1199" fmla="*/ 759012 w 2837633"/>
                  <a:gd name="connsiteY1199" fmla="*/ 2224818 h 5667340"/>
                  <a:gd name="connsiteX1200" fmla="*/ 743867 w 2837633"/>
                  <a:gd name="connsiteY1200" fmla="*/ 2206625 h 5667340"/>
                  <a:gd name="connsiteX1201" fmla="*/ 706910 w 2837633"/>
                  <a:gd name="connsiteY1201" fmla="*/ 2231676 h 5667340"/>
                  <a:gd name="connsiteX1202" fmla="*/ 705863 w 2837633"/>
                  <a:gd name="connsiteY1202" fmla="*/ 2255107 h 5667340"/>
                  <a:gd name="connsiteX1203" fmla="*/ 694814 w 2837633"/>
                  <a:gd name="connsiteY1203" fmla="*/ 2236724 h 5667340"/>
                  <a:gd name="connsiteX1204" fmla="*/ 682907 w 2837633"/>
                  <a:gd name="connsiteY1204" fmla="*/ 2227675 h 5667340"/>
                  <a:gd name="connsiteX1205" fmla="*/ 679478 w 2837633"/>
                  <a:gd name="connsiteY1205" fmla="*/ 2246154 h 5667340"/>
                  <a:gd name="connsiteX1206" fmla="*/ 686908 w 2837633"/>
                  <a:gd name="connsiteY1206" fmla="*/ 2274729 h 5667340"/>
                  <a:gd name="connsiteX1207" fmla="*/ 684717 w 2837633"/>
                  <a:gd name="connsiteY1207" fmla="*/ 2288921 h 5667340"/>
                  <a:gd name="connsiteX1208" fmla="*/ 676716 w 2837633"/>
                  <a:gd name="connsiteY1208" fmla="*/ 2273681 h 5667340"/>
                  <a:gd name="connsiteX1209" fmla="*/ 664048 w 2837633"/>
                  <a:gd name="connsiteY1209" fmla="*/ 2261299 h 5667340"/>
                  <a:gd name="connsiteX1210" fmla="*/ 652332 w 2837633"/>
                  <a:gd name="connsiteY1210" fmla="*/ 2274157 h 5667340"/>
                  <a:gd name="connsiteX1211" fmla="*/ 658333 w 2837633"/>
                  <a:gd name="connsiteY1211" fmla="*/ 2314067 h 5667340"/>
                  <a:gd name="connsiteX1212" fmla="*/ 654713 w 2837633"/>
                  <a:gd name="connsiteY1212" fmla="*/ 2316734 h 5667340"/>
                  <a:gd name="connsiteX1213" fmla="*/ 645760 w 2837633"/>
                  <a:gd name="connsiteY1213" fmla="*/ 2309305 h 5667340"/>
                  <a:gd name="connsiteX1214" fmla="*/ 1180874 w 2837633"/>
                  <a:gd name="connsiteY1214" fmla="*/ 5640102 h 5667340"/>
                  <a:gd name="connsiteX1215" fmla="*/ 1165920 w 2837633"/>
                  <a:gd name="connsiteY1215" fmla="*/ 5494084 h 5667340"/>
                  <a:gd name="connsiteX1216" fmla="*/ 1154395 w 2837633"/>
                  <a:gd name="connsiteY1216" fmla="*/ 5404358 h 5667340"/>
                  <a:gd name="connsiteX1217" fmla="*/ 1109818 w 2837633"/>
                  <a:gd name="connsiteY1217" fmla="*/ 5266150 h 5667340"/>
                  <a:gd name="connsiteX1218" fmla="*/ 1084767 w 2837633"/>
                  <a:gd name="connsiteY1218" fmla="*/ 5219668 h 5667340"/>
                  <a:gd name="connsiteX1219" fmla="*/ 1073813 w 2837633"/>
                  <a:gd name="connsiteY1219" fmla="*/ 5046599 h 5667340"/>
                  <a:gd name="connsiteX1220" fmla="*/ 1057907 w 2837633"/>
                  <a:gd name="connsiteY1220" fmla="*/ 5042313 h 5667340"/>
                  <a:gd name="connsiteX1221" fmla="*/ 1019616 w 2837633"/>
                  <a:gd name="connsiteY1221" fmla="*/ 5042694 h 5667340"/>
                  <a:gd name="connsiteX1222" fmla="*/ 982850 w 2837633"/>
                  <a:gd name="connsiteY1222" fmla="*/ 5070602 h 5667340"/>
                  <a:gd name="connsiteX1223" fmla="*/ 952465 w 2837633"/>
                  <a:gd name="connsiteY1223" fmla="*/ 5133753 h 5667340"/>
                  <a:gd name="connsiteX1224" fmla="*/ 982659 w 2837633"/>
                  <a:gd name="connsiteY1224" fmla="*/ 5259102 h 5667340"/>
                  <a:gd name="connsiteX1225" fmla="*/ 1077242 w 2837633"/>
                  <a:gd name="connsiteY1225" fmla="*/ 5323110 h 5667340"/>
                  <a:gd name="connsiteX1226" fmla="*/ 1130582 w 2837633"/>
                  <a:gd name="connsiteY1226" fmla="*/ 5393119 h 5667340"/>
                  <a:gd name="connsiteX1227" fmla="*/ 1134297 w 2837633"/>
                  <a:gd name="connsiteY1227" fmla="*/ 5408263 h 5667340"/>
                  <a:gd name="connsiteX1228" fmla="*/ 1057335 w 2837633"/>
                  <a:gd name="connsiteY1228" fmla="*/ 5318347 h 5667340"/>
                  <a:gd name="connsiteX1229" fmla="*/ 961228 w 2837633"/>
                  <a:gd name="connsiteY1229" fmla="*/ 5254435 h 5667340"/>
                  <a:gd name="connsiteX1230" fmla="*/ 973801 w 2837633"/>
                  <a:gd name="connsiteY1230" fmla="*/ 5290439 h 5667340"/>
                  <a:gd name="connsiteX1231" fmla="*/ 1070861 w 2837633"/>
                  <a:gd name="connsiteY1231" fmla="*/ 5465128 h 5667340"/>
                  <a:gd name="connsiteX1232" fmla="*/ 1095721 w 2837633"/>
                  <a:gd name="connsiteY1232" fmla="*/ 5504752 h 5667340"/>
                  <a:gd name="connsiteX1233" fmla="*/ 1091816 w 2837633"/>
                  <a:gd name="connsiteY1233" fmla="*/ 5508847 h 5667340"/>
                  <a:gd name="connsiteX1234" fmla="*/ 1008662 w 2837633"/>
                  <a:gd name="connsiteY1234" fmla="*/ 5392261 h 5667340"/>
                  <a:gd name="connsiteX1235" fmla="*/ 1011710 w 2837633"/>
                  <a:gd name="connsiteY1235" fmla="*/ 5446839 h 5667340"/>
                  <a:gd name="connsiteX1236" fmla="*/ 1018854 w 2837633"/>
                  <a:gd name="connsiteY1236" fmla="*/ 5503037 h 5667340"/>
                  <a:gd name="connsiteX1237" fmla="*/ 1011615 w 2837633"/>
                  <a:gd name="connsiteY1237" fmla="*/ 5485130 h 5667340"/>
                  <a:gd name="connsiteX1238" fmla="*/ 1002852 w 2837633"/>
                  <a:gd name="connsiteY1238" fmla="*/ 5391595 h 5667340"/>
                  <a:gd name="connsiteX1239" fmla="*/ 997518 w 2837633"/>
                  <a:gd name="connsiteY1239" fmla="*/ 5365211 h 5667340"/>
                  <a:gd name="connsiteX1240" fmla="*/ 945893 w 2837633"/>
                  <a:gd name="connsiteY1240" fmla="*/ 5247386 h 5667340"/>
                  <a:gd name="connsiteX1241" fmla="*/ 935415 w 2837633"/>
                  <a:gd name="connsiteY1241" fmla="*/ 5167186 h 5667340"/>
                  <a:gd name="connsiteX1242" fmla="*/ 934653 w 2837633"/>
                  <a:gd name="connsiteY1242" fmla="*/ 5152613 h 5667340"/>
                  <a:gd name="connsiteX1243" fmla="*/ 881313 w 2837633"/>
                  <a:gd name="connsiteY1243" fmla="*/ 5251387 h 5667340"/>
                  <a:gd name="connsiteX1244" fmla="*/ 878456 w 2837633"/>
                  <a:gd name="connsiteY1244" fmla="*/ 5249958 h 5667340"/>
                  <a:gd name="connsiteX1245" fmla="*/ 881599 w 2837633"/>
                  <a:gd name="connsiteY1245" fmla="*/ 5232813 h 5667340"/>
                  <a:gd name="connsiteX1246" fmla="*/ 923985 w 2837633"/>
                  <a:gd name="connsiteY1246" fmla="*/ 5151279 h 5667340"/>
                  <a:gd name="connsiteX1247" fmla="*/ 951131 w 2837633"/>
                  <a:gd name="connsiteY1247" fmla="*/ 5107083 h 5667340"/>
                  <a:gd name="connsiteX1248" fmla="*/ 996661 w 2837633"/>
                  <a:gd name="connsiteY1248" fmla="*/ 5030978 h 5667340"/>
                  <a:gd name="connsiteX1249" fmla="*/ 920747 w 2837633"/>
                  <a:gd name="connsiteY1249" fmla="*/ 5031359 h 5667340"/>
                  <a:gd name="connsiteX1250" fmla="*/ 840165 w 2837633"/>
                  <a:gd name="connsiteY1250" fmla="*/ 5115084 h 5667340"/>
                  <a:gd name="connsiteX1251" fmla="*/ 844547 w 2837633"/>
                  <a:gd name="connsiteY1251" fmla="*/ 5245195 h 5667340"/>
                  <a:gd name="connsiteX1252" fmla="*/ 955894 w 2837633"/>
                  <a:gd name="connsiteY1252" fmla="*/ 5475891 h 5667340"/>
                  <a:gd name="connsiteX1253" fmla="*/ 1041809 w 2837633"/>
                  <a:gd name="connsiteY1253" fmla="*/ 5543899 h 5667340"/>
                  <a:gd name="connsiteX1254" fmla="*/ 1119152 w 2837633"/>
                  <a:gd name="connsiteY1254" fmla="*/ 5586190 h 5667340"/>
                  <a:gd name="connsiteX1255" fmla="*/ 1181065 w 2837633"/>
                  <a:gd name="connsiteY1255" fmla="*/ 5654390 h 5667340"/>
                  <a:gd name="connsiteX1256" fmla="*/ 1180874 w 2837633"/>
                  <a:gd name="connsiteY1256" fmla="*/ 5640102 h 5667340"/>
                  <a:gd name="connsiteX1257" fmla="*/ 685574 w 2837633"/>
                  <a:gd name="connsiteY1257" fmla="*/ 2204434 h 5667340"/>
                  <a:gd name="connsiteX1258" fmla="*/ 695480 w 2837633"/>
                  <a:gd name="connsiteY1258" fmla="*/ 2222055 h 5667340"/>
                  <a:gd name="connsiteX1259" fmla="*/ 756250 w 2837633"/>
                  <a:gd name="connsiteY1259" fmla="*/ 2200910 h 5667340"/>
                  <a:gd name="connsiteX1260" fmla="*/ 764441 w 2837633"/>
                  <a:gd name="connsiteY1260" fmla="*/ 2202910 h 5667340"/>
                  <a:gd name="connsiteX1261" fmla="*/ 798065 w 2837633"/>
                  <a:gd name="connsiteY1261" fmla="*/ 2203005 h 5667340"/>
                  <a:gd name="connsiteX1262" fmla="*/ 798541 w 2837633"/>
                  <a:gd name="connsiteY1262" fmla="*/ 2110708 h 5667340"/>
                  <a:gd name="connsiteX1263" fmla="*/ 784158 w 2837633"/>
                  <a:gd name="connsiteY1263" fmla="*/ 1878679 h 5667340"/>
                  <a:gd name="connsiteX1264" fmla="*/ 765584 w 2837633"/>
                  <a:gd name="connsiteY1264" fmla="*/ 1716849 h 5667340"/>
                  <a:gd name="connsiteX1265" fmla="*/ 750059 w 2837633"/>
                  <a:gd name="connsiteY1265" fmla="*/ 1635792 h 5667340"/>
                  <a:gd name="connsiteX1266" fmla="*/ 722150 w 2837633"/>
                  <a:gd name="connsiteY1266" fmla="*/ 1585690 h 5667340"/>
                  <a:gd name="connsiteX1267" fmla="*/ 694147 w 2837633"/>
                  <a:gd name="connsiteY1267" fmla="*/ 1590167 h 5667340"/>
                  <a:gd name="connsiteX1268" fmla="*/ 663381 w 2837633"/>
                  <a:gd name="connsiteY1268" fmla="*/ 1722565 h 5667340"/>
                  <a:gd name="connsiteX1269" fmla="*/ 699290 w 2837633"/>
                  <a:gd name="connsiteY1269" fmla="*/ 2096897 h 5667340"/>
                  <a:gd name="connsiteX1270" fmla="*/ 708815 w 2837633"/>
                  <a:gd name="connsiteY1270" fmla="*/ 2158429 h 5667340"/>
                  <a:gd name="connsiteX1271" fmla="*/ 709958 w 2837633"/>
                  <a:gd name="connsiteY1271" fmla="*/ 2178050 h 5667340"/>
                  <a:gd name="connsiteX1272" fmla="*/ 705577 w 2837633"/>
                  <a:gd name="connsiteY1272" fmla="*/ 2179003 h 5667340"/>
                  <a:gd name="connsiteX1273" fmla="*/ 687860 w 2837633"/>
                  <a:gd name="connsiteY1273" fmla="*/ 2098326 h 5667340"/>
                  <a:gd name="connsiteX1274" fmla="*/ 656428 w 2837633"/>
                  <a:gd name="connsiteY1274" fmla="*/ 1797717 h 5667340"/>
                  <a:gd name="connsiteX1275" fmla="*/ 622424 w 2837633"/>
                  <a:gd name="connsiteY1275" fmla="*/ 1728946 h 5667340"/>
                  <a:gd name="connsiteX1276" fmla="*/ 575275 w 2837633"/>
                  <a:gd name="connsiteY1276" fmla="*/ 1751806 h 5667340"/>
                  <a:gd name="connsiteX1277" fmla="*/ 579561 w 2837633"/>
                  <a:gd name="connsiteY1277" fmla="*/ 1853533 h 5667340"/>
                  <a:gd name="connsiteX1278" fmla="*/ 613470 w 2837633"/>
                  <a:gd name="connsiteY1278" fmla="*/ 2033079 h 5667340"/>
                  <a:gd name="connsiteX1279" fmla="*/ 648903 w 2837633"/>
                  <a:gd name="connsiteY1279" fmla="*/ 2180431 h 5667340"/>
                  <a:gd name="connsiteX1280" fmla="*/ 685574 w 2837633"/>
                  <a:gd name="connsiteY1280" fmla="*/ 2204434 h 5667340"/>
                  <a:gd name="connsiteX1281" fmla="*/ 504599 w 2837633"/>
                  <a:gd name="connsiteY1281" fmla="*/ 2560002 h 5667340"/>
                  <a:gd name="connsiteX1282" fmla="*/ 313814 w 2837633"/>
                  <a:gd name="connsiteY1282" fmla="*/ 2665825 h 5667340"/>
                  <a:gd name="connsiteX1283" fmla="*/ 186083 w 2837633"/>
                  <a:gd name="connsiteY1283" fmla="*/ 2774029 h 5667340"/>
                  <a:gd name="connsiteX1284" fmla="*/ 151031 w 2837633"/>
                  <a:gd name="connsiteY1284" fmla="*/ 2808796 h 5667340"/>
                  <a:gd name="connsiteX1285" fmla="*/ 120075 w 2837633"/>
                  <a:gd name="connsiteY1285" fmla="*/ 2844419 h 5667340"/>
                  <a:gd name="connsiteX1286" fmla="*/ 74546 w 2837633"/>
                  <a:gd name="connsiteY1286" fmla="*/ 2927477 h 5667340"/>
                  <a:gd name="connsiteX1287" fmla="*/ 71021 w 2837633"/>
                  <a:gd name="connsiteY1287" fmla="*/ 2950432 h 5667340"/>
                  <a:gd name="connsiteX1288" fmla="*/ 80451 w 2837633"/>
                  <a:gd name="connsiteY1288" fmla="*/ 2975864 h 5667340"/>
                  <a:gd name="connsiteX1289" fmla="*/ 105026 w 2837633"/>
                  <a:gd name="connsiteY1289" fmla="*/ 2963196 h 5667340"/>
                  <a:gd name="connsiteX1290" fmla="*/ 168843 w 2837633"/>
                  <a:gd name="connsiteY1290" fmla="*/ 2878138 h 5667340"/>
                  <a:gd name="connsiteX1291" fmla="*/ 302288 w 2837633"/>
                  <a:gd name="connsiteY1291" fmla="*/ 2759647 h 5667340"/>
                  <a:gd name="connsiteX1292" fmla="*/ 444306 w 2837633"/>
                  <a:gd name="connsiteY1292" fmla="*/ 2653919 h 5667340"/>
                  <a:gd name="connsiteX1293" fmla="*/ 551653 w 2837633"/>
                  <a:gd name="connsiteY1293" fmla="*/ 2589149 h 5667340"/>
                  <a:gd name="connsiteX1294" fmla="*/ 535841 w 2837633"/>
                  <a:gd name="connsiteY1294" fmla="*/ 2549906 h 5667340"/>
                  <a:gd name="connsiteX1295" fmla="*/ 539080 w 2837633"/>
                  <a:gd name="connsiteY1295" fmla="*/ 2523808 h 5667340"/>
                  <a:gd name="connsiteX1296" fmla="*/ 518220 w 2837633"/>
                  <a:gd name="connsiteY1296" fmla="*/ 2515044 h 5667340"/>
                  <a:gd name="connsiteX1297" fmla="*/ 376298 w 2837633"/>
                  <a:gd name="connsiteY1297" fmla="*/ 2553716 h 5667340"/>
                  <a:gd name="connsiteX1298" fmla="*/ 320576 w 2837633"/>
                  <a:gd name="connsiteY1298" fmla="*/ 2580958 h 5667340"/>
                  <a:gd name="connsiteX1299" fmla="*/ 318957 w 2837633"/>
                  <a:gd name="connsiteY1299" fmla="*/ 2576767 h 5667340"/>
                  <a:gd name="connsiteX1300" fmla="*/ 373250 w 2837633"/>
                  <a:gd name="connsiteY1300" fmla="*/ 2546001 h 5667340"/>
                  <a:gd name="connsiteX1301" fmla="*/ 500789 w 2837633"/>
                  <a:gd name="connsiteY1301" fmla="*/ 2504853 h 5667340"/>
                  <a:gd name="connsiteX1302" fmla="*/ 507076 w 2837633"/>
                  <a:gd name="connsiteY1302" fmla="*/ 2503996 h 5667340"/>
                  <a:gd name="connsiteX1303" fmla="*/ 531841 w 2837633"/>
                  <a:gd name="connsiteY1303" fmla="*/ 2482945 h 5667340"/>
                  <a:gd name="connsiteX1304" fmla="*/ 519839 w 2837633"/>
                  <a:gd name="connsiteY1304" fmla="*/ 2461800 h 5667340"/>
                  <a:gd name="connsiteX1305" fmla="*/ 421827 w 2837633"/>
                  <a:gd name="connsiteY1305" fmla="*/ 2471039 h 5667340"/>
                  <a:gd name="connsiteX1306" fmla="*/ 286763 w 2837633"/>
                  <a:gd name="connsiteY1306" fmla="*/ 2499328 h 5667340"/>
                  <a:gd name="connsiteX1307" fmla="*/ 188084 w 2837633"/>
                  <a:gd name="connsiteY1307" fmla="*/ 2556288 h 5667340"/>
                  <a:gd name="connsiteX1308" fmla="*/ 126171 w 2837633"/>
                  <a:gd name="connsiteY1308" fmla="*/ 2643251 h 5667340"/>
                  <a:gd name="connsiteX1309" fmla="*/ 132172 w 2837633"/>
                  <a:gd name="connsiteY1309" fmla="*/ 2691638 h 5667340"/>
                  <a:gd name="connsiteX1310" fmla="*/ 139125 w 2837633"/>
                  <a:gd name="connsiteY1310" fmla="*/ 2698686 h 5667340"/>
                  <a:gd name="connsiteX1311" fmla="*/ 212182 w 2837633"/>
                  <a:gd name="connsiteY1311" fmla="*/ 2711736 h 5667340"/>
                  <a:gd name="connsiteX1312" fmla="*/ 257521 w 2837633"/>
                  <a:gd name="connsiteY1312" fmla="*/ 2685542 h 5667340"/>
                  <a:gd name="connsiteX1313" fmla="*/ 492693 w 2837633"/>
                  <a:gd name="connsiteY1313" fmla="*/ 2555145 h 5667340"/>
                  <a:gd name="connsiteX1314" fmla="*/ 520506 w 2837633"/>
                  <a:gd name="connsiteY1314" fmla="*/ 2543715 h 5667340"/>
                  <a:gd name="connsiteX1315" fmla="*/ 522125 w 2837633"/>
                  <a:gd name="connsiteY1315" fmla="*/ 2548763 h 5667340"/>
                  <a:gd name="connsiteX1316" fmla="*/ 504599 w 2837633"/>
                  <a:gd name="connsiteY1316" fmla="*/ 2560002 h 5667340"/>
                  <a:gd name="connsiteX1317" fmla="*/ 836641 w 2837633"/>
                  <a:gd name="connsiteY1317" fmla="*/ 2626297 h 5667340"/>
                  <a:gd name="connsiteX1318" fmla="*/ 846833 w 2837633"/>
                  <a:gd name="connsiteY1318" fmla="*/ 2646966 h 5667340"/>
                  <a:gd name="connsiteX1319" fmla="*/ 840451 w 2837633"/>
                  <a:gd name="connsiteY1319" fmla="*/ 2674684 h 5667340"/>
                  <a:gd name="connsiteX1320" fmla="*/ 943702 w 2837633"/>
                  <a:gd name="connsiteY1320" fmla="*/ 2865850 h 5667340"/>
                  <a:gd name="connsiteX1321" fmla="*/ 939701 w 2837633"/>
                  <a:gd name="connsiteY1321" fmla="*/ 2869184 h 5667340"/>
                  <a:gd name="connsiteX1322" fmla="*/ 823020 w 2837633"/>
                  <a:gd name="connsiteY1322" fmla="*/ 2655157 h 5667340"/>
                  <a:gd name="connsiteX1323" fmla="*/ 825782 w 2837633"/>
                  <a:gd name="connsiteY1323" fmla="*/ 2701830 h 5667340"/>
                  <a:gd name="connsiteX1324" fmla="*/ 870931 w 2837633"/>
                  <a:gd name="connsiteY1324" fmla="*/ 2788984 h 5667340"/>
                  <a:gd name="connsiteX1325" fmla="*/ 877884 w 2837633"/>
                  <a:gd name="connsiteY1325" fmla="*/ 2813082 h 5667340"/>
                  <a:gd name="connsiteX1326" fmla="*/ 982564 w 2837633"/>
                  <a:gd name="connsiteY1326" fmla="*/ 3056731 h 5667340"/>
                  <a:gd name="connsiteX1327" fmla="*/ 1007424 w 2837633"/>
                  <a:gd name="connsiteY1327" fmla="*/ 3105118 h 5667340"/>
                  <a:gd name="connsiteX1328" fmla="*/ 1084672 w 2837633"/>
                  <a:gd name="connsiteY1328" fmla="*/ 3216942 h 5667340"/>
                  <a:gd name="connsiteX1329" fmla="*/ 1156871 w 2837633"/>
                  <a:gd name="connsiteY1329" fmla="*/ 3261995 h 5667340"/>
                  <a:gd name="connsiteX1330" fmla="*/ 1194495 w 2837633"/>
                  <a:gd name="connsiteY1330" fmla="*/ 3220371 h 5667340"/>
                  <a:gd name="connsiteX1331" fmla="*/ 1125153 w 2837633"/>
                  <a:gd name="connsiteY1331" fmla="*/ 2989390 h 5667340"/>
                  <a:gd name="connsiteX1332" fmla="*/ 1051811 w 2837633"/>
                  <a:gd name="connsiteY1332" fmla="*/ 2867755 h 5667340"/>
                  <a:gd name="connsiteX1333" fmla="*/ 1019807 w 2837633"/>
                  <a:gd name="connsiteY1333" fmla="*/ 2821845 h 5667340"/>
                  <a:gd name="connsiteX1334" fmla="*/ 874550 w 2837633"/>
                  <a:gd name="connsiteY1334" fmla="*/ 2636298 h 5667340"/>
                  <a:gd name="connsiteX1335" fmla="*/ 869502 w 2837633"/>
                  <a:gd name="connsiteY1335" fmla="*/ 2630488 h 5667340"/>
                  <a:gd name="connsiteX1336" fmla="*/ 836641 w 2837633"/>
                  <a:gd name="connsiteY1336" fmla="*/ 2626297 h 5667340"/>
                  <a:gd name="connsiteX1337" fmla="*/ 687860 w 2837633"/>
                  <a:gd name="connsiteY1337" fmla="*/ 2704211 h 5667340"/>
                  <a:gd name="connsiteX1338" fmla="*/ 683384 w 2837633"/>
                  <a:gd name="connsiteY1338" fmla="*/ 2713165 h 5667340"/>
                  <a:gd name="connsiteX1339" fmla="*/ 661286 w 2837633"/>
                  <a:gd name="connsiteY1339" fmla="*/ 2935002 h 5667340"/>
                  <a:gd name="connsiteX1340" fmla="*/ 650237 w 2837633"/>
                  <a:gd name="connsiteY1340" fmla="*/ 3154458 h 5667340"/>
                  <a:gd name="connsiteX1341" fmla="*/ 651856 w 2837633"/>
                  <a:gd name="connsiteY1341" fmla="*/ 3356578 h 5667340"/>
                  <a:gd name="connsiteX1342" fmla="*/ 690051 w 2837633"/>
                  <a:gd name="connsiteY1342" fmla="*/ 3457448 h 5667340"/>
                  <a:gd name="connsiteX1343" fmla="*/ 768156 w 2837633"/>
                  <a:gd name="connsiteY1343" fmla="*/ 3435255 h 5667340"/>
                  <a:gd name="connsiteX1344" fmla="*/ 782348 w 2837633"/>
                  <a:gd name="connsiteY1344" fmla="*/ 3318478 h 5667340"/>
                  <a:gd name="connsiteX1345" fmla="*/ 781396 w 2837633"/>
                  <a:gd name="connsiteY1345" fmla="*/ 3142266 h 5667340"/>
                  <a:gd name="connsiteX1346" fmla="*/ 773585 w 2837633"/>
                  <a:gd name="connsiteY1346" fmla="*/ 3009487 h 5667340"/>
                  <a:gd name="connsiteX1347" fmla="*/ 765013 w 2837633"/>
                  <a:gd name="connsiteY1347" fmla="*/ 2904141 h 5667340"/>
                  <a:gd name="connsiteX1348" fmla="*/ 736724 w 2837633"/>
                  <a:gd name="connsiteY1348" fmla="*/ 2728309 h 5667340"/>
                  <a:gd name="connsiteX1349" fmla="*/ 729485 w 2837633"/>
                  <a:gd name="connsiteY1349" fmla="*/ 2667349 h 5667340"/>
                  <a:gd name="connsiteX1350" fmla="*/ 687860 w 2837633"/>
                  <a:gd name="connsiteY1350" fmla="*/ 2704211 h 5667340"/>
                  <a:gd name="connsiteX1351" fmla="*/ 599564 w 2837633"/>
                  <a:gd name="connsiteY1351" fmla="*/ 2644394 h 5667340"/>
                  <a:gd name="connsiteX1352" fmla="*/ 481168 w 2837633"/>
                  <a:gd name="connsiteY1352" fmla="*/ 2773172 h 5667340"/>
                  <a:gd name="connsiteX1353" fmla="*/ 393824 w 2837633"/>
                  <a:gd name="connsiteY1353" fmla="*/ 2934907 h 5667340"/>
                  <a:gd name="connsiteX1354" fmla="*/ 298288 w 2837633"/>
                  <a:gd name="connsiteY1354" fmla="*/ 3153029 h 5667340"/>
                  <a:gd name="connsiteX1355" fmla="*/ 261617 w 2837633"/>
                  <a:gd name="connsiteY1355" fmla="*/ 3297523 h 5667340"/>
                  <a:gd name="connsiteX1356" fmla="*/ 264474 w 2837633"/>
                  <a:gd name="connsiteY1356" fmla="*/ 3350101 h 5667340"/>
                  <a:gd name="connsiteX1357" fmla="*/ 303146 w 2837633"/>
                  <a:gd name="connsiteY1357" fmla="*/ 3365532 h 5667340"/>
                  <a:gd name="connsiteX1358" fmla="*/ 387632 w 2837633"/>
                  <a:gd name="connsiteY1358" fmla="*/ 3246755 h 5667340"/>
                  <a:gd name="connsiteX1359" fmla="*/ 402206 w 2837633"/>
                  <a:gd name="connsiteY1359" fmla="*/ 3220371 h 5667340"/>
                  <a:gd name="connsiteX1360" fmla="*/ 498027 w 2837633"/>
                  <a:gd name="connsiteY1360" fmla="*/ 2999200 h 5667340"/>
                  <a:gd name="connsiteX1361" fmla="*/ 558511 w 2837633"/>
                  <a:gd name="connsiteY1361" fmla="*/ 2827369 h 5667340"/>
                  <a:gd name="connsiteX1362" fmla="*/ 600326 w 2837633"/>
                  <a:gd name="connsiteY1362" fmla="*/ 2715546 h 5667340"/>
                  <a:gd name="connsiteX1363" fmla="*/ 626519 w 2837633"/>
                  <a:gd name="connsiteY1363" fmla="*/ 2662206 h 5667340"/>
                  <a:gd name="connsiteX1364" fmla="*/ 633282 w 2837633"/>
                  <a:gd name="connsiteY1364" fmla="*/ 2644584 h 5667340"/>
                  <a:gd name="connsiteX1365" fmla="*/ 599564 w 2837633"/>
                  <a:gd name="connsiteY1365" fmla="*/ 2644394 h 5667340"/>
                  <a:gd name="connsiteX1366" fmla="*/ 741581 w 2837633"/>
                  <a:gd name="connsiteY1366" fmla="*/ 2658682 h 5667340"/>
                  <a:gd name="connsiteX1367" fmla="*/ 740248 w 2837633"/>
                  <a:gd name="connsiteY1367" fmla="*/ 2677255 h 5667340"/>
                  <a:gd name="connsiteX1368" fmla="*/ 758155 w 2837633"/>
                  <a:gd name="connsiteY1368" fmla="*/ 2770886 h 5667340"/>
                  <a:gd name="connsiteX1369" fmla="*/ 783015 w 2837633"/>
                  <a:gd name="connsiteY1369" fmla="*/ 2957385 h 5667340"/>
                  <a:gd name="connsiteX1370" fmla="*/ 790826 w 2837633"/>
                  <a:gd name="connsiteY1370" fmla="*/ 3099784 h 5667340"/>
                  <a:gd name="connsiteX1371" fmla="*/ 797017 w 2837633"/>
                  <a:gd name="connsiteY1371" fmla="*/ 3189319 h 5667340"/>
                  <a:gd name="connsiteX1372" fmla="*/ 796350 w 2837633"/>
                  <a:gd name="connsiteY1372" fmla="*/ 3261424 h 5667340"/>
                  <a:gd name="connsiteX1373" fmla="*/ 856834 w 2837633"/>
                  <a:gd name="connsiteY1373" fmla="*/ 3424492 h 5667340"/>
                  <a:gd name="connsiteX1374" fmla="*/ 906935 w 2837633"/>
                  <a:gd name="connsiteY1374" fmla="*/ 3411728 h 5667340"/>
                  <a:gd name="connsiteX1375" fmla="*/ 921985 w 2837633"/>
                  <a:gd name="connsiteY1375" fmla="*/ 3362674 h 5667340"/>
                  <a:gd name="connsiteX1376" fmla="*/ 928271 w 2837633"/>
                  <a:gd name="connsiteY1376" fmla="*/ 3238087 h 5667340"/>
                  <a:gd name="connsiteX1377" fmla="*/ 890552 w 2837633"/>
                  <a:gd name="connsiteY1377" fmla="*/ 2964529 h 5667340"/>
                  <a:gd name="connsiteX1378" fmla="*/ 862454 w 2837633"/>
                  <a:gd name="connsiteY1378" fmla="*/ 2814510 h 5667340"/>
                  <a:gd name="connsiteX1379" fmla="*/ 838927 w 2837633"/>
                  <a:gd name="connsiteY1379" fmla="*/ 2754598 h 5667340"/>
                  <a:gd name="connsiteX1380" fmla="*/ 805494 w 2837633"/>
                  <a:gd name="connsiteY1380" fmla="*/ 2689924 h 5667340"/>
                  <a:gd name="connsiteX1381" fmla="*/ 788540 w 2837633"/>
                  <a:gd name="connsiteY1381" fmla="*/ 2658967 h 5667340"/>
                  <a:gd name="connsiteX1382" fmla="*/ 741581 w 2837633"/>
                  <a:gd name="connsiteY1382" fmla="*/ 2658682 h 5667340"/>
                  <a:gd name="connsiteX1383" fmla="*/ 763775 w 2837633"/>
                  <a:gd name="connsiteY1383" fmla="*/ 4847908 h 5667340"/>
                  <a:gd name="connsiteX1384" fmla="*/ 545843 w 2837633"/>
                  <a:gd name="connsiteY1384" fmla="*/ 4707890 h 5667340"/>
                  <a:gd name="connsiteX1385" fmla="*/ 721293 w 2837633"/>
                  <a:gd name="connsiteY1385" fmla="*/ 4818571 h 5667340"/>
                  <a:gd name="connsiteX1386" fmla="*/ 715673 w 2837633"/>
                  <a:gd name="connsiteY1386" fmla="*/ 4803902 h 5667340"/>
                  <a:gd name="connsiteX1387" fmla="*/ 661667 w 2837633"/>
                  <a:gd name="connsiteY1387" fmla="*/ 4720368 h 5667340"/>
                  <a:gd name="connsiteX1388" fmla="*/ 627567 w 2837633"/>
                  <a:gd name="connsiteY1388" fmla="*/ 4698079 h 5667340"/>
                  <a:gd name="connsiteX1389" fmla="*/ 539080 w 2837633"/>
                  <a:gd name="connsiteY1389" fmla="*/ 4673029 h 5667340"/>
                  <a:gd name="connsiteX1390" fmla="*/ 507743 w 2837633"/>
                  <a:gd name="connsiteY1390" fmla="*/ 4665599 h 5667340"/>
                  <a:gd name="connsiteX1391" fmla="*/ 495265 w 2837633"/>
                  <a:gd name="connsiteY1391" fmla="*/ 4685221 h 5667340"/>
                  <a:gd name="connsiteX1392" fmla="*/ 524126 w 2837633"/>
                  <a:gd name="connsiteY1392" fmla="*/ 4760183 h 5667340"/>
                  <a:gd name="connsiteX1393" fmla="*/ 873979 w 2837633"/>
                  <a:gd name="connsiteY1393" fmla="*/ 5007166 h 5667340"/>
                  <a:gd name="connsiteX1394" fmla="*/ 1006948 w 2837633"/>
                  <a:gd name="connsiteY1394" fmla="*/ 5013643 h 5667340"/>
                  <a:gd name="connsiteX1395" fmla="*/ 1078766 w 2837633"/>
                  <a:gd name="connsiteY1395" fmla="*/ 5029359 h 5667340"/>
                  <a:gd name="connsiteX1396" fmla="*/ 1106198 w 2837633"/>
                  <a:gd name="connsiteY1396" fmla="*/ 5016595 h 5667340"/>
                  <a:gd name="connsiteX1397" fmla="*/ 1022474 w 2837633"/>
                  <a:gd name="connsiteY1397" fmla="*/ 4936014 h 5667340"/>
                  <a:gd name="connsiteX1398" fmla="*/ 997804 w 2837633"/>
                  <a:gd name="connsiteY1398" fmla="*/ 4934871 h 5667340"/>
                  <a:gd name="connsiteX1399" fmla="*/ 895410 w 2837633"/>
                  <a:gd name="connsiteY1399" fmla="*/ 4969923 h 5667340"/>
                  <a:gd name="connsiteX1400" fmla="*/ 842261 w 2837633"/>
                  <a:gd name="connsiteY1400" fmla="*/ 4977924 h 5667340"/>
                  <a:gd name="connsiteX1401" fmla="*/ 827211 w 2837633"/>
                  <a:gd name="connsiteY1401" fmla="*/ 4975162 h 5667340"/>
                  <a:gd name="connsiteX1402" fmla="*/ 916841 w 2837633"/>
                  <a:gd name="connsiteY1402" fmla="*/ 4953254 h 5667340"/>
                  <a:gd name="connsiteX1403" fmla="*/ 1004090 w 2837633"/>
                  <a:gd name="connsiteY1403" fmla="*/ 4922203 h 5667340"/>
                  <a:gd name="connsiteX1404" fmla="*/ 906173 w 2837633"/>
                  <a:gd name="connsiteY1404" fmla="*/ 4876768 h 5667340"/>
                  <a:gd name="connsiteX1405" fmla="*/ 788730 w 2837633"/>
                  <a:gd name="connsiteY1405" fmla="*/ 4853051 h 5667340"/>
                  <a:gd name="connsiteX1406" fmla="*/ 770252 w 2837633"/>
                  <a:gd name="connsiteY1406" fmla="*/ 4857718 h 5667340"/>
                  <a:gd name="connsiteX1407" fmla="*/ 623662 w 2837633"/>
                  <a:gd name="connsiteY1407" fmla="*/ 4856766 h 5667340"/>
                  <a:gd name="connsiteX1408" fmla="*/ 611375 w 2837633"/>
                  <a:gd name="connsiteY1408" fmla="*/ 4849717 h 5667340"/>
                  <a:gd name="connsiteX1409" fmla="*/ 612708 w 2837633"/>
                  <a:gd name="connsiteY1409" fmla="*/ 4845431 h 5667340"/>
                  <a:gd name="connsiteX1410" fmla="*/ 763775 w 2837633"/>
                  <a:gd name="connsiteY1410" fmla="*/ 4847908 h 5667340"/>
                  <a:gd name="connsiteX1411" fmla="*/ 1079243 w 2837633"/>
                  <a:gd name="connsiteY1411" fmla="*/ 2773553 h 5667340"/>
                  <a:gd name="connsiteX1412" fmla="*/ 1077242 w 2837633"/>
                  <a:gd name="connsiteY1412" fmla="*/ 2777458 h 5667340"/>
                  <a:gd name="connsiteX1413" fmla="*/ 1064669 w 2837633"/>
                  <a:gd name="connsiteY1413" fmla="*/ 2767076 h 5667340"/>
                  <a:gd name="connsiteX1414" fmla="*/ 898553 w 2837633"/>
                  <a:gd name="connsiteY1414" fmla="*/ 2611342 h 5667340"/>
                  <a:gd name="connsiteX1415" fmla="*/ 890076 w 2837633"/>
                  <a:gd name="connsiteY1415" fmla="*/ 2604580 h 5667340"/>
                  <a:gd name="connsiteX1416" fmla="*/ 875122 w 2837633"/>
                  <a:gd name="connsiteY1416" fmla="*/ 2608294 h 5667340"/>
                  <a:gd name="connsiteX1417" fmla="*/ 879694 w 2837633"/>
                  <a:gd name="connsiteY1417" fmla="*/ 2622106 h 5667340"/>
                  <a:gd name="connsiteX1418" fmla="*/ 956084 w 2837633"/>
                  <a:gd name="connsiteY1418" fmla="*/ 2714784 h 5667340"/>
                  <a:gd name="connsiteX1419" fmla="*/ 1044762 w 2837633"/>
                  <a:gd name="connsiteY1419" fmla="*/ 2828226 h 5667340"/>
                  <a:gd name="connsiteX1420" fmla="*/ 1132106 w 2837633"/>
                  <a:gd name="connsiteY1420" fmla="*/ 2968816 h 5667340"/>
                  <a:gd name="connsiteX1421" fmla="*/ 1170397 w 2837633"/>
                  <a:gd name="connsiteY1421" fmla="*/ 3012154 h 5667340"/>
                  <a:gd name="connsiteX1422" fmla="*/ 1285078 w 2837633"/>
                  <a:gd name="connsiteY1422" fmla="*/ 3060541 h 5667340"/>
                  <a:gd name="connsiteX1423" fmla="*/ 1311843 w 2837633"/>
                  <a:gd name="connsiteY1423" fmla="*/ 3059970 h 5667340"/>
                  <a:gd name="connsiteX1424" fmla="*/ 1337942 w 2837633"/>
                  <a:gd name="connsiteY1424" fmla="*/ 2988056 h 5667340"/>
                  <a:gd name="connsiteX1425" fmla="*/ 1242215 w 2837633"/>
                  <a:gd name="connsiteY1425" fmla="*/ 2844609 h 5667340"/>
                  <a:gd name="connsiteX1426" fmla="*/ 1104198 w 2837633"/>
                  <a:gd name="connsiteY1426" fmla="*/ 2706878 h 5667340"/>
                  <a:gd name="connsiteX1427" fmla="*/ 1047143 w 2837633"/>
                  <a:gd name="connsiteY1427" fmla="*/ 2667540 h 5667340"/>
                  <a:gd name="connsiteX1428" fmla="*/ 907602 w 2837633"/>
                  <a:gd name="connsiteY1428" fmla="*/ 2590768 h 5667340"/>
                  <a:gd name="connsiteX1429" fmla="*/ 889409 w 2837633"/>
                  <a:gd name="connsiteY1429" fmla="*/ 2586101 h 5667340"/>
                  <a:gd name="connsiteX1430" fmla="*/ 887219 w 2837633"/>
                  <a:gd name="connsiteY1430" fmla="*/ 2592578 h 5667340"/>
                  <a:gd name="connsiteX1431" fmla="*/ 1079243 w 2837633"/>
                  <a:gd name="connsiteY1431" fmla="*/ 2773553 h 5667340"/>
                  <a:gd name="connsiteX1432" fmla="*/ 933891 w 2837633"/>
                  <a:gd name="connsiteY1432" fmla="*/ 2513140 h 5667340"/>
                  <a:gd name="connsiteX1433" fmla="*/ 920937 w 2837633"/>
                  <a:gd name="connsiteY1433" fmla="*/ 2507901 h 5667340"/>
                  <a:gd name="connsiteX1434" fmla="*/ 918175 w 2837633"/>
                  <a:gd name="connsiteY1434" fmla="*/ 2545906 h 5667340"/>
                  <a:gd name="connsiteX1435" fmla="*/ 1254503 w 2837633"/>
                  <a:gd name="connsiteY1435" fmla="*/ 2692781 h 5667340"/>
                  <a:gd name="connsiteX1436" fmla="*/ 1239263 w 2837633"/>
                  <a:gd name="connsiteY1436" fmla="*/ 2686685 h 5667340"/>
                  <a:gd name="connsiteX1437" fmla="*/ 1086482 w 2837633"/>
                  <a:gd name="connsiteY1437" fmla="*/ 2612581 h 5667340"/>
                  <a:gd name="connsiteX1438" fmla="*/ 927986 w 2837633"/>
                  <a:gd name="connsiteY1438" fmla="*/ 2561146 h 5667340"/>
                  <a:gd name="connsiteX1439" fmla="*/ 911698 w 2837633"/>
                  <a:gd name="connsiteY1439" fmla="*/ 2578195 h 5667340"/>
                  <a:gd name="connsiteX1440" fmla="*/ 926176 w 2837633"/>
                  <a:gd name="connsiteY1440" fmla="*/ 2586958 h 5667340"/>
                  <a:gd name="connsiteX1441" fmla="*/ 1084005 w 2837633"/>
                  <a:gd name="connsiteY1441" fmla="*/ 2670302 h 5667340"/>
                  <a:gd name="connsiteX1442" fmla="*/ 1208973 w 2837633"/>
                  <a:gd name="connsiteY1442" fmla="*/ 2783650 h 5667340"/>
                  <a:gd name="connsiteX1443" fmla="*/ 1289364 w 2837633"/>
                  <a:gd name="connsiteY1443" fmla="*/ 2840038 h 5667340"/>
                  <a:gd name="connsiteX1444" fmla="*/ 1353372 w 2837633"/>
                  <a:gd name="connsiteY1444" fmla="*/ 2867755 h 5667340"/>
                  <a:gd name="connsiteX1445" fmla="*/ 1435192 w 2837633"/>
                  <a:gd name="connsiteY1445" fmla="*/ 2876709 h 5667340"/>
                  <a:gd name="connsiteX1446" fmla="*/ 1463005 w 2837633"/>
                  <a:gd name="connsiteY1446" fmla="*/ 2834323 h 5667340"/>
                  <a:gd name="connsiteX1447" fmla="*/ 1443860 w 2837633"/>
                  <a:gd name="connsiteY1447" fmla="*/ 2774506 h 5667340"/>
                  <a:gd name="connsiteX1448" fmla="*/ 1292222 w 2837633"/>
                  <a:gd name="connsiteY1448" fmla="*/ 2642584 h 5667340"/>
                  <a:gd name="connsiteX1449" fmla="*/ 1136678 w 2837633"/>
                  <a:gd name="connsiteY1449" fmla="*/ 2573718 h 5667340"/>
                  <a:gd name="connsiteX1450" fmla="*/ 990755 w 2837633"/>
                  <a:gd name="connsiteY1450" fmla="*/ 2533333 h 5667340"/>
                  <a:gd name="connsiteX1451" fmla="*/ 948655 w 2837633"/>
                  <a:gd name="connsiteY1451" fmla="*/ 2528856 h 5667340"/>
                  <a:gd name="connsiteX1452" fmla="*/ 923890 w 2837633"/>
                  <a:gd name="connsiteY1452" fmla="*/ 2524474 h 5667340"/>
                  <a:gd name="connsiteX1453" fmla="*/ 923699 w 2837633"/>
                  <a:gd name="connsiteY1453" fmla="*/ 2519712 h 5667340"/>
                  <a:gd name="connsiteX1454" fmla="*/ 933891 w 2837633"/>
                  <a:gd name="connsiteY1454" fmla="*/ 2513140 h 5667340"/>
                  <a:gd name="connsiteX1455" fmla="*/ 544128 w 2837633"/>
                  <a:gd name="connsiteY1455" fmla="*/ 3084449 h 5667340"/>
                  <a:gd name="connsiteX1456" fmla="*/ 548129 w 2837633"/>
                  <a:gd name="connsiteY1456" fmla="*/ 3085973 h 5667340"/>
                  <a:gd name="connsiteX1457" fmla="*/ 524983 w 2837633"/>
                  <a:gd name="connsiteY1457" fmla="*/ 3192177 h 5667340"/>
                  <a:gd name="connsiteX1458" fmla="*/ 499742 w 2837633"/>
                  <a:gd name="connsiteY1458" fmla="*/ 3301714 h 5667340"/>
                  <a:gd name="connsiteX1459" fmla="*/ 468976 w 2837633"/>
                  <a:gd name="connsiteY1459" fmla="*/ 3409633 h 5667340"/>
                  <a:gd name="connsiteX1460" fmla="*/ 483549 w 2837633"/>
                  <a:gd name="connsiteY1460" fmla="*/ 3409347 h 5667340"/>
                  <a:gd name="connsiteX1461" fmla="*/ 520125 w 2837633"/>
                  <a:gd name="connsiteY1461" fmla="*/ 3367913 h 5667340"/>
                  <a:gd name="connsiteX1462" fmla="*/ 555082 w 2837633"/>
                  <a:gd name="connsiteY1462" fmla="*/ 3293332 h 5667340"/>
                  <a:gd name="connsiteX1463" fmla="*/ 575084 w 2837633"/>
                  <a:gd name="connsiteY1463" fmla="*/ 3212370 h 5667340"/>
                  <a:gd name="connsiteX1464" fmla="*/ 630901 w 2837633"/>
                  <a:gd name="connsiteY1464" fmla="*/ 2932240 h 5667340"/>
                  <a:gd name="connsiteX1465" fmla="*/ 673763 w 2837633"/>
                  <a:gd name="connsiteY1465" fmla="*/ 2712498 h 5667340"/>
                  <a:gd name="connsiteX1466" fmla="*/ 686051 w 2837633"/>
                  <a:gd name="connsiteY1466" fmla="*/ 2664682 h 5667340"/>
                  <a:gd name="connsiteX1467" fmla="*/ 685384 w 2837633"/>
                  <a:gd name="connsiteY1467" fmla="*/ 2647061 h 5667340"/>
                  <a:gd name="connsiteX1468" fmla="*/ 672430 w 2837633"/>
                  <a:gd name="connsiteY1468" fmla="*/ 2653728 h 5667340"/>
                  <a:gd name="connsiteX1469" fmla="*/ 647855 w 2837633"/>
                  <a:gd name="connsiteY1469" fmla="*/ 2665063 h 5667340"/>
                  <a:gd name="connsiteX1470" fmla="*/ 629282 w 2837633"/>
                  <a:gd name="connsiteY1470" fmla="*/ 2680684 h 5667340"/>
                  <a:gd name="connsiteX1471" fmla="*/ 558130 w 2837633"/>
                  <a:gd name="connsiteY1471" fmla="*/ 2866898 h 5667340"/>
                  <a:gd name="connsiteX1472" fmla="*/ 462499 w 2837633"/>
                  <a:gd name="connsiteY1472" fmla="*/ 3162840 h 5667340"/>
                  <a:gd name="connsiteX1473" fmla="*/ 436400 w 2837633"/>
                  <a:gd name="connsiteY1473" fmla="*/ 3312859 h 5667340"/>
                  <a:gd name="connsiteX1474" fmla="*/ 452974 w 2837633"/>
                  <a:gd name="connsiteY1474" fmla="*/ 3400108 h 5667340"/>
                  <a:gd name="connsiteX1475" fmla="*/ 460975 w 2837633"/>
                  <a:gd name="connsiteY1475" fmla="*/ 3410966 h 5667340"/>
                  <a:gd name="connsiteX1476" fmla="*/ 544128 w 2837633"/>
                  <a:gd name="connsiteY1476" fmla="*/ 3084449 h 5667340"/>
                  <a:gd name="connsiteX1477" fmla="*/ 1844767 w 2837633"/>
                  <a:gd name="connsiteY1477" fmla="*/ 1337659 h 5667340"/>
                  <a:gd name="connsiteX1478" fmla="*/ 1755613 w 2837633"/>
                  <a:gd name="connsiteY1478" fmla="*/ 1062482 h 5667340"/>
                  <a:gd name="connsiteX1479" fmla="*/ 1733420 w 2837633"/>
                  <a:gd name="connsiteY1479" fmla="*/ 970375 h 5667340"/>
                  <a:gd name="connsiteX1480" fmla="*/ 1731038 w 2837633"/>
                  <a:gd name="connsiteY1480" fmla="*/ 959707 h 5667340"/>
                  <a:gd name="connsiteX1481" fmla="*/ 1718370 w 2837633"/>
                  <a:gd name="connsiteY1481" fmla="*/ 948849 h 5667340"/>
                  <a:gd name="connsiteX1482" fmla="*/ 1711417 w 2837633"/>
                  <a:gd name="connsiteY1482" fmla="*/ 963803 h 5667340"/>
                  <a:gd name="connsiteX1483" fmla="*/ 1715322 w 2837633"/>
                  <a:gd name="connsiteY1483" fmla="*/ 1038955 h 5667340"/>
                  <a:gd name="connsiteX1484" fmla="*/ 1745231 w 2837633"/>
                  <a:gd name="connsiteY1484" fmla="*/ 1213168 h 5667340"/>
                  <a:gd name="connsiteX1485" fmla="*/ 1833623 w 2837633"/>
                  <a:gd name="connsiteY1485" fmla="*/ 1496346 h 5667340"/>
                  <a:gd name="connsiteX1486" fmla="*/ 1908584 w 2837633"/>
                  <a:gd name="connsiteY1486" fmla="*/ 1649317 h 5667340"/>
                  <a:gd name="connsiteX1487" fmla="*/ 1932587 w 2837633"/>
                  <a:gd name="connsiteY1487" fmla="*/ 1625409 h 5667340"/>
                  <a:gd name="connsiteX1488" fmla="*/ 1902584 w 2837633"/>
                  <a:gd name="connsiteY1488" fmla="*/ 1533970 h 5667340"/>
                  <a:gd name="connsiteX1489" fmla="*/ 1906013 w 2837633"/>
                  <a:gd name="connsiteY1489" fmla="*/ 1532065 h 5667340"/>
                  <a:gd name="connsiteX1490" fmla="*/ 1931730 w 2837633"/>
                  <a:gd name="connsiteY1490" fmla="*/ 1600263 h 5667340"/>
                  <a:gd name="connsiteX1491" fmla="*/ 1964401 w 2837633"/>
                  <a:gd name="connsiteY1491" fmla="*/ 1619313 h 5667340"/>
                  <a:gd name="connsiteX1492" fmla="*/ 1974402 w 2837633"/>
                  <a:gd name="connsiteY1492" fmla="*/ 1617313 h 5667340"/>
                  <a:gd name="connsiteX1493" fmla="*/ 1945065 w 2837633"/>
                  <a:gd name="connsiteY1493" fmla="*/ 1531493 h 5667340"/>
                  <a:gd name="connsiteX1494" fmla="*/ 1897440 w 2837633"/>
                  <a:gd name="connsiteY1494" fmla="*/ 1320324 h 5667340"/>
                  <a:gd name="connsiteX1495" fmla="*/ 1873056 w 2837633"/>
                  <a:gd name="connsiteY1495" fmla="*/ 1241361 h 5667340"/>
                  <a:gd name="connsiteX1496" fmla="*/ 1783140 w 2837633"/>
                  <a:gd name="connsiteY1496" fmla="*/ 994473 h 5667340"/>
                  <a:gd name="connsiteX1497" fmla="*/ 1767900 w 2837633"/>
                  <a:gd name="connsiteY1497" fmla="*/ 955611 h 5667340"/>
                  <a:gd name="connsiteX1498" fmla="*/ 1748183 w 2837633"/>
                  <a:gd name="connsiteY1498" fmla="*/ 935418 h 5667340"/>
                  <a:gd name="connsiteX1499" fmla="*/ 1742564 w 2837633"/>
                  <a:gd name="connsiteY1499" fmla="*/ 966279 h 5667340"/>
                  <a:gd name="connsiteX1500" fmla="*/ 1777235 w 2837633"/>
                  <a:gd name="connsiteY1500" fmla="*/ 1093819 h 5667340"/>
                  <a:gd name="connsiteX1501" fmla="*/ 1855054 w 2837633"/>
                  <a:gd name="connsiteY1501" fmla="*/ 1341755 h 5667340"/>
                  <a:gd name="connsiteX1502" fmla="*/ 1859245 w 2837633"/>
                  <a:gd name="connsiteY1502" fmla="*/ 1362043 h 5667340"/>
                  <a:gd name="connsiteX1503" fmla="*/ 1855625 w 2837633"/>
                  <a:gd name="connsiteY1503" fmla="*/ 1363853 h 5667340"/>
                  <a:gd name="connsiteX1504" fmla="*/ 1844767 w 2837633"/>
                  <a:gd name="connsiteY1504" fmla="*/ 1337659 h 5667340"/>
                  <a:gd name="connsiteX1505" fmla="*/ 973896 w 2837633"/>
                  <a:gd name="connsiteY1505" fmla="*/ 2066512 h 5667340"/>
                  <a:gd name="connsiteX1506" fmla="*/ 967610 w 2837633"/>
                  <a:gd name="connsiteY1506" fmla="*/ 2068894 h 5667340"/>
                  <a:gd name="connsiteX1507" fmla="*/ 976277 w 2837633"/>
                  <a:gd name="connsiteY1507" fmla="*/ 2046129 h 5667340"/>
                  <a:gd name="connsiteX1508" fmla="*/ 1033808 w 2837633"/>
                  <a:gd name="connsiteY1508" fmla="*/ 1930305 h 5667340"/>
                  <a:gd name="connsiteX1509" fmla="*/ 1113818 w 2837633"/>
                  <a:gd name="connsiteY1509" fmla="*/ 1749330 h 5667340"/>
                  <a:gd name="connsiteX1510" fmla="*/ 1129058 w 2837633"/>
                  <a:gd name="connsiteY1510" fmla="*/ 1710468 h 5667340"/>
                  <a:gd name="connsiteX1511" fmla="*/ 1118771 w 2837633"/>
                  <a:gd name="connsiteY1511" fmla="*/ 1690751 h 5667340"/>
                  <a:gd name="connsiteX1512" fmla="*/ 1071908 w 2837633"/>
                  <a:gd name="connsiteY1512" fmla="*/ 1717421 h 5667340"/>
                  <a:gd name="connsiteX1513" fmla="*/ 1021426 w 2837633"/>
                  <a:gd name="connsiteY1513" fmla="*/ 1791525 h 5667340"/>
                  <a:gd name="connsiteX1514" fmla="*/ 892076 w 2837633"/>
                  <a:gd name="connsiteY1514" fmla="*/ 2077657 h 5667340"/>
                  <a:gd name="connsiteX1515" fmla="*/ 842070 w 2837633"/>
                  <a:gd name="connsiteY1515" fmla="*/ 2247583 h 5667340"/>
                  <a:gd name="connsiteX1516" fmla="*/ 847690 w 2837633"/>
                  <a:gd name="connsiteY1516" fmla="*/ 2273586 h 5667340"/>
                  <a:gd name="connsiteX1517" fmla="*/ 852643 w 2837633"/>
                  <a:gd name="connsiteY1517" fmla="*/ 2282920 h 5667340"/>
                  <a:gd name="connsiteX1518" fmla="*/ 881694 w 2837633"/>
                  <a:gd name="connsiteY1518" fmla="*/ 2296351 h 5667340"/>
                  <a:gd name="connsiteX1519" fmla="*/ 973706 w 2837633"/>
                  <a:gd name="connsiteY1519" fmla="*/ 2159476 h 5667340"/>
                  <a:gd name="connsiteX1520" fmla="*/ 1087339 w 2837633"/>
                  <a:gd name="connsiteY1520" fmla="*/ 1942401 h 5667340"/>
                  <a:gd name="connsiteX1521" fmla="*/ 1148394 w 2837633"/>
                  <a:gd name="connsiteY1521" fmla="*/ 1757331 h 5667340"/>
                  <a:gd name="connsiteX1522" fmla="*/ 1152299 w 2837633"/>
                  <a:gd name="connsiteY1522" fmla="*/ 1714563 h 5667340"/>
                  <a:gd name="connsiteX1523" fmla="*/ 1146489 w 2837633"/>
                  <a:gd name="connsiteY1523" fmla="*/ 1696180 h 5667340"/>
                  <a:gd name="connsiteX1524" fmla="*/ 1141250 w 2837633"/>
                  <a:gd name="connsiteY1524" fmla="*/ 1697323 h 5667340"/>
                  <a:gd name="connsiteX1525" fmla="*/ 973896 w 2837633"/>
                  <a:gd name="connsiteY1525" fmla="*/ 2066512 h 5667340"/>
                  <a:gd name="connsiteX1526" fmla="*/ 1193257 w 2837633"/>
                  <a:gd name="connsiteY1526" fmla="*/ 2442369 h 5667340"/>
                  <a:gd name="connsiteX1527" fmla="*/ 1015520 w 2837633"/>
                  <a:gd name="connsiteY1527" fmla="*/ 2437511 h 5667340"/>
                  <a:gd name="connsiteX1528" fmla="*/ 938463 w 2837633"/>
                  <a:gd name="connsiteY1528" fmla="*/ 2450560 h 5667340"/>
                  <a:gd name="connsiteX1529" fmla="*/ 920461 w 2837633"/>
                  <a:gd name="connsiteY1529" fmla="*/ 2498090 h 5667340"/>
                  <a:gd name="connsiteX1530" fmla="*/ 954560 w 2837633"/>
                  <a:gd name="connsiteY1530" fmla="*/ 2503615 h 5667340"/>
                  <a:gd name="connsiteX1531" fmla="*/ 1164682 w 2837633"/>
                  <a:gd name="connsiteY1531" fmla="*/ 2527427 h 5667340"/>
                  <a:gd name="connsiteX1532" fmla="*/ 1431763 w 2837633"/>
                  <a:gd name="connsiteY1532" fmla="*/ 2525427 h 5667340"/>
                  <a:gd name="connsiteX1533" fmla="*/ 1494342 w 2837633"/>
                  <a:gd name="connsiteY1533" fmla="*/ 2509044 h 5667340"/>
                  <a:gd name="connsiteX1534" fmla="*/ 1506344 w 2837633"/>
                  <a:gd name="connsiteY1534" fmla="*/ 2473897 h 5667340"/>
                  <a:gd name="connsiteX1535" fmla="*/ 1437097 w 2837633"/>
                  <a:gd name="connsiteY1535" fmla="*/ 2414461 h 5667340"/>
                  <a:gd name="connsiteX1536" fmla="*/ 1376327 w 2837633"/>
                  <a:gd name="connsiteY1536" fmla="*/ 2403602 h 5667340"/>
                  <a:gd name="connsiteX1537" fmla="*/ 1356325 w 2837633"/>
                  <a:gd name="connsiteY1537" fmla="*/ 2399411 h 5667340"/>
                  <a:gd name="connsiteX1538" fmla="*/ 1274696 w 2837633"/>
                  <a:gd name="connsiteY1538" fmla="*/ 2383980 h 5667340"/>
                  <a:gd name="connsiteX1539" fmla="*/ 1122772 w 2837633"/>
                  <a:gd name="connsiteY1539" fmla="*/ 2394839 h 5667340"/>
                  <a:gd name="connsiteX1540" fmla="*/ 1030951 w 2837633"/>
                  <a:gd name="connsiteY1540" fmla="*/ 2422080 h 5667340"/>
                  <a:gd name="connsiteX1541" fmla="*/ 1253360 w 2837633"/>
                  <a:gd name="connsiteY1541" fmla="*/ 2437511 h 5667340"/>
                  <a:gd name="connsiteX1542" fmla="*/ 1252883 w 2837633"/>
                  <a:gd name="connsiteY1542" fmla="*/ 2442750 h 5667340"/>
                  <a:gd name="connsiteX1543" fmla="*/ 1193257 w 2837633"/>
                  <a:gd name="connsiteY1543" fmla="*/ 2442369 h 5667340"/>
                  <a:gd name="connsiteX1544" fmla="*/ 2264534 w 2837633"/>
                  <a:gd name="connsiteY1544" fmla="*/ 1828578 h 5667340"/>
                  <a:gd name="connsiteX1545" fmla="*/ 2347496 w 2837633"/>
                  <a:gd name="connsiteY1545" fmla="*/ 1822767 h 5667340"/>
                  <a:gd name="connsiteX1546" fmla="*/ 2364642 w 2837633"/>
                  <a:gd name="connsiteY1546" fmla="*/ 1821815 h 5667340"/>
                  <a:gd name="connsiteX1547" fmla="*/ 2364927 w 2837633"/>
                  <a:gd name="connsiteY1547" fmla="*/ 1828197 h 5667340"/>
                  <a:gd name="connsiteX1548" fmla="*/ 2253961 w 2837633"/>
                  <a:gd name="connsiteY1548" fmla="*/ 1839817 h 5667340"/>
                  <a:gd name="connsiteX1549" fmla="*/ 2255199 w 2837633"/>
                  <a:gd name="connsiteY1549" fmla="*/ 1889919 h 5667340"/>
                  <a:gd name="connsiteX1550" fmla="*/ 2265581 w 2837633"/>
                  <a:gd name="connsiteY1550" fmla="*/ 1899539 h 5667340"/>
                  <a:gd name="connsiteX1551" fmla="*/ 2330542 w 2837633"/>
                  <a:gd name="connsiteY1551" fmla="*/ 1916208 h 5667340"/>
                  <a:gd name="connsiteX1552" fmla="*/ 2604862 w 2837633"/>
                  <a:gd name="connsiteY1552" fmla="*/ 1920303 h 5667340"/>
                  <a:gd name="connsiteX1553" fmla="*/ 2787456 w 2837633"/>
                  <a:gd name="connsiteY1553" fmla="*/ 1847818 h 5667340"/>
                  <a:gd name="connsiteX1554" fmla="*/ 2810507 w 2837633"/>
                  <a:gd name="connsiteY1554" fmla="*/ 1833721 h 5667340"/>
                  <a:gd name="connsiteX1555" fmla="*/ 2808983 w 2837633"/>
                  <a:gd name="connsiteY1555" fmla="*/ 1828578 h 5667340"/>
                  <a:gd name="connsiteX1556" fmla="*/ 2732687 w 2837633"/>
                  <a:gd name="connsiteY1556" fmla="*/ 1847723 h 5667340"/>
                  <a:gd name="connsiteX1557" fmla="*/ 2731925 w 2837633"/>
                  <a:gd name="connsiteY1557" fmla="*/ 1845532 h 5667340"/>
                  <a:gd name="connsiteX1558" fmla="*/ 2737164 w 2837633"/>
                  <a:gd name="connsiteY1558" fmla="*/ 1841055 h 5667340"/>
                  <a:gd name="connsiteX1559" fmla="*/ 2804982 w 2837633"/>
                  <a:gd name="connsiteY1559" fmla="*/ 1817910 h 5667340"/>
                  <a:gd name="connsiteX1560" fmla="*/ 2810030 w 2837633"/>
                  <a:gd name="connsiteY1560" fmla="*/ 1799050 h 5667340"/>
                  <a:gd name="connsiteX1561" fmla="*/ 2782027 w 2837633"/>
                  <a:gd name="connsiteY1561" fmla="*/ 1779905 h 5667340"/>
                  <a:gd name="connsiteX1562" fmla="*/ 2631437 w 2837633"/>
                  <a:gd name="connsiteY1562" fmla="*/ 1783144 h 5667340"/>
                  <a:gd name="connsiteX1563" fmla="*/ 2466559 w 2837633"/>
                  <a:gd name="connsiteY1563" fmla="*/ 1793907 h 5667340"/>
                  <a:gd name="connsiteX1564" fmla="*/ 2306063 w 2837633"/>
                  <a:gd name="connsiteY1564" fmla="*/ 1813814 h 5667340"/>
                  <a:gd name="connsiteX1565" fmla="*/ 2250151 w 2837633"/>
                  <a:gd name="connsiteY1565" fmla="*/ 1817148 h 5667340"/>
                  <a:gd name="connsiteX1566" fmla="*/ 2248532 w 2837633"/>
                  <a:gd name="connsiteY1566" fmla="*/ 1822958 h 5667340"/>
                  <a:gd name="connsiteX1567" fmla="*/ 2264534 w 2837633"/>
                  <a:gd name="connsiteY1567" fmla="*/ 1828578 h 5667340"/>
                  <a:gd name="connsiteX1568" fmla="*/ 1481483 w 2837633"/>
                  <a:gd name="connsiteY1568" fmla="*/ 4174204 h 5667340"/>
                  <a:gd name="connsiteX1569" fmla="*/ 1312224 w 2837633"/>
                  <a:gd name="connsiteY1569" fmla="*/ 4471575 h 5667340"/>
                  <a:gd name="connsiteX1570" fmla="*/ 1249645 w 2837633"/>
                  <a:gd name="connsiteY1570" fmla="*/ 4615212 h 5667340"/>
                  <a:gd name="connsiteX1571" fmla="*/ 1208973 w 2837633"/>
                  <a:gd name="connsiteY1571" fmla="*/ 4732750 h 5667340"/>
                  <a:gd name="connsiteX1572" fmla="*/ 1206497 w 2837633"/>
                  <a:gd name="connsiteY1572" fmla="*/ 4746657 h 5667340"/>
                  <a:gd name="connsiteX1573" fmla="*/ 1207163 w 2837633"/>
                  <a:gd name="connsiteY1573" fmla="*/ 4842955 h 5667340"/>
                  <a:gd name="connsiteX1574" fmla="*/ 1195733 w 2837633"/>
                  <a:gd name="connsiteY1574" fmla="*/ 4935728 h 5667340"/>
                  <a:gd name="connsiteX1575" fmla="*/ 1239263 w 2837633"/>
                  <a:gd name="connsiteY1575" fmla="*/ 4851813 h 5667340"/>
                  <a:gd name="connsiteX1576" fmla="*/ 1272505 w 2837633"/>
                  <a:gd name="connsiteY1576" fmla="*/ 4763421 h 5667340"/>
                  <a:gd name="connsiteX1577" fmla="*/ 1276982 w 2837633"/>
                  <a:gd name="connsiteY1577" fmla="*/ 4733703 h 5667340"/>
                  <a:gd name="connsiteX1578" fmla="*/ 1294222 w 2837633"/>
                  <a:gd name="connsiteY1578" fmla="*/ 4544536 h 5667340"/>
                  <a:gd name="connsiteX1579" fmla="*/ 1297365 w 2837633"/>
                  <a:gd name="connsiteY1579" fmla="*/ 4539679 h 5667340"/>
                  <a:gd name="connsiteX1580" fmla="*/ 1287459 w 2837633"/>
                  <a:gd name="connsiteY1580" fmla="*/ 4734560 h 5667340"/>
                  <a:gd name="connsiteX1581" fmla="*/ 1338799 w 2837633"/>
                  <a:gd name="connsiteY1581" fmla="*/ 4647216 h 5667340"/>
                  <a:gd name="connsiteX1582" fmla="*/ 1478531 w 2837633"/>
                  <a:gd name="connsiteY1582" fmla="*/ 4387755 h 5667340"/>
                  <a:gd name="connsiteX1583" fmla="*/ 1485198 w 2837633"/>
                  <a:gd name="connsiteY1583" fmla="*/ 4340035 h 5667340"/>
                  <a:gd name="connsiteX1584" fmla="*/ 1506629 w 2837633"/>
                  <a:gd name="connsiteY1584" fmla="*/ 4179252 h 5667340"/>
                  <a:gd name="connsiteX1585" fmla="*/ 1531394 w 2837633"/>
                  <a:gd name="connsiteY1585" fmla="*/ 4112292 h 5667340"/>
                  <a:gd name="connsiteX1586" fmla="*/ 1481483 w 2837633"/>
                  <a:gd name="connsiteY1586" fmla="*/ 4174204 h 5667340"/>
                  <a:gd name="connsiteX1587" fmla="*/ 1878009 w 2837633"/>
                  <a:gd name="connsiteY1587" fmla="*/ 2192052 h 5667340"/>
                  <a:gd name="connsiteX1588" fmla="*/ 1835909 w 2837633"/>
                  <a:gd name="connsiteY1588" fmla="*/ 2307114 h 5667340"/>
                  <a:gd name="connsiteX1589" fmla="*/ 1704178 w 2837633"/>
                  <a:gd name="connsiteY1589" fmla="*/ 2659158 h 5667340"/>
                  <a:gd name="connsiteX1590" fmla="*/ 1500629 w 2837633"/>
                  <a:gd name="connsiteY1590" fmla="*/ 3300952 h 5667340"/>
                  <a:gd name="connsiteX1591" fmla="*/ 1289459 w 2837633"/>
                  <a:gd name="connsiteY1591" fmla="*/ 4173918 h 5667340"/>
                  <a:gd name="connsiteX1592" fmla="*/ 1241168 w 2837633"/>
                  <a:gd name="connsiteY1592" fmla="*/ 4368419 h 5667340"/>
                  <a:gd name="connsiteX1593" fmla="*/ 1208116 w 2837633"/>
                  <a:gd name="connsiteY1593" fmla="*/ 4516819 h 5667340"/>
                  <a:gd name="connsiteX1594" fmla="*/ 1257646 w 2837633"/>
                  <a:gd name="connsiteY1594" fmla="*/ 4420426 h 5667340"/>
                  <a:gd name="connsiteX1595" fmla="*/ 1276410 w 2837633"/>
                  <a:gd name="connsiteY1595" fmla="*/ 4335463 h 5667340"/>
                  <a:gd name="connsiteX1596" fmla="*/ 1296698 w 2837633"/>
                  <a:gd name="connsiteY1596" fmla="*/ 4264597 h 5667340"/>
                  <a:gd name="connsiteX1597" fmla="*/ 1373089 w 2837633"/>
                  <a:gd name="connsiteY1597" fmla="*/ 3905980 h 5667340"/>
                  <a:gd name="connsiteX1598" fmla="*/ 1575781 w 2837633"/>
                  <a:gd name="connsiteY1598" fmla="*/ 3133979 h 5667340"/>
                  <a:gd name="connsiteX1599" fmla="*/ 1738373 w 2837633"/>
                  <a:gd name="connsiteY1599" fmla="*/ 2636107 h 5667340"/>
                  <a:gd name="connsiteX1600" fmla="*/ 1852958 w 2837633"/>
                  <a:gd name="connsiteY1600" fmla="*/ 2334355 h 5667340"/>
                  <a:gd name="connsiteX1601" fmla="*/ 1920300 w 2837633"/>
                  <a:gd name="connsiteY1601" fmla="*/ 2155762 h 5667340"/>
                  <a:gd name="connsiteX1602" fmla="*/ 1941446 w 2837633"/>
                  <a:gd name="connsiteY1602" fmla="*/ 2088991 h 5667340"/>
                  <a:gd name="connsiteX1603" fmla="*/ 1938969 w 2837633"/>
                  <a:gd name="connsiteY1603" fmla="*/ 2087182 h 5667340"/>
                  <a:gd name="connsiteX1604" fmla="*/ 1878009 w 2837633"/>
                  <a:gd name="connsiteY1604" fmla="*/ 2192052 h 5667340"/>
                  <a:gd name="connsiteX1605" fmla="*/ 2227196 w 2837633"/>
                  <a:gd name="connsiteY1605" fmla="*/ 2014887 h 5667340"/>
                  <a:gd name="connsiteX1606" fmla="*/ 2352354 w 2837633"/>
                  <a:gd name="connsiteY1606" fmla="*/ 2117185 h 5667340"/>
                  <a:gd name="connsiteX1607" fmla="*/ 2455319 w 2837633"/>
                  <a:gd name="connsiteY1607" fmla="*/ 2191671 h 5667340"/>
                  <a:gd name="connsiteX1608" fmla="*/ 2616959 w 2837633"/>
                  <a:gd name="connsiteY1608" fmla="*/ 2280539 h 5667340"/>
                  <a:gd name="connsiteX1609" fmla="*/ 2690396 w 2837633"/>
                  <a:gd name="connsiteY1609" fmla="*/ 2301018 h 5667340"/>
                  <a:gd name="connsiteX1610" fmla="*/ 2726972 w 2837633"/>
                  <a:gd name="connsiteY1610" fmla="*/ 2308447 h 5667340"/>
                  <a:gd name="connsiteX1611" fmla="*/ 2743641 w 2837633"/>
                  <a:gd name="connsiteY1611" fmla="*/ 2291683 h 5667340"/>
                  <a:gd name="connsiteX1612" fmla="*/ 2723353 w 2837633"/>
                  <a:gd name="connsiteY1612" fmla="*/ 2236153 h 5667340"/>
                  <a:gd name="connsiteX1613" fmla="*/ 2624198 w 2837633"/>
                  <a:gd name="connsiteY1613" fmla="*/ 2136426 h 5667340"/>
                  <a:gd name="connsiteX1614" fmla="*/ 2485323 w 2837633"/>
                  <a:gd name="connsiteY1614" fmla="*/ 2044128 h 5667340"/>
                  <a:gd name="connsiteX1615" fmla="*/ 2343591 w 2837633"/>
                  <a:gd name="connsiteY1615" fmla="*/ 1984883 h 5667340"/>
                  <a:gd name="connsiteX1616" fmla="*/ 2259581 w 2837633"/>
                  <a:gd name="connsiteY1616" fmla="*/ 1946497 h 5667340"/>
                  <a:gd name="connsiteX1617" fmla="*/ 2248817 w 2837633"/>
                  <a:gd name="connsiteY1617" fmla="*/ 1941925 h 5667340"/>
                  <a:gd name="connsiteX1618" fmla="*/ 2255199 w 2837633"/>
                  <a:gd name="connsiteY1618" fmla="*/ 1962309 h 5667340"/>
                  <a:gd name="connsiteX1619" fmla="*/ 2334352 w 2837633"/>
                  <a:gd name="connsiteY1619" fmla="*/ 2007362 h 5667340"/>
                  <a:gd name="connsiteX1620" fmla="*/ 2355402 w 2837633"/>
                  <a:gd name="connsiteY1620" fmla="*/ 2023745 h 5667340"/>
                  <a:gd name="connsiteX1621" fmla="*/ 2353973 w 2837633"/>
                  <a:gd name="connsiteY1621" fmla="*/ 2027460 h 5667340"/>
                  <a:gd name="connsiteX1622" fmla="*/ 2346544 w 2837633"/>
                  <a:gd name="connsiteY1622" fmla="*/ 2025364 h 5667340"/>
                  <a:gd name="connsiteX1623" fmla="*/ 2254818 w 2837633"/>
                  <a:gd name="connsiteY1623" fmla="*/ 1972120 h 5667340"/>
                  <a:gd name="connsiteX1624" fmla="*/ 2235863 w 2837633"/>
                  <a:gd name="connsiteY1624" fmla="*/ 1979549 h 5667340"/>
                  <a:gd name="connsiteX1625" fmla="*/ 2258723 w 2837633"/>
                  <a:gd name="connsiteY1625" fmla="*/ 2000695 h 5667340"/>
                  <a:gd name="connsiteX1626" fmla="*/ 2408742 w 2837633"/>
                  <a:gd name="connsiteY1626" fmla="*/ 2109280 h 5667340"/>
                  <a:gd name="connsiteX1627" fmla="*/ 2497229 w 2837633"/>
                  <a:gd name="connsiteY1627" fmla="*/ 2163667 h 5667340"/>
                  <a:gd name="connsiteX1628" fmla="*/ 2586765 w 2837633"/>
                  <a:gd name="connsiteY1628" fmla="*/ 2219103 h 5667340"/>
                  <a:gd name="connsiteX1629" fmla="*/ 2597813 w 2837633"/>
                  <a:gd name="connsiteY1629" fmla="*/ 2232342 h 5667340"/>
                  <a:gd name="connsiteX1630" fmla="*/ 2586860 w 2837633"/>
                  <a:gd name="connsiteY1630" fmla="*/ 2226723 h 5667340"/>
                  <a:gd name="connsiteX1631" fmla="*/ 2378738 w 2837633"/>
                  <a:gd name="connsiteY1631" fmla="*/ 2103279 h 5667340"/>
                  <a:gd name="connsiteX1632" fmla="*/ 2249579 w 2837633"/>
                  <a:gd name="connsiteY1632" fmla="*/ 2005933 h 5667340"/>
                  <a:gd name="connsiteX1633" fmla="*/ 2230625 w 2837633"/>
                  <a:gd name="connsiteY1633" fmla="*/ 1983645 h 5667340"/>
                  <a:gd name="connsiteX1634" fmla="*/ 2227196 w 2837633"/>
                  <a:gd name="connsiteY1634" fmla="*/ 2014887 h 5667340"/>
                  <a:gd name="connsiteX1635" fmla="*/ 571274 w 2837633"/>
                  <a:gd name="connsiteY1635" fmla="*/ 2599246 h 5667340"/>
                  <a:gd name="connsiteX1636" fmla="*/ 529555 w 2837633"/>
                  <a:gd name="connsiteY1636" fmla="*/ 2610961 h 5667340"/>
                  <a:gd name="connsiteX1637" fmla="*/ 257235 w 2837633"/>
                  <a:gd name="connsiteY1637" fmla="*/ 2812415 h 5667340"/>
                  <a:gd name="connsiteX1638" fmla="*/ 146555 w 2837633"/>
                  <a:gd name="connsiteY1638" fmla="*/ 2926143 h 5667340"/>
                  <a:gd name="connsiteX1639" fmla="*/ 81213 w 2837633"/>
                  <a:gd name="connsiteY1639" fmla="*/ 3049778 h 5667340"/>
                  <a:gd name="connsiteX1640" fmla="*/ 85976 w 2837633"/>
                  <a:gd name="connsiteY1640" fmla="*/ 3091021 h 5667340"/>
                  <a:gd name="connsiteX1641" fmla="*/ 119504 w 2837633"/>
                  <a:gd name="connsiteY1641" fmla="*/ 3089592 h 5667340"/>
                  <a:gd name="connsiteX1642" fmla="*/ 262855 w 2837633"/>
                  <a:gd name="connsiteY1642" fmla="*/ 2969292 h 5667340"/>
                  <a:gd name="connsiteX1643" fmla="*/ 365820 w 2837633"/>
                  <a:gd name="connsiteY1643" fmla="*/ 2866041 h 5667340"/>
                  <a:gd name="connsiteX1644" fmla="*/ 510791 w 2837633"/>
                  <a:gd name="connsiteY1644" fmla="*/ 2708307 h 5667340"/>
                  <a:gd name="connsiteX1645" fmla="*/ 585086 w 2837633"/>
                  <a:gd name="connsiteY1645" fmla="*/ 2634202 h 5667340"/>
                  <a:gd name="connsiteX1646" fmla="*/ 571274 w 2837633"/>
                  <a:gd name="connsiteY1646" fmla="*/ 2599246 h 5667340"/>
                  <a:gd name="connsiteX1647" fmla="*/ 1620739 w 2837633"/>
                  <a:gd name="connsiteY1647" fmla="*/ 1906016 h 5667340"/>
                  <a:gd name="connsiteX1648" fmla="*/ 1774853 w 2837633"/>
                  <a:gd name="connsiteY1648" fmla="*/ 1874869 h 5667340"/>
                  <a:gd name="connsiteX1649" fmla="*/ 1831337 w 2837633"/>
                  <a:gd name="connsiteY1649" fmla="*/ 1861629 h 5667340"/>
                  <a:gd name="connsiteX1650" fmla="*/ 1841433 w 2837633"/>
                  <a:gd name="connsiteY1650" fmla="*/ 1837531 h 5667340"/>
                  <a:gd name="connsiteX1651" fmla="*/ 1834385 w 2837633"/>
                  <a:gd name="connsiteY1651" fmla="*/ 1816671 h 5667340"/>
                  <a:gd name="connsiteX1652" fmla="*/ 1829717 w 2837633"/>
                  <a:gd name="connsiteY1652" fmla="*/ 1816005 h 5667340"/>
                  <a:gd name="connsiteX1653" fmla="*/ 1644742 w 2837633"/>
                  <a:gd name="connsiteY1653" fmla="*/ 1826196 h 5667340"/>
                  <a:gd name="connsiteX1654" fmla="*/ 1457099 w 2837633"/>
                  <a:gd name="connsiteY1654" fmla="*/ 1843246 h 5667340"/>
                  <a:gd name="connsiteX1655" fmla="*/ 1390996 w 2837633"/>
                  <a:gd name="connsiteY1655" fmla="*/ 1861534 h 5667340"/>
                  <a:gd name="connsiteX1656" fmla="*/ 1342037 w 2837633"/>
                  <a:gd name="connsiteY1656" fmla="*/ 1880489 h 5667340"/>
                  <a:gd name="connsiteX1657" fmla="*/ 1326893 w 2837633"/>
                  <a:gd name="connsiteY1657" fmla="*/ 1888966 h 5667340"/>
                  <a:gd name="connsiteX1658" fmla="*/ 1306128 w 2837633"/>
                  <a:gd name="connsiteY1658" fmla="*/ 1927828 h 5667340"/>
                  <a:gd name="connsiteX1659" fmla="*/ 1338227 w 2837633"/>
                  <a:gd name="connsiteY1659" fmla="*/ 1977358 h 5667340"/>
                  <a:gd name="connsiteX1660" fmla="*/ 1409665 w 2837633"/>
                  <a:gd name="connsiteY1660" fmla="*/ 1982311 h 5667340"/>
                  <a:gd name="connsiteX1661" fmla="*/ 1623977 w 2837633"/>
                  <a:gd name="connsiteY1661" fmla="*/ 1963261 h 5667340"/>
                  <a:gd name="connsiteX1662" fmla="*/ 1772186 w 2837633"/>
                  <a:gd name="connsiteY1662" fmla="*/ 1914303 h 5667340"/>
                  <a:gd name="connsiteX1663" fmla="*/ 1833432 w 2837633"/>
                  <a:gd name="connsiteY1663" fmla="*/ 1886204 h 5667340"/>
                  <a:gd name="connsiteX1664" fmla="*/ 1840766 w 2837633"/>
                  <a:gd name="connsiteY1664" fmla="*/ 1875441 h 5667340"/>
                  <a:gd name="connsiteX1665" fmla="*/ 1832480 w 2837633"/>
                  <a:gd name="connsiteY1665" fmla="*/ 1872583 h 5667340"/>
                  <a:gd name="connsiteX1666" fmla="*/ 1698177 w 2837633"/>
                  <a:gd name="connsiteY1666" fmla="*/ 1905730 h 5667340"/>
                  <a:gd name="connsiteX1667" fmla="*/ 1581305 w 2837633"/>
                  <a:gd name="connsiteY1667" fmla="*/ 1923066 h 5667340"/>
                  <a:gd name="connsiteX1668" fmla="*/ 1562827 w 2837633"/>
                  <a:gd name="connsiteY1668" fmla="*/ 1922208 h 5667340"/>
                  <a:gd name="connsiteX1669" fmla="*/ 1562827 w 2837633"/>
                  <a:gd name="connsiteY1669" fmla="*/ 1916112 h 5667340"/>
                  <a:gd name="connsiteX1670" fmla="*/ 1620739 w 2837633"/>
                  <a:gd name="connsiteY1670" fmla="*/ 1906016 h 5667340"/>
                  <a:gd name="connsiteX1671" fmla="*/ 1211926 w 2837633"/>
                  <a:gd name="connsiteY1671" fmla="*/ 2313305 h 5667340"/>
                  <a:gd name="connsiteX1672" fmla="*/ 1359563 w 2837633"/>
                  <a:gd name="connsiteY1672" fmla="*/ 2297113 h 5667340"/>
                  <a:gd name="connsiteX1673" fmla="*/ 1359944 w 2837633"/>
                  <a:gd name="connsiteY1673" fmla="*/ 2302542 h 5667340"/>
                  <a:gd name="connsiteX1674" fmla="*/ 1269362 w 2837633"/>
                  <a:gd name="connsiteY1674" fmla="*/ 2313115 h 5667340"/>
                  <a:gd name="connsiteX1675" fmla="*/ 993708 w 2837633"/>
                  <a:gd name="connsiteY1675" fmla="*/ 2381504 h 5667340"/>
                  <a:gd name="connsiteX1676" fmla="*/ 916175 w 2837633"/>
                  <a:gd name="connsiteY1676" fmla="*/ 2423795 h 5667340"/>
                  <a:gd name="connsiteX1677" fmla="*/ 946369 w 2837633"/>
                  <a:gd name="connsiteY1677" fmla="*/ 2431129 h 5667340"/>
                  <a:gd name="connsiteX1678" fmla="*/ 1242311 w 2837633"/>
                  <a:gd name="connsiteY1678" fmla="*/ 2365216 h 5667340"/>
                  <a:gd name="connsiteX1679" fmla="*/ 1290888 w 2837633"/>
                  <a:gd name="connsiteY1679" fmla="*/ 2364550 h 5667340"/>
                  <a:gd name="connsiteX1680" fmla="*/ 1354706 w 2837633"/>
                  <a:gd name="connsiteY1680" fmla="*/ 2378837 h 5667340"/>
                  <a:gd name="connsiteX1681" fmla="*/ 1403188 w 2837633"/>
                  <a:gd name="connsiteY1681" fmla="*/ 2377980 h 5667340"/>
                  <a:gd name="connsiteX1682" fmla="*/ 1460814 w 2837633"/>
                  <a:gd name="connsiteY1682" fmla="*/ 2347595 h 5667340"/>
                  <a:gd name="connsiteX1683" fmla="*/ 1484055 w 2837633"/>
                  <a:gd name="connsiteY1683" fmla="*/ 2267395 h 5667340"/>
                  <a:gd name="connsiteX1684" fmla="*/ 1476911 w 2837633"/>
                  <a:gd name="connsiteY1684" fmla="*/ 2259203 h 5667340"/>
                  <a:gd name="connsiteX1685" fmla="*/ 1312224 w 2837633"/>
                  <a:gd name="connsiteY1685" fmla="*/ 2224532 h 5667340"/>
                  <a:gd name="connsiteX1686" fmla="*/ 1139345 w 2837633"/>
                  <a:gd name="connsiteY1686" fmla="*/ 2259775 h 5667340"/>
                  <a:gd name="connsiteX1687" fmla="*/ 1079814 w 2837633"/>
                  <a:gd name="connsiteY1687" fmla="*/ 2283968 h 5667340"/>
                  <a:gd name="connsiteX1688" fmla="*/ 931319 w 2837633"/>
                  <a:gd name="connsiteY1688" fmla="*/ 2384838 h 5667340"/>
                  <a:gd name="connsiteX1689" fmla="*/ 918270 w 2837633"/>
                  <a:gd name="connsiteY1689" fmla="*/ 2401316 h 5667340"/>
                  <a:gd name="connsiteX1690" fmla="*/ 921985 w 2837633"/>
                  <a:gd name="connsiteY1690" fmla="*/ 2407888 h 5667340"/>
                  <a:gd name="connsiteX1691" fmla="*/ 1211926 w 2837633"/>
                  <a:gd name="connsiteY1691" fmla="*/ 2313305 h 5667340"/>
                  <a:gd name="connsiteX1692" fmla="*/ 525269 w 2837633"/>
                  <a:gd name="connsiteY1692" fmla="*/ 2349691 h 5667340"/>
                  <a:gd name="connsiteX1693" fmla="*/ 412493 w 2837633"/>
                  <a:gd name="connsiteY1693" fmla="*/ 2293493 h 5667340"/>
                  <a:gd name="connsiteX1694" fmla="*/ 321624 w 2837633"/>
                  <a:gd name="connsiteY1694" fmla="*/ 2245868 h 5667340"/>
                  <a:gd name="connsiteX1695" fmla="*/ 195513 w 2837633"/>
                  <a:gd name="connsiteY1695" fmla="*/ 2207006 h 5667340"/>
                  <a:gd name="connsiteX1696" fmla="*/ 160080 w 2837633"/>
                  <a:gd name="connsiteY1696" fmla="*/ 2200815 h 5667340"/>
                  <a:gd name="connsiteX1697" fmla="*/ 79975 w 2837633"/>
                  <a:gd name="connsiteY1697" fmla="*/ 2191195 h 5667340"/>
                  <a:gd name="connsiteX1698" fmla="*/ 54924 w 2837633"/>
                  <a:gd name="connsiteY1698" fmla="*/ 2200053 h 5667340"/>
                  <a:gd name="connsiteX1699" fmla="*/ 49495 w 2837633"/>
                  <a:gd name="connsiteY1699" fmla="*/ 2244439 h 5667340"/>
                  <a:gd name="connsiteX1700" fmla="*/ 109312 w 2837633"/>
                  <a:gd name="connsiteY1700" fmla="*/ 2310638 h 5667340"/>
                  <a:gd name="connsiteX1701" fmla="*/ 280762 w 2837633"/>
                  <a:gd name="connsiteY1701" fmla="*/ 2380647 h 5667340"/>
                  <a:gd name="connsiteX1702" fmla="*/ 433924 w 2837633"/>
                  <a:gd name="connsiteY1702" fmla="*/ 2408746 h 5667340"/>
                  <a:gd name="connsiteX1703" fmla="*/ 510314 w 2837633"/>
                  <a:gd name="connsiteY1703" fmla="*/ 2433987 h 5667340"/>
                  <a:gd name="connsiteX1704" fmla="*/ 522602 w 2837633"/>
                  <a:gd name="connsiteY1704" fmla="*/ 2438273 h 5667340"/>
                  <a:gd name="connsiteX1705" fmla="*/ 530793 w 2837633"/>
                  <a:gd name="connsiteY1705" fmla="*/ 2433892 h 5667340"/>
                  <a:gd name="connsiteX1706" fmla="*/ 528983 w 2837633"/>
                  <a:gd name="connsiteY1706" fmla="*/ 2423509 h 5667340"/>
                  <a:gd name="connsiteX1707" fmla="*/ 517553 w 2837633"/>
                  <a:gd name="connsiteY1707" fmla="*/ 2391220 h 5667340"/>
                  <a:gd name="connsiteX1708" fmla="*/ 521649 w 2837633"/>
                  <a:gd name="connsiteY1708" fmla="*/ 2374646 h 5667340"/>
                  <a:gd name="connsiteX1709" fmla="*/ 534222 w 2837633"/>
                  <a:gd name="connsiteY1709" fmla="*/ 2377504 h 5667340"/>
                  <a:gd name="connsiteX1710" fmla="*/ 540985 w 2837633"/>
                  <a:gd name="connsiteY1710" fmla="*/ 2381409 h 5667340"/>
                  <a:gd name="connsiteX1711" fmla="*/ 525269 w 2837633"/>
                  <a:gd name="connsiteY1711" fmla="*/ 2349691 h 5667340"/>
                  <a:gd name="connsiteX1712" fmla="*/ 2254723 w 2837633"/>
                  <a:gd name="connsiteY1712" fmla="*/ 1296702 h 5667340"/>
                  <a:gd name="connsiteX1713" fmla="*/ 2186238 w 2837633"/>
                  <a:gd name="connsiteY1713" fmla="*/ 1491869 h 5667340"/>
                  <a:gd name="connsiteX1714" fmla="*/ 2131088 w 2837633"/>
                  <a:gd name="connsiteY1714" fmla="*/ 1639221 h 5667340"/>
                  <a:gd name="connsiteX1715" fmla="*/ 2142899 w 2837633"/>
                  <a:gd name="connsiteY1715" fmla="*/ 1652461 h 5667340"/>
                  <a:gd name="connsiteX1716" fmla="*/ 2184333 w 2837633"/>
                  <a:gd name="connsiteY1716" fmla="*/ 1557211 h 5667340"/>
                  <a:gd name="connsiteX1717" fmla="*/ 2231482 w 2837633"/>
                  <a:gd name="connsiteY1717" fmla="*/ 1441386 h 5667340"/>
                  <a:gd name="connsiteX1718" fmla="*/ 2310825 w 2837633"/>
                  <a:gd name="connsiteY1718" fmla="*/ 1170686 h 5667340"/>
                  <a:gd name="connsiteX1719" fmla="*/ 2326922 w 2837633"/>
                  <a:gd name="connsiteY1719" fmla="*/ 1099725 h 5667340"/>
                  <a:gd name="connsiteX1720" fmla="*/ 2333685 w 2837633"/>
                  <a:gd name="connsiteY1720" fmla="*/ 1031621 h 5667340"/>
                  <a:gd name="connsiteX1721" fmla="*/ 2328637 w 2837633"/>
                  <a:gd name="connsiteY1721" fmla="*/ 1016667 h 5667340"/>
                  <a:gd name="connsiteX1722" fmla="*/ 2297871 w 2837633"/>
                  <a:gd name="connsiteY1722" fmla="*/ 1153731 h 5667340"/>
                  <a:gd name="connsiteX1723" fmla="*/ 2308920 w 2837633"/>
                  <a:gd name="connsiteY1723" fmla="*/ 1099058 h 5667340"/>
                  <a:gd name="connsiteX1724" fmla="*/ 2322065 w 2837633"/>
                  <a:gd name="connsiteY1724" fmla="*/ 1004189 h 5667340"/>
                  <a:gd name="connsiteX1725" fmla="*/ 2307872 w 2837633"/>
                  <a:gd name="connsiteY1725" fmla="*/ 985710 h 5667340"/>
                  <a:gd name="connsiteX1726" fmla="*/ 2293585 w 2837633"/>
                  <a:gd name="connsiteY1726" fmla="*/ 987711 h 5667340"/>
                  <a:gd name="connsiteX1727" fmla="*/ 2270915 w 2837633"/>
                  <a:gd name="connsiteY1727" fmla="*/ 1024287 h 5667340"/>
                  <a:gd name="connsiteX1728" fmla="*/ 2211765 w 2837633"/>
                  <a:gd name="connsiteY1728" fmla="*/ 1173543 h 5667340"/>
                  <a:gd name="connsiteX1729" fmla="*/ 2173094 w 2837633"/>
                  <a:gd name="connsiteY1729" fmla="*/ 1276604 h 5667340"/>
                  <a:gd name="connsiteX1730" fmla="*/ 2118801 w 2837633"/>
                  <a:gd name="connsiteY1730" fmla="*/ 1495584 h 5667340"/>
                  <a:gd name="connsiteX1731" fmla="*/ 2096227 w 2837633"/>
                  <a:gd name="connsiteY1731" fmla="*/ 1610836 h 5667340"/>
                  <a:gd name="connsiteX1732" fmla="*/ 2103466 w 2837633"/>
                  <a:gd name="connsiteY1732" fmla="*/ 1637125 h 5667340"/>
                  <a:gd name="connsiteX1733" fmla="*/ 2125278 w 2837633"/>
                  <a:gd name="connsiteY1733" fmla="*/ 1622266 h 5667340"/>
                  <a:gd name="connsiteX1734" fmla="*/ 2183476 w 2837633"/>
                  <a:gd name="connsiteY1734" fmla="*/ 1470247 h 5667340"/>
                  <a:gd name="connsiteX1735" fmla="*/ 2249294 w 2837633"/>
                  <a:gd name="connsiteY1735" fmla="*/ 1294511 h 5667340"/>
                  <a:gd name="connsiteX1736" fmla="*/ 2255104 w 2837633"/>
                  <a:gd name="connsiteY1736" fmla="*/ 1280890 h 5667340"/>
                  <a:gd name="connsiteX1737" fmla="*/ 2257676 w 2837633"/>
                  <a:gd name="connsiteY1737" fmla="*/ 1282033 h 5667340"/>
                  <a:gd name="connsiteX1738" fmla="*/ 2254723 w 2837633"/>
                  <a:gd name="connsiteY1738" fmla="*/ 1296702 h 5667340"/>
                  <a:gd name="connsiteX1739" fmla="*/ 2036791 w 2837633"/>
                  <a:gd name="connsiteY1739" fmla="*/ 1474248 h 5667340"/>
                  <a:gd name="connsiteX1740" fmla="*/ 1995262 w 2837633"/>
                  <a:gd name="connsiteY1740" fmla="*/ 1071912 h 5667340"/>
                  <a:gd name="connsiteX1741" fmla="*/ 1971926 w 2837633"/>
                  <a:gd name="connsiteY1741" fmla="*/ 937704 h 5667340"/>
                  <a:gd name="connsiteX1742" fmla="*/ 1966211 w 2837633"/>
                  <a:gd name="connsiteY1742" fmla="*/ 925608 h 5667340"/>
                  <a:gd name="connsiteX1743" fmla="*/ 1944589 w 2837633"/>
                  <a:gd name="connsiteY1743" fmla="*/ 914178 h 5667340"/>
                  <a:gd name="connsiteX1744" fmla="*/ 1939826 w 2837633"/>
                  <a:gd name="connsiteY1744" fmla="*/ 938181 h 5667340"/>
                  <a:gd name="connsiteX1745" fmla="*/ 1964401 w 2837633"/>
                  <a:gd name="connsiteY1745" fmla="*/ 1349184 h 5667340"/>
                  <a:gd name="connsiteX1746" fmla="*/ 1964496 w 2837633"/>
                  <a:gd name="connsiteY1746" fmla="*/ 1375569 h 5667340"/>
                  <a:gd name="connsiteX1747" fmla="*/ 1941636 w 2837633"/>
                  <a:gd name="connsiteY1747" fmla="*/ 1229550 h 5667340"/>
                  <a:gd name="connsiteX1748" fmla="*/ 1929539 w 2837633"/>
                  <a:gd name="connsiteY1748" fmla="*/ 1079341 h 5667340"/>
                  <a:gd name="connsiteX1749" fmla="*/ 1928111 w 2837633"/>
                  <a:gd name="connsiteY1749" fmla="*/ 928941 h 5667340"/>
                  <a:gd name="connsiteX1750" fmla="*/ 1918871 w 2837633"/>
                  <a:gd name="connsiteY1750" fmla="*/ 983139 h 5667340"/>
                  <a:gd name="connsiteX1751" fmla="*/ 1910489 w 2837633"/>
                  <a:gd name="connsiteY1751" fmla="*/ 1114203 h 5667340"/>
                  <a:gd name="connsiteX1752" fmla="*/ 1912394 w 2837633"/>
                  <a:gd name="connsiteY1752" fmla="*/ 1312799 h 5667340"/>
                  <a:gd name="connsiteX1753" fmla="*/ 1948780 w 2837633"/>
                  <a:gd name="connsiteY1753" fmla="*/ 1491393 h 5667340"/>
                  <a:gd name="connsiteX1754" fmla="*/ 1980022 w 2837633"/>
                  <a:gd name="connsiteY1754" fmla="*/ 1596739 h 5667340"/>
                  <a:gd name="connsiteX1755" fmla="*/ 1994690 w 2837633"/>
                  <a:gd name="connsiteY1755" fmla="*/ 1607788 h 5667340"/>
                  <a:gd name="connsiteX1756" fmla="*/ 2055365 w 2837633"/>
                  <a:gd name="connsiteY1756" fmla="*/ 1623981 h 5667340"/>
                  <a:gd name="connsiteX1757" fmla="*/ 2036791 w 2837633"/>
                  <a:gd name="connsiteY1757" fmla="*/ 1474248 h 5667340"/>
                  <a:gd name="connsiteX1758" fmla="*/ 2256437 w 2837633"/>
                  <a:gd name="connsiteY1758" fmla="*/ 1774952 h 5667340"/>
                  <a:gd name="connsiteX1759" fmla="*/ 2498468 w 2837633"/>
                  <a:gd name="connsiteY1759" fmla="*/ 1670558 h 5667340"/>
                  <a:gd name="connsiteX1760" fmla="*/ 2648391 w 2837633"/>
                  <a:gd name="connsiteY1760" fmla="*/ 1562830 h 5667340"/>
                  <a:gd name="connsiteX1761" fmla="*/ 2716114 w 2837633"/>
                  <a:gd name="connsiteY1761" fmla="*/ 1508538 h 5667340"/>
                  <a:gd name="connsiteX1762" fmla="*/ 2736497 w 2837633"/>
                  <a:gd name="connsiteY1762" fmla="*/ 1482344 h 5667340"/>
                  <a:gd name="connsiteX1763" fmla="*/ 2738783 w 2837633"/>
                  <a:gd name="connsiteY1763" fmla="*/ 1471295 h 5667340"/>
                  <a:gd name="connsiteX1764" fmla="*/ 2730020 w 2837633"/>
                  <a:gd name="connsiteY1764" fmla="*/ 1467866 h 5667340"/>
                  <a:gd name="connsiteX1765" fmla="*/ 2682015 w 2837633"/>
                  <a:gd name="connsiteY1765" fmla="*/ 1484535 h 5667340"/>
                  <a:gd name="connsiteX1766" fmla="*/ 2517613 w 2837633"/>
                  <a:gd name="connsiteY1766" fmla="*/ 1581499 h 5667340"/>
                  <a:gd name="connsiteX1767" fmla="*/ 2498468 w 2837633"/>
                  <a:gd name="connsiteY1767" fmla="*/ 1593501 h 5667340"/>
                  <a:gd name="connsiteX1768" fmla="*/ 2495991 w 2837633"/>
                  <a:gd name="connsiteY1768" fmla="*/ 1588167 h 5667340"/>
                  <a:gd name="connsiteX1769" fmla="*/ 2550569 w 2837633"/>
                  <a:gd name="connsiteY1769" fmla="*/ 1548638 h 5667340"/>
                  <a:gd name="connsiteX1770" fmla="*/ 2608958 w 2837633"/>
                  <a:gd name="connsiteY1770" fmla="*/ 1512157 h 5667340"/>
                  <a:gd name="connsiteX1771" fmla="*/ 2668394 w 2837633"/>
                  <a:gd name="connsiteY1771" fmla="*/ 1482249 h 5667340"/>
                  <a:gd name="connsiteX1772" fmla="*/ 2730592 w 2837633"/>
                  <a:gd name="connsiteY1772" fmla="*/ 1456817 h 5667340"/>
                  <a:gd name="connsiteX1773" fmla="*/ 2708303 w 2837633"/>
                  <a:gd name="connsiteY1773" fmla="*/ 1435957 h 5667340"/>
                  <a:gd name="connsiteX1774" fmla="*/ 2644105 w 2837633"/>
                  <a:gd name="connsiteY1774" fmla="*/ 1445958 h 5667340"/>
                  <a:gd name="connsiteX1775" fmla="*/ 2547521 w 2837633"/>
                  <a:gd name="connsiteY1775" fmla="*/ 1487773 h 5667340"/>
                  <a:gd name="connsiteX1776" fmla="*/ 2537806 w 2837633"/>
                  <a:gd name="connsiteY1776" fmla="*/ 1495107 h 5667340"/>
                  <a:gd name="connsiteX1777" fmla="*/ 2326351 w 2837633"/>
                  <a:gd name="connsiteY1777" fmla="*/ 1662938 h 5667340"/>
                  <a:gd name="connsiteX1778" fmla="*/ 2231292 w 2837633"/>
                  <a:gd name="connsiteY1778" fmla="*/ 1722565 h 5667340"/>
                  <a:gd name="connsiteX1779" fmla="*/ 2224243 w 2837633"/>
                  <a:gd name="connsiteY1779" fmla="*/ 1733328 h 5667340"/>
                  <a:gd name="connsiteX1780" fmla="*/ 2234911 w 2837633"/>
                  <a:gd name="connsiteY1780" fmla="*/ 1734757 h 5667340"/>
                  <a:gd name="connsiteX1781" fmla="*/ 2374357 w 2837633"/>
                  <a:gd name="connsiteY1781" fmla="*/ 1675987 h 5667340"/>
                  <a:gd name="connsiteX1782" fmla="*/ 2386168 w 2837633"/>
                  <a:gd name="connsiteY1782" fmla="*/ 1671511 h 5667340"/>
                  <a:gd name="connsiteX1783" fmla="*/ 2387882 w 2837633"/>
                  <a:gd name="connsiteY1783" fmla="*/ 1677321 h 5667340"/>
                  <a:gd name="connsiteX1784" fmla="*/ 2226148 w 2837633"/>
                  <a:gd name="connsiteY1784" fmla="*/ 1754759 h 5667340"/>
                  <a:gd name="connsiteX1785" fmla="*/ 2256437 w 2837633"/>
                  <a:gd name="connsiteY1785" fmla="*/ 1774952 h 5667340"/>
                  <a:gd name="connsiteX1786" fmla="*/ 586705 w 2837633"/>
                  <a:gd name="connsiteY1786" fmla="*/ 2284825 h 5667340"/>
                  <a:gd name="connsiteX1787" fmla="*/ 582800 w 2837633"/>
                  <a:gd name="connsiteY1787" fmla="*/ 2269109 h 5667340"/>
                  <a:gd name="connsiteX1788" fmla="*/ 507552 w 2837633"/>
                  <a:gd name="connsiteY1788" fmla="*/ 2159857 h 5667340"/>
                  <a:gd name="connsiteX1789" fmla="*/ 433448 w 2837633"/>
                  <a:gd name="connsiteY1789" fmla="*/ 2068989 h 5667340"/>
                  <a:gd name="connsiteX1790" fmla="*/ 343817 w 2837633"/>
                  <a:gd name="connsiteY1790" fmla="*/ 1947736 h 5667340"/>
                  <a:gd name="connsiteX1791" fmla="*/ 334102 w 2837633"/>
                  <a:gd name="connsiteY1791" fmla="*/ 1922304 h 5667340"/>
                  <a:gd name="connsiteX1792" fmla="*/ 394109 w 2837633"/>
                  <a:gd name="connsiteY1792" fmla="*/ 1999742 h 5667340"/>
                  <a:gd name="connsiteX1793" fmla="*/ 496217 w 2837633"/>
                  <a:gd name="connsiteY1793" fmla="*/ 2128044 h 5667340"/>
                  <a:gd name="connsiteX1794" fmla="*/ 590515 w 2837633"/>
                  <a:gd name="connsiteY1794" fmla="*/ 2264632 h 5667340"/>
                  <a:gd name="connsiteX1795" fmla="*/ 617947 w 2837633"/>
                  <a:gd name="connsiteY1795" fmla="*/ 2264632 h 5667340"/>
                  <a:gd name="connsiteX1796" fmla="*/ 605564 w 2837633"/>
                  <a:gd name="connsiteY1796" fmla="*/ 2235105 h 5667340"/>
                  <a:gd name="connsiteX1797" fmla="*/ 515553 w 2837633"/>
                  <a:gd name="connsiteY1797" fmla="*/ 2083086 h 5667340"/>
                  <a:gd name="connsiteX1798" fmla="*/ 447545 w 2837633"/>
                  <a:gd name="connsiteY1798" fmla="*/ 1989455 h 5667340"/>
                  <a:gd name="connsiteX1799" fmla="*/ 374393 w 2837633"/>
                  <a:gd name="connsiteY1799" fmla="*/ 1880013 h 5667340"/>
                  <a:gd name="connsiteX1800" fmla="*/ 295621 w 2837633"/>
                  <a:gd name="connsiteY1800" fmla="*/ 1834864 h 5667340"/>
                  <a:gd name="connsiteX1801" fmla="*/ 274094 w 2837633"/>
                  <a:gd name="connsiteY1801" fmla="*/ 1858772 h 5667340"/>
                  <a:gd name="connsiteX1802" fmla="*/ 290954 w 2837633"/>
                  <a:gd name="connsiteY1802" fmla="*/ 1938306 h 5667340"/>
                  <a:gd name="connsiteX1803" fmla="*/ 381155 w 2837633"/>
                  <a:gd name="connsiteY1803" fmla="*/ 2109661 h 5667340"/>
                  <a:gd name="connsiteX1804" fmla="*/ 511648 w 2837633"/>
                  <a:gd name="connsiteY1804" fmla="*/ 2255012 h 5667340"/>
                  <a:gd name="connsiteX1805" fmla="*/ 558797 w 2837633"/>
                  <a:gd name="connsiteY1805" fmla="*/ 2294255 h 5667340"/>
                  <a:gd name="connsiteX1806" fmla="*/ 586705 w 2837633"/>
                  <a:gd name="connsiteY1806" fmla="*/ 2284825 h 5667340"/>
                  <a:gd name="connsiteX1807" fmla="*/ 2589432 w 2837633"/>
                  <a:gd name="connsiteY1807" fmla="*/ 1370140 h 5667340"/>
                  <a:gd name="connsiteX1808" fmla="*/ 2453891 w 2837633"/>
                  <a:gd name="connsiteY1808" fmla="*/ 1504632 h 5667340"/>
                  <a:gd name="connsiteX1809" fmla="*/ 2373214 w 2837633"/>
                  <a:gd name="connsiteY1809" fmla="*/ 1583690 h 5667340"/>
                  <a:gd name="connsiteX1810" fmla="*/ 2251580 w 2837633"/>
                  <a:gd name="connsiteY1810" fmla="*/ 1675511 h 5667340"/>
                  <a:gd name="connsiteX1811" fmla="*/ 2206907 w 2837633"/>
                  <a:gd name="connsiteY1811" fmla="*/ 1708849 h 5667340"/>
                  <a:gd name="connsiteX1812" fmla="*/ 2207860 w 2837633"/>
                  <a:gd name="connsiteY1812" fmla="*/ 1713420 h 5667340"/>
                  <a:gd name="connsiteX1813" fmla="*/ 2218433 w 2837633"/>
                  <a:gd name="connsiteY1813" fmla="*/ 1712278 h 5667340"/>
                  <a:gd name="connsiteX1814" fmla="*/ 2377881 w 2837633"/>
                  <a:gd name="connsiteY1814" fmla="*/ 1609598 h 5667340"/>
                  <a:gd name="connsiteX1815" fmla="*/ 2542092 w 2837633"/>
                  <a:gd name="connsiteY1815" fmla="*/ 1467961 h 5667340"/>
                  <a:gd name="connsiteX1816" fmla="*/ 2634104 w 2837633"/>
                  <a:gd name="connsiteY1816" fmla="*/ 1361186 h 5667340"/>
                  <a:gd name="connsiteX1817" fmla="*/ 2633342 w 2837633"/>
                  <a:gd name="connsiteY1817" fmla="*/ 1340041 h 5667340"/>
                  <a:gd name="connsiteX1818" fmla="*/ 2629246 w 2837633"/>
                  <a:gd name="connsiteY1818" fmla="*/ 1326039 h 5667340"/>
                  <a:gd name="connsiteX1819" fmla="*/ 2606481 w 2837633"/>
                  <a:gd name="connsiteY1819" fmla="*/ 1301941 h 5667340"/>
                  <a:gd name="connsiteX1820" fmla="*/ 2509707 w 2837633"/>
                  <a:gd name="connsiteY1820" fmla="*/ 1340993 h 5667340"/>
                  <a:gd name="connsiteX1821" fmla="*/ 2305777 w 2837633"/>
                  <a:gd name="connsiteY1821" fmla="*/ 1525492 h 5667340"/>
                  <a:gd name="connsiteX1822" fmla="*/ 2193858 w 2837633"/>
                  <a:gd name="connsiteY1822" fmla="*/ 1681893 h 5667340"/>
                  <a:gd name="connsiteX1823" fmla="*/ 2191286 w 2837633"/>
                  <a:gd name="connsiteY1823" fmla="*/ 1697133 h 5667340"/>
                  <a:gd name="connsiteX1824" fmla="*/ 2202812 w 2837633"/>
                  <a:gd name="connsiteY1824" fmla="*/ 1694942 h 5667340"/>
                  <a:gd name="connsiteX1825" fmla="*/ 2436269 w 2837633"/>
                  <a:gd name="connsiteY1825" fmla="*/ 1504251 h 5667340"/>
                  <a:gd name="connsiteX1826" fmla="*/ 2539330 w 2837633"/>
                  <a:gd name="connsiteY1826" fmla="*/ 1409097 h 5667340"/>
                  <a:gd name="connsiteX1827" fmla="*/ 2589336 w 2837633"/>
                  <a:gd name="connsiteY1827" fmla="*/ 1358995 h 5667340"/>
                  <a:gd name="connsiteX1828" fmla="*/ 2595908 w 2837633"/>
                  <a:gd name="connsiteY1828" fmla="*/ 1354899 h 5667340"/>
                  <a:gd name="connsiteX1829" fmla="*/ 2598480 w 2837633"/>
                  <a:gd name="connsiteY1829" fmla="*/ 1358233 h 5667340"/>
                  <a:gd name="connsiteX1830" fmla="*/ 2589432 w 2837633"/>
                  <a:gd name="connsiteY1830" fmla="*/ 1370140 h 5667340"/>
                  <a:gd name="connsiteX1831" fmla="*/ 2629627 w 2837633"/>
                  <a:gd name="connsiteY1831" fmla="*/ 2333784 h 5667340"/>
                  <a:gd name="connsiteX1832" fmla="*/ 2517613 w 2837633"/>
                  <a:gd name="connsiteY1832" fmla="*/ 2245106 h 5667340"/>
                  <a:gd name="connsiteX1833" fmla="*/ 2453033 w 2837633"/>
                  <a:gd name="connsiteY1833" fmla="*/ 2210245 h 5667340"/>
                  <a:gd name="connsiteX1834" fmla="*/ 2334638 w 2837633"/>
                  <a:gd name="connsiteY1834" fmla="*/ 2121567 h 5667340"/>
                  <a:gd name="connsiteX1835" fmla="*/ 2305396 w 2837633"/>
                  <a:gd name="connsiteY1835" fmla="*/ 2098516 h 5667340"/>
                  <a:gd name="connsiteX1836" fmla="*/ 2251865 w 2837633"/>
                  <a:gd name="connsiteY1836" fmla="*/ 2052606 h 5667340"/>
                  <a:gd name="connsiteX1837" fmla="*/ 2280250 w 2837633"/>
                  <a:gd name="connsiteY1837" fmla="*/ 2113947 h 5667340"/>
                  <a:gd name="connsiteX1838" fmla="*/ 2345592 w 2837633"/>
                  <a:gd name="connsiteY1838" fmla="*/ 2240534 h 5667340"/>
                  <a:gd name="connsiteX1839" fmla="*/ 2448652 w 2837633"/>
                  <a:gd name="connsiteY1839" fmla="*/ 2464086 h 5667340"/>
                  <a:gd name="connsiteX1840" fmla="*/ 2481608 w 2837633"/>
                  <a:gd name="connsiteY1840" fmla="*/ 2543810 h 5667340"/>
                  <a:gd name="connsiteX1841" fmla="*/ 2487609 w 2837633"/>
                  <a:gd name="connsiteY1841" fmla="*/ 2581148 h 5667340"/>
                  <a:gd name="connsiteX1842" fmla="*/ 2497325 w 2837633"/>
                  <a:gd name="connsiteY1842" fmla="*/ 2597436 h 5667340"/>
                  <a:gd name="connsiteX1843" fmla="*/ 2509326 w 2837633"/>
                  <a:gd name="connsiteY1843" fmla="*/ 2577814 h 5667340"/>
                  <a:gd name="connsiteX1844" fmla="*/ 2488847 w 2837633"/>
                  <a:gd name="connsiteY1844" fmla="*/ 2519331 h 5667340"/>
                  <a:gd name="connsiteX1845" fmla="*/ 2426268 w 2837633"/>
                  <a:gd name="connsiteY1845" fmla="*/ 2387124 h 5667340"/>
                  <a:gd name="connsiteX1846" fmla="*/ 2357307 w 2837633"/>
                  <a:gd name="connsiteY1846" fmla="*/ 2244344 h 5667340"/>
                  <a:gd name="connsiteX1847" fmla="*/ 2284727 w 2837633"/>
                  <a:gd name="connsiteY1847" fmla="*/ 2108517 h 5667340"/>
                  <a:gd name="connsiteX1848" fmla="*/ 2280726 w 2837633"/>
                  <a:gd name="connsiteY1848" fmla="*/ 2098992 h 5667340"/>
                  <a:gd name="connsiteX1849" fmla="*/ 2283298 w 2837633"/>
                  <a:gd name="connsiteY1849" fmla="*/ 2096325 h 5667340"/>
                  <a:gd name="connsiteX1850" fmla="*/ 2299490 w 2837633"/>
                  <a:gd name="connsiteY1850" fmla="*/ 2120805 h 5667340"/>
                  <a:gd name="connsiteX1851" fmla="*/ 2359688 w 2837633"/>
                  <a:gd name="connsiteY1851" fmla="*/ 2224342 h 5667340"/>
                  <a:gd name="connsiteX1852" fmla="*/ 2395312 w 2837633"/>
                  <a:gd name="connsiteY1852" fmla="*/ 2265299 h 5667340"/>
                  <a:gd name="connsiteX1853" fmla="*/ 2536663 w 2837633"/>
                  <a:gd name="connsiteY1853" fmla="*/ 2389600 h 5667340"/>
                  <a:gd name="connsiteX1854" fmla="*/ 2699159 w 2837633"/>
                  <a:gd name="connsiteY1854" fmla="*/ 2484184 h 5667340"/>
                  <a:gd name="connsiteX1855" fmla="*/ 2706684 w 2837633"/>
                  <a:gd name="connsiteY1855" fmla="*/ 2485422 h 5667340"/>
                  <a:gd name="connsiteX1856" fmla="*/ 2729735 w 2837633"/>
                  <a:gd name="connsiteY1856" fmla="*/ 2475230 h 5667340"/>
                  <a:gd name="connsiteX1857" fmla="*/ 2718305 w 2837633"/>
                  <a:gd name="connsiteY1857" fmla="*/ 2450941 h 5667340"/>
                  <a:gd name="connsiteX1858" fmla="*/ 2577144 w 2837633"/>
                  <a:gd name="connsiteY1858" fmla="*/ 2321020 h 5667340"/>
                  <a:gd name="connsiteX1859" fmla="*/ 2498563 w 2837633"/>
                  <a:gd name="connsiteY1859" fmla="*/ 2257870 h 5667340"/>
                  <a:gd name="connsiteX1860" fmla="*/ 2489705 w 2837633"/>
                  <a:gd name="connsiteY1860" fmla="*/ 2246630 h 5667340"/>
                  <a:gd name="connsiteX1861" fmla="*/ 2705732 w 2837633"/>
                  <a:gd name="connsiteY1861" fmla="*/ 2421795 h 5667340"/>
                  <a:gd name="connsiteX1862" fmla="*/ 2708589 w 2837633"/>
                  <a:gd name="connsiteY1862" fmla="*/ 2417794 h 5667340"/>
                  <a:gd name="connsiteX1863" fmla="*/ 2629627 w 2837633"/>
                  <a:gd name="connsiteY1863" fmla="*/ 2333784 h 5667340"/>
                  <a:gd name="connsiteX1864" fmla="*/ 1887725 w 2837633"/>
                  <a:gd name="connsiteY1864" fmla="*/ 1953070 h 5667340"/>
                  <a:gd name="connsiteX1865" fmla="*/ 1864293 w 2837633"/>
                  <a:gd name="connsiteY1865" fmla="*/ 1970310 h 5667340"/>
                  <a:gd name="connsiteX1866" fmla="*/ 1734467 w 2837633"/>
                  <a:gd name="connsiteY1866" fmla="*/ 2094801 h 5667340"/>
                  <a:gd name="connsiteX1867" fmla="*/ 1671698 w 2837633"/>
                  <a:gd name="connsiteY1867" fmla="*/ 2235200 h 5667340"/>
                  <a:gd name="connsiteX1868" fmla="*/ 1713608 w 2837633"/>
                  <a:gd name="connsiteY1868" fmla="*/ 2300732 h 5667340"/>
                  <a:gd name="connsiteX1869" fmla="*/ 1790284 w 2837633"/>
                  <a:gd name="connsiteY1869" fmla="*/ 2265775 h 5667340"/>
                  <a:gd name="connsiteX1870" fmla="*/ 1934873 w 2837633"/>
                  <a:gd name="connsiteY1870" fmla="*/ 2063464 h 5667340"/>
                  <a:gd name="connsiteX1871" fmla="*/ 1944589 w 2837633"/>
                  <a:gd name="connsiteY1871" fmla="*/ 2040890 h 5667340"/>
                  <a:gd name="connsiteX1872" fmla="*/ 1956209 w 2837633"/>
                  <a:gd name="connsiteY1872" fmla="*/ 2020507 h 5667340"/>
                  <a:gd name="connsiteX1873" fmla="*/ 1948970 w 2837633"/>
                  <a:gd name="connsiteY1873" fmla="*/ 2016125 h 5667340"/>
                  <a:gd name="connsiteX1874" fmla="*/ 1926872 w 2837633"/>
                  <a:gd name="connsiteY1874" fmla="*/ 1993741 h 5667340"/>
                  <a:gd name="connsiteX1875" fmla="*/ 1902965 w 2837633"/>
                  <a:gd name="connsiteY1875" fmla="*/ 1987550 h 5667340"/>
                  <a:gd name="connsiteX1876" fmla="*/ 1799809 w 2837633"/>
                  <a:gd name="connsiteY1876" fmla="*/ 2079085 h 5667340"/>
                  <a:gd name="connsiteX1877" fmla="*/ 1723609 w 2837633"/>
                  <a:gd name="connsiteY1877" fmla="*/ 2175859 h 5667340"/>
                  <a:gd name="connsiteX1878" fmla="*/ 1712084 w 2837633"/>
                  <a:gd name="connsiteY1878" fmla="*/ 2186337 h 5667340"/>
                  <a:gd name="connsiteX1879" fmla="*/ 1900488 w 2837633"/>
                  <a:gd name="connsiteY1879" fmla="*/ 1977453 h 5667340"/>
                  <a:gd name="connsiteX1880" fmla="*/ 1887725 w 2837633"/>
                  <a:gd name="connsiteY1880" fmla="*/ 1953070 h 5667340"/>
                  <a:gd name="connsiteX1881" fmla="*/ 827783 w 2837633"/>
                  <a:gd name="connsiteY1881" fmla="*/ 2252155 h 5667340"/>
                  <a:gd name="connsiteX1882" fmla="*/ 869407 w 2837633"/>
                  <a:gd name="connsiteY1882" fmla="*/ 2100326 h 5667340"/>
                  <a:gd name="connsiteX1883" fmla="*/ 963609 w 2837633"/>
                  <a:gd name="connsiteY1883" fmla="*/ 1872488 h 5667340"/>
                  <a:gd name="connsiteX1884" fmla="*/ 974087 w 2837633"/>
                  <a:gd name="connsiteY1884" fmla="*/ 1836674 h 5667340"/>
                  <a:gd name="connsiteX1885" fmla="*/ 994661 w 2837633"/>
                  <a:gd name="connsiteY1885" fmla="*/ 1689703 h 5667340"/>
                  <a:gd name="connsiteX1886" fmla="*/ 991708 w 2837633"/>
                  <a:gd name="connsiteY1886" fmla="*/ 1647222 h 5667340"/>
                  <a:gd name="connsiteX1887" fmla="*/ 946940 w 2837633"/>
                  <a:gd name="connsiteY1887" fmla="*/ 1633506 h 5667340"/>
                  <a:gd name="connsiteX1888" fmla="*/ 894458 w 2837633"/>
                  <a:gd name="connsiteY1888" fmla="*/ 1744091 h 5667340"/>
                  <a:gd name="connsiteX1889" fmla="*/ 873312 w 2837633"/>
                  <a:gd name="connsiteY1889" fmla="*/ 1836579 h 5667340"/>
                  <a:gd name="connsiteX1890" fmla="*/ 828735 w 2837633"/>
                  <a:gd name="connsiteY1890" fmla="*/ 2034127 h 5667340"/>
                  <a:gd name="connsiteX1891" fmla="*/ 806542 w 2837633"/>
                  <a:gd name="connsiteY1891" fmla="*/ 2229390 h 5667340"/>
                  <a:gd name="connsiteX1892" fmla="*/ 808542 w 2837633"/>
                  <a:gd name="connsiteY1892" fmla="*/ 2245678 h 5667340"/>
                  <a:gd name="connsiteX1893" fmla="*/ 827783 w 2837633"/>
                  <a:gd name="connsiteY1893" fmla="*/ 2252155 h 5667340"/>
                  <a:gd name="connsiteX1894" fmla="*/ 2011740 w 2837633"/>
                  <a:gd name="connsiteY1894" fmla="*/ 2444750 h 5667340"/>
                  <a:gd name="connsiteX1895" fmla="*/ 2016407 w 2837633"/>
                  <a:gd name="connsiteY1895" fmla="*/ 2444845 h 5667340"/>
                  <a:gd name="connsiteX1896" fmla="*/ 2014883 w 2837633"/>
                  <a:gd name="connsiteY1896" fmla="*/ 2478373 h 5667340"/>
                  <a:gd name="connsiteX1897" fmla="*/ 2018789 w 2837633"/>
                  <a:gd name="connsiteY1897" fmla="*/ 2618772 h 5667340"/>
                  <a:gd name="connsiteX1898" fmla="*/ 2040506 w 2837633"/>
                  <a:gd name="connsiteY1898" fmla="*/ 2645537 h 5667340"/>
                  <a:gd name="connsiteX1899" fmla="*/ 2065080 w 2837633"/>
                  <a:gd name="connsiteY1899" fmla="*/ 2618200 h 5667340"/>
                  <a:gd name="connsiteX1900" fmla="*/ 2070509 w 2837633"/>
                  <a:gd name="connsiteY1900" fmla="*/ 2557621 h 5667340"/>
                  <a:gd name="connsiteX1901" fmla="*/ 2086511 w 2837633"/>
                  <a:gd name="connsiteY1901" fmla="*/ 2391791 h 5667340"/>
                  <a:gd name="connsiteX1902" fmla="*/ 2107943 w 2837633"/>
                  <a:gd name="connsiteY1902" fmla="*/ 2152618 h 5667340"/>
                  <a:gd name="connsiteX1903" fmla="*/ 2108228 w 2837633"/>
                  <a:gd name="connsiteY1903" fmla="*/ 2079942 h 5667340"/>
                  <a:gd name="connsiteX1904" fmla="*/ 2064604 w 2837633"/>
                  <a:gd name="connsiteY1904" fmla="*/ 2079942 h 5667340"/>
                  <a:gd name="connsiteX1905" fmla="*/ 2031457 w 2837633"/>
                  <a:gd name="connsiteY1905" fmla="*/ 2173192 h 5667340"/>
                  <a:gd name="connsiteX1906" fmla="*/ 1998310 w 2837633"/>
                  <a:gd name="connsiteY1906" fmla="*/ 2316448 h 5667340"/>
                  <a:gd name="connsiteX1907" fmla="*/ 1988118 w 2837633"/>
                  <a:gd name="connsiteY1907" fmla="*/ 2560479 h 5667340"/>
                  <a:gd name="connsiteX1908" fmla="*/ 2012121 w 2837633"/>
                  <a:gd name="connsiteY1908" fmla="*/ 2623534 h 5667340"/>
                  <a:gd name="connsiteX1909" fmla="*/ 2011740 w 2837633"/>
                  <a:gd name="connsiteY1909" fmla="*/ 2444750 h 5667340"/>
                  <a:gd name="connsiteX1910" fmla="*/ 2228529 w 2837633"/>
                  <a:gd name="connsiteY1910" fmla="*/ 2518188 h 5667340"/>
                  <a:gd name="connsiteX1911" fmla="*/ 2231768 w 2837633"/>
                  <a:gd name="connsiteY1911" fmla="*/ 2516378 h 5667340"/>
                  <a:gd name="connsiteX1912" fmla="*/ 2251389 w 2837633"/>
                  <a:gd name="connsiteY1912" fmla="*/ 2569051 h 5667340"/>
                  <a:gd name="connsiteX1913" fmla="*/ 2298347 w 2837633"/>
                  <a:gd name="connsiteY1913" fmla="*/ 2668302 h 5667340"/>
                  <a:gd name="connsiteX1914" fmla="*/ 2335781 w 2837633"/>
                  <a:gd name="connsiteY1914" fmla="*/ 2688209 h 5667340"/>
                  <a:gd name="connsiteX1915" fmla="*/ 2332352 w 2837633"/>
                  <a:gd name="connsiteY1915" fmla="*/ 2662396 h 5667340"/>
                  <a:gd name="connsiteX1916" fmla="*/ 2314826 w 2837633"/>
                  <a:gd name="connsiteY1916" fmla="*/ 2603817 h 5667340"/>
                  <a:gd name="connsiteX1917" fmla="*/ 2263676 w 2837633"/>
                  <a:gd name="connsiteY1917" fmla="*/ 2412555 h 5667340"/>
                  <a:gd name="connsiteX1918" fmla="*/ 2216147 w 2837633"/>
                  <a:gd name="connsiteY1918" fmla="*/ 2244630 h 5667340"/>
                  <a:gd name="connsiteX1919" fmla="*/ 2171570 w 2837633"/>
                  <a:gd name="connsiteY1919" fmla="*/ 2089182 h 5667340"/>
                  <a:gd name="connsiteX1920" fmla="*/ 2153758 w 2837633"/>
                  <a:gd name="connsiteY1920" fmla="*/ 2074228 h 5667340"/>
                  <a:gd name="connsiteX1921" fmla="*/ 2180618 w 2837633"/>
                  <a:gd name="connsiteY1921" fmla="*/ 2254822 h 5667340"/>
                  <a:gd name="connsiteX1922" fmla="*/ 2160235 w 2837633"/>
                  <a:gd name="connsiteY1922" fmla="*/ 2163001 h 5667340"/>
                  <a:gd name="connsiteX1923" fmla="*/ 2145947 w 2837633"/>
                  <a:gd name="connsiteY1923" fmla="*/ 2069084 h 5667340"/>
                  <a:gd name="connsiteX1924" fmla="*/ 2123468 w 2837633"/>
                  <a:gd name="connsiteY1924" fmla="*/ 2098802 h 5667340"/>
                  <a:gd name="connsiteX1925" fmla="*/ 2150138 w 2837633"/>
                  <a:gd name="connsiteY1925" fmla="*/ 2320068 h 5667340"/>
                  <a:gd name="connsiteX1926" fmla="*/ 2177475 w 2837633"/>
                  <a:gd name="connsiteY1926" fmla="*/ 2438654 h 5667340"/>
                  <a:gd name="connsiteX1927" fmla="*/ 2262724 w 2837633"/>
                  <a:gd name="connsiteY1927" fmla="*/ 2617629 h 5667340"/>
                  <a:gd name="connsiteX1928" fmla="*/ 2228529 w 2837633"/>
                  <a:gd name="connsiteY1928" fmla="*/ 2518188 h 5667340"/>
                  <a:gd name="connsiteX1929" fmla="*/ 759584 w 2837633"/>
                  <a:gd name="connsiteY1929" fmla="*/ 607854 h 5667340"/>
                  <a:gd name="connsiteX1930" fmla="*/ 642426 w 2837633"/>
                  <a:gd name="connsiteY1930" fmla="*/ 562229 h 5667340"/>
                  <a:gd name="connsiteX1931" fmla="*/ 560606 w 2837633"/>
                  <a:gd name="connsiteY1931" fmla="*/ 522510 h 5667340"/>
                  <a:gd name="connsiteX1932" fmla="*/ 562226 w 2837633"/>
                  <a:gd name="connsiteY1932" fmla="*/ 517080 h 5667340"/>
                  <a:gd name="connsiteX1933" fmla="*/ 585848 w 2837633"/>
                  <a:gd name="connsiteY1933" fmla="*/ 528034 h 5667340"/>
                  <a:gd name="connsiteX1934" fmla="*/ 673763 w 2837633"/>
                  <a:gd name="connsiteY1934" fmla="*/ 561657 h 5667340"/>
                  <a:gd name="connsiteX1935" fmla="*/ 760250 w 2837633"/>
                  <a:gd name="connsiteY1935" fmla="*/ 596328 h 5667340"/>
                  <a:gd name="connsiteX1936" fmla="*/ 770537 w 2837633"/>
                  <a:gd name="connsiteY1936" fmla="*/ 596519 h 5667340"/>
                  <a:gd name="connsiteX1937" fmla="*/ 763679 w 2837633"/>
                  <a:gd name="connsiteY1937" fmla="*/ 585756 h 5667340"/>
                  <a:gd name="connsiteX1938" fmla="*/ 683288 w 2837633"/>
                  <a:gd name="connsiteY1938" fmla="*/ 544322 h 5667340"/>
                  <a:gd name="connsiteX1939" fmla="*/ 562130 w 2837633"/>
                  <a:gd name="connsiteY1939" fmla="*/ 493363 h 5667340"/>
                  <a:gd name="connsiteX1940" fmla="*/ 365439 w 2837633"/>
                  <a:gd name="connsiteY1940" fmla="*/ 371157 h 5667340"/>
                  <a:gd name="connsiteX1941" fmla="*/ 280381 w 2837633"/>
                  <a:gd name="connsiteY1941" fmla="*/ 339534 h 5667340"/>
                  <a:gd name="connsiteX1942" fmla="*/ 261426 w 2837633"/>
                  <a:gd name="connsiteY1942" fmla="*/ 342201 h 5667340"/>
                  <a:gd name="connsiteX1943" fmla="*/ 269332 w 2837633"/>
                  <a:gd name="connsiteY1943" fmla="*/ 365061 h 5667340"/>
                  <a:gd name="connsiteX1944" fmla="*/ 347913 w 2837633"/>
                  <a:gd name="connsiteY1944" fmla="*/ 463074 h 5667340"/>
                  <a:gd name="connsiteX1945" fmla="*/ 463070 w 2837633"/>
                  <a:gd name="connsiteY1945" fmla="*/ 549180 h 5667340"/>
                  <a:gd name="connsiteX1946" fmla="*/ 578990 w 2837633"/>
                  <a:gd name="connsiteY1946" fmla="*/ 598995 h 5667340"/>
                  <a:gd name="connsiteX1947" fmla="*/ 729294 w 2837633"/>
                  <a:gd name="connsiteY1947" fmla="*/ 624427 h 5667340"/>
                  <a:gd name="connsiteX1948" fmla="*/ 771299 w 2837633"/>
                  <a:gd name="connsiteY1948" fmla="*/ 621665 h 5667340"/>
                  <a:gd name="connsiteX1949" fmla="*/ 772919 w 2837633"/>
                  <a:gd name="connsiteY1949" fmla="*/ 617474 h 5667340"/>
                  <a:gd name="connsiteX1950" fmla="*/ 759584 w 2837633"/>
                  <a:gd name="connsiteY1950" fmla="*/ 607854 h 5667340"/>
                  <a:gd name="connsiteX1951" fmla="*/ 1429858 w 2837633"/>
                  <a:gd name="connsiteY1951" fmla="*/ 144462 h 5667340"/>
                  <a:gd name="connsiteX1952" fmla="*/ 1338323 w 2837633"/>
                  <a:gd name="connsiteY1952" fmla="*/ 332105 h 5667340"/>
                  <a:gd name="connsiteX1953" fmla="*/ 1266314 w 2837633"/>
                  <a:gd name="connsiteY1953" fmla="*/ 496602 h 5667340"/>
                  <a:gd name="connsiteX1954" fmla="*/ 1273457 w 2837633"/>
                  <a:gd name="connsiteY1954" fmla="*/ 536321 h 5667340"/>
                  <a:gd name="connsiteX1955" fmla="*/ 1286507 w 2837633"/>
                  <a:gd name="connsiteY1955" fmla="*/ 510699 h 5667340"/>
                  <a:gd name="connsiteX1956" fmla="*/ 1309652 w 2837633"/>
                  <a:gd name="connsiteY1956" fmla="*/ 468503 h 5667340"/>
                  <a:gd name="connsiteX1957" fmla="*/ 1363183 w 2837633"/>
                  <a:gd name="connsiteY1957" fmla="*/ 372681 h 5667340"/>
                  <a:gd name="connsiteX1958" fmla="*/ 1440812 w 2837633"/>
                  <a:gd name="connsiteY1958" fmla="*/ 214185 h 5667340"/>
                  <a:gd name="connsiteX1959" fmla="*/ 1482722 w 2837633"/>
                  <a:gd name="connsiteY1959" fmla="*/ 81978 h 5667340"/>
                  <a:gd name="connsiteX1960" fmla="*/ 1484055 w 2837633"/>
                  <a:gd name="connsiteY1960" fmla="*/ 47022 h 5667340"/>
                  <a:gd name="connsiteX1961" fmla="*/ 1461386 w 2837633"/>
                  <a:gd name="connsiteY1961" fmla="*/ 30067 h 5667340"/>
                  <a:gd name="connsiteX1962" fmla="*/ 1403283 w 2837633"/>
                  <a:gd name="connsiteY1962" fmla="*/ 77978 h 5667340"/>
                  <a:gd name="connsiteX1963" fmla="*/ 1296698 w 2837633"/>
                  <a:gd name="connsiteY1963" fmla="*/ 257619 h 5667340"/>
                  <a:gd name="connsiteX1964" fmla="*/ 1244501 w 2837633"/>
                  <a:gd name="connsiteY1964" fmla="*/ 405543 h 5667340"/>
                  <a:gd name="connsiteX1965" fmla="*/ 1241263 w 2837633"/>
                  <a:gd name="connsiteY1965" fmla="*/ 432117 h 5667340"/>
                  <a:gd name="connsiteX1966" fmla="*/ 1228976 w 2837633"/>
                  <a:gd name="connsiteY1966" fmla="*/ 481362 h 5667340"/>
                  <a:gd name="connsiteX1967" fmla="*/ 1236405 w 2837633"/>
                  <a:gd name="connsiteY1967" fmla="*/ 471932 h 5667340"/>
                  <a:gd name="connsiteX1968" fmla="*/ 1248597 w 2837633"/>
                  <a:gd name="connsiteY1968" fmla="*/ 436594 h 5667340"/>
                  <a:gd name="connsiteX1969" fmla="*/ 1260503 w 2837633"/>
                  <a:gd name="connsiteY1969" fmla="*/ 414115 h 5667340"/>
                  <a:gd name="connsiteX1970" fmla="*/ 1288793 w 2837633"/>
                  <a:gd name="connsiteY1970" fmla="*/ 411067 h 5667340"/>
                  <a:gd name="connsiteX1971" fmla="*/ 1450051 w 2837633"/>
                  <a:gd name="connsiteY1971" fmla="*/ 83312 h 5667340"/>
                  <a:gd name="connsiteX1972" fmla="*/ 1453099 w 2837633"/>
                  <a:gd name="connsiteY1972" fmla="*/ 84836 h 5667340"/>
                  <a:gd name="connsiteX1973" fmla="*/ 1429858 w 2837633"/>
                  <a:gd name="connsiteY1973" fmla="*/ 144462 h 5667340"/>
                  <a:gd name="connsiteX1974" fmla="*/ 1374327 w 2837633"/>
                  <a:gd name="connsiteY1974" fmla="*/ 524129 h 5667340"/>
                  <a:gd name="connsiteX1975" fmla="*/ 1316225 w 2837633"/>
                  <a:gd name="connsiteY1975" fmla="*/ 570325 h 5667340"/>
                  <a:gd name="connsiteX1976" fmla="*/ 1332608 w 2837633"/>
                  <a:gd name="connsiteY1976" fmla="*/ 568325 h 5667340"/>
                  <a:gd name="connsiteX1977" fmla="*/ 1381757 w 2837633"/>
                  <a:gd name="connsiteY1977" fmla="*/ 545655 h 5667340"/>
                  <a:gd name="connsiteX1978" fmla="*/ 1499676 w 2837633"/>
                  <a:gd name="connsiteY1978" fmla="*/ 484219 h 5667340"/>
                  <a:gd name="connsiteX1979" fmla="*/ 1585782 w 2837633"/>
                  <a:gd name="connsiteY1979" fmla="*/ 416211 h 5667340"/>
                  <a:gd name="connsiteX1980" fmla="*/ 1704940 w 2837633"/>
                  <a:gd name="connsiteY1980" fmla="*/ 199326 h 5667340"/>
                  <a:gd name="connsiteX1981" fmla="*/ 1711703 w 2837633"/>
                  <a:gd name="connsiteY1981" fmla="*/ 122174 h 5667340"/>
                  <a:gd name="connsiteX1982" fmla="*/ 1682175 w 2837633"/>
                  <a:gd name="connsiteY1982" fmla="*/ 107886 h 5667340"/>
                  <a:gd name="connsiteX1983" fmla="*/ 1651505 w 2837633"/>
                  <a:gd name="connsiteY1983" fmla="*/ 150749 h 5667340"/>
                  <a:gd name="connsiteX1984" fmla="*/ 1564446 w 2837633"/>
                  <a:gd name="connsiteY1984" fmla="*/ 289338 h 5667340"/>
                  <a:gd name="connsiteX1985" fmla="*/ 1405950 w 2837633"/>
                  <a:gd name="connsiteY1985" fmla="*/ 452691 h 5667340"/>
                  <a:gd name="connsiteX1986" fmla="*/ 1335084 w 2837633"/>
                  <a:gd name="connsiteY1986" fmla="*/ 514794 h 5667340"/>
                  <a:gd name="connsiteX1987" fmla="*/ 1316415 w 2837633"/>
                  <a:gd name="connsiteY1987" fmla="*/ 546608 h 5667340"/>
                  <a:gd name="connsiteX1988" fmla="*/ 1318892 w 2837633"/>
                  <a:gd name="connsiteY1988" fmla="*/ 549656 h 5667340"/>
                  <a:gd name="connsiteX1989" fmla="*/ 1374327 w 2837633"/>
                  <a:gd name="connsiteY1989" fmla="*/ 524129 h 5667340"/>
                  <a:gd name="connsiteX1990" fmla="*/ 1979831 w 2837633"/>
                  <a:gd name="connsiteY1990" fmla="*/ 2129663 h 5667340"/>
                  <a:gd name="connsiteX1991" fmla="*/ 2005454 w 2837633"/>
                  <a:gd name="connsiteY1991" fmla="*/ 2042414 h 5667340"/>
                  <a:gd name="connsiteX1992" fmla="*/ 1973735 w 2837633"/>
                  <a:gd name="connsiteY1992" fmla="*/ 2034984 h 5667340"/>
                  <a:gd name="connsiteX1993" fmla="*/ 1961639 w 2837633"/>
                  <a:gd name="connsiteY1993" fmla="*/ 2062226 h 5667340"/>
                  <a:gd name="connsiteX1994" fmla="*/ 1909346 w 2837633"/>
                  <a:gd name="connsiteY1994" fmla="*/ 2286349 h 5667340"/>
                  <a:gd name="connsiteX1995" fmla="*/ 1927539 w 2837633"/>
                  <a:gd name="connsiteY1995" fmla="*/ 2521331 h 5667340"/>
                  <a:gd name="connsiteX1996" fmla="*/ 1980498 w 2837633"/>
                  <a:gd name="connsiteY1996" fmla="*/ 2663063 h 5667340"/>
                  <a:gd name="connsiteX1997" fmla="*/ 2006787 w 2837633"/>
                  <a:gd name="connsiteY1997" fmla="*/ 2680875 h 5667340"/>
                  <a:gd name="connsiteX1998" fmla="*/ 2025932 w 2837633"/>
                  <a:gd name="connsiteY1998" fmla="*/ 2656205 h 5667340"/>
                  <a:gd name="connsiteX1999" fmla="*/ 1974878 w 2837633"/>
                  <a:gd name="connsiteY1999" fmla="*/ 2552668 h 5667340"/>
                  <a:gd name="connsiteX2000" fmla="*/ 1977545 w 2837633"/>
                  <a:gd name="connsiteY2000" fmla="*/ 2363978 h 5667340"/>
                  <a:gd name="connsiteX2001" fmla="*/ 1992976 w 2837633"/>
                  <a:gd name="connsiteY2001" fmla="*/ 2277967 h 5667340"/>
                  <a:gd name="connsiteX2002" fmla="*/ 2026123 w 2837633"/>
                  <a:gd name="connsiteY2002" fmla="*/ 2144713 h 5667340"/>
                  <a:gd name="connsiteX2003" fmla="*/ 2035648 w 2837633"/>
                  <a:gd name="connsiteY2003" fmla="*/ 2075085 h 5667340"/>
                  <a:gd name="connsiteX2004" fmla="*/ 2007073 w 2837633"/>
                  <a:gd name="connsiteY2004" fmla="*/ 2049367 h 5667340"/>
                  <a:gd name="connsiteX2005" fmla="*/ 1965925 w 2837633"/>
                  <a:gd name="connsiteY2005" fmla="*/ 2218531 h 5667340"/>
                  <a:gd name="connsiteX2006" fmla="*/ 1963353 w 2837633"/>
                  <a:gd name="connsiteY2006" fmla="*/ 2217769 h 5667340"/>
                  <a:gd name="connsiteX2007" fmla="*/ 1979831 w 2837633"/>
                  <a:gd name="connsiteY2007" fmla="*/ 2129663 h 5667340"/>
                  <a:gd name="connsiteX2008" fmla="*/ 706339 w 2837633"/>
                  <a:gd name="connsiteY2008" fmla="*/ 4775232 h 5667340"/>
                  <a:gd name="connsiteX2009" fmla="*/ 718436 w 2837633"/>
                  <a:gd name="connsiteY2009" fmla="*/ 4797711 h 5667340"/>
                  <a:gd name="connsiteX2010" fmla="*/ 750344 w 2837633"/>
                  <a:gd name="connsiteY2010" fmla="*/ 4829048 h 5667340"/>
                  <a:gd name="connsiteX2011" fmla="*/ 861215 w 2837633"/>
                  <a:gd name="connsiteY2011" fmla="*/ 4852766 h 5667340"/>
                  <a:gd name="connsiteX2012" fmla="*/ 955322 w 2837633"/>
                  <a:gd name="connsiteY2012" fmla="*/ 4882198 h 5667340"/>
                  <a:gd name="connsiteX2013" fmla="*/ 969229 w 2837633"/>
                  <a:gd name="connsiteY2013" fmla="*/ 4886198 h 5667340"/>
                  <a:gd name="connsiteX2014" fmla="*/ 905411 w 2837633"/>
                  <a:gd name="connsiteY2014" fmla="*/ 4771898 h 5667340"/>
                  <a:gd name="connsiteX2015" fmla="*/ 907507 w 2837633"/>
                  <a:gd name="connsiteY2015" fmla="*/ 4768660 h 5667340"/>
                  <a:gd name="connsiteX2016" fmla="*/ 921223 w 2837633"/>
                  <a:gd name="connsiteY2016" fmla="*/ 4780757 h 5667340"/>
                  <a:gd name="connsiteX2017" fmla="*/ 977706 w 2837633"/>
                  <a:gd name="connsiteY2017" fmla="*/ 4884960 h 5667340"/>
                  <a:gd name="connsiteX2018" fmla="*/ 985040 w 2837633"/>
                  <a:gd name="connsiteY2018" fmla="*/ 4896581 h 5667340"/>
                  <a:gd name="connsiteX2019" fmla="*/ 1102198 w 2837633"/>
                  <a:gd name="connsiteY2019" fmla="*/ 5003355 h 5667340"/>
                  <a:gd name="connsiteX2020" fmla="*/ 1129535 w 2837633"/>
                  <a:gd name="connsiteY2020" fmla="*/ 5008118 h 5667340"/>
                  <a:gd name="connsiteX2021" fmla="*/ 1070575 w 2837633"/>
                  <a:gd name="connsiteY2021" fmla="*/ 4897724 h 5667340"/>
                  <a:gd name="connsiteX2022" fmla="*/ 761203 w 2837633"/>
                  <a:gd name="connsiteY2022" fmla="*/ 4714843 h 5667340"/>
                  <a:gd name="connsiteX2023" fmla="*/ 659762 w 2837633"/>
                  <a:gd name="connsiteY2023" fmla="*/ 4705033 h 5667340"/>
                  <a:gd name="connsiteX2024" fmla="*/ 706339 w 2837633"/>
                  <a:gd name="connsiteY2024" fmla="*/ 4775232 h 5667340"/>
                  <a:gd name="connsiteX2025" fmla="*/ 2397979 w 2837633"/>
                  <a:gd name="connsiteY2025" fmla="*/ 2425986 h 5667340"/>
                  <a:gd name="connsiteX2026" fmla="*/ 2474179 w 2837633"/>
                  <a:gd name="connsiteY2026" fmla="*/ 2587530 h 5667340"/>
                  <a:gd name="connsiteX2027" fmla="*/ 2478370 w 2837633"/>
                  <a:gd name="connsiteY2027" fmla="*/ 2585625 h 5667340"/>
                  <a:gd name="connsiteX2028" fmla="*/ 2469512 w 2837633"/>
                  <a:gd name="connsiteY2028" fmla="*/ 2545810 h 5667340"/>
                  <a:gd name="connsiteX2029" fmla="*/ 2415505 w 2837633"/>
                  <a:gd name="connsiteY2029" fmla="*/ 2421890 h 5667340"/>
                  <a:gd name="connsiteX2030" fmla="*/ 2319588 w 2837633"/>
                  <a:gd name="connsiteY2030" fmla="*/ 2222913 h 5667340"/>
                  <a:gd name="connsiteX2031" fmla="*/ 2228053 w 2837633"/>
                  <a:gd name="connsiteY2031" fmla="*/ 2029841 h 5667340"/>
                  <a:gd name="connsiteX2032" fmla="*/ 2224433 w 2837633"/>
                  <a:gd name="connsiteY2032" fmla="*/ 2024031 h 5667340"/>
                  <a:gd name="connsiteX2033" fmla="*/ 2199287 w 2837633"/>
                  <a:gd name="connsiteY2033" fmla="*/ 2049082 h 5667340"/>
                  <a:gd name="connsiteX2034" fmla="*/ 2362546 w 2837633"/>
                  <a:gd name="connsiteY2034" fmla="*/ 2493518 h 5667340"/>
                  <a:gd name="connsiteX2035" fmla="*/ 2430840 w 2837633"/>
                  <a:gd name="connsiteY2035" fmla="*/ 2581719 h 5667340"/>
                  <a:gd name="connsiteX2036" fmla="*/ 2468464 w 2837633"/>
                  <a:gd name="connsiteY2036" fmla="*/ 2589721 h 5667340"/>
                  <a:gd name="connsiteX2037" fmla="*/ 2397979 w 2837633"/>
                  <a:gd name="connsiteY2037" fmla="*/ 2425986 h 5667340"/>
                  <a:gd name="connsiteX2038" fmla="*/ 141887 w 2837633"/>
                  <a:gd name="connsiteY2038" fmla="*/ 2453132 h 5667340"/>
                  <a:gd name="connsiteX2039" fmla="*/ 142268 w 2837633"/>
                  <a:gd name="connsiteY2039" fmla="*/ 2444655 h 5667340"/>
                  <a:gd name="connsiteX2040" fmla="*/ 325244 w 2837633"/>
                  <a:gd name="connsiteY2040" fmla="*/ 2455227 h 5667340"/>
                  <a:gd name="connsiteX2041" fmla="*/ 508886 w 2837633"/>
                  <a:gd name="connsiteY2041" fmla="*/ 2446274 h 5667340"/>
                  <a:gd name="connsiteX2042" fmla="*/ 497456 w 2837633"/>
                  <a:gd name="connsiteY2042" fmla="*/ 2439892 h 5667340"/>
                  <a:gd name="connsiteX2043" fmla="*/ 410778 w 2837633"/>
                  <a:gd name="connsiteY2043" fmla="*/ 2420176 h 5667340"/>
                  <a:gd name="connsiteX2044" fmla="*/ 227898 w 2837633"/>
                  <a:gd name="connsiteY2044" fmla="*/ 2381695 h 5667340"/>
                  <a:gd name="connsiteX2045" fmla="*/ 139030 w 2837633"/>
                  <a:gd name="connsiteY2045" fmla="*/ 2379599 h 5667340"/>
                  <a:gd name="connsiteX2046" fmla="*/ 81213 w 2837633"/>
                  <a:gd name="connsiteY2046" fmla="*/ 2393315 h 5667340"/>
                  <a:gd name="connsiteX2047" fmla="*/ 29207 w 2837633"/>
                  <a:gd name="connsiteY2047" fmla="*/ 2422557 h 5667340"/>
                  <a:gd name="connsiteX2048" fmla="*/ 10347 w 2837633"/>
                  <a:gd name="connsiteY2048" fmla="*/ 2460942 h 5667340"/>
                  <a:gd name="connsiteX2049" fmla="*/ 19110 w 2837633"/>
                  <a:gd name="connsiteY2049" fmla="*/ 2476087 h 5667340"/>
                  <a:gd name="connsiteX2050" fmla="*/ 128933 w 2837633"/>
                  <a:gd name="connsiteY2050" fmla="*/ 2524569 h 5667340"/>
                  <a:gd name="connsiteX2051" fmla="*/ 193989 w 2837633"/>
                  <a:gd name="connsiteY2051" fmla="*/ 2525617 h 5667340"/>
                  <a:gd name="connsiteX2052" fmla="*/ 201133 w 2837633"/>
                  <a:gd name="connsiteY2052" fmla="*/ 2523046 h 5667340"/>
                  <a:gd name="connsiteX2053" fmla="*/ 303146 w 2837633"/>
                  <a:gd name="connsiteY2053" fmla="*/ 2477897 h 5667340"/>
                  <a:gd name="connsiteX2054" fmla="*/ 316862 w 2837633"/>
                  <a:gd name="connsiteY2054" fmla="*/ 2473706 h 5667340"/>
                  <a:gd name="connsiteX2055" fmla="*/ 325053 w 2837633"/>
                  <a:gd name="connsiteY2055" fmla="*/ 2469610 h 5667340"/>
                  <a:gd name="connsiteX2056" fmla="*/ 141887 w 2837633"/>
                  <a:gd name="connsiteY2056" fmla="*/ 2453132 h 5667340"/>
                  <a:gd name="connsiteX2057" fmla="*/ 473738 w 2837633"/>
                  <a:gd name="connsiteY2057" fmla="*/ 1408240 h 5667340"/>
                  <a:gd name="connsiteX2058" fmla="*/ 477072 w 2837633"/>
                  <a:gd name="connsiteY2058" fmla="*/ 1408144 h 5667340"/>
                  <a:gd name="connsiteX2059" fmla="*/ 480501 w 2837633"/>
                  <a:gd name="connsiteY2059" fmla="*/ 1372045 h 5667340"/>
                  <a:gd name="connsiteX2060" fmla="*/ 426018 w 2837633"/>
                  <a:gd name="connsiteY2060" fmla="*/ 1191736 h 5667340"/>
                  <a:gd name="connsiteX2061" fmla="*/ 407159 w 2837633"/>
                  <a:gd name="connsiteY2061" fmla="*/ 1171543 h 5667340"/>
                  <a:gd name="connsiteX2062" fmla="*/ 383441 w 2837633"/>
                  <a:gd name="connsiteY2062" fmla="*/ 1184021 h 5667340"/>
                  <a:gd name="connsiteX2063" fmla="*/ 368678 w 2837633"/>
                  <a:gd name="connsiteY2063" fmla="*/ 1187259 h 5667340"/>
                  <a:gd name="connsiteX2064" fmla="*/ 331530 w 2837633"/>
                  <a:gd name="connsiteY2064" fmla="*/ 1212786 h 5667340"/>
                  <a:gd name="connsiteX2065" fmla="*/ 311718 w 2837633"/>
                  <a:gd name="connsiteY2065" fmla="*/ 1230979 h 5667340"/>
                  <a:gd name="connsiteX2066" fmla="*/ 294478 w 2837633"/>
                  <a:gd name="connsiteY2066" fmla="*/ 1270317 h 5667340"/>
                  <a:gd name="connsiteX2067" fmla="*/ 424875 w 2837633"/>
                  <a:gd name="connsiteY2067" fmla="*/ 1420432 h 5667340"/>
                  <a:gd name="connsiteX2068" fmla="*/ 467452 w 2837633"/>
                  <a:gd name="connsiteY2068" fmla="*/ 1461484 h 5667340"/>
                  <a:gd name="connsiteX2069" fmla="*/ 511838 w 2837633"/>
                  <a:gd name="connsiteY2069" fmla="*/ 1567212 h 5667340"/>
                  <a:gd name="connsiteX2070" fmla="*/ 580609 w 2837633"/>
                  <a:gd name="connsiteY2070" fmla="*/ 1694847 h 5667340"/>
                  <a:gd name="connsiteX2071" fmla="*/ 611470 w 2837633"/>
                  <a:gd name="connsiteY2071" fmla="*/ 1706848 h 5667340"/>
                  <a:gd name="connsiteX2072" fmla="*/ 525554 w 2837633"/>
                  <a:gd name="connsiteY2072" fmla="*/ 1555496 h 5667340"/>
                  <a:gd name="connsiteX2073" fmla="*/ 463928 w 2837633"/>
                  <a:gd name="connsiteY2073" fmla="*/ 1389951 h 5667340"/>
                  <a:gd name="connsiteX2074" fmla="*/ 473738 w 2837633"/>
                  <a:gd name="connsiteY2074" fmla="*/ 1408240 h 5667340"/>
                  <a:gd name="connsiteX2075" fmla="*/ 2814031 w 2837633"/>
                  <a:gd name="connsiteY2075" fmla="*/ 2015553 h 5667340"/>
                  <a:gd name="connsiteX2076" fmla="*/ 2708208 w 2837633"/>
                  <a:gd name="connsiteY2076" fmla="*/ 1997456 h 5667340"/>
                  <a:gd name="connsiteX2077" fmla="*/ 2828223 w 2837633"/>
                  <a:gd name="connsiteY2077" fmla="*/ 1995456 h 5667340"/>
                  <a:gd name="connsiteX2078" fmla="*/ 2816603 w 2837633"/>
                  <a:gd name="connsiteY2078" fmla="*/ 1983359 h 5667340"/>
                  <a:gd name="connsiteX2079" fmla="*/ 2718114 w 2837633"/>
                  <a:gd name="connsiteY2079" fmla="*/ 1936305 h 5667340"/>
                  <a:gd name="connsiteX2080" fmla="*/ 2621340 w 2837633"/>
                  <a:gd name="connsiteY2080" fmla="*/ 1934115 h 5667340"/>
                  <a:gd name="connsiteX2081" fmla="*/ 2481323 w 2837633"/>
                  <a:gd name="connsiteY2081" fmla="*/ 1948307 h 5667340"/>
                  <a:gd name="connsiteX2082" fmla="*/ 2313587 w 2837633"/>
                  <a:gd name="connsiteY2082" fmla="*/ 1929638 h 5667340"/>
                  <a:gd name="connsiteX2083" fmla="*/ 2266058 w 2837633"/>
                  <a:gd name="connsiteY2083" fmla="*/ 1910778 h 5667340"/>
                  <a:gd name="connsiteX2084" fmla="*/ 2245484 w 2837633"/>
                  <a:gd name="connsiteY2084" fmla="*/ 1922685 h 5667340"/>
                  <a:gd name="connsiteX2085" fmla="*/ 2814031 w 2837633"/>
                  <a:gd name="connsiteY2085" fmla="*/ 2015553 h 5667340"/>
                  <a:gd name="connsiteX2086" fmla="*/ 762155 w 2837633"/>
                  <a:gd name="connsiteY2086" fmla="*/ 145891 h 5667340"/>
                  <a:gd name="connsiteX2087" fmla="*/ 879599 w 2837633"/>
                  <a:gd name="connsiteY2087" fmla="*/ 453453 h 5667340"/>
                  <a:gd name="connsiteX2088" fmla="*/ 898458 w 2837633"/>
                  <a:gd name="connsiteY2088" fmla="*/ 403733 h 5667340"/>
                  <a:gd name="connsiteX2089" fmla="*/ 874360 w 2837633"/>
                  <a:gd name="connsiteY2089" fmla="*/ 296958 h 5667340"/>
                  <a:gd name="connsiteX2090" fmla="*/ 826640 w 2837633"/>
                  <a:gd name="connsiteY2090" fmla="*/ 127508 h 5667340"/>
                  <a:gd name="connsiteX2091" fmla="*/ 746249 w 2837633"/>
                  <a:gd name="connsiteY2091" fmla="*/ 19494 h 5667340"/>
                  <a:gd name="connsiteX2092" fmla="*/ 731199 w 2837633"/>
                  <a:gd name="connsiteY2092" fmla="*/ 25781 h 5667340"/>
                  <a:gd name="connsiteX2093" fmla="*/ 722531 w 2837633"/>
                  <a:gd name="connsiteY2093" fmla="*/ 73311 h 5667340"/>
                  <a:gd name="connsiteX2094" fmla="*/ 803303 w 2837633"/>
                  <a:gd name="connsiteY2094" fmla="*/ 359632 h 5667340"/>
                  <a:gd name="connsiteX2095" fmla="*/ 829878 w 2837633"/>
                  <a:gd name="connsiteY2095" fmla="*/ 408400 h 5667340"/>
                  <a:gd name="connsiteX2096" fmla="*/ 873503 w 2837633"/>
                  <a:gd name="connsiteY2096" fmla="*/ 484410 h 5667340"/>
                  <a:gd name="connsiteX2097" fmla="*/ 878837 w 2837633"/>
                  <a:gd name="connsiteY2097" fmla="*/ 490506 h 5667340"/>
                  <a:gd name="connsiteX2098" fmla="*/ 881789 w 2837633"/>
                  <a:gd name="connsiteY2098" fmla="*/ 488410 h 5667340"/>
                  <a:gd name="connsiteX2099" fmla="*/ 762155 w 2837633"/>
                  <a:gd name="connsiteY2099" fmla="*/ 145891 h 5667340"/>
                  <a:gd name="connsiteX2100" fmla="*/ 1197162 w 2837633"/>
                  <a:gd name="connsiteY2100" fmla="*/ 2580291 h 5667340"/>
                  <a:gd name="connsiteX2101" fmla="*/ 1307843 w 2837633"/>
                  <a:gd name="connsiteY2101" fmla="*/ 2630583 h 5667340"/>
                  <a:gd name="connsiteX2102" fmla="*/ 1322606 w 2837633"/>
                  <a:gd name="connsiteY2102" fmla="*/ 2640013 h 5667340"/>
                  <a:gd name="connsiteX2103" fmla="*/ 1394901 w 2837633"/>
                  <a:gd name="connsiteY2103" fmla="*/ 2667349 h 5667340"/>
                  <a:gd name="connsiteX2104" fmla="*/ 1503105 w 2837633"/>
                  <a:gd name="connsiteY2104" fmla="*/ 2669350 h 5667340"/>
                  <a:gd name="connsiteX2105" fmla="*/ 1529394 w 2837633"/>
                  <a:gd name="connsiteY2105" fmla="*/ 2652014 h 5667340"/>
                  <a:gd name="connsiteX2106" fmla="*/ 1528251 w 2837633"/>
                  <a:gd name="connsiteY2106" fmla="*/ 2592197 h 5667340"/>
                  <a:gd name="connsiteX2107" fmla="*/ 1458147 w 2837633"/>
                  <a:gd name="connsiteY2107" fmla="*/ 2543334 h 5667340"/>
                  <a:gd name="connsiteX2108" fmla="*/ 1424333 w 2837633"/>
                  <a:gd name="connsiteY2108" fmla="*/ 2547239 h 5667340"/>
                  <a:gd name="connsiteX2109" fmla="*/ 1285078 w 2837633"/>
                  <a:gd name="connsiteY2109" fmla="*/ 2548192 h 5667340"/>
                  <a:gd name="connsiteX2110" fmla="*/ 1139631 w 2837633"/>
                  <a:gd name="connsiteY2110" fmla="*/ 2536000 h 5667340"/>
                  <a:gd name="connsiteX2111" fmla="*/ 1008758 w 2837633"/>
                  <a:gd name="connsiteY2111" fmla="*/ 2517331 h 5667340"/>
                  <a:gd name="connsiteX2112" fmla="*/ 986660 w 2837633"/>
                  <a:gd name="connsiteY2112" fmla="*/ 2517235 h 5667340"/>
                  <a:gd name="connsiteX2113" fmla="*/ 1197162 w 2837633"/>
                  <a:gd name="connsiteY2113" fmla="*/ 2580291 h 5667340"/>
                  <a:gd name="connsiteX2114" fmla="*/ 2214242 w 2837633"/>
                  <a:gd name="connsiteY2114" fmla="*/ 1102201 h 5667340"/>
                  <a:gd name="connsiteX2115" fmla="*/ 2210241 w 2837633"/>
                  <a:gd name="connsiteY2115" fmla="*/ 1101439 h 5667340"/>
                  <a:gd name="connsiteX2116" fmla="*/ 2218433 w 2837633"/>
                  <a:gd name="connsiteY2116" fmla="*/ 1033526 h 5667340"/>
                  <a:gd name="connsiteX2117" fmla="*/ 2215861 w 2837633"/>
                  <a:gd name="connsiteY2117" fmla="*/ 1017714 h 5667340"/>
                  <a:gd name="connsiteX2118" fmla="*/ 2187667 w 2837633"/>
                  <a:gd name="connsiteY2118" fmla="*/ 1015333 h 5667340"/>
                  <a:gd name="connsiteX2119" fmla="*/ 2143757 w 2837633"/>
                  <a:gd name="connsiteY2119" fmla="*/ 1097343 h 5667340"/>
                  <a:gd name="connsiteX2120" fmla="*/ 2064413 w 2837633"/>
                  <a:gd name="connsiteY2120" fmla="*/ 1474153 h 5667340"/>
                  <a:gd name="connsiteX2121" fmla="*/ 2065556 w 2837633"/>
                  <a:gd name="connsiteY2121" fmla="*/ 1611979 h 5667340"/>
                  <a:gd name="connsiteX2122" fmla="*/ 2081749 w 2837633"/>
                  <a:gd name="connsiteY2122" fmla="*/ 1629124 h 5667340"/>
                  <a:gd name="connsiteX2123" fmla="*/ 2085940 w 2837633"/>
                  <a:gd name="connsiteY2123" fmla="*/ 1601787 h 5667340"/>
                  <a:gd name="connsiteX2124" fmla="*/ 2116515 w 2837633"/>
                  <a:gd name="connsiteY2124" fmla="*/ 1439482 h 5667340"/>
                  <a:gd name="connsiteX2125" fmla="*/ 2164807 w 2837633"/>
                  <a:gd name="connsiteY2125" fmla="*/ 1256887 h 5667340"/>
                  <a:gd name="connsiteX2126" fmla="*/ 2226719 w 2837633"/>
                  <a:gd name="connsiteY2126" fmla="*/ 1089533 h 5667340"/>
                  <a:gd name="connsiteX2127" fmla="*/ 2228243 w 2837633"/>
                  <a:gd name="connsiteY2127" fmla="*/ 1032764 h 5667340"/>
                  <a:gd name="connsiteX2128" fmla="*/ 2225005 w 2837633"/>
                  <a:gd name="connsiteY2128" fmla="*/ 1032669 h 5667340"/>
                  <a:gd name="connsiteX2129" fmla="*/ 2214242 w 2837633"/>
                  <a:gd name="connsiteY2129" fmla="*/ 1102201 h 5667340"/>
                  <a:gd name="connsiteX2130" fmla="*/ 1180398 w 2837633"/>
                  <a:gd name="connsiteY2130" fmla="*/ 1978311 h 5667340"/>
                  <a:gd name="connsiteX2131" fmla="*/ 1151537 w 2837633"/>
                  <a:gd name="connsiteY2131" fmla="*/ 1481868 h 5667340"/>
                  <a:gd name="connsiteX2132" fmla="*/ 1123629 w 2837633"/>
                  <a:gd name="connsiteY2132" fmla="*/ 1250220 h 5667340"/>
                  <a:gd name="connsiteX2133" fmla="*/ 1121153 w 2837633"/>
                  <a:gd name="connsiteY2133" fmla="*/ 1080960 h 5667340"/>
                  <a:gd name="connsiteX2134" fmla="*/ 1054859 w 2837633"/>
                  <a:gd name="connsiteY2134" fmla="*/ 1057434 h 5667340"/>
                  <a:gd name="connsiteX2135" fmla="*/ 1031237 w 2837633"/>
                  <a:gd name="connsiteY2135" fmla="*/ 972661 h 5667340"/>
                  <a:gd name="connsiteX2136" fmla="*/ 1005424 w 2837633"/>
                  <a:gd name="connsiteY2136" fmla="*/ 1026382 h 5667340"/>
                  <a:gd name="connsiteX2137" fmla="*/ 1007424 w 2837633"/>
                  <a:gd name="connsiteY2137" fmla="*/ 1036288 h 5667340"/>
                  <a:gd name="connsiteX2138" fmla="*/ 1073051 w 2837633"/>
                  <a:gd name="connsiteY2138" fmla="*/ 1204024 h 5667340"/>
                  <a:gd name="connsiteX2139" fmla="*/ 1107246 w 2837633"/>
                  <a:gd name="connsiteY2139" fmla="*/ 1382903 h 5667340"/>
                  <a:gd name="connsiteX2140" fmla="*/ 1128201 w 2837633"/>
                  <a:gd name="connsiteY2140" fmla="*/ 1589786 h 5667340"/>
                  <a:gd name="connsiteX2141" fmla="*/ 1133345 w 2837633"/>
                  <a:gd name="connsiteY2141" fmla="*/ 1671415 h 5667340"/>
                  <a:gd name="connsiteX2142" fmla="*/ 1145537 w 2837633"/>
                  <a:gd name="connsiteY2142" fmla="*/ 1686274 h 5667340"/>
                  <a:gd name="connsiteX2143" fmla="*/ 1163253 w 2837633"/>
                  <a:gd name="connsiteY2143" fmla="*/ 1713230 h 5667340"/>
                  <a:gd name="connsiteX2144" fmla="*/ 1153061 w 2837633"/>
                  <a:gd name="connsiteY2144" fmla="*/ 1797050 h 5667340"/>
                  <a:gd name="connsiteX2145" fmla="*/ 1149823 w 2837633"/>
                  <a:gd name="connsiteY2145" fmla="*/ 1831911 h 5667340"/>
                  <a:gd name="connsiteX2146" fmla="*/ 1151918 w 2837633"/>
                  <a:gd name="connsiteY2146" fmla="*/ 2018220 h 5667340"/>
                  <a:gd name="connsiteX2147" fmla="*/ 1152966 w 2837633"/>
                  <a:gd name="connsiteY2147" fmla="*/ 2026031 h 5667340"/>
                  <a:gd name="connsiteX2148" fmla="*/ 1180398 w 2837633"/>
                  <a:gd name="connsiteY2148" fmla="*/ 1978311 h 5667340"/>
                  <a:gd name="connsiteX2149" fmla="*/ 1335275 w 2837633"/>
                  <a:gd name="connsiteY2149" fmla="*/ 1642554 h 5667340"/>
                  <a:gd name="connsiteX2150" fmla="*/ 1256789 w 2837633"/>
                  <a:gd name="connsiteY2150" fmla="*/ 1599501 h 5667340"/>
                  <a:gd name="connsiteX2151" fmla="*/ 1245740 w 2837633"/>
                  <a:gd name="connsiteY2151" fmla="*/ 1600549 h 5667340"/>
                  <a:gd name="connsiteX2152" fmla="*/ 1248502 w 2837633"/>
                  <a:gd name="connsiteY2152" fmla="*/ 1612932 h 5667340"/>
                  <a:gd name="connsiteX2153" fmla="*/ 1288983 w 2837633"/>
                  <a:gd name="connsiteY2153" fmla="*/ 1648936 h 5667340"/>
                  <a:gd name="connsiteX2154" fmla="*/ 1369565 w 2837633"/>
                  <a:gd name="connsiteY2154" fmla="*/ 1694085 h 5667340"/>
                  <a:gd name="connsiteX2155" fmla="*/ 1520631 w 2837633"/>
                  <a:gd name="connsiteY2155" fmla="*/ 1747329 h 5667340"/>
                  <a:gd name="connsiteX2156" fmla="*/ 1687128 w 2837633"/>
                  <a:gd name="connsiteY2156" fmla="*/ 1789525 h 5667340"/>
                  <a:gd name="connsiteX2157" fmla="*/ 1773234 w 2837633"/>
                  <a:gd name="connsiteY2157" fmla="*/ 1799241 h 5667340"/>
                  <a:gd name="connsiteX2158" fmla="*/ 1833146 w 2837633"/>
                  <a:gd name="connsiteY2158" fmla="*/ 1806003 h 5667340"/>
                  <a:gd name="connsiteX2159" fmla="*/ 1842386 w 2837633"/>
                  <a:gd name="connsiteY2159" fmla="*/ 1776762 h 5667340"/>
                  <a:gd name="connsiteX2160" fmla="*/ 1833337 w 2837633"/>
                  <a:gd name="connsiteY2160" fmla="*/ 1774380 h 5667340"/>
                  <a:gd name="connsiteX2161" fmla="*/ 1654934 w 2837633"/>
                  <a:gd name="connsiteY2161" fmla="*/ 1739614 h 5667340"/>
                  <a:gd name="connsiteX2162" fmla="*/ 1396425 w 2837633"/>
                  <a:gd name="connsiteY2162" fmla="*/ 1626553 h 5667340"/>
                  <a:gd name="connsiteX2163" fmla="*/ 1324511 w 2837633"/>
                  <a:gd name="connsiteY2163" fmla="*/ 1578356 h 5667340"/>
                  <a:gd name="connsiteX2164" fmla="*/ 1311938 w 2837633"/>
                  <a:gd name="connsiteY2164" fmla="*/ 1574355 h 5667340"/>
                  <a:gd name="connsiteX2165" fmla="*/ 1295746 w 2837633"/>
                  <a:gd name="connsiteY2165" fmla="*/ 1572546 h 5667340"/>
                  <a:gd name="connsiteX2166" fmla="*/ 1252407 w 2837633"/>
                  <a:gd name="connsiteY2166" fmla="*/ 1584928 h 5667340"/>
                  <a:gd name="connsiteX2167" fmla="*/ 1396139 w 2837633"/>
                  <a:gd name="connsiteY2167" fmla="*/ 1662938 h 5667340"/>
                  <a:gd name="connsiteX2168" fmla="*/ 1395092 w 2837633"/>
                  <a:gd name="connsiteY2168" fmla="*/ 1668272 h 5667340"/>
                  <a:gd name="connsiteX2169" fmla="*/ 1335275 w 2837633"/>
                  <a:gd name="connsiteY2169" fmla="*/ 1642554 h 5667340"/>
                  <a:gd name="connsiteX2170" fmla="*/ 558225 w 2837633"/>
                  <a:gd name="connsiteY2170" fmla="*/ 2327116 h 5667340"/>
                  <a:gd name="connsiteX2171" fmla="*/ 447640 w 2837633"/>
                  <a:gd name="connsiteY2171" fmla="*/ 2258346 h 5667340"/>
                  <a:gd name="connsiteX2172" fmla="*/ 320481 w 2837633"/>
                  <a:gd name="connsiteY2172" fmla="*/ 2172716 h 5667340"/>
                  <a:gd name="connsiteX2173" fmla="*/ 313909 w 2837633"/>
                  <a:gd name="connsiteY2173" fmla="*/ 2160810 h 5667340"/>
                  <a:gd name="connsiteX2174" fmla="*/ 344960 w 2837633"/>
                  <a:gd name="connsiteY2174" fmla="*/ 2181384 h 5667340"/>
                  <a:gd name="connsiteX2175" fmla="*/ 459165 w 2837633"/>
                  <a:gd name="connsiteY2175" fmla="*/ 2249678 h 5667340"/>
                  <a:gd name="connsiteX2176" fmla="*/ 547462 w 2837633"/>
                  <a:gd name="connsiteY2176" fmla="*/ 2310733 h 5667340"/>
                  <a:gd name="connsiteX2177" fmla="*/ 554701 w 2837633"/>
                  <a:gd name="connsiteY2177" fmla="*/ 2311972 h 5667340"/>
                  <a:gd name="connsiteX2178" fmla="*/ 545366 w 2837633"/>
                  <a:gd name="connsiteY2178" fmla="*/ 2302256 h 5667340"/>
                  <a:gd name="connsiteX2179" fmla="*/ 436877 w 2837633"/>
                  <a:gd name="connsiteY2179" fmla="*/ 2205768 h 5667340"/>
                  <a:gd name="connsiteX2180" fmla="*/ 373916 w 2837633"/>
                  <a:gd name="connsiteY2180" fmla="*/ 2130806 h 5667340"/>
                  <a:gd name="connsiteX2181" fmla="*/ 286191 w 2837633"/>
                  <a:gd name="connsiteY2181" fmla="*/ 2070799 h 5667340"/>
                  <a:gd name="connsiteX2182" fmla="*/ 240090 w 2837633"/>
                  <a:gd name="connsiteY2182" fmla="*/ 2058035 h 5667340"/>
                  <a:gd name="connsiteX2183" fmla="*/ 209801 w 2837633"/>
                  <a:gd name="connsiteY2183" fmla="*/ 2057845 h 5667340"/>
                  <a:gd name="connsiteX2184" fmla="*/ 198371 w 2837633"/>
                  <a:gd name="connsiteY2184" fmla="*/ 2080419 h 5667340"/>
                  <a:gd name="connsiteX2185" fmla="*/ 209229 w 2837633"/>
                  <a:gd name="connsiteY2185" fmla="*/ 2114423 h 5667340"/>
                  <a:gd name="connsiteX2186" fmla="*/ 303527 w 2837633"/>
                  <a:gd name="connsiteY2186" fmla="*/ 2219484 h 5667340"/>
                  <a:gd name="connsiteX2187" fmla="*/ 488978 w 2837633"/>
                  <a:gd name="connsiteY2187" fmla="*/ 2311400 h 5667340"/>
                  <a:gd name="connsiteX2188" fmla="*/ 542414 w 2837633"/>
                  <a:gd name="connsiteY2188" fmla="*/ 2345595 h 5667340"/>
                  <a:gd name="connsiteX2189" fmla="*/ 558225 w 2837633"/>
                  <a:gd name="connsiteY2189" fmla="*/ 2327116 h 5667340"/>
                  <a:gd name="connsiteX2190" fmla="*/ 1250026 w 2837633"/>
                  <a:gd name="connsiteY2190" fmla="*/ 2037747 h 5667340"/>
                  <a:gd name="connsiteX2191" fmla="*/ 1232405 w 2837633"/>
                  <a:gd name="connsiteY2191" fmla="*/ 2039747 h 5667340"/>
                  <a:gd name="connsiteX2192" fmla="*/ 983707 w 2837633"/>
                  <a:gd name="connsiteY2192" fmla="*/ 2264537 h 5667340"/>
                  <a:gd name="connsiteX2193" fmla="*/ 902935 w 2837633"/>
                  <a:gd name="connsiteY2193" fmla="*/ 2360168 h 5667340"/>
                  <a:gd name="connsiteX2194" fmla="*/ 897125 w 2837633"/>
                  <a:gd name="connsiteY2194" fmla="*/ 2370455 h 5667340"/>
                  <a:gd name="connsiteX2195" fmla="*/ 916175 w 2837633"/>
                  <a:gd name="connsiteY2195" fmla="*/ 2380742 h 5667340"/>
                  <a:gd name="connsiteX2196" fmla="*/ 925128 w 2837633"/>
                  <a:gd name="connsiteY2196" fmla="*/ 2379313 h 5667340"/>
                  <a:gd name="connsiteX2197" fmla="*/ 1116295 w 2837633"/>
                  <a:gd name="connsiteY2197" fmla="*/ 2233676 h 5667340"/>
                  <a:gd name="connsiteX2198" fmla="*/ 1259837 w 2837633"/>
                  <a:gd name="connsiteY2198" fmla="*/ 2099469 h 5667340"/>
                  <a:gd name="connsiteX2199" fmla="*/ 1300604 w 2837633"/>
                  <a:gd name="connsiteY2199" fmla="*/ 2058511 h 5667340"/>
                  <a:gd name="connsiteX2200" fmla="*/ 1250026 w 2837633"/>
                  <a:gd name="connsiteY2200" fmla="*/ 2037747 h 5667340"/>
                  <a:gd name="connsiteX2201" fmla="*/ 398396 w 2837633"/>
                  <a:gd name="connsiteY2201" fmla="*/ 591852 h 5667340"/>
                  <a:gd name="connsiteX2202" fmla="*/ 237804 w 2837633"/>
                  <a:gd name="connsiteY2202" fmla="*/ 495554 h 5667340"/>
                  <a:gd name="connsiteX2203" fmla="*/ 234947 w 2837633"/>
                  <a:gd name="connsiteY2203" fmla="*/ 498697 h 5667340"/>
                  <a:gd name="connsiteX2204" fmla="*/ 241614 w 2837633"/>
                  <a:gd name="connsiteY2204" fmla="*/ 515747 h 5667340"/>
                  <a:gd name="connsiteX2205" fmla="*/ 306479 w 2837633"/>
                  <a:gd name="connsiteY2205" fmla="*/ 581755 h 5667340"/>
                  <a:gd name="connsiteX2206" fmla="*/ 571084 w 2837633"/>
                  <a:gd name="connsiteY2206" fmla="*/ 659955 h 5667340"/>
                  <a:gd name="connsiteX2207" fmla="*/ 614327 w 2837633"/>
                  <a:gd name="connsiteY2207" fmla="*/ 655383 h 5667340"/>
                  <a:gd name="connsiteX2208" fmla="*/ 629091 w 2837633"/>
                  <a:gd name="connsiteY2208" fmla="*/ 655383 h 5667340"/>
                  <a:gd name="connsiteX2209" fmla="*/ 691575 w 2837633"/>
                  <a:gd name="connsiteY2209" fmla="*/ 666432 h 5667340"/>
                  <a:gd name="connsiteX2210" fmla="*/ 800446 w 2837633"/>
                  <a:gd name="connsiteY2210" fmla="*/ 684149 h 5667340"/>
                  <a:gd name="connsiteX2211" fmla="*/ 840165 w 2837633"/>
                  <a:gd name="connsiteY2211" fmla="*/ 690721 h 5667340"/>
                  <a:gd name="connsiteX2212" fmla="*/ 802922 w 2837633"/>
                  <a:gd name="connsiteY2212" fmla="*/ 665766 h 5667340"/>
                  <a:gd name="connsiteX2213" fmla="*/ 760917 w 2837633"/>
                  <a:gd name="connsiteY2213" fmla="*/ 650907 h 5667340"/>
                  <a:gd name="connsiteX2214" fmla="*/ 789397 w 2837633"/>
                  <a:gd name="connsiteY2214" fmla="*/ 650907 h 5667340"/>
                  <a:gd name="connsiteX2215" fmla="*/ 790635 w 2837633"/>
                  <a:gd name="connsiteY2215" fmla="*/ 645954 h 5667340"/>
                  <a:gd name="connsiteX2216" fmla="*/ 777681 w 2837633"/>
                  <a:gd name="connsiteY2216" fmla="*/ 639286 h 5667340"/>
                  <a:gd name="connsiteX2217" fmla="*/ 702338 w 2837633"/>
                  <a:gd name="connsiteY2217" fmla="*/ 639762 h 5667340"/>
                  <a:gd name="connsiteX2218" fmla="*/ 603564 w 2837633"/>
                  <a:gd name="connsiteY2218" fmla="*/ 625094 h 5667340"/>
                  <a:gd name="connsiteX2219" fmla="*/ 484311 w 2837633"/>
                  <a:gd name="connsiteY2219" fmla="*/ 582898 h 5667340"/>
                  <a:gd name="connsiteX2220" fmla="*/ 356581 w 2837633"/>
                  <a:gd name="connsiteY2220" fmla="*/ 522033 h 5667340"/>
                  <a:gd name="connsiteX2221" fmla="*/ 342770 w 2837633"/>
                  <a:gd name="connsiteY2221" fmla="*/ 513651 h 5667340"/>
                  <a:gd name="connsiteX2222" fmla="*/ 264665 w 2837633"/>
                  <a:gd name="connsiteY2222" fmla="*/ 482695 h 5667340"/>
                  <a:gd name="connsiteX2223" fmla="*/ 240090 w 2837633"/>
                  <a:gd name="connsiteY2223" fmla="*/ 486315 h 5667340"/>
                  <a:gd name="connsiteX2224" fmla="*/ 398396 w 2837633"/>
                  <a:gd name="connsiteY2224" fmla="*/ 591852 h 5667340"/>
                  <a:gd name="connsiteX2225" fmla="*/ 1355182 w 2837633"/>
                  <a:gd name="connsiteY2225" fmla="*/ 1032859 h 5667340"/>
                  <a:gd name="connsiteX2226" fmla="*/ 1352801 w 2837633"/>
                  <a:gd name="connsiteY2226" fmla="*/ 1037336 h 5667340"/>
                  <a:gd name="connsiteX2227" fmla="*/ 1323559 w 2837633"/>
                  <a:gd name="connsiteY2227" fmla="*/ 1013428 h 5667340"/>
                  <a:gd name="connsiteX2228" fmla="*/ 1209735 w 2837633"/>
                  <a:gd name="connsiteY2228" fmla="*/ 920750 h 5667340"/>
                  <a:gd name="connsiteX2229" fmla="*/ 1167539 w 2837633"/>
                  <a:gd name="connsiteY2229" fmla="*/ 922179 h 5667340"/>
                  <a:gd name="connsiteX2230" fmla="*/ 1199639 w 2837633"/>
                  <a:gd name="connsiteY2230" fmla="*/ 964374 h 5667340"/>
                  <a:gd name="connsiteX2231" fmla="*/ 1271552 w 2837633"/>
                  <a:gd name="connsiteY2231" fmla="*/ 1055719 h 5667340"/>
                  <a:gd name="connsiteX2232" fmla="*/ 1322321 w 2837633"/>
                  <a:gd name="connsiteY2232" fmla="*/ 1101439 h 5667340"/>
                  <a:gd name="connsiteX2233" fmla="*/ 1427286 w 2837633"/>
                  <a:gd name="connsiteY2233" fmla="*/ 1109440 h 5667340"/>
                  <a:gd name="connsiteX2234" fmla="*/ 1439478 w 2837633"/>
                  <a:gd name="connsiteY2234" fmla="*/ 1059529 h 5667340"/>
                  <a:gd name="connsiteX2235" fmla="*/ 1328417 w 2837633"/>
                  <a:gd name="connsiteY2235" fmla="*/ 943991 h 5667340"/>
                  <a:gd name="connsiteX2236" fmla="*/ 1295365 w 2837633"/>
                  <a:gd name="connsiteY2236" fmla="*/ 915987 h 5667340"/>
                  <a:gd name="connsiteX2237" fmla="*/ 1294222 w 2837633"/>
                  <a:gd name="connsiteY2237" fmla="*/ 915130 h 5667340"/>
                  <a:gd name="connsiteX2238" fmla="*/ 1248692 w 2837633"/>
                  <a:gd name="connsiteY2238" fmla="*/ 904081 h 5667340"/>
                  <a:gd name="connsiteX2239" fmla="*/ 1213831 w 2837633"/>
                  <a:gd name="connsiteY2239" fmla="*/ 909320 h 5667340"/>
                  <a:gd name="connsiteX2240" fmla="*/ 1355182 w 2837633"/>
                  <a:gd name="connsiteY2240" fmla="*/ 1032859 h 5667340"/>
                  <a:gd name="connsiteX2241" fmla="*/ 1438335 w 2837633"/>
                  <a:gd name="connsiteY2241" fmla="*/ 667290 h 5667340"/>
                  <a:gd name="connsiteX2242" fmla="*/ 1438811 w 2837633"/>
                  <a:gd name="connsiteY2242" fmla="*/ 671957 h 5667340"/>
                  <a:gd name="connsiteX2243" fmla="*/ 1255931 w 2837633"/>
                  <a:gd name="connsiteY2243" fmla="*/ 704913 h 5667340"/>
                  <a:gd name="connsiteX2244" fmla="*/ 1396997 w 2837633"/>
                  <a:gd name="connsiteY2244" fmla="*/ 707961 h 5667340"/>
                  <a:gd name="connsiteX2245" fmla="*/ 1490818 w 2837633"/>
                  <a:gd name="connsiteY2245" fmla="*/ 692626 h 5667340"/>
                  <a:gd name="connsiteX2246" fmla="*/ 1558255 w 2837633"/>
                  <a:gd name="connsiteY2246" fmla="*/ 684149 h 5667340"/>
                  <a:gd name="connsiteX2247" fmla="*/ 1571018 w 2837633"/>
                  <a:gd name="connsiteY2247" fmla="*/ 684816 h 5667340"/>
                  <a:gd name="connsiteX2248" fmla="*/ 1641408 w 2837633"/>
                  <a:gd name="connsiteY2248" fmla="*/ 674243 h 5667340"/>
                  <a:gd name="connsiteX2249" fmla="*/ 1786760 w 2837633"/>
                  <a:gd name="connsiteY2249" fmla="*/ 588518 h 5667340"/>
                  <a:gd name="connsiteX2250" fmla="*/ 1803333 w 2837633"/>
                  <a:gd name="connsiteY2250" fmla="*/ 568896 h 5667340"/>
                  <a:gd name="connsiteX2251" fmla="*/ 1805143 w 2837633"/>
                  <a:gd name="connsiteY2251" fmla="*/ 547275 h 5667340"/>
                  <a:gd name="connsiteX2252" fmla="*/ 1789046 w 2837633"/>
                  <a:gd name="connsiteY2252" fmla="*/ 540417 h 5667340"/>
                  <a:gd name="connsiteX2253" fmla="*/ 1714751 w 2837633"/>
                  <a:gd name="connsiteY2253" fmla="*/ 569944 h 5667340"/>
                  <a:gd name="connsiteX2254" fmla="*/ 1486913 w 2837633"/>
                  <a:gd name="connsiteY2254" fmla="*/ 643858 h 5667340"/>
                  <a:gd name="connsiteX2255" fmla="*/ 1349753 w 2837633"/>
                  <a:gd name="connsiteY2255" fmla="*/ 663480 h 5667340"/>
                  <a:gd name="connsiteX2256" fmla="*/ 1337656 w 2837633"/>
                  <a:gd name="connsiteY2256" fmla="*/ 665099 h 5667340"/>
                  <a:gd name="connsiteX2257" fmla="*/ 1337751 w 2837633"/>
                  <a:gd name="connsiteY2257" fmla="*/ 667194 h 5667340"/>
                  <a:gd name="connsiteX2258" fmla="*/ 1438335 w 2837633"/>
                  <a:gd name="connsiteY2258" fmla="*/ 667290 h 5667340"/>
                  <a:gd name="connsiteX2259" fmla="*/ 1752755 w 2837633"/>
                  <a:gd name="connsiteY2259" fmla="*/ 283051 h 5667340"/>
                  <a:gd name="connsiteX2260" fmla="*/ 1756089 w 2837633"/>
                  <a:gd name="connsiteY2260" fmla="*/ 287528 h 5667340"/>
                  <a:gd name="connsiteX2261" fmla="*/ 1719513 w 2837633"/>
                  <a:gd name="connsiteY2261" fmla="*/ 332010 h 5667340"/>
                  <a:gd name="connsiteX2262" fmla="*/ 1583877 w 2837633"/>
                  <a:gd name="connsiteY2262" fmla="*/ 449358 h 5667340"/>
                  <a:gd name="connsiteX2263" fmla="*/ 1481198 w 2837633"/>
                  <a:gd name="connsiteY2263" fmla="*/ 513556 h 5667340"/>
                  <a:gd name="connsiteX2264" fmla="*/ 1353563 w 2837633"/>
                  <a:gd name="connsiteY2264" fmla="*/ 579374 h 5667340"/>
                  <a:gd name="connsiteX2265" fmla="*/ 1307843 w 2837633"/>
                  <a:gd name="connsiteY2265" fmla="*/ 591471 h 5667340"/>
                  <a:gd name="connsiteX2266" fmla="*/ 1326321 w 2837633"/>
                  <a:gd name="connsiteY2266" fmla="*/ 603948 h 5667340"/>
                  <a:gd name="connsiteX2267" fmla="*/ 1463481 w 2837633"/>
                  <a:gd name="connsiteY2267" fmla="*/ 540321 h 5667340"/>
                  <a:gd name="connsiteX2268" fmla="*/ 1492247 w 2837633"/>
                  <a:gd name="connsiteY2268" fmla="*/ 527844 h 5667340"/>
                  <a:gd name="connsiteX2269" fmla="*/ 1455575 w 2837633"/>
                  <a:gd name="connsiteY2269" fmla="*/ 555752 h 5667340"/>
                  <a:gd name="connsiteX2270" fmla="*/ 1398140 w 2837633"/>
                  <a:gd name="connsiteY2270" fmla="*/ 590994 h 5667340"/>
                  <a:gd name="connsiteX2271" fmla="*/ 1378804 w 2837633"/>
                  <a:gd name="connsiteY2271" fmla="*/ 616902 h 5667340"/>
                  <a:gd name="connsiteX2272" fmla="*/ 1366040 w 2837633"/>
                  <a:gd name="connsiteY2272" fmla="*/ 632428 h 5667340"/>
                  <a:gd name="connsiteX2273" fmla="*/ 1324511 w 2837633"/>
                  <a:gd name="connsiteY2273" fmla="*/ 639477 h 5667340"/>
                  <a:gd name="connsiteX2274" fmla="*/ 1315653 w 2837633"/>
                  <a:gd name="connsiteY2274" fmla="*/ 642525 h 5667340"/>
                  <a:gd name="connsiteX2275" fmla="*/ 1316034 w 2837633"/>
                  <a:gd name="connsiteY2275" fmla="*/ 648144 h 5667340"/>
                  <a:gd name="connsiteX2276" fmla="*/ 1325654 w 2837633"/>
                  <a:gd name="connsiteY2276" fmla="*/ 649573 h 5667340"/>
                  <a:gd name="connsiteX2277" fmla="*/ 1350991 w 2837633"/>
                  <a:gd name="connsiteY2277" fmla="*/ 645573 h 5667340"/>
                  <a:gd name="connsiteX2278" fmla="*/ 1396139 w 2837633"/>
                  <a:gd name="connsiteY2278" fmla="*/ 626142 h 5667340"/>
                  <a:gd name="connsiteX2279" fmla="*/ 1543967 w 2837633"/>
                  <a:gd name="connsiteY2279" fmla="*/ 521081 h 5667340"/>
                  <a:gd name="connsiteX2280" fmla="*/ 1709893 w 2837633"/>
                  <a:gd name="connsiteY2280" fmla="*/ 385731 h 5667340"/>
                  <a:gd name="connsiteX2281" fmla="*/ 1778568 w 2837633"/>
                  <a:gd name="connsiteY2281" fmla="*/ 293148 h 5667340"/>
                  <a:gd name="connsiteX2282" fmla="*/ 1788760 w 2837633"/>
                  <a:gd name="connsiteY2282" fmla="*/ 261239 h 5667340"/>
                  <a:gd name="connsiteX2283" fmla="*/ 1767138 w 2837633"/>
                  <a:gd name="connsiteY2283" fmla="*/ 235521 h 5667340"/>
                  <a:gd name="connsiteX2284" fmla="*/ 1696844 w 2837633"/>
                  <a:gd name="connsiteY2284" fmla="*/ 278574 h 5667340"/>
                  <a:gd name="connsiteX2285" fmla="*/ 1660363 w 2837633"/>
                  <a:gd name="connsiteY2285" fmla="*/ 335439 h 5667340"/>
                  <a:gd name="connsiteX2286" fmla="*/ 1608261 w 2837633"/>
                  <a:gd name="connsiteY2286" fmla="*/ 414306 h 5667340"/>
                  <a:gd name="connsiteX2287" fmla="*/ 1752755 w 2837633"/>
                  <a:gd name="connsiteY2287" fmla="*/ 283051 h 5667340"/>
                  <a:gd name="connsiteX2288" fmla="*/ 1813811 w 2837633"/>
                  <a:gd name="connsiteY2288" fmla="*/ 2281682 h 5667340"/>
                  <a:gd name="connsiteX2289" fmla="*/ 1760375 w 2837633"/>
                  <a:gd name="connsiteY2289" fmla="*/ 2373598 h 5667340"/>
                  <a:gd name="connsiteX2290" fmla="*/ 1665506 w 2837633"/>
                  <a:gd name="connsiteY2290" fmla="*/ 2503519 h 5667340"/>
                  <a:gd name="connsiteX2291" fmla="*/ 1638074 w 2837633"/>
                  <a:gd name="connsiteY2291" fmla="*/ 2529713 h 5667340"/>
                  <a:gd name="connsiteX2292" fmla="*/ 1593783 w 2837633"/>
                  <a:gd name="connsiteY2292" fmla="*/ 2524951 h 5667340"/>
                  <a:gd name="connsiteX2293" fmla="*/ 1590164 w 2837633"/>
                  <a:gd name="connsiteY2293" fmla="*/ 2522569 h 5667340"/>
                  <a:gd name="connsiteX2294" fmla="*/ 1637217 w 2837633"/>
                  <a:gd name="connsiteY2294" fmla="*/ 2645632 h 5667340"/>
                  <a:gd name="connsiteX2295" fmla="*/ 1642075 w 2837633"/>
                  <a:gd name="connsiteY2295" fmla="*/ 2782792 h 5667340"/>
                  <a:gd name="connsiteX2296" fmla="*/ 1854673 w 2837633"/>
                  <a:gd name="connsiteY2296" fmla="*/ 2219388 h 5667340"/>
                  <a:gd name="connsiteX2297" fmla="*/ 1813811 w 2837633"/>
                  <a:gd name="connsiteY2297" fmla="*/ 2281682 h 5667340"/>
                  <a:gd name="connsiteX2298" fmla="*/ 1238120 w 2837633"/>
                  <a:gd name="connsiteY2298" fmla="*/ 810165 h 5667340"/>
                  <a:gd name="connsiteX2299" fmla="*/ 1269933 w 2837633"/>
                  <a:gd name="connsiteY2299" fmla="*/ 811689 h 5667340"/>
                  <a:gd name="connsiteX2300" fmla="*/ 1381757 w 2837633"/>
                  <a:gd name="connsiteY2300" fmla="*/ 836644 h 5667340"/>
                  <a:gd name="connsiteX2301" fmla="*/ 1532442 w 2837633"/>
                  <a:gd name="connsiteY2301" fmla="*/ 963898 h 5667340"/>
                  <a:gd name="connsiteX2302" fmla="*/ 1551492 w 2837633"/>
                  <a:gd name="connsiteY2302" fmla="*/ 979805 h 5667340"/>
                  <a:gd name="connsiteX2303" fmla="*/ 1573019 w 2837633"/>
                  <a:gd name="connsiteY2303" fmla="*/ 989616 h 5667340"/>
                  <a:gd name="connsiteX2304" fmla="*/ 1623787 w 2837633"/>
                  <a:gd name="connsiteY2304" fmla="*/ 942086 h 5667340"/>
                  <a:gd name="connsiteX2305" fmla="*/ 1605594 w 2837633"/>
                  <a:gd name="connsiteY2305" fmla="*/ 890079 h 5667340"/>
                  <a:gd name="connsiteX2306" fmla="*/ 1571971 w 2837633"/>
                  <a:gd name="connsiteY2306" fmla="*/ 841788 h 5667340"/>
                  <a:gd name="connsiteX2307" fmla="*/ 1525775 w 2837633"/>
                  <a:gd name="connsiteY2307" fmla="*/ 805974 h 5667340"/>
                  <a:gd name="connsiteX2308" fmla="*/ 1510058 w 2837633"/>
                  <a:gd name="connsiteY2308" fmla="*/ 799306 h 5667340"/>
                  <a:gd name="connsiteX2309" fmla="*/ 1446241 w 2837633"/>
                  <a:gd name="connsiteY2309" fmla="*/ 793877 h 5667340"/>
                  <a:gd name="connsiteX2310" fmla="*/ 1411760 w 2837633"/>
                  <a:gd name="connsiteY2310" fmla="*/ 804735 h 5667340"/>
                  <a:gd name="connsiteX2311" fmla="*/ 1569399 w 2837633"/>
                  <a:gd name="connsiteY2311" fmla="*/ 959612 h 5667340"/>
                  <a:gd name="connsiteX2312" fmla="*/ 1531204 w 2837633"/>
                  <a:gd name="connsiteY2312" fmla="*/ 915892 h 5667340"/>
                  <a:gd name="connsiteX2313" fmla="*/ 1415475 w 2837633"/>
                  <a:gd name="connsiteY2313" fmla="*/ 820452 h 5667340"/>
                  <a:gd name="connsiteX2314" fmla="*/ 1366993 w 2837633"/>
                  <a:gd name="connsiteY2314" fmla="*/ 809212 h 5667340"/>
                  <a:gd name="connsiteX2315" fmla="*/ 1275077 w 2837633"/>
                  <a:gd name="connsiteY2315" fmla="*/ 790734 h 5667340"/>
                  <a:gd name="connsiteX2316" fmla="*/ 1186018 w 2837633"/>
                  <a:gd name="connsiteY2316" fmla="*/ 781875 h 5667340"/>
                  <a:gd name="connsiteX2317" fmla="*/ 1177445 w 2837633"/>
                  <a:gd name="connsiteY2317" fmla="*/ 783399 h 5667340"/>
                  <a:gd name="connsiteX2318" fmla="*/ 1238120 w 2837633"/>
                  <a:gd name="connsiteY2318" fmla="*/ 810165 h 5667340"/>
                  <a:gd name="connsiteX2319" fmla="*/ 1160586 w 2837633"/>
                  <a:gd name="connsiteY2319" fmla="*/ 3639280 h 5667340"/>
                  <a:gd name="connsiteX2320" fmla="*/ 1110485 w 2837633"/>
                  <a:gd name="connsiteY2320" fmla="*/ 3666236 h 5667340"/>
                  <a:gd name="connsiteX2321" fmla="*/ 1106389 w 2837633"/>
                  <a:gd name="connsiteY2321" fmla="*/ 3685476 h 5667340"/>
                  <a:gd name="connsiteX2322" fmla="*/ 1107151 w 2837633"/>
                  <a:gd name="connsiteY2322" fmla="*/ 3739864 h 5667340"/>
                  <a:gd name="connsiteX2323" fmla="*/ 1118867 w 2837633"/>
                  <a:gd name="connsiteY2323" fmla="*/ 3909028 h 5667340"/>
                  <a:gd name="connsiteX2324" fmla="*/ 1151918 w 2837633"/>
                  <a:gd name="connsiteY2324" fmla="*/ 4126579 h 5667340"/>
                  <a:gd name="connsiteX2325" fmla="*/ 1181160 w 2837633"/>
                  <a:gd name="connsiteY2325" fmla="*/ 4322128 h 5667340"/>
                  <a:gd name="connsiteX2326" fmla="*/ 1184303 w 2837633"/>
                  <a:gd name="connsiteY2326" fmla="*/ 4334605 h 5667340"/>
                  <a:gd name="connsiteX2327" fmla="*/ 1160586 w 2837633"/>
                  <a:gd name="connsiteY2327" fmla="*/ 3639280 h 5667340"/>
                  <a:gd name="connsiteX2328" fmla="*/ 2447223 w 2837633"/>
                  <a:gd name="connsiteY2328" fmla="*/ 1186497 h 5667340"/>
                  <a:gd name="connsiteX2329" fmla="*/ 2430554 w 2837633"/>
                  <a:gd name="connsiteY2329" fmla="*/ 1173734 h 5667340"/>
                  <a:gd name="connsiteX2330" fmla="*/ 2366070 w 2837633"/>
                  <a:gd name="connsiteY2330" fmla="*/ 1213929 h 5667340"/>
                  <a:gd name="connsiteX2331" fmla="*/ 2303681 w 2837633"/>
                  <a:gd name="connsiteY2331" fmla="*/ 1285367 h 5667340"/>
                  <a:gd name="connsiteX2332" fmla="*/ 2292537 w 2837633"/>
                  <a:gd name="connsiteY2332" fmla="*/ 1308417 h 5667340"/>
                  <a:gd name="connsiteX2333" fmla="*/ 2210527 w 2837633"/>
                  <a:gd name="connsiteY2333" fmla="*/ 1527683 h 5667340"/>
                  <a:gd name="connsiteX2334" fmla="*/ 2205955 w 2837633"/>
                  <a:gd name="connsiteY2334" fmla="*/ 1543971 h 5667340"/>
                  <a:gd name="connsiteX2335" fmla="*/ 2249960 w 2837633"/>
                  <a:gd name="connsiteY2335" fmla="*/ 1485106 h 5667340"/>
                  <a:gd name="connsiteX2336" fmla="*/ 2365499 w 2837633"/>
                  <a:gd name="connsiteY2336" fmla="*/ 1360805 h 5667340"/>
                  <a:gd name="connsiteX2337" fmla="*/ 2395693 w 2837633"/>
                  <a:gd name="connsiteY2337" fmla="*/ 1324038 h 5667340"/>
                  <a:gd name="connsiteX2338" fmla="*/ 2457415 w 2837633"/>
                  <a:gd name="connsiteY2338" fmla="*/ 1208214 h 5667340"/>
                  <a:gd name="connsiteX2339" fmla="*/ 2447223 w 2837633"/>
                  <a:gd name="connsiteY2339" fmla="*/ 1186497 h 5667340"/>
                  <a:gd name="connsiteX2340" fmla="*/ 1252598 w 2837633"/>
                  <a:gd name="connsiteY2340" fmla="*/ 4958683 h 5667340"/>
                  <a:gd name="connsiteX2341" fmla="*/ 1304223 w 2837633"/>
                  <a:gd name="connsiteY2341" fmla="*/ 4956588 h 5667340"/>
                  <a:gd name="connsiteX2342" fmla="*/ 1242787 w 2837633"/>
                  <a:gd name="connsiteY2342" fmla="*/ 4973828 h 5667340"/>
                  <a:gd name="connsiteX2343" fmla="*/ 1278506 w 2837633"/>
                  <a:gd name="connsiteY2343" fmla="*/ 5019643 h 5667340"/>
                  <a:gd name="connsiteX2344" fmla="*/ 1245359 w 2837633"/>
                  <a:gd name="connsiteY2344" fmla="*/ 4997260 h 5667340"/>
                  <a:gd name="connsiteX2345" fmla="*/ 1213545 w 2837633"/>
                  <a:gd name="connsiteY2345" fmla="*/ 4986497 h 5667340"/>
                  <a:gd name="connsiteX2346" fmla="*/ 1197067 w 2837633"/>
                  <a:gd name="connsiteY2346" fmla="*/ 5008404 h 5667340"/>
                  <a:gd name="connsiteX2347" fmla="*/ 1203734 w 2837633"/>
                  <a:gd name="connsiteY2347" fmla="*/ 5039456 h 5667340"/>
                  <a:gd name="connsiteX2348" fmla="*/ 1190876 w 2837633"/>
                  <a:gd name="connsiteY2348" fmla="*/ 4990782 h 5667340"/>
                  <a:gd name="connsiteX2349" fmla="*/ 1132392 w 2837633"/>
                  <a:gd name="connsiteY2349" fmla="*/ 5028882 h 5667340"/>
                  <a:gd name="connsiteX2350" fmla="*/ 1206973 w 2837633"/>
                  <a:gd name="connsiteY2350" fmla="*/ 5062506 h 5667340"/>
                  <a:gd name="connsiteX2351" fmla="*/ 1277839 w 2837633"/>
                  <a:gd name="connsiteY2351" fmla="*/ 5093558 h 5667340"/>
                  <a:gd name="connsiteX2352" fmla="*/ 1302985 w 2837633"/>
                  <a:gd name="connsiteY2352" fmla="*/ 5119751 h 5667340"/>
                  <a:gd name="connsiteX2353" fmla="*/ 1340990 w 2837633"/>
                  <a:gd name="connsiteY2353" fmla="*/ 4984877 h 5667340"/>
                  <a:gd name="connsiteX2354" fmla="*/ 1343371 w 2837633"/>
                  <a:gd name="connsiteY2354" fmla="*/ 4953159 h 5667340"/>
                  <a:gd name="connsiteX2355" fmla="*/ 1270219 w 2837633"/>
                  <a:gd name="connsiteY2355" fmla="*/ 4893246 h 5667340"/>
                  <a:gd name="connsiteX2356" fmla="*/ 1195257 w 2837633"/>
                  <a:gd name="connsiteY2356" fmla="*/ 4968780 h 5667340"/>
                  <a:gd name="connsiteX2357" fmla="*/ 1252598 w 2837633"/>
                  <a:gd name="connsiteY2357" fmla="*/ 4958683 h 5667340"/>
                  <a:gd name="connsiteX2358" fmla="*/ 819210 w 2837633"/>
                  <a:gd name="connsiteY2358" fmla="*/ 422878 h 5667340"/>
                  <a:gd name="connsiteX2359" fmla="*/ 815876 w 2837633"/>
                  <a:gd name="connsiteY2359" fmla="*/ 410210 h 5667340"/>
                  <a:gd name="connsiteX2360" fmla="*/ 779300 w 2837633"/>
                  <a:gd name="connsiteY2360" fmla="*/ 365633 h 5667340"/>
                  <a:gd name="connsiteX2361" fmla="*/ 697766 w 2837633"/>
                  <a:gd name="connsiteY2361" fmla="*/ 266192 h 5667340"/>
                  <a:gd name="connsiteX2362" fmla="*/ 625281 w 2837633"/>
                  <a:gd name="connsiteY2362" fmla="*/ 232473 h 5667340"/>
                  <a:gd name="connsiteX2363" fmla="*/ 606041 w 2837633"/>
                  <a:gd name="connsiteY2363" fmla="*/ 279527 h 5667340"/>
                  <a:gd name="connsiteX2364" fmla="*/ 642331 w 2837633"/>
                  <a:gd name="connsiteY2364" fmla="*/ 333153 h 5667340"/>
                  <a:gd name="connsiteX2365" fmla="*/ 683955 w 2837633"/>
                  <a:gd name="connsiteY2365" fmla="*/ 387255 h 5667340"/>
                  <a:gd name="connsiteX2366" fmla="*/ 714149 w 2837633"/>
                  <a:gd name="connsiteY2366" fmla="*/ 424021 h 5667340"/>
                  <a:gd name="connsiteX2367" fmla="*/ 779681 w 2837633"/>
                  <a:gd name="connsiteY2367" fmla="*/ 482981 h 5667340"/>
                  <a:gd name="connsiteX2368" fmla="*/ 798922 w 2837633"/>
                  <a:gd name="connsiteY2368" fmla="*/ 485553 h 5667340"/>
                  <a:gd name="connsiteX2369" fmla="*/ 813495 w 2837633"/>
                  <a:gd name="connsiteY2369" fmla="*/ 492696 h 5667340"/>
                  <a:gd name="connsiteX2370" fmla="*/ 850357 w 2837633"/>
                  <a:gd name="connsiteY2370" fmla="*/ 551751 h 5667340"/>
                  <a:gd name="connsiteX2371" fmla="*/ 850166 w 2837633"/>
                  <a:gd name="connsiteY2371" fmla="*/ 515461 h 5667340"/>
                  <a:gd name="connsiteX2372" fmla="*/ 694242 w 2837633"/>
                  <a:gd name="connsiteY2372" fmla="*/ 333248 h 5667340"/>
                  <a:gd name="connsiteX2373" fmla="*/ 684622 w 2837633"/>
                  <a:gd name="connsiteY2373" fmla="*/ 322675 h 5667340"/>
                  <a:gd name="connsiteX2374" fmla="*/ 683479 w 2837633"/>
                  <a:gd name="connsiteY2374" fmla="*/ 318770 h 5667340"/>
                  <a:gd name="connsiteX2375" fmla="*/ 686336 w 2837633"/>
                  <a:gd name="connsiteY2375" fmla="*/ 314865 h 5667340"/>
                  <a:gd name="connsiteX2376" fmla="*/ 815876 w 2837633"/>
                  <a:gd name="connsiteY2376" fmla="*/ 446691 h 5667340"/>
                  <a:gd name="connsiteX2377" fmla="*/ 819210 w 2837633"/>
                  <a:gd name="connsiteY2377" fmla="*/ 422878 h 5667340"/>
                  <a:gd name="connsiteX2378" fmla="*/ 640712 w 2837633"/>
                  <a:gd name="connsiteY2378" fmla="*/ 2191861 h 5667340"/>
                  <a:gd name="connsiteX2379" fmla="*/ 638997 w 2837633"/>
                  <a:gd name="connsiteY2379" fmla="*/ 2182717 h 5667340"/>
                  <a:gd name="connsiteX2380" fmla="*/ 588800 w 2837633"/>
                  <a:gd name="connsiteY2380" fmla="*/ 1966309 h 5667340"/>
                  <a:gd name="connsiteX2381" fmla="*/ 553748 w 2837633"/>
                  <a:gd name="connsiteY2381" fmla="*/ 1898682 h 5667340"/>
                  <a:gd name="connsiteX2382" fmla="*/ 519173 w 2837633"/>
                  <a:gd name="connsiteY2382" fmla="*/ 1916589 h 5667340"/>
                  <a:gd name="connsiteX2383" fmla="*/ 511457 w 2837633"/>
                  <a:gd name="connsiteY2383" fmla="*/ 2042604 h 5667340"/>
                  <a:gd name="connsiteX2384" fmla="*/ 515648 w 2837633"/>
                  <a:gd name="connsiteY2384" fmla="*/ 2055463 h 5667340"/>
                  <a:gd name="connsiteX2385" fmla="*/ 585943 w 2837633"/>
                  <a:gd name="connsiteY2385" fmla="*/ 2179479 h 5667340"/>
                  <a:gd name="connsiteX2386" fmla="*/ 619566 w 2837633"/>
                  <a:gd name="connsiteY2386" fmla="*/ 2236534 h 5667340"/>
                  <a:gd name="connsiteX2387" fmla="*/ 642902 w 2837633"/>
                  <a:gd name="connsiteY2387" fmla="*/ 2228151 h 5667340"/>
                  <a:gd name="connsiteX2388" fmla="*/ 640712 w 2837633"/>
                  <a:gd name="connsiteY2388" fmla="*/ 2191861 h 5667340"/>
                  <a:gd name="connsiteX2389" fmla="*/ 1013996 w 2837633"/>
                  <a:gd name="connsiteY2389" fmla="*/ 869315 h 5667340"/>
                  <a:gd name="connsiteX2390" fmla="*/ 999137 w 2837633"/>
                  <a:gd name="connsiteY2390" fmla="*/ 878173 h 5667340"/>
                  <a:gd name="connsiteX2391" fmla="*/ 921794 w 2837633"/>
                  <a:gd name="connsiteY2391" fmla="*/ 1017810 h 5667340"/>
                  <a:gd name="connsiteX2392" fmla="*/ 906269 w 2837633"/>
                  <a:gd name="connsiteY2392" fmla="*/ 1039050 h 5667340"/>
                  <a:gd name="connsiteX2393" fmla="*/ 996375 w 2837633"/>
                  <a:gd name="connsiteY2393" fmla="*/ 865505 h 5667340"/>
                  <a:gd name="connsiteX2394" fmla="*/ 982469 w 2837633"/>
                  <a:gd name="connsiteY2394" fmla="*/ 856170 h 5667340"/>
                  <a:gd name="connsiteX2395" fmla="*/ 947798 w 2837633"/>
                  <a:gd name="connsiteY2395" fmla="*/ 898366 h 5667340"/>
                  <a:gd name="connsiteX2396" fmla="*/ 886742 w 2837633"/>
                  <a:gd name="connsiteY2396" fmla="*/ 998950 h 5667340"/>
                  <a:gd name="connsiteX2397" fmla="*/ 840927 w 2837633"/>
                  <a:gd name="connsiteY2397" fmla="*/ 1093343 h 5667340"/>
                  <a:gd name="connsiteX2398" fmla="*/ 837689 w 2837633"/>
                  <a:gd name="connsiteY2398" fmla="*/ 1117346 h 5667340"/>
                  <a:gd name="connsiteX2399" fmla="*/ 858167 w 2837633"/>
                  <a:gd name="connsiteY2399" fmla="*/ 1118679 h 5667340"/>
                  <a:gd name="connsiteX2400" fmla="*/ 1028665 w 2837633"/>
                  <a:gd name="connsiteY2400" fmla="*/ 931037 h 5667340"/>
                  <a:gd name="connsiteX2401" fmla="*/ 1048763 w 2837633"/>
                  <a:gd name="connsiteY2401" fmla="*/ 868934 h 5667340"/>
                  <a:gd name="connsiteX2402" fmla="*/ 1013996 w 2837633"/>
                  <a:gd name="connsiteY2402" fmla="*/ 869315 h 5667340"/>
                  <a:gd name="connsiteX2403" fmla="*/ 807590 w 2837633"/>
                  <a:gd name="connsiteY2403" fmla="*/ 582041 h 5667340"/>
                  <a:gd name="connsiteX2404" fmla="*/ 715197 w 2837633"/>
                  <a:gd name="connsiteY2404" fmla="*/ 517652 h 5667340"/>
                  <a:gd name="connsiteX2405" fmla="*/ 685003 w 2837633"/>
                  <a:gd name="connsiteY2405" fmla="*/ 502317 h 5667340"/>
                  <a:gd name="connsiteX2406" fmla="*/ 686717 w 2837633"/>
                  <a:gd name="connsiteY2406" fmla="*/ 496697 h 5667340"/>
                  <a:gd name="connsiteX2407" fmla="*/ 757488 w 2837633"/>
                  <a:gd name="connsiteY2407" fmla="*/ 530987 h 5667340"/>
                  <a:gd name="connsiteX2408" fmla="*/ 822258 w 2837633"/>
                  <a:gd name="connsiteY2408" fmla="*/ 579850 h 5667340"/>
                  <a:gd name="connsiteX2409" fmla="*/ 824544 w 2837633"/>
                  <a:gd name="connsiteY2409" fmla="*/ 576897 h 5667340"/>
                  <a:gd name="connsiteX2410" fmla="*/ 802160 w 2837633"/>
                  <a:gd name="connsiteY2410" fmla="*/ 550894 h 5667340"/>
                  <a:gd name="connsiteX2411" fmla="*/ 667572 w 2837633"/>
                  <a:gd name="connsiteY2411" fmla="*/ 474313 h 5667340"/>
                  <a:gd name="connsiteX2412" fmla="*/ 497075 w 2837633"/>
                  <a:gd name="connsiteY2412" fmla="*/ 342297 h 5667340"/>
                  <a:gd name="connsiteX2413" fmla="*/ 440782 w 2837633"/>
                  <a:gd name="connsiteY2413" fmla="*/ 287623 h 5667340"/>
                  <a:gd name="connsiteX2414" fmla="*/ 427352 w 2837633"/>
                  <a:gd name="connsiteY2414" fmla="*/ 280289 h 5667340"/>
                  <a:gd name="connsiteX2415" fmla="*/ 550605 w 2837633"/>
                  <a:gd name="connsiteY2415" fmla="*/ 428498 h 5667340"/>
                  <a:gd name="connsiteX2416" fmla="*/ 413159 w 2837633"/>
                  <a:gd name="connsiteY2416" fmla="*/ 276288 h 5667340"/>
                  <a:gd name="connsiteX2417" fmla="*/ 415350 w 2837633"/>
                  <a:gd name="connsiteY2417" fmla="*/ 315150 h 5667340"/>
                  <a:gd name="connsiteX2418" fmla="*/ 562226 w 2837633"/>
                  <a:gd name="connsiteY2418" fmla="*/ 475837 h 5667340"/>
                  <a:gd name="connsiteX2419" fmla="*/ 739295 w 2837633"/>
                  <a:gd name="connsiteY2419" fmla="*/ 554990 h 5667340"/>
                  <a:gd name="connsiteX2420" fmla="*/ 777967 w 2837633"/>
                  <a:gd name="connsiteY2420" fmla="*/ 582803 h 5667340"/>
                  <a:gd name="connsiteX2421" fmla="*/ 817686 w 2837633"/>
                  <a:gd name="connsiteY2421" fmla="*/ 607663 h 5667340"/>
                  <a:gd name="connsiteX2422" fmla="*/ 820734 w 2837633"/>
                  <a:gd name="connsiteY2422" fmla="*/ 604996 h 5667340"/>
                  <a:gd name="connsiteX2423" fmla="*/ 807590 w 2837633"/>
                  <a:gd name="connsiteY2423" fmla="*/ 582041 h 5667340"/>
                  <a:gd name="connsiteX2424" fmla="*/ 1229452 w 2837633"/>
                  <a:gd name="connsiteY2424" fmla="*/ 4362037 h 5667340"/>
                  <a:gd name="connsiteX2425" fmla="*/ 1228214 w 2837633"/>
                  <a:gd name="connsiteY2425" fmla="*/ 4320699 h 5667340"/>
                  <a:gd name="connsiteX2426" fmla="*/ 1205449 w 2837633"/>
                  <a:gd name="connsiteY2426" fmla="*/ 3680238 h 5667340"/>
                  <a:gd name="connsiteX2427" fmla="*/ 1205354 w 2837633"/>
                  <a:gd name="connsiteY2427" fmla="*/ 3626612 h 5667340"/>
                  <a:gd name="connsiteX2428" fmla="*/ 1186304 w 2837633"/>
                  <a:gd name="connsiteY2428" fmla="*/ 3632136 h 5667340"/>
                  <a:gd name="connsiteX2429" fmla="*/ 1177064 w 2837633"/>
                  <a:gd name="connsiteY2429" fmla="*/ 3647281 h 5667340"/>
                  <a:gd name="connsiteX2430" fmla="*/ 1186018 w 2837633"/>
                  <a:gd name="connsiteY2430" fmla="*/ 3982942 h 5667340"/>
                  <a:gd name="connsiteX2431" fmla="*/ 1201163 w 2837633"/>
                  <a:gd name="connsiteY2431" fmla="*/ 4356799 h 5667340"/>
                  <a:gd name="connsiteX2432" fmla="*/ 1207925 w 2837633"/>
                  <a:gd name="connsiteY2432" fmla="*/ 4445953 h 5667340"/>
                  <a:gd name="connsiteX2433" fmla="*/ 1229452 w 2837633"/>
                  <a:gd name="connsiteY2433" fmla="*/ 4362037 h 5667340"/>
                  <a:gd name="connsiteX2434" fmla="*/ 1624644 w 2837633"/>
                  <a:gd name="connsiteY2434" fmla="*/ 2440178 h 5667340"/>
                  <a:gd name="connsiteX2435" fmla="*/ 1657220 w 2837633"/>
                  <a:gd name="connsiteY2435" fmla="*/ 2381695 h 5667340"/>
                  <a:gd name="connsiteX2436" fmla="*/ 1660744 w 2837633"/>
                  <a:gd name="connsiteY2436" fmla="*/ 2384742 h 5667340"/>
                  <a:gd name="connsiteX2437" fmla="*/ 1641884 w 2837633"/>
                  <a:gd name="connsiteY2437" fmla="*/ 2418937 h 5667340"/>
                  <a:gd name="connsiteX2438" fmla="*/ 1606832 w 2837633"/>
                  <a:gd name="connsiteY2438" fmla="*/ 2502757 h 5667340"/>
                  <a:gd name="connsiteX2439" fmla="*/ 1615024 w 2837633"/>
                  <a:gd name="connsiteY2439" fmla="*/ 2519140 h 5667340"/>
                  <a:gd name="connsiteX2440" fmla="*/ 1639027 w 2837633"/>
                  <a:gd name="connsiteY2440" fmla="*/ 2506472 h 5667340"/>
                  <a:gd name="connsiteX2441" fmla="*/ 1737896 w 2837633"/>
                  <a:gd name="connsiteY2441" fmla="*/ 2379123 h 5667340"/>
                  <a:gd name="connsiteX2442" fmla="*/ 1793332 w 2837633"/>
                  <a:gd name="connsiteY2442" fmla="*/ 2295017 h 5667340"/>
                  <a:gd name="connsiteX2443" fmla="*/ 1800095 w 2837633"/>
                  <a:gd name="connsiteY2443" fmla="*/ 2280253 h 5667340"/>
                  <a:gd name="connsiteX2444" fmla="*/ 1668173 w 2837633"/>
                  <a:gd name="connsiteY2444" fmla="*/ 2287111 h 5667340"/>
                  <a:gd name="connsiteX2445" fmla="*/ 1630264 w 2837633"/>
                  <a:gd name="connsiteY2445" fmla="*/ 2349881 h 5667340"/>
                  <a:gd name="connsiteX2446" fmla="*/ 1586735 w 2837633"/>
                  <a:gd name="connsiteY2446" fmla="*/ 2467134 h 5667340"/>
                  <a:gd name="connsiteX2447" fmla="*/ 1596164 w 2837633"/>
                  <a:gd name="connsiteY2447" fmla="*/ 2505805 h 5667340"/>
                  <a:gd name="connsiteX2448" fmla="*/ 1624644 w 2837633"/>
                  <a:gd name="connsiteY2448" fmla="*/ 2440178 h 5667340"/>
                  <a:gd name="connsiteX2449" fmla="*/ 2180428 w 2837633"/>
                  <a:gd name="connsiteY2449" fmla="*/ 1676654 h 5667340"/>
                  <a:gd name="connsiteX2450" fmla="*/ 2562380 w 2837633"/>
                  <a:gd name="connsiteY2450" fmla="*/ 1291749 h 5667340"/>
                  <a:gd name="connsiteX2451" fmla="*/ 2562000 w 2837633"/>
                  <a:gd name="connsiteY2451" fmla="*/ 1283653 h 5667340"/>
                  <a:gd name="connsiteX2452" fmla="*/ 2531996 w 2837633"/>
                  <a:gd name="connsiteY2452" fmla="*/ 1259649 h 5667340"/>
                  <a:gd name="connsiteX2453" fmla="*/ 2358641 w 2837633"/>
                  <a:gd name="connsiteY2453" fmla="*/ 1389190 h 5667340"/>
                  <a:gd name="connsiteX2454" fmla="*/ 2186143 w 2837633"/>
                  <a:gd name="connsiteY2454" fmla="*/ 1609122 h 5667340"/>
                  <a:gd name="connsiteX2455" fmla="*/ 2160997 w 2837633"/>
                  <a:gd name="connsiteY2455" fmla="*/ 1648841 h 5667340"/>
                  <a:gd name="connsiteX2456" fmla="*/ 2180428 w 2837633"/>
                  <a:gd name="connsiteY2456" fmla="*/ 1676654 h 5667340"/>
                  <a:gd name="connsiteX2457" fmla="*/ 1372898 w 2837633"/>
                  <a:gd name="connsiteY2457" fmla="*/ 3329146 h 5667340"/>
                  <a:gd name="connsiteX2458" fmla="*/ 1359754 w 2837633"/>
                  <a:gd name="connsiteY2458" fmla="*/ 3347244 h 5667340"/>
                  <a:gd name="connsiteX2459" fmla="*/ 1295746 w 2837633"/>
                  <a:gd name="connsiteY2459" fmla="*/ 3386296 h 5667340"/>
                  <a:gd name="connsiteX2460" fmla="*/ 1261075 w 2837633"/>
                  <a:gd name="connsiteY2460" fmla="*/ 3397155 h 5667340"/>
                  <a:gd name="connsiteX2461" fmla="*/ 1235167 w 2837633"/>
                  <a:gd name="connsiteY2461" fmla="*/ 3435255 h 5667340"/>
                  <a:gd name="connsiteX2462" fmla="*/ 1310891 w 2837633"/>
                  <a:gd name="connsiteY2462" fmla="*/ 3418681 h 5667340"/>
                  <a:gd name="connsiteX2463" fmla="*/ 1341466 w 2837633"/>
                  <a:gd name="connsiteY2463" fmla="*/ 3404680 h 5667340"/>
                  <a:gd name="connsiteX2464" fmla="*/ 1433096 w 2837633"/>
                  <a:gd name="connsiteY2464" fmla="*/ 3229991 h 5667340"/>
                  <a:gd name="connsiteX2465" fmla="*/ 1433763 w 2837633"/>
                  <a:gd name="connsiteY2465" fmla="*/ 3220466 h 5667340"/>
                  <a:gd name="connsiteX2466" fmla="*/ 1407284 w 2837633"/>
                  <a:gd name="connsiteY2466" fmla="*/ 3194558 h 5667340"/>
                  <a:gd name="connsiteX2467" fmla="*/ 1374137 w 2837633"/>
                  <a:gd name="connsiteY2467" fmla="*/ 3206750 h 5667340"/>
                  <a:gd name="connsiteX2468" fmla="*/ 1310510 w 2837633"/>
                  <a:gd name="connsiteY2468" fmla="*/ 3286855 h 5667340"/>
                  <a:gd name="connsiteX2469" fmla="*/ 1305652 w 2837633"/>
                  <a:gd name="connsiteY2469" fmla="*/ 3318669 h 5667340"/>
                  <a:gd name="connsiteX2470" fmla="*/ 1390996 w 2837633"/>
                  <a:gd name="connsiteY2470" fmla="*/ 3228181 h 5667340"/>
                  <a:gd name="connsiteX2471" fmla="*/ 1394234 w 2837633"/>
                  <a:gd name="connsiteY2471" fmla="*/ 3231991 h 5667340"/>
                  <a:gd name="connsiteX2472" fmla="*/ 1382328 w 2837633"/>
                  <a:gd name="connsiteY2472" fmla="*/ 3249993 h 5667340"/>
                  <a:gd name="connsiteX2473" fmla="*/ 1310129 w 2837633"/>
                  <a:gd name="connsiteY2473" fmla="*/ 3326670 h 5667340"/>
                  <a:gd name="connsiteX2474" fmla="*/ 1260027 w 2837633"/>
                  <a:gd name="connsiteY2474" fmla="*/ 3385058 h 5667340"/>
                  <a:gd name="connsiteX2475" fmla="*/ 1262885 w 2837633"/>
                  <a:gd name="connsiteY2475" fmla="*/ 3388963 h 5667340"/>
                  <a:gd name="connsiteX2476" fmla="*/ 1372898 w 2837633"/>
                  <a:gd name="connsiteY2476" fmla="*/ 3329146 h 5667340"/>
                  <a:gd name="connsiteX2477" fmla="*/ 1199924 w 2837633"/>
                  <a:gd name="connsiteY2477" fmla="*/ 461169 h 5667340"/>
                  <a:gd name="connsiteX2478" fmla="*/ 1237929 w 2837633"/>
                  <a:gd name="connsiteY2478" fmla="*/ 308007 h 5667340"/>
                  <a:gd name="connsiteX2479" fmla="*/ 1241453 w 2837633"/>
                  <a:gd name="connsiteY2479" fmla="*/ 309150 h 5667340"/>
                  <a:gd name="connsiteX2480" fmla="*/ 1224308 w 2837633"/>
                  <a:gd name="connsiteY2480" fmla="*/ 392112 h 5667340"/>
                  <a:gd name="connsiteX2481" fmla="*/ 1226880 w 2837633"/>
                  <a:gd name="connsiteY2481" fmla="*/ 396208 h 5667340"/>
                  <a:gd name="connsiteX2482" fmla="*/ 1238977 w 2837633"/>
                  <a:gd name="connsiteY2482" fmla="*/ 384588 h 5667340"/>
                  <a:gd name="connsiteX2483" fmla="*/ 1286030 w 2837633"/>
                  <a:gd name="connsiteY2483" fmla="*/ 248190 h 5667340"/>
                  <a:gd name="connsiteX2484" fmla="*/ 1284887 w 2837633"/>
                  <a:gd name="connsiteY2484" fmla="*/ 206280 h 5667340"/>
                  <a:gd name="connsiteX2485" fmla="*/ 1260218 w 2837633"/>
                  <a:gd name="connsiteY2485" fmla="*/ 174085 h 5667340"/>
                  <a:gd name="connsiteX2486" fmla="*/ 1226118 w 2837633"/>
                  <a:gd name="connsiteY2486" fmla="*/ 173990 h 5667340"/>
                  <a:gd name="connsiteX2487" fmla="*/ 1170587 w 2837633"/>
                  <a:gd name="connsiteY2487" fmla="*/ 285337 h 5667340"/>
                  <a:gd name="connsiteX2488" fmla="*/ 1147442 w 2837633"/>
                  <a:gd name="connsiteY2488" fmla="*/ 416877 h 5667340"/>
                  <a:gd name="connsiteX2489" fmla="*/ 1147346 w 2837633"/>
                  <a:gd name="connsiteY2489" fmla="*/ 431736 h 5667340"/>
                  <a:gd name="connsiteX2490" fmla="*/ 1151442 w 2837633"/>
                  <a:gd name="connsiteY2490" fmla="*/ 432594 h 5667340"/>
                  <a:gd name="connsiteX2491" fmla="*/ 1156490 w 2837633"/>
                  <a:gd name="connsiteY2491" fmla="*/ 413829 h 5667340"/>
                  <a:gd name="connsiteX2492" fmla="*/ 1179255 w 2837633"/>
                  <a:gd name="connsiteY2492" fmla="*/ 366966 h 5667340"/>
                  <a:gd name="connsiteX2493" fmla="*/ 1183256 w 2837633"/>
                  <a:gd name="connsiteY2493" fmla="*/ 354203 h 5667340"/>
                  <a:gd name="connsiteX2494" fmla="*/ 1201829 w 2837633"/>
                  <a:gd name="connsiteY2494" fmla="*/ 272574 h 5667340"/>
                  <a:gd name="connsiteX2495" fmla="*/ 1208116 w 2837633"/>
                  <a:gd name="connsiteY2495" fmla="*/ 257429 h 5667340"/>
                  <a:gd name="connsiteX2496" fmla="*/ 1211354 w 2837633"/>
                  <a:gd name="connsiteY2496" fmla="*/ 258572 h 5667340"/>
                  <a:gd name="connsiteX2497" fmla="*/ 1208878 w 2837633"/>
                  <a:gd name="connsiteY2497" fmla="*/ 273717 h 5667340"/>
                  <a:gd name="connsiteX2498" fmla="*/ 1194590 w 2837633"/>
                  <a:gd name="connsiteY2498" fmla="*/ 335343 h 5667340"/>
                  <a:gd name="connsiteX2499" fmla="*/ 1192876 w 2837633"/>
                  <a:gd name="connsiteY2499" fmla="*/ 384588 h 5667340"/>
                  <a:gd name="connsiteX2500" fmla="*/ 1187351 w 2837633"/>
                  <a:gd name="connsiteY2500" fmla="*/ 437451 h 5667340"/>
                  <a:gd name="connsiteX2501" fmla="*/ 1182970 w 2837633"/>
                  <a:gd name="connsiteY2501" fmla="*/ 453453 h 5667340"/>
                  <a:gd name="connsiteX2502" fmla="*/ 1199924 w 2837633"/>
                  <a:gd name="connsiteY2502" fmla="*/ 461169 h 5667340"/>
                  <a:gd name="connsiteX2503" fmla="*/ 1098007 w 2837633"/>
                  <a:gd name="connsiteY2503" fmla="*/ 3554984 h 5667340"/>
                  <a:gd name="connsiteX2504" fmla="*/ 1150775 w 2837633"/>
                  <a:gd name="connsiteY2504" fmla="*/ 3485737 h 5667340"/>
                  <a:gd name="connsiteX2505" fmla="*/ 1158300 w 2837633"/>
                  <a:gd name="connsiteY2505" fmla="*/ 3466021 h 5667340"/>
                  <a:gd name="connsiteX2506" fmla="*/ 1156395 w 2837633"/>
                  <a:gd name="connsiteY2506" fmla="*/ 3298952 h 5667340"/>
                  <a:gd name="connsiteX2507" fmla="*/ 1150585 w 2837633"/>
                  <a:gd name="connsiteY2507" fmla="*/ 3282759 h 5667340"/>
                  <a:gd name="connsiteX2508" fmla="*/ 1128392 w 2837633"/>
                  <a:gd name="connsiteY2508" fmla="*/ 3287998 h 5667340"/>
                  <a:gd name="connsiteX2509" fmla="*/ 1077623 w 2837633"/>
                  <a:gd name="connsiteY2509" fmla="*/ 3372485 h 5667340"/>
                  <a:gd name="connsiteX2510" fmla="*/ 1064765 w 2837633"/>
                  <a:gd name="connsiteY2510" fmla="*/ 3423444 h 5667340"/>
                  <a:gd name="connsiteX2511" fmla="*/ 1078385 w 2837633"/>
                  <a:gd name="connsiteY2511" fmla="*/ 3579177 h 5667340"/>
                  <a:gd name="connsiteX2512" fmla="*/ 1081433 w 2837633"/>
                  <a:gd name="connsiteY2512" fmla="*/ 3589465 h 5667340"/>
                  <a:gd name="connsiteX2513" fmla="*/ 1098007 w 2837633"/>
                  <a:gd name="connsiteY2513" fmla="*/ 3554984 h 5667340"/>
                  <a:gd name="connsiteX2514" fmla="*/ 2182714 w 2837633"/>
                  <a:gd name="connsiteY2514" fmla="*/ 2100802 h 5667340"/>
                  <a:gd name="connsiteX2515" fmla="*/ 2263772 w 2837633"/>
                  <a:gd name="connsiteY2515" fmla="*/ 2363978 h 5667340"/>
                  <a:gd name="connsiteX2516" fmla="*/ 2340257 w 2837633"/>
                  <a:gd name="connsiteY2516" fmla="*/ 2546953 h 5667340"/>
                  <a:gd name="connsiteX2517" fmla="*/ 2420839 w 2837633"/>
                  <a:gd name="connsiteY2517" fmla="*/ 2677160 h 5667340"/>
                  <a:gd name="connsiteX2518" fmla="*/ 2457796 w 2837633"/>
                  <a:gd name="connsiteY2518" fmla="*/ 2734596 h 5667340"/>
                  <a:gd name="connsiteX2519" fmla="*/ 2481323 w 2837633"/>
                  <a:gd name="connsiteY2519" fmla="*/ 2748407 h 5667340"/>
                  <a:gd name="connsiteX2520" fmla="*/ 2477227 w 2837633"/>
                  <a:gd name="connsiteY2520" fmla="*/ 2716308 h 5667340"/>
                  <a:gd name="connsiteX2521" fmla="*/ 2428554 w 2837633"/>
                  <a:gd name="connsiteY2521" fmla="*/ 2614962 h 5667340"/>
                  <a:gd name="connsiteX2522" fmla="*/ 2399884 w 2837633"/>
                  <a:gd name="connsiteY2522" fmla="*/ 2568861 h 5667340"/>
                  <a:gd name="connsiteX2523" fmla="*/ 2331304 w 2837633"/>
                  <a:gd name="connsiteY2523" fmla="*/ 2463895 h 5667340"/>
                  <a:gd name="connsiteX2524" fmla="*/ 2245579 w 2837633"/>
                  <a:gd name="connsiteY2524" fmla="*/ 2257679 h 5667340"/>
                  <a:gd name="connsiteX2525" fmla="*/ 2207098 w 2837633"/>
                  <a:gd name="connsiteY2525" fmla="*/ 2130234 h 5667340"/>
                  <a:gd name="connsiteX2526" fmla="*/ 2192810 w 2837633"/>
                  <a:gd name="connsiteY2526" fmla="*/ 2059940 h 5667340"/>
                  <a:gd name="connsiteX2527" fmla="*/ 2182714 w 2837633"/>
                  <a:gd name="connsiteY2527" fmla="*/ 2100802 h 5667340"/>
                  <a:gd name="connsiteX2528" fmla="*/ 925985 w 2837633"/>
                  <a:gd name="connsiteY2528" fmla="*/ 3077686 h 5667340"/>
                  <a:gd name="connsiteX2529" fmla="*/ 942083 w 2837633"/>
                  <a:gd name="connsiteY2529" fmla="*/ 3241611 h 5667340"/>
                  <a:gd name="connsiteX2530" fmla="*/ 924747 w 2837633"/>
                  <a:gd name="connsiteY2530" fmla="*/ 3404108 h 5667340"/>
                  <a:gd name="connsiteX2531" fmla="*/ 916556 w 2837633"/>
                  <a:gd name="connsiteY2531" fmla="*/ 3424110 h 5667340"/>
                  <a:gd name="connsiteX2532" fmla="*/ 855881 w 2837633"/>
                  <a:gd name="connsiteY2532" fmla="*/ 3443923 h 5667340"/>
                  <a:gd name="connsiteX2533" fmla="*/ 800541 w 2837633"/>
                  <a:gd name="connsiteY2533" fmla="*/ 3362198 h 5667340"/>
                  <a:gd name="connsiteX2534" fmla="*/ 793112 w 2837633"/>
                  <a:gd name="connsiteY2534" fmla="*/ 3346672 h 5667340"/>
                  <a:gd name="connsiteX2535" fmla="*/ 784444 w 2837633"/>
                  <a:gd name="connsiteY2535" fmla="*/ 3426492 h 5667340"/>
                  <a:gd name="connsiteX2536" fmla="*/ 791969 w 2837633"/>
                  <a:gd name="connsiteY2536" fmla="*/ 3436398 h 5667340"/>
                  <a:gd name="connsiteX2537" fmla="*/ 971515 w 2837633"/>
                  <a:gd name="connsiteY2537" fmla="*/ 3564128 h 5667340"/>
                  <a:gd name="connsiteX2538" fmla="*/ 975992 w 2837633"/>
                  <a:gd name="connsiteY2538" fmla="*/ 3566509 h 5667340"/>
                  <a:gd name="connsiteX2539" fmla="*/ 969515 w 2837633"/>
                  <a:gd name="connsiteY2539" fmla="*/ 3538792 h 5667340"/>
                  <a:gd name="connsiteX2540" fmla="*/ 975896 w 2837633"/>
                  <a:gd name="connsiteY2540" fmla="*/ 3344386 h 5667340"/>
                  <a:gd name="connsiteX2541" fmla="*/ 977230 w 2837633"/>
                  <a:gd name="connsiteY2541" fmla="*/ 3284093 h 5667340"/>
                  <a:gd name="connsiteX2542" fmla="*/ 934844 w 2837633"/>
                  <a:gd name="connsiteY2542" fmla="*/ 3085878 h 5667340"/>
                  <a:gd name="connsiteX2543" fmla="*/ 927319 w 2837633"/>
                  <a:gd name="connsiteY2543" fmla="*/ 3061494 h 5667340"/>
                  <a:gd name="connsiteX2544" fmla="*/ 924366 w 2837633"/>
                  <a:gd name="connsiteY2544" fmla="*/ 3062732 h 5667340"/>
                  <a:gd name="connsiteX2545" fmla="*/ 925985 w 2837633"/>
                  <a:gd name="connsiteY2545" fmla="*/ 3077686 h 5667340"/>
                  <a:gd name="connsiteX2546" fmla="*/ 1068479 w 2837633"/>
                  <a:gd name="connsiteY2546" fmla="*/ 880173 h 5667340"/>
                  <a:gd name="connsiteX2547" fmla="*/ 1089339 w 2837633"/>
                  <a:gd name="connsiteY2547" fmla="*/ 995712 h 5667340"/>
                  <a:gd name="connsiteX2548" fmla="*/ 1096292 w 2837633"/>
                  <a:gd name="connsiteY2548" fmla="*/ 1022667 h 5667340"/>
                  <a:gd name="connsiteX2549" fmla="*/ 1092387 w 2837633"/>
                  <a:gd name="connsiteY2549" fmla="*/ 1025334 h 5667340"/>
                  <a:gd name="connsiteX2550" fmla="*/ 1083243 w 2837633"/>
                  <a:gd name="connsiteY2550" fmla="*/ 1005713 h 5667340"/>
                  <a:gd name="connsiteX2551" fmla="*/ 1062383 w 2837633"/>
                  <a:gd name="connsiteY2551" fmla="*/ 893508 h 5667340"/>
                  <a:gd name="connsiteX2552" fmla="*/ 1057811 w 2837633"/>
                  <a:gd name="connsiteY2552" fmla="*/ 870077 h 5667340"/>
                  <a:gd name="connsiteX2553" fmla="*/ 1050572 w 2837633"/>
                  <a:gd name="connsiteY2553" fmla="*/ 908272 h 5667340"/>
                  <a:gd name="connsiteX2554" fmla="*/ 1057049 w 2837633"/>
                  <a:gd name="connsiteY2554" fmla="*/ 1023144 h 5667340"/>
                  <a:gd name="connsiteX2555" fmla="*/ 1121819 w 2837633"/>
                  <a:gd name="connsiteY2555" fmla="*/ 1060768 h 5667340"/>
                  <a:gd name="connsiteX2556" fmla="*/ 1163158 w 2837633"/>
                  <a:gd name="connsiteY2556" fmla="*/ 1051243 h 5667340"/>
                  <a:gd name="connsiteX2557" fmla="*/ 1185637 w 2837633"/>
                  <a:gd name="connsiteY2557" fmla="*/ 985329 h 5667340"/>
                  <a:gd name="connsiteX2558" fmla="*/ 1161729 w 2837633"/>
                  <a:gd name="connsiteY2558" fmla="*/ 939705 h 5667340"/>
                  <a:gd name="connsiteX2559" fmla="*/ 1151728 w 2837633"/>
                  <a:gd name="connsiteY2559" fmla="*/ 933037 h 5667340"/>
                  <a:gd name="connsiteX2560" fmla="*/ 1085529 w 2837633"/>
                  <a:gd name="connsiteY2560" fmla="*/ 861314 h 5667340"/>
                  <a:gd name="connsiteX2561" fmla="*/ 1084386 w 2837633"/>
                  <a:gd name="connsiteY2561" fmla="*/ 858552 h 5667340"/>
                  <a:gd name="connsiteX2562" fmla="*/ 1068479 w 2837633"/>
                  <a:gd name="connsiteY2562" fmla="*/ 880173 h 5667340"/>
                  <a:gd name="connsiteX2563" fmla="*/ 1177445 w 2837633"/>
                  <a:gd name="connsiteY2563" fmla="*/ 4959160 h 5667340"/>
                  <a:gd name="connsiteX2564" fmla="*/ 1193828 w 2837633"/>
                  <a:gd name="connsiteY2564" fmla="*/ 4852194 h 5667340"/>
                  <a:gd name="connsiteX2565" fmla="*/ 1192971 w 2837633"/>
                  <a:gd name="connsiteY2565" fmla="*/ 4760849 h 5667340"/>
                  <a:gd name="connsiteX2566" fmla="*/ 1200305 w 2837633"/>
                  <a:gd name="connsiteY2566" fmla="*/ 4647597 h 5667340"/>
                  <a:gd name="connsiteX2567" fmla="*/ 1229357 w 2837633"/>
                  <a:gd name="connsiteY2567" fmla="*/ 4523486 h 5667340"/>
                  <a:gd name="connsiteX2568" fmla="*/ 1232786 w 2837633"/>
                  <a:gd name="connsiteY2568" fmla="*/ 4511390 h 5667340"/>
                  <a:gd name="connsiteX2569" fmla="*/ 1232881 w 2837633"/>
                  <a:gd name="connsiteY2569" fmla="*/ 4504817 h 5667340"/>
                  <a:gd name="connsiteX2570" fmla="*/ 1185732 w 2837633"/>
                  <a:gd name="connsiteY2570" fmla="*/ 4607020 h 5667340"/>
                  <a:gd name="connsiteX2571" fmla="*/ 1146584 w 2837633"/>
                  <a:gd name="connsiteY2571" fmla="*/ 4692269 h 5667340"/>
                  <a:gd name="connsiteX2572" fmla="*/ 1132678 w 2837633"/>
                  <a:gd name="connsiteY2572" fmla="*/ 4738561 h 5667340"/>
                  <a:gd name="connsiteX2573" fmla="*/ 1148108 w 2837633"/>
                  <a:gd name="connsiteY2573" fmla="*/ 4826858 h 5667340"/>
                  <a:gd name="connsiteX2574" fmla="*/ 1152204 w 2837633"/>
                  <a:gd name="connsiteY2574" fmla="*/ 4938872 h 5667340"/>
                  <a:gd name="connsiteX2575" fmla="*/ 1142489 w 2837633"/>
                  <a:gd name="connsiteY2575" fmla="*/ 4997069 h 5667340"/>
                  <a:gd name="connsiteX2576" fmla="*/ 1147156 w 2837633"/>
                  <a:gd name="connsiteY2576" fmla="*/ 4999164 h 5667340"/>
                  <a:gd name="connsiteX2577" fmla="*/ 1177445 w 2837633"/>
                  <a:gd name="connsiteY2577" fmla="*/ 4959160 h 5667340"/>
                  <a:gd name="connsiteX2578" fmla="*/ 1306890 w 2837633"/>
                  <a:gd name="connsiteY2578" fmla="*/ 742442 h 5667340"/>
                  <a:gd name="connsiteX2579" fmla="*/ 1538062 w 2837633"/>
                  <a:gd name="connsiteY2579" fmla="*/ 731202 h 5667340"/>
                  <a:gd name="connsiteX2580" fmla="*/ 1611976 w 2837633"/>
                  <a:gd name="connsiteY2580" fmla="*/ 762159 h 5667340"/>
                  <a:gd name="connsiteX2581" fmla="*/ 1621977 w 2837633"/>
                  <a:gd name="connsiteY2581" fmla="*/ 776637 h 5667340"/>
                  <a:gd name="connsiteX2582" fmla="*/ 1623977 w 2837633"/>
                  <a:gd name="connsiteY2582" fmla="*/ 774255 h 5667340"/>
                  <a:gd name="connsiteX2583" fmla="*/ 1555302 w 2837633"/>
                  <a:gd name="connsiteY2583" fmla="*/ 698913 h 5667340"/>
                  <a:gd name="connsiteX2584" fmla="*/ 1494628 w 2837633"/>
                  <a:gd name="connsiteY2584" fmla="*/ 709962 h 5667340"/>
                  <a:gd name="connsiteX2585" fmla="*/ 1301556 w 2837633"/>
                  <a:gd name="connsiteY2585" fmla="*/ 725773 h 5667340"/>
                  <a:gd name="connsiteX2586" fmla="*/ 1174874 w 2837633"/>
                  <a:gd name="connsiteY2586" fmla="*/ 746157 h 5667340"/>
                  <a:gd name="connsiteX2587" fmla="*/ 1160205 w 2837633"/>
                  <a:gd name="connsiteY2587" fmla="*/ 759777 h 5667340"/>
                  <a:gd name="connsiteX2588" fmla="*/ 1161158 w 2837633"/>
                  <a:gd name="connsiteY2588" fmla="*/ 763968 h 5667340"/>
                  <a:gd name="connsiteX2589" fmla="*/ 1170111 w 2837633"/>
                  <a:gd name="connsiteY2589" fmla="*/ 765397 h 5667340"/>
                  <a:gd name="connsiteX2590" fmla="*/ 1320987 w 2837633"/>
                  <a:gd name="connsiteY2590" fmla="*/ 780256 h 5667340"/>
                  <a:gd name="connsiteX2591" fmla="*/ 1418428 w 2837633"/>
                  <a:gd name="connsiteY2591" fmla="*/ 780161 h 5667340"/>
                  <a:gd name="connsiteX2592" fmla="*/ 1477769 w 2837633"/>
                  <a:gd name="connsiteY2592" fmla="*/ 763397 h 5667340"/>
                  <a:gd name="connsiteX2593" fmla="*/ 1477102 w 2837633"/>
                  <a:gd name="connsiteY2593" fmla="*/ 758730 h 5667340"/>
                  <a:gd name="connsiteX2594" fmla="*/ 1413570 w 2837633"/>
                  <a:gd name="connsiteY2594" fmla="*/ 764445 h 5667340"/>
                  <a:gd name="connsiteX2595" fmla="*/ 1349657 w 2837633"/>
                  <a:gd name="connsiteY2595" fmla="*/ 763016 h 5667340"/>
                  <a:gd name="connsiteX2596" fmla="*/ 1287459 w 2837633"/>
                  <a:gd name="connsiteY2596" fmla="*/ 746823 h 5667340"/>
                  <a:gd name="connsiteX2597" fmla="*/ 1287745 w 2837633"/>
                  <a:gd name="connsiteY2597" fmla="*/ 742347 h 5667340"/>
                  <a:gd name="connsiteX2598" fmla="*/ 1306890 w 2837633"/>
                  <a:gd name="connsiteY2598" fmla="*/ 742442 h 5667340"/>
                  <a:gd name="connsiteX2599" fmla="*/ 1260599 w 2837633"/>
                  <a:gd name="connsiteY2599" fmla="*/ 2015553 h 5667340"/>
                  <a:gd name="connsiteX2600" fmla="*/ 1258027 w 2837633"/>
                  <a:gd name="connsiteY2600" fmla="*/ 2018125 h 5667340"/>
                  <a:gd name="connsiteX2601" fmla="*/ 1267647 w 2837633"/>
                  <a:gd name="connsiteY2601" fmla="*/ 2027745 h 5667340"/>
                  <a:gd name="connsiteX2602" fmla="*/ 1382709 w 2837633"/>
                  <a:gd name="connsiteY2602" fmla="*/ 2040985 h 5667340"/>
                  <a:gd name="connsiteX2603" fmla="*/ 1535204 w 2837633"/>
                  <a:gd name="connsiteY2603" fmla="*/ 2019268 h 5667340"/>
                  <a:gd name="connsiteX2604" fmla="*/ 1698177 w 2837633"/>
                  <a:gd name="connsiteY2604" fmla="*/ 1971643 h 5667340"/>
                  <a:gd name="connsiteX2605" fmla="*/ 1710083 w 2837633"/>
                  <a:gd name="connsiteY2605" fmla="*/ 1961070 h 5667340"/>
                  <a:gd name="connsiteX2606" fmla="*/ 1700368 w 2837633"/>
                  <a:gd name="connsiteY2606" fmla="*/ 1962975 h 5667340"/>
                  <a:gd name="connsiteX2607" fmla="*/ 1500629 w 2837633"/>
                  <a:gd name="connsiteY2607" fmla="*/ 1995741 h 5667340"/>
                  <a:gd name="connsiteX2608" fmla="*/ 1431668 w 2837633"/>
                  <a:gd name="connsiteY2608" fmla="*/ 1999837 h 5667340"/>
                  <a:gd name="connsiteX2609" fmla="*/ 1339751 w 2837633"/>
                  <a:gd name="connsiteY2609" fmla="*/ 1994599 h 5667340"/>
                  <a:gd name="connsiteX2610" fmla="*/ 1317844 w 2837633"/>
                  <a:gd name="connsiteY2610" fmla="*/ 1986216 h 5667340"/>
                  <a:gd name="connsiteX2611" fmla="*/ 1296508 w 2837633"/>
                  <a:gd name="connsiteY2611" fmla="*/ 1940878 h 5667340"/>
                  <a:gd name="connsiteX2612" fmla="*/ 1260884 w 2837633"/>
                  <a:gd name="connsiteY2612" fmla="*/ 1956308 h 5667340"/>
                  <a:gd name="connsiteX2613" fmla="*/ 1232976 w 2837633"/>
                  <a:gd name="connsiteY2613" fmla="*/ 1987931 h 5667340"/>
                  <a:gd name="connsiteX2614" fmla="*/ 1302985 w 2837633"/>
                  <a:gd name="connsiteY2614" fmla="*/ 2011839 h 5667340"/>
                  <a:gd name="connsiteX2615" fmla="*/ 1302699 w 2837633"/>
                  <a:gd name="connsiteY2615" fmla="*/ 2018792 h 5667340"/>
                  <a:gd name="connsiteX2616" fmla="*/ 1260599 w 2837633"/>
                  <a:gd name="connsiteY2616" fmla="*/ 2015553 h 5667340"/>
                  <a:gd name="connsiteX2617" fmla="*/ 922271 w 2837633"/>
                  <a:gd name="connsiteY2617" fmla="*/ 2266061 h 5667340"/>
                  <a:gd name="connsiteX2618" fmla="*/ 996470 w 2837633"/>
                  <a:gd name="connsiteY2618" fmla="*/ 2188528 h 5667340"/>
                  <a:gd name="connsiteX2619" fmla="*/ 1123534 w 2837633"/>
                  <a:gd name="connsiteY2619" fmla="*/ 2056320 h 5667340"/>
                  <a:gd name="connsiteX2620" fmla="*/ 1138012 w 2837633"/>
                  <a:gd name="connsiteY2620" fmla="*/ 2022030 h 5667340"/>
                  <a:gd name="connsiteX2621" fmla="*/ 1136774 w 2837633"/>
                  <a:gd name="connsiteY2621" fmla="*/ 1869440 h 5667340"/>
                  <a:gd name="connsiteX2622" fmla="*/ 1136012 w 2837633"/>
                  <a:gd name="connsiteY2622" fmla="*/ 1863630 h 5667340"/>
                  <a:gd name="connsiteX2623" fmla="*/ 922271 w 2837633"/>
                  <a:gd name="connsiteY2623" fmla="*/ 2266061 h 5667340"/>
                  <a:gd name="connsiteX2624" fmla="*/ 919508 w 2837633"/>
                  <a:gd name="connsiteY2624" fmla="*/ 3981133 h 5667340"/>
                  <a:gd name="connsiteX2625" fmla="*/ 916270 w 2837633"/>
                  <a:gd name="connsiteY2625" fmla="*/ 3979894 h 5667340"/>
                  <a:gd name="connsiteX2626" fmla="*/ 921509 w 2837633"/>
                  <a:gd name="connsiteY2626" fmla="*/ 3945985 h 5667340"/>
                  <a:gd name="connsiteX2627" fmla="*/ 894077 w 2837633"/>
                  <a:gd name="connsiteY2627" fmla="*/ 3973227 h 5667340"/>
                  <a:gd name="connsiteX2628" fmla="*/ 893029 w 2837633"/>
                  <a:gd name="connsiteY2628" fmla="*/ 3971798 h 5667340"/>
                  <a:gd name="connsiteX2629" fmla="*/ 932272 w 2837633"/>
                  <a:gd name="connsiteY2629" fmla="*/ 3920934 h 5667340"/>
                  <a:gd name="connsiteX2630" fmla="*/ 968086 w 2837633"/>
                  <a:gd name="connsiteY2630" fmla="*/ 3862546 h 5667340"/>
                  <a:gd name="connsiteX2631" fmla="*/ 902840 w 2837633"/>
                  <a:gd name="connsiteY2631" fmla="*/ 3871024 h 5667340"/>
                  <a:gd name="connsiteX2632" fmla="*/ 875408 w 2837633"/>
                  <a:gd name="connsiteY2632" fmla="*/ 3997897 h 5667340"/>
                  <a:gd name="connsiteX2633" fmla="*/ 895791 w 2837633"/>
                  <a:gd name="connsiteY2633" fmla="*/ 4051046 h 5667340"/>
                  <a:gd name="connsiteX2634" fmla="*/ 919985 w 2837633"/>
                  <a:gd name="connsiteY2634" fmla="*/ 4057237 h 5667340"/>
                  <a:gd name="connsiteX2635" fmla="*/ 959609 w 2837633"/>
                  <a:gd name="connsiteY2635" fmla="*/ 4017042 h 5667340"/>
                  <a:gd name="connsiteX2636" fmla="*/ 969229 w 2837633"/>
                  <a:gd name="connsiteY2636" fmla="*/ 3976942 h 5667340"/>
                  <a:gd name="connsiteX2637" fmla="*/ 958466 w 2837633"/>
                  <a:gd name="connsiteY2637" fmla="*/ 3898932 h 5667340"/>
                  <a:gd name="connsiteX2638" fmla="*/ 919508 w 2837633"/>
                  <a:gd name="connsiteY2638" fmla="*/ 3981133 h 5667340"/>
                  <a:gd name="connsiteX2639" fmla="*/ 2165188 w 2837633"/>
                  <a:gd name="connsiteY2639" fmla="*/ 2521998 h 5667340"/>
                  <a:gd name="connsiteX2640" fmla="*/ 2170331 w 2837633"/>
                  <a:gd name="connsiteY2640" fmla="*/ 2522665 h 5667340"/>
                  <a:gd name="connsiteX2641" fmla="*/ 2157282 w 2837633"/>
                  <a:gd name="connsiteY2641" fmla="*/ 2707545 h 5667340"/>
                  <a:gd name="connsiteX2642" fmla="*/ 2158901 w 2837633"/>
                  <a:gd name="connsiteY2642" fmla="*/ 2708402 h 5667340"/>
                  <a:gd name="connsiteX2643" fmla="*/ 2174522 w 2837633"/>
                  <a:gd name="connsiteY2643" fmla="*/ 2629059 h 5667340"/>
                  <a:gd name="connsiteX2644" fmla="*/ 2183190 w 2837633"/>
                  <a:gd name="connsiteY2644" fmla="*/ 2574004 h 5667340"/>
                  <a:gd name="connsiteX2645" fmla="*/ 2175094 w 2837633"/>
                  <a:gd name="connsiteY2645" fmla="*/ 2474468 h 5667340"/>
                  <a:gd name="connsiteX2646" fmla="*/ 2140328 w 2837633"/>
                  <a:gd name="connsiteY2646" fmla="*/ 2335498 h 5667340"/>
                  <a:gd name="connsiteX2647" fmla="*/ 2132708 w 2837633"/>
                  <a:gd name="connsiteY2647" fmla="*/ 2317496 h 5667340"/>
                  <a:gd name="connsiteX2648" fmla="*/ 2132803 w 2837633"/>
                  <a:gd name="connsiteY2648" fmla="*/ 2401507 h 5667340"/>
                  <a:gd name="connsiteX2649" fmla="*/ 2126707 w 2837633"/>
                  <a:gd name="connsiteY2649" fmla="*/ 2645061 h 5667340"/>
                  <a:gd name="connsiteX2650" fmla="*/ 2122897 w 2837633"/>
                  <a:gd name="connsiteY2650" fmla="*/ 2670302 h 5667340"/>
                  <a:gd name="connsiteX2651" fmla="*/ 2128612 w 2837633"/>
                  <a:gd name="connsiteY2651" fmla="*/ 2742025 h 5667340"/>
                  <a:gd name="connsiteX2652" fmla="*/ 2135470 w 2837633"/>
                  <a:gd name="connsiteY2652" fmla="*/ 2753646 h 5667340"/>
                  <a:gd name="connsiteX2653" fmla="*/ 2165188 w 2837633"/>
                  <a:gd name="connsiteY2653" fmla="*/ 2521998 h 5667340"/>
                  <a:gd name="connsiteX2654" fmla="*/ 2064032 w 2837633"/>
                  <a:gd name="connsiteY2654" fmla="*/ 2706783 h 5667340"/>
                  <a:gd name="connsiteX2655" fmla="*/ 2075653 w 2837633"/>
                  <a:gd name="connsiteY2655" fmla="*/ 2710878 h 5667340"/>
                  <a:gd name="connsiteX2656" fmla="*/ 2079463 w 2837633"/>
                  <a:gd name="connsiteY2656" fmla="*/ 2697543 h 5667340"/>
                  <a:gd name="connsiteX2657" fmla="*/ 2080892 w 2837633"/>
                  <a:gd name="connsiteY2657" fmla="*/ 2657634 h 5667340"/>
                  <a:gd name="connsiteX2658" fmla="*/ 2085749 w 2837633"/>
                  <a:gd name="connsiteY2658" fmla="*/ 2657919 h 5667340"/>
                  <a:gd name="connsiteX2659" fmla="*/ 2085940 w 2837633"/>
                  <a:gd name="connsiteY2659" fmla="*/ 2706688 h 5667340"/>
                  <a:gd name="connsiteX2660" fmla="*/ 2089559 w 2837633"/>
                  <a:gd name="connsiteY2660" fmla="*/ 2718594 h 5667340"/>
                  <a:gd name="connsiteX2661" fmla="*/ 2098227 w 2837633"/>
                  <a:gd name="connsiteY2661" fmla="*/ 2710974 h 5667340"/>
                  <a:gd name="connsiteX2662" fmla="*/ 2115372 w 2837633"/>
                  <a:gd name="connsiteY2662" fmla="*/ 2621248 h 5667340"/>
                  <a:gd name="connsiteX2663" fmla="*/ 2119658 w 2837633"/>
                  <a:gd name="connsiteY2663" fmla="*/ 2390362 h 5667340"/>
                  <a:gd name="connsiteX2664" fmla="*/ 2119087 w 2837633"/>
                  <a:gd name="connsiteY2664" fmla="*/ 2245963 h 5667340"/>
                  <a:gd name="connsiteX2665" fmla="*/ 2117658 w 2837633"/>
                  <a:gd name="connsiteY2665" fmla="*/ 2224723 h 5667340"/>
                  <a:gd name="connsiteX2666" fmla="*/ 2114420 w 2837633"/>
                  <a:gd name="connsiteY2666" fmla="*/ 2224913 h 5667340"/>
                  <a:gd name="connsiteX2667" fmla="*/ 2112991 w 2837633"/>
                  <a:gd name="connsiteY2667" fmla="*/ 2254250 h 5667340"/>
                  <a:gd name="connsiteX2668" fmla="*/ 2096036 w 2837633"/>
                  <a:gd name="connsiteY2668" fmla="*/ 2419795 h 5667340"/>
                  <a:gd name="connsiteX2669" fmla="*/ 2079463 w 2837633"/>
                  <a:gd name="connsiteY2669" fmla="*/ 2601532 h 5667340"/>
                  <a:gd name="connsiteX2670" fmla="*/ 2042696 w 2837633"/>
                  <a:gd name="connsiteY2670" fmla="*/ 2659825 h 5667340"/>
                  <a:gd name="connsiteX2671" fmla="*/ 2064032 w 2837633"/>
                  <a:gd name="connsiteY2671" fmla="*/ 2706783 h 5667340"/>
                  <a:gd name="connsiteX2672" fmla="*/ 1359849 w 2837633"/>
                  <a:gd name="connsiteY2672" fmla="*/ 439071 h 5667340"/>
                  <a:gd name="connsiteX2673" fmla="*/ 1391186 w 2837633"/>
                  <a:gd name="connsiteY2673" fmla="*/ 401256 h 5667340"/>
                  <a:gd name="connsiteX2674" fmla="*/ 1423571 w 2837633"/>
                  <a:gd name="connsiteY2674" fmla="*/ 367252 h 5667340"/>
                  <a:gd name="connsiteX2675" fmla="*/ 1456814 w 2837633"/>
                  <a:gd name="connsiteY2675" fmla="*/ 332010 h 5667340"/>
                  <a:gd name="connsiteX2676" fmla="*/ 1491961 w 2837633"/>
                  <a:gd name="connsiteY2676" fmla="*/ 304673 h 5667340"/>
                  <a:gd name="connsiteX2677" fmla="*/ 1344323 w 2837633"/>
                  <a:gd name="connsiteY2677" fmla="*/ 483838 h 5667340"/>
                  <a:gd name="connsiteX2678" fmla="*/ 1364707 w 2837633"/>
                  <a:gd name="connsiteY2678" fmla="*/ 463931 h 5667340"/>
                  <a:gd name="connsiteX2679" fmla="*/ 1481198 w 2837633"/>
                  <a:gd name="connsiteY2679" fmla="*/ 359632 h 5667340"/>
                  <a:gd name="connsiteX2680" fmla="*/ 1521584 w 2837633"/>
                  <a:gd name="connsiteY2680" fmla="*/ 315246 h 5667340"/>
                  <a:gd name="connsiteX2681" fmla="*/ 1534728 w 2837633"/>
                  <a:gd name="connsiteY2681" fmla="*/ 286671 h 5667340"/>
                  <a:gd name="connsiteX2682" fmla="*/ 1509296 w 2837633"/>
                  <a:gd name="connsiteY2682" fmla="*/ 254857 h 5667340"/>
                  <a:gd name="connsiteX2683" fmla="*/ 1445669 w 2837633"/>
                  <a:gd name="connsiteY2683" fmla="*/ 301149 h 5667340"/>
                  <a:gd name="connsiteX2684" fmla="*/ 1347848 w 2837633"/>
                  <a:gd name="connsiteY2684" fmla="*/ 440023 h 5667340"/>
                  <a:gd name="connsiteX2685" fmla="*/ 1329655 w 2837633"/>
                  <a:gd name="connsiteY2685" fmla="*/ 471932 h 5667340"/>
                  <a:gd name="connsiteX2686" fmla="*/ 1359849 w 2837633"/>
                  <a:gd name="connsiteY2686" fmla="*/ 439071 h 5667340"/>
                  <a:gd name="connsiteX2687" fmla="*/ 1232595 w 2837633"/>
                  <a:gd name="connsiteY2687" fmla="*/ 2030603 h 5667340"/>
                  <a:gd name="connsiteX2688" fmla="*/ 1229261 w 2837633"/>
                  <a:gd name="connsiteY2688" fmla="*/ 2007648 h 5667340"/>
                  <a:gd name="connsiteX2689" fmla="*/ 1216117 w 2837633"/>
                  <a:gd name="connsiteY2689" fmla="*/ 1998885 h 5667340"/>
                  <a:gd name="connsiteX2690" fmla="*/ 1075433 w 2837633"/>
                  <a:gd name="connsiteY2690" fmla="*/ 2124043 h 5667340"/>
                  <a:gd name="connsiteX2691" fmla="*/ 924842 w 2837633"/>
                  <a:gd name="connsiteY2691" fmla="*/ 2283587 h 5667340"/>
                  <a:gd name="connsiteX2692" fmla="*/ 893410 w 2837633"/>
                  <a:gd name="connsiteY2692" fmla="*/ 2323401 h 5667340"/>
                  <a:gd name="connsiteX2693" fmla="*/ 891886 w 2837633"/>
                  <a:gd name="connsiteY2693" fmla="*/ 2349691 h 5667340"/>
                  <a:gd name="connsiteX2694" fmla="*/ 896648 w 2837633"/>
                  <a:gd name="connsiteY2694" fmla="*/ 2349691 h 5667340"/>
                  <a:gd name="connsiteX2695" fmla="*/ 1232595 w 2837633"/>
                  <a:gd name="connsiteY2695" fmla="*/ 2030603 h 5667340"/>
                  <a:gd name="connsiteX2696" fmla="*/ 1172302 w 2837633"/>
                  <a:gd name="connsiteY2696" fmla="*/ 828738 h 5667340"/>
                  <a:gd name="connsiteX2697" fmla="*/ 1119724 w 2837633"/>
                  <a:gd name="connsiteY2697" fmla="*/ 775970 h 5667340"/>
                  <a:gd name="connsiteX2698" fmla="*/ 1101626 w 2837633"/>
                  <a:gd name="connsiteY2698" fmla="*/ 771684 h 5667340"/>
                  <a:gd name="connsiteX2699" fmla="*/ 1099721 w 2837633"/>
                  <a:gd name="connsiteY2699" fmla="*/ 777018 h 5667340"/>
                  <a:gd name="connsiteX2700" fmla="*/ 1116009 w 2837633"/>
                  <a:gd name="connsiteY2700" fmla="*/ 800830 h 5667340"/>
                  <a:gd name="connsiteX2701" fmla="*/ 1109627 w 2837633"/>
                  <a:gd name="connsiteY2701" fmla="*/ 846074 h 5667340"/>
                  <a:gd name="connsiteX2702" fmla="*/ 1101626 w 2837633"/>
                  <a:gd name="connsiteY2702" fmla="*/ 873125 h 5667340"/>
                  <a:gd name="connsiteX2703" fmla="*/ 1138107 w 2837633"/>
                  <a:gd name="connsiteY2703" fmla="*/ 915035 h 5667340"/>
                  <a:gd name="connsiteX2704" fmla="*/ 1146870 w 2837633"/>
                  <a:gd name="connsiteY2704" fmla="*/ 913701 h 5667340"/>
                  <a:gd name="connsiteX2705" fmla="*/ 1250883 w 2837633"/>
                  <a:gd name="connsiteY2705" fmla="*/ 886460 h 5667340"/>
                  <a:gd name="connsiteX2706" fmla="*/ 1257360 w 2837633"/>
                  <a:gd name="connsiteY2706" fmla="*/ 884460 h 5667340"/>
                  <a:gd name="connsiteX2707" fmla="*/ 1234691 w 2837633"/>
                  <a:gd name="connsiteY2707" fmla="*/ 849122 h 5667340"/>
                  <a:gd name="connsiteX2708" fmla="*/ 1167825 w 2837633"/>
                  <a:gd name="connsiteY2708" fmla="*/ 798639 h 5667340"/>
                  <a:gd name="connsiteX2709" fmla="*/ 1159253 w 2837633"/>
                  <a:gd name="connsiteY2709" fmla="*/ 794829 h 5667340"/>
                  <a:gd name="connsiteX2710" fmla="*/ 1200496 w 2837633"/>
                  <a:gd name="connsiteY2710" fmla="*/ 862647 h 5667340"/>
                  <a:gd name="connsiteX2711" fmla="*/ 1197543 w 2837633"/>
                  <a:gd name="connsiteY2711" fmla="*/ 865600 h 5667340"/>
                  <a:gd name="connsiteX2712" fmla="*/ 1172302 w 2837633"/>
                  <a:gd name="connsiteY2712" fmla="*/ 828738 h 5667340"/>
                  <a:gd name="connsiteX2713" fmla="*/ 1093816 w 2837633"/>
                  <a:gd name="connsiteY2713" fmla="*/ 837501 h 5667340"/>
                  <a:gd name="connsiteX2714" fmla="*/ 1107246 w 2837633"/>
                  <a:gd name="connsiteY2714" fmla="*/ 829119 h 5667340"/>
                  <a:gd name="connsiteX2715" fmla="*/ 1108484 w 2837633"/>
                  <a:gd name="connsiteY2715" fmla="*/ 814927 h 5667340"/>
                  <a:gd name="connsiteX2716" fmla="*/ 1038380 w 2837633"/>
                  <a:gd name="connsiteY2716" fmla="*/ 745680 h 5667340"/>
                  <a:gd name="connsiteX2717" fmla="*/ 998471 w 2837633"/>
                  <a:gd name="connsiteY2717" fmla="*/ 741680 h 5667340"/>
                  <a:gd name="connsiteX2718" fmla="*/ 969419 w 2837633"/>
                  <a:gd name="connsiteY2718" fmla="*/ 803592 h 5667340"/>
                  <a:gd name="connsiteX2719" fmla="*/ 1031427 w 2837633"/>
                  <a:gd name="connsiteY2719" fmla="*/ 849027 h 5667340"/>
                  <a:gd name="connsiteX2720" fmla="*/ 1093816 w 2837633"/>
                  <a:gd name="connsiteY2720" fmla="*/ 837501 h 5667340"/>
                  <a:gd name="connsiteX2721" fmla="*/ 1812096 w 2837633"/>
                  <a:gd name="connsiteY2721" fmla="*/ 2942908 h 5667340"/>
                  <a:gd name="connsiteX2722" fmla="*/ 1778663 w 2837633"/>
                  <a:gd name="connsiteY2722" fmla="*/ 2946717 h 5667340"/>
                  <a:gd name="connsiteX2723" fmla="*/ 1672079 w 2837633"/>
                  <a:gd name="connsiteY2723" fmla="*/ 3007392 h 5667340"/>
                  <a:gd name="connsiteX2724" fmla="*/ 1673031 w 2837633"/>
                  <a:gd name="connsiteY2724" fmla="*/ 3013869 h 5667340"/>
                  <a:gd name="connsiteX2725" fmla="*/ 1696844 w 2837633"/>
                  <a:gd name="connsiteY2725" fmla="*/ 3023680 h 5667340"/>
                  <a:gd name="connsiteX2726" fmla="*/ 1696177 w 2837633"/>
                  <a:gd name="connsiteY2726" fmla="*/ 3026727 h 5667340"/>
                  <a:gd name="connsiteX2727" fmla="*/ 1676841 w 2837633"/>
                  <a:gd name="connsiteY2727" fmla="*/ 3021965 h 5667340"/>
                  <a:gd name="connsiteX2728" fmla="*/ 1653695 w 2837633"/>
                  <a:gd name="connsiteY2728" fmla="*/ 3027299 h 5667340"/>
                  <a:gd name="connsiteX2729" fmla="*/ 1600546 w 2837633"/>
                  <a:gd name="connsiteY2729" fmla="*/ 3103785 h 5667340"/>
                  <a:gd name="connsiteX2730" fmla="*/ 1597688 w 2837633"/>
                  <a:gd name="connsiteY2730" fmla="*/ 3117215 h 5667340"/>
                  <a:gd name="connsiteX2731" fmla="*/ 1629692 w 2837633"/>
                  <a:gd name="connsiteY2731" fmla="*/ 3084068 h 5667340"/>
                  <a:gd name="connsiteX2732" fmla="*/ 1797047 w 2837633"/>
                  <a:gd name="connsiteY2732" fmla="*/ 3000058 h 5667340"/>
                  <a:gd name="connsiteX2733" fmla="*/ 1883915 w 2837633"/>
                  <a:gd name="connsiteY2733" fmla="*/ 2955766 h 5667340"/>
                  <a:gd name="connsiteX2734" fmla="*/ 1900107 w 2837633"/>
                  <a:gd name="connsiteY2734" fmla="*/ 2939098 h 5667340"/>
                  <a:gd name="connsiteX2735" fmla="*/ 1812096 w 2837633"/>
                  <a:gd name="connsiteY2735" fmla="*/ 2942908 h 5667340"/>
                  <a:gd name="connsiteX2736" fmla="*/ 707768 w 2837633"/>
                  <a:gd name="connsiteY2736" fmla="*/ 977995 h 5667340"/>
                  <a:gd name="connsiteX2737" fmla="*/ 879408 w 2837633"/>
                  <a:gd name="connsiteY2737" fmla="*/ 914559 h 5667340"/>
                  <a:gd name="connsiteX2738" fmla="*/ 829402 w 2837633"/>
                  <a:gd name="connsiteY2738" fmla="*/ 883602 h 5667340"/>
                  <a:gd name="connsiteX2739" fmla="*/ 810638 w 2837633"/>
                  <a:gd name="connsiteY2739" fmla="*/ 884841 h 5667340"/>
                  <a:gd name="connsiteX2740" fmla="*/ 702338 w 2837633"/>
                  <a:gd name="connsiteY2740" fmla="*/ 936085 h 5667340"/>
                  <a:gd name="connsiteX2741" fmla="*/ 638426 w 2837633"/>
                  <a:gd name="connsiteY2741" fmla="*/ 974852 h 5667340"/>
                  <a:gd name="connsiteX2742" fmla="*/ 626996 w 2837633"/>
                  <a:gd name="connsiteY2742" fmla="*/ 989711 h 5667340"/>
                  <a:gd name="connsiteX2743" fmla="*/ 717197 w 2837633"/>
                  <a:gd name="connsiteY2743" fmla="*/ 962374 h 5667340"/>
                  <a:gd name="connsiteX2744" fmla="*/ 802160 w 2837633"/>
                  <a:gd name="connsiteY2744" fmla="*/ 926274 h 5667340"/>
                  <a:gd name="connsiteX2745" fmla="*/ 707768 w 2837633"/>
                  <a:gd name="connsiteY2745" fmla="*/ 977995 h 5667340"/>
                  <a:gd name="connsiteX2746" fmla="*/ 1882105 w 2837633"/>
                  <a:gd name="connsiteY2746" fmla="*/ 2895854 h 5667340"/>
                  <a:gd name="connsiteX2747" fmla="*/ 1883629 w 2837633"/>
                  <a:gd name="connsiteY2747" fmla="*/ 2900521 h 5667340"/>
                  <a:gd name="connsiteX2748" fmla="*/ 1817525 w 2837633"/>
                  <a:gd name="connsiteY2748" fmla="*/ 2933383 h 5667340"/>
                  <a:gd name="connsiteX2749" fmla="*/ 1913823 w 2837633"/>
                  <a:gd name="connsiteY2749" fmla="*/ 2921191 h 5667340"/>
                  <a:gd name="connsiteX2750" fmla="*/ 1970687 w 2837633"/>
                  <a:gd name="connsiteY2750" fmla="*/ 2802318 h 5667340"/>
                  <a:gd name="connsiteX2751" fmla="*/ 1954114 w 2837633"/>
                  <a:gd name="connsiteY2751" fmla="*/ 2814034 h 5667340"/>
                  <a:gd name="connsiteX2752" fmla="*/ 1807715 w 2837633"/>
                  <a:gd name="connsiteY2752" fmla="*/ 2894044 h 5667340"/>
                  <a:gd name="connsiteX2753" fmla="*/ 1730181 w 2837633"/>
                  <a:gd name="connsiteY2753" fmla="*/ 2955195 h 5667340"/>
                  <a:gd name="connsiteX2754" fmla="*/ 1882105 w 2837633"/>
                  <a:gd name="connsiteY2754" fmla="*/ 2895854 h 5667340"/>
                  <a:gd name="connsiteX2755" fmla="*/ 1182017 w 2837633"/>
                  <a:gd name="connsiteY2755" fmla="*/ 3460686 h 5667340"/>
                  <a:gd name="connsiteX2756" fmla="*/ 1219070 w 2837633"/>
                  <a:gd name="connsiteY2756" fmla="*/ 3443446 h 5667340"/>
                  <a:gd name="connsiteX2757" fmla="*/ 1226499 w 2837633"/>
                  <a:gd name="connsiteY2757" fmla="*/ 3433159 h 5667340"/>
                  <a:gd name="connsiteX2758" fmla="*/ 1289840 w 2837633"/>
                  <a:gd name="connsiteY2758" fmla="*/ 3335433 h 5667340"/>
                  <a:gd name="connsiteX2759" fmla="*/ 1299080 w 2837633"/>
                  <a:gd name="connsiteY2759" fmla="*/ 3318859 h 5667340"/>
                  <a:gd name="connsiteX2760" fmla="*/ 1323940 w 2837633"/>
                  <a:gd name="connsiteY2760" fmla="*/ 3235992 h 5667340"/>
                  <a:gd name="connsiteX2761" fmla="*/ 1182017 w 2837633"/>
                  <a:gd name="connsiteY2761" fmla="*/ 3460686 h 5667340"/>
                  <a:gd name="connsiteX2762" fmla="*/ 486121 w 2837633"/>
                  <a:gd name="connsiteY2762" fmla="*/ 862362 h 5667340"/>
                  <a:gd name="connsiteX2763" fmla="*/ 538413 w 2837633"/>
                  <a:gd name="connsiteY2763" fmla="*/ 890937 h 5667340"/>
                  <a:gd name="connsiteX2764" fmla="*/ 645474 w 2837633"/>
                  <a:gd name="connsiteY2764" fmla="*/ 911415 h 5667340"/>
                  <a:gd name="connsiteX2765" fmla="*/ 750344 w 2837633"/>
                  <a:gd name="connsiteY2765" fmla="*/ 900557 h 5667340"/>
                  <a:gd name="connsiteX2766" fmla="*/ 763394 w 2837633"/>
                  <a:gd name="connsiteY2766" fmla="*/ 894175 h 5667340"/>
                  <a:gd name="connsiteX2767" fmla="*/ 695290 w 2837633"/>
                  <a:gd name="connsiteY2767" fmla="*/ 888555 h 5667340"/>
                  <a:gd name="connsiteX2768" fmla="*/ 633092 w 2837633"/>
                  <a:gd name="connsiteY2768" fmla="*/ 880364 h 5667340"/>
                  <a:gd name="connsiteX2769" fmla="*/ 550319 w 2837633"/>
                  <a:gd name="connsiteY2769" fmla="*/ 848836 h 5667340"/>
                  <a:gd name="connsiteX2770" fmla="*/ 453164 w 2837633"/>
                  <a:gd name="connsiteY2770" fmla="*/ 820547 h 5667340"/>
                  <a:gd name="connsiteX2771" fmla="*/ 450783 w 2837633"/>
                  <a:gd name="connsiteY2771" fmla="*/ 825119 h 5667340"/>
                  <a:gd name="connsiteX2772" fmla="*/ 486121 w 2837633"/>
                  <a:gd name="connsiteY2772" fmla="*/ 862362 h 5667340"/>
                  <a:gd name="connsiteX2773" fmla="*/ 1387948 w 2837633"/>
                  <a:gd name="connsiteY2773" fmla="*/ 922274 h 5667340"/>
                  <a:gd name="connsiteX2774" fmla="*/ 1386424 w 2837633"/>
                  <a:gd name="connsiteY2774" fmla="*/ 925798 h 5667340"/>
                  <a:gd name="connsiteX2775" fmla="*/ 1249359 w 2837633"/>
                  <a:gd name="connsiteY2775" fmla="*/ 831310 h 5667340"/>
                  <a:gd name="connsiteX2776" fmla="*/ 1273267 w 2837633"/>
                  <a:gd name="connsiteY2776" fmla="*/ 887412 h 5667340"/>
                  <a:gd name="connsiteX2777" fmla="*/ 1275077 w 2837633"/>
                  <a:gd name="connsiteY2777" fmla="*/ 889603 h 5667340"/>
                  <a:gd name="connsiteX2778" fmla="*/ 1393282 w 2837633"/>
                  <a:gd name="connsiteY2778" fmla="*/ 940181 h 5667340"/>
                  <a:gd name="connsiteX2779" fmla="*/ 1411094 w 2837633"/>
                  <a:gd name="connsiteY2779" fmla="*/ 898747 h 5667340"/>
                  <a:gd name="connsiteX2780" fmla="*/ 1369946 w 2837633"/>
                  <a:gd name="connsiteY2780" fmla="*/ 855885 h 5667340"/>
                  <a:gd name="connsiteX2781" fmla="*/ 1270124 w 2837633"/>
                  <a:gd name="connsiteY2781" fmla="*/ 835215 h 5667340"/>
                  <a:gd name="connsiteX2782" fmla="*/ 1387948 w 2837633"/>
                  <a:gd name="connsiteY2782" fmla="*/ 922274 h 5667340"/>
                  <a:gd name="connsiteX2783" fmla="*/ 228374 w 2837633"/>
                  <a:gd name="connsiteY2783" fmla="*/ 690626 h 5667340"/>
                  <a:gd name="connsiteX2784" fmla="*/ 294383 w 2837633"/>
                  <a:gd name="connsiteY2784" fmla="*/ 708628 h 5667340"/>
                  <a:gd name="connsiteX2785" fmla="*/ 367535 w 2837633"/>
                  <a:gd name="connsiteY2785" fmla="*/ 717486 h 5667340"/>
                  <a:gd name="connsiteX2786" fmla="*/ 511553 w 2837633"/>
                  <a:gd name="connsiteY2786" fmla="*/ 758539 h 5667340"/>
                  <a:gd name="connsiteX2787" fmla="*/ 565655 w 2837633"/>
                  <a:gd name="connsiteY2787" fmla="*/ 773112 h 5667340"/>
                  <a:gd name="connsiteX2788" fmla="*/ 605374 w 2837633"/>
                  <a:gd name="connsiteY2788" fmla="*/ 773493 h 5667340"/>
                  <a:gd name="connsiteX2789" fmla="*/ 583085 w 2837633"/>
                  <a:gd name="connsiteY2789" fmla="*/ 743490 h 5667340"/>
                  <a:gd name="connsiteX2790" fmla="*/ 507552 w 2837633"/>
                  <a:gd name="connsiteY2790" fmla="*/ 728345 h 5667340"/>
                  <a:gd name="connsiteX2791" fmla="*/ 416207 w 2837633"/>
                  <a:gd name="connsiteY2791" fmla="*/ 697198 h 5667340"/>
                  <a:gd name="connsiteX2792" fmla="*/ 408683 w 2837633"/>
                  <a:gd name="connsiteY2792" fmla="*/ 696055 h 5667340"/>
                  <a:gd name="connsiteX2793" fmla="*/ 278952 w 2837633"/>
                  <a:gd name="connsiteY2793" fmla="*/ 684720 h 5667340"/>
                  <a:gd name="connsiteX2794" fmla="*/ 196466 w 2837633"/>
                  <a:gd name="connsiteY2794" fmla="*/ 675481 h 5667340"/>
                  <a:gd name="connsiteX2795" fmla="*/ 187131 w 2837633"/>
                  <a:gd name="connsiteY2795" fmla="*/ 677672 h 5667340"/>
                  <a:gd name="connsiteX2796" fmla="*/ 187131 w 2837633"/>
                  <a:gd name="connsiteY2796" fmla="*/ 682530 h 5667340"/>
                  <a:gd name="connsiteX2797" fmla="*/ 228374 w 2837633"/>
                  <a:gd name="connsiteY2797" fmla="*/ 690626 h 5667340"/>
                  <a:gd name="connsiteX2798" fmla="*/ 443163 w 2837633"/>
                  <a:gd name="connsiteY2798" fmla="*/ 737394 h 5667340"/>
                  <a:gd name="connsiteX2799" fmla="*/ 422113 w 2837633"/>
                  <a:gd name="connsiteY2799" fmla="*/ 731679 h 5667340"/>
                  <a:gd name="connsiteX2800" fmla="*/ 361058 w 2837633"/>
                  <a:gd name="connsiteY2800" fmla="*/ 734631 h 5667340"/>
                  <a:gd name="connsiteX2801" fmla="*/ 352771 w 2837633"/>
                  <a:gd name="connsiteY2801" fmla="*/ 743394 h 5667340"/>
                  <a:gd name="connsiteX2802" fmla="*/ 363725 w 2837633"/>
                  <a:gd name="connsiteY2802" fmla="*/ 749014 h 5667340"/>
                  <a:gd name="connsiteX2803" fmla="*/ 432209 w 2837633"/>
                  <a:gd name="connsiteY2803" fmla="*/ 751586 h 5667340"/>
                  <a:gd name="connsiteX2804" fmla="*/ 448783 w 2837633"/>
                  <a:gd name="connsiteY2804" fmla="*/ 762825 h 5667340"/>
                  <a:gd name="connsiteX2805" fmla="*/ 363820 w 2837633"/>
                  <a:gd name="connsiteY2805" fmla="*/ 755491 h 5667340"/>
                  <a:gd name="connsiteX2806" fmla="*/ 566702 w 2837633"/>
                  <a:gd name="connsiteY2806" fmla="*/ 813879 h 5667340"/>
                  <a:gd name="connsiteX2807" fmla="*/ 443163 w 2837633"/>
                  <a:gd name="connsiteY2807" fmla="*/ 737394 h 5667340"/>
                  <a:gd name="connsiteX2808" fmla="*/ 965895 w 2837633"/>
                  <a:gd name="connsiteY2808" fmla="*/ 3892836 h 5667340"/>
                  <a:gd name="connsiteX2809" fmla="*/ 965133 w 2837633"/>
                  <a:gd name="connsiteY2809" fmla="*/ 3902742 h 5667340"/>
                  <a:gd name="connsiteX2810" fmla="*/ 972467 w 2837633"/>
                  <a:gd name="connsiteY2810" fmla="*/ 4001707 h 5667340"/>
                  <a:gd name="connsiteX2811" fmla="*/ 983421 w 2837633"/>
                  <a:gd name="connsiteY2811" fmla="*/ 3990276 h 5667340"/>
                  <a:gd name="connsiteX2812" fmla="*/ 1051334 w 2837633"/>
                  <a:gd name="connsiteY2812" fmla="*/ 3850259 h 5667340"/>
                  <a:gd name="connsiteX2813" fmla="*/ 1051620 w 2837633"/>
                  <a:gd name="connsiteY2813" fmla="*/ 3819303 h 5667340"/>
                  <a:gd name="connsiteX2814" fmla="*/ 965895 w 2837633"/>
                  <a:gd name="connsiteY2814" fmla="*/ 3892836 h 5667340"/>
                  <a:gd name="connsiteX2815" fmla="*/ 1555683 w 2837633"/>
                  <a:gd name="connsiteY2815" fmla="*/ 2573814 h 5667340"/>
                  <a:gd name="connsiteX2816" fmla="*/ 1561303 w 2837633"/>
                  <a:gd name="connsiteY2816" fmla="*/ 2590864 h 5667340"/>
                  <a:gd name="connsiteX2817" fmla="*/ 1617119 w 2837633"/>
                  <a:gd name="connsiteY2817" fmla="*/ 2751646 h 5667340"/>
                  <a:gd name="connsiteX2818" fmla="*/ 1621977 w 2837633"/>
                  <a:gd name="connsiteY2818" fmla="*/ 2791746 h 5667340"/>
                  <a:gd name="connsiteX2819" fmla="*/ 1561779 w 2837633"/>
                  <a:gd name="connsiteY2819" fmla="*/ 2514949 h 5667340"/>
                  <a:gd name="connsiteX2820" fmla="*/ 1555683 w 2837633"/>
                  <a:gd name="connsiteY2820" fmla="*/ 2573814 h 5667340"/>
                  <a:gd name="connsiteX2821" fmla="*/ 814448 w 2837633"/>
                  <a:gd name="connsiteY2821" fmla="*/ 706628 h 5667340"/>
                  <a:gd name="connsiteX2822" fmla="*/ 700814 w 2837633"/>
                  <a:gd name="connsiteY2822" fmla="*/ 712248 h 5667340"/>
                  <a:gd name="connsiteX2823" fmla="*/ 680240 w 2837633"/>
                  <a:gd name="connsiteY2823" fmla="*/ 715867 h 5667340"/>
                  <a:gd name="connsiteX2824" fmla="*/ 702910 w 2837633"/>
                  <a:gd name="connsiteY2824" fmla="*/ 754920 h 5667340"/>
                  <a:gd name="connsiteX2825" fmla="*/ 714340 w 2837633"/>
                  <a:gd name="connsiteY2825" fmla="*/ 759682 h 5667340"/>
                  <a:gd name="connsiteX2826" fmla="*/ 762632 w 2837633"/>
                  <a:gd name="connsiteY2826" fmla="*/ 754443 h 5667340"/>
                  <a:gd name="connsiteX2827" fmla="*/ 862835 w 2837633"/>
                  <a:gd name="connsiteY2827" fmla="*/ 728345 h 5667340"/>
                  <a:gd name="connsiteX2828" fmla="*/ 814448 w 2837633"/>
                  <a:gd name="connsiteY2828" fmla="*/ 706628 h 5667340"/>
                  <a:gd name="connsiteX2829" fmla="*/ 1006948 w 2837633"/>
                  <a:gd name="connsiteY2829" fmla="*/ 3259042 h 5667340"/>
                  <a:gd name="connsiteX2830" fmla="*/ 967514 w 2837633"/>
                  <a:gd name="connsiteY2830" fmla="*/ 3074829 h 5667340"/>
                  <a:gd name="connsiteX2831" fmla="*/ 951893 w 2837633"/>
                  <a:gd name="connsiteY2831" fmla="*/ 3033205 h 5667340"/>
                  <a:gd name="connsiteX2832" fmla="*/ 901220 w 2837633"/>
                  <a:gd name="connsiteY2832" fmla="*/ 2942336 h 5667340"/>
                  <a:gd name="connsiteX2833" fmla="*/ 993994 w 2837633"/>
                  <a:gd name="connsiteY2833" fmla="*/ 3296761 h 5667340"/>
                  <a:gd name="connsiteX2834" fmla="*/ 1006948 w 2837633"/>
                  <a:gd name="connsiteY2834" fmla="*/ 3259042 h 5667340"/>
                  <a:gd name="connsiteX2835" fmla="*/ 1010186 w 2837633"/>
                  <a:gd name="connsiteY2835" fmla="*/ 139414 h 5667340"/>
                  <a:gd name="connsiteX2836" fmla="*/ 1000947 w 2837633"/>
                  <a:gd name="connsiteY2836" fmla="*/ 213804 h 5667340"/>
                  <a:gd name="connsiteX2837" fmla="*/ 999518 w 2837633"/>
                  <a:gd name="connsiteY2837" fmla="*/ 260191 h 5667340"/>
                  <a:gd name="connsiteX2838" fmla="*/ 1002947 w 2837633"/>
                  <a:gd name="connsiteY2838" fmla="*/ 275241 h 5667340"/>
                  <a:gd name="connsiteX2839" fmla="*/ 1018949 w 2837633"/>
                  <a:gd name="connsiteY2839" fmla="*/ 315055 h 5667340"/>
                  <a:gd name="connsiteX2840" fmla="*/ 1024283 w 2837633"/>
                  <a:gd name="connsiteY2840" fmla="*/ 409448 h 5667340"/>
                  <a:gd name="connsiteX2841" fmla="*/ 1036285 w 2837633"/>
                  <a:gd name="connsiteY2841" fmla="*/ 388779 h 5667340"/>
                  <a:gd name="connsiteX2842" fmla="*/ 1026950 w 2837633"/>
                  <a:gd name="connsiteY2842" fmla="*/ 206756 h 5667340"/>
                  <a:gd name="connsiteX2843" fmla="*/ 1054287 w 2837633"/>
                  <a:gd name="connsiteY2843" fmla="*/ 101600 h 5667340"/>
                  <a:gd name="connsiteX2844" fmla="*/ 1058002 w 2837633"/>
                  <a:gd name="connsiteY2844" fmla="*/ 89313 h 5667340"/>
                  <a:gd name="connsiteX2845" fmla="*/ 1054573 w 2837633"/>
                  <a:gd name="connsiteY2845" fmla="*/ 86741 h 5667340"/>
                  <a:gd name="connsiteX2846" fmla="*/ 1010186 w 2837633"/>
                  <a:gd name="connsiteY2846" fmla="*/ 139414 h 5667340"/>
                  <a:gd name="connsiteX2847" fmla="*/ 1409474 w 2837633"/>
                  <a:gd name="connsiteY2847" fmla="*/ 637857 h 5667340"/>
                  <a:gd name="connsiteX2848" fmla="*/ 1432525 w 2837633"/>
                  <a:gd name="connsiteY2848" fmla="*/ 635095 h 5667340"/>
                  <a:gd name="connsiteX2849" fmla="*/ 1559303 w 2837633"/>
                  <a:gd name="connsiteY2849" fmla="*/ 604901 h 5667340"/>
                  <a:gd name="connsiteX2850" fmla="*/ 1618262 w 2837633"/>
                  <a:gd name="connsiteY2850" fmla="*/ 547275 h 5667340"/>
                  <a:gd name="connsiteX2851" fmla="*/ 1409474 w 2837633"/>
                  <a:gd name="connsiteY2851" fmla="*/ 637857 h 5667340"/>
                  <a:gd name="connsiteX2852" fmla="*/ 913127 w 2837633"/>
                  <a:gd name="connsiteY2852" fmla="*/ 760635 h 5667340"/>
                  <a:gd name="connsiteX2853" fmla="*/ 817019 w 2837633"/>
                  <a:gd name="connsiteY2853" fmla="*/ 785400 h 5667340"/>
                  <a:gd name="connsiteX2854" fmla="*/ 797303 w 2837633"/>
                  <a:gd name="connsiteY2854" fmla="*/ 789400 h 5667340"/>
                  <a:gd name="connsiteX2855" fmla="*/ 863120 w 2837633"/>
                  <a:gd name="connsiteY2855" fmla="*/ 753872 h 5667340"/>
                  <a:gd name="connsiteX2856" fmla="*/ 717769 w 2837633"/>
                  <a:gd name="connsiteY2856" fmla="*/ 778732 h 5667340"/>
                  <a:gd name="connsiteX2857" fmla="*/ 737390 w 2837633"/>
                  <a:gd name="connsiteY2857" fmla="*/ 800735 h 5667340"/>
                  <a:gd name="connsiteX2858" fmla="*/ 766156 w 2837633"/>
                  <a:gd name="connsiteY2858" fmla="*/ 789495 h 5667340"/>
                  <a:gd name="connsiteX2859" fmla="*/ 830164 w 2837633"/>
                  <a:gd name="connsiteY2859" fmla="*/ 810165 h 5667340"/>
                  <a:gd name="connsiteX2860" fmla="*/ 846452 w 2837633"/>
                  <a:gd name="connsiteY2860" fmla="*/ 810450 h 5667340"/>
                  <a:gd name="connsiteX2861" fmla="*/ 936177 w 2837633"/>
                  <a:gd name="connsiteY2861" fmla="*/ 779589 h 5667340"/>
                  <a:gd name="connsiteX2862" fmla="*/ 949893 w 2837633"/>
                  <a:gd name="connsiteY2862" fmla="*/ 771588 h 5667340"/>
                  <a:gd name="connsiteX2863" fmla="*/ 913127 w 2837633"/>
                  <a:gd name="connsiteY2863" fmla="*/ 760635 h 5667340"/>
                  <a:gd name="connsiteX2864" fmla="*/ 1128106 w 2837633"/>
                  <a:gd name="connsiteY2864" fmla="*/ 5085556 h 5667340"/>
                  <a:gd name="connsiteX2865" fmla="*/ 1159062 w 2837633"/>
                  <a:gd name="connsiteY2865" fmla="*/ 5128133 h 5667340"/>
                  <a:gd name="connsiteX2866" fmla="*/ 1189923 w 2837633"/>
                  <a:gd name="connsiteY2866" fmla="*/ 5136325 h 5667340"/>
                  <a:gd name="connsiteX2867" fmla="*/ 1210688 w 2837633"/>
                  <a:gd name="connsiteY2867" fmla="*/ 5128800 h 5667340"/>
                  <a:gd name="connsiteX2868" fmla="*/ 1252312 w 2837633"/>
                  <a:gd name="connsiteY2868" fmla="*/ 5097272 h 5667340"/>
                  <a:gd name="connsiteX2869" fmla="*/ 1203353 w 2837633"/>
                  <a:gd name="connsiteY2869" fmla="*/ 5082890 h 5667340"/>
                  <a:gd name="connsiteX2870" fmla="*/ 1134583 w 2837633"/>
                  <a:gd name="connsiteY2870" fmla="*/ 5057267 h 5667340"/>
                  <a:gd name="connsiteX2871" fmla="*/ 1110770 w 2837633"/>
                  <a:gd name="connsiteY2871" fmla="*/ 5041170 h 5667340"/>
                  <a:gd name="connsiteX2872" fmla="*/ 1106579 w 2837633"/>
                  <a:gd name="connsiteY2872" fmla="*/ 5047266 h 5667340"/>
                  <a:gd name="connsiteX2873" fmla="*/ 1128106 w 2837633"/>
                  <a:gd name="connsiteY2873" fmla="*/ 5085556 h 5667340"/>
                  <a:gd name="connsiteX2874" fmla="*/ 1060574 w 2837633"/>
                  <a:gd name="connsiteY2874" fmla="*/ 334200 h 5667340"/>
                  <a:gd name="connsiteX2875" fmla="*/ 1062098 w 2837633"/>
                  <a:gd name="connsiteY2875" fmla="*/ 206661 h 5667340"/>
                  <a:gd name="connsiteX2876" fmla="*/ 1046000 w 2837633"/>
                  <a:gd name="connsiteY2876" fmla="*/ 149130 h 5667340"/>
                  <a:gd name="connsiteX2877" fmla="*/ 1041047 w 2837633"/>
                  <a:gd name="connsiteY2877" fmla="*/ 149225 h 5667340"/>
                  <a:gd name="connsiteX2878" fmla="*/ 1035142 w 2837633"/>
                  <a:gd name="connsiteY2878" fmla="*/ 237045 h 5667340"/>
                  <a:gd name="connsiteX2879" fmla="*/ 1046953 w 2837633"/>
                  <a:gd name="connsiteY2879" fmla="*/ 393351 h 5667340"/>
                  <a:gd name="connsiteX2880" fmla="*/ 1059907 w 2837633"/>
                  <a:gd name="connsiteY2880" fmla="*/ 406590 h 5667340"/>
                  <a:gd name="connsiteX2881" fmla="*/ 1060574 w 2837633"/>
                  <a:gd name="connsiteY2881" fmla="*/ 334200 h 5667340"/>
                  <a:gd name="connsiteX2882" fmla="*/ 2436365 w 2837633"/>
                  <a:gd name="connsiteY2882" fmla="*/ 2604865 h 5667340"/>
                  <a:gd name="connsiteX2883" fmla="*/ 2460844 w 2837633"/>
                  <a:gd name="connsiteY2883" fmla="*/ 2661349 h 5667340"/>
                  <a:gd name="connsiteX2884" fmla="*/ 2511422 w 2837633"/>
                  <a:gd name="connsiteY2884" fmla="*/ 2739834 h 5667340"/>
                  <a:gd name="connsiteX2885" fmla="*/ 2518470 w 2837633"/>
                  <a:gd name="connsiteY2885" fmla="*/ 2746597 h 5667340"/>
                  <a:gd name="connsiteX2886" fmla="*/ 2528852 w 2837633"/>
                  <a:gd name="connsiteY2886" fmla="*/ 2747359 h 5667340"/>
                  <a:gd name="connsiteX2887" fmla="*/ 2530091 w 2837633"/>
                  <a:gd name="connsiteY2887" fmla="*/ 2734786 h 5667340"/>
                  <a:gd name="connsiteX2888" fmla="*/ 2489228 w 2837633"/>
                  <a:gd name="connsiteY2888" fmla="*/ 2622486 h 5667340"/>
                  <a:gd name="connsiteX2889" fmla="*/ 2481894 w 2837633"/>
                  <a:gd name="connsiteY2889" fmla="*/ 2607532 h 5667340"/>
                  <a:gd name="connsiteX2890" fmla="*/ 2436365 w 2837633"/>
                  <a:gd name="connsiteY2890" fmla="*/ 2604865 h 5667340"/>
                  <a:gd name="connsiteX2891" fmla="*/ 773204 w 2837633"/>
                  <a:gd name="connsiteY2891" fmla="*/ 3459448 h 5667340"/>
                  <a:gd name="connsiteX2892" fmla="*/ 789492 w 2837633"/>
                  <a:gd name="connsiteY2892" fmla="*/ 3477069 h 5667340"/>
                  <a:gd name="connsiteX2893" fmla="*/ 846642 w 2837633"/>
                  <a:gd name="connsiteY2893" fmla="*/ 3513550 h 5667340"/>
                  <a:gd name="connsiteX2894" fmla="*/ 953608 w 2837633"/>
                  <a:gd name="connsiteY2894" fmla="*/ 3571843 h 5667340"/>
                  <a:gd name="connsiteX2895" fmla="*/ 960561 w 2837633"/>
                  <a:gd name="connsiteY2895" fmla="*/ 3575653 h 5667340"/>
                  <a:gd name="connsiteX2896" fmla="*/ 773204 w 2837633"/>
                  <a:gd name="connsiteY2896" fmla="*/ 3459448 h 5667340"/>
                  <a:gd name="connsiteX2897" fmla="*/ 1114104 w 2837633"/>
                  <a:gd name="connsiteY2897" fmla="*/ 227997 h 5667340"/>
                  <a:gd name="connsiteX2898" fmla="*/ 1096102 w 2837633"/>
                  <a:gd name="connsiteY2898" fmla="*/ 205803 h 5667340"/>
                  <a:gd name="connsiteX2899" fmla="*/ 1076766 w 2837633"/>
                  <a:gd name="connsiteY2899" fmla="*/ 217519 h 5667340"/>
                  <a:gd name="connsiteX2900" fmla="*/ 1075909 w 2837633"/>
                  <a:gd name="connsiteY2900" fmla="*/ 251142 h 5667340"/>
                  <a:gd name="connsiteX2901" fmla="*/ 1086386 w 2837633"/>
                  <a:gd name="connsiteY2901" fmla="*/ 276860 h 5667340"/>
                  <a:gd name="connsiteX2902" fmla="*/ 1092863 w 2837633"/>
                  <a:gd name="connsiteY2902" fmla="*/ 294576 h 5667340"/>
                  <a:gd name="connsiteX2903" fmla="*/ 1087053 w 2837633"/>
                  <a:gd name="connsiteY2903" fmla="*/ 359442 h 5667340"/>
                  <a:gd name="connsiteX2904" fmla="*/ 1082386 w 2837633"/>
                  <a:gd name="connsiteY2904" fmla="*/ 400494 h 5667340"/>
                  <a:gd name="connsiteX2905" fmla="*/ 1088672 w 2837633"/>
                  <a:gd name="connsiteY2905" fmla="*/ 409829 h 5667340"/>
                  <a:gd name="connsiteX2906" fmla="*/ 1093149 w 2837633"/>
                  <a:gd name="connsiteY2906" fmla="*/ 400304 h 5667340"/>
                  <a:gd name="connsiteX2907" fmla="*/ 1103722 w 2837633"/>
                  <a:gd name="connsiteY2907" fmla="*/ 331438 h 5667340"/>
                  <a:gd name="connsiteX2908" fmla="*/ 1128677 w 2837633"/>
                  <a:gd name="connsiteY2908" fmla="*/ 321246 h 5667340"/>
                  <a:gd name="connsiteX2909" fmla="*/ 1114104 w 2837633"/>
                  <a:gd name="connsiteY2909" fmla="*/ 227997 h 5667340"/>
                  <a:gd name="connsiteX2910" fmla="*/ 582609 w 2837633"/>
                  <a:gd name="connsiteY2910" fmla="*/ 714534 h 5667340"/>
                  <a:gd name="connsiteX2911" fmla="*/ 455069 w 2837633"/>
                  <a:gd name="connsiteY2911" fmla="*/ 683482 h 5667340"/>
                  <a:gd name="connsiteX2912" fmla="*/ 314099 w 2837633"/>
                  <a:gd name="connsiteY2912" fmla="*/ 608330 h 5667340"/>
                  <a:gd name="connsiteX2913" fmla="*/ 242567 w 2837633"/>
                  <a:gd name="connsiteY2913" fmla="*/ 597471 h 5667340"/>
                  <a:gd name="connsiteX2914" fmla="*/ 594896 w 2837633"/>
                  <a:gd name="connsiteY2914" fmla="*/ 727297 h 5667340"/>
                  <a:gd name="connsiteX2915" fmla="*/ 582609 w 2837633"/>
                  <a:gd name="connsiteY2915" fmla="*/ 714534 h 5667340"/>
                  <a:gd name="connsiteX2916" fmla="*/ 1145441 w 2837633"/>
                  <a:gd name="connsiteY2916" fmla="*/ 4906772 h 5667340"/>
                  <a:gd name="connsiteX2917" fmla="*/ 1144775 w 2837633"/>
                  <a:gd name="connsiteY2917" fmla="*/ 4861624 h 5667340"/>
                  <a:gd name="connsiteX2918" fmla="*/ 1117152 w 2837633"/>
                  <a:gd name="connsiteY2918" fmla="*/ 4772755 h 5667340"/>
                  <a:gd name="connsiteX2919" fmla="*/ 1130678 w 2837633"/>
                  <a:gd name="connsiteY2919" fmla="*/ 4974686 h 5667340"/>
                  <a:gd name="connsiteX2920" fmla="*/ 1145441 w 2837633"/>
                  <a:gd name="connsiteY2920" fmla="*/ 4906772 h 5667340"/>
                  <a:gd name="connsiteX2921" fmla="*/ 656999 w 2837633"/>
                  <a:gd name="connsiteY2921" fmla="*/ 702056 h 5667340"/>
                  <a:gd name="connsiteX2922" fmla="*/ 629567 w 2837633"/>
                  <a:gd name="connsiteY2922" fmla="*/ 671671 h 5667340"/>
                  <a:gd name="connsiteX2923" fmla="*/ 618804 w 2837633"/>
                  <a:gd name="connsiteY2923" fmla="*/ 670814 h 5667340"/>
                  <a:gd name="connsiteX2924" fmla="*/ 618614 w 2837633"/>
                  <a:gd name="connsiteY2924" fmla="*/ 684054 h 5667340"/>
                  <a:gd name="connsiteX2925" fmla="*/ 683574 w 2837633"/>
                  <a:gd name="connsiteY2925" fmla="*/ 798639 h 5667340"/>
                  <a:gd name="connsiteX2926" fmla="*/ 724436 w 2837633"/>
                  <a:gd name="connsiteY2926" fmla="*/ 818166 h 5667340"/>
                  <a:gd name="connsiteX2927" fmla="*/ 656999 w 2837633"/>
                  <a:gd name="connsiteY2927" fmla="*/ 702056 h 5667340"/>
                  <a:gd name="connsiteX2928" fmla="*/ 1830289 w 2837633"/>
                  <a:gd name="connsiteY2928" fmla="*/ 384111 h 5667340"/>
                  <a:gd name="connsiteX2929" fmla="*/ 1810382 w 2837633"/>
                  <a:gd name="connsiteY2929" fmla="*/ 387350 h 5667340"/>
                  <a:gd name="connsiteX2930" fmla="*/ 1748660 w 2837633"/>
                  <a:gd name="connsiteY2930" fmla="*/ 428022 h 5667340"/>
                  <a:gd name="connsiteX2931" fmla="*/ 1687509 w 2837633"/>
                  <a:gd name="connsiteY2931" fmla="*/ 479838 h 5667340"/>
                  <a:gd name="connsiteX2932" fmla="*/ 1627311 w 2837633"/>
                  <a:gd name="connsiteY2932" fmla="*/ 565944 h 5667340"/>
                  <a:gd name="connsiteX2933" fmla="*/ 1830289 w 2837633"/>
                  <a:gd name="connsiteY2933" fmla="*/ 384111 h 5667340"/>
                  <a:gd name="connsiteX2934" fmla="*/ 1472720 w 2837633"/>
                  <a:gd name="connsiteY2934" fmla="*/ 2535523 h 5667340"/>
                  <a:gd name="connsiteX2935" fmla="*/ 1495866 w 2837633"/>
                  <a:gd name="connsiteY2935" fmla="*/ 2551335 h 5667340"/>
                  <a:gd name="connsiteX2936" fmla="*/ 1531966 w 2837633"/>
                  <a:gd name="connsiteY2936" fmla="*/ 2581053 h 5667340"/>
                  <a:gd name="connsiteX2937" fmla="*/ 1540634 w 2837633"/>
                  <a:gd name="connsiteY2937" fmla="*/ 2665635 h 5667340"/>
                  <a:gd name="connsiteX2938" fmla="*/ 1537395 w 2837633"/>
                  <a:gd name="connsiteY2938" fmla="*/ 2674112 h 5667340"/>
                  <a:gd name="connsiteX2939" fmla="*/ 1596260 w 2837633"/>
                  <a:gd name="connsiteY2939" fmla="*/ 2720594 h 5667340"/>
                  <a:gd name="connsiteX2940" fmla="*/ 1507772 w 2837633"/>
                  <a:gd name="connsiteY2940" fmla="*/ 2520664 h 5667340"/>
                  <a:gd name="connsiteX2941" fmla="*/ 1472720 w 2837633"/>
                  <a:gd name="connsiteY2941" fmla="*/ 2535523 h 5667340"/>
                  <a:gd name="connsiteX2942" fmla="*/ 1022569 w 2837633"/>
                  <a:gd name="connsiteY2942" fmla="*/ 3264852 h 5667340"/>
                  <a:gd name="connsiteX2943" fmla="*/ 1066955 w 2837633"/>
                  <a:gd name="connsiteY2943" fmla="*/ 3223038 h 5667340"/>
                  <a:gd name="connsiteX2944" fmla="*/ 985707 w 2837633"/>
                  <a:gd name="connsiteY2944" fmla="*/ 3092831 h 5667340"/>
                  <a:gd name="connsiteX2945" fmla="*/ 1022569 w 2837633"/>
                  <a:gd name="connsiteY2945" fmla="*/ 3264852 h 5667340"/>
                  <a:gd name="connsiteX2946" fmla="*/ 1612738 w 2837633"/>
                  <a:gd name="connsiteY2946" fmla="*/ 2847181 h 5667340"/>
                  <a:gd name="connsiteX2947" fmla="*/ 1602356 w 2837633"/>
                  <a:gd name="connsiteY2947" fmla="*/ 2743740 h 5667340"/>
                  <a:gd name="connsiteX2948" fmla="*/ 1591021 w 2837633"/>
                  <a:gd name="connsiteY2948" fmla="*/ 2724785 h 5667340"/>
                  <a:gd name="connsiteX2949" fmla="*/ 1539491 w 2837633"/>
                  <a:gd name="connsiteY2949" fmla="*/ 2683256 h 5667340"/>
                  <a:gd name="connsiteX2950" fmla="*/ 1529966 w 2837633"/>
                  <a:gd name="connsiteY2950" fmla="*/ 2678970 h 5667340"/>
                  <a:gd name="connsiteX2951" fmla="*/ 1533109 w 2837633"/>
                  <a:gd name="connsiteY2951" fmla="*/ 2692209 h 5667340"/>
                  <a:gd name="connsiteX2952" fmla="*/ 1563113 w 2837633"/>
                  <a:gd name="connsiteY2952" fmla="*/ 2740216 h 5667340"/>
                  <a:gd name="connsiteX2953" fmla="*/ 1611119 w 2837633"/>
                  <a:gd name="connsiteY2953" fmla="*/ 2866041 h 5667340"/>
                  <a:gd name="connsiteX2954" fmla="*/ 1612738 w 2837633"/>
                  <a:gd name="connsiteY2954" fmla="*/ 2847181 h 5667340"/>
                  <a:gd name="connsiteX2955" fmla="*/ 1551397 w 2837633"/>
                  <a:gd name="connsiteY2955" fmla="*/ 2502281 h 5667340"/>
                  <a:gd name="connsiteX2956" fmla="*/ 1543301 w 2837633"/>
                  <a:gd name="connsiteY2956" fmla="*/ 2484755 h 5667340"/>
                  <a:gd name="connsiteX2957" fmla="*/ 1482341 w 2837633"/>
                  <a:gd name="connsiteY2957" fmla="*/ 2361787 h 5667340"/>
                  <a:gd name="connsiteX2958" fmla="*/ 1479674 w 2837633"/>
                  <a:gd name="connsiteY2958" fmla="*/ 2357215 h 5667340"/>
                  <a:gd name="connsiteX2959" fmla="*/ 1473387 w 2837633"/>
                  <a:gd name="connsiteY2959" fmla="*/ 2361597 h 5667340"/>
                  <a:gd name="connsiteX2960" fmla="*/ 1483865 w 2837633"/>
                  <a:gd name="connsiteY2960" fmla="*/ 2417890 h 5667340"/>
                  <a:gd name="connsiteX2961" fmla="*/ 1523298 w 2837633"/>
                  <a:gd name="connsiteY2961" fmla="*/ 2479135 h 5667340"/>
                  <a:gd name="connsiteX2962" fmla="*/ 1521679 w 2837633"/>
                  <a:gd name="connsiteY2962" fmla="*/ 2501709 h 5667340"/>
                  <a:gd name="connsiteX2963" fmla="*/ 1522822 w 2837633"/>
                  <a:gd name="connsiteY2963" fmla="*/ 2524379 h 5667340"/>
                  <a:gd name="connsiteX2964" fmla="*/ 1548539 w 2837633"/>
                  <a:gd name="connsiteY2964" fmla="*/ 2568003 h 5667340"/>
                  <a:gd name="connsiteX2965" fmla="*/ 1551683 w 2837633"/>
                  <a:gd name="connsiteY2965" fmla="*/ 2566956 h 5667340"/>
                  <a:gd name="connsiteX2966" fmla="*/ 1551397 w 2837633"/>
                  <a:gd name="connsiteY2966" fmla="*/ 2502281 h 5667340"/>
                  <a:gd name="connsiteX2967" fmla="*/ 967324 w 2837633"/>
                  <a:gd name="connsiteY2967" fmla="*/ 853408 h 5667340"/>
                  <a:gd name="connsiteX2968" fmla="*/ 939035 w 2837633"/>
                  <a:gd name="connsiteY2968" fmla="*/ 867315 h 5667340"/>
                  <a:gd name="connsiteX2969" fmla="*/ 912650 w 2837633"/>
                  <a:gd name="connsiteY2969" fmla="*/ 873315 h 5667340"/>
                  <a:gd name="connsiteX2970" fmla="*/ 912079 w 2837633"/>
                  <a:gd name="connsiteY2970" fmla="*/ 869505 h 5667340"/>
                  <a:gd name="connsiteX2971" fmla="*/ 966371 w 2837633"/>
                  <a:gd name="connsiteY2971" fmla="*/ 843216 h 5667340"/>
                  <a:gd name="connsiteX2972" fmla="*/ 967133 w 2837633"/>
                  <a:gd name="connsiteY2972" fmla="*/ 837025 h 5667340"/>
                  <a:gd name="connsiteX2973" fmla="*/ 956561 w 2837633"/>
                  <a:gd name="connsiteY2973" fmla="*/ 829977 h 5667340"/>
                  <a:gd name="connsiteX2974" fmla="*/ 866168 w 2837633"/>
                  <a:gd name="connsiteY2974" fmla="*/ 846741 h 5667340"/>
                  <a:gd name="connsiteX2975" fmla="*/ 864930 w 2837633"/>
                  <a:gd name="connsiteY2975" fmla="*/ 849312 h 5667340"/>
                  <a:gd name="connsiteX2976" fmla="*/ 967324 w 2837633"/>
                  <a:gd name="connsiteY2976" fmla="*/ 853408 h 5667340"/>
                  <a:gd name="connsiteX2977" fmla="*/ 558606 w 2837633"/>
                  <a:gd name="connsiteY2977" fmla="*/ 835215 h 5667340"/>
                  <a:gd name="connsiteX2978" fmla="*/ 569750 w 2837633"/>
                  <a:gd name="connsiteY2978" fmla="*/ 841502 h 5667340"/>
                  <a:gd name="connsiteX2979" fmla="*/ 707291 w 2837633"/>
                  <a:gd name="connsiteY2979" fmla="*/ 833691 h 5667340"/>
                  <a:gd name="connsiteX2980" fmla="*/ 558606 w 2837633"/>
                  <a:gd name="connsiteY2980" fmla="*/ 835215 h 5667340"/>
                  <a:gd name="connsiteX2981" fmla="*/ 763298 w 2837633"/>
                  <a:gd name="connsiteY2981" fmla="*/ 837692 h 5667340"/>
                  <a:gd name="connsiteX2982" fmla="*/ 751202 w 2837633"/>
                  <a:gd name="connsiteY2982" fmla="*/ 835787 h 5667340"/>
                  <a:gd name="connsiteX2983" fmla="*/ 671001 w 2837633"/>
                  <a:gd name="connsiteY2983" fmla="*/ 866267 h 5667340"/>
                  <a:gd name="connsiteX2984" fmla="*/ 800636 w 2837633"/>
                  <a:gd name="connsiteY2984" fmla="*/ 872553 h 5667340"/>
                  <a:gd name="connsiteX2985" fmla="*/ 801113 w 2837633"/>
                  <a:gd name="connsiteY2985" fmla="*/ 866838 h 5667340"/>
                  <a:gd name="connsiteX2986" fmla="*/ 763298 w 2837633"/>
                  <a:gd name="connsiteY2986" fmla="*/ 837692 h 5667340"/>
                  <a:gd name="connsiteX2987" fmla="*/ 1603975 w 2837633"/>
                  <a:gd name="connsiteY2987" fmla="*/ 699294 h 5667340"/>
                  <a:gd name="connsiteX2988" fmla="*/ 1626454 w 2837633"/>
                  <a:gd name="connsiteY2988" fmla="*/ 715105 h 5667340"/>
                  <a:gd name="connsiteX2989" fmla="*/ 1773710 w 2837633"/>
                  <a:gd name="connsiteY2989" fmla="*/ 617855 h 5667340"/>
                  <a:gd name="connsiteX2990" fmla="*/ 1778759 w 2837633"/>
                  <a:gd name="connsiteY2990" fmla="*/ 610997 h 5667340"/>
                  <a:gd name="connsiteX2991" fmla="*/ 1603975 w 2837633"/>
                  <a:gd name="connsiteY2991" fmla="*/ 699294 h 5667340"/>
                  <a:gd name="connsiteX2992" fmla="*/ 1186208 w 2837633"/>
                  <a:gd name="connsiteY2992" fmla="*/ 3274473 h 5667340"/>
                  <a:gd name="connsiteX2993" fmla="*/ 1170778 w 2837633"/>
                  <a:gd name="connsiteY2993" fmla="*/ 3306477 h 5667340"/>
                  <a:gd name="connsiteX2994" fmla="*/ 1172302 w 2837633"/>
                  <a:gd name="connsiteY2994" fmla="*/ 3402775 h 5667340"/>
                  <a:gd name="connsiteX2995" fmla="*/ 1173064 w 2837633"/>
                  <a:gd name="connsiteY2995" fmla="*/ 3416014 h 5667340"/>
                  <a:gd name="connsiteX2996" fmla="*/ 1195829 w 2837633"/>
                  <a:gd name="connsiteY2996" fmla="*/ 3266758 h 5667340"/>
                  <a:gd name="connsiteX2997" fmla="*/ 1186208 w 2837633"/>
                  <a:gd name="connsiteY2997" fmla="*/ 3274473 h 5667340"/>
                  <a:gd name="connsiteX2998" fmla="*/ 868454 w 2837633"/>
                  <a:gd name="connsiteY2998" fmla="*/ 890270 h 5667340"/>
                  <a:gd name="connsiteX2999" fmla="*/ 749678 w 2837633"/>
                  <a:gd name="connsiteY2999" fmla="*/ 803402 h 5667340"/>
                  <a:gd name="connsiteX3000" fmla="*/ 868454 w 2837633"/>
                  <a:gd name="connsiteY3000" fmla="*/ 890270 h 5667340"/>
                  <a:gd name="connsiteX3001" fmla="*/ 424304 w 2837633"/>
                  <a:gd name="connsiteY3001" fmla="*/ 656050 h 5667340"/>
                  <a:gd name="connsiteX3002" fmla="*/ 459451 w 2837633"/>
                  <a:gd name="connsiteY3002" fmla="*/ 670052 h 5667340"/>
                  <a:gd name="connsiteX3003" fmla="*/ 571370 w 2837633"/>
                  <a:gd name="connsiteY3003" fmla="*/ 701580 h 5667340"/>
                  <a:gd name="connsiteX3004" fmla="*/ 593087 w 2837633"/>
                  <a:gd name="connsiteY3004" fmla="*/ 681958 h 5667340"/>
                  <a:gd name="connsiteX3005" fmla="*/ 424304 w 2837633"/>
                  <a:gd name="connsiteY3005" fmla="*/ 656050 h 5667340"/>
                  <a:gd name="connsiteX3006" fmla="*/ 738248 w 2837633"/>
                  <a:gd name="connsiteY3006" fmla="*/ 487362 h 5667340"/>
                  <a:gd name="connsiteX3007" fmla="*/ 798255 w 2837633"/>
                  <a:gd name="connsiteY3007" fmla="*/ 522700 h 5667340"/>
                  <a:gd name="connsiteX3008" fmla="*/ 788444 w 2837633"/>
                  <a:gd name="connsiteY3008" fmla="*/ 503364 h 5667340"/>
                  <a:gd name="connsiteX3009" fmla="*/ 672049 w 2837633"/>
                  <a:gd name="connsiteY3009" fmla="*/ 400494 h 5667340"/>
                  <a:gd name="connsiteX3010" fmla="*/ 738248 w 2837633"/>
                  <a:gd name="connsiteY3010" fmla="*/ 487362 h 5667340"/>
                  <a:gd name="connsiteX3011" fmla="*/ 848738 w 2837633"/>
                  <a:gd name="connsiteY3011" fmla="*/ 824452 h 5667340"/>
                  <a:gd name="connsiteX3012" fmla="*/ 848833 w 2837633"/>
                  <a:gd name="connsiteY3012" fmla="*/ 828167 h 5667340"/>
                  <a:gd name="connsiteX3013" fmla="*/ 854643 w 2837633"/>
                  <a:gd name="connsiteY3013" fmla="*/ 831215 h 5667340"/>
                  <a:gd name="connsiteX3014" fmla="*/ 920937 w 2837633"/>
                  <a:gd name="connsiteY3014" fmla="*/ 827214 h 5667340"/>
                  <a:gd name="connsiteX3015" fmla="*/ 951131 w 2837633"/>
                  <a:gd name="connsiteY3015" fmla="*/ 816642 h 5667340"/>
                  <a:gd name="connsiteX3016" fmla="*/ 955227 w 2837633"/>
                  <a:gd name="connsiteY3016" fmla="*/ 807021 h 5667340"/>
                  <a:gd name="connsiteX3017" fmla="*/ 951798 w 2837633"/>
                  <a:gd name="connsiteY3017" fmla="*/ 785114 h 5667340"/>
                  <a:gd name="connsiteX3018" fmla="*/ 848738 w 2837633"/>
                  <a:gd name="connsiteY3018" fmla="*/ 824452 h 5667340"/>
                  <a:gd name="connsiteX3019" fmla="*/ 612041 w 2837633"/>
                  <a:gd name="connsiteY3019" fmla="*/ 676815 h 5667340"/>
                  <a:gd name="connsiteX3020" fmla="*/ 608517 w 2837633"/>
                  <a:gd name="connsiteY3020" fmla="*/ 728345 h 5667340"/>
                  <a:gd name="connsiteX3021" fmla="*/ 670906 w 2837633"/>
                  <a:gd name="connsiteY3021" fmla="*/ 800735 h 5667340"/>
                  <a:gd name="connsiteX3022" fmla="*/ 612041 w 2837633"/>
                  <a:gd name="connsiteY3022" fmla="*/ 676815 h 5667340"/>
                  <a:gd name="connsiteX3023" fmla="*/ 297621 w 2837633"/>
                  <a:gd name="connsiteY3023" fmla="*/ 1162399 h 5667340"/>
                  <a:gd name="connsiteX3024" fmla="*/ 307527 w 2837633"/>
                  <a:gd name="connsiteY3024" fmla="*/ 1214691 h 5667340"/>
                  <a:gd name="connsiteX3025" fmla="*/ 312575 w 2837633"/>
                  <a:gd name="connsiteY3025" fmla="*/ 1216787 h 5667340"/>
                  <a:gd name="connsiteX3026" fmla="*/ 334197 w 2837633"/>
                  <a:gd name="connsiteY3026" fmla="*/ 1176972 h 5667340"/>
                  <a:gd name="connsiteX3027" fmla="*/ 317719 w 2837633"/>
                  <a:gd name="connsiteY3027" fmla="*/ 1128966 h 5667340"/>
                  <a:gd name="connsiteX3028" fmla="*/ 297621 w 2837633"/>
                  <a:gd name="connsiteY3028" fmla="*/ 1162399 h 5667340"/>
                  <a:gd name="connsiteX3029" fmla="*/ 1058954 w 2837633"/>
                  <a:gd name="connsiteY3029" fmla="*/ 3560890 h 5667340"/>
                  <a:gd name="connsiteX3030" fmla="*/ 1049906 w 2837633"/>
                  <a:gd name="connsiteY3030" fmla="*/ 3634708 h 5667340"/>
                  <a:gd name="connsiteX3031" fmla="*/ 1067908 w 2837633"/>
                  <a:gd name="connsiteY3031" fmla="*/ 3703955 h 5667340"/>
                  <a:gd name="connsiteX3032" fmla="*/ 1058954 w 2837633"/>
                  <a:gd name="connsiteY3032" fmla="*/ 3560890 h 5667340"/>
                  <a:gd name="connsiteX3033" fmla="*/ 394586 w 2837633"/>
                  <a:gd name="connsiteY3033" fmla="*/ 800259 h 5667340"/>
                  <a:gd name="connsiteX3034" fmla="*/ 350199 w 2837633"/>
                  <a:gd name="connsiteY3034" fmla="*/ 810069 h 5667340"/>
                  <a:gd name="connsiteX3035" fmla="*/ 325529 w 2837633"/>
                  <a:gd name="connsiteY3035" fmla="*/ 855504 h 5667340"/>
                  <a:gd name="connsiteX3036" fmla="*/ 330863 w 2837633"/>
                  <a:gd name="connsiteY3036" fmla="*/ 861885 h 5667340"/>
                  <a:gd name="connsiteX3037" fmla="*/ 394586 w 2837633"/>
                  <a:gd name="connsiteY3037" fmla="*/ 800259 h 5667340"/>
                  <a:gd name="connsiteX3038" fmla="*/ 1274029 w 2837633"/>
                  <a:gd name="connsiteY3038" fmla="*/ 420021 h 5667340"/>
                  <a:gd name="connsiteX3039" fmla="*/ 1229357 w 2837633"/>
                  <a:gd name="connsiteY3039" fmla="*/ 521938 h 5667340"/>
                  <a:gd name="connsiteX3040" fmla="*/ 1229071 w 2837633"/>
                  <a:gd name="connsiteY3040" fmla="*/ 542226 h 5667340"/>
                  <a:gd name="connsiteX3041" fmla="*/ 1274029 w 2837633"/>
                  <a:gd name="connsiteY3041" fmla="*/ 420021 h 5667340"/>
                  <a:gd name="connsiteX3042" fmla="*/ 397157 w 2837633"/>
                  <a:gd name="connsiteY3042" fmla="*/ 1155351 h 5667340"/>
                  <a:gd name="connsiteX3043" fmla="*/ 338769 w 2837633"/>
                  <a:gd name="connsiteY3043" fmla="*/ 1107821 h 5667340"/>
                  <a:gd name="connsiteX3044" fmla="*/ 379917 w 2837633"/>
                  <a:gd name="connsiteY3044" fmla="*/ 1165924 h 5667340"/>
                  <a:gd name="connsiteX3045" fmla="*/ 397157 w 2837633"/>
                  <a:gd name="connsiteY3045" fmla="*/ 1155351 h 5667340"/>
                  <a:gd name="connsiteX3046" fmla="*/ 1095530 w 2837633"/>
                  <a:gd name="connsiteY3046" fmla="*/ 5045456 h 5667340"/>
                  <a:gd name="connsiteX3047" fmla="*/ 1071527 w 2837633"/>
                  <a:gd name="connsiteY3047" fmla="*/ 5112036 h 5667340"/>
                  <a:gd name="connsiteX3048" fmla="*/ 1115723 w 2837633"/>
                  <a:gd name="connsiteY3048" fmla="*/ 5095653 h 5667340"/>
                  <a:gd name="connsiteX3049" fmla="*/ 1095530 w 2837633"/>
                  <a:gd name="connsiteY3049" fmla="*/ 5045456 h 5667340"/>
                  <a:gd name="connsiteX3050" fmla="*/ 1651409 w 2837633"/>
                  <a:gd name="connsiteY3050" fmla="*/ 3009678 h 5667340"/>
                  <a:gd name="connsiteX3051" fmla="*/ 1741135 w 2837633"/>
                  <a:gd name="connsiteY3051" fmla="*/ 2924429 h 5667340"/>
                  <a:gd name="connsiteX3052" fmla="*/ 1651409 w 2837633"/>
                  <a:gd name="connsiteY3052" fmla="*/ 3009678 h 5667340"/>
                  <a:gd name="connsiteX3053" fmla="*/ 310099 w 2837633"/>
                  <a:gd name="connsiteY3053" fmla="*/ 2015744 h 5667340"/>
                  <a:gd name="connsiteX3054" fmla="*/ 296478 w 2837633"/>
                  <a:gd name="connsiteY3054" fmla="*/ 2019649 h 5667340"/>
                  <a:gd name="connsiteX3055" fmla="*/ 294383 w 2837633"/>
                  <a:gd name="connsiteY3055" fmla="*/ 2046224 h 5667340"/>
                  <a:gd name="connsiteX3056" fmla="*/ 308861 w 2837633"/>
                  <a:gd name="connsiteY3056" fmla="*/ 2059273 h 5667340"/>
                  <a:gd name="connsiteX3057" fmla="*/ 346961 w 2837633"/>
                  <a:gd name="connsiteY3057" fmla="*/ 2087753 h 5667340"/>
                  <a:gd name="connsiteX3058" fmla="*/ 310099 w 2837633"/>
                  <a:gd name="connsiteY3058" fmla="*/ 2015744 h 5667340"/>
                  <a:gd name="connsiteX3059" fmla="*/ 1013901 w 2837633"/>
                  <a:gd name="connsiteY3059" fmla="*/ 416496 h 5667340"/>
                  <a:gd name="connsiteX3060" fmla="*/ 1000757 w 2837633"/>
                  <a:gd name="connsiteY3060" fmla="*/ 292195 h 5667340"/>
                  <a:gd name="connsiteX3061" fmla="*/ 1013901 w 2837633"/>
                  <a:gd name="connsiteY3061" fmla="*/ 416496 h 5667340"/>
                  <a:gd name="connsiteX3062" fmla="*/ 676145 w 2837633"/>
                  <a:gd name="connsiteY3062" fmla="*/ 2221198 h 5667340"/>
                  <a:gd name="connsiteX3063" fmla="*/ 664238 w 2837633"/>
                  <a:gd name="connsiteY3063" fmla="*/ 2186146 h 5667340"/>
                  <a:gd name="connsiteX3064" fmla="*/ 649475 w 2837633"/>
                  <a:gd name="connsiteY3064" fmla="*/ 2206816 h 5667340"/>
                  <a:gd name="connsiteX3065" fmla="*/ 658714 w 2837633"/>
                  <a:gd name="connsiteY3065" fmla="*/ 2243392 h 5667340"/>
                  <a:gd name="connsiteX3066" fmla="*/ 668048 w 2837633"/>
                  <a:gd name="connsiteY3066" fmla="*/ 2252059 h 5667340"/>
                  <a:gd name="connsiteX3067" fmla="*/ 676145 w 2837633"/>
                  <a:gd name="connsiteY3067" fmla="*/ 2221198 h 5667340"/>
                  <a:gd name="connsiteX3068" fmla="*/ 831688 w 2837633"/>
                  <a:gd name="connsiteY3068" fmla="*/ 428307 h 5667340"/>
                  <a:gd name="connsiteX3069" fmla="*/ 882170 w 2837633"/>
                  <a:gd name="connsiteY3069" fmla="*/ 528987 h 5667340"/>
                  <a:gd name="connsiteX3070" fmla="*/ 831688 w 2837633"/>
                  <a:gd name="connsiteY3070" fmla="*/ 428307 h 5667340"/>
                  <a:gd name="connsiteX3071" fmla="*/ 781205 w 2837633"/>
                  <a:gd name="connsiteY3071" fmla="*/ 602996 h 5667340"/>
                  <a:gd name="connsiteX3072" fmla="*/ 852548 w 2837633"/>
                  <a:gd name="connsiteY3072" fmla="*/ 649097 h 5667340"/>
                  <a:gd name="connsiteX3073" fmla="*/ 781205 w 2837633"/>
                  <a:gd name="connsiteY3073" fmla="*/ 602996 h 5667340"/>
                  <a:gd name="connsiteX3074" fmla="*/ 1070099 w 2837633"/>
                  <a:gd name="connsiteY3074" fmla="*/ 406590 h 5667340"/>
                  <a:gd name="connsiteX3075" fmla="*/ 1079719 w 2837633"/>
                  <a:gd name="connsiteY3075" fmla="*/ 289338 h 5667340"/>
                  <a:gd name="connsiteX3076" fmla="*/ 1070099 w 2837633"/>
                  <a:gd name="connsiteY3076" fmla="*/ 406590 h 5667340"/>
                  <a:gd name="connsiteX3077" fmla="*/ 981230 w 2837633"/>
                  <a:gd name="connsiteY3077" fmla="*/ 366966 h 5667340"/>
                  <a:gd name="connsiteX3078" fmla="*/ 977420 w 2837633"/>
                  <a:gd name="connsiteY3078" fmla="*/ 367824 h 5667340"/>
                  <a:gd name="connsiteX3079" fmla="*/ 996661 w 2837633"/>
                  <a:gd name="connsiteY3079" fmla="*/ 484314 h 5667340"/>
                  <a:gd name="connsiteX3080" fmla="*/ 981230 w 2837633"/>
                  <a:gd name="connsiteY3080" fmla="*/ 366966 h 5667340"/>
                  <a:gd name="connsiteX3081" fmla="*/ 675478 w 2837633"/>
                  <a:gd name="connsiteY3081" fmla="*/ 699008 h 5667340"/>
                  <a:gd name="connsiteX3082" fmla="*/ 759393 w 2837633"/>
                  <a:gd name="connsiteY3082" fmla="*/ 696246 h 5667340"/>
                  <a:gd name="connsiteX3083" fmla="*/ 665572 w 2837633"/>
                  <a:gd name="connsiteY3083" fmla="*/ 683482 h 5667340"/>
                  <a:gd name="connsiteX3084" fmla="*/ 663762 w 2837633"/>
                  <a:gd name="connsiteY3084" fmla="*/ 689578 h 5667340"/>
                  <a:gd name="connsiteX3085" fmla="*/ 675478 w 2837633"/>
                  <a:gd name="connsiteY3085" fmla="*/ 699008 h 5667340"/>
                  <a:gd name="connsiteX3086" fmla="*/ 891410 w 2837633"/>
                  <a:gd name="connsiteY3086" fmla="*/ 657288 h 5667340"/>
                  <a:gd name="connsiteX3087" fmla="*/ 828926 w 2837633"/>
                  <a:gd name="connsiteY3087" fmla="*/ 594328 h 5667340"/>
                  <a:gd name="connsiteX3088" fmla="*/ 891410 w 2837633"/>
                  <a:gd name="connsiteY3088" fmla="*/ 657288 h 5667340"/>
                  <a:gd name="connsiteX3089" fmla="*/ 331816 w 2837633"/>
                  <a:gd name="connsiteY3089" fmla="*/ 1118584 h 5667340"/>
                  <a:gd name="connsiteX3090" fmla="*/ 326387 w 2837633"/>
                  <a:gd name="connsiteY3090" fmla="*/ 1122870 h 5667340"/>
                  <a:gd name="connsiteX3091" fmla="*/ 340769 w 2837633"/>
                  <a:gd name="connsiteY3091" fmla="*/ 1164590 h 5667340"/>
                  <a:gd name="connsiteX3092" fmla="*/ 364106 w 2837633"/>
                  <a:gd name="connsiteY3092" fmla="*/ 1170210 h 5667340"/>
                  <a:gd name="connsiteX3093" fmla="*/ 367058 w 2837633"/>
                  <a:gd name="connsiteY3093" fmla="*/ 1163828 h 5667340"/>
                  <a:gd name="connsiteX3094" fmla="*/ 331816 w 2837633"/>
                  <a:gd name="connsiteY3094" fmla="*/ 1118584 h 5667340"/>
                  <a:gd name="connsiteX3095" fmla="*/ 556701 w 2837633"/>
                  <a:gd name="connsiteY3095" fmla="*/ 787495 h 5667340"/>
                  <a:gd name="connsiteX3096" fmla="*/ 626424 w 2837633"/>
                  <a:gd name="connsiteY3096" fmla="*/ 805116 h 5667340"/>
                  <a:gd name="connsiteX3097" fmla="*/ 556701 w 2837633"/>
                  <a:gd name="connsiteY3097" fmla="*/ 787495 h 5667340"/>
                  <a:gd name="connsiteX3098" fmla="*/ 1280315 w 2837633"/>
                  <a:gd name="connsiteY3098" fmla="*/ 559943 h 5667340"/>
                  <a:gd name="connsiteX3099" fmla="*/ 1325083 w 2837633"/>
                  <a:gd name="connsiteY3099" fmla="*/ 502698 h 5667340"/>
                  <a:gd name="connsiteX3100" fmla="*/ 1280315 w 2837633"/>
                  <a:gd name="connsiteY3100" fmla="*/ 559943 h 5667340"/>
                  <a:gd name="connsiteX3101" fmla="*/ 1152871 w 2837633"/>
                  <a:gd name="connsiteY3101" fmla="*/ 473075 h 5667340"/>
                  <a:gd name="connsiteX3102" fmla="*/ 1177636 w 2837633"/>
                  <a:gd name="connsiteY3102" fmla="*/ 388683 h 5667340"/>
                  <a:gd name="connsiteX3103" fmla="*/ 1152871 w 2837633"/>
                  <a:gd name="connsiteY3103" fmla="*/ 473075 h 5667340"/>
                  <a:gd name="connsiteX3104" fmla="*/ 1369850 w 2837633"/>
                  <a:gd name="connsiteY3104" fmla="*/ 602043 h 5667340"/>
                  <a:gd name="connsiteX3105" fmla="*/ 1302413 w 2837633"/>
                  <a:gd name="connsiteY3105" fmla="*/ 622998 h 5667340"/>
                  <a:gd name="connsiteX3106" fmla="*/ 1369850 w 2837633"/>
                  <a:gd name="connsiteY3106" fmla="*/ 602043 h 5667340"/>
                  <a:gd name="connsiteX3107" fmla="*/ 1196781 w 2837633"/>
                  <a:gd name="connsiteY3107" fmla="*/ 3058160 h 5667340"/>
                  <a:gd name="connsiteX3108" fmla="*/ 1173921 w 2837633"/>
                  <a:gd name="connsiteY3108" fmla="*/ 3035395 h 5667340"/>
                  <a:gd name="connsiteX3109" fmla="*/ 1171159 w 2837633"/>
                  <a:gd name="connsiteY3109" fmla="*/ 3037681 h 5667340"/>
                  <a:gd name="connsiteX3110" fmla="*/ 1193543 w 2837633"/>
                  <a:gd name="connsiteY3110" fmla="*/ 3100070 h 5667340"/>
                  <a:gd name="connsiteX3111" fmla="*/ 1196876 w 2837633"/>
                  <a:gd name="connsiteY3111" fmla="*/ 3099594 h 5667340"/>
                  <a:gd name="connsiteX3112" fmla="*/ 1196781 w 2837633"/>
                  <a:gd name="connsiteY3112" fmla="*/ 3058160 h 5667340"/>
                  <a:gd name="connsiteX3113" fmla="*/ 1158110 w 2837633"/>
                  <a:gd name="connsiteY3113" fmla="*/ 2230819 h 5667340"/>
                  <a:gd name="connsiteX3114" fmla="*/ 1185542 w 2837633"/>
                  <a:gd name="connsiteY3114" fmla="*/ 2193671 h 5667340"/>
                  <a:gd name="connsiteX3115" fmla="*/ 1158110 w 2837633"/>
                  <a:gd name="connsiteY3115" fmla="*/ 2230819 h 5667340"/>
                  <a:gd name="connsiteX3116" fmla="*/ 1447765 w 2837633"/>
                  <a:gd name="connsiteY3116" fmla="*/ 2393791 h 5667340"/>
                  <a:gd name="connsiteX3117" fmla="*/ 1465672 w 2837633"/>
                  <a:gd name="connsiteY3117" fmla="*/ 2411127 h 5667340"/>
                  <a:gd name="connsiteX3118" fmla="*/ 1468529 w 2837633"/>
                  <a:gd name="connsiteY3118" fmla="*/ 2407698 h 5667340"/>
                  <a:gd name="connsiteX3119" fmla="*/ 1464053 w 2837633"/>
                  <a:gd name="connsiteY3119" fmla="*/ 2369693 h 5667340"/>
                  <a:gd name="connsiteX3120" fmla="*/ 1447765 w 2837633"/>
                  <a:gd name="connsiteY3120" fmla="*/ 2393791 h 5667340"/>
                  <a:gd name="connsiteX3121" fmla="*/ 1117057 w 2837633"/>
                  <a:gd name="connsiteY3121" fmla="*/ 337629 h 5667340"/>
                  <a:gd name="connsiteX3122" fmla="*/ 1111913 w 2837633"/>
                  <a:gd name="connsiteY3122" fmla="*/ 336582 h 5667340"/>
                  <a:gd name="connsiteX3123" fmla="*/ 1101245 w 2837633"/>
                  <a:gd name="connsiteY3123" fmla="*/ 423354 h 5667340"/>
                  <a:gd name="connsiteX3124" fmla="*/ 1105913 w 2837633"/>
                  <a:gd name="connsiteY3124" fmla="*/ 424688 h 5667340"/>
                  <a:gd name="connsiteX3125" fmla="*/ 1117057 w 2837633"/>
                  <a:gd name="connsiteY3125" fmla="*/ 337629 h 5667340"/>
                  <a:gd name="connsiteX3126" fmla="*/ 1231738 w 2837633"/>
                  <a:gd name="connsiteY3126" fmla="*/ 413353 h 5667340"/>
                  <a:gd name="connsiteX3127" fmla="*/ 1227547 w 2837633"/>
                  <a:gd name="connsiteY3127" fmla="*/ 411353 h 5667340"/>
                  <a:gd name="connsiteX3128" fmla="*/ 1208973 w 2837633"/>
                  <a:gd name="connsiteY3128" fmla="*/ 470979 h 5667340"/>
                  <a:gd name="connsiteX3129" fmla="*/ 1213831 w 2837633"/>
                  <a:gd name="connsiteY3129" fmla="*/ 473361 h 5667340"/>
                  <a:gd name="connsiteX3130" fmla="*/ 1231738 w 2837633"/>
                  <a:gd name="connsiteY3130" fmla="*/ 413353 h 5667340"/>
                  <a:gd name="connsiteX3131" fmla="*/ 287715 w 2837633"/>
                  <a:gd name="connsiteY3131" fmla="*/ 1227741 h 5667340"/>
                  <a:gd name="connsiteX3132" fmla="*/ 284286 w 2837633"/>
                  <a:gd name="connsiteY3132" fmla="*/ 1183259 h 5667340"/>
                  <a:gd name="connsiteX3133" fmla="*/ 280381 w 2837633"/>
                  <a:gd name="connsiteY3133" fmla="*/ 1184211 h 5667340"/>
                  <a:gd name="connsiteX3134" fmla="*/ 287715 w 2837633"/>
                  <a:gd name="connsiteY3134" fmla="*/ 1227741 h 5667340"/>
                  <a:gd name="connsiteX3135" fmla="*/ 1132106 w 2837633"/>
                  <a:gd name="connsiteY3135" fmla="*/ 368300 h 5667340"/>
                  <a:gd name="connsiteX3136" fmla="*/ 1127439 w 2837633"/>
                  <a:gd name="connsiteY3136" fmla="*/ 420021 h 5667340"/>
                  <a:gd name="connsiteX3137" fmla="*/ 1132106 w 2837633"/>
                  <a:gd name="connsiteY3137" fmla="*/ 368300 h 566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  <a:cxn ang="0">
                    <a:pos x="connsiteX1640" y="connsiteY1640"/>
                  </a:cxn>
                  <a:cxn ang="0">
                    <a:pos x="connsiteX1641" y="connsiteY1641"/>
                  </a:cxn>
                  <a:cxn ang="0">
                    <a:pos x="connsiteX1642" y="connsiteY1642"/>
                  </a:cxn>
                  <a:cxn ang="0">
                    <a:pos x="connsiteX1643" y="connsiteY1643"/>
                  </a:cxn>
                  <a:cxn ang="0">
                    <a:pos x="connsiteX1644" y="connsiteY1644"/>
                  </a:cxn>
                  <a:cxn ang="0">
                    <a:pos x="connsiteX1645" y="connsiteY1645"/>
                  </a:cxn>
                  <a:cxn ang="0">
                    <a:pos x="connsiteX1646" y="connsiteY1646"/>
                  </a:cxn>
                  <a:cxn ang="0">
                    <a:pos x="connsiteX1647" y="connsiteY1647"/>
                  </a:cxn>
                  <a:cxn ang="0">
                    <a:pos x="connsiteX1648" y="connsiteY1648"/>
                  </a:cxn>
                  <a:cxn ang="0">
                    <a:pos x="connsiteX1649" y="connsiteY1649"/>
                  </a:cxn>
                  <a:cxn ang="0">
                    <a:pos x="connsiteX1650" y="connsiteY1650"/>
                  </a:cxn>
                  <a:cxn ang="0">
                    <a:pos x="connsiteX1651" y="connsiteY1651"/>
                  </a:cxn>
                  <a:cxn ang="0">
                    <a:pos x="connsiteX1652" y="connsiteY1652"/>
                  </a:cxn>
                  <a:cxn ang="0">
                    <a:pos x="connsiteX1653" y="connsiteY1653"/>
                  </a:cxn>
                  <a:cxn ang="0">
                    <a:pos x="connsiteX1654" y="connsiteY1654"/>
                  </a:cxn>
                  <a:cxn ang="0">
                    <a:pos x="connsiteX1655" y="connsiteY1655"/>
                  </a:cxn>
                  <a:cxn ang="0">
                    <a:pos x="connsiteX1656" y="connsiteY1656"/>
                  </a:cxn>
                  <a:cxn ang="0">
                    <a:pos x="connsiteX1657" y="connsiteY1657"/>
                  </a:cxn>
                  <a:cxn ang="0">
                    <a:pos x="connsiteX1658" y="connsiteY1658"/>
                  </a:cxn>
                  <a:cxn ang="0">
                    <a:pos x="connsiteX1659" y="connsiteY1659"/>
                  </a:cxn>
                  <a:cxn ang="0">
                    <a:pos x="connsiteX1660" y="connsiteY1660"/>
                  </a:cxn>
                  <a:cxn ang="0">
                    <a:pos x="connsiteX1661" y="connsiteY1661"/>
                  </a:cxn>
                  <a:cxn ang="0">
                    <a:pos x="connsiteX1662" y="connsiteY1662"/>
                  </a:cxn>
                  <a:cxn ang="0">
                    <a:pos x="connsiteX1663" y="connsiteY1663"/>
                  </a:cxn>
                  <a:cxn ang="0">
                    <a:pos x="connsiteX1664" y="connsiteY1664"/>
                  </a:cxn>
                  <a:cxn ang="0">
                    <a:pos x="connsiteX1665" y="connsiteY1665"/>
                  </a:cxn>
                  <a:cxn ang="0">
                    <a:pos x="connsiteX1666" y="connsiteY1666"/>
                  </a:cxn>
                  <a:cxn ang="0">
                    <a:pos x="connsiteX1667" y="connsiteY1667"/>
                  </a:cxn>
                  <a:cxn ang="0">
                    <a:pos x="connsiteX1668" y="connsiteY1668"/>
                  </a:cxn>
                  <a:cxn ang="0">
                    <a:pos x="connsiteX1669" y="connsiteY1669"/>
                  </a:cxn>
                  <a:cxn ang="0">
                    <a:pos x="connsiteX1670" y="connsiteY1670"/>
                  </a:cxn>
                  <a:cxn ang="0">
                    <a:pos x="connsiteX1671" y="connsiteY1671"/>
                  </a:cxn>
                  <a:cxn ang="0">
                    <a:pos x="connsiteX1672" y="connsiteY1672"/>
                  </a:cxn>
                  <a:cxn ang="0">
                    <a:pos x="connsiteX1673" y="connsiteY1673"/>
                  </a:cxn>
                  <a:cxn ang="0">
                    <a:pos x="connsiteX1674" y="connsiteY1674"/>
                  </a:cxn>
                  <a:cxn ang="0">
                    <a:pos x="connsiteX1675" y="connsiteY1675"/>
                  </a:cxn>
                  <a:cxn ang="0">
                    <a:pos x="connsiteX1676" y="connsiteY1676"/>
                  </a:cxn>
                  <a:cxn ang="0">
                    <a:pos x="connsiteX1677" y="connsiteY1677"/>
                  </a:cxn>
                  <a:cxn ang="0">
                    <a:pos x="connsiteX1678" y="connsiteY1678"/>
                  </a:cxn>
                  <a:cxn ang="0">
                    <a:pos x="connsiteX1679" y="connsiteY1679"/>
                  </a:cxn>
                  <a:cxn ang="0">
                    <a:pos x="connsiteX1680" y="connsiteY1680"/>
                  </a:cxn>
                  <a:cxn ang="0">
                    <a:pos x="connsiteX1681" y="connsiteY1681"/>
                  </a:cxn>
                  <a:cxn ang="0">
                    <a:pos x="connsiteX1682" y="connsiteY1682"/>
                  </a:cxn>
                  <a:cxn ang="0">
                    <a:pos x="connsiteX1683" y="connsiteY1683"/>
                  </a:cxn>
                  <a:cxn ang="0">
                    <a:pos x="connsiteX1684" y="connsiteY1684"/>
                  </a:cxn>
                  <a:cxn ang="0">
                    <a:pos x="connsiteX1685" y="connsiteY1685"/>
                  </a:cxn>
                  <a:cxn ang="0">
                    <a:pos x="connsiteX1686" y="connsiteY1686"/>
                  </a:cxn>
                  <a:cxn ang="0">
                    <a:pos x="connsiteX1687" y="connsiteY1687"/>
                  </a:cxn>
                  <a:cxn ang="0">
                    <a:pos x="connsiteX1688" y="connsiteY1688"/>
                  </a:cxn>
                  <a:cxn ang="0">
                    <a:pos x="connsiteX1689" y="connsiteY1689"/>
                  </a:cxn>
                  <a:cxn ang="0">
                    <a:pos x="connsiteX1690" y="connsiteY1690"/>
                  </a:cxn>
                  <a:cxn ang="0">
                    <a:pos x="connsiteX1691" y="connsiteY1691"/>
                  </a:cxn>
                  <a:cxn ang="0">
                    <a:pos x="connsiteX1692" y="connsiteY1692"/>
                  </a:cxn>
                  <a:cxn ang="0">
                    <a:pos x="connsiteX1693" y="connsiteY1693"/>
                  </a:cxn>
                  <a:cxn ang="0">
                    <a:pos x="connsiteX1694" y="connsiteY1694"/>
                  </a:cxn>
                  <a:cxn ang="0">
                    <a:pos x="connsiteX1695" y="connsiteY1695"/>
                  </a:cxn>
                  <a:cxn ang="0">
                    <a:pos x="connsiteX1696" y="connsiteY1696"/>
                  </a:cxn>
                  <a:cxn ang="0">
                    <a:pos x="connsiteX1697" y="connsiteY1697"/>
                  </a:cxn>
                  <a:cxn ang="0">
                    <a:pos x="connsiteX1698" y="connsiteY1698"/>
                  </a:cxn>
                  <a:cxn ang="0">
                    <a:pos x="connsiteX1699" y="connsiteY1699"/>
                  </a:cxn>
                  <a:cxn ang="0">
                    <a:pos x="connsiteX1700" y="connsiteY1700"/>
                  </a:cxn>
                  <a:cxn ang="0">
                    <a:pos x="connsiteX1701" y="connsiteY1701"/>
                  </a:cxn>
                  <a:cxn ang="0">
                    <a:pos x="connsiteX1702" y="connsiteY1702"/>
                  </a:cxn>
                  <a:cxn ang="0">
                    <a:pos x="connsiteX1703" y="connsiteY1703"/>
                  </a:cxn>
                  <a:cxn ang="0">
                    <a:pos x="connsiteX1704" y="connsiteY1704"/>
                  </a:cxn>
                  <a:cxn ang="0">
                    <a:pos x="connsiteX1705" y="connsiteY1705"/>
                  </a:cxn>
                  <a:cxn ang="0">
                    <a:pos x="connsiteX1706" y="connsiteY1706"/>
                  </a:cxn>
                  <a:cxn ang="0">
                    <a:pos x="connsiteX1707" y="connsiteY1707"/>
                  </a:cxn>
                  <a:cxn ang="0">
                    <a:pos x="connsiteX1708" y="connsiteY1708"/>
                  </a:cxn>
                  <a:cxn ang="0">
                    <a:pos x="connsiteX1709" y="connsiteY1709"/>
                  </a:cxn>
                  <a:cxn ang="0">
                    <a:pos x="connsiteX1710" y="connsiteY1710"/>
                  </a:cxn>
                  <a:cxn ang="0">
                    <a:pos x="connsiteX1711" y="connsiteY1711"/>
                  </a:cxn>
                  <a:cxn ang="0">
                    <a:pos x="connsiteX1712" y="connsiteY1712"/>
                  </a:cxn>
                  <a:cxn ang="0">
                    <a:pos x="connsiteX1713" y="connsiteY1713"/>
                  </a:cxn>
                  <a:cxn ang="0">
                    <a:pos x="connsiteX1714" y="connsiteY1714"/>
                  </a:cxn>
                  <a:cxn ang="0">
                    <a:pos x="connsiteX1715" y="connsiteY1715"/>
                  </a:cxn>
                  <a:cxn ang="0">
                    <a:pos x="connsiteX1716" y="connsiteY1716"/>
                  </a:cxn>
                  <a:cxn ang="0">
                    <a:pos x="connsiteX1717" y="connsiteY1717"/>
                  </a:cxn>
                  <a:cxn ang="0">
                    <a:pos x="connsiteX1718" y="connsiteY1718"/>
                  </a:cxn>
                  <a:cxn ang="0">
                    <a:pos x="connsiteX1719" y="connsiteY1719"/>
                  </a:cxn>
                  <a:cxn ang="0">
                    <a:pos x="connsiteX1720" y="connsiteY1720"/>
                  </a:cxn>
                  <a:cxn ang="0">
                    <a:pos x="connsiteX1721" y="connsiteY1721"/>
                  </a:cxn>
                  <a:cxn ang="0">
                    <a:pos x="connsiteX1722" y="connsiteY1722"/>
                  </a:cxn>
                  <a:cxn ang="0">
                    <a:pos x="connsiteX1723" y="connsiteY1723"/>
                  </a:cxn>
                  <a:cxn ang="0">
                    <a:pos x="connsiteX1724" y="connsiteY1724"/>
                  </a:cxn>
                  <a:cxn ang="0">
                    <a:pos x="connsiteX1725" y="connsiteY1725"/>
                  </a:cxn>
                  <a:cxn ang="0">
                    <a:pos x="connsiteX1726" y="connsiteY1726"/>
                  </a:cxn>
                  <a:cxn ang="0">
                    <a:pos x="connsiteX1727" y="connsiteY1727"/>
                  </a:cxn>
                  <a:cxn ang="0">
                    <a:pos x="connsiteX1728" y="connsiteY1728"/>
                  </a:cxn>
                  <a:cxn ang="0">
                    <a:pos x="connsiteX1729" y="connsiteY1729"/>
                  </a:cxn>
                  <a:cxn ang="0">
                    <a:pos x="connsiteX1730" y="connsiteY1730"/>
                  </a:cxn>
                  <a:cxn ang="0">
                    <a:pos x="connsiteX1731" y="connsiteY1731"/>
                  </a:cxn>
                  <a:cxn ang="0">
                    <a:pos x="connsiteX1732" y="connsiteY1732"/>
                  </a:cxn>
                  <a:cxn ang="0">
                    <a:pos x="connsiteX1733" y="connsiteY1733"/>
                  </a:cxn>
                  <a:cxn ang="0">
                    <a:pos x="connsiteX1734" y="connsiteY1734"/>
                  </a:cxn>
                  <a:cxn ang="0">
                    <a:pos x="connsiteX1735" y="connsiteY1735"/>
                  </a:cxn>
                  <a:cxn ang="0">
                    <a:pos x="connsiteX1736" y="connsiteY1736"/>
                  </a:cxn>
                  <a:cxn ang="0">
                    <a:pos x="connsiteX1737" y="connsiteY1737"/>
                  </a:cxn>
                  <a:cxn ang="0">
                    <a:pos x="connsiteX1738" y="connsiteY1738"/>
                  </a:cxn>
                  <a:cxn ang="0">
                    <a:pos x="connsiteX1739" y="connsiteY1739"/>
                  </a:cxn>
                  <a:cxn ang="0">
                    <a:pos x="connsiteX1740" y="connsiteY1740"/>
                  </a:cxn>
                  <a:cxn ang="0">
                    <a:pos x="connsiteX1741" y="connsiteY1741"/>
                  </a:cxn>
                  <a:cxn ang="0">
                    <a:pos x="connsiteX1742" y="connsiteY1742"/>
                  </a:cxn>
                  <a:cxn ang="0">
                    <a:pos x="connsiteX1743" y="connsiteY1743"/>
                  </a:cxn>
                  <a:cxn ang="0">
                    <a:pos x="connsiteX1744" y="connsiteY1744"/>
                  </a:cxn>
                  <a:cxn ang="0">
                    <a:pos x="connsiteX1745" y="connsiteY1745"/>
                  </a:cxn>
                  <a:cxn ang="0">
                    <a:pos x="connsiteX1746" y="connsiteY1746"/>
                  </a:cxn>
                  <a:cxn ang="0">
                    <a:pos x="connsiteX1747" y="connsiteY1747"/>
                  </a:cxn>
                  <a:cxn ang="0">
                    <a:pos x="connsiteX1748" y="connsiteY1748"/>
                  </a:cxn>
                  <a:cxn ang="0">
                    <a:pos x="connsiteX1749" y="connsiteY1749"/>
                  </a:cxn>
                  <a:cxn ang="0">
                    <a:pos x="connsiteX1750" y="connsiteY1750"/>
                  </a:cxn>
                  <a:cxn ang="0">
                    <a:pos x="connsiteX1751" y="connsiteY1751"/>
                  </a:cxn>
                  <a:cxn ang="0">
                    <a:pos x="connsiteX1752" y="connsiteY1752"/>
                  </a:cxn>
                  <a:cxn ang="0">
                    <a:pos x="connsiteX1753" y="connsiteY1753"/>
                  </a:cxn>
                  <a:cxn ang="0">
                    <a:pos x="connsiteX1754" y="connsiteY1754"/>
                  </a:cxn>
                  <a:cxn ang="0">
                    <a:pos x="connsiteX1755" y="connsiteY1755"/>
                  </a:cxn>
                  <a:cxn ang="0">
                    <a:pos x="connsiteX1756" y="connsiteY1756"/>
                  </a:cxn>
                  <a:cxn ang="0">
                    <a:pos x="connsiteX1757" y="connsiteY1757"/>
                  </a:cxn>
                  <a:cxn ang="0">
                    <a:pos x="connsiteX1758" y="connsiteY1758"/>
                  </a:cxn>
                  <a:cxn ang="0">
                    <a:pos x="connsiteX1759" y="connsiteY1759"/>
                  </a:cxn>
                  <a:cxn ang="0">
                    <a:pos x="connsiteX1760" y="connsiteY1760"/>
                  </a:cxn>
                  <a:cxn ang="0">
                    <a:pos x="connsiteX1761" y="connsiteY1761"/>
                  </a:cxn>
                  <a:cxn ang="0">
                    <a:pos x="connsiteX1762" y="connsiteY1762"/>
                  </a:cxn>
                  <a:cxn ang="0">
                    <a:pos x="connsiteX1763" y="connsiteY1763"/>
                  </a:cxn>
                  <a:cxn ang="0">
                    <a:pos x="connsiteX1764" y="connsiteY1764"/>
                  </a:cxn>
                  <a:cxn ang="0">
                    <a:pos x="connsiteX1765" y="connsiteY1765"/>
                  </a:cxn>
                  <a:cxn ang="0">
                    <a:pos x="connsiteX1766" y="connsiteY1766"/>
                  </a:cxn>
                  <a:cxn ang="0">
                    <a:pos x="connsiteX1767" y="connsiteY1767"/>
                  </a:cxn>
                  <a:cxn ang="0">
                    <a:pos x="connsiteX1768" y="connsiteY1768"/>
                  </a:cxn>
                  <a:cxn ang="0">
                    <a:pos x="connsiteX1769" y="connsiteY1769"/>
                  </a:cxn>
                  <a:cxn ang="0">
                    <a:pos x="connsiteX1770" y="connsiteY1770"/>
                  </a:cxn>
                  <a:cxn ang="0">
                    <a:pos x="connsiteX1771" y="connsiteY1771"/>
                  </a:cxn>
                  <a:cxn ang="0">
                    <a:pos x="connsiteX1772" y="connsiteY1772"/>
                  </a:cxn>
                  <a:cxn ang="0">
                    <a:pos x="connsiteX1773" y="connsiteY1773"/>
                  </a:cxn>
                  <a:cxn ang="0">
                    <a:pos x="connsiteX1774" y="connsiteY1774"/>
                  </a:cxn>
                  <a:cxn ang="0">
                    <a:pos x="connsiteX1775" y="connsiteY1775"/>
                  </a:cxn>
                  <a:cxn ang="0">
                    <a:pos x="connsiteX1776" y="connsiteY1776"/>
                  </a:cxn>
                  <a:cxn ang="0">
                    <a:pos x="connsiteX1777" y="connsiteY1777"/>
                  </a:cxn>
                  <a:cxn ang="0">
                    <a:pos x="connsiteX1778" y="connsiteY1778"/>
                  </a:cxn>
                  <a:cxn ang="0">
                    <a:pos x="connsiteX1779" y="connsiteY1779"/>
                  </a:cxn>
                  <a:cxn ang="0">
                    <a:pos x="connsiteX1780" y="connsiteY1780"/>
                  </a:cxn>
                  <a:cxn ang="0">
                    <a:pos x="connsiteX1781" y="connsiteY1781"/>
                  </a:cxn>
                  <a:cxn ang="0">
                    <a:pos x="connsiteX1782" y="connsiteY1782"/>
                  </a:cxn>
                  <a:cxn ang="0">
                    <a:pos x="connsiteX1783" y="connsiteY1783"/>
                  </a:cxn>
                  <a:cxn ang="0">
                    <a:pos x="connsiteX1784" y="connsiteY1784"/>
                  </a:cxn>
                  <a:cxn ang="0">
                    <a:pos x="connsiteX1785" y="connsiteY1785"/>
                  </a:cxn>
                  <a:cxn ang="0">
                    <a:pos x="connsiteX1786" y="connsiteY1786"/>
                  </a:cxn>
                  <a:cxn ang="0">
                    <a:pos x="connsiteX1787" y="connsiteY1787"/>
                  </a:cxn>
                  <a:cxn ang="0">
                    <a:pos x="connsiteX1788" y="connsiteY1788"/>
                  </a:cxn>
                  <a:cxn ang="0">
                    <a:pos x="connsiteX1789" y="connsiteY1789"/>
                  </a:cxn>
                  <a:cxn ang="0">
                    <a:pos x="connsiteX1790" y="connsiteY1790"/>
                  </a:cxn>
                  <a:cxn ang="0">
                    <a:pos x="connsiteX1791" y="connsiteY1791"/>
                  </a:cxn>
                  <a:cxn ang="0">
                    <a:pos x="connsiteX1792" y="connsiteY1792"/>
                  </a:cxn>
                  <a:cxn ang="0">
                    <a:pos x="connsiteX1793" y="connsiteY1793"/>
                  </a:cxn>
                  <a:cxn ang="0">
                    <a:pos x="connsiteX1794" y="connsiteY1794"/>
                  </a:cxn>
                  <a:cxn ang="0">
                    <a:pos x="connsiteX1795" y="connsiteY1795"/>
                  </a:cxn>
                  <a:cxn ang="0">
                    <a:pos x="connsiteX1796" y="connsiteY1796"/>
                  </a:cxn>
                  <a:cxn ang="0">
                    <a:pos x="connsiteX1797" y="connsiteY1797"/>
                  </a:cxn>
                  <a:cxn ang="0">
                    <a:pos x="connsiteX1798" y="connsiteY1798"/>
                  </a:cxn>
                  <a:cxn ang="0">
                    <a:pos x="connsiteX1799" y="connsiteY1799"/>
                  </a:cxn>
                  <a:cxn ang="0">
                    <a:pos x="connsiteX1800" y="connsiteY1800"/>
                  </a:cxn>
                  <a:cxn ang="0">
                    <a:pos x="connsiteX1801" y="connsiteY1801"/>
                  </a:cxn>
                  <a:cxn ang="0">
                    <a:pos x="connsiteX1802" y="connsiteY1802"/>
                  </a:cxn>
                  <a:cxn ang="0">
                    <a:pos x="connsiteX1803" y="connsiteY1803"/>
                  </a:cxn>
                  <a:cxn ang="0">
                    <a:pos x="connsiteX1804" y="connsiteY1804"/>
                  </a:cxn>
                  <a:cxn ang="0">
                    <a:pos x="connsiteX1805" y="connsiteY1805"/>
                  </a:cxn>
                  <a:cxn ang="0">
                    <a:pos x="connsiteX1806" y="connsiteY1806"/>
                  </a:cxn>
                  <a:cxn ang="0">
                    <a:pos x="connsiteX1807" y="connsiteY1807"/>
                  </a:cxn>
                  <a:cxn ang="0">
                    <a:pos x="connsiteX1808" y="connsiteY1808"/>
                  </a:cxn>
                  <a:cxn ang="0">
                    <a:pos x="connsiteX1809" y="connsiteY1809"/>
                  </a:cxn>
                  <a:cxn ang="0">
                    <a:pos x="connsiteX1810" y="connsiteY1810"/>
                  </a:cxn>
                  <a:cxn ang="0">
                    <a:pos x="connsiteX1811" y="connsiteY1811"/>
                  </a:cxn>
                  <a:cxn ang="0">
                    <a:pos x="connsiteX1812" y="connsiteY1812"/>
                  </a:cxn>
                  <a:cxn ang="0">
                    <a:pos x="connsiteX1813" y="connsiteY1813"/>
                  </a:cxn>
                  <a:cxn ang="0">
                    <a:pos x="connsiteX1814" y="connsiteY1814"/>
                  </a:cxn>
                  <a:cxn ang="0">
                    <a:pos x="connsiteX1815" y="connsiteY1815"/>
                  </a:cxn>
                  <a:cxn ang="0">
                    <a:pos x="connsiteX1816" y="connsiteY1816"/>
                  </a:cxn>
                  <a:cxn ang="0">
                    <a:pos x="connsiteX1817" y="connsiteY1817"/>
                  </a:cxn>
                  <a:cxn ang="0">
                    <a:pos x="connsiteX1818" y="connsiteY1818"/>
                  </a:cxn>
                  <a:cxn ang="0">
                    <a:pos x="connsiteX1819" y="connsiteY1819"/>
                  </a:cxn>
                  <a:cxn ang="0">
                    <a:pos x="connsiteX1820" y="connsiteY1820"/>
                  </a:cxn>
                  <a:cxn ang="0">
                    <a:pos x="connsiteX1821" y="connsiteY1821"/>
                  </a:cxn>
                  <a:cxn ang="0">
                    <a:pos x="connsiteX1822" y="connsiteY1822"/>
                  </a:cxn>
                  <a:cxn ang="0">
                    <a:pos x="connsiteX1823" y="connsiteY1823"/>
                  </a:cxn>
                  <a:cxn ang="0">
                    <a:pos x="connsiteX1824" y="connsiteY1824"/>
                  </a:cxn>
                  <a:cxn ang="0">
                    <a:pos x="connsiteX1825" y="connsiteY1825"/>
                  </a:cxn>
                  <a:cxn ang="0">
                    <a:pos x="connsiteX1826" y="connsiteY1826"/>
                  </a:cxn>
                  <a:cxn ang="0">
                    <a:pos x="connsiteX1827" y="connsiteY1827"/>
                  </a:cxn>
                  <a:cxn ang="0">
                    <a:pos x="connsiteX1828" y="connsiteY1828"/>
                  </a:cxn>
                  <a:cxn ang="0">
                    <a:pos x="connsiteX1829" y="connsiteY1829"/>
                  </a:cxn>
                  <a:cxn ang="0">
                    <a:pos x="connsiteX1830" y="connsiteY1830"/>
                  </a:cxn>
                  <a:cxn ang="0">
                    <a:pos x="connsiteX1831" y="connsiteY1831"/>
                  </a:cxn>
                  <a:cxn ang="0">
                    <a:pos x="connsiteX1832" y="connsiteY1832"/>
                  </a:cxn>
                  <a:cxn ang="0">
                    <a:pos x="connsiteX1833" y="connsiteY1833"/>
                  </a:cxn>
                  <a:cxn ang="0">
                    <a:pos x="connsiteX1834" y="connsiteY1834"/>
                  </a:cxn>
                  <a:cxn ang="0">
                    <a:pos x="connsiteX1835" y="connsiteY1835"/>
                  </a:cxn>
                  <a:cxn ang="0">
                    <a:pos x="connsiteX1836" y="connsiteY1836"/>
                  </a:cxn>
                  <a:cxn ang="0">
                    <a:pos x="connsiteX1837" y="connsiteY1837"/>
                  </a:cxn>
                  <a:cxn ang="0">
                    <a:pos x="connsiteX1838" y="connsiteY1838"/>
                  </a:cxn>
                  <a:cxn ang="0">
                    <a:pos x="connsiteX1839" y="connsiteY1839"/>
                  </a:cxn>
                  <a:cxn ang="0">
                    <a:pos x="connsiteX1840" y="connsiteY1840"/>
                  </a:cxn>
                  <a:cxn ang="0">
                    <a:pos x="connsiteX1841" y="connsiteY1841"/>
                  </a:cxn>
                  <a:cxn ang="0">
                    <a:pos x="connsiteX1842" y="connsiteY1842"/>
                  </a:cxn>
                  <a:cxn ang="0">
                    <a:pos x="connsiteX1843" y="connsiteY1843"/>
                  </a:cxn>
                  <a:cxn ang="0">
                    <a:pos x="connsiteX1844" y="connsiteY1844"/>
                  </a:cxn>
                  <a:cxn ang="0">
                    <a:pos x="connsiteX1845" y="connsiteY1845"/>
                  </a:cxn>
                  <a:cxn ang="0">
                    <a:pos x="connsiteX1846" y="connsiteY1846"/>
                  </a:cxn>
                  <a:cxn ang="0">
                    <a:pos x="connsiteX1847" y="connsiteY1847"/>
                  </a:cxn>
                  <a:cxn ang="0">
                    <a:pos x="connsiteX1848" y="connsiteY1848"/>
                  </a:cxn>
                  <a:cxn ang="0">
                    <a:pos x="connsiteX1849" y="connsiteY1849"/>
                  </a:cxn>
                  <a:cxn ang="0">
                    <a:pos x="connsiteX1850" y="connsiteY1850"/>
                  </a:cxn>
                  <a:cxn ang="0">
                    <a:pos x="connsiteX1851" y="connsiteY1851"/>
                  </a:cxn>
                  <a:cxn ang="0">
                    <a:pos x="connsiteX1852" y="connsiteY1852"/>
                  </a:cxn>
                  <a:cxn ang="0">
                    <a:pos x="connsiteX1853" y="connsiteY1853"/>
                  </a:cxn>
                  <a:cxn ang="0">
                    <a:pos x="connsiteX1854" y="connsiteY1854"/>
                  </a:cxn>
                  <a:cxn ang="0">
                    <a:pos x="connsiteX1855" y="connsiteY1855"/>
                  </a:cxn>
                  <a:cxn ang="0">
                    <a:pos x="connsiteX1856" y="connsiteY1856"/>
                  </a:cxn>
                  <a:cxn ang="0">
                    <a:pos x="connsiteX1857" y="connsiteY1857"/>
                  </a:cxn>
                  <a:cxn ang="0">
                    <a:pos x="connsiteX1858" y="connsiteY1858"/>
                  </a:cxn>
                  <a:cxn ang="0">
                    <a:pos x="connsiteX1859" y="connsiteY1859"/>
                  </a:cxn>
                  <a:cxn ang="0">
                    <a:pos x="connsiteX1860" y="connsiteY1860"/>
                  </a:cxn>
                  <a:cxn ang="0">
                    <a:pos x="connsiteX1861" y="connsiteY1861"/>
                  </a:cxn>
                  <a:cxn ang="0">
                    <a:pos x="connsiteX1862" y="connsiteY1862"/>
                  </a:cxn>
                  <a:cxn ang="0">
                    <a:pos x="connsiteX1863" y="connsiteY1863"/>
                  </a:cxn>
                  <a:cxn ang="0">
                    <a:pos x="connsiteX1864" y="connsiteY1864"/>
                  </a:cxn>
                  <a:cxn ang="0">
                    <a:pos x="connsiteX1865" y="connsiteY1865"/>
                  </a:cxn>
                  <a:cxn ang="0">
                    <a:pos x="connsiteX1866" y="connsiteY1866"/>
                  </a:cxn>
                  <a:cxn ang="0">
                    <a:pos x="connsiteX1867" y="connsiteY1867"/>
                  </a:cxn>
                  <a:cxn ang="0">
                    <a:pos x="connsiteX1868" y="connsiteY1868"/>
                  </a:cxn>
                  <a:cxn ang="0">
                    <a:pos x="connsiteX1869" y="connsiteY1869"/>
                  </a:cxn>
                  <a:cxn ang="0">
                    <a:pos x="connsiteX1870" y="connsiteY1870"/>
                  </a:cxn>
                  <a:cxn ang="0">
                    <a:pos x="connsiteX1871" y="connsiteY1871"/>
                  </a:cxn>
                  <a:cxn ang="0">
                    <a:pos x="connsiteX1872" y="connsiteY1872"/>
                  </a:cxn>
                  <a:cxn ang="0">
                    <a:pos x="connsiteX1873" y="connsiteY1873"/>
                  </a:cxn>
                  <a:cxn ang="0">
                    <a:pos x="connsiteX1874" y="connsiteY1874"/>
                  </a:cxn>
                  <a:cxn ang="0">
                    <a:pos x="connsiteX1875" y="connsiteY1875"/>
                  </a:cxn>
                  <a:cxn ang="0">
                    <a:pos x="connsiteX1876" y="connsiteY1876"/>
                  </a:cxn>
                  <a:cxn ang="0">
                    <a:pos x="connsiteX1877" y="connsiteY1877"/>
                  </a:cxn>
                  <a:cxn ang="0">
                    <a:pos x="connsiteX1878" y="connsiteY1878"/>
                  </a:cxn>
                  <a:cxn ang="0">
                    <a:pos x="connsiteX1879" y="connsiteY1879"/>
                  </a:cxn>
                  <a:cxn ang="0">
                    <a:pos x="connsiteX1880" y="connsiteY1880"/>
                  </a:cxn>
                  <a:cxn ang="0">
                    <a:pos x="connsiteX1881" y="connsiteY1881"/>
                  </a:cxn>
                  <a:cxn ang="0">
                    <a:pos x="connsiteX1882" y="connsiteY1882"/>
                  </a:cxn>
                  <a:cxn ang="0">
                    <a:pos x="connsiteX1883" y="connsiteY1883"/>
                  </a:cxn>
                  <a:cxn ang="0">
                    <a:pos x="connsiteX1884" y="connsiteY1884"/>
                  </a:cxn>
                  <a:cxn ang="0">
                    <a:pos x="connsiteX1885" y="connsiteY1885"/>
                  </a:cxn>
                  <a:cxn ang="0">
                    <a:pos x="connsiteX1886" y="connsiteY1886"/>
                  </a:cxn>
                  <a:cxn ang="0">
                    <a:pos x="connsiteX1887" y="connsiteY1887"/>
                  </a:cxn>
                  <a:cxn ang="0">
                    <a:pos x="connsiteX1888" y="connsiteY1888"/>
                  </a:cxn>
                  <a:cxn ang="0">
                    <a:pos x="connsiteX1889" y="connsiteY1889"/>
                  </a:cxn>
                  <a:cxn ang="0">
                    <a:pos x="connsiteX1890" y="connsiteY1890"/>
                  </a:cxn>
                  <a:cxn ang="0">
                    <a:pos x="connsiteX1891" y="connsiteY1891"/>
                  </a:cxn>
                  <a:cxn ang="0">
                    <a:pos x="connsiteX1892" y="connsiteY1892"/>
                  </a:cxn>
                  <a:cxn ang="0">
                    <a:pos x="connsiteX1893" y="connsiteY1893"/>
                  </a:cxn>
                  <a:cxn ang="0">
                    <a:pos x="connsiteX1894" y="connsiteY1894"/>
                  </a:cxn>
                  <a:cxn ang="0">
                    <a:pos x="connsiteX1895" y="connsiteY1895"/>
                  </a:cxn>
                  <a:cxn ang="0">
                    <a:pos x="connsiteX1896" y="connsiteY1896"/>
                  </a:cxn>
                  <a:cxn ang="0">
                    <a:pos x="connsiteX1897" y="connsiteY1897"/>
                  </a:cxn>
                  <a:cxn ang="0">
                    <a:pos x="connsiteX1898" y="connsiteY1898"/>
                  </a:cxn>
                  <a:cxn ang="0">
                    <a:pos x="connsiteX1899" y="connsiteY1899"/>
                  </a:cxn>
                  <a:cxn ang="0">
                    <a:pos x="connsiteX1900" y="connsiteY1900"/>
                  </a:cxn>
                  <a:cxn ang="0">
                    <a:pos x="connsiteX1901" y="connsiteY1901"/>
                  </a:cxn>
                  <a:cxn ang="0">
                    <a:pos x="connsiteX1902" y="connsiteY1902"/>
                  </a:cxn>
                  <a:cxn ang="0">
                    <a:pos x="connsiteX1903" y="connsiteY1903"/>
                  </a:cxn>
                  <a:cxn ang="0">
                    <a:pos x="connsiteX1904" y="connsiteY1904"/>
                  </a:cxn>
                  <a:cxn ang="0">
                    <a:pos x="connsiteX1905" y="connsiteY1905"/>
                  </a:cxn>
                  <a:cxn ang="0">
                    <a:pos x="connsiteX1906" y="connsiteY1906"/>
                  </a:cxn>
                  <a:cxn ang="0">
                    <a:pos x="connsiteX1907" y="connsiteY1907"/>
                  </a:cxn>
                  <a:cxn ang="0">
                    <a:pos x="connsiteX1908" y="connsiteY1908"/>
                  </a:cxn>
                  <a:cxn ang="0">
                    <a:pos x="connsiteX1909" y="connsiteY1909"/>
                  </a:cxn>
                  <a:cxn ang="0">
                    <a:pos x="connsiteX1910" y="connsiteY1910"/>
                  </a:cxn>
                  <a:cxn ang="0">
                    <a:pos x="connsiteX1911" y="connsiteY1911"/>
                  </a:cxn>
                  <a:cxn ang="0">
                    <a:pos x="connsiteX1912" y="connsiteY1912"/>
                  </a:cxn>
                  <a:cxn ang="0">
                    <a:pos x="connsiteX1913" y="connsiteY1913"/>
                  </a:cxn>
                  <a:cxn ang="0">
                    <a:pos x="connsiteX1914" y="connsiteY1914"/>
                  </a:cxn>
                  <a:cxn ang="0">
                    <a:pos x="connsiteX1915" y="connsiteY1915"/>
                  </a:cxn>
                  <a:cxn ang="0">
                    <a:pos x="connsiteX1916" y="connsiteY1916"/>
                  </a:cxn>
                  <a:cxn ang="0">
                    <a:pos x="connsiteX1917" y="connsiteY1917"/>
                  </a:cxn>
                  <a:cxn ang="0">
                    <a:pos x="connsiteX1918" y="connsiteY1918"/>
                  </a:cxn>
                  <a:cxn ang="0">
                    <a:pos x="connsiteX1919" y="connsiteY1919"/>
                  </a:cxn>
                  <a:cxn ang="0">
                    <a:pos x="connsiteX1920" y="connsiteY1920"/>
                  </a:cxn>
                  <a:cxn ang="0">
                    <a:pos x="connsiteX1921" y="connsiteY1921"/>
                  </a:cxn>
                  <a:cxn ang="0">
                    <a:pos x="connsiteX1922" y="connsiteY1922"/>
                  </a:cxn>
                  <a:cxn ang="0">
                    <a:pos x="connsiteX1923" y="connsiteY1923"/>
                  </a:cxn>
                  <a:cxn ang="0">
                    <a:pos x="connsiteX1924" y="connsiteY1924"/>
                  </a:cxn>
                  <a:cxn ang="0">
                    <a:pos x="connsiteX1925" y="connsiteY1925"/>
                  </a:cxn>
                  <a:cxn ang="0">
                    <a:pos x="connsiteX1926" y="connsiteY1926"/>
                  </a:cxn>
                  <a:cxn ang="0">
                    <a:pos x="connsiteX1927" y="connsiteY1927"/>
                  </a:cxn>
                  <a:cxn ang="0">
                    <a:pos x="connsiteX1928" y="connsiteY1928"/>
                  </a:cxn>
                  <a:cxn ang="0">
                    <a:pos x="connsiteX1929" y="connsiteY1929"/>
                  </a:cxn>
                  <a:cxn ang="0">
                    <a:pos x="connsiteX1930" y="connsiteY1930"/>
                  </a:cxn>
                  <a:cxn ang="0">
                    <a:pos x="connsiteX1931" y="connsiteY1931"/>
                  </a:cxn>
                  <a:cxn ang="0">
                    <a:pos x="connsiteX1932" y="connsiteY1932"/>
                  </a:cxn>
                  <a:cxn ang="0">
                    <a:pos x="connsiteX1933" y="connsiteY1933"/>
                  </a:cxn>
                  <a:cxn ang="0">
                    <a:pos x="connsiteX1934" y="connsiteY1934"/>
                  </a:cxn>
                  <a:cxn ang="0">
                    <a:pos x="connsiteX1935" y="connsiteY1935"/>
                  </a:cxn>
                  <a:cxn ang="0">
                    <a:pos x="connsiteX1936" y="connsiteY1936"/>
                  </a:cxn>
                  <a:cxn ang="0">
                    <a:pos x="connsiteX1937" y="connsiteY1937"/>
                  </a:cxn>
                  <a:cxn ang="0">
                    <a:pos x="connsiteX1938" y="connsiteY1938"/>
                  </a:cxn>
                  <a:cxn ang="0">
                    <a:pos x="connsiteX1939" y="connsiteY1939"/>
                  </a:cxn>
                  <a:cxn ang="0">
                    <a:pos x="connsiteX1940" y="connsiteY1940"/>
                  </a:cxn>
                  <a:cxn ang="0">
                    <a:pos x="connsiteX1941" y="connsiteY1941"/>
                  </a:cxn>
                  <a:cxn ang="0">
                    <a:pos x="connsiteX1942" y="connsiteY1942"/>
                  </a:cxn>
                  <a:cxn ang="0">
                    <a:pos x="connsiteX1943" y="connsiteY1943"/>
                  </a:cxn>
                  <a:cxn ang="0">
                    <a:pos x="connsiteX1944" y="connsiteY1944"/>
                  </a:cxn>
                  <a:cxn ang="0">
                    <a:pos x="connsiteX1945" y="connsiteY1945"/>
                  </a:cxn>
                  <a:cxn ang="0">
                    <a:pos x="connsiteX1946" y="connsiteY1946"/>
                  </a:cxn>
                  <a:cxn ang="0">
                    <a:pos x="connsiteX1947" y="connsiteY1947"/>
                  </a:cxn>
                  <a:cxn ang="0">
                    <a:pos x="connsiteX1948" y="connsiteY1948"/>
                  </a:cxn>
                  <a:cxn ang="0">
                    <a:pos x="connsiteX1949" y="connsiteY1949"/>
                  </a:cxn>
                  <a:cxn ang="0">
                    <a:pos x="connsiteX1950" y="connsiteY1950"/>
                  </a:cxn>
                  <a:cxn ang="0">
                    <a:pos x="connsiteX1951" y="connsiteY1951"/>
                  </a:cxn>
                  <a:cxn ang="0">
                    <a:pos x="connsiteX1952" y="connsiteY1952"/>
                  </a:cxn>
                  <a:cxn ang="0">
                    <a:pos x="connsiteX1953" y="connsiteY1953"/>
                  </a:cxn>
                  <a:cxn ang="0">
                    <a:pos x="connsiteX1954" y="connsiteY1954"/>
                  </a:cxn>
                  <a:cxn ang="0">
                    <a:pos x="connsiteX1955" y="connsiteY1955"/>
                  </a:cxn>
                  <a:cxn ang="0">
                    <a:pos x="connsiteX1956" y="connsiteY1956"/>
                  </a:cxn>
                  <a:cxn ang="0">
                    <a:pos x="connsiteX1957" y="connsiteY1957"/>
                  </a:cxn>
                  <a:cxn ang="0">
                    <a:pos x="connsiteX1958" y="connsiteY1958"/>
                  </a:cxn>
                  <a:cxn ang="0">
                    <a:pos x="connsiteX1959" y="connsiteY1959"/>
                  </a:cxn>
                  <a:cxn ang="0">
                    <a:pos x="connsiteX1960" y="connsiteY1960"/>
                  </a:cxn>
                  <a:cxn ang="0">
                    <a:pos x="connsiteX1961" y="connsiteY1961"/>
                  </a:cxn>
                  <a:cxn ang="0">
                    <a:pos x="connsiteX1962" y="connsiteY1962"/>
                  </a:cxn>
                  <a:cxn ang="0">
                    <a:pos x="connsiteX1963" y="connsiteY1963"/>
                  </a:cxn>
                  <a:cxn ang="0">
                    <a:pos x="connsiteX1964" y="connsiteY1964"/>
                  </a:cxn>
                  <a:cxn ang="0">
                    <a:pos x="connsiteX1965" y="connsiteY1965"/>
                  </a:cxn>
                  <a:cxn ang="0">
                    <a:pos x="connsiteX1966" y="connsiteY1966"/>
                  </a:cxn>
                  <a:cxn ang="0">
                    <a:pos x="connsiteX1967" y="connsiteY1967"/>
                  </a:cxn>
                  <a:cxn ang="0">
                    <a:pos x="connsiteX1968" y="connsiteY1968"/>
                  </a:cxn>
                  <a:cxn ang="0">
                    <a:pos x="connsiteX1969" y="connsiteY1969"/>
                  </a:cxn>
                  <a:cxn ang="0">
                    <a:pos x="connsiteX1970" y="connsiteY1970"/>
                  </a:cxn>
                  <a:cxn ang="0">
                    <a:pos x="connsiteX1971" y="connsiteY1971"/>
                  </a:cxn>
                  <a:cxn ang="0">
                    <a:pos x="connsiteX1972" y="connsiteY1972"/>
                  </a:cxn>
                  <a:cxn ang="0">
                    <a:pos x="connsiteX1973" y="connsiteY1973"/>
                  </a:cxn>
                  <a:cxn ang="0">
                    <a:pos x="connsiteX1974" y="connsiteY1974"/>
                  </a:cxn>
                  <a:cxn ang="0">
                    <a:pos x="connsiteX1975" y="connsiteY1975"/>
                  </a:cxn>
                  <a:cxn ang="0">
                    <a:pos x="connsiteX1976" y="connsiteY1976"/>
                  </a:cxn>
                  <a:cxn ang="0">
                    <a:pos x="connsiteX1977" y="connsiteY1977"/>
                  </a:cxn>
                  <a:cxn ang="0">
                    <a:pos x="connsiteX1978" y="connsiteY1978"/>
                  </a:cxn>
                  <a:cxn ang="0">
                    <a:pos x="connsiteX1979" y="connsiteY1979"/>
                  </a:cxn>
                  <a:cxn ang="0">
                    <a:pos x="connsiteX1980" y="connsiteY1980"/>
                  </a:cxn>
                  <a:cxn ang="0">
                    <a:pos x="connsiteX1981" y="connsiteY1981"/>
                  </a:cxn>
                  <a:cxn ang="0">
                    <a:pos x="connsiteX1982" y="connsiteY1982"/>
                  </a:cxn>
                  <a:cxn ang="0">
                    <a:pos x="connsiteX1983" y="connsiteY1983"/>
                  </a:cxn>
                  <a:cxn ang="0">
                    <a:pos x="connsiteX1984" y="connsiteY1984"/>
                  </a:cxn>
                  <a:cxn ang="0">
                    <a:pos x="connsiteX1985" y="connsiteY1985"/>
                  </a:cxn>
                  <a:cxn ang="0">
                    <a:pos x="connsiteX1986" y="connsiteY1986"/>
                  </a:cxn>
                  <a:cxn ang="0">
                    <a:pos x="connsiteX1987" y="connsiteY1987"/>
                  </a:cxn>
                  <a:cxn ang="0">
                    <a:pos x="connsiteX1988" y="connsiteY1988"/>
                  </a:cxn>
                  <a:cxn ang="0">
                    <a:pos x="connsiteX1989" y="connsiteY1989"/>
                  </a:cxn>
                  <a:cxn ang="0">
                    <a:pos x="connsiteX1990" y="connsiteY1990"/>
                  </a:cxn>
                  <a:cxn ang="0">
                    <a:pos x="connsiteX1991" y="connsiteY1991"/>
                  </a:cxn>
                  <a:cxn ang="0">
                    <a:pos x="connsiteX1992" y="connsiteY1992"/>
                  </a:cxn>
                  <a:cxn ang="0">
                    <a:pos x="connsiteX1993" y="connsiteY1993"/>
                  </a:cxn>
                  <a:cxn ang="0">
                    <a:pos x="connsiteX1994" y="connsiteY1994"/>
                  </a:cxn>
                  <a:cxn ang="0">
                    <a:pos x="connsiteX1995" y="connsiteY1995"/>
                  </a:cxn>
                  <a:cxn ang="0">
                    <a:pos x="connsiteX1996" y="connsiteY1996"/>
                  </a:cxn>
                  <a:cxn ang="0">
                    <a:pos x="connsiteX1997" y="connsiteY1997"/>
                  </a:cxn>
                  <a:cxn ang="0">
                    <a:pos x="connsiteX1998" y="connsiteY1998"/>
                  </a:cxn>
                  <a:cxn ang="0">
                    <a:pos x="connsiteX1999" y="connsiteY1999"/>
                  </a:cxn>
                  <a:cxn ang="0">
                    <a:pos x="connsiteX2000" y="connsiteY2000"/>
                  </a:cxn>
                  <a:cxn ang="0">
                    <a:pos x="connsiteX2001" y="connsiteY2001"/>
                  </a:cxn>
                  <a:cxn ang="0">
                    <a:pos x="connsiteX2002" y="connsiteY2002"/>
                  </a:cxn>
                  <a:cxn ang="0">
                    <a:pos x="connsiteX2003" y="connsiteY2003"/>
                  </a:cxn>
                  <a:cxn ang="0">
                    <a:pos x="connsiteX2004" y="connsiteY2004"/>
                  </a:cxn>
                  <a:cxn ang="0">
                    <a:pos x="connsiteX2005" y="connsiteY2005"/>
                  </a:cxn>
                  <a:cxn ang="0">
                    <a:pos x="connsiteX2006" y="connsiteY2006"/>
                  </a:cxn>
                  <a:cxn ang="0">
                    <a:pos x="connsiteX2007" y="connsiteY2007"/>
                  </a:cxn>
                  <a:cxn ang="0">
                    <a:pos x="connsiteX2008" y="connsiteY2008"/>
                  </a:cxn>
                  <a:cxn ang="0">
                    <a:pos x="connsiteX2009" y="connsiteY2009"/>
                  </a:cxn>
                  <a:cxn ang="0">
                    <a:pos x="connsiteX2010" y="connsiteY2010"/>
                  </a:cxn>
                  <a:cxn ang="0">
                    <a:pos x="connsiteX2011" y="connsiteY2011"/>
                  </a:cxn>
                  <a:cxn ang="0">
                    <a:pos x="connsiteX2012" y="connsiteY2012"/>
                  </a:cxn>
                  <a:cxn ang="0">
                    <a:pos x="connsiteX2013" y="connsiteY2013"/>
                  </a:cxn>
                  <a:cxn ang="0">
                    <a:pos x="connsiteX2014" y="connsiteY2014"/>
                  </a:cxn>
                  <a:cxn ang="0">
                    <a:pos x="connsiteX2015" y="connsiteY2015"/>
                  </a:cxn>
                  <a:cxn ang="0">
                    <a:pos x="connsiteX2016" y="connsiteY2016"/>
                  </a:cxn>
                  <a:cxn ang="0">
                    <a:pos x="connsiteX2017" y="connsiteY2017"/>
                  </a:cxn>
                  <a:cxn ang="0">
                    <a:pos x="connsiteX2018" y="connsiteY2018"/>
                  </a:cxn>
                  <a:cxn ang="0">
                    <a:pos x="connsiteX2019" y="connsiteY2019"/>
                  </a:cxn>
                  <a:cxn ang="0">
                    <a:pos x="connsiteX2020" y="connsiteY2020"/>
                  </a:cxn>
                  <a:cxn ang="0">
                    <a:pos x="connsiteX2021" y="connsiteY2021"/>
                  </a:cxn>
                  <a:cxn ang="0">
                    <a:pos x="connsiteX2022" y="connsiteY2022"/>
                  </a:cxn>
                  <a:cxn ang="0">
                    <a:pos x="connsiteX2023" y="connsiteY2023"/>
                  </a:cxn>
                  <a:cxn ang="0">
                    <a:pos x="connsiteX2024" y="connsiteY2024"/>
                  </a:cxn>
                  <a:cxn ang="0">
                    <a:pos x="connsiteX2025" y="connsiteY2025"/>
                  </a:cxn>
                  <a:cxn ang="0">
                    <a:pos x="connsiteX2026" y="connsiteY2026"/>
                  </a:cxn>
                  <a:cxn ang="0">
                    <a:pos x="connsiteX2027" y="connsiteY2027"/>
                  </a:cxn>
                  <a:cxn ang="0">
                    <a:pos x="connsiteX2028" y="connsiteY2028"/>
                  </a:cxn>
                  <a:cxn ang="0">
                    <a:pos x="connsiteX2029" y="connsiteY2029"/>
                  </a:cxn>
                  <a:cxn ang="0">
                    <a:pos x="connsiteX2030" y="connsiteY2030"/>
                  </a:cxn>
                  <a:cxn ang="0">
                    <a:pos x="connsiteX2031" y="connsiteY2031"/>
                  </a:cxn>
                  <a:cxn ang="0">
                    <a:pos x="connsiteX2032" y="connsiteY2032"/>
                  </a:cxn>
                  <a:cxn ang="0">
                    <a:pos x="connsiteX2033" y="connsiteY2033"/>
                  </a:cxn>
                  <a:cxn ang="0">
                    <a:pos x="connsiteX2034" y="connsiteY2034"/>
                  </a:cxn>
                  <a:cxn ang="0">
                    <a:pos x="connsiteX2035" y="connsiteY2035"/>
                  </a:cxn>
                  <a:cxn ang="0">
                    <a:pos x="connsiteX2036" y="connsiteY2036"/>
                  </a:cxn>
                  <a:cxn ang="0">
                    <a:pos x="connsiteX2037" y="connsiteY2037"/>
                  </a:cxn>
                  <a:cxn ang="0">
                    <a:pos x="connsiteX2038" y="connsiteY2038"/>
                  </a:cxn>
                  <a:cxn ang="0">
                    <a:pos x="connsiteX2039" y="connsiteY2039"/>
                  </a:cxn>
                  <a:cxn ang="0">
                    <a:pos x="connsiteX2040" y="connsiteY2040"/>
                  </a:cxn>
                  <a:cxn ang="0">
                    <a:pos x="connsiteX2041" y="connsiteY2041"/>
                  </a:cxn>
                  <a:cxn ang="0">
                    <a:pos x="connsiteX2042" y="connsiteY2042"/>
                  </a:cxn>
                  <a:cxn ang="0">
                    <a:pos x="connsiteX2043" y="connsiteY2043"/>
                  </a:cxn>
                  <a:cxn ang="0">
                    <a:pos x="connsiteX2044" y="connsiteY2044"/>
                  </a:cxn>
                  <a:cxn ang="0">
                    <a:pos x="connsiteX2045" y="connsiteY2045"/>
                  </a:cxn>
                  <a:cxn ang="0">
                    <a:pos x="connsiteX2046" y="connsiteY2046"/>
                  </a:cxn>
                  <a:cxn ang="0">
                    <a:pos x="connsiteX2047" y="connsiteY2047"/>
                  </a:cxn>
                  <a:cxn ang="0">
                    <a:pos x="connsiteX2048" y="connsiteY2048"/>
                  </a:cxn>
                  <a:cxn ang="0">
                    <a:pos x="connsiteX2049" y="connsiteY2049"/>
                  </a:cxn>
                  <a:cxn ang="0">
                    <a:pos x="connsiteX2050" y="connsiteY2050"/>
                  </a:cxn>
                  <a:cxn ang="0">
                    <a:pos x="connsiteX2051" y="connsiteY2051"/>
                  </a:cxn>
                  <a:cxn ang="0">
                    <a:pos x="connsiteX2052" y="connsiteY2052"/>
                  </a:cxn>
                  <a:cxn ang="0">
                    <a:pos x="connsiteX2053" y="connsiteY2053"/>
                  </a:cxn>
                  <a:cxn ang="0">
                    <a:pos x="connsiteX2054" y="connsiteY2054"/>
                  </a:cxn>
                  <a:cxn ang="0">
                    <a:pos x="connsiteX2055" y="connsiteY2055"/>
                  </a:cxn>
                  <a:cxn ang="0">
                    <a:pos x="connsiteX2056" y="connsiteY2056"/>
                  </a:cxn>
                  <a:cxn ang="0">
                    <a:pos x="connsiteX2057" y="connsiteY2057"/>
                  </a:cxn>
                  <a:cxn ang="0">
                    <a:pos x="connsiteX2058" y="connsiteY2058"/>
                  </a:cxn>
                  <a:cxn ang="0">
                    <a:pos x="connsiteX2059" y="connsiteY2059"/>
                  </a:cxn>
                  <a:cxn ang="0">
                    <a:pos x="connsiteX2060" y="connsiteY2060"/>
                  </a:cxn>
                  <a:cxn ang="0">
                    <a:pos x="connsiteX2061" y="connsiteY2061"/>
                  </a:cxn>
                  <a:cxn ang="0">
                    <a:pos x="connsiteX2062" y="connsiteY2062"/>
                  </a:cxn>
                  <a:cxn ang="0">
                    <a:pos x="connsiteX2063" y="connsiteY2063"/>
                  </a:cxn>
                  <a:cxn ang="0">
                    <a:pos x="connsiteX2064" y="connsiteY2064"/>
                  </a:cxn>
                  <a:cxn ang="0">
                    <a:pos x="connsiteX2065" y="connsiteY2065"/>
                  </a:cxn>
                  <a:cxn ang="0">
                    <a:pos x="connsiteX2066" y="connsiteY2066"/>
                  </a:cxn>
                  <a:cxn ang="0">
                    <a:pos x="connsiteX2067" y="connsiteY2067"/>
                  </a:cxn>
                  <a:cxn ang="0">
                    <a:pos x="connsiteX2068" y="connsiteY2068"/>
                  </a:cxn>
                  <a:cxn ang="0">
                    <a:pos x="connsiteX2069" y="connsiteY2069"/>
                  </a:cxn>
                  <a:cxn ang="0">
                    <a:pos x="connsiteX2070" y="connsiteY2070"/>
                  </a:cxn>
                  <a:cxn ang="0">
                    <a:pos x="connsiteX2071" y="connsiteY2071"/>
                  </a:cxn>
                  <a:cxn ang="0">
                    <a:pos x="connsiteX2072" y="connsiteY2072"/>
                  </a:cxn>
                  <a:cxn ang="0">
                    <a:pos x="connsiteX2073" y="connsiteY2073"/>
                  </a:cxn>
                  <a:cxn ang="0">
                    <a:pos x="connsiteX2074" y="connsiteY2074"/>
                  </a:cxn>
                  <a:cxn ang="0">
                    <a:pos x="connsiteX2075" y="connsiteY2075"/>
                  </a:cxn>
                  <a:cxn ang="0">
                    <a:pos x="connsiteX2076" y="connsiteY2076"/>
                  </a:cxn>
                  <a:cxn ang="0">
                    <a:pos x="connsiteX2077" y="connsiteY2077"/>
                  </a:cxn>
                  <a:cxn ang="0">
                    <a:pos x="connsiteX2078" y="connsiteY2078"/>
                  </a:cxn>
                  <a:cxn ang="0">
                    <a:pos x="connsiteX2079" y="connsiteY2079"/>
                  </a:cxn>
                  <a:cxn ang="0">
                    <a:pos x="connsiteX2080" y="connsiteY2080"/>
                  </a:cxn>
                  <a:cxn ang="0">
                    <a:pos x="connsiteX2081" y="connsiteY2081"/>
                  </a:cxn>
                  <a:cxn ang="0">
                    <a:pos x="connsiteX2082" y="connsiteY2082"/>
                  </a:cxn>
                  <a:cxn ang="0">
                    <a:pos x="connsiteX2083" y="connsiteY2083"/>
                  </a:cxn>
                  <a:cxn ang="0">
                    <a:pos x="connsiteX2084" y="connsiteY2084"/>
                  </a:cxn>
                  <a:cxn ang="0">
                    <a:pos x="connsiteX2085" y="connsiteY2085"/>
                  </a:cxn>
                  <a:cxn ang="0">
                    <a:pos x="connsiteX2086" y="connsiteY2086"/>
                  </a:cxn>
                  <a:cxn ang="0">
                    <a:pos x="connsiteX2087" y="connsiteY2087"/>
                  </a:cxn>
                  <a:cxn ang="0">
                    <a:pos x="connsiteX2088" y="connsiteY2088"/>
                  </a:cxn>
                  <a:cxn ang="0">
                    <a:pos x="connsiteX2089" y="connsiteY2089"/>
                  </a:cxn>
                  <a:cxn ang="0">
                    <a:pos x="connsiteX2090" y="connsiteY2090"/>
                  </a:cxn>
                  <a:cxn ang="0">
                    <a:pos x="connsiteX2091" y="connsiteY2091"/>
                  </a:cxn>
                  <a:cxn ang="0">
                    <a:pos x="connsiteX2092" y="connsiteY2092"/>
                  </a:cxn>
                  <a:cxn ang="0">
                    <a:pos x="connsiteX2093" y="connsiteY2093"/>
                  </a:cxn>
                  <a:cxn ang="0">
                    <a:pos x="connsiteX2094" y="connsiteY2094"/>
                  </a:cxn>
                  <a:cxn ang="0">
                    <a:pos x="connsiteX2095" y="connsiteY2095"/>
                  </a:cxn>
                  <a:cxn ang="0">
                    <a:pos x="connsiteX2096" y="connsiteY2096"/>
                  </a:cxn>
                  <a:cxn ang="0">
                    <a:pos x="connsiteX2097" y="connsiteY2097"/>
                  </a:cxn>
                  <a:cxn ang="0">
                    <a:pos x="connsiteX2098" y="connsiteY2098"/>
                  </a:cxn>
                  <a:cxn ang="0">
                    <a:pos x="connsiteX2099" y="connsiteY2099"/>
                  </a:cxn>
                  <a:cxn ang="0">
                    <a:pos x="connsiteX2100" y="connsiteY2100"/>
                  </a:cxn>
                  <a:cxn ang="0">
                    <a:pos x="connsiteX2101" y="connsiteY2101"/>
                  </a:cxn>
                  <a:cxn ang="0">
                    <a:pos x="connsiteX2102" y="connsiteY2102"/>
                  </a:cxn>
                  <a:cxn ang="0">
                    <a:pos x="connsiteX2103" y="connsiteY2103"/>
                  </a:cxn>
                  <a:cxn ang="0">
                    <a:pos x="connsiteX2104" y="connsiteY2104"/>
                  </a:cxn>
                  <a:cxn ang="0">
                    <a:pos x="connsiteX2105" y="connsiteY2105"/>
                  </a:cxn>
                  <a:cxn ang="0">
                    <a:pos x="connsiteX2106" y="connsiteY2106"/>
                  </a:cxn>
                  <a:cxn ang="0">
                    <a:pos x="connsiteX2107" y="connsiteY2107"/>
                  </a:cxn>
                  <a:cxn ang="0">
                    <a:pos x="connsiteX2108" y="connsiteY2108"/>
                  </a:cxn>
                  <a:cxn ang="0">
                    <a:pos x="connsiteX2109" y="connsiteY2109"/>
                  </a:cxn>
                  <a:cxn ang="0">
                    <a:pos x="connsiteX2110" y="connsiteY2110"/>
                  </a:cxn>
                  <a:cxn ang="0">
                    <a:pos x="connsiteX2111" y="connsiteY2111"/>
                  </a:cxn>
                  <a:cxn ang="0">
                    <a:pos x="connsiteX2112" y="connsiteY2112"/>
                  </a:cxn>
                  <a:cxn ang="0">
                    <a:pos x="connsiteX2113" y="connsiteY2113"/>
                  </a:cxn>
                  <a:cxn ang="0">
                    <a:pos x="connsiteX2114" y="connsiteY2114"/>
                  </a:cxn>
                  <a:cxn ang="0">
                    <a:pos x="connsiteX2115" y="connsiteY2115"/>
                  </a:cxn>
                  <a:cxn ang="0">
                    <a:pos x="connsiteX2116" y="connsiteY2116"/>
                  </a:cxn>
                  <a:cxn ang="0">
                    <a:pos x="connsiteX2117" y="connsiteY2117"/>
                  </a:cxn>
                  <a:cxn ang="0">
                    <a:pos x="connsiteX2118" y="connsiteY2118"/>
                  </a:cxn>
                  <a:cxn ang="0">
                    <a:pos x="connsiteX2119" y="connsiteY2119"/>
                  </a:cxn>
                  <a:cxn ang="0">
                    <a:pos x="connsiteX2120" y="connsiteY2120"/>
                  </a:cxn>
                  <a:cxn ang="0">
                    <a:pos x="connsiteX2121" y="connsiteY2121"/>
                  </a:cxn>
                  <a:cxn ang="0">
                    <a:pos x="connsiteX2122" y="connsiteY2122"/>
                  </a:cxn>
                  <a:cxn ang="0">
                    <a:pos x="connsiteX2123" y="connsiteY2123"/>
                  </a:cxn>
                  <a:cxn ang="0">
                    <a:pos x="connsiteX2124" y="connsiteY2124"/>
                  </a:cxn>
                  <a:cxn ang="0">
                    <a:pos x="connsiteX2125" y="connsiteY2125"/>
                  </a:cxn>
                  <a:cxn ang="0">
                    <a:pos x="connsiteX2126" y="connsiteY2126"/>
                  </a:cxn>
                  <a:cxn ang="0">
                    <a:pos x="connsiteX2127" y="connsiteY2127"/>
                  </a:cxn>
                  <a:cxn ang="0">
                    <a:pos x="connsiteX2128" y="connsiteY2128"/>
                  </a:cxn>
                  <a:cxn ang="0">
                    <a:pos x="connsiteX2129" y="connsiteY2129"/>
                  </a:cxn>
                  <a:cxn ang="0">
                    <a:pos x="connsiteX2130" y="connsiteY2130"/>
                  </a:cxn>
                  <a:cxn ang="0">
                    <a:pos x="connsiteX2131" y="connsiteY2131"/>
                  </a:cxn>
                  <a:cxn ang="0">
                    <a:pos x="connsiteX2132" y="connsiteY2132"/>
                  </a:cxn>
                  <a:cxn ang="0">
                    <a:pos x="connsiteX2133" y="connsiteY2133"/>
                  </a:cxn>
                  <a:cxn ang="0">
                    <a:pos x="connsiteX2134" y="connsiteY2134"/>
                  </a:cxn>
                  <a:cxn ang="0">
                    <a:pos x="connsiteX2135" y="connsiteY2135"/>
                  </a:cxn>
                  <a:cxn ang="0">
                    <a:pos x="connsiteX2136" y="connsiteY2136"/>
                  </a:cxn>
                  <a:cxn ang="0">
                    <a:pos x="connsiteX2137" y="connsiteY2137"/>
                  </a:cxn>
                  <a:cxn ang="0">
                    <a:pos x="connsiteX2138" y="connsiteY2138"/>
                  </a:cxn>
                  <a:cxn ang="0">
                    <a:pos x="connsiteX2139" y="connsiteY2139"/>
                  </a:cxn>
                  <a:cxn ang="0">
                    <a:pos x="connsiteX2140" y="connsiteY2140"/>
                  </a:cxn>
                  <a:cxn ang="0">
                    <a:pos x="connsiteX2141" y="connsiteY2141"/>
                  </a:cxn>
                  <a:cxn ang="0">
                    <a:pos x="connsiteX2142" y="connsiteY2142"/>
                  </a:cxn>
                  <a:cxn ang="0">
                    <a:pos x="connsiteX2143" y="connsiteY2143"/>
                  </a:cxn>
                  <a:cxn ang="0">
                    <a:pos x="connsiteX2144" y="connsiteY2144"/>
                  </a:cxn>
                  <a:cxn ang="0">
                    <a:pos x="connsiteX2145" y="connsiteY2145"/>
                  </a:cxn>
                  <a:cxn ang="0">
                    <a:pos x="connsiteX2146" y="connsiteY2146"/>
                  </a:cxn>
                  <a:cxn ang="0">
                    <a:pos x="connsiteX2147" y="connsiteY2147"/>
                  </a:cxn>
                  <a:cxn ang="0">
                    <a:pos x="connsiteX2148" y="connsiteY2148"/>
                  </a:cxn>
                  <a:cxn ang="0">
                    <a:pos x="connsiteX2149" y="connsiteY2149"/>
                  </a:cxn>
                  <a:cxn ang="0">
                    <a:pos x="connsiteX2150" y="connsiteY2150"/>
                  </a:cxn>
                  <a:cxn ang="0">
                    <a:pos x="connsiteX2151" y="connsiteY2151"/>
                  </a:cxn>
                  <a:cxn ang="0">
                    <a:pos x="connsiteX2152" y="connsiteY2152"/>
                  </a:cxn>
                  <a:cxn ang="0">
                    <a:pos x="connsiteX2153" y="connsiteY2153"/>
                  </a:cxn>
                  <a:cxn ang="0">
                    <a:pos x="connsiteX2154" y="connsiteY2154"/>
                  </a:cxn>
                  <a:cxn ang="0">
                    <a:pos x="connsiteX2155" y="connsiteY2155"/>
                  </a:cxn>
                  <a:cxn ang="0">
                    <a:pos x="connsiteX2156" y="connsiteY2156"/>
                  </a:cxn>
                  <a:cxn ang="0">
                    <a:pos x="connsiteX2157" y="connsiteY2157"/>
                  </a:cxn>
                  <a:cxn ang="0">
                    <a:pos x="connsiteX2158" y="connsiteY2158"/>
                  </a:cxn>
                  <a:cxn ang="0">
                    <a:pos x="connsiteX2159" y="connsiteY2159"/>
                  </a:cxn>
                  <a:cxn ang="0">
                    <a:pos x="connsiteX2160" y="connsiteY2160"/>
                  </a:cxn>
                  <a:cxn ang="0">
                    <a:pos x="connsiteX2161" y="connsiteY2161"/>
                  </a:cxn>
                  <a:cxn ang="0">
                    <a:pos x="connsiteX2162" y="connsiteY2162"/>
                  </a:cxn>
                  <a:cxn ang="0">
                    <a:pos x="connsiteX2163" y="connsiteY2163"/>
                  </a:cxn>
                  <a:cxn ang="0">
                    <a:pos x="connsiteX2164" y="connsiteY2164"/>
                  </a:cxn>
                  <a:cxn ang="0">
                    <a:pos x="connsiteX2165" y="connsiteY2165"/>
                  </a:cxn>
                  <a:cxn ang="0">
                    <a:pos x="connsiteX2166" y="connsiteY2166"/>
                  </a:cxn>
                  <a:cxn ang="0">
                    <a:pos x="connsiteX2167" y="connsiteY2167"/>
                  </a:cxn>
                  <a:cxn ang="0">
                    <a:pos x="connsiteX2168" y="connsiteY2168"/>
                  </a:cxn>
                  <a:cxn ang="0">
                    <a:pos x="connsiteX2169" y="connsiteY2169"/>
                  </a:cxn>
                  <a:cxn ang="0">
                    <a:pos x="connsiteX2170" y="connsiteY2170"/>
                  </a:cxn>
                  <a:cxn ang="0">
                    <a:pos x="connsiteX2171" y="connsiteY2171"/>
                  </a:cxn>
                  <a:cxn ang="0">
                    <a:pos x="connsiteX2172" y="connsiteY2172"/>
                  </a:cxn>
                  <a:cxn ang="0">
                    <a:pos x="connsiteX2173" y="connsiteY2173"/>
                  </a:cxn>
                  <a:cxn ang="0">
                    <a:pos x="connsiteX2174" y="connsiteY2174"/>
                  </a:cxn>
                  <a:cxn ang="0">
                    <a:pos x="connsiteX2175" y="connsiteY2175"/>
                  </a:cxn>
                  <a:cxn ang="0">
                    <a:pos x="connsiteX2176" y="connsiteY2176"/>
                  </a:cxn>
                  <a:cxn ang="0">
                    <a:pos x="connsiteX2177" y="connsiteY2177"/>
                  </a:cxn>
                  <a:cxn ang="0">
                    <a:pos x="connsiteX2178" y="connsiteY2178"/>
                  </a:cxn>
                  <a:cxn ang="0">
                    <a:pos x="connsiteX2179" y="connsiteY2179"/>
                  </a:cxn>
                  <a:cxn ang="0">
                    <a:pos x="connsiteX2180" y="connsiteY2180"/>
                  </a:cxn>
                  <a:cxn ang="0">
                    <a:pos x="connsiteX2181" y="connsiteY2181"/>
                  </a:cxn>
                  <a:cxn ang="0">
                    <a:pos x="connsiteX2182" y="connsiteY2182"/>
                  </a:cxn>
                  <a:cxn ang="0">
                    <a:pos x="connsiteX2183" y="connsiteY2183"/>
                  </a:cxn>
                  <a:cxn ang="0">
                    <a:pos x="connsiteX2184" y="connsiteY2184"/>
                  </a:cxn>
                  <a:cxn ang="0">
                    <a:pos x="connsiteX2185" y="connsiteY2185"/>
                  </a:cxn>
                  <a:cxn ang="0">
                    <a:pos x="connsiteX2186" y="connsiteY2186"/>
                  </a:cxn>
                  <a:cxn ang="0">
                    <a:pos x="connsiteX2187" y="connsiteY2187"/>
                  </a:cxn>
                  <a:cxn ang="0">
                    <a:pos x="connsiteX2188" y="connsiteY2188"/>
                  </a:cxn>
                  <a:cxn ang="0">
                    <a:pos x="connsiteX2189" y="connsiteY2189"/>
                  </a:cxn>
                  <a:cxn ang="0">
                    <a:pos x="connsiteX2190" y="connsiteY2190"/>
                  </a:cxn>
                  <a:cxn ang="0">
                    <a:pos x="connsiteX2191" y="connsiteY2191"/>
                  </a:cxn>
                  <a:cxn ang="0">
                    <a:pos x="connsiteX2192" y="connsiteY2192"/>
                  </a:cxn>
                  <a:cxn ang="0">
                    <a:pos x="connsiteX2193" y="connsiteY2193"/>
                  </a:cxn>
                  <a:cxn ang="0">
                    <a:pos x="connsiteX2194" y="connsiteY2194"/>
                  </a:cxn>
                  <a:cxn ang="0">
                    <a:pos x="connsiteX2195" y="connsiteY2195"/>
                  </a:cxn>
                  <a:cxn ang="0">
                    <a:pos x="connsiteX2196" y="connsiteY2196"/>
                  </a:cxn>
                  <a:cxn ang="0">
                    <a:pos x="connsiteX2197" y="connsiteY2197"/>
                  </a:cxn>
                  <a:cxn ang="0">
                    <a:pos x="connsiteX2198" y="connsiteY2198"/>
                  </a:cxn>
                  <a:cxn ang="0">
                    <a:pos x="connsiteX2199" y="connsiteY2199"/>
                  </a:cxn>
                  <a:cxn ang="0">
                    <a:pos x="connsiteX2200" y="connsiteY2200"/>
                  </a:cxn>
                  <a:cxn ang="0">
                    <a:pos x="connsiteX2201" y="connsiteY2201"/>
                  </a:cxn>
                  <a:cxn ang="0">
                    <a:pos x="connsiteX2202" y="connsiteY2202"/>
                  </a:cxn>
                  <a:cxn ang="0">
                    <a:pos x="connsiteX2203" y="connsiteY2203"/>
                  </a:cxn>
                  <a:cxn ang="0">
                    <a:pos x="connsiteX2204" y="connsiteY2204"/>
                  </a:cxn>
                  <a:cxn ang="0">
                    <a:pos x="connsiteX2205" y="connsiteY2205"/>
                  </a:cxn>
                  <a:cxn ang="0">
                    <a:pos x="connsiteX2206" y="connsiteY2206"/>
                  </a:cxn>
                  <a:cxn ang="0">
                    <a:pos x="connsiteX2207" y="connsiteY2207"/>
                  </a:cxn>
                  <a:cxn ang="0">
                    <a:pos x="connsiteX2208" y="connsiteY2208"/>
                  </a:cxn>
                  <a:cxn ang="0">
                    <a:pos x="connsiteX2209" y="connsiteY2209"/>
                  </a:cxn>
                  <a:cxn ang="0">
                    <a:pos x="connsiteX2210" y="connsiteY2210"/>
                  </a:cxn>
                  <a:cxn ang="0">
                    <a:pos x="connsiteX2211" y="connsiteY2211"/>
                  </a:cxn>
                  <a:cxn ang="0">
                    <a:pos x="connsiteX2212" y="connsiteY2212"/>
                  </a:cxn>
                  <a:cxn ang="0">
                    <a:pos x="connsiteX2213" y="connsiteY2213"/>
                  </a:cxn>
                  <a:cxn ang="0">
                    <a:pos x="connsiteX2214" y="connsiteY2214"/>
                  </a:cxn>
                  <a:cxn ang="0">
                    <a:pos x="connsiteX2215" y="connsiteY2215"/>
                  </a:cxn>
                  <a:cxn ang="0">
                    <a:pos x="connsiteX2216" y="connsiteY2216"/>
                  </a:cxn>
                  <a:cxn ang="0">
                    <a:pos x="connsiteX2217" y="connsiteY2217"/>
                  </a:cxn>
                  <a:cxn ang="0">
                    <a:pos x="connsiteX2218" y="connsiteY2218"/>
                  </a:cxn>
                  <a:cxn ang="0">
                    <a:pos x="connsiteX2219" y="connsiteY2219"/>
                  </a:cxn>
                  <a:cxn ang="0">
                    <a:pos x="connsiteX2220" y="connsiteY2220"/>
                  </a:cxn>
                  <a:cxn ang="0">
                    <a:pos x="connsiteX2221" y="connsiteY2221"/>
                  </a:cxn>
                  <a:cxn ang="0">
                    <a:pos x="connsiteX2222" y="connsiteY2222"/>
                  </a:cxn>
                  <a:cxn ang="0">
                    <a:pos x="connsiteX2223" y="connsiteY2223"/>
                  </a:cxn>
                  <a:cxn ang="0">
                    <a:pos x="connsiteX2224" y="connsiteY2224"/>
                  </a:cxn>
                  <a:cxn ang="0">
                    <a:pos x="connsiteX2225" y="connsiteY2225"/>
                  </a:cxn>
                  <a:cxn ang="0">
                    <a:pos x="connsiteX2226" y="connsiteY2226"/>
                  </a:cxn>
                  <a:cxn ang="0">
                    <a:pos x="connsiteX2227" y="connsiteY2227"/>
                  </a:cxn>
                  <a:cxn ang="0">
                    <a:pos x="connsiteX2228" y="connsiteY2228"/>
                  </a:cxn>
                  <a:cxn ang="0">
                    <a:pos x="connsiteX2229" y="connsiteY2229"/>
                  </a:cxn>
                  <a:cxn ang="0">
                    <a:pos x="connsiteX2230" y="connsiteY2230"/>
                  </a:cxn>
                  <a:cxn ang="0">
                    <a:pos x="connsiteX2231" y="connsiteY2231"/>
                  </a:cxn>
                  <a:cxn ang="0">
                    <a:pos x="connsiteX2232" y="connsiteY2232"/>
                  </a:cxn>
                  <a:cxn ang="0">
                    <a:pos x="connsiteX2233" y="connsiteY2233"/>
                  </a:cxn>
                  <a:cxn ang="0">
                    <a:pos x="connsiteX2234" y="connsiteY2234"/>
                  </a:cxn>
                  <a:cxn ang="0">
                    <a:pos x="connsiteX2235" y="connsiteY2235"/>
                  </a:cxn>
                  <a:cxn ang="0">
                    <a:pos x="connsiteX2236" y="connsiteY2236"/>
                  </a:cxn>
                  <a:cxn ang="0">
                    <a:pos x="connsiteX2237" y="connsiteY2237"/>
                  </a:cxn>
                  <a:cxn ang="0">
                    <a:pos x="connsiteX2238" y="connsiteY2238"/>
                  </a:cxn>
                  <a:cxn ang="0">
                    <a:pos x="connsiteX2239" y="connsiteY2239"/>
                  </a:cxn>
                  <a:cxn ang="0">
                    <a:pos x="connsiteX2240" y="connsiteY2240"/>
                  </a:cxn>
                  <a:cxn ang="0">
                    <a:pos x="connsiteX2241" y="connsiteY2241"/>
                  </a:cxn>
                  <a:cxn ang="0">
                    <a:pos x="connsiteX2242" y="connsiteY2242"/>
                  </a:cxn>
                  <a:cxn ang="0">
                    <a:pos x="connsiteX2243" y="connsiteY2243"/>
                  </a:cxn>
                  <a:cxn ang="0">
                    <a:pos x="connsiteX2244" y="connsiteY2244"/>
                  </a:cxn>
                  <a:cxn ang="0">
                    <a:pos x="connsiteX2245" y="connsiteY2245"/>
                  </a:cxn>
                  <a:cxn ang="0">
                    <a:pos x="connsiteX2246" y="connsiteY2246"/>
                  </a:cxn>
                  <a:cxn ang="0">
                    <a:pos x="connsiteX2247" y="connsiteY2247"/>
                  </a:cxn>
                  <a:cxn ang="0">
                    <a:pos x="connsiteX2248" y="connsiteY2248"/>
                  </a:cxn>
                  <a:cxn ang="0">
                    <a:pos x="connsiteX2249" y="connsiteY2249"/>
                  </a:cxn>
                  <a:cxn ang="0">
                    <a:pos x="connsiteX2250" y="connsiteY2250"/>
                  </a:cxn>
                  <a:cxn ang="0">
                    <a:pos x="connsiteX2251" y="connsiteY2251"/>
                  </a:cxn>
                  <a:cxn ang="0">
                    <a:pos x="connsiteX2252" y="connsiteY2252"/>
                  </a:cxn>
                  <a:cxn ang="0">
                    <a:pos x="connsiteX2253" y="connsiteY2253"/>
                  </a:cxn>
                  <a:cxn ang="0">
                    <a:pos x="connsiteX2254" y="connsiteY2254"/>
                  </a:cxn>
                  <a:cxn ang="0">
                    <a:pos x="connsiteX2255" y="connsiteY2255"/>
                  </a:cxn>
                  <a:cxn ang="0">
                    <a:pos x="connsiteX2256" y="connsiteY2256"/>
                  </a:cxn>
                  <a:cxn ang="0">
                    <a:pos x="connsiteX2257" y="connsiteY2257"/>
                  </a:cxn>
                  <a:cxn ang="0">
                    <a:pos x="connsiteX2258" y="connsiteY2258"/>
                  </a:cxn>
                  <a:cxn ang="0">
                    <a:pos x="connsiteX2259" y="connsiteY2259"/>
                  </a:cxn>
                  <a:cxn ang="0">
                    <a:pos x="connsiteX2260" y="connsiteY2260"/>
                  </a:cxn>
                  <a:cxn ang="0">
                    <a:pos x="connsiteX2261" y="connsiteY2261"/>
                  </a:cxn>
                  <a:cxn ang="0">
                    <a:pos x="connsiteX2262" y="connsiteY2262"/>
                  </a:cxn>
                  <a:cxn ang="0">
                    <a:pos x="connsiteX2263" y="connsiteY2263"/>
                  </a:cxn>
                  <a:cxn ang="0">
                    <a:pos x="connsiteX2264" y="connsiteY2264"/>
                  </a:cxn>
                  <a:cxn ang="0">
                    <a:pos x="connsiteX2265" y="connsiteY2265"/>
                  </a:cxn>
                  <a:cxn ang="0">
                    <a:pos x="connsiteX2266" y="connsiteY2266"/>
                  </a:cxn>
                  <a:cxn ang="0">
                    <a:pos x="connsiteX2267" y="connsiteY2267"/>
                  </a:cxn>
                  <a:cxn ang="0">
                    <a:pos x="connsiteX2268" y="connsiteY2268"/>
                  </a:cxn>
                  <a:cxn ang="0">
                    <a:pos x="connsiteX2269" y="connsiteY2269"/>
                  </a:cxn>
                  <a:cxn ang="0">
                    <a:pos x="connsiteX2270" y="connsiteY2270"/>
                  </a:cxn>
                  <a:cxn ang="0">
                    <a:pos x="connsiteX2271" y="connsiteY2271"/>
                  </a:cxn>
                  <a:cxn ang="0">
                    <a:pos x="connsiteX2272" y="connsiteY2272"/>
                  </a:cxn>
                  <a:cxn ang="0">
                    <a:pos x="connsiteX2273" y="connsiteY2273"/>
                  </a:cxn>
                  <a:cxn ang="0">
                    <a:pos x="connsiteX2274" y="connsiteY2274"/>
                  </a:cxn>
                  <a:cxn ang="0">
                    <a:pos x="connsiteX2275" y="connsiteY2275"/>
                  </a:cxn>
                  <a:cxn ang="0">
                    <a:pos x="connsiteX2276" y="connsiteY2276"/>
                  </a:cxn>
                  <a:cxn ang="0">
                    <a:pos x="connsiteX2277" y="connsiteY2277"/>
                  </a:cxn>
                  <a:cxn ang="0">
                    <a:pos x="connsiteX2278" y="connsiteY2278"/>
                  </a:cxn>
                  <a:cxn ang="0">
                    <a:pos x="connsiteX2279" y="connsiteY2279"/>
                  </a:cxn>
                  <a:cxn ang="0">
                    <a:pos x="connsiteX2280" y="connsiteY2280"/>
                  </a:cxn>
                  <a:cxn ang="0">
                    <a:pos x="connsiteX2281" y="connsiteY2281"/>
                  </a:cxn>
                  <a:cxn ang="0">
                    <a:pos x="connsiteX2282" y="connsiteY2282"/>
                  </a:cxn>
                  <a:cxn ang="0">
                    <a:pos x="connsiteX2283" y="connsiteY2283"/>
                  </a:cxn>
                  <a:cxn ang="0">
                    <a:pos x="connsiteX2284" y="connsiteY2284"/>
                  </a:cxn>
                  <a:cxn ang="0">
                    <a:pos x="connsiteX2285" y="connsiteY2285"/>
                  </a:cxn>
                  <a:cxn ang="0">
                    <a:pos x="connsiteX2286" y="connsiteY2286"/>
                  </a:cxn>
                  <a:cxn ang="0">
                    <a:pos x="connsiteX2287" y="connsiteY2287"/>
                  </a:cxn>
                  <a:cxn ang="0">
                    <a:pos x="connsiteX2288" y="connsiteY2288"/>
                  </a:cxn>
                  <a:cxn ang="0">
                    <a:pos x="connsiteX2289" y="connsiteY2289"/>
                  </a:cxn>
                  <a:cxn ang="0">
                    <a:pos x="connsiteX2290" y="connsiteY2290"/>
                  </a:cxn>
                  <a:cxn ang="0">
                    <a:pos x="connsiteX2291" y="connsiteY2291"/>
                  </a:cxn>
                  <a:cxn ang="0">
                    <a:pos x="connsiteX2292" y="connsiteY2292"/>
                  </a:cxn>
                  <a:cxn ang="0">
                    <a:pos x="connsiteX2293" y="connsiteY2293"/>
                  </a:cxn>
                  <a:cxn ang="0">
                    <a:pos x="connsiteX2294" y="connsiteY2294"/>
                  </a:cxn>
                  <a:cxn ang="0">
                    <a:pos x="connsiteX2295" y="connsiteY2295"/>
                  </a:cxn>
                  <a:cxn ang="0">
                    <a:pos x="connsiteX2296" y="connsiteY2296"/>
                  </a:cxn>
                  <a:cxn ang="0">
                    <a:pos x="connsiteX2297" y="connsiteY2297"/>
                  </a:cxn>
                  <a:cxn ang="0">
                    <a:pos x="connsiteX2298" y="connsiteY2298"/>
                  </a:cxn>
                  <a:cxn ang="0">
                    <a:pos x="connsiteX2299" y="connsiteY2299"/>
                  </a:cxn>
                  <a:cxn ang="0">
                    <a:pos x="connsiteX2300" y="connsiteY2300"/>
                  </a:cxn>
                  <a:cxn ang="0">
                    <a:pos x="connsiteX2301" y="connsiteY2301"/>
                  </a:cxn>
                  <a:cxn ang="0">
                    <a:pos x="connsiteX2302" y="connsiteY2302"/>
                  </a:cxn>
                  <a:cxn ang="0">
                    <a:pos x="connsiteX2303" y="connsiteY2303"/>
                  </a:cxn>
                  <a:cxn ang="0">
                    <a:pos x="connsiteX2304" y="connsiteY2304"/>
                  </a:cxn>
                  <a:cxn ang="0">
                    <a:pos x="connsiteX2305" y="connsiteY2305"/>
                  </a:cxn>
                  <a:cxn ang="0">
                    <a:pos x="connsiteX2306" y="connsiteY2306"/>
                  </a:cxn>
                  <a:cxn ang="0">
                    <a:pos x="connsiteX2307" y="connsiteY2307"/>
                  </a:cxn>
                  <a:cxn ang="0">
                    <a:pos x="connsiteX2308" y="connsiteY2308"/>
                  </a:cxn>
                  <a:cxn ang="0">
                    <a:pos x="connsiteX2309" y="connsiteY2309"/>
                  </a:cxn>
                  <a:cxn ang="0">
                    <a:pos x="connsiteX2310" y="connsiteY2310"/>
                  </a:cxn>
                  <a:cxn ang="0">
                    <a:pos x="connsiteX2311" y="connsiteY2311"/>
                  </a:cxn>
                  <a:cxn ang="0">
                    <a:pos x="connsiteX2312" y="connsiteY2312"/>
                  </a:cxn>
                  <a:cxn ang="0">
                    <a:pos x="connsiteX2313" y="connsiteY2313"/>
                  </a:cxn>
                  <a:cxn ang="0">
                    <a:pos x="connsiteX2314" y="connsiteY2314"/>
                  </a:cxn>
                  <a:cxn ang="0">
                    <a:pos x="connsiteX2315" y="connsiteY2315"/>
                  </a:cxn>
                  <a:cxn ang="0">
                    <a:pos x="connsiteX2316" y="connsiteY2316"/>
                  </a:cxn>
                  <a:cxn ang="0">
                    <a:pos x="connsiteX2317" y="connsiteY2317"/>
                  </a:cxn>
                  <a:cxn ang="0">
                    <a:pos x="connsiteX2318" y="connsiteY2318"/>
                  </a:cxn>
                  <a:cxn ang="0">
                    <a:pos x="connsiteX2319" y="connsiteY2319"/>
                  </a:cxn>
                  <a:cxn ang="0">
                    <a:pos x="connsiteX2320" y="connsiteY2320"/>
                  </a:cxn>
                  <a:cxn ang="0">
                    <a:pos x="connsiteX2321" y="connsiteY2321"/>
                  </a:cxn>
                  <a:cxn ang="0">
                    <a:pos x="connsiteX2322" y="connsiteY2322"/>
                  </a:cxn>
                  <a:cxn ang="0">
                    <a:pos x="connsiteX2323" y="connsiteY2323"/>
                  </a:cxn>
                  <a:cxn ang="0">
                    <a:pos x="connsiteX2324" y="connsiteY2324"/>
                  </a:cxn>
                  <a:cxn ang="0">
                    <a:pos x="connsiteX2325" y="connsiteY2325"/>
                  </a:cxn>
                  <a:cxn ang="0">
                    <a:pos x="connsiteX2326" y="connsiteY2326"/>
                  </a:cxn>
                  <a:cxn ang="0">
                    <a:pos x="connsiteX2327" y="connsiteY2327"/>
                  </a:cxn>
                  <a:cxn ang="0">
                    <a:pos x="connsiteX2328" y="connsiteY2328"/>
                  </a:cxn>
                  <a:cxn ang="0">
                    <a:pos x="connsiteX2329" y="connsiteY2329"/>
                  </a:cxn>
                  <a:cxn ang="0">
                    <a:pos x="connsiteX2330" y="connsiteY2330"/>
                  </a:cxn>
                  <a:cxn ang="0">
                    <a:pos x="connsiteX2331" y="connsiteY2331"/>
                  </a:cxn>
                  <a:cxn ang="0">
                    <a:pos x="connsiteX2332" y="connsiteY2332"/>
                  </a:cxn>
                  <a:cxn ang="0">
                    <a:pos x="connsiteX2333" y="connsiteY2333"/>
                  </a:cxn>
                  <a:cxn ang="0">
                    <a:pos x="connsiteX2334" y="connsiteY2334"/>
                  </a:cxn>
                  <a:cxn ang="0">
                    <a:pos x="connsiteX2335" y="connsiteY2335"/>
                  </a:cxn>
                  <a:cxn ang="0">
                    <a:pos x="connsiteX2336" y="connsiteY2336"/>
                  </a:cxn>
                  <a:cxn ang="0">
                    <a:pos x="connsiteX2337" y="connsiteY2337"/>
                  </a:cxn>
                  <a:cxn ang="0">
                    <a:pos x="connsiteX2338" y="connsiteY2338"/>
                  </a:cxn>
                  <a:cxn ang="0">
                    <a:pos x="connsiteX2339" y="connsiteY2339"/>
                  </a:cxn>
                  <a:cxn ang="0">
                    <a:pos x="connsiteX2340" y="connsiteY2340"/>
                  </a:cxn>
                  <a:cxn ang="0">
                    <a:pos x="connsiteX2341" y="connsiteY2341"/>
                  </a:cxn>
                  <a:cxn ang="0">
                    <a:pos x="connsiteX2342" y="connsiteY2342"/>
                  </a:cxn>
                  <a:cxn ang="0">
                    <a:pos x="connsiteX2343" y="connsiteY2343"/>
                  </a:cxn>
                  <a:cxn ang="0">
                    <a:pos x="connsiteX2344" y="connsiteY2344"/>
                  </a:cxn>
                  <a:cxn ang="0">
                    <a:pos x="connsiteX2345" y="connsiteY2345"/>
                  </a:cxn>
                  <a:cxn ang="0">
                    <a:pos x="connsiteX2346" y="connsiteY2346"/>
                  </a:cxn>
                  <a:cxn ang="0">
                    <a:pos x="connsiteX2347" y="connsiteY2347"/>
                  </a:cxn>
                  <a:cxn ang="0">
                    <a:pos x="connsiteX2348" y="connsiteY2348"/>
                  </a:cxn>
                  <a:cxn ang="0">
                    <a:pos x="connsiteX2349" y="connsiteY2349"/>
                  </a:cxn>
                  <a:cxn ang="0">
                    <a:pos x="connsiteX2350" y="connsiteY2350"/>
                  </a:cxn>
                  <a:cxn ang="0">
                    <a:pos x="connsiteX2351" y="connsiteY2351"/>
                  </a:cxn>
                  <a:cxn ang="0">
                    <a:pos x="connsiteX2352" y="connsiteY2352"/>
                  </a:cxn>
                  <a:cxn ang="0">
                    <a:pos x="connsiteX2353" y="connsiteY2353"/>
                  </a:cxn>
                  <a:cxn ang="0">
                    <a:pos x="connsiteX2354" y="connsiteY2354"/>
                  </a:cxn>
                  <a:cxn ang="0">
                    <a:pos x="connsiteX2355" y="connsiteY2355"/>
                  </a:cxn>
                  <a:cxn ang="0">
                    <a:pos x="connsiteX2356" y="connsiteY2356"/>
                  </a:cxn>
                  <a:cxn ang="0">
                    <a:pos x="connsiteX2357" y="connsiteY2357"/>
                  </a:cxn>
                  <a:cxn ang="0">
                    <a:pos x="connsiteX2358" y="connsiteY2358"/>
                  </a:cxn>
                  <a:cxn ang="0">
                    <a:pos x="connsiteX2359" y="connsiteY2359"/>
                  </a:cxn>
                  <a:cxn ang="0">
                    <a:pos x="connsiteX2360" y="connsiteY2360"/>
                  </a:cxn>
                  <a:cxn ang="0">
                    <a:pos x="connsiteX2361" y="connsiteY2361"/>
                  </a:cxn>
                  <a:cxn ang="0">
                    <a:pos x="connsiteX2362" y="connsiteY2362"/>
                  </a:cxn>
                  <a:cxn ang="0">
                    <a:pos x="connsiteX2363" y="connsiteY2363"/>
                  </a:cxn>
                  <a:cxn ang="0">
                    <a:pos x="connsiteX2364" y="connsiteY2364"/>
                  </a:cxn>
                  <a:cxn ang="0">
                    <a:pos x="connsiteX2365" y="connsiteY2365"/>
                  </a:cxn>
                  <a:cxn ang="0">
                    <a:pos x="connsiteX2366" y="connsiteY2366"/>
                  </a:cxn>
                  <a:cxn ang="0">
                    <a:pos x="connsiteX2367" y="connsiteY2367"/>
                  </a:cxn>
                  <a:cxn ang="0">
                    <a:pos x="connsiteX2368" y="connsiteY2368"/>
                  </a:cxn>
                  <a:cxn ang="0">
                    <a:pos x="connsiteX2369" y="connsiteY2369"/>
                  </a:cxn>
                  <a:cxn ang="0">
                    <a:pos x="connsiteX2370" y="connsiteY2370"/>
                  </a:cxn>
                  <a:cxn ang="0">
                    <a:pos x="connsiteX2371" y="connsiteY2371"/>
                  </a:cxn>
                  <a:cxn ang="0">
                    <a:pos x="connsiteX2372" y="connsiteY2372"/>
                  </a:cxn>
                  <a:cxn ang="0">
                    <a:pos x="connsiteX2373" y="connsiteY2373"/>
                  </a:cxn>
                  <a:cxn ang="0">
                    <a:pos x="connsiteX2374" y="connsiteY2374"/>
                  </a:cxn>
                  <a:cxn ang="0">
                    <a:pos x="connsiteX2375" y="connsiteY2375"/>
                  </a:cxn>
                  <a:cxn ang="0">
                    <a:pos x="connsiteX2376" y="connsiteY2376"/>
                  </a:cxn>
                  <a:cxn ang="0">
                    <a:pos x="connsiteX2377" y="connsiteY2377"/>
                  </a:cxn>
                  <a:cxn ang="0">
                    <a:pos x="connsiteX2378" y="connsiteY2378"/>
                  </a:cxn>
                  <a:cxn ang="0">
                    <a:pos x="connsiteX2379" y="connsiteY2379"/>
                  </a:cxn>
                  <a:cxn ang="0">
                    <a:pos x="connsiteX2380" y="connsiteY2380"/>
                  </a:cxn>
                  <a:cxn ang="0">
                    <a:pos x="connsiteX2381" y="connsiteY2381"/>
                  </a:cxn>
                  <a:cxn ang="0">
                    <a:pos x="connsiteX2382" y="connsiteY2382"/>
                  </a:cxn>
                  <a:cxn ang="0">
                    <a:pos x="connsiteX2383" y="connsiteY2383"/>
                  </a:cxn>
                  <a:cxn ang="0">
                    <a:pos x="connsiteX2384" y="connsiteY2384"/>
                  </a:cxn>
                  <a:cxn ang="0">
                    <a:pos x="connsiteX2385" y="connsiteY2385"/>
                  </a:cxn>
                  <a:cxn ang="0">
                    <a:pos x="connsiteX2386" y="connsiteY2386"/>
                  </a:cxn>
                  <a:cxn ang="0">
                    <a:pos x="connsiteX2387" y="connsiteY2387"/>
                  </a:cxn>
                  <a:cxn ang="0">
                    <a:pos x="connsiteX2388" y="connsiteY2388"/>
                  </a:cxn>
                  <a:cxn ang="0">
                    <a:pos x="connsiteX2389" y="connsiteY2389"/>
                  </a:cxn>
                  <a:cxn ang="0">
                    <a:pos x="connsiteX2390" y="connsiteY2390"/>
                  </a:cxn>
                  <a:cxn ang="0">
                    <a:pos x="connsiteX2391" y="connsiteY2391"/>
                  </a:cxn>
                  <a:cxn ang="0">
                    <a:pos x="connsiteX2392" y="connsiteY2392"/>
                  </a:cxn>
                  <a:cxn ang="0">
                    <a:pos x="connsiteX2393" y="connsiteY2393"/>
                  </a:cxn>
                  <a:cxn ang="0">
                    <a:pos x="connsiteX2394" y="connsiteY2394"/>
                  </a:cxn>
                  <a:cxn ang="0">
                    <a:pos x="connsiteX2395" y="connsiteY2395"/>
                  </a:cxn>
                  <a:cxn ang="0">
                    <a:pos x="connsiteX2396" y="connsiteY2396"/>
                  </a:cxn>
                  <a:cxn ang="0">
                    <a:pos x="connsiteX2397" y="connsiteY2397"/>
                  </a:cxn>
                  <a:cxn ang="0">
                    <a:pos x="connsiteX2398" y="connsiteY2398"/>
                  </a:cxn>
                  <a:cxn ang="0">
                    <a:pos x="connsiteX2399" y="connsiteY2399"/>
                  </a:cxn>
                  <a:cxn ang="0">
                    <a:pos x="connsiteX2400" y="connsiteY2400"/>
                  </a:cxn>
                  <a:cxn ang="0">
                    <a:pos x="connsiteX2401" y="connsiteY2401"/>
                  </a:cxn>
                  <a:cxn ang="0">
                    <a:pos x="connsiteX2402" y="connsiteY2402"/>
                  </a:cxn>
                  <a:cxn ang="0">
                    <a:pos x="connsiteX2403" y="connsiteY2403"/>
                  </a:cxn>
                  <a:cxn ang="0">
                    <a:pos x="connsiteX2404" y="connsiteY2404"/>
                  </a:cxn>
                  <a:cxn ang="0">
                    <a:pos x="connsiteX2405" y="connsiteY2405"/>
                  </a:cxn>
                  <a:cxn ang="0">
                    <a:pos x="connsiteX2406" y="connsiteY2406"/>
                  </a:cxn>
                  <a:cxn ang="0">
                    <a:pos x="connsiteX2407" y="connsiteY2407"/>
                  </a:cxn>
                  <a:cxn ang="0">
                    <a:pos x="connsiteX2408" y="connsiteY2408"/>
                  </a:cxn>
                  <a:cxn ang="0">
                    <a:pos x="connsiteX2409" y="connsiteY2409"/>
                  </a:cxn>
                  <a:cxn ang="0">
                    <a:pos x="connsiteX2410" y="connsiteY2410"/>
                  </a:cxn>
                  <a:cxn ang="0">
                    <a:pos x="connsiteX2411" y="connsiteY2411"/>
                  </a:cxn>
                  <a:cxn ang="0">
                    <a:pos x="connsiteX2412" y="connsiteY2412"/>
                  </a:cxn>
                  <a:cxn ang="0">
                    <a:pos x="connsiteX2413" y="connsiteY2413"/>
                  </a:cxn>
                  <a:cxn ang="0">
                    <a:pos x="connsiteX2414" y="connsiteY2414"/>
                  </a:cxn>
                  <a:cxn ang="0">
                    <a:pos x="connsiteX2415" y="connsiteY2415"/>
                  </a:cxn>
                  <a:cxn ang="0">
                    <a:pos x="connsiteX2416" y="connsiteY2416"/>
                  </a:cxn>
                  <a:cxn ang="0">
                    <a:pos x="connsiteX2417" y="connsiteY2417"/>
                  </a:cxn>
                  <a:cxn ang="0">
                    <a:pos x="connsiteX2418" y="connsiteY2418"/>
                  </a:cxn>
                  <a:cxn ang="0">
                    <a:pos x="connsiteX2419" y="connsiteY2419"/>
                  </a:cxn>
                  <a:cxn ang="0">
                    <a:pos x="connsiteX2420" y="connsiteY2420"/>
                  </a:cxn>
                  <a:cxn ang="0">
                    <a:pos x="connsiteX2421" y="connsiteY2421"/>
                  </a:cxn>
                  <a:cxn ang="0">
                    <a:pos x="connsiteX2422" y="connsiteY2422"/>
                  </a:cxn>
                  <a:cxn ang="0">
                    <a:pos x="connsiteX2423" y="connsiteY2423"/>
                  </a:cxn>
                  <a:cxn ang="0">
                    <a:pos x="connsiteX2424" y="connsiteY2424"/>
                  </a:cxn>
                  <a:cxn ang="0">
                    <a:pos x="connsiteX2425" y="connsiteY2425"/>
                  </a:cxn>
                  <a:cxn ang="0">
                    <a:pos x="connsiteX2426" y="connsiteY2426"/>
                  </a:cxn>
                  <a:cxn ang="0">
                    <a:pos x="connsiteX2427" y="connsiteY2427"/>
                  </a:cxn>
                  <a:cxn ang="0">
                    <a:pos x="connsiteX2428" y="connsiteY2428"/>
                  </a:cxn>
                  <a:cxn ang="0">
                    <a:pos x="connsiteX2429" y="connsiteY2429"/>
                  </a:cxn>
                  <a:cxn ang="0">
                    <a:pos x="connsiteX2430" y="connsiteY2430"/>
                  </a:cxn>
                  <a:cxn ang="0">
                    <a:pos x="connsiteX2431" y="connsiteY2431"/>
                  </a:cxn>
                  <a:cxn ang="0">
                    <a:pos x="connsiteX2432" y="connsiteY2432"/>
                  </a:cxn>
                  <a:cxn ang="0">
                    <a:pos x="connsiteX2433" y="connsiteY2433"/>
                  </a:cxn>
                  <a:cxn ang="0">
                    <a:pos x="connsiteX2434" y="connsiteY2434"/>
                  </a:cxn>
                  <a:cxn ang="0">
                    <a:pos x="connsiteX2435" y="connsiteY2435"/>
                  </a:cxn>
                  <a:cxn ang="0">
                    <a:pos x="connsiteX2436" y="connsiteY2436"/>
                  </a:cxn>
                  <a:cxn ang="0">
                    <a:pos x="connsiteX2437" y="connsiteY2437"/>
                  </a:cxn>
                  <a:cxn ang="0">
                    <a:pos x="connsiteX2438" y="connsiteY2438"/>
                  </a:cxn>
                  <a:cxn ang="0">
                    <a:pos x="connsiteX2439" y="connsiteY2439"/>
                  </a:cxn>
                  <a:cxn ang="0">
                    <a:pos x="connsiteX2440" y="connsiteY2440"/>
                  </a:cxn>
                  <a:cxn ang="0">
                    <a:pos x="connsiteX2441" y="connsiteY2441"/>
                  </a:cxn>
                  <a:cxn ang="0">
                    <a:pos x="connsiteX2442" y="connsiteY2442"/>
                  </a:cxn>
                  <a:cxn ang="0">
                    <a:pos x="connsiteX2443" y="connsiteY2443"/>
                  </a:cxn>
                  <a:cxn ang="0">
                    <a:pos x="connsiteX2444" y="connsiteY2444"/>
                  </a:cxn>
                  <a:cxn ang="0">
                    <a:pos x="connsiteX2445" y="connsiteY2445"/>
                  </a:cxn>
                  <a:cxn ang="0">
                    <a:pos x="connsiteX2446" y="connsiteY2446"/>
                  </a:cxn>
                  <a:cxn ang="0">
                    <a:pos x="connsiteX2447" y="connsiteY2447"/>
                  </a:cxn>
                  <a:cxn ang="0">
                    <a:pos x="connsiteX2448" y="connsiteY2448"/>
                  </a:cxn>
                  <a:cxn ang="0">
                    <a:pos x="connsiteX2449" y="connsiteY2449"/>
                  </a:cxn>
                  <a:cxn ang="0">
                    <a:pos x="connsiteX2450" y="connsiteY2450"/>
                  </a:cxn>
                  <a:cxn ang="0">
                    <a:pos x="connsiteX2451" y="connsiteY2451"/>
                  </a:cxn>
                  <a:cxn ang="0">
                    <a:pos x="connsiteX2452" y="connsiteY2452"/>
                  </a:cxn>
                  <a:cxn ang="0">
                    <a:pos x="connsiteX2453" y="connsiteY2453"/>
                  </a:cxn>
                  <a:cxn ang="0">
                    <a:pos x="connsiteX2454" y="connsiteY2454"/>
                  </a:cxn>
                  <a:cxn ang="0">
                    <a:pos x="connsiteX2455" y="connsiteY2455"/>
                  </a:cxn>
                  <a:cxn ang="0">
                    <a:pos x="connsiteX2456" y="connsiteY2456"/>
                  </a:cxn>
                  <a:cxn ang="0">
                    <a:pos x="connsiteX2457" y="connsiteY2457"/>
                  </a:cxn>
                  <a:cxn ang="0">
                    <a:pos x="connsiteX2458" y="connsiteY2458"/>
                  </a:cxn>
                  <a:cxn ang="0">
                    <a:pos x="connsiteX2459" y="connsiteY2459"/>
                  </a:cxn>
                  <a:cxn ang="0">
                    <a:pos x="connsiteX2460" y="connsiteY2460"/>
                  </a:cxn>
                  <a:cxn ang="0">
                    <a:pos x="connsiteX2461" y="connsiteY2461"/>
                  </a:cxn>
                  <a:cxn ang="0">
                    <a:pos x="connsiteX2462" y="connsiteY2462"/>
                  </a:cxn>
                  <a:cxn ang="0">
                    <a:pos x="connsiteX2463" y="connsiteY2463"/>
                  </a:cxn>
                  <a:cxn ang="0">
                    <a:pos x="connsiteX2464" y="connsiteY2464"/>
                  </a:cxn>
                  <a:cxn ang="0">
                    <a:pos x="connsiteX2465" y="connsiteY2465"/>
                  </a:cxn>
                  <a:cxn ang="0">
                    <a:pos x="connsiteX2466" y="connsiteY2466"/>
                  </a:cxn>
                  <a:cxn ang="0">
                    <a:pos x="connsiteX2467" y="connsiteY2467"/>
                  </a:cxn>
                  <a:cxn ang="0">
                    <a:pos x="connsiteX2468" y="connsiteY2468"/>
                  </a:cxn>
                  <a:cxn ang="0">
                    <a:pos x="connsiteX2469" y="connsiteY2469"/>
                  </a:cxn>
                  <a:cxn ang="0">
                    <a:pos x="connsiteX2470" y="connsiteY2470"/>
                  </a:cxn>
                  <a:cxn ang="0">
                    <a:pos x="connsiteX2471" y="connsiteY2471"/>
                  </a:cxn>
                  <a:cxn ang="0">
                    <a:pos x="connsiteX2472" y="connsiteY2472"/>
                  </a:cxn>
                  <a:cxn ang="0">
                    <a:pos x="connsiteX2473" y="connsiteY2473"/>
                  </a:cxn>
                  <a:cxn ang="0">
                    <a:pos x="connsiteX2474" y="connsiteY2474"/>
                  </a:cxn>
                  <a:cxn ang="0">
                    <a:pos x="connsiteX2475" y="connsiteY2475"/>
                  </a:cxn>
                  <a:cxn ang="0">
                    <a:pos x="connsiteX2476" y="connsiteY2476"/>
                  </a:cxn>
                  <a:cxn ang="0">
                    <a:pos x="connsiteX2477" y="connsiteY2477"/>
                  </a:cxn>
                  <a:cxn ang="0">
                    <a:pos x="connsiteX2478" y="connsiteY2478"/>
                  </a:cxn>
                  <a:cxn ang="0">
                    <a:pos x="connsiteX2479" y="connsiteY2479"/>
                  </a:cxn>
                  <a:cxn ang="0">
                    <a:pos x="connsiteX2480" y="connsiteY2480"/>
                  </a:cxn>
                  <a:cxn ang="0">
                    <a:pos x="connsiteX2481" y="connsiteY2481"/>
                  </a:cxn>
                  <a:cxn ang="0">
                    <a:pos x="connsiteX2482" y="connsiteY2482"/>
                  </a:cxn>
                  <a:cxn ang="0">
                    <a:pos x="connsiteX2483" y="connsiteY2483"/>
                  </a:cxn>
                  <a:cxn ang="0">
                    <a:pos x="connsiteX2484" y="connsiteY2484"/>
                  </a:cxn>
                  <a:cxn ang="0">
                    <a:pos x="connsiteX2485" y="connsiteY2485"/>
                  </a:cxn>
                  <a:cxn ang="0">
                    <a:pos x="connsiteX2486" y="connsiteY2486"/>
                  </a:cxn>
                  <a:cxn ang="0">
                    <a:pos x="connsiteX2487" y="connsiteY2487"/>
                  </a:cxn>
                  <a:cxn ang="0">
                    <a:pos x="connsiteX2488" y="connsiteY2488"/>
                  </a:cxn>
                  <a:cxn ang="0">
                    <a:pos x="connsiteX2489" y="connsiteY2489"/>
                  </a:cxn>
                  <a:cxn ang="0">
                    <a:pos x="connsiteX2490" y="connsiteY2490"/>
                  </a:cxn>
                  <a:cxn ang="0">
                    <a:pos x="connsiteX2491" y="connsiteY2491"/>
                  </a:cxn>
                  <a:cxn ang="0">
                    <a:pos x="connsiteX2492" y="connsiteY2492"/>
                  </a:cxn>
                  <a:cxn ang="0">
                    <a:pos x="connsiteX2493" y="connsiteY2493"/>
                  </a:cxn>
                  <a:cxn ang="0">
                    <a:pos x="connsiteX2494" y="connsiteY2494"/>
                  </a:cxn>
                  <a:cxn ang="0">
                    <a:pos x="connsiteX2495" y="connsiteY2495"/>
                  </a:cxn>
                  <a:cxn ang="0">
                    <a:pos x="connsiteX2496" y="connsiteY2496"/>
                  </a:cxn>
                  <a:cxn ang="0">
                    <a:pos x="connsiteX2497" y="connsiteY2497"/>
                  </a:cxn>
                  <a:cxn ang="0">
                    <a:pos x="connsiteX2498" y="connsiteY2498"/>
                  </a:cxn>
                  <a:cxn ang="0">
                    <a:pos x="connsiteX2499" y="connsiteY2499"/>
                  </a:cxn>
                  <a:cxn ang="0">
                    <a:pos x="connsiteX2500" y="connsiteY2500"/>
                  </a:cxn>
                  <a:cxn ang="0">
                    <a:pos x="connsiteX2501" y="connsiteY2501"/>
                  </a:cxn>
                  <a:cxn ang="0">
                    <a:pos x="connsiteX2502" y="connsiteY2502"/>
                  </a:cxn>
                  <a:cxn ang="0">
                    <a:pos x="connsiteX2503" y="connsiteY2503"/>
                  </a:cxn>
                  <a:cxn ang="0">
                    <a:pos x="connsiteX2504" y="connsiteY2504"/>
                  </a:cxn>
                  <a:cxn ang="0">
                    <a:pos x="connsiteX2505" y="connsiteY2505"/>
                  </a:cxn>
                  <a:cxn ang="0">
                    <a:pos x="connsiteX2506" y="connsiteY2506"/>
                  </a:cxn>
                  <a:cxn ang="0">
                    <a:pos x="connsiteX2507" y="connsiteY2507"/>
                  </a:cxn>
                  <a:cxn ang="0">
                    <a:pos x="connsiteX2508" y="connsiteY2508"/>
                  </a:cxn>
                  <a:cxn ang="0">
                    <a:pos x="connsiteX2509" y="connsiteY2509"/>
                  </a:cxn>
                  <a:cxn ang="0">
                    <a:pos x="connsiteX2510" y="connsiteY2510"/>
                  </a:cxn>
                  <a:cxn ang="0">
                    <a:pos x="connsiteX2511" y="connsiteY2511"/>
                  </a:cxn>
                  <a:cxn ang="0">
                    <a:pos x="connsiteX2512" y="connsiteY2512"/>
                  </a:cxn>
                  <a:cxn ang="0">
                    <a:pos x="connsiteX2513" y="connsiteY2513"/>
                  </a:cxn>
                  <a:cxn ang="0">
                    <a:pos x="connsiteX2514" y="connsiteY2514"/>
                  </a:cxn>
                  <a:cxn ang="0">
                    <a:pos x="connsiteX2515" y="connsiteY2515"/>
                  </a:cxn>
                  <a:cxn ang="0">
                    <a:pos x="connsiteX2516" y="connsiteY2516"/>
                  </a:cxn>
                  <a:cxn ang="0">
                    <a:pos x="connsiteX2517" y="connsiteY2517"/>
                  </a:cxn>
                  <a:cxn ang="0">
                    <a:pos x="connsiteX2518" y="connsiteY2518"/>
                  </a:cxn>
                  <a:cxn ang="0">
                    <a:pos x="connsiteX2519" y="connsiteY2519"/>
                  </a:cxn>
                  <a:cxn ang="0">
                    <a:pos x="connsiteX2520" y="connsiteY2520"/>
                  </a:cxn>
                  <a:cxn ang="0">
                    <a:pos x="connsiteX2521" y="connsiteY2521"/>
                  </a:cxn>
                  <a:cxn ang="0">
                    <a:pos x="connsiteX2522" y="connsiteY2522"/>
                  </a:cxn>
                  <a:cxn ang="0">
                    <a:pos x="connsiteX2523" y="connsiteY2523"/>
                  </a:cxn>
                  <a:cxn ang="0">
                    <a:pos x="connsiteX2524" y="connsiteY2524"/>
                  </a:cxn>
                  <a:cxn ang="0">
                    <a:pos x="connsiteX2525" y="connsiteY2525"/>
                  </a:cxn>
                  <a:cxn ang="0">
                    <a:pos x="connsiteX2526" y="connsiteY2526"/>
                  </a:cxn>
                  <a:cxn ang="0">
                    <a:pos x="connsiteX2527" y="connsiteY2527"/>
                  </a:cxn>
                  <a:cxn ang="0">
                    <a:pos x="connsiteX2528" y="connsiteY2528"/>
                  </a:cxn>
                  <a:cxn ang="0">
                    <a:pos x="connsiteX2529" y="connsiteY2529"/>
                  </a:cxn>
                  <a:cxn ang="0">
                    <a:pos x="connsiteX2530" y="connsiteY2530"/>
                  </a:cxn>
                  <a:cxn ang="0">
                    <a:pos x="connsiteX2531" y="connsiteY2531"/>
                  </a:cxn>
                  <a:cxn ang="0">
                    <a:pos x="connsiteX2532" y="connsiteY2532"/>
                  </a:cxn>
                  <a:cxn ang="0">
                    <a:pos x="connsiteX2533" y="connsiteY2533"/>
                  </a:cxn>
                  <a:cxn ang="0">
                    <a:pos x="connsiteX2534" y="connsiteY2534"/>
                  </a:cxn>
                  <a:cxn ang="0">
                    <a:pos x="connsiteX2535" y="connsiteY2535"/>
                  </a:cxn>
                  <a:cxn ang="0">
                    <a:pos x="connsiteX2536" y="connsiteY2536"/>
                  </a:cxn>
                  <a:cxn ang="0">
                    <a:pos x="connsiteX2537" y="connsiteY2537"/>
                  </a:cxn>
                  <a:cxn ang="0">
                    <a:pos x="connsiteX2538" y="connsiteY2538"/>
                  </a:cxn>
                  <a:cxn ang="0">
                    <a:pos x="connsiteX2539" y="connsiteY2539"/>
                  </a:cxn>
                  <a:cxn ang="0">
                    <a:pos x="connsiteX2540" y="connsiteY2540"/>
                  </a:cxn>
                  <a:cxn ang="0">
                    <a:pos x="connsiteX2541" y="connsiteY2541"/>
                  </a:cxn>
                  <a:cxn ang="0">
                    <a:pos x="connsiteX2542" y="connsiteY2542"/>
                  </a:cxn>
                  <a:cxn ang="0">
                    <a:pos x="connsiteX2543" y="connsiteY2543"/>
                  </a:cxn>
                  <a:cxn ang="0">
                    <a:pos x="connsiteX2544" y="connsiteY2544"/>
                  </a:cxn>
                  <a:cxn ang="0">
                    <a:pos x="connsiteX2545" y="connsiteY2545"/>
                  </a:cxn>
                  <a:cxn ang="0">
                    <a:pos x="connsiteX2546" y="connsiteY2546"/>
                  </a:cxn>
                  <a:cxn ang="0">
                    <a:pos x="connsiteX2547" y="connsiteY2547"/>
                  </a:cxn>
                  <a:cxn ang="0">
                    <a:pos x="connsiteX2548" y="connsiteY2548"/>
                  </a:cxn>
                  <a:cxn ang="0">
                    <a:pos x="connsiteX2549" y="connsiteY2549"/>
                  </a:cxn>
                  <a:cxn ang="0">
                    <a:pos x="connsiteX2550" y="connsiteY2550"/>
                  </a:cxn>
                  <a:cxn ang="0">
                    <a:pos x="connsiteX2551" y="connsiteY2551"/>
                  </a:cxn>
                  <a:cxn ang="0">
                    <a:pos x="connsiteX2552" y="connsiteY2552"/>
                  </a:cxn>
                  <a:cxn ang="0">
                    <a:pos x="connsiteX2553" y="connsiteY2553"/>
                  </a:cxn>
                  <a:cxn ang="0">
                    <a:pos x="connsiteX2554" y="connsiteY2554"/>
                  </a:cxn>
                  <a:cxn ang="0">
                    <a:pos x="connsiteX2555" y="connsiteY2555"/>
                  </a:cxn>
                  <a:cxn ang="0">
                    <a:pos x="connsiteX2556" y="connsiteY2556"/>
                  </a:cxn>
                  <a:cxn ang="0">
                    <a:pos x="connsiteX2557" y="connsiteY2557"/>
                  </a:cxn>
                  <a:cxn ang="0">
                    <a:pos x="connsiteX2558" y="connsiteY2558"/>
                  </a:cxn>
                  <a:cxn ang="0">
                    <a:pos x="connsiteX2559" y="connsiteY2559"/>
                  </a:cxn>
                  <a:cxn ang="0">
                    <a:pos x="connsiteX2560" y="connsiteY2560"/>
                  </a:cxn>
                  <a:cxn ang="0">
                    <a:pos x="connsiteX2561" y="connsiteY2561"/>
                  </a:cxn>
                  <a:cxn ang="0">
                    <a:pos x="connsiteX2562" y="connsiteY2562"/>
                  </a:cxn>
                  <a:cxn ang="0">
                    <a:pos x="connsiteX2563" y="connsiteY2563"/>
                  </a:cxn>
                  <a:cxn ang="0">
                    <a:pos x="connsiteX2564" y="connsiteY2564"/>
                  </a:cxn>
                  <a:cxn ang="0">
                    <a:pos x="connsiteX2565" y="connsiteY2565"/>
                  </a:cxn>
                  <a:cxn ang="0">
                    <a:pos x="connsiteX2566" y="connsiteY2566"/>
                  </a:cxn>
                  <a:cxn ang="0">
                    <a:pos x="connsiteX2567" y="connsiteY2567"/>
                  </a:cxn>
                  <a:cxn ang="0">
                    <a:pos x="connsiteX2568" y="connsiteY2568"/>
                  </a:cxn>
                  <a:cxn ang="0">
                    <a:pos x="connsiteX2569" y="connsiteY2569"/>
                  </a:cxn>
                  <a:cxn ang="0">
                    <a:pos x="connsiteX2570" y="connsiteY2570"/>
                  </a:cxn>
                  <a:cxn ang="0">
                    <a:pos x="connsiteX2571" y="connsiteY2571"/>
                  </a:cxn>
                  <a:cxn ang="0">
                    <a:pos x="connsiteX2572" y="connsiteY2572"/>
                  </a:cxn>
                  <a:cxn ang="0">
                    <a:pos x="connsiteX2573" y="connsiteY2573"/>
                  </a:cxn>
                  <a:cxn ang="0">
                    <a:pos x="connsiteX2574" y="connsiteY2574"/>
                  </a:cxn>
                  <a:cxn ang="0">
                    <a:pos x="connsiteX2575" y="connsiteY2575"/>
                  </a:cxn>
                  <a:cxn ang="0">
                    <a:pos x="connsiteX2576" y="connsiteY2576"/>
                  </a:cxn>
                  <a:cxn ang="0">
                    <a:pos x="connsiteX2577" y="connsiteY2577"/>
                  </a:cxn>
                  <a:cxn ang="0">
                    <a:pos x="connsiteX2578" y="connsiteY2578"/>
                  </a:cxn>
                  <a:cxn ang="0">
                    <a:pos x="connsiteX2579" y="connsiteY2579"/>
                  </a:cxn>
                  <a:cxn ang="0">
                    <a:pos x="connsiteX2580" y="connsiteY2580"/>
                  </a:cxn>
                  <a:cxn ang="0">
                    <a:pos x="connsiteX2581" y="connsiteY2581"/>
                  </a:cxn>
                  <a:cxn ang="0">
                    <a:pos x="connsiteX2582" y="connsiteY2582"/>
                  </a:cxn>
                  <a:cxn ang="0">
                    <a:pos x="connsiteX2583" y="connsiteY2583"/>
                  </a:cxn>
                  <a:cxn ang="0">
                    <a:pos x="connsiteX2584" y="connsiteY2584"/>
                  </a:cxn>
                  <a:cxn ang="0">
                    <a:pos x="connsiteX2585" y="connsiteY2585"/>
                  </a:cxn>
                  <a:cxn ang="0">
                    <a:pos x="connsiteX2586" y="connsiteY2586"/>
                  </a:cxn>
                  <a:cxn ang="0">
                    <a:pos x="connsiteX2587" y="connsiteY2587"/>
                  </a:cxn>
                  <a:cxn ang="0">
                    <a:pos x="connsiteX2588" y="connsiteY2588"/>
                  </a:cxn>
                  <a:cxn ang="0">
                    <a:pos x="connsiteX2589" y="connsiteY2589"/>
                  </a:cxn>
                  <a:cxn ang="0">
                    <a:pos x="connsiteX2590" y="connsiteY2590"/>
                  </a:cxn>
                  <a:cxn ang="0">
                    <a:pos x="connsiteX2591" y="connsiteY2591"/>
                  </a:cxn>
                  <a:cxn ang="0">
                    <a:pos x="connsiteX2592" y="connsiteY2592"/>
                  </a:cxn>
                  <a:cxn ang="0">
                    <a:pos x="connsiteX2593" y="connsiteY2593"/>
                  </a:cxn>
                  <a:cxn ang="0">
                    <a:pos x="connsiteX2594" y="connsiteY2594"/>
                  </a:cxn>
                  <a:cxn ang="0">
                    <a:pos x="connsiteX2595" y="connsiteY2595"/>
                  </a:cxn>
                  <a:cxn ang="0">
                    <a:pos x="connsiteX2596" y="connsiteY2596"/>
                  </a:cxn>
                  <a:cxn ang="0">
                    <a:pos x="connsiteX2597" y="connsiteY2597"/>
                  </a:cxn>
                  <a:cxn ang="0">
                    <a:pos x="connsiteX2598" y="connsiteY2598"/>
                  </a:cxn>
                  <a:cxn ang="0">
                    <a:pos x="connsiteX2599" y="connsiteY2599"/>
                  </a:cxn>
                  <a:cxn ang="0">
                    <a:pos x="connsiteX2600" y="connsiteY2600"/>
                  </a:cxn>
                  <a:cxn ang="0">
                    <a:pos x="connsiteX2601" y="connsiteY2601"/>
                  </a:cxn>
                  <a:cxn ang="0">
                    <a:pos x="connsiteX2602" y="connsiteY2602"/>
                  </a:cxn>
                  <a:cxn ang="0">
                    <a:pos x="connsiteX2603" y="connsiteY2603"/>
                  </a:cxn>
                  <a:cxn ang="0">
                    <a:pos x="connsiteX2604" y="connsiteY2604"/>
                  </a:cxn>
                  <a:cxn ang="0">
                    <a:pos x="connsiteX2605" y="connsiteY2605"/>
                  </a:cxn>
                  <a:cxn ang="0">
                    <a:pos x="connsiteX2606" y="connsiteY2606"/>
                  </a:cxn>
                  <a:cxn ang="0">
                    <a:pos x="connsiteX2607" y="connsiteY2607"/>
                  </a:cxn>
                  <a:cxn ang="0">
                    <a:pos x="connsiteX2608" y="connsiteY2608"/>
                  </a:cxn>
                  <a:cxn ang="0">
                    <a:pos x="connsiteX2609" y="connsiteY2609"/>
                  </a:cxn>
                  <a:cxn ang="0">
                    <a:pos x="connsiteX2610" y="connsiteY2610"/>
                  </a:cxn>
                  <a:cxn ang="0">
                    <a:pos x="connsiteX2611" y="connsiteY2611"/>
                  </a:cxn>
                  <a:cxn ang="0">
                    <a:pos x="connsiteX2612" y="connsiteY2612"/>
                  </a:cxn>
                  <a:cxn ang="0">
                    <a:pos x="connsiteX2613" y="connsiteY2613"/>
                  </a:cxn>
                  <a:cxn ang="0">
                    <a:pos x="connsiteX2614" y="connsiteY2614"/>
                  </a:cxn>
                  <a:cxn ang="0">
                    <a:pos x="connsiteX2615" y="connsiteY2615"/>
                  </a:cxn>
                  <a:cxn ang="0">
                    <a:pos x="connsiteX2616" y="connsiteY2616"/>
                  </a:cxn>
                  <a:cxn ang="0">
                    <a:pos x="connsiteX2617" y="connsiteY2617"/>
                  </a:cxn>
                  <a:cxn ang="0">
                    <a:pos x="connsiteX2618" y="connsiteY2618"/>
                  </a:cxn>
                  <a:cxn ang="0">
                    <a:pos x="connsiteX2619" y="connsiteY2619"/>
                  </a:cxn>
                  <a:cxn ang="0">
                    <a:pos x="connsiteX2620" y="connsiteY2620"/>
                  </a:cxn>
                  <a:cxn ang="0">
                    <a:pos x="connsiteX2621" y="connsiteY2621"/>
                  </a:cxn>
                  <a:cxn ang="0">
                    <a:pos x="connsiteX2622" y="connsiteY2622"/>
                  </a:cxn>
                  <a:cxn ang="0">
                    <a:pos x="connsiteX2623" y="connsiteY2623"/>
                  </a:cxn>
                  <a:cxn ang="0">
                    <a:pos x="connsiteX2624" y="connsiteY2624"/>
                  </a:cxn>
                  <a:cxn ang="0">
                    <a:pos x="connsiteX2625" y="connsiteY2625"/>
                  </a:cxn>
                  <a:cxn ang="0">
                    <a:pos x="connsiteX2626" y="connsiteY2626"/>
                  </a:cxn>
                  <a:cxn ang="0">
                    <a:pos x="connsiteX2627" y="connsiteY2627"/>
                  </a:cxn>
                  <a:cxn ang="0">
                    <a:pos x="connsiteX2628" y="connsiteY2628"/>
                  </a:cxn>
                  <a:cxn ang="0">
                    <a:pos x="connsiteX2629" y="connsiteY2629"/>
                  </a:cxn>
                  <a:cxn ang="0">
                    <a:pos x="connsiteX2630" y="connsiteY2630"/>
                  </a:cxn>
                  <a:cxn ang="0">
                    <a:pos x="connsiteX2631" y="connsiteY2631"/>
                  </a:cxn>
                  <a:cxn ang="0">
                    <a:pos x="connsiteX2632" y="connsiteY2632"/>
                  </a:cxn>
                  <a:cxn ang="0">
                    <a:pos x="connsiteX2633" y="connsiteY2633"/>
                  </a:cxn>
                  <a:cxn ang="0">
                    <a:pos x="connsiteX2634" y="connsiteY2634"/>
                  </a:cxn>
                  <a:cxn ang="0">
                    <a:pos x="connsiteX2635" y="connsiteY2635"/>
                  </a:cxn>
                  <a:cxn ang="0">
                    <a:pos x="connsiteX2636" y="connsiteY2636"/>
                  </a:cxn>
                  <a:cxn ang="0">
                    <a:pos x="connsiteX2637" y="connsiteY2637"/>
                  </a:cxn>
                  <a:cxn ang="0">
                    <a:pos x="connsiteX2638" y="connsiteY2638"/>
                  </a:cxn>
                  <a:cxn ang="0">
                    <a:pos x="connsiteX2639" y="connsiteY2639"/>
                  </a:cxn>
                  <a:cxn ang="0">
                    <a:pos x="connsiteX2640" y="connsiteY2640"/>
                  </a:cxn>
                  <a:cxn ang="0">
                    <a:pos x="connsiteX2641" y="connsiteY2641"/>
                  </a:cxn>
                  <a:cxn ang="0">
                    <a:pos x="connsiteX2642" y="connsiteY2642"/>
                  </a:cxn>
                  <a:cxn ang="0">
                    <a:pos x="connsiteX2643" y="connsiteY2643"/>
                  </a:cxn>
                  <a:cxn ang="0">
                    <a:pos x="connsiteX2644" y="connsiteY2644"/>
                  </a:cxn>
                  <a:cxn ang="0">
                    <a:pos x="connsiteX2645" y="connsiteY2645"/>
                  </a:cxn>
                  <a:cxn ang="0">
                    <a:pos x="connsiteX2646" y="connsiteY2646"/>
                  </a:cxn>
                  <a:cxn ang="0">
                    <a:pos x="connsiteX2647" y="connsiteY2647"/>
                  </a:cxn>
                  <a:cxn ang="0">
                    <a:pos x="connsiteX2648" y="connsiteY2648"/>
                  </a:cxn>
                  <a:cxn ang="0">
                    <a:pos x="connsiteX2649" y="connsiteY2649"/>
                  </a:cxn>
                  <a:cxn ang="0">
                    <a:pos x="connsiteX2650" y="connsiteY2650"/>
                  </a:cxn>
                  <a:cxn ang="0">
                    <a:pos x="connsiteX2651" y="connsiteY2651"/>
                  </a:cxn>
                  <a:cxn ang="0">
                    <a:pos x="connsiteX2652" y="connsiteY2652"/>
                  </a:cxn>
                  <a:cxn ang="0">
                    <a:pos x="connsiteX2653" y="connsiteY2653"/>
                  </a:cxn>
                  <a:cxn ang="0">
                    <a:pos x="connsiteX2654" y="connsiteY2654"/>
                  </a:cxn>
                  <a:cxn ang="0">
                    <a:pos x="connsiteX2655" y="connsiteY2655"/>
                  </a:cxn>
                  <a:cxn ang="0">
                    <a:pos x="connsiteX2656" y="connsiteY2656"/>
                  </a:cxn>
                  <a:cxn ang="0">
                    <a:pos x="connsiteX2657" y="connsiteY2657"/>
                  </a:cxn>
                  <a:cxn ang="0">
                    <a:pos x="connsiteX2658" y="connsiteY2658"/>
                  </a:cxn>
                  <a:cxn ang="0">
                    <a:pos x="connsiteX2659" y="connsiteY2659"/>
                  </a:cxn>
                  <a:cxn ang="0">
                    <a:pos x="connsiteX2660" y="connsiteY2660"/>
                  </a:cxn>
                  <a:cxn ang="0">
                    <a:pos x="connsiteX2661" y="connsiteY2661"/>
                  </a:cxn>
                  <a:cxn ang="0">
                    <a:pos x="connsiteX2662" y="connsiteY2662"/>
                  </a:cxn>
                  <a:cxn ang="0">
                    <a:pos x="connsiteX2663" y="connsiteY2663"/>
                  </a:cxn>
                  <a:cxn ang="0">
                    <a:pos x="connsiteX2664" y="connsiteY2664"/>
                  </a:cxn>
                  <a:cxn ang="0">
                    <a:pos x="connsiteX2665" y="connsiteY2665"/>
                  </a:cxn>
                  <a:cxn ang="0">
                    <a:pos x="connsiteX2666" y="connsiteY2666"/>
                  </a:cxn>
                  <a:cxn ang="0">
                    <a:pos x="connsiteX2667" y="connsiteY2667"/>
                  </a:cxn>
                  <a:cxn ang="0">
                    <a:pos x="connsiteX2668" y="connsiteY2668"/>
                  </a:cxn>
                  <a:cxn ang="0">
                    <a:pos x="connsiteX2669" y="connsiteY2669"/>
                  </a:cxn>
                  <a:cxn ang="0">
                    <a:pos x="connsiteX2670" y="connsiteY2670"/>
                  </a:cxn>
                  <a:cxn ang="0">
                    <a:pos x="connsiteX2671" y="connsiteY2671"/>
                  </a:cxn>
                  <a:cxn ang="0">
                    <a:pos x="connsiteX2672" y="connsiteY2672"/>
                  </a:cxn>
                  <a:cxn ang="0">
                    <a:pos x="connsiteX2673" y="connsiteY2673"/>
                  </a:cxn>
                  <a:cxn ang="0">
                    <a:pos x="connsiteX2674" y="connsiteY2674"/>
                  </a:cxn>
                  <a:cxn ang="0">
                    <a:pos x="connsiteX2675" y="connsiteY2675"/>
                  </a:cxn>
                  <a:cxn ang="0">
                    <a:pos x="connsiteX2676" y="connsiteY2676"/>
                  </a:cxn>
                  <a:cxn ang="0">
                    <a:pos x="connsiteX2677" y="connsiteY2677"/>
                  </a:cxn>
                  <a:cxn ang="0">
                    <a:pos x="connsiteX2678" y="connsiteY2678"/>
                  </a:cxn>
                  <a:cxn ang="0">
                    <a:pos x="connsiteX2679" y="connsiteY2679"/>
                  </a:cxn>
                  <a:cxn ang="0">
                    <a:pos x="connsiteX2680" y="connsiteY2680"/>
                  </a:cxn>
                  <a:cxn ang="0">
                    <a:pos x="connsiteX2681" y="connsiteY2681"/>
                  </a:cxn>
                  <a:cxn ang="0">
                    <a:pos x="connsiteX2682" y="connsiteY2682"/>
                  </a:cxn>
                  <a:cxn ang="0">
                    <a:pos x="connsiteX2683" y="connsiteY2683"/>
                  </a:cxn>
                  <a:cxn ang="0">
                    <a:pos x="connsiteX2684" y="connsiteY2684"/>
                  </a:cxn>
                  <a:cxn ang="0">
                    <a:pos x="connsiteX2685" y="connsiteY2685"/>
                  </a:cxn>
                  <a:cxn ang="0">
                    <a:pos x="connsiteX2686" y="connsiteY2686"/>
                  </a:cxn>
                  <a:cxn ang="0">
                    <a:pos x="connsiteX2687" y="connsiteY2687"/>
                  </a:cxn>
                  <a:cxn ang="0">
                    <a:pos x="connsiteX2688" y="connsiteY2688"/>
                  </a:cxn>
                  <a:cxn ang="0">
                    <a:pos x="connsiteX2689" y="connsiteY2689"/>
                  </a:cxn>
                  <a:cxn ang="0">
                    <a:pos x="connsiteX2690" y="connsiteY2690"/>
                  </a:cxn>
                  <a:cxn ang="0">
                    <a:pos x="connsiteX2691" y="connsiteY2691"/>
                  </a:cxn>
                  <a:cxn ang="0">
                    <a:pos x="connsiteX2692" y="connsiteY2692"/>
                  </a:cxn>
                  <a:cxn ang="0">
                    <a:pos x="connsiteX2693" y="connsiteY2693"/>
                  </a:cxn>
                  <a:cxn ang="0">
                    <a:pos x="connsiteX2694" y="connsiteY2694"/>
                  </a:cxn>
                  <a:cxn ang="0">
                    <a:pos x="connsiteX2695" y="connsiteY2695"/>
                  </a:cxn>
                  <a:cxn ang="0">
                    <a:pos x="connsiteX2696" y="connsiteY2696"/>
                  </a:cxn>
                  <a:cxn ang="0">
                    <a:pos x="connsiteX2697" y="connsiteY2697"/>
                  </a:cxn>
                  <a:cxn ang="0">
                    <a:pos x="connsiteX2698" y="connsiteY2698"/>
                  </a:cxn>
                  <a:cxn ang="0">
                    <a:pos x="connsiteX2699" y="connsiteY2699"/>
                  </a:cxn>
                  <a:cxn ang="0">
                    <a:pos x="connsiteX2700" y="connsiteY2700"/>
                  </a:cxn>
                  <a:cxn ang="0">
                    <a:pos x="connsiteX2701" y="connsiteY2701"/>
                  </a:cxn>
                  <a:cxn ang="0">
                    <a:pos x="connsiteX2702" y="connsiteY2702"/>
                  </a:cxn>
                  <a:cxn ang="0">
                    <a:pos x="connsiteX2703" y="connsiteY2703"/>
                  </a:cxn>
                  <a:cxn ang="0">
                    <a:pos x="connsiteX2704" y="connsiteY2704"/>
                  </a:cxn>
                  <a:cxn ang="0">
                    <a:pos x="connsiteX2705" y="connsiteY2705"/>
                  </a:cxn>
                  <a:cxn ang="0">
                    <a:pos x="connsiteX2706" y="connsiteY2706"/>
                  </a:cxn>
                  <a:cxn ang="0">
                    <a:pos x="connsiteX2707" y="connsiteY2707"/>
                  </a:cxn>
                  <a:cxn ang="0">
                    <a:pos x="connsiteX2708" y="connsiteY2708"/>
                  </a:cxn>
                  <a:cxn ang="0">
                    <a:pos x="connsiteX2709" y="connsiteY2709"/>
                  </a:cxn>
                  <a:cxn ang="0">
                    <a:pos x="connsiteX2710" y="connsiteY2710"/>
                  </a:cxn>
                  <a:cxn ang="0">
                    <a:pos x="connsiteX2711" y="connsiteY2711"/>
                  </a:cxn>
                  <a:cxn ang="0">
                    <a:pos x="connsiteX2712" y="connsiteY2712"/>
                  </a:cxn>
                  <a:cxn ang="0">
                    <a:pos x="connsiteX2713" y="connsiteY2713"/>
                  </a:cxn>
                  <a:cxn ang="0">
                    <a:pos x="connsiteX2714" y="connsiteY2714"/>
                  </a:cxn>
                  <a:cxn ang="0">
                    <a:pos x="connsiteX2715" y="connsiteY2715"/>
                  </a:cxn>
                  <a:cxn ang="0">
                    <a:pos x="connsiteX2716" y="connsiteY2716"/>
                  </a:cxn>
                  <a:cxn ang="0">
                    <a:pos x="connsiteX2717" y="connsiteY2717"/>
                  </a:cxn>
                  <a:cxn ang="0">
                    <a:pos x="connsiteX2718" y="connsiteY2718"/>
                  </a:cxn>
                  <a:cxn ang="0">
                    <a:pos x="connsiteX2719" y="connsiteY2719"/>
                  </a:cxn>
                  <a:cxn ang="0">
                    <a:pos x="connsiteX2720" y="connsiteY2720"/>
                  </a:cxn>
                  <a:cxn ang="0">
                    <a:pos x="connsiteX2721" y="connsiteY2721"/>
                  </a:cxn>
                  <a:cxn ang="0">
                    <a:pos x="connsiteX2722" y="connsiteY2722"/>
                  </a:cxn>
                  <a:cxn ang="0">
                    <a:pos x="connsiteX2723" y="connsiteY2723"/>
                  </a:cxn>
                  <a:cxn ang="0">
                    <a:pos x="connsiteX2724" y="connsiteY2724"/>
                  </a:cxn>
                  <a:cxn ang="0">
                    <a:pos x="connsiteX2725" y="connsiteY2725"/>
                  </a:cxn>
                  <a:cxn ang="0">
                    <a:pos x="connsiteX2726" y="connsiteY2726"/>
                  </a:cxn>
                  <a:cxn ang="0">
                    <a:pos x="connsiteX2727" y="connsiteY2727"/>
                  </a:cxn>
                  <a:cxn ang="0">
                    <a:pos x="connsiteX2728" y="connsiteY2728"/>
                  </a:cxn>
                  <a:cxn ang="0">
                    <a:pos x="connsiteX2729" y="connsiteY2729"/>
                  </a:cxn>
                  <a:cxn ang="0">
                    <a:pos x="connsiteX2730" y="connsiteY2730"/>
                  </a:cxn>
                  <a:cxn ang="0">
                    <a:pos x="connsiteX2731" y="connsiteY2731"/>
                  </a:cxn>
                  <a:cxn ang="0">
                    <a:pos x="connsiteX2732" y="connsiteY2732"/>
                  </a:cxn>
                  <a:cxn ang="0">
                    <a:pos x="connsiteX2733" y="connsiteY2733"/>
                  </a:cxn>
                  <a:cxn ang="0">
                    <a:pos x="connsiteX2734" y="connsiteY2734"/>
                  </a:cxn>
                  <a:cxn ang="0">
                    <a:pos x="connsiteX2735" y="connsiteY2735"/>
                  </a:cxn>
                  <a:cxn ang="0">
                    <a:pos x="connsiteX2736" y="connsiteY2736"/>
                  </a:cxn>
                  <a:cxn ang="0">
                    <a:pos x="connsiteX2737" y="connsiteY2737"/>
                  </a:cxn>
                  <a:cxn ang="0">
                    <a:pos x="connsiteX2738" y="connsiteY2738"/>
                  </a:cxn>
                  <a:cxn ang="0">
                    <a:pos x="connsiteX2739" y="connsiteY2739"/>
                  </a:cxn>
                  <a:cxn ang="0">
                    <a:pos x="connsiteX2740" y="connsiteY2740"/>
                  </a:cxn>
                  <a:cxn ang="0">
                    <a:pos x="connsiteX2741" y="connsiteY2741"/>
                  </a:cxn>
                  <a:cxn ang="0">
                    <a:pos x="connsiteX2742" y="connsiteY2742"/>
                  </a:cxn>
                  <a:cxn ang="0">
                    <a:pos x="connsiteX2743" y="connsiteY2743"/>
                  </a:cxn>
                  <a:cxn ang="0">
                    <a:pos x="connsiteX2744" y="connsiteY2744"/>
                  </a:cxn>
                  <a:cxn ang="0">
                    <a:pos x="connsiteX2745" y="connsiteY2745"/>
                  </a:cxn>
                  <a:cxn ang="0">
                    <a:pos x="connsiteX2746" y="connsiteY2746"/>
                  </a:cxn>
                  <a:cxn ang="0">
                    <a:pos x="connsiteX2747" y="connsiteY2747"/>
                  </a:cxn>
                  <a:cxn ang="0">
                    <a:pos x="connsiteX2748" y="connsiteY2748"/>
                  </a:cxn>
                  <a:cxn ang="0">
                    <a:pos x="connsiteX2749" y="connsiteY2749"/>
                  </a:cxn>
                  <a:cxn ang="0">
                    <a:pos x="connsiteX2750" y="connsiteY2750"/>
                  </a:cxn>
                  <a:cxn ang="0">
                    <a:pos x="connsiteX2751" y="connsiteY2751"/>
                  </a:cxn>
                  <a:cxn ang="0">
                    <a:pos x="connsiteX2752" y="connsiteY2752"/>
                  </a:cxn>
                  <a:cxn ang="0">
                    <a:pos x="connsiteX2753" y="connsiteY2753"/>
                  </a:cxn>
                  <a:cxn ang="0">
                    <a:pos x="connsiteX2754" y="connsiteY2754"/>
                  </a:cxn>
                  <a:cxn ang="0">
                    <a:pos x="connsiteX2755" y="connsiteY2755"/>
                  </a:cxn>
                  <a:cxn ang="0">
                    <a:pos x="connsiteX2756" y="connsiteY2756"/>
                  </a:cxn>
                  <a:cxn ang="0">
                    <a:pos x="connsiteX2757" y="connsiteY2757"/>
                  </a:cxn>
                  <a:cxn ang="0">
                    <a:pos x="connsiteX2758" y="connsiteY2758"/>
                  </a:cxn>
                  <a:cxn ang="0">
                    <a:pos x="connsiteX2759" y="connsiteY2759"/>
                  </a:cxn>
                  <a:cxn ang="0">
                    <a:pos x="connsiteX2760" y="connsiteY2760"/>
                  </a:cxn>
                  <a:cxn ang="0">
                    <a:pos x="connsiteX2761" y="connsiteY2761"/>
                  </a:cxn>
                  <a:cxn ang="0">
                    <a:pos x="connsiteX2762" y="connsiteY2762"/>
                  </a:cxn>
                  <a:cxn ang="0">
                    <a:pos x="connsiteX2763" y="connsiteY2763"/>
                  </a:cxn>
                  <a:cxn ang="0">
                    <a:pos x="connsiteX2764" y="connsiteY2764"/>
                  </a:cxn>
                  <a:cxn ang="0">
                    <a:pos x="connsiteX2765" y="connsiteY2765"/>
                  </a:cxn>
                  <a:cxn ang="0">
                    <a:pos x="connsiteX2766" y="connsiteY2766"/>
                  </a:cxn>
                  <a:cxn ang="0">
                    <a:pos x="connsiteX2767" y="connsiteY2767"/>
                  </a:cxn>
                  <a:cxn ang="0">
                    <a:pos x="connsiteX2768" y="connsiteY2768"/>
                  </a:cxn>
                  <a:cxn ang="0">
                    <a:pos x="connsiteX2769" y="connsiteY2769"/>
                  </a:cxn>
                  <a:cxn ang="0">
                    <a:pos x="connsiteX2770" y="connsiteY2770"/>
                  </a:cxn>
                  <a:cxn ang="0">
                    <a:pos x="connsiteX2771" y="connsiteY2771"/>
                  </a:cxn>
                  <a:cxn ang="0">
                    <a:pos x="connsiteX2772" y="connsiteY2772"/>
                  </a:cxn>
                  <a:cxn ang="0">
                    <a:pos x="connsiteX2773" y="connsiteY2773"/>
                  </a:cxn>
                  <a:cxn ang="0">
                    <a:pos x="connsiteX2774" y="connsiteY2774"/>
                  </a:cxn>
                  <a:cxn ang="0">
                    <a:pos x="connsiteX2775" y="connsiteY2775"/>
                  </a:cxn>
                  <a:cxn ang="0">
                    <a:pos x="connsiteX2776" y="connsiteY2776"/>
                  </a:cxn>
                  <a:cxn ang="0">
                    <a:pos x="connsiteX2777" y="connsiteY2777"/>
                  </a:cxn>
                  <a:cxn ang="0">
                    <a:pos x="connsiteX2778" y="connsiteY2778"/>
                  </a:cxn>
                  <a:cxn ang="0">
                    <a:pos x="connsiteX2779" y="connsiteY2779"/>
                  </a:cxn>
                  <a:cxn ang="0">
                    <a:pos x="connsiteX2780" y="connsiteY2780"/>
                  </a:cxn>
                  <a:cxn ang="0">
                    <a:pos x="connsiteX2781" y="connsiteY2781"/>
                  </a:cxn>
                  <a:cxn ang="0">
                    <a:pos x="connsiteX2782" y="connsiteY2782"/>
                  </a:cxn>
                  <a:cxn ang="0">
                    <a:pos x="connsiteX2783" y="connsiteY2783"/>
                  </a:cxn>
                  <a:cxn ang="0">
                    <a:pos x="connsiteX2784" y="connsiteY2784"/>
                  </a:cxn>
                  <a:cxn ang="0">
                    <a:pos x="connsiteX2785" y="connsiteY2785"/>
                  </a:cxn>
                  <a:cxn ang="0">
                    <a:pos x="connsiteX2786" y="connsiteY2786"/>
                  </a:cxn>
                  <a:cxn ang="0">
                    <a:pos x="connsiteX2787" y="connsiteY2787"/>
                  </a:cxn>
                  <a:cxn ang="0">
                    <a:pos x="connsiteX2788" y="connsiteY2788"/>
                  </a:cxn>
                  <a:cxn ang="0">
                    <a:pos x="connsiteX2789" y="connsiteY2789"/>
                  </a:cxn>
                  <a:cxn ang="0">
                    <a:pos x="connsiteX2790" y="connsiteY2790"/>
                  </a:cxn>
                  <a:cxn ang="0">
                    <a:pos x="connsiteX2791" y="connsiteY2791"/>
                  </a:cxn>
                  <a:cxn ang="0">
                    <a:pos x="connsiteX2792" y="connsiteY2792"/>
                  </a:cxn>
                  <a:cxn ang="0">
                    <a:pos x="connsiteX2793" y="connsiteY2793"/>
                  </a:cxn>
                  <a:cxn ang="0">
                    <a:pos x="connsiteX2794" y="connsiteY2794"/>
                  </a:cxn>
                  <a:cxn ang="0">
                    <a:pos x="connsiteX2795" y="connsiteY2795"/>
                  </a:cxn>
                  <a:cxn ang="0">
                    <a:pos x="connsiteX2796" y="connsiteY2796"/>
                  </a:cxn>
                  <a:cxn ang="0">
                    <a:pos x="connsiteX2797" y="connsiteY2797"/>
                  </a:cxn>
                  <a:cxn ang="0">
                    <a:pos x="connsiteX2798" y="connsiteY2798"/>
                  </a:cxn>
                  <a:cxn ang="0">
                    <a:pos x="connsiteX2799" y="connsiteY2799"/>
                  </a:cxn>
                  <a:cxn ang="0">
                    <a:pos x="connsiteX2800" y="connsiteY2800"/>
                  </a:cxn>
                  <a:cxn ang="0">
                    <a:pos x="connsiteX2801" y="connsiteY2801"/>
                  </a:cxn>
                  <a:cxn ang="0">
                    <a:pos x="connsiteX2802" y="connsiteY2802"/>
                  </a:cxn>
                  <a:cxn ang="0">
                    <a:pos x="connsiteX2803" y="connsiteY2803"/>
                  </a:cxn>
                  <a:cxn ang="0">
                    <a:pos x="connsiteX2804" y="connsiteY2804"/>
                  </a:cxn>
                  <a:cxn ang="0">
                    <a:pos x="connsiteX2805" y="connsiteY2805"/>
                  </a:cxn>
                  <a:cxn ang="0">
                    <a:pos x="connsiteX2806" y="connsiteY2806"/>
                  </a:cxn>
                  <a:cxn ang="0">
                    <a:pos x="connsiteX2807" y="connsiteY2807"/>
                  </a:cxn>
                  <a:cxn ang="0">
                    <a:pos x="connsiteX2808" y="connsiteY2808"/>
                  </a:cxn>
                  <a:cxn ang="0">
                    <a:pos x="connsiteX2809" y="connsiteY2809"/>
                  </a:cxn>
                  <a:cxn ang="0">
                    <a:pos x="connsiteX2810" y="connsiteY2810"/>
                  </a:cxn>
                  <a:cxn ang="0">
                    <a:pos x="connsiteX2811" y="connsiteY2811"/>
                  </a:cxn>
                  <a:cxn ang="0">
                    <a:pos x="connsiteX2812" y="connsiteY2812"/>
                  </a:cxn>
                  <a:cxn ang="0">
                    <a:pos x="connsiteX2813" y="connsiteY2813"/>
                  </a:cxn>
                  <a:cxn ang="0">
                    <a:pos x="connsiteX2814" y="connsiteY2814"/>
                  </a:cxn>
                  <a:cxn ang="0">
                    <a:pos x="connsiteX2815" y="connsiteY2815"/>
                  </a:cxn>
                  <a:cxn ang="0">
                    <a:pos x="connsiteX2816" y="connsiteY2816"/>
                  </a:cxn>
                  <a:cxn ang="0">
                    <a:pos x="connsiteX2817" y="connsiteY2817"/>
                  </a:cxn>
                  <a:cxn ang="0">
                    <a:pos x="connsiteX2818" y="connsiteY2818"/>
                  </a:cxn>
                  <a:cxn ang="0">
                    <a:pos x="connsiteX2819" y="connsiteY2819"/>
                  </a:cxn>
                  <a:cxn ang="0">
                    <a:pos x="connsiteX2820" y="connsiteY2820"/>
                  </a:cxn>
                  <a:cxn ang="0">
                    <a:pos x="connsiteX2821" y="connsiteY2821"/>
                  </a:cxn>
                  <a:cxn ang="0">
                    <a:pos x="connsiteX2822" y="connsiteY2822"/>
                  </a:cxn>
                  <a:cxn ang="0">
                    <a:pos x="connsiteX2823" y="connsiteY2823"/>
                  </a:cxn>
                  <a:cxn ang="0">
                    <a:pos x="connsiteX2824" y="connsiteY2824"/>
                  </a:cxn>
                  <a:cxn ang="0">
                    <a:pos x="connsiteX2825" y="connsiteY2825"/>
                  </a:cxn>
                  <a:cxn ang="0">
                    <a:pos x="connsiteX2826" y="connsiteY2826"/>
                  </a:cxn>
                  <a:cxn ang="0">
                    <a:pos x="connsiteX2827" y="connsiteY2827"/>
                  </a:cxn>
                  <a:cxn ang="0">
                    <a:pos x="connsiteX2828" y="connsiteY2828"/>
                  </a:cxn>
                  <a:cxn ang="0">
                    <a:pos x="connsiteX2829" y="connsiteY2829"/>
                  </a:cxn>
                  <a:cxn ang="0">
                    <a:pos x="connsiteX2830" y="connsiteY2830"/>
                  </a:cxn>
                  <a:cxn ang="0">
                    <a:pos x="connsiteX2831" y="connsiteY2831"/>
                  </a:cxn>
                  <a:cxn ang="0">
                    <a:pos x="connsiteX2832" y="connsiteY2832"/>
                  </a:cxn>
                  <a:cxn ang="0">
                    <a:pos x="connsiteX2833" y="connsiteY2833"/>
                  </a:cxn>
                  <a:cxn ang="0">
                    <a:pos x="connsiteX2834" y="connsiteY2834"/>
                  </a:cxn>
                  <a:cxn ang="0">
                    <a:pos x="connsiteX2835" y="connsiteY2835"/>
                  </a:cxn>
                  <a:cxn ang="0">
                    <a:pos x="connsiteX2836" y="connsiteY2836"/>
                  </a:cxn>
                  <a:cxn ang="0">
                    <a:pos x="connsiteX2837" y="connsiteY2837"/>
                  </a:cxn>
                  <a:cxn ang="0">
                    <a:pos x="connsiteX2838" y="connsiteY2838"/>
                  </a:cxn>
                  <a:cxn ang="0">
                    <a:pos x="connsiteX2839" y="connsiteY2839"/>
                  </a:cxn>
                  <a:cxn ang="0">
                    <a:pos x="connsiteX2840" y="connsiteY2840"/>
                  </a:cxn>
                  <a:cxn ang="0">
                    <a:pos x="connsiteX2841" y="connsiteY2841"/>
                  </a:cxn>
                  <a:cxn ang="0">
                    <a:pos x="connsiteX2842" y="connsiteY2842"/>
                  </a:cxn>
                  <a:cxn ang="0">
                    <a:pos x="connsiteX2843" y="connsiteY2843"/>
                  </a:cxn>
                  <a:cxn ang="0">
                    <a:pos x="connsiteX2844" y="connsiteY2844"/>
                  </a:cxn>
                  <a:cxn ang="0">
                    <a:pos x="connsiteX2845" y="connsiteY2845"/>
                  </a:cxn>
                  <a:cxn ang="0">
                    <a:pos x="connsiteX2846" y="connsiteY2846"/>
                  </a:cxn>
                  <a:cxn ang="0">
                    <a:pos x="connsiteX2847" y="connsiteY2847"/>
                  </a:cxn>
                  <a:cxn ang="0">
                    <a:pos x="connsiteX2848" y="connsiteY2848"/>
                  </a:cxn>
                  <a:cxn ang="0">
                    <a:pos x="connsiteX2849" y="connsiteY2849"/>
                  </a:cxn>
                  <a:cxn ang="0">
                    <a:pos x="connsiteX2850" y="connsiteY2850"/>
                  </a:cxn>
                  <a:cxn ang="0">
                    <a:pos x="connsiteX2851" y="connsiteY2851"/>
                  </a:cxn>
                  <a:cxn ang="0">
                    <a:pos x="connsiteX2852" y="connsiteY2852"/>
                  </a:cxn>
                  <a:cxn ang="0">
                    <a:pos x="connsiteX2853" y="connsiteY2853"/>
                  </a:cxn>
                  <a:cxn ang="0">
                    <a:pos x="connsiteX2854" y="connsiteY2854"/>
                  </a:cxn>
                  <a:cxn ang="0">
                    <a:pos x="connsiteX2855" y="connsiteY2855"/>
                  </a:cxn>
                  <a:cxn ang="0">
                    <a:pos x="connsiteX2856" y="connsiteY2856"/>
                  </a:cxn>
                  <a:cxn ang="0">
                    <a:pos x="connsiteX2857" y="connsiteY2857"/>
                  </a:cxn>
                  <a:cxn ang="0">
                    <a:pos x="connsiteX2858" y="connsiteY2858"/>
                  </a:cxn>
                  <a:cxn ang="0">
                    <a:pos x="connsiteX2859" y="connsiteY2859"/>
                  </a:cxn>
                  <a:cxn ang="0">
                    <a:pos x="connsiteX2860" y="connsiteY2860"/>
                  </a:cxn>
                  <a:cxn ang="0">
                    <a:pos x="connsiteX2861" y="connsiteY2861"/>
                  </a:cxn>
                  <a:cxn ang="0">
                    <a:pos x="connsiteX2862" y="connsiteY2862"/>
                  </a:cxn>
                  <a:cxn ang="0">
                    <a:pos x="connsiteX2863" y="connsiteY2863"/>
                  </a:cxn>
                  <a:cxn ang="0">
                    <a:pos x="connsiteX2864" y="connsiteY2864"/>
                  </a:cxn>
                  <a:cxn ang="0">
                    <a:pos x="connsiteX2865" y="connsiteY2865"/>
                  </a:cxn>
                  <a:cxn ang="0">
                    <a:pos x="connsiteX2866" y="connsiteY2866"/>
                  </a:cxn>
                  <a:cxn ang="0">
                    <a:pos x="connsiteX2867" y="connsiteY2867"/>
                  </a:cxn>
                  <a:cxn ang="0">
                    <a:pos x="connsiteX2868" y="connsiteY2868"/>
                  </a:cxn>
                  <a:cxn ang="0">
                    <a:pos x="connsiteX2869" y="connsiteY2869"/>
                  </a:cxn>
                  <a:cxn ang="0">
                    <a:pos x="connsiteX2870" y="connsiteY2870"/>
                  </a:cxn>
                  <a:cxn ang="0">
                    <a:pos x="connsiteX2871" y="connsiteY2871"/>
                  </a:cxn>
                  <a:cxn ang="0">
                    <a:pos x="connsiteX2872" y="connsiteY2872"/>
                  </a:cxn>
                  <a:cxn ang="0">
                    <a:pos x="connsiteX2873" y="connsiteY2873"/>
                  </a:cxn>
                  <a:cxn ang="0">
                    <a:pos x="connsiteX2874" y="connsiteY2874"/>
                  </a:cxn>
                  <a:cxn ang="0">
                    <a:pos x="connsiteX2875" y="connsiteY2875"/>
                  </a:cxn>
                  <a:cxn ang="0">
                    <a:pos x="connsiteX2876" y="connsiteY2876"/>
                  </a:cxn>
                  <a:cxn ang="0">
                    <a:pos x="connsiteX2877" y="connsiteY2877"/>
                  </a:cxn>
                  <a:cxn ang="0">
                    <a:pos x="connsiteX2878" y="connsiteY2878"/>
                  </a:cxn>
                  <a:cxn ang="0">
                    <a:pos x="connsiteX2879" y="connsiteY2879"/>
                  </a:cxn>
                  <a:cxn ang="0">
                    <a:pos x="connsiteX2880" y="connsiteY2880"/>
                  </a:cxn>
                  <a:cxn ang="0">
                    <a:pos x="connsiteX2881" y="connsiteY2881"/>
                  </a:cxn>
                  <a:cxn ang="0">
                    <a:pos x="connsiteX2882" y="connsiteY2882"/>
                  </a:cxn>
                  <a:cxn ang="0">
                    <a:pos x="connsiteX2883" y="connsiteY2883"/>
                  </a:cxn>
                  <a:cxn ang="0">
                    <a:pos x="connsiteX2884" y="connsiteY2884"/>
                  </a:cxn>
                  <a:cxn ang="0">
                    <a:pos x="connsiteX2885" y="connsiteY2885"/>
                  </a:cxn>
                  <a:cxn ang="0">
                    <a:pos x="connsiteX2886" y="connsiteY2886"/>
                  </a:cxn>
                  <a:cxn ang="0">
                    <a:pos x="connsiteX2887" y="connsiteY2887"/>
                  </a:cxn>
                  <a:cxn ang="0">
                    <a:pos x="connsiteX2888" y="connsiteY2888"/>
                  </a:cxn>
                  <a:cxn ang="0">
                    <a:pos x="connsiteX2889" y="connsiteY2889"/>
                  </a:cxn>
                  <a:cxn ang="0">
                    <a:pos x="connsiteX2890" y="connsiteY2890"/>
                  </a:cxn>
                  <a:cxn ang="0">
                    <a:pos x="connsiteX2891" y="connsiteY2891"/>
                  </a:cxn>
                  <a:cxn ang="0">
                    <a:pos x="connsiteX2892" y="connsiteY2892"/>
                  </a:cxn>
                  <a:cxn ang="0">
                    <a:pos x="connsiteX2893" y="connsiteY2893"/>
                  </a:cxn>
                  <a:cxn ang="0">
                    <a:pos x="connsiteX2894" y="connsiteY2894"/>
                  </a:cxn>
                  <a:cxn ang="0">
                    <a:pos x="connsiteX2895" y="connsiteY2895"/>
                  </a:cxn>
                  <a:cxn ang="0">
                    <a:pos x="connsiteX2896" y="connsiteY2896"/>
                  </a:cxn>
                  <a:cxn ang="0">
                    <a:pos x="connsiteX2897" y="connsiteY2897"/>
                  </a:cxn>
                  <a:cxn ang="0">
                    <a:pos x="connsiteX2898" y="connsiteY2898"/>
                  </a:cxn>
                  <a:cxn ang="0">
                    <a:pos x="connsiteX2899" y="connsiteY2899"/>
                  </a:cxn>
                  <a:cxn ang="0">
                    <a:pos x="connsiteX2900" y="connsiteY2900"/>
                  </a:cxn>
                  <a:cxn ang="0">
                    <a:pos x="connsiteX2901" y="connsiteY2901"/>
                  </a:cxn>
                  <a:cxn ang="0">
                    <a:pos x="connsiteX2902" y="connsiteY2902"/>
                  </a:cxn>
                  <a:cxn ang="0">
                    <a:pos x="connsiteX2903" y="connsiteY2903"/>
                  </a:cxn>
                  <a:cxn ang="0">
                    <a:pos x="connsiteX2904" y="connsiteY2904"/>
                  </a:cxn>
                  <a:cxn ang="0">
                    <a:pos x="connsiteX2905" y="connsiteY2905"/>
                  </a:cxn>
                  <a:cxn ang="0">
                    <a:pos x="connsiteX2906" y="connsiteY2906"/>
                  </a:cxn>
                  <a:cxn ang="0">
                    <a:pos x="connsiteX2907" y="connsiteY2907"/>
                  </a:cxn>
                  <a:cxn ang="0">
                    <a:pos x="connsiteX2908" y="connsiteY2908"/>
                  </a:cxn>
                  <a:cxn ang="0">
                    <a:pos x="connsiteX2909" y="connsiteY2909"/>
                  </a:cxn>
                  <a:cxn ang="0">
                    <a:pos x="connsiteX2910" y="connsiteY2910"/>
                  </a:cxn>
                  <a:cxn ang="0">
                    <a:pos x="connsiteX2911" y="connsiteY2911"/>
                  </a:cxn>
                  <a:cxn ang="0">
                    <a:pos x="connsiteX2912" y="connsiteY2912"/>
                  </a:cxn>
                  <a:cxn ang="0">
                    <a:pos x="connsiteX2913" y="connsiteY2913"/>
                  </a:cxn>
                  <a:cxn ang="0">
                    <a:pos x="connsiteX2914" y="connsiteY2914"/>
                  </a:cxn>
                  <a:cxn ang="0">
                    <a:pos x="connsiteX2915" y="connsiteY2915"/>
                  </a:cxn>
                  <a:cxn ang="0">
                    <a:pos x="connsiteX2916" y="connsiteY2916"/>
                  </a:cxn>
                  <a:cxn ang="0">
                    <a:pos x="connsiteX2917" y="connsiteY2917"/>
                  </a:cxn>
                  <a:cxn ang="0">
                    <a:pos x="connsiteX2918" y="connsiteY2918"/>
                  </a:cxn>
                  <a:cxn ang="0">
                    <a:pos x="connsiteX2919" y="connsiteY2919"/>
                  </a:cxn>
                  <a:cxn ang="0">
                    <a:pos x="connsiteX2920" y="connsiteY2920"/>
                  </a:cxn>
                  <a:cxn ang="0">
                    <a:pos x="connsiteX2921" y="connsiteY2921"/>
                  </a:cxn>
                  <a:cxn ang="0">
                    <a:pos x="connsiteX2922" y="connsiteY2922"/>
                  </a:cxn>
                  <a:cxn ang="0">
                    <a:pos x="connsiteX2923" y="connsiteY2923"/>
                  </a:cxn>
                  <a:cxn ang="0">
                    <a:pos x="connsiteX2924" y="connsiteY2924"/>
                  </a:cxn>
                  <a:cxn ang="0">
                    <a:pos x="connsiteX2925" y="connsiteY2925"/>
                  </a:cxn>
                  <a:cxn ang="0">
                    <a:pos x="connsiteX2926" y="connsiteY2926"/>
                  </a:cxn>
                  <a:cxn ang="0">
                    <a:pos x="connsiteX2927" y="connsiteY2927"/>
                  </a:cxn>
                  <a:cxn ang="0">
                    <a:pos x="connsiteX2928" y="connsiteY2928"/>
                  </a:cxn>
                  <a:cxn ang="0">
                    <a:pos x="connsiteX2929" y="connsiteY2929"/>
                  </a:cxn>
                  <a:cxn ang="0">
                    <a:pos x="connsiteX2930" y="connsiteY2930"/>
                  </a:cxn>
                  <a:cxn ang="0">
                    <a:pos x="connsiteX2931" y="connsiteY2931"/>
                  </a:cxn>
                  <a:cxn ang="0">
                    <a:pos x="connsiteX2932" y="connsiteY2932"/>
                  </a:cxn>
                  <a:cxn ang="0">
                    <a:pos x="connsiteX2933" y="connsiteY2933"/>
                  </a:cxn>
                  <a:cxn ang="0">
                    <a:pos x="connsiteX2934" y="connsiteY2934"/>
                  </a:cxn>
                  <a:cxn ang="0">
                    <a:pos x="connsiteX2935" y="connsiteY2935"/>
                  </a:cxn>
                  <a:cxn ang="0">
                    <a:pos x="connsiteX2936" y="connsiteY2936"/>
                  </a:cxn>
                  <a:cxn ang="0">
                    <a:pos x="connsiteX2937" y="connsiteY2937"/>
                  </a:cxn>
                  <a:cxn ang="0">
                    <a:pos x="connsiteX2938" y="connsiteY2938"/>
                  </a:cxn>
                  <a:cxn ang="0">
                    <a:pos x="connsiteX2939" y="connsiteY2939"/>
                  </a:cxn>
                  <a:cxn ang="0">
                    <a:pos x="connsiteX2940" y="connsiteY2940"/>
                  </a:cxn>
                  <a:cxn ang="0">
                    <a:pos x="connsiteX2941" y="connsiteY2941"/>
                  </a:cxn>
                  <a:cxn ang="0">
                    <a:pos x="connsiteX2942" y="connsiteY2942"/>
                  </a:cxn>
                  <a:cxn ang="0">
                    <a:pos x="connsiteX2943" y="connsiteY2943"/>
                  </a:cxn>
                  <a:cxn ang="0">
                    <a:pos x="connsiteX2944" y="connsiteY2944"/>
                  </a:cxn>
                  <a:cxn ang="0">
                    <a:pos x="connsiteX2945" y="connsiteY2945"/>
                  </a:cxn>
                  <a:cxn ang="0">
                    <a:pos x="connsiteX2946" y="connsiteY2946"/>
                  </a:cxn>
                  <a:cxn ang="0">
                    <a:pos x="connsiteX2947" y="connsiteY2947"/>
                  </a:cxn>
                  <a:cxn ang="0">
                    <a:pos x="connsiteX2948" y="connsiteY2948"/>
                  </a:cxn>
                  <a:cxn ang="0">
                    <a:pos x="connsiteX2949" y="connsiteY2949"/>
                  </a:cxn>
                  <a:cxn ang="0">
                    <a:pos x="connsiteX2950" y="connsiteY2950"/>
                  </a:cxn>
                  <a:cxn ang="0">
                    <a:pos x="connsiteX2951" y="connsiteY2951"/>
                  </a:cxn>
                  <a:cxn ang="0">
                    <a:pos x="connsiteX2952" y="connsiteY2952"/>
                  </a:cxn>
                  <a:cxn ang="0">
                    <a:pos x="connsiteX2953" y="connsiteY2953"/>
                  </a:cxn>
                  <a:cxn ang="0">
                    <a:pos x="connsiteX2954" y="connsiteY2954"/>
                  </a:cxn>
                  <a:cxn ang="0">
                    <a:pos x="connsiteX2955" y="connsiteY2955"/>
                  </a:cxn>
                  <a:cxn ang="0">
                    <a:pos x="connsiteX2956" y="connsiteY2956"/>
                  </a:cxn>
                  <a:cxn ang="0">
                    <a:pos x="connsiteX2957" y="connsiteY2957"/>
                  </a:cxn>
                  <a:cxn ang="0">
                    <a:pos x="connsiteX2958" y="connsiteY2958"/>
                  </a:cxn>
                  <a:cxn ang="0">
                    <a:pos x="connsiteX2959" y="connsiteY2959"/>
                  </a:cxn>
                  <a:cxn ang="0">
                    <a:pos x="connsiteX2960" y="connsiteY2960"/>
                  </a:cxn>
                  <a:cxn ang="0">
                    <a:pos x="connsiteX2961" y="connsiteY2961"/>
                  </a:cxn>
                  <a:cxn ang="0">
                    <a:pos x="connsiteX2962" y="connsiteY2962"/>
                  </a:cxn>
                  <a:cxn ang="0">
                    <a:pos x="connsiteX2963" y="connsiteY2963"/>
                  </a:cxn>
                  <a:cxn ang="0">
                    <a:pos x="connsiteX2964" y="connsiteY2964"/>
                  </a:cxn>
                  <a:cxn ang="0">
                    <a:pos x="connsiteX2965" y="connsiteY2965"/>
                  </a:cxn>
                  <a:cxn ang="0">
                    <a:pos x="connsiteX2966" y="connsiteY2966"/>
                  </a:cxn>
                  <a:cxn ang="0">
                    <a:pos x="connsiteX2967" y="connsiteY2967"/>
                  </a:cxn>
                  <a:cxn ang="0">
                    <a:pos x="connsiteX2968" y="connsiteY2968"/>
                  </a:cxn>
                  <a:cxn ang="0">
                    <a:pos x="connsiteX2969" y="connsiteY2969"/>
                  </a:cxn>
                  <a:cxn ang="0">
                    <a:pos x="connsiteX2970" y="connsiteY2970"/>
                  </a:cxn>
                  <a:cxn ang="0">
                    <a:pos x="connsiteX2971" y="connsiteY2971"/>
                  </a:cxn>
                  <a:cxn ang="0">
                    <a:pos x="connsiteX2972" y="connsiteY2972"/>
                  </a:cxn>
                  <a:cxn ang="0">
                    <a:pos x="connsiteX2973" y="connsiteY2973"/>
                  </a:cxn>
                  <a:cxn ang="0">
                    <a:pos x="connsiteX2974" y="connsiteY2974"/>
                  </a:cxn>
                  <a:cxn ang="0">
                    <a:pos x="connsiteX2975" y="connsiteY2975"/>
                  </a:cxn>
                  <a:cxn ang="0">
                    <a:pos x="connsiteX2976" y="connsiteY2976"/>
                  </a:cxn>
                  <a:cxn ang="0">
                    <a:pos x="connsiteX2977" y="connsiteY2977"/>
                  </a:cxn>
                  <a:cxn ang="0">
                    <a:pos x="connsiteX2978" y="connsiteY2978"/>
                  </a:cxn>
                  <a:cxn ang="0">
                    <a:pos x="connsiteX2979" y="connsiteY2979"/>
                  </a:cxn>
                  <a:cxn ang="0">
                    <a:pos x="connsiteX2980" y="connsiteY2980"/>
                  </a:cxn>
                  <a:cxn ang="0">
                    <a:pos x="connsiteX2981" y="connsiteY2981"/>
                  </a:cxn>
                  <a:cxn ang="0">
                    <a:pos x="connsiteX2982" y="connsiteY2982"/>
                  </a:cxn>
                  <a:cxn ang="0">
                    <a:pos x="connsiteX2983" y="connsiteY2983"/>
                  </a:cxn>
                  <a:cxn ang="0">
                    <a:pos x="connsiteX2984" y="connsiteY2984"/>
                  </a:cxn>
                  <a:cxn ang="0">
                    <a:pos x="connsiteX2985" y="connsiteY2985"/>
                  </a:cxn>
                  <a:cxn ang="0">
                    <a:pos x="connsiteX2986" y="connsiteY2986"/>
                  </a:cxn>
                  <a:cxn ang="0">
                    <a:pos x="connsiteX2987" y="connsiteY2987"/>
                  </a:cxn>
                  <a:cxn ang="0">
                    <a:pos x="connsiteX2988" y="connsiteY2988"/>
                  </a:cxn>
                  <a:cxn ang="0">
                    <a:pos x="connsiteX2989" y="connsiteY2989"/>
                  </a:cxn>
                  <a:cxn ang="0">
                    <a:pos x="connsiteX2990" y="connsiteY2990"/>
                  </a:cxn>
                  <a:cxn ang="0">
                    <a:pos x="connsiteX2991" y="connsiteY2991"/>
                  </a:cxn>
                  <a:cxn ang="0">
                    <a:pos x="connsiteX2992" y="connsiteY2992"/>
                  </a:cxn>
                  <a:cxn ang="0">
                    <a:pos x="connsiteX2993" y="connsiteY2993"/>
                  </a:cxn>
                  <a:cxn ang="0">
                    <a:pos x="connsiteX2994" y="connsiteY2994"/>
                  </a:cxn>
                  <a:cxn ang="0">
                    <a:pos x="connsiteX2995" y="connsiteY2995"/>
                  </a:cxn>
                  <a:cxn ang="0">
                    <a:pos x="connsiteX2996" y="connsiteY2996"/>
                  </a:cxn>
                  <a:cxn ang="0">
                    <a:pos x="connsiteX2997" y="connsiteY2997"/>
                  </a:cxn>
                  <a:cxn ang="0">
                    <a:pos x="connsiteX2998" y="connsiteY2998"/>
                  </a:cxn>
                  <a:cxn ang="0">
                    <a:pos x="connsiteX2999" y="connsiteY2999"/>
                  </a:cxn>
                  <a:cxn ang="0">
                    <a:pos x="connsiteX3000" y="connsiteY3000"/>
                  </a:cxn>
                  <a:cxn ang="0">
                    <a:pos x="connsiteX3001" y="connsiteY3001"/>
                  </a:cxn>
                  <a:cxn ang="0">
                    <a:pos x="connsiteX3002" y="connsiteY3002"/>
                  </a:cxn>
                  <a:cxn ang="0">
                    <a:pos x="connsiteX3003" y="connsiteY3003"/>
                  </a:cxn>
                  <a:cxn ang="0">
                    <a:pos x="connsiteX3004" y="connsiteY3004"/>
                  </a:cxn>
                  <a:cxn ang="0">
                    <a:pos x="connsiteX3005" y="connsiteY3005"/>
                  </a:cxn>
                  <a:cxn ang="0">
                    <a:pos x="connsiteX3006" y="connsiteY3006"/>
                  </a:cxn>
                  <a:cxn ang="0">
                    <a:pos x="connsiteX3007" y="connsiteY3007"/>
                  </a:cxn>
                  <a:cxn ang="0">
                    <a:pos x="connsiteX3008" y="connsiteY3008"/>
                  </a:cxn>
                  <a:cxn ang="0">
                    <a:pos x="connsiteX3009" y="connsiteY3009"/>
                  </a:cxn>
                  <a:cxn ang="0">
                    <a:pos x="connsiteX3010" y="connsiteY3010"/>
                  </a:cxn>
                  <a:cxn ang="0">
                    <a:pos x="connsiteX3011" y="connsiteY3011"/>
                  </a:cxn>
                  <a:cxn ang="0">
                    <a:pos x="connsiteX3012" y="connsiteY3012"/>
                  </a:cxn>
                  <a:cxn ang="0">
                    <a:pos x="connsiteX3013" y="connsiteY3013"/>
                  </a:cxn>
                  <a:cxn ang="0">
                    <a:pos x="connsiteX3014" y="connsiteY3014"/>
                  </a:cxn>
                  <a:cxn ang="0">
                    <a:pos x="connsiteX3015" y="connsiteY3015"/>
                  </a:cxn>
                  <a:cxn ang="0">
                    <a:pos x="connsiteX3016" y="connsiteY3016"/>
                  </a:cxn>
                  <a:cxn ang="0">
                    <a:pos x="connsiteX3017" y="connsiteY3017"/>
                  </a:cxn>
                  <a:cxn ang="0">
                    <a:pos x="connsiteX3018" y="connsiteY3018"/>
                  </a:cxn>
                  <a:cxn ang="0">
                    <a:pos x="connsiteX3019" y="connsiteY3019"/>
                  </a:cxn>
                  <a:cxn ang="0">
                    <a:pos x="connsiteX3020" y="connsiteY3020"/>
                  </a:cxn>
                  <a:cxn ang="0">
                    <a:pos x="connsiteX3021" y="connsiteY3021"/>
                  </a:cxn>
                  <a:cxn ang="0">
                    <a:pos x="connsiteX3022" y="connsiteY3022"/>
                  </a:cxn>
                  <a:cxn ang="0">
                    <a:pos x="connsiteX3023" y="connsiteY3023"/>
                  </a:cxn>
                  <a:cxn ang="0">
                    <a:pos x="connsiteX3024" y="connsiteY3024"/>
                  </a:cxn>
                  <a:cxn ang="0">
                    <a:pos x="connsiteX3025" y="connsiteY3025"/>
                  </a:cxn>
                  <a:cxn ang="0">
                    <a:pos x="connsiteX3026" y="connsiteY3026"/>
                  </a:cxn>
                  <a:cxn ang="0">
                    <a:pos x="connsiteX3027" y="connsiteY3027"/>
                  </a:cxn>
                  <a:cxn ang="0">
                    <a:pos x="connsiteX3028" y="connsiteY3028"/>
                  </a:cxn>
                  <a:cxn ang="0">
                    <a:pos x="connsiteX3029" y="connsiteY3029"/>
                  </a:cxn>
                  <a:cxn ang="0">
                    <a:pos x="connsiteX3030" y="connsiteY3030"/>
                  </a:cxn>
                  <a:cxn ang="0">
                    <a:pos x="connsiteX3031" y="connsiteY3031"/>
                  </a:cxn>
                  <a:cxn ang="0">
                    <a:pos x="connsiteX3032" y="connsiteY3032"/>
                  </a:cxn>
                  <a:cxn ang="0">
                    <a:pos x="connsiteX3033" y="connsiteY3033"/>
                  </a:cxn>
                  <a:cxn ang="0">
                    <a:pos x="connsiteX3034" y="connsiteY3034"/>
                  </a:cxn>
                  <a:cxn ang="0">
                    <a:pos x="connsiteX3035" y="connsiteY3035"/>
                  </a:cxn>
                  <a:cxn ang="0">
                    <a:pos x="connsiteX3036" y="connsiteY3036"/>
                  </a:cxn>
                  <a:cxn ang="0">
                    <a:pos x="connsiteX3037" y="connsiteY3037"/>
                  </a:cxn>
                  <a:cxn ang="0">
                    <a:pos x="connsiteX3038" y="connsiteY3038"/>
                  </a:cxn>
                  <a:cxn ang="0">
                    <a:pos x="connsiteX3039" y="connsiteY3039"/>
                  </a:cxn>
                  <a:cxn ang="0">
                    <a:pos x="connsiteX3040" y="connsiteY3040"/>
                  </a:cxn>
                  <a:cxn ang="0">
                    <a:pos x="connsiteX3041" y="connsiteY3041"/>
                  </a:cxn>
                  <a:cxn ang="0">
                    <a:pos x="connsiteX3042" y="connsiteY3042"/>
                  </a:cxn>
                  <a:cxn ang="0">
                    <a:pos x="connsiteX3043" y="connsiteY3043"/>
                  </a:cxn>
                  <a:cxn ang="0">
                    <a:pos x="connsiteX3044" y="connsiteY3044"/>
                  </a:cxn>
                  <a:cxn ang="0">
                    <a:pos x="connsiteX3045" y="connsiteY3045"/>
                  </a:cxn>
                  <a:cxn ang="0">
                    <a:pos x="connsiteX3046" y="connsiteY3046"/>
                  </a:cxn>
                  <a:cxn ang="0">
                    <a:pos x="connsiteX3047" y="connsiteY3047"/>
                  </a:cxn>
                  <a:cxn ang="0">
                    <a:pos x="connsiteX3048" y="connsiteY3048"/>
                  </a:cxn>
                  <a:cxn ang="0">
                    <a:pos x="connsiteX3049" y="connsiteY3049"/>
                  </a:cxn>
                  <a:cxn ang="0">
                    <a:pos x="connsiteX3050" y="connsiteY3050"/>
                  </a:cxn>
                  <a:cxn ang="0">
                    <a:pos x="connsiteX3051" y="connsiteY3051"/>
                  </a:cxn>
                  <a:cxn ang="0">
                    <a:pos x="connsiteX3052" y="connsiteY3052"/>
                  </a:cxn>
                  <a:cxn ang="0">
                    <a:pos x="connsiteX3053" y="connsiteY3053"/>
                  </a:cxn>
                  <a:cxn ang="0">
                    <a:pos x="connsiteX3054" y="connsiteY3054"/>
                  </a:cxn>
                  <a:cxn ang="0">
                    <a:pos x="connsiteX3055" y="connsiteY3055"/>
                  </a:cxn>
                  <a:cxn ang="0">
                    <a:pos x="connsiteX3056" y="connsiteY3056"/>
                  </a:cxn>
                  <a:cxn ang="0">
                    <a:pos x="connsiteX3057" y="connsiteY3057"/>
                  </a:cxn>
                  <a:cxn ang="0">
                    <a:pos x="connsiteX3058" y="connsiteY3058"/>
                  </a:cxn>
                  <a:cxn ang="0">
                    <a:pos x="connsiteX3059" y="connsiteY3059"/>
                  </a:cxn>
                  <a:cxn ang="0">
                    <a:pos x="connsiteX3060" y="connsiteY3060"/>
                  </a:cxn>
                  <a:cxn ang="0">
                    <a:pos x="connsiteX3061" y="connsiteY3061"/>
                  </a:cxn>
                  <a:cxn ang="0">
                    <a:pos x="connsiteX3062" y="connsiteY3062"/>
                  </a:cxn>
                  <a:cxn ang="0">
                    <a:pos x="connsiteX3063" y="connsiteY3063"/>
                  </a:cxn>
                  <a:cxn ang="0">
                    <a:pos x="connsiteX3064" y="connsiteY3064"/>
                  </a:cxn>
                  <a:cxn ang="0">
                    <a:pos x="connsiteX3065" y="connsiteY3065"/>
                  </a:cxn>
                  <a:cxn ang="0">
                    <a:pos x="connsiteX3066" y="connsiteY3066"/>
                  </a:cxn>
                  <a:cxn ang="0">
                    <a:pos x="connsiteX3067" y="connsiteY3067"/>
                  </a:cxn>
                  <a:cxn ang="0">
                    <a:pos x="connsiteX3068" y="connsiteY3068"/>
                  </a:cxn>
                  <a:cxn ang="0">
                    <a:pos x="connsiteX3069" y="connsiteY3069"/>
                  </a:cxn>
                  <a:cxn ang="0">
                    <a:pos x="connsiteX3070" y="connsiteY3070"/>
                  </a:cxn>
                  <a:cxn ang="0">
                    <a:pos x="connsiteX3071" y="connsiteY3071"/>
                  </a:cxn>
                  <a:cxn ang="0">
                    <a:pos x="connsiteX3072" y="connsiteY3072"/>
                  </a:cxn>
                  <a:cxn ang="0">
                    <a:pos x="connsiteX3073" y="connsiteY3073"/>
                  </a:cxn>
                  <a:cxn ang="0">
                    <a:pos x="connsiteX3074" y="connsiteY3074"/>
                  </a:cxn>
                  <a:cxn ang="0">
                    <a:pos x="connsiteX3075" y="connsiteY3075"/>
                  </a:cxn>
                  <a:cxn ang="0">
                    <a:pos x="connsiteX3076" y="connsiteY3076"/>
                  </a:cxn>
                  <a:cxn ang="0">
                    <a:pos x="connsiteX3077" y="connsiteY3077"/>
                  </a:cxn>
                  <a:cxn ang="0">
                    <a:pos x="connsiteX3078" y="connsiteY3078"/>
                  </a:cxn>
                  <a:cxn ang="0">
                    <a:pos x="connsiteX3079" y="connsiteY3079"/>
                  </a:cxn>
                  <a:cxn ang="0">
                    <a:pos x="connsiteX3080" y="connsiteY3080"/>
                  </a:cxn>
                  <a:cxn ang="0">
                    <a:pos x="connsiteX3081" y="connsiteY3081"/>
                  </a:cxn>
                  <a:cxn ang="0">
                    <a:pos x="connsiteX3082" y="connsiteY3082"/>
                  </a:cxn>
                  <a:cxn ang="0">
                    <a:pos x="connsiteX3083" y="connsiteY3083"/>
                  </a:cxn>
                  <a:cxn ang="0">
                    <a:pos x="connsiteX3084" y="connsiteY3084"/>
                  </a:cxn>
                  <a:cxn ang="0">
                    <a:pos x="connsiteX3085" y="connsiteY3085"/>
                  </a:cxn>
                  <a:cxn ang="0">
                    <a:pos x="connsiteX3086" y="connsiteY3086"/>
                  </a:cxn>
                  <a:cxn ang="0">
                    <a:pos x="connsiteX3087" y="connsiteY3087"/>
                  </a:cxn>
                  <a:cxn ang="0">
                    <a:pos x="connsiteX3088" y="connsiteY3088"/>
                  </a:cxn>
                  <a:cxn ang="0">
                    <a:pos x="connsiteX3089" y="connsiteY3089"/>
                  </a:cxn>
                  <a:cxn ang="0">
                    <a:pos x="connsiteX3090" y="connsiteY3090"/>
                  </a:cxn>
                  <a:cxn ang="0">
                    <a:pos x="connsiteX3091" y="connsiteY3091"/>
                  </a:cxn>
                  <a:cxn ang="0">
                    <a:pos x="connsiteX3092" y="connsiteY3092"/>
                  </a:cxn>
                  <a:cxn ang="0">
                    <a:pos x="connsiteX3093" y="connsiteY3093"/>
                  </a:cxn>
                  <a:cxn ang="0">
                    <a:pos x="connsiteX3094" y="connsiteY3094"/>
                  </a:cxn>
                  <a:cxn ang="0">
                    <a:pos x="connsiteX3095" y="connsiteY3095"/>
                  </a:cxn>
                  <a:cxn ang="0">
                    <a:pos x="connsiteX3096" y="connsiteY3096"/>
                  </a:cxn>
                  <a:cxn ang="0">
                    <a:pos x="connsiteX3097" y="connsiteY3097"/>
                  </a:cxn>
                  <a:cxn ang="0">
                    <a:pos x="connsiteX3098" y="connsiteY3098"/>
                  </a:cxn>
                  <a:cxn ang="0">
                    <a:pos x="connsiteX3099" y="connsiteY3099"/>
                  </a:cxn>
                  <a:cxn ang="0">
                    <a:pos x="connsiteX3100" y="connsiteY3100"/>
                  </a:cxn>
                  <a:cxn ang="0">
                    <a:pos x="connsiteX3101" y="connsiteY3101"/>
                  </a:cxn>
                  <a:cxn ang="0">
                    <a:pos x="connsiteX3102" y="connsiteY3102"/>
                  </a:cxn>
                  <a:cxn ang="0">
                    <a:pos x="connsiteX3103" y="connsiteY3103"/>
                  </a:cxn>
                  <a:cxn ang="0">
                    <a:pos x="connsiteX3104" y="connsiteY3104"/>
                  </a:cxn>
                  <a:cxn ang="0">
                    <a:pos x="connsiteX3105" y="connsiteY3105"/>
                  </a:cxn>
                  <a:cxn ang="0">
                    <a:pos x="connsiteX3106" y="connsiteY3106"/>
                  </a:cxn>
                  <a:cxn ang="0">
                    <a:pos x="connsiteX3107" y="connsiteY3107"/>
                  </a:cxn>
                  <a:cxn ang="0">
                    <a:pos x="connsiteX3108" y="connsiteY3108"/>
                  </a:cxn>
                  <a:cxn ang="0">
                    <a:pos x="connsiteX3109" y="connsiteY3109"/>
                  </a:cxn>
                  <a:cxn ang="0">
                    <a:pos x="connsiteX3110" y="connsiteY3110"/>
                  </a:cxn>
                  <a:cxn ang="0">
                    <a:pos x="connsiteX3111" y="connsiteY3111"/>
                  </a:cxn>
                  <a:cxn ang="0">
                    <a:pos x="connsiteX3112" y="connsiteY3112"/>
                  </a:cxn>
                  <a:cxn ang="0">
                    <a:pos x="connsiteX3113" y="connsiteY3113"/>
                  </a:cxn>
                  <a:cxn ang="0">
                    <a:pos x="connsiteX3114" y="connsiteY3114"/>
                  </a:cxn>
                  <a:cxn ang="0">
                    <a:pos x="connsiteX3115" y="connsiteY3115"/>
                  </a:cxn>
                  <a:cxn ang="0">
                    <a:pos x="connsiteX3116" y="connsiteY3116"/>
                  </a:cxn>
                  <a:cxn ang="0">
                    <a:pos x="connsiteX3117" y="connsiteY3117"/>
                  </a:cxn>
                  <a:cxn ang="0">
                    <a:pos x="connsiteX3118" y="connsiteY3118"/>
                  </a:cxn>
                  <a:cxn ang="0">
                    <a:pos x="connsiteX3119" y="connsiteY3119"/>
                  </a:cxn>
                  <a:cxn ang="0">
                    <a:pos x="connsiteX3120" y="connsiteY3120"/>
                  </a:cxn>
                  <a:cxn ang="0">
                    <a:pos x="connsiteX3121" y="connsiteY3121"/>
                  </a:cxn>
                  <a:cxn ang="0">
                    <a:pos x="connsiteX3122" y="connsiteY3122"/>
                  </a:cxn>
                  <a:cxn ang="0">
                    <a:pos x="connsiteX3123" y="connsiteY3123"/>
                  </a:cxn>
                  <a:cxn ang="0">
                    <a:pos x="connsiteX3124" y="connsiteY3124"/>
                  </a:cxn>
                  <a:cxn ang="0">
                    <a:pos x="connsiteX3125" y="connsiteY3125"/>
                  </a:cxn>
                  <a:cxn ang="0">
                    <a:pos x="connsiteX3126" y="connsiteY3126"/>
                  </a:cxn>
                  <a:cxn ang="0">
                    <a:pos x="connsiteX3127" y="connsiteY3127"/>
                  </a:cxn>
                  <a:cxn ang="0">
                    <a:pos x="connsiteX3128" y="connsiteY3128"/>
                  </a:cxn>
                  <a:cxn ang="0">
                    <a:pos x="connsiteX3129" y="connsiteY3129"/>
                  </a:cxn>
                  <a:cxn ang="0">
                    <a:pos x="connsiteX3130" y="connsiteY3130"/>
                  </a:cxn>
                  <a:cxn ang="0">
                    <a:pos x="connsiteX3131" y="connsiteY3131"/>
                  </a:cxn>
                  <a:cxn ang="0">
                    <a:pos x="connsiteX3132" y="connsiteY3132"/>
                  </a:cxn>
                  <a:cxn ang="0">
                    <a:pos x="connsiteX3133" y="connsiteY3133"/>
                  </a:cxn>
                  <a:cxn ang="0">
                    <a:pos x="connsiteX3134" y="connsiteY3134"/>
                  </a:cxn>
                  <a:cxn ang="0">
                    <a:pos x="connsiteX3135" y="connsiteY3135"/>
                  </a:cxn>
                  <a:cxn ang="0">
                    <a:pos x="connsiteX3136" y="connsiteY3136"/>
                  </a:cxn>
                  <a:cxn ang="0">
                    <a:pos x="connsiteX3137" y="connsiteY3137"/>
                  </a:cxn>
                </a:cxnLst>
                <a:rect l="l" t="t" r="r" b="b"/>
                <a:pathLst>
                  <a:path w="2837633" h="5667340">
                    <a:moveTo>
                      <a:pt x="571084" y="1879536"/>
                    </a:moveTo>
                    <a:cubicBezTo>
                      <a:pt x="568036" y="1861725"/>
                      <a:pt x="563845" y="1844199"/>
                      <a:pt x="562130" y="1826196"/>
                    </a:cubicBezTo>
                    <a:cubicBezTo>
                      <a:pt x="558701" y="1791049"/>
                      <a:pt x="556511" y="1755711"/>
                      <a:pt x="573084" y="1723517"/>
                    </a:cubicBezTo>
                    <a:cubicBezTo>
                      <a:pt x="574513" y="1720755"/>
                      <a:pt x="572417" y="1713516"/>
                      <a:pt x="570417" y="1709706"/>
                    </a:cubicBezTo>
                    <a:cubicBezTo>
                      <a:pt x="549843" y="1671606"/>
                      <a:pt x="527459" y="1634839"/>
                      <a:pt x="508505" y="1595501"/>
                    </a:cubicBezTo>
                    <a:cubicBezTo>
                      <a:pt x="487550" y="1552162"/>
                      <a:pt x="468214" y="1507299"/>
                      <a:pt x="450878" y="1461484"/>
                    </a:cubicBezTo>
                    <a:cubicBezTo>
                      <a:pt x="445068" y="1446054"/>
                      <a:pt x="439734" y="1440624"/>
                      <a:pt x="427066" y="1440339"/>
                    </a:cubicBezTo>
                    <a:cubicBezTo>
                      <a:pt x="395157" y="1439767"/>
                      <a:pt x="367725" y="1422336"/>
                      <a:pt x="341722" y="1401096"/>
                    </a:cubicBezTo>
                    <a:cubicBezTo>
                      <a:pt x="316100" y="1380141"/>
                      <a:pt x="305051" y="1345470"/>
                      <a:pt x="290954" y="1313847"/>
                    </a:cubicBezTo>
                    <a:cubicBezTo>
                      <a:pt x="282572" y="1294987"/>
                      <a:pt x="276190" y="1274985"/>
                      <a:pt x="283810" y="1252601"/>
                    </a:cubicBezTo>
                    <a:cubicBezTo>
                      <a:pt x="284572" y="1250220"/>
                      <a:pt x="282762" y="1245743"/>
                      <a:pt x="281238" y="1242981"/>
                    </a:cubicBezTo>
                    <a:cubicBezTo>
                      <a:pt x="265522" y="1215263"/>
                      <a:pt x="265236" y="1175925"/>
                      <a:pt x="280667" y="1148016"/>
                    </a:cubicBezTo>
                    <a:cubicBezTo>
                      <a:pt x="283334" y="1143254"/>
                      <a:pt x="284667" y="1137063"/>
                      <a:pt x="287810" y="1132967"/>
                    </a:cubicBezTo>
                    <a:cubicBezTo>
                      <a:pt x="293430" y="1125633"/>
                      <a:pt x="299812" y="1119060"/>
                      <a:pt x="306194" y="1112774"/>
                    </a:cubicBezTo>
                    <a:cubicBezTo>
                      <a:pt x="309146" y="1109916"/>
                      <a:pt x="314004" y="1109726"/>
                      <a:pt x="316195" y="1106392"/>
                    </a:cubicBezTo>
                    <a:cubicBezTo>
                      <a:pt x="325625" y="1091724"/>
                      <a:pt x="337817" y="1086961"/>
                      <a:pt x="351533" y="1092009"/>
                    </a:cubicBezTo>
                    <a:cubicBezTo>
                      <a:pt x="366868" y="1097629"/>
                      <a:pt x="387251" y="1100296"/>
                      <a:pt x="395348" y="1113726"/>
                    </a:cubicBezTo>
                    <a:cubicBezTo>
                      <a:pt x="405254" y="1130300"/>
                      <a:pt x="417541" y="1142968"/>
                      <a:pt x="428018" y="1158113"/>
                    </a:cubicBezTo>
                    <a:cubicBezTo>
                      <a:pt x="434114" y="1166876"/>
                      <a:pt x="439258" y="1176687"/>
                      <a:pt x="444687" y="1186116"/>
                    </a:cubicBezTo>
                    <a:cubicBezTo>
                      <a:pt x="451640" y="1198308"/>
                      <a:pt x="459260" y="1210024"/>
                      <a:pt x="465356" y="1222883"/>
                    </a:cubicBezTo>
                    <a:cubicBezTo>
                      <a:pt x="483454" y="1260888"/>
                      <a:pt x="488883" y="1304226"/>
                      <a:pt x="495074" y="1346708"/>
                    </a:cubicBezTo>
                    <a:cubicBezTo>
                      <a:pt x="498789" y="1372140"/>
                      <a:pt x="498027" y="1399000"/>
                      <a:pt x="485073" y="1422527"/>
                    </a:cubicBezTo>
                    <a:cubicBezTo>
                      <a:pt x="483359" y="1425670"/>
                      <a:pt x="485454" y="1433957"/>
                      <a:pt x="487645" y="1438434"/>
                    </a:cubicBezTo>
                    <a:cubicBezTo>
                      <a:pt x="511362" y="1486725"/>
                      <a:pt x="534127" y="1535684"/>
                      <a:pt x="559654" y="1582357"/>
                    </a:cubicBezTo>
                    <a:cubicBezTo>
                      <a:pt x="585276" y="1629124"/>
                      <a:pt x="613565" y="1673416"/>
                      <a:pt x="640902" y="1718754"/>
                    </a:cubicBezTo>
                    <a:cubicBezTo>
                      <a:pt x="642712" y="1721707"/>
                      <a:pt x="645569" y="1723707"/>
                      <a:pt x="649665" y="1727899"/>
                    </a:cubicBezTo>
                    <a:cubicBezTo>
                      <a:pt x="646712" y="1675035"/>
                      <a:pt x="660428" y="1631124"/>
                      <a:pt x="680717" y="1589976"/>
                    </a:cubicBezTo>
                    <a:cubicBezTo>
                      <a:pt x="687479" y="1576261"/>
                      <a:pt x="696719" y="1563687"/>
                      <a:pt x="711863" y="1567021"/>
                    </a:cubicBezTo>
                    <a:cubicBezTo>
                      <a:pt x="729008" y="1570831"/>
                      <a:pt x="743201" y="1583309"/>
                      <a:pt x="748820" y="1602835"/>
                    </a:cubicBezTo>
                    <a:cubicBezTo>
                      <a:pt x="760250" y="1642459"/>
                      <a:pt x="770061" y="1682941"/>
                      <a:pt x="778062" y="1723898"/>
                    </a:cubicBezTo>
                    <a:cubicBezTo>
                      <a:pt x="795779" y="1814862"/>
                      <a:pt x="800160" y="1907921"/>
                      <a:pt x="804446" y="2000980"/>
                    </a:cubicBezTo>
                    <a:cubicBezTo>
                      <a:pt x="805304" y="2020221"/>
                      <a:pt x="807018" y="2039461"/>
                      <a:pt x="808447" y="2058702"/>
                    </a:cubicBezTo>
                    <a:cubicBezTo>
                      <a:pt x="815781" y="2032508"/>
                      <a:pt x="819972" y="2006219"/>
                      <a:pt x="825782" y="1980597"/>
                    </a:cubicBezTo>
                    <a:cubicBezTo>
                      <a:pt x="837689" y="1928114"/>
                      <a:pt x="851881" y="1876298"/>
                      <a:pt x="862549" y="1823434"/>
                    </a:cubicBezTo>
                    <a:cubicBezTo>
                      <a:pt x="873503" y="1769046"/>
                      <a:pt x="887790" y="1716469"/>
                      <a:pt x="910269" y="1668082"/>
                    </a:cubicBezTo>
                    <a:cubicBezTo>
                      <a:pt x="918746" y="1649889"/>
                      <a:pt x="930367" y="1633029"/>
                      <a:pt x="942940" y="1619123"/>
                    </a:cubicBezTo>
                    <a:cubicBezTo>
                      <a:pt x="964466" y="1595406"/>
                      <a:pt x="990946" y="1604645"/>
                      <a:pt x="1002090" y="1637887"/>
                    </a:cubicBezTo>
                    <a:cubicBezTo>
                      <a:pt x="1004852" y="1646079"/>
                      <a:pt x="1007519" y="1655508"/>
                      <a:pt x="1007043" y="1664176"/>
                    </a:cubicBezTo>
                    <a:cubicBezTo>
                      <a:pt x="1005710" y="1689227"/>
                      <a:pt x="1003328" y="1714182"/>
                      <a:pt x="1000471" y="1738948"/>
                    </a:cubicBezTo>
                    <a:cubicBezTo>
                      <a:pt x="997518" y="1764284"/>
                      <a:pt x="993518" y="1789430"/>
                      <a:pt x="989898" y="1814671"/>
                    </a:cubicBezTo>
                    <a:cubicBezTo>
                      <a:pt x="1024569" y="1753807"/>
                      <a:pt x="1053144" y="1686370"/>
                      <a:pt x="1119438" y="1671320"/>
                    </a:cubicBezTo>
                    <a:cubicBezTo>
                      <a:pt x="1116771" y="1629410"/>
                      <a:pt x="1113818" y="1588357"/>
                      <a:pt x="1111532" y="1547209"/>
                    </a:cubicBezTo>
                    <a:cubicBezTo>
                      <a:pt x="1106103" y="1451292"/>
                      <a:pt x="1092863" y="1356709"/>
                      <a:pt x="1072956" y="1264221"/>
                    </a:cubicBezTo>
                    <a:cubicBezTo>
                      <a:pt x="1061050" y="1208691"/>
                      <a:pt x="1041619" y="1155636"/>
                      <a:pt x="1024093" y="1102297"/>
                    </a:cubicBezTo>
                    <a:cubicBezTo>
                      <a:pt x="1017140" y="1081056"/>
                      <a:pt x="1005900" y="1062101"/>
                      <a:pt x="995232" y="1039050"/>
                    </a:cubicBezTo>
                    <a:cubicBezTo>
                      <a:pt x="990279" y="1046575"/>
                      <a:pt x="987231" y="1051814"/>
                      <a:pt x="983612" y="1056386"/>
                    </a:cubicBezTo>
                    <a:cubicBezTo>
                      <a:pt x="948083" y="1101153"/>
                      <a:pt x="904649" y="1126680"/>
                      <a:pt x="855500" y="1136968"/>
                    </a:cubicBezTo>
                    <a:cubicBezTo>
                      <a:pt x="830164" y="1142301"/>
                      <a:pt x="818067" y="1124585"/>
                      <a:pt x="829116" y="1096010"/>
                    </a:cubicBezTo>
                    <a:cubicBezTo>
                      <a:pt x="841975" y="1062958"/>
                      <a:pt x="857024" y="1031049"/>
                      <a:pt x="872931" y="1000188"/>
                    </a:cubicBezTo>
                    <a:cubicBezTo>
                      <a:pt x="888838" y="969423"/>
                      <a:pt x="907031" y="940562"/>
                      <a:pt x="924366" y="910749"/>
                    </a:cubicBezTo>
                    <a:cubicBezTo>
                      <a:pt x="910650" y="910749"/>
                      <a:pt x="899792" y="914273"/>
                      <a:pt x="888171" y="926751"/>
                    </a:cubicBezTo>
                    <a:cubicBezTo>
                      <a:pt x="869026" y="947325"/>
                      <a:pt x="847499" y="967041"/>
                      <a:pt x="824354" y="978567"/>
                    </a:cubicBezTo>
                    <a:cubicBezTo>
                      <a:pt x="788254" y="996569"/>
                      <a:pt x="749201" y="1003236"/>
                      <a:pt x="710054" y="1001331"/>
                    </a:cubicBezTo>
                    <a:cubicBezTo>
                      <a:pt x="690718" y="1000379"/>
                      <a:pt x="671954" y="999045"/>
                      <a:pt x="653285" y="1007332"/>
                    </a:cubicBezTo>
                    <a:cubicBezTo>
                      <a:pt x="647093" y="1010094"/>
                      <a:pt x="639473" y="1010666"/>
                      <a:pt x="632996" y="1009047"/>
                    </a:cubicBezTo>
                    <a:cubicBezTo>
                      <a:pt x="626996" y="1007523"/>
                      <a:pt x="618899" y="1003236"/>
                      <a:pt x="616709" y="997331"/>
                    </a:cubicBezTo>
                    <a:cubicBezTo>
                      <a:pt x="614613" y="991521"/>
                      <a:pt x="616804" y="979138"/>
                      <a:pt x="620804" y="974757"/>
                    </a:cubicBezTo>
                    <a:cubicBezTo>
                      <a:pt x="633187" y="961136"/>
                      <a:pt x="647189" y="949992"/>
                      <a:pt x="660714" y="938085"/>
                    </a:cubicBezTo>
                    <a:cubicBezTo>
                      <a:pt x="663857" y="935323"/>
                      <a:pt x="667572" y="933418"/>
                      <a:pt x="673954" y="929322"/>
                    </a:cubicBezTo>
                    <a:cubicBezTo>
                      <a:pt x="658333" y="929322"/>
                      <a:pt x="646331" y="930942"/>
                      <a:pt x="634711" y="929037"/>
                    </a:cubicBezTo>
                    <a:cubicBezTo>
                      <a:pt x="608136" y="924655"/>
                      <a:pt x="581752" y="917892"/>
                      <a:pt x="555177" y="913225"/>
                    </a:cubicBezTo>
                    <a:cubicBezTo>
                      <a:pt x="506790" y="904843"/>
                      <a:pt x="467357" y="877506"/>
                      <a:pt x="436972" y="829024"/>
                    </a:cubicBezTo>
                    <a:cubicBezTo>
                      <a:pt x="423732" y="807974"/>
                      <a:pt x="405254" y="808355"/>
                      <a:pt x="388680" y="826357"/>
                    </a:cubicBezTo>
                    <a:cubicBezTo>
                      <a:pt x="374488" y="841692"/>
                      <a:pt x="359438" y="855789"/>
                      <a:pt x="344389" y="869791"/>
                    </a:cubicBezTo>
                    <a:cubicBezTo>
                      <a:pt x="340769" y="873125"/>
                      <a:pt x="335912" y="875125"/>
                      <a:pt x="331435" y="875982"/>
                    </a:cubicBezTo>
                    <a:cubicBezTo>
                      <a:pt x="320862" y="877983"/>
                      <a:pt x="313242" y="868458"/>
                      <a:pt x="316481" y="855789"/>
                    </a:cubicBezTo>
                    <a:cubicBezTo>
                      <a:pt x="319529" y="843788"/>
                      <a:pt x="324482" y="832167"/>
                      <a:pt x="330101" y="821690"/>
                    </a:cubicBezTo>
                    <a:cubicBezTo>
                      <a:pt x="338198" y="806736"/>
                      <a:pt x="347627" y="793020"/>
                      <a:pt x="354866" y="781494"/>
                    </a:cubicBezTo>
                    <a:cubicBezTo>
                      <a:pt x="349247" y="766540"/>
                      <a:pt x="344675" y="753110"/>
                      <a:pt x="339055" y="740346"/>
                    </a:cubicBezTo>
                    <a:cubicBezTo>
                      <a:pt x="337626" y="737203"/>
                      <a:pt x="333245" y="735298"/>
                      <a:pt x="329911" y="734441"/>
                    </a:cubicBezTo>
                    <a:cubicBezTo>
                      <a:pt x="318290" y="731393"/>
                      <a:pt x="306479" y="729202"/>
                      <a:pt x="294764" y="726345"/>
                    </a:cubicBezTo>
                    <a:cubicBezTo>
                      <a:pt x="270570" y="720534"/>
                      <a:pt x="246281" y="714915"/>
                      <a:pt x="222088" y="708628"/>
                    </a:cubicBezTo>
                    <a:cubicBezTo>
                      <a:pt x="207896" y="705009"/>
                      <a:pt x="193608" y="701294"/>
                      <a:pt x="179797" y="695865"/>
                    </a:cubicBezTo>
                    <a:cubicBezTo>
                      <a:pt x="167795" y="691102"/>
                      <a:pt x="166081" y="680148"/>
                      <a:pt x="175130" y="669195"/>
                    </a:cubicBezTo>
                    <a:cubicBezTo>
                      <a:pt x="178559" y="665004"/>
                      <a:pt x="183797" y="661003"/>
                      <a:pt x="188369" y="660813"/>
                    </a:cubicBezTo>
                    <a:cubicBezTo>
                      <a:pt x="204943" y="660051"/>
                      <a:pt x="221612" y="659003"/>
                      <a:pt x="237995" y="661479"/>
                    </a:cubicBezTo>
                    <a:cubicBezTo>
                      <a:pt x="265903" y="665670"/>
                      <a:pt x="293621" y="672909"/>
                      <a:pt x="321434" y="677767"/>
                    </a:cubicBezTo>
                    <a:cubicBezTo>
                      <a:pt x="339436" y="680910"/>
                      <a:pt x="357629" y="682244"/>
                      <a:pt x="375821" y="684339"/>
                    </a:cubicBezTo>
                    <a:cubicBezTo>
                      <a:pt x="366963" y="675862"/>
                      <a:pt x="357629" y="670719"/>
                      <a:pt x="348008" y="666528"/>
                    </a:cubicBezTo>
                    <a:cubicBezTo>
                      <a:pt x="308956" y="649287"/>
                      <a:pt x="269808" y="632428"/>
                      <a:pt x="230756" y="615378"/>
                    </a:cubicBezTo>
                    <a:cubicBezTo>
                      <a:pt x="223326" y="612140"/>
                      <a:pt x="215897" y="606425"/>
                      <a:pt x="219040" y="596233"/>
                    </a:cubicBezTo>
                    <a:cubicBezTo>
                      <a:pt x="221040" y="589661"/>
                      <a:pt x="228565" y="583565"/>
                      <a:pt x="234470" y="581565"/>
                    </a:cubicBezTo>
                    <a:cubicBezTo>
                      <a:pt x="244472" y="578136"/>
                      <a:pt x="255140" y="578136"/>
                      <a:pt x="267617" y="576421"/>
                    </a:cubicBezTo>
                    <a:cubicBezTo>
                      <a:pt x="263522" y="571849"/>
                      <a:pt x="260855" y="569373"/>
                      <a:pt x="258759" y="566325"/>
                    </a:cubicBezTo>
                    <a:cubicBezTo>
                      <a:pt x="247901" y="550608"/>
                      <a:pt x="235994" y="535654"/>
                      <a:pt x="226755" y="518604"/>
                    </a:cubicBezTo>
                    <a:cubicBezTo>
                      <a:pt x="216754" y="500031"/>
                      <a:pt x="221802" y="480695"/>
                      <a:pt x="237995" y="473075"/>
                    </a:cubicBezTo>
                    <a:cubicBezTo>
                      <a:pt x="271808" y="457263"/>
                      <a:pt x="304098" y="466884"/>
                      <a:pt x="335150" y="486315"/>
                    </a:cubicBezTo>
                    <a:cubicBezTo>
                      <a:pt x="342198" y="490696"/>
                      <a:pt x="348770" y="496125"/>
                      <a:pt x="355628" y="501078"/>
                    </a:cubicBezTo>
                    <a:cubicBezTo>
                      <a:pt x="337245" y="478218"/>
                      <a:pt x="317338" y="458311"/>
                      <a:pt x="299812" y="435451"/>
                    </a:cubicBezTo>
                    <a:cubicBezTo>
                      <a:pt x="284000" y="414782"/>
                      <a:pt x="269141" y="392303"/>
                      <a:pt x="256759" y="368205"/>
                    </a:cubicBezTo>
                    <a:cubicBezTo>
                      <a:pt x="243900" y="343154"/>
                      <a:pt x="250091" y="328676"/>
                      <a:pt x="273047" y="325437"/>
                    </a:cubicBezTo>
                    <a:cubicBezTo>
                      <a:pt x="308956" y="320484"/>
                      <a:pt x="341246" y="335343"/>
                      <a:pt x="371916" y="356679"/>
                    </a:cubicBezTo>
                    <a:cubicBezTo>
                      <a:pt x="397443" y="374491"/>
                      <a:pt x="422780" y="392589"/>
                      <a:pt x="448211" y="410591"/>
                    </a:cubicBezTo>
                    <a:cubicBezTo>
                      <a:pt x="442687" y="396399"/>
                      <a:pt x="434972" y="385254"/>
                      <a:pt x="428399" y="373158"/>
                    </a:cubicBezTo>
                    <a:cubicBezTo>
                      <a:pt x="415064" y="349059"/>
                      <a:pt x="399348" y="326295"/>
                      <a:pt x="396395" y="295624"/>
                    </a:cubicBezTo>
                    <a:cubicBezTo>
                      <a:pt x="393538" y="265144"/>
                      <a:pt x="409730" y="249618"/>
                      <a:pt x="432114" y="261715"/>
                    </a:cubicBezTo>
                    <a:cubicBezTo>
                      <a:pt x="456212" y="274669"/>
                      <a:pt x="478596" y="290862"/>
                      <a:pt x="497075" y="314960"/>
                    </a:cubicBezTo>
                    <a:cubicBezTo>
                      <a:pt x="534603" y="364109"/>
                      <a:pt x="577085" y="405257"/>
                      <a:pt x="625948" y="434975"/>
                    </a:cubicBezTo>
                    <a:cubicBezTo>
                      <a:pt x="644236" y="446024"/>
                      <a:pt x="663667" y="453834"/>
                      <a:pt x="683193" y="463359"/>
                    </a:cubicBezTo>
                    <a:cubicBezTo>
                      <a:pt x="672144" y="433451"/>
                      <a:pt x="662810" y="406590"/>
                      <a:pt x="652237" y="380587"/>
                    </a:cubicBezTo>
                    <a:cubicBezTo>
                      <a:pt x="647665" y="369157"/>
                      <a:pt x="641188" y="358680"/>
                      <a:pt x="634616" y="348774"/>
                    </a:cubicBezTo>
                    <a:cubicBezTo>
                      <a:pt x="621852" y="329533"/>
                      <a:pt x="606612" y="312483"/>
                      <a:pt x="595563" y="291814"/>
                    </a:cubicBezTo>
                    <a:cubicBezTo>
                      <a:pt x="578323" y="259715"/>
                      <a:pt x="595373" y="219996"/>
                      <a:pt x="625948" y="217233"/>
                    </a:cubicBezTo>
                    <a:cubicBezTo>
                      <a:pt x="656237" y="214376"/>
                      <a:pt x="682622" y="227330"/>
                      <a:pt x="705101" y="251142"/>
                    </a:cubicBezTo>
                    <a:cubicBezTo>
                      <a:pt x="723960" y="271145"/>
                      <a:pt x="740819" y="293910"/>
                      <a:pt x="758441" y="315722"/>
                    </a:cubicBezTo>
                    <a:cubicBezTo>
                      <a:pt x="761774" y="319818"/>
                      <a:pt x="764346" y="324771"/>
                      <a:pt x="767204" y="329343"/>
                    </a:cubicBezTo>
                    <a:cubicBezTo>
                      <a:pt x="768251" y="328104"/>
                      <a:pt x="769299" y="326961"/>
                      <a:pt x="770252" y="325723"/>
                    </a:cubicBezTo>
                    <a:cubicBezTo>
                      <a:pt x="741677" y="264668"/>
                      <a:pt x="719388" y="200660"/>
                      <a:pt x="712721" y="129794"/>
                    </a:cubicBezTo>
                    <a:cubicBezTo>
                      <a:pt x="709863" y="99219"/>
                      <a:pt x="703386" y="68262"/>
                      <a:pt x="712340" y="37687"/>
                    </a:cubicBezTo>
                    <a:cubicBezTo>
                      <a:pt x="724151" y="-3270"/>
                      <a:pt x="731675" y="-8604"/>
                      <a:pt x="761393" y="10922"/>
                    </a:cubicBezTo>
                    <a:cubicBezTo>
                      <a:pt x="787778" y="28257"/>
                      <a:pt x="813114" y="49212"/>
                      <a:pt x="825116" y="86455"/>
                    </a:cubicBezTo>
                    <a:cubicBezTo>
                      <a:pt x="836450" y="121602"/>
                      <a:pt x="847499" y="156940"/>
                      <a:pt x="858739" y="192183"/>
                    </a:cubicBezTo>
                    <a:cubicBezTo>
                      <a:pt x="862073" y="202660"/>
                      <a:pt x="865311" y="213233"/>
                      <a:pt x="868645" y="223806"/>
                    </a:cubicBezTo>
                    <a:cubicBezTo>
                      <a:pt x="871502" y="203803"/>
                      <a:pt x="871407" y="184658"/>
                      <a:pt x="871598" y="165513"/>
                    </a:cubicBezTo>
                    <a:cubicBezTo>
                      <a:pt x="872074" y="111792"/>
                      <a:pt x="880075" y="61214"/>
                      <a:pt x="909031" y="18923"/>
                    </a:cubicBezTo>
                    <a:cubicBezTo>
                      <a:pt x="925604" y="-5271"/>
                      <a:pt x="958180" y="-2889"/>
                      <a:pt x="971134" y="24924"/>
                    </a:cubicBezTo>
                    <a:cubicBezTo>
                      <a:pt x="976658" y="36735"/>
                      <a:pt x="980183" y="50165"/>
                      <a:pt x="983516" y="63309"/>
                    </a:cubicBezTo>
                    <a:cubicBezTo>
                      <a:pt x="988660" y="83407"/>
                      <a:pt x="992851" y="103791"/>
                      <a:pt x="998090" y="127413"/>
                    </a:cubicBezTo>
                    <a:cubicBezTo>
                      <a:pt x="1003043" y="119412"/>
                      <a:pt x="1005519" y="113601"/>
                      <a:pt x="1009139" y="109696"/>
                    </a:cubicBezTo>
                    <a:cubicBezTo>
                      <a:pt x="1020378" y="97695"/>
                      <a:pt x="1031427" y="84931"/>
                      <a:pt x="1044000" y="75406"/>
                    </a:cubicBezTo>
                    <a:cubicBezTo>
                      <a:pt x="1048477" y="72072"/>
                      <a:pt x="1059335" y="74549"/>
                      <a:pt x="1063050" y="79502"/>
                    </a:cubicBezTo>
                    <a:cubicBezTo>
                      <a:pt x="1066860" y="84455"/>
                      <a:pt x="1066479" y="95790"/>
                      <a:pt x="1066003" y="104076"/>
                    </a:cubicBezTo>
                    <a:cubicBezTo>
                      <a:pt x="1065717" y="109410"/>
                      <a:pt x="1061240" y="114268"/>
                      <a:pt x="1059907" y="119793"/>
                    </a:cubicBezTo>
                    <a:cubicBezTo>
                      <a:pt x="1058573" y="125127"/>
                      <a:pt x="1057335" y="131794"/>
                      <a:pt x="1058859" y="136557"/>
                    </a:cubicBezTo>
                    <a:cubicBezTo>
                      <a:pt x="1064574" y="155321"/>
                      <a:pt x="1071432" y="173609"/>
                      <a:pt x="1078004" y="192564"/>
                    </a:cubicBezTo>
                    <a:cubicBezTo>
                      <a:pt x="1088863" y="185134"/>
                      <a:pt x="1098674" y="189706"/>
                      <a:pt x="1107627" y="197993"/>
                    </a:cubicBezTo>
                    <a:cubicBezTo>
                      <a:pt x="1126677" y="215424"/>
                      <a:pt x="1137155" y="239617"/>
                      <a:pt x="1138679" y="268764"/>
                    </a:cubicBezTo>
                    <a:cubicBezTo>
                      <a:pt x="1139822" y="290576"/>
                      <a:pt x="1138583" y="312579"/>
                      <a:pt x="1138774" y="334486"/>
                    </a:cubicBezTo>
                    <a:cubicBezTo>
                      <a:pt x="1138869" y="346488"/>
                      <a:pt x="1139726" y="358489"/>
                      <a:pt x="1140203" y="370491"/>
                    </a:cubicBezTo>
                    <a:cubicBezTo>
                      <a:pt x="1141346" y="370681"/>
                      <a:pt x="1142584" y="370872"/>
                      <a:pt x="1143727" y="371062"/>
                    </a:cubicBezTo>
                    <a:cubicBezTo>
                      <a:pt x="1144965" y="365252"/>
                      <a:pt x="1146489" y="359537"/>
                      <a:pt x="1147346" y="353631"/>
                    </a:cubicBezTo>
                    <a:cubicBezTo>
                      <a:pt x="1150871" y="329438"/>
                      <a:pt x="1153633" y="304959"/>
                      <a:pt x="1157824" y="280956"/>
                    </a:cubicBezTo>
                    <a:cubicBezTo>
                      <a:pt x="1166396" y="231235"/>
                      <a:pt x="1183446" y="187801"/>
                      <a:pt x="1219165" y="159607"/>
                    </a:cubicBezTo>
                    <a:cubicBezTo>
                      <a:pt x="1239453" y="143510"/>
                      <a:pt x="1251550" y="144843"/>
                      <a:pt x="1270219" y="164084"/>
                    </a:cubicBezTo>
                    <a:cubicBezTo>
                      <a:pt x="1274124" y="168180"/>
                      <a:pt x="1277839" y="172656"/>
                      <a:pt x="1281173" y="177514"/>
                    </a:cubicBezTo>
                    <a:cubicBezTo>
                      <a:pt x="1288221" y="187706"/>
                      <a:pt x="1294984" y="198279"/>
                      <a:pt x="1302318" y="209518"/>
                    </a:cubicBezTo>
                    <a:cubicBezTo>
                      <a:pt x="1328512" y="151130"/>
                      <a:pt x="1363183" y="102648"/>
                      <a:pt x="1400807" y="57118"/>
                    </a:cubicBezTo>
                    <a:cubicBezTo>
                      <a:pt x="1417952" y="36354"/>
                      <a:pt x="1437383" y="20542"/>
                      <a:pt x="1461195" y="14065"/>
                    </a:cubicBezTo>
                    <a:cubicBezTo>
                      <a:pt x="1471577" y="11303"/>
                      <a:pt x="1479197" y="14732"/>
                      <a:pt x="1486627" y="23590"/>
                    </a:cubicBezTo>
                    <a:cubicBezTo>
                      <a:pt x="1500629" y="40259"/>
                      <a:pt x="1496628" y="61500"/>
                      <a:pt x="1495485" y="81121"/>
                    </a:cubicBezTo>
                    <a:cubicBezTo>
                      <a:pt x="1491675" y="143891"/>
                      <a:pt x="1467196" y="197136"/>
                      <a:pt x="1443955" y="250857"/>
                    </a:cubicBezTo>
                    <a:cubicBezTo>
                      <a:pt x="1436716" y="267525"/>
                      <a:pt x="1428810" y="283718"/>
                      <a:pt x="1421285" y="300101"/>
                    </a:cubicBezTo>
                    <a:cubicBezTo>
                      <a:pt x="1422143" y="300958"/>
                      <a:pt x="1422905" y="301720"/>
                      <a:pt x="1423762" y="302577"/>
                    </a:cubicBezTo>
                    <a:cubicBezTo>
                      <a:pt x="1427477" y="298577"/>
                      <a:pt x="1431001" y="294481"/>
                      <a:pt x="1434811" y="290576"/>
                    </a:cubicBezTo>
                    <a:cubicBezTo>
                      <a:pt x="1456433" y="267621"/>
                      <a:pt x="1478912" y="246666"/>
                      <a:pt x="1507296" y="237998"/>
                    </a:cubicBezTo>
                    <a:cubicBezTo>
                      <a:pt x="1525775" y="232378"/>
                      <a:pt x="1539014" y="240284"/>
                      <a:pt x="1545968" y="262858"/>
                    </a:cubicBezTo>
                    <a:cubicBezTo>
                      <a:pt x="1547396" y="267525"/>
                      <a:pt x="1548635" y="272383"/>
                      <a:pt x="1550635" y="279908"/>
                    </a:cubicBezTo>
                    <a:cubicBezTo>
                      <a:pt x="1557683" y="268478"/>
                      <a:pt x="1563494" y="259334"/>
                      <a:pt x="1569209" y="250095"/>
                    </a:cubicBezTo>
                    <a:cubicBezTo>
                      <a:pt x="1602546" y="195707"/>
                      <a:pt x="1636836" y="142272"/>
                      <a:pt x="1679318" y="98457"/>
                    </a:cubicBezTo>
                    <a:cubicBezTo>
                      <a:pt x="1701320" y="75787"/>
                      <a:pt x="1716751" y="83026"/>
                      <a:pt x="1723323" y="117888"/>
                    </a:cubicBezTo>
                    <a:cubicBezTo>
                      <a:pt x="1723895" y="121031"/>
                      <a:pt x="1724180" y="124269"/>
                      <a:pt x="1724276" y="127413"/>
                    </a:cubicBezTo>
                    <a:cubicBezTo>
                      <a:pt x="1725990" y="164560"/>
                      <a:pt x="1719037" y="199612"/>
                      <a:pt x="1707131" y="233331"/>
                    </a:cubicBezTo>
                    <a:cubicBezTo>
                      <a:pt x="1705511" y="237903"/>
                      <a:pt x="1704083" y="242475"/>
                      <a:pt x="1702082" y="248571"/>
                    </a:cubicBezTo>
                    <a:cubicBezTo>
                      <a:pt x="1720751" y="239617"/>
                      <a:pt x="1737230" y="230854"/>
                      <a:pt x="1754184" y="223901"/>
                    </a:cubicBezTo>
                    <a:cubicBezTo>
                      <a:pt x="1767614" y="218472"/>
                      <a:pt x="1782283" y="213233"/>
                      <a:pt x="1793903" y="228568"/>
                    </a:cubicBezTo>
                    <a:cubicBezTo>
                      <a:pt x="1805333" y="243618"/>
                      <a:pt x="1802381" y="262572"/>
                      <a:pt x="1799333" y="280384"/>
                    </a:cubicBezTo>
                    <a:cubicBezTo>
                      <a:pt x="1798190" y="286861"/>
                      <a:pt x="1794951" y="293243"/>
                      <a:pt x="1791617" y="298672"/>
                    </a:cubicBezTo>
                    <a:cubicBezTo>
                      <a:pt x="1780378" y="316865"/>
                      <a:pt x="1769234" y="335153"/>
                      <a:pt x="1757137" y="352488"/>
                    </a:cubicBezTo>
                    <a:cubicBezTo>
                      <a:pt x="1704464" y="428022"/>
                      <a:pt x="1637217" y="478885"/>
                      <a:pt x="1567970" y="526034"/>
                    </a:cubicBezTo>
                    <a:cubicBezTo>
                      <a:pt x="1552826" y="536321"/>
                      <a:pt x="1536824" y="544798"/>
                      <a:pt x="1521203" y="554133"/>
                    </a:cubicBezTo>
                    <a:cubicBezTo>
                      <a:pt x="1544348" y="550227"/>
                      <a:pt x="1566732" y="544131"/>
                      <a:pt x="1589116" y="537750"/>
                    </a:cubicBezTo>
                    <a:cubicBezTo>
                      <a:pt x="1615786" y="530130"/>
                      <a:pt x="1639979" y="518319"/>
                      <a:pt x="1656743" y="487839"/>
                    </a:cubicBezTo>
                    <a:cubicBezTo>
                      <a:pt x="1662935" y="476694"/>
                      <a:pt x="1674460" y="469932"/>
                      <a:pt x="1683985" y="462026"/>
                    </a:cubicBezTo>
                    <a:cubicBezTo>
                      <a:pt x="1699225" y="449358"/>
                      <a:pt x="1715798" y="438975"/>
                      <a:pt x="1730086" y="424783"/>
                    </a:cubicBezTo>
                    <a:cubicBezTo>
                      <a:pt x="1752089" y="402876"/>
                      <a:pt x="1775044" y="384016"/>
                      <a:pt x="1801904" y="373443"/>
                    </a:cubicBezTo>
                    <a:cubicBezTo>
                      <a:pt x="1816382" y="367728"/>
                      <a:pt x="1831241" y="365347"/>
                      <a:pt x="1845624" y="374301"/>
                    </a:cubicBezTo>
                    <a:cubicBezTo>
                      <a:pt x="1849434" y="376682"/>
                      <a:pt x="1852292" y="381540"/>
                      <a:pt x="1855530" y="385254"/>
                    </a:cubicBezTo>
                    <a:cubicBezTo>
                      <a:pt x="1852196" y="388779"/>
                      <a:pt x="1849244" y="393065"/>
                      <a:pt x="1845529" y="395637"/>
                    </a:cubicBezTo>
                    <a:cubicBezTo>
                      <a:pt x="1826669" y="409067"/>
                      <a:pt x="1806572" y="420116"/>
                      <a:pt x="1788855" y="435546"/>
                    </a:cubicBezTo>
                    <a:cubicBezTo>
                      <a:pt x="1761233" y="459645"/>
                      <a:pt x="1735039" y="486410"/>
                      <a:pt x="1708464" y="512413"/>
                    </a:cubicBezTo>
                    <a:cubicBezTo>
                      <a:pt x="1689890" y="530606"/>
                      <a:pt x="1671602" y="549370"/>
                      <a:pt x="1653219" y="567849"/>
                    </a:cubicBezTo>
                    <a:cubicBezTo>
                      <a:pt x="1656648" y="570325"/>
                      <a:pt x="1658744" y="570420"/>
                      <a:pt x="1660744" y="569754"/>
                    </a:cubicBezTo>
                    <a:cubicBezTo>
                      <a:pt x="1689414" y="559371"/>
                      <a:pt x="1717989" y="548322"/>
                      <a:pt x="1746850" y="538702"/>
                    </a:cubicBezTo>
                    <a:cubicBezTo>
                      <a:pt x="1761995" y="533654"/>
                      <a:pt x="1777520" y="529082"/>
                      <a:pt x="1793046" y="527844"/>
                    </a:cubicBezTo>
                    <a:cubicBezTo>
                      <a:pt x="1812191" y="526320"/>
                      <a:pt x="1822955" y="544989"/>
                      <a:pt x="1817621" y="568420"/>
                    </a:cubicBezTo>
                    <a:cubicBezTo>
                      <a:pt x="1815430" y="577945"/>
                      <a:pt x="1812096" y="588042"/>
                      <a:pt x="1807048" y="595376"/>
                    </a:cubicBezTo>
                    <a:cubicBezTo>
                      <a:pt x="1764662" y="656812"/>
                      <a:pt x="1711798" y="698341"/>
                      <a:pt x="1650647" y="724059"/>
                    </a:cubicBezTo>
                    <a:cubicBezTo>
                      <a:pt x="1641694" y="727773"/>
                      <a:pt x="1632455" y="730345"/>
                      <a:pt x="1626549" y="732250"/>
                    </a:cubicBezTo>
                    <a:cubicBezTo>
                      <a:pt x="1630550" y="751872"/>
                      <a:pt x="1634550" y="768921"/>
                      <a:pt x="1637312" y="786352"/>
                    </a:cubicBezTo>
                    <a:cubicBezTo>
                      <a:pt x="1637884" y="790353"/>
                      <a:pt x="1634836" y="797496"/>
                      <a:pt x="1631883" y="799306"/>
                    </a:cubicBezTo>
                    <a:cubicBezTo>
                      <a:pt x="1629407" y="800830"/>
                      <a:pt x="1623882" y="797877"/>
                      <a:pt x="1621120" y="794829"/>
                    </a:cubicBezTo>
                    <a:cubicBezTo>
                      <a:pt x="1612452" y="785304"/>
                      <a:pt x="1604451" y="774922"/>
                      <a:pt x="1596355" y="764635"/>
                    </a:cubicBezTo>
                    <a:cubicBezTo>
                      <a:pt x="1584734" y="749776"/>
                      <a:pt x="1570447" y="742537"/>
                      <a:pt x="1554540" y="747300"/>
                    </a:cubicBezTo>
                    <a:cubicBezTo>
                      <a:pt x="1537586" y="752348"/>
                      <a:pt x="1521298" y="760539"/>
                      <a:pt x="1504820" y="767683"/>
                    </a:cubicBezTo>
                    <a:cubicBezTo>
                      <a:pt x="1502438" y="768731"/>
                      <a:pt x="1500533" y="771874"/>
                      <a:pt x="1497009" y="775398"/>
                    </a:cubicBezTo>
                    <a:cubicBezTo>
                      <a:pt x="1505201" y="778827"/>
                      <a:pt x="1511487" y="782161"/>
                      <a:pt x="1518059" y="784066"/>
                    </a:cubicBezTo>
                    <a:cubicBezTo>
                      <a:pt x="1541777" y="791210"/>
                      <a:pt x="1563398" y="803497"/>
                      <a:pt x="1580353" y="826071"/>
                    </a:cubicBezTo>
                    <a:cubicBezTo>
                      <a:pt x="1593212" y="843216"/>
                      <a:pt x="1606261" y="860361"/>
                      <a:pt x="1617691" y="878935"/>
                    </a:cubicBezTo>
                    <a:cubicBezTo>
                      <a:pt x="1637598" y="911034"/>
                      <a:pt x="1645599" y="946277"/>
                      <a:pt x="1629597" y="985044"/>
                    </a:cubicBezTo>
                    <a:cubicBezTo>
                      <a:pt x="1622644" y="1001998"/>
                      <a:pt x="1610833" y="1014762"/>
                      <a:pt x="1596069" y="1012380"/>
                    </a:cubicBezTo>
                    <a:cubicBezTo>
                      <a:pt x="1574066" y="1008761"/>
                      <a:pt x="1552635" y="999903"/>
                      <a:pt x="1531109" y="992568"/>
                    </a:cubicBezTo>
                    <a:cubicBezTo>
                      <a:pt x="1528251" y="991616"/>
                      <a:pt x="1525679" y="987234"/>
                      <a:pt x="1523965" y="983710"/>
                    </a:cubicBezTo>
                    <a:cubicBezTo>
                      <a:pt x="1509487" y="954278"/>
                      <a:pt x="1491389" y="929513"/>
                      <a:pt x="1469482" y="908082"/>
                    </a:cubicBezTo>
                    <a:cubicBezTo>
                      <a:pt x="1451480" y="890460"/>
                      <a:pt x="1431001" y="881316"/>
                      <a:pt x="1410141" y="870648"/>
                    </a:cubicBezTo>
                    <a:cubicBezTo>
                      <a:pt x="1425667" y="889603"/>
                      <a:pt x="1428048" y="912177"/>
                      <a:pt x="1421857" y="935323"/>
                    </a:cubicBezTo>
                    <a:cubicBezTo>
                      <a:pt x="1414237" y="964089"/>
                      <a:pt x="1390996" y="952849"/>
                      <a:pt x="1375565" y="960564"/>
                    </a:cubicBezTo>
                    <a:cubicBezTo>
                      <a:pt x="1386995" y="972756"/>
                      <a:pt x="1399092" y="984377"/>
                      <a:pt x="1409951" y="997617"/>
                    </a:cubicBezTo>
                    <a:cubicBezTo>
                      <a:pt x="1421285" y="1011428"/>
                      <a:pt x="1431287" y="1026763"/>
                      <a:pt x="1441955" y="1041336"/>
                    </a:cubicBezTo>
                    <a:cubicBezTo>
                      <a:pt x="1464243" y="1071626"/>
                      <a:pt x="1460719" y="1109250"/>
                      <a:pt x="1432811" y="1125442"/>
                    </a:cubicBezTo>
                    <a:cubicBezTo>
                      <a:pt x="1394520" y="1147635"/>
                      <a:pt x="1355849" y="1146588"/>
                      <a:pt x="1318034" y="1122680"/>
                    </a:cubicBezTo>
                    <a:cubicBezTo>
                      <a:pt x="1282411" y="1100106"/>
                      <a:pt x="1253645" y="1066673"/>
                      <a:pt x="1227166" y="1029811"/>
                    </a:cubicBezTo>
                    <a:cubicBezTo>
                      <a:pt x="1220213" y="1020191"/>
                      <a:pt x="1213069" y="1010856"/>
                      <a:pt x="1204115" y="998950"/>
                    </a:cubicBezTo>
                    <a:cubicBezTo>
                      <a:pt x="1203734" y="1005999"/>
                      <a:pt x="1203353" y="1009047"/>
                      <a:pt x="1203544" y="1012095"/>
                    </a:cubicBezTo>
                    <a:cubicBezTo>
                      <a:pt x="1204592" y="1036002"/>
                      <a:pt x="1195638" y="1052576"/>
                      <a:pt x="1178684" y="1061339"/>
                    </a:cubicBezTo>
                    <a:cubicBezTo>
                      <a:pt x="1168968" y="1066387"/>
                      <a:pt x="1158300" y="1069245"/>
                      <a:pt x="1147823" y="1070864"/>
                    </a:cubicBezTo>
                    <a:cubicBezTo>
                      <a:pt x="1137155" y="1072578"/>
                      <a:pt x="1132773" y="1078484"/>
                      <a:pt x="1130773" y="1091819"/>
                    </a:cubicBezTo>
                    <a:cubicBezTo>
                      <a:pt x="1123153" y="1142873"/>
                      <a:pt x="1128487" y="1192117"/>
                      <a:pt x="1136869" y="1242790"/>
                    </a:cubicBezTo>
                    <a:cubicBezTo>
                      <a:pt x="1149537" y="1320228"/>
                      <a:pt x="1158300" y="1398905"/>
                      <a:pt x="1165825" y="1477486"/>
                    </a:cubicBezTo>
                    <a:cubicBezTo>
                      <a:pt x="1180589" y="1631220"/>
                      <a:pt x="1189256" y="1785715"/>
                      <a:pt x="1192400" y="1940592"/>
                    </a:cubicBezTo>
                    <a:cubicBezTo>
                      <a:pt x="1192781" y="1958403"/>
                      <a:pt x="1193447" y="1976120"/>
                      <a:pt x="1194019" y="1996980"/>
                    </a:cubicBezTo>
                    <a:cubicBezTo>
                      <a:pt x="1206116" y="1987359"/>
                      <a:pt x="1217069" y="1981930"/>
                      <a:pt x="1224404" y="1972215"/>
                    </a:cubicBezTo>
                    <a:cubicBezTo>
                      <a:pt x="1241358" y="1949736"/>
                      <a:pt x="1261837" y="1937544"/>
                      <a:pt x="1285078" y="1930209"/>
                    </a:cubicBezTo>
                    <a:cubicBezTo>
                      <a:pt x="1287935" y="1929257"/>
                      <a:pt x="1291936" y="1925161"/>
                      <a:pt x="1292412" y="1921923"/>
                    </a:cubicBezTo>
                    <a:cubicBezTo>
                      <a:pt x="1296984" y="1891824"/>
                      <a:pt x="1313939" y="1876870"/>
                      <a:pt x="1334703" y="1866868"/>
                    </a:cubicBezTo>
                    <a:cubicBezTo>
                      <a:pt x="1345466" y="1861725"/>
                      <a:pt x="1356515" y="1857343"/>
                      <a:pt x="1367755" y="1854105"/>
                    </a:cubicBezTo>
                    <a:cubicBezTo>
                      <a:pt x="1409189" y="1842008"/>
                      <a:pt x="1449384" y="1823529"/>
                      <a:pt x="1492723" y="1821244"/>
                    </a:cubicBezTo>
                    <a:cubicBezTo>
                      <a:pt x="1547682" y="1818386"/>
                      <a:pt x="1602546" y="1811814"/>
                      <a:pt x="1657505" y="1806861"/>
                    </a:cubicBezTo>
                    <a:cubicBezTo>
                      <a:pt x="1663506" y="1806289"/>
                      <a:pt x="1669412" y="1805432"/>
                      <a:pt x="1675412" y="1804765"/>
                    </a:cubicBezTo>
                    <a:cubicBezTo>
                      <a:pt x="1673793" y="1800479"/>
                      <a:pt x="1672079" y="1798860"/>
                      <a:pt x="1670269" y="1798479"/>
                    </a:cubicBezTo>
                    <a:cubicBezTo>
                      <a:pt x="1630835" y="1789335"/>
                      <a:pt x="1591497" y="1779524"/>
                      <a:pt x="1551968" y="1771332"/>
                    </a:cubicBezTo>
                    <a:cubicBezTo>
                      <a:pt x="1484531" y="1757236"/>
                      <a:pt x="1417094" y="1742472"/>
                      <a:pt x="1354896" y="1704943"/>
                    </a:cubicBezTo>
                    <a:cubicBezTo>
                      <a:pt x="1318606" y="1683036"/>
                      <a:pt x="1278506" y="1669605"/>
                      <a:pt x="1248121" y="1633411"/>
                    </a:cubicBezTo>
                    <a:cubicBezTo>
                      <a:pt x="1240310" y="1624171"/>
                      <a:pt x="1229928" y="1615027"/>
                      <a:pt x="1233452" y="1600359"/>
                    </a:cubicBezTo>
                    <a:cubicBezTo>
                      <a:pt x="1237262" y="1584357"/>
                      <a:pt x="1243358" y="1567593"/>
                      <a:pt x="1258884" y="1563687"/>
                    </a:cubicBezTo>
                    <a:cubicBezTo>
                      <a:pt x="1272886" y="1560163"/>
                      <a:pt x="1287173" y="1558163"/>
                      <a:pt x="1301651" y="1555401"/>
                    </a:cubicBezTo>
                    <a:cubicBezTo>
                      <a:pt x="1298794" y="1552257"/>
                      <a:pt x="1294793" y="1547590"/>
                      <a:pt x="1290698" y="1543209"/>
                    </a:cubicBezTo>
                    <a:cubicBezTo>
                      <a:pt x="1280506" y="1532445"/>
                      <a:pt x="1282411" y="1516348"/>
                      <a:pt x="1278696" y="1502632"/>
                    </a:cubicBezTo>
                    <a:cubicBezTo>
                      <a:pt x="1274029" y="1485392"/>
                      <a:pt x="1285459" y="1457007"/>
                      <a:pt x="1299937" y="1455388"/>
                    </a:cubicBezTo>
                    <a:cubicBezTo>
                      <a:pt x="1320701" y="1453102"/>
                      <a:pt x="1341752" y="1449769"/>
                      <a:pt x="1362421" y="1451769"/>
                    </a:cubicBezTo>
                    <a:cubicBezTo>
                      <a:pt x="1392044" y="1454531"/>
                      <a:pt x="1421762" y="1459865"/>
                      <a:pt x="1450908" y="1467485"/>
                    </a:cubicBezTo>
                    <a:cubicBezTo>
                      <a:pt x="1506534" y="1482058"/>
                      <a:pt x="1561684" y="1498917"/>
                      <a:pt x="1613024" y="1530921"/>
                    </a:cubicBezTo>
                    <a:cubicBezTo>
                      <a:pt x="1618834" y="1534541"/>
                      <a:pt x="1624739" y="1537779"/>
                      <a:pt x="1630645" y="1541208"/>
                    </a:cubicBezTo>
                    <a:cubicBezTo>
                      <a:pt x="1618358" y="1522920"/>
                      <a:pt x="1603689" y="1508919"/>
                      <a:pt x="1591402" y="1492250"/>
                    </a:cubicBezTo>
                    <a:cubicBezTo>
                      <a:pt x="1559493" y="1449102"/>
                      <a:pt x="1527299" y="1406049"/>
                      <a:pt x="1497866" y="1360329"/>
                    </a:cubicBezTo>
                    <a:cubicBezTo>
                      <a:pt x="1477959" y="1329277"/>
                      <a:pt x="1461957" y="1294130"/>
                      <a:pt x="1445288" y="1260030"/>
                    </a:cubicBezTo>
                    <a:cubicBezTo>
                      <a:pt x="1429572" y="1227931"/>
                      <a:pt x="1433668" y="1194213"/>
                      <a:pt x="1443383" y="1161066"/>
                    </a:cubicBezTo>
                    <a:cubicBezTo>
                      <a:pt x="1444336" y="1157732"/>
                      <a:pt x="1448051" y="1154208"/>
                      <a:pt x="1450908" y="1153446"/>
                    </a:cubicBezTo>
                    <a:cubicBezTo>
                      <a:pt x="1457004" y="1151731"/>
                      <a:pt x="1463576" y="1150493"/>
                      <a:pt x="1469768" y="1151255"/>
                    </a:cubicBezTo>
                    <a:cubicBezTo>
                      <a:pt x="1497581" y="1154493"/>
                      <a:pt x="1522917" y="1167924"/>
                      <a:pt x="1545491" y="1187545"/>
                    </a:cubicBezTo>
                    <a:cubicBezTo>
                      <a:pt x="1566827" y="1206024"/>
                      <a:pt x="1587020" y="1226883"/>
                      <a:pt x="1606642" y="1248315"/>
                    </a:cubicBezTo>
                    <a:cubicBezTo>
                      <a:pt x="1669697" y="1317180"/>
                      <a:pt x="1732277" y="1386903"/>
                      <a:pt x="1795142" y="1456150"/>
                    </a:cubicBezTo>
                    <a:cubicBezTo>
                      <a:pt x="1796189" y="1457293"/>
                      <a:pt x="1797713" y="1457674"/>
                      <a:pt x="1799904" y="1459008"/>
                    </a:cubicBezTo>
                    <a:cubicBezTo>
                      <a:pt x="1799333" y="1455769"/>
                      <a:pt x="1799237" y="1454150"/>
                      <a:pt x="1798761" y="1452816"/>
                    </a:cubicBezTo>
                    <a:cubicBezTo>
                      <a:pt x="1768472" y="1379760"/>
                      <a:pt x="1745516" y="1303369"/>
                      <a:pt x="1731705" y="1222692"/>
                    </a:cubicBezTo>
                    <a:cubicBezTo>
                      <a:pt x="1721704" y="1164590"/>
                      <a:pt x="1710179" y="1106868"/>
                      <a:pt x="1702368" y="1048290"/>
                    </a:cubicBezTo>
                    <a:cubicBezTo>
                      <a:pt x="1698368" y="1018191"/>
                      <a:pt x="1700654" y="986663"/>
                      <a:pt x="1700844" y="955802"/>
                    </a:cubicBezTo>
                    <a:cubicBezTo>
                      <a:pt x="1700939" y="943705"/>
                      <a:pt x="1707893" y="937704"/>
                      <a:pt x="1717037" y="937228"/>
                    </a:cubicBezTo>
                    <a:cubicBezTo>
                      <a:pt x="1721990" y="936942"/>
                      <a:pt x="1727038" y="938847"/>
                      <a:pt x="1731991" y="939800"/>
                    </a:cubicBezTo>
                    <a:cubicBezTo>
                      <a:pt x="1744945" y="917702"/>
                      <a:pt x="1749803" y="916368"/>
                      <a:pt x="1764376" y="936466"/>
                    </a:cubicBezTo>
                    <a:cubicBezTo>
                      <a:pt x="1774568" y="950468"/>
                      <a:pt x="1783997" y="966375"/>
                      <a:pt x="1790760" y="983329"/>
                    </a:cubicBezTo>
                    <a:cubicBezTo>
                      <a:pt x="1817335" y="1049814"/>
                      <a:pt x="1842957" y="1116870"/>
                      <a:pt x="1868579" y="1183926"/>
                    </a:cubicBezTo>
                    <a:cubicBezTo>
                      <a:pt x="1875533" y="1201928"/>
                      <a:pt x="1881438" y="1220597"/>
                      <a:pt x="1887820" y="1238885"/>
                    </a:cubicBezTo>
                    <a:cubicBezTo>
                      <a:pt x="1889058" y="1238599"/>
                      <a:pt x="1890392" y="1238313"/>
                      <a:pt x="1891630" y="1238028"/>
                    </a:cubicBezTo>
                    <a:cubicBezTo>
                      <a:pt x="1891630" y="1218501"/>
                      <a:pt x="1891058" y="1199070"/>
                      <a:pt x="1891725" y="1179544"/>
                    </a:cubicBezTo>
                    <a:cubicBezTo>
                      <a:pt x="1892963" y="1142111"/>
                      <a:pt x="1895535" y="1104773"/>
                      <a:pt x="1896392" y="1067340"/>
                    </a:cubicBezTo>
                    <a:cubicBezTo>
                      <a:pt x="1897535" y="1017524"/>
                      <a:pt x="1905060" y="969613"/>
                      <a:pt x="1919633" y="923417"/>
                    </a:cubicBezTo>
                    <a:cubicBezTo>
                      <a:pt x="1921919" y="916178"/>
                      <a:pt x="1926777" y="907986"/>
                      <a:pt x="1932206" y="904938"/>
                    </a:cubicBezTo>
                    <a:cubicBezTo>
                      <a:pt x="1944970" y="897604"/>
                      <a:pt x="1968687" y="907891"/>
                      <a:pt x="1974974" y="923893"/>
                    </a:cubicBezTo>
                    <a:cubicBezTo>
                      <a:pt x="1989737" y="961803"/>
                      <a:pt x="2005549" y="999617"/>
                      <a:pt x="2008121" y="1042956"/>
                    </a:cubicBezTo>
                    <a:cubicBezTo>
                      <a:pt x="2010692" y="1085628"/>
                      <a:pt x="2010788" y="1128681"/>
                      <a:pt x="2014979" y="1171162"/>
                    </a:cubicBezTo>
                    <a:cubicBezTo>
                      <a:pt x="2023265" y="1255078"/>
                      <a:pt x="2033552" y="1338707"/>
                      <a:pt x="2043077" y="1422432"/>
                    </a:cubicBezTo>
                    <a:cubicBezTo>
                      <a:pt x="2044220" y="1432814"/>
                      <a:pt x="2046125" y="1443196"/>
                      <a:pt x="2047649" y="1453483"/>
                    </a:cubicBezTo>
                    <a:cubicBezTo>
                      <a:pt x="2050793" y="1449387"/>
                      <a:pt x="2051459" y="1445768"/>
                      <a:pt x="2052031" y="1442244"/>
                    </a:cubicBezTo>
                    <a:cubicBezTo>
                      <a:pt x="2061651" y="1381950"/>
                      <a:pt x="2068985" y="1320895"/>
                      <a:pt x="2081463" y="1261554"/>
                    </a:cubicBezTo>
                    <a:cubicBezTo>
                      <a:pt x="2092322" y="1209929"/>
                      <a:pt x="2107657" y="1159637"/>
                      <a:pt x="2123468" y="1110012"/>
                    </a:cubicBezTo>
                    <a:cubicBezTo>
                      <a:pt x="2136042" y="1070578"/>
                      <a:pt x="2153948" y="1034574"/>
                      <a:pt x="2179856" y="1005903"/>
                    </a:cubicBezTo>
                    <a:cubicBezTo>
                      <a:pt x="2193763" y="990473"/>
                      <a:pt x="2207384" y="992187"/>
                      <a:pt x="2222243" y="1005141"/>
                    </a:cubicBezTo>
                    <a:cubicBezTo>
                      <a:pt x="2235292" y="1016476"/>
                      <a:pt x="2240340" y="1031621"/>
                      <a:pt x="2242150" y="1050671"/>
                    </a:cubicBezTo>
                    <a:cubicBezTo>
                      <a:pt x="2257771" y="1025906"/>
                      <a:pt x="2271296" y="1002665"/>
                      <a:pt x="2286632" y="981234"/>
                    </a:cubicBezTo>
                    <a:cubicBezTo>
                      <a:pt x="2291204" y="974757"/>
                      <a:pt x="2301300" y="969137"/>
                      <a:pt x="2307396" y="970947"/>
                    </a:cubicBezTo>
                    <a:cubicBezTo>
                      <a:pt x="2320160" y="974661"/>
                      <a:pt x="2331399" y="983996"/>
                      <a:pt x="2337114" y="1000950"/>
                    </a:cubicBezTo>
                    <a:cubicBezTo>
                      <a:pt x="2347401" y="1031430"/>
                      <a:pt x="2347211" y="1062768"/>
                      <a:pt x="2341210" y="1093914"/>
                    </a:cubicBezTo>
                    <a:cubicBezTo>
                      <a:pt x="2332828" y="1137634"/>
                      <a:pt x="2323303" y="1180973"/>
                      <a:pt x="2314254" y="1224407"/>
                    </a:cubicBezTo>
                    <a:cubicBezTo>
                      <a:pt x="2312159" y="1234408"/>
                      <a:pt x="2310158" y="1244314"/>
                      <a:pt x="2307110" y="1258697"/>
                    </a:cubicBezTo>
                    <a:cubicBezTo>
                      <a:pt x="2312254" y="1253173"/>
                      <a:pt x="2314349" y="1250696"/>
                      <a:pt x="2316540" y="1248505"/>
                    </a:cubicBezTo>
                    <a:cubicBezTo>
                      <a:pt x="2341210" y="1224026"/>
                      <a:pt x="2364832" y="1197166"/>
                      <a:pt x="2391216" y="1176020"/>
                    </a:cubicBezTo>
                    <a:cubicBezTo>
                      <a:pt x="2403884" y="1165924"/>
                      <a:pt x="2421887" y="1164780"/>
                      <a:pt x="2437698" y="1163066"/>
                    </a:cubicBezTo>
                    <a:cubicBezTo>
                      <a:pt x="2450557" y="1161637"/>
                      <a:pt x="2453605" y="1178401"/>
                      <a:pt x="2459510" y="1189069"/>
                    </a:cubicBezTo>
                    <a:cubicBezTo>
                      <a:pt x="2459987" y="1189926"/>
                      <a:pt x="2461225" y="1190307"/>
                      <a:pt x="2461416" y="1191165"/>
                    </a:cubicBezTo>
                    <a:cubicBezTo>
                      <a:pt x="2462749" y="1198785"/>
                      <a:pt x="2466750" y="1208024"/>
                      <a:pt x="2464654" y="1213644"/>
                    </a:cubicBezTo>
                    <a:cubicBezTo>
                      <a:pt x="2456177" y="1236313"/>
                      <a:pt x="2446080" y="1258030"/>
                      <a:pt x="2435984" y="1279652"/>
                    </a:cubicBezTo>
                    <a:cubicBezTo>
                      <a:pt x="2430078" y="1292225"/>
                      <a:pt x="2423125" y="1303941"/>
                      <a:pt x="2416648" y="1316037"/>
                    </a:cubicBezTo>
                    <a:cubicBezTo>
                      <a:pt x="2422744" y="1316133"/>
                      <a:pt x="2426744" y="1313466"/>
                      <a:pt x="2430840" y="1310894"/>
                    </a:cubicBezTo>
                    <a:cubicBezTo>
                      <a:pt x="2463797" y="1289558"/>
                      <a:pt x="2496753" y="1268127"/>
                      <a:pt x="2529900" y="1247172"/>
                    </a:cubicBezTo>
                    <a:cubicBezTo>
                      <a:pt x="2541044" y="1240123"/>
                      <a:pt x="2553427" y="1238123"/>
                      <a:pt x="2563904" y="1247934"/>
                    </a:cubicBezTo>
                    <a:cubicBezTo>
                      <a:pt x="2574477" y="1257840"/>
                      <a:pt x="2574096" y="1272794"/>
                      <a:pt x="2571429" y="1287653"/>
                    </a:cubicBezTo>
                    <a:cubicBezTo>
                      <a:pt x="2571334" y="1288415"/>
                      <a:pt x="2572096" y="1289463"/>
                      <a:pt x="2572667" y="1290987"/>
                    </a:cubicBezTo>
                    <a:cubicBezTo>
                      <a:pt x="2584764" y="1290034"/>
                      <a:pt x="2596956" y="1288510"/>
                      <a:pt x="2609243" y="1288129"/>
                    </a:cubicBezTo>
                    <a:cubicBezTo>
                      <a:pt x="2627150" y="1287558"/>
                      <a:pt x="2637152" y="1298226"/>
                      <a:pt x="2640485" y="1320228"/>
                    </a:cubicBezTo>
                    <a:cubicBezTo>
                      <a:pt x="2641057" y="1323753"/>
                      <a:pt x="2641152" y="1328706"/>
                      <a:pt x="2642962" y="1330420"/>
                    </a:cubicBezTo>
                    <a:cubicBezTo>
                      <a:pt x="2656202" y="1342803"/>
                      <a:pt x="2650392" y="1354804"/>
                      <a:pt x="2642486" y="1365758"/>
                    </a:cubicBezTo>
                    <a:cubicBezTo>
                      <a:pt x="2620959" y="1395476"/>
                      <a:pt x="2599052" y="1424527"/>
                      <a:pt x="2577240" y="1453959"/>
                    </a:cubicBezTo>
                    <a:cubicBezTo>
                      <a:pt x="2576382" y="1455103"/>
                      <a:pt x="2576001" y="1456912"/>
                      <a:pt x="2574953" y="1459389"/>
                    </a:cubicBezTo>
                    <a:cubicBezTo>
                      <a:pt x="2597433" y="1450626"/>
                      <a:pt x="2618578" y="1442434"/>
                      <a:pt x="2639628" y="1434052"/>
                    </a:cubicBezTo>
                    <a:cubicBezTo>
                      <a:pt x="2662679" y="1424908"/>
                      <a:pt x="2685920" y="1421384"/>
                      <a:pt x="2710304" y="1422813"/>
                    </a:cubicBezTo>
                    <a:cubicBezTo>
                      <a:pt x="2734783" y="1424241"/>
                      <a:pt x="2742022" y="1447863"/>
                      <a:pt x="2750118" y="1468152"/>
                    </a:cubicBezTo>
                    <a:cubicBezTo>
                      <a:pt x="2756214" y="1483487"/>
                      <a:pt x="2742498" y="1494822"/>
                      <a:pt x="2735640" y="1506537"/>
                    </a:cubicBezTo>
                    <a:cubicBezTo>
                      <a:pt x="2732973" y="1511109"/>
                      <a:pt x="2728973" y="1514920"/>
                      <a:pt x="2725067" y="1518158"/>
                    </a:cubicBezTo>
                    <a:cubicBezTo>
                      <a:pt x="2701255" y="1537875"/>
                      <a:pt x="2677728" y="1558068"/>
                      <a:pt x="2653440" y="1576737"/>
                    </a:cubicBezTo>
                    <a:cubicBezTo>
                      <a:pt x="2610863" y="1609503"/>
                      <a:pt x="2568286" y="1642269"/>
                      <a:pt x="2524947" y="1673225"/>
                    </a:cubicBezTo>
                    <a:cubicBezTo>
                      <a:pt x="2455986" y="1722469"/>
                      <a:pt x="2383977" y="1762284"/>
                      <a:pt x="2305491" y="1781429"/>
                    </a:cubicBezTo>
                    <a:cubicBezTo>
                      <a:pt x="2285298" y="1786382"/>
                      <a:pt x="2265010" y="1790668"/>
                      <a:pt x="2244722" y="1795240"/>
                    </a:cubicBezTo>
                    <a:cubicBezTo>
                      <a:pt x="2264438" y="1798003"/>
                      <a:pt x="2284250" y="1799812"/>
                      <a:pt x="2303681" y="1797621"/>
                    </a:cubicBezTo>
                    <a:cubicBezTo>
                      <a:pt x="2336828" y="1794002"/>
                      <a:pt x="2369690" y="1786191"/>
                      <a:pt x="2402837" y="1783144"/>
                    </a:cubicBezTo>
                    <a:cubicBezTo>
                      <a:pt x="2461606" y="1777619"/>
                      <a:pt x="2520375" y="1773237"/>
                      <a:pt x="2579240" y="1770380"/>
                    </a:cubicBezTo>
                    <a:cubicBezTo>
                      <a:pt x="2644772" y="1767141"/>
                      <a:pt x="2710018" y="1752092"/>
                      <a:pt x="2775931" y="1764760"/>
                    </a:cubicBezTo>
                    <a:cubicBezTo>
                      <a:pt x="2790504" y="1767618"/>
                      <a:pt x="2803172" y="1772095"/>
                      <a:pt x="2813745" y="1785144"/>
                    </a:cubicBezTo>
                    <a:cubicBezTo>
                      <a:pt x="2827271" y="1801812"/>
                      <a:pt x="2824032" y="1840198"/>
                      <a:pt x="2807363" y="1851247"/>
                    </a:cubicBezTo>
                    <a:cubicBezTo>
                      <a:pt x="2789647" y="1862963"/>
                      <a:pt x="2771454" y="1873821"/>
                      <a:pt x="2753166" y="1883918"/>
                    </a:cubicBezTo>
                    <a:cubicBezTo>
                      <a:pt x="2733830" y="1894586"/>
                      <a:pt x="2714114" y="1903825"/>
                      <a:pt x="2691920" y="1915065"/>
                    </a:cubicBezTo>
                    <a:cubicBezTo>
                      <a:pt x="2696778" y="1916684"/>
                      <a:pt x="2699064" y="1917541"/>
                      <a:pt x="2701350" y="1918303"/>
                    </a:cubicBezTo>
                    <a:cubicBezTo>
                      <a:pt x="2743260" y="1932019"/>
                      <a:pt x="2787361" y="1938020"/>
                      <a:pt x="2823175" y="1973167"/>
                    </a:cubicBezTo>
                    <a:cubicBezTo>
                      <a:pt x="2830604" y="1980501"/>
                      <a:pt x="2839272" y="1986883"/>
                      <a:pt x="2837367" y="2000980"/>
                    </a:cubicBezTo>
                    <a:cubicBezTo>
                      <a:pt x="2835081" y="2017744"/>
                      <a:pt x="2829557" y="2032127"/>
                      <a:pt x="2814317" y="2034794"/>
                    </a:cubicBezTo>
                    <a:cubicBezTo>
                      <a:pt x="2791076" y="2038699"/>
                      <a:pt x="2767835" y="2043366"/>
                      <a:pt x="2744499" y="2045176"/>
                    </a:cubicBezTo>
                    <a:cubicBezTo>
                      <a:pt x="2716019" y="2047462"/>
                      <a:pt x="2687349" y="2048796"/>
                      <a:pt x="2658774" y="2047557"/>
                    </a:cubicBezTo>
                    <a:cubicBezTo>
                      <a:pt x="2617911" y="2045843"/>
                      <a:pt x="2577240" y="2041747"/>
                      <a:pt x="2536472" y="2037937"/>
                    </a:cubicBezTo>
                    <a:cubicBezTo>
                      <a:pt x="2525424" y="2036890"/>
                      <a:pt x="2514470" y="2033365"/>
                      <a:pt x="2503421" y="2030889"/>
                    </a:cubicBezTo>
                    <a:cubicBezTo>
                      <a:pt x="2504468" y="2036413"/>
                      <a:pt x="2506278" y="2038223"/>
                      <a:pt x="2508374" y="2039652"/>
                    </a:cubicBezTo>
                    <a:cubicBezTo>
                      <a:pt x="2545617" y="2064512"/>
                      <a:pt x="2583145" y="2088801"/>
                      <a:pt x="2620102" y="2114328"/>
                    </a:cubicBezTo>
                    <a:cubicBezTo>
                      <a:pt x="2661536" y="2142998"/>
                      <a:pt x="2700398" y="2176145"/>
                      <a:pt x="2727925" y="2225580"/>
                    </a:cubicBezTo>
                    <a:cubicBezTo>
                      <a:pt x="2738879" y="2245297"/>
                      <a:pt x="2751642" y="2264823"/>
                      <a:pt x="2752023" y="2291588"/>
                    </a:cubicBezTo>
                    <a:cubicBezTo>
                      <a:pt x="2752309" y="2312924"/>
                      <a:pt x="2744975" y="2324068"/>
                      <a:pt x="2727925" y="2322354"/>
                    </a:cubicBezTo>
                    <a:cubicBezTo>
                      <a:pt x="2703636" y="2319973"/>
                      <a:pt x="2679443" y="2317305"/>
                      <a:pt x="2655344" y="2313400"/>
                    </a:cubicBezTo>
                    <a:cubicBezTo>
                      <a:pt x="2642295" y="2311305"/>
                      <a:pt x="2629436" y="2306352"/>
                      <a:pt x="2613149" y="2301780"/>
                    </a:cubicBezTo>
                    <a:cubicBezTo>
                      <a:pt x="2618197" y="2307495"/>
                      <a:pt x="2620578" y="2310448"/>
                      <a:pt x="2623055" y="2313019"/>
                    </a:cubicBezTo>
                    <a:cubicBezTo>
                      <a:pt x="2649915" y="2340261"/>
                      <a:pt x="2676871" y="2367312"/>
                      <a:pt x="2703636" y="2394744"/>
                    </a:cubicBezTo>
                    <a:cubicBezTo>
                      <a:pt x="2719067" y="2410555"/>
                      <a:pt x="2731354" y="2429605"/>
                      <a:pt x="2738974" y="2452942"/>
                    </a:cubicBezTo>
                    <a:cubicBezTo>
                      <a:pt x="2746689" y="2476944"/>
                      <a:pt x="2735450" y="2499328"/>
                      <a:pt x="2715447" y="2495614"/>
                    </a:cubicBezTo>
                    <a:cubicBezTo>
                      <a:pt x="2672490" y="2487708"/>
                      <a:pt x="2628770" y="2482469"/>
                      <a:pt x="2590670" y="2451989"/>
                    </a:cubicBezTo>
                    <a:cubicBezTo>
                      <a:pt x="2566952" y="2432939"/>
                      <a:pt x="2542473" y="2415318"/>
                      <a:pt x="2519518" y="2394839"/>
                    </a:cubicBezTo>
                    <a:cubicBezTo>
                      <a:pt x="2481608" y="2361121"/>
                      <a:pt x="2444747" y="2325688"/>
                      <a:pt x="2407409" y="2291017"/>
                    </a:cubicBezTo>
                    <a:cubicBezTo>
                      <a:pt x="2401884" y="2285873"/>
                      <a:pt x="2395979" y="2281301"/>
                      <a:pt x="2390264" y="2276538"/>
                    </a:cubicBezTo>
                    <a:cubicBezTo>
                      <a:pt x="2399789" y="2302447"/>
                      <a:pt x="2411314" y="2325497"/>
                      <a:pt x="2422172" y="2348929"/>
                    </a:cubicBezTo>
                    <a:cubicBezTo>
                      <a:pt x="2448652" y="2406364"/>
                      <a:pt x="2475132" y="2463705"/>
                      <a:pt x="2500849" y="2521712"/>
                    </a:cubicBezTo>
                    <a:cubicBezTo>
                      <a:pt x="2508183" y="2538381"/>
                      <a:pt x="2513232" y="2556859"/>
                      <a:pt x="2518280" y="2574957"/>
                    </a:cubicBezTo>
                    <a:cubicBezTo>
                      <a:pt x="2521994" y="2588482"/>
                      <a:pt x="2517327" y="2598960"/>
                      <a:pt x="2507517" y="2605818"/>
                    </a:cubicBezTo>
                    <a:cubicBezTo>
                      <a:pt x="2504278" y="2608104"/>
                      <a:pt x="2501040" y="2610294"/>
                      <a:pt x="2497229" y="2612866"/>
                    </a:cubicBezTo>
                    <a:cubicBezTo>
                      <a:pt x="2498944" y="2616867"/>
                      <a:pt x="2500468" y="2620010"/>
                      <a:pt x="2501611" y="2623344"/>
                    </a:cubicBezTo>
                    <a:cubicBezTo>
                      <a:pt x="2514755" y="2659348"/>
                      <a:pt x="2528091" y="2695162"/>
                      <a:pt x="2540854" y="2731357"/>
                    </a:cubicBezTo>
                    <a:cubicBezTo>
                      <a:pt x="2544092" y="2740692"/>
                      <a:pt x="2546093" y="2751074"/>
                      <a:pt x="2537901" y="2759170"/>
                    </a:cubicBezTo>
                    <a:cubicBezTo>
                      <a:pt x="2529138" y="2767743"/>
                      <a:pt x="2520185" y="2765742"/>
                      <a:pt x="2511612" y="2759361"/>
                    </a:cubicBezTo>
                    <a:cubicBezTo>
                      <a:pt x="2506278" y="2755360"/>
                      <a:pt x="2501706" y="2749645"/>
                      <a:pt x="2496849" y="2744597"/>
                    </a:cubicBezTo>
                    <a:cubicBezTo>
                      <a:pt x="2486561" y="2765457"/>
                      <a:pt x="2467702" y="2769648"/>
                      <a:pt x="2453700" y="2753551"/>
                    </a:cubicBezTo>
                    <a:cubicBezTo>
                      <a:pt x="2449700" y="2748978"/>
                      <a:pt x="2448938" y="2740311"/>
                      <a:pt x="2445318" y="2734977"/>
                    </a:cubicBezTo>
                    <a:cubicBezTo>
                      <a:pt x="2435412" y="2720308"/>
                      <a:pt x="2424458" y="2706592"/>
                      <a:pt x="2414457" y="2692114"/>
                    </a:cubicBezTo>
                    <a:cubicBezTo>
                      <a:pt x="2380929" y="2643632"/>
                      <a:pt x="2345306" y="2597341"/>
                      <a:pt x="2321017" y="2539905"/>
                    </a:cubicBezTo>
                    <a:cubicBezTo>
                      <a:pt x="2311968" y="2518474"/>
                      <a:pt x="2301967" y="2497709"/>
                      <a:pt x="2292347" y="2476659"/>
                    </a:cubicBezTo>
                    <a:cubicBezTo>
                      <a:pt x="2291394" y="2477135"/>
                      <a:pt x="2290442" y="2477611"/>
                      <a:pt x="2289489" y="2478183"/>
                    </a:cubicBezTo>
                    <a:cubicBezTo>
                      <a:pt x="2300157" y="2514568"/>
                      <a:pt x="2310635" y="2551049"/>
                      <a:pt x="2321493" y="2587434"/>
                    </a:cubicBezTo>
                    <a:cubicBezTo>
                      <a:pt x="2326922" y="2605437"/>
                      <a:pt x="2334066" y="2622772"/>
                      <a:pt x="2338257" y="2641251"/>
                    </a:cubicBezTo>
                    <a:cubicBezTo>
                      <a:pt x="2342067" y="2657919"/>
                      <a:pt x="2343591" y="2675636"/>
                      <a:pt x="2344353" y="2693067"/>
                    </a:cubicBezTo>
                    <a:cubicBezTo>
                      <a:pt x="2344544" y="2697353"/>
                      <a:pt x="2337114" y="2706592"/>
                      <a:pt x="2334828" y="2705830"/>
                    </a:cubicBezTo>
                    <a:cubicBezTo>
                      <a:pt x="2322350" y="2701639"/>
                      <a:pt x="2308349" y="2698306"/>
                      <a:pt x="2298443" y="2688781"/>
                    </a:cubicBezTo>
                    <a:cubicBezTo>
                      <a:pt x="2258342" y="2650014"/>
                      <a:pt x="2229482" y="2598769"/>
                      <a:pt x="2203955" y="2544572"/>
                    </a:cubicBezTo>
                    <a:cubicBezTo>
                      <a:pt x="2202621" y="2541810"/>
                      <a:pt x="2200811" y="2539333"/>
                      <a:pt x="2198049" y="2534952"/>
                    </a:cubicBezTo>
                    <a:cubicBezTo>
                      <a:pt x="2195668" y="2557145"/>
                      <a:pt x="2194811" y="2576862"/>
                      <a:pt x="2191191" y="2595912"/>
                    </a:cubicBezTo>
                    <a:cubicBezTo>
                      <a:pt x="2182238" y="2643727"/>
                      <a:pt x="2172236" y="2691257"/>
                      <a:pt x="2162045" y="2738692"/>
                    </a:cubicBezTo>
                    <a:cubicBezTo>
                      <a:pt x="2160425" y="2746026"/>
                      <a:pt x="2156044" y="2753074"/>
                      <a:pt x="2151567" y="2758503"/>
                    </a:cubicBezTo>
                    <a:cubicBezTo>
                      <a:pt x="2140423" y="2772029"/>
                      <a:pt x="2125469" y="2768314"/>
                      <a:pt x="2119468" y="2750407"/>
                    </a:cubicBezTo>
                    <a:cubicBezTo>
                      <a:pt x="2115944" y="2740025"/>
                      <a:pt x="2114324" y="2728595"/>
                      <a:pt x="2112419" y="2720213"/>
                    </a:cubicBezTo>
                    <a:cubicBezTo>
                      <a:pt x="2102228" y="2727166"/>
                      <a:pt x="2092417" y="2733929"/>
                      <a:pt x="2084987" y="2738977"/>
                    </a:cubicBezTo>
                    <a:cubicBezTo>
                      <a:pt x="2063747" y="2720880"/>
                      <a:pt x="2038315" y="2711926"/>
                      <a:pt x="2033457" y="2676969"/>
                    </a:cubicBezTo>
                    <a:cubicBezTo>
                      <a:pt x="2011931" y="2702782"/>
                      <a:pt x="1991547" y="2701163"/>
                      <a:pt x="1972592" y="2673255"/>
                    </a:cubicBezTo>
                    <a:cubicBezTo>
                      <a:pt x="1968687" y="2667540"/>
                      <a:pt x="1965163" y="2661444"/>
                      <a:pt x="1961924" y="2655252"/>
                    </a:cubicBezTo>
                    <a:cubicBezTo>
                      <a:pt x="1911823" y="2560288"/>
                      <a:pt x="1894773" y="2453894"/>
                      <a:pt x="1894011" y="2342261"/>
                    </a:cubicBezTo>
                    <a:cubicBezTo>
                      <a:pt x="1893821" y="2314258"/>
                      <a:pt x="1897154" y="2286159"/>
                      <a:pt x="1898869" y="2257488"/>
                    </a:cubicBezTo>
                    <a:cubicBezTo>
                      <a:pt x="1864293" y="2316829"/>
                      <a:pt x="1634169" y="2964815"/>
                      <a:pt x="1633788" y="3004153"/>
                    </a:cubicBezTo>
                    <a:cubicBezTo>
                      <a:pt x="1635312" y="3002534"/>
                      <a:pt x="1636741" y="3001296"/>
                      <a:pt x="1637789" y="2999772"/>
                    </a:cubicBezTo>
                    <a:cubicBezTo>
                      <a:pt x="1682461" y="2931573"/>
                      <a:pt x="1742849" y="2897092"/>
                      <a:pt x="1809048" y="2876137"/>
                    </a:cubicBezTo>
                    <a:cubicBezTo>
                      <a:pt x="1850577" y="2862993"/>
                      <a:pt x="1891630" y="2848610"/>
                      <a:pt x="1929063" y="2821559"/>
                    </a:cubicBezTo>
                    <a:cubicBezTo>
                      <a:pt x="1940493" y="2813272"/>
                      <a:pt x="1951447" y="2803938"/>
                      <a:pt x="1962877" y="2795746"/>
                    </a:cubicBezTo>
                    <a:cubicBezTo>
                      <a:pt x="1974212" y="2787650"/>
                      <a:pt x="1980879" y="2791936"/>
                      <a:pt x="1981641" y="2808415"/>
                    </a:cubicBezTo>
                    <a:cubicBezTo>
                      <a:pt x="1982022" y="2816701"/>
                      <a:pt x="1980403" y="2825369"/>
                      <a:pt x="1978784" y="2833560"/>
                    </a:cubicBezTo>
                    <a:cubicBezTo>
                      <a:pt x="1969830" y="2879281"/>
                      <a:pt x="1946113" y="2912142"/>
                      <a:pt x="1919729" y="2943765"/>
                    </a:cubicBezTo>
                    <a:cubicBezTo>
                      <a:pt x="1883438" y="2987294"/>
                      <a:pt x="1841338" y="3013297"/>
                      <a:pt x="1791903" y="3021584"/>
                    </a:cubicBezTo>
                    <a:cubicBezTo>
                      <a:pt x="1732277" y="3031585"/>
                      <a:pt x="1675508" y="3050731"/>
                      <a:pt x="1628930" y="3102451"/>
                    </a:cubicBezTo>
                    <a:cubicBezTo>
                      <a:pt x="1609404" y="3124073"/>
                      <a:pt x="1588640" y="3144647"/>
                      <a:pt x="1579115" y="3176365"/>
                    </a:cubicBezTo>
                    <a:cubicBezTo>
                      <a:pt x="1499676" y="3443542"/>
                      <a:pt x="1427191" y="3713480"/>
                      <a:pt x="1370231" y="3989705"/>
                    </a:cubicBezTo>
                    <a:cubicBezTo>
                      <a:pt x="1350229" y="4086669"/>
                      <a:pt x="1330322" y="4183729"/>
                      <a:pt x="1308414" y="4280027"/>
                    </a:cubicBezTo>
                    <a:cubicBezTo>
                      <a:pt x="1295936" y="4334986"/>
                      <a:pt x="1279649" y="4388517"/>
                      <a:pt x="1264885" y="4443191"/>
                    </a:cubicBezTo>
                    <a:cubicBezTo>
                      <a:pt x="1274696" y="4446905"/>
                      <a:pt x="1275077" y="4454144"/>
                      <a:pt x="1270886" y="4463193"/>
                    </a:cubicBezTo>
                    <a:cubicBezTo>
                      <a:pt x="1269362" y="4466432"/>
                      <a:pt x="1268028" y="4469765"/>
                      <a:pt x="1266409" y="4472908"/>
                    </a:cubicBezTo>
                    <a:cubicBezTo>
                      <a:pt x="1238405" y="4531201"/>
                      <a:pt x="1217831" y="4592924"/>
                      <a:pt x="1212307" y="4661408"/>
                    </a:cubicBezTo>
                    <a:cubicBezTo>
                      <a:pt x="1211926" y="4666171"/>
                      <a:pt x="1211545" y="4671028"/>
                      <a:pt x="1211164" y="4675791"/>
                    </a:cubicBezTo>
                    <a:cubicBezTo>
                      <a:pt x="1212212" y="4676077"/>
                      <a:pt x="1213259" y="4676267"/>
                      <a:pt x="1214402" y="4676553"/>
                    </a:cubicBezTo>
                    <a:cubicBezTo>
                      <a:pt x="1218689" y="4663885"/>
                      <a:pt x="1223165" y="4651407"/>
                      <a:pt x="1227356" y="4638643"/>
                    </a:cubicBezTo>
                    <a:cubicBezTo>
                      <a:pt x="1232786" y="4622356"/>
                      <a:pt x="1236977" y="4605306"/>
                      <a:pt x="1243358" y="4589590"/>
                    </a:cubicBezTo>
                    <a:cubicBezTo>
                      <a:pt x="1282125" y="4495292"/>
                      <a:pt x="1322606" y="4402328"/>
                      <a:pt x="1371374" y="4315270"/>
                    </a:cubicBezTo>
                    <a:cubicBezTo>
                      <a:pt x="1432906" y="4205446"/>
                      <a:pt x="1503010" y="4106291"/>
                      <a:pt x="1587306" y="4022852"/>
                    </a:cubicBezTo>
                    <a:cubicBezTo>
                      <a:pt x="1661506" y="3949414"/>
                      <a:pt x="1740659" y="3889597"/>
                      <a:pt x="1831908" y="3855307"/>
                    </a:cubicBezTo>
                    <a:cubicBezTo>
                      <a:pt x="1858864" y="3845211"/>
                      <a:pt x="1883534" y="3825399"/>
                      <a:pt x="1909442" y="3810254"/>
                    </a:cubicBezTo>
                    <a:cubicBezTo>
                      <a:pt x="1912966" y="3808159"/>
                      <a:pt x="1917062" y="3807492"/>
                      <a:pt x="1920872" y="3806158"/>
                    </a:cubicBezTo>
                    <a:cubicBezTo>
                      <a:pt x="1920967" y="3811588"/>
                      <a:pt x="1922491" y="3817779"/>
                      <a:pt x="1920967" y="3822351"/>
                    </a:cubicBezTo>
                    <a:cubicBezTo>
                      <a:pt x="1912775" y="3847021"/>
                      <a:pt x="1904965" y="3872071"/>
                      <a:pt x="1894964" y="3895693"/>
                    </a:cubicBezTo>
                    <a:cubicBezTo>
                      <a:pt x="1846672" y="4009612"/>
                      <a:pt x="1798475" y="4123722"/>
                      <a:pt x="1748850" y="4236688"/>
                    </a:cubicBezTo>
                    <a:cubicBezTo>
                      <a:pt x="1693129" y="4363371"/>
                      <a:pt x="1619120" y="4472813"/>
                      <a:pt x="1540729" y="4577874"/>
                    </a:cubicBezTo>
                    <a:cubicBezTo>
                      <a:pt x="1521584" y="4603496"/>
                      <a:pt x="1502343" y="4628928"/>
                      <a:pt x="1483198" y="4654455"/>
                    </a:cubicBezTo>
                    <a:cubicBezTo>
                      <a:pt x="1487294" y="4655693"/>
                      <a:pt x="1489770" y="4654265"/>
                      <a:pt x="1492342" y="4652741"/>
                    </a:cubicBezTo>
                    <a:cubicBezTo>
                      <a:pt x="1525679" y="4632357"/>
                      <a:pt x="1558541" y="4610449"/>
                      <a:pt x="1592545" y="4591971"/>
                    </a:cubicBezTo>
                    <a:cubicBezTo>
                      <a:pt x="1642265" y="4565015"/>
                      <a:pt x="1693034" y="4540917"/>
                      <a:pt x="1743230" y="4515104"/>
                    </a:cubicBezTo>
                    <a:cubicBezTo>
                      <a:pt x="1803524" y="4483958"/>
                      <a:pt x="1865531" y="4460335"/>
                      <a:pt x="1930492" y="4451191"/>
                    </a:cubicBezTo>
                    <a:cubicBezTo>
                      <a:pt x="1990785" y="4442809"/>
                      <a:pt x="2051078" y="4435285"/>
                      <a:pt x="2111467" y="4428236"/>
                    </a:cubicBezTo>
                    <a:cubicBezTo>
                      <a:pt x="2158235" y="4422807"/>
                      <a:pt x="2205002" y="4418140"/>
                      <a:pt x="2251770" y="4414330"/>
                    </a:cubicBezTo>
                    <a:cubicBezTo>
                      <a:pt x="2265296" y="4413187"/>
                      <a:pt x="2279107" y="4415568"/>
                      <a:pt x="2292537" y="4417854"/>
                    </a:cubicBezTo>
                    <a:cubicBezTo>
                      <a:pt x="2297395" y="4418711"/>
                      <a:pt x="2301681" y="4424331"/>
                      <a:pt x="2306253" y="4427760"/>
                    </a:cubicBezTo>
                    <a:cubicBezTo>
                      <a:pt x="2303681" y="4432999"/>
                      <a:pt x="2301681" y="4438809"/>
                      <a:pt x="2298443" y="4443191"/>
                    </a:cubicBezTo>
                    <a:cubicBezTo>
                      <a:pt x="2294728" y="4448239"/>
                      <a:pt x="2289965" y="4452144"/>
                      <a:pt x="2285584" y="4456430"/>
                    </a:cubicBezTo>
                    <a:cubicBezTo>
                      <a:pt x="2206526" y="4533107"/>
                      <a:pt x="2126517" y="4608259"/>
                      <a:pt x="2048697" y="4686840"/>
                    </a:cubicBezTo>
                    <a:cubicBezTo>
                      <a:pt x="1999643" y="4736370"/>
                      <a:pt x="1942303" y="4767041"/>
                      <a:pt x="1888963" y="4806855"/>
                    </a:cubicBezTo>
                    <a:cubicBezTo>
                      <a:pt x="1878009" y="4815046"/>
                      <a:pt x="1865150" y="4819333"/>
                      <a:pt x="1850387" y="4826953"/>
                    </a:cubicBezTo>
                    <a:cubicBezTo>
                      <a:pt x="1869722" y="4840097"/>
                      <a:pt x="1886105" y="4852480"/>
                      <a:pt x="1903250" y="4862862"/>
                    </a:cubicBezTo>
                    <a:cubicBezTo>
                      <a:pt x="1936397" y="4882960"/>
                      <a:pt x="1972497" y="4888865"/>
                      <a:pt x="2008406" y="4896009"/>
                    </a:cubicBezTo>
                    <a:cubicBezTo>
                      <a:pt x="2017074" y="4897724"/>
                      <a:pt x="2029171" y="4904963"/>
                      <a:pt x="2031743" y="4913439"/>
                    </a:cubicBezTo>
                    <a:cubicBezTo>
                      <a:pt x="2034314" y="4922012"/>
                      <a:pt x="2028599" y="4936680"/>
                      <a:pt x="2023456" y="4945920"/>
                    </a:cubicBezTo>
                    <a:cubicBezTo>
                      <a:pt x="2018027" y="4955636"/>
                      <a:pt x="2009359" y="4963065"/>
                      <a:pt x="2001263" y="4969637"/>
                    </a:cubicBezTo>
                    <a:cubicBezTo>
                      <a:pt x="1944303" y="5016024"/>
                      <a:pt x="1884105" y="5051743"/>
                      <a:pt x="1817144" y="5071269"/>
                    </a:cubicBezTo>
                    <a:cubicBezTo>
                      <a:pt x="1694462" y="5107083"/>
                      <a:pt x="1571685" y="5137848"/>
                      <a:pt x="1444622" y="5125657"/>
                    </a:cubicBezTo>
                    <a:cubicBezTo>
                      <a:pt x="1412808" y="5122609"/>
                      <a:pt x="1380518" y="5125847"/>
                      <a:pt x="1349562" y="5111941"/>
                    </a:cubicBezTo>
                    <a:cubicBezTo>
                      <a:pt x="1339751" y="5107559"/>
                      <a:pt x="1329179" y="5106131"/>
                      <a:pt x="1319558" y="5103463"/>
                    </a:cubicBezTo>
                    <a:cubicBezTo>
                      <a:pt x="1318130" y="5106035"/>
                      <a:pt x="1317368" y="5106797"/>
                      <a:pt x="1317177" y="5107750"/>
                    </a:cubicBezTo>
                    <a:cubicBezTo>
                      <a:pt x="1308890" y="5142421"/>
                      <a:pt x="1308890" y="5142421"/>
                      <a:pt x="1284697" y="5121942"/>
                    </a:cubicBezTo>
                    <a:cubicBezTo>
                      <a:pt x="1265456" y="5105654"/>
                      <a:pt x="1266218" y="5106702"/>
                      <a:pt x="1248978" y="5126609"/>
                    </a:cubicBezTo>
                    <a:cubicBezTo>
                      <a:pt x="1227737" y="5150993"/>
                      <a:pt x="1200115" y="5154899"/>
                      <a:pt x="1173064" y="5156708"/>
                    </a:cubicBezTo>
                    <a:cubicBezTo>
                      <a:pt x="1165539" y="5157184"/>
                      <a:pt x="1157348" y="5147755"/>
                      <a:pt x="1149823" y="5141945"/>
                    </a:cubicBezTo>
                    <a:cubicBezTo>
                      <a:pt x="1145918" y="5138897"/>
                      <a:pt x="1142965" y="5134039"/>
                      <a:pt x="1139631" y="5129752"/>
                    </a:cubicBezTo>
                    <a:cubicBezTo>
                      <a:pt x="1127439" y="5113750"/>
                      <a:pt x="1111913" y="5113370"/>
                      <a:pt x="1096769" y="5118037"/>
                    </a:cubicBezTo>
                    <a:cubicBezTo>
                      <a:pt x="1076957" y="5124038"/>
                      <a:pt x="1070575" y="5142039"/>
                      <a:pt x="1078671" y="5165471"/>
                    </a:cubicBezTo>
                    <a:cubicBezTo>
                      <a:pt x="1083053" y="5178140"/>
                      <a:pt x="1088672" y="5190331"/>
                      <a:pt x="1094673" y="5201952"/>
                    </a:cubicBezTo>
                    <a:cubicBezTo>
                      <a:pt x="1103912" y="5219954"/>
                      <a:pt x="1116676" y="5235766"/>
                      <a:pt x="1123248" y="5255101"/>
                    </a:cubicBezTo>
                    <a:cubicBezTo>
                      <a:pt x="1141727" y="5309013"/>
                      <a:pt x="1159443" y="5363591"/>
                      <a:pt x="1174112" y="5419313"/>
                    </a:cubicBezTo>
                    <a:cubicBezTo>
                      <a:pt x="1180493" y="5443506"/>
                      <a:pt x="1180208" y="5471033"/>
                      <a:pt x="1180303" y="5497036"/>
                    </a:cubicBezTo>
                    <a:cubicBezTo>
                      <a:pt x="1180493" y="5544757"/>
                      <a:pt x="1180779" y="5592286"/>
                      <a:pt x="1191352" y="5638673"/>
                    </a:cubicBezTo>
                    <a:cubicBezTo>
                      <a:pt x="1192304" y="5642769"/>
                      <a:pt x="1193352" y="5647531"/>
                      <a:pt x="1192495" y="5651341"/>
                    </a:cubicBezTo>
                    <a:cubicBezTo>
                      <a:pt x="1191161" y="5657056"/>
                      <a:pt x="1189161" y="5663819"/>
                      <a:pt x="1185637" y="5666963"/>
                    </a:cubicBezTo>
                    <a:cubicBezTo>
                      <a:pt x="1183827" y="5668582"/>
                      <a:pt x="1177350" y="5664676"/>
                      <a:pt x="1174302" y="5661343"/>
                    </a:cubicBezTo>
                    <a:cubicBezTo>
                      <a:pt x="1165349" y="5651437"/>
                      <a:pt x="1157538" y="5639816"/>
                      <a:pt x="1148585" y="5630101"/>
                    </a:cubicBezTo>
                    <a:cubicBezTo>
                      <a:pt x="1117438" y="5596382"/>
                      <a:pt x="1079433" y="5578951"/>
                      <a:pt x="1041333" y="5563902"/>
                    </a:cubicBezTo>
                    <a:cubicBezTo>
                      <a:pt x="980468" y="5539804"/>
                      <a:pt x="935415" y="5491226"/>
                      <a:pt x="901411" y="5425790"/>
                    </a:cubicBezTo>
                    <a:cubicBezTo>
                      <a:pt x="883504" y="5391309"/>
                      <a:pt x="869502" y="5353781"/>
                      <a:pt x="852643" y="5318347"/>
                    </a:cubicBezTo>
                    <a:cubicBezTo>
                      <a:pt x="830354" y="5271580"/>
                      <a:pt x="817877" y="5221954"/>
                      <a:pt x="820734" y="5166995"/>
                    </a:cubicBezTo>
                    <a:cubicBezTo>
                      <a:pt x="821687" y="5148802"/>
                      <a:pt x="822163" y="5130515"/>
                      <a:pt x="823020" y="5110322"/>
                    </a:cubicBezTo>
                    <a:cubicBezTo>
                      <a:pt x="795969" y="5130800"/>
                      <a:pt x="773585" y="5154232"/>
                      <a:pt x="754631" y="5182997"/>
                    </a:cubicBezTo>
                    <a:cubicBezTo>
                      <a:pt x="725960" y="5226431"/>
                      <a:pt x="710816" y="5277676"/>
                      <a:pt x="696528" y="5330254"/>
                    </a:cubicBezTo>
                    <a:cubicBezTo>
                      <a:pt x="662810" y="5454555"/>
                      <a:pt x="603183" y="5547233"/>
                      <a:pt x="497837" y="5585429"/>
                    </a:cubicBezTo>
                    <a:cubicBezTo>
                      <a:pt x="462594" y="5598192"/>
                      <a:pt x="428304" y="5613527"/>
                      <a:pt x="391442" y="5617813"/>
                    </a:cubicBezTo>
                    <a:cubicBezTo>
                      <a:pt x="368963" y="5620385"/>
                      <a:pt x="356581" y="5613622"/>
                      <a:pt x="348675" y="5587715"/>
                    </a:cubicBezTo>
                    <a:cubicBezTo>
                      <a:pt x="344389" y="5573713"/>
                      <a:pt x="339912" y="5559806"/>
                      <a:pt x="336102" y="5545614"/>
                    </a:cubicBezTo>
                    <a:cubicBezTo>
                      <a:pt x="326196" y="5509229"/>
                      <a:pt x="320195" y="5472176"/>
                      <a:pt x="327911" y="5433695"/>
                    </a:cubicBezTo>
                    <a:cubicBezTo>
                      <a:pt x="336483" y="5390547"/>
                      <a:pt x="345246" y="5347494"/>
                      <a:pt x="353533" y="5304346"/>
                    </a:cubicBezTo>
                    <a:cubicBezTo>
                      <a:pt x="370011" y="5218335"/>
                      <a:pt x="414779" y="5161756"/>
                      <a:pt x="474119" y="5120323"/>
                    </a:cubicBezTo>
                    <a:cubicBezTo>
                      <a:pt x="528412" y="5082413"/>
                      <a:pt x="588515" y="5067268"/>
                      <a:pt x="648427" y="5053076"/>
                    </a:cubicBezTo>
                    <a:cubicBezTo>
                      <a:pt x="687765" y="5043742"/>
                      <a:pt x="727961" y="5040408"/>
                      <a:pt x="767775" y="5033645"/>
                    </a:cubicBezTo>
                    <a:cubicBezTo>
                      <a:pt x="781396" y="5031359"/>
                      <a:pt x="794731" y="5026787"/>
                      <a:pt x="808256" y="5023263"/>
                    </a:cubicBezTo>
                    <a:cubicBezTo>
                      <a:pt x="805875" y="5018596"/>
                      <a:pt x="803684" y="5017453"/>
                      <a:pt x="801494" y="5016786"/>
                    </a:cubicBezTo>
                    <a:cubicBezTo>
                      <a:pt x="686241" y="4984020"/>
                      <a:pt x="591753" y="4911249"/>
                      <a:pt x="521078" y="4791043"/>
                    </a:cubicBezTo>
                    <a:cubicBezTo>
                      <a:pt x="503266" y="4760754"/>
                      <a:pt x="490407" y="4727893"/>
                      <a:pt x="482311" y="4692174"/>
                    </a:cubicBezTo>
                    <a:cubicBezTo>
                      <a:pt x="476024" y="4664456"/>
                      <a:pt x="484978" y="4649883"/>
                      <a:pt x="507362" y="4650931"/>
                    </a:cubicBezTo>
                    <a:cubicBezTo>
                      <a:pt x="519173" y="4651502"/>
                      <a:pt x="531365" y="4653502"/>
                      <a:pt x="542604" y="4657884"/>
                    </a:cubicBezTo>
                    <a:cubicBezTo>
                      <a:pt x="592420" y="4676934"/>
                      <a:pt x="643664" y="4683887"/>
                      <a:pt x="695099" y="4690174"/>
                    </a:cubicBezTo>
                    <a:cubicBezTo>
                      <a:pt x="737486" y="4695317"/>
                      <a:pt x="779777" y="4702556"/>
                      <a:pt x="822068" y="4708843"/>
                    </a:cubicBezTo>
                    <a:cubicBezTo>
                      <a:pt x="824163" y="4709128"/>
                      <a:pt x="826354" y="4708843"/>
                      <a:pt x="828545" y="4708843"/>
                    </a:cubicBezTo>
                    <a:cubicBezTo>
                      <a:pt x="829021" y="4707414"/>
                      <a:pt x="829497" y="4705985"/>
                      <a:pt x="829973" y="4704557"/>
                    </a:cubicBezTo>
                    <a:cubicBezTo>
                      <a:pt x="807304" y="4683983"/>
                      <a:pt x="785968" y="4660075"/>
                      <a:pt x="761584" y="4643501"/>
                    </a:cubicBezTo>
                    <a:cubicBezTo>
                      <a:pt x="691480" y="4595686"/>
                      <a:pt x="626424" y="4539679"/>
                      <a:pt x="576227" y="4461383"/>
                    </a:cubicBezTo>
                    <a:cubicBezTo>
                      <a:pt x="536984" y="4400137"/>
                      <a:pt x="500313" y="4336034"/>
                      <a:pt x="466309" y="4270026"/>
                    </a:cubicBezTo>
                    <a:cubicBezTo>
                      <a:pt x="420589" y="4181348"/>
                      <a:pt x="380965" y="4088575"/>
                      <a:pt x="355533" y="3986657"/>
                    </a:cubicBezTo>
                    <a:cubicBezTo>
                      <a:pt x="339055" y="3920744"/>
                      <a:pt x="316195" y="3857689"/>
                      <a:pt x="285810" y="3799396"/>
                    </a:cubicBezTo>
                    <a:cubicBezTo>
                      <a:pt x="281429" y="3791014"/>
                      <a:pt x="278571" y="3781203"/>
                      <a:pt x="275714" y="3771773"/>
                    </a:cubicBezTo>
                    <a:cubicBezTo>
                      <a:pt x="273618" y="3764725"/>
                      <a:pt x="274856" y="3757581"/>
                      <a:pt x="282191" y="3759009"/>
                    </a:cubicBezTo>
                    <a:cubicBezTo>
                      <a:pt x="293430" y="3761200"/>
                      <a:pt x="304955" y="3763772"/>
                      <a:pt x="315433" y="3769011"/>
                    </a:cubicBezTo>
                    <a:cubicBezTo>
                      <a:pt x="330006" y="3776345"/>
                      <a:pt x="344198" y="3785489"/>
                      <a:pt x="357914" y="3795205"/>
                    </a:cubicBezTo>
                    <a:cubicBezTo>
                      <a:pt x="421541" y="3840163"/>
                      <a:pt x="484883" y="3885597"/>
                      <a:pt x="548414" y="3930650"/>
                    </a:cubicBezTo>
                    <a:cubicBezTo>
                      <a:pt x="611184" y="3975227"/>
                      <a:pt x="665381" y="4032949"/>
                      <a:pt x="712149" y="4101243"/>
                    </a:cubicBezTo>
                    <a:cubicBezTo>
                      <a:pt x="766632" y="4180776"/>
                      <a:pt x="811685" y="4268978"/>
                      <a:pt x="851119" y="4360990"/>
                    </a:cubicBezTo>
                    <a:cubicBezTo>
                      <a:pt x="898077" y="4470813"/>
                      <a:pt x="951512" y="4575207"/>
                      <a:pt x="1011044" y="4674553"/>
                    </a:cubicBezTo>
                    <a:cubicBezTo>
                      <a:pt x="1037523" y="4718749"/>
                      <a:pt x="1063241" y="4763135"/>
                      <a:pt x="1084386" y="4811522"/>
                    </a:cubicBezTo>
                    <a:cubicBezTo>
                      <a:pt x="1087815" y="4819333"/>
                      <a:pt x="1091244" y="4827048"/>
                      <a:pt x="1094578" y="4834858"/>
                    </a:cubicBezTo>
                    <a:cubicBezTo>
                      <a:pt x="1096292" y="4792282"/>
                      <a:pt x="1107341" y="4753610"/>
                      <a:pt x="1120581" y="4716082"/>
                    </a:cubicBezTo>
                    <a:cubicBezTo>
                      <a:pt x="1126772" y="4698460"/>
                      <a:pt x="1136678" y="4682744"/>
                      <a:pt x="1145918" y="4667123"/>
                    </a:cubicBezTo>
                    <a:cubicBezTo>
                      <a:pt x="1159919" y="4643501"/>
                      <a:pt x="1171921" y="4619308"/>
                      <a:pt x="1167349" y="4587970"/>
                    </a:cubicBezTo>
                    <a:cubicBezTo>
                      <a:pt x="1152871" y="4488910"/>
                      <a:pt x="1138583" y="4389850"/>
                      <a:pt x="1123724" y="4290886"/>
                    </a:cubicBezTo>
                    <a:cubicBezTo>
                      <a:pt x="1115533" y="4236212"/>
                      <a:pt x="1106103" y="4181729"/>
                      <a:pt x="1098007" y="4126960"/>
                    </a:cubicBezTo>
                    <a:cubicBezTo>
                      <a:pt x="1091435" y="4082764"/>
                      <a:pt x="1086863" y="4038092"/>
                      <a:pt x="1079814" y="3994086"/>
                    </a:cubicBezTo>
                    <a:cubicBezTo>
                      <a:pt x="1077719" y="3981133"/>
                      <a:pt x="1071623" y="3968178"/>
                      <a:pt x="1064765" y="3957701"/>
                    </a:cubicBezTo>
                    <a:cubicBezTo>
                      <a:pt x="1050382" y="3935603"/>
                      <a:pt x="1034189" y="3937794"/>
                      <a:pt x="1021045" y="3961321"/>
                    </a:cubicBezTo>
                    <a:cubicBezTo>
                      <a:pt x="996470" y="4005326"/>
                      <a:pt x="965705" y="4041331"/>
                      <a:pt x="930081" y="4070667"/>
                    </a:cubicBezTo>
                    <a:cubicBezTo>
                      <a:pt x="911507" y="4086003"/>
                      <a:pt x="897029" y="4081717"/>
                      <a:pt x="883790" y="4059142"/>
                    </a:cubicBezTo>
                    <a:cubicBezTo>
                      <a:pt x="852167" y="4005040"/>
                      <a:pt x="851214" y="3943223"/>
                      <a:pt x="877789" y="3884263"/>
                    </a:cubicBezTo>
                    <a:cubicBezTo>
                      <a:pt x="896648" y="3842449"/>
                      <a:pt x="945321" y="3816445"/>
                      <a:pt x="979325" y="3851592"/>
                    </a:cubicBezTo>
                    <a:cubicBezTo>
                      <a:pt x="994184" y="3839496"/>
                      <a:pt x="1009043" y="3827875"/>
                      <a:pt x="1023236" y="3815302"/>
                    </a:cubicBezTo>
                    <a:cubicBezTo>
                      <a:pt x="1025712" y="3813111"/>
                      <a:pt x="1027236" y="3806063"/>
                      <a:pt x="1026474" y="3802063"/>
                    </a:cubicBezTo>
                    <a:cubicBezTo>
                      <a:pt x="1018949" y="3765296"/>
                      <a:pt x="1011044" y="3728530"/>
                      <a:pt x="1002566" y="3692049"/>
                    </a:cubicBezTo>
                    <a:cubicBezTo>
                      <a:pt x="1000852" y="3684810"/>
                      <a:pt x="996661" y="3677952"/>
                      <a:pt x="992375" y="3672523"/>
                    </a:cubicBezTo>
                    <a:cubicBezTo>
                      <a:pt x="968372" y="3642138"/>
                      <a:pt x="938273" y="3629946"/>
                      <a:pt x="905126" y="3631184"/>
                    </a:cubicBezTo>
                    <a:cubicBezTo>
                      <a:pt x="884361" y="3632041"/>
                      <a:pt x="863501" y="3636327"/>
                      <a:pt x="842832" y="3640138"/>
                    </a:cubicBezTo>
                    <a:cubicBezTo>
                      <a:pt x="815114" y="3645186"/>
                      <a:pt x="787397" y="3648710"/>
                      <a:pt x="760346" y="3637756"/>
                    </a:cubicBezTo>
                    <a:cubicBezTo>
                      <a:pt x="710435" y="3617563"/>
                      <a:pt x="667858" y="3580987"/>
                      <a:pt x="627853" y="3539553"/>
                    </a:cubicBezTo>
                    <a:cubicBezTo>
                      <a:pt x="624995" y="3536601"/>
                      <a:pt x="623567" y="3530314"/>
                      <a:pt x="622995" y="3525361"/>
                    </a:cubicBezTo>
                    <a:cubicBezTo>
                      <a:pt x="621376" y="3509359"/>
                      <a:pt x="629186" y="3498501"/>
                      <a:pt x="647284" y="3489452"/>
                    </a:cubicBezTo>
                    <a:cubicBezTo>
                      <a:pt x="655856" y="3485166"/>
                      <a:pt x="664143" y="3480308"/>
                      <a:pt x="673859" y="3474974"/>
                    </a:cubicBezTo>
                    <a:cubicBezTo>
                      <a:pt x="669191" y="3463734"/>
                      <a:pt x="665572" y="3454781"/>
                      <a:pt x="661762" y="3446018"/>
                    </a:cubicBezTo>
                    <a:cubicBezTo>
                      <a:pt x="645950" y="3409728"/>
                      <a:pt x="636425" y="3371342"/>
                      <a:pt x="635663" y="3329623"/>
                    </a:cubicBezTo>
                    <a:cubicBezTo>
                      <a:pt x="633282" y="3206369"/>
                      <a:pt x="638330" y="3083401"/>
                      <a:pt x="647760" y="2960719"/>
                    </a:cubicBezTo>
                    <a:cubicBezTo>
                      <a:pt x="648332" y="2953766"/>
                      <a:pt x="647855" y="2946717"/>
                      <a:pt x="647855" y="2939764"/>
                    </a:cubicBezTo>
                    <a:cubicBezTo>
                      <a:pt x="636044" y="2984246"/>
                      <a:pt x="624900" y="3028633"/>
                      <a:pt x="615661" y="3073495"/>
                    </a:cubicBezTo>
                    <a:cubicBezTo>
                      <a:pt x="603374" y="3133026"/>
                      <a:pt x="593944" y="3193510"/>
                      <a:pt x="580704" y="3252660"/>
                    </a:cubicBezTo>
                    <a:cubicBezTo>
                      <a:pt x="565940" y="3318288"/>
                      <a:pt x="541937" y="3377724"/>
                      <a:pt x="496694" y="3420205"/>
                    </a:cubicBezTo>
                    <a:cubicBezTo>
                      <a:pt x="488502" y="3427921"/>
                      <a:pt x="480501" y="3431350"/>
                      <a:pt x="472024" y="3426492"/>
                    </a:cubicBezTo>
                    <a:cubicBezTo>
                      <a:pt x="455927" y="3417157"/>
                      <a:pt x="439925" y="3407442"/>
                      <a:pt x="433352" y="3383439"/>
                    </a:cubicBezTo>
                    <a:cubicBezTo>
                      <a:pt x="420398" y="3336100"/>
                      <a:pt x="420303" y="3288951"/>
                      <a:pt x="431924" y="3241421"/>
                    </a:cubicBezTo>
                    <a:cubicBezTo>
                      <a:pt x="435353" y="3227419"/>
                      <a:pt x="438020" y="3213036"/>
                      <a:pt x="441068" y="3198940"/>
                    </a:cubicBezTo>
                    <a:cubicBezTo>
                      <a:pt x="439734" y="3197987"/>
                      <a:pt x="438305" y="3197034"/>
                      <a:pt x="436972" y="3196082"/>
                    </a:cubicBezTo>
                    <a:cubicBezTo>
                      <a:pt x="424685" y="3215608"/>
                      <a:pt x="410302" y="3233515"/>
                      <a:pt x="400682" y="3254947"/>
                    </a:cubicBezTo>
                    <a:cubicBezTo>
                      <a:pt x="377726" y="3305905"/>
                      <a:pt x="347532" y="3347720"/>
                      <a:pt x="309718" y="3381439"/>
                    </a:cubicBezTo>
                    <a:cubicBezTo>
                      <a:pt x="289239" y="3399822"/>
                      <a:pt x="263045" y="3392107"/>
                      <a:pt x="255902" y="3362389"/>
                    </a:cubicBezTo>
                    <a:cubicBezTo>
                      <a:pt x="251044" y="3342291"/>
                      <a:pt x="248853" y="3320383"/>
                      <a:pt x="249234" y="3299333"/>
                    </a:cubicBezTo>
                    <a:cubicBezTo>
                      <a:pt x="250282" y="3238754"/>
                      <a:pt x="269808" y="3183985"/>
                      <a:pt x="291716" y="3132360"/>
                    </a:cubicBezTo>
                    <a:cubicBezTo>
                      <a:pt x="334102" y="3032157"/>
                      <a:pt x="380489" y="2934716"/>
                      <a:pt x="425256" y="2836132"/>
                    </a:cubicBezTo>
                    <a:cubicBezTo>
                      <a:pt x="425923" y="2834608"/>
                      <a:pt x="426304" y="2832894"/>
                      <a:pt x="428209" y="2826607"/>
                    </a:cubicBezTo>
                    <a:cubicBezTo>
                      <a:pt x="386966" y="2868422"/>
                      <a:pt x="348866" y="2906998"/>
                      <a:pt x="310766" y="2945765"/>
                    </a:cubicBezTo>
                    <a:cubicBezTo>
                      <a:pt x="251139" y="3006534"/>
                      <a:pt x="189512" y="3063780"/>
                      <a:pt x="121980" y="3110357"/>
                    </a:cubicBezTo>
                    <a:cubicBezTo>
                      <a:pt x="103406" y="3123216"/>
                      <a:pt x="75117" y="3111595"/>
                      <a:pt x="70450" y="3088735"/>
                    </a:cubicBezTo>
                    <a:cubicBezTo>
                      <a:pt x="67116" y="3072448"/>
                      <a:pt x="66449" y="3056160"/>
                      <a:pt x="73212" y="3040253"/>
                    </a:cubicBezTo>
                    <a:cubicBezTo>
                      <a:pt x="80070" y="3024156"/>
                      <a:pt x="85976" y="3007392"/>
                      <a:pt x="92643" y="2989961"/>
                    </a:cubicBezTo>
                    <a:cubicBezTo>
                      <a:pt x="72926" y="2992533"/>
                      <a:pt x="68735" y="2988818"/>
                      <a:pt x="62639" y="2966244"/>
                    </a:cubicBezTo>
                    <a:cubicBezTo>
                      <a:pt x="58544" y="2951194"/>
                      <a:pt x="58734" y="2936621"/>
                      <a:pt x="64735" y="2922715"/>
                    </a:cubicBezTo>
                    <a:cubicBezTo>
                      <a:pt x="71021" y="2908141"/>
                      <a:pt x="77308" y="2893473"/>
                      <a:pt x="84737" y="2879757"/>
                    </a:cubicBezTo>
                    <a:cubicBezTo>
                      <a:pt x="103502" y="2845086"/>
                      <a:pt x="124266" y="2813177"/>
                      <a:pt x="152746" y="2789269"/>
                    </a:cubicBezTo>
                    <a:cubicBezTo>
                      <a:pt x="171224" y="2773743"/>
                      <a:pt x="187131" y="2753360"/>
                      <a:pt x="204181" y="2735072"/>
                    </a:cubicBezTo>
                    <a:cubicBezTo>
                      <a:pt x="195989" y="2733929"/>
                      <a:pt x="188941" y="2735167"/>
                      <a:pt x="182178" y="2737263"/>
                    </a:cubicBezTo>
                    <a:cubicBezTo>
                      <a:pt x="164652" y="2742692"/>
                      <a:pt x="150460" y="2737072"/>
                      <a:pt x="139030" y="2719070"/>
                    </a:cubicBezTo>
                    <a:cubicBezTo>
                      <a:pt x="134363" y="2711641"/>
                      <a:pt x="127886" y="2705926"/>
                      <a:pt x="121790" y="2700020"/>
                    </a:cubicBezTo>
                    <a:cubicBezTo>
                      <a:pt x="107883" y="2686494"/>
                      <a:pt x="105216" y="2677827"/>
                      <a:pt x="111979" y="2657158"/>
                    </a:cubicBezTo>
                    <a:cubicBezTo>
                      <a:pt x="123980" y="2620391"/>
                      <a:pt x="142745" y="2589530"/>
                      <a:pt x="165605" y="2562384"/>
                    </a:cubicBezTo>
                    <a:cubicBezTo>
                      <a:pt x="171796" y="2555050"/>
                      <a:pt x="178178" y="2548001"/>
                      <a:pt x="184559" y="2540857"/>
                    </a:cubicBezTo>
                    <a:cubicBezTo>
                      <a:pt x="162461" y="2537619"/>
                      <a:pt x="141983" y="2538762"/>
                      <a:pt x="121599" y="2537333"/>
                    </a:cubicBezTo>
                    <a:cubicBezTo>
                      <a:pt x="81880" y="2534666"/>
                      <a:pt x="46352" y="2516092"/>
                      <a:pt x="13490" y="2488756"/>
                    </a:cubicBezTo>
                    <a:cubicBezTo>
                      <a:pt x="9680" y="2485612"/>
                      <a:pt x="6251" y="2481135"/>
                      <a:pt x="3489" y="2476468"/>
                    </a:cubicBezTo>
                    <a:cubicBezTo>
                      <a:pt x="1584" y="2473230"/>
                      <a:pt x="-607" y="2468086"/>
                      <a:pt x="155" y="2464943"/>
                    </a:cubicBezTo>
                    <a:cubicBezTo>
                      <a:pt x="6156" y="2440940"/>
                      <a:pt x="8442" y="2414842"/>
                      <a:pt x="29969" y="2401126"/>
                    </a:cubicBezTo>
                    <a:cubicBezTo>
                      <a:pt x="52638" y="2386648"/>
                      <a:pt x="75403" y="2374551"/>
                      <a:pt x="101025" y="2371312"/>
                    </a:cubicBezTo>
                    <a:cubicBezTo>
                      <a:pt x="118075" y="2369122"/>
                      <a:pt x="134744" y="2363883"/>
                      <a:pt x="151698" y="2359978"/>
                    </a:cubicBezTo>
                    <a:cubicBezTo>
                      <a:pt x="139887" y="2348452"/>
                      <a:pt x="128076" y="2340070"/>
                      <a:pt x="115694" y="2333117"/>
                    </a:cubicBezTo>
                    <a:cubicBezTo>
                      <a:pt x="84642" y="2315686"/>
                      <a:pt x="58067" y="2292064"/>
                      <a:pt x="40065" y="2254536"/>
                    </a:cubicBezTo>
                    <a:cubicBezTo>
                      <a:pt x="24920" y="2223008"/>
                      <a:pt x="36446" y="2185480"/>
                      <a:pt x="65973" y="2181574"/>
                    </a:cubicBezTo>
                    <a:cubicBezTo>
                      <a:pt x="91500" y="2178241"/>
                      <a:pt x="117884" y="2179574"/>
                      <a:pt x="143507" y="2182813"/>
                    </a:cubicBezTo>
                    <a:cubicBezTo>
                      <a:pt x="178273" y="2187194"/>
                      <a:pt x="212658" y="2195386"/>
                      <a:pt x="247234" y="2201767"/>
                    </a:cubicBezTo>
                    <a:cubicBezTo>
                      <a:pt x="248091" y="2201958"/>
                      <a:pt x="249139" y="2200529"/>
                      <a:pt x="250663" y="2199386"/>
                    </a:cubicBezTo>
                    <a:cubicBezTo>
                      <a:pt x="247139" y="2195767"/>
                      <a:pt x="244091" y="2192909"/>
                      <a:pt x="241233" y="2189766"/>
                    </a:cubicBezTo>
                    <a:cubicBezTo>
                      <a:pt x="216754" y="2162143"/>
                      <a:pt x="195894" y="2131187"/>
                      <a:pt x="186464" y="2090801"/>
                    </a:cubicBezTo>
                    <a:cubicBezTo>
                      <a:pt x="180083" y="2063464"/>
                      <a:pt x="189227" y="2042795"/>
                      <a:pt x="211325" y="2040795"/>
                    </a:cubicBezTo>
                    <a:cubicBezTo>
                      <a:pt x="228660" y="2039175"/>
                      <a:pt x="246567" y="2044891"/>
                      <a:pt x="264188" y="2047938"/>
                    </a:cubicBezTo>
                    <a:cubicBezTo>
                      <a:pt x="270570" y="2049082"/>
                      <a:pt x="276761" y="2051749"/>
                      <a:pt x="284381" y="2054130"/>
                    </a:cubicBezTo>
                    <a:cubicBezTo>
                      <a:pt x="283715" y="2030317"/>
                      <a:pt x="281905" y="2008410"/>
                      <a:pt x="301907" y="1998504"/>
                    </a:cubicBezTo>
                    <a:cubicBezTo>
                      <a:pt x="300574" y="1995075"/>
                      <a:pt x="300002" y="1993074"/>
                      <a:pt x="299145" y="1991360"/>
                    </a:cubicBezTo>
                    <a:cubicBezTo>
                      <a:pt x="297145" y="1987264"/>
                      <a:pt x="295335" y="1982883"/>
                      <a:pt x="292954" y="1979168"/>
                    </a:cubicBezTo>
                    <a:cubicBezTo>
                      <a:pt x="272094" y="1946402"/>
                      <a:pt x="264188" y="1907921"/>
                      <a:pt x="261617" y="1867154"/>
                    </a:cubicBezTo>
                    <a:cubicBezTo>
                      <a:pt x="259616" y="1835341"/>
                      <a:pt x="277142" y="1815052"/>
                      <a:pt x="301431" y="1821624"/>
                    </a:cubicBezTo>
                    <a:cubicBezTo>
                      <a:pt x="342770" y="1832674"/>
                      <a:pt x="378012" y="1856772"/>
                      <a:pt x="404777" y="1898967"/>
                    </a:cubicBezTo>
                    <a:cubicBezTo>
                      <a:pt x="422875" y="1927447"/>
                      <a:pt x="441449" y="1955451"/>
                      <a:pt x="460499" y="1982883"/>
                    </a:cubicBezTo>
                    <a:cubicBezTo>
                      <a:pt x="472119" y="1999647"/>
                      <a:pt x="484883" y="2014982"/>
                      <a:pt x="497170" y="2031079"/>
                    </a:cubicBezTo>
                    <a:cubicBezTo>
                      <a:pt x="493265" y="1987645"/>
                      <a:pt x="498027" y="1947926"/>
                      <a:pt x="508695" y="1908874"/>
                    </a:cubicBezTo>
                    <a:cubicBezTo>
                      <a:pt x="516029" y="1882203"/>
                      <a:pt x="535175" y="1871536"/>
                      <a:pt x="555749" y="1883632"/>
                    </a:cubicBezTo>
                    <a:cubicBezTo>
                      <a:pt x="561464" y="1886966"/>
                      <a:pt x="566798" y="1891252"/>
                      <a:pt x="574037" y="1896396"/>
                    </a:cubicBezTo>
                    <a:cubicBezTo>
                      <a:pt x="572417" y="1888680"/>
                      <a:pt x="571846" y="1884108"/>
                      <a:pt x="571084" y="1879536"/>
                    </a:cubicBezTo>
                    <a:close/>
                    <a:moveTo>
                      <a:pt x="1170968" y="3532219"/>
                    </a:moveTo>
                    <a:cubicBezTo>
                      <a:pt x="1178969" y="3513455"/>
                      <a:pt x="1187447" y="3494976"/>
                      <a:pt x="1194305" y="3473069"/>
                    </a:cubicBezTo>
                    <a:cubicBezTo>
                      <a:pt x="1180493" y="3484404"/>
                      <a:pt x="1166111" y="3494786"/>
                      <a:pt x="1152966" y="3507264"/>
                    </a:cubicBezTo>
                    <a:cubicBezTo>
                      <a:pt x="1111056" y="3547269"/>
                      <a:pt x="1086291" y="3599656"/>
                      <a:pt x="1082576" y="3666426"/>
                    </a:cubicBezTo>
                    <a:cubicBezTo>
                      <a:pt x="1081243" y="3691001"/>
                      <a:pt x="1080481" y="3715576"/>
                      <a:pt x="1079243" y="3740150"/>
                    </a:cubicBezTo>
                    <a:cubicBezTo>
                      <a:pt x="1078957" y="3745675"/>
                      <a:pt x="1077719" y="3751104"/>
                      <a:pt x="1076957" y="3756533"/>
                    </a:cubicBezTo>
                    <a:cubicBezTo>
                      <a:pt x="1075718" y="3756914"/>
                      <a:pt x="1074480" y="3757295"/>
                      <a:pt x="1073337" y="3757771"/>
                    </a:cubicBezTo>
                    <a:cubicBezTo>
                      <a:pt x="1070384" y="3751866"/>
                      <a:pt x="1066574" y="3746246"/>
                      <a:pt x="1064765" y="3739864"/>
                    </a:cubicBezTo>
                    <a:cubicBezTo>
                      <a:pt x="1055335" y="3706051"/>
                      <a:pt x="1045048" y="3672427"/>
                      <a:pt x="1038095" y="3637756"/>
                    </a:cubicBezTo>
                    <a:cubicBezTo>
                      <a:pt x="1034856" y="3621659"/>
                      <a:pt x="1035904" y="3602609"/>
                      <a:pt x="1039333" y="3586321"/>
                    </a:cubicBezTo>
                    <a:cubicBezTo>
                      <a:pt x="1046191" y="3552984"/>
                      <a:pt x="1052382" y="3520027"/>
                      <a:pt x="1050953" y="3485166"/>
                    </a:cubicBezTo>
                    <a:cubicBezTo>
                      <a:pt x="1050001" y="3462401"/>
                      <a:pt x="1050763" y="3439446"/>
                      <a:pt x="1048763" y="3416395"/>
                    </a:cubicBezTo>
                    <a:cubicBezTo>
                      <a:pt x="1032189" y="3451733"/>
                      <a:pt x="1030570" y="3491357"/>
                      <a:pt x="1024093" y="3530219"/>
                    </a:cubicBezTo>
                    <a:cubicBezTo>
                      <a:pt x="1023521" y="3526504"/>
                      <a:pt x="1022474" y="3522790"/>
                      <a:pt x="1022474" y="3519075"/>
                    </a:cubicBezTo>
                    <a:cubicBezTo>
                      <a:pt x="1021902" y="3473164"/>
                      <a:pt x="1028474" y="3428968"/>
                      <a:pt x="1049144" y="3390392"/>
                    </a:cubicBezTo>
                    <a:cubicBezTo>
                      <a:pt x="1068670" y="3354102"/>
                      <a:pt x="1090101" y="3319431"/>
                      <a:pt x="1110675" y="3283998"/>
                    </a:cubicBezTo>
                    <a:cubicBezTo>
                      <a:pt x="1113437" y="3279235"/>
                      <a:pt x="1116009" y="3274377"/>
                      <a:pt x="1119819" y="3267519"/>
                    </a:cubicBezTo>
                    <a:cubicBezTo>
                      <a:pt x="1106960" y="3257233"/>
                      <a:pt x="1094673" y="3247041"/>
                      <a:pt x="1081910" y="3237801"/>
                    </a:cubicBezTo>
                    <a:cubicBezTo>
                      <a:pt x="1080005" y="3236468"/>
                      <a:pt x="1075337" y="3238659"/>
                      <a:pt x="1073051" y="3240945"/>
                    </a:cubicBezTo>
                    <a:cubicBezTo>
                      <a:pt x="1053620" y="3260090"/>
                      <a:pt x="1032951" y="3277807"/>
                      <a:pt x="1015711" y="3299809"/>
                    </a:cubicBezTo>
                    <a:cubicBezTo>
                      <a:pt x="1003805" y="3314954"/>
                      <a:pt x="994375" y="3334957"/>
                      <a:pt x="988088" y="3354959"/>
                    </a:cubicBezTo>
                    <a:cubicBezTo>
                      <a:pt x="973515" y="3400965"/>
                      <a:pt x="965705" y="3450018"/>
                      <a:pt x="976658" y="3498215"/>
                    </a:cubicBezTo>
                    <a:cubicBezTo>
                      <a:pt x="987422" y="3545364"/>
                      <a:pt x="989041" y="3597370"/>
                      <a:pt x="1016854" y="3636994"/>
                    </a:cubicBezTo>
                    <a:cubicBezTo>
                      <a:pt x="1018378" y="3639185"/>
                      <a:pt x="1018664" y="3642614"/>
                      <a:pt x="1017806" y="3648615"/>
                    </a:cubicBezTo>
                    <a:cubicBezTo>
                      <a:pt x="1013996" y="3645757"/>
                      <a:pt x="1009520" y="3643662"/>
                      <a:pt x="1006567" y="3639852"/>
                    </a:cubicBezTo>
                    <a:cubicBezTo>
                      <a:pt x="999233" y="3630232"/>
                      <a:pt x="994089" y="3616611"/>
                      <a:pt x="985421" y="3610039"/>
                    </a:cubicBezTo>
                    <a:cubicBezTo>
                      <a:pt x="960371" y="3591084"/>
                      <a:pt x="934272" y="3574510"/>
                      <a:pt x="908078" y="3558032"/>
                    </a:cubicBezTo>
                    <a:cubicBezTo>
                      <a:pt x="905030" y="3556032"/>
                      <a:pt x="899030" y="3558984"/>
                      <a:pt x="895220" y="3561556"/>
                    </a:cubicBezTo>
                    <a:cubicBezTo>
                      <a:pt x="865025" y="3581178"/>
                      <a:pt x="833879" y="3596799"/>
                      <a:pt x="799684" y="3600514"/>
                    </a:cubicBezTo>
                    <a:cubicBezTo>
                      <a:pt x="788921" y="3601657"/>
                      <a:pt x="777967" y="3600704"/>
                      <a:pt x="766727" y="3597561"/>
                    </a:cubicBezTo>
                    <a:cubicBezTo>
                      <a:pt x="812828" y="3595656"/>
                      <a:pt x="855881" y="3580701"/>
                      <a:pt x="899030" y="3551746"/>
                    </a:cubicBezTo>
                    <a:cubicBezTo>
                      <a:pt x="884456" y="3545745"/>
                      <a:pt x="872169" y="3539363"/>
                      <a:pt x="859406" y="3535648"/>
                    </a:cubicBezTo>
                    <a:cubicBezTo>
                      <a:pt x="804065" y="3519837"/>
                      <a:pt x="748344" y="3512407"/>
                      <a:pt x="691670" y="3523266"/>
                    </a:cubicBezTo>
                    <a:cubicBezTo>
                      <a:pt x="683574" y="3524790"/>
                      <a:pt x="675097" y="3523456"/>
                      <a:pt x="666715" y="3520980"/>
                    </a:cubicBezTo>
                    <a:cubicBezTo>
                      <a:pt x="709196" y="3496405"/>
                      <a:pt x="753964" y="3499263"/>
                      <a:pt x="799970" y="3499834"/>
                    </a:cubicBezTo>
                    <a:cubicBezTo>
                      <a:pt x="790635" y="3488785"/>
                      <a:pt x="781396" y="3477641"/>
                      <a:pt x="771680" y="3466211"/>
                    </a:cubicBezTo>
                    <a:cubicBezTo>
                      <a:pt x="747963" y="3494024"/>
                      <a:pt x="721388" y="3493834"/>
                      <a:pt x="693766" y="3486594"/>
                    </a:cubicBezTo>
                    <a:cubicBezTo>
                      <a:pt x="691766" y="3486023"/>
                      <a:pt x="689289" y="3484880"/>
                      <a:pt x="687575" y="3485833"/>
                    </a:cubicBezTo>
                    <a:cubicBezTo>
                      <a:pt x="671192" y="3494691"/>
                      <a:pt x="654713" y="3503263"/>
                      <a:pt x="638807" y="3513360"/>
                    </a:cubicBezTo>
                    <a:cubicBezTo>
                      <a:pt x="631949" y="3517741"/>
                      <a:pt x="630806" y="3526028"/>
                      <a:pt x="638521" y="3532124"/>
                    </a:cubicBezTo>
                    <a:cubicBezTo>
                      <a:pt x="663000" y="3551650"/>
                      <a:pt x="687765" y="3570605"/>
                      <a:pt x="712149" y="3590322"/>
                    </a:cubicBezTo>
                    <a:cubicBezTo>
                      <a:pt x="756059" y="3625850"/>
                      <a:pt x="803303" y="3631756"/>
                      <a:pt x="853595" y="3619278"/>
                    </a:cubicBezTo>
                    <a:cubicBezTo>
                      <a:pt x="893029" y="3609467"/>
                      <a:pt x="932462" y="3607276"/>
                      <a:pt x="969991" y="3631660"/>
                    </a:cubicBezTo>
                    <a:cubicBezTo>
                      <a:pt x="994280" y="3647376"/>
                      <a:pt x="1013996" y="3666998"/>
                      <a:pt x="1020188" y="3703098"/>
                    </a:cubicBezTo>
                    <a:cubicBezTo>
                      <a:pt x="1025331" y="3732911"/>
                      <a:pt x="1032665" y="3762058"/>
                      <a:pt x="1038761" y="3791585"/>
                    </a:cubicBezTo>
                    <a:cubicBezTo>
                      <a:pt x="1040285" y="3798919"/>
                      <a:pt x="1041428" y="3804063"/>
                      <a:pt x="1049239" y="3803491"/>
                    </a:cubicBezTo>
                    <a:cubicBezTo>
                      <a:pt x="1060669" y="3802729"/>
                      <a:pt x="1066670" y="3813016"/>
                      <a:pt x="1064765" y="3825208"/>
                    </a:cubicBezTo>
                    <a:cubicBezTo>
                      <a:pt x="1060097" y="3854545"/>
                      <a:pt x="1069718" y="3878167"/>
                      <a:pt x="1080290" y="3902266"/>
                    </a:cubicBezTo>
                    <a:cubicBezTo>
                      <a:pt x="1082005" y="3906171"/>
                      <a:pt x="1081243" y="3911791"/>
                      <a:pt x="1081719" y="3916648"/>
                    </a:cubicBezTo>
                    <a:cubicBezTo>
                      <a:pt x="1078195" y="3913791"/>
                      <a:pt x="1074004" y="3911600"/>
                      <a:pt x="1071337" y="3907885"/>
                    </a:cubicBezTo>
                    <a:cubicBezTo>
                      <a:pt x="1066384" y="3900837"/>
                      <a:pt x="1062193" y="3892836"/>
                      <a:pt x="1056573" y="3883216"/>
                    </a:cubicBezTo>
                    <a:cubicBezTo>
                      <a:pt x="1050858" y="3897979"/>
                      <a:pt x="1046191" y="3910267"/>
                      <a:pt x="1040952" y="3923601"/>
                    </a:cubicBezTo>
                    <a:cubicBezTo>
                      <a:pt x="1079433" y="3932555"/>
                      <a:pt x="1091435" y="3969512"/>
                      <a:pt x="1098197" y="4009041"/>
                    </a:cubicBezTo>
                    <a:cubicBezTo>
                      <a:pt x="1105913" y="4054570"/>
                      <a:pt x="1109246" y="4101148"/>
                      <a:pt x="1116009" y="4146963"/>
                    </a:cubicBezTo>
                    <a:cubicBezTo>
                      <a:pt x="1128773" y="4233831"/>
                      <a:pt x="1142584" y="4320508"/>
                      <a:pt x="1155728" y="4407281"/>
                    </a:cubicBezTo>
                    <a:cubicBezTo>
                      <a:pt x="1163539" y="4458811"/>
                      <a:pt x="1170778" y="4510532"/>
                      <a:pt x="1178398" y="4562158"/>
                    </a:cubicBezTo>
                    <a:cubicBezTo>
                      <a:pt x="1178874" y="4565587"/>
                      <a:pt x="1180017" y="4568920"/>
                      <a:pt x="1180874" y="4572635"/>
                    </a:cubicBezTo>
                    <a:cubicBezTo>
                      <a:pt x="1182303" y="4571492"/>
                      <a:pt x="1183541" y="4571111"/>
                      <a:pt x="1183637" y="4570444"/>
                    </a:cubicBezTo>
                    <a:cubicBezTo>
                      <a:pt x="1187923" y="4540822"/>
                      <a:pt x="1193066" y="4511294"/>
                      <a:pt x="1195924" y="4481386"/>
                    </a:cubicBezTo>
                    <a:cubicBezTo>
                      <a:pt x="1197257" y="4467289"/>
                      <a:pt x="1195162" y="4452525"/>
                      <a:pt x="1193447" y="4438333"/>
                    </a:cubicBezTo>
                    <a:cubicBezTo>
                      <a:pt x="1192114" y="4427474"/>
                      <a:pt x="1188304" y="4417187"/>
                      <a:pt x="1186304" y="4406424"/>
                    </a:cubicBezTo>
                    <a:cubicBezTo>
                      <a:pt x="1174969" y="4345464"/>
                      <a:pt x="1162872" y="4284694"/>
                      <a:pt x="1152776" y="4223449"/>
                    </a:cubicBezTo>
                    <a:cubicBezTo>
                      <a:pt x="1135250" y="4116959"/>
                      <a:pt x="1117628" y="4010565"/>
                      <a:pt x="1102865" y="3903409"/>
                    </a:cubicBezTo>
                    <a:cubicBezTo>
                      <a:pt x="1096483" y="3857308"/>
                      <a:pt x="1096959" y="3809683"/>
                      <a:pt x="1095054" y="3762724"/>
                    </a:cubicBezTo>
                    <a:cubicBezTo>
                      <a:pt x="1094006" y="3737674"/>
                      <a:pt x="1094102" y="3712527"/>
                      <a:pt x="1094006" y="3687477"/>
                    </a:cubicBezTo>
                    <a:cubicBezTo>
                      <a:pt x="1093911" y="3657473"/>
                      <a:pt x="1104008" y="3639185"/>
                      <a:pt x="1127439" y="3630613"/>
                    </a:cubicBezTo>
                    <a:cubicBezTo>
                      <a:pt x="1160205" y="3618516"/>
                      <a:pt x="1193828" y="3609943"/>
                      <a:pt x="1226023" y="3596037"/>
                    </a:cubicBezTo>
                    <a:cubicBezTo>
                      <a:pt x="1245454" y="3587750"/>
                      <a:pt x="1265266" y="3575749"/>
                      <a:pt x="1280792" y="3559270"/>
                    </a:cubicBezTo>
                    <a:cubicBezTo>
                      <a:pt x="1303842" y="3534982"/>
                      <a:pt x="1323845" y="3506026"/>
                      <a:pt x="1343847" y="3477546"/>
                    </a:cubicBezTo>
                    <a:cubicBezTo>
                      <a:pt x="1355849" y="3460496"/>
                      <a:pt x="1358611" y="3442494"/>
                      <a:pt x="1356325" y="3423539"/>
                    </a:cubicBezTo>
                    <a:cubicBezTo>
                      <a:pt x="1309557" y="3437255"/>
                      <a:pt x="1262885" y="3450876"/>
                      <a:pt x="1216307" y="3464877"/>
                    </a:cubicBezTo>
                    <a:cubicBezTo>
                      <a:pt x="1212783" y="3465925"/>
                      <a:pt x="1208592" y="3468783"/>
                      <a:pt x="1206878" y="3472498"/>
                    </a:cubicBezTo>
                    <a:cubicBezTo>
                      <a:pt x="1195733" y="3496215"/>
                      <a:pt x="1185161" y="3520313"/>
                      <a:pt x="1174302" y="3544221"/>
                    </a:cubicBezTo>
                    <a:lnTo>
                      <a:pt x="1174683" y="3543840"/>
                    </a:lnTo>
                    <a:cubicBezTo>
                      <a:pt x="1165063" y="3544126"/>
                      <a:pt x="1169063" y="3536601"/>
                      <a:pt x="1170968" y="3532219"/>
                    </a:cubicBezTo>
                    <a:close/>
                    <a:moveTo>
                      <a:pt x="1445193" y="2754027"/>
                    </a:moveTo>
                    <a:cubicBezTo>
                      <a:pt x="1461576" y="2773363"/>
                      <a:pt x="1471387" y="2797080"/>
                      <a:pt x="1474530" y="2825274"/>
                    </a:cubicBezTo>
                    <a:cubicBezTo>
                      <a:pt x="1477769" y="2854134"/>
                      <a:pt x="1462910" y="2885758"/>
                      <a:pt x="1439954" y="2891282"/>
                    </a:cubicBezTo>
                    <a:cubicBezTo>
                      <a:pt x="1406141" y="2899474"/>
                      <a:pt x="1372613" y="2902045"/>
                      <a:pt x="1339751" y="2882043"/>
                    </a:cubicBezTo>
                    <a:cubicBezTo>
                      <a:pt x="1319654" y="2869851"/>
                      <a:pt x="1297746" y="2862326"/>
                      <a:pt x="1276696" y="2852706"/>
                    </a:cubicBezTo>
                    <a:cubicBezTo>
                      <a:pt x="1276029" y="2853944"/>
                      <a:pt x="1275458" y="2855182"/>
                      <a:pt x="1274791" y="2856516"/>
                    </a:cubicBezTo>
                    <a:cubicBezTo>
                      <a:pt x="1284983" y="2868993"/>
                      <a:pt x="1296698" y="2880138"/>
                      <a:pt x="1305176" y="2894235"/>
                    </a:cubicBezTo>
                    <a:cubicBezTo>
                      <a:pt x="1321654" y="2921476"/>
                      <a:pt x="1336418" y="2950432"/>
                      <a:pt x="1351943" y="2978626"/>
                    </a:cubicBezTo>
                    <a:cubicBezTo>
                      <a:pt x="1372041" y="3015012"/>
                      <a:pt x="1347562" y="3077019"/>
                      <a:pt x="1310414" y="3076639"/>
                    </a:cubicBezTo>
                    <a:cubicBezTo>
                      <a:pt x="1283649" y="3076353"/>
                      <a:pt x="1257646" y="3075781"/>
                      <a:pt x="1232500" y="3063208"/>
                    </a:cubicBezTo>
                    <a:cubicBezTo>
                      <a:pt x="1226309" y="3060065"/>
                      <a:pt x="1219641" y="3058446"/>
                      <a:pt x="1212688" y="3055969"/>
                    </a:cubicBezTo>
                    <a:cubicBezTo>
                      <a:pt x="1212688" y="3146361"/>
                      <a:pt x="1212688" y="3234944"/>
                      <a:pt x="1212688" y="3326765"/>
                    </a:cubicBezTo>
                    <a:cubicBezTo>
                      <a:pt x="1216498" y="3322669"/>
                      <a:pt x="1218498" y="3321050"/>
                      <a:pt x="1219832" y="3318859"/>
                    </a:cubicBezTo>
                    <a:cubicBezTo>
                      <a:pt x="1270790" y="3238087"/>
                      <a:pt x="1339656" y="3195415"/>
                      <a:pt x="1417761" y="3172555"/>
                    </a:cubicBezTo>
                    <a:cubicBezTo>
                      <a:pt x="1431668" y="3168459"/>
                      <a:pt x="1441383" y="3174556"/>
                      <a:pt x="1443479" y="3192177"/>
                    </a:cubicBezTo>
                    <a:cubicBezTo>
                      <a:pt x="1445765" y="3211417"/>
                      <a:pt x="1447479" y="3232277"/>
                      <a:pt x="1443860" y="3250756"/>
                    </a:cubicBezTo>
                    <a:cubicBezTo>
                      <a:pt x="1433192" y="3305524"/>
                      <a:pt x="1411570" y="3353054"/>
                      <a:pt x="1375851" y="3389059"/>
                    </a:cubicBezTo>
                    <a:cubicBezTo>
                      <a:pt x="1371279" y="3393726"/>
                      <a:pt x="1367088" y="3398965"/>
                      <a:pt x="1361849" y="3405060"/>
                    </a:cubicBezTo>
                    <a:cubicBezTo>
                      <a:pt x="1376899" y="3414300"/>
                      <a:pt x="1376423" y="3428778"/>
                      <a:pt x="1370803" y="3443542"/>
                    </a:cubicBezTo>
                    <a:cubicBezTo>
                      <a:pt x="1362897" y="3464116"/>
                      <a:pt x="1355753" y="3485642"/>
                      <a:pt x="1345085" y="3503835"/>
                    </a:cubicBezTo>
                    <a:cubicBezTo>
                      <a:pt x="1325940" y="3536696"/>
                      <a:pt x="1304699" y="3568033"/>
                      <a:pt x="1276410" y="3589274"/>
                    </a:cubicBezTo>
                    <a:cubicBezTo>
                      <a:pt x="1261932" y="3600133"/>
                      <a:pt x="1246025" y="3608705"/>
                      <a:pt x="1230214" y="3616134"/>
                    </a:cubicBezTo>
                    <a:cubicBezTo>
                      <a:pt x="1221356" y="3620230"/>
                      <a:pt x="1218689" y="3625278"/>
                      <a:pt x="1218974" y="3636899"/>
                    </a:cubicBezTo>
                    <a:cubicBezTo>
                      <a:pt x="1222880" y="3775583"/>
                      <a:pt x="1226118" y="3914267"/>
                      <a:pt x="1230119" y="4052951"/>
                    </a:cubicBezTo>
                    <a:cubicBezTo>
                      <a:pt x="1232500" y="4134866"/>
                      <a:pt x="1235738" y="4216686"/>
                      <a:pt x="1238691" y="4298506"/>
                    </a:cubicBezTo>
                    <a:cubicBezTo>
                      <a:pt x="1238882" y="4302697"/>
                      <a:pt x="1239453" y="4306888"/>
                      <a:pt x="1242120" y="4312031"/>
                    </a:cubicBezTo>
                    <a:cubicBezTo>
                      <a:pt x="1243644" y="4307078"/>
                      <a:pt x="1245644" y="4302220"/>
                      <a:pt x="1246787" y="4297077"/>
                    </a:cubicBezTo>
                    <a:cubicBezTo>
                      <a:pt x="1263266" y="4221163"/>
                      <a:pt x="1279934" y="4145248"/>
                      <a:pt x="1296127" y="4069143"/>
                    </a:cubicBezTo>
                    <a:cubicBezTo>
                      <a:pt x="1336132" y="3881310"/>
                      <a:pt x="1375184" y="3693001"/>
                      <a:pt x="1427000" y="3509645"/>
                    </a:cubicBezTo>
                    <a:cubicBezTo>
                      <a:pt x="1478626" y="3326860"/>
                      <a:pt x="1532633" y="3145218"/>
                      <a:pt x="1585877" y="2963196"/>
                    </a:cubicBezTo>
                    <a:cubicBezTo>
                      <a:pt x="1598831" y="2919000"/>
                      <a:pt x="1598641" y="2875280"/>
                      <a:pt x="1585496" y="2831560"/>
                    </a:cubicBezTo>
                    <a:cubicBezTo>
                      <a:pt x="1569875" y="2779554"/>
                      <a:pt x="1543301" y="2736310"/>
                      <a:pt x="1514535" y="2694972"/>
                    </a:cubicBezTo>
                    <a:cubicBezTo>
                      <a:pt x="1512440" y="2692019"/>
                      <a:pt x="1507677" y="2689733"/>
                      <a:pt x="1504724" y="2690400"/>
                    </a:cubicBezTo>
                    <a:cubicBezTo>
                      <a:pt x="1468339" y="2699449"/>
                      <a:pt x="1432430" y="2692019"/>
                      <a:pt x="1396425" y="2686494"/>
                    </a:cubicBezTo>
                    <a:cubicBezTo>
                      <a:pt x="1393187" y="2686018"/>
                      <a:pt x="1389758" y="2686399"/>
                      <a:pt x="1386900" y="2686399"/>
                    </a:cubicBezTo>
                    <a:cubicBezTo>
                      <a:pt x="1406522" y="2709164"/>
                      <a:pt x="1425953" y="2731357"/>
                      <a:pt x="1445193" y="2754027"/>
                    </a:cubicBezTo>
                    <a:close/>
                    <a:moveTo>
                      <a:pt x="1073623" y="4817428"/>
                    </a:moveTo>
                    <a:cubicBezTo>
                      <a:pt x="1046286" y="4751896"/>
                      <a:pt x="1005710" y="4698365"/>
                      <a:pt x="972277" y="4638358"/>
                    </a:cubicBezTo>
                    <a:cubicBezTo>
                      <a:pt x="935606" y="4572635"/>
                      <a:pt x="900173" y="4505674"/>
                      <a:pt x="866359" y="4437571"/>
                    </a:cubicBezTo>
                    <a:cubicBezTo>
                      <a:pt x="834545" y="4373563"/>
                      <a:pt x="806923" y="4306221"/>
                      <a:pt x="775014" y="4242308"/>
                    </a:cubicBezTo>
                    <a:cubicBezTo>
                      <a:pt x="730532" y="4153344"/>
                      <a:pt x="678431" y="4071715"/>
                      <a:pt x="611375" y="4007707"/>
                    </a:cubicBezTo>
                    <a:cubicBezTo>
                      <a:pt x="577561" y="3975417"/>
                      <a:pt x="540604" y="3947890"/>
                      <a:pt x="504314" y="3919982"/>
                    </a:cubicBezTo>
                    <a:cubicBezTo>
                      <a:pt x="458879" y="3884930"/>
                      <a:pt x="412588" y="3851688"/>
                      <a:pt x="366582" y="3817684"/>
                    </a:cubicBezTo>
                    <a:cubicBezTo>
                      <a:pt x="364582" y="3816159"/>
                      <a:pt x="362201" y="3815398"/>
                      <a:pt x="357438" y="3812921"/>
                    </a:cubicBezTo>
                    <a:cubicBezTo>
                      <a:pt x="377345" y="3842067"/>
                      <a:pt x="396395" y="3867690"/>
                      <a:pt x="413350" y="3895217"/>
                    </a:cubicBezTo>
                    <a:cubicBezTo>
                      <a:pt x="445925" y="3948176"/>
                      <a:pt x="476120" y="4003516"/>
                      <a:pt x="509648" y="4055523"/>
                    </a:cubicBezTo>
                    <a:cubicBezTo>
                      <a:pt x="546890" y="4113340"/>
                      <a:pt x="586705" y="4168489"/>
                      <a:pt x="625567" y="4224782"/>
                    </a:cubicBezTo>
                    <a:cubicBezTo>
                      <a:pt x="626329" y="4225830"/>
                      <a:pt x="627567" y="4226211"/>
                      <a:pt x="630710" y="4228307"/>
                    </a:cubicBezTo>
                    <a:cubicBezTo>
                      <a:pt x="626805" y="4151725"/>
                      <a:pt x="622995" y="4077335"/>
                      <a:pt x="593658" y="4009041"/>
                    </a:cubicBezTo>
                    <a:cubicBezTo>
                      <a:pt x="610327" y="4038473"/>
                      <a:pt x="623090" y="4069715"/>
                      <a:pt x="626996" y="4105243"/>
                    </a:cubicBezTo>
                    <a:cubicBezTo>
                      <a:pt x="631472" y="4146106"/>
                      <a:pt x="634425" y="4187158"/>
                      <a:pt x="638902" y="4228021"/>
                    </a:cubicBezTo>
                    <a:cubicBezTo>
                      <a:pt x="639854" y="4236784"/>
                      <a:pt x="642902" y="4246880"/>
                      <a:pt x="647665" y="4252881"/>
                    </a:cubicBezTo>
                    <a:cubicBezTo>
                      <a:pt x="678431" y="4291457"/>
                      <a:pt x="709577" y="4329652"/>
                      <a:pt x="741391" y="4366991"/>
                    </a:cubicBezTo>
                    <a:cubicBezTo>
                      <a:pt x="784730" y="4417949"/>
                      <a:pt x="821306" y="4475385"/>
                      <a:pt x="850071" y="4540631"/>
                    </a:cubicBezTo>
                    <a:cubicBezTo>
                      <a:pt x="853500" y="4548537"/>
                      <a:pt x="857882" y="4555681"/>
                      <a:pt x="864930" y="4562253"/>
                    </a:cubicBezTo>
                    <a:cubicBezTo>
                      <a:pt x="862930" y="4545965"/>
                      <a:pt x="861406" y="4529487"/>
                      <a:pt x="858834" y="4513390"/>
                    </a:cubicBezTo>
                    <a:cubicBezTo>
                      <a:pt x="856072" y="4496054"/>
                      <a:pt x="852643" y="4478909"/>
                      <a:pt x="848738" y="4461955"/>
                    </a:cubicBezTo>
                    <a:cubicBezTo>
                      <a:pt x="845023" y="4445572"/>
                      <a:pt x="840356" y="4429570"/>
                      <a:pt x="838451" y="4411663"/>
                    </a:cubicBezTo>
                    <a:cubicBezTo>
                      <a:pt x="840546" y="4416711"/>
                      <a:pt x="842832" y="4421569"/>
                      <a:pt x="844737" y="4426808"/>
                    </a:cubicBezTo>
                    <a:cubicBezTo>
                      <a:pt x="861596" y="4473766"/>
                      <a:pt x="868454" y="4523772"/>
                      <a:pt x="873407" y="4574540"/>
                    </a:cubicBezTo>
                    <a:cubicBezTo>
                      <a:pt x="874265" y="4583494"/>
                      <a:pt x="877503" y="4592924"/>
                      <a:pt x="881694" y="4600353"/>
                    </a:cubicBezTo>
                    <a:cubicBezTo>
                      <a:pt x="899696" y="4632928"/>
                      <a:pt x="918365" y="4664742"/>
                      <a:pt x="936749" y="4696936"/>
                    </a:cubicBezTo>
                    <a:cubicBezTo>
                      <a:pt x="937415" y="4697984"/>
                      <a:pt x="937130" y="4699889"/>
                      <a:pt x="937415" y="4702270"/>
                    </a:cubicBezTo>
                    <a:cubicBezTo>
                      <a:pt x="898172" y="4683411"/>
                      <a:pt x="859406" y="4665218"/>
                      <a:pt x="820925" y="4645978"/>
                    </a:cubicBezTo>
                    <a:cubicBezTo>
                      <a:pt x="811685" y="4641310"/>
                      <a:pt x="803589" y="4633119"/>
                      <a:pt x="792445" y="4624642"/>
                    </a:cubicBezTo>
                    <a:cubicBezTo>
                      <a:pt x="834641" y="4644644"/>
                      <a:pt x="873788" y="4663313"/>
                      <a:pt x="913031" y="4681887"/>
                    </a:cubicBezTo>
                    <a:cubicBezTo>
                      <a:pt x="913889" y="4680268"/>
                      <a:pt x="914651" y="4678744"/>
                      <a:pt x="915508" y="4677124"/>
                    </a:cubicBezTo>
                    <a:cubicBezTo>
                      <a:pt x="905792" y="4660837"/>
                      <a:pt x="895696" y="4644835"/>
                      <a:pt x="886457" y="4628071"/>
                    </a:cubicBezTo>
                    <a:cubicBezTo>
                      <a:pt x="861692" y="4583208"/>
                      <a:pt x="837308" y="4537964"/>
                      <a:pt x="812733" y="4492816"/>
                    </a:cubicBezTo>
                    <a:cubicBezTo>
                      <a:pt x="811304" y="4490149"/>
                      <a:pt x="809876" y="4487482"/>
                      <a:pt x="808542" y="4484719"/>
                    </a:cubicBezTo>
                    <a:cubicBezTo>
                      <a:pt x="796350" y="4460716"/>
                      <a:pt x="781777" y="4447762"/>
                      <a:pt x="756345" y="4445572"/>
                    </a:cubicBezTo>
                    <a:cubicBezTo>
                      <a:pt x="682622" y="4438999"/>
                      <a:pt x="615185" y="4406043"/>
                      <a:pt x="554034" y="4353655"/>
                    </a:cubicBezTo>
                    <a:cubicBezTo>
                      <a:pt x="552034" y="4351941"/>
                      <a:pt x="550319" y="4349750"/>
                      <a:pt x="546509" y="4345750"/>
                    </a:cubicBezTo>
                    <a:cubicBezTo>
                      <a:pt x="585086" y="4367752"/>
                      <a:pt x="620519" y="4390422"/>
                      <a:pt x="657476" y="4408424"/>
                    </a:cubicBezTo>
                    <a:cubicBezTo>
                      <a:pt x="694528" y="4426426"/>
                      <a:pt x="733295" y="4437380"/>
                      <a:pt x="777014" y="4438333"/>
                    </a:cubicBezTo>
                    <a:cubicBezTo>
                      <a:pt x="771966" y="4431284"/>
                      <a:pt x="769013" y="4426617"/>
                      <a:pt x="765680" y="4422426"/>
                    </a:cubicBezTo>
                    <a:cubicBezTo>
                      <a:pt x="711863" y="4355941"/>
                      <a:pt x="657666" y="4289838"/>
                      <a:pt x="604136" y="4222972"/>
                    </a:cubicBezTo>
                    <a:cubicBezTo>
                      <a:pt x="585371" y="4199541"/>
                      <a:pt x="568512" y="4173918"/>
                      <a:pt x="550224" y="4149820"/>
                    </a:cubicBezTo>
                    <a:cubicBezTo>
                      <a:pt x="546128" y="4144391"/>
                      <a:pt x="540223" y="4139914"/>
                      <a:pt x="534508" y="4138009"/>
                    </a:cubicBezTo>
                    <a:cubicBezTo>
                      <a:pt x="498599" y="4126293"/>
                      <a:pt x="424208" y="4072668"/>
                      <a:pt x="406778" y="4043902"/>
                    </a:cubicBezTo>
                    <a:cubicBezTo>
                      <a:pt x="447640" y="4074477"/>
                      <a:pt x="486121" y="4110958"/>
                      <a:pt x="536127" y="4129056"/>
                    </a:cubicBezTo>
                    <a:cubicBezTo>
                      <a:pt x="522316" y="4106767"/>
                      <a:pt x="510505" y="4088098"/>
                      <a:pt x="498980" y="4069143"/>
                    </a:cubicBezTo>
                    <a:cubicBezTo>
                      <a:pt x="453450" y="3994277"/>
                      <a:pt x="409540" y="3917601"/>
                      <a:pt x="361534" y="3845306"/>
                    </a:cubicBezTo>
                    <a:cubicBezTo>
                      <a:pt x="342389" y="3816445"/>
                      <a:pt x="314290" y="3796919"/>
                      <a:pt x="290096" y="3773297"/>
                    </a:cubicBezTo>
                    <a:cubicBezTo>
                      <a:pt x="288668" y="3771868"/>
                      <a:pt x="286477" y="3771678"/>
                      <a:pt x="282191" y="3769773"/>
                    </a:cubicBezTo>
                    <a:cubicBezTo>
                      <a:pt x="285334" y="3776535"/>
                      <a:pt x="286763" y="3780917"/>
                      <a:pt x="289049" y="3784441"/>
                    </a:cubicBezTo>
                    <a:cubicBezTo>
                      <a:pt x="326768" y="3841496"/>
                      <a:pt x="350199" y="3908361"/>
                      <a:pt x="369059" y="3977227"/>
                    </a:cubicBezTo>
                    <a:cubicBezTo>
                      <a:pt x="393443" y="4066476"/>
                      <a:pt x="426685" y="4149820"/>
                      <a:pt x="465452" y="4230307"/>
                    </a:cubicBezTo>
                    <a:cubicBezTo>
                      <a:pt x="510410" y="4323557"/>
                      <a:pt x="558797" y="4413472"/>
                      <a:pt x="620614" y="4490816"/>
                    </a:cubicBezTo>
                    <a:cubicBezTo>
                      <a:pt x="655856" y="4534916"/>
                      <a:pt x="694909" y="4572921"/>
                      <a:pt x="739010" y="4602163"/>
                    </a:cubicBezTo>
                    <a:cubicBezTo>
                      <a:pt x="780634" y="4629785"/>
                      <a:pt x="815210" y="4668647"/>
                      <a:pt x="849976" y="4707604"/>
                    </a:cubicBezTo>
                    <a:cubicBezTo>
                      <a:pt x="856072" y="4714462"/>
                      <a:pt x="863978" y="4720273"/>
                      <a:pt x="871883" y="4722940"/>
                    </a:cubicBezTo>
                    <a:cubicBezTo>
                      <a:pt x="959990" y="4753420"/>
                      <a:pt x="1031237" y="4816380"/>
                      <a:pt x="1091530" y="4900676"/>
                    </a:cubicBezTo>
                    <a:cubicBezTo>
                      <a:pt x="1093149" y="4902962"/>
                      <a:pt x="1093816" y="4906486"/>
                      <a:pt x="1094864" y="4909439"/>
                    </a:cubicBezTo>
                    <a:cubicBezTo>
                      <a:pt x="1100579" y="4872006"/>
                      <a:pt x="1085434" y="4845526"/>
                      <a:pt x="1073623" y="4817428"/>
                    </a:cubicBezTo>
                    <a:close/>
                    <a:moveTo>
                      <a:pt x="1531204" y="4804188"/>
                    </a:moveTo>
                    <a:cubicBezTo>
                      <a:pt x="1545206" y="4802474"/>
                      <a:pt x="1564160" y="4781804"/>
                      <a:pt x="1567685" y="4764278"/>
                    </a:cubicBezTo>
                    <a:cubicBezTo>
                      <a:pt x="1576067" y="4722844"/>
                      <a:pt x="1592069" y="4686840"/>
                      <a:pt x="1615976" y="4656360"/>
                    </a:cubicBezTo>
                    <a:cubicBezTo>
                      <a:pt x="1619977" y="4651312"/>
                      <a:pt x="1624549" y="4647025"/>
                      <a:pt x="1630264" y="4643882"/>
                    </a:cubicBezTo>
                    <a:cubicBezTo>
                      <a:pt x="1606261" y="4679601"/>
                      <a:pt x="1584068" y="4716177"/>
                      <a:pt x="1574066" y="4762087"/>
                    </a:cubicBezTo>
                    <a:cubicBezTo>
                      <a:pt x="1575305" y="4762468"/>
                      <a:pt x="1576352" y="4763135"/>
                      <a:pt x="1576733" y="4762754"/>
                    </a:cubicBezTo>
                    <a:cubicBezTo>
                      <a:pt x="1631312" y="4707700"/>
                      <a:pt x="1695320" y="4676362"/>
                      <a:pt x="1760661" y="4648835"/>
                    </a:cubicBezTo>
                    <a:cubicBezTo>
                      <a:pt x="1794094" y="4634738"/>
                      <a:pt x="1822955" y="4616260"/>
                      <a:pt x="1849434" y="4584541"/>
                    </a:cubicBezTo>
                    <a:cubicBezTo>
                      <a:pt x="1881438" y="4546156"/>
                      <a:pt x="1921253" y="4517962"/>
                      <a:pt x="1957829" y="4485672"/>
                    </a:cubicBezTo>
                    <a:cubicBezTo>
                      <a:pt x="1961543" y="4482338"/>
                      <a:pt x="1966306" y="4480814"/>
                      <a:pt x="1970687" y="4478814"/>
                    </a:cubicBezTo>
                    <a:cubicBezTo>
                      <a:pt x="1972592" y="4477957"/>
                      <a:pt x="1974593" y="4477861"/>
                      <a:pt x="1976021" y="4477576"/>
                    </a:cubicBezTo>
                    <a:cubicBezTo>
                      <a:pt x="1950971" y="4498150"/>
                      <a:pt x="1924967" y="4517485"/>
                      <a:pt x="1900774" y="4539869"/>
                    </a:cubicBezTo>
                    <a:cubicBezTo>
                      <a:pt x="1876580" y="4562253"/>
                      <a:pt x="1854197" y="4587685"/>
                      <a:pt x="1830956" y="4611688"/>
                    </a:cubicBezTo>
                    <a:cubicBezTo>
                      <a:pt x="1831813" y="4613497"/>
                      <a:pt x="1832765" y="4615307"/>
                      <a:pt x="1833623" y="4617117"/>
                    </a:cubicBezTo>
                    <a:cubicBezTo>
                      <a:pt x="1872199" y="4603496"/>
                      <a:pt x="1910966" y="4590447"/>
                      <a:pt x="1949447" y="4576159"/>
                    </a:cubicBezTo>
                    <a:cubicBezTo>
                      <a:pt x="1988309" y="4561682"/>
                      <a:pt x="2026790" y="4545775"/>
                      <a:pt x="2065556" y="4530725"/>
                    </a:cubicBezTo>
                    <a:cubicBezTo>
                      <a:pt x="2103656" y="4515866"/>
                      <a:pt x="2137946" y="4488625"/>
                      <a:pt x="2176046" y="4473861"/>
                    </a:cubicBezTo>
                    <a:cubicBezTo>
                      <a:pt x="2176713" y="4475575"/>
                      <a:pt x="2177285" y="4477385"/>
                      <a:pt x="2177951" y="4479100"/>
                    </a:cubicBezTo>
                    <a:cubicBezTo>
                      <a:pt x="2176142" y="4480814"/>
                      <a:pt x="2174427" y="4483005"/>
                      <a:pt x="2172427" y="4484243"/>
                    </a:cubicBezTo>
                    <a:cubicBezTo>
                      <a:pt x="2095084" y="4534440"/>
                      <a:pt x="2012883" y="4568254"/>
                      <a:pt x="1929635" y="4598829"/>
                    </a:cubicBezTo>
                    <a:cubicBezTo>
                      <a:pt x="1880486" y="4616831"/>
                      <a:pt x="1831622" y="4635786"/>
                      <a:pt x="1782569" y="4654455"/>
                    </a:cubicBezTo>
                    <a:cubicBezTo>
                      <a:pt x="1779044" y="4655788"/>
                      <a:pt x="1775711" y="4658074"/>
                      <a:pt x="1772282" y="4659884"/>
                    </a:cubicBezTo>
                    <a:cubicBezTo>
                      <a:pt x="1772282" y="4661408"/>
                      <a:pt x="1772186" y="4662932"/>
                      <a:pt x="1772186" y="4664551"/>
                    </a:cubicBezTo>
                    <a:cubicBezTo>
                      <a:pt x="1797999" y="4667980"/>
                      <a:pt x="1823812" y="4672838"/>
                      <a:pt x="1849720" y="4674458"/>
                    </a:cubicBezTo>
                    <a:cubicBezTo>
                      <a:pt x="1876104" y="4676077"/>
                      <a:pt x="1902679" y="4676362"/>
                      <a:pt x="1928968" y="4673981"/>
                    </a:cubicBezTo>
                    <a:cubicBezTo>
                      <a:pt x="1955257" y="4671600"/>
                      <a:pt x="1981260" y="4665123"/>
                      <a:pt x="2008025" y="4662932"/>
                    </a:cubicBezTo>
                    <a:cubicBezTo>
                      <a:pt x="2002787" y="4665218"/>
                      <a:pt x="1997643" y="4668076"/>
                      <a:pt x="1992309" y="4669790"/>
                    </a:cubicBezTo>
                    <a:cubicBezTo>
                      <a:pt x="1919157" y="4692841"/>
                      <a:pt x="1845910" y="4687983"/>
                      <a:pt x="1772472" y="4671124"/>
                    </a:cubicBezTo>
                    <a:cubicBezTo>
                      <a:pt x="1762566" y="4668838"/>
                      <a:pt x="1751136" y="4669314"/>
                      <a:pt x="1741802" y="4673410"/>
                    </a:cubicBezTo>
                    <a:cubicBezTo>
                      <a:pt x="1692176" y="4695127"/>
                      <a:pt x="1643599" y="4720368"/>
                      <a:pt x="1600451" y="4759135"/>
                    </a:cubicBezTo>
                    <a:cubicBezTo>
                      <a:pt x="1589783" y="4768660"/>
                      <a:pt x="1579972" y="4779804"/>
                      <a:pt x="1567494" y="4792567"/>
                    </a:cubicBezTo>
                    <a:cubicBezTo>
                      <a:pt x="1571876" y="4793234"/>
                      <a:pt x="1573304" y="4793806"/>
                      <a:pt x="1574638" y="4793520"/>
                    </a:cubicBezTo>
                    <a:cubicBezTo>
                      <a:pt x="1655600" y="4772374"/>
                      <a:pt x="1735134" y="4781614"/>
                      <a:pt x="1813715" y="4811332"/>
                    </a:cubicBezTo>
                    <a:cubicBezTo>
                      <a:pt x="1820859" y="4813999"/>
                      <a:pt x="1830098" y="4814284"/>
                      <a:pt x="1836956" y="4810951"/>
                    </a:cubicBezTo>
                    <a:cubicBezTo>
                      <a:pt x="1912966" y="4774470"/>
                      <a:pt x="1982879" y="4724654"/>
                      <a:pt x="2047459" y="4662266"/>
                    </a:cubicBezTo>
                    <a:cubicBezTo>
                      <a:pt x="2125278" y="4587113"/>
                      <a:pt x="2204336" y="4514152"/>
                      <a:pt x="2282917" y="4440142"/>
                    </a:cubicBezTo>
                    <a:cubicBezTo>
                      <a:pt x="2284822" y="4438333"/>
                      <a:pt x="2286632" y="4436333"/>
                      <a:pt x="2291870" y="4431094"/>
                    </a:cubicBezTo>
                    <a:cubicBezTo>
                      <a:pt x="2278154" y="4431094"/>
                      <a:pt x="2268153" y="4430046"/>
                      <a:pt x="2258342" y="4431284"/>
                    </a:cubicBezTo>
                    <a:cubicBezTo>
                      <a:pt x="2193763" y="4439095"/>
                      <a:pt x="2129183" y="4447191"/>
                      <a:pt x="2064699" y="4455668"/>
                    </a:cubicBezTo>
                    <a:cubicBezTo>
                      <a:pt x="2008216" y="4463193"/>
                      <a:pt x="1951637" y="4469575"/>
                      <a:pt x="1895535" y="4479766"/>
                    </a:cubicBezTo>
                    <a:cubicBezTo>
                      <a:pt x="1838195" y="4490149"/>
                      <a:pt x="1784283" y="4516342"/>
                      <a:pt x="1730943" y="4544346"/>
                    </a:cubicBezTo>
                    <a:cubicBezTo>
                      <a:pt x="1683318" y="4569301"/>
                      <a:pt x="1634931" y="4591971"/>
                      <a:pt x="1586639" y="4615212"/>
                    </a:cubicBezTo>
                    <a:cubicBezTo>
                      <a:pt x="1537776" y="4638739"/>
                      <a:pt x="1492628" y="4671409"/>
                      <a:pt x="1448813" y="4706747"/>
                    </a:cubicBezTo>
                    <a:cubicBezTo>
                      <a:pt x="1436621" y="4716558"/>
                      <a:pt x="1427191" y="4732465"/>
                      <a:pt x="1417571" y="4746657"/>
                    </a:cubicBezTo>
                    <a:cubicBezTo>
                      <a:pt x="1387567" y="4790567"/>
                      <a:pt x="1357563" y="4834573"/>
                      <a:pt x="1320797" y="4870101"/>
                    </a:cubicBezTo>
                    <a:cubicBezTo>
                      <a:pt x="1319844" y="4871053"/>
                      <a:pt x="1319368" y="4872673"/>
                      <a:pt x="1319463" y="4872387"/>
                    </a:cubicBezTo>
                    <a:cubicBezTo>
                      <a:pt x="1386519" y="4834573"/>
                      <a:pt x="1457576" y="4813046"/>
                      <a:pt x="1531204" y="4804188"/>
                    </a:cubicBezTo>
                    <a:close/>
                    <a:moveTo>
                      <a:pt x="1762757" y="3984371"/>
                    </a:moveTo>
                    <a:cubicBezTo>
                      <a:pt x="1764757" y="3982085"/>
                      <a:pt x="1767805" y="3981228"/>
                      <a:pt x="1771520" y="3981609"/>
                    </a:cubicBezTo>
                    <a:cubicBezTo>
                      <a:pt x="1714560" y="4056475"/>
                      <a:pt x="1657505" y="4131342"/>
                      <a:pt x="1600546" y="4206208"/>
                    </a:cubicBezTo>
                    <a:cubicBezTo>
                      <a:pt x="1652362" y="4196588"/>
                      <a:pt x="1697320" y="4171442"/>
                      <a:pt x="1738468" y="4134580"/>
                    </a:cubicBezTo>
                    <a:cubicBezTo>
                      <a:pt x="1719608" y="4159822"/>
                      <a:pt x="1697415" y="4178967"/>
                      <a:pt x="1671888" y="4190873"/>
                    </a:cubicBezTo>
                    <a:cubicBezTo>
                      <a:pt x="1649981" y="4201065"/>
                      <a:pt x="1626930" y="4207542"/>
                      <a:pt x="1604737" y="4217162"/>
                    </a:cubicBezTo>
                    <a:cubicBezTo>
                      <a:pt x="1597307" y="4220401"/>
                      <a:pt x="1589021" y="4226306"/>
                      <a:pt x="1584544" y="4234117"/>
                    </a:cubicBezTo>
                    <a:cubicBezTo>
                      <a:pt x="1549397" y="4295362"/>
                      <a:pt x="1514630" y="4356989"/>
                      <a:pt x="1480626" y="4419187"/>
                    </a:cubicBezTo>
                    <a:cubicBezTo>
                      <a:pt x="1445669" y="4483195"/>
                      <a:pt x="1411570" y="4547966"/>
                      <a:pt x="1376327" y="4613974"/>
                    </a:cubicBezTo>
                    <a:cubicBezTo>
                      <a:pt x="1412522" y="4600448"/>
                      <a:pt x="1448241" y="4586637"/>
                      <a:pt x="1478626" y="4559300"/>
                    </a:cubicBezTo>
                    <a:cubicBezTo>
                      <a:pt x="1509011" y="4532059"/>
                      <a:pt x="1537205" y="4501198"/>
                      <a:pt x="1566446" y="4471861"/>
                    </a:cubicBezTo>
                    <a:cubicBezTo>
                      <a:pt x="1567208" y="4473004"/>
                      <a:pt x="1567970" y="4474051"/>
                      <a:pt x="1568732" y="4475194"/>
                    </a:cubicBezTo>
                    <a:cubicBezTo>
                      <a:pt x="1546825" y="4499197"/>
                      <a:pt x="1525203" y="4523677"/>
                      <a:pt x="1503010" y="4547203"/>
                    </a:cubicBezTo>
                    <a:cubicBezTo>
                      <a:pt x="1470720" y="4581398"/>
                      <a:pt x="1432811" y="4601782"/>
                      <a:pt x="1392234" y="4614641"/>
                    </a:cubicBezTo>
                    <a:cubicBezTo>
                      <a:pt x="1375661" y="4619879"/>
                      <a:pt x="1364040" y="4630452"/>
                      <a:pt x="1354229" y="4648740"/>
                    </a:cubicBezTo>
                    <a:cubicBezTo>
                      <a:pt x="1329941" y="4693984"/>
                      <a:pt x="1302032" y="4736370"/>
                      <a:pt x="1278696" y="4782280"/>
                    </a:cubicBezTo>
                    <a:cubicBezTo>
                      <a:pt x="1262504" y="4813999"/>
                      <a:pt x="1251455" y="4849717"/>
                      <a:pt x="1238120" y="4883626"/>
                    </a:cubicBezTo>
                    <a:cubicBezTo>
                      <a:pt x="1239167" y="4884864"/>
                      <a:pt x="1240215" y="4886103"/>
                      <a:pt x="1241358" y="4887341"/>
                    </a:cubicBezTo>
                    <a:cubicBezTo>
                      <a:pt x="1245263" y="4885246"/>
                      <a:pt x="1249073" y="4882579"/>
                      <a:pt x="1253169" y="4881150"/>
                    </a:cubicBezTo>
                    <a:cubicBezTo>
                      <a:pt x="1265456" y="4876959"/>
                      <a:pt x="1277839" y="4873530"/>
                      <a:pt x="1290126" y="4869149"/>
                    </a:cubicBezTo>
                    <a:cubicBezTo>
                      <a:pt x="1296603" y="4866862"/>
                      <a:pt x="1304509" y="4865243"/>
                      <a:pt x="1308795" y="4859719"/>
                    </a:cubicBezTo>
                    <a:cubicBezTo>
                      <a:pt x="1346419" y="4810855"/>
                      <a:pt x="1383566" y="4761421"/>
                      <a:pt x="1420428" y="4711700"/>
                    </a:cubicBezTo>
                    <a:cubicBezTo>
                      <a:pt x="1471006" y="4643406"/>
                      <a:pt x="1521774" y="4575397"/>
                      <a:pt x="1571399" y="4506151"/>
                    </a:cubicBezTo>
                    <a:cubicBezTo>
                      <a:pt x="1630931" y="4423188"/>
                      <a:pt x="1686176" y="4335939"/>
                      <a:pt x="1730372" y="4238689"/>
                    </a:cubicBezTo>
                    <a:cubicBezTo>
                      <a:pt x="1759899" y="4173538"/>
                      <a:pt x="1787712" y="4107148"/>
                      <a:pt x="1816478" y="4041426"/>
                    </a:cubicBezTo>
                    <a:cubicBezTo>
                      <a:pt x="1838576" y="3990753"/>
                      <a:pt x="1861245" y="3940461"/>
                      <a:pt x="1883057" y="3889502"/>
                    </a:cubicBezTo>
                    <a:cubicBezTo>
                      <a:pt x="1889820" y="3873595"/>
                      <a:pt x="1894392" y="3856165"/>
                      <a:pt x="1900107" y="3838829"/>
                    </a:cubicBezTo>
                    <a:cubicBezTo>
                      <a:pt x="1898964" y="3838448"/>
                      <a:pt x="1897631" y="3837496"/>
                      <a:pt x="1896869" y="3837876"/>
                    </a:cubicBezTo>
                    <a:cubicBezTo>
                      <a:pt x="1867532" y="3853498"/>
                      <a:pt x="1838766" y="3871405"/>
                      <a:pt x="1808667" y="3884740"/>
                    </a:cubicBezTo>
                    <a:cubicBezTo>
                      <a:pt x="1711417" y="3927983"/>
                      <a:pt x="1629692" y="4001611"/>
                      <a:pt x="1553111" y="4085812"/>
                    </a:cubicBezTo>
                    <a:cubicBezTo>
                      <a:pt x="1548730" y="4090575"/>
                      <a:pt x="1545396" y="4097147"/>
                      <a:pt x="1542253" y="4103529"/>
                    </a:cubicBezTo>
                    <a:cubicBezTo>
                      <a:pt x="1507106" y="4174871"/>
                      <a:pt x="1494056" y="4253738"/>
                      <a:pt x="1492056" y="4336320"/>
                    </a:cubicBezTo>
                    <a:cubicBezTo>
                      <a:pt x="1491866" y="4343749"/>
                      <a:pt x="1492056" y="4351274"/>
                      <a:pt x="1492056" y="4362514"/>
                    </a:cubicBezTo>
                    <a:cubicBezTo>
                      <a:pt x="1568637" y="4218686"/>
                      <a:pt x="1662744" y="4098100"/>
                      <a:pt x="1762757" y="3984371"/>
                    </a:cubicBezTo>
                    <a:close/>
                    <a:moveTo>
                      <a:pt x="1999643" y="4907820"/>
                    </a:moveTo>
                    <a:cubicBezTo>
                      <a:pt x="1949732" y="4907249"/>
                      <a:pt x="1904108" y="4890198"/>
                      <a:pt x="1861150" y="4858099"/>
                    </a:cubicBezTo>
                    <a:cubicBezTo>
                      <a:pt x="1822764" y="4829429"/>
                      <a:pt x="1778949" y="4819809"/>
                      <a:pt x="1735610" y="4810951"/>
                    </a:cubicBezTo>
                    <a:cubicBezTo>
                      <a:pt x="1676460" y="4798759"/>
                      <a:pt x="1617596" y="4801711"/>
                      <a:pt x="1559017" y="4819904"/>
                    </a:cubicBezTo>
                    <a:cubicBezTo>
                      <a:pt x="1535585" y="4827238"/>
                      <a:pt x="1510630" y="4826667"/>
                      <a:pt x="1486913" y="4832953"/>
                    </a:cubicBezTo>
                    <a:cubicBezTo>
                      <a:pt x="1442717" y="4844669"/>
                      <a:pt x="1398806" y="4858480"/>
                      <a:pt x="1354896" y="4872006"/>
                    </a:cubicBezTo>
                    <a:cubicBezTo>
                      <a:pt x="1348038" y="4874101"/>
                      <a:pt x="1341656" y="4879150"/>
                      <a:pt x="1333560" y="4883626"/>
                    </a:cubicBezTo>
                    <a:cubicBezTo>
                      <a:pt x="1352801" y="4907725"/>
                      <a:pt x="1358230" y="4936586"/>
                      <a:pt x="1357944" y="4968208"/>
                    </a:cubicBezTo>
                    <a:cubicBezTo>
                      <a:pt x="1373279" y="4965827"/>
                      <a:pt x="1388043" y="4964779"/>
                      <a:pt x="1402426" y="4961160"/>
                    </a:cubicBezTo>
                    <a:cubicBezTo>
                      <a:pt x="1461957" y="4946111"/>
                      <a:pt x="1522155" y="4948206"/>
                      <a:pt x="1582353" y="4948587"/>
                    </a:cubicBezTo>
                    <a:cubicBezTo>
                      <a:pt x="1609690" y="4948777"/>
                      <a:pt x="1637027" y="4949444"/>
                      <a:pt x="1664268" y="4948206"/>
                    </a:cubicBezTo>
                    <a:cubicBezTo>
                      <a:pt x="1672555" y="4947825"/>
                      <a:pt x="1681889" y="4944015"/>
                      <a:pt x="1688652" y="4937919"/>
                    </a:cubicBezTo>
                    <a:cubicBezTo>
                      <a:pt x="1727419" y="4903248"/>
                      <a:pt x="1766757" y="4870387"/>
                      <a:pt x="1813715" y="4855528"/>
                    </a:cubicBezTo>
                    <a:cubicBezTo>
                      <a:pt x="1818287" y="4854099"/>
                      <a:pt x="1823145" y="4853718"/>
                      <a:pt x="1828574" y="4855242"/>
                    </a:cubicBezTo>
                    <a:cubicBezTo>
                      <a:pt x="1779521" y="4872863"/>
                      <a:pt x="1737039" y="4904963"/>
                      <a:pt x="1697510" y="4946587"/>
                    </a:cubicBezTo>
                    <a:cubicBezTo>
                      <a:pt x="1774472" y="4943253"/>
                      <a:pt x="1851434" y="4940015"/>
                      <a:pt x="1928396" y="4936680"/>
                    </a:cubicBezTo>
                    <a:cubicBezTo>
                      <a:pt x="1867151" y="4955350"/>
                      <a:pt x="1804476" y="4955636"/>
                      <a:pt x="1742278" y="4960208"/>
                    </a:cubicBezTo>
                    <a:cubicBezTo>
                      <a:pt x="1680270" y="4964779"/>
                      <a:pt x="1618072" y="4965827"/>
                      <a:pt x="1553492" y="4968590"/>
                    </a:cubicBezTo>
                    <a:cubicBezTo>
                      <a:pt x="1594164" y="5018881"/>
                      <a:pt x="1646075" y="5032883"/>
                      <a:pt x="1696463" y="5051076"/>
                    </a:cubicBezTo>
                    <a:cubicBezTo>
                      <a:pt x="1696177" y="5052600"/>
                      <a:pt x="1695891" y="5054124"/>
                      <a:pt x="1695605" y="5055553"/>
                    </a:cubicBezTo>
                    <a:cubicBezTo>
                      <a:pt x="1685985" y="5053648"/>
                      <a:pt x="1676079" y="5052886"/>
                      <a:pt x="1666745" y="5049552"/>
                    </a:cubicBezTo>
                    <a:cubicBezTo>
                      <a:pt x="1623025" y="5033836"/>
                      <a:pt x="1580258" y="5015833"/>
                      <a:pt x="1547587" y="4972495"/>
                    </a:cubicBezTo>
                    <a:cubicBezTo>
                      <a:pt x="1543586" y="4967256"/>
                      <a:pt x="1534157" y="4966113"/>
                      <a:pt x="1527489" y="4966780"/>
                    </a:cubicBezTo>
                    <a:cubicBezTo>
                      <a:pt x="1483769" y="4971352"/>
                      <a:pt x="1440145" y="4979353"/>
                      <a:pt x="1396330" y="4981257"/>
                    </a:cubicBezTo>
                    <a:cubicBezTo>
                      <a:pt x="1366326" y="4982591"/>
                      <a:pt x="1347943" y="4994783"/>
                      <a:pt x="1340894" y="5032883"/>
                    </a:cubicBezTo>
                    <a:cubicBezTo>
                      <a:pt x="1337656" y="5050314"/>
                      <a:pt x="1329845" y="5066316"/>
                      <a:pt x="1323559" y="5084604"/>
                    </a:cubicBezTo>
                    <a:cubicBezTo>
                      <a:pt x="1347371" y="5090414"/>
                      <a:pt x="1370422" y="5100225"/>
                      <a:pt x="1393758" y="5100892"/>
                    </a:cubicBezTo>
                    <a:cubicBezTo>
                      <a:pt x="1458528" y="5102987"/>
                      <a:pt x="1523584" y="5104416"/>
                      <a:pt x="1588259" y="5100225"/>
                    </a:cubicBezTo>
                    <a:cubicBezTo>
                      <a:pt x="1663030" y="5095367"/>
                      <a:pt x="1735229" y="5068126"/>
                      <a:pt x="1808477" y="5050219"/>
                    </a:cubicBezTo>
                    <a:cubicBezTo>
                      <a:pt x="1879628" y="5032788"/>
                      <a:pt x="1941827" y="4991640"/>
                      <a:pt x="2001834" y="4943634"/>
                    </a:cubicBezTo>
                    <a:cubicBezTo>
                      <a:pt x="2010026" y="4937062"/>
                      <a:pt x="2016693" y="4927537"/>
                      <a:pt x="2024123" y="4919345"/>
                    </a:cubicBezTo>
                    <a:cubicBezTo>
                      <a:pt x="2023361" y="4917059"/>
                      <a:pt x="2022599" y="4914773"/>
                      <a:pt x="2021837" y="4912487"/>
                    </a:cubicBezTo>
                    <a:cubicBezTo>
                      <a:pt x="2014407" y="4910963"/>
                      <a:pt x="2007073" y="4907915"/>
                      <a:pt x="1999643" y="4907820"/>
                    </a:cubicBezTo>
                    <a:close/>
                    <a:moveTo>
                      <a:pt x="1710655" y="1649984"/>
                    </a:moveTo>
                    <a:cubicBezTo>
                      <a:pt x="1642551" y="1615884"/>
                      <a:pt x="1575209" y="1578642"/>
                      <a:pt x="1505963" y="1548543"/>
                    </a:cubicBezTo>
                    <a:cubicBezTo>
                      <a:pt x="1459004" y="1528159"/>
                      <a:pt x="1409379" y="1517586"/>
                      <a:pt x="1360897" y="1503108"/>
                    </a:cubicBezTo>
                    <a:cubicBezTo>
                      <a:pt x="1341371" y="1497298"/>
                      <a:pt x="1321654" y="1492536"/>
                      <a:pt x="1301937" y="1487964"/>
                    </a:cubicBezTo>
                    <a:cubicBezTo>
                      <a:pt x="1297746" y="1487011"/>
                      <a:pt x="1292984" y="1488535"/>
                      <a:pt x="1288697" y="1489964"/>
                    </a:cubicBezTo>
                    <a:cubicBezTo>
                      <a:pt x="1288126" y="1490154"/>
                      <a:pt x="1287840" y="1499013"/>
                      <a:pt x="1289364" y="1500346"/>
                    </a:cubicBezTo>
                    <a:cubicBezTo>
                      <a:pt x="1296603" y="1506442"/>
                      <a:pt x="1305080" y="1510348"/>
                      <a:pt x="1312129" y="1516729"/>
                    </a:cubicBezTo>
                    <a:cubicBezTo>
                      <a:pt x="1358992" y="1559211"/>
                      <a:pt x="1412713" y="1584452"/>
                      <a:pt x="1465005" y="1613503"/>
                    </a:cubicBezTo>
                    <a:cubicBezTo>
                      <a:pt x="1474911" y="1619028"/>
                      <a:pt x="1484722" y="1624933"/>
                      <a:pt x="1493675" y="1633315"/>
                    </a:cubicBezTo>
                    <a:cubicBezTo>
                      <a:pt x="1422047" y="1602073"/>
                      <a:pt x="1350324" y="1571022"/>
                      <a:pt x="1290888" y="1507966"/>
                    </a:cubicBezTo>
                    <a:cubicBezTo>
                      <a:pt x="1289840" y="1509014"/>
                      <a:pt x="1288888" y="1509966"/>
                      <a:pt x="1287840" y="1511014"/>
                    </a:cubicBezTo>
                    <a:cubicBezTo>
                      <a:pt x="1290602" y="1517491"/>
                      <a:pt x="1292412" y="1525302"/>
                      <a:pt x="1296413" y="1530255"/>
                    </a:cubicBezTo>
                    <a:cubicBezTo>
                      <a:pt x="1316606" y="1554829"/>
                      <a:pt x="1337275" y="1579404"/>
                      <a:pt x="1364326" y="1591977"/>
                    </a:cubicBezTo>
                    <a:cubicBezTo>
                      <a:pt x="1453575" y="1633220"/>
                      <a:pt x="1542634" y="1675035"/>
                      <a:pt x="1632455" y="1714563"/>
                    </a:cubicBezTo>
                    <a:cubicBezTo>
                      <a:pt x="1684842" y="1737614"/>
                      <a:pt x="1739135" y="1752854"/>
                      <a:pt x="1794570" y="1760188"/>
                    </a:cubicBezTo>
                    <a:cubicBezTo>
                      <a:pt x="1802666" y="1761236"/>
                      <a:pt x="1811048" y="1760379"/>
                      <a:pt x="1819335" y="1757998"/>
                    </a:cubicBezTo>
                    <a:cubicBezTo>
                      <a:pt x="1779521" y="1740376"/>
                      <a:pt x="1739611" y="1722755"/>
                      <a:pt x="1699796" y="1705134"/>
                    </a:cubicBezTo>
                    <a:cubicBezTo>
                      <a:pt x="1700368" y="1702848"/>
                      <a:pt x="1700939" y="1700562"/>
                      <a:pt x="1701511" y="1698180"/>
                    </a:cubicBezTo>
                    <a:cubicBezTo>
                      <a:pt x="1748945" y="1715516"/>
                      <a:pt x="1794475" y="1741900"/>
                      <a:pt x="1843052" y="1749234"/>
                    </a:cubicBezTo>
                    <a:cubicBezTo>
                      <a:pt x="1846386" y="1734947"/>
                      <a:pt x="1846386" y="1718850"/>
                      <a:pt x="1852863" y="1710658"/>
                    </a:cubicBezTo>
                    <a:cubicBezTo>
                      <a:pt x="1863436" y="1697228"/>
                      <a:pt x="1870770" y="1682750"/>
                      <a:pt x="1877247" y="1666176"/>
                    </a:cubicBezTo>
                    <a:cubicBezTo>
                      <a:pt x="1880200" y="1658557"/>
                      <a:pt x="1888677" y="1654270"/>
                      <a:pt x="1893725" y="1649317"/>
                    </a:cubicBezTo>
                    <a:cubicBezTo>
                      <a:pt x="1878962" y="1622552"/>
                      <a:pt x="1861340" y="1596549"/>
                      <a:pt x="1849053" y="1567021"/>
                    </a:cubicBezTo>
                    <a:cubicBezTo>
                      <a:pt x="1819145" y="1494822"/>
                      <a:pt x="1770472" y="1445482"/>
                      <a:pt x="1722656" y="1394524"/>
                    </a:cubicBezTo>
                    <a:cubicBezTo>
                      <a:pt x="1668364" y="1336707"/>
                      <a:pt x="1614548" y="1277937"/>
                      <a:pt x="1559969" y="1220502"/>
                    </a:cubicBezTo>
                    <a:cubicBezTo>
                      <a:pt x="1533776" y="1192974"/>
                      <a:pt x="1503772" y="1173924"/>
                      <a:pt x="1469672" y="1167066"/>
                    </a:cubicBezTo>
                    <a:cubicBezTo>
                      <a:pt x="1464434" y="1166019"/>
                      <a:pt x="1459004" y="1166876"/>
                      <a:pt x="1450051" y="1166876"/>
                    </a:cubicBezTo>
                    <a:cubicBezTo>
                      <a:pt x="1470339" y="1232217"/>
                      <a:pt x="1495580" y="1289558"/>
                      <a:pt x="1530442" y="1342517"/>
                    </a:cubicBezTo>
                    <a:cubicBezTo>
                      <a:pt x="1516631" y="1336897"/>
                      <a:pt x="1504629" y="1318990"/>
                      <a:pt x="1483484" y="1271556"/>
                    </a:cubicBezTo>
                    <a:cubicBezTo>
                      <a:pt x="1471577" y="1244791"/>
                      <a:pt x="1460909" y="1217073"/>
                      <a:pt x="1449194" y="1188402"/>
                    </a:cubicBezTo>
                    <a:cubicBezTo>
                      <a:pt x="1440907" y="1199928"/>
                      <a:pt x="1443383" y="1211834"/>
                      <a:pt x="1446241" y="1222216"/>
                    </a:cubicBezTo>
                    <a:cubicBezTo>
                      <a:pt x="1450527" y="1237837"/>
                      <a:pt x="1455194" y="1253839"/>
                      <a:pt x="1462243" y="1267555"/>
                    </a:cubicBezTo>
                    <a:cubicBezTo>
                      <a:pt x="1514630" y="1369568"/>
                      <a:pt x="1576448" y="1461294"/>
                      <a:pt x="1653314" y="1535589"/>
                    </a:cubicBezTo>
                    <a:cubicBezTo>
                      <a:pt x="1683985" y="1565211"/>
                      <a:pt x="1717227" y="1590834"/>
                      <a:pt x="1749231" y="1618456"/>
                    </a:cubicBezTo>
                    <a:cubicBezTo>
                      <a:pt x="1773806" y="1639602"/>
                      <a:pt x="1798380" y="1660938"/>
                      <a:pt x="1822955" y="1682274"/>
                    </a:cubicBezTo>
                    <a:cubicBezTo>
                      <a:pt x="1824574" y="1683703"/>
                      <a:pt x="1826003" y="1685607"/>
                      <a:pt x="1826574" y="1690846"/>
                    </a:cubicBezTo>
                    <a:cubicBezTo>
                      <a:pt x="1822669" y="1689417"/>
                      <a:pt x="1818287" y="1688941"/>
                      <a:pt x="1814858" y="1686560"/>
                    </a:cubicBezTo>
                    <a:cubicBezTo>
                      <a:pt x="1801428" y="1677225"/>
                      <a:pt x="1787141" y="1669034"/>
                      <a:pt x="1775234" y="1657128"/>
                    </a:cubicBezTo>
                    <a:cubicBezTo>
                      <a:pt x="1731610" y="1613694"/>
                      <a:pt x="1680937" y="1587214"/>
                      <a:pt x="1631026" y="1557973"/>
                    </a:cubicBezTo>
                    <a:cubicBezTo>
                      <a:pt x="1555207" y="1513491"/>
                      <a:pt x="1475483" y="1487487"/>
                      <a:pt x="1393568" y="1470628"/>
                    </a:cubicBezTo>
                    <a:cubicBezTo>
                      <a:pt x="1374899" y="1466818"/>
                      <a:pt x="1355372" y="1469390"/>
                      <a:pt x="1336322" y="1469866"/>
                    </a:cubicBezTo>
                    <a:cubicBezTo>
                      <a:pt x="1322892" y="1470152"/>
                      <a:pt x="1309462" y="1471962"/>
                      <a:pt x="1295746" y="1476153"/>
                    </a:cubicBezTo>
                    <a:cubicBezTo>
                      <a:pt x="1452623" y="1499775"/>
                      <a:pt x="1598165" y="1564926"/>
                      <a:pt x="1736753" y="1655699"/>
                    </a:cubicBezTo>
                    <a:cubicBezTo>
                      <a:pt x="1736182" y="1657795"/>
                      <a:pt x="1735610" y="1659890"/>
                      <a:pt x="1735039" y="1661890"/>
                    </a:cubicBezTo>
                    <a:cubicBezTo>
                      <a:pt x="1726943" y="1657795"/>
                      <a:pt x="1718751" y="1654080"/>
                      <a:pt x="1710655" y="1649984"/>
                    </a:cubicBezTo>
                    <a:close/>
                    <a:moveTo>
                      <a:pt x="829878" y="5033645"/>
                    </a:moveTo>
                    <a:cubicBezTo>
                      <a:pt x="773585" y="5056124"/>
                      <a:pt x="714721" y="5057934"/>
                      <a:pt x="657380" y="5071650"/>
                    </a:cubicBezTo>
                    <a:cubicBezTo>
                      <a:pt x="596611" y="5086223"/>
                      <a:pt x="535746" y="5101177"/>
                      <a:pt x="480596" y="5139277"/>
                    </a:cubicBezTo>
                    <a:cubicBezTo>
                      <a:pt x="420398" y="5180902"/>
                      <a:pt x="379155" y="5240624"/>
                      <a:pt x="363439" y="5326349"/>
                    </a:cubicBezTo>
                    <a:cubicBezTo>
                      <a:pt x="356486" y="5364449"/>
                      <a:pt x="347913" y="5402072"/>
                      <a:pt x="339436" y="5439696"/>
                    </a:cubicBezTo>
                    <a:cubicBezTo>
                      <a:pt x="331721" y="5474081"/>
                      <a:pt x="334578" y="5507514"/>
                      <a:pt x="343341" y="5540661"/>
                    </a:cubicBezTo>
                    <a:cubicBezTo>
                      <a:pt x="346580" y="5552853"/>
                      <a:pt x="350390" y="5564759"/>
                      <a:pt x="354104" y="5576761"/>
                    </a:cubicBezTo>
                    <a:cubicBezTo>
                      <a:pt x="360962" y="5598954"/>
                      <a:pt x="369535" y="5602288"/>
                      <a:pt x="388394" y="5600573"/>
                    </a:cubicBezTo>
                    <a:cubicBezTo>
                      <a:pt x="435353" y="5596382"/>
                      <a:pt x="477167" y="5570950"/>
                      <a:pt x="520887" y="5553424"/>
                    </a:cubicBezTo>
                    <a:cubicBezTo>
                      <a:pt x="556701" y="5539042"/>
                      <a:pt x="584800" y="5508562"/>
                      <a:pt x="610041" y="5474748"/>
                    </a:cubicBezTo>
                    <a:cubicBezTo>
                      <a:pt x="643188" y="5430361"/>
                      <a:pt x="667477" y="5379212"/>
                      <a:pt x="681193" y="5320538"/>
                    </a:cubicBezTo>
                    <a:cubicBezTo>
                      <a:pt x="693861" y="5266722"/>
                      <a:pt x="711387" y="5215858"/>
                      <a:pt x="740724" y="5172520"/>
                    </a:cubicBezTo>
                    <a:cubicBezTo>
                      <a:pt x="762822" y="5139944"/>
                      <a:pt x="787778" y="5112036"/>
                      <a:pt x="819877" y="5095557"/>
                    </a:cubicBezTo>
                    <a:cubicBezTo>
                      <a:pt x="824068" y="5093367"/>
                      <a:pt x="829116" y="5090509"/>
                      <a:pt x="831212" y="5086032"/>
                    </a:cubicBezTo>
                    <a:cubicBezTo>
                      <a:pt x="842546" y="5061458"/>
                      <a:pt x="860739" y="5048123"/>
                      <a:pt x="880361" y="5036693"/>
                    </a:cubicBezTo>
                    <a:cubicBezTo>
                      <a:pt x="882170" y="5035645"/>
                      <a:pt x="883885" y="5034217"/>
                      <a:pt x="885599" y="5033073"/>
                    </a:cubicBezTo>
                    <a:cubicBezTo>
                      <a:pt x="885314" y="5030788"/>
                      <a:pt x="885028" y="5028597"/>
                      <a:pt x="884837" y="5026311"/>
                    </a:cubicBezTo>
                    <a:cubicBezTo>
                      <a:pt x="866454" y="5028216"/>
                      <a:pt x="847118" y="5026787"/>
                      <a:pt x="829878" y="5033645"/>
                    </a:cubicBezTo>
                    <a:close/>
                    <a:moveTo>
                      <a:pt x="1932968" y="1951450"/>
                    </a:moveTo>
                    <a:cubicBezTo>
                      <a:pt x="1945256" y="1979073"/>
                      <a:pt x="1945256" y="1979073"/>
                      <a:pt x="1969830" y="1973453"/>
                    </a:cubicBezTo>
                    <a:cubicBezTo>
                      <a:pt x="1969259" y="1990407"/>
                      <a:pt x="1961734" y="1994789"/>
                      <a:pt x="1938112" y="1989741"/>
                    </a:cubicBezTo>
                    <a:cubicBezTo>
                      <a:pt x="1950018" y="2006124"/>
                      <a:pt x="1962496" y="2004124"/>
                      <a:pt x="1975164" y="2000218"/>
                    </a:cubicBezTo>
                    <a:cubicBezTo>
                      <a:pt x="1981070" y="2023174"/>
                      <a:pt x="1983356" y="2026126"/>
                      <a:pt x="2002596" y="2025841"/>
                    </a:cubicBezTo>
                    <a:cubicBezTo>
                      <a:pt x="2011835" y="2025745"/>
                      <a:pt x="2016884" y="2030412"/>
                      <a:pt x="2020789" y="2039652"/>
                    </a:cubicBezTo>
                    <a:cubicBezTo>
                      <a:pt x="2027361" y="2055273"/>
                      <a:pt x="2038505" y="2059178"/>
                      <a:pt x="2051174" y="2055844"/>
                    </a:cubicBezTo>
                    <a:cubicBezTo>
                      <a:pt x="2054793" y="2054892"/>
                      <a:pt x="2060127" y="2049177"/>
                      <a:pt x="2060032" y="2045748"/>
                    </a:cubicBezTo>
                    <a:cubicBezTo>
                      <a:pt x="2059937" y="2040795"/>
                      <a:pt x="2056603" y="2034127"/>
                      <a:pt x="2053079" y="2031555"/>
                    </a:cubicBezTo>
                    <a:cubicBezTo>
                      <a:pt x="2046697" y="2026793"/>
                      <a:pt x="2040410" y="2023364"/>
                      <a:pt x="2041649" y="2008600"/>
                    </a:cubicBezTo>
                    <a:cubicBezTo>
                      <a:pt x="2051745" y="2017268"/>
                      <a:pt x="2061746" y="2024793"/>
                      <a:pt x="2070224" y="2002885"/>
                    </a:cubicBezTo>
                    <a:cubicBezTo>
                      <a:pt x="2070890" y="2011077"/>
                      <a:pt x="2072224" y="2015077"/>
                      <a:pt x="2071176" y="2016506"/>
                    </a:cubicBezTo>
                    <a:cubicBezTo>
                      <a:pt x="2064318" y="2026698"/>
                      <a:pt x="2067366" y="2037366"/>
                      <a:pt x="2067842" y="2048891"/>
                    </a:cubicBezTo>
                    <a:cubicBezTo>
                      <a:pt x="2068509" y="2062512"/>
                      <a:pt x="2071938" y="2066798"/>
                      <a:pt x="2082511" y="2065750"/>
                    </a:cubicBezTo>
                    <a:cubicBezTo>
                      <a:pt x="2091655" y="2064893"/>
                      <a:pt x="2101085" y="2068036"/>
                      <a:pt x="2108895" y="2058321"/>
                    </a:cubicBezTo>
                    <a:cubicBezTo>
                      <a:pt x="2110419" y="2056511"/>
                      <a:pt x="2115182" y="2058797"/>
                      <a:pt x="2118420" y="2059178"/>
                    </a:cubicBezTo>
                    <a:cubicBezTo>
                      <a:pt x="2122135" y="2059559"/>
                      <a:pt x="2126993" y="2062036"/>
                      <a:pt x="2129279" y="2059940"/>
                    </a:cubicBezTo>
                    <a:cubicBezTo>
                      <a:pt x="2139280" y="2050796"/>
                      <a:pt x="2148710" y="2053177"/>
                      <a:pt x="2159187" y="2058225"/>
                    </a:cubicBezTo>
                    <a:cubicBezTo>
                      <a:pt x="2170712" y="2063750"/>
                      <a:pt x="2178237" y="2056892"/>
                      <a:pt x="2184428" y="2044319"/>
                    </a:cubicBezTo>
                    <a:cubicBezTo>
                      <a:pt x="2187476" y="2038032"/>
                      <a:pt x="2193572" y="2032794"/>
                      <a:pt x="2199192" y="2030127"/>
                    </a:cubicBezTo>
                    <a:cubicBezTo>
                      <a:pt x="2212146" y="2024126"/>
                      <a:pt x="2214718" y="2009362"/>
                      <a:pt x="2217575" y="1996218"/>
                    </a:cubicBezTo>
                    <a:cubicBezTo>
                      <a:pt x="2220528" y="1982883"/>
                      <a:pt x="2217480" y="1968309"/>
                      <a:pt x="2231101" y="1959546"/>
                    </a:cubicBezTo>
                    <a:cubicBezTo>
                      <a:pt x="2235101" y="1956975"/>
                      <a:pt x="2234911" y="1939544"/>
                      <a:pt x="2233577" y="1929543"/>
                    </a:cubicBezTo>
                    <a:cubicBezTo>
                      <a:pt x="2232244" y="1919541"/>
                      <a:pt x="2231958" y="1912303"/>
                      <a:pt x="2238721" y="1905540"/>
                    </a:cubicBezTo>
                    <a:cubicBezTo>
                      <a:pt x="2246055" y="1898110"/>
                      <a:pt x="2244817" y="1888490"/>
                      <a:pt x="2240817" y="1879346"/>
                    </a:cubicBezTo>
                    <a:cubicBezTo>
                      <a:pt x="2236721" y="1869916"/>
                      <a:pt x="2235673" y="1861344"/>
                      <a:pt x="2239769" y="1850676"/>
                    </a:cubicBezTo>
                    <a:cubicBezTo>
                      <a:pt x="2244531" y="1838103"/>
                      <a:pt x="2241007" y="1826101"/>
                      <a:pt x="2234244" y="1814957"/>
                    </a:cubicBezTo>
                    <a:cubicBezTo>
                      <a:pt x="2231006" y="1809623"/>
                      <a:pt x="2229958" y="1802098"/>
                      <a:pt x="2227862" y="1795526"/>
                    </a:cubicBezTo>
                    <a:cubicBezTo>
                      <a:pt x="2225291" y="1787334"/>
                      <a:pt x="2222624" y="1779238"/>
                      <a:pt x="2220242" y="1771047"/>
                    </a:cubicBezTo>
                    <a:cubicBezTo>
                      <a:pt x="2218623" y="1765427"/>
                      <a:pt x="2216432" y="1759521"/>
                      <a:pt x="2216242" y="1753711"/>
                    </a:cubicBezTo>
                    <a:cubicBezTo>
                      <a:pt x="2215670" y="1733518"/>
                      <a:pt x="2211956" y="1727232"/>
                      <a:pt x="2196525" y="1722565"/>
                    </a:cubicBezTo>
                    <a:cubicBezTo>
                      <a:pt x="2193477" y="1721612"/>
                      <a:pt x="2190048" y="1719421"/>
                      <a:pt x="2188143" y="1716469"/>
                    </a:cubicBezTo>
                    <a:cubicBezTo>
                      <a:pt x="2180047" y="1703610"/>
                      <a:pt x="2172713" y="1689894"/>
                      <a:pt x="2164426" y="1677225"/>
                    </a:cubicBezTo>
                    <a:cubicBezTo>
                      <a:pt x="2161092" y="1672177"/>
                      <a:pt x="2156330" y="1667700"/>
                      <a:pt x="2151567" y="1665129"/>
                    </a:cubicBezTo>
                    <a:cubicBezTo>
                      <a:pt x="2143185" y="1660557"/>
                      <a:pt x="2134041" y="1654270"/>
                      <a:pt x="2125469" y="1654651"/>
                    </a:cubicBezTo>
                    <a:cubicBezTo>
                      <a:pt x="2106800" y="1655413"/>
                      <a:pt x="2091845" y="1644269"/>
                      <a:pt x="2075653" y="1636554"/>
                    </a:cubicBezTo>
                    <a:cubicBezTo>
                      <a:pt x="2075272" y="1636363"/>
                      <a:pt x="2074700" y="1636078"/>
                      <a:pt x="2074415" y="1636268"/>
                    </a:cubicBezTo>
                    <a:cubicBezTo>
                      <a:pt x="2056698" y="1648841"/>
                      <a:pt x="2045173" y="1631124"/>
                      <a:pt x="2031362" y="1623219"/>
                    </a:cubicBezTo>
                    <a:cubicBezTo>
                      <a:pt x="2026790" y="1620552"/>
                      <a:pt x="2020408" y="1622457"/>
                      <a:pt x="2014883" y="1622742"/>
                    </a:cubicBezTo>
                    <a:cubicBezTo>
                      <a:pt x="2012407" y="1622838"/>
                      <a:pt x="2010026" y="1624457"/>
                      <a:pt x="2007549" y="1624933"/>
                    </a:cubicBezTo>
                    <a:cubicBezTo>
                      <a:pt x="1993547" y="1627695"/>
                      <a:pt x="1979641" y="1630172"/>
                      <a:pt x="1965639" y="1633029"/>
                    </a:cubicBezTo>
                    <a:cubicBezTo>
                      <a:pt x="1958781" y="1634363"/>
                      <a:pt x="1951637" y="1635030"/>
                      <a:pt x="1945256" y="1638078"/>
                    </a:cubicBezTo>
                    <a:cubicBezTo>
                      <a:pt x="1936493" y="1642364"/>
                      <a:pt x="1927253" y="1647126"/>
                      <a:pt x="1920205" y="1654746"/>
                    </a:cubicBezTo>
                    <a:cubicBezTo>
                      <a:pt x="1913823" y="1661604"/>
                      <a:pt x="1909156" y="1668272"/>
                      <a:pt x="1899536" y="1666557"/>
                    </a:cubicBezTo>
                    <a:cubicBezTo>
                      <a:pt x="1888963" y="1664653"/>
                      <a:pt x="1885629" y="1675892"/>
                      <a:pt x="1881343" y="1685322"/>
                    </a:cubicBezTo>
                    <a:cubicBezTo>
                      <a:pt x="1877057" y="1694561"/>
                      <a:pt x="1872104" y="1703610"/>
                      <a:pt x="1866389" y="1711516"/>
                    </a:cubicBezTo>
                    <a:cubicBezTo>
                      <a:pt x="1858292" y="1722660"/>
                      <a:pt x="1854482" y="1733423"/>
                      <a:pt x="1858673" y="1749044"/>
                    </a:cubicBezTo>
                    <a:cubicBezTo>
                      <a:pt x="1860769" y="1756759"/>
                      <a:pt x="1858673" y="1766951"/>
                      <a:pt x="1856768" y="1775428"/>
                    </a:cubicBezTo>
                    <a:cubicBezTo>
                      <a:pt x="1854768" y="1784001"/>
                      <a:pt x="1850196" y="1791525"/>
                      <a:pt x="1847529" y="1799907"/>
                    </a:cubicBezTo>
                    <a:cubicBezTo>
                      <a:pt x="1846386" y="1803432"/>
                      <a:pt x="1845910" y="1809909"/>
                      <a:pt x="1847529" y="1811719"/>
                    </a:cubicBezTo>
                    <a:cubicBezTo>
                      <a:pt x="1859435" y="1825149"/>
                      <a:pt x="1854197" y="1841341"/>
                      <a:pt x="1852768" y="1856676"/>
                    </a:cubicBezTo>
                    <a:cubicBezTo>
                      <a:pt x="1851149" y="1875060"/>
                      <a:pt x="1851434" y="1891919"/>
                      <a:pt x="1864579" y="1904492"/>
                    </a:cubicBezTo>
                    <a:cubicBezTo>
                      <a:pt x="1866770" y="1906587"/>
                      <a:pt x="1867627" y="1910778"/>
                      <a:pt x="1869056" y="1914017"/>
                    </a:cubicBezTo>
                    <a:cubicBezTo>
                      <a:pt x="1870484" y="1917255"/>
                      <a:pt x="1871342" y="1922970"/>
                      <a:pt x="1873247" y="1923542"/>
                    </a:cubicBezTo>
                    <a:cubicBezTo>
                      <a:pt x="1892678" y="1929828"/>
                      <a:pt x="1900012" y="1953070"/>
                      <a:pt x="1913633" y="1967452"/>
                    </a:cubicBezTo>
                    <a:cubicBezTo>
                      <a:pt x="1916871" y="1970881"/>
                      <a:pt x="1922015" y="1971643"/>
                      <a:pt x="1926301" y="1973739"/>
                    </a:cubicBezTo>
                    <a:cubicBezTo>
                      <a:pt x="1928873" y="1965071"/>
                      <a:pt x="1930587" y="1959261"/>
                      <a:pt x="1932968" y="1951450"/>
                    </a:cubicBezTo>
                    <a:close/>
                    <a:moveTo>
                      <a:pt x="806732" y="515937"/>
                    </a:moveTo>
                    <a:cubicBezTo>
                      <a:pt x="817591" y="542607"/>
                      <a:pt x="828545" y="568420"/>
                      <a:pt x="848357" y="587661"/>
                    </a:cubicBezTo>
                    <a:cubicBezTo>
                      <a:pt x="865692" y="604425"/>
                      <a:pt x="880742" y="624999"/>
                      <a:pt x="895886" y="644906"/>
                    </a:cubicBezTo>
                    <a:cubicBezTo>
                      <a:pt x="899601" y="649668"/>
                      <a:pt x="899982" y="658431"/>
                      <a:pt x="901887" y="665289"/>
                    </a:cubicBezTo>
                    <a:cubicBezTo>
                      <a:pt x="894743" y="666528"/>
                      <a:pt x="885885" y="671766"/>
                      <a:pt x="880742" y="668242"/>
                    </a:cubicBezTo>
                    <a:cubicBezTo>
                      <a:pt x="868835" y="660241"/>
                      <a:pt x="858834" y="663099"/>
                      <a:pt x="848166" y="669480"/>
                    </a:cubicBezTo>
                    <a:cubicBezTo>
                      <a:pt x="847785" y="669671"/>
                      <a:pt x="847595" y="670242"/>
                      <a:pt x="844928" y="674338"/>
                    </a:cubicBezTo>
                    <a:cubicBezTo>
                      <a:pt x="856834" y="692626"/>
                      <a:pt x="868931" y="712057"/>
                      <a:pt x="881980" y="730536"/>
                    </a:cubicBezTo>
                    <a:cubicBezTo>
                      <a:pt x="884552" y="734155"/>
                      <a:pt x="890457" y="734441"/>
                      <a:pt x="894934" y="735679"/>
                    </a:cubicBezTo>
                    <a:cubicBezTo>
                      <a:pt x="915984" y="741394"/>
                      <a:pt x="938273" y="742156"/>
                      <a:pt x="954656" y="756253"/>
                    </a:cubicBezTo>
                    <a:cubicBezTo>
                      <a:pt x="968657" y="745490"/>
                      <a:pt x="980849" y="731679"/>
                      <a:pt x="995042" y="726059"/>
                    </a:cubicBezTo>
                    <a:cubicBezTo>
                      <a:pt x="1026093" y="713772"/>
                      <a:pt x="1053620" y="729678"/>
                      <a:pt x="1078862" y="751681"/>
                    </a:cubicBezTo>
                    <a:cubicBezTo>
                      <a:pt x="1084767" y="756825"/>
                      <a:pt x="1088958" y="756920"/>
                      <a:pt x="1095911" y="755205"/>
                    </a:cubicBezTo>
                    <a:cubicBezTo>
                      <a:pt x="1105341" y="752919"/>
                      <a:pt x="1115819" y="754824"/>
                      <a:pt x="1125439" y="757491"/>
                    </a:cubicBezTo>
                    <a:cubicBezTo>
                      <a:pt x="1133059" y="759587"/>
                      <a:pt x="1139917" y="765302"/>
                      <a:pt x="1147918" y="769874"/>
                    </a:cubicBezTo>
                    <a:cubicBezTo>
                      <a:pt x="1150299" y="749300"/>
                      <a:pt x="1159634" y="739013"/>
                      <a:pt x="1172778" y="732726"/>
                    </a:cubicBezTo>
                    <a:cubicBezTo>
                      <a:pt x="1190876" y="724059"/>
                      <a:pt x="1209354" y="716343"/>
                      <a:pt x="1226785" y="705866"/>
                    </a:cubicBezTo>
                    <a:cubicBezTo>
                      <a:pt x="1238405" y="698913"/>
                      <a:pt x="1248026" y="686721"/>
                      <a:pt x="1259360" y="678815"/>
                    </a:cubicBezTo>
                    <a:cubicBezTo>
                      <a:pt x="1271171" y="670528"/>
                      <a:pt x="1283935" y="664146"/>
                      <a:pt x="1296508" y="657574"/>
                    </a:cubicBezTo>
                    <a:cubicBezTo>
                      <a:pt x="1304890" y="653193"/>
                      <a:pt x="1305080" y="653669"/>
                      <a:pt x="1305080" y="645001"/>
                    </a:cubicBezTo>
                    <a:cubicBezTo>
                      <a:pt x="1296794" y="635476"/>
                      <a:pt x="1290412" y="628047"/>
                      <a:pt x="1283935" y="620712"/>
                    </a:cubicBezTo>
                    <a:cubicBezTo>
                      <a:pt x="1288031" y="615474"/>
                      <a:pt x="1292126" y="610140"/>
                      <a:pt x="1297841" y="602805"/>
                    </a:cubicBezTo>
                    <a:cubicBezTo>
                      <a:pt x="1294603" y="594709"/>
                      <a:pt x="1290412" y="584041"/>
                      <a:pt x="1288031" y="578136"/>
                    </a:cubicBezTo>
                    <a:cubicBezTo>
                      <a:pt x="1276410" y="577183"/>
                      <a:pt x="1268219" y="576421"/>
                      <a:pt x="1260122" y="575754"/>
                    </a:cubicBezTo>
                    <a:cubicBezTo>
                      <a:pt x="1260789" y="565277"/>
                      <a:pt x="1261456" y="554799"/>
                      <a:pt x="1262218" y="544227"/>
                    </a:cubicBezTo>
                    <a:cubicBezTo>
                      <a:pt x="1263647" y="544036"/>
                      <a:pt x="1265075" y="543941"/>
                      <a:pt x="1266504" y="543750"/>
                    </a:cubicBezTo>
                    <a:cubicBezTo>
                      <a:pt x="1263170" y="539178"/>
                      <a:pt x="1259837" y="534606"/>
                      <a:pt x="1256312" y="529749"/>
                    </a:cubicBezTo>
                    <a:cubicBezTo>
                      <a:pt x="1249169" y="539369"/>
                      <a:pt x="1243168" y="549275"/>
                      <a:pt x="1235738" y="556800"/>
                    </a:cubicBezTo>
                    <a:cubicBezTo>
                      <a:pt x="1232214" y="560324"/>
                      <a:pt x="1224023" y="562515"/>
                      <a:pt x="1221356" y="559943"/>
                    </a:cubicBezTo>
                    <a:cubicBezTo>
                      <a:pt x="1217736" y="556323"/>
                      <a:pt x="1215164" y="547084"/>
                      <a:pt x="1216022" y="541083"/>
                    </a:cubicBezTo>
                    <a:cubicBezTo>
                      <a:pt x="1217927" y="527082"/>
                      <a:pt x="1222403" y="513651"/>
                      <a:pt x="1225261" y="499840"/>
                    </a:cubicBezTo>
                    <a:cubicBezTo>
                      <a:pt x="1226213" y="495268"/>
                      <a:pt x="1225451" y="490125"/>
                      <a:pt x="1225451" y="482981"/>
                    </a:cubicBezTo>
                    <a:cubicBezTo>
                      <a:pt x="1213736" y="489267"/>
                      <a:pt x="1204973" y="493173"/>
                      <a:pt x="1198210" y="476885"/>
                    </a:cubicBezTo>
                    <a:cubicBezTo>
                      <a:pt x="1195733" y="470884"/>
                      <a:pt x="1186494" y="469360"/>
                      <a:pt x="1178493" y="464693"/>
                    </a:cubicBezTo>
                    <a:cubicBezTo>
                      <a:pt x="1172492" y="472694"/>
                      <a:pt x="1166682" y="481933"/>
                      <a:pt x="1159729" y="489458"/>
                    </a:cubicBezTo>
                    <a:cubicBezTo>
                      <a:pt x="1156205" y="493268"/>
                      <a:pt x="1150490" y="496411"/>
                      <a:pt x="1146013" y="495935"/>
                    </a:cubicBezTo>
                    <a:cubicBezTo>
                      <a:pt x="1139345" y="495268"/>
                      <a:pt x="1133535" y="490791"/>
                      <a:pt x="1137917" y="479742"/>
                    </a:cubicBezTo>
                    <a:cubicBezTo>
                      <a:pt x="1153347" y="440785"/>
                      <a:pt x="1151252" y="448881"/>
                      <a:pt x="1123153" y="432022"/>
                    </a:cubicBezTo>
                    <a:cubicBezTo>
                      <a:pt x="1121629" y="431165"/>
                      <a:pt x="1120010" y="430593"/>
                      <a:pt x="1117819" y="429641"/>
                    </a:cubicBezTo>
                    <a:cubicBezTo>
                      <a:pt x="1115628" y="434403"/>
                      <a:pt x="1114199" y="439833"/>
                      <a:pt x="1111247" y="443262"/>
                    </a:cubicBezTo>
                    <a:cubicBezTo>
                      <a:pt x="1108199" y="446976"/>
                      <a:pt x="1103722" y="448881"/>
                      <a:pt x="1099912" y="451548"/>
                    </a:cubicBezTo>
                    <a:cubicBezTo>
                      <a:pt x="1097721" y="446691"/>
                      <a:pt x="1093625" y="441642"/>
                      <a:pt x="1093816" y="436975"/>
                    </a:cubicBezTo>
                    <a:cubicBezTo>
                      <a:pt x="1094578" y="420687"/>
                      <a:pt x="1088768" y="422497"/>
                      <a:pt x="1078862" y="423831"/>
                    </a:cubicBezTo>
                    <a:cubicBezTo>
                      <a:pt x="1067622" y="425450"/>
                      <a:pt x="1055906" y="422021"/>
                      <a:pt x="1044476" y="420402"/>
                    </a:cubicBezTo>
                    <a:cubicBezTo>
                      <a:pt x="1039047" y="419640"/>
                      <a:pt x="1033618" y="418020"/>
                      <a:pt x="1029617" y="417068"/>
                    </a:cubicBezTo>
                    <a:cubicBezTo>
                      <a:pt x="1025522" y="423259"/>
                      <a:pt x="1019616" y="433165"/>
                      <a:pt x="1019140" y="432784"/>
                    </a:cubicBezTo>
                    <a:cubicBezTo>
                      <a:pt x="1011234" y="426117"/>
                      <a:pt x="1003995" y="418211"/>
                      <a:pt x="996280" y="410115"/>
                    </a:cubicBezTo>
                    <a:cubicBezTo>
                      <a:pt x="999328" y="430308"/>
                      <a:pt x="1003424" y="451929"/>
                      <a:pt x="1005614" y="473837"/>
                    </a:cubicBezTo>
                    <a:cubicBezTo>
                      <a:pt x="1006472" y="481838"/>
                      <a:pt x="1017521" y="495173"/>
                      <a:pt x="1000757" y="499269"/>
                    </a:cubicBezTo>
                    <a:cubicBezTo>
                      <a:pt x="999518" y="499554"/>
                      <a:pt x="999328" y="507365"/>
                      <a:pt x="997994" y="516223"/>
                    </a:cubicBezTo>
                    <a:cubicBezTo>
                      <a:pt x="993327" y="509460"/>
                      <a:pt x="990470" y="506508"/>
                      <a:pt x="988850" y="502698"/>
                    </a:cubicBezTo>
                    <a:cubicBezTo>
                      <a:pt x="971229" y="461550"/>
                      <a:pt x="960371" y="419068"/>
                      <a:pt x="963895" y="370681"/>
                    </a:cubicBezTo>
                    <a:cubicBezTo>
                      <a:pt x="966657" y="332486"/>
                      <a:pt x="964181" y="293719"/>
                      <a:pt x="964085" y="255238"/>
                    </a:cubicBezTo>
                    <a:cubicBezTo>
                      <a:pt x="963990" y="229616"/>
                      <a:pt x="964085" y="203898"/>
                      <a:pt x="964181" y="178276"/>
                    </a:cubicBezTo>
                    <a:cubicBezTo>
                      <a:pt x="964181" y="174942"/>
                      <a:pt x="964752" y="171513"/>
                      <a:pt x="965133" y="168180"/>
                    </a:cubicBezTo>
                    <a:cubicBezTo>
                      <a:pt x="966371" y="168180"/>
                      <a:pt x="967705" y="168180"/>
                      <a:pt x="968943" y="168084"/>
                    </a:cubicBezTo>
                    <a:cubicBezTo>
                      <a:pt x="969800" y="191040"/>
                      <a:pt x="971039" y="214090"/>
                      <a:pt x="971515" y="237141"/>
                    </a:cubicBezTo>
                    <a:cubicBezTo>
                      <a:pt x="972182" y="271335"/>
                      <a:pt x="972372" y="305625"/>
                      <a:pt x="972563" y="339820"/>
                    </a:cubicBezTo>
                    <a:cubicBezTo>
                      <a:pt x="972658" y="351631"/>
                      <a:pt x="976944" y="355060"/>
                      <a:pt x="985421" y="351536"/>
                    </a:cubicBezTo>
                    <a:cubicBezTo>
                      <a:pt x="986660" y="328200"/>
                      <a:pt x="988660" y="304959"/>
                      <a:pt x="989041" y="281622"/>
                    </a:cubicBezTo>
                    <a:cubicBezTo>
                      <a:pt x="989803" y="234664"/>
                      <a:pt x="993137" y="187134"/>
                      <a:pt x="988850" y="140748"/>
                    </a:cubicBezTo>
                    <a:cubicBezTo>
                      <a:pt x="985612" y="104934"/>
                      <a:pt x="974182" y="69501"/>
                      <a:pt x="963038" y="35687"/>
                    </a:cubicBezTo>
                    <a:cubicBezTo>
                      <a:pt x="955132" y="11684"/>
                      <a:pt x="931224" y="11493"/>
                      <a:pt x="918270" y="31972"/>
                    </a:cubicBezTo>
                    <a:cubicBezTo>
                      <a:pt x="893791" y="70644"/>
                      <a:pt x="884837" y="115506"/>
                      <a:pt x="883885" y="163798"/>
                    </a:cubicBezTo>
                    <a:cubicBezTo>
                      <a:pt x="883504" y="183039"/>
                      <a:pt x="883790" y="202470"/>
                      <a:pt x="882075" y="221520"/>
                    </a:cubicBezTo>
                    <a:cubicBezTo>
                      <a:pt x="879408" y="250857"/>
                      <a:pt x="883028" y="278670"/>
                      <a:pt x="890457" y="306578"/>
                    </a:cubicBezTo>
                    <a:cubicBezTo>
                      <a:pt x="897696" y="333915"/>
                      <a:pt x="903125" y="362109"/>
                      <a:pt x="908269" y="390303"/>
                    </a:cubicBezTo>
                    <a:cubicBezTo>
                      <a:pt x="911412" y="407638"/>
                      <a:pt x="912555" y="425640"/>
                      <a:pt x="914841" y="443262"/>
                    </a:cubicBezTo>
                    <a:cubicBezTo>
                      <a:pt x="915508" y="448405"/>
                      <a:pt x="917318" y="453263"/>
                      <a:pt x="918842" y="459168"/>
                    </a:cubicBezTo>
                    <a:cubicBezTo>
                      <a:pt x="928652" y="454120"/>
                      <a:pt x="931891" y="449072"/>
                      <a:pt x="928557" y="435165"/>
                    </a:cubicBezTo>
                    <a:cubicBezTo>
                      <a:pt x="924271" y="417544"/>
                      <a:pt x="923985" y="398304"/>
                      <a:pt x="922271" y="379825"/>
                    </a:cubicBezTo>
                    <a:cubicBezTo>
                      <a:pt x="921985" y="376777"/>
                      <a:pt x="922080" y="372491"/>
                      <a:pt x="923509" y="370491"/>
                    </a:cubicBezTo>
                    <a:cubicBezTo>
                      <a:pt x="940178" y="347535"/>
                      <a:pt x="925985" y="323342"/>
                      <a:pt x="925223" y="299910"/>
                    </a:cubicBezTo>
                    <a:cubicBezTo>
                      <a:pt x="924176" y="266001"/>
                      <a:pt x="921794" y="232092"/>
                      <a:pt x="919985" y="198183"/>
                    </a:cubicBezTo>
                    <a:cubicBezTo>
                      <a:pt x="921985" y="197898"/>
                      <a:pt x="923985" y="197707"/>
                      <a:pt x="925890" y="197421"/>
                    </a:cubicBezTo>
                    <a:cubicBezTo>
                      <a:pt x="926366" y="203136"/>
                      <a:pt x="926938" y="208851"/>
                      <a:pt x="927414" y="214566"/>
                    </a:cubicBezTo>
                    <a:cubicBezTo>
                      <a:pt x="930367" y="254476"/>
                      <a:pt x="931891" y="294767"/>
                      <a:pt x="936749" y="334296"/>
                    </a:cubicBezTo>
                    <a:cubicBezTo>
                      <a:pt x="939987" y="360394"/>
                      <a:pt x="948179" y="385540"/>
                      <a:pt x="953703" y="411353"/>
                    </a:cubicBezTo>
                    <a:cubicBezTo>
                      <a:pt x="956942" y="426783"/>
                      <a:pt x="959513" y="442500"/>
                      <a:pt x="961895" y="458216"/>
                    </a:cubicBezTo>
                    <a:cubicBezTo>
                      <a:pt x="962466" y="461740"/>
                      <a:pt x="960847" y="465741"/>
                      <a:pt x="960180" y="469551"/>
                    </a:cubicBezTo>
                    <a:cubicBezTo>
                      <a:pt x="958847" y="469741"/>
                      <a:pt x="957608" y="469932"/>
                      <a:pt x="956275" y="470122"/>
                    </a:cubicBezTo>
                    <a:cubicBezTo>
                      <a:pt x="949512" y="441166"/>
                      <a:pt x="942654" y="412305"/>
                      <a:pt x="935891" y="383349"/>
                    </a:cubicBezTo>
                    <a:cubicBezTo>
                      <a:pt x="930176" y="412782"/>
                      <a:pt x="938654" y="439833"/>
                      <a:pt x="944178" y="466122"/>
                    </a:cubicBezTo>
                    <a:cubicBezTo>
                      <a:pt x="936749" y="466122"/>
                      <a:pt x="929891" y="466122"/>
                      <a:pt x="921985" y="466122"/>
                    </a:cubicBezTo>
                    <a:cubicBezTo>
                      <a:pt x="930176" y="494030"/>
                      <a:pt x="945226" y="515747"/>
                      <a:pt x="943321" y="545084"/>
                    </a:cubicBezTo>
                    <a:cubicBezTo>
                      <a:pt x="926557" y="505555"/>
                      <a:pt x="907031" y="467741"/>
                      <a:pt x="898458" y="423164"/>
                    </a:cubicBezTo>
                    <a:cubicBezTo>
                      <a:pt x="897125" y="423545"/>
                      <a:pt x="895791" y="424021"/>
                      <a:pt x="894553" y="424402"/>
                    </a:cubicBezTo>
                    <a:cubicBezTo>
                      <a:pt x="894553" y="436023"/>
                      <a:pt x="891981" y="448881"/>
                      <a:pt x="895124" y="458978"/>
                    </a:cubicBezTo>
                    <a:cubicBezTo>
                      <a:pt x="901982" y="481171"/>
                      <a:pt x="911698" y="502031"/>
                      <a:pt x="920461" y="523176"/>
                    </a:cubicBezTo>
                    <a:cubicBezTo>
                      <a:pt x="925033" y="534130"/>
                      <a:pt x="930176" y="544703"/>
                      <a:pt x="933224" y="556990"/>
                    </a:cubicBezTo>
                    <a:cubicBezTo>
                      <a:pt x="914936" y="543560"/>
                      <a:pt x="907126" y="519271"/>
                      <a:pt x="894077" y="499554"/>
                    </a:cubicBezTo>
                    <a:cubicBezTo>
                      <a:pt x="890933" y="501078"/>
                      <a:pt x="887504" y="502793"/>
                      <a:pt x="887219" y="502888"/>
                    </a:cubicBezTo>
                    <a:cubicBezTo>
                      <a:pt x="887600" y="516985"/>
                      <a:pt x="887885" y="528701"/>
                      <a:pt x="888171" y="540417"/>
                    </a:cubicBezTo>
                    <a:cubicBezTo>
                      <a:pt x="881885" y="539845"/>
                      <a:pt x="875693" y="539274"/>
                      <a:pt x="866264" y="538416"/>
                    </a:cubicBezTo>
                    <a:cubicBezTo>
                      <a:pt x="863787" y="544703"/>
                      <a:pt x="857405" y="554418"/>
                      <a:pt x="856834" y="564515"/>
                    </a:cubicBezTo>
                    <a:cubicBezTo>
                      <a:pt x="856358" y="573849"/>
                      <a:pt x="862263" y="583660"/>
                      <a:pt x="865311" y="593280"/>
                    </a:cubicBezTo>
                    <a:cubicBezTo>
                      <a:pt x="863882" y="594328"/>
                      <a:pt x="862454" y="595376"/>
                      <a:pt x="861025" y="596424"/>
                    </a:cubicBezTo>
                    <a:cubicBezTo>
                      <a:pt x="857501" y="590042"/>
                      <a:pt x="853881" y="583755"/>
                      <a:pt x="850452" y="577278"/>
                    </a:cubicBezTo>
                    <a:cubicBezTo>
                      <a:pt x="837879" y="553847"/>
                      <a:pt x="825497" y="530225"/>
                      <a:pt x="812733" y="506889"/>
                    </a:cubicBezTo>
                    <a:cubicBezTo>
                      <a:pt x="811019" y="503745"/>
                      <a:pt x="808066" y="501650"/>
                      <a:pt x="805685" y="499078"/>
                    </a:cubicBezTo>
                    <a:cubicBezTo>
                      <a:pt x="804923" y="499650"/>
                      <a:pt x="804161" y="500221"/>
                      <a:pt x="803399" y="500888"/>
                    </a:cubicBezTo>
                    <a:cubicBezTo>
                      <a:pt x="804446" y="506222"/>
                      <a:pt x="804923" y="511461"/>
                      <a:pt x="806732" y="515937"/>
                    </a:cubicBezTo>
                    <a:close/>
                    <a:moveTo>
                      <a:pt x="1654362" y="2281587"/>
                    </a:moveTo>
                    <a:cubicBezTo>
                      <a:pt x="1657601" y="2276824"/>
                      <a:pt x="1658458" y="2268823"/>
                      <a:pt x="1659315" y="2262156"/>
                    </a:cubicBezTo>
                    <a:cubicBezTo>
                      <a:pt x="1662077" y="2239105"/>
                      <a:pt x="1660934" y="2214245"/>
                      <a:pt x="1667602" y="2193290"/>
                    </a:cubicBezTo>
                    <a:cubicBezTo>
                      <a:pt x="1685128" y="2137950"/>
                      <a:pt x="1711322" y="2089277"/>
                      <a:pt x="1750755" y="2053844"/>
                    </a:cubicBezTo>
                    <a:cubicBezTo>
                      <a:pt x="1786474" y="2021745"/>
                      <a:pt x="1822097" y="1989550"/>
                      <a:pt x="1857721" y="1957356"/>
                    </a:cubicBezTo>
                    <a:cubicBezTo>
                      <a:pt x="1858673" y="1956499"/>
                      <a:pt x="1859340" y="1954974"/>
                      <a:pt x="1859912" y="1954212"/>
                    </a:cubicBezTo>
                    <a:cubicBezTo>
                      <a:pt x="1854197" y="1935544"/>
                      <a:pt x="1848672" y="1917160"/>
                      <a:pt x="1841909" y="1894872"/>
                    </a:cubicBezTo>
                    <a:cubicBezTo>
                      <a:pt x="1810191" y="1915255"/>
                      <a:pt x="1778187" y="1932876"/>
                      <a:pt x="1748660" y="1955355"/>
                    </a:cubicBezTo>
                    <a:cubicBezTo>
                      <a:pt x="1711703" y="1983549"/>
                      <a:pt x="1672650" y="2004600"/>
                      <a:pt x="1630454" y="2014696"/>
                    </a:cubicBezTo>
                    <a:cubicBezTo>
                      <a:pt x="1570542" y="2029079"/>
                      <a:pt x="1510439" y="2042700"/>
                      <a:pt x="1450051" y="2052129"/>
                    </a:cubicBezTo>
                    <a:cubicBezTo>
                      <a:pt x="1409189" y="2058511"/>
                      <a:pt x="1367564" y="2057082"/>
                      <a:pt x="1326321" y="2059749"/>
                    </a:cubicBezTo>
                    <a:cubicBezTo>
                      <a:pt x="1321749" y="2060035"/>
                      <a:pt x="1316701" y="2063559"/>
                      <a:pt x="1312986" y="2067274"/>
                    </a:cubicBezTo>
                    <a:cubicBezTo>
                      <a:pt x="1277077" y="2103565"/>
                      <a:pt x="1241549" y="2140426"/>
                      <a:pt x="1205735" y="2176812"/>
                    </a:cubicBezTo>
                    <a:cubicBezTo>
                      <a:pt x="1192971" y="2189766"/>
                      <a:pt x="1202496" y="2205387"/>
                      <a:pt x="1199258" y="2221770"/>
                    </a:cubicBezTo>
                    <a:cubicBezTo>
                      <a:pt x="1214402" y="2219484"/>
                      <a:pt x="1226975" y="2217007"/>
                      <a:pt x="1239644" y="2215674"/>
                    </a:cubicBezTo>
                    <a:cubicBezTo>
                      <a:pt x="1278315" y="2211483"/>
                      <a:pt x="1316987" y="2204434"/>
                      <a:pt x="1355563" y="2204720"/>
                    </a:cubicBezTo>
                    <a:cubicBezTo>
                      <a:pt x="1401664" y="2205101"/>
                      <a:pt x="1445574" y="2222532"/>
                      <a:pt x="1487103" y="2247868"/>
                    </a:cubicBezTo>
                    <a:cubicBezTo>
                      <a:pt x="1490627" y="2250059"/>
                      <a:pt x="1494723" y="2254155"/>
                      <a:pt x="1495961" y="2258441"/>
                    </a:cubicBezTo>
                    <a:cubicBezTo>
                      <a:pt x="1503010" y="2283682"/>
                      <a:pt x="1506820" y="2309019"/>
                      <a:pt x="1495771" y="2334546"/>
                    </a:cubicBezTo>
                    <a:cubicBezTo>
                      <a:pt x="1493771" y="2339118"/>
                      <a:pt x="1492913" y="2346262"/>
                      <a:pt x="1494152" y="2351119"/>
                    </a:cubicBezTo>
                    <a:cubicBezTo>
                      <a:pt x="1508915" y="2407222"/>
                      <a:pt x="1535300" y="2453513"/>
                      <a:pt x="1570447" y="2491708"/>
                    </a:cubicBezTo>
                    <a:cubicBezTo>
                      <a:pt x="1578829" y="2409126"/>
                      <a:pt x="1612452" y="2342833"/>
                      <a:pt x="1654362" y="2281587"/>
                    </a:cubicBezTo>
                    <a:close/>
                    <a:moveTo>
                      <a:pt x="645760" y="2309305"/>
                    </a:moveTo>
                    <a:cubicBezTo>
                      <a:pt x="642331" y="2307209"/>
                      <a:pt x="638521" y="2306161"/>
                      <a:pt x="634901" y="2304637"/>
                    </a:cubicBezTo>
                    <a:cubicBezTo>
                      <a:pt x="633377" y="2310448"/>
                      <a:pt x="630329" y="2316544"/>
                      <a:pt x="630901" y="2322068"/>
                    </a:cubicBezTo>
                    <a:cubicBezTo>
                      <a:pt x="631282" y="2325497"/>
                      <a:pt x="636806" y="2328545"/>
                      <a:pt x="640426" y="2330831"/>
                    </a:cubicBezTo>
                    <a:cubicBezTo>
                      <a:pt x="648141" y="2335784"/>
                      <a:pt x="656142" y="2340166"/>
                      <a:pt x="663953" y="2344833"/>
                    </a:cubicBezTo>
                    <a:cubicBezTo>
                      <a:pt x="663191" y="2347024"/>
                      <a:pt x="662429" y="2349309"/>
                      <a:pt x="661667" y="2351500"/>
                    </a:cubicBezTo>
                    <a:cubicBezTo>
                      <a:pt x="657761" y="2349881"/>
                      <a:pt x="653666" y="2348738"/>
                      <a:pt x="649951" y="2346547"/>
                    </a:cubicBezTo>
                    <a:cubicBezTo>
                      <a:pt x="637092" y="2338642"/>
                      <a:pt x="634139" y="2340356"/>
                      <a:pt x="630901" y="2358073"/>
                    </a:cubicBezTo>
                    <a:cubicBezTo>
                      <a:pt x="630234" y="2361883"/>
                      <a:pt x="628805" y="2365502"/>
                      <a:pt x="626615" y="2373313"/>
                    </a:cubicBezTo>
                    <a:cubicBezTo>
                      <a:pt x="625091" y="2366645"/>
                      <a:pt x="624138" y="2364359"/>
                      <a:pt x="624138" y="2362073"/>
                    </a:cubicBezTo>
                    <a:cubicBezTo>
                      <a:pt x="623948" y="2346547"/>
                      <a:pt x="625948" y="2331498"/>
                      <a:pt x="623376" y="2315401"/>
                    </a:cubicBezTo>
                    <a:cubicBezTo>
                      <a:pt x="620519" y="2297779"/>
                      <a:pt x="633758" y="2289207"/>
                      <a:pt x="645569" y="2295208"/>
                    </a:cubicBezTo>
                    <a:cubicBezTo>
                      <a:pt x="646331" y="2280825"/>
                      <a:pt x="647474" y="2265490"/>
                      <a:pt x="647570" y="2250154"/>
                    </a:cubicBezTo>
                    <a:cubicBezTo>
                      <a:pt x="647570" y="2247106"/>
                      <a:pt x="644141" y="2242153"/>
                      <a:pt x="641569" y="2241296"/>
                    </a:cubicBezTo>
                    <a:cubicBezTo>
                      <a:pt x="638521" y="2240153"/>
                      <a:pt x="632425" y="2241105"/>
                      <a:pt x="631568" y="2243487"/>
                    </a:cubicBezTo>
                    <a:cubicBezTo>
                      <a:pt x="629091" y="2250154"/>
                      <a:pt x="628520" y="2257965"/>
                      <a:pt x="627472" y="2265394"/>
                    </a:cubicBezTo>
                    <a:cubicBezTo>
                      <a:pt x="626710" y="2270919"/>
                      <a:pt x="626424" y="2276538"/>
                      <a:pt x="625853" y="2282063"/>
                    </a:cubicBezTo>
                    <a:cubicBezTo>
                      <a:pt x="621566" y="2281015"/>
                      <a:pt x="617280" y="2280349"/>
                      <a:pt x="613089" y="2278920"/>
                    </a:cubicBezTo>
                    <a:cubicBezTo>
                      <a:pt x="610708" y="2278063"/>
                      <a:pt x="608612" y="2275776"/>
                      <a:pt x="606231" y="2274634"/>
                    </a:cubicBezTo>
                    <a:cubicBezTo>
                      <a:pt x="598040" y="2270728"/>
                      <a:pt x="593087" y="2275205"/>
                      <a:pt x="595277" y="2285778"/>
                    </a:cubicBezTo>
                    <a:cubicBezTo>
                      <a:pt x="597278" y="2295779"/>
                      <a:pt x="601373" y="2305209"/>
                      <a:pt x="604612" y="2314829"/>
                    </a:cubicBezTo>
                    <a:cubicBezTo>
                      <a:pt x="605660" y="2318067"/>
                      <a:pt x="607088" y="2321116"/>
                      <a:pt x="608327" y="2324259"/>
                    </a:cubicBezTo>
                    <a:cubicBezTo>
                      <a:pt x="607279" y="2325592"/>
                      <a:pt x="606136" y="2326926"/>
                      <a:pt x="605088" y="2328164"/>
                    </a:cubicBezTo>
                    <a:cubicBezTo>
                      <a:pt x="594706" y="2314924"/>
                      <a:pt x="584324" y="2301684"/>
                      <a:pt x="574037" y="2288540"/>
                    </a:cubicBezTo>
                    <a:cubicBezTo>
                      <a:pt x="556034" y="2310448"/>
                      <a:pt x="576513" y="2327497"/>
                      <a:pt x="576132" y="2348643"/>
                    </a:cubicBezTo>
                    <a:cubicBezTo>
                      <a:pt x="571751" y="2347976"/>
                      <a:pt x="568226" y="2347786"/>
                      <a:pt x="564797" y="2346928"/>
                    </a:cubicBezTo>
                    <a:cubicBezTo>
                      <a:pt x="552986" y="2343690"/>
                      <a:pt x="545271" y="2353310"/>
                      <a:pt x="547748" y="2368359"/>
                    </a:cubicBezTo>
                    <a:cubicBezTo>
                      <a:pt x="550891" y="2387029"/>
                      <a:pt x="562988" y="2399030"/>
                      <a:pt x="577847" y="2402935"/>
                    </a:cubicBezTo>
                    <a:cubicBezTo>
                      <a:pt x="588038" y="2405602"/>
                      <a:pt x="597373" y="2412841"/>
                      <a:pt x="607088" y="2417985"/>
                    </a:cubicBezTo>
                    <a:cubicBezTo>
                      <a:pt x="606612" y="2419509"/>
                      <a:pt x="606041" y="2421128"/>
                      <a:pt x="605564" y="2422652"/>
                    </a:cubicBezTo>
                    <a:cubicBezTo>
                      <a:pt x="595658" y="2418842"/>
                      <a:pt x="585752" y="2415127"/>
                      <a:pt x="575656" y="2411222"/>
                    </a:cubicBezTo>
                    <a:cubicBezTo>
                      <a:pt x="569179" y="2435225"/>
                      <a:pt x="574894" y="2449703"/>
                      <a:pt x="593658" y="2457514"/>
                    </a:cubicBezTo>
                    <a:cubicBezTo>
                      <a:pt x="582038" y="2466658"/>
                      <a:pt x="576418" y="2459038"/>
                      <a:pt x="571751" y="2452370"/>
                    </a:cubicBezTo>
                    <a:cubicBezTo>
                      <a:pt x="568607" y="2447798"/>
                      <a:pt x="566512" y="2441321"/>
                      <a:pt x="565559" y="2435320"/>
                    </a:cubicBezTo>
                    <a:cubicBezTo>
                      <a:pt x="563940" y="2425605"/>
                      <a:pt x="566131" y="2413413"/>
                      <a:pt x="562130" y="2406364"/>
                    </a:cubicBezTo>
                    <a:cubicBezTo>
                      <a:pt x="558511" y="2399983"/>
                      <a:pt x="548700" y="2399030"/>
                      <a:pt x="540032" y="2394839"/>
                    </a:cubicBezTo>
                    <a:cubicBezTo>
                      <a:pt x="543176" y="2401030"/>
                      <a:pt x="545557" y="2405888"/>
                      <a:pt x="548033" y="2410651"/>
                    </a:cubicBezTo>
                    <a:cubicBezTo>
                      <a:pt x="547271" y="2411508"/>
                      <a:pt x="546605" y="2412365"/>
                      <a:pt x="545843" y="2413222"/>
                    </a:cubicBezTo>
                    <a:cubicBezTo>
                      <a:pt x="539842" y="2407126"/>
                      <a:pt x="533936" y="2401030"/>
                      <a:pt x="525459" y="2392363"/>
                    </a:cubicBezTo>
                    <a:cubicBezTo>
                      <a:pt x="526697" y="2415032"/>
                      <a:pt x="543080" y="2419033"/>
                      <a:pt x="549843" y="2431987"/>
                    </a:cubicBezTo>
                    <a:cubicBezTo>
                      <a:pt x="534032" y="2445131"/>
                      <a:pt x="534413" y="2448179"/>
                      <a:pt x="556415" y="2480564"/>
                    </a:cubicBezTo>
                    <a:cubicBezTo>
                      <a:pt x="544985" y="2484088"/>
                      <a:pt x="532412" y="2490851"/>
                      <a:pt x="538032" y="2506758"/>
                    </a:cubicBezTo>
                    <a:cubicBezTo>
                      <a:pt x="541842" y="2517711"/>
                      <a:pt x="553463" y="2524379"/>
                      <a:pt x="564226" y="2535809"/>
                    </a:cubicBezTo>
                    <a:cubicBezTo>
                      <a:pt x="554606" y="2536381"/>
                      <a:pt x="548033" y="2536761"/>
                      <a:pt x="539651" y="2537142"/>
                    </a:cubicBezTo>
                    <a:cubicBezTo>
                      <a:pt x="551272" y="2555811"/>
                      <a:pt x="563845" y="2567337"/>
                      <a:pt x="583847" y="2561431"/>
                    </a:cubicBezTo>
                    <a:cubicBezTo>
                      <a:pt x="583562" y="2563908"/>
                      <a:pt x="583371" y="2566384"/>
                      <a:pt x="583085" y="2568861"/>
                    </a:cubicBezTo>
                    <a:cubicBezTo>
                      <a:pt x="575084" y="2571718"/>
                      <a:pt x="567083" y="2574481"/>
                      <a:pt x="558416" y="2577528"/>
                    </a:cubicBezTo>
                    <a:cubicBezTo>
                      <a:pt x="563273" y="2585530"/>
                      <a:pt x="563273" y="2585530"/>
                      <a:pt x="596706" y="2591530"/>
                    </a:cubicBezTo>
                    <a:cubicBezTo>
                      <a:pt x="595658" y="2594007"/>
                      <a:pt x="594801" y="2596198"/>
                      <a:pt x="593944" y="2598388"/>
                    </a:cubicBezTo>
                    <a:cubicBezTo>
                      <a:pt x="591658" y="2603817"/>
                      <a:pt x="589467" y="2609151"/>
                      <a:pt x="587181" y="2614581"/>
                    </a:cubicBezTo>
                    <a:cubicBezTo>
                      <a:pt x="593372" y="2618105"/>
                      <a:pt x="599373" y="2623439"/>
                      <a:pt x="605755" y="2624392"/>
                    </a:cubicBezTo>
                    <a:cubicBezTo>
                      <a:pt x="609946" y="2625058"/>
                      <a:pt x="614613" y="2618867"/>
                      <a:pt x="619280" y="2616486"/>
                    </a:cubicBezTo>
                    <a:cubicBezTo>
                      <a:pt x="623281" y="2614390"/>
                      <a:pt x="627567" y="2613247"/>
                      <a:pt x="631758" y="2611723"/>
                    </a:cubicBezTo>
                    <a:cubicBezTo>
                      <a:pt x="631758" y="2617057"/>
                      <a:pt x="631758" y="2622391"/>
                      <a:pt x="631758" y="2629535"/>
                    </a:cubicBezTo>
                    <a:cubicBezTo>
                      <a:pt x="638807" y="2629535"/>
                      <a:pt x="646808" y="2629535"/>
                      <a:pt x="657952" y="2629535"/>
                    </a:cubicBezTo>
                    <a:cubicBezTo>
                      <a:pt x="651951" y="2638393"/>
                      <a:pt x="647855" y="2644489"/>
                      <a:pt x="643760" y="2650585"/>
                    </a:cubicBezTo>
                    <a:cubicBezTo>
                      <a:pt x="644236" y="2652109"/>
                      <a:pt x="644807" y="2653633"/>
                      <a:pt x="645284" y="2655157"/>
                    </a:cubicBezTo>
                    <a:cubicBezTo>
                      <a:pt x="651761" y="2652014"/>
                      <a:pt x="659095" y="2650395"/>
                      <a:pt x="664524" y="2645442"/>
                    </a:cubicBezTo>
                    <a:cubicBezTo>
                      <a:pt x="682145" y="2629344"/>
                      <a:pt x="682907" y="2628868"/>
                      <a:pt x="701576" y="2645156"/>
                    </a:cubicBezTo>
                    <a:cubicBezTo>
                      <a:pt x="697481" y="2659158"/>
                      <a:pt x="693385" y="2673350"/>
                      <a:pt x="687956" y="2691733"/>
                    </a:cubicBezTo>
                    <a:cubicBezTo>
                      <a:pt x="698243" y="2681160"/>
                      <a:pt x="707863" y="2673350"/>
                      <a:pt x="715483" y="2663063"/>
                    </a:cubicBezTo>
                    <a:cubicBezTo>
                      <a:pt x="730056" y="2643251"/>
                      <a:pt x="748535" y="2644394"/>
                      <a:pt x="760631" y="2670969"/>
                    </a:cubicBezTo>
                    <a:cubicBezTo>
                      <a:pt x="766537" y="2662968"/>
                      <a:pt x="772728" y="2656586"/>
                      <a:pt x="776633" y="2648490"/>
                    </a:cubicBezTo>
                    <a:cubicBezTo>
                      <a:pt x="781396" y="2638584"/>
                      <a:pt x="785492" y="2640489"/>
                      <a:pt x="790635" y="2646775"/>
                    </a:cubicBezTo>
                    <a:cubicBezTo>
                      <a:pt x="796255" y="2653728"/>
                      <a:pt x="801684" y="2660777"/>
                      <a:pt x="807875" y="2668588"/>
                    </a:cubicBezTo>
                    <a:cubicBezTo>
                      <a:pt x="818258" y="2651157"/>
                      <a:pt x="804827" y="2641917"/>
                      <a:pt x="801684" y="2626963"/>
                    </a:cubicBezTo>
                    <a:cubicBezTo>
                      <a:pt x="819591" y="2630392"/>
                      <a:pt x="828164" y="2648014"/>
                      <a:pt x="841594" y="2656776"/>
                    </a:cubicBezTo>
                    <a:cubicBezTo>
                      <a:pt x="832926" y="2637536"/>
                      <a:pt x="824258" y="2618296"/>
                      <a:pt x="815686" y="2599055"/>
                    </a:cubicBezTo>
                    <a:cubicBezTo>
                      <a:pt x="816734" y="2598198"/>
                      <a:pt x="817781" y="2597245"/>
                      <a:pt x="818829" y="2596388"/>
                    </a:cubicBezTo>
                    <a:cubicBezTo>
                      <a:pt x="830354" y="2605532"/>
                      <a:pt x="841880" y="2614676"/>
                      <a:pt x="855786" y="2625725"/>
                    </a:cubicBezTo>
                    <a:cubicBezTo>
                      <a:pt x="852262" y="2612676"/>
                      <a:pt x="847023" y="2599912"/>
                      <a:pt x="863882" y="2604389"/>
                    </a:cubicBezTo>
                    <a:cubicBezTo>
                      <a:pt x="866645" y="2605151"/>
                      <a:pt x="873122" y="2598293"/>
                      <a:pt x="873979" y="2593816"/>
                    </a:cubicBezTo>
                    <a:cubicBezTo>
                      <a:pt x="877408" y="2575147"/>
                      <a:pt x="891029" y="2576100"/>
                      <a:pt x="900744" y="2569623"/>
                    </a:cubicBezTo>
                    <a:cubicBezTo>
                      <a:pt x="901792" y="2568956"/>
                      <a:pt x="902554" y="2567527"/>
                      <a:pt x="903887" y="2565908"/>
                    </a:cubicBezTo>
                    <a:cubicBezTo>
                      <a:pt x="899792" y="2553716"/>
                      <a:pt x="892838" y="2561336"/>
                      <a:pt x="887028" y="2561717"/>
                    </a:cubicBezTo>
                    <a:cubicBezTo>
                      <a:pt x="883218" y="2562003"/>
                      <a:pt x="879408" y="2561241"/>
                      <a:pt x="875598" y="2560955"/>
                    </a:cubicBezTo>
                    <a:cubicBezTo>
                      <a:pt x="878265" y="2556955"/>
                      <a:pt x="880361" y="2551240"/>
                      <a:pt x="883885" y="2549334"/>
                    </a:cubicBezTo>
                    <a:cubicBezTo>
                      <a:pt x="891124" y="2545239"/>
                      <a:pt x="899030" y="2543143"/>
                      <a:pt x="907793" y="2539905"/>
                    </a:cubicBezTo>
                    <a:cubicBezTo>
                      <a:pt x="902744" y="2529713"/>
                      <a:pt x="898268" y="2520093"/>
                      <a:pt x="909126" y="2512663"/>
                    </a:cubicBezTo>
                    <a:cubicBezTo>
                      <a:pt x="910079" y="2511997"/>
                      <a:pt x="910174" y="2508853"/>
                      <a:pt x="910460" y="2506853"/>
                    </a:cubicBezTo>
                    <a:cubicBezTo>
                      <a:pt x="911888" y="2498471"/>
                      <a:pt x="913317" y="2490089"/>
                      <a:pt x="915127" y="2479707"/>
                    </a:cubicBezTo>
                    <a:cubicBezTo>
                      <a:pt x="912841" y="2479611"/>
                      <a:pt x="907888" y="2479326"/>
                      <a:pt x="902935" y="2479040"/>
                    </a:cubicBezTo>
                    <a:cubicBezTo>
                      <a:pt x="902459" y="2478183"/>
                      <a:pt x="901887" y="2477326"/>
                      <a:pt x="901411" y="2476373"/>
                    </a:cubicBezTo>
                    <a:cubicBezTo>
                      <a:pt x="906078" y="2473230"/>
                      <a:pt x="911126" y="2470849"/>
                      <a:pt x="915222" y="2466848"/>
                    </a:cubicBezTo>
                    <a:cubicBezTo>
                      <a:pt x="918937" y="2463324"/>
                      <a:pt x="924080" y="2457990"/>
                      <a:pt x="923985" y="2453608"/>
                    </a:cubicBezTo>
                    <a:cubicBezTo>
                      <a:pt x="923890" y="2449513"/>
                      <a:pt x="918365" y="2443702"/>
                      <a:pt x="914365" y="2441797"/>
                    </a:cubicBezTo>
                    <a:cubicBezTo>
                      <a:pt x="904745" y="2437225"/>
                      <a:pt x="899506" y="2432272"/>
                      <a:pt x="905221" y="2418271"/>
                    </a:cubicBezTo>
                    <a:cubicBezTo>
                      <a:pt x="907793" y="2411984"/>
                      <a:pt x="908174" y="2403983"/>
                      <a:pt x="908364" y="2396649"/>
                    </a:cubicBezTo>
                    <a:cubicBezTo>
                      <a:pt x="908650" y="2387981"/>
                      <a:pt x="904840" y="2386076"/>
                      <a:pt x="898268" y="2388934"/>
                    </a:cubicBezTo>
                    <a:cubicBezTo>
                      <a:pt x="885790" y="2394553"/>
                      <a:pt x="885123" y="2392648"/>
                      <a:pt x="885885" y="2376551"/>
                    </a:cubicBezTo>
                    <a:cubicBezTo>
                      <a:pt x="886457" y="2364264"/>
                      <a:pt x="884361" y="2351786"/>
                      <a:pt x="883028" y="2335022"/>
                    </a:cubicBezTo>
                    <a:cubicBezTo>
                      <a:pt x="873788" y="2345119"/>
                      <a:pt x="867978" y="2351500"/>
                      <a:pt x="862073" y="2357977"/>
                    </a:cubicBezTo>
                    <a:cubicBezTo>
                      <a:pt x="860930" y="2357215"/>
                      <a:pt x="859691" y="2356453"/>
                      <a:pt x="858548" y="2355691"/>
                    </a:cubicBezTo>
                    <a:cubicBezTo>
                      <a:pt x="863025" y="2337880"/>
                      <a:pt x="877979" y="2321116"/>
                      <a:pt x="862739" y="2299780"/>
                    </a:cubicBezTo>
                    <a:cubicBezTo>
                      <a:pt x="859310" y="2304066"/>
                      <a:pt x="856072" y="2308447"/>
                      <a:pt x="852452" y="2312543"/>
                    </a:cubicBezTo>
                    <a:cubicBezTo>
                      <a:pt x="847880" y="2317782"/>
                      <a:pt x="841118" y="2316639"/>
                      <a:pt x="842832" y="2309400"/>
                    </a:cubicBezTo>
                    <a:cubicBezTo>
                      <a:pt x="849119" y="2281492"/>
                      <a:pt x="830640" y="2276348"/>
                      <a:pt x="816353" y="2262061"/>
                    </a:cubicBezTo>
                    <a:cubicBezTo>
                      <a:pt x="814638" y="2271109"/>
                      <a:pt x="813019" y="2278539"/>
                      <a:pt x="811781" y="2286063"/>
                    </a:cubicBezTo>
                    <a:cubicBezTo>
                      <a:pt x="810923" y="2291302"/>
                      <a:pt x="811019" y="2296732"/>
                      <a:pt x="809971" y="2301780"/>
                    </a:cubicBezTo>
                    <a:cubicBezTo>
                      <a:pt x="809590" y="2303685"/>
                      <a:pt x="806256" y="2306542"/>
                      <a:pt x="805494" y="2306066"/>
                    </a:cubicBezTo>
                    <a:cubicBezTo>
                      <a:pt x="803589" y="2304923"/>
                      <a:pt x="801494" y="2302161"/>
                      <a:pt x="801113" y="2299684"/>
                    </a:cubicBezTo>
                    <a:cubicBezTo>
                      <a:pt x="797112" y="2275872"/>
                      <a:pt x="793016" y="2252155"/>
                      <a:pt x="789873" y="2228151"/>
                    </a:cubicBezTo>
                    <a:cubicBezTo>
                      <a:pt x="788825" y="2219865"/>
                      <a:pt x="787016" y="2215198"/>
                      <a:pt x="779872" y="2215388"/>
                    </a:cubicBezTo>
                    <a:cubicBezTo>
                      <a:pt x="772919" y="2215579"/>
                      <a:pt x="769871" y="2219770"/>
                      <a:pt x="770061" y="2228437"/>
                    </a:cubicBezTo>
                    <a:cubicBezTo>
                      <a:pt x="770061" y="2230723"/>
                      <a:pt x="768442" y="2233009"/>
                      <a:pt x="766346" y="2238534"/>
                    </a:cubicBezTo>
                    <a:cubicBezTo>
                      <a:pt x="763203" y="2232533"/>
                      <a:pt x="761489" y="2228247"/>
                      <a:pt x="759012" y="2224818"/>
                    </a:cubicBezTo>
                    <a:cubicBezTo>
                      <a:pt x="754250" y="2218341"/>
                      <a:pt x="749868" y="2210245"/>
                      <a:pt x="743867" y="2206625"/>
                    </a:cubicBezTo>
                    <a:cubicBezTo>
                      <a:pt x="723293" y="2194338"/>
                      <a:pt x="709958" y="2203863"/>
                      <a:pt x="706910" y="2231676"/>
                    </a:cubicBezTo>
                    <a:cubicBezTo>
                      <a:pt x="706244" y="2237772"/>
                      <a:pt x="706339" y="2244058"/>
                      <a:pt x="705863" y="2255107"/>
                    </a:cubicBezTo>
                    <a:cubicBezTo>
                      <a:pt x="701005" y="2246821"/>
                      <a:pt x="698528" y="2241010"/>
                      <a:pt x="694814" y="2236724"/>
                    </a:cubicBezTo>
                    <a:cubicBezTo>
                      <a:pt x="691480" y="2232819"/>
                      <a:pt x="686908" y="2230628"/>
                      <a:pt x="682907" y="2227675"/>
                    </a:cubicBezTo>
                    <a:cubicBezTo>
                      <a:pt x="681669" y="2233867"/>
                      <a:pt x="678716" y="2240439"/>
                      <a:pt x="679478" y="2246154"/>
                    </a:cubicBezTo>
                    <a:cubicBezTo>
                      <a:pt x="680812" y="2255965"/>
                      <a:pt x="684717" y="2265109"/>
                      <a:pt x="686908" y="2274729"/>
                    </a:cubicBezTo>
                    <a:cubicBezTo>
                      <a:pt x="687575" y="2277491"/>
                      <a:pt x="686051" y="2280920"/>
                      <a:pt x="684717" y="2288921"/>
                    </a:cubicBezTo>
                    <a:cubicBezTo>
                      <a:pt x="680717" y="2281015"/>
                      <a:pt x="679193" y="2276729"/>
                      <a:pt x="676716" y="2273681"/>
                    </a:cubicBezTo>
                    <a:cubicBezTo>
                      <a:pt x="672906" y="2269014"/>
                      <a:pt x="668810" y="2263680"/>
                      <a:pt x="664048" y="2261299"/>
                    </a:cubicBezTo>
                    <a:cubicBezTo>
                      <a:pt x="654237" y="2256441"/>
                      <a:pt x="650427" y="2260917"/>
                      <a:pt x="652332" y="2274157"/>
                    </a:cubicBezTo>
                    <a:cubicBezTo>
                      <a:pt x="654237" y="2287492"/>
                      <a:pt x="656333" y="2300732"/>
                      <a:pt x="658333" y="2314067"/>
                    </a:cubicBezTo>
                    <a:cubicBezTo>
                      <a:pt x="657095" y="2314924"/>
                      <a:pt x="655856" y="2315877"/>
                      <a:pt x="654713" y="2316734"/>
                    </a:cubicBezTo>
                    <a:cubicBezTo>
                      <a:pt x="651856" y="2314353"/>
                      <a:pt x="648998" y="2311305"/>
                      <a:pt x="645760" y="2309305"/>
                    </a:cubicBezTo>
                    <a:close/>
                    <a:moveTo>
                      <a:pt x="1180874" y="5640102"/>
                    </a:moveTo>
                    <a:cubicBezTo>
                      <a:pt x="1169540" y="5592477"/>
                      <a:pt x="1167539" y="5543518"/>
                      <a:pt x="1165920" y="5494084"/>
                    </a:cubicBezTo>
                    <a:cubicBezTo>
                      <a:pt x="1164968" y="5463985"/>
                      <a:pt x="1161920" y="5432838"/>
                      <a:pt x="1154395" y="5404358"/>
                    </a:cubicBezTo>
                    <a:cubicBezTo>
                      <a:pt x="1142012" y="5357305"/>
                      <a:pt x="1126010" y="5311585"/>
                      <a:pt x="1109818" y="5266150"/>
                    </a:cubicBezTo>
                    <a:cubicBezTo>
                      <a:pt x="1103817" y="5249291"/>
                      <a:pt x="1093625" y="5234813"/>
                      <a:pt x="1084767" y="5219668"/>
                    </a:cubicBezTo>
                    <a:cubicBezTo>
                      <a:pt x="1053144" y="5165566"/>
                      <a:pt x="1046477" y="5108893"/>
                      <a:pt x="1073813" y="5046599"/>
                    </a:cubicBezTo>
                    <a:cubicBezTo>
                      <a:pt x="1068194" y="5044980"/>
                      <a:pt x="1063145" y="5042504"/>
                      <a:pt x="1057907" y="5042313"/>
                    </a:cubicBezTo>
                    <a:cubicBezTo>
                      <a:pt x="1045143" y="5041837"/>
                      <a:pt x="1032284" y="5041361"/>
                      <a:pt x="1019616" y="5042694"/>
                    </a:cubicBezTo>
                    <a:cubicBezTo>
                      <a:pt x="1004090" y="5044313"/>
                      <a:pt x="991136" y="5052600"/>
                      <a:pt x="982850" y="5070602"/>
                    </a:cubicBezTo>
                    <a:cubicBezTo>
                      <a:pt x="972944" y="5091843"/>
                      <a:pt x="961418" y="5111941"/>
                      <a:pt x="952465" y="5133753"/>
                    </a:cubicBezTo>
                    <a:cubicBezTo>
                      <a:pt x="935129" y="5175948"/>
                      <a:pt x="949893" y="5236242"/>
                      <a:pt x="982659" y="5259102"/>
                    </a:cubicBezTo>
                    <a:cubicBezTo>
                      <a:pt x="1013996" y="5280914"/>
                      <a:pt x="1046191" y="5300726"/>
                      <a:pt x="1077242" y="5323110"/>
                    </a:cubicBezTo>
                    <a:cubicBezTo>
                      <a:pt x="1100198" y="5339683"/>
                      <a:pt x="1118009" y="5363496"/>
                      <a:pt x="1130582" y="5393119"/>
                    </a:cubicBezTo>
                    <a:cubicBezTo>
                      <a:pt x="1132487" y="5397595"/>
                      <a:pt x="1133821" y="5402453"/>
                      <a:pt x="1134297" y="5408263"/>
                    </a:cubicBezTo>
                    <a:cubicBezTo>
                      <a:pt x="1114104" y="5370545"/>
                      <a:pt x="1088863" y="5339874"/>
                      <a:pt x="1057335" y="5318347"/>
                    </a:cubicBezTo>
                    <a:cubicBezTo>
                      <a:pt x="1026284" y="5297107"/>
                      <a:pt x="994946" y="5276723"/>
                      <a:pt x="961228" y="5254435"/>
                    </a:cubicBezTo>
                    <a:cubicBezTo>
                      <a:pt x="965800" y="5267674"/>
                      <a:pt x="969134" y="5279580"/>
                      <a:pt x="973801" y="5290439"/>
                    </a:cubicBezTo>
                    <a:cubicBezTo>
                      <a:pt x="1000947" y="5353114"/>
                      <a:pt x="1030189" y="5414073"/>
                      <a:pt x="1070861" y="5465128"/>
                    </a:cubicBezTo>
                    <a:cubicBezTo>
                      <a:pt x="1080290" y="5476939"/>
                      <a:pt x="1087434" y="5491512"/>
                      <a:pt x="1095721" y="5504752"/>
                    </a:cubicBezTo>
                    <a:cubicBezTo>
                      <a:pt x="1094387" y="5506085"/>
                      <a:pt x="1093054" y="5507514"/>
                      <a:pt x="1091816" y="5508847"/>
                    </a:cubicBezTo>
                    <a:cubicBezTo>
                      <a:pt x="1064669" y="5470843"/>
                      <a:pt x="1037523" y="5432743"/>
                      <a:pt x="1008662" y="5392261"/>
                    </a:cubicBezTo>
                    <a:cubicBezTo>
                      <a:pt x="1009615" y="5411026"/>
                      <a:pt x="1009710" y="5429123"/>
                      <a:pt x="1011710" y="5446839"/>
                    </a:cubicBezTo>
                    <a:cubicBezTo>
                      <a:pt x="1013806" y="5465223"/>
                      <a:pt x="1017806" y="5483225"/>
                      <a:pt x="1018854" y="5503037"/>
                    </a:cubicBezTo>
                    <a:cubicBezTo>
                      <a:pt x="1016378" y="5497132"/>
                      <a:pt x="1013139" y="5491417"/>
                      <a:pt x="1011615" y="5485130"/>
                    </a:cubicBezTo>
                    <a:cubicBezTo>
                      <a:pt x="1003900" y="5454745"/>
                      <a:pt x="1000661" y="5423694"/>
                      <a:pt x="1002852" y="5391595"/>
                    </a:cubicBezTo>
                    <a:cubicBezTo>
                      <a:pt x="1003424" y="5383022"/>
                      <a:pt x="1000852" y="5373021"/>
                      <a:pt x="997518" y="5365211"/>
                    </a:cubicBezTo>
                    <a:cubicBezTo>
                      <a:pt x="980373" y="5325777"/>
                      <a:pt x="960085" y="5288344"/>
                      <a:pt x="945893" y="5247386"/>
                    </a:cubicBezTo>
                    <a:cubicBezTo>
                      <a:pt x="937511" y="5223288"/>
                      <a:pt x="938558" y="5194141"/>
                      <a:pt x="935415" y="5167186"/>
                    </a:cubicBezTo>
                    <a:cubicBezTo>
                      <a:pt x="934939" y="5163185"/>
                      <a:pt x="935034" y="5159185"/>
                      <a:pt x="934653" y="5152613"/>
                    </a:cubicBezTo>
                    <a:cubicBezTo>
                      <a:pt x="908936" y="5180711"/>
                      <a:pt x="895410" y="5216240"/>
                      <a:pt x="881313" y="5251387"/>
                    </a:cubicBezTo>
                    <a:cubicBezTo>
                      <a:pt x="880361" y="5250911"/>
                      <a:pt x="879408" y="5250434"/>
                      <a:pt x="878456" y="5249958"/>
                    </a:cubicBezTo>
                    <a:cubicBezTo>
                      <a:pt x="879503" y="5244243"/>
                      <a:pt x="879980" y="5238242"/>
                      <a:pt x="881599" y="5232813"/>
                    </a:cubicBezTo>
                    <a:cubicBezTo>
                      <a:pt x="890743" y="5201571"/>
                      <a:pt x="906554" y="5175854"/>
                      <a:pt x="923985" y="5151279"/>
                    </a:cubicBezTo>
                    <a:cubicBezTo>
                      <a:pt x="933796" y="5137468"/>
                      <a:pt x="942178" y="5121942"/>
                      <a:pt x="951131" y="5107083"/>
                    </a:cubicBezTo>
                    <a:cubicBezTo>
                      <a:pt x="966181" y="5082127"/>
                      <a:pt x="981040" y="5057077"/>
                      <a:pt x="996661" y="5030978"/>
                    </a:cubicBezTo>
                    <a:cubicBezTo>
                      <a:pt x="972372" y="5030978"/>
                      <a:pt x="946464" y="5029359"/>
                      <a:pt x="920747" y="5031359"/>
                    </a:cubicBezTo>
                    <a:cubicBezTo>
                      <a:pt x="890362" y="5033740"/>
                      <a:pt x="845118" y="5080222"/>
                      <a:pt x="840165" y="5115084"/>
                    </a:cubicBezTo>
                    <a:cubicBezTo>
                      <a:pt x="833879" y="5158518"/>
                      <a:pt x="830259" y="5204619"/>
                      <a:pt x="844547" y="5245195"/>
                    </a:cubicBezTo>
                    <a:cubicBezTo>
                      <a:pt x="873693" y="5327682"/>
                      <a:pt x="903316" y="5410740"/>
                      <a:pt x="955894" y="5475891"/>
                    </a:cubicBezTo>
                    <a:cubicBezTo>
                      <a:pt x="980564" y="5506466"/>
                      <a:pt x="1009043" y="5528755"/>
                      <a:pt x="1041809" y="5543899"/>
                    </a:cubicBezTo>
                    <a:cubicBezTo>
                      <a:pt x="1068194" y="5556091"/>
                      <a:pt x="1093721" y="5571141"/>
                      <a:pt x="1119152" y="5586190"/>
                    </a:cubicBezTo>
                    <a:cubicBezTo>
                      <a:pt x="1143727" y="5600764"/>
                      <a:pt x="1163348" y="5623529"/>
                      <a:pt x="1181065" y="5654390"/>
                    </a:cubicBezTo>
                    <a:cubicBezTo>
                      <a:pt x="1180970" y="5646770"/>
                      <a:pt x="1181636" y="5643150"/>
                      <a:pt x="1180874" y="5640102"/>
                    </a:cubicBezTo>
                    <a:close/>
                    <a:moveTo>
                      <a:pt x="685574" y="2204434"/>
                    </a:moveTo>
                    <a:cubicBezTo>
                      <a:pt x="687098" y="2210626"/>
                      <a:pt x="691670" y="2215579"/>
                      <a:pt x="695480" y="2222055"/>
                    </a:cubicBezTo>
                    <a:cubicBezTo>
                      <a:pt x="714435" y="2186051"/>
                      <a:pt x="726722" y="2182432"/>
                      <a:pt x="756250" y="2200910"/>
                    </a:cubicBezTo>
                    <a:cubicBezTo>
                      <a:pt x="758631" y="2202434"/>
                      <a:pt x="761679" y="2202815"/>
                      <a:pt x="764441" y="2202910"/>
                    </a:cubicBezTo>
                    <a:cubicBezTo>
                      <a:pt x="774443" y="2203101"/>
                      <a:pt x="784444" y="2203005"/>
                      <a:pt x="798065" y="2203005"/>
                    </a:cubicBezTo>
                    <a:cubicBezTo>
                      <a:pt x="798255" y="2174907"/>
                      <a:pt x="800065" y="2142712"/>
                      <a:pt x="798541" y="2110708"/>
                    </a:cubicBezTo>
                    <a:cubicBezTo>
                      <a:pt x="794731" y="2033270"/>
                      <a:pt x="790349" y="1955832"/>
                      <a:pt x="784158" y="1878679"/>
                    </a:cubicBezTo>
                    <a:cubicBezTo>
                      <a:pt x="779777" y="1824482"/>
                      <a:pt x="772728" y="1770570"/>
                      <a:pt x="765584" y="1716849"/>
                    </a:cubicBezTo>
                    <a:cubicBezTo>
                      <a:pt x="761965" y="1689513"/>
                      <a:pt x="755678" y="1662652"/>
                      <a:pt x="750059" y="1635792"/>
                    </a:cubicBezTo>
                    <a:cubicBezTo>
                      <a:pt x="745677" y="1615123"/>
                      <a:pt x="737295" y="1597406"/>
                      <a:pt x="722150" y="1585690"/>
                    </a:cubicBezTo>
                    <a:cubicBezTo>
                      <a:pt x="710339" y="1576546"/>
                      <a:pt x="702815" y="1576641"/>
                      <a:pt x="694147" y="1590167"/>
                    </a:cubicBezTo>
                    <a:cubicBezTo>
                      <a:pt x="669572" y="1628934"/>
                      <a:pt x="659952" y="1673987"/>
                      <a:pt x="663381" y="1722565"/>
                    </a:cubicBezTo>
                    <a:cubicBezTo>
                      <a:pt x="672239" y="1847818"/>
                      <a:pt x="680621" y="1973167"/>
                      <a:pt x="699290" y="2096897"/>
                    </a:cubicBezTo>
                    <a:cubicBezTo>
                      <a:pt x="702338" y="2117376"/>
                      <a:pt x="705863" y="2137855"/>
                      <a:pt x="708815" y="2158429"/>
                    </a:cubicBezTo>
                    <a:cubicBezTo>
                      <a:pt x="709768" y="2164905"/>
                      <a:pt x="709577" y="2171573"/>
                      <a:pt x="709958" y="2178050"/>
                    </a:cubicBezTo>
                    <a:cubicBezTo>
                      <a:pt x="708530" y="2178336"/>
                      <a:pt x="707101" y="2178717"/>
                      <a:pt x="705577" y="2179003"/>
                    </a:cubicBezTo>
                    <a:cubicBezTo>
                      <a:pt x="699576" y="2152142"/>
                      <a:pt x="691861" y="2125663"/>
                      <a:pt x="687860" y="2098326"/>
                    </a:cubicBezTo>
                    <a:cubicBezTo>
                      <a:pt x="673382" y="1998790"/>
                      <a:pt x="659857" y="1898967"/>
                      <a:pt x="656428" y="1797717"/>
                    </a:cubicBezTo>
                    <a:cubicBezTo>
                      <a:pt x="655285" y="1764760"/>
                      <a:pt x="640331" y="1746091"/>
                      <a:pt x="622424" y="1728946"/>
                    </a:cubicBezTo>
                    <a:cubicBezTo>
                      <a:pt x="606803" y="1713992"/>
                      <a:pt x="580133" y="1727803"/>
                      <a:pt x="575275" y="1751806"/>
                    </a:cubicBezTo>
                    <a:cubicBezTo>
                      <a:pt x="568226" y="1786287"/>
                      <a:pt x="573751" y="1820196"/>
                      <a:pt x="579561" y="1853533"/>
                    </a:cubicBezTo>
                    <a:cubicBezTo>
                      <a:pt x="589943" y="1913636"/>
                      <a:pt x="600897" y="1973644"/>
                      <a:pt x="613470" y="2033079"/>
                    </a:cubicBezTo>
                    <a:cubicBezTo>
                      <a:pt x="623948" y="2082609"/>
                      <a:pt x="636997" y="2131282"/>
                      <a:pt x="648903" y="2180431"/>
                    </a:cubicBezTo>
                    <a:cubicBezTo>
                      <a:pt x="669953" y="2172430"/>
                      <a:pt x="679193" y="2179098"/>
                      <a:pt x="685574" y="2204434"/>
                    </a:cubicBezTo>
                    <a:close/>
                    <a:moveTo>
                      <a:pt x="504599" y="2560002"/>
                    </a:moveTo>
                    <a:cubicBezTo>
                      <a:pt x="440972" y="2595245"/>
                      <a:pt x="377155" y="2629726"/>
                      <a:pt x="313814" y="2665825"/>
                    </a:cubicBezTo>
                    <a:cubicBezTo>
                      <a:pt x="266570" y="2692781"/>
                      <a:pt x="223802" y="2728785"/>
                      <a:pt x="186083" y="2774029"/>
                    </a:cubicBezTo>
                    <a:cubicBezTo>
                      <a:pt x="175415" y="2786888"/>
                      <a:pt x="162461" y="2796794"/>
                      <a:pt x="151031" y="2808796"/>
                    </a:cubicBezTo>
                    <a:cubicBezTo>
                      <a:pt x="140268" y="2820035"/>
                      <a:pt x="128552" y="2830703"/>
                      <a:pt x="120075" y="2844419"/>
                    </a:cubicBezTo>
                    <a:cubicBezTo>
                      <a:pt x="103787" y="2870994"/>
                      <a:pt x="89119" y="2899188"/>
                      <a:pt x="74546" y="2927477"/>
                    </a:cubicBezTo>
                    <a:cubicBezTo>
                      <a:pt x="71402" y="2933668"/>
                      <a:pt x="69974" y="2943193"/>
                      <a:pt x="71021" y="2950432"/>
                    </a:cubicBezTo>
                    <a:cubicBezTo>
                      <a:pt x="72450" y="2959767"/>
                      <a:pt x="77308" y="2975959"/>
                      <a:pt x="80451" y="2975864"/>
                    </a:cubicBezTo>
                    <a:cubicBezTo>
                      <a:pt x="88833" y="2975578"/>
                      <a:pt x="99025" y="2970721"/>
                      <a:pt x="105026" y="2963196"/>
                    </a:cubicBezTo>
                    <a:cubicBezTo>
                      <a:pt x="127028" y="2935764"/>
                      <a:pt x="146745" y="2905474"/>
                      <a:pt x="168843" y="2878138"/>
                    </a:cubicBezTo>
                    <a:cubicBezTo>
                      <a:pt x="208086" y="2829655"/>
                      <a:pt x="254949" y="2794222"/>
                      <a:pt x="302288" y="2759647"/>
                    </a:cubicBezTo>
                    <a:cubicBezTo>
                      <a:pt x="349818" y="2724880"/>
                      <a:pt x="396205" y="2687352"/>
                      <a:pt x="444306" y="2653919"/>
                    </a:cubicBezTo>
                    <a:cubicBezTo>
                      <a:pt x="478977" y="2629916"/>
                      <a:pt x="515648" y="2610676"/>
                      <a:pt x="551653" y="2589149"/>
                    </a:cubicBezTo>
                    <a:cubicBezTo>
                      <a:pt x="558892" y="2569337"/>
                      <a:pt x="546414" y="2559907"/>
                      <a:pt x="535841" y="2549906"/>
                    </a:cubicBezTo>
                    <a:cubicBezTo>
                      <a:pt x="527555" y="2542096"/>
                      <a:pt x="524221" y="2535047"/>
                      <a:pt x="539080" y="2523808"/>
                    </a:cubicBezTo>
                    <a:cubicBezTo>
                      <a:pt x="529650" y="2519712"/>
                      <a:pt x="523935" y="2515044"/>
                      <a:pt x="518220" y="2515044"/>
                    </a:cubicBezTo>
                    <a:cubicBezTo>
                      <a:pt x="468881" y="2515521"/>
                      <a:pt x="422208" y="2532761"/>
                      <a:pt x="376298" y="2553716"/>
                    </a:cubicBezTo>
                    <a:cubicBezTo>
                      <a:pt x="357533" y="2562289"/>
                      <a:pt x="339150" y="2571814"/>
                      <a:pt x="320576" y="2580958"/>
                    </a:cubicBezTo>
                    <a:cubicBezTo>
                      <a:pt x="320005" y="2579529"/>
                      <a:pt x="319529" y="2578195"/>
                      <a:pt x="318957" y="2576767"/>
                    </a:cubicBezTo>
                    <a:cubicBezTo>
                      <a:pt x="336959" y="2566289"/>
                      <a:pt x="354390" y="2552859"/>
                      <a:pt x="373250" y="2546001"/>
                    </a:cubicBezTo>
                    <a:cubicBezTo>
                      <a:pt x="415350" y="2530570"/>
                      <a:pt x="458213" y="2518378"/>
                      <a:pt x="500789" y="2504853"/>
                    </a:cubicBezTo>
                    <a:cubicBezTo>
                      <a:pt x="502885" y="2504186"/>
                      <a:pt x="505171" y="2503329"/>
                      <a:pt x="507076" y="2503996"/>
                    </a:cubicBezTo>
                    <a:cubicBezTo>
                      <a:pt x="522030" y="2509234"/>
                      <a:pt x="528507" y="2500852"/>
                      <a:pt x="531841" y="2482945"/>
                    </a:cubicBezTo>
                    <a:cubicBezTo>
                      <a:pt x="534317" y="2469420"/>
                      <a:pt x="531365" y="2460942"/>
                      <a:pt x="519839" y="2461800"/>
                    </a:cubicBezTo>
                    <a:cubicBezTo>
                      <a:pt x="487169" y="2464181"/>
                      <a:pt x="454212" y="2465610"/>
                      <a:pt x="421827" y="2471039"/>
                    </a:cubicBezTo>
                    <a:cubicBezTo>
                      <a:pt x="376583" y="2478659"/>
                      <a:pt x="331721" y="2489136"/>
                      <a:pt x="286763" y="2499328"/>
                    </a:cubicBezTo>
                    <a:cubicBezTo>
                      <a:pt x="250091" y="2507615"/>
                      <a:pt x="217325" y="2525617"/>
                      <a:pt x="188084" y="2556288"/>
                    </a:cubicBezTo>
                    <a:cubicBezTo>
                      <a:pt x="163795" y="2581719"/>
                      <a:pt x="143507" y="2610485"/>
                      <a:pt x="126171" y="2643251"/>
                    </a:cubicBezTo>
                    <a:cubicBezTo>
                      <a:pt x="115979" y="2662587"/>
                      <a:pt x="113884" y="2680494"/>
                      <a:pt x="132172" y="2691638"/>
                    </a:cubicBezTo>
                    <a:cubicBezTo>
                      <a:pt x="134744" y="2693257"/>
                      <a:pt x="137506" y="2695734"/>
                      <a:pt x="139125" y="2698686"/>
                    </a:cubicBezTo>
                    <a:cubicBezTo>
                      <a:pt x="159604" y="2737072"/>
                      <a:pt x="186464" y="2723166"/>
                      <a:pt x="212182" y="2711736"/>
                    </a:cubicBezTo>
                    <a:cubicBezTo>
                      <a:pt x="227803" y="2704783"/>
                      <a:pt x="242281" y="2694019"/>
                      <a:pt x="257521" y="2685542"/>
                    </a:cubicBezTo>
                    <a:cubicBezTo>
                      <a:pt x="335816" y="2641917"/>
                      <a:pt x="414207" y="2598388"/>
                      <a:pt x="492693" y="2555145"/>
                    </a:cubicBezTo>
                    <a:cubicBezTo>
                      <a:pt x="501551" y="2550192"/>
                      <a:pt x="511267" y="2547430"/>
                      <a:pt x="520506" y="2543715"/>
                    </a:cubicBezTo>
                    <a:cubicBezTo>
                      <a:pt x="521078" y="2545429"/>
                      <a:pt x="521554" y="2547049"/>
                      <a:pt x="522125" y="2548763"/>
                    </a:cubicBezTo>
                    <a:cubicBezTo>
                      <a:pt x="516220" y="2552668"/>
                      <a:pt x="510505" y="2556669"/>
                      <a:pt x="504599" y="2560002"/>
                    </a:cubicBezTo>
                    <a:close/>
                    <a:moveTo>
                      <a:pt x="836641" y="2626297"/>
                    </a:moveTo>
                    <a:cubicBezTo>
                      <a:pt x="841118" y="2635345"/>
                      <a:pt x="843785" y="2641251"/>
                      <a:pt x="846833" y="2646966"/>
                    </a:cubicBezTo>
                    <a:cubicBezTo>
                      <a:pt x="852929" y="2658586"/>
                      <a:pt x="855024" y="2668873"/>
                      <a:pt x="840451" y="2674684"/>
                    </a:cubicBezTo>
                    <a:cubicBezTo>
                      <a:pt x="878456" y="2736596"/>
                      <a:pt x="914746" y="2798223"/>
                      <a:pt x="943702" y="2865850"/>
                    </a:cubicBezTo>
                    <a:cubicBezTo>
                      <a:pt x="942368" y="2866993"/>
                      <a:pt x="941035" y="2868136"/>
                      <a:pt x="939701" y="2869184"/>
                    </a:cubicBezTo>
                    <a:cubicBezTo>
                      <a:pt x="900839" y="2797937"/>
                      <a:pt x="862073" y="2726690"/>
                      <a:pt x="823020" y="2655157"/>
                    </a:cubicBezTo>
                    <a:cubicBezTo>
                      <a:pt x="813209" y="2672588"/>
                      <a:pt x="816638" y="2686114"/>
                      <a:pt x="825782" y="2701830"/>
                    </a:cubicBezTo>
                    <a:cubicBezTo>
                      <a:pt x="842070" y="2729738"/>
                      <a:pt x="856358" y="2759551"/>
                      <a:pt x="870931" y="2788984"/>
                    </a:cubicBezTo>
                    <a:cubicBezTo>
                      <a:pt x="874455" y="2796127"/>
                      <a:pt x="876551" y="2804700"/>
                      <a:pt x="877884" y="2813082"/>
                    </a:cubicBezTo>
                    <a:cubicBezTo>
                      <a:pt x="893410" y="2907475"/>
                      <a:pt x="937511" y="2982341"/>
                      <a:pt x="982564" y="3056731"/>
                    </a:cubicBezTo>
                    <a:cubicBezTo>
                      <a:pt x="991803" y="3071971"/>
                      <a:pt x="1000471" y="3088164"/>
                      <a:pt x="1007424" y="3105118"/>
                    </a:cubicBezTo>
                    <a:cubicBezTo>
                      <a:pt x="1025903" y="3150552"/>
                      <a:pt x="1053620" y="3185128"/>
                      <a:pt x="1084672" y="3216942"/>
                    </a:cubicBezTo>
                    <a:cubicBezTo>
                      <a:pt x="1106198" y="3239040"/>
                      <a:pt x="1129439" y="3255518"/>
                      <a:pt x="1156871" y="3261995"/>
                    </a:cubicBezTo>
                    <a:cubicBezTo>
                      <a:pt x="1187447" y="3269139"/>
                      <a:pt x="1193543" y="3259042"/>
                      <a:pt x="1194495" y="3220371"/>
                    </a:cubicBezTo>
                    <a:cubicBezTo>
                      <a:pt x="1196781" y="3130741"/>
                      <a:pt x="1165063" y="3058255"/>
                      <a:pt x="1125153" y="2989390"/>
                    </a:cubicBezTo>
                    <a:cubicBezTo>
                      <a:pt x="1101341" y="2948242"/>
                      <a:pt x="1076671" y="2907951"/>
                      <a:pt x="1051811" y="2867755"/>
                    </a:cubicBezTo>
                    <a:cubicBezTo>
                      <a:pt x="1041905" y="2851753"/>
                      <a:pt x="1031046" y="2836418"/>
                      <a:pt x="1019807" y="2821845"/>
                    </a:cubicBezTo>
                    <a:cubicBezTo>
                      <a:pt x="971515" y="2759742"/>
                      <a:pt x="922937" y="2698115"/>
                      <a:pt x="874550" y="2636298"/>
                    </a:cubicBezTo>
                    <a:cubicBezTo>
                      <a:pt x="873122" y="2634393"/>
                      <a:pt x="871502" y="2632774"/>
                      <a:pt x="869502" y="2630488"/>
                    </a:cubicBezTo>
                    <a:cubicBezTo>
                      <a:pt x="858739" y="2646299"/>
                      <a:pt x="849690" y="2633250"/>
                      <a:pt x="836641" y="2626297"/>
                    </a:cubicBezTo>
                    <a:close/>
                    <a:moveTo>
                      <a:pt x="687860" y="2704211"/>
                    </a:moveTo>
                    <a:cubicBezTo>
                      <a:pt x="685765" y="2706116"/>
                      <a:pt x="684146" y="2709831"/>
                      <a:pt x="683384" y="2713165"/>
                    </a:cubicBezTo>
                    <a:cubicBezTo>
                      <a:pt x="666334" y="2785650"/>
                      <a:pt x="661857" y="2859564"/>
                      <a:pt x="661286" y="2935002"/>
                    </a:cubicBezTo>
                    <a:cubicBezTo>
                      <a:pt x="660809" y="3008154"/>
                      <a:pt x="652142" y="3081210"/>
                      <a:pt x="650237" y="3154458"/>
                    </a:cubicBezTo>
                    <a:cubicBezTo>
                      <a:pt x="648427" y="3221704"/>
                      <a:pt x="649475" y="3289236"/>
                      <a:pt x="651856" y="3356578"/>
                    </a:cubicBezTo>
                    <a:cubicBezTo>
                      <a:pt x="653189" y="3395631"/>
                      <a:pt x="667953" y="3429540"/>
                      <a:pt x="690051" y="3457448"/>
                    </a:cubicBezTo>
                    <a:cubicBezTo>
                      <a:pt x="714626" y="3488500"/>
                      <a:pt x="756155" y="3476308"/>
                      <a:pt x="768156" y="3435255"/>
                    </a:cubicBezTo>
                    <a:cubicBezTo>
                      <a:pt x="779205" y="3397441"/>
                      <a:pt x="781015" y="3358388"/>
                      <a:pt x="782348" y="3318478"/>
                    </a:cubicBezTo>
                    <a:cubicBezTo>
                      <a:pt x="784158" y="3259614"/>
                      <a:pt x="786920" y="3201130"/>
                      <a:pt x="781396" y="3142266"/>
                    </a:cubicBezTo>
                    <a:cubicBezTo>
                      <a:pt x="777300" y="3098260"/>
                      <a:pt x="776538" y="3053683"/>
                      <a:pt x="773585" y="3009487"/>
                    </a:cubicBezTo>
                    <a:cubicBezTo>
                      <a:pt x="771204" y="2974340"/>
                      <a:pt x="766632" y="2939383"/>
                      <a:pt x="765013" y="2904141"/>
                    </a:cubicBezTo>
                    <a:cubicBezTo>
                      <a:pt x="762155" y="2843752"/>
                      <a:pt x="750249" y="2785935"/>
                      <a:pt x="736724" y="2728309"/>
                    </a:cubicBezTo>
                    <a:cubicBezTo>
                      <a:pt x="732056" y="2708592"/>
                      <a:pt x="731771" y="2687257"/>
                      <a:pt x="729485" y="2667349"/>
                    </a:cubicBezTo>
                    <a:cubicBezTo>
                      <a:pt x="715388" y="2679827"/>
                      <a:pt x="701481" y="2691828"/>
                      <a:pt x="687860" y="2704211"/>
                    </a:cubicBezTo>
                    <a:close/>
                    <a:moveTo>
                      <a:pt x="599564" y="2644394"/>
                    </a:moveTo>
                    <a:cubicBezTo>
                      <a:pt x="554606" y="2679446"/>
                      <a:pt x="515363" y="2722213"/>
                      <a:pt x="481168" y="2773172"/>
                    </a:cubicBezTo>
                    <a:cubicBezTo>
                      <a:pt x="447449" y="2823464"/>
                      <a:pt x="418017" y="2876518"/>
                      <a:pt x="393824" y="2934907"/>
                    </a:cubicBezTo>
                    <a:cubicBezTo>
                      <a:pt x="363344" y="3008535"/>
                      <a:pt x="328196" y="3079115"/>
                      <a:pt x="298288" y="3153029"/>
                    </a:cubicBezTo>
                    <a:cubicBezTo>
                      <a:pt x="280095" y="3198082"/>
                      <a:pt x="263807" y="3245517"/>
                      <a:pt x="261617" y="3297523"/>
                    </a:cubicBezTo>
                    <a:cubicBezTo>
                      <a:pt x="260855" y="3314954"/>
                      <a:pt x="261807" y="3332956"/>
                      <a:pt x="264474" y="3350101"/>
                    </a:cubicBezTo>
                    <a:cubicBezTo>
                      <a:pt x="268570" y="3377248"/>
                      <a:pt x="284953" y="3382486"/>
                      <a:pt x="303146" y="3365532"/>
                    </a:cubicBezTo>
                    <a:cubicBezTo>
                      <a:pt x="337817" y="3333051"/>
                      <a:pt x="367058" y="3294951"/>
                      <a:pt x="387632" y="3246755"/>
                    </a:cubicBezTo>
                    <a:cubicBezTo>
                      <a:pt x="391633" y="3237421"/>
                      <a:pt x="396491" y="3228181"/>
                      <a:pt x="402206" y="3220371"/>
                    </a:cubicBezTo>
                    <a:cubicBezTo>
                      <a:pt x="449259" y="3156839"/>
                      <a:pt x="473453" y="3078163"/>
                      <a:pt x="498027" y="2999200"/>
                    </a:cubicBezTo>
                    <a:cubicBezTo>
                      <a:pt x="516220" y="2940907"/>
                      <a:pt x="537937" y="2884424"/>
                      <a:pt x="558511" y="2827369"/>
                    </a:cubicBezTo>
                    <a:cubicBezTo>
                      <a:pt x="572036" y="2789841"/>
                      <a:pt x="585562" y="2752312"/>
                      <a:pt x="600326" y="2715546"/>
                    </a:cubicBezTo>
                    <a:cubicBezTo>
                      <a:pt x="607755" y="2696972"/>
                      <a:pt x="617852" y="2680113"/>
                      <a:pt x="626519" y="2662206"/>
                    </a:cubicBezTo>
                    <a:cubicBezTo>
                      <a:pt x="629282" y="2656396"/>
                      <a:pt x="631187" y="2649918"/>
                      <a:pt x="633282" y="2644584"/>
                    </a:cubicBezTo>
                    <a:cubicBezTo>
                      <a:pt x="621090" y="2627249"/>
                      <a:pt x="610232" y="2636012"/>
                      <a:pt x="599564" y="2644394"/>
                    </a:cubicBezTo>
                    <a:close/>
                    <a:moveTo>
                      <a:pt x="741581" y="2658682"/>
                    </a:moveTo>
                    <a:cubicBezTo>
                      <a:pt x="740915" y="2667826"/>
                      <a:pt x="739486" y="2672874"/>
                      <a:pt x="740248" y="2677255"/>
                    </a:cubicBezTo>
                    <a:cubicBezTo>
                      <a:pt x="745868" y="2708592"/>
                      <a:pt x="750440" y="2740311"/>
                      <a:pt x="758155" y="2770886"/>
                    </a:cubicBezTo>
                    <a:cubicBezTo>
                      <a:pt x="773395" y="2831751"/>
                      <a:pt x="778729" y="2894425"/>
                      <a:pt x="783015" y="2957385"/>
                    </a:cubicBezTo>
                    <a:cubicBezTo>
                      <a:pt x="786254" y="3004820"/>
                      <a:pt x="787968" y="3052350"/>
                      <a:pt x="790826" y="3099784"/>
                    </a:cubicBezTo>
                    <a:cubicBezTo>
                      <a:pt x="792635" y="3129693"/>
                      <a:pt x="795779" y="3159411"/>
                      <a:pt x="797017" y="3189319"/>
                    </a:cubicBezTo>
                    <a:cubicBezTo>
                      <a:pt x="797969" y="3213322"/>
                      <a:pt x="797493" y="3237516"/>
                      <a:pt x="796350" y="3261424"/>
                    </a:cubicBezTo>
                    <a:cubicBezTo>
                      <a:pt x="792921" y="3329718"/>
                      <a:pt x="817305" y="3382010"/>
                      <a:pt x="856834" y="3424492"/>
                    </a:cubicBezTo>
                    <a:cubicBezTo>
                      <a:pt x="875598" y="3444684"/>
                      <a:pt x="895315" y="3438874"/>
                      <a:pt x="906935" y="3411728"/>
                    </a:cubicBezTo>
                    <a:cubicBezTo>
                      <a:pt x="913508" y="3396298"/>
                      <a:pt x="920366" y="3379534"/>
                      <a:pt x="921985" y="3362674"/>
                    </a:cubicBezTo>
                    <a:cubicBezTo>
                      <a:pt x="925985" y="3321336"/>
                      <a:pt x="931224" y="3279140"/>
                      <a:pt x="928271" y="3238087"/>
                    </a:cubicBezTo>
                    <a:cubicBezTo>
                      <a:pt x="921699" y="3145885"/>
                      <a:pt x="908936" y="3054541"/>
                      <a:pt x="890552" y="2964529"/>
                    </a:cubicBezTo>
                    <a:cubicBezTo>
                      <a:pt x="880361" y="2914809"/>
                      <a:pt x="873312" y="2863945"/>
                      <a:pt x="862454" y="2814510"/>
                    </a:cubicBezTo>
                    <a:cubicBezTo>
                      <a:pt x="857786" y="2793365"/>
                      <a:pt x="847880" y="2773839"/>
                      <a:pt x="838927" y="2754598"/>
                    </a:cubicBezTo>
                    <a:cubicBezTo>
                      <a:pt x="828640" y="2732405"/>
                      <a:pt x="816829" y="2711355"/>
                      <a:pt x="805494" y="2689924"/>
                    </a:cubicBezTo>
                    <a:cubicBezTo>
                      <a:pt x="800160" y="2679732"/>
                      <a:pt x="794540" y="2669826"/>
                      <a:pt x="788540" y="2658967"/>
                    </a:cubicBezTo>
                    <a:cubicBezTo>
                      <a:pt x="761489" y="2683066"/>
                      <a:pt x="756821" y="2688876"/>
                      <a:pt x="741581" y="2658682"/>
                    </a:cubicBezTo>
                    <a:close/>
                    <a:moveTo>
                      <a:pt x="763775" y="4847908"/>
                    </a:moveTo>
                    <a:cubicBezTo>
                      <a:pt x="681574" y="4823905"/>
                      <a:pt x="610994" y="4772470"/>
                      <a:pt x="545843" y="4707890"/>
                    </a:cubicBezTo>
                    <a:cubicBezTo>
                      <a:pt x="602040" y="4747514"/>
                      <a:pt x="656809" y="4790662"/>
                      <a:pt x="721293" y="4818571"/>
                    </a:cubicBezTo>
                    <a:cubicBezTo>
                      <a:pt x="718626" y="4811617"/>
                      <a:pt x="717769" y="4807141"/>
                      <a:pt x="715673" y="4803902"/>
                    </a:cubicBezTo>
                    <a:cubicBezTo>
                      <a:pt x="697766" y="4775899"/>
                      <a:pt x="679764" y="4747991"/>
                      <a:pt x="661667" y="4720368"/>
                    </a:cubicBezTo>
                    <a:cubicBezTo>
                      <a:pt x="652904" y="4706938"/>
                      <a:pt x="641378" y="4701318"/>
                      <a:pt x="627567" y="4698079"/>
                    </a:cubicBezTo>
                    <a:cubicBezTo>
                      <a:pt x="597849" y="4691221"/>
                      <a:pt x="568512" y="4681411"/>
                      <a:pt x="539080" y="4673029"/>
                    </a:cubicBezTo>
                    <a:cubicBezTo>
                      <a:pt x="528698" y="4670076"/>
                      <a:pt x="518315" y="4667028"/>
                      <a:pt x="507743" y="4665599"/>
                    </a:cubicBezTo>
                    <a:cubicBezTo>
                      <a:pt x="494693" y="4663885"/>
                      <a:pt x="490217" y="4670362"/>
                      <a:pt x="495265" y="4685221"/>
                    </a:cubicBezTo>
                    <a:cubicBezTo>
                      <a:pt x="503933" y="4710748"/>
                      <a:pt x="511648" y="4737608"/>
                      <a:pt x="524126" y="4760183"/>
                    </a:cubicBezTo>
                    <a:cubicBezTo>
                      <a:pt x="608708" y="4913154"/>
                      <a:pt x="726818" y="4993450"/>
                      <a:pt x="873979" y="5007166"/>
                    </a:cubicBezTo>
                    <a:cubicBezTo>
                      <a:pt x="918175" y="5011261"/>
                      <a:pt x="962752" y="5009832"/>
                      <a:pt x="1006948" y="5013643"/>
                    </a:cubicBezTo>
                    <a:cubicBezTo>
                      <a:pt x="1031046" y="5015738"/>
                      <a:pt x="1054954" y="5023263"/>
                      <a:pt x="1078766" y="5029359"/>
                    </a:cubicBezTo>
                    <a:cubicBezTo>
                      <a:pt x="1093149" y="5033073"/>
                      <a:pt x="1093054" y="5034026"/>
                      <a:pt x="1106198" y="5016595"/>
                    </a:cubicBezTo>
                    <a:cubicBezTo>
                      <a:pt x="1078290" y="4989354"/>
                      <a:pt x="1051049" y="4961541"/>
                      <a:pt x="1022474" y="4936014"/>
                    </a:cubicBezTo>
                    <a:cubicBezTo>
                      <a:pt x="1016759" y="4930966"/>
                      <a:pt x="1005614" y="4932299"/>
                      <a:pt x="997804" y="4934871"/>
                    </a:cubicBezTo>
                    <a:cubicBezTo>
                      <a:pt x="963514" y="4945920"/>
                      <a:pt x="929795" y="4959541"/>
                      <a:pt x="895410" y="4969923"/>
                    </a:cubicBezTo>
                    <a:cubicBezTo>
                      <a:pt x="878170" y="4975162"/>
                      <a:pt x="860072" y="4975829"/>
                      <a:pt x="842261" y="4977924"/>
                    </a:cubicBezTo>
                    <a:cubicBezTo>
                      <a:pt x="837974" y="4978400"/>
                      <a:pt x="833593" y="4976400"/>
                      <a:pt x="827211" y="4975162"/>
                    </a:cubicBezTo>
                    <a:cubicBezTo>
                      <a:pt x="858739" y="4967542"/>
                      <a:pt x="888076" y="4961922"/>
                      <a:pt x="916841" y="4953254"/>
                    </a:cubicBezTo>
                    <a:cubicBezTo>
                      <a:pt x="945607" y="4944586"/>
                      <a:pt x="973896" y="4933061"/>
                      <a:pt x="1004090" y="4922203"/>
                    </a:cubicBezTo>
                    <a:cubicBezTo>
                      <a:pt x="971896" y="4902010"/>
                      <a:pt x="940082" y="4885246"/>
                      <a:pt x="906173" y="4876768"/>
                    </a:cubicBezTo>
                    <a:cubicBezTo>
                      <a:pt x="867311" y="4867053"/>
                      <a:pt x="827973" y="4860195"/>
                      <a:pt x="788730" y="4853051"/>
                    </a:cubicBezTo>
                    <a:cubicBezTo>
                      <a:pt x="782825" y="4852003"/>
                      <a:pt x="776157" y="4855147"/>
                      <a:pt x="770252" y="4857718"/>
                    </a:cubicBezTo>
                    <a:cubicBezTo>
                      <a:pt x="721198" y="4879054"/>
                      <a:pt x="672430" y="4879912"/>
                      <a:pt x="623662" y="4856766"/>
                    </a:cubicBezTo>
                    <a:cubicBezTo>
                      <a:pt x="619471" y="4854766"/>
                      <a:pt x="615470" y="4852099"/>
                      <a:pt x="611375" y="4849717"/>
                    </a:cubicBezTo>
                    <a:cubicBezTo>
                      <a:pt x="611851" y="4848289"/>
                      <a:pt x="612232" y="4846860"/>
                      <a:pt x="612708" y="4845431"/>
                    </a:cubicBezTo>
                    <a:cubicBezTo>
                      <a:pt x="662810" y="4866862"/>
                      <a:pt x="713006" y="4873340"/>
                      <a:pt x="763775" y="4847908"/>
                    </a:cubicBezTo>
                    <a:close/>
                    <a:moveTo>
                      <a:pt x="1079243" y="2773553"/>
                    </a:moveTo>
                    <a:cubicBezTo>
                      <a:pt x="1078576" y="2774886"/>
                      <a:pt x="1077909" y="2776125"/>
                      <a:pt x="1077242" y="2777458"/>
                    </a:cubicBezTo>
                    <a:cubicBezTo>
                      <a:pt x="1073051" y="2774029"/>
                      <a:pt x="1068670" y="2770886"/>
                      <a:pt x="1064669" y="2767076"/>
                    </a:cubicBezTo>
                    <a:cubicBezTo>
                      <a:pt x="1009234" y="2715260"/>
                      <a:pt x="953894" y="2663253"/>
                      <a:pt x="898553" y="2611342"/>
                    </a:cubicBezTo>
                    <a:cubicBezTo>
                      <a:pt x="895791" y="2608771"/>
                      <a:pt x="892934" y="2604675"/>
                      <a:pt x="890076" y="2604580"/>
                    </a:cubicBezTo>
                    <a:cubicBezTo>
                      <a:pt x="885123" y="2604389"/>
                      <a:pt x="880170" y="2606866"/>
                      <a:pt x="875122" y="2608294"/>
                    </a:cubicBezTo>
                    <a:cubicBezTo>
                      <a:pt x="876646" y="2612961"/>
                      <a:pt x="877122" y="2618962"/>
                      <a:pt x="879694" y="2622106"/>
                    </a:cubicBezTo>
                    <a:cubicBezTo>
                      <a:pt x="905030" y="2653252"/>
                      <a:pt x="930938" y="2683542"/>
                      <a:pt x="956084" y="2714784"/>
                    </a:cubicBezTo>
                    <a:cubicBezTo>
                      <a:pt x="986088" y="2752026"/>
                      <a:pt x="1017235" y="2788222"/>
                      <a:pt x="1044762" y="2828226"/>
                    </a:cubicBezTo>
                    <a:cubicBezTo>
                      <a:pt x="1075718" y="2873089"/>
                      <a:pt x="1103912" y="2921095"/>
                      <a:pt x="1132106" y="2968816"/>
                    </a:cubicBezTo>
                    <a:cubicBezTo>
                      <a:pt x="1142774" y="2986913"/>
                      <a:pt x="1154776" y="3002343"/>
                      <a:pt x="1170397" y="3012154"/>
                    </a:cubicBezTo>
                    <a:cubicBezTo>
                      <a:pt x="1206687" y="3035014"/>
                      <a:pt x="1244692" y="3052731"/>
                      <a:pt x="1285078" y="3060541"/>
                    </a:cubicBezTo>
                    <a:cubicBezTo>
                      <a:pt x="1293746" y="3062256"/>
                      <a:pt x="1302985" y="3059398"/>
                      <a:pt x="1311843" y="3059970"/>
                    </a:cubicBezTo>
                    <a:cubicBezTo>
                      <a:pt x="1338608" y="3061970"/>
                      <a:pt x="1353277" y="3016155"/>
                      <a:pt x="1337942" y="2988056"/>
                    </a:cubicBezTo>
                    <a:cubicBezTo>
                      <a:pt x="1309748" y="2936240"/>
                      <a:pt x="1280030" y="2887091"/>
                      <a:pt x="1242215" y="2844609"/>
                    </a:cubicBezTo>
                    <a:cubicBezTo>
                      <a:pt x="1198210" y="2795270"/>
                      <a:pt x="1152585" y="2748978"/>
                      <a:pt x="1104198" y="2706878"/>
                    </a:cubicBezTo>
                    <a:cubicBezTo>
                      <a:pt x="1086482" y="2691448"/>
                      <a:pt x="1066860" y="2678779"/>
                      <a:pt x="1047143" y="2667540"/>
                    </a:cubicBezTo>
                    <a:cubicBezTo>
                      <a:pt x="1000947" y="2641060"/>
                      <a:pt x="954275" y="2616009"/>
                      <a:pt x="907602" y="2590768"/>
                    </a:cubicBezTo>
                    <a:cubicBezTo>
                      <a:pt x="901982" y="2587720"/>
                      <a:pt x="895505" y="2587625"/>
                      <a:pt x="889409" y="2586101"/>
                    </a:cubicBezTo>
                    <a:cubicBezTo>
                      <a:pt x="888647" y="2588292"/>
                      <a:pt x="887981" y="2590483"/>
                      <a:pt x="887219" y="2592578"/>
                    </a:cubicBezTo>
                    <a:cubicBezTo>
                      <a:pt x="956656" y="2644299"/>
                      <a:pt x="1019807" y="2705830"/>
                      <a:pt x="1079243" y="2773553"/>
                    </a:cubicBezTo>
                    <a:close/>
                    <a:moveTo>
                      <a:pt x="933891" y="2513140"/>
                    </a:moveTo>
                    <a:cubicBezTo>
                      <a:pt x="928367" y="2510949"/>
                      <a:pt x="924557" y="2509330"/>
                      <a:pt x="920937" y="2507901"/>
                    </a:cubicBezTo>
                    <a:cubicBezTo>
                      <a:pt x="913984" y="2521236"/>
                      <a:pt x="913984" y="2521236"/>
                      <a:pt x="918175" y="2545906"/>
                    </a:cubicBezTo>
                    <a:cubicBezTo>
                      <a:pt x="1035713" y="2573242"/>
                      <a:pt x="1147727" y="2623058"/>
                      <a:pt x="1254503" y="2692781"/>
                    </a:cubicBezTo>
                    <a:cubicBezTo>
                      <a:pt x="1249359" y="2690781"/>
                      <a:pt x="1244216" y="2689066"/>
                      <a:pt x="1239263" y="2686685"/>
                    </a:cubicBezTo>
                    <a:cubicBezTo>
                      <a:pt x="1188399" y="2661730"/>
                      <a:pt x="1138393" y="2633535"/>
                      <a:pt x="1086482" y="2612581"/>
                    </a:cubicBezTo>
                    <a:cubicBezTo>
                      <a:pt x="1034570" y="2591626"/>
                      <a:pt x="980849" y="2578195"/>
                      <a:pt x="927986" y="2561146"/>
                    </a:cubicBezTo>
                    <a:cubicBezTo>
                      <a:pt x="917603" y="2557812"/>
                      <a:pt x="912746" y="2562574"/>
                      <a:pt x="911698" y="2578195"/>
                    </a:cubicBezTo>
                    <a:cubicBezTo>
                      <a:pt x="915984" y="2580767"/>
                      <a:pt x="920937" y="2584196"/>
                      <a:pt x="926176" y="2586958"/>
                    </a:cubicBezTo>
                    <a:cubicBezTo>
                      <a:pt x="978944" y="2614295"/>
                      <a:pt x="1034094" y="2636298"/>
                      <a:pt x="1084005" y="2670302"/>
                    </a:cubicBezTo>
                    <a:cubicBezTo>
                      <a:pt x="1128868" y="2700877"/>
                      <a:pt x="1169540" y="2742311"/>
                      <a:pt x="1208973" y="2783650"/>
                    </a:cubicBezTo>
                    <a:cubicBezTo>
                      <a:pt x="1233548" y="2809462"/>
                      <a:pt x="1259170" y="2828608"/>
                      <a:pt x="1289364" y="2840038"/>
                    </a:cubicBezTo>
                    <a:cubicBezTo>
                      <a:pt x="1310986" y="2848134"/>
                      <a:pt x="1332512" y="2856992"/>
                      <a:pt x="1353372" y="2867755"/>
                    </a:cubicBezTo>
                    <a:cubicBezTo>
                      <a:pt x="1380137" y="2881662"/>
                      <a:pt x="1407569" y="2881281"/>
                      <a:pt x="1435192" y="2876709"/>
                    </a:cubicBezTo>
                    <a:cubicBezTo>
                      <a:pt x="1450432" y="2874232"/>
                      <a:pt x="1464243" y="2853182"/>
                      <a:pt x="1463005" y="2834323"/>
                    </a:cubicBezTo>
                    <a:cubicBezTo>
                      <a:pt x="1461576" y="2812320"/>
                      <a:pt x="1456814" y="2791079"/>
                      <a:pt x="1443860" y="2774506"/>
                    </a:cubicBezTo>
                    <a:cubicBezTo>
                      <a:pt x="1400235" y="2718117"/>
                      <a:pt x="1348610" y="2674398"/>
                      <a:pt x="1292222" y="2642584"/>
                    </a:cubicBezTo>
                    <a:cubicBezTo>
                      <a:pt x="1242215" y="2614390"/>
                      <a:pt x="1189066" y="2594388"/>
                      <a:pt x="1136678" y="2573718"/>
                    </a:cubicBezTo>
                    <a:cubicBezTo>
                      <a:pt x="1089149" y="2554954"/>
                      <a:pt x="1041143" y="2536952"/>
                      <a:pt x="990755" y="2533333"/>
                    </a:cubicBezTo>
                    <a:cubicBezTo>
                      <a:pt x="976754" y="2532285"/>
                      <a:pt x="962657" y="2530666"/>
                      <a:pt x="948655" y="2528856"/>
                    </a:cubicBezTo>
                    <a:cubicBezTo>
                      <a:pt x="940368" y="2527808"/>
                      <a:pt x="932177" y="2525998"/>
                      <a:pt x="923890" y="2524474"/>
                    </a:cubicBezTo>
                    <a:cubicBezTo>
                      <a:pt x="923795" y="2522855"/>
                      <a:pt x="923699" y="2521236"/>
                      <a:pt x="923699" y="2519712"/>
                    </a:cubicBezTo>
                    <a:cubicBezTo>
                      <a:pt x="926557" y="2517807"/>
                      <a:pt x="929414" y="2515997"/>
                      <a:pt x="933891" y="2513140"/>
                    </a:cubicBezTo>
                    <a:close/>
                    <a:moveTo>
                      <a:pt x="544128" y="3084449"/>
                    </a:moveTo>
                    <a:cubicBezTo>
                      <a:pt x="545462" y="3084925"/>
                      <a:pt x="546795" y="3085497"/>
                      <a:pt x="548129" y="3085973"/>
                    </a:cubicBezTo>
                    <a:cubicBezTo>
                      <a:pt x="540413" y="3121406"/>
                      <a:pt x="532889" y="3156839"/>
                      <a:pt x="524983" y="3192177"/>
                    </a:cubicBezTo>
                    <a:cubicBezTo>
                      <a:pt x="516791" y="3228753"/>
                      <a:pt x="508981" y="3265519"/>
                      <a:pt x="499742" y="3301714"/>
                    </a:cubicBezTo>
                    <a:cubicBezTo>
                      <a:pt x="490693" y="3337052"/>
                      <a:pt x="479834" y="3371818"/>
                      <a:pt x="468976" y="3409633"/>
                    </a:cubicBezTo>
                    <a:cubicBezTo>
                      <a:pt x="476596" y="3409633"/>
                      <a:pt x="481454" y="3411538"/>
                      <a:pt x="483549" y="3409347"/>
                    </a:cubicBezTo>
                    <a:cubicBezTo>
                      <a:pt x="496217" y="3396202"/>
                      <a:pt x="510505" y="3384201"/>
                      <a:pt x="520125" y="3367913"/>
                    </a:cubicBezTo>
                    <a:cubicBezTo>
                      <a:pt x="533841" y="3344863"/>
                      <a:pt x="545843" y="3319526"/>
                      <a:pt x="555082" y="3293332"/>
                    </a:cubicBezTo>
                    <a:cubicBezTo>
                      <a:pt x="564131" y="3267615"/>
                      <a:pt x="570512" y="3239897"/>
                      <a:pt x="575084" y="3212370"/>
                    </a:cubicBezTo>
                    <a:cubicBezTo>
                      <a:pt x="590705" y="3117977"/>
                      <a:pt x="610613" y="3025108"/>
                      <a:pt x="630901" y="2932240"/>
                    </a:cubicBezTo>
                    <a:cubicBezTo>
                      <a:pt x="646808" y="2859564"/>
                      <a:pt x="661381" y="2786221"/>
                      <a:pt x="673763" y="2712498"/>
                    </a:cubicBezTo>
                    <a:cubicBezTo>
                      <a:pt x="676621" y="2695448"/>
                      <a:pt x="677573" y="2679351"/>
                      <a:pt x="686051" y="2664682"/>
                    </a:cubicBezTo>
                    <a:cubicBezTo>
                      <a:pt x="688146" y="2660967"/>
                      <a:pt x="685670" y="2653062"/>
                      <a:pt x="685384" y="2647061"/>
                    </a:cubicBezTo>
                    <a:cubicBezTo>
                      <a:pt x="681098" y="2649252"/>
                      <a:pt x="676716" y="2651538"/>
                      <a:pt x="672430" y="2653728"/>
                    </a:cubicBezTo>
                    <a:cubicBezTo>
                      <a:pt x="664238" y="2657824"/>
                      <a:pt x="656142" y="2664873"/>
                      <a:pt x="647855" y="2665063"/>
                    </a:cubicBezTo>
                    <a:cubicBezTo>
                      <a:pt x="637759" y="2665349"/>
                      <a:pt x="633568" y="2671350"/>
                      <a:pt x="629282" y="2680684"/>
                    </a:cubicBezTo>
                    <a:cubicBezTo>
                      <a:pt x="601945" y="2740597"/>
                      <a:pt x="578418" y="2802604"/>
                      <a:pt x="558130" y="2866898"/>
                    </a:cubicBezTo>
                    <a:cubicBezTo>
                      <a:pt x="526888" y="2965863"/>
                      <a:pt x="491741" y="3063018"/>
                      <a:pt x="462499" y="3162840"/>
                    </a:cubicBezTo>
                    <a:cubicBezTo>
                      <a:pt x="448592" y="3210465"/>
                      <a:pt x="442306" y="3262281"/>
                      <a:pt x="436400" y="3312859"/>
                    </a:cubicBezTo>
                    <a:cubicBezTo>
                      <a:pt x="432971" y="3342767"/>
                      <a:pt x="437829" y="3373914"/>
                      <a:pt x="452974" y="3400108"/>
                    </a:cubicBezTo>
                    <a:cubicBezTo>
                      <a:pt x="454593" y="3402965"/>
                      <a:pt x="456879" y="3405346"/>
                      <a:pt x="460975" y="3410966"/>
                    </a:cubicBezTo>
                    <a:cubicBezTo>
                      <a:pt x="489264" y="3300285"/>
                      <a:pt x="516696" y="3192367"/>
                      <a:pt x="544128" y="3084449"/>
                    </a:cubicBezTo>
                    <a:close/>
                    <a:moveTo>
                      <a:pt x="1844767" y="1337659"/>
                    </a:moveTo>
                    <a:cubicBezTo>
                      <a:pt x="1814763" y="1246029"/>
                      <a:pt x="1784474" y="1154589"/>
                      <a:pt x="1755613" y="1062482"/>
                    </a:cubicBezTo>
                    <a:cubicBezTo>
                      <a:pt x="1746278" y="1032764"/>
                      <a:pt x="1740659" y="1001141"/>
                      <a:pt x="1733420" y="970375"/>
                    </a:cubicBezTo>
                    <a:cubicBezTo>
                      <a:pt x="1732562" y="966756"/>
                      <a:pt x="1732848" y="961898"/>
                      <a:pt x="1731038" y="959707"/>
                    </a:cubicBezTo>
                    <a:cubicBezTo>
                      <a:pt x="1727419" y="955326"/>
                      <a:pt x="1722656" y="952373"/>
                      <a:pt x="1718370" y="948849"/>
                    </a:cubicBezTo>
                    <a:cubicBezTo>
                      <a:pt x="1715894" y="953802"/>
                      <a:pt x="1711322" y="958850"/>
                      <a:pt x="1711417" y="963803"/>
                    </a:cubicBezTo>
                    <a:cubicBezTo>
                      <a:pt x="1711893" y="988854"/>
                      <a:pt x="1711607" y="1014381"/>
                      <a:pt x="1715322" y="1038955"/>
                    </a:cubicBezTo>
                    <a:cubicBezTo>
                      <a:pt x="1724180" y="1097248"/>
                      <a:pt x="1735515" y="1155065"/>
                      <a:pt x="1745231" y="1213168"/>
                    </a:cubicBezTo>
                    <a:cubicBezTo>
                      <a:pt x="1762090" y="1313751"/>
                      <a:pt x="1794475" y="1406906"/>
                      <a:pt x="1833623" y="1496346"/>
                    </a:cubicBezTo>
                    <a:cubicBezTo>
                      <a:pt x="1856292" y="1548162"/>
                      <a:pt x="1882962" y="1597311"/>
                      <a:pt x="1908584" y="1649317"/>
                    </a:cubicBezTo>
                    <a:cubicBezTo>
                      <a:pt x="1918490" y="1639507"/>
                      <a:pt x="1925253" y="1632649"/>
                      <a:pt x="1932587" y="1625409"/>
                    </a:cubicBezTo>
                    <a:cubicBezTo>
                      <a:pt x="1922491" y="1594644"/>
                      <a:pt x="1912490" y="1564259"/>
                      <a:pt x="1902584" y="1533970"/>
                    </a:cubicBezTo>
                    <a:cubicBezTo>
                      <a:pt x="1903727" y="1533303"/>
                      <a:pt x="1904870" y="1532731"/>
                      <a:pt x="1906013" y="1532065"/>
                    </a:cubicBezTo>
                    <a:cubicBezTo>
                      <a:pt x="1914585" y="1554829"/>
                      <a:pt x="1923443" y="1577403"/>
                      <a:pt x="1931730" y="1600263"/>
                    </a:cubicBezTo>
                    <a:cubicBezTo>
                      <a:pt x="1941446" y="1627124"/>
                      <a:pt x="1941160" y="1627219"/>
                      <a:pt x="1964401" y="1619313"/>
                    </a:cubicBezTo>
                    <a:cubicBezTo>
                      <a:pt x="1967258" y="1618361"/>
                      <a:pt x="1970211" y="1618170"/>
                      <a:pt x="1974402" y="1617313"/>
                    </a:cubicBezTo>
                    <a:cubicBezTo>
                      <a:pt x="1964401" y="1588071"/>
                      <a:pt x="1954209" y="1560068"/>
                      <a:pt x="1945065" y="1531493"/>
                    </a:cubicBezTo>
                    <a:cubicBezTo>
                      <a:pt x="1923158" y="1463294"/>
                      <a:pt x="1906394" y="1393380"/>
                      <a:pt x="1897440" y="1320324"/>
                    </a:cubicBezTo>
                    <a:cubicBezTo>
                      <a:pt x="1894106" y="1293082"/>
                      <a:pt x="1882391" y="1267079"/>
                      <a:pt x="1873056" y="1241361"/>
                    </a:cubicBezTo>
                    <a:cubicBezTo>
                      <a:pt x="1843433" y="1158875"/>
                      <a:pt x="1813239" y="1076674"/>
                      <a:pt x="1783140" y="994473"/>
                    </a:cubicBezTo>
                    <a:cubicBezTo>
                      <a:pt x="1778378" y="981329"/>
                      <a:pt x="1772663" y="968756"/>
                      <a:pt x="1767900" y="955611"/>
                    </a:cubicBezTo>
                    <a:cubicBezTo>
                      <a:pt x="1763900" y="944277"/>
                      <a:pt x="1757994" y="931704"/>
                      <a:pt x="1748183" y="935418"/>
                    </a:cubicBezTo>
                    <a:cubicBezTo>
                      <a:pt x="1736944" y="939705"/>
                      <a:pt x="1739801" y="955421"/>
                      <a:pt x="1742564" y="966279"/>
                    </a:cubicBezTo>
                    <a:cubicBezTo>
                      <a:pt x="1753613" y="1009047"/>
                      <a:pt x="1764471" y="1051909"/>
                      <a:pt x="1777235" y="1093819"/>
                    </a:cubicBezTo>
                    <a:cubicBezTo>
                      <a:pt x="1802571" y="1176782"/>
                      <a:pt x="1829146" y="1259078"/>
                      <a:pt x="1855054" y="1341755"/>
                    </a:cubicBezTo>
                    <a:cubicBezTo>
                      <a:pt x="1857054" y="1348232"/>
                      <a:pt x="1857911" y="1355280"/>
                      <a:pt x="1859245" y="1362043"/>
                    </a:cubicBezTo>
                    <a:cubicBezTo>
                      <a:pt x="1858007" y="1362615"/>
                      <a:pt x="1856768" y="1363282"/>
                      <a:pt x="1855625" y="1363853"/>
                    </a:cubicBezTo>
                    <a:cubicBezTo>
                      <a:pt x="1852006" y="1354995"/>
                      <a:pt x="1847720" y="1346708"/>
                      <a:pt x="1844767" y="1337659"/>
                    </a:cubicBezTo>
                    <a:close/>
                    <a:moveTo>
                      <a:pt x="973896" y="2066512"/>
                    </a:moveTo>
                    <a:cubicBezTo>
                      <a:pt x="973039" y="2068132"/>
                      <a:pt x="971420" y="2069179"/>
                      <a:pt x="967610" y="2068894"/>
                    </a:cubicBezTo>
                    <a:cubicBezTo>
                      <a:pt x="970467" y="2061274"/>
                      <a:pt x="972753" y="2053273"/>
                      <a:pt x="976277" y="2046129"/>
                    </a:cubicBezTo>
                    <a:cubicBezTo>
                      <a:pt x="995327" y="2007457"/>
                      <a:pt x="1015711" y="1969738"/>
                      <a:pt x="1033808" y="1930305"/>
                    </a:cubicBezTo>
                    <a:cubicBezTo>
                      <a:pt x="1061240" y="1870583"/>
                      <a:pt x="1087339" y="1809813"/>
                      <a:pt x="1113818" y="1749330"/>
                    </a:cubicBezTo>
                    <a:cubicBezTo>
                      <a:pt x="1119343" y="1736661"/>
                      <a:pt x="1124010" y="1723422"/>
                      <a:pt x="1129058" y="1710468"/>
                    </a:cubicBezTo>
                    <a:cubicBezTo>
                      <a:pt x="1134107" y="1697514"/>
                      <a:pt x="1130392" y="1689703"/>
                      <a:pt x="1118771" y="1690751"/>
                    </a:cubicBezTo>
                    <a:cubicBezTo>
                      <a:pt x="1100674" y="1692466"/>
                      <a:pt x="1084196" y="1701228"/>
                      <a:pt x="1071908" y="1717421"/>
                    </a:cubicBezTo>
                    <a:cubicBezTo>
                      <a:pt x="1054001" y="1740948"/>
                      <a:pt x="1035332" y="1764474"/>
                      <a:pt x="1021426" y="1791525"/>
                    </a:cubicBezTo>
                    <a:cubicBezTo>
                      <a:pt x="973896" y="1883632"/>
                      <a:pt x="929891" y="1978501"/>
                      <a:pt x="892076" y="2077657"/>
                    </a:cubicBezTo>
                    <a:cubicBezTo>
                      <a:pt x="871217" y="2132425"/>
                      <a:pt x="854834" y="2189099"/>
                      <a:pt x="842070" y="2247583"/>
                    </a:cubicBezTo>
                    <a:cubicBezTo>
                      <a:pt x="839784" y="2258155"/>
                      <a:pt x="838355" y="2266823"/>
                      <a:pt x="847690" y="2273586"/>
                    </a:cubicBezTo>
                    <a:cubicBezTo>
                      <a:pt x="850928" y="2275967"/>
                      <a:pt x="852262" y="2282158"/>
                      <a:pt x="852643" y="2282920"/>
                    </a:cubicBezTo>
                    <a:cubicBezTo>
                      <a:pt x="863406" y="2287873"/>
                      <a:pt x="871502" y="2291683"/>
                      <a:pt x="881694" y="2296351"/>
                    </a:cubicBezTo>
                    <a:cubicBezTo>
                      <a:pt x="911222" y="2252726"/>
                      <a:pt x="944178" y="2207768"/>
                      <a:pt x="973706" y="2159476"/>
                    </a:cubicBezTo>
                    <a:cubicBezTo>
                      <a:pt x="1015711" y="2090706"/>
                      <a:pt x="1055811" y="2019840"/>
                      <a:pt x="1087339" y="1942401"/>
                    </a:cubicBezTo>
                    <a:cubicBezTo>
                      <a:pt x="1111628" y="1882870"/>
                      <a:pt x="1135345" y="1822767"/>
                      <a:pt x="1148394" y="1757331"/>
                    </a:cubicBezTo>
                    <a:cubicBezTo>
                      <a:pt x="1151156" y="1743520"/>
                      <a:pt x="1152109" y="1728851"/>
                      <a:pt x="1152299" y="1714563"/>
                    </a:cubicBezTo>
                    <a:cubicBezTo>
                      <a:pt x="1152395" y="1708467"/>
                      <a:pt x="1148489" y="1702371"/>
                      <a:pt x="1146489" y="1696180"/>
                    </a:cubicBezTo>
                    <a:cubicBezTo>
                      <a:pt x="1144775" y="1696561"/>
                      <a:pt x="1143060" y="1696942"/>
                      <a:pt x="1141250" y="1697323"/>
                    </a:cubicBezTo>
                    <a:cubicBezTo>
                      <a:pt x="1098102" y="1829530"/>
                      <a:pt x="1036571" y="1948402"/>
                      <a:pt x="973896" y="2066512"/>
                    </a:cubicBezTo>
                    <a:close/>
                    <a:moveTo>
                      <a:pt x="1193257" y="2442369"/>
                    </a:moveTo>
                    <a:cubicBezTo>
                      <a:pt x="1134011" y="2438844"/>
                      <a:pt x="1074861" y="2430653"/>
                      <a:pt x="1015520" y="2437511"/>
                    </a:cubicBezTo>
                    <a:cubicBezTo>
                      <a:pt x="989231" y="2440559"/>
                      <a:pt x="963228" y="2446274"/>
                      <a:pt x="938463" y="2450560"/>
                    </a:cubicBezTo>
                    <a:cubicBezTo>
                      <a:pt x="932272" y="2466943"/>
                      <a:pt x="926938" y="2481040"/>
                      <a:pt x="920461" y="2498090"/>
                    </a:cubicBezTo>
                    <a:cubicBezTo>
                      <a:pt x="932272" y="2500090"/>
                      <a:pt x="943416" y="2503900"/>
                      <a:pt x="954560" y="2503615"/>
                    </a:cubicBezTo>
                    <a:cubicBezTo>
                      <a:pt x="1025331" y="2501709"/>
                      <a:pt x="1094673" y="2518664"/>
                      <a:pt x="1164682" y="2527427"/>
                    </a:cubicBezTo>
                    <a:cubicBezTo>
                      <a:pt x="1253741" y="2538571"/>
                      <a:pt x="1342799" y="2536857"/>
                      <a:pt x="1431763" y="2525427"/>
                    </a:cubicBezTo>
                    <a:cubicBezTo>
                      <a:pt x="1452813" y="2522760"/>
                      <a:pt x="1473673" y="2515521"/>
                      <a:pt x="1494342" y="2509044"/>
                    </a:cubicBezTo>
                    <a:cubicBezTo>
                      <a:pt x="1512916" y="2503234"/>
                      <a:pt x="1514059" y="2495137"/>
                      <a:pt x="1506344" y="2473897"/>
                    </a:cubicBezTo>
                    <a:cubicBezTo>
                      <a:pt x="1492532" y="2435892"/>
                      <a:pt x="1463957" y="2428081"/>
                      <a:pt x="1437097" y="2414461"/>
                    </a:cubicBezTo>
                    <a:cubicBezTo>
                      <a:pt x="1416999" y="2404269"/>
                      <a:pt x="1397378" y="2401316"/>
                      <a:pt x="1376327" y="2403602"/>
                    </a:cubicBezTo>
                    <a:cubicBezTo>
                      <a:pt x="1369755" y="2404269"/>
                      <a:pt x="1362516" y="2402459"/>
                      <a:pt x="1356325" y="2399411"/>
                    </a:cubicBezTo>
                    <a:cubicBezTo>
                      <a:pt x="1330036" y="2386076"/>
                      <a:pt x="1302794" y="2382076"/>
                      <a:pt x="1274696" y="2383980"/>
                    </a:cubicBezTo>
                    <a:cubicBezTo>
                      <a:pt x="1224023" y="2387409"/>
                      <a:pt x="1173159" y="2388267"/>
                      <a:pt x="1122772" y="2394839"/>
                    </a:cubicBezTo>
                    <a:cubicBezTo>
                      <a:pt x="1091720" y="2398840"/>
                      <a:pt x="1061336" y="2411317"/>
                      <a:pt x="1030951" y="2422080"/>
                    </a:cubicBezTo>
                    <a:cubicBezTo>
                      <a:pt x="1105055" y="2427224"/>
                      <a:pt x="1179160" y="2432367"/>
                      <a:pt x="1253360" y="2437511"/>
                    </a:cubicBezTo>
                    <a:cubicBezTo>
                      <a:pt x="1253169" y="2439226"/>
                      <a:pt x="1253074" y="2440940"/>
                      <a:pt x="1252883" y="2442750"/>
                    </a:cubicBezTo>
                    <a:cubicBezTo>
                      <a:pt x="1232976" y="2442559"/>
                      <a:pt x="1213069" y="2443607"/>
                      <a:pt x="1193257" y="2442369"/>
                    </a:cubicBezTo>
                    <a:close/>
                    <a:moveTo>
                      <a:pt x="2264534" y="1828578"/>
                    </a:moveTo>
                    <a:cubicBezTo>
                      <a:pt x="2292251" y="1827244"/>
                      <a:pt x="2319874" y="1824768"/>
                      <a:pt x="2347496" y="1822767"/>
                    </a:cubicBezTo>
                    <a:cubicBezTo>
                      <a:pt x="2353211" y="1822386"/>
                      <a:pt x="2358926" y="1822101"/>
                      <a:pt x="2364642" y="1821815"/>
                    </a:cubicBezTo>
                    <a:cubicBezTo>
                      <a:pt x="2364737" y="1823911"/>
                      <a:pt x="2364832" y="1826101"/>
                      <a:pt x="2364927" y="1828197"/>
                    </a:cubicBezTo>
                    <a:cubicBezTo>
                      <a:pt x="2328065" y="1832102"/>
                      <a:pt x="2291204" y="1835912"/>
                      <a:pt x="2253961" y="1839817"/>
                    </a:cubicBezTo>
                    <a:cubicBezTo>
                      <a:pt x="2245484" y="1855915"/>
                      <a:pt x="2249579" y="1873250"/>
                      <a:pt x="2255199" y="1889919"/>
                    </a:cubicBezTo>
                    <a:cubicBezTo>
                      <a:pt x="2256723" y="1894300"/>
                      <a:pt x="2261676" y="1898396"/>
                      <a:pt x="2265581" y="1899539"/>
                    </a:cubicBezTo>
                    <a:cubicBezTo>
                      <a:pt x="2287108" y="1905730"/>
                      <a:pt x="2308730" y="1912683"/>
                      <a:pt x="2330542" y="1916208"/>
                    </a:cubicBezTo>
                    <a:cubicBezTo>
                      <a:pt x="2421792" y="1931257"/>
                      <a:pt x="2513422" y="1937449"/>
                      <a:pt x="2604862" y="1920303"/>
                    </a:cubicBezTo>
                    <a:cubicBezTo>
                      <a:pt x="2668584" y="1908397"/>
                      <a:pt x="2728782" y="1880584"/>
                      <a:pt x="2787456" y="1847818"/>
                    </a:cubicBezTo>
                    <a:cubicBezTo>
                      <a:pt x="2795267" y="1843437"/>
                      <a:pt x="2802887" y="1838484"/>
                      <a:pt x="2810507" y="1833721"/>
                    </a:cubicBezTo>
                    <a:cubicBezTo>
                      <a:pt x="2810030" y="1832007"/>
                      <a:pt x="2809554" y="1830292"/>
                      <a:pt x="2808983" y="1828578"/>
                    </a:cubicBezTo>
                    <a:cubicBezTo>
                      <a:pt x="2783551" y="1834959"/>
                      <a:pt x="2758119" y="1841341"/>
                      <a:pt x="2732687" y="1847723"/>
                    </a:cubicBezTo>
                    <a:cubicBezTo>
                      <a:pt x="2732402" y="1846961"/>
                      <a:pt x="2732211" y="1846294"/>
                      <a:pt x="2731925" y="1845532"/>
                    </a:cubicBezTo>
                    <a:cubicBezTo>
                      <a:pt x="2733640" y="1844008"/>
                      <a:pt x="2735259" y="1841722"/>
                      <a:pt x="2737164" y="1841055"/>
                    </a:cubicBezTo>
                    <a:cubicBezTo>
                      <a:pt x="2759738" y="1833150"/>
                      <a:pt x="2782313" y="1825434"/>
                      <a:pt x="2804982" y="1817910"/>
                    </a:cubicBezTo>
                    <a:cubicBezTo>
                      <a:pt x="2812602" y="1815338"/>
                      <a:pt x="2816222" y="1805432"/>
                      <a:pt x="2810030" y="1799050"/>
                    </a:cubicBezTo>
                    <a:cubicBezTo>
                      <a:pt x="2801839" y="1790668"/>
                      <a:pt x="2791933" y="1781143"/>
                      <a:pt x="2782027" y="1779905"/>
                    </a:cubicBezTo>
                    <a:cubicBezTo>
                      <a:pt x="2731830" y="1773523"/>
                      <a:pt x="2681729" y="1777809"/>
                      <a:pt x="2631437" y="1783144"/>
                    </a:cubicBezTo>
                    <a:cubicBezTo>
                      <a:pt x="2576573" y="1788954"/>
                      <a:pt x="2521423" y="1788763"/>
                      <a:pt x="2466559" y="1793907"/>
                    </a:cubicBezTo>
                    <a:cubicBezTo>
                      <a:pt x="2412933" y="1798860"/>
                      <a:pt x="2359593" y="1807432"/>
                      <a:pt x="2306063" y="1813814"/>
                    </a:cubicBezTo>
                    <a:cubicBezTo>
                      <a:pt x="2287489" y="1816005"/>
                      <a:pt x="2268820" y="1816100"/>
                      <a:pt x="2250151" y="1817148"/>
                    </a:cubicBezTo>
                    <a:cubicBezTo>
                      <a:pt x="2249579" y="1819053"/>
                      <a:pt x="2249008" y="1821053"/>
                      <a:pt x="2248532" y="1822958"/>
                    </a:cubicBezTo>
                    <a:cubicBezTo>
                      <a:pt x="2254056" y="1824958"/>
                      <a:pt x="2259390" y="1828863"/>
                      <a:pt x="2264534" y="1828578"/>
                    </a:cubicBezTo>
                    <a:close/>
                    <a:moveTo>
                      <a:pt x="1481483" y="4174204"/>
                    </a:moveTo>
                    <a:cubicBezTo>
                      <a:pt x="1415856" y="4265073"/>
                      <a:pt x="1360135" y="4364895"/>
                      <a:pt x="1312224" y="4471575"/>
                    </a:cubicBezTo>
                    <a:cubicBezTo>
                      <a:pt x="1290888" y="4519105"/>
                      <a:pt x="1269076" y="4566444"/>
                      <a:pt x="1249645" y="4615212"/>
                    </a:cubicBezTo>
                    <a:cubicBezTo>
                      <a:pt x="1234405" y="4653312"/>
                      <a:pt x="1222308" y="4693412"/>
                      <a:pt x="1208973" y="4732750"/>
                    </a:cubicBezTo>
                    <a:cubicBezTo>
                      <a:pt x="1207544" y="4737037"/>
                      <a:pt x="1206401" y="4741990"/>
                      <a:pt x="1206497" y="4746657"/>
                    </a:cubicBezTo>
                    <a:cubicBezTo>
                      <a:pt x="1206687" y="4778756"/>
                      <a:pt x="1208973" y="4811046"/>
                      <a:pt x="1207163" y="4842955"/>
                    </a:cubicBezTo>
                    <a:cubicBezTo>
                      <a:pt x="1205354" y="4874673"/>
                      <a:pt x="1199543" y="4906010"/>
                      <a:pt x="1195733" y="4935728"/>
                    </a:cubicBezTo>
                    <a:cubicBezTo>
                      <a:pt x="1220213" y="4917630"/>
                      <a:pt x="1228880" y="4884484"/>
                      <a:pt x="1239263" y="4851813"/>
                    </a:cubicBezTo>
                    <a:cubicBezTo>
                      <a:pt x="1248883" y="4821619"/>
                      <a:pt x="1261932" y="4793139"/>
                      <a:pt x="1272505" y="4763421"/>
                    </a:cubicBezTo>
                    <a:cubicBezTo>
                      <a:pt x="1275743" y="4754372"/>
                      <a:pt x="1277934" y="4743228"/>
                      <a:pt x="1276982" y="4733703"/>
                    </a:cubicBezTo>
                    <a:cubicBezTo>
                      <a:pt x="1270505" y="4668742"/>
                      <a:pt x="1274315" y="4605592"/>
                      <a:pt x="1294222" y="4544536"/>
                    </a:cubicBezTo>
                    <a:cubicBezTo>
                      <a:pt x="1294793" y="4542727"/>
                      <a:pt x="1295651" y="4541108"/>
                      <a:pt x="1297365" y="4539679"/>
                    </a:cubicBezTo>
                    <a:cubicBezTo>
                      <a:pt x="1281649" y="4603210"/>
                      <a:pt x="1276124" y="4667504"/>
                      <a:pt x="1287459" y="4734560"/>
                    </a:cubicBezTo>
                    <a:cubicBezTo>
                      <a:pt x="1304604" y="4705509"/>
                      <a:pt x="1322511" y="4677029"/>
                      <a:pt x="1338799" y="4647216"/>
                    </a:cubicBezTo>
                    <a:cubicBezTo>
                      <a:pt x="1385948" y="4561205"/>
                      <a:pt x="1432906" y="4475099"/>
                      <a:pt x="1478531" y="4387755"/>
                    </a:cubicBezTo>
                    <a:cubicBezTo>
                      <a:pt x="1485008" y="4375277"/>
                      <a:pt x="1484150" y="4356227"/>
                      <a:pt x="1485198" y="4340035"/>
                    </a:cubicBezTo>
                    <a:cubicBezTo>
                      <a:pt x="1488913" y="4285647"/>
                      <a:pt x="1489580" y="4230688"/>
                      <a:pt x="1506629" y="4179252"/>
                    </a:cubicBezTo>
                    <a:cubicBezTo>
                      <a:pt x="1513868" y="4157250"/>
                      <a:pt x="1522631" y="4136009"/>
                      <a:pt x="1531394" y="4112292"/>
                    </a:cubicBezTo>
                    <a:cubicBezTo>
                      <a:pt x="1513773" y="4134009"/>
                      <a:pt x="1496723" y="4153059"/>
                      <a:pt x="1481483" y="4174204"/>
                    </a:cubicBezTo>
                    <a:close/>
                    <a:moveTo>
                      <a:pt x="1878009" y="2192052"/>
                    </a:moveTo>
                    <a:cubicBezTo>
                      <a:pt x="1861055" y="2228247"/>
                      <a:pt x="1850196" y="2268823"/>
                      <a:pt x="1835909" y="2307114"/>
                    </a:cubicBezTo>
                    <a:cubicBezTo>
                      <a:pt x="1792094" y="2424557"/>
                      <a:pt x="1747517" y="2541524"/>
                      <a:pt x="1704178" y="2659158"/>
                    </a:cubicBezTo>
                    <a:cubicBezTo>
                      <a:pt x="1627025" y="2868422"/>
                      <a:pt x="1564351" y="3084925"/>
                      <a:pt x="1500629" y="3300952"/>
                    </a:cubicBezTo>
                    <a:cubicBezTo>
                      <a:pt x="1416332" y="3586702"/>
                      <a:pt x="1349372" y="3878929"/>
                      <a:pt x="1289459" y="4173918"/>
                    </a:cubicBezTo>
                    <a:cubicBezTo>
                      <a:pt x="1276124" y="4239641"/>
                      <a:pt x="1256979" y="4303554"/>
                      <a:pt x="1241168" y="4368419"/>
                    </a:cubicBezTo>
                    <a:cubicBezTo>
                      <a:pt x="1229166" y="4417473"/>
                      <a:pt x="1218022" y="4466812"/>
                      <a:pt x="1208116" y="4516819"/>
                    </a:cubicBezTo>
                    <a:cubicBezTo>
                      <a:pt x="1228023" y="4487196"/>
                      <a:pt x="1249645" y="4459383"/>
                      <a:pt x="1257646" y="4420426"/>
                    </a:cubicBezTo>
                    <a:cubicBezTo>
                      <a:pt x="1263456" y="4391946"/>
                      <a:pt x="1269362" y="4363466"/>
                      <a:pt x="1276410" y="4335463"/>
                    </a:cubicBezTo>
                    <a:cubicBezTo>
                      <a:pt x="1282411" y="4311555"/>
                      <a:pt x="1291460" y="4288695"/>
                      <a:pt x="1296698" y="4264597"/>
                    </a:cubicBezTo>
                    <a:cubicBezTo>
                      <a:pt x="1322606" y="4145248"/>
                      <a:pt x="1347848" y="4025614"/>
                      <a:pt x="1373089" y="3905980"/>
                    </a:cubicBezTo>
                    <a:cubicBezTo>
                      <a:pt x="1428429" y="3643567"/>
                      <a:pt x="1500629" y="3388201"/>
                      <a:pt x="1575781" y="3133979"/>
                    </a:cubicBezTo>
                    <a:cubicBezTo>
                      <a:pt x="1625501" y="2965672"/>
                      <a:pt x="1677984" y="2798890"/>
                      <a:pt x="1738373" y="2636107"/>
                    </a:cubicBezTo>
                    <a:cubicBezTo>
                      <a:pt x="1775806" y="2535142"/>
                      <a:pt x="1814763" y="2434939"/>
                      <a:pt x="1852958" y="2334355"/>
                    </a:cubicBezTo>
                    <a:cubicBezTo>
                      <a:pt x="1875533" y="2274919"/>
                      <a:pt x="1898297" y="2215579"/>
                      <a:pt x="1920300" y="2155762"/>
                    </a:cubicBezTo>
                    <a:cubicBezTo>
                      <a:pt x="1928301" y="2134045"/>
                      <a:pt x="1934397" y="2111280"/>
                      <a:pt x="1941446" y="2088991"/>
                    </a:cubicBezTo>
                    <a:cubicBezTo>
                      <a:pt x="1940588" y="2088324"/>
                      <a:pt x="1939826" y="2087753"/>
                      <a:pt x="1938969" y="2087182"/>
                    </a:cubicBezTo>
                    <a:cubicBezTo>
                      <a:pt x="1918205" y="2122138"/>
                      <a:pt x="1895345" y="2155000"/>
                      <a:pt x="1878009" y="2192052"/>
                    </a:cubicBezTo>
                    <a:close/>
                    <a:moveTo>
                      <a:pt x="2227196" y="2014887"/>
                    </a:moveTo>
                    <a:cubicBezTo>
                      <a:pt x="2268248" y="2048320"/>
                      <a:pt x="2310920" y="2081657"/>
                      <a:pt x="2352354" y="2117185"/>
                    </a:cubicBezTo>
                    <a:cubicBezTo>
                      <a:pt x="2385215" y="2145379"/>
                      <a:pt x="2418553" y="2171859"/>
                      <a:pt x="2455319" y="2191671"/>
                    </a:cubicBezTo>
                    <a:cubicBezTo>
                      <a:pt x="2509421" y="2220817"/>
                      <a:pt x="2562380" y="2253107"/>
                      <a:pt x="2616959" y="2280539"/>
                    </a:cubicBezTo>
                    <a:cubicBezTo>
                      <a:pt x="2639914" y="2292064"/>
                      <a:pt x="2665727" y="2294826"/>
                      <a:pt x="2690396" y="2301018"/>
                    </a:cubicBezTo>
                    <a:cubicBezTo>
                      <a:pt x="2702493" y="2304066"/>
                      <a:pt x="2714780" y="2306066"/>
                      <a:pt x="2726972" y="2308447"/>
                    </a:cubicBezTo>
                    <a:cubicBezTo>
                      <a:pt x="2738307" y="2310638"/>
                      <a:pt x="2742784" y="2305876"/>
                      <a:pt x="2743641" y="2291683"/>
                    </a:cubicBezTo>
                    <a:cubicBezTo>
                      <a:pt x="2745070" y="2268442"/>
                      <a:pt x="2732973" y="2252631"/>
                      <a:pt x="2723353" y="2236153"/>
                    </a:cubicBezTo>
                    <a:cubicBezTo>
                      <a:pt x="2697540" y="2191861"/>
                      <a:pt x="2661536" y="2162715"/>
                      <a:pt x="2624198" y="2136426"/>
                    </a:cubicBezTo>
                    <a:cubicBezTo>
                      <a:pt x="2578478" y="2104231"/>
                      <a:pt x="2533234" y="2070132"/>
                      <a:pt x="2485323" y="2044128"/>
                    </a:cubicBezTo>
                    <a:cubicBezTo>
                      <a:pt x="2439794" y="2019459"/>
                      <a:pt x="2390740" y="2004790"/>
                      <a:pt x="2343591" y="1984883"/>
                    </a:cubicBezTo>
                    <a:cubicBezTo>
                      <a:pt x="2315397" y="1972977"/>
                      <a:pt x="2287584" y="1959356"/>
                      <a:pt x="2259581" y="1946497"/>
                    </a:cubicBezTo>
                    <a:cubicBezTo>
                      <a:pt x="2256056" y="1944878"/>
                      <a:pt x="2252532" y="1943545"/>
                      <a:pt x="2248817" y="1941925"/>
                    </a:cubicBezTo>
                    <a:cubicBezTo>
                      <a:pt x="2243864" y="1953641"/>
                      <a:pt x="2247865" y="1958213"/>
                      <a:pt x="2255199" y="1962309"/>
                    </a:cubicBezTo>
                    <a:cubicBezTo>
                      <a:pt x="2281679" y="1976977"/>
                      <a:pt x="2308158" y="1991932"/>
                      <a:pt x="2334352" y="2007362"/>
                    </a:cubicBezTo>
                    <a:cubicBezTo>
                      <a:pt x="2341781" y="2011744"/>
                      <a:pt x="2348449" y="2018220"/>
                      <a:pt x="2355402" y="2023745"/>
                    </a:cubicBezTo>
                    <a:cubicBezTo>
                      <a:pt x="2354926" y="2024983"/>
                      <a:pt x="2354450" y="2026221"/>
                      <a:pt x="2353973" y="2027460"/>
                    </a:cubicBezTo>
                    <a:cubicBezTo>
                      <a:pt x="2351497" y="2026793"/>
                      <a:pt x="2348830" y="2026698"/>
                      <a:pt x="2346544" y="2025364"/>
                    </a:cubicBezTo>
                    <a:cubicBezTo>
                      <a:pt x="2315873" y="2007838"/>
                      <a:pt x="2285108" y="1990598"/>
                      <a:pt x="2254818" y="1972120"/>
                    </a:cubicBezTo>
                    <a:cubicBezTo>
                      <a:pt x="2246341" y="1966976"/>
                      <a:pt x="2241483" y="1968595"/>
                      <a:pt x="2235863" y="1979549"/>
                    </a:cubicBezTo>
                    <a:cubicBezTo>
                      <a:pt x="2243388" y="1986407"/>
                      <a:pt x="2251484" y="1992884"/>
                      <a:pt x="2258723" y="2000695"/>
                    </a:cubicBezTo>
                    <a:cubicBezTo>
                      <a:pt x="2303396" y="2048605"/>
                      <a:pt x="2355974" y="2078990"/>
                      <a:pt x="2408742" y="2109280"/>
                    </a:cubicBezTo>
                    <a:cubicBezTo>
                      <a:pt x="2438651" y="2126329"/>
                      <a:pt x="2467702" y="2145475"/>
                      <a:pt x="2497229" y="2163667"/>
                    </a:cubicBezTo>
                    <a:cubicBezTo>
                      <a:pt x="2527043" y="2182146"/>
                      <a:pt x="2556951" y="2200434"/>
                      <a:pt x="2586765" y="2219103"/>
                    </a:cubicBezTo>
                    <a:cubicBezTo>
                      <a:pt x="2591146" y="2221865"/>
                      <a:pt x="2595051" y="2225675"/>
                      <a:pt x="2597813" y="2232342"/>
                    </a:cubicBezTo>
                    <a:cubicBezTo>
                      <a:pt x="2594194" y="2230438"/>
                      <a:pt x="2590384" y="2228818"/>
                      <a:pt x="2586860" y="2226723"/>
                    </a:cubicBezTo>
                    <a:cubicBezTo>
                      <a:pt x="2517518" y="2185384"/>
                      <a:pt x="2448842" y="2142236"/>
                      <a:pt x="2378738" y="2103279"/>
                    </a:cubicBezTo>
                    <a:cubicBezTo>
                      <a:pt x="2332256" y="2077371"/>
                      <a:pt x="2292823" y="2038032"/>
                      <a:pt x="2249579" y="2005933"/>
                    </a:cubicBezTo>
                    <a:cubicBezTo>
                      <a:pt x="2243007" y="2001075"/>
                      <a:pt x="2238149" y="1992598"/>
                      <a:pt x="2230625" y="1983645"/>
                    </a:cubicBezTo>
                    <a:cubicBezTo>
                      <a:pt x="2229386" y="1995551"/>
                      <a:pt x="2228529" y="2003361"/>
                      <a:pt x="2227196" y="2014887"/>
                    </a:cubicBezTo>
                    <a:close/>
                    <a:moveTo>
                      <a:pt x="571274" y="2599246"/>
                    </a:moveTo>
                    <a:cubicBezTo>
                      <a:pt x="557463" y="2587911"/>
                      <a:pt x="542890" y="2601246"/>
                      <a:pt x="529555" y="2610961"/>
                    </a:cubicBezTo>
                    <a:cubicBezTo>
                      <a:pt x="438496" y="2677541"/>
                      <a:pt x="347913" y="2745073"/>
                      <a:pt x="257235" y="2812415"/>
                    </a:cubicBezTo>
                    <a:cubicBezTo>
                      <a:pt x="215801" y="2843276"/>
                      <a:pt x="180083" y="2883472"/>
                      <a:pt x="146555" y="2926143"/>
                    </a:cubicBezTo>
                    <a:cubicBezTo>
                      <a:pt x="118742" y="2961576"/>
                      <a:pt x="96739" y="3003296"/>
                      <a:pt x="81213" y="3049778"/>
                    </a:cubicBezTo>
                    <a:cubicBezTo>
                      <a:pt x="75689" y="3066447"/>
                      <a:pt x="77213" y="3082639"/>
                      <a:pt x="85976" y="3091021"/>
                    </a:cubicBezTo>
                    <a:cubicBezTo>
                      <a:pt x="93024" y="3097784"/>
                      <a:pt x="110931" y="3096736"/>
                      <a:pt x="119504" y="3089592"/>
                    </a:cubicBezTo>
                    <a:cubicBezTo>
                      <a:pt x="167319" y="3049588"/>
                      <a:pt x="216087" y="3011297"/>
                      <a:pt x="262855" y="2969292"/>
                    </a:cubicBezTo>
                    <a:cubicBezTo>
                      <a:pt x="298574" y="2937288"/>
                      <a:pt x="332292" y="2901664"/>
                      <a:pt x="365820" y="2866041"/>
                    </a:cubicBezTo>
                    <a:cubicBezTo>
                      <a:pt x="414588" y="2814130"/>
                      <a:pt x="462118" y="2760409"/>
                      <a:pt x="510791" y="2708307"/>
                    </a:cubicBezTo>
                    <a:cubicBezTo>
                      <a:pt x="534984" y="2682399"/>
                      <a:pt x="560511" y="2658586"/>
                      <a:pt x="585086" y="2634202"/>
                    </a:cubicBezTo>
                    <a:cubicBezTo>
                      <a:pt x="580990" y="2624106"/>
                      <a:pt x="576894" y="2613533"/>
                      <a:pt x="571274" y="2599246"/>
                    </a:cubicBezTo>
                    <a:close/>
                    <a:moveTo>
                      <a:pt x="1620739" y="1906016"/>
                    </a:moveTo>
                    <a:cubicBezTo>
                      <a:pt x="1672174" y="1895824"/>
                      <a:pt x="1723514" y="1885537"/>
                      <a:pt x="1774853" y="1874869"/>
                    </a:cubicBezTo>
                    <a:cubicBezTo>
                      <a:pt x="1793713" y="1870964"/>
                      <a:pt x="1812477" y="1865725"/>
                      <a:pt x="1831337" y="1861629"/>
                    </a:cubicBezTo>
                    <a:cubicBezTo>
                      <a:pt x="1843338" y="1859058"/>
                      <a:pt x="1840862" y="1846104"/>
                      <a:pt x="1841433" y="1837531"/>
                    </a:cubicBezTo>
                    <a:cubicBezTo>
                      <a:pt x="1841909" y="1830864"/>
                      <a:pt x="1837147" y="1823529"/>
                      <a:pt x="1834385" y="1816671"/>
                    </a:cubicBezTo>
                    <a:cubicBezTo>
                      <a:pt x="1834004" y="1815719"/>
                      <a:pt x="1831337" y="1816195"/>
                      <a:pt x="1829717" y="1816005"/>
                    </a:cubicBezTo>
                    <a:cubicBezTo>
                      <a:pt x="1767710" y="1810195"/>
                      <a:pt x="1706369" y="1820005"/>
                      <a:pt x="1644742" y="1826196"/>
                    </a:cubicBezTo>
                    <a:cubicBezTo>
                      <a:pt x="1582258" y="1832483"/>
                      <a:pt x="1519583" y="1836103"/>
                      <a:pt x="1457099" y="1843246"/>
                    </a:cubicBezTo>
                    <a:cubicBezTo>
                      <a:pt x="1434811" y="1845818"/>
                      <a:pt x="1412903" y="1854486"/>
                      <a:pt x="1390996" y="1861534"/>
                    </a:cubicBezTo>
                    <a:cubicBezTo>
                      <a:pt x="1374518" y="1866868"/>
                      <a:pt x="1358325" y="1873821"/>
                      <a:pt x="1342037" y="1880489"/>
                    </a:cubicBezTo>
                    <a:cubicBezTo>
                      <a:pt x="1336799" y="1882584"/>
                      <a:pt x="1331560" y="1885442"/>
                      <a:pt x="1326893" y="1888966"/>
                    </a:cubicBezTo>
                    <a:cubicBezTo>
                      <a:pt x="1315177" y="1897729"/>
                      <a:pt x="1305271" y="1908302"/>
                      <a:pt x="1306128" y="1927828"/>
                    </a:cubicBezTo>
                    <a:cubicBezTo>
                      <a:pt x="1307176" y="1954212"/>
                      <a:pt x="1314415" y="1974882"/>
                      <a:pt x="1338227" y="1977358"/>
                    </a:cubicBezTo>
                    <a:cubicBezTo>
                      <a:pt x="1362040" y="1979835"/>
                      <a:pt x="1385948" y="1983835"/>
                      <a:pt x="1409665" y="1982311"/>
                    </a:cubicBezTo>
                    <a:cubicBezTo>
                      <a:pt x="1481198" y="1977739"/>
                      <a:pt x="1553111" y="1975453"/>
                      <a:pt x="1623977" y="1963261"/>
                    </a:cubicBezTo>
                    <a:cubicBezTo>
                      <a:pt x="1674174" y="1954594"/>
                      <a:pt x="1723037" y="1932019"/>
                      <a:pt x="1772186" y="1914303"/>
                    </a:cubicBezTo>
                    <a:cubicBezTo>
                      <a:pt x="1793046" y="1906778"/>
                      <a:pt x="1813239" y="1896110"/>
                      <a:pt x="1833432" y="1886204"/>
                    </a:cubicBezTo>
                    <a:cubicBezTo>
                      <a:pt x="1836480" y="1884680"/>
                      <a:pt x="1838385" y="1879155"/>
                      <a:pt x="1840766" y="1875441"/>
                    </a:cubicBezTo>
                    <a:cubicBezTo>
                      <a:pt x="1838004" y="1874393"/>
                      <a:pt x="1834956" y="1871916"/>
                      <a:pt x="1832480" y="1872583"/>
                    </a:cubicBezTo>
                    <a:cubicBezTo>
                      <a:pt x="1787712" y="1883537"/>
                      <a:pt x="1743135" y="1896491"/>
                      <a:pt x="1698177" y="1905730"/>
                    </a:cubicBezTo>
                    <a:cubicBezTo>
                      <a:pt x="1659506" y="1913636"/>
                      <a:pt x="1620358" y="1917732"/>
                      <a:pt x="1581305" y="1923066"/>
                    </a:cubicBezTo>
                    <a:cubicBezTo>
                      <a:pt x="1575209" y="1923923"/>
                      <a:pt x="1568923" y="1922494"/>
                      <a:pt x="1562827" y="1922208"/>
                    </a:cubicBezTo>
                    <a:cubicBezTo>
                      <a:pt x="1562827" y="1920208"/>
                      <a:pt x="1562827" y="1918113"/>
                      <a:pt x="1562827" y="1916112"/>
                    </a:cubicBezTo>
                    <a:cubicBezTo>
                      <a:pt x="1582163" y="1912779"/>
                      <a:pt x="1601498" y="1909826"/>
                      <a:pt x="1620739" y="1906016"/>
                    </a:cubicBezTo>
                    <a:close/>
                    <a:moveTo>
                      <a:pt x="1211926" y="2313305"/>
                    </a:moveTo>
                    <a:cubicBezTo>
                      <a:pt x="1260789" y="2304733"/>
                      <a:pt x="1310319" y="2302351"/>
                      <a:pt x="1359563" y="2297113"/>
                    </a:cubicBezTo>
                    <a:cubicBezTo>
                      <a:pt x="1359659" y="2298922"/>
                      <a:pt x="1359849" y="2300732"/>
                      <a:pt x="1359944" y="2302542"/>
                    </a:cubicBezTo>
                    <a:cubicBezTo>
                      <a:pt x="1329750" y="2305971"/>
                      <a:pt x="1299461" y="2308352"/>
                      <a:pt x="1269362" y="2313115"/>
                    </a:cubicBezTo>
                    <a:cubicBezTo>
                      <a:pt x="1176207" y="2327783"/>
                      <a:pt x="1082481" y="2339594"/>
                      <a:pt x="993708" y="2381504"/>
                    </a:cubicBezTo>
                    <a:cubicBezTo>
                      <a:pt x="967895" y="2393696"/>
                      <a:pt x="943035" y="2409031"/>
                      <a:pt x="916175" y="2423795"/>
                    </a:cubicBezTo>
                    <a:cubicBezTo>
                      <a:pt x="926557" y="2432558"/>
                      <a:pt x="934558" y="2435606"/>
                      <a:pt x="946369" y="2431129"/>
                    </a:cubicBezTo>
                    <a:cubicBezTo>
                      <a:pt x="1042857" y="2394267"/>
                      <a:pt x="1139917" y="2360549"/>
                      <a:pt x="1242311" y="2365216"/>
                    </a:cubicBezTo>
                    <a:cubicBezTo>
                      <a:pt x="1258503" y="2365978"/>
                      <a:pt x="1274886" y="2362454"/>
                      <a:pt x="1290888" y="2364550"/>
                    </a:cubicBezTo>
                    <a:cubicBezTo>
                      <a:pt x="1312319" y="2367312"/>
                      <a:pt x="1333751" y="2372170"/>
                      <a:pt x="1354706" y="2378837"/>
                    </a:cubicBezTo>
                    <a:cubicBezTo>
                      <a:pt x="1371374" y="2384171"/>
                      <a:pt x="1386805" y="2387409"/>
                      <a:pt x="1403188" y="2377980"/>
                    </a:cubicBezTo>
                    <a:cubicBezTo>
                      <a:pt x="1422143" y="2367121"/>
                      <a:pt x="1442431" y="2359692"/>
                      <a:pt x="1460814" y="2347595"/>
                    </a:cubicBezTo>
                    <a:cubicBezTo>
                      <a:pt x="1486532" y="2330736"/>
                      <a:pt x="1494533" y="2300446"/>
                      <a:pt x="1484055" y="2267395"/>
                    </a:cubicBezTo>
                    <a:cubicBezTo>
                      <a:pt x="1483007" y="2263966"/>
                      <a:pt x="1479769" y="2260822"/>
                      <a:pt x="1476911" y="2259203"/>
                    </a:cubicBezTo>
                    <a:cubicBezTo>
                      <a:pt x="1424524" y="2229104"/>
                      <a:pt x="1369660" y="2217960"/>
                      <a:pt x="1312224" y="2224532"/>
                    </a:cubicBezTo>
                    <a:cubicBezTo>
                      <a:pt x="1253931" y="2231200"/>
                      <a:pt x="1196019" y="2241010"/>
                      <a:pt x="1139345" y="2259775"/>
                    </a:cubicBezTo>
                    <a:cubicBezTo>
                      <a:pt x="1119152" y="2266442"/>
                      <a:pt x="1098197" y="2272252"/>
                      <a:pt x="1079814" y="2283968"/>
                    </a:cubicBezTo>
                    <a:cubicBezTo>
                      <a:pt x="1029617" y="2315972"/>
                      <a:pt x="980564" y="2350643"/>
                      <a:pt x="931319" y="2384838"/>
                    </a:cubicBezTo>
                    <a:cubicBezTo>
                      <a:pt x="926176" y="2388457"/>
                      <a:pt x="922556" y="2395696"/>
                      <a:pt x="918270" y="2401316"/>
                    </a:cubicBezTo>
                    <a:cubicBezTo>
                      <a:pt x="919508" y="2403507"/>
                      <a:pt x="920747" y="2405698"/>
                      <a:pt x="921985" y="2407888"/>
                    </a:cubicBezTo>
                    <a:cubicBezTo>
                      <a:pt x="1012663" y="2346357"/>
                      <a:pt x="1112675" y="2330641"/>
                      <a:pt x="1211926" y="2313305"/>
                    </a:cubicBezTo>
                    <a:close/>
                    <a:moveTo>
                      <a:pt x="525269" y="2349691"/>
                    </a:moveTo>
                    <a:cubicBezTo>
                      <a:pt x="487454" y="2331593"/>
                      <a:pt x="449926" y="2312638"/>
                      <a:pt x="412493" y="2293493"/>
                    </a:cubicBezTo>
                    <a:cubicBezTo>
                      <a:pt x="382108" y="2277967"/>
                      <a:pt x="352104" y="2261108"/>
                      <a:pt x="321624" y="2245868"/>
                    </a:cubicBezTo>
                    <a:cubicBezTo>
                      <a:pt x="281048" y="2225580"/>
                      <a:pt x="239519" y="2210054"/>
                      <a:pt x="195513" y="2207006"/>
                    </a:cubicBezTo>
                    <a:cubicBezTo>
                      <a:pt x="183702" y="2206149"/>
                      <a:pt x="171986" y="2202434"/>
                      <a:pt x="160080" y="2200815"/>
                    </a:cubicBezTo>
                    <a:cubicBezTo>
                      <a:pt x="133410" y="2197195"/>
                      <a:pt x="106740" y="2193100"/>
                      <a:pt x="79975" y="2191195"/>
                    </a:cubicBezTo>
                    <a:cubicBezTo>
                      <a:pt x="71688" y="2190623"/>
                      <a:pt x="61877" y="2194338"/>
                      <a:pt x="54924" y="2200053"/>
                    </a:cubicBezTo>
                    <a:cubicBezTo>
                      <a:pt x="37684" y="2214150"/>
                      <a:pt x="37493" y="2224056"/>
                      <a:pt x="49495" y="2244439"/>
                    </a:cubicBezTo>
                    <a:cubicBezTo>
                      <a:pt x="65687" y="2272062"/>
                      <a:pt x="86261" y="2292064"/>
                      <a:pt x="109312" y="2310638"/>
                    </a:cubicBezTo>
                    <a:cubicBezTo>
                      <a:pt x="161890" y="2353120"/>
                      <a:pt x="221326" y="2367121"/>
                      <a:pt x="280762" y="2380647"/>
                    </a:cubicBezTo>
                    <a:cubicBezTo>
                      <a:pt x="331530" y="2392172"/>
                      <a:pt x="383060" y="2397982"/>
                      <a:pt x="433924" y="2408746"/>
                    </a:cubicBezTo>
                    <a:cubicBezTo>
                      <a:pt x="459737" y="2414270"/>
                      <a:pt x="484883" y="2425319"/>
                      <a:pt x="510314" y="2433987"/>
                    </a:cubicBezTo>
                    <a:cubicBezTo>
                      <a:pt x="514410" y="2435416"/>
                      <a:pt x="518411" y="2437892"/>
                      <a:pt x="522602" y="2438273"/>
                    </a:cubicBezTo>
                    <a:cubicBezTo>
                      <a:pt x="525364" y="2438464"/>
                      <a:pt x="529460" y="2436559"/>
                      <a:pt x="530793" y="2433892"/>
                    </a:cubicBezTo>
                    <a:cubicBezTo>
                      <a:pt x="531841" y="2431701"/>
                      <a:pt x="530126" y="2426748"/>
                      <a:pt x="528983" y="2423509"/>
                    </a:cubicBezTo>
                    <a:cubicBezTo>
                      <a:pt x="525173" y="2412746"/>
                      <a:pt x="520220" y="2402364"/>
                      <a:pt x="517553" y="2391220"/>
                    </a:cubicBezTo>
                    <a:cubicBezTo>
                      <a:pt x="516410" y="2386362"/>
                      <a:pt x="518601" y="2378075"/>
                      <a:pt x="521649" y="2374646"/>
                    </a:cubicBezTo>
                    <a:cubicBezTo>
                      <a:pt x="523649" y="2372455"/>
                      <a:pt x="529936" y="2376075"/>
                      <a:pt x="534222" y="2377504"/>
                    </a:cubicBezTo>
                    <a:cubicBezTo>
                      <a:pt x="536127" y="2378170"/>
                      <a:pt x="537937" y="2379599"/>
                      <a:pt x="540985" y="2381409"/>
                    </a:cubicBezTo>
                    <a:cubicBezTo>
                      <a:pt x="540318" y="2365026"/>
                      <a:pt x="536699" y="2355120"/>
                      <a:pt x="525269" y="2349691"/>
                    </a:cubicBezTo>
                    <a:close/>
                    <a:moveTo>
                      <a:pt x="2254723" y="1296702"/>
                    </a:moveTo>
                    <a:cubicBezTo>
                      <a:pt x="2238816" y="1365567"/>
                      <a:pt x="2211098" y="1427956"/>
                      <a:pt x="2186238" y="1491869"/>
                    </a:cubicBezTo>
                    <a:cubicBezTo>
                      <a:pt x="2167379" y="1540446"/>
                      <a:pt x="2149567" y="1589595"/>
                      <a:pt x="2131088" y="1639221"/>
                    </a:cubicBezTo>
                    <a:cubicBezTo>
                      <a:pt x="2134994" y="1643507"/>
                      <a:pt x="2138327" y="1647317"/>
                      <a:pt x="2142899" y="1652461"/>
                    </a:cubicBezTo>
                    <a:cubicBezTo>
                      <a:pt x="2157092" y="1619790"/>
                      <a:pt x="2171093" y="1588738"/>
                      <a:pt x="2184333" y="1557211"/>
                    </a:cubicBezTo>
                    <a:cubicBezTo>
                      <a:pt x="2200430" y="1518825"/>
                      <a:pt x="2216147" y="1480249"/>
                      <a:pt x="2231482" y="1441386"/>
                    </a:cubicBezTo>
                    <a:cubicBezTo>
                      <a:pt x="2265677" y="1354709"/>
                      <a:pt x="2292632" y="1264793"/>
                      <a:pt x="2310825" y="1170686"/>
                    </a:cubicBezTo>
                    <a:cubicBezTo>
                      <a:pt x="2315397" y="1146778"/>
                      <a:pt x="2322922" y="1123728"/>
                      <a:pt x="2326922" y="1099725"/>
                    </a:cubicBezTo>
                    <a:cubicBezTo>
                      <a:pt x="2330732" y="1077436"/>
                      <a:pt x="2331971" y="1054386"/>
                      <a:pt x="2333685" y="1031621"/>
                    </a:cubicBezTo>
                    <a:cubicBezTo>
                      <a:pt x="2334066" y="1026858"/>
                      <a:pt x="2331685" y="1021810"/>
                      <a:pt x="2328637" y="1016667"/>
                    </a:cubicBezTo>
                    <a:cubicBezTo>
                      <a:pt x="2324541" y="1064768"/>
                      <a:pt x="2316445" y="1110964"/>
                      <a:pt x="2297871" y="1153731"/>
                    </a:cubicBezTo>
                    <a:cubicBezTo>
                      <a:pt x="2301586" y="1135539"/>
                      <a:pt x="2305872" y="1117441"/>
                      <a:pt x="2308920" y="1099058"/>
                    </a:cubicBezTo>
                    <a:cubicBezTo>
                      <a:pt x="2313968" y="1067625"/>
                      <a:pt x="2319017" y="1036002"/>
                      <a:pt x="2322065" y="1004189"/>
                    </a:cubicBezTo>
                    <a:cubicBezTo>
                      <a:pt x="2322636" y="998569"/>
                      <a:pt x="2313778" y="989901"/>
                      <a:pt x="2307872" y="985710"/>
                    </a:cubicBezTo>
                    <a:cubicBezTo>
                      <a:pt x="2304348" y="983234"/>
                      <a:pt x="2296252" y="984282"/>
                      <a:pt x="2293585" y="987711"/>
                    </a:cubicBezTo>
                    <a:cubicBezTo>
                      <a:pt x="2285108" y="998855"/>
                      <a:pt x="2276535" y="1010761"/>
                      <a:pt x="2270915" y="1024287"/>
                    </a:cubicBezTo>
                    <a:cubicBezTo>
                      <a:pt x="2250532" y="1073626"/>
                      <a:pt x="2231196" y="1123632"/>
                      <a:pt x="2211765" y="1173543"/>
                    </a:cubicBezTo>
                    <a:cubicBezTo>
                      <a:pt x="2198430" y="1207643"/>
                      <a:pt x="2182904" y="1240980"/>
                      <a:pt x="2173094" y="1276604"/>
                    </a:cubicBezTo>
                    <a:cubicBezTo>
                      <a:pt x="2153186" y="1348803"/>
                      <a:pt x="2135946" y="1422241"/>
                      <a:pt x="2118801" y="1495584"/>
                    </a:cubicBezTo>
                    <a:cubicBezTo>
                      <a:pt x="2109943" y="1533493"/>
                      <a:pt x="2103466" y="1572355"/>
                      <a:pt x="2096227" y="1610836"/>
                    </a:cubicBezTo>
                    <a:cubicBezTo>
                      <a:pt x="2094322" y="1621028"/>
                      <a:pt x="2091560" y="1633411"/>
                      <a:pt x="2103466" y="1637125"/>
                    </a:cubicBezTo>
                    <a:cubicBezTo>
                      <a:pt x="2113467" y="1640269"/>
                      <a:pt x="2120420" y="1635696"/>
                      <a:pt x="2125278" y="1622266"/>
                    </a:cubicBezTo>
                    <a:cubicBezTo>
                      <a:pt x="2144042" y="1571212"/>
                      <a:pt x="2164235" y="1521016"/>
                      <a:pt x="2183476" y="1470247"/>
                    </a:cubicBezTo>
                    <a:cubicBezTo>
                      <a:pt x="2205574" y="1411764"/>
                      <a:pt x="2227291" y="1353090"/>
                      <a:pt x="2249294" y="1294511"/>
                    </a:cubicBezTo>
                    <a:cubicBezTo>
                      <a:pt x="2251008" y="1289844"/>
                      <a:pt x="2253104" y="1285367"/>
                      <a:pt x="2255104" y="1280890"/>
                    </a:cubicBezTo>
                    <a:cubicBezTo>
                      <a:pt x="2255961" y="1281271"/>
                      <a:pt x="2256818" y="1281652"/>
                      <a:pt x="2257676" y="1282033"/>
                    </a:cubicBezTo>
                    <a:cubicBezTo>
                      <a:pt x="2256723" y="1287082"/>
                      <a:pt x="2255771" y="1291939"/>
                      <a:pt x="2254723" y="1296702"/>
                    </a:cubicBezTo>
                    <a:close/>
                    <a:moveTo>
                      <a:pt x="2036791" y="1474248"/>
                    </a:moveTo>
                    <a:cubicBezTo>
                      <a:pt x="2014883" y="1341374"/>
                      <a:pt x="1996595" y="1207929"/>
                      <a:pt x="1995262" y="1071912"/>
                    </a:cubicBezTo>
                    <a:cubicBezTo>
                      <a:pt x="1994786" y="1024858"/>
                      <a:pt x="1984118" y="981234"/>
                      <a:pt x="1971926" y="937704"/>
                    </a:cubicBezTo>
                    <a:cubicBezTo>
                      <a:pt x="1970687" y="933228"/>
                      <a:pt x="1969068" y="927608"/>
                      <a:pt x="1966211" y="925608"/>
                    </a:cubicBezTo>
                    <a:cubicBezTo>
                      <a:pt x="1959448" y="920845"/>
                      <a:pt x="1951828" y="917892"/>
                      <a:pt x="1944589" y="914178"/>
                    </a:cubicBezTo>
                    <a:cubicBezTo>
                      <a:pt x="1942970" y="922179"/>
                      <a:pt x="1940112" y="930084"/>
                      <a:pt x="1939826" y="938181"/>
                    </a:cubicBezTo>
                    <a:cubicBezTo>
                      <a:pt x="1935540" y="1076293"/>
                      <a:pt x="1950209" y="1212691"/>
                      <a:pt x="1964401" y="1349184"/>
                    </a:cubicBezTo>
                    <a:cubicBezTo>
                      <a:pt x="1965258" y="1357852"/>
                      <a:pt x="1965639" y="1366615"/>
                      <a:pt x="1964496" y="1375569"/>
                    </a:cubicBezTo>
                    <a:cubicBezTo>
                      <a:pt x="1948399" y="1328896"/>
                      <a:pt x="1946970" y="1278604"/>
                      <a:pt x="1941636" y="1229550"/>
                    </a:cubicBezTo>
                    <a:cubicBezTo>
                      <a:pt x="1936302" y="1179735"/>
                      <a:pt x="1931635" y="1129538"/>
                      <a:pt x="1929539" y="1079341"/>
                    </a:cubicBezTo>
                    <a:cubicBezTo>
                      <a:pt x="1927539" y="1029525"/>
                      <a:pt x="1929063" y="979424"/>
                      <a:pt x="1928111" y="928941"/>
                    </a:cubicBezTo>
                    <a:cubicBezTo>
                      <a:pt x="1924967" y="946944"/>
                      <a:pt x="1920300" y="964851"/>
                      <a:pt x="1918871" y="983139"/>
                    </a:cubicBezTo>
                    <a:cubicBezTo>
                      <a:pt x="1915347" y="1026763"/>
                      <a:pt x="1913918" y="1070578"/>
                      <a:pt x="1910489" y="1114203"/>
                    </a:cubicBezTo>
                    <a:cubicBezTo>
                      <a:pt x="1905251" y="1180592"/>
                      <a:pt x="1904679" y="1246505"/>
                      <a:pt x="1912394" y="1312799"/>
                    </a:cubicBezTo>
                    <a:cubicBezTo>
                      <a:pt x="1919538" y="1374140"/>
                      <a:pt x="1931635" y="1433481"/>
                      <a:pt x="1948780" y="1491393"/>
                    </a:cubicBezTo>
                    <a:cubicBezTo>
                      <a:pt x="1959162" y="1526540"/>
                      <a:pt x="1970021" y="1561401"/>
                      <a:pt x="1980022" y="1596739"/>
                    </a:cubicBezTo>
                    <a:cubicBezTo>
                      <a:pt x="1982784" y="1606550"/>
                      <a:pt x="1985642" y="1609312"/>
                      <a:pt x="1994690" y="1607788"/>
                    </a:cubicBezTo>
                    <a:cubicBezTo>
                      <a:pt x="2014883" y="1604169"/>
                      <a:pt x="2035934" y="1598740"/>
                      <a:pt x="2055365" y="1623981"/>
                    </a:cubicBezTo>
                    <a:cubicBezTo>
                      <a:pt x="2048792" y="1570165"/>
                      <a:pt x="2044601" y="1521682"/>
                      <a:pt x="2036791" y="1474248"/>
                    </a:cubicBezTo>
                    <a:close/>
                    <a:moveTo>
                      <a:pt x="2256437" y="1774952"/>
                    </a:moveTo>
                    <a:cubicBezTo>
                      <a:pt x="2342448" y="1759426"/>
                      <a:pt x="2422649" y="1722660"/>
                      <a:pt x="2498468" y="1670558"/>
                    </a:cubicBezTo>
                    <a:cubicBezTo>
                      <a:pt x="2548950" y="1635792"/>
                      <a:pt x="2598671" y="1599311"/>
                      <a:pt x="2648391" y="1562830"/>
                    </a:cubicBezTo>
                    <a:cubicBezTo>
                      <a:pt x="2671537" y="1545876"/>
                      <a:pt x="2694016" y="1527588"/>
                      <a:pt x="2716114" y="1508538"/>
                    </a:cubicBezTo>
                    <a:cubicBezTo>
                      <a:pt x="2724020" y="1501775"/>
                      <a:pt x="2730116" y="1491583"/>
                      <a:pt x="2736497" y="1482344"/>
                    </a:cubicBezTo>
                    <a:cubicBezTo>
                      <a:pt x="2738402" y="1479582"/>
                      <a:pt x="2739926" y="1473676"/>
                      <a:pt x="2738783" y="1471295"/>
                    </a:cubicBezTo>
                    <a:cubicBezTo>
                      <a:pt x="2737545" y="1468723"/>
                      <a:pt x="2732687" y="1467009"/>
                      <a:pt x="2730020" y="1467866"/>
                    </a:cubicBezTo>
                    <a:cubicBezTo>
                      <a:pt x="2713923" y="1472914"/>
                      <a:pt x="2697731" y="1477867"/>
                      <a:pt x="2682015" y="1484535"/>
                    </a:cubicBezTo>
                    <a:cubicBezTo>
                      <a:pt x="2624293" y="1509014"/>
                      <a:pt x="2571334" y="1546161"/>
                      <a:pt x="2517613" y="1581499"/>
                    </a:cubicBezTo>
                    <a:cubicBezTo>
                      <a:pt x="2511326" y="1585690"/>
                      <a:pt x="2504850" y="1589500"/>
                      <a:pt x="2498468" y="1593501"/>
                    </a:cubicBezTo>
                    <a:cubicBezTo>
                      <a:pt x="2497610" y="1591691"/>
                      <a:pt x="2496753" y="1589976"/>
                      <a:pt x="2495991" y="1588167"/>
                    </a:cubicBezTo>
                    <a:cubicBezTo>
                      <a:pt x="2514184" y="1574927"/>
                      <a:pt x="2532091" y="1561116"/>
                      <a:pt x="2550569" y="1548638"/>
                    </a:cubicBezTo>
                    <a:cubicBezTo>
                      <a:pt x="2569715" y="1535684"/>
                      <a:pt x="2589146" y="1523301"/>
                      <a:pt x="2608958" y="1512157"/>
                    </a:cubicBezTo>
                    <a:cubicBezTo>
                      <a:pt x="2628389" y="1501203"/>
                      <a:pt x="2648296" y="1491393"/>
                      <a:pt x="2668394" y="1482249"/>
                    </a:cubicBezTo>
                    <a:cubicBezTo>
                      <a:pt x="2688777" y="1473009"/>
                      <a:pt x="2709542" y="1465294"/>
                      <a:pt x="2730592" y="1456817"/>
                    </a:cubicBezTo>
                    <a:cubicBezTo>
                      <a:pt x="2728592" y="1440148"/>
                      <a:pt x="2718591" y="1435195"/>
                      <a:pt x="2708303" y="1435957"/>
                    </a:cubicBezTo>
                    <a:cubicBezTo>
                      <a:pt x="2686777" y="1437672"/>
                      <a:pt x="2664679" y="1438815"/>
                      <a:pt x="2644105" y="1445958"/>
                    </a:cubicBezTo>
                    <a:cubicBezTo>
                      <a:pt x="2611339" y="1457388"/>
                      <a:pt x="2579621" y="1473486"/>
                      <a:pt x="2547521" y="1487773"/>
                    </a:cubicBezTo>
                    <a:cubicBezTo>
                      <a:pt x="2543997" y="1489392"/>
                      <a:pt x="2540568" y="1492059"/>
                      <a:pt x="2537806" y="1495107"/>
                    </a:cubicBezTo>
                    <a:cubicBezTo>
                      <a:pt x="2474655" y="1565592"/>
                      <a:pt x="2401598" y="1616361"/>
                      <a:pt x="2326351" y="1662938"/>
                    </a:cubicBezTo>
                    <a:cubicBezTo>
                      <a:pt x="2294537" y="1682559"/>
                      <a:pt x="2262819" y="1702371"/>
                      <a:pt x="2231292" y="1722565"/>
                    </a:cubicBezTo>
                    <a:cubicBezTo>
                      <a:pt x="2228243" y="1724470"/>
                      <a:pt x="2226529" y="1729708"/>
                      <a:pt x="2224243" y="1733328"/>
                    </a:cubicBezTo>
                    <a:cubicBezTo>
                      <a:pt x="2227862" y="1733899"/>
                      <a:pt x="2231863" y="1735995"/>
                      <a:pt x="2234911" y="1734757"/>
                    </a:cubicBezTo>
                    <a:cubicBezTo>
                      <a:pt x="2281488" y="1715421"/>
                      <a:pt x="2327875" y="1695609"/>
                      <a:pt x="2374357" y="1675987"/>
                    </a:cubicBezTo>
                    <a:cubicBezTo>
                      <a:pt x="2378262" y="1674368"/>
                      <a:pt x="2382167" y="1673034"/>
                      <a:pt x="2386168" y="1671511"/>
                    </a:cubicBezTo>
                    <a:cubicBezTo>
                      <a:pt x="2386739" y="1673416"/>
                      <a:pt x="2387311" y="1675416"/>
                      <a:pt x="2387882" y="1677321"/>
                    </a:cubicBezTo>
                    <a:cubicBezTo>
                      <a:pt x="2334066" y="1703038"/>
                      <a:pt x="2280250" y="1728851"/>
                      <a:pt x="2226148" y="1754759"/>
                    </a:cubicBezTo>
                    <a:cubicBezTo>
                      <a:pt x="2232149" y="1775238"/>
                      <a:pt x="2242626" y="1777428"/>
                      <a:pt x="2256437" y="1774952"/>
                    </a:cubicBezTo>
                    <a:close/>
                    <a:moveTo>
                      <a:pt x="586705" y="2284825"/>
                    </a:moveTo>
                    <a:cubicBezTo>
                      <a:pt x="584705" y="2276538"/>
                      <a:pt x="584705" y="2271776"/>
                      <a:pt x="582800" y="2269109"/>
                    </a:cubicBezTo>
                    <a:cubicBezTo>
                      <a:pt x="557939" y="2232438"/>
                      <a:pt x="533746" y="2195005"/>
                      <a:pt x="507552" y="2159857"/>
                    </a:cubicBezTo>
                    <a:cubicBezTo>
                      <a:pt x="483930" y="2128234"/>
                      <a:pt x="457451" y="2100136"/>
                      <a:pt x="433448" y="2068989"/>
                    </a:cubicBezTo>
                    <a:cubicBezTo>
                      <a:pt x="402872" y="2029365"/>
                      <a:pt x="373440" y="1988503"/>
                      <a:pt x="343817" y="1947736"/>
                    </a:cubicBezTo>
                    <a:cubicBezTo>
                      <a:pt x="338864" y="1940973"/>
                      <a:pt x="335721" y="1932210"/>
                      <a:pt x="334102" y="1922304"/>
                    </a:cubicBezTo>
                    <a:cubicBezTo>
                      <a:pt x="354104" y="1948116"/>
                      <a:pt x="373821" y="1974215"/>
                      <a:pt x="394109" y="1999742"/>
                    </a:cubicBezTo>
                    <a:cubicBezTo>
                      <a:pt x="428114" y="2042604"/>
                      <a:pt x="463451" y="2083848"/>
                      <a:pt x="496217" y="2128044"/>
                    </a:cubicBezTo>
                    <a:cubicBezTo>
                      <a:pt x="528698" y="2171859"/>
                      <a:pt x="558797" y="2218531"/>
                      <a:pt x="590515" y="2264632"/>
                    </a:cubicBezTo>
                    <a:cubicBezTo>
                      <a:pt x="597373" y="2264632"/>
                      <a:pt x="606231" y="2264632"/>
                      <a:pt x="617947" y="2264632"/>
                    </a:cubicBezTo>
                    <a:cubicBezTo>
                      <a:pt x="614042" y="2255203"/>
                      <a:pt x="610803" y="2244154"/>
                      <a:pt x="605564" y="2235105"/>
                    </a:cubicBezTo>
                    <a:cubicBezTo>
                      <a:pt x="575942" y="2184051"/>
                      <a:pt x="546890" y="2132425"/>
                      <a:pt x="515553" y="2083086"/>
                    </a:cubicBezTo>
                    <a:cubicBezTo>
                      <a:pt x="494598" y="2050129"/>
                      <a:pt x="469643" y="2021269"/>
                      <a:pt x="447545" y="1989455"/>
                    </a:cubicBezTo>
                    <a:cubicBezTo>
                      <a:pt x="422589" y="1953546"/>
                      <a:pt x="399729" y="1915446"/>
                      <a:pt x="374393" y="1880013"/>
                    </a:cubicBezTo>
                    <a:cubicBezTo>
                      <a:pt x="353819" y="1851247"/>
                      <a:pt x="325053" y="1840770"/>
                      <a:pt x="295621" y="1834864"/>
                    </a:cubicBezTo>
                    <a:cubicBezTo>
                      <a:pt x="283238" y="1832388"/>
                      <a:pt x="271999" y="1843627"/>
                      <a:pt x="274094" y="1858772"/>
                    </a:cubicBezTo>
                    <a:cubicBezTo>
                      <a:pt x="277714" y="1885823"/>
                      <a:pt x="280286" y="1915541"/>
                      <a:pt x="290954" y="1938306"/>
                    </a:cubicBezTo>
                    <a:cubicBezTo>
                      <a:pt x="318576" y="1997266"/>
                      <a:pt x="348961" y="2054511"/>
                      <a:pt x="381155" y="2109661"/>
                    </a:cubicBezTo>
                    <a:cubicBezTo>
                      <a:pt x="416112" y="2169382"/>
                      <a:pt x="462404" y="2214531"/>
                      <a:pt x="511648" y="2255012"/>
                    </a:cubicBezTo>
                    <a:cubicBezTo>
                      <a:pt x="526983" y="2267585"/>
                      <a:pt x="542128" y="2280349"/>
                      <a:pt x="558797" y="2294255"/>
                    </a:cubicBezTo>
                    <a:cubicBezTo>
                      <a:pt x="563464" y="2279396"/>
                      <a:pt x="570989" y="2272157"/>
                      <a:pt x="586705" y="2284825"/>
                    </a:cubicBezTo>
                    <a:close/>
                    <a:moveTo>
                      <a:pt x="2589432" y="1370140"/>
                    </a:moveTo>
                    <a:cubicBezTo>
                      <a:pt x="2544283" y="1415098"/>
                      <a:pt x="2499134" y="1459865"/>
                      <a:pt x="2453891" y="1504632"/>
                    </a:cubicBezTo>
                    <a:cubicBezTo>
                      <a:pt x="2427125" y="1531207"/>
                      <a:pt x="2401598" y="1560163"/>
                      <a:pt x="2373214" y="1583690"/>
                    </a:cubicBezTo>
                    <a:cubicBezTo>
                      <a:pt x="2333780" y="1616456"/>
                      <a:pt x="2292251" y="1645126"/>
                      <a:pt x="2251580" y="1675511"/>
                    </a:cubicBezTo>
                    <a:cubicBezTo>
                      <a:pt x="2236721" y="1686655"/>
                      <a:pt x="2221767" y="1697704"/>
                      <a:pt x="2206907" y="1708849"/>
                    </a:cubicBezTo>
                    <a:cubicBezTo>
                      <a:pt x="2207193" y="1710373"/>
                      <a:pt x="2207574" y="1711896"/>
                      <a:pt x="2207860" y="1713420"/>
                    </a:cubicBezTo>
                    <a:cubicBezTo>
                      <a:pt x="2211384" y="1713135"/>
                      <a:pt x="2215480" y="1714182"/>
                      <a:pt x="2218433" y="1712278"/>
                    </a:cubicBezTo>
                    <a:cubicBezTo>
                      <a:pt x="2271677" y="1678369"/>
                      <a:pt x="2325113" y="1644745"/>
                      <a:pt x="2377881" y="1609598"/>
                    </a:cubicBezTo>
                    <a:cubicBezTo>
                      <a:pt x="2436841" y="1570355"/>
                      <a:pt x="2492276" y="1524159"/>
                      <a:pt x="2542092" y="1467961"/>
                    </a:cubicBezTo>
                    <a:cubicBezTo>
                      <a:pt x="2573144" y="1432909"/>
                      <a:pt x="2603433" y="1396809"/>
                      <a:pt x="2634104" y="1361186"/>
                    </a:cubicBezTo>
                    <a:cubicBezTo>
                      <a:pt x="2640485" y="1353757"/>
                      <a:pt x="2643248" y="1347375"/>
                      <a:pt x="2633342" y="1340041"/>
                    </a:cubicBezTo>
                    <a:cubicBezTo>
                      <a:pt x="2630675" y="1338040"/>
                      <a:pt x="2629627" y="1330992"/>
                      <a:pt x="2629246" y="1326039"/>
                    </a:cubicBezTo>
                    <a:cubicBezTo>
                      <a:pt x="2627817" y="1307655"/>
                      <a:pt x="2621531" y="1300988"/>
                      <a:pt x="2606481" y="1301941"/>
                    </a:cubicBezTo>
                    <a:cubicBezTo>
                      <a:pt x="2571429" y="1304131"/>
                      <a:pt x="2539997" y="1321086"/>
                      <a:pt x="2509707" y="1340993"/>
                    </a:cubicBezTo>
                    <a:cubicBezTo>
                      <a:pt x="2434745" y="1390332"/>
                      <a:pt x="2366356" y="1451864"/>
                      <a:pt x="2305777" y="1525492"/>
                    </a:cubicBezTo>
                    <a:cubicBezTo>
                      <a:pt x="2265772" y="1574070"/>
                      <a:pt x="2230815" y="1629315"/>
                      <a:pt x="2193858" y="1681893"/>
                    </a:cubicBezTo>
                    <a:cubicBezTo>
                      <a:pt x="2191477" y="1685322"/>
                      <a:pt x="2192048" y="1691989"/>
                      <a:pt x="2191286" y="1697133"/>
                    </a:cubicBezTo>
                    <a:cubicBezTo>
                      <a:pt x="2195192" y="1696466"/>
                      <a:pt x="2199668" y="1697133"/>
                      <a:pt x="2202812" y="1694942"/>
                    </a:cubicBezTo>
                    <a:cubicBezTo>
                      <a:pt x="2283584" y="1637220"/>
                      <a:pt x="2365594" y="1582166"/>
                      <a:pt x="2436269" y="1504251"/>
                    </a:cubicBezTo>
                    <a:cubicBezTo>
                      <a:pt x="2468178" y="1469104"/>
                      <a:pt x="2505135" y="1441005"/>
                      <a:pt x="2539330" y="1409097"/>
                    </a:cubicBezTo>
                    <a:cubicBezTo>
                      <a:pt x="2556475" y="1393095"/>
                      <a:pt x="2572667" y="1375664"/>
                      <a:pt x="2589336" y="1358995"/>
                    </a:cubicBezTo>
                    <a:cubicBezTo>
                      <a:pt x="2591241" y="1357090"/>
                      <a:pt x="2593718" y="1356233"/>
                      <a:pt x="2595908" y="1354899"/>
                    </a:cubicBezTo>
                    <a:cubicBezTo>
                      <a:pt x="2596766" y="1356042"/>
                      <a:pt x="2597623" y="1357090"/>
                      <a:pt x="2598480" y="1358233"/>
                    </a:cubicBezTo>
                    <a:cubicBezTo>
                      <a:pt x="2595527" y="1362234"/>
                      <a:pt x="2592765" y="1366711"/>
                      <a:pt x="2589432" y="1370140"/>
                    </a:cubicBezTo>
                    <a:close/>
                    <a:moveTo>
                      <a:pt x="2629627" y="2333784"/>
                    </a:moveTo>
                    <a:cubicBezTo>
                      <a:pt x="2595813" y="2297208"/>
                      <a:pt x="2558570" y="2267490"/>
                      <a:pt x="2517613" y="2245106"/>
                    </a:cubicBezTo>
                    <a:cubicBezTo>
                      <a:pt x="2496086" y="2233390"/>
                      <a:pt x="2474750" y="2221103"/>
                      <a:pt x="2453033" y="2210245"/>
                    </a:cubicBezTo>
                    <a:cubicBezTo>
                      <a:pt x="2409790" y="2188623"/>
                      <a:pt x="2372071" y="2155476"/>
                      <a:pt x="2334638" y="2121567"/>
                    </a:cubicBezTo>
                    <a:cubicBezTo>
                      <a:pt x="2325303" y="2113090"/>
                      <a:pt x="2314921" y="2106517"/>
                      <a:pt x="2305396" y="2098516"/>
                    </a:cubicBezTo>
                    <a:cubicBezTo>
                      <a:pt x="2288156" y="2084038"/>
                      <a:pt x="2271106" y="2069179"/>
                      <a:pt x="2251865" y="2052606"/>
                    </a:cubicBezTo>
                    <a:cubicBezTo>
                      <a:pt x="2261962" y="2074513"/>
                      <a:pt x="2270534" y="2094706"/>
                      <a:pt x="2280250" y="2113947"/>
                    </a:cubicBezTo>
                    <a:cubicBezTo>
                      <a:pt x="2301681" y="2156428"/>
                      <a:pt x="2323779" y="2198434"/>
                      <a:pt x="2345592" y="2240534"/>
                    </a:cubicBezTo>
                    <a:cubicBezTo>
                      <a:pt x="2383025" y="2312829"/>
                      <a:pt x="2417886" y="2386933"/>
                      <a:pt x="2448652" y="2464086"/>
                    </a:cubicBezTo>
                    <a:cubicBezTo>
                      <a:pt x="2459320" y="2490851"/>
                      <a:pt x="2471607" y="2516664"/>
                      <a:pt x="2481608" y="2543810"/>
                    </a:cubicBezTo>
                    <a:cubicBezTo>
                      <a:pt x="2485800" y="2555050"/>
                      <a:pt x="2487228" y="2568575"/>
                      <a:pt x="2487609" y="2581148"/>
                    </a:cubicBezTo>
                    <a:cubicBezTo>
                      <a:pt x="2487990" y="2590768"/>
                      <a:pt x="2489228" y="2598198"/>
                      <a:pt x="2497325" y="2597436"/>
                    </a:cubicBezTo>
                    <a:cubicBezTo>
                      <a:pt x="2505707" y="2596578"/>
                      <a:pt x="2512755" y="2589625"/>
                      <a:pt x="2509326" y="2577814"/>
                    </a:cubicBezTo>
                    <a:cubicBezTo>
                      <a:pt x="2503516" y="2557812"/>
                      <a:pt x="2497134" y="2537809"/>
                      <a:pt x="2488847" y="2519331"/>
                    </a:cubicBezTo>
                    <a:cubicBezTo>
                      <a:pt x="2468654" y="2474754"/>
                      <a:pt x="2447318" y="2431034"/>
                      <a:pt x="2426268" y="2387124"/>
                    </a:cubicBezTo>
                    <a:cubicBezTo>
                      <a:pt x="2403408" y="2339404"/>
                      <a:pt x="2381120" y="2291302"/>
                      <a:pt x="2357307" y="2244344"/>
                    </a:cubicBezTo>
                    <a:cubicBezTo>
                      <a:pt x="2333971" y="2198434"/>
                      <a:pt x="2308920" y="2153761"/>
                      <a:pt x="2284727" y="2108517"/>
                    </a:cubicBezTo>
                    <a:cubicBezTo>
                      <a:pt x="2283107" y="2105565"/>
                      <a:pt x="2282060" y="2102136"/>
                      <a:pt x="2280726" y="2098992"/>
                    </a:cubicBezTo>
                    <a:cubicBezTo>
                      <a:pt x="2281583" y="2098135"/>
                      <a:pt x="2282441" y="2097183"/>
                      <a:pt x="2283298" y="2096325"/>
                    </a:cubicBezTo>
                    <a:cubicBezTo>
                      <a:pt x="2288727" y="2104422"/>
                      <a:pt x="2294442" y="2112232"/>
                      <a:pt x="2299490" y="2120805"/>
                    </a:cubicBezTo>
                    <a:cubicBezTo>
                      <a:pt x="2319588" y="2155285"/>
                      <a:pt x="2338638" y="2190813"/>
                      <a:pt x="2359688" y="2224342"/>
                    </a:cubicBezTo>
                    <a:cubicBezTo>
                      <a:pt x="2369594" y="2240058"/>
                      <a:pt x="2382358" y="2253488"/>
                      <a:pt x="2395312" y="2265299"/>
                    </a:cubicBezTo>
                    <a:cubicBezTo>
                      <a:pt x="2442080" y="2307400"/>
                      <a:pt x="2489324" y="2348548"/>
                      <a:pt x="2536663" y="2389600"/>
                    </a:cubicBezTo>
                    <a:cubicBezTo>
                      <a:pt x="2586479" y="2432749"/>
                      <a:pt x="2639152" y="2468563"/>
                      <a:pt x="2699159" y="2484184"/>
                    </a:cubicBezTo>
                    <a:cubicBezTo>
                      <a:pt x="2701636" y="2484850"/>
                      <a:pt x="2704493" y="2486279"/>
                      <a:pt x="2706684" y="2485422"/>
                    </a:cubicBezTo>
                    <a:cubicBezTo>
                      <a:pt x="2714495" y="2482469"/>
                      <a:pt x="2722019" y="2478659"/>
                      <a:pt x="2729735" y="2475230"/>
                    </a:cubicBezTo>
                    <a:cubicBezTo>
                      <a:pt x="2726020" y="2467039"/>
                      <a:pt x="2723639" y="2457133"/>
                      <a:pt x="2718305" y="2450941"/>
                    </a:cubicBezTo>
                    <a:cubicBezTo>
                      <a:pt x="2675252" y="2400840"/>
                      <a:pt x="2626484" y="2360359"/>
                      <a:pt x="2577144" y="2321020"/>
                    </a:cubicBezTo>
                    <a:cubicBezTo>
                      <a:pt x="2550855" y="2300065"/>
                      <a:pt x="2524661" y="2279015"/>
                      <a:pt x="2498563" y="2257870"/>
                    </a:cubicBezTo>
                    <a:cubicBezTo>
                      <a:pt x="2495134" y="2255107"/>
                      <a:pt x="2492086" y="2251297"/>
                      <a:pt x="2489705" y="2246630"/>
                    </a:cubicBezTo>
                    <a:cubicBezTo>
                      <a:pt x="2564285" y="2300161"/>
                      <a:pt x="2639628" y="2351881"/>
                      <a:pt x="2705732" y="2421795"/>
                    </a:cubicBezTo>
                    <a:cubicBezTo>
                      <a:pt x="2706684" y="2420461"/>
                      <a:pt x="2707637" y="2419128"/>
                      <a:pt x="2708589" y="2417794"/>
                    </a:cubicBezTo>
                    <a:cubicBezTo>
                      <a:pt x="2682110" y="2389791"/>
                      <a:pt x="2655725" y="2361978"/>
                      <a:pt x="2629627" y="2333784"/>
                    </a:cubicBezTo>
                    <a:close/>
                    <a:moveTo>
                      <a:pt x="1887725" y="1953070"/>
                    </a:moveTo>
                    <a:cubicBezTo>
                      <a:pt x="1880105" y="1958689"/>
                      <a:pt x="1872104" y="1964309"/>
                      <a:pt x="1864293" y="1970310"/>
                    </a:cubicBezTo>
                    <a:cubicBezTo>
                      <a:pt x="1817716" y="2006314"/>
                      <a:pt x="1772758" y="2046033"/>
                      <a:pt x="1734467" y="2094801"/>
                    </a:cubicBezTo>
                    <a:cubicBezTo>
                      <a:pt x="1704083" y="2133568"/>
                      <a:pt x="1677698" y="2178050"/>
                      <a:pt x="1671698" y="2235200"/>
                    </a:cubicBezTo>
                    <a:cubicBezTo>
                      <a:pt x="1668078" y="2269680"/>
                      <a:pt x="1686271" y="2295588"/>
                      <a:pt x="1713608" y="2300732"/>
                    </a:cubicBezTo>
                    <a:cubicBezTo>
                      <a:pt x="1744850" y="2306638"/>
                      <a:pt x="1767900" y="2288064"/>
                      <a:pt x="1790284" y="2265775"/>
                    </a:cubicBezTo>
                    <a:cubicBezTo>
                      <a:pt x="1847720" y="2208721"/>
                      <a:pt x="1894297" y="2139474"/>
                      <a:pt x="1934873" y="2063464"/>
                    </a:cubicBezTo>
                    <a:cubicBezTo>
                      <a:pt x="1938683" y="2056416"/>
                      <a:pt x="1940969" y="2048129"/>
                      <a:pt x="1944589" y="2040890"/>
                    </a:cubicBezTo>
                    <a:cubicBezTo>
                      <a:pt x="1947827" y="2034223"/>
                      <a:pt x="1951828" y="2028126"/>
                      <a:pt x="1956209" y="2020507"/>
                    </a:cubicBezTo>
                    <a:cubicBezTo>
                      <a:pt x="1953733" y="2019078"/>
                      <a:pt x="1951066" y="2018125"/>
                      <a:pt x="1948970" y="2016125"/>
                    </a:cubicBezTo>
                    <a:cubicBezTo>
                      <a:pt x="1941350" y="2008981"/>
                      <a:pt x="1933064" y="2002504"/>
                      <a:pt x="1926872" y="1993741"/>
                    </a:cubicBezTo>
                    <a:cubicBezTo>
                      <a:pt x="1920681" y="1984978"/>
                      <a:pt x="1910775" y="1980692"/>
                      <a:pt x="1902965" y="1987550"/>
                    </a:cubicBezTo>
                    <a:cubicBezTo>
                      <a:pt x="1868389" y="2017744"/>
                      <a:pt x="1832194" y="2045557"/>
                      <a:pt x="1799809" y="2079085"/>
                    </a:cubicBezTo>
                    <a:cubicBezTo>
                      <a:pt x="1772091" y="2107851"/>
                      <a:pt x="1748850" y="2143379"/>
                      <a:pt x="1723609" y="2175859"/>
                    </a:cubicBezTo>
                    <a:cubicBezTo>
                      <a:pt x="1720275" y="2180146"/>
                      <a:pt x="1716846" y="2184146"/>
                      <a:pt x="1712084" y="2186337"/>
                    </a:cubicBezTo>
                    <a:cubicBezTo>
                      <a:pt x="1759613" y="2095659"/>
                      <a:pt x="1825431" y="2030698"/>
                      <a:pt x="1900488" y="1977453"/>
                    </a:cubicBezTo>
                    <a:cubicBezTo>
                      <a:pt x="1896011" y="1968976"/>
                      <a:pt x="1892392" y="1961928"/>
                      <a:pt x="1887725" y="1953070"/>
                    </a:cubicBezTo>
                    <a:close/>
                    <a:moveTo>
                      <a:pt x="827783" y="2252155"/>
                    </a:moveTo>
                    <a:cubicBezTo>
                      <a:pt x="841308" y="2201672"/>
                      <a:pt x="851500" y="2148713"/>
                      <a:pt x="869407" y="2100326"/>
                    </a:cubicBezTo>
                    <a:cubicBezTo>
                      <a:pt x="898172" y="2022888"/>
                      <a:pt x="932177" y="1948498"/>
                      <a:pt x="963609" y="1872488"/>
                    </a:cubicBezTo>
                    <a:cubicBezTo>
                      <a:pt x="968276" y="1861249"/>
                      <a:pt x="972182" y="1848961"/>
                      <a:pt x="974087" y="1836674"/>
                    </a:cubicBezTo>
                    <a:cubicBezTo>
                      <a:pt x="981611" y="1787811"/>
                      <a:pt x="988755" y="1738948"/>
                      <a:pt x="994661" y="1689703"/>
                    </a:cubicBezTo>
                    <a:cubicBezTo>
                      <a:pt x="996280" y="1675987"/>
                      <a:pt x="995232" y="1660461"/>
                      <a:pt x="991708" y="1647222"/>
                    </a:cubicBezTo>
                    <a:cubicBezTo>
                      <a:pt x="983993" y="1618075"/>
                      <a:pt x="965228" y="1612932"/>
                      <a:pt x="946940" y="1633506"/>
                    </a:cubicBezTo>
                    <a:cubicBezTo>
                      <a:pt x="920270" y="1663414"/>
                      <a:pt x="906269" y="1703229"/>
                      <a:pt x="894458" y="1744091"/>
                    </a:cubicBezTo>
                    <a:cubicBezTo>
                      <a:pt x="885790" y="1774190"/>
                      <a:pt x="880361" y="1805718"/>
                      <a:pt x="873312" y="1836579"/>
                    </a:cubicBezTo>
                    <a:cubicBezTo>
                      <a:pt x="858263" y="1902396"/>
                      <a:pt x="840165" y="1967357"/>
                      <a:pt x="828735" y="2034127"/>
                    </a:cubicBezTo>
                    <a:cubicBezTo>
                      <a:pt x="817781" y="2098230"/>
                      <a:pt x="813400" y="2164144"/>
                      <a:pt x="806542" y="2229390"/>
                    </a:cubicBezTo>
                    <a:cubicBezTo>
                      <a:pt x="805875" y="2235391"/>
                      <a:pt x="807971" y="2241772"/>
                      <a:pt x="808542" y="2245678"/>
                    </a:cubicBezTo>
                    <a:cubicBezTo>
                      <a:pt x="817019" y="2248535"/>
                      <a:pt x="823592" y="2250821"/>
                      <a:pt x="827783" y="2252155"/>
                    </a:cubicBezTo>
                    <a:close/>
                    <a:moveTo>
                      <a:pt x="2011740" y="2444750"/>
                    </a:moveTo>
                    <a:cubicBezTo>
                      <a:pt x="2013264" y="2444750"/>
                      <a:pt x="2014788" y="2444845"/>
                      <a:pt x="2016407" y="2444845"/>
                    </a:cubicBezTo>
                    <a:cubicBezTo>
                      <a:pt x="2015931" y="2455990"/>
                      <a:pt x="2015645" y="2467229"/>
                      <a:pt x="2014883" y="2478373"/>
                    </a:cubicBezTo>
                    <a:cubicBezTo>
                      <a:pt x="2011740" y="2525332"/>
                      <a:pt x="2008597" y="2572290"/>
                      <a:pt x="2018789" y="2618772"/>
                    </a:cubicBezTo>
                    <a:cubicBezTo>
                      <a:pt x="2022313" y="2634869"/>
                      <a:pt x="2030314" y="2645442"/>
                      <a:pt x="2040506" y="2645537"/>
                    </a:cubicBezTo>
                    <a:cubicBezTo>
                      <a:pt x="2052888" y="2645727"/>
                      <a:pt x="2062794" y="2635726"/>
                      <a:pt x="2065080" y="2618200"/>
                    </a:cubicBezTo>
                    <a:cubicBezTo>
                      <a:pt x="2067652" y="2598198"/>
                      <a:pt x="2068604" y="2577814"/>
                      <a:pt x="2070509" y="2557621"/>
                    </a:cubicBezTo>
                    <a:cubicBezTo>
                      <a:pt x="2075748" y="2502376"/>
                      <a:pt x="2081368" y="2447131"/>
                      <a:pt x="2086511" y="2391791"/>
                    </a:cubicBezTo>
                    <a:cubicBezTo>
                      <a:pt x="2093941" y="2312067"/>
                      <a:pt x="2101466" y="2232438"/>
                      <a:pt x="2107943" y="2152618"/>
                    </a:cubicBezTo>
                    <a:cubicBezTo>
                      <a:pt x="2109848" y="2128901"/>
                      <a:pt x="2108228" y="2104708"/>
                      <a:pt x="2108228" y="2079942"/>
                    </a:cubicBezTo>
                    <a:cubicBezTo>
                      <a:pt x="2095655" y="2079942"/>
                      <a:pt x="2081082" y="2079942"/>
                      <a:pt x="2064604" y="2079942"/>
                    </a:cubicBezTo>
                    <a:cubicBezTo>
                      <a:pt x="2053745" y="2109946"/>
                      <a:pt x="2040410" y="2140617"/>
                      <a:pt x="2031457" y="2173192"/>
                    </a:cubicBezTo>
                    <a:cubicBezTo>
                      <a:pt x="2018598" y="2220246"/>
                      <a:pt x="2008121" y="2268347"/>
                      <a:pt x="1998310" y="2316448"/>
                    </a:cubicBezTo>
                    <a:cubicBezTo>
                      <a:pt x="1981927" y="2396744"/>
                      <a:pt x="1980879" y="2478468"/>
                      <a:pt x="1988118" y="2560479"/>
                    </a:cubicBezTo>
                    <a:cubicBezTo>
                      <a:pt x="1990118" y="2583053"/>
                      <a:pt x="1995071" y="2604103"/>
                      <a:pt x="2012121" y="2623534"/>
                    </a:cubicBezTo>
                    <a:cubicBezTo>
                      <a:pt x="1998405" y="2560860"/>
                      <a:pt x="2005835" y="2502852"/>
                      <a:pt x="2011740" y="2444750"/>
                    </a:cubicBezTo>
                    <a:close/>
                    <a:moveTo>
                      <a:pt x="2228529" y="2518188"/>
                    </a:moveTo>
                    <a:cubicBezTo>
                      <a:pt x="2229577" y="2517616"/>
                      <a:pt x="2230720" y="2516950"/>
                      <a:pt x="2231768" y="2516378"/>
                    </a:cubicBezTo>
                    <a:cubicBezTo>
                      <a:pt x="2238245" y="2533999"/>
                      <a:pt x="2243864" y="2552192"/>
                      <a:pt x="2251389" y="2569051"/>
                    </a:cubicBezTo>
                    <a:cubicBezTo>
                      <a:pt x="2266439" y="2602579"/>
                      <a:pt x="2282250" y="2635536"/>
                      <a:pt x="2298347" y="2668302"/>
                    </a:cubicBezTo>
                    <a:cubicBezTo>
                      <a:pt x="2306158" y="2684209"/>
                      <a:pt x="2318350" y="2690876"/>
                      <a:pt x="2335781" y="2688209"/>
                    </a:cubicBezTo>
                    <a:cubicBezTo>
                      <a:pt x="2334733" y="2679541"/>
                      <a:pt x="2334542" y="2670492"/>
                      <a:pt x="2332352" y="2662396"/>
                    </a:cubicBezTo>
                    <a:cubicBezTo>
                      <a:pt x="2327113" y="2642584"/>
                      <a:pt x="2321969" y="2622582"/>
                      <a:pt x="2314826" y="2603817"/>
                    </a:cubicBezTo>
                    <a:cubicBezTo>
                      <a:pt x="2291585" y="2542572"/>
                      <a:pt x="2279774" y="2476754"/>
                      <a:pt x="2263676" y="2412555"/>
                    </a:cubicBezTo>
                    <a:cubicBezTo>
                      <a:pt x="2249484" y="2355977"/>
                      <a:pt x="2232244" y="2300542"/>
                      <a:pt x="2216147" y="2244630"/>
                    </a:cubicBezTo>
                    <a:cubicBezTo>
                      <a:pt x="2201288" y="2192814"/>
                      <a:pt x="2185667" y="2141379"/>
                      <a:pt x="2171570" y="2089182"/>
                    </a:cubicBezTo>
                    <a:cubicBezTo>
                      <a:pt x="2168236" y="2076990"/>
                      <a:pt x="2164045" y="2072703"/>
                      <a:pt x="2153758" y="2074228"/>
                    </a:cubicBezTo>
                    <a:cubicBezTo>
                      <a:pt x="2162711" y="2134616"/>
                      <a:pt x="2171665" y="2194719"/>
                      <a:pt x="2180618" y="2254822"/>
                    </a:cubicBezTo>
                    <a:cubicBezTo>
                      <a:pt x="2167093" y="2226342"/>
                      <a:pt x="2164807" y="2194338"/>
                      <a:pt x="2160235" y="2163001"/>
                    </a:cubicBezTo>
                    <a:cubicBezTo>
                      <a:pt x="2155663" y="2131663"/>
                      <a:pt x="2150710" y="2100326"/>
                      <a:pt x="2145947" y="2069084"/>
                    </a:cubicBezTo>
                    <a:cubicBezTo>
                      <a:pt x="2124611" y="2073275"/>
                      <a:pt x="2124040" y="2074704"/>
                      <a:pt x="2123468" y="2098802"/>
                    </a:cubicBezTo>
                    <a:cubicBezTo>
                      <a:pt x="2121563" y="2174621"/>
                      <a:pt x="2136422" y="2247297"/>
                      <a:pt x="2150138" y="2320068"/>
                    </a:cubicBezTo>
                    <a:cubicBezTo>
                      <a:pt x="2157663" y="2360073"/>
                      <a:pt x="2166617" y="2399887"/>
                      <a:pt x="2177475" y="2438654"/>
                    </a:cubicBezTo>
                    <a:cubicBezTo>
                      <a:pt x="2196144" y="2505329"/>
                      <a:pt x="2226910" y="2563717"/>
                      <a:pt x="2262724" y="2617629"/>
                    </a:cubicBezTo>
                    <a:cubicBezTo>
                      <a:pt x="2251389" y="2584386"/>
                      <a:pt x="2239959" y="2551335"/>
                      <a:pt x="2228529" y="2518188"/>
                    </a:cubicBezTo>
                    <a:close/>
                    <a:moveTo>
                      <a:pt x="759584" y="607854"/>
                    </a:moveTo>
                    <a:cubicBezTo>
                      <a:pt x="720531" y="592518"/>
                      <a:pt x="681193" y="578612"/>
                      <a:pt x="642426" y="562229"/>
                    </a:cubicBezTo>
                    <a:cubicBezTo>
                      <a:pt x="614708" y="550608"/>
                      <a:pt x="587848" y="535845"/>
                      <a:pt x="560606" y="522510"/>
                    </a:cubicBezTo>
                    <a:cubicBezTo>
                      <a:pt x="561178" y="520700"/>
                      <a:pt x="561654" y="518890"/>
                      <a:pt x="562226" y="517080"/>
                    </a:cubicBezTo>
                    <a:cubicBezTo>
                      <a:pt x="570131" y="520795"/>
                      <a:pt x="577847" y="524891"/>
                      <a:pt x="585848" y="528034"/>
                    </a:cubicBezTo>
                    <a:cubicBezTo>
                      <a:pt x="615089" y="539369"/>
                      <a:pt x="644522" y="550132"/>
                      <a:pt x="673763" y="561657"/>
                    </a:cubicBezTo>
                    <a:cubicBezTo>
                      <a:pt x="702624" y="572992"/>
                      <a:pt x="731390" y="584994"/>
                      <a:pt x="760250" y="596328"/>
                    </a:cubicBezTo>
                    <a:cubicBezTo>
                      <a:pt x="763394" y="597567"/>
                      <a:pt x="767108" y="596519"/>
                      <a:pt x="770537" y="596519"/>
                    </a:cubicBezTo>
                    <a:cubicBezTo>
                      <a:pt x="768251" y="592804"/>
                      <a:pt x="766632" y="587375"/>
                      <a:pt x="763679" y="585756"/>
                    </a:cubicBezTo>
                    <a:cubicBezTo>
                      <a:pt x="737009" y="571468"/>
                      <a:pt x="710530" y="556609"/>
                      <a:pt x="683288" y="544322"/>
                    </a:cubicBezTo>
                    <a:cubicBezTo>
                      <a:pt x="643188" y="526224"/>
                      <a:pt x="602897" y="508889"/>
                      <a:pt x="562130" y="493363"/>
                    </a:cubicBezTo>
                    <a:cubicBezTo>
                      <a:pt x="491074" y="466217"/>
                      <a:pt x="429352" y="416020"/>
                      <a:pt x="365439" y="371157"/>
                    </a:cubicBezTo>
                    <a:cubicBezTo>
                      <a:pt x="338864" y="352488"/>
                      <a:pt x="310670" y="341820"/>
                      <a:pt x="280381" y="339534"/>
                    </a:cubicBezTo>
                    <a:cubicBezTo>
                      <a:pt x="275047" y="339153"/>
                      <a:pt x="269618" y="340963"/>
                      <a:pt x="261426" y="342201"/>
                    </a:cubicBezTo>
                    <a:cubicBezTo>
                      <a:pt x="264569" y="351345"/>
                      <a:pt x="266093" y="358870"/>
                      <a:pt x="269332" y="365061"/>
                    </a:cubicBezTo>
                    <a:cubicBezTo>
                      <a:pt x="290096" y="404400"/>
                      <a:pt x="317909" y="436213"/>
                      <a:pt x="347913" y="463074"/>
                    </a:cubicBezTo>
                    <a:cubicBezTo>
                      <a:pt x="384203" y="495554"/>
                      <a:pt x="422780" y="525367"/>
                      <a:pt x="463070" y="549180"/>
                    </a:cubicBezTo>
                    <a:cubicBezTo>
                      <a:pt x="499837" y="570897"/>
                      <a:pt x="539651" y="585089"/>
                      <a:pt x="578990" y="598995"/>
                    </a:cubicBezTo>
                    <a:cubicBezTo>
                      <a:pt x="627948" y="616236"/>
                      <a:pt x="678145" y="625951"/>
                      <a:pt x="729294" y="624427"/>
                    </a:cubicBezTo>
                    <a:cubicBezTo>
                      <a:pt x="743296" y="623951"/>
                      <a:pt x="757298" y="622617"/>
                      <a:pt x="771299" y="621665"/>
                    </a:cubicBezTo>
                    <a:cubicBezTo>
                      <a:pt x="771871" y="620236"/>
                      <a:pt x="772347" y="618807"/>
                      <a:pt x="772919" y="617474"/>
                    </a:cubicBezTo>
                    <a:cubicBezTo>
                      <a:pt x="768347" y="614140"/>
                      <a:pt x="764251" y="609759"/>
                      <a:pt x="759584" y="607854"/>
                    </a:cubicBezTo>
                    <a:close/>
                    <a:moveTo>
                      <a:pt x="1429858" y="144462"/>
                    </a:moveTo>
                    <a:cubicBezTo>
                      <a:pt x="1399759" y="207327"/>
                      <a:pt x="1367850" y="268859"/>
                      <a:pt x="1338323" y="332105"/>
                    </a:cubicBezTo>
                    <a:cubicBezTo>
                      <a:pt x="1313177" y="386112"/>
                      <a:pt x="1290412" y="441833"/>
                      <a:pt x="1266314" y="496602"/>
                    </a:cubicBezTo>
                    <a:cubicBezTo>
                      <a:pt x="1259170" y="512699"/>
                      <a:pt x="1258503" y="526129"/>
                      <a:pt x="1273457" y="536321"/>
                    </a:cubicBezTo>
                    <a:cubicBezTo>
                      <a:pt x="1284030" y="533463"/>
                      <a:pt x="1282601" y="520224"/>
                      <a:pt x="1286507" y="510699"/>
                    </a:cubicBezTo>
                    <a:cubicBezTo>
                      <a:pt x="1292698" y="495649"/>
                      <a:pt x="1301747" y="482409"/>
                      <a:pt x="1309652" y="468503"/>
                    </a:cubicBezTo>
                    <a:cubicBezTo>
                      <a:pt x="1327559" y="436594"/>
                      <a:pt x="1346419" y="405447"/>
                      <a:pt x="1363183" y="372681"/>
                    </a:cubicBezTo>
                    <a:cubicBezTo>
                      <a:pt x="1389853" y="320484"/>
                      <a:pt x="1415666" y="267621"/>
                      <a:pt x="1440812" y="214185"/>
                    </a:cubicBezTo>
                    <a:cubicBezTo>
                      <a:pt x="1460147" y="173037"/>
                      <a:pt x="1475292" y="129222"/>
                      <a:pt x="1482722" y="81978"/>
                    </a:cubicBezTo>
                    <a:cubicBezTo>
                      <a:pt x="1484531" y="70644"/>
                      <a:pt x="1485008" y="58547"/>
                      <a:pt x="1484055" y="47022"/>
                    </a:cubicBezTo>
                    <a:cubicBezTo>
                      <a:pt x="1482817" y="33020"/>
                      <a:pt x="1472625" y="26448"/>
                      <a:pt x="1461386" y="30067"/>
                    </a:cubicBezTo>
                    <a:cubicBezTo>
                      <a:pt x="1437668" y="37687"/>
                      <a:pt x="1420047" y="57118"/>
                      <a:pt x="1403283" y="77978"/>
                    </a:cubicBezTo>
                    <a:cubicBezTo>
                      <a:pt x="1360421" y="131032"/>
                      <a:pt x="1324797" y="190468"/>
                      <a:pt x="1296698" y="257619"/>
                    </a:cubicBezTo>
                    <a:cubicBezTo>
                      <a:pt x="1276601" y="305625"/>
                      <a:pt x="1256884" y="353441"/>
                      <a:pt x="1244501" y="405543"/>
                    </a:cubicBezTo>
                    <a:cubicBezTo>
                      <a:pt x="1242501" y="414020"/>
                      <a:pt x="1243358" y="423640"/>
                      <a:pt x="1241263" y="432117"/>
                    </a:cubicBezTo>
                    <a:cubicBezTo>
                      <a:pt x="1237358" y="447834"/>
                      <a:pt x="1232405" y="463169"/>
                      <a:pt x="1228976" y="481362"/>
                    </a:cubicBezTo>
                    <a:cubicBezTo>
                      <a:pt x="1231547" y="478218"/>
                      <a:pt x="1234976" y="475647"/>
                      <a:pt x="1236405" y="471932"/>
                    </a:cubicBezTo>
                    <a:cubicBezTo>
                      <a:pt x="1240882" y="460407"/>
                      <a:pt x="1244120" y="448024"/>
                      <a:pt x="1248597" y="436594"/>
                    </a:cubicBezTo>
                    <a:cubicBezTo>
                      <a:pt x="1251740" y="428593"/>
                      <a:pt x="1255550" y="420402"/>
                      <a:pt x="1260503" y="414115"/>
                    </a:cubicBezTo>
                    <a:cubicBezTo>
                      <a:pt x="1270886" y="400875"/>
                      <a:pt x="1277172" y="400875"/>
                      <a:pt x="1288793" y="411067"/>
                    </a:cubicBezTo>
                    <a:cubicBezTo>
                      <a:pt x="1342514" y="301815"/>
                      <a:pt x="1396330" y="192564"/>
                      <a:pt x="1450051" y="83312"/>
                    </a:cubicBezTo>
                    <a:cubicBezTo>
                      <a:pt x="1451099" y="83788"/>
                      <a:pt x="1452051" y="84360"/>
                      <a:pt x="1453099" y="84836"/>
                    </a:cubicBezTo>
                    <a:cubicBezTo>
                      <a:pt x="1445288" y="104838"/>
                      <a:pt x="1438907" y="125603"/>
                      <a:pt x="1429858" y="144462"/>
                    </a:cubicBezTo>
                    <a:close/>
                    <a:moveTo>
                      <a:pt x="1374327" y="524129"/>
                    </a:moveTo>
                    <a:cubicBezTo>
                      <a:pt x="1359754" y="549084"/>
                      <a:pt x="1334322" y="550704"/>
                      <a:pt x="1316225" y="570325"/>
                    </a:cubicBezTo>
                    <a:cubicBezTo>
                      <a:pt x="1321749" y="569754"/>
                      <a:pt x="1327559" y="570420"/>
                      <a:pt x="1332608" y="568325"/>
                    </a:cubicBezTo>
                    <a:cubicBezTo>
                      <a:pt x="1349181" y="561372"/>
                      <a:pt x="1365659" y="553942"/>
                      <a:pt x="1381757" y="545655"/>
                    </a:cubicBezTo>
                    <a:cubicBezTo>
                      <a:pt x="1421095" y="525367"/>
                      <a:pt x="1459957" y="503460"/>
                      <a:pt x="1499676" y="484219"/>
                    </a:cubicBezTo>
                    <a:cubicBezTo>
                      <a:pt x="1532156" y="468503"/>
                      <a:pt x="1560160" y="445071"/>
                      <a:pt x="1585782" y="416211"/>
                    </a:cubicBezTo>
                    <a:cubicBezTo>
                      <a:pt x="1639217" y="355822"/>
                      <a:pt x="1680461" y="284289"/>
                      <a:pt x="1704940" y="199326"/>
                    </a:cubicBezTo>
                    <a:cubicBezTo>
                      <a:pt x="1711798" y="175609"/>
                      <a:pt x="1712465" y="147796"/>
                      <a:pt x="1711703" y="122174"/>
                    </a:cubicBezTo>
                    <a:cubicBezTo>
                      <a:pt x="1710941" y="97123"/>
                      <a:pt x="1697415" y="91122"/>
                      <a:pt x="1682175" y="107886"/>
                    </a:cubicBezTo>
                    <a:cubicBezTo>
                      <a:pt x="1670745" y="120459"/>
                      <a:pt x="1661030" y="135699"/>
                      <a:pt x="1651505" y="150749"/>
                    </a:cubicBezTo>
                    <a:cubicBezTo>
                      <a:pt x="1622358" y="196850"/>
                      <a:pt x="1595212" y="245046"/>
                      <a:pt x="1564446" y="289338"/>
                    </a:cubicBezTo>
                    <a:cubicBezTo>
                      <a:pt x="1519107" y="354774"/>
                      <a:pt x="1465196" y="407829"/>
                      <a:pt x="1405950" y="452691"/>
                    </a:cubicBezTo>
                    <a:cubicBezTo>
                      <a:pt x="1381280" y="471360"/>
                      <a:pt x="1357944" y="492792"/>
                      <a:pt x="1335084" y="514794"/>
                    </a:cubicBezTo>
                    <a:cubicBezTo>
                      <a:pt x="1327083" y="522510"/>
                      <a:pt x="1322511" y="535845"/>
                      <a:pt x="1316415" y="546608"/>
                    </a:cubicBezTo>
                    <a:cubicBezTo>
                      <a:pt x="1317272" y="547656"/>
                      <a:pt x="1318130" y="548608"/>
                      <a:pt x="1318892" y="549656"/>
                    </a:cubicBezTo>
                    <a:cubicBezTo>
                      <a:pt x="1337370" y="541179"/>
                      <a:pt x="1355849" y="532606"/>
                      <a:pt x="1374327" y="524129"/>
                    </a:cubicBezTo>
                    <a:close/>
                    <a:moveTo>
                      <a:pt x="1979831" y="2129663"/>
                    </a:moveTo>
                    <a:cubicBezTo>
                      <a:pt x="1986785" y="2100612"/>
                      <a:pt x="1996500" y="2072513"/>
                      <a:pt x="2005454" y="2042414"/>
                    </a:cubicBezTo>
                    <a:cubicBezTo>
                      <a:pt x="1995071" y="2040033"/>
                      <a:pt x="1985356" y="2037747"/>
                      <a:pt x="1973735" y="2034984"/>
                    </a:cubicBezTo>
                    <a:cubicBezTo>
                      <a:pt x="1970116" y="2043081"/>
                      <a:pt x="1964972" y="2052129"/>
                      <a:pt x="1961639" y="2062226"/>
                    </a:cubicBezTo>
                    <a:cubicBezTo>
                      <a:pt x="1937540" y="2134426"/>
                      <a:pt x="1916585" y="2207673"/>
                      <a:pt x="1909346" y="2286349"/>
                    </a:cubicBezTo>
                    <a:cubicBezTo>
                      <a:pt x="1902012" y="2366645"/>
                      <a:pt x="1910775" y="2444274"/>
                      <a:pt x="1927539" y="2521331"/>
                    </a:cubicBezTo>
                    <a:cubicBezTo>
                      <a:pt x="1938588" y="2572480"/>
                      <a:pt x="1956400" y="2619819"/>
                      <a:pt x="1980498" y="2663063"/>
                    </a:cubicBezTo>
                    <a:cubicBezTo>
                      <a:pt x="1985737" y="2672493"/>
                      <a:pt x="1997643" y="2680208"/>
                      <a:pt x="2006787" y="2680875"/>
                    </a:cubicBezTo>
                    <a:cubicBezTo>
                      <a:pt x="2016788" y="2681542"/>
                      <a:pt x="2024504" y="2670016"/>
                      <a:pt x="2025932" y="2656205"/>
                    </a:cubicBezTo>
                    <a:cubicBezTo>
                      <a:pt x="1994405" y="2632202"/>
                      <a:pt x="1978974" y="2597436"/>
                      <a:pt x="1974878" y="2552668"/>
                    </a:cubicBezTo>
                    <a:cubicBezTo>
                      <a:pt x="1969068" y="2489517"/>
                      <a:pt x="1968973" y="2426557"/>
                      <a:pt x="1977545" y="2363978"/>
                    </a:cubicBezTo>
                    <a:cubicBezTo>
                      <a:pt x="1981546" y="2335022"/>
                      <a:pt x="1986499" y="2306161"/>
                      <a:pt x="1992976" y="2277967"/>
                    </a:cubicBezTo>
                    <a:cubicBezTo>
                      <a:pt x="2003263" y="2233295"/>
                      <a:pt x="2016122" y="2189480"/>
                      <a:pt x="2026123" y="2144713"/>
                    </a:cubicBezTo>
                    <a:cubicBezTo>
                      <a:pt x="2031362" y="2121376"/>
                      <a:pt x="2032790" y="2096611"/>
                      <a:pt x="2035648" y="2075085"/>
                    </a:cubicBezTo>
                    <a:cubicBezTo>
                      <a:pt x="2025647" y="2066131"/>
                      <a:pt x="2017646" y="2058797"/>
                      <a:pt x="2007073" y="2049367"/>
                    </a:cubicBezTo>
                    <a:cubicBezTo>
                      <a:pt x="1993262" y="2106041"/>
                      <a:pt x="1979546" y="2162334"/>
                      <a:pt x="1965925" y="2218531"/>
                    </a:cubicBezTo>
                    <a:cubicBezTo>
                      <a:pt x="1965068" y="2218246"/>
                      <a:pt x="1964210" y="2218055"/>
                      <a:pt x="1963353" y="2217769"/>
                    </a:cubicBezTo>
                    <a:cubicBezTo>
                      <a:pt x="1968687" y="2188147"/>
                      <a:pt x="1972878" y="2158429"/>
                      <a:pt x="1979831" y="2129663"/>
                    </a:cubicBezTo>
                    <a:close/>
                    <a:moveTo>
                      <a:pt x="706339" y="4775232"/>
                    </a:moveTo>
                    <a:cubicBezTo>
                      <a:pt x="710911" y="4782280"/>
                      <a:pt x="716435" y="4789424"/>
                      <a:pt x="718436" y="4797711"/>
                    </a:cubicBezTo>
                    <a:cubicBezTo>
                      <a:pt x="723293" y="4818380"/>
                      <a:pt x="735104" y="4825905"/>
                      <a:pt x="750344" y="4829048"/>
                    </a:cubicBezTo>
                    <a:cubicBezTo>
                      <a:pt x="787301" y="4836763"/>
                      <a:pt x="824544" y="4843336"/>
                      <a:pt x="861215" y="4852766"/>
                    </a:cubicBezTo>
                    <a:cubicBezTo>
                      <a:pt x="892838" y="4860862"/>
                      <a:pt x="923985" y="4872196"/>
                      <a:pt x="955322" y="4882198"/>
                    </a:cubicBezTo>
                    <a:cubicBezTo>
                      <a:pt x="959704" y="4883626"/>
                      <a:pt x="963895" y="4885913"/>
                      <a:pt x="969229" y="4886198"/>
                    </a:cubicBezTo>
                    <a:cubicBezTo>
                      <a:pt x="952560" y="4843717"/>
                      <a:pt x="934653" y="4802950"/>
                      <a:pt x="905411" y="4771898"/>
                    </a:cubicBezTo>
                    <a:cubicBezTo>
                      <a:pt x="906078" y="4770850"/>
                      <a:pt x="906840" y="4769708"/>
                      <a:pt x="907507" y="4768660"/>
                    </a:cubicBezTo>
                    <a:cubicBezTo>
                      <a:pt x="912079" y="4772660"/>
                      <a:pt x="917318" y="4775803"/>
                      <a:pt x="921223" y="4780757"/>
                    </a:cubicBezTo>
                    <a:cubicBezTo>
                      <a:pt x="945416" y="4810855"/>
                      <a:pt x="963514" y="4846288"/>
                      <a:pt x="977706" y="4884960"/>
                    </a:cubicBezTo>
                    <a:cubicBezTo>
                      <a:pt x="979325" y="4889341"/>
                      <a:pt x="981802" y="4894961"/>
                      <a:pt x="985040" y="4896581"/>
                    </a:cubicBezTo>
                    <a:cubicBezTo>
                      <a:pt x="1031618" y="4919345"/>
                      <a:pt x="1068289" y="4959160"/>
                      <a:pt x="1102198" y="5003355"/>
                    </a:cubicBezTo>
                    <a:cubicBezTo>
                      <a:pt x="1111247" y="5015262"/>
                      <a:pt x="1119343" y="5016976"/>
                      <a:pt x="1129535" y="5008118"/>
                    </a:cubicBezTo>
                    <a:cubicBezTo>
                      <a:pt x="1116485" y="4965732"/>
                      <a:pt x="1095340" y="4930394"/>
                      <a:pt x="1070575" y="4897724"/>
                    </a:cubicBezTo>
                    <a:cubicBezTo>
                      <a:pt x="986183" y="4786376"/>
                      <a:pt x="880646" y="4731988"/>
                      <a:pt x="761203" y="4714843"/>
                    </a:cubicBezTo>
                    <a:cubicBezTo>
                      <a:pt x="727961" y="4710081"/>
                      <a:pt x="694433" y="4708271"/>
                      <a:pt x="659762" y="4705033"/>
                    </a:cubicBezTo>
                    <a:cubicBezTo>
                      <a:pt x="675859" y="4729417"/>
                      <a:pt x="691289" y="4752182"/>
                      <a:pt x="706339" y="4775232"/>
                    </a:cubicBezTo>
                    <a:close/>
                    <a:moveTo>
                      <a:pt x="2397979" y="2425986"/>
                    </a:moveTo>
                    <a:cubicBezTo>
                      <a:pt x="2428459" y="2475992"/>
                      <a:pt x="2455319" y="2528665"/>
                      <a:pt x="2474179" y="2587530"/>
                    </a:cubicBezTo>
                    <a:cubicBezTo>
                      <a:pt x="2475608" y="2586863"/>
                      <a:pt x="2477036" y="2586292"/>
                      <a:pt x="2478370" y="2585625"/>
                    </a:cubicBezTo>
                    <a:cubicBezTo>
                      <a:pt x="2475512" y="2572290"/>
                      <a:pt x="2474465" y="2557812"/>
                      <a:pt x="2469512" y="2545810"/>
                    </a:cubicBezTo>
                    <a:cubicBezTo>
                      <a:pt x="2452271" y="2503996"/>
                      <a:pt x="2434555" y="2462371"/>
                      <a:pt x="2415505" y="2421890"/>
                    </a:cubicBezTo>
                    <a:cubicBezTo>
                      <a:pt x="2384168" y="2355120"/>
                      <a:pt x="2351402" y="2289302"/>
                      <a:pt x="2319588" y="2222913"/>
                    </a:cubicBezTo>
                    <a:cubicBezTo>
                      <a:pt x="2288822" y="2158714"/>
                      <a:pt x="2258628" y="2094230"/>
                      <a:pt x="2228053" y="2029841"/>
                    </a:cubicBezTo>
                    <a:cubicBezTo>
                      <a:pt x="2227005" y="2027650"/>
                      <a:pt x="2225481" y="2025745"/>
                      <a:pt x="2224433" y="2024031"/>
                    </a:cubicBezTo>
                    <a:cubicBezTo>
                      <a:pt x="2215861" y="2032508"/>
                      <a:pt x="2207765" y="2040604"/>
                      <a:pt x="2199287" y="2049082"/>
                    </a:cubicBezTo>
                    <a:cubicBezTo>
                      <a:pt x="2234149" y="2206054"/>
                      <a:pt x="2289299" y="2355405"/>
                      <a:pt x="2362546" y="2493518"/>
                    </a:cubicBezTo>
                    <a:cubicBezTo>
                      <a:pt x="2380358" y="2527141"/>
                      <a:pt x="2407218" y="2553430"/>
                      <a:pt x="2430840" y="2581719"/>
                    </a:cubicBezTo>
                    <a:cubicBezTo>
                      <a:pt x="2439508" y="2592102"/>
                      <a:pt x="2451414" y="2596483"/>
                      <a:pt x="2468464" y="2589721"/>
                    </a:cubicBezTo>
                    <a:cubicBezTo>
                      <a:pt x="2444270" y="2533618"/>
                      <a:pt x="2421125" y="2479802"/>
                      <a:pt x="2397979" y="2425986"/>
                    </a:cubicBezTo>
                    <a:close/>
                    <a:moveTo>
                      <a:pt x="141887" y="2453132"/>
                    </a:moveTo>
                    <a:cubicBezTo>
                      <a:pt x="141983" y="2450275"/>
                      <a:pt x="142173" y="2447417"/>
                      <a:pt x="142268" y="2444655"/>
                    </a:cubicBezTo>
                    <a:cubicBezTo>
                      <a:pt x="203228" y="2448369"/>
                      <a:pt x="264188" y="2454275"/>
                      <a:pt x="325244" y="2455227"/>
                    </a:cubicBezTo>
                    <a:cubicBezTo>
                      <a:pt x="386108" y="2456085"/>
                      <a:pt x="446973" y="2451989"/>
                      <a:pt x="508886" y="2446274"/>
                    </a:cubicBezTo>
                    <a:cubicBezTo>
                      <a:pt x="505076" y="2444083"/>
                      <a:pt x="501456" y="2440845"/>
                      <a:pt x="497456" y="2439892"/>
                    </a:cubicBezTo>
                    <a:cubicBezTo>
                      <a:pt x="468595" y="2433034"/>
                      <a:pt x="439734" y="2426367"/>
                      <a:pt x="410778" y="2420176"/>
                    </a:cubicBezTo>
                    <a:cubicBezTo>
                      <a:pt x="349818" y="2407222"/>
                      <a:pt x="288668" y="2395696"/>
                      <a:pt x="227898" y="2381695"/>
                    </a:cubicBezTo>
                    <a:cubicBezTo>
                      <a:pt x="198085" y="2374837"/>
                      <a:pt x="168938" y="2371693"/>
                      <a:pt x="139030" y="2379599"/>
                    </a:cubicBezTo>
                    <a:cubicBezTo>
                      <a:pt x="119789" y="2384742"/>
                      <a:pt x="99882" y="2386267"/>
                      <a:pt x="81213" y="2393315"/>
                    </a:cubicBezTo>
                    <a:cubicBezTo>
                      <a:pt x="63116" y="2400173"/>
                      <a:pt x="44732" y="2409412"/>
                      <a:pt x="29207" y="2422557"/>
                    </a:cubicBezTo>
                    <a:cubicBezTo>
                      <a:pt x="20063" y="2430272"/>
                      <a:pt x="15300" y="2447131"/>
                      <a:pt x="10347" y="2460942"/>
                    </a:cubicBezTo>
                    <a:cubicBezTo>
                      <a:pt x="9299" y="2463895"/>
                      <a:pt x="15014" y="2473039"/>
                      <a:pt x="19110" y="2476087"/>
                    </a:cubicBezTo>
                    <a:cubicBezTo>
                      <a:pt x="53114" y="2501424"/>
                      <a:pt x="88643" y="2521902"/>
                      <a:pt x="128933" y="2524569"/>
                    </a:cubicBezTo>
                    <a:cubicBezTo>
                      <a:pt x="150555" y="2525998"/>
                      <a:pt x="172272" y="2525522"/>
                      <a:pt x="193989" y="2525617"/>
                    </a:cubicBezTo>
                    <a:cubicBezTo>
                      <a:pt x="196370" y="2525617"/>
                      <a:pt x="199037" y="2524665"/>
                      <a:pt x="201133" y="2523046"/>
                    </a:cubicBezTo>
                    <a:cubicBezTo>
                      <a:pt x="232470" y="2498281"/>
                      <a:pt x="267427" y="2486946"/>
                      <a:pt x="303146" y="2477897"/>
                    </a:cubicBezTo>
                    <a:cubicBezTo>
                      <a:pt x="307718" y="2476754"/>
                      <a:pt x="312290" y="2475230"/>
                      <a:pt x="316862" y="2473706"/>
                    </a:cubicBezTo>
                    <a:cubicBezTo>
                      <a:pt x="318481" y="2473230"/>
                      <a:pt x="319910" y="2472182"/>
                      <a:pt x="325053" y="2469610"/>
                    </a:cubicBezTo>
                    <a:cubicBezTo>
                      <a:pt x="261331" y="2463705"/>
                      <a:pt x="201323" y="2462752"/>
                      <a:pt x="141887" y="2453132"/>
                    </a:cubicBezTo>
                    <a:close/>
                    <a:moveTo>
                      <a:pt x="473738" y="1408240"/>
                    </a:moveTo>
                    <a:cubicBezTo>
                      <a:pt x="474881" y="1408240"/>
                      <a:pt x="475929" y="1408144"/>
                      <a:pt x="477072" y="1408144"/>
                    </a:cubicBezTo>
                    <a:cubicBezTo>
                      <a:pt x="478310" y="1396048"/>
                      <a:pt x="481358" y="1383855"/>
                      <a:pt x="480501" y="1372045"/>
                    </a:cubicBezTo>
                    <a:cubicBezTo>
                      <a:pt x="476120" y="1305560"/>
                      <a:pt x="465356" y="1241742"/>
                      <a:pt x="426018" y="1191736"/>
                    </a:cubicBezTo>
                    <a:cubicBezTo>
                      <a:pt x="420113" y="1184211"/>
                      <a:pt x="414017" y="1172496"/>
                      <a:pt x="407159" y="1171543"/>
                    </a:cubicBezTo>
                    <a:cubicBezTo>
                      <a:pt x="399824" y="1170400"/>
                      <a:pt x="391633" y="1180116"/>
                      <a:pt x="383441" y="1184021"/>
                    </a:cubicBezTo>
                    <a:cubicBezTo>
                      <a:pt x="378869" y="1186212"/>
                      <a:pt x="373535" y="1187736"/>
                      <a:pt x="368678" y="1187259"/>
                    </a:cubicBezTo>
                    <a:cubicBezTo>
                      <a:pt x="345913" y="1185164"/>
                      <a:pt x="342293" y="1188783"/>
                      <a:pt x="331530" y="1212786"/>
                    </a:cubicBezTo>
                    <a:cubicBezTo>
                      <a:pt x="327911" y="1220978"/>
                      <a:pt x="319148" y="1226788"/>
                      <a:pt x="311718" y="1230979"/>
                    </a:cubicBezTo>
                    <a:cubicBezTo>
                      <a:pt x="298574" y="1238313"/>
                      <a:pt x="289811" y="1253553"/>
                      <a:pt x="294478" y="1270317"/>
                    </a:cubicBezTo>
                    <a:cubicBezTo>
                      <a:pt x="317243" y="1352899"/>
                      <a:pt x="348580" y="1409287"/>
                      <a:pt x="424875" y="1420432"/>
                    </a:cubicBezTo>
                    <a:cubicBezTo>
                      <a:pt x="447926" y="1423861"/>
                      <a:pt x="458308" y="1439291"/>
                      <a:pt x="467452" y="1461484"/>
                    </a:cubicBezTo>
                    <a:cubicBezTo>
                      <a:pt x="481930" y="1496917"/>
                      <a:pt x="495170" y="1533398"/>
                      <a:pt x="511838" y="1567212"/>
                    </a:cubicBezTo>
                    <a:cubicBezTo>
                      <a:pt x="533365" y="1610836"/>
                      <a:pt x="558320" y="1651794"/>
                      <a:pt x="580609" y="1694847"/>
                    </a:cubicBezTo>
                    <a:cubicBezTo>
                      <a:pt x="588800" y="1710658"/>
                      <a:pt x="598135" y="1712563"/>
                      <a:pt x="611470" y="1706848"/>
                    </a:cubicBezTo>
                    <a:cubicBezTo>
                      <a:pt x="582514" y="1656080"/>
                      <a:pt x="552891" y="1606836"/>
                      <a:pt x="525554" y="1555496"/>
                    </a:cubicBezTo>
                    <a:cubicBezTo>
                      <a:pt x="480120" y="1470152"/>
                      <a:pt x="456689" y="1408430"/>
                      <a:pt x="463928" y="1389951"/>
                    </a:cubicBezTo>
                    <a:cubicBezTo>
                      <a:pt x="467738" y="1397000"/>
                      <a:pt x="470690" y="1402620"/>
                      <a:pt x="473738" y="1408240"/>
                    </a:cubicBezTo>
                    <a:close/>
                    <a:moveTo>
                      <a:pt x="2814031" y="2015553"/>
                    </a:moveTo>
                    <a:cubicBezTo>
                      <a:pt x="2778026" y="2017078"/>
                      <a:pt x="2742784" y="2011648"/>
                      <a:pt x="2708208" y="1997456"/>
                    </a:cubicBezTo>
                    <a:cubicBezTo>
                      <a:pt x="2747166" y="1991932"/>
                      <a:pt x="2786408" y="2013839"/>
                      <a:pt x="2828223" y="1995456"/>
                    </a:cubicBezTo>
                    <a:cubicBezTo>
                      <a:pt x="2823175" y="1990122"/>
                      <a:pt x="2820032" y="1986502"/>
                      <a:pt x="2816603" y="1983359"/>
                    </a:cubicBezTo>
                    <a:cubicBezTo>
                      <a:pt x="2787456" y="1955546"/>
                      <a:pt x="2752309" y="1947736"/>
                      <a:pt x="2718114" y="1936305"/>
                    </a:cubicBezTo>
                    <a:cubicBezTo>
                      <a:pt x="2685825" y="1925447"/>
                      <a:pt x="2654678" y="1926685"/>
                      <a:pt x="2621340" y="1934115"/>
                    </a:cubicBezTo>
                    <a:cubicBezTo>
                      <a:pt x="2575430" y="1944307"/>
                      <a:pt x="2528091" y="1947259"/>
                      <a:pt x="2481323" y="1948307"/>
                    </a:cubicBezTo>
                    <a:cubicBezTo>
                      <a:pt x="2425125" y="1949545"/>
                      <a:pt x="2368832" y="1943925"/>
                      <a:pt x="2313587" y="1929638"/>
                    </a:cubicBezTo>
                    <a:cubicBezTo>
                      <a:pt x="2297395" y="1925447"/>
                      <a:pt x="2281869" y="1917255"/>
                      <a:pt x="2266058" y="1910778"/>
                    </a:cubicBezTo>
                    <a:cubicBezTo>
                      <a:pt x="2252437" y="1905159"/>
                      <a:pt x="2252437" y="1905063"/>
                      <a:pt x="2245484" y="1922685"/>
                    </a:cubicBezTo>
                    <a:cubicBezTo>
                      <a:pt x="2428459" y="2023936"/>
                      <a:pt x="2618387" y="2047557"/>
                      <a:pt x="2814031" y="2015553"/>
                    </a:cubicBezTo>
                    <a:close/>
                    <a:moveTo>
                      <a:pt x="762155" y="145891"/>
                    </a:moveTo>
                    <a:cubicBezTo>
                      <a:pt x="800827" y="247237"/>
                      <a:pt x="839594" y="348678"/>
                      <a:pt x="879599" y="453453"/>
                    </a:cubicBezTo>
                    <a:cubicBezTo>
                      <a:pt x="886742" y="434689"/>
                      <a:pt x="875884" y="409924"/>
                      <a:pt x="898458" y="403733"/>
                    </a:cubicBezTo>
                    <a:cubicBezTo>
                      <a:pt x="890457" y="367633"/>
                      <a:pt x="883599" y="331819"/>
                      <a:pt x="874360" y="296958"/>
                    </a:cubicBezTo>
                    <a:cubicBezTo>
                      <a:pt x="859310" y="240093"/>
                      <a:pt x="842451" y="183991"/>
                      <a:pt x="826640" y="127508"/>
                    </a:cubicBezTo>
                    <a:cubicBezTo>
                      <a:pt x="812352" y="76740"/>
                      <a:pt x="785301" y="41402"/>
                      <a:pt x="746249" y="19494"/>
                    </a:cubicBezTo>
                    <a:cubicBezTo>
                      <a:pt x="738438" y="15113"/>
                      <a:pt x="733390" y="16637"/>
                      <a:pt x="731199" y="25781"/>
                    </a:cubicBezTo>
                    <a:cubicBezTo>
                      <a:pt x="727484" y="41307"/>
                      <a:pt x="722436" y="57404"/>
                      <a:pt x="722531" y="73311"/>
                    </a:cubicBezTo>
                    <a:cubicBezTo>
                      <a:pt x="723198" y="180181"/>
                      <a:pt x="756917" y="272764"/>
                      <a:pt x="803303" y="359632"/>
                    </a:cubicBezTo>
                    <a:cubicBezTo>
                      <a:pt x="812066" y="376110"/>
                      <a:pt x="818162" y="396589"/>
                      <a:pt x="829878" y="408400"/>
                    </a:cubicBezTo>
                    <a:cubicBezTo>
                      <a:pt x="850452" y="429260"/>
                      <a:pt x="857977" y="460121"/>
                      <a:pt x="873503" y="484410"/>
                    </a:cubicBezTo>
                    <a:cubicBezTo>
                      <a:pt x="875027" y="486696"/>
                      <a:pt x="877027" y="488505"/>
                      <a:pt x="878837" y="490506"/>
                    </a:cubicBezTo>
                    <a:cubicBezTo>
                      <a:pt x="879789" y="489839"/>
                      <a:pt x="880837" y="489172"/>
                      <a:pt x="881789" y="488410"/>
                    </a:cubicBezTo>
                    <a:cubicBezTo>
                      <a:pt x="847023" y="371538"/>
                      <a:pt x="787016" y="268002"/>
                      <a:pt x="762155" y="145891"/>
                    </a:cubicBezTo>
                    <a:close/>
                    <a:moveTo>
                      <a:pt x="1197162" y="2580291"/>
                    </a:moveTo>
                    <a:cubicBezTo>
                      <a:pt x="1234595" y="2594864"/>
                      <a:pt x="1270981" y="2613533"/>
                      <a:pt x="1307843" y="2630583"/>
                    </a:cubicBezTo>
                    <a:cubicBezTo>
                      <a:pt x="1312986" y="2632964"/>
                      <a:pt x="1318415" y="2635726"/>
                      <a:pt x="1322606" y="2640013"/>
                    </a:cubicBezTo>
                    <a:cubicBezTo>
                      <a:pt x="1343752" y="2661730"/>
                      <a:pt x="1369184" y="2664682"/>
                      <a:pt x="1394901" y="2667349"/>
                    </a:cubicBezTo>
                    <a:cubicBezTo>
                      <a:pt x="1430906" y="2671064"/>
                      <a:pt x="1467005" y="2681160"/>
                      <a:pt x="1503105" y="2669350"/>
                    </a:cubicBezTo>
                    <a:cubicBezTo>
                      <a:pt x="1512535" y="2666301"/>
                      <a:pt x="1522250" y="2660206"/>
                      <a:pt x="1529394" y="2652014"/>
                    </a:cubicBezTo>
                    <a:cubicBezTo>
                      <a:pt x="1542348" y="2637250"/>
                      <a:pt x="1542539" y="2604389"/>
                      <a:pt x="1528251" y="2592197"/>
                    </a:cubicBezTo>
                    <a:cubicBezTo>
                      <a:pt x="1506248" y="2573338"/>
                      <a:pt x="1482626" y="2556669"/>
                      <a:pt x="1458147" y="2543334"/>
                    </a:cubicBezTo>
                    <a:cubicBezTo>
                      <a:pt x="1449098" y="2538381"/>
                      <a:pt x="1435763" y="2546953"/>
                      <a:pt x="1424333" y="2547239"/>
                    </a:cubicBezTo>
                    <a:cubicBezTo>
                      <a:pt x="1377947" y="2548192"/>
                      <a:pt x="1331465" y="2550097"/>
                      <a:pt x="1285078" y="2548192"/>
                    </a:cubicBezTo>
                    <a:cubicBezTo>
                      <a:pt x="1236500" y="2546286"/>
                      <a:pt x="1188018" y="2541429"/>
                      <a:pt x="1139631" y="2536000"/>
                    </a:cubicBezTo>
                    <a:cubicBezTo>
                      <a:pt x="1095911" y="2531047"/>
                      <a:pt x="1052382" y="2523426"/>
                      <a:pt x="1008758" y="2517331"/>
                    </a:cubicBezTo>
                    <a:cubicBezTo>
                      <a:pt x="1001519" y="2516283"/>
                      <a:pt x="993994" y="2517235"/>
                      <a:pt x="986660" y="2517235"/>
                    </a:cubicBezTo>
                    <a:cubicBezTo>
                      <a:pt x="1058764" y="2529999"/>
                      <a:pt x="1128296" y="2553526"/>
                      <a:pt x="1197162" y="2580291"/>
                    </a:cubicBezTo>
                    <a:close/>
                    <a:moveTo>
                      <a:pt x="2214242" y="1102201"/>
                    </a:moveTo>
                    <a:cubicBezTo>
                      <a:pt x="2212908" y="1101916"/>
                      <a:pt x="2211575" y="1101630"/>
                      <a:pt x="2210241" y="1101439"/>
                    </a:cubicBezTo>
                    <a:cubicBezTo>
                      <a:pt x="2213003" y="1078770"/>
                      <a:pt x="2216051" y="1056195"/>
                      <a:pt x="2218433" y="1033526"/>
                    </a:cubicBezTo>
                    <a:cubicBezTo>
                      <a:pt x="2219004" y="1028382"/>
                      <a:pt x="2218242" y="1021620"/>
                      <a:pt x="2215861" y="1017714"/>
                    </a:cubicBezTo>
                    <a:cubicBezTo>
                      <a:pt x="2207955" y="1004189"/>
                      <a:pt x="2196049" y="1001808"/>
                      <a:pt x="2187667" y="1015333"/>
                    </a:cubicBezTo>
                    <a:cubicBezTo>
                      <a:pt x="2171570" y="1041336"/>
                      <a:pt x="2153853" y="1067530"/>
                      <a:pt x="2143757" y="1097343"/>
                    </a:cubicBezTo>
                    <a:cubicBezTo>
                      <a:pt x="2103085" y="1218025"/>
                      <a:pt x="2070605" y="1342041"/>
                      <a:pt x="2064413" y="1474153"/>
                    </a:cubicBezTo>
                    <a:cubicBezTo>
                      <a:pt x="2062318" y="1519968"/>
                      <a:pt x="2064223" y="1566069"/>
                      <a:pt x="2065556" y="1611979"/>
                    </a:cubicBezTo>
                    <a:cubicBezTo>
                      <a:pt x="2065747" y="1616932"/>
                      <a:pt x="2074224" y="1621504"/>
                      <a:pt x="2081749" y="1629124"/>
                    </a:cubicBezTo>
                    <a:cubicBezTo>
                      <a:pt x="2083749" y="1615980"/>
                      <a:pt x="2084702" y="1608836"/>
                      <a:pt x="2085940" y="1601787"/>
                    </a:cubicBezTo>
                    <a:cubicBezTo>
                      <a:pt x="2095941" y="1547590"/>
                      <a:pt x="2104323" y="1492821"/>
                      <a:pt x="2116515" y="1439482"/>
                    </a:cubicBezTo>
                    <a:cubicBezTo>
                      <a:pt x="2130612" y="1377855"/>
                      <a:pt x="2146043" y="1316419"/>
                      <a:pt x="2164807" y="1256887"/>
                    </a:cubicBezTo>
                    <a:cubicBezTo>
                      <a:pt x="2182809" y="1199832"/>
                      <a:pt x="2205764" y="1145159"/>
                      <a:pt x="2226719" y="1089533"/>
                    </a:cubicBezTo>
                    <a:cubicBezTo>
                      <a:pt x="2233958" y="1070388"/>
                      <a:pt x="2232339" y="1051624"/>
                      <a:pt x="2228243" y="1032764"/>
                    </a:cubicBezTo>
                    <a:cubicBezTo>
                      <a:pt x="2227196" y="1032764"/>
                      <a:pt x="2226148" y="1032669"/>
                      <a:pt x="2225005" y="1032669"/>
                    </a:cubicBezTo>
                    <a:cubicBezTo>
                      <a:pt x="2221481" y="1055719"/>
                      <a:pt x="2217861" y="1078960"/>
                      <a:pt x="2214242" y="1102201"/>
                    </a:cubicBezTo>
                    <a:close/>
                    <a:moveTo>
                      <a:pt x="1180398" y="1978311"/>
                    </a:moveTo>
                    <a:cubicBezTo>
                      <a:pt x="1171254" y="1812766"/>
                      <a:pt x="1163063" y="1647126"/>
                      <a:pt x="1151537" y="1481868"/>
                    </a:cubicBezTo>
                    <a:cubicBezTo>
                      <a:pt x="1146108" y="1404239"/>
                      <a:pt x="1136297" y="1326610"/>
                      <a:pt x="1123629" y="1250220"/>
                    </a:cubicBezTo>
                    <a:cubicBezTo>
                      <a:pt x="1114390" y="1194403"/>
                      <a:pt x="1106484" y="1140206"/>
                      <a:pt x="1121153" y="1080960"/>
                    </a:cubicBezTo>
                    <a:cubicBezTo>
                      <a:pt x="1092768" y="1093533"/>
                      <a:pt x="1072004" y="1080008"/>
                      <a:pt x="1054859" y="1057434"/>
                    </a:cubicBezTo>
                    <a:cubicBezTo>
                      <a:pt x="1037809" y="1035050"/>
                      <a:pt x="1035332" y="1004856"/>
                      <a:pt x="1031237" y="972661"/>
                    </a:cubicBezTo>
                    <a:cubicBezTo>
                      <a:pt x="1021712" y="992187"/>
                      <a:pt x="1013330" y="1009047"/>
                      <a:pt x="1005424" y="1026382"/>
                    </a:cubicBezTo>
                    <a:cubicBezTo>
                      <a:pt x="1004471" y="1028573"/>
                      <a:pt x="1005710" y="1033907"/>
                      <a:pt x="1007424" y="1036288"/>
                    </a:cubicBezTo>
                    <a:cubicBezTo>
                      <a:pt x="1040952" y="1085056"/>
                      <a:pt x="1054001" y="1146397"/>
                      <a:pt x="1073051" y="1204024"/>
                    </a:cubicBezTo>
                    <a:cubicBezTo>
                      <a:pt x="1092006" y="1261459"/>
                      <a:pt x="1098197" y="1322419"/>
                      <a:pt x="1107246" y="1382903"/>
                    </a:cubicBezTo>
                    <a:cubicBezTo>
                      <a:pt x="1117438" y="1451578"/>
                      <a:pt x="1123534" y="1520539"/>
                      <a:pt x="1128201" y="1589786"/>
                    </a:cubicBezTo>
                    <a:cubicBezTo>
                      <a:pt x="1130011" y="1617028"/>
                      <a:pt x="1131821" y="1644174"/>
                      <a:pt x="1133345" y="1671415"/>
                    </a:cubicBezTo>
                    <a:cubicBezTo>
                      <a:pt x="1133916" y="1681321"/>
                      <a:pt x="1135726" y="1687036"/>
                      <a:pt x="1145537" y="1686274"/>
                    </a:cubicBezTo>
                    <a:cubicBezTo>
                      <a:pt x="1157062" y="1685417"/>
                      <a:pt x="1164491" y="1695513"/>
                      <a:pt x="1163253" y="1713230"/>
                    </a:cubicBezTo>
                    <a:cubicBezTo>
                      <a:pt x="1161158" y="1741329"/>
                      <a:pt x="1156490" y="1769046"/>
                      <a:pt x="1153061" y="1797050"/>
                    </a:cubicBezTo>
                    <a:cubicBezTo>
                      <a:pt x="1151633" y="1808575"/>
                      <a:pt x="1149728" y="1820291"/>
                      <a:pt x="1149823" y="1831911"/>
                    </a:cubicBezTo>
                    <a:cubicBezTo>
                      <a:pt x="1150204" y="1894015"/>
                      <a:pt x="1151156" y="1956117"/>
                      <a:pt x="1151918" y="2018220"/>
                    </a:cubicBezTo>
                    <a:cubicBezTo>
                      <a:pt x="1151918" y="2020792"/>
                      <a:pt x="1152585" y="2023364"/>
                      <a:pt x="1152966" y="2026031"/>
                    </a:cubicBezTo>
                    <a:cubicBezTo>
                      <a:pt x="1174493" y="2016506"/>
                      <a:pt x="1181827" y="2005266"/>
                      <a:pt x="1180398" y="1978311"/>
                    </a:cubicBezTo>
                    <a:close/>
                    <a:moveTo>
                      <a:pt x="1335275" y="1642554"/>
                    </a:moveTo>
                    <a:cubicBezTo>
                      <a:pt x="1308795" y="1629124"/>
                      <a:pt x="1283078" y="1613599"/>
                      <a:pt x="1256789" y="1599501"/>
                    </a:cubicBezTo>
                    <a:cubicBezTo>
                      <a:pt x="1253741" y="1597882"/>
                      <a:pt x="1249454" y="1600073"/>
                      <a:pt x="1245740" y="1600549"/>
                    </a:cubicBezTo>
                    <a:cubicBezTo>
                      <a:pt x="1246597" y="1604836"/>
                      <a:pt x="1246311" y="1610836"/>
                      <a:pt x="1248502" y="1612932"/>
                    </a:cubicBezTo>
                    <a:cubicBezTo>
                      <a:pt x="1261646" y="1625600"/>
                      <a:pt x="1274410" y="1639697"/>
                      <a:pt x="1288983" y="1648936"/>
                    </a:cubicBezTo>
                    <a:cubicBezTo>
                      <a:pt x="1315177" y="1665605"/>
                      <a:pt x="1342799" y="1678749"/>
                      <a:pt x="1369565" y="1694085"/>
                    </a:cubicBezTo>
                    <a:cubicBezTo>
                      <a:pt x="1417761" y="1721707"/>
                      <a:pt x="1469196" y="1734471"/>
                      <a:pt x="1520631" y="1747329"/>
                    </a:cubicBezTo>
                    <a:cubicBezTo>
                      <a:pt x="1576162" y="1761236"/>
                      <a:pt x="1631597" y="1775619"/>
                      <a:pt x="1687128" y="1789525"/>
                    </a:cubicBezTo>
                    <a:cubicBezTo>
                      <a:pt x="1715513" y="1796669"/>
                      <a:pt x="1743897" y="1801146"/>
                      <a:pt x="1773234" y="1799241"/>
                    </a:cubicBezTo>
                    <a:cubicBezTo>
                      <a:pt x="1792856" y="1798003"/>
                      <a:pt x="1812668" y="1803432"/>
                      <a:pt x="1833146" y="1806003"/>
                    </a:cubicBezTo>
                    <a:cubicBezTo>
                      <a:pt x="1835528" y="1798383"/>
                      <a:pt x="1838766" y="1788192"/>
                      <a:pt x="1842386" y="1776762"/>
                    </a:cubicBezTo>
                    <a:cubicBezTo>
                      <a:pt x="1838861" y="1775809"/>
                      <a:pt x="1836004" y="1774190"/>
                      <a:pt x="1833337" y="1774380"/>
                    </a:cubicBezTo>
                    <a:cubicBezTo>
                      <a:pt x="1771805" y="1779715"/>
                      <a:pt x="1712655" y="1763903"/>
                      <a:pt x="1654934" y="1739614"/>
                    </a:cubicBezTo>
                    <a:cubicBezTo>
                      <a:pt x="1568447" y="1703324"/>
                      <a:pt x="1482150" y="1665986"/>
                      <a:pt x="1396425" y="1626553"/>
                    </a:cubicBezTo>
                    <a:cubicBezTo>
                      <a:pt x="1371184" y="1614932"/>
                      <a:pt x="1348514" y="1594453"/>
                      <a:pt x="1324511" y="1578356"/>
                    </a:cubicBezTo>
                    <a:cubicBezTo>
                      <a:pt x="1320797" y="1575879"/>
                      <a:pt x="1316225" y="1575117"/>
                      <a:pt x="1311938" y="1574355"/>
                    </a:cubicBezTo>
                    <a:cubicBezTo>
                      <a:pt x="1306604" y="1573403"/>
                      <a:pt x="1300985" y="1573974"/>
                      <a:pt x="1295746" y="1572546"/>
                    </a:cubicBezTo>
                    <a:cubicBezTo>
                      <a:pt x="1281363" y="1568450"/>
                      <a:pt x="1266123" y="1572165"/>
                      <a:pt x="1252407" y="1584928"/>
                    </a:cubicBezTo>
                    <a:cubicBezTo>
                      <a:pt x="1298413" y="1618170"/>
                      <a:pt x="1349562" y="1634268"/>
                      <a:pt x="1396139" y="1662938"/>
                    </a:cubicBezTo>
                    <a:cubicBezTo>
                      <a:pt x="1395758" y="1664748"/>
                      <a:pt x="1395473" y="1666557"/>
                      <a:pt x="1395092" y="1668272"/>
                    </a:cubicBezTo>
                    <a:cubicBezTo>
                      <a:pt x="1375184" y="1659890"/>
                      <a:pt x="1354801" y="1652461"/>
                      <a:pt x="1335275" y="1642554"/>
                    </a:cubicBezTo>
                    <a:close/>
                    <a:moveTo>
                      <a:pt x="558225" y="2327116"/>
                    </a:moveTo>
                    <a:cubicBezTo>
                      <a:pt x="521268" y="2303875"/>
                      <a:pt x="485549" y="2277586"/>
                      <a:pt x="447640" y="2258346"/>
                    </a:cubicBezTo>
                    <a:cubicBezTo>
                      <a:pt x="402491" y="2235486"/>
                      <a:pt x="360677" y="2206339"/>
                      <a:pt x="320481" y="2172716"/>
                    </a:cubicBezTo>
                    <a:cubicBezTo>
                      <a:pt x="317528" y="2170240"/>
                      <a:pt x="315052" y="2166715"/>
                      <a:pt x="313909" y="2160810"/>
                    </a:cubicBezTo>
                    <a:cubicBezTo>
                      <a:pt x="324291" y="2167668"/>
                      <a:pt x="334388" y="2175002"/>
                      <a:pt x="344960" y="2181384"/>
                    </a:cubicBezTo>
                    <a:cubicBezTo>
                      <a:pt x="382965" y="2204244"/>
                      <a:pt x="421541" y="2225770"/>
                      <a:pt x="459165" y="2249678"/>
                    </a:cubicBezTo>
                    <a:cubicBezTo>
                      <a:pt x="489169" y="2268633"/>
                      <a:pt x="518030" y="2290255"/>
                      <a:pt x="547462" y="2310733"/>
                    </a:cubicBezTo>
                    <a:cubicBezTo>
                      <a:pt x="549272" y="2311972"/>
                      <a:pt x="550891" y="2313496"/>
                      <a:pt x="554701" y="2311972"/>
                    </a:cubicBezTo>
                    <a:cubicBezTo>
                      <a:pt x="551653" y="2308733"/>
                      <a:pt x="548700" y="2305209"/>
                      <a:pt x="545366" y="2302256"/>
                    </a:cubicBezTo>
                    <a:cubicBezTo>
                      <a:pt x="509076" y="2270252"/>
                      <a:pt x="471738" y="2239963"/>
                      <a:pt x="436877" y="2205768"/>
                    </a:cubicBezTo>
                    <a:cubicBezTo>
                      <a:pt x="414207" y="2183575"/>
                      <a:pt x="396395" y="2153380"/>
                      <a:pt x="373916" y="2130806"/>
                    </a:cubicBezTo>
                    <a:cubicBezTo>
                      <a:pt x="347818" y="2104708"/>
                      <a:pt x="324101" y="2072132"/>
                      <a:pt x="286191" y="2070799"/>
                    </a:cubicBezTo>
                    <a:cubicBezTo>
                      <a:pt x="270761" y="2070227"/>
                      <a:pt x="255616" y="2061274"/>
                      <a:pt x="240090" y="2058035"/>
                    </a:cubicBezTo>
                    <a:cubicBezTo>
                      <a:pt x="230184" y="2056035"/>
                      <a:pt x="219707" y="2056130"/>
                      <a:pt x="209801" y="2057845"/>
                    </a:cubicBezTo>
                    <a:cubicBezTo>
                      <a:pt x="200276" y="2059369"/>
                      <a:pt x="195799" y="2068894"/>
                      <a:pt x="198371" y="2080419"/>
                    </a:cubicBezTo>
                    <a:cubicBezTo>
                      <a:pt x="200942" y="2092134"/>
                      <a:pt x="204467" y="2103850"/>
                      <a:pt x="209229" y="2114423"/>
                    </a:cubicBezTo>
                    <a:cubicBezTo>
                      <a:pt x="231041" y="2162810"/>
                      <a:pt x="264950" y="2194052"/>
                      <a:pt x="303527" y="2219484"/>
                    </a:cubicBezTo>
                    <a:cubicBezTo>
                      <a:pt x="362772" y="2258536"/>
                      <a:pt x="426590" y="2282634"/>
                      <a:pt x="488978" y="2311400"/>
                    </a:cubicBezTo>
                    <a:cubicBezTo>
                      <a:pt x="507552" y="2319973"/>
                      <a:pt x="524507" y="2333974"/>
                      <a:pt x="542414" y="2345595"/>
                    </a:cubicBezTo>
                    <a:cubicBezTo>
                      <a:pt x="546795" y="2340451"/>
                      <a:pt x="551272" y="2335213"/>
                      <a:pt x="558225" y="2327116"/>
                    </a:cubicBezTo>
                    <a:close/>
                    <a:moveTo>
                      <a:pt x="1250026" y="2037747"/>
                    </a:moveTo>
                    <a:cubicBezTo>
                      <a:pt x="1244597" y="2035842"/>
                      <a:pt x="1237072" y="2036318"/>
                      <a:pt x="1232405" y="2039747"/>
                    </a:cubicBezTo>
                    <a:cubicBezTo>
                      <a:pt x="1143727" y="2104517"/>
                      <a:pt x="1060574" y="2179288"/>
                      <a:pt x="983707" y="2264537"/>
                    </a:cubicBezTo>
                    <a:cubicBezTo>
                      <a:pt x="955989" y="2295303"/>
                      <a:pt x="929700" y="2328164"/>
                      <a:pt x="902935" y="2360168"/>
                    </a:cubicBezTo>
                    <a:cubicBezTo>
                      <a:pt x="900363" y="2363216"/>
                      <a:pt x="898744" y="2367598"/>
                      <a:pt x="897125" y="2370455"/>
                    </a:cubicBezTo>
                    <a:cubicBezTo>
                      <a:pt x="904268" y="2374455"/>
                      <a:pt x="910079" y="2378266"/>
                      <a:pt x="916175" y="2380742"/>
                    </a:cubicBezTo>
                    <a:cubicBezTo>
                      <a:pt x="918746" y="2381790"/>
                      <a:pt x="922652" y="2381123"/>
                      <a:pt x="925128" y="2379313"/>
                    </a:cubicBezTo>
                    <a:cubicBezTo>
                      <a:pt x="989041" y="2331212"/>
                      <a:pt x="1054097" y="2285206"/>
                      <a:pt x="1116295" y="2233676"/>
                    </a:cubicBezTo>
                    <a:cubicBezTo>
                      <a:pt x="1166015" y="2192433"/>
                      <a:pt x="1212212" y="2144617"/>
                      <a:pt x="1259837" y="2099469"/>
                    </a:cubicBezTo>
                    <a:cubicBezTo>
                      <a:pt x="1273362" y="2086610"/>
                      <a:pt x="1286316" y="2072894"/>
                      <a:pt x="1300604" y="2058511"/>
                    </a:cubicBezTo>
                    <a:cubicBezTo>
                      <a:pt x="1282411" y="2050986"/>
                      <a:pt x="1266409" y="2043462"/>
                      <a:pt x="1250026" y="2037747"/>
                    </a:cubicBezTo>
                    <a:close/>
                    <a:moveTo>
                      <a:pt x="398396" y="591852"/>
                    </a:moveTo>
                    <a:cubicBezTo>
                      <a:pt x="335816" y="583946"/>
                      <a:pt x="285810" y="542607"/>
                      <a:pt x="237804" y="495554"/>
                    </a:cubicBezTo>
                    <a:cubicBezTo>
                      <a:pt x="236852" y="496602"/>
                      <a:pt x="235899" y="497649"/>
                      <a:pt x="234947" y="498697"/>
                    </a:cubicBezTo>
                    <a:cubicBezTo>
                      <a:pt x="237137" y="504412"/>
                      <a:pt x="238661" y="510794"/>
                      <a:pt x="241614" y="515747"/>
                    </a:cubicBezTo>
                    <a:cubicBezTo>
                      <a:pt x="258950" y="544322"/>
                      <a:pt x="280286" y="566325"/>
                      <a:pt x="306479" y="581755"/>
                    </a:cubicBezTo>
                    <a:cubicBezTo>
                      <a:pt x="390395" y="631095"/>
                      <a:pt x="479168" y="653764"/>
                      <a:pt x="571084" y="659955"/>
                    </a:cubicBezTo>
                    <a:cubicBezTo>
                      <a:pt x="585752" y="660908"/>
                      <a:pt x="600230" y="667004"/>
                      <a:pt x="614327" y="655383"/>
                    </a:cubicBezTo>
                    <a:cubicBezTo>
                      <a:pt x="617852" y="652431"/>
                      <a:pt x="626043" y="652240"/>
                      <a:pt x="629091" y="655383"/>
                    </a:cubicBezTo>
                    <a:cubicBezTo>
                      <a:pt x="648332" y="675100"/>
                      <a:pt x="670811" y="667194"/>
                      <a:pt x="691575" y="666432"/>
                    </a:cubicBezTo>
                    <a:cubicBezTo>
                      <a:pt x="728913" y="664908"/>
                      <a:pt x="764346" y="676815"/>
                      <a:pt x="800446" y="684149"/>
                    </a:cubicBezTo>
                    <a:cubicBezTo>
                      <a:pt x="813400" y="686816"/>
                      <a:pt x="826449" y="688435"/>
                      <a:pt x="840165" y="690721"/>
                    </a:cubicBezTo>
                    <a:cubicBezTo>
                      <a:pt x="837022" y="677672"/>
                      <a:pt x="837022" y="677386"/>
                      <a:pt x="802922" y="665766"/>
                    </a:cubicBezTo>
                    <a:cubicBezTo>
                      <a:pt x="789016" y="661003"/>
                      <a:pt x="774824" y="657765"/>
                      <a:pt x="760917" y="650907"/>
                    </a:cubicBezTo>
                    <a:cubicBezTo>
                      <a:pt x="770442" y="650907"/>
                      <a:pt x="779872" y="650907"/>
                      <a:pt x="789397" y="650907"/>
                    </a:cubicBezTo>
                    <a:cubicBezTo>
                      <a:pt x="789778" y="649287"/>
                      <a:pt x="790254" y="647668"/>
                      <a:pt x="790635" y="645954"/>
                    </a:cubicBezTo>
                    <a:cubicBezTo>
                      <a:pt x="786349" y="643572"/>
                      <a:pt x="781967" y="639286"/>
                      <a:pt x="777681" y="639286"/>
                    </a:cubicBezTo>
                    <a:cubicBezTo>
                      <a:pt x="752535" y="639096"/>
                      <a:pt x="727294" y="641858"/>
                      <a:pt x="702338" y="639762"/>
                    </a:cubicBezTo>
                    <a:cubicBezTo>
                      <a:pt x="669287" y="637000"/>
                      <a:pt x="635854" y="633762"/>
                      <a:pt x="603564" y="625094"/>
                    </a:cubicBezTo>
                    <a:cubicBezTo>
                      <a:pt x="563273" y="614235"/>
                      <a:pt x="523364" y="599472"/>
                      <a:pt x="484311" y="582898"/>
                    </a:cubicBezTo>
                    <a:cubicBezTo>
                      <a:pt x="441163" y="564705"/>
                      <a:pt x="399062" y="542607"/>
                      <a:pt x="356581" y="522033"/>
                    </a:cubicBezTo>
                    <a:cubicBezTo>
                      <a:pt x="351818" y="519747"/>
                      <a:pt x="346675" y="517557"/>
                      <a:pt x="342770" y="513651"/>
                    </a:cubicBezTo>
                    <a:cubicBezTo>
                      <a:pt x="319910" y="490410"/>
                      <a:pt x="292001" y="487267"/>
                      <a:pt x="264665" y="482695"/>
                    </a:cubicBezTo>
                    <a:cubicBezTo>
                      <a:pt x="257711" y="481552"/>
                      <a:pt x="250282" y="484695"/>
                      <a:pt x="240090" y="486315"/>
                    </a:cubicBezTo>
                    <a:cubicBezTo>
                      <a:pt x="288763" y="538131"/>
                      <a:pt x="340388" y="572516"/>
                      <a:pt x="398396" y="591852"/>
                    </a:cubicBezTo>
                    <a:close/>
                    <a:moveTo>
                      <a:pt x="1355182" y="1032859"/>
                    </a:moveTo>
                    <a:cubicBezTo>
                      <a:pt x="1354420" y="1034383"/>
                      <a:pt x="1353563" y="1035907"/>
                      <a:pt x="1352801" y="1037336"/>
                    </a:cubicBezTo>
                    <a:cubicBezTo>
                      <a:pt x="1343085" y="1029335"/>
                      <a:pt x="1333370" y="1021429"/>
                      <a:pt x="1323559" y="1013428"/>
                    </a:cubicBezTo>
                    <a:cubicBezTo>
                      <a:pt x="1285554" y="982567"/>
                      <a:pt x="1247454" y="952087"/>
                      <a:pt x="1209735" y="920750"/>
                    </a:cubicBezTo>
                    <a:cubicBezTo>
                      <a:pt x="1195829" y="909225"/>
                      <a:pt x="1183351" y="914749"/>
                      <a:pt x="1167539" y="922179"/>
                    </a:cubicBezTo>
                    <a:cubicBezTo>
                      <a:pt x="1179255" y="937514"/>
                      <a:pt x="1189352" y="951039"/>
                      <a:pt x="1199639" y="964374"/>
                    </a:cubicBezTo>
                    <a:cubicBezTo>
                      <a:pt x="1223451" y="995045"/>
                      <a:pt x="1246502" y="1026763"/>
                      <a:pt x="1271552" y="1055719"/>
                    </a:cubicBezTo>
                    <a:cubicBezTo>
                      <a:pt x="1286792" y="1073341"/>
                      <a:pt x="1304509" y="1088104"/>
                      <a:pt x="1322321" y="1101439"/>
                    </a:cubicBezTo>
                    <a:cubicBezTo>
                      <a:pt x="1355849" y="1126490"/>
                      <a:pt x="1391567" y="1125442"/>
                      <a:pt x="1427286" y="1109440"/>
                    </a:cubicBezTo>
                    <a:cubicBezTo>
                      <a:pt x="1446241" y="1100963"/>
                      <a:pt x="1451289" y="1080199"/>
                      <a:pt x="1439478" y="1059529"/>
                    </a:cubicBezTo>
                    <a:cubicBezTo>
                      <a:pt x="1410427" y="1009142"/>
                      <a:pt x="1373470" y="970661"/>
                      <a:pt x="1328417" y="943991"/>
                    </a:cubicBezTo>
                    <a:cubicBezTo>
                      <a:pt x="1316510" y="936942"/>
                      <a:pt x="1306319" y="925417"/>
                      <a:pt x="1295365" y="915987"/>
                    </a:cubicBezTo>
                    <a:cubicBezTo>
                      <a:pt x="1294984" y="915702"/>
                      <a:pt x="1294603" y="915416"/>
                      <a:pt x="1294222" y="915130"/>
                    </a:cubicBezTo>
                    <a:cubicBezTo>
                      <a:pt x="1280030" y="905415"/>
                      <a:pt x="1266314" y="896747"/>
                      <a:pt x="1248692" y="904081"/>
                    </a:cubicBezTo>
                    <a:cubicBezTo>
                      <a:pt x="1237834" y="908653"/>
                      <a:pt x="1225451" y="907701"/>
                      <a:pt x="1213831" y="909320"/>
                    </a:cubicBezTo>
                    <a:cubicBezTo>
                      <a:pt x="1261361" y="951897"/>
                      <a:pt x="1312700" y="984377"/>
                      <a:pt x="1355182" y="1032859"/>
                    </a:cubicBezTo>
                    <a:close/>
                    <a:moveTo>
                      <a:pt x="1438335" y="667290"/>
                    </a:moveTo>
                    <a:cubicBezTo>
                      <a:pt x="1438526" y="668909"/>
                      <a:pt x="1438621" y="670433"/>
                      <a:pt x="1438811" y="671957"/>
                    </a:cubicBezTo>
                    <a:cubicBezTo>
                      <a:pt x="1378042" y="683292"/>
                      <a:pt x="1314605" y="673005"/>
                      <a:pt x="1255931" y="704913"/>
                    </a:cubicBezTo>
                    <a:cubicBezTo>
                      <a:pt x="1302985" y="706152"/>
                      <a:pt x="1350038" y="709771"/>
                      <a:pt x="1396997" y="707961"/>
                    </a:cubicBezTo>
                    <a:cubicBezTo>
                      <a:pt x="1428334" y="706723"/>
                      <a:pt x="1459481" y="697484"/>
                      <a:pt x="1490818" y="692626"/>
                    </a:cubicBezTo>
                    <a:cubicBezTo>
                      <a:pt x="1513202" y="689102"/>
                      <a:pt x="1535776" y="686816"/>
                      <a:pt x="1558255" y="684149"/>
                    </a:cubicBezTo>
                    <a:cubicBezTo>
                      <a:pt x="1562446" y="683673"/>
                      <a:pt x="1567113" y="683101"/>
                      <a:pt x="1571018" y="684816"/>
                    </a:cubicBezTo>
                    <a:cubicBezTo>
                      <a:pt x="1595974" y="696055"/>
                      <a:pt x="1619024" y="684816"/>
                      <a:pt x="1641408" y="674243"/>
                    </a:cubicBezTo>
                    <a:cubicBezTo>
                      <a:pt x="1691700" y="650716"/>
                      <a:pt x="1742945" y="629475"/>
                      <a:pt x="1786760" y="588518"/>
                    </a:cubicBezTo>
                    <a:cubicBezTo>
                      <a:pt x="1792856" y="582803"/>
                      <a:pt x="1799428" y="576707"/>
                      <a:pt x="1803333" y="568896"/>
                    </a:cubicBezTo>
                    <a:cubicBezTo>
                      <a:pt x="1806191" y="563086"/>
                      <a:pt x="1807619" y="552323"/>
                      <a:pt x="1805143" y="547275"/>
                    </a:cubicBezTo>
                    <a:cubicBezTo>
                      <a:pt x="1802762" y="542417"/>
                      <a:pt x="1793808" y="538702"/>
                      <a:pt x="1789046" y="540417"/>
                    </a:cubicBezTo>
                    <a:cubicBezTo>
                      <a:pt x="1764090" y="549275"/>
                      <a:pt x="1739801" y="561467"/>
                      <a:pt x="1714751" y="569944"/>
                    </a:cubicBezTo>
                    <a:cubicBezTo>
                      <a:pt x="1639027" y="595566"/>
                      <a:pt x="1563494" y="622903"/>
                      <a:pt x="1486913" y="643858"/>
                    </a:cubicBezTo>
                    <a:cubicBezTo>
                      <a:pt x="1442240" y="656050"/>
                      <a:pt x="1395568" y="657288"/>
                      <a:pt x="1349753" y="663480"/>
                    </a:cubicBezTo>
                    <a:cubicBezTo>
                      <a:pt x="1345752" y="664051"/>
                      <a:pt x="1341752" y="664527"/>
                      <a:pt x="1337656" y="665099"/>
                    </a:cubicBezTo>
                    <a:cubicBezTo>
                      <a:pt x="1337656" y="665766"/>
                      <a:pt x="1337751" y="666528"/>
                      <a:pt x="1337751" y="667194"/>
                    </a:cubicBezTo>
                    <a:cubicBezTo>
                      <a:pt x="1371374" y="667290"/>
                      <a:pt x="1404807" y="667290"/>
                      <a:pt x="1438335" y="667290"/>
                    </a:cubicBezTo>
                    <a:close/>
                    <a:moveTo>
                      <a:pt x="1752755" y="283051"/>
                    </a:moveTo>
                    <a:cubicBezTo>
                      <a:pt x="1753898" y="284575"/>
                      <a:pt x="1755041" y="286004"/>
                      <a:pt x="1756089" y="287528"/>
                    </a:cubicBezTo>
                    <a:cubicBezTo>
                      <a:pt x="1743897" y="302387"/>
                      <a:pt x="1732086" y="317722"/>
                      <a:pt x="1719513" y="332010"/>
                    </a:cubicBezTo>
                    <a:cubicBezTo>
                      <a:pt x="1678556" y="378682"/>
                      <a:pt x="1630931" y="413829"/>
                      <a:pt x="1583877" y="449358"/>
                    </a:cubicBezTo>
                    <a:cubicBezTo>
                      <a:pt x="1551206" y="474123"/>
                      <a:pt x="1518155" y="497935"/>
                      <a:pt x="1481198" y="513556"/>
                    </a:cubicBezTo>
                    <a:cubicBezTo>
                      <a:pt x="1437668" y="532035"/>
                      <a:pt x="1396425" y="558324"/>
                      <a:pt x="1353563" y="579374"/>
                    </a:cubicBezTo>
                    <a:cubicBezTo>
                      <a:pt x="1339370" y="586327"/>
                      <a:pt x="1323464" y="587565"/>
                      <a:pt x="1307843" y="591471"/>
                    </a:cubicBezTo>
                    <a:cubicBezTo>
                      <a:pt x="1308700" y="606615"/>
                      <a:pt x="1311367" y="608711"/>
                      <a:pt x="1326321" y="603948"/>
                    </a:cubicBezTo>
                    <a:cubicBezTo>
                      <a:pt x="1373851" y="588899"/>
                      <a:pt x="1419476" y="567468"/>
                      <a:pt x="1463481" y="540321"/>
                    </a:cubicBezTo>
                    <a:cubicBezTo>
                      <a:pt x="1472530" y="534797"/>
                      <a:pt x="1481960" y="530320"/>
                      <a:pt x="1492247" y="527844"/>
                    </a:cubicBezTo>
                    <a:cubicBezTo>
                      <a:pt x="1480055" y="537178"/>
                      <a:pt x="1468148" y="547370"/>
                      <a:pt x="1455575" y="555752"/>
                    </a:cubicBezTo>
                    <a:cubicBezTo>
                      <a:pt x="1436716" y="568230"/>
                      <a:pt x="1417571" y="580041"/>
                      <a:pt x="1398140" y="590994"/>
                    </a:cubicBezTo>
                    <a:cubicBezTo>
                      <a:pt x="1388519" y="596424"/>
                      <a:pt x="1380518" y="601281"/>
                      <a:pt x="1378804" y="616902"/>
                    </a:cubicBezTo>
                    <a:cubicBezTo>
                      <a:pt x="1378137" y="622903"/>
                      <a:pt x="1371184" y="630904"/>
                      <a:pt x="1366040" y="632428"/>
                    </a:cubicBezTo>
                    <a:cubicBezTo>
                      <a:pt x="1352515" y="636333"/>
                      <a:pt x="1338323" y="637191"/>
                      <a:pt x="1324511" y="639477"/>
                    </a:cubicBezTo>
                    <a:cubicBezTo>
                      <a:pt x="1321463" y="639953"/>
                      <a:pt x="1318415" y="641001"/>
                      <a:pt x="1315653" y="642525"/>
                    </a:cubicBezTo>
                    <a:cubicBezTo>
                      <a:pt x="1315177" y="642715"/>
                      <a:pt x="1315558" y="647954"/>
                      <a:pt x="1316034" y="648144"/>
                    </a:cubicBezTo>
                    <a:cubicBezTo>
                      <a:pt x="1319177" y="649097"/>
                      <a:pt x="1322511" y="649954"/>
                      <a:pt x="1325654" y="649573"/>
                    </a:cubicBezTo>
                    <a:cubicBezTo>
                      <a:pt x="1334132" y="648525"/>
                      <a:pt x="1342514" y="646335"/>
                      <a:pt x="1350991" y="645573"/>
                    </a:cubicBezTo>
                    <a:cubicBezTo>
                      <a:pt x="1367564" y="644144"/>
                      <a:pt x="1381090" y="638143"/>
                      <a:pt x="1396139" y="626142"/>
                    </a:cubicBezTo>
                    <a:cubicBezTo>
                      <a:pt x="1443860" y="588042"/>
                      <a:pt x="1493771" y="554133"/>
                      <a:pt x="1543967" y="521081"/>
                    </a:cubicBezTo>
                    <a:cubicBezTo>
                      <a:pt x="1602737" y="482314"/>
                      <a:pt x="1659887" y="440499"/>
                      <a:pt x="1709893" y="385731"/>
                    </a:cubicBezTo>
                    <a:cubicBezTo>
                      <a:pt x="1735039" y="358108"/>
                      <a:pt x="1756565" y="325056"/>
                      <a:pt x="1778568" y="293148"/>
                    </a:cubicBezTo>
                    <a:cubicBezTo>
                      <a:pt x="1784283" y="284861"/>
                      <a:pt x="1787331" y="272383"/>
                      <a:pt x="1788760" y="261239"/>
                    </a:cubicBezTo>
                    <a:cubicBezTo>
                      <a:pt x="1791236" y="240951"/>
                      <a:pt x="1782854" y="230759"/>
                      <a:pt x="1767138" y="235521"/>
                    </a:cubicBezTo>
                    <a:cubicBezTo>
                      <a:pt x="1741325" y="243332"/>
                      <a:pt x="1715608" y="253333"/>
                      <a:pt x="1696844" y="278574"/>
                    </a:cubicBezTo>
                    <a:cubicBezTo>
                      <a:pt x="1683604" y="296291"/>
                      <a:pt x="1672650" y="316579"/>
                      <a:pt x="1660363" y="335439"/>
                    </a:cubicBezTo>
                    <a:cubicBezTo>
                      <a:pt x="1643123" y="361918"/>
                      <a:pt x="1625597" y="388017"/>
                      <a:pt x="1608261" y="414306"/>
                    </a:cubicBezTo>
                    <a:cubicBezTo>
                      <a:pt x="1661506" y="379444"/>
                      <a:pt x="1710655" y="337439"/>
                      <a:pt x="1752755" y="283051"/>
                    </a:cubicBezTo>
                    <a:close/>
                    <a:moveTo>
                      <a:pt x="1813811" y="2281682"/>
                    </a:moveTo>
                    <a:cubicBezTo>
                      <a:pt x="1798094" y="2313876"/>
                      <a:pt x="1777520" y="2342356"/>
                      <a:pt x="1760375" y="2373598"/>
                    </a:cubicBezTo>
                    <a:cubicBezTo>
                      <a:pt x="1733515" y="2422557"/>
                      <a:pt x="1698653" y="2461990"/>
                      <a:pt x="1665506" y="2503519"/>
                    </a:cubicBezTo>
                    <a:cubicBezTo>
                      <a:pt x="1657410" y="2513616"/>
                      <a:pt x="1647790" y="2521998"/>
                      <a:pt x="1638074" y="2529713"/>
                    </a:cubicBezTo>
                    <a:cubicBezTo>
                      <a:pt x="1621977" y="2542381"/>
                      <a:pt x="1608452" y="2540381"/>
                      <a:pt x="1593783" y="2524951"/>
                    </a:cubicBezTo>
                    <a:cubicBezTo>
                      <a:pt x="1592640" y="2523712"/>
                      <a:pt x="1591021" y="2523141"/>
                      <a:pt x="1590164" y="2522569"/>
                    </a:cubicBezTo>
                    <a:cubicBezTo>
                      <a:pt x="1605975" y="2563527"/>
                      <a:pt x="1623501" y="2603627"/>
                      <a:pt x="1637217" y="2645632"/>
                    </a:cubicBezTo>
                    <a:cubicBezTo>
                      <a:pt x="1651409" y="2689161"/>
                      <a:pt x="1648647" y="2735453"/>
                      <a:pt x="1642075" y="2782792"/>
                    </a:cubicBezTo>
                    <a:cubicBezTo>
                      <a:pt x="1713322" y="2593816"/>
                      <a:pt x="1783902" y="2406841"/>
                      <a:pt x="1854673" y="2219388"/>
                    </a:cubicBezTo>
                    <a:cubicBezTo>
                      <a:pt x="1834194" y="2233867"/>
                      <a:pt x="1825241" y="2258346"/>
                      <a:pt x="1813811" y="2281682"/>
                    </a:cubicBezTo>
                    <a:close/>
                    <a:moveTo>
                      <a:pt x="1238120" y="810165"/>
                    </a:moveTo>
                    <a:cubicBezTo>
                      <a:pt x="1248407" y="808260"/>
                      <a:pt x="1259551" y="809498"/>
                      <a:pt x="1269933" y="811689"/>
                    </a:cubicBezTo>
                    <a:cubicBezTo>
                      <a:pt x="1307271" y="819309"/>
                      <a:pt x="1344895" y="826071"/>
                      <a:pt x="1381757" y="836644"/>
                    </a:cubicBezTo>
                    <a:cubicBezTo>
                      <a:pt x="1444622" y="854646"/>
                      <a:pt x="1497009" y="893508"/>
                      <a:pt x="1532442" y="963898"/>
                    </a:cubicBezTo>
                    <a:cubicBezTo>
                      <a:pt x="1536157" y="971328"/>
                      <a:pt x="1544634" y="975519"/>
                      <a:pt x="1551492" y="979805"/>
                    </a:cubicBezTo>
                    <a:cubicBezTo>
                      <a:pt x="1558255" y="983996"/>
                      <a:pt x="1565970" y="985996"/>
                      <a:pt x="1573019" y="989616"/>
                    </a:cubicBezTo>
                    <a:cubicBezTo>
                      <a:pt x="1602451" y="1004665"/>
                      <a:pt x="1628835" y="981424"/>
                      <a:pt x="1623787" y="942086"/>
                    </a:cubicBezTo>
                    <a:cubicBezTo>
                      <a:pt x="1621501" y="923893"/>
                      <a:pt x="1613881" y="905700"/>
                      <a:pt x="1605594" y="890079"/>
                    </a:cubicBezTo>
                    <a:cubicBezTo>
                      <a:pt x="1596260" y="872458"/>
                      <a:pt x="1583877" y="857218"/>
                      <a:pt x="1571971" y="841788"/>
                    </a:cubicBezTo>
                    <a:cubicBezTo>
                      <a:pt x="1559112" y="825119"/>
                      <a:pt x="1544253" y="811784"/>
                      <a:pt x="1525775" y="805974"/>
                    </a:cubicBezTo>
                    <a:cubicBezTo>
                      <a:pt x="1520441" y="804259"/>
                      <a:pt x="1514345" y="803211"/>
                      <a:pt x="1510058" y="799306"/>
                    </a:cubicBezTo>
                    <a:cubicBezTo>
                      <a:pt x="1489484" y="780828"/>
                      <a:pt x="1468434" y="784066"/>
                      <a:pt x="1446241" y="793877"/>
                    </a:cubicBezTo>
                    <a:cubicBezTo>
                      <a:pt x="1435573" y="798639"/>
                      <a:pt x="1423857" y="799878"/>
                      <a:pt x="1411760" y="804735"/>
                    </a:cubicBezTo>
                    <a:cubicBezTo>
                      <a:pt x="1475673" y="838835"/>
                      <a:pt x="1532156" y="884079"/>
                      <a:pt x="1569399" y="959612"/>
                    </a:cubicBezTo>
                    <a:cubicBezTo>
                      <a:pt x="1556636" y="945039"/>
                      <a:pt x="1543491" y="931037"/>
                      <a:pt x="1531204" y="915892"/>
                    </a:cubicBezTo>
                    <a:cubicBezTo>
                      <a:pt x="1497581" y="874458"/>
                      <a:pt x="1459766" y="840930"/>
                      <a:pt x="1415475" y="820452"/>
                    </a:cubicBezTo>
                    <a:cubicBezTo>
                      <a:pt x="1400330" y="813403"/>
                      <a:pt x="1383281" y="812546"/>
                      <a:pt x="1366993" y="809212"/>
                    </a:cubicBezTo>
                    <a:cubicBezTo>
                      <a:pt x="1336418" y="802830"/>
                      <a:pt x="1305842" y="795401"/>
                      <a:pt x="1275077" y="790734"/>
                    </a:cubicBezTo>
                    <a:cubicBezTo>
                      <a:pt x="1245549" y="786257"/>
                      <a:pt x="1215736" y="784638"/>
                      <a:pt x="1186018" y="781875"/>
                    </a:cubicBezTo>
                    <a:cubicBezTo>
                      <a:pt x="1183732" y="781685"/>
                      <a:pt x="1181351" y="782637"/>
                      <a:pt x="1177445" y="783399"/>
                    </a:cubicBezTo>
                    <a:cubicBezTo>
                      <a:pt x="1196305" y="801878"/>
                      <a:pt x="1214402" y="814641"/>
                      <a:pt x="1238120" y="810165"/>
                    </a:cubicBezTo>
                    <a:close/>
                    <a:moveTo>
                      <a:pt x="1160586" y="3639280"/>
                    </a:moveTo>
                    <a:cubicBezTo>
                      <a:pt x="1141727" y="3640995"/>
                      <a:pt x="1123629" y="3646805"/>
                      <a:pt x="1110485" y="3666236"/>
                    </a:cubicBezTo>
                    <a:cubicBezTo>
                      <a:pt x="1107341" y="3670808"/>
                      <a:pt x="1106484" y="3679000"/>
                      <a:pt x="1106389" y="3685476"/>
                    </a:cubicBezTo>
                    <a:cubicBezTo>
                      <a:pt x="1106103" y="3703574"/>
                      <a:pt x="1106103" y="3721767"/>
                      <a:pt x="1107151" y="3739864"/>
                    </a:cubicBezTo>
                    <a:cubicBezTo>
                      <a:pt x="1110580" y="3796348"/>
                      <a:pt x="1112104" y="3853117"/>
                      <a:pt x="1118867" y="3909028"/>
                    </a:cubicBezTo>
                    <a:cubicBezTo>
                      <a:pt x="1127630" y="3981990"/>
                      <a:pt x="1140869" y="4054094"/>
                      <a:pt x="1151918" y="4126579"/>
                    </a:cubicBezTo>
                    <a:cubicBezTo>
                      <a:pt x="1161824" y="4191730"/>
                      <a:pt x="1171349" y="4256977"/>
                      <a:pt x="1181160" y="4322128"/>
                    </a:cubicBezTo>
                    <a:cubicBezTo>
                      <a:pt x="1181732" y="4326033"/>
                      <a:pt x="1183065" y="4329843"/>
                      <a:pt x="1184303" y="4334605"/>
                    </a:cubicBezTo>
                    <a:cubicBezTo>
                      <a:pt x="1176398" y="4102481"/>
                      <a:pt x="1168492" y="3871785"/>
                      <a:pt x="1160586" y="3639280"/>
                    </a:cubicBezTo>
                    <a:close/>
                    <a:moveTo>
                      <a:pt x="2447223" y="1186497"/>
                    </a:moveTo>
                    <a:cubicBezTo>
                      <a:pt x="2443890" y="1177163"/>
                      <a:pt x="2439603" y="1172400"/>
                      <a:pt x="2430554" y="1173734"/>
                    </a:cubicBezTo>
                    <a:cubicBezTo>
                      <a:pt x="2405027" y="1177353"/>
                      <a:pt x="2384834" y="1194499"/>
                      <a:pt x="2366070" y="1213929"/>
                    </a:cubicBezTo>
                    <a:cubicBezTo>
                      <a:pt x="2344448" y="1236408"/>
                      <a:pt x="2323970" y="1260888"/>
                      <a:pt x="2303681" y="1285367"/>
                    </a:cubicBezTo>
                    <a:cubicBezTo>
                      <a:pt x="2298633" y="1291368"/>
                      <a:pt x="2295014" y="1300036"/>
                      <a:pt x="2292537" y="1308417"/>
                    </a:cubicBezTo>
                    <a:cubicBezTo>
                      <a:pt x="2269868" y="1384236"/>
                      <a:pt x="2243388" y="1457865"/>
                      <a:pt x="2210527" y="1527683"/>
                    </a:cubicBezTo>
                    <a:cubicBezTo>
                      <a:pt x="2208241" y="1532541"/>
                      <a:pt x="2206526" y="1537875"/>
                      <a:pt x="2205955" y="1543971"/>
                    </a:cubicBezTo>
                    <a:cubicBezTo>
                      <a:pt x="2220528" y="1524254"/>
                      <a:pt x="2234054" y="1502918"/>
                      <a:pt x="2249960" y="1485106"/>
                    </a:cubicBezTo>
                    <a:cubicBezTo>
                      <a:pt x="2287870" y="1442815"/>
                      <a:pt x="2327113" y="1402429"/>
                      <a:pt x="2365499" y="1360805"/>
                    </a:cubicBezTo>
                    <a:cubicBezTo>
                      <a:pt x="2376071" y="1349280"/>
                      <a:pt x="2386930" y="1337659"/>
                      <a:pt x="2395693" y="1324038"/>
                    </a:cubicBezTo>
                    <a:cubicBezTo>
                      <a:pt x="2419696" y="1287082"/>
                      <a:pt x="2442366" y="1248982"/>
                      <a:pt x="2457415" y="1208214"/>
                    </a:cubicBezTo>
                    <a:cubicBezTo>
                      <a:pt x="2452938" y="1198785"/>
                      <a:pt x="2449509" y="1192974"/>
                      <a:pt x="2447223" y="1186497"/>
                    </a:cubicBezTo>
                    <a:close/>
                    <a:moveTo>
                      <a:pt x="1252598" y="4958683"/>
                    </a:moveTo>
                    <a:cubicBezTo>
                      <a:pt x="1267457" y="4946111"/>
                      <a:pt x="1286411" y="4946491"/>
                      <a:pt x="1304223" y="4956588"/>
                    </a:cubicBezTo>
                    <a:cubicBezTo>
                      <a:pt x="1283459" y="4958779"/>
                      <a:pt x="1262123" y="4957159"/>
                      <a:pt x="1242787" y="4973828"/>
                    </a:cubicBezTo>
                    <a:cubicBezTo>
                      <a:pt x="1255550" y="4987068"/>
                      <a:pt x="1273362" y="4993926"/>
                      <a:pt x="1278506" y="5019643"/>
                    </a:cubicBezTo>
                    <a:cubicBezTo>
                      <a:pt x="1266409" y="5011261"/>
                      <a:pt x="1256312" y="5002879"/>
                      <a:pt x="1245359" y="4997260"/>
                    </a:cubicBezTo>
                    <a:cubicBezTo>
                      <a:pt x="1235262" y="4992021"/>
                      <a:pt x="1224404" y="4988020"/>
                      <a:pt x="1213545" y="4986497"/>
                    </a:cubicBezTo>
                    <a:cubicBezTo>
                      <a:pt x="1198591" y="4984305"/>
                      <a:pt x="1194781" y="4989925"/>
                      <a:pt x="1197067" y="5008404"/>
                    </a:cubicBezTo>
                    <a:cubicBezTo>
                      <a:pt x="1198210" y="5017738"/>
                      <a:pt x="1200877" y="5026787"/>
                      <a:pt x="1203734" y="5039456"/>
                    </a:cubicBezTo>
                    <a:cubicBezTo>
                      <a:pt x="1189542" y="5025930"/>
                      <a:pt x="1190780" y="5008880"/>
                      <a:pt x="1190876" y="4990782"/>
                    </a:cubicBezTo>
                    <a:cubicBezTo>
                      <a:pt x="1170206" y="5004213"/>
                      <a:pt x="1151156" y="5016595"/>
                      <a:pt x="1132392" y="5028882"/>
                    </a:cubicBezTo>
                    <a:cubicBezTo>
                      <a:pt x="1153347" y="5052314"/>
                      <a:pt x="1176207" y="5066888"/>
                      <a:pt x="1206973" y="5062506"/>
                    </a:cubicBezTo>
                    <a:cubicBezTo>
                      <a:pt x="1233071" y="5058791"/>
                      <a:pt x="1257074" y="5073079"/>
                      <a:pt x="1277839" y="5093558"/>
                    </a:cubicBezTo>
                    <a:cubicBezTo>
                      <a:pt x="1286126" y="5101749"/>
                      <a:pt x="1294127" y="5110512"/>
                      <a:pt x="1302985" y="5119751"/>
                    </a:cubicBezTo>
                    <a:cubicBezTo>
                      <a:pt x="1315939" y="5074221"/>
                      <a:pt x="1328893" y="5029740"/>
                      <a:pt x="1340990" y="4984877"/>
                    </a:cubicBezTo>
                    <a:cubicBezTo>
                      <a:pt x="1343657" y="4975066"/>
                      <a:pt x="1343942" y="4963636"/>
                      <a:pt x="1343371" y="4953159"/>
                    </a:cubicBezTo>
                    <a:cubicBezTo>
                      <a:pt x="1340418" y="4902771"/>
                      <a:pt x="1308605" y="4876483"/>
                      <a:pt x="1270219" y="4893246"/>
                    </a:cubicBezTo>
                    <a:cubicBezTo>
                      <a:pt x="1239453" y="4906677"/>
                      <a:pt x="1215355" y="4931442"/>
                      <a:pt x="1195257" y="4968780"/>
                    </a:cubicBezTo>
                    <a:cubicBezTo>
                      <a:pt x="1216212" y="4965255"/>
                      <a:pt x="1234405" y="4974019"/>
                      <a:pt x="1252598" y="4958683"/>
                    </a:cubicBezTo>
                    <a:close/>
                    <a:moveTo>
                      <a:pt x="819210" y="422878"/>
                    </a:moveTo>
                    <a:cubicBezTo>
                      <a:pt x="819401" y="418687"/>
                      <a:pt x="818162" y="413067"/>
                      <a:pt x="815876" y="410210"/>
                    </a:cubicBezTo>
                    <a:cubicBezTo>
                      <a:pt x="803970" y="394970"/>
                      <a:pt x="791492" y="380492"/>
                      <a:pt x="779300" y="365633"/>
                    </a:cubicBezTo>
                    <a:cubicBezTo>
                      <a:pt x="752154" y="332391"/>
                      <a:pt x="726056" y="297815"/>
                      <a:pt x="697766" y="266192"/>
                    </a:cubicBezTo>
                    <a:cubicBezTo>
                      <a:pt x="677764" y="243808"/>
                      <a:pt x="653570" y="229997"/>
                      <a:pt x="625281" y="232473"/>
                    </a:cubicBezTo>
                    <a:cubicBezTo>
                      <a:pt x="604517" y="234378"/>
                      <a:pt x="594039" y="257238"/>
                      <a:pt x="606041" y="279527"/>
                    </a:cubicBezTo>
                    <a:cubicBezTo>
                      <a:pt x="616423" y="298863"/>
                      <a:pt x="629663" y="315817"/>
                      <a:pt x="642331" y="333153"/>
                    </a:cubicBezTo>
                    <a:cubicBezTo>
                      <a:pt x="655761" y="351631"/>
                      <a:pt x="669858" y="369443"/>
                      <a:pt x="683955" y="387255"/>
                    </a:cubicBezTo>
                    <a:cubicBezTo>
                      <a:pt x="693766" y="399828"/>
                      <a:pt x="703100" y="413353"/>
                      <a:pt x="714149" y="424021"/>
                    </a:cubicBezTo>
                    <a:cubicBezTo>
                      <a:pt x="735390" y="444595"/>
                      <a:pt x="757679" y="463550"/>
                      <a:pt x="779681" y="482981"/>
                    </a:cubicBezTo>
                    <a:cubicBezTo>
                      <a:pt x="785492" y="488029"/>
                      <a:pt x="790921" y="493744"/>
                      <a:pt x="798922" y="485553"/>
                    </a:cubicBezTo>
                    <a:cubicBezTo>
                      <a:pt x="801017" y="483457"/>
                      <a:pt x="810352" y="488029"/>
                      <a:pt x="813495" y="492696"/>
                    </a:cubicBezTo>
                    <a:cubicBezTo>
                      <a:pt x="826163" y="511365"/>
                      <a:pt x="837689" y="531177"/>
                      <a:pt x="850357" y="551751"/>
                    </a:cubicBezTo>
                    <a:cubicBezTo>
                      <a:pt x="856929" y="538702"/>
                      <a:pt x="859215" y="529844"/>
                      <a:pt x="850166" y="515461"/>
                    </a:cubicBezTo>
                    <a:cubicBezTo>
                      <a:pt x="805685" y="444405"/>
                      <a:pt x="750821" y="387731"/>
                      <a:pt x="694242" y="333248"/>
                    </a:cubicBezTo>
                    <a:cubicBezTo>
                      <a:pt x="690908" y="330009"/>
                      <a:pt x="687765" y="326295"/>
                      <a:pt x="684622" y="322675"/>
                    </a:cubicBezTo>
                    <a:cubicBezTo>
                      <a:pt x="683955" y="321818"/>
                      <a:pt x="683860" y="320103"/>
                      <a:pt x="683479" y="318770"/>
                    </a:cubicBezTo>
                    <a:cubicBezTo>
                      <a:pt x="684431" y="317436"/>
                      <a:pt x="685384" y="316198"/>
                      <a:pt x="686336" y="314865"/>
                    </a:cubicBezTo>
                    <a:cubicBezTo>
                      <a:pt x="729675" y="358965"/>
                      <a:pt x="773014" y="403161"/>
                      <a:pt x="815876" y="446691"/>
                    </a:cubicBezTo>
                    <a:cubicBezTo>
                      <a:pt x="816924" y="439356"/>
                      <a:pt x="818734" y="431165"/>
                      <a:pt x="819210" y="422878"/>
                    </a:cubicBezTo>
                    <a:close/>
                    <a:moveTo>
                      <a:pt x="640712" y="2191861"/>
                    </a:moveTo>
                    <a:cubicBezTo>
                      <a:pt x="640521" y="2188718"/>
                      <a:pt x="639950" y="2185575"/>
                      <a:pt x="638997" y="2182717"/>
                    </a:cubicBezTo>
                    <a:cubicBezTo>
                      <a:pt x="616518" y="2112709"/>
                      <a:pt x="596992" y="2041557"/>
                      <a:pt x="588800" y="1966309"/>
                    </a:cubicBezTo>
                    <a:cubicBezTo>
                      <a:pt x="585562" y="1936972"/>
                      <a:pt x="577656" y="1912017"/>
                      <a:pt x="553748" y="1898682"/>
                    </a:cubicBezTo>
                    <a:cubicBezTo>
                      <a:pt x="536603" y="1889061"/>
                      <a:pt x="525173" y="1894491"/>
                      <a:pt x="519173" y="1916589"/>
                    </a:cubicBezTo>
                    <a:cubicBezTo>
                      <a:pt x="508028" y="1957832"/>
                      <a:pt x="503361" y="1999551"/>
                      <a:pt x="511457" y="2042604"/>
                    </a:cubicBezTo>
                    <a:cubicBezTo>
                      <a:pt x="512315" y="2047081"/>
                      <a:pt x="513553" y="2051749"/>
                      <a:pt x="515648" y="2055463"/>
                    </a:cubicBezTo>
                    <a:cubicBezTo>
                      <a:pt x="538985" y="2096897"/>
                      <a:pt x="562321" y="2138331"/>
                      <a:pt x="585943" y="2179479"/>
                    </a:cubicBezTo>
                    <a:cubicBezTo>
                      <a:pt x="597087" y="2198910"/>
                      <a:pt x="608612" y="2217865"/>
                      <a:pt x="619566" y="2236534"/>
                    </a:cubicBezTo>
                    <a:cubicBezTo>
                      <a:pt x="628234" y="2233390"/>
                      <a:pt x="636425" y="2230438"/>
                      <a:pt x="642902" y="2228151"/>
                    </a:cubicBezTo>
                    <a:cubicBezTo>
                      <a:pt x="642140" y="2215388"/>
                      <a:pt x="641569" y="2203672"/>
                      <a:pt x="640712" y="2191861"/>
                    </a:cubicBezTo>
                    <a:close/>
                    <a:moveTo>
                      <a:pt x="1013996" y="869315"/>
                    </a:moveTo>
                    <a:cubicBezTo>
                      <a:pt x="1008758" y="870077"/>
                      <a:pt x="1001900" y="873220"/>
                      <a:pt x="999137" y="878173"/>
                    </a:cubicBezTo>
                    <a:cubicBezTo>
                      <a:pt x="972944" y="924369"/>
                      <a:pt x="947512" y="971137"/>
                      <a:pt x="921794" y="1017810"/>
                    </a:cubicBezTo>
                    <a:cubicBezTo>
                      <a:pt x="917508" y="1025620"/>
                      <a:pt x="913127" y="1033335"/>
                      <a:pt x="906269" y="1039050"/>
                    </a:cubicBezTo>
                    <a:cubicBezTo>
                      <a:pt x="929129" y="976376"/>
                      <a:pt x="959990" y="920178"/>
                      <a:pt x="996375" y="865505"/>
                    </a:cubicBezTo>
                    <a:cubicBezTo>
                      <a:pt x="990565" y="861600"/>
                      <a:pt x="985326" y="858075"/>
                      <a:pt x="982469" y="856170"/>
                    </a:cubicBezTo>
                    <a:cubicBezTo>
                      <a:pt x="969991" y="871125"/>
                      <a:pt x="957513" y="883317"/>
                      <a:pt x="947798" y="898366"/>
                    </a:cubicBezTo>
                    <a:cubicBezTo>
                      <a:pt x="926557" y="931037"/>
                      <a:pt x="905792" y="964279"/>
                      <a:pt x="886742" y="998950"/>
                    </a:cubicBezTo>
                    <a:cubicBezTo>
                      <a:pt x="870074" y="1029240"/>
                      <a:pt x="855500" y="1061434"/>
                      <a:pt x="840927" y="1093343"/>
                    </a:cubicBezTo>
                    <a:cubicBezTo>
                      <a:pt x="837879" y="1099915"/>
                      <a:pt x="838736" y="1109250"/>
                      <a:pt x="837689" y="1117346"/>
                    </a:cubicBezTo>
                    <a:cubicBezTo>
                      <a:pt x="844547" y="1117918"/>
                      <a:pt x="851976" y="1120870"/>
                      <a:pt x="858167" y="1118679"/>
                    </a:cubicBezTo>
                    <a:cubicBezTo>
                      <a:pt x="938939" y="1090485"/>
                      <a:pt x="996470" y="1028668"/>
                      <a:pt x="1028665" y="931037"/>
                    </a:cubicBezTo>
                    <a:cubicBezTo>
                      <a:pt x="1035237" y="911034"/>
                      <a:pt x="1041619" y="890841"/>
                      <a:pt x="1048763" y="868934"/>
                    </a:cubicBezTo>
                    <a:cubicBezTo>
                      <a:pt x="1034380" y="868839"/>
                      <a:pt x="1024093" y="867886"/>
                      <a:pt x="1013996" y="869315"/>
                    </a:cubicBezTo>
                    <a:close/>
                    <a:moveTo>
                      <a:pt x="807590" y="582041"/>
                    </a:moveTo>
                    <a:cubicBezTo>
                      <a:pt x="779967" y="553656"/>
                      <a:pt x="749106" y="532130"/>
                      <a:pt x="715197" y="517652"/>
                    </a:cubicBezTo>
                    <a:cubicBezTo>
                      <a:pt x="704910" y="513270"/>
                      <a:pt x="695099" y="507460"/>
                      <a:pt x="685003" y="502317"/>
                    </a:cubicBezTo>
                    <a:cubicBezTo>
                      <a:pt x="685574" y="500412"/>
                      <a:pt x="686146" y="498602"/>
                      <a:pt x="686717" y="496697"/>
                    </a:cubicBezTo>
                    <a:cubicBezTo>
                      <a:pt x="710339" y="507936"/>
                      <a:pt x="734819" y="517080"/>
                      <a:pt x="757488" y="530987"/>
                    </a:cubicBezTo>
                    <a:cubicBezTo>
                      <a:pt x="780062" y="544798"/>
                      <a:pt x="800732" y="563372"/>
                      <a:pt x="822258" y="579850"/>
                    </a:cubicBezTo>
                    <a:cubicBezTo>
                      <a:pt x="823020" y="578898"/>
                      <a:pt x="823782" y="577850"/>
                      <a:pt x="824544" y="576897"/>
                    </a:cubicBezTo>
                    <a:cubicBezTo>
                      <a:pt x="817115" y="568134"/>
                      <a:pt x="810447" y="558228"/>
                      <a:pt x="802160" y="550894"/>
                    </a:cubicBezTo>
                    <a:cubicBezTo>
                      <a:pt x="761298" y="514604"/>
                      <a:pt x="715388" y="491934"/>
                      <a:pt x="667572" y="474313"/>
                    </a:cubicBezTo>
                    <a:cubicBezTo>
                      <a:pt x="601183" y="449929"/>
                      <a:pt x="546986" y="400685"/>
                      <a:pt x="497075" y="342297"/>
                    </a:cubicBezTo>
                    <a:cubicBezTo>
                      <a:pt x="479739" y="322104"/>
                      <a:pt x="459737" y="305435"/>
                      <a:pt x="440782" y="287623"/>
                    </a:cubicBezTo>
                    <a:cubicBezTo>
                      <a:pt x="437639" y="284670"/>
                      <a:pt x="433352" y="283432"/>
                      <a:pt x="427352" y="280289"/>
                    </a:cubicBezTo>
                    <a:cubicBezTo>
                      <a:pt x="461642" y="341725"/>
                      <a:pt x="502790" y="389445"/>
                      <a:pt x="550605" y="428498"/>
                    </a:cubicBezTo>
                    <a:cubicBezTo>
                      <a:pt x="490693" y="399923"/>
                      <a:pt x="454403" y="336867"/>
                      <a:pt x="413159" y="276288"/>
                    </a:cubicBezTo>
                    <a:cubicBezTo>
                      <a:pt x="408206" y="293052"/>
                      <a:pt x="410873" y="304292"/>
                      <a:pt x="415350" y="315150"/>
                    </a:cubicBezTo>
                    <a:cubicBezTo>
                      <a:pt x="447545" y="392779"/>
                      <a:pt x="492312" y="450120"/>
                      <a:pt x="562226" y="475837"/>
                    </a:cubicBezTo>
                    <a:cubicBezTo>
                      <a:pt x="622233" y="497935"/>
                      <a:pt x="680621" y="527367"/>
                      <a:pt x="739295" y="554990"/>
                    </a:cubicBezTo>
                    <a:cubicBezTo>
                      <a:pt x="753011" y="561467"/>
                      <a:pt x="764822" y="573945"/>
                      <a:pt x="777967" y="582803"/>
                    </a:cubicBezTo>
                    <a:cubicBezTo>
                      <a:pt x="790921" y="591661"/>
                      <a:pt x="804446" y="599376"/>
                      <a:pt x="817686" y="607663"/>
                    </a:cubicBezTo>
                    <a:cubicBezTo>
                      <a:pt x="818734" y="606806"/>
                      <a:pt x="819686" y="605949"/>
                      <a:pt x="820734" y="604996"/>
                    </a:cubicBezTo>
                    <a:cubicBezTo>
                      <a:pt x="816543" y="597376"/>
                      <a:pt x="813209" y="587851"/>
                      <a:pt x="807590" y="582041"/>
                    </a:cubicBezTo>
                    <a:close/>
                    <a:moveTo>
                      <a:pt x="1229452" y="4362037"/>
                    </a:moveTo>
                    <a:cubicBezTo>
                      <a:pt x="1231928" y="4349179"/>
                      <a:pt x="1228690" y="4334510"/>
                      <a:pt x="1228214" y="4320699"/>
                    </a:cubicBezTo>
                    <a:cubicBezTo>
                      <a:pt x="1220594" y="4107243"/>
                      <a:pt x="1212974" y="3893788"/>
                      <a:pt x="1205449" y="3680238"/>
                    </a:cubicBezTo>
                    <a:cubicBezTo>
                      <a:pt x="1204877" y="3663283"/>
                      <a:pt x="1205354" y="3646234"/>
                      <a:pt x="1205354" y="3626612"/>
                    </a:cubicBezTo>
                    <a:cubicBezTo>
                      <a:pt x="1196876" y="3629089"/>
                      <a:pt x="1191638" y="3631184"/>
                      <a:pt x="1186304" y="3632136"/>
                    </a:cubicBezTo>
                    <a:cubicBezTo>
                      <a:pt x="1178874" y="3633375"/>
                      <a:pt x="1176779" y="3637947"/>
                      <a:pt x="1177064" y="3647281"/>
                    </a:cubicBezTo>
                    <a:cubicBezTo>
                      <a:pt x="1180208" y="3759200"/>
                      <a:pt x="1182208" y="3871119"/>
                      <a:pt x="1186018" y="3982942"/>
                    </a:cubicBezTo>
                    <a:cubicBezTo>
                      <a:pt x="1190209" y="4107625"/>
                      <a:pt x="1195733" y="4232212"/>
                      <a:pt x="1201163" y="4356799"/>
                    </a:cubicBezTo>
                    <a:cubicBezTo>
                      <a:pt x="1202401" y="4385088"/>
                      <a:pt x="1205354" y="4413187"/>
                      <a:pt x="1207925" y="4445953"/>
                    </a:cubicBezTo>
                    <a:cubicBezTo>
                      <a:pt x="1216022" y="4414996"/>
                      <a:pt x="1224213" y="4388993"/>
                      <a:pt x="1229452" y="4362037"/>
                    </a:cubicBezTo>
                    <a:close/>
                    <a:moveTo>
                      <a:pt x="1624644" y="2440178"/>
                    </a:moveTo>
                    <a:cubicBezTo>
                      <a:pt x="1634550" y="2419985"/>
                      <a:pt x="1646266" y="2401126"/>
                      <a:pt x="1657220" y="2381695"/>
                    </a:cubicBezTo>
                    <a:cubicBezTo>
                      <a:pt x="1658363" y="2382742"/>
                      <a:pt x="1659506" y="2383695"/>
                      <a:pt x="1660744" y="2384742"/>
                    </a:cubicBezTo>
                    <a:cubicBezTo>
                      <a:pt x="1654362" y="2396077"/>
                      <a:pt x="1647123" y="2406841"/>
                      <a:pt x="1641884" y="2418937"/>
                    </a:cubicBezTo>
                    <a:cubicBezTo>
                      <a:pt x="1629692" y="2446560"/>
                      <a:pt x="1618453" y="2474849"/>
                      <a:pt x="1606832" y="2502757"/>
                    </a:cubicBezTo>
                    <a:cubicBezTo>
                      <a:pt x="1601975" y="2514378"/>
                      <a:pt x="1607118" y="2520569"/>
                      <a:pt x="1615024" y="2519140"/>
                    </a:cubicBezTo>
                    <a:cubicBezTo>
                      <a:pt x="1623406" y="2517616"/>
                      <a:pt x="1633217" y="2513616"/>
                      <a:pt x="1639027" y="2506472"/>
                    </a:cubicBezTo>
                    <a:cubicBezTo>
                      <a:pt x="1672650" y="2464848"/>
                      <a:pt x="1705797" y="2422557"/>
                      <a:pt x="1737896" y="2379123"/>
                    </a:cubicBezTo>
                    <a:cubicBezTo>
                      <a:pt x="1757518" y="2352453"/>
                      <a:pt x="1774949" y="2323211"/>
                      <a:pt x="1793332" y="2295017"/>
                    </a:cubicBezTo>
                    <a:cubicBezTo>
                      <a:pt x="1795999" y="2291017"/>
                      <a:pt x="1798190" y="2286635"/>
                      <a:pt x="1800095" y="2280253"/>
                    </a:cubicBezTo>
                    <a:cubicBezTo>
                      <a:pt x="1757994" y="2319401"/>
                      <a:pt x="1715513" y="2338737"/>
                      <a:pt x="1668173" y="2287111"/>
                    </a:cubicBezTo>
                    <a:cubicBezTo>
                      <a:pt x="1655696" y="2307685"/>
                      <a:pt x="1641789" y="2327878"/>
                      <a:pt x="1630264" y="2349881"/>
                    </a:cubicBezTo>
                    <a:cubicBezTo>
                      <a:pt x="1611309" y="2386171"/>
                      <a:pt x="1594545" y="2424176"/>
                      <a:pt x="1586735" y="2467134"/>
                    </a:cubicBezTo>
                    <a:cubicBezTo>
                      <a:pt x="1582925" y="2488089"/>
                      <a:pt x="1585211" y="2496947"/>
                      <a:pt x="1596164" y="2505805"/>
                    </a:cubicBezTo>
                    <a:cubicBezTo>
                      <a:pt x="1605880" y="2483136"/>
                      <a:pt x="1614452" y="2460942"/>
                      <a:pt x="1624644" y="2440178"/>
                    </a:cubicBezTo>
                    <a:close/>
                    <a:moveTo>
                      <a:pt x="2180428" y="1676654"/>
                    </a:moveTo>
                    <a:cubicBezTo>
                      <a:pt x="2282345" y="1509490"/>
                      <a:pt x="2404551" y="1373569"/>
                      <a:pt x="2562380" y="1291749"/>
                    </a:cubicBezTo>
                    <a:cubicBezTo>
                      <a:pt x="2562285" y="1289939"/>
                      <a:pt x="2562000" y="1286796"/>
                      <a:pt x="2562000" y="1283653"/>
                    </a:cubicBezTo>
                    <a:cubicBezTo>
                      <a:pt x="2561237" y="1253458"/>
                      <a:pt x="2553046" y="1246315"/>
                      <a:pt x="2531996" y="1259649"/>
                    </a:cubicBezTo>
                    <a:cubicBezTo>
                      <a:pt x="2471798" y="1297654"/>
                      <a:pt x="2411885" y="1336992"/>
                      <a:pt x="2358641" y="1389190"/>
                    </a:cubicBezTo>
                    <a:cubicBezTo>
                      <a:pt x="2293680" y="1452912"/>
                      <a:pt x="2233006" y="1522540"/>
                      <a:pt x="2186143" y="1609122"/>
                    </a:cubicBezTo>
                    <a:cubicBezTo>
                      <a:pt x="2178618" y="1623124"/>
                      <a:pt x="2169379" y="1635696"/>
                      <a:pt x="2160997" y="1648841"/>
                    </a:cubicBezTo>
                    <a:cubicBezTo>
                      <a:pt x="2167664" y="1658366"/>
                      <a:pt x="2173475" y="1666748"/>
                      <a:pt x="2180428" y="1676654"/>
                    </a:cubicBezTo>
                    <a:close/>
                    <a:moveTo>
                      <a:pt x="1372898" y="3329146"/>
                    </a:moveTo>
                    <a:cubicBezTo>
                      <a:pt x="1368612" y="3335338"/>
                      <a:pt x="1365183" y="3343719"/>
                      <a:pt x="1359754" y="3347244"/>
                    </a:cubicBezTo>
                    <a:cubicBezTo>
                      <a:pt x="1338799" y="3361246"/>
                      <a:pt x="1317558" y="3374676"/>
                      <a:pt x="1295746" y="3386296"/>
                    </a:cubicBezTo>
                    <a:cubicBezTo>
                      <a:pt x="1284887" y="3392107"/>
                      <a:pt x="1272600" y="3393440"/>
                      <a:pt x="1261075" y="3397155"/>
                    </a:cubicBezTo>
                    <a:cubicBezTo>
                      <a:pt x="1245930" y="3401917"/>
                      <a:pt x="1244692" y="3420682"/>
                      <a:pt x="1235167" y="3435255"/>
                    </a:cubicBezTo>
                    <a:cubicBezTo>
                      <a:pt x="1262408" y="3429444"/>
                      <a:pt x="1286792" y="3424968"/>
                      <a:pt x="1310891" y="3418681"/>
                    </a:cubicBezTo>
                    <a:cubicBezTo>
                      <a:pt x="1321463" y="3415919"/>
                      <a:pt x="1332893" y="3412300"/>
                      <a:pt x="1341466" y="3404680"/>
                    </a:cubicBezTo>
                    <a:cubicBezTo>
                      <a:pt x="1389758" y="3361436"/>
                      <a:pt x="1423190" y="3305239"/>
                      <a:pt x="1433096" y="3229991"/>
                    </a:cubicBezTo>
                    <a:cubicBezTo>
                      <a:pt x="1433477" y="3226848"/>
                      <a:pt x="1433763" y="3223609"/>
                      <a:pt x="1433763" y="3220466"/>
                    </a:cubicBezTo>
                    <a:cubicBezTo>
                      <a:pt x="1433954" y="3191034"/>
                      <a:pt x="1429477" y="3186557"/>
                      <a:pt x="1407284" y="3194558"/>
                    </a:cubicBezTo>
                    <a:cubicBezTo>
                      <a:pt x="1396235" y="3198559"/>
                      <a:pt x="1385376" y="3203607"/>
                      <a:pt x="1374137" y="3206750"/>
                    </a:cubicBezTo>
                    <a:cubicBezTo>
                      <a:pt x="1339180" y="3216466"/>
                      <a:pt x="1322130" y="3248184"/>
                      <a:pt x="1310510" y="3286855"/>
                    </a:cubicBezTo>
                    <a:cubicBezTo>
                      <a:pt x="1307557" y="3296571"/>
                      <a:pt x="1305557" y="3306667"/>
                      <a:pt x="1305652" y="3318669"/>
                    </a:cubicBezTo>
                    <a:cubicBezTo>
                      <a:pt x="1334132" y="3288475"/>
                      <a:pt x="1362611" y="3258376"/>
                      <a:pt x="1390996" y="3228181"/>
                    </a:cubicBezTo>
                    <a:cubicBezTo>
                      <a:pt x="1392044" y="3229419"/>
                      <a:pt x="1393187" y="3230753"/>
                      <a:pt x="1394234" y="3231991"/>
                    </a:cubicBezTo>
                    <a:cubicBezTo>
                      <a:pt x="1390329" y="3237992"/>
                      <a:pt x="1386995" y="3244945"/>
                      <a:pt x="1382328" y="3249993"/>
                    </a:cubicBezTo>
                    <a:cubicBezTo>
                      <a:pt x="1358420" y="3275806"/>
                      <a:pt x="1333941" y="3300667"/>
                      <a:pt x="1310129" y="3326670"/>
                    </a:cubicBezTo>
                    <a:cubicBezTo>
                      <a:pt x="1292984" y="3345434"/>
                      <a:pt x="1276696" y="3365532"/>
                      <a:pt x="1260027" y="3385058"/>
                    </a:cubicBezTo>
                    <a:cubicBezTo>
                      <a:pt x="1260980" y="3386392"/>
                      <a:pt x="1261932" y="3387725"/>
                      <a:pt x="1262885" y="3388963"/>
                    </a:cubicBezTo>
                    <a:cubicBezTo>
                      <a:pt x="1291841" y="3379057"/>
                      <a:pt x="1324607" y="3374676"/>
                      <a:pt x="1372898" y="3329146"/>
                    </a:cubicBezTo>
                    <a:close/>
                    <a:moveTo>
                      <a:pt x="1199924" y="461169"/>
                    </a:moveTo>
                    <a:cubicBezTo>
                      <a:pt x="1212783" y="409162"/>
                      <a:pt x="1225356" y="358584"/>
                      <a:pt x="1237929" y="308007"/>
                    </a:cubicBezTo>
                    <a:cubicBezTo>
                      <a:pt x="1239072" y="308388"/>
                      <a:pt x="1240310" y="308769"/>
                      <a:pt x="1241453" y="309150"/>
                    </a:cubicBezTo>
                    <a:cubicBezTo>
                      <a:pt x="1235738" y="336772"/>
                      <a:pt x="1230023" y="364490"/>
                      <a:pt x="1224308" y="392112"/>
                    </a:cubicBezTo>
                    <a:cubicBezTo>
                      <a:pt x="1225166" y="393446"/>
                      <a:pt x="1226023" y="394779"/>
                      <a:pt x="1226880" y="396208"/>
                    </a:cubicBezTo>
                    <a:cubicBezTo>
                      <a:pt x="1231071" y="392398"/>
                      <a:pt x="1238310" y="389255"/>
                      <a:pt x="1238977" y="384588"/>
                    </a:cubicBezTo>
                    <a:cubicBezTo>
                      <a:pt x="1246787" y="334772"/>
                      <a:pt x="1266314" y="291338"/>
                      <a:pt x="1286030" y="248190"/>
                    </a:cubicBezTo>
                    <a:cubicBezTo>
                      <a:pt x="1293174" y="232664"/>
                      <a:pt x="1291650" y="218757"/>
                      <a:pt x="1284887" y="206280"/>
                    </a:cubicBezTo>
                    <a:cubicBezTo>
                      <a:pt x="1278315" y="194088"/>
                      <a:pt x="1269362" y="183515"/>
                      <a:pt x="1260218" y="174085"/>
                    </a:cubicBezTo>
                    <a:cubicBezTo>
                      <a:pt x="1249454" y="163036"/>
                      <a:pt x="1237929" y="164179"/>
                      <a:pt x="1226118" y="173990"/>
                    </a:cubicBezTo>
                    <a:cubicBezTo>
                      <a:pt x="1194019" y="200660"/>
                      <a:pt x="1178874" y="240284"/>
                      <a:pt x="1170587" y="285337"/>
                    </a:cubicBezTo>
                    <a:cubicBezTo>
                      <a:pt x="1162586" y="329057"/>
                      <a:pt x="1154966" y="372967"/>
                      <a:pt x="1147442" y="416877"/>
                    </a:cubicBezTo>
                    <a:cubicBezTo>
                      <a:pt x="1146584" y="421640"/>
                      <a:pt x="1147346" y="426783"/>
                      <a:pt x="1147346" y="431736"/>
                    </a:cubicBezTo>
                    <a:cubicBezTo>
                      <a:pt x="1148680" y="432022"/>
                      <a:pt x="1150109" y="432308"/>
                      <a:pt x="1151442" y="432594"/>
                    </a:cubicBezTo>
                    <a:cubicBezTo>
                      <a:pt x="1153157" y="426307"/>
                      <a:pt x="1154776" y="420116"/>
                      <a:pt x="1156490" y="413829"/>
                    </a:cubicBezTo>
                    <a:cubicBezTo>
                      <a:pt x="1161539" y="396303"/>
                      <a:pt x="1165063" y="377825"/>
                      <a:pt x="1179255" y="366966"/>
                    </a:cubicBezTo>
                    <a:cubicBezTo>
                      <a:pt x="1181732" y="365061"/>
                      <a:pt x="1182208" y="358680"/>
                      <a:pt x="1183256" y="354203"/>
                    </a:cubicBezTo>
                    <a:cubicBezTo>
                      <a:pt x="1189447" y="326961"/>
                      <a:pt x="1195352" y="299720"/>
                      <a:pt x="1201829" y="272574"/>
                    </a:cubicBezTo>
                    <a:cubicBezTo>
                      <a:pt x="1203068" y="267240"/>
                      <a:pt x="1206020" y="262477"/>
                      <a:pt x="1208116" y="257429"/>
                    </a:cubicBezTo>
                    <a:cubicBezTo>
                      <a:pt x="1209164" y="257810"/>
                      <a:pt x="1210211" y="258191"/>
                      <a:pt x="1211354" y="258572"/>
                    </a:cubicBezTo>
                    <a:cubicBezTo>
                      <a:pt x="1210592" y="263620"/>
                      <a:pt x="1210021" y="268764"/>
                      <a:pt x="1208878" y="273717"/>
                    </a:cubicBezTo>
                    <a:cubicBezTo>
                      <a:pt x="1204211" y="294291"/>
                      <a:pt x="1199258" y="314769"/>
                      <a:pt x="1194590" y="335343"/>
                    </a:cubicBezTo>
                    <a:cubicBezTo>
                      <a:pt x="1190876" y="351536"/>
                      <a:pt x="1188971" y="366395"/>
                      <a:pt x="1192876" y="384588"/>
                    </a:cubicBezTo>
                    <a:cubicBezTo>
                      <a:pt x="1196305" y="400494"/>
                      <a:pt x="1189828" y="419735"/>
                      <a:pt x="1187351" y="437451"/>
                    </a:cubicBezTo>
                    <a:cubicBezTo>
                      <a:pt x="1186685" y="442500"/>
                      <a:pt x="1184684" y="447262"/>
                      <a:pt x="1182970" y="453453"/>
                    </a:cubicBezTo>
                    <a:cubicBezTo>
                      <a:pt x="1188780" y="456120"/>
                      <a:pt x="1193352" y="458216"/>
                      <a:pt x="1199924" y="461169"/>
                    </a:cubicBezTo>
                    <a:close/>
                    <a:moveTo>
                      <a:pt x="1098007" y="3554984"/>
                    </a:moveTo>
                    <a:cubicBezTo>
                      <a:pt x="1114961" y="3531267"/>
                      <a:pt x="1133440" y="3509169"/>
                      <a:pt x="1150775" y="3485737"/>
                    </a:cubicBezTo>
                    <a:cubicBezTo>
                      <a:pt x="1154585" y="3480594"/>
                      <a:pt x="1158300" y="3472593"/>
                      <a:pt x="1158300" y="3466021"/>
                    </a:cubicBezTo>
                    <a:cubicBezTo>
                      <a:pt x="1158205" y="3410299"/>
                      <a:pt x="1157443" y="3354673"/>
                      <a:pt x="1156395" y="3298952"/>
                    </a:cubicBezTo>
                    <a:cubicBezTo>
                      <a:pt x="1156300" y="3293237"/>
                      <a:pt x="1153728" y="3284188"/>
                      <a:pt x="1150585" y="3282759"/>
                    </a:cubicBezTo>
                    <a:cubicBezTo>
                      <a:pt x="1143346" y="3279521"/>
                      <a:pt x="1135440" y="3275140"/>
                      <a:pt x="1128392" y="3287998"/>
                    </a:cubicBezTo>
                    <a:cubicBezTo>
                      <a:pt x="1112390" y="3316954"/>
                      <a:pt x="1094768" y="3344482"/>
                      <a:pt x="1077623" y="3372485"/>
                    </a:cubicBezTo>
                    <a:cubicBezTo>
                      <a:pt x="1068384" y="3387630"/>
                      <a:pt x="1064288" y="3404584"/>
                      <a:pt x="1064765" y="3423444"/>
                    </a:cubicBezTo>
                    <a:cubicBezTo>
                      <a:pt x="1066193" y="3475831"/>
                      <a:pt x="1065336" y="3528505"/>
                      <a:pt x="1078385" y="3579177"/>
                    </a:cubicBezTo>
                    <a:cubicBezTo>
                      <a:pt x="1079147" y="3582035"/>
                      <a:pt x="1080100" y="3584797"/>
                      <a:pt x="1081433" y="3589465"/>
                    </a:cubicBezTo>
                    <a:cubicBezTo>
                      <a:pt x="1087529" y="3576701"/>
                      <a:pt x="1091435" y="3564318"/>
                      <a:pt x="1098007" y="3554984"/>
                    </a:cubicBezTo>
                    <a:close/>
                    <a:moveTo>
                      <a:pt x="2182714" y="2100802"/>
                    </a:moveTo>
                    <a:cubicBezTo>
                      <a:pt x="2209955" y="2188432"/>
                      <a:pt x="2234149" y="2277682"/>
                      <a:pt x="2263772" y="2363978"/>
                    </a:cubicBezTo>
                    <a:cubicBezTo>
                      <a:pt x="2285489" y="2427129"/>
                      <a:pt x="2311397" y="2488565"/>
                      <a:pt x="2340257" y="2546953"/>
                    </a:cubicBezTo>
                    <a:cubicBezTo>
                      <a:pt x="2363213" y="2593340"/>
                      <a:pt x="2393597" y="2634107"/>
                      <a:pt x="2420839" y="2677160"/>
                    </a:cubicBezTo>
                    <a:cubicBezTo>
                      <a:pt x="2433031" y="2696401"/>
                      <a:pt x="2445413" y="2715451"/>
                      <a:pt x="2457796" y="2734596"/>
                    </a:cubicBezTo>
                    <a:cubicBezTo>
                      <a:pt x="2463987" y="2744121"/>
                      <a:pt x="2471321" y="2758027"/>
                      <a:pt x="2481323" y="2748407"/>
                    </a:cubicBezTo>
                    <a:cubicBezTo>
                      <a:pt x="2490752" y="2739358"/>
                      <a:pt x="2483133" y="2725928"/>
                      <a:pt x="2477227" y="2716308"/>
                    </a:cubicBezTo>
                    <a:cubicBezTo>
                      <a:pt x="2457796" y="2684875"/>
                      <a:pt x="2441413" y="2651538"/>
                      <a:pt x="2428554" y="2614962"/>
                    </a:cubicBezTo>
                    <a:cubicBezTo>
                      <a:pt x="2422458" y="2597626"/>
                      <a:pt x="2411123" y="2582101"/>
                      <a:pt x="2399884" y="2568861"/>
                    </a:cubicBezTo>
                    <a:cubicBezTo>
                      <a:pt x="2373404" y="2537428"/>
                      <a:pt x="2348449" y="2504662"/>
                      <a:pt x="2331304" y="2463895"/>
                    </a:cubicBezTo>
                    <a:cubicBezTo>
                      <a:pt x="2302443" y="2395315"/>
                      <a:pt x="2272344" y="2327497"/>
                      <a:pt x="2245579" y="2257679"/>
                    </a:cubicBezTo>
                    <a:cubicBezTo>
                      <a:pt x="2229958" y="2216912"/>
                      <a:pt x="2218909" y="2173192"/>
                      <a:pt x="2207098" y="2130234"/>
                    </a:cubicBezTo>
                    <a:cubicBezTo>
                      <a:pt x="2200907" y="2107660"/>
                      <a:pt x="2197573" y="2083943"/>
                      <a:pt x="2192810" y="2059940"/>
                    </a:cubicBezTo>
                    <a:cubicBezTo>
                      <a:pt x="2175761" y="2070513"/>
                      <a:pt x="2177380" y="2083753"/>
                      <a:pt x="2182714" y="2100802"/>
                    </a:cubicBezTo>
                    <a:close/>
                    <a:moveTo>
                      <a:pt x="925985" y="3077686"/>
                    </a:moveTo>
                    <a:cubicBezTo>
                      <a:pt x="931700" y="3132265"/>
                      <a:pt x="940749" y="3186843"/>
                      <a:pt x="942083" y="3241611"/>
                    </a:cubicBezTo>
                    <a:cubicBezTo>
                      <a:pt x="943321" y="3296190"/>
                      <a:pt x="943702" y="3352197"/>
                      <a:pt x="924747" y="3404108"/>
                    </a:cubicBezTo>
                    <a:cubicBezTo>
                      <a:pt x="922271" y="3410871"/>
                      <a:pt x="919604" y="3417634"/>
                      <a:pt x="916556" y="3424110"/>
                    </a:cubicBezTo>
                    <a:cubicBezTo>
                      <a:pt x="903316" y="3452019"/>
                      <a:pt x="877979" y="3460972"/>
                      <a:pt x="855881" y="3443923"/>
                    </a:cubicBezTo>
                    <a:cubicBezTo>
                      <a:pt x="830640" y="3424396"/>
                      <a:pt x="811590" y="3397345"/>
                      <a:pt x="800541" y="3362198"/>
                    </a:cubicBezTo>
                    <a:cubicBezTo>
                      <a:pt x="798827" y="3356864"/>
                      <a:pt x="797112" y="3351625"/>
                      <a:pt x="793112" y="3346672"/>
                    </a:cubicBezTo>
                    <a:cubicBezTo>
                      <a:pt x="790064" y="3373247"/>
                      <a:pt x="786730" y="3399822"/>
                      <a:pt x="784444" y="3426492"/>
                    </a:cubicBezTo>
                    <a:cubicBezTo>
                      <a:pt x="784158" y="3429540"/>
                      <a:pt x="789111" y="3436112"/>
                      <a:pt x="791969" y="3436398"/>
                    </a:cubicBezTo>
                    <a:cubicBezTo>
                      <a:pt x="867407" y="3444589"/>
                      <a:pt x="924938" y="3492214"/>
                      <a:pt x="971515" y="3564128"/>
                    </a:cubicBezTo>
                    <a:cubicBezTo>
                      <a:pt x="971991" y="3564795"/>
                      <a:pt x="973039" y="3564985"/>
                      <a:pt x="975992" y="3566509"/>
                    </a:cubicBezTo>
                    <a:cubicBezTo>
                      <a:pt x="973610" y="3556127"/>
                      <a:pt x="971896" y="3547269"/>
                      <a:pt x="969515" y="3538792"/>
                    </a:cubicBezTo>
                    <a:cubicBezTo>
                      <a:pt x="951036" y="3472878"/>
                      <a:pt x="954846" y="3407632"/>
                      <a:pt x="975896" y="3344386"/>
                    </a:cubicBezTo>
                    <a:cubicBezTo>
                      <a:pt x="983040" y="3322955"/>
                      <a:pt x="981516" y="3304286"/>
                      <a:pt x="977230" y="3284093"/>
                    </a:cubicBezTo>
                    <a:cubicBezTo>
                      <a:pt x="963228" y="3217990"/>
                      <a:pt x="949131" y="3151886"/>
                      <a:pt x="934844" y="3085878"/>
                    </a:cubicBezTo>
                    <a:cubicBezTo>
                      <a:pt x="933034" y="3077496"/>
                      <a:pt x="929891" y="3069590"/>
                      <a:pt x="927319" y="3061494"/>
                    </a:cubicBezTo>
                    <a:cubicBezTo>
                      <a:pt x="926366" y="3061875"/>
                      <a:pt x="925319" y="3062351"/>
                      <a:pt x="924366" y="3062732"/>
                    </a:cubicBezTo>
                    <a:cubicBezTo>
                      <a:pt x="924938" y="3067590"/>
                      <a:pt x="925414" y="3072638"/>
                      <a:pt x="925985" y="3077686"/>
                    </a:cubicBezTo>
                    <a:close/>
                    <a:moveTo>
                      <a:pt x="1068479" y="880173"/>
                    </a:moveTo>
                    <a:cubicBezTo>
                      <a:pt x="1074480" y="918940"/>
                      <a:pt x="1082100" y="957231"/>
                      <a:pt x="1089339" y="995712"/>
                    </a:cubicBezTo>
                    <a:cubicBezTo>
                      <a:pt x="1091054" y="1004856"/>
                      <a:pt x="1093911" y="1013714"/>
                      <a:pt x="1096292" y="1022667"/>
                    </a:cubicBezTo>
                    <a:cubicBezTo>
                      <a:pt x="1094959" y="1023525"/>
                      <a:pt x="1093625" y="1024477"/>
                      <a:pt x="1092387" y="1025334"/>
                    </a:cubicBezTo>
                    <a:cubicBezTo>
                      <a:pt x="1089244" y="1018857"/>
                      <a:pt x="1084672" y="1012761"/>
                      <a:pt x="1083243" y="1005713"/>
                    </a:cubicBezTo>
                    <a:cubicBezTo>
                      <a:pt x="1075814" y="968470"/>
                      <a:pt x="1069051" y="930942"/>
                      <a:pt x="1062383" y="893508"/>
                    </a:cubicBezTo>
                    <a:cubicBezTo>
                      <a:pt x="1061050" y="885984"/>
                      <a:pt x="1061240" y="878078"/>
                      <a:pt x="1057811" y="870077"/>
                    </a:cubicBezTo>
                    <a:cubicBezTo>
                      <a:pt x="1055525" y="882840"/>
                      <a:pt x="1054859" y="896652"/>
                      <a:pt x="1050572" y="908272"/>
                    </a:cubicBezTo>
                    <a:cubicBezTo>
                      <a:pt x="1035618" y="948468"/>
                      <a:pt x="1046286" y="986187"/>
                      <a:pt x="1057049" y="1023144"/>
                    </a:cubicBezTo>
                    <a:cubicBezTo>
                      <a:pt x="1066765" y="1056672"/>
                      <a:pt x="1091816" y="1069340"/>
                      <a:pt x="1121819" y="1060768"/>
                    </a:cubicBezTo>
                    <a:cubicBezTo>
                      <a:pt x="1135440" y="1056862"/>
                      <a:pt x="1149347" y="1054291"/>
                      <a:pt x="1163158" y="1051243"/>
                    </a:cubicBezTo>
                    <a:cubicBezTo>
                      <a:pt x="1191066" y="1045146"/>
                      <a:pt x="1201353" y="1015047"/>
                      <a:pt x="1185637" y="985329"/>
                    </a:cubicBezTo>
                    <a:cubicBezTo>
                      <a:pt x="1177636" y="970185"/>
                      <a:pt x="1170111" y="954564"/>
                      <a:pt x="1161729" y="939705"/>
                    </a:cubicBezTo>
                    <a:cubicBezTo>
                      <a:pt x="1159729" y="936180"/>
                      <a:pt x="1154681" y="932370"/>
                      <a:pt x="1151728" y="933037"/>
                    </a:cubicBezTo>
                    <a:cubicBezTo>
                      <a:pt x="1114295" y="942276"/>
                      <a:pt x="1092292" y="918083"/>
                      <a:pt x="1085529" y="861314"/>
                    </a:cubicBezTo>
                    <a:cubicBezTo>
                      <a:pt x="1085434" y="860361"/>
                      <a:pt x="1084767" y="859504"/>
                      <a:pt x="1084386" y="858552"/>
                    </a:cubicBezTo>
                    <a:cubicBezTo>
                      <a:pt x="1068098" y="858552"/>
                      <a:pt x="1065431" y="860457"/>
                      <a:pt x="1068479" y="880173"/>
                    </a:cubicBezTo>
                    <a:close/>
                    <a:moveTo>
                      <a:pt x="1177445" y="4959160"/>
                    </a:moveTo>
                    <a:cubicBezTo>
                      <a:pt x="1180779" y="4923155"/>
                      <a:pt x="1190685" y="4888199"/>
                      <a:pt x="1193828" y="4852194"/>
                    </a:cubicBezTo>
                    <a:cubicBezTo>
                      <a:pt x="1196495" y="4822095"/>
                      <a:pt x="1195162" y="4791139"/>
                      <a:pt x="1192971" y="4760849"/>
                    </a:cubicBezTo>
                    <a:cubicBezTo>
                      <a:pt x="1190114" y="4722273"/>
                      <a:pt x="1194971" y="4685030"/>
                      <a:pt x="1200305" y="4647597"/>
                    </a:cubicBezTo>
                    <a:cubicBezTo>
                      <a:pt x="1206401" y="4604925"/>
                      <a:pt x="1211640" y="4561967"/>
                      <a:pt x="1229357" y="4523486"/>
                    </a:cubicBezTo>
                    <a:cubicBezTo>
                      <a:pt x="1231071" y="4519867"/>
                      <a:pt x="1231833" y="4515485"/>
                      <a:pt x="1232786" y="4511390"/>
                    </a:cubicBezTo>
                    <a:cubicBezTo>
                      <a:pt x="1233071" y="4510056"/>
                      <a:pt x="1232881" y="4508532"/>
                      <a:pt x="1232881" y="4504817"/>
                    </a:cubicBezTo>
                    <a:cubicBezTo>
                      <a:pt x="1211354" y="4536345"/>
                      <a:pt x="1197924" y="4571111"/>
                      <a:pt x="1185732" y="4607020"/>
                    </a:cubicBezTo>
                    <a:cubicBezTo>
                      <a:pt x="1175445" y="4637215"/>
                      <a:pt x="1167539" y="4668552"/>
                      <a:pt x="1146584" y="4692269"/>
                    </a:cubicBezTo>
                    <a:cubicBezTo>
                      <a:pt x="1137821" y="4702175"/>
                      <a:pt x="1133630" y="4722463"/>
                      <a:pt x="1132678" y="4738561"/>
                    </a:cubicBezTo>
                    <a:cubicBezTo>
                      <a:pt x="1130773" y="4769231"/>
                      <a:pt x="1135631" y="4800092"/>
                      <a:pt x="1148108" y="4826858"/>
                    </a:cubicBezTo>
                    <a:cubicBezTo>
                      <a:pt x="1165539" y="4864005"/>
                      <a:pt x="1165158" y="4899914"/>
                      <a:pt x="1152204" y="4938872"/>
                    </a:cubicBezTo>
                    <a:cubicBezTo>
                      <a:pt x="1146203" y="4956779"/>
                      <a:pt x="1145537" y="4977543"/>
                      <a:pt x="1142489" y="4997069"/>
                    </a:cubicBezTo>
                    <a:cubicBezTo>
                      <a:pt x="1144013" y="4997736"/>
                      <a:pt x="1145632" y="4998403"/>
                      <a:pt x="1147156" y="4999164"/>
                    </a:cubicBezTo>
                    <a:cubicBezTo>
                      <a:pt x="1159538" y="4989068"/>
                      <a:pt x="1175064" y="4985448"/>
                      <a:pt x="1177445" y="4959160"/>
                    </a:cubicBezTo>
                    <a:close/>
                    <a:moveTo>
                      <a:pt x="1306890" y="742442"/>
                    </a:moveTo>
                    <a:cubicBezTo>
                      <a:pt x="1384614" y="760539"/>
                      <a:pt x="1461671" y="751491"/>
                      <a:pt x="1538062" y="731202"/>
                    </a:cubicBezTo>
                    <a:cubicBezTo>
                      <a:pt x="1568732" y="723011"/>
                      <a:pt x="1592545" y="732060"/>
                      <a:pt x="1611976" y="762159"/>
                    </a:cubicBezTo>
                    <a:cubicBezTo>
                      <a:pt x="1615119" y="767112"/>
                      <a:pt x="1618548" y="771779"/>
                      <a:pt x="1621977" y="776637"/>
                    </a:cubicBezTo>
                    <a:cubicBezTo>
                      <a:pt x="1622930" y="775494"/>
                      <a:pt x="1623977" y="774732"/>
                      <a:pt x="1623977" y="774255"/>
                    </a:cubicBezTo>
                    <a:cubicBezTo>
                      <a:pt x="1617119" y="735774"/>
                      <a:pt x="1581782" y="696055"/>
                      <a:pt x="1555302" y="698913"/>
                    </a:cubicBezTo>
                    <a:cubicBezTo>
                      <a:pt x="1534919" y="701103"/>
                      <a:pt x="1514726" y="705390"/>
                      <a:pt x="1494628" y="709962"/>
                    </a:cubicBezTo>
                    <a:cubicBezTo>
                      <a:pt x="1430715" y="724725"/>
                      <a:pt x="1366898" y="735870"/>
                      <a:pt x="1301556" y="725773"/>
                    </a:cubicBezTo>
                    <a:cubicBezTo>
                      <a:pt x="1258408" y="719106"/>
                      <a:pt x="1215450" y="723487"/>
                      <a:pt x="1174874" y="746157"/>
                    </a:cubicBezTo>
                    <a:cubicBezTo>
                      <a:pt x="1169444" y="749205"/>
                      <a:pt x="1165063" y="755205"/>
                      <a:pt x="1160205" y="759777"/>
                    </a:cubicBezTo>
                    <a:cubicBezTo>
                      <a:pt x="1160491" y="761206"/>
                      <a:pt x="1160872" y="762540"/>
                      <a:pt x="1161158" y="763968"/>
                    </a:cubicBezTo>
                    <a:cubicBezTo>
                      <a:pt x="1164110" y="764445"/>
                      <a:pt x="1167158" y="765778"/>
                      <a:pt x="1170111" y="765397"/>
                    </a:cubicBezTo>
                    <a:cubicBezTo>
                      <a:pt x="1221070" y="759111"/>
                      <a:pt x="1271648" y="764349"/>
                      <a:pt x="1320987" y="780256"/>
                    </a:cubicBezTo>
                    <a:cubicBezTo>
                      <a:pt x="1353944" y="790829"/>
                      <a:pt x="1386043" y="788257"/>
                      <a:pt x="1418428" y="780161"/>
                    </a:cubicBezTo>
                    <a:cubicBezTo>
                      <a:pt x="1438335" y="775208"/>
                      <a:pt x="1457957" y="769017"/>
                      <a:pt x="1477769" y="763397"/>
                    </a:cubicBezTo>
                    <a:cubicBezTo>
                      <a:pt x="1477578" y="761873"/>
                      <a:pt x="1477292" y="760254"/>
                      <a:pt x="1477102" y="758730"/>
                    </a:cubicBezTo>
                    <a:cubicBezTo>
                      <a:pt x="1455956" y="760730"/>
                      <a:pt x="1434811" y="763683"/>
                      <a:pt x="1413570" y="764445"/>
                    </a:cubicBezTo>
                    <a:cubicBezTo>
                      <a:pt x="1392329" y="765207"/>
                      <a:pt x="1370898" y="764921"/>
                      <a:pt x="1349657" y="763016"/>
                    </a:cubicBezTo>
                    <a:cubicBezTo>
                      <a:pt x="1328417" y="761111"/>
                      <a:pt x="1306700" y="759968"/>
                      <a:pt x="1287459" y="746823"/>
                    </a:cubicBezTo>
                    <a:cubicBezTo>
                      <a:pt x="1287554" y="745299"/>
                      <a:pt x="1287650" y="743871"/>
                      <a:pt x="1287745" y="742347"/>
                    </a:cubicBezTo>
                    <a:cubicBezTo>
                      <a:pt x="1294031" y="742156"/>
                      <a:pt x="1300604" y="740918"/>
                      <a:pt x="1306890" y="742442"/>
                    </a:cubicBezTo>
                    <a:close/>
                    <a:moveTo>
                      <a:pt x="1260599" y="2015553"/>
                    </a:moveTo>
                    <a:cubicBezTo>
                      <a:pt x="1259741" y="2016411"/>
                      <a:pt x="1258884" y="2017268"/>
                      <a:pt x="1258027" y="2018125"/>
                    </a:cubicBezTo>
                    <a:cubicBezTo>
                      <a:pt x="1261170" y="2021459"/>
                      <a:pt x="1263932" y="2026317"/>
                      <a:pt x="1267647" y="2027745"/>
                    </a:cubicBezTo>
                    <a:cubicBezTo>
                      <a:pt x="1305176" y="2042795"/>
                      <a:pt x="1343752" y="2046129"/>
                      <a:pt x="1382709" y="2040985"/>
                    </a:cubicBezTo>
                    <a:cubicBezTo>
                      <a:pt x="1433573" y="2034318"/>
                      <a:pt x="1484531" y="2027841"/>
                      <a:pt x="1535204" y="2019268"/>
                    </a:cubicBezTo>
                    <a:cubicBezTo>
                      <a:pt x="1590640" y="2009838"/>
                      <a:pt x="1645409" y="1996123"/>
                      <a:pt x="1698177" y="1971643"/>
                    </a:cubicBezTo>
                    <a:cubicBezTo>
                      <a:pt x="1702463" y="1969643"/>
                      <a:pt x="1706559" y="1967166"/>
                      <a:pt x="1710083" y="1961070"/>
                    </a:cubicBezTo>
                    <a:cubicBezTo>
                      <a:pt x="1706845" y="1961737"/>
                      <a:pt x="1703511" y="1961928"/>
                      <a:pt x="1700368" y="1962975"/>
                    </a:cubicBezTo>
                    <a:cubicBezTo>
                      <a:pt x="1635026" y="1985836"/>
                      <a:pt x="1568351" y="1995741"/>
                      <a:pt x="1500629" y="1995741"/>
                    </a:cubicBezTo>
                    <a:cubicBezTo>
                      <a:pt x="1477673" y="1995741"/>
                      <a:pt x="1454623" y="2000123"/>
                      <a:pt x="1431668" y="1999837"/>
                    </a:cubicBezTo>
                    <a:cubicBezTo>
                      <a:pt x="1400997" y="1999551"/>
                      <a:pt x="1370327" y="1997170"/>
                      <a:pt x="1339751" y="1994599"/>
                    </a:cubicBezTo>
                    <a:cubicBezTo>
                      <a:pt x="1332322" y="1994027"/>
                      <a:pt x="1324892" y="1990026"/>
                      <a:pt x="1317844" y="1986216"/>
                    </a:cubicBezTo>
                    <a:cubicBezTo>
                      <a:pt x="1304128" y="1978692"/>
                      <a:pt x="1293841" y="1967357"/>
                      <a:pt x="1296508" y="1940878"/>
                    </a:cubicBezTo>
                    <a:cubicBezTo>
                      <a:pt x="1283173" y="1946402"/>
                      <a:pt x="1270981" y="1948974"/>
                      <a:pt x="1260884" y="1956308"/>
                    </a:cubicBezTo>
                    <a:cubicBezTo>
                      <a:pt x="1251169" y="1963357"/>
                      <a:pt x="1243835" y="1975263"/>
                      <a:pt x="1232976" y="1987931"/>
                    </a:cubicBezTo>
                    <a:cubicBezTo>
                      <a:pt x="1256693" y="2005171"/>
                      <a:pt x="1280601" y="2005552"/>
                      <a:pt x="1302985" y="2011839"/>
                    </a:cubicBezTo>
                    <a:cubicBezTo>
                      <a:pt x="1302890" y="2014125"/>
                      <a:pt x="1302794" y="2016506"/>
                      <a:pt x="1302699" y="2018792"/>
                    </a:cubicBezTo>
                    <a:cubicBezTo>
                      <a:pt x="1288697" y="2017840"/>
                      <a:pt x="1274696" y="2016696"/>
                      <a:pt x="1260599" y="2015553"/>
                    </a:cubicBezTo>
                    <a:close/>
                    <a:moveTo>
                      <a:pt x="922271" y="2266061"/>
                    </a:moveTo>
                    <a:cubicBezTo>
                      <a:pt x="947036" y="2240248"/>
                      <a:pt x="971705" y="2214340"/>
                      <a:pt x="996470" y="2188528"/>
                    </a:cubicBezTo>
                    <a:cubicBezTo>
                      <a:pt x="1038761" y="2144332"/>
                      <a:pt x="1080862" y="2099850"/>
                      <a:pt x="1123534" y="2056320"/>
                    </a:cubicBezTo>
                    <a:cubicBezTo>
                      <a:pt x="1132868" y="2046795"/>
                      <a:pt x="1138298" y="2037842"/>
                      <a:pt x="1138012" y="2022030"/>
                    </a:cubicBezTo>
                    <a:cubicBezTo>
                      <a:pt x="1136964" y="1971167"/>
                      <a:pt x="1137059" y="1920303"/>
                      <a:pt x="1136774" y="1869440"/>
                    </a:cubicBezTo>
                    <a:cubicBezTo>
                      <a:pt x="1136774" y="1867535"/>
                      <a:pt x="1136297" y="1865535"/>
                      <a:pt x="1136012" y="1863630"/>
                    </a:cubicBezTo>
                    <a:cubicBezTo>
                      <a:pt x="1080671" y="2011839"/>
                      <a:pt x="1006567" y="2142903"/>
                      <a:pt x="922271" y="2266061"/>
                    </a:cubicBezTo>
                    <a:close/>
                    <a:moveTo>
                      <a:pt x="919508" y="3981133"/>
                    </a:moveTo>
                    <a:cubicBezTo>
                      <a:pt x="918461" y="3980751"/>
                      <a:pt x="917318" y="3980275"/>
                      <a:pt x="916270" y="3979894"/>
                    </a:cubicBezTo>
                    <a:cubicBezTo>
                      <a:pt x="917889" y="3969607"/>
                      <a:pt x="919413" y="3959320"/>
                      <a:pt x="921509" y="3945985"/>
                    </a:cubicBezTo>
                    <a:cubicBezTo>
                      <a:pt x="911412" y="3955986"/>
                      <a:pt x="902744" y="3964559"/>
                      <a:pt x="894077" y="3973227"/>
                    </a:cubicBezTo>
                    <a:cubicBezTo>
                      <a:pt x="893696" y="3972751"/>
                      <a:pt x="893410" y="3972274"/>
                      <a:pt x="893029" y="3971798"/>
                    </a:cubicBezTo>
                    <a:cubicBezTo>
                      <a:pt x="906173" y="3954939"/>
                      <a:pt x="919985" y="3938842"/>
                      <a:pt x="932272" y="3920934"/>
                    </a:cubicBezTo>
                    <a:cubicBezTo>
                      <a:pt x="944940" y="3902456"/>
                      <a:pt x="956180" y="3882168"/>
                      <a:pt x="968086" y="3862546"/>
                    </a:cubicBezTo>
                    <a:cubicBezTo>
                      <a:pt x="953132" y="3843401"/>
                      <a:pt x="922080" y="3845306"/>
                      <a:pt x="902840" y="3871024"/>
                    </a:cubicBezTo>
                    <a:cubicBezTo>
                      <a:pt x="876170" y="3906647"/>
                      <a:pt x="863692" y="3949128"/>
                      <a:pt x="875408" y="3997897"/>
                    </a:cubicBezTo>
                    <a:cubicBezTo>
                      <a:pt x="879884" y="4016470"/>
                      <a:pt x="888171" y="4033901"/>
                      <a:pt x="895791" y="4051046"/>
                    </a:cubicBezTo>
                    <a:cubicBezTo>
                      <a:pt x="901316" y="4063428"/>
                      <a:pt x="910841" y="4065429"/>
                      <a:pt x="919985" y="4057237"/>
                    </a:cubicBezTo>
                    <a:cubicBezTo>
                      <a:pt x="933796" y="4044759"/>
                      <a:pt x="948655" y="4032949"/>
                      <a:pt x="959609" y="4017042"/>
                    </a:cubicBezTo>
                    <a:cubicBezTo>
                      <a:pt x="966276" y="4007326"/>
                      <a:pt x="967133" y="3990753"/>
                      <a:pt x="969229" y="3976942"/>
                    </a:cubicBezTo>
                    <a:cubicBezTo>
                      <a:pt x="973229" y="3951319"/>
                      <a:pt x="967419" y="3927507"/>
                      <a:pt x="958466" y="3898932"/>
                    </a:cubicBezTo>
                    <a:cubicBezTo>
                      <a:pt x="944369" y="3928650"/>
                      <a:pt x="931891" y="3954843"/>
                      <a:pt x="919508" y="3981133"/>
                    </a:cubicBezTo>
                    <a:close/>
                    <a:moveTo>
                      <a:pt x="2165188" y="2521998"/>
                    </a:moveTo>
                    <a:cubicBezTo>
                      <a:pt x="2166902" y="2522188"/>
                      <a:pt x="2168617" y="2522474"/>
                      <a:pt x="2170331" y="2522665"/>
                    </a:cubicBezTo>
                    <a:cubicBezTo>
                      <a:pt x="2165950" y="2584291"/>
                      <a:pt x="2161568" y="2645918"/>
                      <a:pt x="2157282" y="2707545"/>
                    </a:cubicBezTo>
                    <a:cubicBezTo>
                      <a:pt x="2157854" y="2707831"/>
                      <a:pt x="2158330" y="2708116"/>
                      <a:pt x="2158901" y="2708402"/>
                    </a:cubicBezTo>
                    <a:cubicBezTo>
                      <a:pt x="2164140" y="2681923"/>
                      <a:pt x="2169569" y="2655538"/>
                      <a:pt x="2174522" y="2629059"/>
                    </a:cubicBezTo>
                    <a:cubicBezTo>
                      <a:pt x="2177856" y="2610866"/>
                      <a:pt x="2180618" y="2592388"/>
                      <a:pt x="2183190" y="2574004"/>
                    </a:cubicBezTo>
                    <a:cubicBezTo>
                      <a:pt x="2187953" y="2539905"/>
                      <a:pt x="2186905" y="2508282"/>
                      <a:pt x="2175094" y="2474468"/>
                    </a:cubicBezTo>
                    <a:cubicBezTo>
                      <a:pt x="2159568" y="2430272"/>
                      <a:pt x="2151567" y="2382076"/>
                      <a:pt x="2140328" y="2335498"/>
                    </a:cubicBezTo>
                    <a:cubicBezTo>
                      <a:pt x="2138804" y="2329212"/>
                      <a:pt x="2137280" y="2323021"/>
                      <a:pt x="2132708" y="2317496"/>
                    </a:cubicBezTo>
                    <a:cubicBezTo>
                      <a:pt x="2132708" y="2345500"/>
                      <a:pt x="2132327" y="2373503"/>
                      <a:pt x="2132803" y="2401507"/>
                    </a:cubicBezTo>
                    <a:cubicBezTo>
                      <a:pt x="2134136" y="2482850"/>
                      <a:pt x="2135089" y="2564098"/>
                      <a:pt x="2126707" y="2645061"/>
                    </a:cubicBezTo>
                    <a:cubicBezTo>
                      <a:pt x="2125850" y="2653538"/>
                      <a:pt x="2125088" y="2662206"/>
                      <a:pt x="2122897" y="2670302"/>
                    </a:cubicBezTo>
                    <a:cubicBezTo>
                      <a:pt x="2116134" y="2695448"/>
                      <a:pt x="2124611" y="2718403"/>
                      <a:pt x="2128612" y="2742025"/>
                    </a:cubicBezTo>
                    <a:cubicBezTo>
                      <a:pt x="2129183" y="2745168"/>
                      <a:pt x="2131850" y="2747645"/>
                      <a:pt x="2135470" y="2753646"/>
                    </a:cubicBezTo>
                    <a:cubicBezTo>
                      <a:pt x="2156234" y="2675922"/>
                      <a:pt x="2157758" y="2598388"/>
                      <a:pt x="2165188" y="2521998"/>
                    </a:cubicBezTo>
                    <a:close/>
                    <a:moveTo>
                      <a:pt x="2064032" y="2706783"/>
                    </a:moveTo>
                    <a:cubicBezTo>
                      <a:pt x="2067176" y="2709735"/>
                      <a:pt x="2072319" y="2712212"/>
                      <a:pt x="2075653" y="2710878"/>
                    </a:cubicBezTo>
                    <a:cubicBezTo>
                      <a:pt x="2077844" y="2710021"/>
                      <a:pt x="2079082" y="2702306"/>
                      <a:pt x="2079463" y="2697543"/>
                    </a:cubicBezTo>
                    <a:cubicBezTo>
                      <a:pt x="2080320" y="2684304"/>
                      <a:pt x="2080511" y="2670969"/>
                      <a:pt x="2080892" y="2657634"/>
                    </a:cubicBezTo>
                    <a:cubicBezTo>
                      <a:pt x="2082511" y="2657729"/>
                      <a:pt x="2084130" y="2657824"/>
                      <a:pt x="2085749" y="2657919"/>
                    </a:cubicBezTo>
                    <a:cubicBezTo>
                      <a:pt x="2085749" y="2674207"/>
                      <a:pt x="2085464" y="2690400"/>
                      <a:pt x="2085940" y="2706688"/>
                    </a:cubicBezTo>
                    <a:cubicBezTo>
                      <a:pt x="2086035" y="2710688"/>
                      <a:pt x="2088321" y="2714593"/>
                      <a:pt x="2089559" y="2718594"/>
                    </a:cubicBezTo>
                    <a:cubicBezTo>
                      <a:pt x="2092512" y="2716117"/>
                      <a:pt x="2097560" y="2714212"/>
                      <a:pt x="2098227" y="2710974"/>
                    </a:cubicBezTo>
                    <a:cubicBezTo>
                      <a:pt x="2104609" y="2681256"/>
                      <a:pt x="2114039" y="2651538"/>
                      <a:pt x="2115372" y="2621248"/>
                    </a:cubicBezTo>
                    <a:cubicBezTo>
                      <a:pt x="2118801" y="2544477"/>
                      <a:pt x="2118896" y="2467324"/>
                      <a:pt x="2119658" y="2390362"/>
                    </a:cubicBezTo>
                    <a:cubicBezTo>
                      <a:pt x="2120135" y="2342261"/>
                      <a:pt x="2119468" y="2294160"/>
                      <a:pt x="2119087" y="2245963"/>
                    </a:cubicBezTo>
                    <a:cubicBezTo>
                      <a:pt x="2119087" y="2238915"/>
                      <a:pt x="2118230" y="2231771"/>
                      <a:pt x="2117658" y="2224723"/>
                    </a:cubicBezTo>
                    <a:cubicBezTo>
                      <a:pt x="2116610" y="2224818"/>
                      <a:pt x="2115467" y="2224913"/>
                      <a:pt x="2114420" y="2224913"/>
                    </a:cubicBezTo>
                    <a:cubicBezTo>
                      <a:pt x="2113943" y="2234724"/>
                      <a:pt x="2113943" y="2244534"/>
                      <a:pt x="2112991" y="2254250"/>
                    </a:cubicBezTo>
                    <a:cubicBezTo>
                      <a:pt x="2107467" y="2309400"/>
                      <a:pt x="2101370" y="2364550"/>
                      <a:pt x="2096036" y="2419795"/>
                    </a:cubicBezTo>
                    <a:cubicBezTo>
                      <a:pt x="2090131" y="2480374"/>
                      <a:pt x="2084702" y="2540952"/>
                      <a:pt x="2079463" y="2601532"/>
                    </a:cubicBezTo>
                    <a:cubicBezTo>
                      <a:pt x="2076891" y="2631250"/>
                      <a:pt x="2071367" y="2657443"/>
                      <a:pt x="2042696" y="2659825"/>
                    </a:cubicBezTo>
                    <a:cubicBezTo>
                      <a:pt x="2043173" y="2681827"/>
                      <a:pt x="2052126" y="2695639"/>
                      <a:pt x="2064032" y="2706783"/>
                    </a:cubicBezTo>
                    <a:close/>
                    <a:moveTo>
                      <a:pt x="1359849" y="439071"/>
                    </a:moveTo>
                    <a:cubicBezTo>
                      <a:pt x="1370517" y="426783"/>
                      <a:pt x="1380423" y="413353"/>
                      <a:pt x="1391186" y="401256"/>
                    </a:cubicBezTo>
                    <a:cubicBezTo>
                      <a:pt x="1401664" y="389445"/>
                      <a:pt x="1412808" y="378682"/>
                      <a:pt x="1423571" y="367252"/>
                    </a:cubicBezTo>
                    <a:cubicBezTo>
                      <a:pt x="1434620" y="355536"/>
                      <a:pt x="1445288" y="343154"/>
                      <a:pt x="1456814" y="332010"/>
                    </a:cubicBezTo>
                    <a:cubicBezTo>
                      <a:pt x="1467672" y="321437"/>
                      <a:pt x="1479197" y="312102"/>
                      <a:pt x="1491961" y="304673"/>
                    </a:cubicBezTo>
                    <a:cubicBezTo>
                      <a:pt x="1439954" y="360775"/>
                      <a:pt x="1384424" y="412020"/>
                      <a:pt x="1344323" y="483838"/>
                    </a:cubicBezTo>
                    <a:cubicBezTo>
                      <a:pt x="1351086" y="477171"/>
                      <a:pt x="1357754" y="470217"/>
                      <a:pt x="1364707" y="463931"/>
                    </a:cubicBezTo>
                    <a:cubicBezTo>
                      <a:pt x="1403569" y="429165"/>
                      <a:pt x="1442717" y="395065"/>
                      <a:pt x="1481198" y="359632"/>
                    </a:cubicBezTo>
                    <a:cubicBezTo>
                      <a:pt x="1495580" y="346392"/>
                      <a:pt x="1509011" y="331152"/>
                      <a:pt x="1521584" y="315246"/>
                    </a:cubicBezTo>
                    <a:cubicBezTo>
                      <a:pt x="1527584" y="307626"/>
                      <a:pt x="1532252" y="296958"/>
                      <a:pt x="1534728" y="286671"/>
                    </a:cubicBezTo>
                    <a:cubicBezTo>
                      <a:pt x="1539872" y="264477"/>
                      <a:pt x="1527013" y="249523"/>
                      <a:pt x="1509296" y="254857"/>
                    </a:cubicBezTo>
                    <a:cubicBezTo>
                      <a:pt x="1484341" y="262287"/>
                      <a:pt x="1464624" y="281146"/>
                      <a:pt x="1445669" y="301149"/>
                    </a:cubicBezTo>
                    <a:cubicBezTo>
                      <a:pt x="1407569" y="341344"/>
                      <a:pt x="1373470" y="385921"/>
                      <a:pt x="1347848" y="440023"/>
                    </a:cubicBezTo>
                    <a:cubicBezTo>
                      <a:pt x="1342514" y="451263"/>
                      <a:pt x="1335751" y="461359"/>
                      <a:pt x="1329655" y="471932"/>
                    </a:cubicBezTo>
                    <a:cubicBezTo>
                      <a:pt x="1345085" y="468122"/>
                      <a:pt x="1350134" y="450310"/>
                      <a:pt x="1359849" y="439071"/>
                    </a:cubicBezTo>
                    <a:close/>
                    <a:moveTo>
                      <a:pt x="1232595" y="2030603"/>
                    </a:moveTo>
                    <a:cubicBezTo>
                      <a:pt x="1231262" y="2021840"/>
                      <a:pt x="1229547" y="2014791"/>
                      <a:pt x="1229261" y="2007648"/>
                    </a:cubicBezTo>
                    <a:cubicBezTo>
                      <a:pt x="1228690" y="1993836"/>
                      <a:pt x="1226118" y="1992027"/>
                      <a:pt x="1216117" y="1998885"/>
                    </a:cubicBezTo>
                    <a:cubicBezTo>
                      <a:pt x="1165444" y="2033937"/>
                      <a:pt x="1119724" y="2077942"/>
                      <a:pt x="1075433" y="2124043"/>
                    </a:cubicBezTo>
                    <a:cubicBezTo>
                      <a:pt x="1024855" y="2176621"/>
                      <a:pt x="974849" y="2230057"/>
                      <a:pt x="924842" y="2283587"/>
                    </a:cubicBezTo>
                    <a:cubicBezTo>
                      <a:pt x="913508" y="2295684"/>
                      <a:pt x="902459" y="2308733"/>
                      <a:pt x="893410" y="2323401"/>
                    </a:cubicBezTo>
                    <a:cubicBezTo>
                      <a:pt x="889886" y="2329212"/>
                      <a:pt x="892267" y="2340737"/>
                      <a:pt x="891886" y="2349691"/>
                    </a:cubicBezTo>
                    <a:cubicBezTo>
                      <a:pt x="893505" y="2349691"/>
                      <a:pt x="895029" y="2349691"/>
                      <a:pt x="896648" y="2349691"/>
                    </a:cubicBezTo>
                    <a:cubicBezTo>
                      <a:pt x="998947" y="2226723"/>
                      <a:pt x="1108865" y="2116519"/>
                      <a:pt x="1232595" y="2030603"/>
                    </a:cubicBezTo>
                    <a:close/>
                    <a:moveTo>
                      <a:pt x="1172302" y="828738"/>
                    </a:moveTo>
                    <a:cubicBezTo>
                      <a:pt x="1155538" y="810069"/>
                      <a:pt x="1137821" y="792639"/>
                      <a:pt x="1119724" y="775970"/>
                    </a:cubicBezTo>
                    <a:cubicBezTo>
                      <a:pt x="1115247" y="771874"/>
                      <a:pt x="1107722" y="773017"/>
                      <a:pt x="1101626" y="771684"/>
                    </a:cubicBezTo>
                    <a:cubicBezTo>
                      <a:pt x="1100960" y="773493"/>
                      <a:pt x="1100388" y="775208"/>
                      <a:pt x="1099721" y="777018"/>
                    </a:cubicBezTo>
                    <a:cubicBezTo>
                      <a:pt x="1105151" y="784923"/>
                      <a:pt x="1110580" y="792829"/>
                      <a:pt x="1116009" y="800830"/>
                    </a:cubicBezTo>
                    <a:cubicBezTo>
                      <a:pt x="1128963" y="819690"/>
                      <a:pt x="1127534" y="834930"/>
                      <a:pt x="1109627" y="846074"/>
                    </a:cubicBezTo>
                    <a:cubicBezTo>
                      <a:pt x="1098483" y="852932"/>
                      <a:pt x="1098674" y="861409"/>
                      <a:pt x="1101626" y="873125"/>
                    </a:cubicBezTo>
                    <a:cubicBezTo>
                      <a:pt x="1108961" y="902367"/>
                      <a:pt x="1119914" y="915130"/>
                      <a:pt x="1138107" y="915035"/>
                    </a:cubicBezTo>
                    <a:cubicBezTo>
                      <a:pt x="1141060" y="915035"/>
                      <a:pt x="1144584" y="915416"/>
                      <a:pt x="1146870" y="913701"/>
                    </a:cubicBezTo>
                    <a:cubicBezTo>
                      <a:pt x="1178969" y="889222"/>
                      <a:pt x="1215450" y="891222"/>
                      <a:pt x="1250883" y="886460"/>
                    </a:cubicBezTo>
                    <a:cubicBezTo>
                      <a:pt x="1252883" y="886174"/>
                      <a:pt x="1254884" y="885222"/>
                      <a:pt x="1257360" y="884460"/>
                    </a:cubicBezTo>
                    <a:cubicBezTo>
                      <a:pt x="1255265" y="866457"/>
                      <a:pt x="1244882" y="857218"/>
                      <a:pt x="1234691" y="849122"/>
                    </a:cubicBezTo>
                    <a:cubicBezTo>
                      <a:pt x="1212783" y="831501"/>
                      <a:pt x="1190209" y="815308"/>
                      <a:pt x="1167825" y="798639"/>
                    </a:cubicBezTo>
                    <a:cubicBezTo>
                      <a:pt x="1166111" y="797401"/>
                      <a:pt x="1164110" y="796925"/>
                      <a:pt x="1159253" y="794829"/>
                    </a:cubicBezTo>
                    <a:cubicBezTo>
                      <a:pt x="1174778" y="818928"/>
                      <a:pt x="1193638" y="835596"/>
                      <a:pt x="1200496" y="862647"/>
                    </a:cubicBezTo>
                    <a:cubicBezTo>
                      <a:pt x="1199543" y="863600"/>
                      <a:pt x="1198496" y="864552"/>
                      <a:pt x="1197543" y="865600"/>
                    </a:cubicBezTo>
                    <a:cubicBezTo>
                      <a:pt x="1189256" y="853122"/>
                      <a:pt x="1181827" y="839406"/>
                      <a:pt x="1172302" y="828738"/>
                    </a:cubicBezTo>
                    <a:close/>
                    <a:moveTo>
                      <a:pt x="1093816" y="837501"/>
                    </a:moveTo>
                    <a:cubicBezTo>
                      <a:pt x="1098578" y="836549"/>
                      <a:pt x="1103912" y="833406"/>
                      <a:pt x="1107246" y="829119"/>
                    </a:cubicBezTo>
                    <a:cubicBezTo>
                      <a:pt x="1109437" y="826262"/>
                      <a:pt x="1110294" y="817213"/>
                      <a:pt x="1108484" y="814927"/>
                    </a:cubicBezTo>
                    <a:cubicBezTo>
                      <a:pt x="1087625" y="787876"/>
                      <a:pt x="1069813" y="755110"/>
                      <a:pt x="1038380" y="745680"/>
                    </a:cubicBezTo>
                    <a:cubicBezTo>
                      <a:pt x="1025522" y="741870"/>
                      <a:pt x="1011425" y="739584"/>
                      <a:pt x="998471" y="741680"/>
                    </a:cubicBezTo>
                    <a:cubicBezTo>
                      <a:pt x="974563" y="745585"/>
                      <a:pt x="961990" y="774636"/>
                      <a:pt x="969419" y="803592"/>
                    </a:cubicBezTo>
                    <a:cubicBezTo>
                      <a:pt x="977420" y="834930"/>
                      <a:pt x="996851" y="850741"/>
                      <a:pt x="1031427" y="849027"/>
                    </a:cubicBezTo>
                    <a:cubicBezTo>
                      <a:pt x="1048382" y="845883"/>
                      <a:pt x="1071146" y="842169"/>
                      <a:pt x="1093816" y="837501"/>
                    </a:cubicBezTo>
                    <a:close/>
                    <a:moveTo>
                      <a:pt x="1812096" y="2942908"/>
                    </a:moveTo>
                    <a:cubicBezTo>
                      <a:pt x="1800190" y="2940050"/>
                      <a:pt x="1789427" y="2940622"/>
                      <a:pt x="1778663" y="2946717"/>
                    </a:cubicBezTo>
                    <a:cubicBezTo>
                      <a:pt x="1743135" y="2966910"/>
                      <a:pt x="1707607" y="2987199"/>
                      <a:pt x="1672079" y="3007392"/>
                    </a:cubicBezTo>
                    <a:cubicBezTo>
                      <a:pt x="1672364" y="3009583"/>
                      <a:pt x="1672745" y="3011678"/>
                      <a:pt x="1673031" y="3013869"/>
                    </a:cubicBezTo>
                    <a:cubicBezTo>
                      <a:pt x="1680937" y="3017107"/>
                      <a:pt x="1688938" y="3020441"/>
                      <a:pt x="1696844" y="3023680"/>
                    </a:cubicBezTo>
                    <a:cubicBezTo>
                      <a:pt x="1696653" y="3024727"/>
                      <a:pt x="1696463" y="3025680"/>
                      <a:pt x="1696177" y="3026727"/>
                    </a:cubicBezTo>
                    <a:cubicBezTo>
                      <a:pt x="1689700" y="3025203"/>
                      <a:pt x="1682651" y="3025299"/>
                      <a:pt x="1676841" y="3021965"/>
                    </a:cubicBezTo>
                    <a:cubicBezTo>
                      <a:pt x="1667507" y="3016441"/>
                      <a:pt x="1660458" y="3019393"/>
                      <a:pt x="1653695" y="3027299"/>
                    </a:cubicBezTo>
                    <a:cubicBezTo>
                      <a:pt x="1633788" y="3050445"/>
                      <a:pt x="1611309" y="3070733"/>
                      <a:pt x="1600546" y="3103785"/>
                    </a:cubicBezTo>
                    <a:cubicBezTo>
                      <a:pt x="1599498" y="3107118"/>
                      <a:pt x="1599022" y="3110738"/>
                      <a:pt x="1597688" y="3117215"/>
                    </a:cubicBezTo>
                    <a:cubicBezTo>
                      <a:pt x="1609690" y="3104833"/>
                      <a:pt x="1619882" y="3094736"/>
                      <a:pt x="1629692" y="3084068"/>
                    </a:cubicBezTo>
                    <a:cubicBezTo>
                      <a:pt x="1677698" y="3031681"/>
                      <a:pt x="1735991" y="3011488"/>
                      <a:pt x="1797047" y="3000058"/>
                    </a:cubicBezTo>
                    <a:cubicBezTo>
                      <a:pt x="1828860" y="2994057"/>
                      <a:pt x="1857721" y="2978912"/>
                      <a:pt x="1883915" y="2955766"/>
                    </a:cubicBezTo>
                    <a:cubicBezTo>
                      <a:pt x="1889630" y="2950718"/>
                      <a:pt x="1894773" y="2944622"/>
                      <a:pt x="1900107" y="2939098"/>
                    </a:cubicBezTo>
                    <a:cubicBezTo>
                      <a:pt x="1870580" y="2947860"/>
                      <a:pt x="1841338" y="2949861"/>
                      <a:pt x="1812096" y="2942908"/>
                    </a:cubicBezTo>
                    <a:close/>
                    <a:moveTo>
                      <a:pt x="707768" y="977995"/>
                    </a:moveTo>
                    <a:cubicBezTo>
                      <a:pt x="746058" y="994854"/>
                      <a:pt x="850833" y="955421"/>
                      <a:pt x="879408" y="914559"/>
                    </a:cubicBezTo>
                    <a:cubicBezTo>
                      <a:pt x="862739" y="904081"/>
                      <a:pt x="846452" y="892746"/>
                      <a:pt x="829402" y="883602"/>
                    </a:cubicBezTo>
                    <a:cubicBezTo>
                      <a:pt x="824068" y="880745"/>
                      <a:pt x="815114" y="880935"/>
                      <a:pt x="810638" y="884841"/>
                    </a:cubicBezTo>
                    <a:cubicBezTo>
                      <a:pt x="777681" y="913225"/>
                      <a:pt x="739010" y="920750"/>
                      <a:pt x="702338" y="936085"/>
                    </a:cubicBezTo>
                    <a:cubicBezTo>
                      <a:pt x="680050" y="945420"/>
                      <a:pt x="659476" y="961231"/>
                      <a:pt x="638426" y="974852"/>
                    </a:cubicBezTo>
                    <a:cubicBezTo>
                      <a:pt x="634711" y="977233"/>
                      <a:pt x="632330" y="982662"/>
                      <a:pt x="626996" y="989711"/>
                    </a:cubicBezTo>
                    <a:cubicBezTo>
                      <a:pt x="661857" y="992664"/>
                      <a:pt x="688432" y="971042"/>
                      <a:pt x="717197" y="962374"/>
                    </a:cubicBezTo>
                    <a:cubicBezTo>
                      <a:pt x="745582" y="953802"/>
                      <a:pt x="772823" y="939038"/>
                      <a:pt x="802160" y="926274"/>
                    </a:cubicBezTo>
                    <a:cubicBezTo>
                      <a:pt x="775586" y="958088"/>
                      <a:pt x="742724" y="968946"/>
                      <a:pt x="707768" y="977995"/>
                    </a:cubicBezTo>
                    <a:close/>
                    <a:moveTo>
                      <a:pt x="1882105" y="2895854"/>
                    </a:moveTo>
                    <a:cubicBezTo>
                      <a:pt x="1882581" y="2897378"/>
                      <a:pt x="1883057" y="2898902"/>
                      <a:pt x="1883629" y="2900521"/>
                    </a:cubicBezTo>
                    <a:cubicBezTo>
                      <a:pt x="1861436" y="2911570"/>
                      <a:pt x="1839242" y="2922619"/>
                      <a:pt x="1817525" y="2933383"/>
                    </a:cubicBezTo>
                    <a:cubicBezTo>
                      <a:pt x="1832194" y="2943384"/>
                      <a:pt x="1894297" y="2937859"/>
                      <a:pt x="1913823" y="2921191"/>
                    </a:cubicBezTo>
                    <a:cubicBezTo>
                      <a:pt x="1945732" y="2894044"/>
                      <a:pt x="1961924" y="2853753"/>
                      <a:pt x="1970687" y="2802318"/>
                    </a:cubicBezTo>
                    <a:cubicBezTo>
                      <a:pt x="1963163" y="2807557"/>
                      <a:pt x="1958114" y="2809939"/>
                      <a:pt x="1954114" y="2814034"/>
                    </a:cubicBezTo>
                    <a:cubicBezTo>
                      <a:pt x="1911061" y="2857468"/>
                      <a:pt x="1860674" y="2878900"/>
                      <a:pt x="1807715" y="2894044"/>
                    </a:cubicBezTo>
                    <a:cubicBezTo>
                      <a:pt x="1769234" y="2904998"/>
                      <a:pt x="1751136" y="2920238"/>
                      <a:pt x="1730181" y="2955195"/>
                    </a:cubicBezTo>
                    <a:cubicBezTo>
                      <a:pt x="1781045" y="2935288"/>
                      <a:pt x="1831622" y="2915571"/>
                      <a:pt x="1882105" y="2895854"/>
                    </a:cubicBezTo>
                    <a:close/>
                    <a:moveTo>
                      <a:pt x="1182017" y="3460686"/>
                    </a:moveTo>
                    <a:cubicBezTo>
                      <a:pt x="1194590" y="3454972"/>
                      <a:pt x="1207068" y="3449733"/>
                      <a:pt x="1219070" y="3443446"/>
                    </a:cubicBezTo>
                    <a:cubicBezTo>
                      <a:pt x="1222118" y="3441827"/>
                      <a:pt x="1224785" y="3437160"/>
                      <a:pt x="1226499" y="3433159"/>
                    </a:cubicBezTo>
                    <a:cubicBezTo>
                      <a:pt x="1242596" y="3395440"/>
                      <a:pt x="1263170" y="3362389"/>
                      <a:pt x="1289840" y="3335433"/>
                    </a:cubicBezTo>
                    <a:cubicBezTo>
                      <a:pt x="1293841" y="3331337"/>
                      <a:pt x="1297175" y="3325051"/>
                      <a:pt x="1299080" y="3318859"/>
                    </a:cubicBezTo>
                    <a:cubicBezTo>
                      <a:pt x="1307843" y="3290856"/>
                      <a:pt x="1316034" y="3262471"/>
                      <a:pt x="1323940" y="3235992"/>
                    </a:cubicBezTo>
                    <a:cubicBezTo>
                      <a:pt x="1258979" y="3267805"/>
                      <a:pt x="1186494" y="3383343"/>
                      <a:pt x="1182017" y="3460686"/>
                    </a:cubicBezTo>
                    <a:close/>
                    <a:moveTo>
                      <a:pt x="486121" y="862362"/>
                    </a:moveTo>
                    <a:cubicBezTo>
                      <a:pt x="502409" y="874458"/>
                      <a:pt x="520125" y="885888"/>
                      <a:pt x="538413" y="890937"/>
                    </a:cubicBezTo>
                    <a:cubicBezTo>
                      <a:pt x="573656" y="900652"/>
                      <a:pt x="609565" y="909796"/>
                      <a:pt x="645474" y="911415"/>
                    </a:cubicBezTo>
                    <a:cubicBezTo>
                      <a:pt x="680240" y="912939"/>
                      <a:pt x="716340" y="917988"/>
                      <a:pt x="750344" y="900557"/>
                    </a:cubicBezTo>
                    <a:cubicBezTo>
                      <a:pt x="753773" y="898747"/>
                      <a:pt x="757298" y="897128"/>
                      <a:pt x="763394" y="894175"/>
                    </a:cubicBezTo>
                    <a:cubicBezTo>
                      <a:pt x="738819" y="892175"/>
                      <a:pt x="717007" y="890746"/>
                      <a:pt x="695290" y="888555"/>
                    </a:cubicBezTo>
                    <a:cubicBezTo>
                      <a:pt x="674525" y="886460"/>
                      <a:pt x="653285" y="886079"/>
                      <a:pt x="633092" y="880364"/>
                    </a:cubicBezTo>
                    <a:cubicBezTo>
                      <a:pt x="604993" y="872458"/>
                      <a:pt x="576227" y="864076"/>
                      <a:pt x="550319" y="848836"/>
                    </a:cubicBezTo>
                    <a:cubicBezTo>
                      <a:pt x="518792" y="830358"/>
                      <a:pt x="484883" y="833501"/>
                      <a:pt x="453164" y="820547"/>
                    </a:cubicBezTo>
                    <a:cubicBezTo>
                      <a:pt x="452402" y="822071"/>
                      <a:pt x="451545" y="823595"/>
                      <a:pt x="450783" y="825119"/>
                    </a:cubicBezTo>
                    <a:cubicBezTo>
                      <a:pt x="462404" y="837692"/>
                      <a:pt x="472976" y="852646"/>
                      <a:pt x="486121" y="862362"/>
                    </a:cubicBezTo>
                    <a:close/>
                    <a:moveTo>
                      <a:pt x="1387948" y="922274"/>
                    </a:moveTo>
                    <a:cubicBezTo>
                      <a:pt x="1387472" y="923417"/>
                      <a:pt x="1386900" y="924560"/>
                      <a:pt x="1386424" y="925798"/>
                    </a:cubicBezTo>
                    <a:cubicBezTo>
                      <a:pt x="1341085" y="894556"/>
                      <a:pt x="1295651" y="863219"/>
                      <a:pt x="1249359" y="831310"/>
                    </a:cubicBezTo>
                    <a:cubicBezTo>
                      <a:pt x="1258313" y="852265"/>
                      <a:pt x="1265742" y="869886"/>
                      <a:pt x="1273267" y="887412"/>
                    </a:cubicBezTo>
                    <a:cubicBezTo>
                      <a:pt x="1273648" y="888270"/>
                      <a:pt x="1274410" y="889127"/>
                      <a:pt x="1275077" y="889603"/>
                    </a:cubicBezTo>
                    <a:cubicBezTo>
                      <a:pt x="1313367" y="910463"/>
                      <a:pt x="1348324" y="943991"/>
                      <a:pt x="1393282" y="940181"/>
                    </a:cubicBezTo>
                    <a:cubicBezTo>
                      <a:pt x="1412141" y="938562"/>
                      <a:pt x="1422524" y="918083"/>
                      <a:pt x="1411094" y="898747"/>
                    </a:cubicBezTo>
                    <a:cubicBezTo>
                      <a:pt x="1400616" y="881031"/>
                      <a:pt x="1385757" y="861600"/>
                      <a:pt x="1369946" y="855885"/>
                    </a:cubicBezTo>
                    <a:cubicBezTo>
                      <a:pt x="1337656" y="844359"/>
                      <a:pt x="1303366" y="841597"/>
                      <a:pt x="1270124" y="835215"/>
                    </a:cubicBezTo>
                    <a:cubicBezTo>
                      <a:pt x="1312034" y="857694"/>
                      <a:pt x="1353277" y="883317"/>
                      <a:pt x="1387948" y="922274"/>
                    </a:cubicBezTo>
                    <a:close/>
                    <a:moveTo>
                      <a:pt x="228374" y="690626"/>
                    </a:moveTo>
                    <a:cubicBezTo>
                      <a:pt x="250472" y="696055"/>
                      <a:pt x="272570" y="701580"/>
                      <a:pt x="294383" y="708628"/>
                    </a:cubicBezTo>
                    <a:cubicBezTo>
                      <a:pt x="318481" y="716439"/>
                      <a:pt x="342198" y="720915"/>
                      <a:pt x="367535" y="717486"/>
                    </a:cubicBezTo>
                    <a:cubicBezTo>
                      <a:pt x="418874" y="710533"/>
                      <a:pt x="466785" y="722916"/>
                      <a:pt x="511553" y="758539"/>
                    </a:cubicBezTo>
                    <a:cubicBezTo>
                      <a:pt x="526221" y="770160"/>
                      <a:pt x="547271" y="770064"/>
                      <a:pt x="565655" y="773112"/>
                    </a:cubicBezTo>
                    <a:cubicBezTo>
                      <a:pt x="578609" y="775208"/>
                      <a:pt x="592039" y="773493"/>
                      <a:pt x="605374" y="773493"/>
                    </a:cubicBezTo>
                    <a:cubicBezTo>
                      <a:pt x="603755" y="750348"/>
                      <a:pt x="598516" y="745680"/>
                      <a:pt x="583085" y="743490"/>
                    </a:cubicBezTo>
                    <a:cubicBezTo>
                      <a:pt x="557749" y="739870"/>
                      <a:pt x="532412" y="735393"/>
                      <a:pt x="507552" y="728345"/>
                    </a:cubicBezTo>
                    <a:cubicBezTo>
                      <a:pt x="476786" y="719582"/>
                      <a:pt x="446592" y="707676"/>
                      <a:pt x="416207" y="697198"/>
                    </a:cubicBezTo>
                    <a:cubicBezTo>
                      <a:pt x="413826" y="696341"/>
                      <a:pt x="411159" y="695769"/>
                      <a:pt x="408683" y="696055"/>
                    </a:cubicBezTo>
                    <a:cubicBezTo>
                      <a:pt x="364963" y="701199"/>
                      <a:pt x="322100" y="691197"/>
                      <a:pt x="278952" y="684720"/>
                    </a:cubicBezTo>
                    <a:cubicBezTo>
                      <a:pt x="251520" y="680625"/>
                      <a:pt x="223993" y="678339"/>
                      <a:pt x="196466" y="675481"/>
                    </a:cubicBezTo>
                    <a:cubicBezTo>
                      <a:pt x="193418" y="675195"/>
                      <a:pt x="190274" y="676910"/>
                      <a:pt x="187131" y="677672"/>
                    </a:cubicBezTo>
                    <a:cubicBezTo>
                      <a:pt x="187131" y="679291"/>
                      <a:pt x="187131" y="680910"/>
                      <a:pt x="187131" y="682530"/>
                    </a:cubicBezTo>
                    <a:cubicBezTo>
                      <a:pt x="200847" y="685197"/>
                      <a:pt x="214658" y="687292"/>
                      <a:pt x="228374" y="690626"/>
                    </a:cubicBezTo>
                    <a:close/>
                    <a:moveTo>
                      <a:pt x="443163" y="737394"/>
                    </a:moveTo>
                    <a:cubicBezTo>
                      <a:pt x="436877" y="733584"/>
                      <a:pt x="429161" y="731679"/>
                      <a:pt x="422113" y="731679"/>
                    </a:cubicBezTo>
                    <a:cubicBezTo>
                      <a:pt x="401729" y="731774"/>
                      <a:pt x="381346" y="732917"/>
                      <a:pt x="361058" y="734631"/>
                    </a:cubicBezTo>
                    <a:cubicBezTo>
                      <a:pt x="358105" y="734917"/>
                      <a:pt x="355533" y="740346"/>
                      <a:pt x="352771" y="743394"/>
                    </a:cubicBezTo>
                    <a:cubicBezTo>
                      <a:pt x="356390" y="745299"/>
                      <a:pt x="360010" y="748824"/>
                      <a:pt x="363725" y="749014"/>
                    </a:cubicBezTo>
                    <a:cubicBezTo>
                      <a:pt x="386585" y="750157"/>
                      <a:pt x="409445" y="750062"/>
                      <a:pt x="432209" y="751586"/>
                    </a:cubicBezTo>
                    <a:cubicBezTo>
                      <a:pt x="438020" y="751967"/>
                      <a:pt x="443735" y="756539"/>
                      <a:pt x="448783" y="762825"/>
                    </a:cubicBezTo>
                    <a:cubicBezTo>
                      <a:pt x="420970" y="760444"/>
                      <a:pt x="393157" y="758063"/>
                      <a:pt x="363820" y="755491"/>
                    </a:cubicBezTo>
                    <a:cubicBezTo>
                      <a:pt x="376488" y="787971"/>
                      <a:pt x="507647" y="824643"/>
                      <a:pt x="566702" y="813879"/>
                    </a:cubicBezTo>
                    <a:cubicBezTo>
                      <a:pt x="523840" y="787209"/>
                      <a:pt x="483644" y="761873"/>
                      <a:pt x="443163" y="737394"/>
                    </a:cubicBezTo>
                    <a:close/>
                    <a:moveTo>
                      <a:pt x="965895" y="3892836"/>
                    </a:moveTo>
                    <a:cubicBezTo>
                      <a:pt x="964371" y="3894646"/>
                      <a:pt x="964181" y="3900075"/>
                      <a:pt x="965133" y="3902742"/>
                    </a:cubicBezTo>
                    <a:cubicBezTo>
                      <a:pt x="976849" y="3933222"/>
                      <a:pt x="979802" y="3964940"/>
                      <a:pt x="972467" y="4001707"/>
                    </a:cubicBezTo>
                    <a:cubicBezTo>
                      <a:pt x="977897" y="3996182"/>
                      <a:pt x="981040" y="3993610"/>
                      <a:pt x="983421" y="3990276"/>
                    </a:cubicBezTo>
                    <a:cubicBezTo>
                      <a:pt x="1013139" y="3949033"/>
                      <a:pt x="1038476" y="3904266"/>
                      <a:pt x="1051334" y="3850259"/>
                    </a:cubicBezTo>
                    <a:cubicBezTo>
                      <a:pt x="1053430" y="3841591"/>
                      <a:pt x="1051620" y="3831495"/>
                      <a:pt x="1051620" y="3819303"/>
                    </a:cubicBezTo>
                    <a:cubicBezTo>
                      <a:pt x="1012758" y="3832066"/>
                      <a:pt x="989993" y="3863880"/>
                      <a:pt x="965895" y="3892836"/>
                    </a:cubicBezTo>
                    <a:close/>
                    <a:moveTo>
                      <a:pt x="1555683" y="2573814"/>
                    </a:moveTo>
                    <a:cubicBezTo>
                      <a:pt x="1555302" y="2579338"/>
                      <a:pt x="1558731" y="2585625"/>
                      <a:pt x="1561303" y="2590864"/>
                    </a:cubicBezTo>
                    <a:cubicBezTo>
                      <a:pt x="1585877" y="2641251"/>
                      <a:pt x="1607404" y="2693257"/>
                      <a:pt x="1617119" y="2751646"/>
                    </a:cubicBezTo>
                    <a:cubicBezTo>
                      <a:pt x="1619310" y="2764695"/>
                      <a:pt x="1620358" y="2777934"/>
                      <a:pt x="1621977" y="2791746"/>
                    </a:cubicBezTo>
                    <a:cubicBezTo>
                      <a:pt x="1651028" y="2743168"/>
                      <a:pt x="1616072" y="2584291"/>
                      <a:pt x="1561779" y="2514949"/>
                    </a:cubicBezTo>
                    <a:cubicBezTo>
                      <a:pt x="1559588" y="2534952"/>
                      <a:pt x="1556921" y="2554288"/>
                      <a:pt x="1555683" y="2573814"/>
                    </a:cubicBezTo>
                    <a:close/>
                    <a:moveTo>
                      <a:pt x="814448" y="706628"/>
                    </a:moveTo>
                    <a:cubicBezTo>
                      <a:pt x="776538" y="707009"/>
                      <a:pt x="738629" y="710057"/>
                      <a:pt x="700814" y="712248"/>
                    </a:cubicBezTo>
                    <a:cubicBezTo>
                      <a:pt x="694623" y="712629"/>
                      <a:pt x="688432" y="714343"/>
                      <a:pt x="680240" y="715867"/>
                    </a:cubicBezTo>
                    <a:cubicBezTo>
                      <a:pt x="688432" y="730250"/>
                      <a:pt x="695099" y="743204"/>
                      <a:pt x="702910" y="754920"/>
                    </a:cubicBezTo>
                    <a:cubicBezTo>
                      <a:pt x="705101" y="758253"/>
                      <a:pt x="710530" y="759968"/>
                      <a:pt x="714340" y="759682"/>
                    </a:cubicBezTo>
                    <a:cubicBezTo>
                      <a:pt x="730437" y="758634"/>
                      <a:pt x="746820" y="758063"/>
                      <a:pt x="762632" y="754443"/>
                    </a:cubicBezTo>
                    <a:cubicBezTo>
                      <a:pt x="796064" y="746728"/>
                      <a:pt x="829211" y="737298"/>
                      <a:pt x="862835" y="728345"/>
                    </a:cubicBezTo>
                    <a:cubicBezTo>
                      <a:pt x="854738" y="698627"/>
                      <a:pt x="832545" y="706437"/>
                      <a:pt x="814448" y="706628"/>
                    </a:cubicBezTo>
                    <a:close/>
                    <a:moveTo>
                      <a:pt x="1006948" y="3259042"/>
                    </a:moveTo>
                    <a:cubicBezTo>
                      <a:pt x="993327" y="3197797"/>
                      <a:pt x="981135" y="3136075"/>
                      <a:pt x="967514" y="3074829"/>
                    </a:cubicBezTo>
                    <a:cubicBezTo>
                      <a:pt x="964276" y="3060256"/>
                      <a:pt x="958466" y="3046063"/>
                      <a:pt x="951893" y="3033205"/>
                    </a:cubicBezTo>
                    <a:cubicBezTo>
                      <a:pt x="936082" y="3002343"/>
                      <a:pt x="919127" y="2972340"/>
                      <a:pt x="901220" y="2942336"/>
                    </a:cubicBezTo>
                    <a:cubicBezTo>
                      <a:pt x="943226" y="3055112"/>
                      <a:pt x="973229" y="3173032"/>
                      <a:pt x="993994" y="3296761"/>
                    </a:cubicBezTo>
                    <a:cubicBezTo>
                      <a:pt x="1007996" y="3285903"/>
                      <a:pt x="1010567" y="3275044"/>
                      <a:pt x="1006948" y="3259042"/>
                    </a:cubicBezTo>
                    <a:close/>
                    <a:moveTo>
                      <a:pt x="1010186" y="139414"/>
                    </a:moveTo>
                    <a:cubicBezTo>
                      <a:pt x="997613" y="162941"/>
                      <a:pt x="1001423" y="188468"/>
                      <a:pt x="1000947" y="213804"/>
                    </a:cubicBezTo>
                    <a:cubicBezTo>
                      <a:pt x="1000661" y="229235"/>
                      <a:pt x="999518" y="244665"/>
                      <a:pt x="999518" y="260191"/>
                    </a:cubicBezTo>
                    <a:cubicBezTo>
                      <a:pt x="999518" y="265335"/>
                      <a:pt x="1000280" y="273145"/>
                      <a:pt x="1002947" y="275241"/>
                    </a:cubicBezTo>
                    <a:cubicBezTo>
                      <a:pt x="1014949" y="284766"/>
                      <a:pt x="1017997" y="299148"/>
                      <a:pt x="1018949" y="315055"/>
                    </a:cubicBezTo>
                    <a:cubicBezTo>
                      <a:pt x="1020854" y="346488"/>
                      <a:pt x="1022569" y="377920"/>
                      <a:pt x="1024283" y="409448"/>
                    </a:cubicBezTo>
                    <a:cubicBezTo>
                      <a:pt x="1037809" y="409924"/>
                      <a:pt x="1038190" y="401542"/>
                      <a:pt x="1036285" y="388779"/>
                    </a:cubicBezTo>
                    <a:cubicBezTo>
                      <a:pt x="1027427" y="328581"/>
                      <a:pt x="1022378" y="267716"/>
                      <a:pt x="1026950" y="206756"/>
                    </a:cubicBezTo>
                    <a:cubicBezTo>
                      <a:pt x="1029713" y="169894"/>
                      <a:pt x="1033237" y="131794"/>
                      <a:pt x="1054287" y="101600"/>
                    </a:cubicBezTo>
                    <a:cubicBezTo>
                      <a:pt x="1056383" y="98552"/>
                      <a:pt x="1056764" y="93504"/>
                      <a:pt x="1058002" y="89313"/>
                    </a:cubicBezTo>
                    <a:cubicBezTo>
                      <a:pt x="1056859" y="88455"/>
                      <a:pt x="1055716" y="87598"/>
                      <a:pt x="1054573" y="86741"/>
                    </a:cubicBezTo>
                    <a:cubicBezTo>
                      <a:pt x="1035142" y="97980"/>
                      <a:pt x="1022093" y="117316"/>
                      <a:pt x="1010186" y="139414"/>
                    </a:cubicBezTo>
                    <a:close/>
                    <a:moveTo>
                      <a:pt x="1409474" y="637857"/>
                    </a:moveTo>
                    <a:cubicBezTo>
                      <a:pt x="1418809" y="636810"/>
                      <a:pt x="1425762" y="636714"/>
                      <a:pt x="1432525" y="635095"/>
                    </a:cubicBezTo>
                    <a:cubicBezTo>
                      <a:pt x="1474816" y="625284"/>
                      <a:pt x="1517107" y="615759"/>
                      <a:pt x="1559303" y="604901"/>
                    </a:cubicBezTo>
                    <a:cubicBezTo>
                      <a:pt x="1584925" y="598329"/>
                      <a:pt x="1602165" y="576897"/>
                      <a:pt x="1618262" y="547275"/>
                    </a:cubicBezTo>
                    <a:cubicBezTo>
                      <a:pt x="1545777" y="571849"/>
                      <a:pt x="1472530" y="580041"/>
                      <a:pt x="1409474" y="637857"/>
                    </a:cubicBezTo>
                    <a:close/>
                    <a:moveTo>
                      <a:pt x="913127" y="760635"/>
                    </a:moveTo>
                    <a:cubicBezTo>
                      <a:pt x="880932" y="767493"/>
                      <a:pt x="849023" y="776827"/>
                      <a:pt x="817019" y="785400"/>
                    </a:cubicBezTo>
                    <a:cubicBezTo>
                      <a:pt x="810638" y="787114"/>
                      <a:pt x="804256" y="789591"/>
                      <a:pt x="797303" y="789400"/>
                    </a:cubicBezTo>
                    <a:cubicBezTo>
                      <a:pt x="816448" y="769017"/>
                      <a:pt x="840832" y="764921"/>
                      <a:pt x="863120" y="753872"/>
                    </a:cubicBezTo>
                    <a:cubicBezTo>
                      <a:pt x="814067" y="748633"/>
                      <a:pt x="769680" y="781304"/>
                      <a:pt x="717769" y="778732"/>
                    </a:cubicBezTo>
                    <a:cubicBezTo>
                      <a:pt x="725960" y="787876"/>
                      <a:pt x="731485" y="794067"/>
                      <a:pt x="737390" y="800735"/>
                    </a:cubicBezTo>
                    <a:cubicBezTo>
                      <a:pt x="743201" y="785685"/>
                      <a:pt x="754059" y="785400"/>
                      <a:pt x="766156" y="789495"/>
                    </a:cubicBezTo>
                    <a:cubicBezTo>
                      <a:pt x="787492" y="796639"/>
                      <a:pt x="808733" y="803783"/>
                      <a:pt x="830164" y="810165"/>
                    </a:cubicBezTo>
                    <a:cubicBezTo>
                      <a:pt x="835307" y="811689"/>
                      <a:pt x="841308" y="812070"/>
                      <a:pt x="846452" y="810450"/>
                    </a:cubicBezTo>
                    <a:cubicBezTo>
                      <a:pt x="876455" y="800640"/>
                      <a:pt x="906269" y="790162"/>
                      <a:pt x="936177" y="779589"/>
                    </a:cubicBezTo>
                    <a:cubicBezTo>
                      <a:pt x="940273" y="778161"/>
                      <a:pt x="943988" y="775113"/>
                      <a:pt x="949893" y="771588"/>
                    </a:cubicBezTo>
                    <a:cubicBezTo>
                      <a:pt x="937606" y="758539"/>
                      <a:pt x="924557" y="758158"/>
                      <a:pt x="913127" y="760635"/>
                    </a:cubicBezTo>
                    <a:close/>
                    <a:moveTo>
                      <a:pt x="1128106" y="5085556"/>
                    </a:moveTo>
                    <a:cubicBezTo>
                      <a:pt x="1137821" y="5100415"/>
                      <a:pt x="1148680" y="5113941"/>
                      <a:pt x="1159062" y="5128133"/>
                    </a:cubicBezTo>
                    <a:cubicBezTo>
                      <a:pt x="1167825" y="5140040"/>
                      <a:pt x="1177445" y="5144231"/>
                      <a:pt x="1189923" y="5136325"/>
                    </a:cubicBezTo>
                    <a:cubicBezTo>
                      <a:pt x="1196305" y="5132324"/>
                      <a:pt x="1203639" y="5129752"/>
                      <a:pt x="1210688" y="5128800"/>
                    </a:cubicBezTo>
                    <a:cubicBezTo>
                      <a:pt x="1228118" y="5126419"/>
                      <a:pt x="1240501" y="5114417"/>
                      <a:pt x="1252312" y="5097272"/>
                    </a:cubicBezTo>
                    <a:cubicBezTo>
                      <a:pt x="1236691" y="5086604"/>
                      <a:pt x="1220308" y="5080032"/>
                      <a:pt x="1203353" y="5082890"/>
                    </a:cubicBezTo>
                    <a:cubicBezTo>
                      <a:pt x="1176874" y="5087271"/>
                      <a:pt x="1154776" y="5078603"/>
                      <a:pt x="1134583" y="5057267"/>
                    </a:cubicBezTo>
                    <a:cubicBezTo>
                      <a:pt x="1127820" y="5050124"/>
                      <a:pt x="1118771" y="5046409"/>
                      <a:pt x="1110770" y="5041170"/>
                    </a:cubicBezTo>
                    <a:cubicBezTo>
                      <a:pt x="1109342" y="5043170"/>
                      <a:pt x="1108008" y="5045170"/>
                      <a:pt x="1106579" y="5047266"/>
                    </a:cubicBezTo>
                    <a:cubicBezTo>
                      <a:pt x="1113723" y="5059934"/>
                      <a:pt x="1120200" y="5073460"/>
                      <a:pt x="1128106" y="5085556"/>
                    </a:cubicBezTo>
                    <a:close/>
                    <a:moveTo>
                      <a:pt x="1060574" y="334200"/>
                    </a:moveTo>
                    <a:cubicBezTo>
                      <a:pt x="1068003" y="291338"/>
                      <a:pt x="1061717" y="249047"/>
                      <a:pt x="1062098" y="206661"/>
                    </a:cubicBezTo>
                    <a:cubicBezTo>
                      <a:pt x="1062288" y="185325"/>
                      <a:pt x="1054192" y="166941"/>
                      <a:pt x="1046000" y="149130"/>
                    </a:cubicBezTo>
                    <a:cubicBezTo>
                      <a:pt x="1044381" y="149130"/>
                      <a:pt x="1042667" y="149225"/>
                      <a:pt x="1041047" y="149225"/>
                    </a:cubicBezTo>
                    <a:cubicBezTo>
                      <a:pt x="1038857" y="178467"/>
                      <a:pt x="1033999" y="207994"/>
                      <a:pt x="1035142" y="237045"/>
                    </a:cubicBezTo>
                    <a:cubicBezTo>
                      <a:pt x="1037142" y="289242"/>
                      <a:pt x="1042857" y="341249"/>
                      <a:pt x="1046953" y="393351"/>
                    </a:cubicBezTo>
                    <a:cubicBezTo>
                      <a:pt x="1047715" y="402685"/>
                      <a:pt x="1050191" y="408876"/>
                      <a:pt x="1059907" y="406590"/>
                    </a:cubicBezTo>
                    <a:cubicBezTo>
                      <a:pt x="1059907" y="381825"/>
                      <a:pt x="1056573" y="356965"/>
                      <a:pt x="1060574" y="334200"/>
                    </a:cubicBezTo>
                    <a:close/>
                    <a:moveTo>
                      <a:pt x="2436365" y="2604865"/>
                    </a:moveTo>
                    <a:cubicBezTo>
                      <a:pt x="2444651" y="2624296"/>
                      <a:pt x="2451033" y="2644299"/>
                      <a:pt x="2460844" y="2661349"/>
                    </a:cubicBezTo>
                    <a:cubicBezTo>
                      <a:pt x="2476560" y="2688590"/>
                      <a:pt x="2494372" y="2713926"/>
                      <a:pt x="2511422" y="2739834"/>
                    </a:cubicBezTo>
                    <a:cubicBezTo>
                      <a:pt x="2513232" y="2742692"/>
                      <a:pt x="2515803" y="2745454"/>
                      <a:pt x="2518470" y="2746597"/>
                    </a:cubicBezTo>
                    <a:cubicBezTo>
                      <a:pt x="2521804" y="2748026"/>
                      <a:pt x="2526662" y="2749359"/>
                      <a:pt x="2528852" y="2747359"/>
                    </a:cubicBezTo>
                    <a:cubicBezTo>
                      <a:pt x="2530758" y="2745645"/>
                      <a:pt x="2531329" y="2738310"/>
                      <a:pt x="2530091" y="2734786"/>
                    </a:cubicBezTo>
                    <a:cubicBezTo>
                      <a:pt x="2516756" y="2697163"/>
                      <a:pt x="2503040" y="2659825"/>
                      <a:pt x="2489228" y="2622486"/>
                    </a:cubicBezTo>
                    <a:cubicBezTo>
                      <a:pt x="2487228" y="2617152"/>
                      <a:pt x="2484371" y="2612485"/>
                      <a:pt x="2481894" y="2607532"/>
                    </a:cubicBezTo>
                    <a:cubicBezTo>
                      <a:pt x="2466654" y="2606675"/>
                      <a:pt x="2452462" y="2605818"/>
                      <a:pt x="2436365" y="2604865"/>
                    </a:cubicBezTo>
                    <a:close/>
                    <a:moveTo>
                      <a:pt x="773204" y="3459448"/>
                    </a:moveTo>
                    <a:cubicBezTo>
                      <a:pt x="779491" y="3466116"/>
                      <a:pt x="785492" y="3470592"/>
                      <a:pt x="789492" y="3477069"/>
                    </a:cubicBezTo>
                    <a:cubicBezTo>
                      <a:pt x="804065" y="3500692"/>
                      <a:pt x="823877" y="3508788"/>
                      <a:pt x="846642" y="3513550"/>
                    </a:cubicBezTo>
                    <a:cubicBezTo>
                      <a:pt x="885790" y="3521837"/>
                      <a:pt x="922080" y="3540506"/>
                      <a:pt x="953608" y="3571843"/>
                    </a:cubicBezTo>
                    <a:cubicBezTo>
                      <a:pt x="954751" y="3572986"/>
                      <a:pt x="956465" y="3573463"/>
                      <a:pt x="960561" y="3575653"/>
                    </a:cubicBezTo>
                    <a:cubicBezTo>
                      <a:pt x="922652" y="3505073"/>
                      <a:pt x="824830" y="3444303"/>
                      <a:pt x="773204" y="3459448"/>
                    </a:cubicBezTo>
                    <a:close/>
                    <a:moveTo>
                      <a:pt x="1114104" y="227997"/>
                    </a:moveTo>
                    <a:cubicBezTo>
                      <a:pt x="1108961" y="219710"/>
                      <a:pt x="1102960" y="211804"/>
                      <a:pt x="1096102" y="205803"/>
                    </a:cubicBezTo>
                    <a:cubicBezTo>
                      <a:pt x="1087434" y="198088"/>
                      <a:pt x="1077719" y="204375"/>
                      <a:pt x="1076766" y="217519"/>
                    </a:cubicBezTo>
                    <a:cubicBezTo>
                      <a:pt x="1075909" y="228663"/>
                      <a:pt x="1075718" y="239903"/>
                      <a:pt x="1075909" y="251142"/>
                    </a:cubicBezTo>
                    <a:cubicBezTo>
                      <a:pt x="1076099" y="261429"/>
                      <a:pt x="1075623" y="271812"/>
                      <a:pt x="1086386" y="276860"/>
                    </a:cubicBezTo>
                    <a:cubicBezTo>
                      <a:pt x="1089911" y="278479"/>
                      <a:pt x="1093149" y="288671"/>
                      <a:pt x="1092863" y="294576"/>
                    </a:cubicBezTo>
                    <a:cubicBezTo>
                      <a:pt x="1091816" y="316293"/>
                      <a:pt x="1089339" y="337820"/>
                      <a:pt x="1087053" y="359442"/>
                    </a:cubicBezTo>
                    <a:cubicBezTo>
                      <a:pt x="1085624" y="373158"/>
                      <a:pt x="1083243" y="386778"/>
                      <a:pt x="1082386" y="400494"/>
                    </a:cubicBezTo>
                    <a:cubicBezTo>
                      <a:pt x="1082195" y="403352"/>
                      <a:pt x="1086482" y="406686"/>
                      <a:pt x="1088672" y="409829"/>
                    </a:cubicBezTo>
                    <a:cubicBezTo>
                      <a:pt x="1090196" y="406686"/>
                      <a:pt x="1092578" y="403638"/>
                      <a:pt x="1093149" y="400304"/>
                    </a:cubicBezTo>
                    <a:cubicBezTo>
                      <a:pt x="1096769" y="377349"/>
                      <a:pt x="1098578" y="353727"/>
                      <a:pt x="1103722" y="331438"/>
                    </a:cubicBezTo>
                    <a:cubicBezTo>
                      <a:pt x="1107722" y="314198"/>
                      <a:pt x="1114009" y="312769"/>
                      <a:pt x="1128677" y="321246"/>
                    </a:cubicBezTo>
                    <a:cubicBezTo>
                      <a:pt x="1124772" y="288480"/>
                      <a:pt x="1130868" y="255333"/>
                      <a:pt x="1114104" y="227997"/>
                    </a:cubicBezTo>
                    <a:close/>
                    <a:moveTo>
                      <a:pt x="582609" y="714534"/>
                    </a:moveTo>
                    <a:cubicBezTo>
                      <a:pt x="539270" y="709390"/>
                      <a:pt x="497075" y="698151"/>
                      <a:pt x="455069" y="683482"/>
                    </a:cubicBezTo>
                    <a:cubicBezTo>
                      <a:pt x="405349" y="666051"/>
                      <a:pt x="360772" y="634238"/>
                      <a:pt x="314099" y="608330"/>
                    </a:cubicBezTo>
                    <a:cubicBezTo>
                      <a:pt x="290287" y="595090"/>
                      <a:pt x="260378" y="589185"/>
                      <a:pt x="242567" y="597471"/>
                    </a:cubicBezTo>
                    <a:cubicBezTo>
                      <a:pt x="277523" y="631761"/>
                      <a:pt x="545747" y="732345"/>
                      <a:pt x="594896" y="727297"/>
                    </a:cubicBezTo>
                    <a:cubicBezTo>
                      <a:pt x="589181" y="721201"/>
                      <a:pt x="586133" y="714915"/>
                      <a:pt x="582609" y="714534"/>
                    </a:cubicBezTo>
                    <a:close/>
                    <a:moveTo>
                      <a:pt x="1145441" y="4906772"/>
                    </a:moveTo>
                    <a:cubicBezTo>
                      <a:pt x="1147632" y="4892199"/>
                      <a:pt x="1148204" y="4875435"/>
                      <a:pt x="1144775" y="4861624"/>
                    </a:cubicBezTo>
                    <a:cubicBezTo>
                      <a:pt x="1137059" y="4830858"/>
                      <a:pt x="1126201" y="4801235"/>
                      <a:pt x="1117152" y="4772755"/>
                    </a:cubicBezTo>
                    <a:cubicBezTo>
                      <a:pt x="1099721" y="4803235"/>
                      <a:pt x="1107341" y="4928584"/>
                      <a:pt x="1130678" y="4974686"/>
                    </a:cubicBezTo>
                    <a:cubicBezTo>
                      <a:pt x="1135916" y="4951825"/>
                      <a:pt x="1142108" y="4929632"/>
                      <a:pt x="1145441" y="4906772"/>
                    </a:cubicBezTo>
                    <a:close/>
                    <a:moveTo>
                      <a:pt x="656999" y="702056"/>
                    </a:moveTo>
                    <a:cubicBezTo>
                      <a:pt x="649665" y="690054"/>
                      <a:pt x="639188" y="681006"/>
                      <a:pt x="629567" y="671671"/>
                    </a:cubicBezTo>
                    <a:cubicBezTo>
                      <a:pt x="627186" y="669385"/>
                      <a:pt x="622424" y="671004"/>
                      <a:pt x="618804" y="670814"/>
                    </a:cubicBezTo>
                    <a:cubicBezTo>
                      <a:pt x="618709" y="675291"/>
                      <a:pt x="617375" y="680434"/>
                      <a:pt x="618614" y="684054"/>
                    </a:cubicBezTo>
                    <a:cubicBezTo>
                      <a:pt x="633854" y="727964"/>
                      <a:pt x="651189" y="770636"/>
                      <a:pt x="683574" y="798639"/>
                    </a:cubicBezTo>
                    <a:cubicBezTo>
                      <a:pt x="694814" y="808355"/>
                      <a:pt x="709768" y="811403"/>
                      <a:pt x="724436" y="818166"/>
                    </a:cubicBezTo>
                    <a:cubicBezTo>
                      <a:pt x="700433" y="776637"/>
                      <a:pt x="679383" y="738727"/>
                      <a:pt x="656999" y="702056"/>
                    </a:cubicBezTo>
                    <a:close/>
                    <a:moveTo>
                      <a:pt x="1830289" y="384111"/>
                    </a:moveTo>
                    <a:cubicBezTo>
                      <a:pt x="1823621" y="385064"/>
                      <a:pt x="1816097" y="383921"/>
                      <a:pt x="1810382" y="387350"/>
                    </a:cubicBezTo>
                    <a:cubicBezTo>
                      <a:pt x="1789427" y="399923"/>
                      <a:pt x="1768472" y="412877"/>
                      <a:pt x="1748660" y="428022"/>
                    </a:cubicBezTo>
                    <a:cubicBezTo>
                      <a:pt x="1727609" y="444024"/>
                      <a:pt x="1708369" y="463550"/>
                      <a:pt x="1687509" y="479838"/>
                    </a:cubicBezTo>
                    <a:cubicBezTo>
                      <a:pt x="1660363" y="500983"/>
                      <a:pt x="1645790" y="535273"/>
                      <a:pt x="1627311" y="565944"/>
                    </a:cubicBezTo>
                    <a:cubicBezTo>
                      <a:pt x="1695129" y="505936"/>
                      <a:pt x="1756470" y="435261"/>
                      <a:pt x="1830289" y="384111"/>
                    </a:cubicBezTo>
                    <a:close/>
                    <a:moveTo>
                      <a:pt x="1472720" y="2535523"/>
                    </a:moveTo>
                    <a:cubicBezTo>
                      <a:pt x="1482245" y="2542000"/>
                      <a:pt x="1489294" y="2546191"/>
                      <a:pt x="1495866" y="2551335"/>
                    </a:cubicBezTo>
                    <a:cubicBezTo>
                      <a:pt x="1508058" y="2560860"/>
                      <a:pt x="1521107" y="2569432"/>
                      <a:pt x="1531966" y="2581053"/>
                    </a:cubicBezTo>
                    <a:cubicBezTo>
                      <a:pt x="1555302" y="2606008"/>
                      <a:pt x="1557493" y="2634202"/>
                      <a:pt x="1540634" y="2665635"/>
                    </a:cubicBezTo>
                    <a:cubicBezTo>
                      <a:pt x="1539681" y="2667349"/>
                      <a:pt x="1539205" y="2669350"/>
                      <a:pt x="1537395" y="2674112"/>
                    </a:cubicBezTo>
                    <a:cubicBezTo>
                      <a:pt x="1555969" y="2688781"/>
                      <a:pt x="1574543" y="2703449"/>
                      <a:pt x="1596260" y="2720594"/>
                    </a:cubicBezTo>
                    <a:cubicBezTo>
                      <a:pt x="1575876" y="2643918"/>
                      <a:pt x="1542920" y="2581910"/>
                      <a:pt x="1507772" y="2520664"/>
                    </a:cubicBezTo>
                    <a:cubicBezTo>
                      <a:pt x="1496819" y="2525427"/>
                      <a:pt x="1486436" y="2529808"/>
                      <a:pt x="1472720" y="2535523"/>
                    </a:cubicBezTo>
                    <a:close/>
                    <a:moveTo>
                      <a:pt x="1022569" y="3264852"/>
                    </a:moveTo>
                    <a:cubicBezTo>
                      <a:pt x="1037428" y="3250851"/>
                      <a:pt x="1051239" y="3237897"/>
                      <a:pt x="1066955" y="3223038"/>
                    </a:cubicBezTo>
                    <a:cubicBezTo>
                      <a:pt x="1035237" y="3183318"/>
                      <a:pt x="1003043" y="3145028"/>
                      <a:pt x="985707" y="3092831"/>
                    </a:cubicBezTo>
                    <a:cubicBezTo>
                      <a:pt x="997899" y="3149505"/>
                      <a:pt x="1009996" y="3206083"/>
                      <a:pt x="1022569" y="3264852"/>
                    </a:cubicBezTo>
                    <a:close/>
                    <a:moveTo>
                      <a:pt x="1612738" y="2847181"/>
                    </a:moveTo>
                    <a:cubicBezTo>
                      <a:pt x="1609499" y="2812701"/>
                      <a:pt x="1605785" y="2778220"/>
                      <a:pt x="1602356" y="2743740"/>
                    </a:cubicBezTo>
                    <a:cubicBezTo>
                      <a:pt x="1601403" y="2734596"/>
                      <a:pt x="1597879" y="2729643"/>
                      <a:pt x="1591021" y="2724785"/>
                    </a:cubicBezTo>
                    <a:cubicBezTo>
                      <a:pt x="1573304" y="2712117"/>
                      <a:pt x="1556636" y="2697067"/>
                      <a:pt x="1539491" y="2683256"/>
                    </a:cubicBezTo>
                    <a:cubicBezTo>
                      <a:pt x="1536728" y="2681065"/>
                      <a:pt x="1533204" y="2680399"/>
                      <a:pt x="1529966" y="2678970"/>
                    </a:cubicBezTo>
                    <a:cubicBezTo>
                      <a:pt x="1530918" y="2683447"/>
                      <a:pt x="1531013" y="2688781"/>
                      <a:pt x="1533109" y="2692209"/>
                    </a:cubicBezTo>
                    <a:cubicBezTo>
                      <a:pt x="1542824" y="2708497"/>
                      <a:pt x="1553588" y="2723737"/>
                      <a:pt x="1563113" y="2740216"/>
                    </a:cubicBezTo>
                    <a:cubicBezTo>
                      <a:pt x="1585115" y="2778220"/>
                      <a:pt x="1600641" y="2820130"/>
                      <a:pt x="1611119" y="2866041"/>
                    </a:cubicBezTo>
                    <a:cubicBezTo>
                      <a:pt x="1611690" y="2859754"/>
                      <a:pt x="1613309" y="2853277"/>
                      <a:pt x="1612738" y="2847181"/>
                    </a:cubicBezTo>
                    <a:close/>
                    <a:moveTo>
                      <a:pt x="1551397" y="2502281"/>
                    </a:moveTo>
                    <a:cubicBezTo>
                      <a:pt x="1551111" y="2496185"/>
                      <a:pt x="1547111" y="2489422"/>
                      <a:pt x="1543301" y="2484755"/>
                    </a:cubicBezTo>
                    <a:cubicBezTo>
                      <a:pt x="1515011" y="2449893"/>
                      <a:pt x="1496057" y="2407984"/>
                      <a:pt x="1482341" y="2361787"/>
                    </a:cubicBezTo>
                    <a:cubicBezTo>
                      <a:pt x="1481960" y="2360359"/>
                      <a:pt x="1480912" y="2359216"/>
                      <a:pt x="1479674" y="2357215"/>
                    </a:cubicBezTo>
                    <a:cubicBezTo>
                      <a:pt x="1477483" y="2358644"/>
                      <a:pt x="1474625" y="2359406"/>
                      <a:pt x="1473387" y="2361597"/>
                    </a:cubicBezTo>
                    <a:cubicBezTo>
                      <a:pt x="1467958" y="2371312"/>
                      <a:pt x="1475768" y="2411603"/>
                      <a:pt x="1483865" y="2417890"/>
                    </a:cubicBezTo>
                    <a:cubicBezTo>
                      <a:pt x="1502724" y="2432558"/>
                      <a:pt x="1515011" y="2454180"/>
                      <a:pt x="1523298" y="2479135"/>
                    </a:cubicBezTo>
                    <a:cubicBezTo>
                      <a:pt x="1525394" y="2485517"/>
                      <a:pt x="1524727" y="2496185"/>
                      <a:pt x="1521679" y="2501709"/>
                    </a:cubicBezTo>
                    <a:cubicBezTo>
                      <a:pt x="1516535" y="2510949"/>
                      <a:pt x="1518440" y="2517045"/>
                      <a:pt x="1522822" y="2524379"/>
                    </a:cubicBezTo>
                    <a:cubicBezTo>
                      <a:pt x="1531490" y="2538857"/>
                      <a:pt x="1539967" y="2553430"/>
                      <a:pt x="1548539" y="2568003"/>
                    </a:cubicBezTo>
                    <a:cubicBezTo>
                      <a:pt x="1549587" y="2567623"/>
                      <a:pt x="1550635" y="2567337"/>
                      <a:pt x="1551683" y="2566956"/>
                    </a:cubicBezTo>
                    <a:cubicBezTo>
                      <a:pt x="1551778" y="2545334"/>
                      <a:pt x="1552349" y="2523712"/>
                      <a:pt x="1551397" y="2502281"/>
                    </a:cubicBezTo>
                    <a:close/>
                    <a:moveTo>
                      <a:pt x="967324" y="853408"/>
                    </a:moveTo>
                    <a:cubicBezTo>
                      <a:pt x="956846" y="858647"/>
                      <a:pt x="948179" y="863981"/>
                      <a:pt x="939035" y="867315"/>
                    </a:cubicBezTo>
                    <a:cubicBezTo>
                      <a:pt x="930462" y="870458"/>
                      <a:pt x="921413" y="871410"/>
                      <a:pt x="912650" y="873315"/>
                    </a:cubicBezTo>
                    <a:cubicBezTo>
                      <a:pt x="912460" y="872077"/>
                      <a:pt x="912269" y="870744"/>
                      <a:pt x="912079" y="869505"/>
                    </a:cubicBezTo>
                    <a:cubicBezTo>
                      <a:pt x="930176" y="860742"/>
                      <a:pt x="948274" y="851979"/>
                      <a:pt x="966371" y="843216"/>
                    </a:cubicBezTo>
                    <a:cubicBezTo>
                      <a:pt x="966657" y="841121"/>
                      <a:pt x="966848" y="839121"/>
                      <a:pt x="967133" y="837025"/>
                    </a:cubicBezTo>
                    <a:cubicBezTo>
                      <a:pt x="963609" y="834549"/>
                      <a:pt x="959132" y="828834"/>
                      <a:pt x="956561" y="829977"/>
                    </a:cubicBezTo>
                    <a:cubicBezTo>
                      <a:pt x="927224" y="843026"/>
                      <a:pt x="896553" y="842931"/>
                      <a:pt x="866168" y="846741"/>
                    </a:cubicBezTo>
                    <a:cubicBezTo>
                      <a:pt x="865692" y="846836"/>
                      <a:pt x="865406" y="848455"/>
                      <a:pt x="864930" y="849312"/>
                    </a:cubicBezTo>
                    <a:cubicBezTo>
                      <a:pt x="892267" y="906843"/>
                      <a:pt x="935701" y="909510"/>
                      <a:pt x="967324" y="853408"/>
                    </a:cubicBezTo>
                    <a:close/>
                    <a:moveTo>
                      <a:pt x="558606" y="835215"/>
                    </a:moveTo>
                    <a:cubicBezTo>
                      <a:pt x="563369" y="837882"/>
                      <a:pt x="566607" y="839597"/>
                      <a:pt x="569750" y="841502"/>
                    </a:cubicBezTo>
                    <a:cubicBezTo>
                      <a:pt x="616613" y="869601"/>
                      <a:pt x="661952" y="858266"/>
                      <a:pt x="707291" y="833691"/>
                    </a:cubicBezTo>
                    <a:cubicBezTo>
                      <a:pt x="657761" y="808545"/>
                      <a:pt x="609279" y="822642"/>
                      <a:pt x="558606" y="835215"/>
                    </a:cubicBezTo>
                    <a:close/>
                    <a:moveTo>
                      <a:pt x="763298" y="837692"/>
                    </a:moveTo>
                    <a:cubicBezTo>
                      <a:pt x="759965" y="835311"/>
                      <a:pt x="754916" y="834644"/>
                      <a:pt x="751202" y="835787"/>
                    </a:cubicBezTo>
                    <a:cubicBezTo>
                      <a:pt x="724246" y="844645"/>
                      <a:pt x="697481" y="854170"/>
                      <a:pt x="671001" y="866267"/>
                    </a:cubicBezTo>
                    <a:cubicBezTo>
                      <a:pt x="714340" y="874649"/>
                      <a:pt x="757298" y="890270"/>
                      <a:pt x="800636" y="872553"/>
                    </a:cubicBezTo>
                    <a:cubicBezTo>
                      <a:pt x="800827" y="870648"/>
                      <a:pt x="800922" y="868743"/>
                      <a:pt x="801113" y="866838"/>
                    </a:cubicBezTo>
                    <a:cubicBezTo>
                      <a:pt x="788635" y="857028"/>
                      <a:pt x="776157" y="846836"/>
                      <a:pt x="763298" y="837692"/>
                    </a:cubicBezTo>
                    <a:close/>
                    <a:moveTo>
                      <a:pt x="1603975" y="699294"/>
                    </a:moveTo>
                    <a:cubicBezTo>
                      <a:pt x="1609690" y="719010"/>
                      <a:pt x="1611404" y="720058"/>
                      <a:pt x="1626454" y="715105"/>
                    </a:cubicBezTo>
                    <a:cubicBezTo>
                      <a:pt x="1681413" y="696817"/>
                      <a:pt x="1728848" y="660336"/>
                      <a:pt x="1773710" y="617855"/>
                    </a:cubicBezTo>
                    <a:cubicBezTo>
                      <a:pt x="1775615" y="616045"/>
                      <a:pt x="1777139" y="613283"/>
                      <a:pt x="1778759" y="610997"/>
                    </a:cubicBezTo>
                    <a:cubicBezTo>
                      <a:pt x="1722656" y="647668"/>
                      <a:pt x="1664935" y="678529"/>
                      <a:pt x="1603975" y="699294"/>
                    </a:cubicBezTo>
                    <a:close/>
                    <a:moveTo>
                      <a:pt x="1186208" y="3274473"/>
                    </a:moveTo>
                    <a:cubicBezTo>
                      <a:pt x="1168778" y="3276378"/>
                      <a:pt x="1170302" y="3291046"/>
                      <a:pt x="1170778" y="3306477"/>
                    </a:cubicBezTo>
                    <a:cubicBezTo>
                      <a:pt x="1171730" y="3338576"/>
                      <a:pt x="1171826" y="3370675"/>
                      <a:pt x="1172302" y="3402775"/>
                    </a:cubicBezTo>
                    <a:cubicBezTo>
                      <a:pt x="1172397" y="3407347"/>
                      <a:pt x="1172778" y="3411918"/>
                      <a:pt x="1173064" y="3416014"/>
                    </a:cubicBezTo>
                    <a:cubicBezTo>
                      <a:pt x="1198400" y="3371151"/>
                      <a:pt x="1203544" y="3321241"/>
                      <a:pt x="1195829" y="3266758"/>
                    </a:cubicBezTo>
                    <a:cubicBezTo>
                      <a:pt x="1192400" y="3269615"/>
                      <a:pt x="1189447" y="3274092"/>
                      <a:pt x="1186208" y="3274473"/>
                    </a:cubicBezTo>
                    <a:close/>
                    <a:moveTo>
                      <a:pt x="868454" y="890270"/>
                    </a:moveTo>
                    <a:cubicBezTo>
                      <a:pt x="855024" y="841311"/>
                      <a:pt x="797588" y="798925"/>
                      <a:pt x="749678" y="803402"/>
                    </a:cubicBezTo>
                    <a:cubicBezTo>
                      <a:pt x="758631" y="819880"/>
                      <a:pt x="815305" y="860838"/>
                      <a:pt x="868454" y="890270"/>
                    </a:cubicBezTo>
                    <a:close/>
                    <a:moveTo>
                      <a:pt x="424304" y="656050"/>
                    </a:moveTo>
                    <a:cubicBezTo>
                      <a:pt x="434210" y="660051"/>
                      <a:pt x="446592" y="666147"/>
                      <a:pt x="459451" y="670052"/>
                    </a:cubicBezTo>
                    <a:cubicBezTo>
                      <a:pt x="496694" y="681196"/>
                      <a:pt x="533841" y="692340"/>
                      <a:pt x="571370" y="701580"/>
                    </a:cubicBezTo>
                    <a:cubicBezTo>
                      <a:pt x="589181" y="705961"/>
                      <a:pt x="590420" y="703008"/>
                      <a:pt x="593087" y="681958"/>
                    </a:cubicBezTo>
                    <a:cubicBezTo>
                      <a:pt x="535556" y="673100"/>
                      <a:pt x="478787" y="664432"/>
                      <a:pt x="424304" y="656050"/>
                    </a:cubicBezTo>
                    <a:close/>
                    <a:moveTo>
                      <a:pt x="738248" y="487362"/>
                    </a:moveTo>
                    <a:cubicBezTo>
                      <a:pt x="758631" y="495078"/>
                      <a:pt x="776824" y="511461"/>
                      <a:pt x="798255" y="522700"/>
                    </a:cubicBezTo>
                    <a:cubicBezTo>
                      <a:pt x="795017" y="516128"/>
                      <a:pt x="793112" y="506508"/>
                      <a:pt x="788444" y="503364"/>
                    </a:cubicBezTo>
                    <a:cubicBezTo>
                      <a:pt x="746153" y="475266"/>
                      <a:pt x="705958" y="443738"/>
                      <a:pt x="672049" y="400494"/>
                    </a:cubicBezTo>
                    <a:cubicBezTo>
                      <a:pt x="686908" y="438213"/>
                      <a:pt x="702148" y="473646"/>
                      <a:pt x="738248" y="487362"/>
                    </a:cubicBezTo>
                    <a:close/>
                    <a:moveTo>
                      <a:pt x="848738" y="824452"/>
                    </a:moveTo>
                    <a:cubicBezTo>
                      <a:pt x="848738" y="825690"/>
                      <a:pt x="848833" y="826929"/>
                      <a:pt x="848833" y="828167"/>
                    </a:cubicBezTo>
                    <a:cubicBezTo>
                      <a:pt x="850738" y="829215"/>
                      <a:pt x="852738" y="831310"/>
                      <a:pt x="854643" y="831215"/>
                    </a:cubicBezTo>
                    <a:cubicBezTo>
                      <a:pt x="876741" y="830262"/>
                      <a:pt x="898934" y="829786"/>
                      <a:pt x="920937" y="827214"/>
                    </a:cubicBezTo>
                    <a:cubicBezTo>
                      <a:pt x="931224" y="825976"/>
                      <a:pt x="941321" y="820928"/>
                      <a:pt x="951131" y="816642"/>
                    </a:cubicBezTo>
                    <a:cubicBezTo>
                      <a:pt x="953227" y="815689"/>
                      <a:pt x="955322" y="810260"/>
                      <a:pt x="955227" y="807021"/>
                    </a:cubicBezTo>
                    <a:cubicBezTo>
                      <a:pt x="954941" y="800259"/>
                      <a:pt x="953227" y="793591"/>
                      <a:pt x="951798" y="785114"/>
                    </a:cubicBezTo>
                    <a:cubicBezTo>
                      <a:pt x="917318" y="798354"/>
                      <a:pt x="883028" y="811403"/>
                      <a:pt x="848738" y="824452"/>
                    </a:cubicBezTo>
                    <a:close/>
                    <a:moveTo>
                      <a:pt x="612041" y="676815"/>
                    </a:moveTo>
                    <a:cubicBezTo>
                      <a:pt x="603469" y="689483"/>
                      <a:pt x="602040" y="708914"/>
                      <a:pt x="608517" y="728345"/>
                    </a:cubicBezTo>
                    <a:cubicBezTo>
                      <a:pt x="620423" y="763778"/>
                      <a:pt x="633663" y="797401"/>
                      <a:pt x="670906" y="800735"/>
                    </a:cubicBezTo>
                    <a:cubicBezTo>
                      <a:pt x="643474" y="764445"/>
                      <a:pt x="622614" y="724344"/>
                      <a:pt x="612041" y="676815"/>
                    </a:cubicBezTo>
                    <a:close/>
                    <a:moveTo>
                      <a:pt x="297621" y="1162399"/>
                    </a:moveTo>
                    <a:cubicBezTo>
                      <a:pt x="299431" y="1180116"/>
                      <a:pt x="304098" y="1197356"/>
                      <a:pt x="307527" y="1214691"/>
                    </a:cubicBezTo>
                    <a:cubicBezTo>
                      <a:pt x="309242" y="1215358"/>
                      <a:pt x="310861" y="1216120"/>
                      <a:pt x="312575" y="1216787"/>
                    </a:cubicBezTo>
                    <a:cubicBezTo>
                      <a:pt x="319433" y="1204119"/>
                      <a:pt x="326387" y="1191355"/>
                      <a:pt x="334197" y="1176972"/>
                    </a:cubicBezTo>
                    <a:cubicBezTo>
                      <a:pt x="329339" y="1162685"/>
                      <a:pt x="323529" y="1145921"/>
                      <a:pt x="317719" y="1128966"/>
                    </a:cubicBezTo>
                    <a:cubicBezTo>
                      <a:pt x="304098" y="1131729"/>
                      <a:pt x="295621" y="1143635"/>
                      <a:pt x="297621" y="1162399"/>
                    </a:cubicBezTo>
                    <a:close/>
                    <a:moveTo>
                      <a:pt x="1058954" y="3560890"/>
                    </a:moveTo>
                    <a:cubicBezTo>
                      <a:pt x="1051715" y="3586131"/>
                      <a:pt x="1042476" y="3608419"/>
                      <a:pt x="1049906" y="3634708"/>
                    </a:cubicBezTo>
                    <a:cubicBezTo>
                      <a:pt x="1056383" y="3657568"/>
                      <a:pt x="1061907" y="3680905"/>
                      <a:pt x="1067908" y="3703955"/>
                    </a:cubicBezTo>
                    <a:cubicBezTo>
                      <a:pt x="1067717" y="3656425"/>
                      <a:pt x="1074099" y="3608610"/>
                      <a:pt x="1058954" y="3560890"/>
                    </a:cubicBezTo>
                    <a:close/>
                    <a:moveTo>
                      <a:pt x="394586" y="800259"/>
                    </a:moveTo>
                    <a:cubicBezTo>
                      <a:pt x="371535" y="782923"/>
                      <a:pt x="365058" y="784257"/>
                      <a:pt x="350199" y="810069"/>
                    </a:cubicBezTo>
                    <a:cubicBezTo>
                      <a:pt x="341627" y="824928"/>
                      <a:pt x="333721" y="840359"/>
                      <a:pt x="325529" y="855504"/>
                    </a:cubicBezTo>
                    <a:cubicBezTo>
                      <a:pt x="327339" y="857599"/>
                      <a:pt x="329054" y="859790"/>
                      <a:pt x="330863" y="861885"/>
                    </a:cubicBezTo>
                    <a:cubicBezTo>
                      <a:pt x="352009" y="841407"/>
                      <a:pt x="373154" y="820928"/>
                      <a:pt x="394586" y="800259"/>
                    </a:cubicBezTo>
                    <a:close/>
                    <a:moveTo>
                      <a:pt x="1274029" y="420021"/>
                    </a:moveTo>
                    <a:cubicBezTo>
                      <a:pt x="1250693" y="449358"/>
                      <a:pt x="1246121" y="490125"/>
                      <a:pt x="1229357" y="521938"/>
                    </a:cubicBezTo>
                    <a:cubicBezTo>
                      <a:pt x="1226975" y="526415"/>
                      <a:pt x="1229071" y="534416"/>
                      <a:pt x="1229071" y="542226"/>
                    </a:cubicBezTo>
                    <a:cubicBezTo>
                      <a:pt x="1250883" y="520414"/>
                      <a:pt x="1280982" y="440976"/>
                      <a:pt x="1274029" y="420021"/>
                    </a:cubicBezTo>
                    <a:close/>
                    <a:moveTo>
                      <a:pt x="397157" y="1155351"/>
                    </a:moveTo>
                    <a:cubicBezTo>
                      <a:pt x="398205" y="1124014"/>
                      <a:pt x="374488" y="1106964"/>
                      <a:pt x="338769" y="1107821"/>
                    </a:cubicBezTo>
                    <a:cubicBezTo>
                      <a:pt x="352199" y="1126776"/>
                      <a:pt x="365820" y="1146016"/>
                      <a:pt x="379917" y="1165924"/>
                    </a:cubicBezTo>
                    <a:cubicBezTo>
                      <a:pt x="384680" y="1163066"/>
                      <a:pt x="390966" y="1159161"/>
                      <a:pt x="397157" y="1155351"/>
                    </a:cubicBezTo>
                    <a:close/>
                    <a:moveTo>
                      <a:pt x="1095530" y="5045456"/>
                    </a:moveTo>
                    <a:cubicBezTo>
                      <a:pt x="1076957" y="5065459"/>
                      <a:pt x="1073813" y="5089271"/>
                      <a:pt x="1071527" y="5112036"/>
                    </a:cubicBezTo>
                    <a:cubicBezTo>
                      <a:pt x="1086672" y="5106416"/>
                      <a:pt x="1101055" y="5101082"/>
                      <a:pt x="1115723" y="5095653"/>
                    </a:cubicBezTo>
                    <a:cubicBezTo>
                      <a:pt x="1109913" y="5081270"/>
                      <a:pt x="1103341" y="5064792"/>
                      <a:pt x="1095530" y="5045456"/>
                    </a:cubicBezTo>
                    <a:close/>
                    <a:moveTo>
                      <a:pt x="1651409" y="3009678"/>
                    </a:moveTo>
                    <a:cubicBezTo>
                      <a:pt x="1682366" y="2983103"/>
                      <a:pt x="1723133" y="2973578"/>
                      <a:pt x="1741135" y="2924429"/>
                    </a:cubicBezTo>
                    <a:cubicBezTo>
                      <a:pt x="1706369" y="2944146"/>
                      <a:pt x="1674460" y="2969197"/>
                      <a:pt x="1651409" y="3009678"/>
                    </a:cubicBezTo>
                    <a:close/>
                    <a:moveTo>
                      <a:pt x="310099" y="2015744"/>
                    </a:moveTo>
                    <a:cubicBezTo>
                      <a:pt x="305051" y="2006409"/>
                      <a:pt x="298478" y="2012315"/>
                      <a:pt x="296478" y="2019649"/>
                    </a:cubicBezTo>
                    <a:cubicBezTo>
                      <a:pt x="294192" y="2027841"/>
                      <a:pt x="294668" y="2037270"/>
                      <a:pt x="294383" y="2046224"/>
                    </a:cubicBezTo>
                    <a:cubicBezTo>
                      <a:pt x="293906" y="2059559"/>
                      <a:pt x="303622" y="2055558"/>
                      <a:pt x="308861" y="2059273"/>
                    </a:cubicBezTo>
                    <a:cubicBezTo>
                      <a:pt x="321910" y="2068608"/>
                      <a:pt x="334673" y="2078514"/>
                      <a:pt x="346961" y="2087753"/>
                    </a:cubicBezTo>
                    <a:cubicBezTo>
                      <a:pt x="335054" y="2064417"/>
                      <a:pt x="323148" y="2039557"/>
                      <a:pt x="310099" y="2015744"/>
                    </a:cubicBezTo>
                    <a:close/>
                    <a:moveTo>
                      <a:pt x="1013901" y="416496"/>
                    </a:moveTo>
                    <a:cubicBezTo>
                      <a:pt x="1010091" y="374967"/>
                      <a:pt x="1012282" y="332486"/>
                      <a:pt x="1000757" y="292195"/>
                    </a:cubicBezTo>
                    <a:cubicBezTo>
                      <a:pt x="993708" y="335534"/>
                      <a:pt x="997613" y="377063"/>
                      <a:pt x="1013901" y="416496"/>
                    </a:cubicBezTo>
                    <a:close/>
                    <a:moveTo>
                      <a:pt x="676145" y="2221198"/>
                    </a:moveTo>
                    <a:cubicBezTo>
                      <a:pt x="679669" y="2210626"/>
                      <a:pt x="672906" y="2189480"/>
                      <a:pt x="664238" y="2186146"/>
                    </a:cubicBezTo>
                    <a:cubicBezTo>
                      <a:pt x="657857" y="2183670"/>
                      <a:pt x="647570" y="2197195"/>
                      <a:pt x="649475" y="2206816"/>
                    </a:cubicBezTo>
                    <a:cubicBezTo>
                      <a:pt x="651856" y="2219198"/>
                      <a:pt x="654713" y="2231676"/>
                      <a:pt x="658714" y="2243392"/>
                    </a:cubicBezTo>
                    <a:cubicBezTo>
                      <a:pt x="660143" y="2247583"/>
                      <a:pt x="665477" y="2249773"/>
                      <a:pt x="668048" y="2252059"/>
                    </a:cubicBezTo>
                    <a:cubicBezTo>
                      <a:pt x="671287" y="2239582"/>
                      <a:pt x="673192" y="2230152"/>
                      <a:pt x="676145" y="2221198"/>
                    </a:cubicBezTo>
                    <a:close/>
                    <a:moveTo>
                      <a:pt x="831688" y="428307"/>
                    </a:moveTo>
                    <a:cubicBezTo>
                      <a:pt x="824258" y="456311"/>
                      <a:pt x="854929" y="515366"/>
                      <a:pt x="882170" y="528987"/>
                    </a:cubicBezTo>
                    <a:cubicBezTo>
                      <a:pt x="864835" y="494506"/>
                      <a:pt x="848928" y="462693"/>
                      <a:pt x="831688" y="428307"/>
                    </a:cubicBezTo>
                    <a:close/>
                    <a:moveTo>
                      <a:pt x="781205" y="602996"/>
                    </a:moveTo>
                    <a:cubicBezTo>
                      <a:pt x="797493" y="642429"/>
                      <a:pt x="814733" y="657098"/>
                      <a:pt x="852548" y="649097"/>
                    </a:cubicBezTo>
                    <a:cubicBezTo>
                      <a:pt x="825592" y="638715"/>
                      <a:pt x="808828" y="610425"/>
                      <a:pt x="781205" y="602996"/>
                    </a:cubicBezTo>
                    <a:close/>
                    <a:moveTo>
                      <a:pt x="1070099" y="406590"/>
                    </a:moveTo>
                    <a:cubicBezTo>
                      <a:pt x="1071051" y="367157"/>
                      <a:pt x="1092101" y="330867"/>
                      <a:pt x="1079719" y="289338"/>
                    </a:cubicBezTo>
                    <a:cubicBezTo>
                      <a:pt x="1064193" y="326676"/>
                      <a:pt x="1068003" y="366776"/>
                      <a:pt x="1070099" y="406590"/>
                    </a:cubicBezTo>
                    <a:close/>
                    <a:moveTo>
                      <a:pt x="981230" y="366966"/>
                    </a:moveTo>
                    <a:cubicBezTo>
                      <a:pt x="979992" y="367252"/>
                      <a:pt x="978659" y="367538"/>
                      <a:pt x="977420" y="367824"/>
                    </a:cubicBezTo>
                    <a:cubicBezTo>
                      <a:pt x="965038" y="410781"/>
                      <a:pt x="981421" y="447548"/>
                      <a:pt x="996661" y="484314"/>
                    </a:cubicBezTo>
                    <a:cubicBezTo>
                      <a:pt x="991517" y="445167"/>
                      <a:pt x="986374" y="406114"/>
                      <a:pt x="981230" y="366966"/>
                    </a:cubicBezTo>
                    <a:close/>
                    <a:moveTo>
                      <a:pt x="675478" y="699008"/>
                    </a:moveTo>
                    <a:cubicBezTo>
                      <a:pt x="703386" y="699865"/>
                      <a:pt x="731390" y="699484"/>
                      <a:pt x="759393" y="696246"/>
                    </a:cubicBezTo>
                    <a:cubicBezTo>
                      <a:pt x="728723" y="680434"/>
                      <a:pt x="696814" y="687864"/>
                      <a:pt x="665572" y="683482"/>
                    </a:cubicBezTo>
                    <a:cubicBezTo>
                      <a:pt x="665000" y="685482"/>
                      <a:pt x="664429" y="687578"/>
                      <a:pt x="663762" y="689578"/>
                    </a:cubicBezTo>
                    <a:cubicBezTo>
                      <a:pt x="667667" y="692912"/>
                      <a:pt x="671477" y="698913"/>
                      <a:pt x="675478" y="699008"/>
                    </a:cubicBezTo>
                    <a:close/>
                    <a:moveTo>
                      <a:pt x="891410" y="657288"/>
                    </a:moveTo>
                    <a:cubicBezTo>
                      <a:pt x="875217" y="628047"/>
                      <a:pt x="854643" y="609282"/>
                      <a:pt x="828926" y="594328"/>
                    </a:cubicBezTo>
                    <a:cubicBezTo>
                      <a:pt x="834450" y="615569"/>
                      <a:pt x="874169" y="655288"/>
                      <a:pt x="891410" y="657288"/>
                    </a:cubicBezTo>
                    <a:close/>
                    <a:moveTo>
                      <a:pt x="331816" y="1118584"/>
                    </a:moveTo>
                    <a:cubicBezTo>
                      <a:pt x="330006" y="1120013"/>
                      <a:pt x="328196" y="1121442"/>
                      <a:pt x="326387" y="1122870"/>
                    </a:cubicBezTo>
                    <a:cubicBezTo>
                      <a:pt x="330959" y="1137063"/>
                      <a:pt x="333626" y="1152970"/>
                      <a:pt x="340769" y="1164590"/>
                    </a:cubicBezTo>
                    <a:cubicBezTo>
                      <a:pt x="344389" y="1170495"/>
                      <a:pt x="356105" y="1168591"/>
                      <a:pt x="364106" y="1170210"/>
                    </a:cubicBezTo>
                    <a:cubicBezTo>
                      <a:pt x="365058" y="1168114"/>
                      <a:pt x="366011" y="1165924"/>
                      <a:pt x="367058" y="1163828"/>
                    </a:cubicBezTo>
                    <a:cubicBezTo>
                      <a:pt x="355247" y="1148683"/>
                      <a:pt x="343532" y="1133634"/>
                      <a:pt x="331816" y="1118584"/>
                    </a:cubicBezTo>
                    <a:close/>
                    <a:moveTo>
                      <a:pt x="556701" y="787495"/>
                    </a:moveTo>
                    <a:cubicBezTo>
                      <a:pt x="577847" y="801687"/>
                      <a:pt x="600897" y="803307"/>
                      <a:pt x="626424" y="805116"/>
                    </a:cubicBezTo>
                    <a:cubicBezTo>
                      <a:pt x="606041" y="769017"/>
                      <a:pt x="578990" y="793972"/>
                      <a:pt x="556701" y="787495"/>
                    </a:cubicBezTo>
                    <a:close/>
                    <a:moveTo>
                      <a:pt x="1280315" y="559943"/>
                    </a:moveTo>
                    <a:cubicBezTo>
                      <a:pt x="1293746" y="559371"/>
                      <a:pt x="1328702" y="516604"/>
                      <a:pt x="1325083" y="502698"/>
                    </a:cubicBezTo>
                    <a:cubicBezTo>
                      <a:pt x="1309367" y="522700"/>
                      <a:pt x="1292412" y="544417"/>
                      <a:pt x="1280315" y="559943"/>
                    </a:cubicBezTo>
                    <a:close/>
                    <a:moveTo>
                      <a:pt x="1152871" y="473075"/>
                    </a:moveTo>
                    <a:cubicBezTo>
                      <a:pt x="1170968" y="460121"/>
                      <a:pt x="1185161" y="416782"/>
                      <a:pt x="1177636" y="388683"/>
                    </a:cubicBezTo>
                    <a:cubicBezTo>
                      <a:pt x="1169540" y="416401"/>
                      <a:pt x="1161348" y="444119"/>
                      <a:pt x="1152871" y="473075"/>
                    </a:cubicBezTo>
                    <a:close/>
                    <a:moveTo>
                      <a:pt x="1369850" y="602043"/>
                    </a:moveTo>
                    <a:cubicBezTo>
                      <a:pt x="1346228" y="609378"/>
                      <a:pt x="1323083" y="616617"/>
                      <a:pt x="1302413" y="622998"/>
                    </a:cubicBezTo>
                    <a:cubicBezTo>
                      <a:pt x="1322511" y="634714"/>
                      <a:pt x="1368993" y="623570"/>
                      <a:pt x="1369850" y="602043"/>
                    </a:cubicBezTo>
                    <a:close/>
                    <a:moveTo>
                      <a:pt x="1196781" y="3058160"/>
                    </a:moveTo>
                    <a:cubicBezTo>
                      <a:pt x="1195924" y="3039682"/>
                      <a:pt x="1181160" y="3043682"/>
                      <a:pt x="1173921" y="3035395"/>
                    </a:cubicBezTo>
                    <a:cubicBezTo>
                      <a:pt x="1172969" y="3036157"/>
                      <a:pt x="1172111" y="3036919"/>
                      <a:pt x="1171159" y="3037681"/>
                    </a:cubicBezTo>
                    <a:cubicBezTo>
                      <a:pt x="1178588" y="3058446"/>
                      <a:pt x="1186113" y="3079306"/>
                      <a:pt x="1193543" y="3100070"/>
                    </a:cubicBezTo>
                    <a:cubicBezTo>
                      <a:pt x="1194686" y="3099880"/>
                      <a:pt x="1195733" y="3099689"/>
                      <a:pt x="1196876" y="3099594"/>
                    </a:cubicBezTo>
                    <a:cubicBezTo>
                      <a:pt x="1196972" y="3085783"/>
                      <a:pt x="1197448" y="3071971"/>
                      <a:pt x="1196781" y="3058160"/>
                    </a:cubicBezTo>
                    <a:close/>
                    <a:moveTo>
                      <a:pt x="1158110" y="2230819"/>
                    </a:moveTo>
                    <a:cubicBezTo>
                      <a:pt x="1184399" y="2235200"/>
                      <a:pt x="1191733" y="2225675"/>
                      <a:pt x="1185542" y="2193671"/>
                    </a:cubicBezTo>
                    <a:cubicBezTo>
                      <a:pt x="1176302" y="2206911"/>
                      <a:pt x="1160205" y="2209673"/>
                      <a:pt x="1158110" y="2230819"/>
                    </a:cubicBezTo>
                    <a:close/>
                    <a:moveTo>
                      <a:pt x="1447765" y="2393791"/>
                    </a:moveTo>
                    <a:cubicBezTo>
                      <a:pt x="1449670" y="2401221"/>
                      <a:pt x="1459481" y="2405412"/>
                      <a:pt x="1465672" y="2411127"/>
                    </a:cubicBezTo>
                    <a:cubicBezTo>
                      <a:pt x="1466624" y="2409984"/>
                      <a:pt x="1467577" y="2408841"/>
                      <a:pt x="1468529" y="2407698"/>
                    </a:cubicBezTo>
                    <a:cubicBezTo>
                      <a:pt x="1467101" y="2395315"/>
                      <a:pt x="1465577" y="2382933"/>
                      <a:pt x="1464053" y="2369693"/>
                    </a:cubicBezTo>
                    <a:cubicBezTo>
                      <a:pt x="1450813" y="2371503"/>
                      <a:pt x="1444526" y="2381504"/>
                      <a:pt x="1447765" y="2393791"/>
                    </a:cubicBezTo>
                    <a:close/>
                    <a:moveTo>
                      <a:pt x="1117057" y="337629"/>
                    </a:moveTo>
                    <a:cubicBezTo>
                      <a:pt x="1115342" y="337248"/>
                      <a:pt x="1113628" y="336963"/>
                      <a:pt x="1111913" y="336582"/>
                    </a:cubicBezTo>
                    <a:cubicBezTo>
                      <a:pt x="1108389" y="365538"/>
                      <a:pt x="1104770" y="394494"/>
                      <a:pt x="1101245" y="423354"/>
                    </a:cubicBezTo>
                    <a:cubicBezTo>
                      <a:pt x="1102769" y="423831"/>
                      <a:pt x="1104389" y="424212"/>
                      <a:pt x="1105913" y="424688"/>
                    </a:cubicBezTo>
                    <a:cubicBezTo>
                      <a:pt x="1111628" y="396113"/>
                      <a:pt x="1119152" y="367824"/>
                      <a:pt x="1117057" y="337629"/>
                    </a:cubicBezTo>
                    <a:close/>
                    <a:moveTo>
                      <a:pt x="1231738" y="413353"/>
                    </a:moveTo>
                    <a:cubicBezTo>
                      <a:pt x="1230309" y="412686"/>
                      <a:pt x="1228976" y="412020"/>
                      <a:pt x="1227547" y="411353"/>
                    </a:cubicBezTo>
                    <a:cubicBezTo>
                      <a:pt x="1221356" y="431260"/>
                      <a:pt x="1215164" y="451072"/>
                      <a:pt x="1208973" y="470979"/>
                    </a:cubicBezTo>
                    <a:cubicBezTo>
                      <a:pt x="1210592" y="471741"/>
                      <a:pt x="1212212" y="472599"/>
                      <a:pt x="1213831" y="473361"/>
                    </a:cubicBezTo>
                    <a:cubicBezTo>
                      <a:pt x="1226499" y="456501"/>
                      <a:pt x="1230404" y="435546"/>
                      <a:pt x="1231738" y="413353"/>
                    </a:cubicBezTo>
                    <a:close/>
                    <a:moveTo>
                      <a:pt x="287715" y="1227741"/>
                    </a:moveTo>
                    <a:cubicBezTo>
                      <a:pt x="298764" y="1220597"/>
                      <a:pt x="298764" y="1220597"/>
                      <a:pt x="284286" y="1183259"/>
                    </a:cubicBezTo>
                    <a:cubicBezTo>
                      <a:pt x="282953" y="1183545"/>
                      <a:pt x="281619" y="1183926"/>
                      <a:pt x="280381" y="1184211"/>
                    </a:cubicBezTo>
                    <a:cubicBezTo>
                      <a:pt x="282762" y="1198499"/>
                      <a:pt x="285143" y="1212882"/>
                      <a:pt x="287715" y="1227741"/>
                    </a:cubicBezTo>
                    <a:close/>
                    <a:moveTo>
                      <a:pt x="1132106" y="368300"/>
                    </a:moveTo>
                    <a:cubicBezTo>
                      <a:pt x="1121534" y="385826"/>
                      <a:pt x="1119343" y="413163"/>
                      <a:pt x="1127439" y="420021"/>
                    </a:cubicBezTo>
                    <a:cubicBezTo>
                      <a:pt x="1129058" y="401923"/>
                      <a:pt x="1130582" y="385159"/>
                      <a:pt x="1132106" y="36830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598F7FE6-CCED-4D3F-B085-00BCD7BEEAC4}"/>
                  </a:ext>
                </a:extLst>
              </p:cNvPr>
              <p:cNvSpPr/>
              <p:nvPr/>
            </p:nvSpPr>
            <p:spPr>
              <a:xfrm>
                <a:off x="3067805" y="1865374"/>
                <a:ext cx="348043" cy="411289"/>
              </a:xfrm>
              <a:custGeom>
                <a:avLst/>
                <a:gdLst>
                  <a:gd name="connsiteX0" fmla="*/ 348044 w 348043"/>
                  <a:gd name="connsiteY0" fmla="*/ 408242 h 411289"/>
                  <a:gd name="connsiteX1" fmla="*/ 337852 w 348043"/>
                  <a:gd name="connsiteY1" fmla="*/ 394430 h 411289"/>
                  <a:gd name="connsiteX2" fmla="*/ 242507 w 348043"/>
                  <a:gd name="connsiteY2" fmla="*/ 302609 h 411289"/>
                  <a:gd name="connsiteX3" fmla="*/ 152591 w 348043"/>
                  <a:gd name="connsiteY3" fmla="*/ 200216 h 411289"/>
                  <a:gd name="connsiteX4" fmla="*/ 5334 w 348043"/>
                  <a:gd name="connsiteY4" fmla="*/ 3810 h 411289"/>
                  <a:gd name="connsiteX5" fmla="*/ 0 w 348043"/>
                  <a:gd name="connsiteY5" fmla="*/ 0 h 411289"/>
                  <a:gd name="connsiteX6" fmla="*/ 345281 w 348043"/>
                  <a:gd name="connsiteY6" fmla="*/ 411290 h 411289"/>
                  <a:gd name="connsiteX7" fmla="*/ 348044 w 348043"/>
                  <a:gd name="connsiteY7" fmla="*/ 408242 h 411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043" h="411289">
                    <a:moveTo>
                      <a:pt x="348044" y="408242"/>
                    </a:moveTo>
                    <a:cubicBezTo>
                      <a:pt x="344710" y="403574"/>
                      <a:pt x="341757" y="398240"/>
                      <a:pt x="337852" y="394430"/>
                    </a:cubicBezTo>
                    <a:cubicBezTo>
                      <a:pt x="306134" y="363760"/>
                      <a:pt x="273272" y="334709"/>
                      <a:pt x="242507" y="302609"/>
                    </a:cubicBezTo>
                    <a:cubicBezTo>
                      <a:pt x="211455" y="270129"/>
                      <a:pt x="180880" y="236506"/>
                      <a:pt x="152591" y="200216"/>
                    </a:cubicBezTo>
                    <a:cubicBezTo>
                      <a:pt x="102489" y="136017"/>
                      <a:pt x="54293" y="69437"/>
                      <a:pt x="5334" y="3810"/>
                    </a:cubicBezTo>
                    <a:cubicBezTo>
                      <a:pt x="4000" y="2000"/>
                      <a:pt x="2381" y="381"/>
                      <a:pt x="0" y="0"/>
                    </a:cubicBezTo>
                    <a:cubicBezTo>
                      <a:pt x="100394" y="156591"/>
                      <a:pt x="208407" y="303086"/>
                      <a:pt x="345281" y="411290"/>
                    </a:cubicBezTo>
                    <a:cubicBezTo>
                      <a:pt x="346234" y="410242"/>
                      <a:pt x="347091" y="409289"/>
                      <a:pt x="348044" y="4082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7909F73B-996B-4F49-8D0A-8A119AC2EF1E}"/>
                  </a:ext>
                </a:extLst>
              </p:cNvPr>
              <p:cNvSpPr/>
              <p:nvPr/>
            </p:nvSpPr>
            <p:spPr>
              <a:xfrm>
                <a:off x="1912518" y="5652705"/>
                <a:ext cx="455580" cy="519207"/>
              </a:xfrm>
              <a:custGeom>
                <a:avLst/>
                <a:gdLst>
                  <a:gd name="connsiteX0" fmla="*/ 4763 w 455580"/>
                  <a:gd name="connsiteY0" fmla="*/ 347472 h 519207"/>
                  <a:gd name="connsiteX1" fmla="*/ 105823 w 455580"/>
                  <a:gd name="connsiteY1" fmla="*/ 252507 h 519207"/>
                  <a:gd name="connsiteX2" fmla="*/ 165544 w 455580"/>
                  <a:gd name="connsiteY2" fmla="*/ 230505 h 519207"/>
                  <a:gd name="connsiteX3" fmla="*/ 167545 w 455580"/>
                  <a:gd name="connsiteY3" fmla="*/ 234601 h 519207"/>
                  <a:gd name="connsiteX4" fmla="*/ 144304 w 455580"/>
                  <a:gd name="connsiteY4" fmla="*/ 271557 h 519207"/>
                  <a:gd name="connsiteX5" fmla="*/ 73247 w 455580"/>
                  <a:gd name="connsiteY5" fmla="*/ 397192 h 519207"/>
                  <a:gd name="connsiteX6" fmla="*/ 33242 w 455580"/>
                  <a:gd name="connsiteY6" fmla="*/ 461676 h 519207"/>
                  <a:gd name="connsiteX7" fmla="*/ 15335 w 455580"/>
                  <a:gd name="connsiteY7" fmla="*/ 502062 h 519207"/>
                  <a:gd name="connsiteX8" fmla="*/ 17145 w 455580"/>
                  <a:gd name="connsiteY8" fmla="*/ 519207 h 519207"/>
                  <a:gd name="connsiteX9" fmla="*/ 129540 w 455580"/>
                  <a:gd name="connsiteY9" fmla="*/ 323659 h 519207"/>
                  <a:gd name="connsiteX10" fmla="*/ 95059 w 455580"/>
                  <a:gd name="connsiteY10" fmla="*/ 507301 h 519207"/>
                  <a:gd name="connsiteX11" fmla="*/ 98203 w 455580"/>
                  <a:gd name="connsiteY11" fmla="*/ 509682 h 519207"/>
                  <a:gd name="connsiteX12" fmla="*/ 107061 w 455580"/>
                  <a:gd name="connsiteY12" fmla="*/ 495014 h 519207"/>
                  <a:gd name="connsiteX13" fmla="*/ 137731 w 455580"/>
                  <a:gd name="connsiteY13" fmla="*/ 332898 h 519207"/>
                  <a:gd name="connsiteX14" fmla="*/ 150590 w 455580"/>
                  <a:gd name="connsiteY14" fmla="*/ 286321 h 519207"/>
                  <a:gd name="connsiteX15" fmla="*/ 247650 w 455580"/>
                  <a:gd name="connsiteY15" fmla="*/ 159067 h 519207"/>
                  <a:gd name="connsiteX16" fmla="*/ 295751 w 455580"/>
                  <a:gd name="connsiteY16" fmla="*/ 117443 h 519207"/>
                  <a:gd name="connsiteX17" fmla="*/ 266319 w 455580"/>
                  <a:gd name="connsiteY17" fmla="*/ 317087 h 519207"/>
                  <a:gd name="connsiteX18" fmla="*/ 302133 w 455580"/>
                  <a:gd name="connsiteY18" fmla="*/ 204216 h 519207"/>
                  <a:gd name="connsiteX19" fmla="*/ 302800 w 455580"/>
                  <a:gd name="connsiteY19" fmla="*/ 133731 h 519207"/>
                  <a:gd name="connsiteX20" fmla="*/ 315849 w 455580"/>
                  <a:gd name="connsiteY20" fmla="*/ 103346 h 519207"/>
                  <a:gd name="connsiteX21" fmla="*/ 411956 w 455580"/>
                  <a:gd name="connsiteY21" fmla="*/ 39910 h 519207"/>
                  <a:gd name="connsiteX22" fmla="*/ 455581 w 455580"/>
                  <a:gd name="connsiteY22" fmla="*/ 4763 h 519207"/>
                  <a:gd name="connsiteX23" fmla="*/ 453485 w 455580"/>
                  <a:gd name="connsiteY23" fmla="*/ 0 h 519207"/>
                  <a:gd name="connsiteX24" fmla="*/ 419290 w 455580"/>
                  <a:gd name="connsiteY24" fmla="*/ 20955 h 519207"/>
                  <a:gd name="connsiteX25" fmla="*/ 356902 w 455580"/>
                  <a:gd name="connsiteY25" fmla="*/ 36100 h 519207"/>
                  <a:gd name="connsiteX26" fmla="*/ 285655 w 455580"/>
                  <a:gd name="connsiteY26" fmla="*/ 36766 h 519207"/>
                  <a:gd name="connsiteX27" fmla="*/ 278606 w 455580"/>
                  <a:gd name="connsiteY27" fmla="*/ 39719 h 519207"/>
                  <a:gd name="connsiteX28" fmla="*/ 278606 w 455580"/>
                  <a:gd name="connsiteY28" fmla="*/ 43910 h 519207"/>
                  <a:gd name="connsiteX29" fmla="*/ 371094 w 455580"/>
                  <a:gd name="connsiteY29" fmla="*/ 43910 h 519207"/>
                  <a:gd name="connsiteX30" fmla="*/ 370999 w 455580"/>
                  <a:gd name="connsiteY30" fmla="*/ 47244 h 519207"/>
                  <a:gd name="connsiteX31" fmla="*/ 314420 w 455580"/>
                  <a:gd name="connsiteY31" fmla="*/ 86487 h 519207"/>
                  <a:gd name="connsiteX32" fmla="*/ 182594 w 455580"/>
                  <a:gd name="connsiteY32" fmla="*/ 212312 h 519207"/>
                  <a:gd name="connsiteX33" fmla="*/ 164783 w 455580"/>
                  <a:gd name="connsiteY33" fmla="*/ 222695 h 519207"/>
                  <a:gd name="connsiteX34" fmla="*/ 30194 w 455580"/>
                  <a:gd name="connsiteY34" fmla="*/ 298704 h 519207"/>
                  <a:gd name="connsiteX35" fmla="*/ 0 w 455580"/>
                  <a:gd name="connsiteY35" fmla="*/ 342329 h 519207"/>
                  <a:gd name="connsiteX36" fmla="*/ 4763 w 455580"/>
                  <a:gd name="connsiteY36" fmla="*/ 347472 h 519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455580" h="519207">
                    <a:moveTo>
                      <a:pt x="4763" y="347472"/>
                    </a:moveTo>
                    <a:cubicBezTo>
                      <a:pt x="31337" y="303657"/>
                      <a:pt x="64294" y="270510"/>
                      <a:pt x="105823" y="252507"/>
                    </a:cubicBezTo>
                    <a:cubicBezTo>
                      <a:pt x="125444" y="244030"/>
                      <a:pt x="145637" y="237839"/>
                      <a:pt x="165544" y="230505"/>
                    </a:cubicBezTo>
                    <a:cubicBezTo>
                      <a:pt x="166211" y="231838"/>
                      <a:pt x="166878" y="233267"/>
                      <a:pt x="167545" y="234601"/>
                    </a:cubicBezTo>
                    <a:cubicBezTo>
                      <a:pt x="159734" y="246888"/>
                      <a:pt x="151543" y="258794"/>
                      <a:pt x="144304" y="271557"/>
                    </a:cubicBezTo>
                    <a:cubicBezTo>
                      <a:pt x="120491" y="313277"/>
                      <a:pt x="97250" y="355663"/>
                      <a:pt x="73247" y="397192"/>
                    </a:cubicBezTo>
                    <a:cubicBezTo>
                      <a:pt x="60484" y="419195"/>
                      <a:pt x="45910" y="439578"/>
                      <a:pt x="33242" y="461676"/>
                    </a:cubicBezTo>
                    <a:cubicBezTo>
                      <a:pt x="26098" y="474059"/>
                      <a:pt x="20669" y="488156"/>
                      <a:pt x="15335" y="502062"/>
                    </a:cubicBezTo>
                    <a:cubicBezTo>
                      <a:pt x="13621" y="506539"/>
                      <a:pt x="14478" y="512730"/>
                      <a:pt x="17145" y="519207"/>
                    </a:cubicBezTo>
                    <a:cubicBezTo>
                      <a:pt x="54292" y="454533"/>
                      <a:pt x="91535" y="389858"/>
                      <a:pt x="129540" y="323659"/>
                    </a:cubicBezTo>
                    <a:cubicBezTo>
                      <a:pt x="134684" y="390715"/>
                      <a:pt x="118015" y="449866"/>
                      <a:pt x="95059" y="507301"/>
                    </a:cubicBezTo>
                    <a:cubicBezTo>
                      <a:pt x="96107" y="508063"/>
                      <a:pt x="97155" y="508921"/>
                      <a:pt x="98203" y="509682"/>
                    </a:cubicBezTo>
                    <a:cubicBezTo>
                      <a:pt x="101155" y="504825"/>
                      <a:pt x="104775" y="500348"/>
                      <a:pt x="107061" y="495014"/>
                    </a:cubicBezTo>
                    <a:cubicBezTo>
                      <a:pt x="129254" y="444627"/>
                      <a:pt x="139255" y="390334"/>
                      <a:pt x="137731" y="332898"/>
                    </a:cubicBezTo>
                    <a:cubicBezTo>
                      <a:pt x="137255" y="314706"/>
                      <a:pt x="141637" y="300799"/>
                      <a:pt x="150590" y="286321"/>
                    </a:cubicBezTo>
                    <a:cubicBezTo>
                      <a:pt x="179261" y="239363"/>
                      <a:pt x="210217" y="195263"/>
                      <a:pt x="247650" y="159067"/>
                    </a:cubicBezTo>
                    <a:cubicBezTo>
                      <a:pt x="262700" y="144494"/>
                      <a:pt x="278987" y="131921"/>
                      <a:pt x="295751" y="117443"/>
                    </a:cubicBezTo>
                    <a:cubicBezTo>
                      <a:pt x="302419" y="189738"/>
                      <a:pt x="291084" y="254889"/>
                      <a:pt x="266319" y="317087"/>
                    </a:cubicBezTo>
                    <a:cubicBezTo>
                      <a:pt x="285940" y="282987"/>
                      <a:pt x="299085" y="245840"/>
                      <a:pt x="302133" y="204216"/>
                    </a:cubicBezTo>
                    <a:cubicBezTo>
                      <a:pt x="303848" y="180880"/>
                      <a:pt x="303657" y="157163"/>
                      <a:pt x="302800" y="133731"/>
                    </a:cubicBezTo>
                    <a:cubicBezTo>
                      <a:pt x="302228" y="119253"/>
                      <a:pt x="304705" y="110299"/>
                      <a:pt x="315849" y="103346"/>
                    </a:cubicBezTo>
                    <a:cubicBezTo>
                      <a:pt x="348234" y="83153"/>
                      <a:pt x="380238" y="61817"/>
                      <a:pt x="411956" y="39910"/>
                    </a:cubicBezTo>
                    <a:cubicBezTo>
                      <a:pt x="427101" y="29432"/>
                      <a:pt x="441103" y="16573"/>
                      <a:pt x="455581" y="4763"/>
                    </a:cubicBezTo>
                    <a:cubicBezTo>
                      <a:pt x="454914" y="3143"/>
                      <a:pt x="454152" y="1619"/>
                      <a:pt x="453485" y="0"/>
                    </a:cubicBezTo>
                    <a:cubicBezTo>
                      <a:pt x="442055" y="6858"/>
                      <a:pt x="429673" y="12096"/>
                      <a:pt x="419290" y="20955"/>
                    </a:cubicBezTo>
                    <a:cubicBezTo>
                      <a:pt x="399859" y="37529"/>
                      <a:pt x="379095" y="37909"/>
                      <a:pt x="356902" y="36100"/>
                    </a:cubicBezTo>
                    <a:cubicBezTo>
                      <a:pt x="333280" y="34194"/>
                      <a:pt x="309372" y="36195"/>
                      <a:pt x="285655" y="36766"/>
                    </a:cubicBezTo>
                    <a:cubicBezTo>
                      <a:pt x="283273" y="36862"/>
                      <a:pt x="280988" y="38671"/>
                      <a:pt x="278606" y="39719"/>
                    </a:cubicBezTo>
                    <a:cubicBezTo>
                      <a:pt x="278606" y="41148"/>
                      <a:pt x="278606" y="42481"/>
                      <a:pt x="278606" y="43910"/>
                    </a:cubicBezTo>
                    <a:cubicBezTo>
                      <a:pt x="309467" y="43910"/>
                      <a:pt x="340233" y="43910"/>
                      <a:pt x="371094" y="43910"/>
                    </a:cubicBezTo>
                    <a:cubicBezTo>
                      <a:pt x="371094" y="45053"/>
                      <a:pt x="370999" y="46101"/>
                      <a:pt x="370999" y="47244"/>
                    </a:cubicBezTo>
                    <a:cubicBezTo>
                      <a:pt x="352139" y="60388"/>
                      <a:pt x="333375" y="73628"/>
                      <a:pt x="314420" y="86487"/>
                    </a:cubicBezTo>
                    <a:cubicBezTo>
                      <a:pt x="265271" y="119919"/>
                      <a:pt x="220694" y="160591"/>
                      <a:pt x="182594" y="212312"/>
                    </a:cubicBezTo>
                    <a:cubicBezTo>
                      <a:pt x="178498" y="217932"/>
                      <a:pt x="171069" y="221266"/>
                      <a:pt x="164783" y="222695"/>
                    </a:cubicBezTo>
                    <a:cubicBezTo>
                      <a:pt x="114967" y="234410"/>
                      <a:pt x="67818" y="253746"/>
                      <a:pt x="30194" y="298704"/>
                    </a:cubicBezTo>
                    <a:cubicBezTo>
                      <a:pt x="19145" y="311944"/>
                      <a:pt x="10001" y="327755"/>
                      <a:pt x="0" y="342329"/>
                    </a:cubicBezTo>
                    <a:cubicBezTo>
                      <a:pt x="1524" y="344138"/>
                      <a:pt x="3143" y="345853"/>
                      <a:pt x="4763" y="34747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546431E8-EE21-4B08-8FBB-ED887C06BDCB}"/>
                  </a:ext>
                </a:extLst>
              </p:cNvPr>
              <p:cNvSpPr/>
              <p:nvPr/>
            </p:nvSpPr>
            <p:spPr>
              <a:xfrm>
                <a:off x="3641210" y="2543459"/>
                <a:ext cx="112218" cy="89916"/>
              </a:xfrm>
              <a:custGeom>
                <a:avLst/>
                <a:gdLst>
                  <a:gd name="connsiteX0" fmla="*/ 57150 w 112218"/>
                  <a:gd name="connsiteY0" fmla="*/ 89916 h 89916"/>
                  <a:gd name="connsiteX1" fmla="*/ 69151 w 112218"/>
                  <a:gd name="connsiteY1" fmla="*/ 64865 h 89916"/>
                  <a:gd name="connsiteX2" fmla="*/ 93631 w 112218"/>
                  <a:gd name="connsiteY2" fmla="*/ 44482 h 89916"/>
                  <a:gd name="connsiteX3" fmla="*/ 102489 w 112218"/>
                  <a:gd name="connsiteY3" fmla="*/ 39624 h 89916"/>
                  <a:gd name="connsiteX4" fmla="*/ 111347 w 112218"/>
                  <a:gd name="connsiteY4" fmla="*/ 20383 h 89916"/>
                  <a:gd name="connsiteX5" fmla="*/ 75914 w 112218"/>
                  <a:gd name="connsiteY5" fmla="*/ 11335 h 89916"/>
                  <a:gd name="connsiteX6" fmla="*/ 79724 w 112218"/>
                  <a:gd name="connsiteY6" fmla="*/ 30671 h 89916"/>
                  <a:gd name="connsiteX7" fmla="*/ 83153 w 112218"/>
                  <a:gd name="connsiteY7" fmla="*/ 45529 h 89916"/>
                  <a:gd name="connsiteX8" fmla="*/ 67913 w 112218"/>
                  <a:gd name="connsiteY8" fmla="*/ 49149 h 89916"/>
                  <a:gd name="connsiteX9" fmla="*/ 48292 w 112218"/>
                  <a:gd name="connsiteY9" fmla="*/ 34004 h 89916"/>
                  <a:gd name="connsiteX10" fmla="*/ 66484 w 112218"/>
                  <a:gd name="connsiteY10" fmla="*/ 15812 h 89916"/>
                  <a:gd name="connsiteX11" fmla="*/ 37338 w 112218"/>
                  <a:gd name="connsiteY11" fmla="*/ 0 h 89916"/>
                  <a:gd name="connsiteX12" fmla="*/ 41529 w 112218"/>
                  <a:gd name="connsiteY12" fmla="*/ 17050 h 89916"/>
                  <a:gd name="connsiteX13" fmla="*/ 32290 w 112218"/>
                  <a:gd name="connsiteY13" fmla="*/ 34766 h 89916"/>
                  <a:gd name="connsiteX14" fmla="*/ 23813 w 112218"/>
                  <a:gd name="connsiteY14" fmla="*/ 23527 h 89916"/>
                  <a:gd name="connsiteX15" fmla="*/ 16859 w 112218"/>
                  <a:gd name="connsiteY15" fmla="*/ 12478 h 89916"/>
                  <a:gd name="connsiteX16" fmla="*/ 0 w 112218"/>
                  <a:gd name="connsiteY16" fmla="*/ 43720 h 89916"/>
                  <a:gd name="connsiteX17" fmla="*/ 24193 w 112218"/>
                  <a:gd name="connsiteY17" fmla="*/ 46101 h 89916"/>
                  <a:gd name="connsiteX18" fmla="*/ 24193 w 112218"/>
                  <a:gd name="connsiteY18" fmla="*/ 71723 h 89916"/>
                  <a:gd name="connsiteX19" fmla="*/ 49530 w 112218"/>
                  <a:gd name="connsiteY19" fmla="*/ 52769 h 89916"/>
                  <a:gd name="connsiteX20" fmla="*/ 52197 w 112218"/>
                  <a:gd name="connsiteY20" fmla="*/ 86487 h 89916"/>
                  <a:gd name="connsiteX21" fmla="*/ 57150 w 112218"/>
                  <a:gd name="connsiteY21" fmla="*/ 89916 h 89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2218" h="89916">
                    <a:moveTo>
                      <a:pt x="57150" y="89916"/>
                    </a:moveTo>
                    <a:cubicBezTo>
                      <a:pt x="60865" y="82201"/>
                      <a:pt x="64484" y="74581"/>
                      <a:pt x="69151" y="64865"/>
                    </a:cubicBezTo>
                    <a:cubicBezTo>
                      <a:pt x="78962" y="65151"/>
                      <a:pt x="89344" y="61341"/>
                      <a:pt x="93631" y="44482"/>
                    </a:cubicBezTo>
                    <a:cubicBezTo>
                      <a:pt x="94297" y="41910"/>
                      <a:pt x="99441" y="41338"/>
                      <a:pt x="102489" y="39624"/>
                    </a:cubicBezTo>
                    <a:cubicBezTo>
                      <a:pt x="108966" y="36004"/>
                      <a:pt x="114395" y="31528"/>
                      <a:pt x="111347" y="20383"/>
                    </a:cubicBezTo>
                    <a:cubicBezTo>
                      <a:pt x="95345" y="31528"/>
                      <a:pt x="95345" y="31528"/>
                      <a:pt x="75914" y="11335"/>
                    </a:cubicBezTo>
                    <a:cubicBezTo>
                      <a:pt x="77152" y="17812"/>
                      <a:pt x="78391" y="24289"/>
                      <a:pt x="79724" y="30671"/>
                    </a:cubicBezTo>
                    <a:cubicBezTo>
                      <a:pt x="80772" y="35624"/>
                      <a:pt x="82010" y="40576"/>
                      <a:pt x="83153" y="45529"/>
                    </a:cubicBezTo>
                    <a:cubicBezTo>
                      <a:pt x="78010" y="46958"/>
                      <a:pt x="72390" y="50768"/>
                      <a:pt x="67913" y="49149"/>
                    </a:cubicBezTo>
                    <a:cubicBezTo>
                      <a:pt x="61722" y="46863"/>
                      <a:pt x="56483" y="40576"/>
                      <a:pt x="48292" y="34004"/>
                    </a:cubicBezTo>
                    <a:cubicBezTo>
                      <a:pt x="54769" y="27527"/>
                      <a:pt x="59912" y="22384"/>
                      <a:pt x="66484" y="15812"/>
                    </a:cubicBezTo>
                    <a:cubicBezTo>
                      <a:pt x="57055" y="10668"/>
                      <a:pt x="47911" y="5810"/>
                      <a:pt x="37338" y="0"/>
                    </a:cubicBezTo>
                    <a:cubicBezTo>
                      <a:pt x="39148" y="6667"/>
                      <a:pt x="42386" y="12573"/>
                      <a:pt x="41529" y="17050"/>
                    </a:cubicBezTo>
                    <a:cubicBezTo>
                      <a:pt x="40100" y="23717"/>
                      <a:pt x="36767" y="32195"/>
                      <a:pt x="32290" y="34766"/>
                    </a:cubicBezTo>
                    <a:cubicBezTo>
                      <a:pt x="25622" y="38671"/>
                      <a:pt x="24860" y="30194"/>
                      <a:pt x="23813" y="23527"/>
                    </a:cubicBezTo>
                    <a:cubicBezTo>
                      <a:pt x="23241" y="19717"/>
                      <a:pt x="20669" y="16288"/>
                      <a:pt x="16859" y="12478"/>
                    </a:cubicBezTo>
                    <a:cubicBezTo>
                      <a:pt x="18097" y="29432"/>
                      <a:pt x="17907" y="43815"/>
                      <a:pt x="0" y="43720"/>
                    </a:cubicBezTo>
                    <a:cubicBezTo>
                      <a:pt x="7525" y="60103"/>
                      <a:pt x="15716" y="50101"/>
                      <a:pt x="24193" y="46101"/>
                    </a:cubicBezTo>
                    <a:cubicBezTo>
                      <a:pt x="24193" y="54007"/>
                      <a:pt x="24193" y="60293"/>
                      <a:pt x="24193" y="71723"/>
                    </a:cubicBezTo>
                    <a:cubicBezTo>
                      <a:pt x="32956" y="58865"/>
                      <a:pt x="37814" y="44387"/>
                      <a:pt x="49530" y="52769"/>
                    </a:cubicBezTo>
                    <a:cubicBezTo>
                      <a:pt x="61055" y="61055"/>
                      <a:pt x="56864" y="74200"/>
                      <a:pt x="52197" y="86487"/>
                    </a:cubicBezTo>
                    <a:cubicBezTo>
                      <a:pt x="53816" y="87821"/>
                      <a:pt x="55531" y="88868"/>
                      <a:pt x="57150" y="899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1CCEF2B8-7F19-49DA-A8DA-EFEC0C0D1CB9}"/>
                  </a:ext>
                </a:extLst>
              </p:cNvPr>
              <p:cNvSpPr/>
              <p:nvPr/>
            </p:nvSpPr>
            <p:spPr>
              <a:xfrm>
                <a:off x="3424762" y="2301953"/>
                <a:ext cx="67572" cy="67198"/>
              </a:xfrm>
              <a:custGeom>
                <a:avLst/>
                <a:gdLst>
                  <a:gd name="connsiteX0" fmla="*/ 67573 w 67572"/>
                  <a:gd name="connsiteY0" fmla="*/ 54054 h 67198"/>
                  <a:gd name="connsiteX1" fmla="*/ 47570 w 67572"/>
                  <a:gd name="connsiteY1" fmla="*/ 45196 h 67198"/>
                  <a:gd name="connsiteX2" fmla="*/ 44141 w 67572"/>
                  <a:gd name="connsiteY2" fmla="*/ 21955 h 67198"/>
                  <a:gd name="connsiteX3" fmla="*/ 22424 w 67572"/>
                  <a:gd name="connsiteY3" fmla="*/ 29003 h 67198"/>
                  <a:gd name="connsiteX4" fmla="*/ 18614 w 67572"/>
                  <a:gd name="connsiteY4" fmla="*/ 142 h 67198"/>
                  <a:gd name="connsiteX5" fmla="*/ 7660 w 67572"/>
                  <a:gd name="connsiteY5" fmla="*/ 21955 h 67198"/>
                  <a:gd name="connsiteX6" fmla="*/ 3946 w 67572"/>
                  <a:gd name="connsiteY6" fmla="*/ 39195 h 67198"/>
                  <a:gd name="connsiteX7" fmla="*/ 6041 w 67572"/>
                  <a:gd name="connsiteY7" fmla="*/ 67198 h 67198"/>
                  <a:gd name="connsiteX8" fmla="*/ 8899 w 67572"/>
                  <a:gd name="connsiteY8" fmla="*/ 58626 h 67198"/>
                  <a:gd name="connsiteX9" fmla="*/ 17376 w 67572"/>
                  <a:gd name="connsiteY9" fmla="*/ 43386 h 67198"/>
                  <a:gd name="connsiteX10" fmla="*/ 36521 w 67572"/>
                  <a:gd name="connsiteY10" fmla="*/ 50530 h 67198"/>
                  <a:gd name="connsiteX11" fmla="*/ 67573 w 67572"/>
                  <a:gd name="connsiteY11" fmla="*/ 54054 h 67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2" h="67198">
                    <a:moveTo>
                      <a:pt x="67573" y="54054"/>
                    </a:moveTo>
                    <a:cubicBezTo>
                      <a:pt x="60429" y="51196"/>
                      <a:pt x="52142" y="50625"/>
                      <a:pt x="47570" y="45196"/>
                    </a:cubicBezTo>
                    <a:cubicBezTo>
                      <a:pt x="44046" y="41005"/>
                      <a:pt x="45189" y="30622"/>
                      <a:pt x="44141" y="21955"/>
                    </a:cubicBezTo>
                    <a:cubicBezTo>
                      <a:pt x="36807" y="23288"/>
                      <a:pt x="31473" y="44148"/>
                      <a:pt x="22424" y="29003"/>
                    </a:cubicBezTo>
                    <a:cubicBezTo>
                      <a:pt x="18519" y="22431"/>
                      <a:pt x="19852" y="10906"/>
                      <a:pt x="18614" y="142"/>
                    </a:cubicBezTo>
                    <a:cubicBezTo>
                      <a:pt x="11661" y="-1191"/>
                      <a:pt x="6803" y="6905"/>
                      <a:pt x="7660" y="21955"/>
                    </a:cubicBezTo>
                    <a:cubicBezTo>
                      <a:pt x="8041" y="27574"/>
                      <a:pt x="6517" y="34432"/>
                      <a:pt x="3946" y="39195"/>
                    </a:cubicBezTo>
                    <a:cubicBezTo>
                      <a:pt x="-1579" y="49387"/>
                      <a:pt x="-1674" y="58054"/>
                      <a:pt x="6041" y="67198"/>
                    </a:cubicBezTo>
                    <a:cubicBezTo>
                      <a:pt x="7089" y="64055"/>
                      <a:pt x="7660" y="61102"/>
                      <a:pt x="8899" y="58626"/>
                    </a:cubicBezTo>
                    <a:cubicBezTo>
                      <a:pt x="11566" y="53101"/>
                      <a:pt x="14328" y="43576"/>
                      <a:pt x="17376" y="43386"/>
                    </a:cubicBezTo>
                    <a:cubicBezTo>
                      <a:pt x="23758" y="43005"/>
                      <a:pt x="31854" y="45386"/>
                      <a:pt x="36521" y="50530"/>
                    </a:cubicBezTo>
                    <a:cubicBezTo>
                      <a:pt x="47761" y="62912"/>
                      <a:pt x="58810" y="65770"/>
                      <a:pt x="67573" y="5405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14F7310D-90A6-4DAC-9717-02CEE63218B0}"/>
                  </a:ext>
                </a:extLst>
              </p:cNvPr>
              <p:cNvSpPr/>
              <p:nvPr/>
            </p:nvSpPr>
            <p:spPr>
              <a:xfrm>
                <a:off x="3545389" y="2547287"/>
                <a:ext cx="46101" cy="46419"/>
              </a:xfrm>
              <a:custGeom>
                <a:avLst/>
                <a:gdLst>
                  <a:gd name="connsiteX0" fmla="*/ 46101 w 46101"/>
                  <a:gd name="connsiteY0" fmla="*/ 43892 h 46419"/>
                  <a:gd name="connsiteX1" fmla="*/ 39338 w 46101"/>
                  <a:gd name="connsiteY1" fmla="*/ 4840 h 46419"/>
                  <a:gd name="connsiteX2" fmla="*/ 0 w 46101"/>
                  <a:gd name="connsiteY2" fmla="*/ 23128 h 46419"/>
                  <a:gd name="connsiteX3" fmla="*/ 14669 w 46101"/>
                  <a:gd name="connsiteY3" fmla="*/ 17889 h 46419"/>
                  <a:gd name="connsiteX4" fmla="*/ 46101 w 46101"/>
                  <a:gd name="connsiteY4" fmla="*/ 43892 h 46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101" h="46419">
                    <a:moveTo>
                      <a:pt x="46101" y="43892"/>
                    </a:moveTo>
                    <a:cubicBezTo>
                      <a:pt x="21812" y="17508"/>
                      <a:pt x="21717" y="17032"/>
                      <a:pt x="39338" y="4840"/>
                    </a:cubicBezTo>
                    <a:cubicBezTo>
                      <a:pt x="31718" y="-6590"/>
                      <a:pt x="7620" y="3316"/>
                      <a:pt x="0" y="23128"/>
                    </a:cubicBezTo>
                    <a:cubicBezTo>
                      <a:pt x="5810" y="21032"/>
                      <a:pt x="10287" y="19508"/>
                      <a:pt x="14669" y="17889"/>
                    </a:cubicBezTo>
                    <a:cubicBezTo>
                      <a:pt x="24860" y="45035"/>
                      <a:pt x="31147" y="50464"/>
                      <a:pt x="46101" y="4389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AB111794-ECD1-4B5C-9BF1-B56052337EBF}"/>
                  </a:ext>
                </a:extLst>
              </p:cNvPr>
              <p:cNvSpPr/>
              <p:nvPr/>
            </p:nvSpPr>
            <p:spPr>
              <a:xfrm>
                <a:off x="3458160" y="2470688"/>
                <a:ext cx="38746" cy="44575"/>
              </a:xfrm>
              <a:custGeom>
                <a:avLst/>
                <a:gdLst>
                  <a:gd name="connsiteX0" fmla="*/ 38747 w 38746"/>
                  <a:gd name="connsiteY0" fmla="*/ 37338 h 44575"/>
                  <a:gd name="connsiteX1" fmla="*/ 9600 w 38746"/>
                  <a:gd name="connsiteY1" fmla="*/ 0 h 44575"/>
                  <a:gd name="connsiteX2" fmla="*/ 3409 w 38746"/>
                  <a:gd name="connsiteY2" fmla="*/ 29528 h 44575"/>
                  <a:gd name="connsiteX3" fmla="*/ 38747 w 38746"/>
                  <a:gd name="connsiteY3" fmla="*/ 37338 h 44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746" h="44575">
                    <a:moveTo>
                      <a:pt x="38747" y="37338"/>
                    </a:moveTo>
                    <a:cubicBezTo>
                      <a:pt x="19506" y="33433"/>
                      <a:pt x="4743" y="27337"/>
                      <a:pt x="9600" y="0"/>
                    </a:cubicBezTo>
                    <a:cubicBezTo>
                      <a:pt x="-1068" y="6667"/>
                      <a:pt x="-2401" y="16478"/>
                      <a:pt x="3409" y="29528"/>
                    </a:cubicBezTo>
                    <a:cubicBezTo>
                      <a:pt x="10362" y="45339"/>
                      <a:pt x="23507" y="49911"/>
                      <a:pt x="38747" y="3733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E5EC8E33-9D3A-4830-9097-7308511E9393}"/>
                  </a:ext>
                </a:extLst>
              </p:cNvPr>
              <p:cNvSpPr/>
              <p:nvPr/>
            </p:nvSpPr>
            <p:spPr>
              <a:xfrm>
                <a:off x="3512242" y="2391629"/>
                <a:ext cx="39052" cy="29623"/>
              </a:xfrm>
              <a:custGeom>
                <a:avLst/>
                <a:gdLst>
                  <a:gd name="connsiteX0" fmla="*/ 4953 w 39052"/>
                  <a:gd name="connsiteY0" fmla="*/ 29624 h 29623"/>
                  <a:gd name="connsiteX1" fmla="*/ 39053 w 39052"/>
                  <a:gd name="connsiteY1" fmla="*/ 13146 h 29623"/>
                  <a:gd name="connsiteX2" fmla="*/ 27527 w 39052"/>
                  <a:gd name="connsiteY2" fmla="*/ 1 h 29623"/>
                  <a:gd name="connsiteX3" fmla="*/ 6763 w 39052"/>
                  <a:gd name="connsiteY3" fmla="*/ 6383 h 29623"/>
                  <a:gd name="connsiteX4" fmla="*/ 0 w 39052"/>
                  <a:gd name="connsiteY4" fmla="*/ 28386 h 29623"/>
                  <a:gd name="connsiteX5" fmla="*/ 4953 w 39052"/>
                  <a:gd name="connsiteY5" fmla="*/ 29624 h 29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052" h="29623">
                    <a:moveTo>
                      <a:pt x="4953" y="29624"/>
                    </a:moveTo>
                    <a:cubicBezTo>
                      <a:pt x="14192" y="12288"/>
                      <a:pt x="14192" y="12288"/>
                      <a:pt x="39053" y="13146"/>
                    </a:cubicBezTo>
                    <a:cubicBezTo>
                      <a:pt x="33623" y="6573"/>
                      <a:pt x="30480" y="-94"/>
                      <a:pt x="27527" y="1"/>
                    </a:cubicBezTo>
                    <a:cubicBezTo>
                      <a:pt x="20383" y="192"/>
                      <a:pt x="12001" y="1335"/>
                      <a:pt x="6763" y="6383"/>
                    </a:cubicBezTo>
                    <a:cubicBezTo>
                      <a:pt x="2572" y="10479"/>
                      <a:pt x="2096" y="20766"/>
                      <a:pt x="0" y="28386"/>
                    </a:cubicBezTo>
                    <a:cubicBezTo>
                      <a:pt x="1715" y="28767"/>
                      <a:pt x="3334" y="29147"/>
                      <a:pt x="4953" y="2962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30E25563-94FB-4236-B8F2-81FE8D0F788F}"/>
                  </a:ext>
                </a:extLst>
              </p:cNvPr>
              <p:cNvSpPr/>
              <p:nvPr/>
            </p:nvSpPr>
            <p:spPr>
              <a:xfrm>
                <a:off x="3704619" y="2359862"/>
                <a:ext cx="36032" cy="31101"/>
              </a:xfrm>
              <a:custGeom>
                <a:avLst/>
                <a:gdLst>
                  <a:gd name="connsiteX0" fmla="*/ 3742 w 36032"/>
                  <a:gd name="connsiteY0" fmla="*/ 31101 h 31101"/>
                  <a:gd name="connsiteX1" fmla="*/ 32698 w 36032"/>
                  <a:gd name="connsiteY1" fmla="*/ 25291 h 31101"/>
                  <a:gd name="connsiteX2" fmla="*/ 36032 w 36032"/>
                  <a:gd name="connsiteY2" fmla="*/ 23100 h 31101"/>
                  <a:gd name="connsiteX3" fmla="*/ 28126 w 36032"/>
                  <a:gd name="connsiteY3" fmla="*/ 4908 h 31101"/>
                  <a:gd name="connsiteX4" fmla="*/ 4981 w 36032"/>
                  <a:gd name="connsiteY4" fmla="*/ 7003 h 31101"/>
                  <a:gd name="connsiteX5" fmla="*/ 3742 w 36032"/>
                  <a:gd name="connsiteY5" fmla="*/ 31101 h 31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032" h="31101">
                    <a:moveTo>
                      <a:pt x="3742" y="31101"/>
                    </a:moveTo>
                    <a:cubicBezTo>
                      <a:pt x="13553" y="7765"/>
                      <a:pt x="14220" y="7670"/>
                      <a:pt x="32698" y="25291"/>
                    </a:cubicBezTo>
                    <a:cubicBezTo>
                      <a:pt x="33841" y="24529"/>
                      <a:pt x="34889" y="23862"/>
                      <a:pt x="36032" y="23100"/>
                    </a:cubicBezTo>
                    <a:cubicBezTo>
                      <a:pt x="33460" y="16909"/>
                      <a:pt x="32127" y="8622"/>
                      <a:pt x="28126" y="4908"/>
                    </a:cubicBezTo>
                    <a:cubicBezTo>
                      <a:pt x="20792" y="-1950"/>
                      <a:pt x="12029" y="-1950"/>
                      <a:pt x="4981" y="7003"/>
                    </a:cubicBezTo>
                    <a:cubicBezTo>
                      <a:pt x="-68" y="13385"/>
                      <a:pt x="-2544" y="20719"/>
                      <a:pt x="3742" y="3110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3A8CDDC5-48BA-4F0D-9045-DDBA7E618A59}"/>
                  </a:ext>
                </a:extLst>
              </p:cNvPr>
              <p:cNvSpPr/>
              <p:nvPr/>
            </p:nvSpPr>
            <p:spPr>
              <a:xfrm>
                <a:off x="3449912" y="2390992"/>
                <a:ext cx="27658" cy="24831"/>
              </a:xfrm>
              <a:custGeom>
                <a:avLst/>
                <a:gdLst>
                  <a:gd name="connsiteX0" fmla="*/ 27659 w 27658"/>
                  <a:gd name="connsiteY0" fmla="*/ 8449 h 24831"/>
                  <a:gd name="connsiteX1" fmla="*/ 12228 w 27658"/>
                  <a:gd name="connsiteY1" fmla="*/ 1591 h 24831"/>
                  <a:gd name="connsiteX2" fmla="*/ 608 w 27658"/>
                  <a:gd name="connsiteY2" fmla="*/ 24832 h 24831"/>
                  <a:gd name="connsiteX3" fmla="*/ 27659 w 27658"/>
                  <a:gd name="connsiteY3" fmla="*/ 8449 h 24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58" h="24831">
                    <a:moveTo>
                      <a:pt x="27659" y="8449"/>
                    </a:moveTo>
                    <a:cubicBezTo>
                      <a:pt x="25373" y="-219"/>
                      <a:pt x="18800" y="-1648"/>
                      <a:pt x="12228" y="1591"/>
                    </a:cubicBezTo>
                    <a:cubicBezTo>
                      <a:pt x="3465" y="5972"/>
                      <a:pt x="-1869" y="14069"/>
                      <a:pt x="608" y="24832"/>
                    </a:cubicBezTo>
                    <a:cubicBezTo>
                      <a:pt x="9656" y="19403"/>
                      <a:pt x="18229" y="14164"/>
                      <a:pt x="27659" y="84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1AEA8695-9952-4537-85F8-46A1EB4245BB}"/>
                  </a:ext>
                </a:extLst>
              </p:cNvPr>
              <p:cNvSpPr/>
              <p:nvPr/>
            </p:nvSpPr>
            <p:spPr>
              <a:xfrm>
                <a:off x="2474112" y="1177715"/>
                <a:ext cx="76822" cy="101522"/>
              </a:xfrm>
              <a:custGeom>
                <a:avLst/>
                <a:gdLst>
                  <a:gd name="connsiteX0" fmla="*/ 9144 w 76822"/>
                  <a:gd name="connsiteY0" fmla="*/ 430 h 101522"/>
                  <a:gd name="connsiteX1" fmla="*/ 25717 w 76822"/>
                  <a:gd name="connsiteY1" fmla="*/ 6716 h 101522"/>
                  <a:gd name="connsiteX2" fmla="*/ 71723 w 76822"/>
                  <a:gd name="connsiteY2" fmla="*/ 74439 h 101522"/>
                  <a:gd name="connsiteX3" fmla="*/ 76390 w 76822"/>
                  <a:gd name="connsiteY3" fmla="*/ 91870 h 101522"/>
                  <a:gd name="connsiteX4" fmla="*/ 60674 w 76822"/>
                  <a:gd name="connsiteY4" fmla="*/ 101490 h 101522"/>
                  <a:gd name="connsiteX5" fmla="*/ 0 w 76822"/>
                  <a:gd name="connsiteY5" fmla="*/ 13289 h 101522"/>
                  <a:gd name="connsiteX6" fmla="*/ 9144 w 76822"/>
                  <a:gd name="connsiteY6" fmla="*/ 430 h 101522"/>
                  <a:gd name="connsiteX7" fmla="*/ 62198 w 76822"/>
                  <a:gd name="connsiteY7" fmla="*/ 85869 h 101522"/>
                  <a:gd name="connsiteX8" fmla="*/ 14002 w 76822"/>
                  <a:gd name="connsiteY8" fmla="*/ 14241 h 101522"/>
                  <a:gd name="connsiteX9" fmla="*/ 62198 w 76822"/>
                  <a:gd name="connsiteY9" fmla="*/ 85869 h 101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6822" h="101522">
                    <a:moveTo>
                      <a:pt x="9144" y="430"/>
                    </a:moveTo>
                    <a:cubicBezTo>
                      <a:pt x="14002" y="-1189"/>
                      <a:pt x="22193" y="1954"/>
                      <a:pt x="25717" y="6716"/>
                    </a:cubicBezTo>
                    <a:cubicBezTo>
                      <a:pt x="41719" y="28529"/>
                      <a:pt x="56864" y="51389"/>
                      <a:pt x="71723" y="74439"/>
                    </a:cubicBezTo>
                    <a:cubicBezTo>
                      <a:pt x="74771" y="79106"/>
                      <a:pt x="78010" y="89393"/>
                      <a:pt x="76390" y="91870"/>
                    </a:cubicBezTo>
                    <a:cubicBezTo>
                      <a:pt x="72866" y="97109"/>
                      <a:pt x="65913" y="101966"/>
                      <a:pt x="60674" y="101490"/>
                    </a:cubicBezTo>
                    <a:cubicBezTo>
                      <a:pt x="36862" y="99299"/>
                      <a:pt x="286" y="48436"/>
                      <a:pt x="0" y="13289"/>
                    </a:cubicBezTo>
                    <a:cubicBezTo>
                      <a:pt x="1524" y="10907"/>
                      <a:pt x="4572" y="1954"/>
                      <a:pt x="9144" y="430"/>
                    </a:cubicBezTo>
                    <a:close/>
                    <a:moveTo>
                      <a:pt x="62198" y="85869"/>
                    </a:moveTo>
                    <a:cubicBezTo>
                      <a:pt x="46863" y="63104"/>
                      <a:pt x="31337" y="40054"/>
                      <a:pt x="14002" y="14241"/>
                    </a:cubicBezTo>
                    <a:cubicBezTo>
                      <a:pt x="16192" y="48436"/>
                      <a:pt x="41815" y="84250"/>
                      <a:pt x="62198" y="8586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E77F5611-E147-4BCC-B1CC-0C0A5C007442}"/>
                  </a:ext>
                </a:extLst>
              </p:cNvPr>
              <p:cNvSpPr/>
              <p:nvPr/>
            </p:nvSpPr>
            <p:spPr>
              <a:xfrm>
                <a:off x="2573927" y="1031055"/>
                <a:ext cx="36351" cy="136457"/>
              </a:xfrm>
              <a:custGeom>
                <a:avLst/>
                <a:gdLst>
                  <a:gd name="connsiteX0" fmla="*/ 1150 w 36351"/>
                  <a:gd name="connsiteY0" fmla="*/ 41077 h 136457"/>
                  <a:gd name="connsiteX1" fmla="*/ 8960 w 36351"/>
                  <a:gd name="connsiteY1" fmla="*/ 8121 h 136457"/>
                  <a:gd name="connsiteX2" fmla="*/ 21248 w 36351"/>
                  <a:gd name="connsiteY2" fmla="*/ 25 h 136457"/>
                  <a:gd name="connsiteX3" fmla="*/ 29820 w 36351"/>
                  <a:gd name="connsiteY3" fmla="*/ 12026 h 136457"/>
                  <a:gd name="connsiteX4" fmla="*/ 36297 w 36351"/>
                  <a:gd name="connsiteY4" fmla="*/ 70510 h 136457"/>
                  <a:gd name="connsiteX5" fmla="*/ 31344 w 36351"/>
                  <a:gd name="connsiteY5" fmla="*/ 120992 h 136457"/>
                  <a:gd name="connsiteX6" fmla="*/ 15247 w 36351"/>
                  <a:gd name="connsiteY6" fmla="*/ 136423 h 136457"/>
                  <a:gd name="connsiteX7" fmla="*/ 864 w 36351"/>
                  <a:gd name="connsiteY7" fmla="*/ 117563 h 136457"/>
                  <a:gd name="connsiteX8" fmla="*/ 674 w 36351"/>
                  <a:gd name="connsiteY8" fmla="*/ 103466 h 136457"/>
                  <a:gd name="connsiteX9" fmla="*/ 2198 w 36351"/>
                  <a:gd name="connsiteY9" fmla="*/ 68986 h 136457"/>
                  <a:gd name="connsiteX10" fmla="*/ 1150 w 36351"/>
                  <a:gd name="connsiteY10" fmla="*/ 41077 h 136457"/>
                  <a:gd name="connsiteX11" fmla="*/ 11723 w 36351"/>
                  <a:gd name="connsiteY11" fmla="*/ 124897 h 136457"/>
                  <a:gd name="connsiteX12" fmla="*/ 18009 w 36351"/>
                  <a:gd name="connsiteY12" fmla="*/ 20694 h 136457"/>
                  <a:gd name="connsiteX13" fmla="*/ 11723 w 36351"/>
                  <a:gd name="connsiteY13" fmla="*/ 124897 h 136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351" h="136457">
                    <a:moveTo>
                      <a:pt x="1150" y="41077"/>
                    </a:moveTo>
                    <a:cubicBezTo>
                      <a:pt x="2674" y="29838"/>
                      <a:pt x="5055" y="18408"/>
                      <a:pt x="8960" y="8121"/>
                    </a:cubicBezTo>
                    <a:cubicBezTo>
                      <a:pt x="10675" y="3739"/>
                      <a:pt x="17152" y="-356"/>
                      <a:pt x="21248" y="25"/>
                    </a:cubicBezTo>
                    <a:cubicBezTo>
                      <a:pt x="24486" y="310"/>
                      <a:pt x="29058" y="7264"/>
                      <a:pt x="29820" y="12026"/>
                    </a:cubicBezTo>
                    <a:cubicBezTo>
                      <a:pt x="32773" y="31362"/>
                      <a:pt x="35916" y="50888"/>
                      <a:pt x="36297" y="70510"/>
                    </a:cubicBezTo>
                    <a:cubicBezTo>
                      <a:pt x="36678" y="87369"/>
                      <a:pt x="35059" y="104895"/>
                      <a:pt x="31344" y="120992"/>
                    </a:cubicBezTo>
                    <a:cubicBezTo>
                      <a:pt x="29725" y="127945"/>
                      <a:pt x="20390" y="137089"/>
                      <a:pt x="15247" y="136423"/>
                    </a:cubicBezTo>
                    <a:cubicBezTo>
                      <a:pt x="9913" y="135661"/>
                      <a:pt x="4769" y="124993"/>
                      <a:pt x="864" y="117563"/>
                    </a:cubicBezTo>
                    <a:cubicBezTo>
                      <a:pt x="-850" y="114229"/>
                      <a:pt x="483" y="108229"/>
                      <a:pt x="674" y="103466"/>
                    </a:cubicBezTo>
                    <a:cubicBezTo>
                      <a:pt x="1150" y="90703"/>
                      <a:pt x="1721" y="77844"/>
                      <a:pt x="2198" y="68986"/>
                    </a:cubicBezTo>
                    <a:cubicBezTo>
                      <a:pt x="1626" y="56984"/>
                      <a:pt x="102" y="48793"/>
                      <a:pt x="1150" y="41077"/>
                    </a:cubicBezTo>
                    <a:close/>
                    <a:moveTo>
                      <a:pt x="11723" y="124897"/>
                    </a:moveTo>
                    <a:cubicBezTo>
                      <a:pt x="27439" y="112229"/>
                      <a:pt x="30963" y="41649"/>
                      <a:pt x="18009" y="20694"/>
                    </a:cubicBezTo>
                    <a:cubicBezTo>
                      <a:pt x="10008" y="54031"/>
                      <a:pt x="12485" y="88036"/>
                      <a:pt x="11723" y="12489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E43F04D2-BA3C-4889-8B32-28B31F8F8177}"/>
                  </a:ext>
                </a:extLst>
              </p:cNvPr>
              <p:cNvSpPr/>
              <p:nvPr/>
            </p:nvSpPr>
            <p:spPr>
              <a:xfrm>
                <a:off x="2686574" y="1080419"/>
                <a:ext cx="66691" cy="122995"/>
              </a:xfrm>
              <a:custGeom>
                <a:avLst/>
                <a:gdLst>
                  <a:gd name="connsiteX0" fmla="*/ 30235 w 66691"/>
                  <a:gd name="connsiteY0" fmla="*/ 114586 h 122995"/>
                  <a:gd name="connsiteX1" fmla="*/ 13947 w 66691"/>
                  <a:gd name="connsiteY1" fmla="*/ 122968 h 122995"/>
                  <a:gd name="connsiteX2" fmla="*/ 1469 w 66691"/>
                  <a:gd name="connsiteY2" fmla="*/ 115443 h 122995"/>
                  <a:gd name="connsiteX3" fmla="*/ 1755 w 66691"/>
                  <a:gd name="connsiteY3" fmla="*/ 97822 h 122995"/>
                  <a:gd name="connsiteX4" fmla="*/ 43665 w 66691"/>
                  <a:gd name="connsiteY4" fmla="*/ 14192 h 122995"/>
                  <a:gd name="connsiteX5" fmla="*/ 57191 w 66691"/>
                  <a:gd name="connsiteY5" fmla="*/ 0 h 122995"/>
                  <a:gd name="connsiteX6" fmla="*/ 66049 w 66691"/>
                  <a:gd name="connsiteY6" fmla="*/ 19717 h 122995"/>
                  <a:gd name="connsiteX7" fmla="*/ 66620 w 66691"/>
                  <a:gd name="connsiteY7" fmla="*/ 29242 h 122995"/>
                  <a:gd name="connsiteX8" fmla="*/ 30235 w 66691"/>
                  <a:gd name="connsiteY8" fmla="*/ 114586 h 122995"/>
                  <a:gd name="connsiteX9" fmla="*/ 9185 w 66691"/>
                  <a:gd name="connsiteY9" fmla="*/ 104299 h 122995"/>
                  <a:gd name="connsiteX10" fmla="*/ 55000 w 66691"/>
                  <a:gd name="connsiteY10" fmla="*/ 19717 h 122995"/>
                  <a:gd name="connsiteX11" fmla="*/ 9185 w 66691"/>
                  <a:gd name="connsiteY11" fmla="*/ 104299 h 122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6691" h="122995">
                    <a:moveTo>
                      <a:pt x="30235" y="114586"/>
                    </a:moveTo>
                    <a:cubicBezTo>
                      <a:pt x="25282" y="118491"/>
                      <a:pt x="19567" y="122396"/>
                      <a:pt x="13947" y="122968"/>
                    </a:cubicBezTo>
                    <a:cubicBezTo>
                      <a:pt x="9851" y="123349"/>
                      <a:pt x="3565" y="119729"/>
                      <a:pt x="1469" y="115443"/>
                    </a:cubicBezTo>
                    <a:cubicBezTo>
                      <a:pt x="-626" y="111062"/>
                      <a:pt x="-436" y="102394"/>
                      <a:pt x="1755" y="97822"/>
                    </a:cubicBezTo>
                    <a:cubicBezTo>
                      <a:pt x="15185" y="69532"/>
                      <a:pt x="29187" y="41624"/>
                      <a:pt x="43665" y="14192"/>
                    </a:cubicBezTo>
                    <a:cubicBezTo>
                      <a:pt x="46808" y="8287"/>
                      <a:pt x="52619" y="4667"/>
                      <a:pt x="57191" y="0"/>
                    </a:cubicBezTo>
                    <a:cubicBezTo>
                      <a:pt x="60143" y="6572"/>
                      <a:pt x="63477" y="12954"/>
                      <a:pt x="66049" y="19717"/>
                    </a:cubicBezTo>
                    <a:cubicBezTo>
                      <a:pt x="67097" y="22384"/>
                      <a:pt x="66525" y="26003"/>
                      <a:pt x="66620" y="29242"/>
                    </a:cubicBezTo>
                    <a:cubicBezTo>
                      <a:pt x="67001" y="52864"/>
                      <a:pt x="46237" y="102298"/>
                      <a:pt x="30235" y="114586"/>
                    </a:cubicBezTo>
                    <a:close/>
                    <a:moveTo>
                      <a:pt x="9185" y="104299"/>
                    </a:moveTo>
                    <a:cubicBezTo>
                      <a:pt x="35283" y="99631"/>
                      <a:pt x="60524" y="49435"/>
                      <a:pt x="55000" y="19717"/>
                    </a:cubicBezTo>
                    <a:cubicBezTo>
                      <a:pt x="39093" y="49054"/>
                      <a:pt x="24139" y="76676"/>
                      <a:pt x="9185" y="10429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D46B096D-B575-40ED-9F6C-E77A2D726BB7}"/>
                  </a:ext>
                </a:extLst>
              </p:cNvPr>
              <p:cNvSpPr/>
              <p:nvPr/>
            </p:nvSpPr>
            <p:spPr>
              <a:xfrm>
                <a:off x="2620924" y="1167106"/>
                <a:ext cx="53975" cy="120233"/>
              </a:xfrm>
              <a:custGeom>
                <a:avLst/>
                <a:gdLst>
                  <a:gd name="connsiteX0" fmla="*/ 53975 w 53975"/>
                  <a:gd name="connsiteY0" fmla="*/ 34756 h 120233"/>
                  <a:gd name="connsiteX1" fmla="*/ 35211 w 53975"/>
                  <a:gd name="connsiteY1" fmla="*/ 98288 h 120233"/>
                  <a:gd name="connsiteX2" fmla="*/ 16256 w 53975"/>
                  <a:gd name="connsiteY2" fmla="*/ 118576 h 120233"/>
                  <a:gd name="connsiteX3" fmla="*/ 2540 w 53975"/>
                  <a:gd name="connsiteY3" fmla="*/ 117528 h 120233"/>
                  <a:gd name="connsiteX4" fmla="*/ 540 w 53975"/>
                  <a:gd name="connsiteY4" fmla="*/ 100383 h 120233"/>
                  <a:gd name="connsiteX5" fmla="*/ 9779 w 53975"/>
                  <a:gd name="connsiteY5" fmla="*/ 65522 h 120233"/>
                  <a:gd name="connsiteX6" fmla="*/ 25781 w 53975"/>
                  <a:gd name="connsiteY6" fmla="*/ 11610 h 120233"/>
                  <a:gd name="connsiteX7" fmla="*/ 37116 w 53975"/>
                  <a:gd name="connsiteY7" fmla="*/ 85 h 120233"/>
                  <a:gd name="connsiteX8" fmla="*/ 48927 w 53975"/>
                  <a:gd name="connsiteY8" fmla="*/ 14563 h 120233"/>
                  <a:gd name="connsiteX9" fmla="*/ 50927 w 53975"/>
                  <a:gd name="connsiteY9" fmla="*/ 33423 h 120233"/>
                  <a:gd name="connsiteX10" fmla="*/ 53975 w 53975"/>
                  <a:gd name="connsiteY10" fmla="*/ 34756 h 120233"/>
                  <a:gd name="connsiteX11" fmla="*/ 33973 w 53975"/>
                  <a:gd name="connsiteY11" fmla="*/ 16659 h 120233"/>
                  <a:gd name="connsiteX12" fmla="*/ 12255 w 53975"/>
                  <a:gd name="connsiteY12" fmla="*/ 103527 h 120233"/>
                  <a:gd name="connsiteX13" fmla="*/ 33973 w 53975"/>
                  <a:gd name="connsiteY13" fmla="*/ 16659 h 120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3975" h="120233">
                    <a:moveTo>
                      <a:pt x="53975" y="34756"/>
                    </a:moveTo>
                    <a:cubicBezTo>
                      <a:pt x="47879" y="55997"/>
                      <a:pt x="42926" y="78000"/>
                      <a:pt x="35211" y="98288"/>
                    </a:cubicBezTo>
                    <a:cubicBezTo>
                      <a:pt x="31877" y="106956"/>
                      <a:pt x="23400" y="113433"/>
                      <a:pt x="16256" y="118576"/>
                    </a:cubicBezTo>
                    <a:cubicBezTo>
                      <a:pt x="12732" y="121148"/>
                      <a:pt x="5302" y="120672"/>
                      <a:pt x="2540" y="117528"/>
                    </a:cubicBezTo>
                    <a:cubicBezTo>
                      <a:pt x="-127" y="114480"/>
                      <a:pt x="-508" y="105813"/>
                      <a:pt x="540" y="100383"/>
                    </a:cubicBezTo>
                    <a:cubicBezTo>
                      <a:pt x="2826" y="88477"/>
                      <a:pt x="6540" y="77047"/>
                      <a:pt x="9779" y="65522"/>
                    </a:cubicBezTo>
                    <a:cubicBezTo>
                      <a:pt x="14923" y="47424"/>
                      <a:pt x="19685" y="29136"/>
                      <a:pt x="25781" y="11610"/>
                    </a:cubicBezTo>
                    <a:cubicBezTo>
                      <a:pt x="27591" y="6372"/>
                      <a:pt x="34258" y="-867"/>
                      <a:pt x="37116" y="85"/>
                    </a:cubicBezTo>
                    <a:cubicBezTo>
                      <a:pt x="41878" y="1704"/>
                      <a:pt x="46450" y="8467"/>
                      <a:pt x="48927" y="14563"/>
                    </a:cubicBezTo>
                    <a:cubicBezTo>
                      <a:pt x="51117" y="19802"/>
                      <a:pt x="50355" y="27041"/>
                      <a:pt x="50927" y="33423"/>
                    </a:cubicBezTo>
                    <a:cubicBezTo>
                      <a:pt x="51879" y="33804"/>
                      <a:pt x="52927" y="34280"/>
                      <a:pt x="53975" y="34756"/>
                    </a:cubicBezTo>
                    <a:close/>
                    <a:moveTo>
                      <a:pt x="33973" y="16659"/>
                    </a:moveTo>
                    <a:cubicBezTo>
                      <a:pt x="27019" y="44281"/>
                      <a:pt x="20161" y="71904"/>
                      <a:pt x="12255" y="103527"/>
                    </a:cubicBezTo>
                    <a:cubicBezTo>
                      <a:pt x="33401" y="87429"/>
                      <a:pt x="44640" y="43995"/>
                      <a:pt x="33973" y="166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71BBD59F-B7A2-463E-A2D6-5F76F2689659}"/>
                  </a:ext>
                </a:extLst>
              </p:cNvPr>
              <p:cNvSpPr/>
              <p:nvPr/>
            </p:nvSpPr>
            <p:spPr>
              <a:xfrm>
                <a:off x="2151195" y="3124399"/>
                <a:ext cx="68980" cy="68225"/>
              </a:xfrm>
              <a:custGeom>
                <a:avLst/>
                <a:gdLst>
                  <a:gd name="connsiteX0" fmla="*/ 68980 w 68980"/>
                  <a:gd name="connsiteY0" fmla="*/ 23897 h 68225"/>
                  <a:gd name="connsiteX1" fmla="*/ 28594 w 68980"/>
                  <a:gd name="connsiteY1" fmla="*/ 7704 h 68225"/>
                  <a:gd name="connsiteX2" fmla="*/ 2115 w 68980"/>
                  <a:gd name="connsiteY2" fmla="*/ 12277 h 68225"/>
                  <a:gd name="connsiteX3" fmla="*/ 2115 w 68980"/>
                  <a:gd name="connsiteY3" fmla="*/ 50091 h 68225"/>
                  <a:gd name="connsiteX4" fmla="*/ 25261 w 68980"/>
                  <a:gd name="connsiteY4" fmla="*/ 68188 h 68225"/>
                  <a:gd name="connsiteX5" fmla="*/ 15831 w 68980"/>
                  <a:gd name="connsiteY5" fmla="*/ 54282 h 68225"/>
                  <a:gd name="connsiteX6" fmla="*/ 6687 w 68980"/>
                  <a:gd name="connsiteY6" fmla="*/ 32279 h 68225"/>
                  <a:gd name="connsiteX7" fmla="*/ 10783 w 68980"/>
                  <a:gd name="connsiteY7" fmla="*/ 16468 h 68225"/>
                  <a:gd name="connsiteX8" fmla="*/ 24784 w 68980"/>
                  <a:gd name="connsiteY8" fmla="*/ 28183 h 68225"/>
                  <a:gd name="connsiteX9" fmla="*/ 45454 w 68980"/>
                  <a:gd name="connsiteY9" fmla="*/ 64283 h 68225"/>
                  <a:gd name="connsiteX10" fmla="*/ 56312 w 68980"/>
                  <a:gd name="connsiteY10" fmla="*/ 67902 h 68225"/>
                  <a:gd name="connsiteX11" fmla="*/ 57646 w 68980"/>
                  <a:gd name="connsiteY11" fmla="*/ 64093 h 68225"/>
                  <a:gd name="connsiteX12" fmla="*/ 45168 w 68980"/>
                  <a:gd name="connsiteY12" fmla="*/ 51805 h 68225"/>
                  <a:gd name="connsiteX13" fmla="*/ 33738 w 68980"/>
                  <a:gd name="connsiteY13" fmla="*/ 29517 h 68225"/>
                  <a:gd name="connsiteX14" fmla="*/ 38119 w 68980"/>
                  <a:gd name="connsiteY14" fmla="*/ 13039 h 68225"/>
                  <a:gd name="connsiteX15" fmla="*/ 50597 w 68980"/>
                  <a:gd name="connsiteY15" fmla="*/ 13229 h 68225"/>
                  <a:gd name="connsiteX16" fmla="*/ 68980 w 68980"/>
                  <a:gd name="connsiteY16" fmla="*/ 23897 h 68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8980" h="68225">
                    <a:moveTo>
                      <a:pt x="68980" y="23897"/>
                    </a:moveTo>
                    <a:cubicBezTo>
                      <a:pt x="59170" y="-1725"/>
                      <a:pt x="38119" y="-6107"/>
                      <a:pt x="28594" y="7704"/>
                    </a:cubicBezTo>
                    <a:cubicBezTo>
                      <a:pt x="17450" y="9324"/>
                      <a:pt x="3258" y="7990"/>
                      <a:pt x="2115" y="12277"/>
                    </a:cubicBezTo>
                    <a:cubicBezTo>
                      <a:pt x="-1028" y="23611"/>
                      <a:pt x="-362" y="37994"/>
                      <a:pt x="2115" y="50091"/>
                    </a:cubicBezTo>
                    <a:cubicBezTo>
                      <a:pt x="4210" y="60378"/>
                      <a:pt x="11163" y="68855"/>
                      <a:pt x="25261" y="68188"/>
                    </a:cubicBezTo>
                    <a:cubicBezTo>
                      <a:pt x="20784" y="61711"/>
                      <a:pt x="17831" y="58377"/>
                      <a:pt x="15831" y="54282"/>
                    </a:cubicBezTo>
                    <a:cubicBezTo>
                      <a:pt x="12307" y="47233"/>
                      <a:pt x="8211" y="40090"/>
                      <a:pt x="6687" y="32279"/>
                    </a:cubicBezTo>
                    <a:cubicBezTo>
                      <a:pt x="5734" y="27421"/>
                      <a:pt x="8401" y="17229"/>
                      <a:pt x="10783" y="16468"/>
                    </a:cubicBezTo>
                    <a:cubicBezTo>
                      <a:pt x="17164" y="14562"/>
                      <a:pt x="24022" y="15134"/>
                      <a:pt x="24784" y="28183"/>
                    </a:cubicBezTo>
                    <a:cubicBezTo>
                      <a:pt x="25737" y="44852"/>
                      <a:pt x="33738" y="56758"/>
                      <a:pt x="45454" y="64283"/>
                    </a:cubicBezTo>
                    <a:cubicBezTo>
                      <a:pt x="48692" y="66378"/>
                      <a:pt x="52693" y="66760"/>
                      <a:pt x="56312" y="67902"/>
                    </a:cubicBezTo>
                    <a:cubicBezTo>
                      <a:pt x="56788" y="66664"/>
                      <a:pt x="57169" y="65331"/>
                      <a:pt x="57646" y="64093"/>
                    </a:cubicBezTo>
                    <a:cubicBezTo>
                      <a:pt x="53455" y="60092"/>
                      <a:pt x="48502" y="56758"/>
                      <a:pt x="45168" y="51805"/>
                    </a:cubicBezTo>
                    <a:cubicBezTo>
                      <a:pt x="40596" y="45138"/>
                      <a:pt x="35929" y="37708"/>
                      <a:pt x="33738" y="29517"/>
                    </a:cubicBezTo>
                    <a:cubicBezTo>
                      <a:pt x="32500" y="24945"/>
                      <a:pt x="34976" y="16563"/>
                      <a:pt x="38119" y="13039"/>
                    </a:cubicBezTo>
                    <a:cubicBezTo>
                      <a:pt x="40405" y="10371"/>
                      <a:pt x="46692" y="11515"/>
                      <a:pt x="50597" y="13229"/>
                    </a:cubicBezTo>
                    <a:cubicBezTo>
                      <a:pt x="56979" y="15706"/>
                      <a:pt x="62884" y="20182"/>
                      <a:pt x="68980" y="2389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24E571D5-B983-4015-89C1-80E4243C2DB6}"/>
                  </a:ext>
                </a:extLst>
              </p:cNvPr>
              <p:cNvSpPr/>
              <p:nvPr/>
            </p:nvSpPr>
            <p:spPr>
              <a:xfrm>
                <a:off x="2304091" y="2987475"/>
                <a:ext cx="94807" cy="54331"/>
              </a:xfrm>
              <a:custGeom>
                <a:avLst/>
                <a:gdLst>
                  <a:gd name="connsiteX0" fmla="*/ 0 w 94807"/>
                  <a:gd name="connsiteY0" fmla="*/ 5468 h 54331"/>
                  <a:gd name="connsiteX1" fmla="*/ 23717 w 94807"/>
                  <a:gd name="connsiteY1" fmla="*/ 19375 h 54331"/>
                  <a:gd name="connsiteX2" fmla="*/ 38290 w 94807"/>
                  <a:gd name="connsiteY2" fmla="*/ 40997 h 54331"/>
                  <a:gd name="connsiteX3" fmla="*/ 42005 w 94807"/>
                  <a:gd name="connsiteY3" fmla="*/ 38234 h 54331"/>
                  <a:gd name="connsiteX4" fmla="*/ 38290 w 94807"/>
                  <a:gd name="connsiteY4" fmla="*/ 21661 h 54331"/>
                  <a:gd name="connsiteX5" fmla="*/ 40100 w 94807"/>
                  <a:gd name="connsiteY5" fmla="*/ 18518 h 54331"/>
                  <a:gd name="connsiteX6" fmla="*/ 53721 w 94807"/>
                  <a:gd name="connsiteY6" fmla="*/ 31376 h 54331"/>
                  <a:gd name="connsiteX7" fmla="*/ 62103 w 94807"/>
                  <a:gd name="connsiteY7" fmla="*/ 54332 h 54331"/>
                  <a:gd name="connsiteX8" fmla="*/ 94583 w 94807"/>
                  <a:gd name="connsiteY8" fmla="*/ 49855 h 54331"/>
                  <a:gd name="connsiteX9" fmla="*/ 72295 w 94807"/>
                  <a:gd name="connsiteY9" fmla="*/ 18803 h 54331"/>
                  <a:gd name="connsiteX10" fmla="*/ 54102 w 94807"/>
                  <a:gd name="connsiteY10" fmla="*/ 13755 h 54331"/>
                  <a:gd name="connsiteX11" fmla="*/ 7620 w 94807"/>
                  <a:gd name="connsiteY11" fmla="*/ 39 h 54331"/>
                  <a:gd name="connsiteX12" fmla="*/ 0 w 94807"/>
                  <a:gd name="connsiteY12" fmla="*/ 5468 h 54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4807" h="54331">
                    <a:moveTo>
                      <a:pt x="0" y="5468"/>
                    </a:moveTo>
                    <a:cubicBezTo>
                      <a:pt x="9430" y="10802"/>
                      <a:pt x="17526" y="13565"/>
                      <a:pt x="23717" y="19375"/>
                    </a:cubicBezTo>
                    <a:cubicBezTo>
                      <a:pt x="29623" y="24899"/>
                      <a:pt x="33528" y="33662"/>
                      <a:pt x="38290" y="40997"/>
                    </a:cubicBezTo>
                    <a:cubicBezTo>
                      <a:pt x="39529" y="40044"/>
                      <a:pt x="40767" y="39187"/>
                      <a:pt x="42005" y="38234"/>
                    </a:cubicBezTo>
                    <a:cubicBezTo>
                      <a:pt x="40767" y="32710"/>
                      <a:pt x="39529" y="27185"/>
                      <a:pt x="38290" y="21661"/>
                    </a:cubicBezTo>
                    <a:cubicBezTo>
                      <a:pt x="38862" y="20613"/>
                      <a:pt x="39529" y="19565"/>
                      <a:pt x="40100" y="18518"/>
                    </a:cubicBezTo>
                    <a:cubicBezTo>
                      <a:pt x="44767" y="22709"/>
                      <a:pt x="50387" y="25947"/>
                      <a:pt x="53721" y="31376"/>
                    </a:cubicBezTo>
                    <a:cubicBezTo>
                      <a:pt x="57340" y="37091"/>
                      <a:pt x="58769" y="44807"/>
                      <a:pt x="62103" y="54332"/>
                    </a:cubicBezTo>
                    <a:cubicBezTo>
                      <a:pt x="72295" y="23756"/>
                      <a:pt x="72295" y="23756"/>
                      <a:pt x="94583" y="49855"/>
                    </a:cubicBezTo>
                    <a:cubicBezTo>
                      <a:pt x="96488" y="32329"/>
                      <a:pt x="86011" y="18613"/>
                      <a:pt x="72295" y="18803"/>
                    </a:cubicBezTo>
                    <a:cubicBezTo>
                      <a:pt x="66199" y="18899"/>
                      <a:pt x="60103" y="15565"/>
                      <a:pt x="54102" y="13755"/>
                    </a:cubicBezTo>
                    <a:cubicBezTo>
                      <a:pt x="38671" y="9088"/>
                      <a:pt x="23241" y="4040"/>
                      <a:pt x="7620" y="39"/>
                    </a:cubicBezTo>
                    <a:cubicBezTo>
                      <a:pt x="5525" y="-437"/>
                      <a:pt x="2572" y="3563"/>
                      <a:pt x="0" y="546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3A7DC3AE-904F-4390-9DE4-7B2EAD0F0B14}"/>
                  </a:ext>
                </a:extLst>
              </p:cNvPr>
              <p:cNvSpPr/>
              <p:nvPr/>
            </p:nvSpPr>
            <p:spPr>
              <a:xfrm>
                <a:off x="2279167" y="2913322"/>
                <a:ext cx="94520" cy="51904"/>
              </a:xfrm>
              <a:custGeom>
                <a:avLst/>
                <a:gdLst>
                  <a:gd name="connsiteX0" fmla="*/ 63786 w 94520"/>
                  <a:gd name="connsiteY0" fmla="*/ 40855 h 51904"/>
                  <a:gd name="connsiteX1" fmla="*/ 61691 w 94520"/>
                  <a:gd name="connsiteY1" fmla="*/ 12852 h 51904"/>
                  <a:gd name="connsiteX2" fmla="*/ 83693 w 94520"/>
                  <a:gd name="connsiteY2" fmla="*/ 24853 h 51904"/>
                  <a:gd name="connsiteX3" fmla="*/ 93980 w 94520"/>
                  <a:gd name="connsiteY3" fmla="*/ 51904 h 51904"/>
                  <a:gd name="connsiteX4" fmla="*/ 61405 w 94520"/>
                  <a:gd name="connsiteY4" fmla="*/ 2755 h 51904"/>
                  <a:gd name="connsiteX5" fmla="*/ 28829 w 94520"/>
                  <a:gd name="connsiteY5" fmla="*/ 88 h 51904"/>
                  <a:gd name="connsiteX6" fmla="*/ 3874 w 94520"/>
                  <a:gd name="connsiteY6" fmla="*/ 8470 h 51904"/>
                  <a:gd name="connsiteX7" fmla="*/ 64 w 94520"/>
                  <a:gd name="connsiteY7" fmla="*/ 29044 h 51904"/>
                  <a:gd name="connsiteX8" fmla="*/ 34449 w 94520"/>
                  <a:gd name="connsiteY8" fmla="*/ 11328 h 51904"/>
                  <a:gd name="connsiteX9" fmla="*/ 60262 w 94520"/>
                  <a:gd name="connsiteY9" fmla="*/ 43522 h 51904"/>
                  <a:gd name="connsiteX10" fmla="*/ 63786 w 94520"/>
                  <a:gd name="connsiteY10" fmla="*/ 40855 h 5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4520" h="51904">
                    <a:moveTo>
                      <a:pt x="63786" y="40855"/>
                    </a:moveTo>
                    <a:cubicBezTo>
                      <a:pt x="63215" y="32854"/>
                      <a:pt x="62548" y="24853"/>
                      <a:pt x="61691" y="12852"/>
                    </a:cubicBezTo>
                    <a:cubicBezTo>
                      <a:pt x="70073" y="17138"/>
                      <a:pt x="78455" y="18757"/>
                      <a:pt x="83693" y="24853"/>
                    </a:cubicBezTo>
                    <a:cubicBezTo>
                      <a:pt x="88551" y="30378"/>
                      <a:pt x="89980" y="40665"/>
                      <a:pt x="93980" y="51904"/>
                    </a:cubicBezTo>
                    <a:cubicBezTo>
                      <a:pt x="97409" y="20281"/>
                      <a:pt x="84265" y="2755"/>
                      <a:pt x="61405" y="2755"/>
                    </a:cubicBezTo>
                    <a:cubicBezTo>
                      <a:pt x="50546" y="2755"/>
                      <a:pt x="39593" y="-579"/>
                      <a:pt x="28829" y="88"/>
                    </a:cubicBezTo>
                    <a:cubicBezTo>
                      <a:pt x="20352" y="660"/>
                      <a:pt x="11303" y="3517"/>
                      <a:pt x="3874" y="8470"/>
                    </a:cubicBezTo>
                    <a:cubicBezTo>
                      <a:pt x="350" y="10851"/>
                      <a:pt x="-222" y="20376"/>
                      <a:pt x="64" y="29044"/>
                    </a:cubicBezTo>
                    <a:cubicBezTo>
                      <a:pt x="9017" y="12090"/>
                      <a:pt x="19971" y="10089"/>
                      <a:pt x="34449" y="11328"/>
                    </a:cubicBezTo>
                    <a:cubicBezTo>
                      <a:pt x="51308" y="12756"/>
                      <a:pt x="53690" y="29997"/>
                      <a:pt x="60262" y="43522"/>
                    </a:cubicBezTo>
                    <a:cubicBezTo>
                      <a:pt x="61500" y="42665"/>
                      <a:pt x="62643" y="41712"/>
                      <a:pt x="63786" y="4085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3A444964-18E0-49D2-B157-BAD8D147A1C0}"/>
                  </a:ext>
                </a:extLst>
              </p:cNvPr>
              <p:cNvSpPr/>
              <p:nvPr/>
            </p:nvSpPr>
            <p:spPr>
              <a:xfrm>
                <a:off x="2666041" y="4043932"/>
                <a:ext cx="218217" cy="163830"/>
              </a:xfrm>
              <a:custGeom>
                <a:avLst/>
                <a:gdLst>
                  <a:gd name="connsiteX0" fmla="*/ 57626 w 218217"/>
                  <a:gd name="connsiteY0" fmla="*/ 95060 h 163830"/>
                  <a:gd name="connsiteX1" fmla="*/ 0 w 218217"/>
                  <a:gd name="connsiteY1" fmla="*/ 160115 h 163830"/>
                  <a:gd name="connsiteX2" fmla="*/ 2381 w 218217"/>
                  <a:gd name="connsiteY2" fmla="*/ 163830 h 163830"/>
                  <a:gd name="connsiteX3" fmla="*/ 16573 w 218217"/>
                  <a:gd name="connsiteY3" fmla="*/ 149638 h 163830"/>
                  <a:gd name="connsiteX4" fmla="*/ 87154 w 218217"/>
                  <a:gd name="connsiteY4" fmla="*/ 86678 h 163830"/>
                  <a:gd name="connsiteX5" fmla="*/ 105727 w 218217"/>
                  <a:gd name="connsiteY5" fmla="*/ 85058 h 163830"/>
                  <a:gd name="connsiteX6" fmla="*/ 157258 w 218217"/>
                  <a:gd name="connsiteY6" fmla="*/ 83439 h 163830"/>
                  <a:gd name="connsiteX7" fmla="*/ 167545 w 218217"/>
                  <a:gd name="connsiteY7" fmla="*/ 75152 h 163830"/>
                  <a:gd name="connsiteX8" fmla="*/ 104870 w 218217"/>
                  <a:gd name="connsiteY8" fmla="*/ 75438 h 163830"/>
                  <a:gd name="connsiteX9" fmla="*/ 218218 w 218217"/>
                  <a:gd name="connsiteY9" fmla="*/ 0 h 163830"/>
                  <a:gd name="connsiteX10" fmla="*/ 57245 w 218217"/>
                  <a:gd name="connsiteY10" fmla="*/ 95440 h 163830"/>
                  <a:gd name="connsiteX11" fmla="*/ 57626 w 218217"/>
                  <a:gd name="connsiteY11" fmla="*/ 95060 h 163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8217" h="163830">
                    <a:moveTo>
                      <a:pt x="57626" y="95060"/>
                    </a:moveTo>
                    <a:cubicBezTo>
                      <a:pt x="36385" y="114014"/>
                      <a:pt x="15716" y="133826"/>
                      <a:pt x="0" y="160115"/>
                    </a:cubicBezTo>
                    <a:cubicBezTo>
                      <a:pt x="762" y="161354"/>
                      <a:pt x="1619" y="162592"/>
                      <a:pt x="2381" y="163830"/>
                    </a:cubicBezTo>
                    <a:cubicBezTo>
                      <a:pt x="7048" y="159068"/>
                      <a:pt x="11621" y="154114"/>
                      <a:pt x="16573" y="149638"/>
                    </a:cubicBezTo>
                    <a:cubicBezTo>
                      <a:pt x="40005" y="128397"/>
                      <a:pt x="63151" y="106871"/>
                      <a:pt x="87154" y="86678"/>
                    </a:cubicBezTo>
                    <a:cubicBezTo>
                      <a:pt x="91726" y="82868"/>
                      <a:pt x="99917" y="83153"/>
                      <a:pt x="105727" y="85058"/>
                    </a:cubicBezTo>
                    <a:cubicBezTo>
                      <a:pt x="123254" y="90869"/>
                      <a:pt x="140303" y="90773"/>
                      <a:pt x="157258" y="83439"/>
                    </a:cubicBezTo>
                    <a:cubicBezTo>
                      <a:pt x="160972" y="81820"/>
                      <a:pt x="164401" y="79057"/>
                      <a:pt x="167545" y="75152"/>
                    </a:cubicBezTo>
                    <a:cubicBezTo>
                      <a:pt x="147352" y="77534"/>
                      <a:pt x="127540" y="85535"/>
                      <a:pt x="104870" y="75438"/>
                    </a:cubicBezTo>
                    <a:cubicBezTo>
                      <a:pt x="144685" y="50482"/>
                      <a:pt x="186880" y="38100"/>
                      <a:pt x="218218" y="0"/>
                    </a:cubicBezTo>
                    <a:cubicBezTo>
                      <a:pt x="164592" y="31813"/>
                      <a:pt x="110871" y="63627"/>
                      <a:pt x="57245" y="95440"/>
                    </a:cubicBezTo>
                    <a:cubicBezTo>
                      <a:pt x="57245" y="95440"/>
                      <a:pt x="57626" y="95060"/>
                      <a:pt x="57626" y="9506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5A507425-AEEE-4621-A7FE-DF39D4E78FDA}"/>
                  </a:ext>
                </a:extLst>
              </p:cNvPr>
              <p:cNvSpPr/>
              <p:nvPr/>
            </p:nvSpPr>
            <p:spPr>
              <a:xfrm>
                <a:off x="2317807" y="3297934"/>
                <a:ext cx="83568" cy="577500"/>
              </a:xfrm>
              <a:custGeom>
                <a:avLst/>
                <a:gdLst>
                  <a:gd name="connsiteX0" fmla="*/ 0 w 83568"/>
                  <a:gd name="connsiteY0" fmla="*/ 0 h 577500"/>
                  <a:gd name="connsiteX1" fmla="*/ 82868 w 83568"/>
                  <a:gd name="connsiteY1" fmla="*/ 577501 h 577500"/>
                  <a:gd name="connsiteX2" fmla="*/ 0 w 83568"/>
                  <a:gd name="connsiteY2" fmla="*/ 0 h 577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3568" h="577500">
                    <a:moveTo>
                      <a:pt x="0" y="0"/>
                    </a:moveTo>
                    <a:cubicBezTo>
                      <a:pt x="27718" y="192881"/>
                      <a:pt x="55340" y="385763"/>
                      <a:pt x="82868" y="577501"/>
                    </a:cubicBezTo>
                    <a:cubicBezTo>
                      <a:pt x="91345" y="539115"/>
                      <a:pt x="20574" y="32290"/>
                      <a:pt x="0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92DF09D4-554B-413D-89FB-10C9E685F150}"/>
                  </a:ext>
                </a:extLst>
              </p:cNvPr>
              <p:cNvSpPr/>
              <p:nvPr/>
            </p:nvSpPr>
            <p:spPr>
              <a:xfrm>
                <a:off x="2129974" y="3292410"/>
                <a:ext cx="65055" cy="201549"/>
              </a:xfrm>
              <a:custGeom>
                <a:avLst/>
                <a:gdLst>
                  <a:gd name="connsiteX0" fmla="*/ 0 w 65055"/>
                  <a:gd name="connsiteY0" fmla="*/ 201549 h 201549"/>
                  <a:gd name="connsiteX1" fmla="*/ 65056 w 65055"/>
                  <a:gd name="connsiteY1" fmla="*/ 0 h 201549"/>
                  <a:gd name="connsiteX2" fmla="*/ 0 w 65055"/>
                  <a:gd name="connsiteY2" fmla="*/ 201549 h 201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5055" h="201549">
                    <a:moveTo>
                      <a:pt x="0" y="201549"/>
                    </a:moveTo>
                    <a:cubicBezTo>
                      <a:pt x="21717" y="134398"/>
                      <a:pt x="43339" y="67151"/>
                      <a:pt x="65056" y="0"/>
                    </a:cubicBezTo>
                    <a:cubicBezTo>
                      <a:pt x="32385" y="61436"/>
                      <a:pt x="13811" y="130302"/>
                      <a:pt x="0" y="2015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71AE0069-DFA1-4A54-842E-F88DCF2ECF45}"/>
                  </a:ext>
                </a:extLst>
              </p:cNvPr>
              <p:cNvSpPr/>
              <p:nvPr/>
            </p:nvSpPr>
            <p:spPr>
              <a:xfrm>
                <a:off x="1612385" y="2826256"/>
                <a:ext cx="389477" cy="149256"/>
              </a:xfrm>
              <a:custGeom>
                <a:avLst/>
                <a:gdLst>
                  <a:gd name="connsiteX0" fmla="*/ 389477 w 389477"/>
                  <a:gd name="connsiteY0" fmla="*/ 143828 h 149256"/>
                  <a:gd name="connsiteX1" fmla="*/ 355187 w 389477"/>
                  <a:gd name="connsiteY1" fmla="*/ 130683 h 149256"/>
                  <a:gd name="connsiteX2" fmla="*/ 184214 w 389477"/>
                  <a:gd name="connsiteY2" fmla="*/ 90583 h 149256"/>
                  <a:gd name="connsiteX3" fmla="*/ 34862 w 389477"/>
                  <a:gd name="connsiteY3" fmla="*/ 20669 h 149256"/>
                  <a:gd name="connsiteX4" fmla="*/ 2476 w 389477"/>
                  <a:gd name="connsiteY4" fmla="*/ 0 h 149256"/>
                  <a:gd name="connsiteX5" fmla="*/ 0 w 389477"/>
                  <a:gd name="connsiteY5" fmla="*/ 5620 h 149256"/>
                  <a:gd name="connsiteX6" fmla="*/ 63722 w 389477"/>
                  <a:gd name="connsiteY6" fmla="*/ 49911 h 149256"/>
                  <a:gd name="connsiteX7" fmla="*/ 277559 w 389477"/>
                  <a:gd name="connsiteY7" fmla="*/ 123349 h 149256"/>
                  <a:gd name="connsiteX8" fmla="*/ 376714 w 389477"/>
                  <a:gd name="connsiteY8" fmla="*/ 147256 h 149256"/>
                  <a:gd name="connsiteX9" fmla="*/ 388334 w 389477"/>
                  <a:gd name="connsiteY9" fmla="*/ 149257 h 149256"/>
                  <a:gd name="connsiteX10" fmla="*/ 389477 w 389477"/>
                  <a:gd name="connsiteY10" fmla="*/ 143828 h 149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9477" h="149256">
                    <a:moveTo>
                      <a:pt x="389477" y="143828"/>
                    </a:moveTo>
                    <a:cubicBezTo>
                      <a:pt x="378047" y="139351"/>
                      <a:pt x="366903" y="133541"/>
                      <a:pt x="355187" y="130683"/>
                    </a:cubicBezTo>
                    <a:cubicBezTo>
                      <a:pt x="298228" y="117062"/>
                      <a:pt x="240887" y="105728"/>
                      <a:pt x="184214" y="90583"/>
                    </a:cubicBezTo>
                    <a:cubicBezTo>
                      <a:pt x="131921" y="76581"/>
                      <a:pt x="82582" y="50768"/>
                      <a:pt x="34862" y="20669"/>
                    </a:cubicBezTo>
                    <a:cubicBezTo>
                      <a:pt x="24003" y="13811"/>
                      <a:pt x="13240" y="6858"/>
                      <a:pt x="2476" y="0"/>
                    </a:cubicBezTo>
                    <a:cubicBezTo>
                      <a:pt x="1619" y="1905"/>
                      <a:pt x="857" y="3715"/>
                      <a:pt x="0" y="5620"/>
                    </a:cubicBezTo>
                    <a:cubicBezTo>
                      <a:pt x="21241" y="20479"/>
                      <a:pt x="41910" y="36767"/>
                      <a:pt x="63722" y="49911"/>
                    </a:cubicBezTo>
                    <a:cubicBezTo>
                      <a:pt x="131350" y="90583"/>
                      <a:pt x="204025" y="108966"/>
                      <a:pt x="277559" y="123349"/>
                    </a:cubicBezTo>
                    <a:cubicBezTo>
                      <a:pt x="310801" y="129826"/>
                      <a:pt x="343662" y="139255"/>
                      <a:pt x="376714" y="147256"/>
                    </a:cubicBezTo>
                    <a:cubicBezTo>
                      <a:pt x="380524" y="148209"/>
                      <a:pt x="384429" y="148590"/>
                      <a:pt x="388334" y="149257"/>
                    </a:cubicBezTo>
                    <a:cubicBezTo>
                      <a:pt x="388715" y="147447"/>
                      <a:pt x="389096" y="145637"/>
                      <a:pt x="389477" y="14382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5F0E08B5-9824-4E34-A986-E77C3A8FB71E}"/>
                  </a:ext>
                </a:extLst>
              </p:cNvPr>
              <p:cNvSpPr/>
              <p:nvPr/>
            </p:nvSpPr>
            <p:spPr>
              <a:xfrm>
                <a:off x="3624637" y="2696716"/>
                <a:ext cx="24289" cy="227933"/>
              </a:xfrm>
              <a:custGeom>
                <a:avLst/>
                <a:gdLst>
                  <a:gd name="connsiteX0" fmla="*/ 3715 w 24289"/>
                  <a:gd name="connsiteY0" fmla="*/ 227933 h 227933"/>
                  <a:gd name="connsiteX1" fmla="*/ 24289 w 24289"/>
                  <a:gd name="connsiteY1" fmla="*/ 476 h 227933"/>
                  <a:gd name="connsiteX2" fmla="*/ 20669 w 24289"/>
                  <a:gd name="connsiteY2" fmla="*/ 0 h 227933"/>
                  <a:gd name="connsiteX3" fmla="*/ 0 w 24289"/>
                  <a:gd name="connsiteY3" fmla="*/ 227457 h 227933"/>
                  <a:gd name="connsiteX4" fmla="*/ 3715 w 24289"/>
                  <a:gd name="connsiteY4" fmla="*/ 227933 h 227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89" h="227933">
                    <a:moveTo>
                      <a:pt x="3715" y="227933"/>
                    </a:moveTo>
                    <a:cubicBezTo>
                      <a:pt x="16002" y="152876"/>
                      <a:pt x="24384" y="77248"/>
                      <a:pt x="24289" y="476"/>
                    </a:cubicBezTo>
                    <a:cubicBezTo>
                      <a:pt x="23050" y="286"/>
                      <a:pt x="21812" y="95"/>
                      <a:pt x="20669" y="0"/>
                    </a:cubicBezTo>
                    <a:cubicBezTo>
                      <a:pt x="13811" y="75819"/>
                      <a:pt x="6953" y="151638"/>
                      <a:pt x="0" y="227457"/>
                    </a:cubicBezTo>
                    <a:cubicBezTo>
                      <a:pt x="1143" y="227648"/>
                      <a:pt x="2381" y="227838"/>
                      <a:pt x="3715" y="22793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79BD7031-0D72-42C3-B5D4-3B4D0BED50EE}"/>
                  </a:ext>
                </a:extLst>
              </p:cNvPr>
              <p:cNvSpPr/>
              <p:nvPr/>
            </p:nvSpPr>
            <p:spPr>
              <a:xfrm>
                <a:off x="2943885" y="726946"/>
                <a:ext cx="295941" cy="383190"/>
              </a:xfrm>
              <a:custGeom>
                <a:avLst/>
                <a:gdLst>
                  <a:gd name="connsiteX0" fmla="*/ 290893 w 295941"/>
                  <a:gd name="connsiteY0" fmla="*/ 0 h 383190"/>
                  <a:gd name="connsiteX1" fmla="*/ 245554 w 295941"/>
                  <a:gd name="connsiteY1" fmla="*/ 70295 h 383190"/>
                  <a:gd name="connsiteX2" fmla="*/ 206502 w 295941"/>
                  <a:gd name="connsiteY2" fmla="*/ 155067 h 383190"/>
                  <a:gd name="connsiteX3" fmla="*/ 122015 w 295941"/>
                  <a:gd name="connsiteY3" fmla="*/ 277940 h 383190"/>
                  <a:gd name="connsiteX4" fmla="*/ 33147 w 295941"/>
                  <a:gd name="connsiteY4" fmla="*/ 350425 h 383190"/>
                  <a:gd name="connsiteX5" fmla="*/ 0 w 295941"/>
                  <a:gd name="connsiteY5" fmla="*/ 377952 h 383190"/>
                  <a:gd name="connsiteX6" fmla="*/ 2381 w 295941"/>
                  <a:gd name="connsiteY6" fmla="*/ 383191 h 383190"/>
                  <a:gd name="connsiteX7" fmla="*/ 14478 w 295941"/>
                  <a:gd name="connsiteY7" fmla="*/ 377285 h 383190"/>
                  <a:gd name="connsiteX8" fmla="*/ 167450 w 295941"/>
                  <a:gd name="connsiteY8" fmla="*/ 242030 h 383190"/>
                  <a:gd name="connsiteX9" fmla="*/ 211931 w 295941"/>
                  <a:gd name="connsiteY9" fmla="*/ 164116 h 383190"/>
                  <a:gd name="connsiteX10" fmla="*/ 289179 w 295941"/>
                  <a:gd name="connsiteY10" fmla="*/ 17050 h 383190"/>
                  <a:gd name="connsiteX11" fmla="*/ 295942 w 295941"/>
                  <a:gd name="connsiteY11" fmla="*/ 4953 h 383190"/>
                  <a:gd name="connsiteX12" fmla="*/ 290893 w 295941"/>
                  <a:gd name="connsiteY12" fmla="*/ 0 h 38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95941" h="383190">
                    <a:moveTo>
                      <a:pt x="290893" y="0"/>
                    </a:moveTo>
                    <a:cubicBezTo>
                      <a:pt x="275654" y="23336"/>
                      <a:pt x="258985" y="45434"/>
                      <a:pt x="245554" y="70295"/>
                    </a:cubicBezTo>
                    <a:cubicBezTo>
                      <a:pt x="230981" y="97155"/>
                      <a:pt x="218218" y="125921"/>
                      <a:pt x="206502" y="155067"/>
                    </a:cubicBezTo>
                    <a:cubicBezTo>
                      <a:pt x="186404" y="205073"/>
                      <a:pt x="157829" y="245745"/>
                      <a:pt x="122015" y="277940"/>
                    </a:cubicBezTo>
                    <a:cubicBezTo>
                      <a:pt x="93345" y="303752"/>
                      <a:pt x="62865" y="326327"/>
                      <a:pt x="33147" y="350425"/>
                    </a:cubicBezTo>
                    <a:cubicBezTo>
                      <a:pt x="22003" y="359474"/>
                      <a:pt x="11049" y="368713"/>
                      <a:pt x="0" y="377952"/>
                    </a:cubicBezTo>
                    <a:cubicBezTo>
                      <a:pt x="762" y="379667"/>
                      <a:pt x="1619" y="381476"/>
                      <a:pt x="2381" y="383191"/>
                    </a:cubicBezTo>
                    <a:cubicBezTo>
                      <a:pt x="6382" y="381286"/>
                      <a:pt x="10668" y="379762"/>
                      <a:pt x="14478" y="377285"/>
                    </a:cubicBezTo>
                    <a:cubicBezTo>
                      <a:pt x="70485" y="341090"/>
                      <a:pt x="124301" y="300419"/>
                      <a:pt x="167450" y="242030"/>
                    </a:cubicBezTo>
                    <a:cubicBezTo>
                      <a:pt x="184690" y="218789"/>
                      <a:pt x="199834" y="192024"/>
                      <a:pt x="211931" y="164116"/>
                    </a:cubicBezTo>
                    <a:cubicBezTo>
                      <a:pt x="234315" y="112205"/>
                      <a:pt x="256413" y="60389"/>
                      <a:pt x="289179" y="17050"/>
                    </a:cubicBezTo>
                    <a:cubicBezTo>
                      <a:pt x="291846" y="13526"/>
                      <a:pt x="293751" y="8954"/>
                      <a:pt x="295942" y="4953"/>
                    </a:cubicBezTo>
                    <a:cubicBezTo>
                      <a:pt x="294322" y="3334"/>
                      <a:pt x="292608" y="1619"/>
                      <a:pt x="290893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9F4406E-1FDB-4EE8-A0FC-C961C19CF219}"/>
              </a:ext>
            </a:extLst>
          </p:cNvPr>
          <p:cNvGrpSpPr/>
          <p:nvPr/>
        </p:nvGrpSpPr>
        <p:grpSpPr>
          <a:xfrm>
            <a:off x="7231894" y="2500135"/>
            <a:ext cx="4178637" cy="982725"/>
            <a:chOff x="4093818" y="4564091"/>
            <a:chExt cx="4234027" cy="982725"/>
          </a:xfrm>
        </p:grpSpPr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5EC7A5F9-A62E-49C5-AC1B-3E1533BF0A81}"/>
                </a:ext>
              </a:extLst>
            </p:cNvPr>
            <p:cNvSpPr/>
            <p:nvPr/>
          </p:nvSpPr>
          <p:spPr>
            <a:xfrm>
              <a:off x="4093818" y="4564091"/>
              <a:ext cx="3847347" cy="6600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id-ID" sz="1600" dirty="0">
                  <a:solidFill>
                    <a:srgbClr val="361B00"/>
                  </a:solidFill>
                  <a:cs typeface="Segoe UI Light" panose="020B0502040204020203" pitchFamily="34" charset="0"/>
                </a:rPr>
                <a:t>As for the wind, it is predominantly from the south east</a:t>
              </a:r>
              <a:endParaRPr lang="en-US" sz="1600" dirty="0">
                <a:solidFill>
                  <a:srgbClr val="361B00"/>
                </a:solidFill>
                <a:cs typeface="Segoe UI Light" panose="020B0502040204020203" pitchFamily="34" charset="0"/>
              </a:endParaRPr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2DAAD674-CDBF-44ED-89A7-4B4D01226028}"/>
                </a:ext>
              </a:extLst>
            </p:cNvPr>
            <p:cNvSpPr/>
            <p:nvPr/>
          </p:nvSpPr>
          <p:spPr>
            <a:xfrm>
              <a:off x="7829812" y="5048783"/>
              <a:ext cx="498033" cy="49803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rgbClr val="FEFDF8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43212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0"/>
      <p:bldP spid="15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FB4D4839-7E1F-4AF1-85EE-C0789F6D6B20}"/>
              </a:ext>
            </a:extLst>
          </p:cNvPr>
          <p:cNvSpPr/>
          <p:nvPr/>
        </p:nvSpPr>
        <p:spPr>
          <a:xfrm flipH="1" flipV="1">
            <a:off x="9425" y="4753937"/>
            <a:ext cx="2293271" cy="2104063"/>
          </a:xfrm>
          <a:custGeom>
            <a:avLst/>
            <a:gdLst>
              <a:gd name="connsiteX0" fmla="*/ 4648 w 7391400"/>
              <a:gd name="connsiteY0" fmla="*/ 0 h 6591971"/>
              <a:gd name="connsiteX1" fmla="*/ 7371596 w 7391400"/>
              <a:gd name="connsiteY1" fmla="*/ 0 h 6591971"/>
              <a:gd name="connsiteX2" fmla="*/ 7391400 w 7391400"/>
              <a:gd name="connsiteY2" fmla="*/ 5950652 h 6591971"/>
              <a:gd name="connsiteX3" fmla="*/ 3529694 w 7391400"/>
              <a:gd name="connsiteY3" fmla="*/ 5465800 h 6591971"/>
              <a:gd name="connsiteX4" fmla="*/ 2981550 w 7391400"/>
              <a:gd name="connsiteY4" fmla="*/ 2062229 h 6591971"/>
              <a:gd name="connsiteX5" fmla="*/ 4648 w 7391400"/>
              <a:gd name="connsiteY5" fmla="*/ 0 h 6591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91400" h="6591971">
                <a:moveTo>
                  <a:pt x="4648" y="0"/>
                </a:moveTo>
                <a:lnTo>
                  <a:pt x="7371596" y="0"/>
                </a:lnTo>
                <a:cubicBezTo>
                  <a:pt x="7378197" y="1983551"/>
                  <a:pt x="7384799" y="3967101"/>
                  <a:pt x="7391400" y="5950652"/>
                </a:cubicBezTo>
                <a:cubicBezTo>
                  <a:pt x="6896311" y="6571165"/>
                  <a:pt x="4789466" y="7199770"/>
                  <a:pt x="3529694" y="5465800"/>
                </a:cubicBezTo>
                <a:cubicBezTo>
                  <a:pt x="2910240" y="4101497"/>
                  <a:pt x="3795384" y="3078814"/>
                  <a:pt x="2981550" y="2062229"/>
                </a:cubicBezTo>
                <a:cubicBezTo>
                  <a:pt x="2167716" y="1045644"/>
                  <a:pt x="-116596" y="2394604"/>
                  <a:pt x="4648" y="0"/>
                </a:cubicBezTo>
                <a:close/>
              </a:path>
            </a:pathLst>
          </a:custGeom>
          <a:solidFill>
            <a:schemeClr val="accent5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 dirty="0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177DFAEB-2D84-4553-A3A4-F2CBE37FB0F6}"/>
              </a:ext>
            </a:extLst>
          </p:cNvPr>
          <p:cNvSpPr/>
          <p:nvPr/>
        </p:nvSpPr>
        <p:spPr>
          <a:xfrm flipH="1">
            <a:off x="7231512" y="4186303"/>
            <a:ext cx="4951061" cy="2671697"/>
          </a:xfrm>
          <a:custGeom>
            <a:avLst/>
            <a:gdLst>
              <a:gd name="connsiteX0" fmla="*/ 0 w 3816138"/>
              <a:gd name="connsiteY0" fmla="*/ 0 h 3981450"/>
              <a:gd name="connsiteX1" fmla="*/ 3238500 w 3816138"/>
              <a:gd name="connsiteY1" fmla="*/ 1809750 h 3981450"/>
              <a:gd name="connsiteX2" fmla="*/ 3657600 w 3816138"/>
              <a:gd name="connsiteY2" fmla="*/ 3981450 h 3981450"/>
              <a:gd name="connsiteX3" fmla="*/ 38100 w 3816138"/>
              <a:gd name="connsiteY3" fmla="*/ 3962400 h 3981450"/>
              <a:gd name="connsiteX4" fmla="*/ 0 w 3816138"/>
              <a:gd name="connsiteY4" fmla="*/ 0 h 3981450"/>
              <a:gd name="connsiteX0" fmla="*/ 0 w 3816138"/>
              <a:gd name="connsiteY0" fmla="*/ 0 h 3981450"/>
              <a:gd name="connsiteX1" fmla="*/ 3238500 w 3816138"/>
              <a:gd name="connsiteY1" fmla="*/ 1809750 h 3981450"/>
              <a:gd name="connsiteX2" fmla="*/ 3657600 w 3816138"/>
              <a:gd name="connsiteY2" fmla="*/ 3981450 h 3981450"/>
              <a:gd name="connsiteX3" fmla="*/ 38100 w 3816138"/>
              <a:gd name="connsiteY3" fmla="*/ 3962400 h 3981450"/>
              <a:gd name="connsiteX4" fmla="*/ 0 w 3816138"/>
              <a:gd name="connsiteY4" fmla="*/ 0 h 3981450"/>
              <a:gd name="connsiteX0" fmla="*/ 0 w 3876554"/>
              <a:gd name="connsiteY0" fmla="*/ 0 h 3981450"/>
              <a:gd name="connsiteX1" fmla="*/ 3409950 w 3876554"/>
              <a:gd name="connsiteY1" fmla="*/ 2076450 h 3981450"/>
              <a:gd name="connsiteX2" fmla="*/ 3657600 w 3876554"/>
              <a:gd name="connsiteY2" fmla="*/ 3981450 h 3981450"/>
              <a:gd name="connsiteX3" fmla="*/ 38100 w 3876554"/>
              <a:gd name="connsiteY3" fmla="*/ 3962400 h 3981450"/>
              <a:gd name="connsiteX4" fmla="*/ 0 w 3876554"/>
              <a:gd name="connsiteY4" fmla="*/ 0 h 3981450"/>
              <a:gd name="connsiteX0" fmla="*/ 0 w 3916378"/>
              <a:gd name="connsiteY0" fmla="*/ 0 h 3981450"/>
              <a:gd name="connsiteX1" fmla="*/ 3409950 w 3916378"/>
              <a:gd name="connsiteY1" fmla="*/ 2076450 h 3981450"/>
              <a:gd name="connsiteX2" fmla="*/ 3657600 w 3916378"/>
              <a:gd name="connsiteY2" fmla="*/ 3981450 h 3981450"/>
              <a:gd name="connsiteX3" fmla="*/ 38100 w 3916378"/>
              <a:gd name="connsiteY3" fmla="*/ 3962400 h 3981450"/>
              <a:gd name="connsiteX4" fmla="*/ 0 w 3916378"/>
              <a:gd name="connsiteY4" fmla="*/ 0 h 3981450"/>
              <a:gd name="connsiteX0" fmla="*/ 0 w 3873335"/>
              <a:gd name="connsiteY0" fmla="*/ 0 h 3981450"/>
              <a:gd name="connsiteX1" fmla="*/ 3409950 w 3873335"/>
              <a:gd name="connsiteY1" fmla="*/ 2076450 h 3981450"/>
              <a:gd name="connsiteX2" fmla="*/ 3657600 w 3873335"/>
              <a:gd name="connsiteY2" fmla="*/ 3981450 h 3981450"/>
              <a:gd name="connsiteX3" fmla="*/ 38100 w 3873335"/>
              <a:gd name="connsiteY3" fmla="*/ 3962400 h 3981450"/>
              <a:gd name="connsiteX4" fmla="*/ 0 w 3873335"/>
              <a:gd name="connsiteY4" fmla="*/ 0 h 3981450"/>
              <a:gd name="connsiteX0" fmla="*/ 0 w 3786126"/>
              <a:gd name="connsiteY0" fmla="*/ 0 h 3981450"/>
              <a:gd name="connsiteX1" fmla="*/ 3409950 w 3786126"/>
              <a:gd name="connsiteY1" fmla="*/ 2076450 h 3981450"/>
              <a:gd name="connsiteX2" fmla="*/ 3657600 w 3786126"/>
              <a:gd name="connsiteY2" fmla="*/ 3981450 h 3981450"/>
              <a:gd name="connsiteX3" fmla="*/ 38100 w 3786126"/>
              <a:gd name="connsiteY3" fmla="*/ 3962400 h 3981450"/>
              <a:gd name="connsiteX4" fmla="*/ 0 w 3786126"/>
              <a:gd name="connsiteY4" fmla="*/ 0 h 3981450"/>
              <a:gd name="connsiteX0" fmla="*/ 0 w 3786126"/>
              <a:gd name="connsiteY0" fmla="*/ 0 h 3981450"/>
              <a:gd name="connsiteX1" fmla="*/ 3409950 w 3786126"/>
              <a:gd name="connsiteY1" fmla="*/ 2076450 h 3981450"/>
              <a:gd name="connsiteX2" fmla="*/ 3657600 w 3786126"/>
              <a:gd name="connsiteY2" fmla="*/ 3981450 h 3981450"/>
              <a:gd name="connsiteX3" fmla="*/ 0 w 3786126"/>
              <a:gd name="connsiteY3" fmla="*/ 3981450 h 3981450"/>
              <a:gd name="connsiteX4" fmla="*/ 0 w 3786126"/>
              <a:gd name="connsiteY4" fmla="*/ 0 h 3981450"/>
              <a:gd name="connsiteX0" fmla="*/ 0 w 3786126"/>
              <a:gd name="connsiteY0" fmla="*/ 0 h 3981450"/>
              <a:gd name="connsiteX1" fmla="*/ 3409950 w 3786126"/>
              <a:gd name="connsiteY1" fmla="*/ 2076450 h 3981450"/>
              <a:gd name="connsiteX2" fmla="*/ 3657600 w 3786126"/>
              <a:gd name="connsiteY2" fmla="*/ 3981450 h 3981450"/>
              <a:gd name="connsiteX3" fmla="*/ 0 w 3786126"/>
              <a:gd name="connsiteY3" fmla="*/ 3981450 h 3981450"/>
              <a:gd name="connsiteX4" fmla="*/ 0 w 3786126"/>
              <a:gd name="connsiteY4" fmla="*/ 0 h 3981450"/>
              <a:gd name="connsiteX0" fmla="*/ 0 w 3786126"/>
              <a:gd name="connsiteY0" fmla="*/ 0 h 3981450"/>
              <a:gd name="connsiteX1" fmla="*/ 3409950 w 3786126"/>
              <a:gd name="connsiteY1" fmla="*/ 2076450 h 3981450"/>
              <a:gd name="connsiteX2" fmla="*/ 3657600 w 3786126"/>
              <a:gd name="connsiteY2" fmla="*/ 3981450 h 3981450"/>
              <a:gd name="connsiteX3" fmla="*/ 0 w 3786126"/>
              <a:gd name="connsiteY3" fmla="*/ 3981450 h 3981450"/>
              <a:gd name="connsiteX4" fmla="*/ 0 w 3786126"/>
              <a:gd name="connsiteY4" fmla="*/ 0 h 3981450"/>
              <a:gd name="connsiteX0" fmla="*/ 0 w 4032226"/>
              <a:gd name="connsiteY0" fmla="*/ 0 h 4003693"/>
              <a:gd name="connsiteX1" fmla="*/ 3409950 w 4032226"/>
              <a:gd name="connsiteY1" fmla="*/ 2076450 h 4003693"/>
              <a:gd name="connsiteX2" fmla="*/ 3943350 w 4032226"/>
              <a:gd name="connsiteY2" fmla="*/ 4003693 h 4003693"/>
              <a:gd name="connsiteX3" fmla="*/ 0 w 4032226"/>
              <a:gd name="connsiteY3" fmla="*/ 3981450 h 4003693"/>
              <a:gd name="connsiteX4" fmla="*/ 0 w 4032226"/>
              <a:gd name="connsiteY4" fmla="*/ 0 h 4003693"/>
              <a:gd name="connsiteX0" fmla="*/ 0 w 3948509"/>
              <a:gd name="connsiteY0" fmla="*/ 0 h 4003693"/>
              <a:gd name="connsiteX1" fmla="*/ 3409950 w 3948509"/>
              <a:gd name="connsiteY1" fmla="*/ 2076450 h 4003693"/>
              <a:gd name="connsiteX2" fmla="*/ 3943350 w 3948509"/>
              <a:gd name="connsiteY2" fmla="*/ 4003693 h 4003693"/>
              <a:gd name="connsiteX3" fmla="*/ 0 w 3948509"/>
              <a:gd name="connsiteY3" fmla="*/ 3981450 h 4003693"/>
              <a:gd name="connsiteX4" fmla="*/ 0 w 3948509"/>
              <a:gd name="connsiteY4" fmla="*/ 0 h 4003693"/>
              <a:gd name="connsiteX0" fmla="*/ 0 w 3943350"/>
              <a:gd name="connsiteY0" fmla="*/ 0 h 4003693"/>
              <a:gd name="connsiteX1" fmla="*/ 3333750 w 3943350"/>
              <a:gd name="connsiteY1" fmla="*/ 1942994 h 4003693"/>
              <a:gd name="connsiteX2" fmla="*/ 3943350 w 3943350"/>
              <a:gd name="connsiteY2" fmla="*/ 4003693 h 4003693"/>
              <a:gd name="connsiteX3" fmla="*/ 0 w 3943350"/>
              <a:gd name="connsiteY3" fmla="*/ 3981450 h 4003693"/>
              <a:gd name="connsiteX4" fmla="*/ 0 w 3943350"/>
              <a:gd name="connsiteY4" fmla="*/ 0 h 4003693"/>
              <a:gd name="connsiteX0" fmla="*/ 0 w 4152900"/>
              <a:gd name="connsiteY0" fmla="*/ 0 h 3981450"/>
              <a:gd name="connsiteX1" fmla="*/ 3333750 w 4152900"/>
              <a:gd name="connsiteY1" fmla="*/ 1942994 h 3981450"/>
              <a:gd name="connsiteX2" fmla="*/ 4152900 w 4152900"/>
              <a:gd name="connsiteY2" fmla="*/ 3981450 h 3981450"/>
              <a:gd name="connsiteX3" fmla="*/ 0 w 4152900"/>
              <a:gd name="connsiteY3" fmla="*/ 3981450 h 3981450"/>
              <a:gd name="connsiteX4" fmla="*/ 0 w 4152900"/>
              <a:gd name="connsiteY4" fmla="*/ 0 h 3981450"/>
              <a:gd name="connsiteX0" fmla="*/ 0 w 4152900"/>
              <a:gd name="connsiteY0" fmla="*/ 0 h 3981450"/>
              <a:gd name="connsiteX1" fmla="*/ 3333750 w 4152900"/>
              <a:gd name="connsiteY1" fmla="*/ 1942994 h 3981450"/>
              <a:gd name="connsiteX2" fmla="*/ 4152900 w 4152900"/>
              <a:gd name="connsiteY2" fmla="*/ 3981450 h 3981450"/>
              <a:gd name="connsiteX3" fmla="*/ 0 w 4152900"/>
              <a:gd name="connsiteY3" fmla="*/ 3981450 h 3981450"/>
              <a:gd name="connsiteX4" fmla="*/ 0 w 4152900"/>
              <a:gd name="connsiteY4" fmla="*/ 0 h 3981450"/>
              <a:gd name="connsiteX0" fmla="*/ 0 w 4152900"/>
              <a:gd name="connsiteY0" fmla="*/ 0 h 3981450"/>
              <a:gd name="connsiteX1" fmla="*/ 3200400 w 4152900"/>
              <a:gd name="connsiteY1" fmla="*/ 1720566 h 3981450"/>
              <a:gd name="connsiteX2" fmla="*/ 4152900 w 4152900"/>
              <a:gd name="connsiteY2" fmla="*/ 3981450 h 3981450"/>
              <a:gd name="connsiteX3" fmla="*/ 0 w 4152900"/>
              <a:gd name="connsiteY3" fmla="*/ 3981450 h 3981450"/>
              <a:gd name="connsiteX4" fmla="*/ 0 w 4152900"/>
              <a:gd name="connsiteY4" fmla="*/ 0 h 3981450"/>
              <a:gd name="connsiteX0" fmla="*/ 0 w 4152900"/>
              <a:gd name="connsiteY0" fmla="*/ 0 h 3981450"/>
              <a:gd name="connsiteX1" fmla="*/ 3200400 w 4152900"/>
              <a:gd name="connsiteY1" fmla="*/ 1720566 h 3981450"/>
              <a:gd name="connsiteX2" fmla="*/ 4152900 w 4152900"/>
              <a:gd name="connsiteY2" fmla="*/ 3981450 h 3981450"/>
              <a:gd name="connsiteX3" fmla="*/ 0 w 4152900"/>
              <a:gd name="connsiteY3" fmla="*/ 3981450 h 3981450"/>
              <a:gd name="connsiteX4" fmla="*/ 0 w 4152900"/>
              <a:gd name="connsiteY4" fmla="*/ 0 h 3981450"/>
              <a:gd name="connsiteX0" fmla="*/ 0 w 4152900"/>
              <a:gd name="connsiteY0" fmla="*/ 314198 h 4295648"/>
              <a:gd name="connsiteX1" fmla="*/ 1607574 w 4152900"/>
              <a:gd name="connsiteY1" fmla="*/ 305635 h 4295648"/>
              <a:gd name="connsiteX2" fmla="*/ 3200400 w 4152900"/>
              <a:gd name="connsiteY2" fmla="*/ 2034764 h 4295648"/>
              <a:gd name="connsiteX3" fmla="*/ 4152900 w 4152900"/>
              <a:gd name="connsiteY3" fmla="*/ 4295648 h 4295648"/>
              <a:gd name="connsiteX4" fmla="*/ 0 w 4152900"/>
              <a:gd name="connsiteY4" fmla="*/ 4295648 h 4295648"/>
              <a:gd name="connsiteX5" fmla="*/ 0 w 4152900"/>
              <a:gd name="connsiteY5" fmla="*/ 314198 h 4295648"/>
              <a:gd name="connsiteX0" fmla="*/ 0 w 4152900"/>
              <a:gd name="connsiteY0" fmla="*/ 314198 h 4295648"/>
              <a:gd name="connsiteX1" fmla="*/ 1607574 w 4152900"/>
              <a:gd name="connsiteY1" fmla="*/ 305635 h 4295648"/>
              <a:gd name="connsiteX2" fmla="*/ 3200400 w 4152900"/>
              <a:gd name="connsiteY2" fmla="*/ 2034764 h 4295648"/>
              <a:gd name="connsiteX3" fmla="*/ 4152900 w 4152900"/>
              <a:gd name="connsiteY3" fmla="*/ 4295648 h 4295648"/>
              <a:gd name="connsiteX4" fmla="*/ 0 w 4152900"/>
              <a:gd name="connsiteY4" fmla="*/ 4295648 h 4295648"/>
              <a:gd name="connsiteX5" fmla="*/ 0 w 4152900"/>
              <a:gd name="connsiteY5" fmla="*/ 314198 h 4295648"/>
              <a:gd name="connsiteX0" fmla="*/ 0 w 4152900"/>
              <a:gd name="connsiteY0" fmla="*/ 314198 h 4295648"/>
              <a:gd name="connsiteX1" fmla="*/ 1607574 w 4152900"/>
              <a:gd name="connsiteY1" fmla="*/ 305635 h 4295648"/>
              <a:gd name="connsiteX2" fmla="*/ 2073011 w 4152900"/>
              <a:gd name="connsiteY2" fmla="*/ 2171760 h 4295648"/>
              <a:gd name="connsiteX3" fmla="*/ 4152900 w 4152900"/>
              <a:gd name="connsiteY3" fmla="*/ 4295648 h 4295648"/>
              <a:gd name="connsiteX4" fmla="*/ 0 w 4152900"/>
              <a:gd name="connsiteY4" fmla="*/ 4295648 h 4295648"/>
              <a:gd name="connsiteX5" fmla="*/ 0 w 4152900"/>
              <a:gd name="connsiteY5" fmla="*/ 314198 h 4295648"/>
              <a:gd name="connsiteX0" fmla="*/ 0 w 4152900"/>
              <a:gd name="connsiteY0" fmla="*/ 134448 h 4115898"/>
              <a:gd name="connsiteX1" fmla="*/ 1607574 w 4152900"/>
              <a:gd name="connsiteY1" fmla="*/ 125885 h 4115898"/>
              <a:gd name="connsiteX2" fmla="*/ 2073011 w 4152900"/>
              <a:gd name="connsiteY2" fmla="*/ 1992010 h 4115898"/>
              <a:gd name="connsiteX3" fmla="*/ 4152900 w 4152900"/>
              <a:gd name="connsiteY3" fmla="*/ 4115898 h 4115898"/>
              <a:gd name="connsiteX4" fmla="*/ 0 w 4152900"/>
              <a:gd name="connsiteY4" fmla="*/ 4115898 h 4115898"/>
              <a:gd name="connsiteX5" fmla="*/ 0 w 4152900"/>
              <a:gd name="connsiteY5" fmla="*/ 134448 h 4115898"/>
              <a:gd name="connsiteX0" fmla="*/ 0 w 4152900"/>
              <a:gd name="connsiteY0" fmla="*/ 8563 h 3990013"/>
              <a:gd name="connsiteX1" fmla="*/ 1607574 w 4152900"/>
              <a:gd name="connsiteY1" fmla="*/ 0 h 3990013"/>
              <a:gd name="connsiteX2" fmla="*/ 2073011 w 4152900"/>
              <a:gd name="connsiteY2" fmla="*/ 1866125 h 3990013"/>
              <a:gd name="connsiteX3" fmla="*/ 4152900 w 4152900"/>
              <a:gd name="connsiteY3" fmla="*/ 3990013 h 3990013"/>
              <a:gd name="connsiteX4" fmla="*/ 0 w 4152900"/>
              <a:gd name="connsiteY4" fmla="*/ 3990013 h 3990013"/>
              <a:gd name="connsiteX5" fmla="*/ 0 w 4152900"/>
              <a:gd name="connsiteY5" fmla="*/ 8563 h 3990013"/>
              <a:gd name="connsiteX0" fmla="*/ 0 w 4152900"/>
              <a:gd name="connsiteY0" fmla="*/ 8563 h 3990013"/>
              <a:gd name="connsiteX1" fmla="*/ 1607574 w 4152900"/>
              <a:gd name="connsiteY1" fmla="*/ 0 h 3990013"/>
              <a:gd name="connsiteX2" fmla="*/ 2073011 w 4152900"/>
              <a:gd name="connsiteY2" fmla="*/ 1866125 h 3990013"/>
              <a:gd name="connsiteX3" fmla="*/ 4152900 w 4152900"/>
              <a:gd name="connsiteY3" fmla="*/ 3990013 h 3990013"/>
              <a:gd name="connsiteX4" fmla="*/ 0 w 4152900"/>
              <a:gd name="connsiteY4" fmla="*/ 3990013 h 3990013"/>
              <a:gd name="connsiteX5" fmla="*/ 0 w 4152900"/>
              <a:gd name="connsiteY5" fmla="*/ 8563 h 3990013"/>
              <a:gd name="connsiteX0" fmla="*/ 0 w 4152900"/>
              <a:gd name="connsiteY0" fmla="*/ 51923 h 4033373"/>
              <a:gd name="connsiteX1" fmla="*/ 2073011 w 4152900"/>
              <a:gd name="connsiteY1" fmla="*/ 1909485 h 4033373"/>
              <a:gd name="connsiteX2" fmla="*/ 4152900 w 4152900"/>
              <a:gd name="connsiteY2" fmla="*/ 4033373 h 4033373"/>
              <a:gd name="connsiteX3" fmla="*/ 0 w 4152900"/>
              <a:gd name="connsiteY3" fmla="*/ 4033373 h 4033373"/>
              <a:gd name="connsiteX4" fmla="*/ 0 w 4152900"/>
              <a:gd name="connsiteY4" fmla="*/ 51923 h 4033373"/>
              <a:gd name="connsiteX0" fmla="*/ 0 w 4152900"/>
              <a:gd name="connsiteY0" fmla="*/ 39460 h 4020910"/>
              <a:gd name="connsiteX1" fmla="*/ 1759618 w 4152900"/>
              <a:gd name="connsiteY1" fmla="*/ 2475397 h 4020910"/>
              <a:gd name="connsiteX2" fmla="*/ 4152900 w 4152900"/>
              <a:gd name="connsiteY2" fmla="*/ 4020910 h 4020910"/>
              <a:gd name="connsiteX3" fmla="*/ 0 w 4152900"/>
              <a:gd name="connsiteY3" fmla="*/ 4020910 h 4020910"/>
              <a:gd name="connsiteX4" fmla="*/ 0 w 4152900"/>
              <a:gd name="connsiteY4" fmla="*/ 39460 h 4020910"/>
              <a:gd name="connsiteX0" fmla="*/ 0 w 4152900"/>
              <a:gd name="connsiteY0" fmla="*/ 48924 h 4030374"/>
              <a:gd name="connsiteX1" fmla="*/ 1759618 w 4152900"/>
              <a:gd name="connsiteY1" fmla="*/ 2484861 h 4030374"/>
              <a:gd name="connsiteX2" fmla="*/ 4152900 w 4152900"/>
              <a:gd name="connsiteY2" fmla="*/ 4030374 h 4030374"/>
              <a:gd name="connsiteX3" fmla="*/ 0 w 4152900"/>
              <a:gd name="connsiteY3" fmla="*/ 4030374 h 4030374"/>
              <a:gd name="connsiteX4" fmla="*/ 0 w 4152900"/>
              <a:gd name="connsiteY4" fmla="*/ 48924 h 4030374"/>
              <a:gd name="connsiteX0" fmla="*/ 0 w 4152900"/>
              <a:gd name="connsiteY0" fmla="*/ 0 h 3981450"/>
              <a:gd name="connsiteX1" fmla="*/ 1759618 w 4152900"/>
              <a:gd name="connsiteY1" fmla="*/ 2435937 h 3981450"/>
              <a:gd name="connsiteX2" fmla="*/ 4152900 w 4152900"/>
              <a:gd name="connsiteY2" fmla="*/ 3981450 h 3981450"/>
              <a:gd name="connsiteX3" fmla="*/ 0 w 4152900"/>
              <a:gd name="connsiteY3" fmla="*/ 3981450 h 3981450"/>
              <a:gd name="connsiteX4" fmla="*/ 0 w 4152900"/>
              <a:gd name="connsiteY4" fmla="*/ 0 h 3981450"/>
              <a:gd name="connsiteX0" fmla="*/ 0 w 4152900"/>
              <a:gd name="connsiteY0" fmla="*/ 0 h 3981450"/>
              <a:gd name="connsiteX1" fmla="*/ 1759618 w 4152900"/>
              <a:gd name="connsiteY1" fmla="*/ 2435937 h 3981450"/>
              <a:gd name="connsiteX2" fmla="*/ 4152900 w 4152900"/>
              <a:gd name="connsiteY2" fmla="*/ 3981450 h 3981450"/>
              <a:gd name="connsiteX3" fmla="*/ 0 w 4152900"/>
              <a:gd name="connsiteY3" fmla="*/ 3981450 h 3981450"/>
              <a:gd name="connsiteX4" fmla="*/ 0 w 4152900"/>
              <a:gd name="connsiteY4" fmla="*/ 0 h 3981450"/>
              <a:gd name="connsiteX0" fmla="*/ 0 w 4152900"/>
              <a:gd name="connsiteY0" fmla="*/ 0 h 3981450"/>
              <a:gd name="connsiteX1" fmla="*/ 1857578 w 4152900"/>
              <a:gd name="connsiteY1" fmla="*/ 2258903 h 3981450"/>
              <a:gd name="connsiteX2" fmla="*/ 4152900 w 4152900"/>
              <a:gd name="connsiteY2" fmla="*/ 3981450 h 3981450"/>
              <a:gd name="connsiteX3" fmla="*/ 0 w 4152900"/>
              <a:gd name="connsiteY3" fmla="*/ 3981450 h 3981450"/>
              <a:gd name="connsiteX4" fmla="*/ 0 w 4152900"/>
              <a:gd name="connsiteY4" fmla="*/ 0 h 3981450"/>
              <a:gd name="connsiteX0" fmla="*/ 0 w 4152900"/>
              <a:gd name="connsiteY0" fmla="*/ 0 h 3981450"/>
              <a:gd name="connsiteX1" fmla="*/ 1857578 w 4152900"/>
              <a:gd name="connsiteY1" fmla="*/ 2258903 h 3981450"/>
              <a:gd name="connsiteX2" fmla="*/ 4152900 w 4152900"/>
              <a:gd name="connsiteY2" fmla="*/ 3981450 h 3981450"/>
              <a:gd name="connsiteX3" fmla="*/ 0 w 4152900"/>
              <a:gd name="connsiteY3" fmla="*/ 3981450 h 3981450"/>
              <a:gd name="connsiteX4" fmla="*/ 0 w 4152900"/>
              <a:gd name="connsiteY4" fmla="*/ 0 h 3981450"/>
              <a:gd name="connsiteX0" fmla="*/ 0 w 4152900"/>
              <a:gd name="connsiteY0" fmla="*/ 68501 h 4049951"/>
              <a:gd name="connsiteX1" fmla="*/ 1857578 w 4152900"/>
              <a:gd name="connsiteY1" fmla="*/ 2327404 h 4049951"/>
              <a:gd name="connsiteX2" fmla="*/ 4152900 w 4152900"/>
              <a:gd name="connsiteY2" fmla="*/ 4049951 h 4049951"/>
              <a:gd name="connsiteX3" fmla="*/ 0 w 4152900"/>
              <a:gd name="connsiteY3" fmla="*/ 4049951 h 4049951"/>
              <a:gd name="connsiteX4" fmla="*/ 0 w 4152900"/>
              <a:gd name="connsiteY4" fmla="*/ 68501 h 4049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52900" h="4049951">
                <a:moveTo>
                  <a:pt x="0" y="68501"/>
                </a:moveTo>
                <a:cubicBezTo>
                  <a:pt x="1100266" y="-237138"/>
                  <a:pt x="1641507" y="473713"/>
                  <a:pt x="1857578" y="2327404"/>
                </a:cubicBezTo>
                <a:cubicBezTo>
                  <a:pt x="2073649" y="4181095"/>
                  <a:pt x="3678046" y="1810887"/>
                  <a:pt x="4152900" y="4049951"/>
                </a:cubicBezTo>
                <a:lnTo>
                  <a:pt x="0" y="4049951"/>
                </a:lnTo>
                <a:lnTo>
                  <a:pt x="0" y="68501"/>
                </a:lnTo>
                <a:close/>
              </a:path>
            </a:pathLst>
          </a:custGeom>
          <a:solidFill>
            <a:schemeClr val="accent5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4D56AC5-39FB-40B2-968E-65997195F1E6}"/>
              </a:ext>
            </a:extLst>
          </p:cNvPr>
          <p:cNvGrpSpPr/>
          <p:nvPr/>
        </p:nvGrpSpPr>
        <p:grpSpPr>
          <a:xfrm>
            <a:off x="533772" y="2965940"/>
            <a:ext cx="2177202" cy="711213"/>
            <a:chOff x="3291838" y="5527941"/>
            <a:chExt cx="2177202" cy="711213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E9A7C81E-0E88-4E9D-9920-2BCF6D7190D5}"/>
                </a:ext>
              </a:extLst>
            </p:cNvPr>
            <p:cNvSpPr/>
            <p:nvPr/>
          </p:nvSpPr>
          <p:spPr>
            <a:xfrm flipH="1">
              <a:off x="3291838" y="5928748"/>
              <a:ext cx="2177202" cy="310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  <a:spcBef>
                  <a:spcPts val="1200"/>
                </a:spcBef>
              </a:pPr>
              <a:endParaRPr lang="id-ID" sz="1200" dirty="0">
                <a:solidFill>
                  <a:srgbClr val="361B00"/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E41E0C2C-A4DC-44EC-8A44-F5098AD49469}"/>
                </a:ext>
              </a:extLst>
            </p:cNvPr>
            <p:cNvSpPr/>
            <p:nvPr/>
          </p:nvSpPr>
          <p:spPr>
            <a:xfrm flipH="1">
              <a:off x="3520160" y="5527941"/>
              <a:ext cx="1588431" cy="358396"/>
            </a:xfrm>
            <a:prstGeom prst="roundRect">
              <a:avLst/>
            </a:prstGeom>
            <a:solidFill>
              <a:schemeClr val="accent2"/>
            </a:solidFill>
          </p:spPr>
          <p:txBody>
            <a:bodyPr wrap="square">
              <a:spAutoFit/>
            </a:bodyPr>
            <a:lstStyle/>
            <a:p>
              <a:pPr lvl="0" algn="ctr">
                <a:lnSpc>
                  <a:spcPct val="114000"/>
                </a:lnSpc>
                <a:defRPr/>
              </a:pPr>
              <a:r>
                <a:rPr lang="en-US" sz="1400" dirty="0">
                  <a:solidFill>
                    <a:schemeClr val="bg1"/>
                  </a:solidFill>
                  <a:latin typeface="+mj-lt"/>
                  <a:cs typeface="Calibri"/>
                </a:rPr>
                <a:t>Webinar</a:t>
              </a:r>
              <a:endParaRPr lang="id-ID" sz="1400" dirty="0">
                <a:solidFill>
                  <a:schemeClr val="bg1"/>
                </a:solidFill>
                <a:latin typeface="+mj-lt"/>
                <a:cs typeface="Calibri"/>
              </a:endParaRPr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2E6EB0B7-0DC5-4FA0-BCDA-5A4446C3F76B}"/>
              </a:ext>
            </a:extLst>
          </p:cNvPr>
          <p:cNvSpPr/>
          <p:nvPr/>
        </p:nvSpPr>
        <p:spPr>
          <a:xfrm>
            <a:off x="931520" y="211600"/>
            <a:ext cx="4081734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4800" b="1" dirty="0">
                <a:solidFill>
                  <a:srgbClr val="261300"/>
                </a:solidFill>
                <a:latin typeface="Optima" panose="02000503060000020004" pitchFamily="2" charset="0"/>
              </a:rPr>
              <a:t>Our Webinar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E680631-EC25-448B-89D6-7387752C7A21}"/>
              </a:ext>
            </a:extLst>
          </p:cNvPr>
          <p:cNvSpPr txBox="1"/>
          <p:nvPr/>
        </p:nvSpPr>
        <p:spPr>
          <a:xfrm>
            <a:off x="4423698" y="3957949"/>
            <a:ext cx="3911808" cy="1255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30000"/>
              </a:lnSpc>
              <a:spcBef>
                <a:spcPts val="1200"/>
              </a:spcBef>
              <a:defRPr sz="1400">
                <a:solidFill>
                  <a:srgbClr val="361B00"/>
                </a:solidFill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sz="2000" dirty="0"/>
              <a:t>Made us of social platforms to share our ideas and raise awareness</a:t>
            </a:r>
            <a:endParaRPr lang="en-US" sz="2000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E7093FB-DA6B-4DAF-94A5-F83D95BB837F}"/>
              </a:ext>
            </a:extLst>
          </p:cNvPr>
          <p:cNvGrpSpPr/>
          <p:nvPr/>
        </p:nvGrpSpPr>
        <p:grpSpPr>
          <a:xfrm>
            <a:off x="514052" y="1227087"/>
            <a:ext cx="1540449" cy="1580073"/>
            <a:chOff x="2839990" y="3729492"/>
            <a:chExt cx="1540449" cy="1580073"/>
          </a:xfrm>
        </p:grpSpPr>
        <p:sp>
          <p:nvSpPr>
            <p:cNvPr id="5" name="Freeform 183">
              <a:extLst>
                <a:ext uri="{FF2B5EF4-FFF2-40B4-BE49-F238E27FC236}">
                  <a16:creationId xmlns:a16="http://schemas.microsoft.com/office/drawing/2014/main" id="{9495C0B5-FDF9-4BD3-9E6F-581FB74324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9990" y="3822471"/>
              <a:ext cx="1540449" cy="1487094"/>
            </a:xfrm>
            <a:custGeom>
              <a:avLst/>
              <a:gdLst>
                <a:gd name="T0" fmla="*/ 904 w 1011"/>
                <a:gd name="T1" fmla="*/ 454 h 920"/>
                <a:gd name="T2" fmla="*/ 897 w 1011"/>
                <a:gd name="T3" fmla="*/ 447 h 920"/>
                <a:gd name="T4" fmla="*/ 887 w 1011"/>
                <a:gd name="T5" fmla="*/ 439 h 920"/>
                <a:gd name="T6" fmla="*/ 869 w 1011"/>
                <a:gd name="T7" fmla="*/ 435 h 920"/>
                <a:gd name="T8" fmla="*/ 850 w 1011"/>
                <a:gd name="T9" fmla="*/ 443 h 920"/>
                <a:gd name="T10" fmla="*/ 840 w 1011"/>
                <a:gd name="T11" fmla="*/ 452 h 920"/>
                <a:gd name="T12" fmla="*/ 832 w 1011"/>
                <a:gd name="T13" fmla="*/ 463 h 920"/>
                <a:gd name="T14" fmla="*/ 827 w 1011"/>
                <a:gd name="T15" fmla="*/ 471 h 920"/>
                <a:gd name="T16" fmla="*/ 823 w 1011"/>
                <a:gd name="T17" fmla="*/ 480 h 920"/>
                <a:gd name="T18" fmla="*/ 775 w 1011"/>
                <a:gd name="T19" fmla="*/ 535 h 920"/>
                <a:gd name="T20" fmla="*/ 719 w 1011"/>
                <a:gd name="T21" fmla="*/ 553 h 920"/>
                <a:gd name="T22" fmla="*/ 683 w 1011"/>
                <a:gd name="T23" fmla="*/ 554 h 920"/>
                <a:gd name="T24" fmla="*/ 644 w 1011"/>
                <a:gd name="T25" fmla="*/ 547 h 920"/>
                <a:gd name="T26" fmla="*/ 610 w 1011"/>
                <a:gd name="T27" fmla="*/ 533 h 920"/>
                <a:gd name="T28" fmla="*/ 590 w 1011"/>
                <a:gd name="T29" fmla="*/ 519 h 920"/>
                <a:gd name="T30" fmla="*/ 628 w 1011"/>
                <a:gd name="T31" fmla="*/ 350 h 920"/>
                <a:gd name="T32" fmla="*/ 818 w 1011"/>
                <a:gd name="T33" fmla="*/ 349 h 920"/>
                <a:gd name="T34" fmla="*/ 728 w 1011"/>
                <a:gd name="T35" fmla="*/ 180 h 920"/>
                <a:gd name="T36" fmla="*/ 720 w 1011"/>
                <a:gd name="T37" fmla="*/ 171 h 920"/>
                <a:gd name="T38" fmla="*/ 711 w 1011"/>
                <a:gd name="T39" fmla="*/ 164 h 920"/>
                <a:gd name="T40" fmla="*/ 700 w 1011"/>
                <a:gd name="T41" fmla="*/ 156 h 920"/>
                <a:gd name="T42" fmla="*/ 688 w 1011"/>
                <a:gd name="T43" fmla="*/ 150 h 920"/>
                <a:gd name="T44" fmla="*/ 675 w 1011"/>
                <a:gd name="T45" fmla="*/ 144 h 920"/>
                <a:gd name="T46" fmla="*/ 653 w 1011"/>
                <a:gd name="T47" fmla="*/ 139 h 920"/>
                <a:gd name="T48" fmla="*/ 620 w 1011"/>
                <a:gd name="T49" fmla="*/ 137 h 920"/>
                <a:gd name="T50" fmla="*/ 607 w 1011"/>
                <a:gd name="T51" fmla="*/ 138 h 920"/>
                <a:gd name="T52" fmla="*/ 595 w 1011"/>
                <a:gd name="T53" fmla="*/ 141 h 920"/>
                <a:gd name="T54" fmla="*/ 427 w 1011"/>
                <a:gd name="T55" fmla="*/ 197 h 920"/>
                <a:gd name="T56" fmla="*/ 409 w 1011"/>
                <a:gd name="T57" fmla="*/ 201 h 920"/>
                <a:gd name="T58" fmla="*/ 371 w 1011"/>
                <a:gd name="T59" fmla="*/ 195 h 920"/>
                <a:gd name="T60" fmla="*/ 365 w 1011"/>
                <a:gd name="T61" fmla="*/ 182 h 920"/>
                <a:gd name="T62" fmla="*/ 365 w 1011"/>
                <a:gd name="T63" fmla="*/ 171 h 920"/>
                <a:gd name="T64" fmla="*/ 371 w 1011"/>
                <a:gd name="T65" fmla="*/ 148 h 920"/>
                <a:gd name="T66" fmla="*/ 371 w 1011"/>
                <a:gd name="T67" fmla="*/ 59 h 920"/>
                <a:gd name="T68" fmla="*/ 363 w 1011"/>
                <a:gd name="T69" fmla="*/ 48 h 920"/>
                <a:gd name="T70" fmla="*/ 356 w 1011"/>
                <a:gd name="T71" fmla="*/ 41 h 920"/>
                <a:gd name="T72" fmla="*/ 345 w 1011"/>
                <a:gd name="T73" fmla="*/ 31 h 920"/>
                <a:gd name="T74" fmla="*/ 324 w 1011"/>
                <a:gd name="T75" fmla="*/ 18 h 920"/>
                <a:gd name="T76" fmla="*/ 309 w 1011"/>
                <a:gd name="T77" fmla="*/ 11 h 920"/>
                <a:gd name="T78" fmla="*/ 292 w 1011"/>
                <a:gd name="T79" fmla="*/ 6 h 920"/>
                <a:gd name="T80" fmla="*/ 239 w 1011"/>
                <a:gd name="T81" fmla="*/ 1 h 920"/>
                <a:gd name="T82" fmla="*/ 222 w 1011"/>
                <a:gd name="T83" fmla="*/ 2 h 920"/>
                <a:gd name="T84" fmla="*/ 208 w 1011"/>
                <a:gd name="T85" fmla="*/ 5 h 920"/>
                <a:gd name="T86" fmla="*/ 126 w 1011"/>
                <a:gd name="T87" fmla="*/ 63 h 920"/>
                <a:gd name="T88" fmla="*/ 186 w 1011"/>
                <a:gd name="T89" fmla="*/ 186 h 920"/>
                <a:gd name="T90" fmla="*/ 247 w 1011"/>
                <a:gd name="T91" fmla="*/ 256 h 920"/>
                <a:gd name="T92" fmla="*/ 9 w 1011"/>
                <a:gd name="T93" fmla="*/ 431 h 920"/>
                <a:gd name="T94" fmla="*/ 255 w 1011"/>
                <a:gd name="T95" fmla="*/ 870 h 920"/>
                <a:gd name="T96" fmla="*/ 262 w 1011"/>
                <a:gd name="T97" fmla="*/ 880 h 920"/>
                <a:gd name="T98" fmla="*/ 271 w 1011"/>
                <a:gd name="T99" fmla="*/ 889 h 920"/>
                <a:gd name="T100" fmla="*/ 289 w 1011"/>
                <a:gd name="T101" fmla="*/ 902 h 920"/>
                <a:gd name="T102" fmla="*/ 329 w 1011"/>
                <a:gd name="T103" fmla="*/ 917 h 920"/>
                <a:gd name="T104" fmla="*/ 344 w 1011"/>
                <a:gd name="T105" fmla="*/ 920 h 920"/>
                <a:gd name="T106" fmla="*/ 361 w 1011"/>
                <a:gd name="T107" fmla="*/ 920 h 920"/>
                <a:gd name="T108" fmla="*/ 376 w 1011"/>
                <a:gd name="T109" fmla="*/ 919 h 920"/>
                <a:gd name="T110" fmla="*/ 390 w 1011"/>
                <a:gd name="T111" fmla="*/ 917 h 920"/>
                <a:gd name="T112" fmla="*/ 404 w 1011"/>
                <a:gd name="T113" fmla="*/ 913 h 920"/>
                <a:gd name="T114" fmla="*/ 984 w 1011"/>
                <a:gd name="T115" fmla="*/ 694 h 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11" h="920">
                  <a:moveTo>
                    <a:pt x="1010" y="630"/>
                  </a:moveTo>
                  <a:cubicBezTo>
                    <a:pt x="1008" y="618"/>
                    <a:pt x="1004" y="607"/>
                    <a:pt x="997" y="595"/>
                  </a:cubicBezTo>
                  <a:cubicBezTo>
                    <a:pt x="914" y="468"/>
                    <a:pt x="914" y="468"/>
                    <a:pt x="914" y="468"/>
                  </a:cubicBezTo>
                  <a:cubicBezTo>
                    <a:pt x="914" y="467"/>
                    <a:pt x="914" y="467"/>
                    <a:pt x="913" y="466"/>
                  </a:cubicBezTo>
                  <a:cubicBezTo>
                    <a:pt x="913" y="466"/>
                    <a:pt x="912" y="465"/>
                    <a:pt x="912" y="464"/>
                  </a:cubicBezTo>
                  <a:cubicBezTo>
                    <a:pt x="911" y="463"/>
                    <a:pt x="910" y="462"/>
                    <a:pt x="909" y="460"/>
                  </a:cubicBezTo>
                  <a:cubicBezTo>
                    <a:pt x="908" y="459"/>
                    <a:pt x="906" y="457"/>
                    <a:pt x="905" y="455"/>
                  </a:cubicBezTo>
                  <a:cubicBezTo>
                    <a:pt x="904" y="454"/>
                    <a:pt x="904" y="454"/>
                    <a:pt x="904" y="454"/>
                  </a:cubicBezTo>
                  <a:cubicBezTo>
                    <a:pt x="904" y="454"/>
                    <a:pt x="904" y="454"/>
                    <a:pt x="904" y="454"/>
                  </a:cubicBezTo>
                  <a:cubicBezTo>
                    <a:pt x="903" y="453"/>
                    <a:pt x="903" y="453"/>
                    <a:pt x="903" y="453"/>
                  </a:cubicBezTo>
                  <a:cubicBezTo>
                    <a:pt x="903" y="453"/>
                    <a:pt x="903" y="453"/>
                    <a:pt x="903" y="453"/>
                  </a:cubicBezTo>
                  <a:cubicBezTo>
                    <a:pt x="902" y="452"/>
                    <a:pt x="902" y="452"/>
                    <a:pt x="902" y="452"/>
                  </a:cubicBezTo>
                  <a:cubicBezTo>
                    <a:pt x="902" y="451"/>
                    <a:pt x="902" y="451"/>
                    <a:pt x="902" y="451"/>
                  </a:cubicBezTo>
                  <a:cubicBezTo>
                    <a:pt x="901" y="451"/>
                    <a:pt x="901" y="451"/>
                    <a:pt x="901" y="450"/>
                  </a:cubicBezTo>
                  <a:cubicBezTo>
                    <a:pt x="900" y="450"/>
                    <a:pt x="900" y="449"/>
                    <a:pt x="899" y="449"/>
                  </a:cubicBezTo>
                  <a:cubicBezTo>
                    <a:pt x="899" y="448"/>
                    <a:pt x="899" y="448"/>
                    <a:pt x="899" y="448"/>
                  </a:cubicBezTo>
                  <a:cubicBezTo>
                    <a:pt x="898" y="448"/>
                    <a:pt x="898" y="448"/>
                    <a:pt x="898" y="448"/>
                  </a:cubicBezTo>
                  <a:cubicBezTo>
                    <a:pt x="897" y="447"/>
                    <a:pt x="897" y="447"/>
                    <a:pt x="897" y="447"/>
                  </a:cubicBezTo>
                  <a:cubicBezTo>
                    <a:pt x="897" y="447"/>
                    <a:pt x="897" y="446"/>
                    <a:pt x="896" y="446"/>
                  </a:cubicBezTo>
                  <a:cubicBezTo>
                    <a:pt x="896" y="446"/>
                    <a:pt x="895" y="445"/>
                    <a:pt x="895" y="445"/>
                  </a:cubicBezTo>
                  <a:cubicBezTo>
                    <a:pt x="895" y="445"/>
                    <a:pt x="894" y="444"/>
                    <a:pt x="894" y="444"/>
                  </a:cubicBezTo>
                  <a:cubicBezTo>
                    <a:pt x="894" y="444"/>
                    <a:pt x="893" y="443"/>
                    <a:pt x="893" y="443"/>
                  </a:cubicBezTo>
                  <a:cubicBezTo>
                    <a:pt x="892" y="443"/>
                    <a:pt x="892" y="443"/>
                    <a:pt x="892" y="442"/>
                  </a:cubicBezTo>
                  <a:cubicBezTo>
                    <a:pt x="891" y="442"/>
                    <a:pt x="891" y="442"/>
                    <a:pt x="890" y="441"/>
                  </a:cubicBezTo>
                  <a:cubicBezTo>
                    <a:pt x="890" y="441"/>
                    <a:pt x="890" y="441"/>
                    <a:pt x="889" y="441"/>
                  </a:cubicBezTo>
                  <a:cubicBezTo>
                    <a:pt x="889" y="441"/>
                    <a:pt x="889" y="440"/>
                    <a:pt x="888" y="440"/>
                  </a:cubicBezTo>
                  <a:cubicBezTo>
                    <a:pt x="888" y="440"/>
                    <a:pt x="888" y="440"/>
                    <a:pt x="887" y="439"/>
                  </a:cubicBezTo>
                  <a:cubicBezTo>
                    <a:pt x="886" y="439"/>
                    <a:pt x="886" y="439"/>
                    <a:pt x="885" y="438"/>
                  </a:cubicBezTo>
                  <a:cubicBezTo>
                    <a:pt x="884" y="438"/>
                    <a:pt x="883" y="438"/>
                    <a:pt x="883" y="437"/>
                  </a:cubicBezTo>
                  <a:cubicBezTo>
                    <a:pt x="882" y="437"/>
                    <a:pt x="880" y="437"/>
                    <a:pt x="879" y="436"/>
                  </a:cubicBezTo>
                  <a:cubicBezTo>
                    <a:pt x="878" y="436"/>
                    <a:pt x="876" y="436"/>
                    <a:pt x="874" y="435"/>
                  </a:cubicBezTo>
                  <a:cubicBezTo>
                    <a:pt x="873" y="435"/>
                    <a:pt x="873" y="435"/>
                    <a:pt x="873" y="435"/>
                  </a:cubicBezTo>
                  <a:cubicBezTo>
                    <a:pt x="872" y="435"/>
                    <a:pt x="872" y="435"/>
                    <a:pt x="872" y="435"/>
                  </a:cubicBezTo>
                  <a:cubicBezTo>
                    <a:pt x="871" y="435"/>
                    <a:pt x="871" y="435"/>
                    <a:pt x="871" y="435"/>
                  </a:cubicBezTo>
                  <a:cubicBezTo>
                    <a:pt x="871" y="435"/>
                    <a:pt x="871" y="435"/>
                    <a:pt x="870" y="435"/>
                  </a:cubicBezTo>
                  <a:cubicBezTo>
                    <a:pt x="870" y="435"/>
                    <a:pt x="870" y="435"/>
                    <a:pt x="869" y="435"/>
                  </a:cubicBezTo>
                  <a:cubicBezTo>
                    <a:pt x="869" y="435"/>
                    <a:pt x="868" y="435"/>
                    <a:pt x="867" y="436"/>
                  </a:cubicBezTo>
                  <a:cubicBezTo>
                    <a:pt x="866" y="436"/>
                    <a:pt x="865" y="436"/>
                    <a:pt x="863" y="437"/>
                  </a:cubicBezTo>
                  <a:cubicBezTo>
                    <a:pt x="862" y="437"/>
                    <a:pt x="859" y="438"/>
                    <a:pt x="857" y="439"/>
                  </a:cubicBezTo>
                  <a:cubicBezTo>
                    <a:pt x="856" y="439"/>
                    <a:pt x="856" y="439"/>
                    <a:pt x="856" y="439"/>
                  </a:cubicBezTo>
                  <a:cubicBezTo>
                    <a:pt x="855" y="439"/>
                    <a:pt x="855" y="440"/>
                    <a:pt x="855" y="440"/>
                  </a:cubicBezTo>
                  <a:cubicBezTo>
                    <a:pt x="854" y="440"/>
                    <a:pt x="854" y="441"/>
                    <a:pt x="853" y="441"/>
                  </a:cubicBezTo>
                  <a:cubicBezTo>
                    <a:pt x="853" y="441"/>
                    <a:pt x="852" y="442"/>
                    <a:pt x="851" y="442"/>
                  </a:cubicBezTo>
                  <a:cubicBezTo>
                    <a:pt x="850" y="443"/>
                    <a:pt x="850" y="443"/>
                    <a:pt x="850" y="443"/>
                  </a:cubicBezTo>
                  <a:cubicBezTo>
                    <a:pt x="850" y="443"/>
                    <a:pt x="850" y="443"/>
                    <a:pt x="850" y="443"/>
                  </a:cubicBezTo>
                  <a:cubicBezTo>
                    <a:pt x="849" y="444"/>
                    <a:pt x="849" y="444"/>
                    <a:pt x="848" y="445"/>
                  </a:cubicBezTo>
                  <a:cubicBezTo>
                    <a:pt x="848" y="445"/>
                    <a:pt x="847" y="446"/>
                    <a:pt x="846" y="446"/>
                  </a:cubicBezTo>
                  <a:cubicBezTo>
                    <a:pt x="845" y="447"/>
                    <a:pt x="845" y="447"/>
                    <a:pt x="845" y="447"/>
                  </a:cubicBezTo>
                  <a:cubicBezTo>
                    <a:pt x="845" y="448"/>
                    <a:pt x="845" y="448"/>
                    <a:pt x="845" y="448"/>
                  </a:cubicBezTo>
                  <a:cubicBezTo>
                    <a:pt x="844" y="449"/>
                    <a:pt x="844" y="449"/>
                    <a:pt x="844" y="449"/>
                  </a:cubicBezTo>
                  <a:cubicBezTo>
                    <a:pt x="843" y="449"/>
                    <a:pt x="843" y="449"/>
                    <a:pt x="842" y="450"/>
                  </a:cubicBezTo>
                  <a:cubicBezTo>
                    <a:pt x="842" y="451"/>
                    <a:pt x="842" y="451"/>
                    <a:pt x="842" y="451"/>
                  </a:cubicBezTo>
                  <a:cubicBezTo>
                    <a:pt x="841" y="451"/>
                    <a:pt x="841" y="451"/>
                    <a:pt x="841" y="451"/>
                  </a:cubicBezTo>
                  <a:cubicBezTo>
                    <a:pt x="840" y="452"/>
                    <a:pt x="840" y="452"/>
                    <a:pt x="840" y="452"/>
                  </a:cubicBezTo>
                  <a:cubicBezTo>
                    <a:pt x="840" y="453"/>
                    <a:pt x="840" y="453"/>
                    <a:pt x="839" y="453"/>
                  </a:cubicBezTo>
                  <a:cubicBezTo>
                    <a:pt x="839" y="454"/>
                    <a:pt x="839" y="454"/>
                    <a:pt x="838" y="455"/>
                  </a:cubicBezTo>
                  <a:cubicBezTo>
                    <a:pt x="838" y="455"/>
                    <a:pt x="837" y="456"/>
                    <a:pt x="837" y="456"/>
                  </a:cubicBezTo>
                  <a:cubicBezTo>
                    <a:pt x="837" y="457"/>
                    <a:pt x="836" y="457"/>
                    <a:pt x="836" y="458"/>
                  </a:cubicBezTo>
                  <a:cubicBezTo>
                    <a:pt x="836" y="458"/>
                    <a:pt x="835" y="459"/>
                    <a:pt x="835" y="459"/>
                  </a:cubicBezTo>
                  <a:cubicBezTo>
                    <a:pt x="834" y="460"/>
                    <a:pt x="834" y="460"/>
                    <a:pt x="834" y="460"/>
                  </a:cubicBezTo>
                  <a:cubicBezTo>
                    <a:pt x="834" y="461"/>
                    <a:pt x="834" y="461"/>
                    <a:pt x="834" y="461"/>
                  </a:cubicBezTo>
                  <a:cubicBezTo>
                    <a:pt x="833" y="462"/>
                    <a:pt x="833" y="462"/>
                    <a:pt x="833" y="462"/>
                  </a:cubicBezTo>
                  <a:cubicBezTo>
                    <a:pt x="832" y="463"/>
                    <a:pt x="832" y="463"/>
                    <a:pt x="832" y="463"/>
                  </a:cubicBezTo>
                  <a:cubicBezTo>
                    <a:pt x="832" y="463"/>
                    <a:pt x="832" y="463"/>
                    <a:pt x="832" y="463"/>
                  </a:cubicBezTo>
                  <a:cubicBezTo>
                    <a:pt x="831" y="464"/>
                    <a:pt x="831" y="464"/>
                    <a:pt x="831" y="464"/>
                  </a:cubicBezTo>
                  <a:cubicBezTo>
                    <a:pt x="831" y="465"/>
                    <a:pt x="831" y="465"/>
                    <a:pt x="831" y="465"/>
                  </a:cubicBezTo>
                  <a:cubicBezTo>
                    <a:pt x="830" y="466"/>
                    <a:pt x="830" y="466"/>
                    <a:pt x="830" y="466"/>
                  </a:cubicBezTo>
                  <a:cubicBezTo>
                    <a:pt x="830" y="467"/>
                    <a:pt x="830" y="467"/>
                    <a:pt x="830" y="467"/>
                  </a:cubicBezTo>
                  <a:cubicBezTo>
                    <a:pt x="829" y="468"/>
                    <a:pt x="829" y="468"/>
                    <a:pt x="829" y="468"/>
                  </a:cubicBezTo>
                  <a:cubicBezTo>
                    <a:pt x="829" y="468"/>
                    <a:pt x="829" y="468"/>
                    <a:pt x="829" y="469"/>
                  </a:cubicBezTo>
                  <a:cubicBezTo>
                    <a:pt x="828" y="469"/>
                    <a:pt x="828" y="469"/>
                    <a:pt x="828" y="470"/>
                  </a:cubicBezTo>
                  <a:cubicBezTo>
                    <a:pt x="827" y="471"/>
                    <a:pt x="827" y="471"/>
                    <a:pt x="827" y="471"/>
                  </a:cubicBezTo>
                  <a:cubicBezTo>
                    <a:pt x="827" y="472"/>
                    <a:pt x="827" y="472"/>
                    <a:pt x="827" y="472"/>
                  </a:cubicBezTo>
                  <a:cubicBezTo>
                    <a:pt x="827" y="472"/>
                    <a:pt x="826" y="473"/>
                    <a:pt x="826" y="473"/>
                  </a:cubicBezTo>
                  <a:cubicBezTo>
                    <a:pt x="826" y="473"/>
                    <a:pt x="826" y="474"/>
                    <a:pt x="825" y="474"/>
                  </a:cubicBezTo>
                  <a:cubicBezTo>
                    <a:pt x="825" y="475"/>
                    <a:pt x="825" y="475"/>
                    <a:pt x="825" y="475"/>
                  </a:cubicBezTo>
                  <a:cubicBezTo>
                    <a:pt x="824" y="476"/>
                    <a:pt x="824" y="476"/>
                    <a:pt x="824" y="476"/>
                  </a:cubicBezTo>
                  <a:cubicBezTo>
                    <a:pt x="824" y="476"/>
                    <a:pt x="824" y="477"/>
                    <a:pt x="824" y="477"/>
                  </a:cubicBezTo>
                  <a:cubicBezTo>
                    <a:pt x="824" y="477"/>
                    <a:pt x="824" y="478"/>
                    <a:pt x="823" y="478"/>
                  </a:cubicBezTo>
                  <a:cubicBezTo>
                    <a:pt x="823" y="479"/>
                    <a:pt x="823" y="479"/>
                    <a:pt x="823" y="479"/>
                  </a:cubicBezTo>
                  <a:cubicBezTo>
                    <a:pt x="823" y="480"/>
                    <a:pt x="823" y="480"/>
                    <a:pt x="823" y="480"/>
                  </a:cubicBezTo>
                  <a:cubicBezTo>
                    <a:pt x="822" y="481"/>
                    <a:pt x="822" y="481"/>
                    <a:pt x="822" y="481"/>
                  </a:cubicBezTo>
                  <a:cubicBezTo>
                    <a:pt x="822" y="481"/>
                    <a:pt x="822" y="482"/>
                    <a:pt x="822" y="482"/>
                  </a:cubicBezTo>
                  <a:cubicBezTo>
                    <a:pt x="821" y="483"/>
                    <a:pt x="821" y="483"/>
                    <a:pt x="821" y="483"/>
                  </a:cubicBezTo>
                  <a:cubicBezTo>
                    <a:pt x="821" y="484"/>
                    <a:pt x="821" y="484"/>
                    <a:pt x="821" y="484"/>
                  </a:cubicBezTo>
                  <a:cubicBezTo>
                    <a:pt x="820" y="485"/>
                    <a:pt x="820" y="485"/>
                    <a:pt x="820" y="485"/>
                  </a:cubicBezTo>
                  <a:cubicBezTo>
                    <a:pt x="820" y="485"/>
                    <a:pt x="820" y="485"/>
                    <a:pt x="820" y="485"/>
                  </a:cubicBezTo>
                  <a:cubicBezTo>
                    <a:pt x="817" y="492"/>
                    <a:pt x="814" y="498"/>
                    <a:pt x="809" y="504"/>
                  </a:cubicBezTo>
                  <a:cubicBezTo>
                    <a:pt x="805" y="510"/>
                    <a:pt x="800" y="515"/>
                    <a:pt x="794" y="521"/>
                  </a:cubicBezTo>
                  <a:cubicBezTo>
                    <a:pt x="788" y="526"/>
                    <a:pt x="782" y="530"/>
                    <a:pt x="775" y="535"/>
                  </a:cubicBezTo>
                  <a:cubicBezTo>
                    <a:pt x="767" y="539"/>
                    <a:pt x="759" y="543"/>
                    <a:pt x="751" y="546"/>
                  </a:cubicBezTo>
                  <a:cubicBezTo>
                    <a:pt x="750" y="546"/>
                    <a:pt x="750" y="546"/>
                    <a:pt x="749" y="546"/>
                  </a:cubicBezTo>
                  <a:cubicBezTo>
                    <a:pt x="749" y="546"/>
                    <a:pt x="748" y="546"/>
                    <a:pt x="747" y="547"/>
                  </a:cubicBezTo>
                  <a:cubicBezTo>
                    <a:pt x="747" y="547"/>
                    <a:pt x="746" y="547"/>
                    <a:pt x="745" y="547"/>
                  </a:cubicBezTo>
                  <a:cubicBezTo>
                    <a:pt x="744" y="548"/>
                    <a:pt x="743" y="548"/>
                    <a:pt x="742" y="548"/>
                  </a:cubicBezTo>
                  <a:cubicBezTo>
                    <a:pt x="742" y="548"/>
                    <a:pt x="741" y="549"/>
                    <a:pt x="741" y="549"/>
                  </a:cubicBezTo>
                  <a:cubicBezTo>
                    <a:pt x="740" y="549"/>
                    <a:pt x="739" y="549"/>
                    <a:pt x="738" y="549"/>
                  </a:cubicBezTo>
                  <a:cubicBezTo>
                    <a:pt x="736" y="550"/>
                    <a:pt x="734" y="550"/>
                    <a:pt x="731" y="551"/>
                  </a:cubicBezTo>
                  <a:cubicBezTo>
                    <a:pt x="728" y="551"/>
                    <a:pt x="724" y="552"/>
                    <a:pt x="719" y="553"/>
                  </a:cubicBezTo>
                  <a:cubicBezTo>
                    <a:pt x="719" y="553"/>
                    <a:pt x="718" y="553"/>
                    <a:pt x="718" y="553"/>
                  </a:cubicBezTo>
                  <a:cubicBezTo>
                    <a:pt x="717" y="553"/>
                    <a:pt x="717" y="553"/>
                    <a:pt x="715" y="554"/>
                  </a:cubicBezTo>
                  <a:cubicBezTo>
                    <a:pt x="714" y="554"/>
                    <a:pt x="713" y="554"/>
                    <a:pt x="711" y="554"/>
                  </a:cubicBezTo>
                  <a:cubicBezTo>
                    <a:pt x="708" y="554"/>
                    <a:pt x="706" y="554"/>
                    <a:pt x="702" y="555"/>
                  </a:cubicBezTo>
                  <a:cubicBezTo>
                    <a:pt x="701" y="555"/>
                    <a:pt x="701" y="555"/>
                    <a:pt x="700" y="555"/>
                  </a:cubicBezTo>
                  <a:cubicBezTo>
                    <a:pt x="699" y="555"/>
                    <a:pt x="699" y="555"/>
                    <a:pt x="698" y="555"/>
                  </a:cubicBezTo>
                  <a:cubicBezTo>
                    <a:pt x="698" y="555"/>
                    <a:pt x="697" y="555"/>
                    <a:pt x="696" y="555"/>
                  </a:cubicBezTo>
                  <a:cubicBezTo>
                    <a:pt x="695" y="555"/>
                    <a:pt x="695" y="555"/>
                    <a:pt x="694" y="555"/>
                  </a:cubicBezTo>
                  <a:cubicBezTo>
                    <a:pt x="690" y="555"/>
                    <a:pt x="687" y="555"/>
                    <a:pt x="683" y="554"/>
                  </a:cubicBezTo>
                  <a:cubicBezTo>
                    <a:pt x="680" y="554"/>
                    <a:pt x="676" y="554"/>
                    <a:pt x="673" y="553"/>
                  </a:cubicBezTo>
                  <a:cubicBezTo>
                    <a:pt x="669" y="553"/>
                    <a:pt x="666" y="552"/>
                    <a:pt x="662" y="552"/>
                  </a:cubicBezTo>
                  <a:cubicBezTo>
                    <a:pt x="659" y="551"/>
                    <a:pt x="655" y="550"/>
                    <a:pt x="651" y="549"/>
                  </a:cubicBezTo>
                  <a:cubicBezTo>
                    <a:pt x="651" y="549"/>
                    <a:pt x="651" y="549"/>
                    <a:pt x="650" y="549"/>
                  </a:cubicBezTo>
                  <a:cubicBezTo>
                    <a:pt x="650" y="549"/>
                    <a:pt x="649" y="549"/>
                    <a:pt x="649" y="549"/>
                  </a:cubicBezTo>
                  <a:cubicBezTo>
                    <a:pt x="648" y="548"/>
                    <a:pt x="648" y="548"/>
                    <a:pt x="647" y="548"/>
                  </a:cubicBezTo>
                  <a:cubicBezTo>
                    <a:pt x="647" y="548"/>
                    <a:pt x="646" y="548"/>
                    <a:pt x="646" y="548"/>
                  </a:cubicBezTo>
                  <a:cubicBezTo>
                    <a:pt x="645" y="548"/>
                    <a:pt x="645" y="548"/>
                    <a:pt x="645" y="548"/>
                  </a:cubicBezTo>
                  <a:cubicBezTo>
                    <a:pt x="644" y="547"/>
                    <a:pt x="644" y="547"/>
                    <a:pt x="644" y="547"/>
                  </a:cubicBezTo>
                  <a:cubicBezTo>
                    <a:pt x="643" y="547"/>
                    <a:pt x="643" y="547"/>
                    <a:pt x="643" y="547"/>
                  </a:cubicBezTo>
                  <a:cubicBezTo>
                    <a:pt x="643" y="547"/>
                    <a:pt x="643" y="547"/>
                    <a:pt x="643" y="547"/>
                  </a:cubicBezTo>
                  <a:cubicBezTo>
                    <a:pt x="642" y="547"/>
                    <a:pt x="642" y="546"/>
                    <a:pt x="641" y="546"/>
                  </a:cubicBezTo>
                  <a:cubicBezTo>
                    <a:pt x="641" y="546"/>
                    <a:pt x="640" y="546"/>
                    <a:pt x="640" y="546"/>
                  </a:cubicBezTo>
                  <a:cubicBezTo>
                    <a:pt x="639" y="546"/>
                    <a:pt x="638" y="545"/>
                    <a:pt x="638" y="545"/>
                  </a:cubicBezTo>
                  <a:cubicBezTo>
                    <a:pt x="637" y="545"/>
                    <a:pt x="636" y="545"/>
                    <a:pt x="635" y="544"/>
                  </a:cubicBezTo>
                  <a:cubicBezTo>
                    <a:pt x="632" y="543"/>
                    <a:pt x="630" y="542"/>
                    <a:pt x="627" y="541"/>
                  </a:cubicBezTo>
                  <a:cubicBezTo>
                    <a:pt x="624" y="540"/>
                    <a:pt x="621" y="538"/>
                    <a:pt x="618" y="537"/>
                  </a:cubicBezTo>
                  <a:cubicBezTo>
                    <a:pt x="616" y="536"/>
                    <a:pt x="613" y="534"/>
                    <a:pt x="610" y="533"/>
                  </a:cubicBezTo>
                  <a:cubicBezTo>
                    <a:pt x="608" y="531"/>
                    <a:pt x="605" y="530"/>
                    <a:pt x="603" y="528"/>
                  </a:cubicBezTo>
                  <a:cubicBezTo>
                    <a:pt x="602" y="528"/>
                    <a:pt x="602" y="527"/>
                    <a:pt x="601" y="527"/>
                  </a:cubicBezTo>
                  <a:cubicBezTo>
                    <a:pt x="601" y="527"/>
                    <a:pt x="600" y="526"/>
                    <a:pt x="600" y="526"/>
                  </a:cubicBezTo>
                  <a:cubicBezTo>
                    <a:pt x="599" y="526"/>
                    <a:pt x="599" y="525"/>
                    <a:pt x="598" y="525"/>
                  </a:cubicBezTo>
                  <a:cubicBezTo>
                    <a:pt x="598" y="525"/>
                    <a:pt x="597" y="524"/>
                    <a:pt x="597" y="524"/>
                  </a:cubicBezTo>
                  <a:cubicBezTo>
                    <a:pt x="596" y="523"/>
                    <a:pt x="596" y="523"/>
                    <a:pt x="595" y="523"/>
                  </a:cubicBezTo>
                  <a:cubicBezTo>
                    <a:pt x="595" y="522"/>
                    <a:pt x="594" y="522"/>
                    <a:pt x="593" y="521"/>
                  </a:cubicBezTo>
                  <a:cubicBezTo>
                    <a:pt x="593" y="521"/>
                    <a:pt x="592" y="521"/>
                    <a:pt x="592" y="520"/>
                  </a:cubicBezTo>
                  <a:cubicBezTo>
                    <a:pt x="591" y="520"/>
                    <a:pt x="591" y="519"/>
                    <a:pt x="590" y="519"/>
                  </a:cubicBezTo>
                  <a:cubicBezTo>
                    <a:pt x="590" y="519"/>
                    <a:pt x="590" y="518"/>
                    <a:pt x="589" y="518"/>
                  </a:cubicBezTo>
                  <a:cubicBezTo>
                    <a:pt x="589" y="517"/>
                    <a:pt x="588" y="517"/>
                    <a:pt x="587" y="516"/>
                  </a:cubicBezTo>
                  <a:cubicBezTo>
                    <a:pt x="586" y="515"/>
                    <a:pt x="584" y="513"/>
                    <a:pt x="582" y="511"/>
                  </a:cubicBezTo>
                  <a:cubicBezTo>
                    <a:pt x="580" y="509"/>
                    <a:pt x="578" y="507"/>
                    <a:pt x="574" y="503"/>
                  </a:cubicBezTo>
                  <a:cubicBezTo>
                    <a:pt x="558" y="476"/>
                    <a:pt x="558" y="476"/>
                    <a:pt x="558" y="476"/>
                  </a:cubicBezTo>
                  <a:cubicBezTo>
                    <a:pt x="552" y="463"/>
                    <a:pt x="550" y="450"/>
                    <a:pt x="551" y="438"/>
                  </a:cubicBezTo>
                  <a:cubicBezTo>
                    <a:pt x="552" y="425"/>
                    <a:pt x="556" y="413"/>
                    <a:pt x="562" y="401"/>
                  </a:cubicBezTo>
                  <a:cubicBezTo>
                    <a:pt x="568" y="390"/>
                    <a:pt x="577" y="380"/>
                    <a:pt x="588" y="371"/>
                  </a:cubicBezTo>
                  <a:cubicBezTo>
                    <a:pt x="599" y="362"/>
                    <a:pt x="613" y="355"/>
                    <a:pt x="628" y="350"/>
                  </a:cubicBezTo>
                  <a:cubicBezTo>
                    <a:pt x="637" y="347"/>
                    <a:pt x="645" y="344"/>
                    <a:pt x="654" y="343"/>
                  </a:cubicBezTo>
                  <a:cubicBezTo>
                    <a:pt x="663" y="342"/>
                    <a:pt x="672" y="341"/>
                    <a:pt x="681" y="341"/>
                  </a:cubicBezTo>
                  <a:cubicBezTo>
                    <a:pt x="689" y="341"/>
                    <a:pt x="698" y="341"/>
                    <a:pt x="707" y="342"/>
                  </a:cubicBezTo>
                  <a:cubicBezTo>
                    <a:pt x="716" y="344"/>
                    <a:pt x="724" y="346"/>
                    <a:pt x="733" y="348"/>
                  </a:cubicBezTo>
                  <a:cubicBezTo>
                    <a:pt x="738" y="350"/>
                    <a:pt x="744" y="351"/>
                    <a:pt x="751" y="353"/>
                  </a:cubicBezTo>
                  <a:cubicBezTo>
                    <a:pt x="757" y="354"/>
                    <a:pt x="764" y="355"/>
                    <a:pt x="771" y="356"/>
                  </a:cubicBezTo>
                  <a:cubicBezTo>
                    <a:pt x="778" y="357"/>
                    <a:pt x="785" y="358"/>
                    <a:pt x="792" y="358"/>
                  </a:cubicBezTo>
                  <a:cubicBezTo>
                    <a:pt x="798" y="357"/>
                    <a:pt x="804" y="357"/>
                    <a:pt x="809" y="355"/>
                  </a:cubicBezTo>
                  <a:cubicBezTo>
                    <a:pt x="812" y="354"/>
                    <a:pt x="816" y="352"/>
                    <a:pt x="818" y="349"/>
                  </a:cubicBezTo>
                  <a:cubicBezTo>
                    <a:pt x="820" y="347"/>
                    <a:pt x="822" y="344"/>
                    <a:pt x="822" y="340"/>
                  </a:cubicBezTo>
                  <a:cubicBezTo>
                    <a:pt x="822" y="336"/>
                    <a:pt x="822" y="331"/>
                    <a:pt x="820" y="326"/>
                  </a:cubicBezTo>
                  <a:cubicBezTo>
                    <a:pt x="818" y="320"/>
                    <a:pt x="815" y="314"/>
                    <a:pt x="810" y="306"/>
                  </a:cubicBezTo>
                  <a:cubicBezTo>
                    <a:pt x="732" y="186"/>
                    <a:pt x="732" y="186"/>
                    <a:pt x="732" y="186"/>
                  </a:cubicBezTo>
                  <a:cubicBezTo>
                    <a:pt x="731" y="185"/>
                    <a:pt x="731" y="185"/>
                    <a:pt x="731" y="185"/>
                  </a:cubicBezTo>
                  <a:cubicBezTo>
                    <a:pt x="731" y="184"/>
                    <a:pt x="731" y="184"/>
                    <a:pt x="730" y="184"/>
                  </a:cubicBezTo>
                  <a:cubicBezTo>
                    <a:pt x="730" y="183"/>
                    <a:pt x="730" y="183"/>
                    <a:pt x="729" y="182"/>
                  </a:cubicBezTo>
                  <a:cubicBezTo>
                    <a:pt x="729" y="182"/>
                    <a:pt x="729" y="181"/>
                    <a:pt x="728" y="181"/>
                  </a:cubicBezTo>
                  <a:cubicBezTo>
                    <a:pt x="728" y="180"/>
                    <a:pt x="728" y="180"/>
                    <a:pt x="728" y="180"/>
                  </a:cubicBezTo>
                  <a:cubicBezTo>
                    <a:pt x="727" y="179"/>
                    <a:pt x="727" y="179"/>
                    <a:pt x="727" y="179"/>
                  </a:cubicBezTo>
                  <a:cubicBezTo>
                    <a:pt x="727" y="179"/>
                    <a:pt x="726" y="178"/>
                    <a:pt x="726" y="178"/>
                  </a:cubicBezTo>
                  <a:cubicBezTo>
                    <a:pt x="726" y="178"/>
                    <a:pt x="725" y="177"/>
                    <a:pt x="725" y="177"/>
                  </a:cubicBezTo>
                  <a:cubicBezTo>
                    <a:pt x="724" y="176"/>
                    <a:pt x="724" y="176"/>
                    <a:pt x="724" y="176"/>
                  </a:cubicBezTo>
                  <a:cubicBezTo>
                    <a:pt x="724" y="175"/>
                    <a:pt x="724" y="175"/>
                    <a:pt x="724" y="175"/>
                  </a:cubicBezTo>
                  <a:cubicBezTo>
                    <a:pt x="723" y="175"/>
                    <a:pt x="723" y="175"/>
                    <a:pt x="723" y="174"/>
                  </a:cubicBezTo>
                  <a:cubicBezTo>
                    <a:pt x="722" y="174"/>
                    <a:pt x="722" y="173"/>
                    <a:pt x="721" y="173"/>
                  </a:cubicBezTo>
                  <a:cubicBezTo>
                    <a:pt x="721" y="172"/>
                    <a:pt x="721" y="172"/>
                    <a:pt x="721" y="172"/>
                  </a:cubicBezTo>
                  <a:cubicBezTo>
                    <a:pt x="720" y="171"/>
                    <a:pt x="720" y="171"/>
                    <a:pt x="720" y="171"/>
                  </a:cubicBezTo>
                  <a:cubicBezTo>
                    <a:pt x="720" y="171"/>
                    <a:pt x="720" y="171"/>
                    <a:pt x="719" y="171"/>
                  </a:cubicBezTo>
                  <a:cubicBezTo>
                    <a:pt x="719" y="170"/>
                    <a:pt x="718" y="170"/>
                    <a:pt x="718" y="169"/>
                  </a:cubicBezTo>
                  <a:cubicBezTo>
                    <a:pt x="717" y="169"/>
                    <a:pt x="717" y="169"/>
                    <a:pt x="717" y="169"/>
                  </a:cubicBezTo>
                  <a:cubicBezTo>
                    <a:pt x="716" y="168"/>
                    <a:pt x="716" y="168"/>
                    <a:pt x="716" y="168"/>
                  </a:cubicBezTo>
                  <a:cubicBezTo>
                    <a:pt x="716" y="168"/>
                    <a:pt x="716" y="167"/>
                    <a:pt x="715" y="167"/>
                  </a:cubicBezTo>
                  <a:cubicBezTo>
                    <a:pt x="715" y="167"/>
                    <a:pt x="715" y="166"/>
                    <a:pt x="714" y="166"/>
                  </a:cubicBezTo>
                  <a:cubicBezTo>
                    <a:pt x="713" y="165"/>
                    <a:pt x="713" y="165"/>
                    <a:pt x="713" y="165"/>
                  </a:cubicBezTo>
                  <a:cubicBezTo>
                    <a:pt x="713" y="165"/>
                    <a:pt x="713" y="165"/>
                    <a:pt x="713" y="165"/>
                  </a:cubicBezTo>
                  <a:cubicBezTo>
                    <a:pt x="712" y="164"/>
                    <a:pt x="712" y="164"/>
                    <a:pt x="711" y="164"/>
                  </a:cubicBezTo>
                  <a:cubicBezTo>
                    <a:pt x="711" y="163"/>
                    <a:pt x="711" y="163"/>
                    <a:pt x="710" y="163"/>
                  </a:cubicBezTo>
                  <a:cubicBezTo>
                    <a:pt x="709" y="162"/>
                    <a:pt x="709" y="162"/>
                    <a:pt x="709" y="162"/>
                  </a:cubicBezTo>
                  <a:cubicBezTo>
                    <a:pt x="708" y="161"/>
                    <a:pt x="708" y="161"/>
                    <a:pt x="708" y="161"/>
                  </a:cubicBezTo>
                  <a:cubicBezTo>
                    <a:pt x="708" y="161"/>
                    <a:pt x="708" y="161"/>
                    <a:pt x="707" y="161"/>
                  </a:cubicBezTo>
                  <a:cubicBezTo>
                    <a:pt x="707" y="160"/>
                    <a:pt x="707" y="160"/>
                    <a:pt x="706" y="160"/>
                  </a:cubicBezTo>
                  <a:cubicBezTo>
                    <a:pt x="706" y="159"/>
                    <a:pt x="705" y="159"/>
                    <a:pt x="705" y="159"/>
                  </a:cubicBezTo>
                  <a:cubicBezTo>
                    <a:pt x="704" y="159"/>
                    <a:pt x="704" y="158"/>
                    <a:pt x="704" y="158"/>
                  </a:cubicBezTo>
                  <a:cubicBezTo>
                    <a:pt x="703" y="158"/>
                    <a:pt x="703" y="157"/>
                    <a:pt x="702" y="157"/>
                  </a:cubicBezTo>
                  <a:cubicBezTo>
                    <a:pt x="701" y="157"/>
                    <a:pt x="701" y="156"/>
                    <a:pt x="700" y="156"/>
                  </a:cubicBezTo>
                  <a:cubicBezTo>
                    <a:pt x="699" y="155"/>
                    <a:pt x="699" y="155"/>
                    <a:pt x="699" y="155"/>
                  </a:cubicBezTo>
                  <a:cubicBezTo>
                    <a:pt x="699" y="155"/>
                    <a:pt x="698" y="155"/>
                    <a:pt x="698" y="155"/>
                  </a:cubicBezTo>
                  <a:cubicBezTo>
                    <a:pt x="698" y="154"/>
                    <a:pt x="697" y="154"/>
                    <a:pt x="697" y="154"/>
                  </a:cubicBezTo>
                  <a:cubicBezTo>
                    <a:pt x="696" y="153"/>
                    <a:pt x="695" y="153"/>
                    <a:pt x="695" y="153"/>
                  </a:cubicBezTo>
                  <a:cubicBezTo>
                    <a:pt x="694" y="152"/>
                    <a:pt x="694" y="152"/>
                    <a:pt x="694" y="152"/>
                  </a:cubicBezTo>
                  <a:cubicBezTo>
                    <a:pt x="693" y="152"/>
                    <a:pt x="693" y="152"/>
                    <a:pt x="693" y="152"/>
                  </a:cubicBezTo>
                  <a:cubicBezTo>
                    <a:pt x="692" y="151"/>
                    <a:pt x="692" y="151"/>
                    <a:pt x="691" y="151"/>
                  </a:cubicBezTo>
                  <a:cubicBezTo>
                    <a:pt x="691" y="151"/>
                    <a:pt x="690" y="150"/>
                    <a:pt x="689" y="150"/>
                  </a:cubicBezTo>
                  <a:cubicBezTo>
                    <a:pt x="689" y="150"/>
                    <a:pt x="689" y="150"/>
                    <a:pt x="688" y="150"/>
                  </a:cubicBezTo>
                  <a:cubicBezTo>
                    <a:pt x="688" y="149"/>
                    <a:pt x="688" y="149"/>
                    <a:pt x="687" y="149"/>
                  </a:cubicBezTo>
                  <a:cubicBezTo>
                    <a:pt x="687" y="149"/>
                    <a:pt x="686" y="149"/>
                    <a:pt x="686" y="148"/>
                  </a:cubicBezTo>
                  <a:cubicBezTo>
                    <a:pt x="685" y="148"/>
                    <a:pt x="685" y="148"/>
                    <a:pt x="684" y="148"/>
                  </a:cubicBezTo>
                  <a:cubicBezTo>
                    <a:pt x="684" y="147"/>
                    <a:pt x="683" y="147"/>
                    <a:pt x="683" y="147"/>
                  </a:cubicBezTo>
                  <a:cubicBezTo>
                    <a:pt x="682" y="147"/>
                    <a:pt x="682" y="147"/>
                    <a:pt x="681" y="147"/>
                  </a:cubicBezTo>
                  <a:cubicBezTo>
                    <a:pt x="681" y="146"/>
                    <a:pt x="680" y="146"/>
                    <a:pt x="680" y="146"/>
                  </a:cubicBezTo>
                  <a:cubicBezTo>
                    <a:pt x="679" y="146"/>
                    <a:pt x="679" y="146"/>
                    <a:pt x="678" y="145"/>
                  </a:cubicBezTo>
                  <a:cubicBezTo>
                    <a:pt x="678" y="145"/>
                    <a:pt x="677" y="145"/>
                    <a:pt x="677" y="145"/>
                  </a:cubicBezTo>
                  <a:cubicBezTo>
                    <a:pt x="676" y="145"/>
                    <a:pt x="676" y="145"/>
                    <a:pt x="675" y="144"/>
                  </a:cubicBezTo>
                  <a:cubicBezTo>
                    <a:pt x="675" y="144"/>
                    <a:pt x="675" y="144"/>
                    <a:pt x="674" y="144"/>
                  </a:cubicBezTo>
                  <a:cubicBezTo>
                    <a:pt x="674" y="144"/>
                    <a:pt x="673" y="144"/>
                    <a:pt x="673" y="143"/>
                  </a:cubicBezTo>
                  <a:cubicBezTo>
                    <a:pt x="672" y="143"/>
                    <a:pt x="671" y="143"/>
                    <a:pt x="670" y="143"/>
                  </a:cubicBezTo>
                  <a:cubicBezTo>
                    <a:pt x="669" y="142"/>
                    <a:pt x="668" y="142"/>
                    <a:pt x="667" y="142"/>
                  </a:cubicBezTo>
                  <a:cubicBezTo>
                    <a:pt x="665" y="141"/>
                    <a:pt x="664" y="141"/>
                    <a:pt x="663" y="141"/>
                  </a:cubicBezTo>
                  <a:cubicBezTo>
                    <a:pt x="662" y="141"/>
                    <a:pt x="661" y="140"/>
                    <a:pt x="660" y="140"/>
                  </a:cubicBezTo>
                  <a:cubicBezTo>
                    <a:pt x="659" y="140"/>
                    <a:pt x="658" y="140"/>
                    <a:pt x="658" y="140"/>
                  </a:cubicBezTo>
                  <a:cubicBezTo>
                    <a:pt x="657" y="139"/>
                    <a:pt x="656" y="139"/>
                    <a:pt x="656" y="139"/>
                  </a:cubicBezTo>
                  <a:cubicBezTo>
                    <a:pt x="655" y="139"/>
                    <a:pt x="654" y="139"/>
                    <a:pt x="653" y="139"/>
                  </a:cubicBezTo>
                  <a:cubicBezTo>
                    <a:pt x="652" y="139"/>
                    <a:pt x="651" y="138"/>
                    <a:pt x="650" y="138"/>
                  </a:cubicBezTo>
                  <a:cubicBezTo>
                    <a:pt x="649" y="138"/>
                    <a:pt x="649" y="138"/>
                    <a:pt x="648" y="138"/>
                  </a:cubicBezTo>
                  <a:cubicBezTo>
                    <a:pt x="647" y="138"/>
                    <a:pt x="646" y="138"/>
                    <a:pt x="645" y="138"/>
                  </a:cubicBezTo>
                  <a:cubicBezTo>
                    <a:pt x="645" y="138"/>
                    <a:pt x="644" y="137"/>
                    <a:pt x="643" y="137"/>
                  </a:cubicBezTo>
                  <a:cubicBezTo>
                    <a:pt x="642" y="137"/>
                    <a:pt x="641" y="137"/>
                    <a:pt x="641" y="137"/>
                  </a:cubicBezTo>
                  <a:cubicBezTo>
                    <a:pt x="639" y="137"/>
                    <a:pt x="637" y="137"/>
                    <a:pt x="636" y="137"/>
                  </a:cubicBezTo>
                  <a:cubicBezTo>
                    <a:pt x="634" y="137"/>
                    <a:pt x="632" y="137"/>
                    <a:pt x="630" y="137"/>
                  </a:cubicBezTo>
                  <a:cubicBezTo>
                    <a:pt x="629" y="137"/>
                    <a:pt x="627" y="137"/>
                    <a:pt x="625" y="137"/>
                  </a:cubicBezTo>
                  <a:cubicBezTo>
                    <a:pt x="623" y="137"/>
                    <a:pt x="622" y="137"/>
                    <a:pt x="620" y="137"/>
                  </a:cubicBezTo>
                  <a:cubicBezTo>
                    <a:pt x="619" y="137"/>
                    <a:pt x="619" y="137"/>
                    <a:pt x="619" y="137"/>
                  </a:cubicBezTo>
                  <a:cubicBezTo>
                    <a:pt x="618" y="137"/>
                    <a:pt x="618" y="137"/>
                    <a:pt x="617" y="137"/>
                  </a:cubicBezTo>
                  <a:cubicBezTo>
                    <a:pt x="617" y="137"/>
                    <a:pt x="616" y="137"/>
                    <a:pt x="616" y="137"/>
                  </a:cubicBezTo>
                  <a:cubicBezTo>
                    <a:pt x="615" y="137"/>
                    <a:pt x="615" y="137"/>
                    <a:pt x="614" y="137"/>
                  </a:cubicBezTo>
                  <a:cubicBezTo>
                    <a:pt x="614" y="138"/>
                    <a:pt x="613" y="138"/>
                    <a:pt x="613" y="138"/>
                  </a:cubicBezTo>
                  <a:cubicBezTo>
                    <a:pt x="612" y="138"/>
                    <a:pt x="612" y="138"/>
                    <a:pt x="612" y="138"/>
                  </a:cubicBezTo>
                  <a:cubicBezTo>
                    <a:pt x="611" y="138"/>
                    <a:pt x="611" y="138"/>
                    <a:pt x="610" y="138"/>
                  </a:cubicBezTo>
                  <a:cubicBezTo>
                    <a:pt x="609" y="138"/>
                    <a:pt x="609" y="138"/>
                    <a:pt x="608" y="138"/>
                  </a:cubicBezTo>
                  <a:cubicBezTo>
                    <a:pt x="607" y="138"/>
                    <a:pt x="607" y="138"/>
                    <a:pt x="607" y="138"/>
                  </a:cubicBezTo>
                  <a:cubicBezTo>
                    <a:pt x="607" y="138"/>
                    <a:pt x="606" y="139"/>
                    <a:pt x="606" y="139"/>
                  </a:cubicBezTo>
                  <a:cubicBezTo>
                    <a:pt x="605" y="139"/>
                    <a:pt x="605" y="139"/>
                    <a:pt x="604" y="139"/>
                  </a:cubicBezTo>
                  <a:cubicBezTo>
                    <a:pt x="604" y="139"/>
                    <a:pt x="603" y="139"/>
                    <a:pt x="602" y="139"/>
                  </a:cubicBezTo>
                  <a:cubicBezTo>
                    <a:pt x="601" y="139"/>
                    <a:pt x="601" y="139"/>
                    <a:pt x="601" y="139"/>
                  </a:cubicBezTo>
                  <a:cubicBezTo>
                    <a:pt x="601" y="140"/>
                    <a:pt x="601" y="140"/>
                    <a:pt x="600" y="140"/>
                  </a:cubicBezTo>
                  <a:cubicBezTo>
                    <a:pt x="600" y="140"/>
                    <a:pt x="599" y="140"/>
                    <a:pt x="599" y="140"/>
                  </a:cubicBezTo>
                  <a:cubicBezTo>
                    <a:pt x="598" y="140"/>
                    <a:pt x="598" y="140"/>
                    <a:pt x="597" y="140"/>
                  </a:cubicBezTo>
                  <a:cubicBezTo>
                    <a:pt x="596" y="141"/>
                    <a:pt x="596" y="141"/>
                    <a:pt x="596" y="141"/>
                  </a:cubicBezTo>
                  <a:cubicBezTo>
                    <a:pt x="596" y="141"/>
                    <a:pt x="595" y="141"/>
                    <a:pt x="595" y="141"/>
                  </a:cubicBezTo>
                  <a:cubicBezTo>
                    <a:pt x="594" y="141"/>
                    <a:pt x="594" y="141"/>
                    <a:pt x="593" y="141"/>
                  </a:cubicBezTo>
                  <a:cubicBezTo>
                    <a:pt x="593" y="141"/>
                    <a:pt x="592" y="142"/>
                    <a:pt x="591" y="142"/>
                  </a:cubicBezTo>
                  <a:cubicBezTo>
                    <a:pt x="591" y="142"/>
                    <a:pt x="591" y="142"/>
                    <a:pt x="590" y="142"/>
                  </a:cubicBezTo>
                  <a:cubicBezTo>
                    <a:pt x="590" y="142"/>
                    <a:pt x="589" y="143"/>
                    <a:pt x="589" y="143"/>
                  </a:cubicBezTo>
                  <a:cubicBezTo>
                    <a:pt x="588" y="143"/>
                    <a:pt x="588" y="143"/>
                    <a:pt x="587" y="143"/>
                  </a:cubicBezTo>
                  <a:cubicBezTo>
                    <a:pt x="587" y="143"/>
                    <a:pt x="587" y="143"/>
                    <a:pt x="586" y="144"/>
                  </a:cubicBezTo>
                  <a:cubicBezTo>
                    <a:pt x="431" y="195"/>
                    <a:pt x="431" y="195"/>
                    <a:pt x="431" y="195"/>
                  </a:cubicBezTo>
                  <a:cubicBezTo>
                    <a:pt x="431" y="196"/>
                    <a:pt x="430" y="196"/>
                    <a:pt x="430" y="196"/>
                  </a:cubicBezTo>
                  <a:cubicBezTo>
                    <a:pt x="429" y="196"/>
                    <a:pt x="428" y="196"/>
                    <a:pt x="427" y="197"/>
                  </a:cubicBezTo>
                  <a:cubicBezTo>
                    <a:pt x="427" y="197"/>
                    <a:pt x="426" y="197"/>
                    <a:pt x="425" y="197"/>
                  </a:cubicBezTo>
                  <a:cubicBezTo>
                    <a:pt x="424" y="198"/>
                    <a:pt x="422" y="198"/>
                    <a:pt x="421" y="199"/>
                  </a:cubicBezTo>
                  <a:cubicBezTo>
                    <a:pt x="420" y="199"/>
                    <a:pt x="420" y="199"/>
                    <a:pt x="420" y="199"/>
                  </a:cubicBezTo>
                  <a:cubicBezTo>
                    <a:pt x="420" y="199"/>
                    <a:pt x="419" y="199"/>
                    <a:pt x="419" y="199"/>
                  </a:cubicBezTo>
                  <a:cubicBezTo>
                    <a:pt x="419" y="199"/>
                    <a:pt x="418" y="199"/>
                    <a:pt x="418" y="199"/>
                  </a:cubicBezTo>
                  <a:cubicBezTo>
                    <a:pt x="417" y="199"/>
                    <a:pt x="417" y="200"/>
                    <a:pt x="416" y="200"/>
                  </a:cubicBezTo>
                  <a:cubicBezTo>
                    <a:pt x="416" y="200"/>
                    <a:pt x="415" y="200"/>
                    <a:pt x="414" y="200"/>
                  </a:cubicBezTo>
                  <a:cubicBezTo>
                    <a:pt x="414" y="200"/>
                    <a:pt x="413" y="200"/>
                    <a:pt x="412" y="201"/>
                  </a:cubicBezTo>
                  <a:cubicBezTo>
                    <a:pt x="411" y="201"/>
                    <a:pt x="410" y="201"/>
                    <a:pt x="409" y="201"/>
                  </a:cubicBezTo>
                  <a:cubicBezTo>
                    <a:pt x="407" y="202"/>
                    <a:pt x="405" y="202"/>
                    <a:pt x="403" y="202"/>
                  </a:cubicBezTo>
                  <a:cubicBezTo>
                    <a:pt x="403" y="202"/>
                    <a:pt x="402" y="202"/>
                    <a:pt x="401" y="202"/>
                  </a:cubicBezTo>
                  <a:cubicBezTo>
                    <a:pt x="401" y="202"/>
                    <a:pt x="400" y="202"/>
                    <a:pt x="398" y="202"/>
                  </a:cubicBezTo>
                  <a:cubicBezTo>
                    <a:pt x="396" y="202"/>
                    <a:pt x="393" y="201"/>
                    <a:pt x="389" y="200"/>
                  </a:cubicBezTo>
                  <a:cubicBezTo>
                    <a:pt x="385" y="200"/>
                    <a:pt x="380" y="199"/>
                    <a:pt x="373" y="197"/>
                  </a:cubicBezTo>
                  <a:cubicBezTo>
                    <a:pt x="373" y="197"/>
                    <a:pt x="373" y="197"/>
                    <a:pt x="373" y="197"/>
                  </a:cubicBezTo>
                  <a:cubicBezTo>
                    <a:pt x="372" y="196"/>
                    <a:pt x="372" y="196"/>
                    <a:pt x="372" y="196"/>
                  </a:cubicBezTo>
                  <a:cubicBezTo>
                    <a:pt x="371" y="196"/>
                    <a:pt x="371" y="196"/>
                    <a:pt x="371" y="196"/>
                  </a:cubicBezTo>
                  <a:cubicBezTo>
                    <a:pt x="371" y="195"/>
                    <a:pt x="371" y="195"/>
                    <a:pt x="371" y="195"/>
                  </a:cubicBezTo>
                  <a:cubicBezTo>
                    <a:pt x="370" y="194"/>
                    <a:pt x="370" y="194"/>
                    <a:pt x="370" y="194"/>
                  </a:cubicBezTo>
                  <a:cubicBezTo>
                    <a:pt x="370" y="194"/>
                    <a:pt x="370" y="194"/>
                    <a:pt x="370" y="194"/>
                  </a:cubicBezTo>
                  <a:cubicBezTo>
                    <a:pt x="369" y="193"/>
                    <a:pt x="369" y="193"/>
                    <a:pt x="369" y="193"/>
                  </a:cubicBezTo>
                  <a:cubicBezTo>
                    <a:pt x="369" y="192"/>
                    <a:pt x="369" y="192"/>
                    <a:pt x="369" y="192"/>
                  </a:cubicBezTo>
                  <a:cubicBezTo>
                    <a:pt x="368" y="191"/>
                    <a:pt x="368" y="191"/>
                    <a:pt x="368" y="191"/>
                  </a:cubicBezTo>
                  <a:cubicBezTo>
                    <a:pt x="368" y="191"/>
                    <a:pt x="368" y="191"/>
                    <a:pt x="368" y="190"/>
                  </a:cubicBezTo>
                  <a:cubicBezTo>
                    <a:pt x="367" y="189"/>
                    <a:pt x="367" y="189"/>
                    <a:pt x="367" y="187"/>
                  </a:cubicBezTo>
                  <a:cubicBezTo>
                    <a:pt x="366" y="186"/>
                    <a:pt x="366" y="185"/>
                    <a:pt x="365" y="183"/>
                  </a:cubicBezTo>
                  <a:cubicBezTo>
                    <a:pt x="365" y="182"/>
                    <a:pt x="365" y="182"/>
                    <a:pt x="365" y="182"/>
                  </a:cubicBezTo>
                  <a:cubicBezTo>
                    <a:pt x="365" y="181"/>
                    <a:pt x="365" y="181"/>
                    <a:pt x="365" y="181"/>
                  </a:cubicBezTo>
                  <a:cubicBezTo>
                    <a:pt x="365" y="181"/>
                    <a:pt x="365" y="181"/>
                    <a:pt x="365" y="180"/>
                  </a:cubicBezTo>
                  <a:cubicBezTo>
                    <a:pt x="365" y="180"/>
                    <a:pt x="365" y="179"/>
                    <a:pt x="365" y="179"/>
                  </a:cubicBezTo>
                  <a:cubicBezTo>
                    <a:pt x="365" y="178"/>
                    <a:pt x="365" y="178"/>
                    <a:pt x="365" y="178"/>
                  </a:cubicBezTo>
                  <a:cubicBezTo>
                    <a:pt x="365" y="178"/>
                    <a:pt x="365" y="177"/>
                    <a:pt x="365" y="177"/>
                  </a:cubicBezTo>
                  <a:cubicBezTo>
                    <a:pt x="365" y="176"/>
                    <a:pt x="365" y="176"/>
                    <a:pt x="365" y="175"/>
                  </a:cubicBezTo>
                  <a:cubicBezTo>
                    <a:pt x="365" y="174"/>
                    <a:pt x="365" y="174"/>
                    <a:pt x="365" y="172"/>
                  </a:cubicBezTo>
                  <a:cubicBezTo>
                    <a:pt x="365" y="172"/>
                    <a:pt x="365" y="172"/>
                    <a:pt x="365" y="172"/>
                  </a:cubicBezTo>
                  <a:cubicBezTo>
                    <a:pt x="365" y="171"/>
                    <a:pt x="365" y="171"/>
                    <a:pt x="365" y="171"/>
                  </a:cubicBezTo>
                  <a:cubicBezTo>
                    <a:pt x="365" y="171"/>
                    <a:pt x="365" y="170"/>
                    <a:pt x="365" y="170"/>
                  </a:cubicBezTo>
                  <a:cubicBezTo>
                    <a:pt x="365" y="169"/>
                    <a:pt x="365" y="169"/>
                    <a:pt x="365" y="168"/>
                  </a:cubicBezTo>
                  <a:cubicBezTo>
                    <a:pt x="365" y="167"/>
                    <a:pt x="365" y="167"/>
                    <a:pt x="365" y="167"/>
                  </a:cubicBezTo>
                  <a:cubicBezTo>
                    <a:pt x="365" y="167"/>
                    <a:pt x="365" y="167"/>
                    <a:pt x="366" y="166"/>
                  </a:cubicBezTo>
                  <a:cubicBezTo>
                    <a:pt x="366" y="166"/>
                    <a:pt x="366" y="165"/>
                    <a:pt x="366" y="164"/>
                  </a:cubicBezTo>
                  <a:cubicBezTo>
                    <a:pt x="366" y="163"/>
                    <a:pt x="367" y="161"/>
                    <a:pt x="367" y="160"/>
                  </a:cubicBezTo>
                  <a:cubicBezTo>
                    <a:pt x="367" y="159"/>
                    <a:pt x="367" y="159"/>
                    <a:pt x="367" y="158"/>
                  </a:cubicBezTo>
                  <a:cubicBezTo>
                    <a:pt x="367" y="158"/>
                    <a:pt x="368" y="157"/>
                    <a:pt x="368" y="155"/>
                  </a:cubicBezTo>
                  <a:cubicBezTo>
                    <a:pt x="369" y="153"/>
                    <a:pt x="370" y="151"/>
                    <a:pt x="371" y="148"/>
                  </a:cubicBezTo>
                  <a:cubicBezTo>
                    <a:pt x="372" y="145"/>
                    <a:pt x="374" y="141"/>
                    <a:pt x="376" y="136"/>
                  </a:cubicBezTo>
                  <a:cubicBezTo>
                    <a:pt x="378" y="131"/>
                    <a:pt x="380" y="127"/>
                    <a:pt x="381" y="122"/>
                  </a:cubicBezTo>
                  <a:cubicBezTo>
                    <a:pt x="382" y="117"/>
                    <a:pt x="383" y="112"/>
                    <a:pt x="384" y="108"/>
                  </a:cubicBezTo>
                  <a:cubicBezTo>
                    <a:pt x="384" y="103"/>
                    <a:pt x="384" y="98"/>
                    <a:pt x="383" y="93"/>
                  </a:cubicBezTo>
                  <a:cubicBezTo>
                    <a:pt x="383" y="88"/>
                    <a:pt x="382" y="83"/>
                    <a:pt x="380" y="78"/>
                  </a:cubicBezTo>
                  <a:cubicBezTo>
                    <a:pt x="380" y="77"/>
                    <a:pt x="379" y="75"/>
                    <a:pt x="379" y="74"/>
                  </a:cubicBezTo>
                  <a:cubicBezTo>
                    <a:pt x="378" y="72"/>
                    <a:pt x="377" y="70"/>
                    <a:pt x="376" y="69"/>
                  </a:cubicBezTo>
                  <a:cubicBezTo>
                    <a:pt x="376" y="67"/>
                    <a:pt x="375" y="66"/>
                    <a:pt x="374" y="64"/>
                  </a:cubicBezTo>
                  <a:cubicBezTo>
                    <a:pt x="373" y="62"/>
                    <a:pt x="372" y="61"/>
                    <a:pt x="371" y="59"/>
                  </a:cubicBezTo>
                  <a:cubicBezTo>
                    <a:pt x="371" y="59"/>
                    <a:pt x="371" y="58"/>
                    <a:pt x="371" y="58"/>
                  </a:cubicBezTo>
                  <a:cubicBezTo>
                    <a:pt x="370" y="58"/>
                    <a:pt x="370" y="57"/>
                    <a:pt x="370" y="57"/>
                  </a:cubicBezTo>
                  <a:cubicBezTo>
                    <a:pt x="369" y="56"/>
                    <a:pt x="369" y="56"/>
                    <a:pt x="369" y="55"/>
                  </a:cubicBezTo>
                  <a:cubicBezTo>
                    <a:pt x="368" y="54"/>
                    <a:pt x="368" y="54"/>
                    <a:pt x="367" y="53"/>
                  </a:cubicBezTo>
                  <a:cubicBezTo>
                    <a:pt x="367" y="52"/>
                    <a:pt x="367" y="52"/>
                    <a:pt x="367" y="52"/>
                  </a:cubicBezTo>
                  <a:cubicBezTo>
                    <a:pt x="366" y="51"/>
                    <a:pt x="366" y="51"/>
                    <a:pt x="366" y="51"/>
                  </a:cubicBezTo>
                  <a:cubicBezTo>
                    <a:pt x="366" y="51"/>
                    <a:pt x="365" y="51"/>
                    <a:pt x="365" y="50"/>
                  </a:cubicBezTo>
                  <a:cubicBezTo>
                    <a:pt x="364" y="50"/>
                    <a:pt x="364" y="49"/>
                    <a:pt x="363" y="48"/>
                  </a:cubicBezTo>
                  <a:cubicBezTo>
                    <a:pt x="363" y="48"/>
                    <a:pt x="363" y="48"/>
                    <a:pt x="363" y="48"/>
                  </a:cubicBezTo>
                  <a:cubicBezTo>
                    <a:pt x="362" y="47"/>
                    <a:pt x="362" y="47"/>
                    <a:pt x="362" y="47"/>
                  </a:cubicBezTo>
                  <a:cubicBezTo>
                    <a:pt x="362" y="46"/>
                    <a:pt x="362" y="46"/>
                    <a:pt x="361" y="46"/>
                  </a:cubicBezTo>
                  <a:cubicBezTo>
                    <a:pt x="361" y="45"/>
                    <a:pt x="360" y="45"/>
                    <a:pt x="360" y="44"/>
                  </a:cubicBezTo>
                  <a:cubicBezTo>
                    <a:pt x="359" y="43"/>
                    <a:pt x="359" y="43"/>
                    <a:pt x="359" y="43"/>
                  </a:cubicBezTo>
                  <a:cubicBezTo>
                    <a:pt x="359" y="43"/>
                    <a:pt x="359" y="43"/>
                    <a:pt x="359" y="43"/>
                  </a:cubicBezTo>
                  <a:cubicBezTo>
                    <a:pt x="358" y="42"/>
                    <a:pt x="358" y="42"/>
                    <a:pt x="358" y="42"/>
                  </a:cubicBezTo>
                  <a:cubicBezTo>
                    <a:pt x="358" y="42"/>
                    <a:pt x="358" y="42"/>
                    <a:pt x="358" y="42"/>
                  </a:cubicBezTo>
                  <a:cubicBezTo>
                    <a:pt x="357" y="41"/>
                    <a:pt x="357" y="41"/>
                    <a:pt x="357" y="41"/>
                  </a:cubicBezTo>
                  <a:cubicBezTo>
                    <a:pt x="356" y="41"/>
                    <a:pt x="356" y="41"/>
                    <a:pt x="356" y="41"/>
                  </a:cubicBezTo>
                  <a:cubicBezTo>
                    <a:pt x="355" y="40"/>
                    <a:pt x="355" y="40"/>
                    <a:pt x="355" y="40"/>
                  </a:cubicBezTo>
                  <a:cubicBezTo>
                    <a:pt x="355" y="39"/>
                    <a:pt x="355" y="39"/>
                    <a:pt x="354" y="39"/>
                  </a:cubicBezTo>
                  <a:cubicBezTo>
                    <a:pt x="353" y="38"/>
                    <a:pt x="353" y="38"/>
                    <a:pt x="353" y="38"/>
                  </a:cubicBezTo>
                  <a:cubicBezTo>
                    <a:pt x="353" y="37"/>
                    <a:pt x="352" y="37"/>
                    <a:pt x="352" y="37"/>
                  </a:cubicBezTo>
                  <a:cubicBezTo>
                    <a:pt x="352" y="36"/>
                    <a:pt x="351" y="36"/>
                    <a:pt x="351" y="35"/>
                  </a:cubicBezTo>
                  <a:cubicBezTo>
                    <a:pt x="350" y="35"/>
                    <a:pt x="350" y="34"/>
                    <a:pt x="349" y="34"/>
                  </a:cubicBezTo>
                  <a:cubicBezTo>
                    <a:pt x="349" y="34"/>
                    <a:pt x="348" y="33"/>
                    <a:pt x="348" y="33"/>
                  </a:cubicBezTo>
                  <a:cubicBezTo>
                    <a:pt x="348" y="33"/>
                    <a:pt x="347" y="32"/>
                    <a:pt x="347" y="32"/>
                  </a:cubicBezTo>
                  <a:cubicBezTo>
                    <a:pt x="346" y="32"/>
                    <a:pt x="346" y="31"/>
                    <a:pt x="345" y="31"/>
                  </a:cubicBezTo>
                  <a:cubicBezTo>
                    <a:pt x="345" y="30"/>
                    <a:pt x="344" y="30"/>
                    <a:pt x="343" y="29"/>
                  </a:cubicBezTo>
                  <a:cubicBezTo>
                    <a:pt x="343" y="29"/>
                    <a:pt x="342" y="29"/>
                    <a:pt x="342" y="29"/>
                  </a:cubicBezTo>
                  <a:cubicBezTo>
                    <a:pt x="342" y="28"/>
                    <a:pt x="341" y="28"/>
                    <a:pt x="341" y="28"/>
                  </a:cubicBezTo>
                  <a:cubicBezTo>
                    <a:pt x="340" y="27"/>
                    <a:pt x="340" y="27"/>
                    <a:pt x="339" y="27"/>
                  </a:cubicBezTo>
                  <a:cubicBezTo>
                    <a:pt x="339" y="26"/>
                    <a:pt x="338" y="26"/>
                    <a:pt x="338" y="25"/>
                  </a:cubicBezTo>
                  <a:cubicBezTo>
                    <a:pt x="337" y="25"/>
                    <a:pt x="336" y="24"/>
                    <a:pt x="335" y="24"/>
                  </a:cubicBezTo>
                  <a:cubicBezTo>
                    <a:pt x="334" y="23"/>
                    <a:pt x="333" y="22"/>
                    <a:pt x="331" y="22"/>
                  </a:cubicBezTo>
                  <a:cubicBezTo>
                    <a:pt x="330" y="21"/>
                    <a:pt x="329" y="20"/>
                    <a:pt x="328" y="20"/>
                  </a:cubicBezTo>
                  <a:cubicBezTo>
                    <a:pt x="327" y="19"/>
                    <a:pt x="325" y="18"/>
                    <a:pt x="324" y="18"/>
                  </a:cubicBezTo>
                  <a:cubicBezTo>
                    <a:pt x="324" y="18"/>
                    <a:pt x="323" y="17"/>
                    <a:pt x="323" y="17"/>
                  </a:cubicBezTo>
                  <a:cubicBezTo>
                    <a:pt x="322" y="17"/>
                    <a:pt x="322" y="17"/>
                    <a:pt x="321" y="16"/>
                  </a:cubicBezTo>
                  <a:cubicBezTo>
                    <a:pt x="321" y="16"/>
                    <a:pt x="320" y="16"/>
                    <a:pt x="320" y="16"/>
                  </a:cubicBezTo>
                  <a:cubicBezTo>
                    <a:pt x="319" y="15"/>
                    <a:pt x="318" y="15"/>
                    <a:pt x="317" y="14"/>
                  </a:cubicBezTo>
                  <a:cubicBezTo>
                    <a:pt x="317" y="14"/>
                    <a:pt x="316" y="14"/>
                    <a:pt x="316" y="14"/>
                  </a:cubicBezTo>
                  <a:cubicBezTo>
                    <a:pt x="316" y="14"/>
                    <a:pt x="315" y="14"/>
                    <a:pt x="315" y="13"/>
                  </a:cubicBezTo>
                  <a:cubicBezTo>
                    <a:pt x="314" y="13"/>
                    <a:pt x="314" y="13"/>
                    <a:pt x="313" y="13"/>
                  </a:cubicBezTo>
                  <a:cubicBezTo>
                    <a:pt x="312" y="12"/>
                    <a:pt x="311" y="12"/>
                    <a:pt x="310" y="12"/>
                  </a:cubicBezTo>
                  <a:cubicBezTo>
                    <a:pt x="310" y="12"/>
                    <a:pt x="310" y="11"/>
                    <a:pt x="309" y="11"/>
                  </a:cubicBezTo>
                  <a:cubicBezTo>
                    <a:pt x="309" y="11"/>
                    <a:pt x="308" y="11"/>
                    <a:pt x="308" y="11"/>
                  </a:cubicBezTo>
                  <a:cubicBezTo>
                    <a:pt x="307" y="11"/>
                    <a:pt x="307" y="10"/>
                    <a:pt x="306" y="10"/>
                  </a:cubicBezTo>
                  <a:cubicBezTo>
                    <a:pt x="306" y="10"/>
                    <a:pt x="305" y="10"/>
                    <a:pt x="304" y="9"/>
                  </a:cubicBezTo>
                  <a:cubicBezTo>
                    <a:pt x="303" y="9"/>
                    <a:pt x="302" y="9"/>
                    <a:pt x="302" y="9"/>
                  </a:cubicBezTo>
                  <a:cubicBezTo>
                    <a:pt x="301" y="9"/>
                    <a:pt x="300" y="8"/>
                    <a:pt x="300" y="8"/>
                  </a:cubicBezTo>
                  <a:cubicBezTo>
                    <a:pt x="299" y="8"/>
                    <a:pt x="298" y="8"/>
                    <a:pt x="297" y="8"/>
                  </a:cubicBezTo>
                  <a:cubicBezTo>
                    <a:pt x="297" y="8"/>
                    <a:pt x="296" y="8"/>
                    <a:pt x="295" y="7"/>
                  </a:cubicBezTo>
                  <a:cubicBezTo>
                    <a:pt x="295" y="7"/>
                    <a:pt x="294" y="7"/>
                    <a:pt x="294" y="7"/>
                  </a:cubicBezTo>
                  <a:cubicBezTo>
                    <a:pt x="293" y="7"/>
                    <a:pt x="292" y="6"/>
                    <a:pt x="292" y="6"/>
                  </a:cubicBezTo>
                  <a:cubicBezTo>
                    <a:pt x="291" y="6"/>
                    <a:pt x="291" y="6"/>
                    <a:pt x="290" y="6"/>
                  </a:cubicBezTo>
                  <a:cubicBezTo>
                    <a:pt x="290" y="5"/>
                    <a:pt x="289" y="5"/>
                    <a:pt x="289" y="5"/>
                  </a:cubicBezTo>
                  <a:cubicBezTo>
                    <a:pt x="285" y="4"/>
                    <a:pt x="282" y="3"/>
                    <a:pt x="278" y="3"/>
                  </a:cubicBezTo>
                  <a:cubicBezTo>
                    <a:pt x="274" y="2"/>
                    <a:pt x="271" y="2"/>
                    <a:pt x="267" y="1"/>
                  </a:cubicBezTo>
                  <a:cubicBezTo>
                    <a:pt x="263" y="1"/>
                    <a:pt x="260" y="1"/>
                    <a:pt x="256" y="0"/>
                  </a:cubicBezTo>
                  <a:cubicBezTo>
                    <a:pt x="252" y="0"/>
                    <a:pt x="248" y="0"/>
                    <a:pt x="244" y="0"/>
                  </a:cubicBezTo>
                  <a:cubicBezTo>
                    <a:pt x="243" y="0"/>
                    <a:pt x="243" y="0"/>
                    <a:pt x="242" y="0"/>
                  </a:cubicBezTo>
                  <a:cubicBezTo>
                    <a:pt x="242" y="0"/>
                    <a:pt x="241" y="0"/>
                    <a:pt x="241" y="0"/>
                  </a:cubicBezTo>
                  <a:cubicBezTo>
                    <a:pt x="240" y="0"/>
                    <a:pt x="239" y="1"/>
                    <a:pt x="239" y="1"/>
                  </a:cubicBezTo>
                  <a:cubicBezTo>
                    <a:pt x="238" y="1"/>
                    <a:pt x="237" y="1"/>
                    <a:pt x="236" y="1"/>
                  </a:cubicBezTo>
                  <a:cubicBezTo>
                    <a:pt x="236" y="1"/>
                    <a:pt x="235" y="1"/>
                    <a:pt x="235" y="1"/>
                  </a:cubicBezTo>
                  <a:cubicBezTo>
                    <a:pt x="234" y="1"/>
                    <a:pt x="234" y="1"/>
                    <a:pt x="233" y="1"/>
                  </a:cubicBezTo>
                  <a:cubicBezTo>
                    <a:pt x="233" y="1"/>
                    <a:pt x="232" y="1"/>
                    <a:pt x="231" y="1"/>
                  </a:cubicBezTo>
                  <a:cubicBezTo>
                    <a:pt x="230" y="1"/>
                    <a:pt x="229" y="1"/>
                    <a:pt x="228" y="1"/>
                  </a:cubicBezTo>
                  <a:cubicBezTo>
                    <a:pt x="228" y="1"/>
                    <a:pt x="228" y="2"/>
                    <a:pt x="227" y="2"/>
                  </a:cubicBezTo>
                  <a:cubicBezTo>
                    <a:pt x="227" y="2"/>
                    <a:pt x="226" y="2"/>
                    <a:pt x="226" y="2"/>
                  </a:cubicBezTo>
                  <a:cubicBezTo>
                    <a:pt x="225" y="2"/>
                    <a:pt x="225" y="2"/>
                    <a:pt x="224" y="2"/>
                  </a:cubicBezTo>
                  <a:cubicBezTo>
                    <a:pt x="223" y="2"/>
                    <a:pt x="223" y="2"/>
                    <a:pt x="222" y="2"/>
                  </a:cubicBezTo>
                  <a:cubicBezTo>
                    <a:pt x="221" y="2"/>
                    <a:pt x="221" y="2"/>
                    <a:pt x="220" y="3"/>
                  </a:cubicBezTo>
                  <a:cubicBezTo>
                    <a:pt x="220" y="3"/>
                    <a:pt x="220" y="3"/>
                    <a:pt x="219" y="3"/>
                  </a:cubicBezTo>
                  <a:cubicBezTo>
                    <a:pt x="219" y="3"/>
                    <a:pt x="218" y="3"/>
                    <a:pt x="217" y="3"/>
                  </a:cubicBezTo>
                  <a:cubicBezTo>
                    <a:pt x="217" y="3"/>
                    <a:pt x="216" y="3"/>
                    <a:pt x="215" y="3"/>
                  </a:cubicBezTo>
                  <a:cubicBezTo>
                    <a:pt x="214" y="4"/>
                    <a:pt x="214" y="4"/>
                    <a:pt x="214" y="4"/>
                  </a:cubicBezTo>
                  <a:cubicBezTo>
                    <a:pt x="214" y="4"/>
                    <a:pt x="213" y="4"/>
                    <a:pt x="213" y="4"/>
                  </a:cubicBezTo>
                  <a:cubicBezTo>
                    <a:pt x="212" y="4"/>
                    <a:pt x="212" y="4"/>
                    <a:pt x="211" y="4"/>
                  </a:cubicBezTo>
                  <a:cubicBezTo>
                    <a:pt x="210" y="4"/>
                    <a:pt x="210" y="5"/>
                    <a:pt x="209" y="5"/>
                  </a:cubicBezTo>
                  <a:cubicBezTo>
                    <a:pt x="208" y="5"/>
                    <a:pt x="208" y="5"/>
                    <a:pt x="208" y="5"/>
                  </a:cubicBezTo>
                  <a:cubicBezTo>
                    <a:pt x="207" y="5"/>
                    <a:pt x="207" y="5"/>
                    <a:pt x="206" y="5"/>
                  </a:cubicBezTo>
                  <a:cubicBezTo>
                    <a:pt x="206" y="6"/>
                    <a:pt x="205" y="6"/>
                    <a:pt x="205" y="6"/>
                  </a:cubicBezTo>
                  <a:cubicBezTo>
                    <a:pt x="204" y="6"/>
                    <a:pt x="203" y="6"/>
                    <a:pt x="202" y="6"/>
                  </a:cubicBezTo>
                  <a:cubicBezTo>
                    <a:pt x="202" y="7"/>
                    <a:pt x="201" y="7"/>
                    <a:pt x="201" y="7"/>
                  </a:cubicBezTo>
                  <a:cubicBezTo>
                    <a:pt x="200" y="7"/>
                    <a:pt x="200" y="7"/>
                    <a:pt x="199" y="7"/>
                  </a:cubicBezTo>
                  <a:cubicBezTo>
                    <a:pt x="199" y="8"/>
                    <a:pt x="198" y="8"/>
                    <a:pt x="198" y="8"/>
                  </a:cubicBezTo>
                  <a:cubicBezTo>
                    <a:pt x="197" y="8"/>
                    <a:pt x="197" y="8"/>
                    <a:pt x="196" y="8"/>
                  </a:cubicBezTo>
                  <a:cubicBezTo>
                    <a:pt x="179" y="14"/>
                    <a:pt x="165" y="21"/>
                    <a:pt x="153" y="31"/>
                  </a:cubicBezTo>
                  <a:cubicBezTo>
                    <a:pt x="141" y="40"/>
                    <a:pt x="132" y="51"/>
                    <a:pt x="126" y="63"/>
                  </a:cubicBezTo>
                  <a:cubicBezTo>
                    <a:pt x="120" y="74"/>
                    <a:pt x="117" y="87"/>
                    <a:pt x="117" y="100"/>
                  </a:cubicBezTo>
                  <a:cubicBezTo>
                    <a:pt x="117" y="113"/>
                    <a:pt x="121" y="126"/>
                    <a:pt x="129" y="139"/>
                  </a:cubicBezTo>
                  <a:cubicBezTo>
                    <a:pt x="130" y="141"/>
                    <a:pt x="130" y="142"/>
                    <a:pt x="132" y="144"/>
                  </a:cubicBezTo>
                  <a:cubicBezTo>
                    <a:pt x="133" y="145"/>
                    <a:pt x="134" y="147"/>
                    <a:pt x="135" y="148"/>
                  </a:cubicBezTo>
                  <a:cubicBezTo>
                    <a:pt x="136" y="150"/>
                    <a:pt x="137" y="151"/>
                    <a:pt x="138" y="153"/>
                  </a:cubicBezTo>
                  <a:cubicBezTo>
                    <a:pt x="139" y="154"/>
                    <a:pt x="141" y="155"/>
                    <a:pt x="142" y="157"/>
                  </a:cubicBezTo>
                  <a:cubicBezTo>
                    <a:pt x="146" y="161"/>
                    <a:pt x="150" y="165"/>
                    <a:pt x="155" y="168"/>
                  </a:cubicBezTo>
                  <a:cubicBezTo>
                    <a:pt x="159" y="172"/>
                    <a:pt x="164" y="175"/>
                    <a:pt x="169" y="178"/>
                  </a:cubicBezTo>
                  <a:cubicBezTo>
                    <a:pt x="175" y="181"/>
                    <a:pt x="180" y="184"/>
                    <a:pt x="186" y="186"/>
                  </a:cubicBezTo>
                  <a:cubicBezTo>
                    <a:pt x="191" y="189"/>
                    <a:pt x="197" y="191"/>
                    <a:pt x="203" y="193"/>
                  </a:cubicBezTo>
                  <a:cubicBezTo>
                    <a:pt x="209" y="194"/>
                    <a:pt x="214" y="196"/>
                    <a:pt x="221" y="198"/>
                  </a:cubicBezTo>
                  <a:cubicBezTo>
                    <a:pt x="227" y="201"/>
                    <a:pt x="233" y="203"/>
                    <a:pt x="239" y="206"/>
                  </a:cubicBezTo>
                  <a:cubicBezTo>
                    <a:pt x="245" y="209"/>
                    <a:pt x="250" y="212"/>
                    <a:pt x="255" y="216"/>
                  </a:cubicBezTo>
                  <a:cubicBezTo>
                    <a:pt x="259" y="219"/>
                    <a:pt x="263" y="223"/>
                    <a:pt x="265" y="226"/>
                  </a:cubicBezTo>
                  <a:cubicBezTo>
                    <a:pt x="267" y="229"/>
                    <a:pt x="267" y="231"/>
                    <a:pt x="268" y="233"/>
                  </a:cubicBezTo>
                  <a:cubicBezTo>
                    <a:pt x="268" y="236"/>
                    <a:pt x="267" y="238"/>
                    <a:pt x="266" y="241"/>
                  </a:cubicBezTo>
                  <a:cubicBezTo>
                    <a:pt x="264" y="243"/>
                    <a:pt x="262" y="246"/>
                    <a:pt x="259" y="248"/>
                  </a:cubicBezTo>
                  <a:cubicBezTo>
                    <a:pt x="256" y="251"/>
                    <a:pt x="252" y="253"/>
                    <a:pt x="247" y="256"/>
                  </a:cubicBezTo>
                  <a:cubicBezTo>
                    <a:pt x="246" y="256"/>
                    <a:pt x="244" y="257"/>
                    <a:pt x="243" y="258"/>
                  </a:cubicBezTo>
                  <a:cubicBezTo>
                    <a:pt x="241" y="258"/>
                    <a:pt x="239" y="259"/>
                    <a:pt x="238" y="260"/>
                  </a:cubicBezTo>
                  <a:cubicBezTo>
                    <a:pt x="236" y="261"/>
                    <a:pt x="234" y="261"/>
                    <a:pt x="232" y="262"/>
                  </a:cubicBezTo>
                  <a:cubicBezTo>
                    <a:pt x="230" y="263"/>
                    <a:pt x="228" y="263"/>
                    <a:pt x="226" y="264"/>
                  </a:cubicBezTo>
                  <a:cubicBezTo>
                    <a:pt x="67" y="317"/>
                    <a:pt x="67" y="317"/>
                    <a:pt x="67" y="317"/>
                  </a:cubicBezTo>
                  <a:cubicBezTo>
                    <a:pt x="53" y="322"/>
                    <a:pt x="41" y="329"/>
                    <a:pt x="31" y="337"/>
                  </a:cubicBezTo>
                  <a:cubicBezTo>
                    <a:pt x="21" y="345"/>
                    <a:pt x="13" y="354"/>
                    <a:pt x="8" y="365"/>
                  </a:cubicBezTo>
                  <a:cubicBezTo>
                    <a:pt x="2" y="375"/>
                    <a:pt x="0" y="386"/>
                    <a:pt x="0" y="397"/>
                  </a:cubicBezTo>
                  <a:cubicBezTo>
                    <a:pt x="0" y="408"/>
                    <a:pt x="3" y="420"/>
                    <a:pt x="9" y="431"/>
                  </a:cubicBezTo>
                  <a:cubicBezTo>
                    <a:pt x="80" y="558"/>
                    <a:pt x="80" y="558"/>
                    <a:pt x="80" y="558"/>
                  </a:cubicBezTo>
                  <a:cubicBezTo>
                    <a:pt x="175" y="729"/>
                    <a:pt x="175" y="729"/>
                    <a:pt x="175" y="729"/>
                  </a:cubicBezTo>
                  <a:cubicBezTo>
                    <a:pt x="223" y="814"/>
                    <a:pt x="223" y="814"/>
                    <a:pt x="223" y="814"/>
                  </a:cubicBezTo>
                  <a:cubicBezTo>
                    <a:pt x="251" y="864"/>
                    <a:pt x="251" y="864"/>
                    <a:pt x="251" y="864"/>
                  </a:cubicBezTo>
                  <a:cubicBezTo>
                    <a:pt x="251" y="864"/>
                    <a:pt x="251" y="864"/>
                    <a:pt x="251" y="865"/>
                  </a:cubicBezTo>
                  <a:cubicBezTo>
                    <a:pt x="252" y="865"/>
                    <a:pt x="252" y="866"/>
                    <a:pt x="252" y="866"/>
                  </a:cubicBezTo>
                  <a:cubicBezTo>
                    <a:pt x="252" y="867"/>
                    <a:pt x="253" y="867"/>
                    <a:pt x="253" y="868"/>
                  </a:cubicBezTo>
                  <a:cubicBezTo>
                    <a:pt x="253" y="868"/>
                    <a:pt x="254" y="869"/>
                    <a:pt x="254" y="870"/>
                  </a:cubicBezTo>
                  <a:cubicBezTo>
                    <a:pt x="255" y="870"/>
                    <a:pt x="255" y="870"/>
                    <a:pt x="255" y="870"/>
                  </a:cubicBezTo>
                  <a:cubicBezTo>
                    <a:pt x="255" y="871"/>
                    <a:pt x="255" y="871"/>
                    <a:pt x="255" y="871"/>
                  </a:cubicBezTo>
                  <a:cubicBezTo>
                    <a:pt x="256" y="872"/>
                    <a:pt x="256" y="872"/>
                    <a:pt x="256" y="873"/>
                  </a:cubicBezTo>
                  <a:cubicBezTo>
                    <a:pt x="257" y="873"/>
                    <a:pt x="257" y="874"/>
                    <a:pt x="257" y="874"/>
                  </a:cubicBezTo>
                  <a:cubicBezTo>
                    <a:pt x="258" y="875"/>
                    <a:pt x="258" y="875"/>
                    <a:pt x="258" y="875"/>
                  </a:cubicBezTo>
                  <a:cubicBezTo>
                    <a:pt x="259" y="876"/>
                    <a:pt x="259" y="876"/>
                    <a:pt x="259" y="876"/>
                  </a:cubicBezTo>
                  <a:cubicBezTo>
                    <a:pt x="259" y="876"/>
                    <a:pt x="259" y="877"/>
                    <a:pt x="260" y="877"/>
                  </a:cubicBezTo>
                  <a:cubicBezTo>
                    <a:pt x="260" y="877"/>
                    <a:pt x="260" y="878"/>
                    <a:pt x="261" y="878"/>
                  </a:cubicBezTo>
                  <a:cubicBezTo>
                    <a:pt x="262" y="879"/>
                    <a:pt x="262" y="879"/>
                    <a:pt x="262" y="879"/>
                  </a:cubicBezTo>
                  <a:cubicBezTo>
                    <a:pt x="262" y="880"/>
                    <a:pt x="262" y="880"/>
                    <a:pt x="262" y="880"/>
                  </a:cubicBezTo>
                  <a:cubicBezTo>
                    <a:pt x="263" y="880"/>
                    <a:pt x="263" y="881"/>
                    <a:pt x="263" y="881"/>
                  </a:cubicBezTo>
                  <a:cubicBezTo>
                    <a:pt x="264" y="881"/>
                    <a:pt x="264" y="882"/>
                    <a:pt x="264" y="882"/>
                  </a:cubicBezTo>
                  <a:cubicBezTo>
                    <a:pt x="265" y="883"/>
                    <a:pt x="265" y="883"/>
                    <a:pt x="265" y="883"/>
                  </a:cubicBezTo>
                  <a:cubicBezTo>
                    <a:pt x="266" y="884"/>
                    <a:pt x="266" y="884"/>
                    <a:pt x="266" y="884"/>
                  </a:cubicBezTo>
                  <a:cubicBezTo>
                    <a:pt x="266" y="884"/>
                    <a:pt x="267" y="885"/>
                    <a:pt x="267" y="885"/>
                  </a:cubicBezTo>
                  <a:cubicBezTo>
                    <a:pt x="267" y="885"/>
                    <a:pt x="268" y="886"/>
                    <a:pt x="268" y="886"/>
                  </a:cubicBezTo>
                  <a:cubicBezTo>
                    <a:pt x="269" y="887"/>
                    <a:pt x="269" y="887"/>
                    <a:pt x="269" y="887"/>
                  </a:cubicBezTo>
                  <a:cubicBezTo>
                    <a:pt x="270" y="888"/>
                    <a:pt x="270" y="888"/>
                    <a:pt x="270" y="888"/>
                  </a:cubicBezTo>
                  <a:cubicBezTo>
                    <a:pt x="271" y="889"/>
                    <a:pt x="271" y="889"/>
                    <a:pt x="271" y="889"/>
                  </a:cubicBezTo>
                  <a:cubicBezTo>
                    <a:pt x="271" y="889"/>
                    <a:pt x="272" y="889"/>
                    <a:pt x="272" y="890"/>
                  </a:cubicBezTo>
                  <a:cubicBezTo>
                    <a:pt x="273" y="890"/>
                    <a:pt x="273" y="891"/>
                    <a:pt x="274" y="891"/>
                  </a:cubicBezTo>
                  <a:cubicBezTo>
                    <a:pt x="275" y="892"/>
                    <a:pt x="275" y="892"/>
                    <a:pt x="276" y="893"/>
                  </a:cubicBezTo>
                  <a:cubicBezTo>
                    <a:pt x="277" y="893"/>
                    <a:pt x="277" y="894"/>
                    <a:pt x="278" y="895"/>
                  </a:cubicBezTo>
                  <a:cubicBezTo>
                    <a:pt x="279" y="895"/>
                    <a:pt x="280" y="896"/>
                    <a:pt x="280" y="896"/>
                  </a:cubicBezTo>
                  <a:cubicBezTo>
                    <a:pt x="281" y="897"/>
                    <a:pt x="282" y="897"/>
                    <a:pt x="282" y="898"/>
                  </a:cubicBezTo>
                  <a:cubicBezTo>
                    <a:pt x="283" y="898"/>
                    <a:pt x="284" y="899"/>
                    <a:pt x="284" y="899"/>
                  </a:cubicBezTo>
                  <a:cubicBezTo>
                    <a:pt x="285" y="899"/>
                    <a:pt x="286" y="900"/>
                    <a:pt x="287" y="900"/>
                  </a:cubicBezTo>
                  <a:cubicBezTo>
                    <a:pt x="287" y="901"/>
                    <a:pt x="288" y="901"/>
                    <a:pt x="289" y="902"/>
                  </a:cubicBezTo>
                  <a:cubicBezTo>
                    <a:pt x="291" y="903"/>
                    <a:pt x="294" y="904"/>
                    <a:pt x="296" y="906"/>
                  </a:cubicBezTo>
                  <a:cubicBezTo>
                    <a:pt x="299" y="907"/>
                    <a:pt x="301" y="908"/>
                    <a:pt x="304" y="909"/>
                  </a:cubicBezTo>
                  <a:cubicBezTo>
                    <a:pt x="307" y="911"/>
                    <a:pt x="309" y="912"/>
                    <a:pt x="312" y="913"/>
                  </a:cubicBezTo>
                  <a:cubicBezTo>
                    <a:pt x="315" y="913"/>
                    <a:pt x="318" y="914"/>
                    <a:pt x="321" y="915"/>
                  </a:cubicBezTo>
                  <a:cubicBezTo>
                    <a:pt x="321" y="915"/>
                    <a:pt x="322" y="915"/>
                    <a:pt x="322" y="916"/>
                  </a:cubicBezTo>
                  <a:cubicBezTo>
                    <a:pt x="323" y="916"/>
                    <a:pt x="323" y="916"/>
                    <a:pt x="324" y="916"/>
                  </a:cubicBezTo>
                  <a:cubicBezTo>
                    <a:pt x="324" y="916"/>
                    <a:pt x="325" y="916"/>
                    <a:pt x="326" y="916"/>
                  </a:cubicBezTo>
                  <a:cubicBezTo>
                    <a:pt x="326" y="917"/>
                    <a:pt x="327" y="917"/>
                    <a:pt x="328" y="917"/>
                  </a:cubicBezTo>
                  <a:cubicBezTo>
                    <a:pt x="328" y="917"/>
                    <a:pt x="329" y="917"/>
                    <a:pt x="329" y="917"/>
                  </a:cubicBezTo>
                  <a:cubicBezTo>
                    <a:pt x="330" y="917"/>
                    <a:pt x="330" y="918"/>
                    <a:pt x="331" y="918"/>
                  </a:cubicBezTo>
                  <a:cubicBezTo>
                    <a:pt x="331" y="918"/>
                    <a:pt x="332" y="918"/>
                    <a:pt x="333" y="918"/>
                  </a:cubicBezTo>
                  <a:cubicBezTo>
                    <a:pt x="333" y="918"/>
                    <a:pt x="334" y="918"/>
                    <a:pt x="335" y="918"/>
                  </a:cubicBezTo>
                  <a:cubicBezTo>
                    <a:pt x="335" y="918"/>
                    <a:pt x="336" y="919"/>
                    <a:pt x="336" y="919"/>
                  </a:cubicBezTo>
                  <a:cubicBezTo>
                    <a:pt x="337" y="919"/>
                    <a:pt x="337" y="919"/>
                    <a:pt x="338" y="919"/>
                  </a:cubicBezTo>
                  <a:cubicBezTo>
                    <a:pt x="338" y="919"/>
                    <a:pt x="339" y="919"/>
                    <a:pt x="339" y="919"/>
                  </a:cubicBezTo>
                  <a:cubicBezTo>
                    <a:pt x="340" y="919"/>
                    <a:pt x="341" y="919"/>
                    <a:pt x="342" y="919"/>
                  </a:cubicBezTo>
                  <a:cubicBezTo>
                    <a:pt x="342" y="919"/>
                    <a:pt x="343" y="919"/>
                    <a:pt x="343" y="920"/>
                  </a:cubicBezTo>
                  <a:cubicBezTo>
                    <a:pt x="343" y="920"/>
                    <a:pt x="344" y="920"/>
                    <a:pt x="344" y="920"/>
                  </a:cubicBezTo>
                  <a:cubicBezTo>
                    <a:pt x="345" y="920"/>
                    <a:pt x="346" y="920"/>
                    <a:pt x="346" y="920"/>
                  </a:cubicBezTo>
                  <a:cubicBezTo>
                    <a:pt x="347" y="920"/>
                    <a:pt x="348" y="920"/>
                    <a:pt x="349" y="920"/>
                  </a:cubicBezTo>
                  <a:cubicBezTo>
                    <a:pt x="349" y="920"/>
                    <a:pt x="349" y="920"/>
                    <a:pt x="350" y="920"/>
                  </a:cubicBezTo>
                  <a:cubicBezTo>
                    <a:pt x="350" y="920"/>
                    <a:pt x="351" y="920"/>
                    <a:pt x="351" y="920"/>
                  </a:cubicBezTo>
                  <a:cubicBezTo>
                    <a:pt x="352" y="920"/>
                    <a:pt x="353" y="920"/>
                    <a:pt x="353" y="920"/>
                  </a:cubicBezTo>
                  <a:cubicBezTo>
                    <a:pt x="354" y="920"/>
                    <a:pt x="355" y="920"/>
                    <a:pt x="355" y="920"/>
                  </a:cubicBezTo>
                  <a:cubicBezTo>
                    <a:pt x="356" y="920"/>
                    <a:pt x="357" y="920"/>
                    <a:pt x="357" y="920"/>
                  </a:cubicBezTo>
                  <a:cubicBezTo>
                    <a:pt x="358" y="920"/>
                    <a:pt x="358" y="920"/>
                    <a:pt x="359" y="920"/>
                  </a:cubicBezTo>
                  <a:cubicBezTo>
                    <a:pt x="360" y="920"/>
                    <a:pt x="360" y="920"/>
                    <a:pt x="361" y="920"/>
                  </a:cubicBezTo>
                  <a:cubicBezTo>
                    <a:pt x="361" y="920"/>
                    <a:pt x="362" y="920"/>
                    <a:pt x="363" y="920"/>
                  </a:cubicBezTo>
                  <a:cubicBezTo>
                    <a:pt x="363" y="920"/>
                    <a:pt x="364" y="920"/>
                    <a:pt x="364" y="920"/>
                  </a:cubicBezTo>
                  <a:cubicBezTo>
                    <a:pt x="365" y="920"/>
                    <a:pt x="365" y="920"/>
                    <a:pt x="366" y="920"/>
                  </a:cubicBezTo>
                  <a:cubicBezTo>
                    <a:pt x="366" y="920"/>
                    <a:pt x="367" y="920"/>
                    <a:pt x="368" y="920"/>
                  </a:cubicBezTo>
                  <a:cubicBezTo>
                    <a:pt x="368" y="920"/>
                    <a:pt x="369" y="920"/>
                    <a:pt x="370" y="920"/>
                  </a:cubicBezTo>
                  <a:cubicBezTo>
                    <a:pt x="370" y="920"/>
                    <a:pt x="370" y="920"/>
                    <a:pt x="371" y="920"/>
                  </a:cubicBezTo>
                  <a:cubicBezTo>
                    <a:pt x="371" y="920"/>
                    <a:pt x="372" y="920"/>
                    <a:pt x="372" y="920"/>
                  </a:cubicBezTo>
                  <a:cubicBezTo>
                    <a:pt x="373" y="920"/>
                    <a:pt x="373" y="920"/>
                    <a:pt x="374" y="920"/>
                  </a:cubicBezTo>
                  <a:cubicBezTo>
                    <a:pt x="375" y="920"/>
                    <a:pt x="375" y="920"/>
                    <a:pt x="376" y="919"/>
                  </a:cubicBezTo>
                  <a:cubicBezTo>
                    <a:pt x="377" y="919"/>
                    <a:pt x="377" y="919"/>
                    <a:pt x="377" y="919"/>
                  </a:cubicBezTo>
                  <a:cubicBezTo>
                    <a:pt x="378" y="919"/>
                    <a:pt x="378" y="919"/>
                    <a:pt x="379" y="919"/>
                  </a:cubicBezTo>
                  <a:cubicBezTo>
                    <a:pt x="379" y="919"/>
                    <a:pt x="380" y="919"/>
                    <a:pt x="380" y="919"/>
                  </a:cubicBezTo>
                  <a:cubicBezTo>
                    <a:pt x="381" y="919"/>
                    <a:pt x="382" y="919"/>
                    <a:pt x="382" y="919"/>
                  </a:cubicBezTo>
                  <a:cubicBezTo>
                    <a:pt x="383" y="918"/>
                    <a:pt x="383" y="918"/>
                    <a:pt x="384" y="918"/>
                  </a:cubicBezTo>
                  <a:cubicBezTo>
                    <a:pt x="384" y="918"/>
                    <a:pt x="384" y="918"/>
                    <a:pt x="385" y="918"/>
                  </a:cubicBezTo>
                  <a:cubicBezTo>
                    <a:pt x="385" y="918"/>
                    <a:pt x="386" y="918"/>
                    <a:pt x="386" y="918"/>
                  </a:cubicBezTo>
                  <a:cubicBezTo>
                    <a:pt x="387" y="918"/>
                    <a:pt x="388" y="918"/>
                    <a:pt x="389" y="917"/>
                  </a:cubicBezTo>
                  <a:cubicBezTo>
                    <a:pt x="389" y="917"/>
                    <a:pt x="389" y="917"/>
                    <a:pt x="390" y="917"/>
                  </a:cubicBezTo>
                  <a:cubicBezTo>
                    <a:pt x="390" y="917"/>
                    <a:pt x="390" y="917"/>
                    <a:pt x="391" y="917"/>
                  </a:cubicBezTo>
                  <a:cubicBezTo>
                    <a:pt x="391" y="917"/>
                    <a:pt x="392" y="917"/>
                    <a:pt x="392" y="916"/>
                  </a:cubicBezTo>
                  <a:cubicBezTo>
                    <a:pt x="393" y="916"/>
                    <a:pt x="394" y="916"/>
                    <a:pt x="395" y="916"/>
                  </a:cubicBezTo>
                  <a:cubicBezTo>
                    <a:pt x="395" y="916"/>
                    <a:pt x="395" y="916"/>
                    <a:pt x="396" y="916"/>
                  </a:cubicBezTo>
                  <a:cubicBezTo>
                    <a:pt x="396" y="916"/>
                    <a:pt x="397" y="915"/>
                    <a:pt x="397" y="915"/>
                  </a:cubicBezTo>
                  <a:cubicBezTo>
                    <a:pt x="397" y="915"/>
                    <a:pt x="398" y="915"/>
                    <a:pt x="399" y="915"/>
                  </a:cubicBezTo>
                  <a:cubicBezTo>
                    <a:pt x="399" y="915"/>
                    <a:pt x="400" y="914"/>
                    <a:pt x="401" y="914"/>
                  </a:cubicBezTo>
                  <a:cubicBezTo>
                    <a:pt x="401" y="914"/>
                    <a:pt x="402" y="914"/>
                    <a:pt x="402" y="914"/>
                  </a:cubicBezTo>
                  <a:cubicBezTo>
                    <a:pt x="403" y="914"/>
                    <a:pt x="403" y="913"/>
                    <a:pt x="404" y="913"/>
                  </a:cubicBezTo>
                  <a:cubicBezTo>
                    <a:pt x="404" y="913"/>
                    <a:pt x="405" y="913"/>
                    <a:pt x="405" y="913"/>
                  </a:cubicBezTo>
                  <a:cubicBezTo>
                    <a:pt x="406" y="913"/>
                    <a:pt x="406" y="912"/>
                    <a:pt x="407" y="912"/>
                  </a:cubicBezTo>
                  <a:cubicBezTo>
                    <a:pt x="439" y="901"/>
                    <a:pt x="439" y="901"/>
                    <a:pt x="439" y="901"/>
                  </a:cubicBezTo>
                  <a:cubicBezTo>
                    <a:pt x="573" y="852"/>
                    <a:pt x="573" y="852"/>
                    <a:pt x="573" y="852"/>
                  </a:cubicBezTo>
                  <a:cubicBezTo>
                    <a:pt x="608" y="839"/>
                    <a:pt x="608" y="839"/>
                    <a:pt x="608" y="839"/>
                  </a:cubicBezTo>
                  <a:cubicBezTo>
                    <a:pt x="728" y="795"/>
                    <a:pt x="728" y="795"/>
                    <a:pt x="728" y="795"/>
                  </a:cubicBezTo>
                  <a:cubicBezTo>
                    <a:pt x="787" y="774"/>
                    <a:pt x="787" y="774"/>
                    <a:pt x="787" y="774"/>
                  </a:cubicBezTo>
                  <a:cubicBezTo>
                    <a:pt x="949" y="715"/>
                    <a:pt x="949" y="715"/>
                    <a:pt x="949" y="715"/>
                  </a:cubicBezTo>
                  <a:cubicBezTo>
                    <a:pt x="963" y="710"/>
                    <a:pt x="975" y="703"/>
                    <a:pt x="984" y="694"/>
                  </a:cubicBezTo>
                  <a:cubicBezTo>
                    <a:pt x="994" y="685"/>
                    <a:pt x="1001" y="675"/>
                    <a:pt x="1005" y="664"/>
                  </a:cubicBezTo>
                  <a:cubicBezTo>
                    <a:pt x="1009" y="654"/>
                    <a:pt x="1011" y="642"/>
                    <a:pt x="1010" y="63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750" dirty="0"/>
            </a:p>
          </p:txBody>
        </p:sp>
        <p:sp>
          <p:nvSpPr>
            <p:cNvPr id="10" name="Freeform 183">
              <a:extLst>
                <a:ext uri="{FF2B5EF4-FFF2-40B4-BE49-F238E27FC236}">
                  <a16:creationId xmlns:a16="http://schemas.microsoft.com/office/drawing/2014/main" id="{653B8343-A569-473D-AF3D-46F8C47EBF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9990" y="3729492"/>
              <a:ext cx="1540449" cy="1487094"/>
            </a:xfrm>
            <a:custGeom>
              <a:avLst/>
              <a:gdLst>
                <a:gd name="T0" fmla="*/ 904 w 1011"/>
                <a:gd name="T1" fmla="*/ 454 h 920"/>
                <a:gd name="T2" fmla="*/ 897 w 1011"/>
                <a:gd name="T3" fmla="*/ 447 h 920"/>
                <a:gd name="T4" fmla="*/ 887 w 1011"/>
                <a:gd name="T5" fmla="*/ 439 h 920"/>
                <a:gd name="T6" fmla="*/ 869 w 1011"/>
                <a:gd name="T7" fmla="*/ 435 h 920"/>
                <a:gd name="T8" fmla="*/ 850 w 1011"/>
                <a:gd name="T9" fmla="*/ 443 h 920"/>
                <a:gd name="T10" fmla="*/ 840 w 1011"/>
                <a:gd name="T11" fmla="*/ 452 h 920"/>
                <a:gd name="T12" fmla="*/ 832 w 1011"/>
                <a:gd name="T13" fmla="*/ 463 h 920"/>
                <a:gd name="T14" fmla="*/ 827 w 1011"/>
                <a:gd name="T15" fmla="*/ 471 h 920"/>
                <a:gd name="T16" fmla="*/ 823 w 1011"/>
                <a:gd name="T17" fmla="*/ 480 h 920"/>
                <a:gd name="T18" fmla="*/ 775 w 1011"/>
                <a:gd name="T19" fmla="*/ 535 h 920"/>
                <a:gd name="T20" fmla="*/ 719 w 1011"/>
                <a:gd name="T21" fmla="*/ 553 h 920"/>
                <a:gd name="T22" fmla="*/ 683 w 1011"/>
                <a:gd name="T23" fmla="*/ 554 h 920"/>
                <a:gd name="T24" fmla="*/ 644 w 1011"/>
                <a:gd name="T25" fmla="*/ 547 h 920"/>
                <a:gd name="T26" fmla="*/ 610 w 1011"/>
                <a:gd name="T27" fmla="*/ 533 h 920"/>
                <a:gd name="T28" fmla="*/ 590 w 1011"/>
                <a:gd name="T29" fmla="*/ 519 h 920"/>
                <a:gd name="T30" fmla="*/ 628 w 1011"/>
                <a:gd name="T31" fmla="*/ 350 h 920"/>
                <a:gd name="T32" fmla="*/ 818 w 1011"/>
                <a:gd name="T33" fmla="*/ 349 h 920"/>
                <a:gd name="T34" fmla="*/ 728 w 1011"/>
                <a:gd name="T35" fmla="*/ 180 h 920"/>
                <a:gd name="T36" fmla="*/ 720 w 1011"/>
                <a:gd name="T37" fmla="*/ 171 h 920"/>
                <a:gd name="T38" fmla="*/ 711 w 1011"/>
                <a:gd name="T39" fmla="*/ 164 h 920"/>
                <a:gd name="T40" fmla="*/ 700 w 1011"/>
                <a:gd name="T41" fmla="*/ 156 h 920"/>
                <a:gd name="T42" fmla="*/ 688 w 1011"/>
                <a:gd name="T43" fmla="*/ 150 h 920"/>
                <a:gd name="T44" fmla="*/ 675 w 1011"/>
                <a:gd name="T45" fmla="*/ 144 h 920"/>
                <a:gd name="T46" fmla="*/ 653 w 1011"/>
                <a:gd name="T47" fmla="*/ 139 h 920"/>
                <a:gd name="T48" fmla="*/ 620 w 1011"/>
                <a:gd name="T49" fmla="*/ 137 h 920"/>
                <a:gd name="T50" fmla="*/ 607 w 1011"/>
                <a:gd name="T51" fmla="*/ 138 h 920"/>
                <a:gd name="T52" fmla="*/ 595 w 1011"/>
                <a:gd name="T53" fmla="*/ 141 h 920"/>
                <a:gd name="T54" fmla="*/ 427 w 1011"/>
                <a:gd name="T55" fmla="*/ 197 h 920"/>
                <a:gd name="T56" fmla="*/ 409 w 1011"/>
                <a:gd name="T57" fmla="*/ 201 h 920"/>
                <a:gd name="T58" fmla="*/ 371 w 1011"/>
                <a:gd name="T59" fmla="*/ 195 h 920"/>
                <a:gd name="T60" fmla="*/ 365 w 1011"/>
                <a:gd name="T61" fmla="*/ 182 h 920"/>
                <a:gd name="T62" fmla="*/ 365 w 1011"/>
                <a:gd name="T63" fmla="*/ 171 h 920"/>
                <a:gd name="T64" fmla="*/ 371 w 1011"/>
                <a:gd name="T65" fmla="*/ 148 h 920"/>
                <a:gd name="T66" fmla="*/ 371 w 1011"/>
                <a:gd name="T67" fmla="*/ 59 h 920"/>
                <a:gd name="T68" fmla="*/ 363 w 1011"/>
                <a:gd name="T69" fmla="*/ 48 h 920"/>
                <a:gd name="T70" fmla="*/ 356 w 1011"/>
                <a:gd name="T71" fmla="*/ 41 h 920"/>
                <a:gd name="T72" fmla="*/ 345 w 1011"/>
                <a:gd name="T73" fmla="*/ 31 h 920"/>
                <a:gd name="T74" fmla="*/ 324 w 1011"/>
                <a:gd name="T75" fmla="*/ 18 h 920"/>
                <a:gd name="T76" fmla="*/ 309 w 1011"/>
                <a:gd name="T77" fmla="*/ 11 h 920"/>
                <a:gd name="T78" fmla="*/ 292 w 1011"/>
                <a:gd name="T79" fmla="*/ 6 h 920"/>
                <a:gd name="T80" fmla="*/ 239 w 1011"/>
                <a:gd name="T81" fmla="*/ 1 h 920"/>
                <a:gd name="T82" fmla="*/ 222 w 1011"/>
                <a:gd name="T83" fmla="*/ 2 h 920"/>
                <a:gd name="T84" fmla="*/ 208 w 1011"/>
                <a:gd name="T85" fmla="*/ 5 h 920"/>
                <a:gd name="T86" fmla="*/ 126 w 1011"/>
                <a:gd name="T87" fmla="*/ 63 h 920"/>
                <a:gd name="T88" fmla="*/ 186 w 1011"/>
                <a:gd name="T89" fmla="*/ 186 h 920"/>
                <a:gd name="T90" fmla="*/ 247 w 1011"/>
                <a:gd name="T91" fmla="*/ 256 h 920"/>
                <a:gd name="T92" fmla="*/ 9 w 1011"/>
                <a:gd name="T93" fmla="*/ 431 h 920"/>
                <a:gd name="T94" fmla="*/ 255 w 1011"/>
                <a:gd name="T95" fmla="*/ 870 h 920"/>
                <a:gd name="T96" fmla="*/ 262 w 1011"/>
                <a:gd name="T97" fmla="*/ 880 h 920"/>
                <a:gd name="T98" fmla="*/ 271 w 1011"/>
                <a:gd name="T99" fmla="*/ 889 h 920"/>
                <a:gd name="T100" fmla="*/ 289 w 1011"/>
                <a:gd name="T101" fmla="*/ 902 h 920"/>
                <a:gd name="T102" fmla="*/ 329 w 1011"/>
                <a:gd name="T103" fmla="*/ 917 h 920"/>
                <a:gd name="T104" fmla="*/ 344 w 1011"/>
                <a:gd name="T105" fmla="*/ 920 h 920"/>
                <a:gd name="T106" fmla="*/ 361 w 1011"/>
                <a:gd name="T107" fmla="*/ 920 h 920"/>
                <a:gd name="T108" fmla="*/ 376 w 1011"/>
                <a:gd name="T109" fmla="*/ 919 h 920"/>
                <a:gd name="T110" fmla="*/ 390 w 1011"/>
                <a:gd name="T111" fmla="*/ 917 h 920"/>
                <a:gd name="T112" fmla="*/ 404 w 1011"/>
                <a:gd name="T113" fmla="*/ 913 h 920"/>
                <a:gd name="T114" fmla="*/ 984 w 1011"/>
                <a:gd name="T115" fmla="*/ 694 h 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11" h="920">
                  <a:moveTo>
                    <a:pt x="1010" y="630"/>
                  </a:moveTo>
                  <a:cubicBezTo>
                    <a:pt x="1008" y="618"/>
                    <a:pt x="1004" y="607"/>
                    <a:pt x="997" y="595"/>
                  </a:cubicBezTo>
                  <a:cubicBezTo>
                    <a:pt x="914" y="468"/>
                    <a:pt x="914" y="468"/>
                    <a:pt x="914" y="468"/>
                  </a:cubicBezTo>
                  <a:cubicBezTo>
                    <a:pt x="914" y="467"/>
                    <a:pt x="914" y="467"/>
                    <a:pt x="913" y="466"/>
                  </a:cubicBezTo>
                  <a:cubicBezTo>
                    <a:pt x="913" y="466"/>
                    <a:pt x="912" y="465"/>
                    <a:pt x="912" y="464"/>
                  </a:cubicBezTo>
                  <a:cubicBezTo>
                    <a:pt x="911" y="463"/>
                    <a:pt x="910" y="462"/>
                    <a:pt x="909" y="460"/>
                  </a:cubicBezTo>
                  <a:cubicBezTo>
                    <a:pt x="908" y="459"/>
                    <a:pt x="906" y="457"/>
                    <a:pt x="905" y="455"/>
                  </a:cubicBezTo>
                  <a:cubicBezTo>
                    <a:pt x="904" y="454"/>
                    <a:pt x="904" y="454"/>
                    <a:pt x="904" y="454"/>
                  </a:cubicBezTo>
                  <a:cubicBezTo>
                    <a:pt x="904" y="454"/>
                    <a:pt x="904" y="454"/>
                    <a:pt x="904" y="454"/>
                  </a:cubicBezTo>
                  <a:cubicBezTo>
                    <a:pt x="903" y="453"/>
                    <a:pt x="903" y="453"/>
                    <a:pt x="903" y="453"/>
                  </a:cubicBezTo>
                  <a:cubicBezTo>
                    <a:pt x="903" y="453"/>
                    <a:pt x="903" y="453"/>
                    <a:pt x="903" y="453"/>
                  </a:cubicBezTo>
                  <a:cubicBezTo>
                    <a:pt x="902" y="452"/>
                    <a:pt x="902" y="452"/>
                    <a:pt x="902" y="452"/>
                  </a:cubicBezTo>
                  <a:cubicBezTo>
                    <a:pt x="902" y="451"/>
                    <a:pt x="902" y="451"/>
                    <a:pt x="902" y="451"/>
                  </a:cubicBezTo>
                  <a:cubicBezTo>
                    <a:pt x="901" y="451"/>
                    <a:pt x="901" y="451"/>
                    <a:pt x="901" y="450"/>
                  </a:cubicBezTo>
                  <a:cubicBezTo>
                    <a:pt x="900" y="450"/>
                    <a:pt x="900" y="449"/>
                    <a:pt x="899" y="449"/>
                  </a:cubicBezTo>
                  <a:cubicBezTo>
                    <a:pt x="899" y="448"/>
                    <a:pt x="899" y="448"/>
                    <a:pt x="899" y="448"/>
                  </a:cubicBezTo>
                  <a:cubicBezTo>
                    <a:pt x="898" y="448"/>
                    <a:pt x="898" y="448"/>
                    <a:pt x="898" y="448"/>
                  </a:cubicBezTo>
                  <a:cubicBezTo>
                    <a:pt x="897" y="447"/>
                    <a:pt x="897" y="447"/>
                    <a:pt x="897" y="447"/>
                  </a:cubicBezTo>
                  <a:cubicBezTo>
                    <a:pt x="897" y="447"/>
                    <a:pt x="897" y="446"/>
                    <a:pt x="896" y="446"/>
                  </a:cubicBezTo>
                  <a:cubicBezTo>
                    <a:pt x="896" y="446"/>
                    <a:pt x="895" y="445"/>
                    <a:pt x="895" y="445"/>
                  </a:cubicBezTo>
                  <a:cubicBezTo>
                    <a:pt x="895" y="445"/>
                    <a:pt x="894" y="444"/>
                    <a:pt x="894" y="444"/>
                  </a:cubicBezTo>
                  <a:cubicBezTo>
                    <a:pt x="894" y="444"/>
                    <a:pt x="893" y="443"/>
                    <a:pt x="893" y="443"/>
                  </a:cubicBezTo>
                  <a:cubicBezTo>
                    <a:pt x="892" y="443"/>
                    <a:pt x="892" y="443"/>
                    <a:pt x="892" y="442"/>
                  </a:cubicBezTo>
                  <a:cubicBezTo>
                    <a:pt x="891" y="442"/>
                    <a:pt x="891" y="442"/>
                    <a:pt x="890" y="441"/>
                  </a:cubicBezTo>
                  <a:cubicBezTo>
                    <a:pt x="890" y="441"/>
                    <a:pt x="890" y="441"/>
                    <a:pt x="889" y="441"/>
                  </a:cubicBezTo>
                  <a:cubicBezTo>
                    <a:pt x="889" y="441"/>
                    <a:pt x="889" y="440"/>
                    <a:pt x="888" y="440"/>
                  </a:cubicBezTo>
                  <a:cubicBezTo>
                    <a:pt x="888" y="440"/>
                    <a:pt x="888" y="440"/>
                    <a:pt x="887" y="439"/>
                  </a:cubicBezTo>
                  <a:cubicBezTo>
                    <a:pt x="886" y="439"/>
                    <a:pt x="886" y="439"/>
                    <a:pt x="885" y="438"/>
                  </a:cubicBezTo>
                  <a:cubicBezTo>
                    <a:pt x="884" y="438"/>
                    <a:pt x="883" y="438"/>
                    <a:pt x="883" y="437"/>
                  </a:cubicBezTo>
                  <a:cubicBezTo>
                    <a:pt x="882" y="437"/>
                    <a:pt x="880" y="437"/>
                    <a:pt x="879" y="436"/>
                  </a:cubicBezTo>
                  <a:cubicBezTo>
                    <a:pt x="878" y="436"/>
                    <a:pt x="876" y="436"/>
                    <a:pt x="874" y="435"/>
                  </a:cubicBezTo>
                  <a:cubicBezTo>
                    <a:pt x="873" y="435"/>
                    <a:pt x="873" y="435"/>
                    <a:pt x="873" y="435"/>
                  </a:cubicBezTo>
                  <a:cubicBezTo>
                    <a:pt x="872" y="435"/>
                    <a:pt x="872" y="435"/>
                    <a:pt x="872" y="435"/>
                  </a:cubicBezTo>
                  <a:cubicBezTo>
                    <a:pt x="871" y="435"/>
                    <a:pt x="871" y="435"/>
                    <a:pt x="871" y="435"/>
                  </a:cubicBezTo>
                  <a:cubicBezTo>
                    <a:pt x="871" y="435"/>
                    <a:pt x="871" y="435"/>
                    <a:pt x="870" y="435"/>
                  </a:cubicBezTo>
                  <a:cubicBezTo>
                    <a:pt x="870" y="435"/>
                    <a:pt x="870" y="435"/>
                    <a:pt x="869" y="435"/>
                  </a:cubicBezTo>
                  <a:cubicBezTo>
                    <a:pt x="869" y="435"/>
                    <a:pt x="868" y="435"/>
                    <a:pt x="867" y="436"/>
                  </a:cubicBezTo>
                  <a:cubicBezTo>
                    <a:pt x="866" y="436"/>
                    <a:pt x="865" y="436"/>
                    <a:pt x="863" y="437"/>
                  </a:cubicBezTo>
                  <a:cubicBezTo>
                    <a:pt x="862" y="437"/>
                    <a:pt x="859" y="438"/>
                    <a:pt x="857" y="439"/>
                  </a:cubicBezTo>
                  <a:cubicBezTo>
                    <a:pt x="856" y="439"/>
                    <a:pt x="856" y="439"/>
                    <a:pt x="856" y="439"/>
                  </a:cubicBezTo>
                  <a:cubicBezTo>
                    <a:pt x="855" y="439"/>
                    <a:pt x="855" y="440"/>
                    <a:pt x="855" y="440"/>
                  </a:cubicBezTo>
                  <a:cubicBezTo>
                    <a:pt x="854" y="440"/>
                    <a:pt x="854" y="441"/>
                    <a:pt x="853" y="441"/>
                  </a:cubicBezTo>
                  <a:cubicBezTo>
                    <a:pt x="853" y="441"/>
                    <a:pt x="852" y="442"/>
                    <a:pt x="851" y="442"/>
                  </a:cubicBezTo>
                  <a:cubicBezTo>
                    <a:pt x="850" y="443"/>
                    <a:pt x="850" y="443"/>
                    <a:pt x="850" y="443"/>
                  </a:cubicBezTo>
                  <a:cubicBezTo>
                    <a:pt x="850" y="443"/>
                    <a:pt x="850" y="443"/>
                    <a:pt x="850" y="443"/>
                  </a:cubicBezTo>
                  <a:cubicBezTo>
                    <a:pt x="849" y="444"/>
                    <a:pt x="849" y="444"/>
                    <a:pt x="848" y="445"/>
                  </a:cubicBezTo>
                  <a:cubicBezTo>
                    <a:pt x="848" y="445"/>
                    <a:pt x="847" y="446"/>
                    <a:pt x="846" y="446"/>
                  </a:cubicBezTo>
                  <a:cubicBezTo>
                    <a:pt x="845" y="447"/>
                    <a:pt x="845" y="447"/>
                    <a:pt x="845" y="447"/>
                  </a:cubicBezTo>
                  <a:cubicBezTo>
                    <a:pt x="845" y="448"/>
                    <a:pt x="845" y="448"/>
                    <a:pt x="845" y="448"/>
                  </a:cubicBezTo>
                  <a:cubicBezTo>
                    <a:pt x="844" y="449"/>
                    <a:pt x="844" y="449"/>
                    <a:pt x="844" y="449"/>
                  </a:cubicBezTo>
                  <a:cubicBezTo>
                    <a:pt x="843" y="449"/>
                    <a:pt x="843" y="449"/>
                    <a:pt x="842" y="450"/>
                  </a:cubicBezTo>
                  <a:cubicBezTo>
                    <a:pt x="842" y="451"/>
                    <a:pt x="842" y="451"/>
                    <a:pt x="842" y="451"/>
                  </a:cubicBezTo>
                  <a:cubicBezTo>
                    <a:pt x="841" y="451"/>
                    <a:pt x="841" y="451"/>
                    <a:pt x="841" y="451"/>
                  </a:cubicBezTo>
                  <a:cubicBezTo>
                    <a:pt x="840" y="452"/>
                    <a:pt x="840" y="452"/>
                    <a:pt x="840" y="452"/>
                  </a:cubicBezTo>
                  <a:cubicBezTo>
                    <a:pt x="840" y="453"/>
                    <a:pt x="840" y="453"/>
                    <a:pt x="839" y="453"/>
                  </a:cubicBezTo>
                  <a:cubicBezTo>
                    <a:pt x="839" y="454"/>
                    <a:pt x="839" y="454"/>
                    <a:pt x="838" y="455"/>
                  </a:cubicBezTo>
                  <a:cubicBezTo>
                    <a:pt x="838" y="455"/>
                    <a:pt x="837" y="456"/>
                    <a:pt x="837" y="456"/>
                  </a:cubicBezTo>
                  <a:cubicBezTo>
                    <a:pt x="837" y="457"/>
                    <a:pt x="836" y="457"/>
                    <a:pt x="836" y="458"/>
                  </a:cubicBezTo>
                  <a:cubicBezTo>
                    <a:pt x="836" y="458"/>
                    <a:pt x="835" y="459"/>
                    <a:pt x="835" y="459"/>
                  </a:cubicBezTo>
                  <a:cubicBezTo>
                    <a:pt x="834" y="460"/>
                    <a:pt x="834" y="460"/>
                    <a:pt x="834" y="460"/>
                  </a:cubicBezTo>
                  <a:cubicBezTo>
                    <a:pt x="834" y="461"/>
                    <a:pt x="834" y="461"/>
                    <a:pt x="834" y="461"/>
                  </a:cubicBezTo>
                  <a:cubicBezTo>
                    <a:pt x="833" y="462"/>
                    <a:pt x="833" y="462"/>
                    <a:pt x="833" y="462"/>
                  </a:cubicBezTo>
                  <a:cubicBezTo>
                    <a:pt x="832" y="463"/>
                    <a:pt x="832" y="463"/>
                    <a:pt x="832" y="463"/>
                  </a:cubicBezTo>
                  <a:cubicBezTo>
                    <a:pt x="832" y="463"/>
                    <a:pt x="832" y="463"/>
                    <a:pt x="832" y="463"/>
                  </a:cubicBezTo>
                  <a:cubicBezTo>
                    <a:pt x="831" y="464"/>
                    <a:pt x="831" y="464"/>
                    <a:pt x="831" y="464"/>
                  </a:cubicBezTo>
                  <a:cubicBezTo>
                    <a:pt x="831" y="465"/>
                    <a:pt x="831" y="465"/>
                    <a:pt x="831" y="465"/>
                  </a:cubicBezTo>
                  <a:cubicBezTo>
                    <a:pt x="830" y="466"/>
                    <a:pt x="830" y="466"/>
                    <a:pt x="830" y="466"/>
                  </a:cubicBezTo>
                  <a:cubicBezTo>
                    <a:pt x="830" y="467"/>
                    <a:pt x="830" y="467"/>
                    <a:pt x="830" y="467"/>
                  </a:cubicBezTo>
                  <a:cubicBezTo>
                    <a:pt x="829" y="468"/>
                    <a:pt x="829" y="468"/>
                    <a:pt x="829" y="468"/>
                  </a:cubicBezTo>
                  <a:cubicBezTo>
                    <a:pt x="829" y="468"/>
                    <a:pt x="829" y="468"/>
                    <a:pt x="829" y="469"/>
                  </a:cubicBezTo>
                  <a:cubicBezTo>
                    <a:pt x="828" y="469"/>
                    <a:pt x="828" y="469"/>
                    <a:pt x="828" y="470"/>
                  </a:cubicBezTo>
                  <a:cubicBezTo>
                    <a:pt x="827" y="471"/>
                    <a:pt x="827" y="471"/>
                    <a:pt x="827" y="471"/>
                  </a:cubicBezTo>
                  <a:cubicBezTo>
                    <a:pt x="827" y="472"/>
                    <a:pt x="827" y="472"/>
                    <a:pt x="827" y="472"/>
                  </a:cubicBezTo>
                  <a:cubicBezTo>
                    <a:pt x="827" y="472"/>
                    <a:pt x="826" y="473"/>
                    <a:pt x="826" y="473"/>
                  </a:cubicBezTo>
                  <a:cubicBezTo>
                    <a:pt x="826" y="473"/>
                    <a:pt x="826" y="474"/>
                    <a:pt x="825" y="474"/>
                  </a:cubicBezTo>
                  <a:cubicBezTo>
                    <a:pt x="825" y="475"/>
                    <a:pt x="825" y="475"/>
                    <a:pt x="825" y="475"/>
                  </a:cubicBezTo>
                  <a:cubicBezTo>
                    <a:pt x="824" y="476"/>
                    <a:pt x="824" y="476"/>
                    <a:pt x="824" y="476"/>
                  </a:cubicBezTo>
                  <a:cubicBezTo>
                    <a:pt x="824" y="476"/>
                    <a:pt x="824" y="477"/>
                    <a:pt x="824" y="477"/>
                  </a:cubicBezTo>
                  <a:cubicBezTo>
                    <a:pt x="824" y="477"/>
                    <a:pt x="824" y="478"/>
                    <a:pt x="823" y="478"/>
                  </a:cubicBezTo>
                  <a:cubicBezTo>
                    <a:pt x="823" y="479"/>
                    <a:pt x="823" y="479"/>
                    <a:pt x="823" y="479"/>
                  </a:cubicBezTo>
                  <a:cubicBezTo>
                    <a:pt x="823" y="480"/>
                    <a:pt x="823" y="480"/>
                    <a:pt x="823" y="480"/>
                  </a:cubicBezTo>
                  <a:cubicBezTo>
                    <a:pt x="822" y="481"/>
                    <a:pt x="822" y="481"/>
                    <a:pt x="822" y="481"/>
                  </a:cubicBezTo>
                  <a:cubicBezTo>
                    <a:pt x="822" y="481"/>
                    <a:pt x="822" y="482"/>
                    <a:pt x="822" y="482"/>
                  </a:cubicBezTo>
                  <a:cubicBezTo>
                    <a:pt x="821" y="483"/>
                    <a:pt x="821" y="483"/>
                    <a:pt x="821" y="483"/>
                  </a:cubicBezTo>
                  <a:cubicBezTo>
                    <a:pt x="821" y="484"/>
                    <a:pt x="821" y="484"/>
                    <a:pt x="821" y="484"/>
                  </a:cubicBezTo>
                  <a:cubicBezTo>
                    <a:pt x="820" y="485"/>
                    <a:pt x="820" y="485"/>
                    <a:pt x="820" y="485"/>
                  </a:cubicBezTo>
                  <a:cubicBezTo>
                    <a:pt x="820" y="485"/>
                    <a:pt x="820" y="485"/>
                    <a:pt x="820" y="485"/>
                  </a:cubicBezTo>
                  <a:cubicBezTo>
                    <a:pt x="817" y="492"/>
                    <a:pt x="814" y="498"/>
                    <a:pt x="809" y="504"/>
                  </a:cubicBezTo>
                  <a:cubicBezTo>
                    <a:pt x="805" y="510"/>
                    <a:pt x="800" y="515"/>
                    <a:pt x="794" y="521"/>
                  </a:cubicBezTo>
                  <a:cubicBezTo>
                    <a:pt x="788" y="526"/>
                    <a:pt x="782" y="530"/>
                    <a:pt x="775" y="535"/>
                  </a:cubicBezTo>
                  <a:cubicBezTo>
                    <a:pt x="767" y="539"/>
                    <a:pt x="759" y="543"/>
                    <a:pt x="751" y="546"/>
                  </a:cubicBezTo>
                  <a:cubicBezTo>
                    <a:pt x="750" y="546"/>
                    <a:pt x="750" y="546"/>
                    <a:pt x="749" y="546"/>
                  </a:cubicBezTo>
                  <a:cubicBezTo>
                    <a:pt x="749" y="546"/>
                    <a:pt x="748" y="546"/>
                    <a:pt x="747" y="547"/>
                  </a:cubicBezTo>
                  <a:cubicBezTo>
                    <a:pt x="747" y="547"/>
                    <a:pt x="746" y="547"/>
                    <a:pt x="745" y="547"/>
                  </a:cubicBezTo>
                  <a:cubicBezTo>
                    <a:pt x="744" y="548"/>
                    <a:pt x="743" y="548"/>
                    <a:pt x="742" y="548"/>
                  </a:cubicBezTo>
                  <a:cubicBezTo>
                    <a:pt x="742" y="548"/>
                    <a:pt x="741" y="549"/>
                    <a:pt x="741" y="549"/>
                  </a:cubicBezTo>
                  <a:cubicBezTo>
                    <a:pt x="740" y="549"/>
                    <a:pt x="739" y="549"/>
                    <a:pt x="738" y="549"/>
                  </a:cubicBezTo>
                  <a:cubicBezTo>
                    <a:pt x="736" y="550"/>
                    <a:pt x="734" y="550"/>
                    <a:pt x="731" y="551"/>
                  </a:cubicBezTo>
                  <a:cubicBezTo>
                    <a:pt x="728" y="551"/>
                    <a:pt x="724" y="552"/>
                    <a:pt x="719" y="553"/>
                  </a:cubicBezTo>
                  <a:cubicBezTo>
                    <a:pt x="719" y="553"/>
                    <a:pt x="718" y="553"/>
                    <a:pt x="718" y="553"/>
                  </a:cubicBezTo>
                  <a:cubicBezTo>
                    <a:pt x="717" y="553"/>
                    <a:pt x="717" y="553"/>
                    <a:pt x="715" y="554"/>
                  </a:cubicBezTo>
                  <a:cubicBezTo>
                    <a:pt x="714" y="554"/>
                    <a:pt x="713" y="554"/>
                    <a:pt x="711" y="554"/>
                  </a:cubicBezTo>
                  <a:cubicBezTo>
                    <a:pt x="708" y="554"/>
                    <a:pt x="706" y="554"/>
                    <a:pt x="702" y="555"/>
                  </a:cubicBezTo>
                  <a:cubicBezTo>
                    <a:pt x="701" y="555"/>
                    <a:pt x="701" y="555"/>
                    <a:pt x="700" y="555"/>
                  </a:cubicBezTo>
                  <a:cubicBezTo>
                    <a:pt x="699" y="555"/>
                    <a:pt x="699" y="555"/>
                    <a:pt x="698" y="555"/>
                  </a:cubicBezTo>
                  <a:cubicBezTo>
                    <a:pt x="698" y="555"/>
                    <a:pt x="697" y="555"/>
                    <a:pt x="696" y="555"/>
                  </a:cubicBezTo>
                  <a:cubicBezTo>
                    <a:pt x="695" y="555"/>
                    <a:pt x="695" y="555"/>
                    <a:pt x="694" y="555"/>
                  </a:cubicBezTo>
                  <a:cubicBezTo>
                    <a:pt x="690" y="555"/>
                    <a:pt x="687" y="555"/>
                    <a:pt x="683" y="554"/>
                  </a:cubicBezTo>
                  <a:cubicBezTo>
                    <a:pt x="680" y="554"/>
                    <a:pt x="676" y="554"/>
                    <a:pt x="673" y="553"/>
                  </a:cubicBezTo>
                  <a:cubicBezTo>
                    <a:pt x="669" y="553"/>
                    <a:pt x="666" y="552"/>
                    <a:pt x="662" y="552"/>
                  </a:cubicBezTo>
                  <a:cubicBezTo>
                    <a:pt x="659" y="551"/>
                    <a:pt x="655" y="550"/>
                    <a:pt x="651" y="549"/>
                  </a:cubicBezTo>
                  <a:cubicBezTo>
                    <a:pt x="651" y="549"/>
                    <a:pt x="651" y="549"/>
                    <a:pt x="650" y="549"/>
                  </a:cubicBezTo>
                  <a:cubicBezTo>
                    <a:pt x="650" y="549"/>
                    <a:pt x="649" y="549"/>
                    <a:pt x="649" y="549"/>
                  </a:cubicBezTo>
                  <a:cubicBezTo>
                    <a:pt x="648" y="548"/>
                    <a:pt x="648" y="548"/>
                    <a:pt x="647" y="548"/>
                  </a:cubicBezTo>
                  <a:cubicBezTo>
                    <a:pt x="647" y="548"/>
                    <a:pt x="646" y="548"/>
                    <a:pt x="646" y="548"/>
                  </a:cubicBezTo>
                  <a:cubicBezTo>
                    <a:pt x="645" y="548"/>
                    <a:pt x="645" y="548"/>
                    <a:pt x="645" y="548"/>
                  </a:cubicBezTo>
                  <a:cubicBezTo>
                    <a:pt x="644" y="547"/>
                    <a:pt x="644" y="547"/>
                    <a:pt x="644" y="547"/>
                  </a:cubicBezTo>
                  <a:cubicBezTo>
                    <a:pt x="643" y="547"/>
                    <a:pt x="643" y="547"/>
                    <a:pt x="643" y="547"/>
                  </a:cubicBezTo>
                  <a:cubicBezTo>
                    <a:pt x="643" y="547"/>
                    <a:pt x="643" y="547"/>
                    <a:pt x="643" y="547"/>
                  </a:cubicBezTo>
                  <a:cubicBezTo>
                    <a:pt x="642" y="547"/>
                    <a:pt x="642" y="546"/>
                    <a:pt x="641" y="546"/>
                  </a:cubicBezTo>
                  <a:cubicBezTo>
                    <a:pt x="641" y="546"/>
                    <a:pt x="640" y="546"/>
                    <a:pt x="640" y="546"/>
                  </a:cubicBezTo>
                  <a:cubicBezTo>
                    <a:pt x="639" y="546"/>
                    <a:pt x="638" y="545"/>
                    <a:pt x="638" y="545"/>
                  </a:cubicBezTo>
                  <a:cubicBezTo>
                    <a:pt x="637" y="545"/>
                    <a:pt x="636" y="545"/>
                    <a:pt x="635" y="544"/>
                  </a:cubicBezTo>
                  <a:cubicBezTo>
                    <a:pt x="632" y="543"/>
                    <a:pt x="630" y="542"/>
                    <a:pt x="627" y="541"/>
                  </a:cubicBezTo>
                  <a:cubicBezTo>
                    <a:pt x="624" y="540"/>
                    <a:pt x="621" y="538"/>
                    <a:pt x="618" y="537"/>
                  </a:cubicBezTo>
                  <a:cubicBezTo>
                    <a:pt x="616" y="536"/>
                    <a:pt x="613" y="534"/>
                    <a:pt x="610" y="533"/>
                  </a:cubicBezTo>
                  <a:cubicBezTo>
                    <a:pt x="608" y="531"/>
                    <a:pt x="605" y="530"/>
                    <a:pt x="603" y="528"/>
                  </a:cubicBezTo>
                  <a:cubicBezTo>
                    <a:pt x="602" y="528"/>
                    <a:pt x="602" y="527"/>
                    <a:pt x="601" y="527"/>
                  </a:cubicBezTo>
                  <a:cubicBezTo>
                    <a:pt x="601" y="527"/>
                    <a:pt x="600" y="526"/>
                    <a:pt x="600" y="526"/>
                  </a:cubicBezTo>
                  <a:cubicBezTo>
                    <a:pt x="599" y="526"/>
                    <a:pt x="599" y="525"/>
                    <a:pt x="598" y="525"/>
                  </a:cubicBezTo>
                  <a:cubicBezTo>
                    <a:pt x="598" y="525"/>
                    <a:pt x="597" y="524"/>
                    <a:pt x="597" y="524"/>
                  </a:cubicBezTo>
                  <a:cubicBezTo>
                    <a:pt x="596" y="523"/>
                    <a:pt x="596" y="523"/>
                    <a:pt x="595" y="523"/>
                  </a:cubicBezTo>
                  <a:cubicBezTo>
                    <a:pt x="595" y="522"/>
                    <a:pt x="594" y="522"/>
                    <a:pt x="593" y="521"/>
                  </a:cubicBezTo>
                  <a:cubicBezTo>
                    <a:pt x="593" y="521"/>
                    <a:pt x="592" y="521"/>
                    <a:pt x="592" y="520"/>
                  </a:cubicBezTo>
                  <a:cubicBezTo>
                    <a:pt x="591" y="520"/>
                    <a:pt x="591" y="519"/>
                    <a:pt x="590" y="519"/>
                  </a:cubicBezTo>
                  <a:cubicBezTo>
                    <a:pt x="590" y="519"/>
                    <a:pt x="590" y="518"/>
                    <a:pt x="589" y="518"/>
                  </a:cubicBezTo>
                  <a:cubicBezTo>
                    <a:pt x="589" y="517"/>
                    <a:pt x="588" y="517"/>
                    <a:pt x="587" y="516"/>
                  </a:cubicBezTo>
                  <a:cubicBezTo>
                    <a:pt x="586" y="515"/>
                    <a:pt x="584" y="513"/>
                    <a:pt x="582" y="511"/>
                  </a:cubicBezTo>
                  <a:cubicBezTo>
                    <a:pt x="580" y="509"/>
                    <a:pt x="578" y="507"/>
                    <a:pt x="574" y="503"/>
                  </a:cubicBezTo>
                  <a:cubicBezTo>
                    <a:pt x="558" y="476"/>
                    <a:pt x="558" y="476"/>
                    <a:pt x="558" y="476"/>
                  </a:cubicBezTo>
                  <a:cubicBezTo>
                    <a:pt x="552" y="463"/>
                    <a:pt x="550" y="450"/>
                    <a:pt x="551" y="438"/>
                  </a:cubicBezTo>
                  <a:cubicBezTo>
                    <a:pt x="552" y="425"/>
                    <a:pt x="556" y="413"/>
                    <a:pt x="562" y="401"/>
                  </a:cubicBezTo>
                  <a:cubicBezTo>
                    <a:pt x="568" y="390"/>
                    <a:pt x="577" y="380"/>
                    <a:pt x="588" y="371"/>
                  </a:cubicBezTo>
                  <a:cubicBezTo>
                    <a:pt x="599" y="362"/>
                    <a:pt x="613" y="355"/>
                    <a:pt x="628" y="350"/>
                  </a:cubicBezTo>
                  <a:cubicBezTo>
                    <a:pt x="637" y="347"/>
                    <a:pt x="645" y="344"/>
                    <a:pt x="654" y="343"/>
                  </a:cubicBezTo>
                  <a:cubicBezTo>
                    <a:pt x="663" y="342"/>
                    <a:pt x="672" y="341"/>
                    <a:pt x="681" y="341"/>
                  </a:cubicBezTo>
                  <a:cubicBezTo>
                    <a:pt x="689" y="341"/>
                    <a:pt x="698" y="341"/>
                    <a:pt x="707" y="342"/>
                  </a:cubicBezTo>
                  <a:cubicBezTo>
                    <a:pt x="716" y="344"/>
                    <a:pt x="724" y="346"/>
                    <a:pt x="733" y="348"/>
                  </a:cubicBezTo>
                  <a:cubicBezTo>
                    <a:pt x="738" y="350"/>
                    <a:pt x="744" y="351"/>
                    <a:pt x="751" y="353"/>
                  </a:cubicBezTo>
                  <a:cubicBezTo>
                    <a:pt x="757" y="354"/>
                    <a:pt x="764" y="355"/>
                    <a:pt x="771" y="356"/>
                  </a:cubicBezTo>
                  <a:cubicBezTo>
                    <a:pt x="778" y="357"/>
                    <a:pt x="785" y="358"/>
                    <a:pt x="792" y="358"/>
                  </a:cubicBezTo>
                  <a:cubicBezTo>
                    <a:pt x="798" y="357"/>
                    <a:pt x="804" y="357"/>
                    <a:pt x="809" y="355"/>
                  </a:cubicBezTo>
                  <a:cubicBezTo>
                    <a:pt x="812" y="354"/>
                    <a:pt x="816" y="352"/>
                    <a:pt x="818" y="349"/>
                  </a:cubicBezTo>
                  <a:cubicBezTo>
                    <a:pt x="820" y="347"/>
                    <a:pt x="822" y="344"/>
                    <a:pt x="822" y="340"/>
                  </a:cubicBezTo>
                  <a:cubicBezTo>
                    <a:pt x="822" y="336"/>
                    <a:pt x="822" y="331"/>
                    <a:pt x="820" y="326"/>
                  </a:cubicBezTo>
                  <a:cubicBezTo>
                    <a:pt x="818" y="320"/>
                    <a:pt x="815" y="314"/>
                    <a:pt x="810" y="306"/>
                  </a:cubicBezTo>
                  <a:cubicBezTo>
                    <a:pt x="732" y="186"/>
                    <a:pt x="732" y="186"/>
                    <a:pt x="732" y="186"/>
                  </a:cubicBezTo>
                  <a:cubicBezTo>
                    <a:pt x="731" y="185"/>
                    <a:pt x="731" y="185"/>
                    <a:pt x="731" y="185"/>
                  </a:cubicBezTo>
                  <a:cubicBezTo>
                    <a:pt x="731" y="184"/>
                    <a:pt x="731" y="184"/>
                    <a:pt x="730" y="184"/>
                  </a:cubicBezTo>
                  <a:cubicBezTo>
                    <a:pt x="730" y="183"/>
                    <a:pt x="730" y="183"/>
                    <a:pt x="729" y="182"/>
                  </a:cubicBezTo>
                  <a:cubicBezTo>
                    <a:pt x="729" y="182"/>
                    <a:pt x="729" y="181"/>
                    <a:pt x="728" y="181"/>
                  </a:cubicBezTo>
                  <a:cubicBezTo>
                    <a:pt x="728" y="180"/>
                    <a:pt x="728" y="180"/>
                    <a:pt x="728" y="180"/>
                  </a:cubicBezTo>
                  <a:cubicBezTo>
                    <a:pt x="727" y="179"/>
                    <a:pt x="727" y="179"/>
                    <a:pt x="727" y="179"/>
                  </a:cubicBezTo>
                  <a:cubicBezTo>
                    <a:pt x="727" y="179"/>
                    <a:pt x="726" y="178"/>
                    <a:pt x="726" y="178"/>
                  </a:cubicBezTo>
                  <a:cubicBezTo>
                    <a:pt x="726" y="178"/>
                    <a:pt x="725" y="177"/>
                    <a:pt x="725" y="177"/>
                  </a:cubicBezTo>
                  <a:cubicBezTo>
                    <a:pt x="724" y="176"/>
                    <a:pt x="724" y="176"/>
                    <a:pt x="724" y="176"/>
                  </a:cubicBezTo>
                  <a:cubicBezTo>
                    <a:pt x="724" y="175"/>
                    <a:pt x="724" y="175"/>
                    <a:pt x="724" y="175"/>
                  </a:cubicBezTo>
                  <a:cubicBezTo>
                    <a:pt x="723" y="175"/>
                    <a:pt x="723" y="175"/>
                    <a:pt x="723" y="174"/>
                  </a:cubicBezTo>
                  <a:cubicBezTo>
                    <a:pt x="722" y="174"/>
                    <a:pt x="722" y="173"/>
                    <a:pt x="721" y="173"/>
                  </a:cubicBezTo>
                  <a:cubicBezTo>
                    <a:pt x="721" y="172"/>
                    <a:pt x="721" y="172"/>
                    <a:pt x="721" y="172"/>
                  </a:cubicBezTo>
                  <a:cubicBezTo>
                    <a:pt x="720" y="171"/>
                    <a:pt x="720" y="171"/>
                    <a:pt x="720" y="171"/>
                  </a:cubicBezTo>
                  <a:cubicBezTo>
                    <a:pt x="720" y="171"/>
                    <a:pt x="720" y="171"/>
                    <a:pt x="719" y="171"/>
                  </a:cubicBezTo>
                  <a:cubicBezTo>
                    <a:pt x="719" y="170"/>
                    <a:pt x="718" y="170"/>
                    <a:pt x="718" y="169"/>
                  </a:cubicBezTo>
                  <a:cubicBezTo>
                    <a:pt x="717" y="169"/>
                    <a:pt x="717" y="169"/>
                    <a:pt x="717" y="169"/>
                  </a:cubicBezTo>
                  <a:cubicBezTo>
                    <a:pt x="716" y="168"/>
                    <a:pt x="716" y="168"/>
                    <a:pt x="716" y="168"/>
                  </a:cubicBezTo>
                  <a:cubicBezTo>
                    <a:pt x="716" y="168"/>
                    <a:pt x="716" y="167"/>
                    <a:pt x="715" y="167"/>
                  </a:cubicBezTo>
                  <a:cubicBezTo>
                    <a:pt x="715" y="167"/>
                    <a:pt x="715" y="166"/>
                    <a:pt x="714" y="166"/>
                  </a:cubicBezTo>
                  <a:cubicBezTo>
                    <a:pt x="713" y="165"/>
                    <a:pt x="713" y="165"/>
                    <a:pt x="713" y="165"/>
                  </a:cubicBezTo>
                  <a:cubicBezTo>
                    <a:pt x="713" y="165"/>
                    <a:pt x="713" y="165"/>
                    <a:pt x="713" y="165"/>
                  </a:cubicBezTo>
                  <a:cubicBezTo>
                    <a:pt x="712" y="164"/>
                    <a:pt x="712" y="164"/>
                    <a:pt x="711" y="164"/>
                  </a:cubicBezTo>
                  <a:cubicBezTo>
                    <a:pt x="711" y="163"/>
                    <a:pt x="711" y="163"/>
                    <a:pt x="710" y="163"/>
                  </a:cubicBezTo>
                  <a:cubicBezTo>
                    <a:pt x="709" y="162"/>
                    <a:pt x="709" y="162"/>
                    <a:pt x="709" y="162"/>
                  </a:cubicBezTo>
                  <a:cubicBezTo>
                    <a:pt x="708" y="161"/>
                    <a:pt x="708" y="161"/>
                    <a:pt x="708" y="161"/>
                  </a:cubicBezTo>
                  <a:cubicBezTo>
                    <a:pt x="708" y="161"/>
                    <a:pt x="708" y="161"/>
                    <a:pt x="707" y="161"/>
                  </a:cubicBezTo>
                  <a:cubicBezTo>
                    <a:pt x="707" y="160"/>
                    <a:pt x="707" y="160"/>
                    <a:pt x="706" y="160"/>
                  </a:cubicBezTo>
                  <a:cubicBezTo>
                    <a:pt x="706" y="159"/>
                    <a:pt x="705" y="159"/>
                    <a:pt x="705" y="159"/>
                  </a:cubicBezTo>
                  <a:cubicBezTo>
                    <a:pt x="704" y="159"/>
                    <a:pt x="704" y="158"/>
                    <a:pt x="704" y="158"/>
                  </a:cubicBezTo>
                  <a:cubicBezTo>
                    <a:pt x="703" y="158"/>
                    <a:pt x="703" y="157"/>
                    <a:pt x="702" y="157"/>
                  </a:cubicBezTo>
                  <a:cubicBezTo>
                    <a:pt x="701" y="157"/>
                    <a:pt x="701" y="156"/>
                    <a:pt x="700" y="156"/>
                  </a:cubicBezTo>
                  <a:cubicBezTo>
                    <a:pt x="699" y="155"/>
                    <a:pt x="699" y="155"/>
                    <a:pt x="699" y="155"/>
                  </a:cubicBezTo>
                  <a:cubicBezTo>
                    <a:pt x="699" y="155"/>
                    <a:pt x="698" y="155"/>
                    <a:pt x="698" y="155"/>
                  </a:cubicBezTo>
                  <a:cubicBezTo>
                    <a:pt x="698" y="154"/>
                    <a:pt x="697" y="154"/>
                    <a:pt x="697" y="154"/>
                  </a:cubicBezTo>
                  <a:cubicBezTo>
                    <a:pt x="696" y="153"/>
                    <a:pt x="695" y="153"/>
                    <a:pt x="695" y="153"/>
                  </a:cubicBezTo>
                  <a:cubicBezTo>
                    <a:pt x="694" y="152"/>
                    <a:pt x="694" y="152"/>
                    <a:pt x="694" y="152"/>
                  </a:cubicBezTo>
                  <a:cubicBezTo>
                    <a:pt x="693" y="152"/>
                    <a:pt x="693" y="152"/>
                    <a:pt x="693" y="152"/>
                  </a:cubicBezTo>
                  <a:cubicBezTo>
                    <a:pt x="692" y="151"/>
                    <a:pt x="692" y="151"/>
                    <a:pt x="691" y="151"/>
                  </a:cubicBezTo>
                  <a:cubicBezTo>
                    <a:pt x="691" y="151"/>
                    <a:pt x="690" y="150"/>
                    <a:pt x="689" y="150"/>
                  </a:cubicBezTo>
                  <a:cubicBezTo>
                    <a:pt x="689" y="150"/>
                    <a:pt x="689" y="150"/>
                    <a:pt x="688" y="150"/>
                  </a:cubicBezTo>
                  <a:cubicBezTo>
                    <a:pt x="688" y="149"/>
                    <a:pt x="688" y="149"/>
                    <a:pt x="687" y="149"/>
                  </a:cubicBezTo>
                  <a:cubicBezTo>
                    <a:pt x="687" y="149"/>
                    <a:pt x="686" y="149"/>
                    <a:pt x="686" y="148"/>
                  </a:cubicBezTo>
                  <a:cubicBezTo>
                    <a:pt x="685" y="148"/>
                    <a:pt x="685" y="148"/>
                    <a:pt x="684" y="148"/>
                  </a:cubicBezTo>
                  <a:cubicBezTo>
                    <a:pt x="684" y="147"/>
                    <a:pt x="683" y="147"/>
                    <a:pt x="683" y="147"/>
                  </a:cubicBezTo>
                  <a:cubicBezTo>
                    <a:pt x="682" y="147"/>
                    <a:pt x="682" y="147"/>
                    <a:pt x="681" y="147"/>
                  </a:cubicBezTo>
                  <a:cubicBezTo>
                    <a:pt x="681" y="146"/>
                    <a:pt x="680" y="146"/>
                    <a:pt x="680" y="146"/>
                  </a:cubicBezTo>
                  <a:cubicBezTo>
                    <a:pt x="679" y="146"/>
                    <a:pt x="679" y="146"/>
                    <a:pt x="678" y="145"/>
                  </a:cubicBezTo>
                  <a:cubicBezTo>
                    <a:pt x="678" y="145"/>
                    <a:pt x="677" y="145"/>
                    <a:pt x="677" y="145"/>
                  </a:cubicBezTo>
                  <a:cubicBezTo>
                    <a:pt x="676" y="145"/>
                    <a:pt x="676" y="145"/>
                    <a:pt x="675" y="144"/>
                  </a:cubicBezTo>
                  <a:cubicBezTo>
                    <a:pt x="675" y="144"/>
                    <a:pt x="675" y="144"/>
                    <a:pt x="674" y="144"/>
                  </a:cubicBezTo>
                  <a:cubicBezTo>
                    <a:pt x="674" y="144"/>
                    <a:pt x="673" y="144"/>
                    <a:pt x="673" y="143"/>
                  </a:cubicBezTo>
                  <a:cubicBezTo>
                    <a:pt x="672" y="143"/>
                    <a:pt x="671" y="143"/>
                    <a:pt x="670" y="143"/>
                  </a:cubicBezTo>
                  <a:cubicBezTo>
                    <a:pt x="669" y="142"/>
                    <a:pt x="668" y="142"/>
                    <a:pt x="667" y="142"/>
                  </a:cubicBezTo>
                  <a:cubicBezTo>
                    <a:pt x="665" y="141"/>
                    <a:pt x="664" y="141"/>
                    <a:pt x="663" y="141"/>
                  </a:cubicBezTo>
                  <a:cubicBezTo>
                    <a:pt x="662" y="141"/>
                    <a:pt x="661" y="140"/>
                    <a:pt x="660" y="140"/>
                  </a:cubicBezTo>
                  <a:cubicBezTo>
                    <a:pt x="659" y="140"/>
                    <a:pt x="658" y="140"/>
                    <a:pt x="658" y="140"/>
                  </a:cubicBezTo>
                  <a:cubicBezTo>
                    <a:pt x="657" y="139"/>
                    <a:pt x="656" y="139"/>
                    <a:pt x="656" y="139"/>
                  </a:cubicBezTo>
                  <a:cubicBezTo>
                    <a:pt x="655" y="139"/>
                    <a:pt x="654" y="139"/>
                    <a:pt x="653" y="139"/>
                  </a:cubicBezTo>
                  <a:cubicBezTo>
                    <a:pt x="652" y="139"/>
                    <a:pt x="651" y="138"/>
                    <a:pt x="650" y="138"/>
                  </a:cubicBezTo>
                  <a:cubicBezTo>
                    <a:pt x="649" y="138"/>
                    <a:pt x="649" y="138"/>
                    <a:pt x="648" y="138"/>
                  </a:cubicBezTo>
                  <a:cubicBezTo>
                    <a:pt x="647" y="138"/>
                    <a:pt x="646" y="138"/>
                    <a:pt x="645" y="138"/>
                  </a:cubicBezTo>
                  <a:cubicBezTo>
                    <a:pt x="645" y="138"/>
                    <a:pt x="644" y="137"/>
                    <a:pt x="643" y="137"/>
                  </a:cubicBezTo>
                  <a:cubicBezTo>
                    <a:pt x="642" y="137"/>
                    <a:pt x="641" y="137"/>
                    <a:pt x="641" y="137"/>
                  </a:cubicBezTo>
                  <a:cubicBezTo>
                    <a:pt x="639" y="137"/>
                    <a:pt x="637" y="137"/>
                    <a:pt x="636" y="137"/>
                  </a:cubicBezTo>
                  <a:cubicBezTo>
                    <a:pt x="634" y="137"/>
                    <a:pt x="632" y="137"/>
                    <a:pt x="630" y="137"/>
                  </a:cubicBezTo>
                  <a:cubicBezTo>
                    <a:pt x="629" y="137"/>
                    <a:pt x="627" y="137"/>
                    <a:pt x="625" y="137"/>
                  </a:cubicBezTo>
                  <a:cubicBezTo>
                    <a:pt x="623" y="137"/>
                    <a:pt x="622" y="137"/>
                    <a:pt x="620" y="137"/>
                  </a:cubicBezTo>
                  <a:cubicBezTo>
                    <a:pt x="619" y="137"/>
                    <a:pt x="619" y="137"/>
                    <a:pt x="619" y="137"/>
                  </a:cubicBezTo>
                  <a:cubicBezTo>
                    <a:pt x="618" y="137"/>
                    <a:pt x="618" y="137"/>
                    <a:pt x="617" y="137"/>
                  </a:cubicBezTo>
                  <a:cubicBezTo>
                    <a:pt x="617" y="137"/>
                    <a:pt x="616" y="137"/>
                    <a:pt x="616" y="137"/>
                  </a:cubicBezTo>
                  <a:cubicBezTo>
                    <a:pt x="615" y="137"/>
                    <a:pt x="615" y="137"/>
                    <a:pt x="614" y="137"/>
                  </a:cubicBezTo>
                  <a:cubicBezTo>
                    <a:pt x="614" y="138"/>
                    <a:pt x="613" y="138"/>
                    <a:pt x="613" y="138"/>
                  </a:cubicBezTo>
                  <a:cubicBezTo>
                    <a:pt x="612" y="138"/>
                    <a:pt x="612" y="138"/>
                    <a:pt x="612" y="138"/>
                  </a:cubicBezTo>
                  <a:cubicBezTo>
                    <a:pt x="611" y="138"/>
                    <a:pt x="611" y="138"/>
                    <a:pt x="610" y="138"/>
                  </a:cubicBezTo>
                  <a:cubicBezTo>
                    <a:pt x="609" y="138"/>
                    <a:pt x="609" y="138"/>
                    <a:pt x="608" y="138"/>
                  </a:cubicBezTo>
                  <a:cubicBezTo>
                    <a:pt x="607" y="138"/>
                    <a:pt x="607" y="138"/>
                    <a:pt x="607" y="138"/>
                  </a:cubicBezTo>
                  <a:cubicBezTo>
                    <a:pt x="607" y="138"/>
                    <a:pt x="606" y="139"/>
                    <a:pt x="606" y="139"/>
                  </a:cubicBezTo>
                  <a:cubicBezTo>
                    <a:pt x="605" y="139"/>
                    <a:pt x="605" y="139"/>
                    <a:pt x="604" y="139"/>
                  </a:cubicBezTo>
                  <a:cubicBezTo>
                    <a:pt x="604" y="139"/>
                    <a:pt x="603" y="139"/>
                    <a:pt x="602" y="139"/>
                  </a:cubicBezTo>
                  <a:cubicBezTo>
                    <a:pt x="601" y="139"/>
                    <a:pt x="601" y="139"/>
                    <a:pt x="601" y="139"/>
                  </a:cubicBezTo>
                  <a:cubicBezTo>
                    <a:pt x="601" y="140"/>
                    <a:pt x="601" y="140"/>
                    <a:pt x="600" y="140"/>
                  </a:cubicBezTo>
                  <a:cubicBezTo>
                    <a:pt x="600" y="140"/>
                    <a:pt x="599" y="140"/>
                    <a:pt x="599" y="140"/>
                  </a:cubicBezTo>
                  <a:cubicBezTo>
                    <a:pt x="598" y="140"/>
                    <a:pt x="598" y="140"/>
                    <a:pt x="597" y="140"/>
                  </a:cubicBezTo>
                  <a:cubicBezTo>
                    <a:pt x="596" y="141"/>
                    <a:pt x="596" y="141"/>
                    <a:pt x="596" y="141"/>
                  </a:cubicBezTo>
                  <a:cubicBezTo>
                    <a:pt x="596" y="141"/>
                    <a:pt x="595" y="141"/>
                    <a:pt x="595" y="141"/>
                  </a:cubicBezTo>
                  <a:cubicBezTo>
                    <a:pt x="594" y="141"/>
                    <a:pt x="594" y="141"/>
                    <a:pt x="593" y="141"/>
                  </a:cubicBezTo>
                  <a:cubicBezTo>
                    <a:pt x="593" y="141"/>
                    <a:pt x="592" y="142"/>
                    <a:pt x="591" y="142"/>
                  </a:cubicBezTo>
                  <a:cubicBezTo>
                    <a:pt x="591" y="142"/>
                    <a:pt x="591" y="142"/>
                    <a:pt x="590" y="142"/>
                  </a:cubicBezTo>
                  <a:cubicBezTo>
                    <a:pt x="590" y="142"/>
                    <a:pt x="589" y="143"/>
                    <a:pt x="589" y="143"/>
                  </a:cubicBezTo>
                  <a:cubicBezTo>
                    <a:pt x="588" y="143"/>
                    <a:pt x="588" y="143"/>
                    <a:pt x="587" y="143"/>
                  </a:cubicBezTo>
                  <a:cubicBezTo>
                    <a:pt x="587" y="143"/>
                    <a:pt x="587" y="143"/>
                    <a:pt x="586" y="144"/>
                  </a:cubicBezTo>
                  <a:cubicBezTo>
                    <a:pt x="431" y="195"/>
                    <a:pt x="431" y="195"/>
                    <a:pt x="431" y="195"/>
                  </a:cubicBezTo>
                  <a:cubicBezTo>
                    <a:pt x="431" y="196"/>
                    <a:pt x="430" y="196"/>
                    <a:pt x="430" y="196"/>
                  </a:cubicBezTo>
                  <a:cubicBezTo>
                    <a:pt x="429" y="196"/>
                    <a:pt x="428" y="196"/>
                    <a:pt x="427" y="197"/>
                  </a:cubicBezTo>
                  <a:cubicBezTo>
                    <a:pt x="427" y="197"/>
                    <a:pt x="426" y="197"/>
                    <a:pt x="425" y="197"/>
                  </a:cubicBezTo>
                  <a:cubicBezTo>
                    <a:pt x="424" y="198"/>
                    <a:pt x="422" y="198"/>
                    <a:pt x="421" y="199"/>
                  </a:cubicBezTo>
                  <a:cubicBezTo>
                    <a:pt x="420" y="199"/>
                    <a:pt x="420" y="199"/>
                    <a:pt x="420" y="199"/>
                  </a:cubicBezTo>
                  <a:cubicBezTo>
                    <a:pt x="420" y="199"/>
                    <a:pt x="419" y="199"/>
                    <a:pt x="419" y="199"/>
                  </a:cubicBezTo>
                  <a:cubicBezTo>
                    <a:pt x="419" y="199"/>
                    <a:pt x="418" y="199"/>
                    <a:pt x="418" y="199"/>
                  </a:cubicBezTo>
                  <a:cubicBezTo>
                    <a:pt x="417" y="199"/>
                    <a:pt x="417" y="200"/>
                    <a:pt x="416" y="200"/>
                  </a:cubicBezTo>
                  <a:cubicBezTo>
                    <a:pt x="416" y="200"/>
                    <a:pt x="415" y="200"/>
                    <a:pt x="414" y="200"/>
                  </a:cubicBezTo>
                  <a:cubicBezTo>
                    <a:pt x="414" y="200"/>
                    <a:pt x="413" y="200"/>
                    <a:pt x="412" y="201"/>
                  </a:cubicBezTo>
                  <a:cubicBezTo>
                    <a:pt x="411" y="201"/>
                    <a:pt x="410" y="201"/>
                    <a:pt x="409" y="201"/>
                  </a:cubicBezTo>
                  <a:cubicBezTo>
                    <a:pt x="407" y="202"/>
                    <a:pt x="405" y="202"/>
                    <a:pt x="403" y="202"/>
                  </a:cubicBezTo>
                  <a:cubicBezTo>
                    <a:pt x="403" y="202"/>
                    <a:pt x="402" y="202"/>
                    <a:pt x="401" y="202"/>
                  </a:cubicBezTo>
                  <a:cubicBezTo>
                    <a:pt x="401" y="202"/>
                    <a:pt x="400" y="202"/>
                    <a:pt x="398" y="202"/>
                  </a:cubicBezTo>
                  <a:cubicBezTo>
                    <a:pt x="396" y="202"/>
                    <a:pt x="393" y="201"/>
                    <a:pt x="389" y="200"/>
                  </a:cubicBezTo>
                  <a:cubicBezTo>
                    <a:pt x="385" y="200"/>
                    <a:pt x="380" y="199"/>
                    <a:pt x="373" y="197"/>
                  </a:cubicBezTo>
                  <a:cubicBezTo>
                    <a:pt x="373" y="197"/>
                    <a:pt x="373" y="197"/>
                    <a:pt x="373" y="197"/>
                  </a:cubicBezTo>
                  <a:cubicBezTo>
                    <a:pt x="372" y="196"/>
                    <a:pt x="372" y="196"/>
                    <a:pt x="372" y="196"/>
                  </a:cubicBezTo>
                  <a:cubicBezTo>
                    <a:pt x="371" y="196"/>
                    <a:pt x="371" y="196"/>
                    <a:pt x="371" y="196"/>
                  </a:cubicBezTo>
                  <a:cubicBezTo>
                    <a:pt x="371" y="195"/>
                    <a:pt x="371" y="195"/>
                    <a:pt x="371" y="195"/>
                  </a:cubicBezTo>
                  <a:cubicBezTo>
                    <a:pt x="370" y="194"/>
                    <a:pt x="370" y="194"/>
                    <a:pt x="370" y="194"/>
                  </a:cubicBezTo>
                  <a:cubicBezTo>
                    <a:pt x="370" y="194"/>
                    <a:pt x="370" y="194"/>
                    <a:pt x="370" y="194"/>
                  </a:cubicBezTo>
                  <a:cubicBezTo>
                    <a:pt x="369" y="193"/>
                    <a:pt x="369" y="193"/>
                    <a:pt x="369" y="193"/>
                  </a:cubicBezTo>
                  <a:cubicBezTo>
                    <a:pt x="369" y="192"/>
                    <a:pt x="369" y="192"/>
                    <a:pt x="369" y="192"/>
                  </a:cubicBezTo>
                  <a:cubicBezTo>
                    <a:pt x="368" y="191"/>
                    <a:pt x="368" y="191"/>
                    <a:pt x="368" y="191"/>
                  </a:cubicBezTo>
                  <a:cubicBezTo>
                    <a:pt x="368" y="191"/>
                    <a:pt x="368" y="191"/>
                    <a:pt x="368" y="190"/>
                  </a:cubicBezTo>
                  <a:cubicBezTo>
                    <a:pt x="367" y="189"/>
                    <a:pt x="367" y="189"/>
                    <a:pt x="367" y="187"/>
                  </a:cubicBezTo>
                  <a:cubicBezTo>
                    <a:pt x="366" y="186"/>
                    <a:pt x="366" y="185"/>
                    <a:pt x="365" y="183"/>
                  </a:cubicBezTo>
                  <a:cubicBezTo>
                    <a:pt x="365" y="182"/>
                    <a:pt x="365" y="182"/>
                    <a:pt x="365" y="182"/>
                  </a:cubicBezTo>
                  <a:cubicBezTo>
                    <a:pt x="365" y="181"/>
                    <a:pt x="365" y="181"/>
                    <a:pt x="365" y="181"/>
                  </a:cubicBezTo>
                  <a:cubicBezTo>
                    <a:pt x="365" y="181"/>
                    <a:pt x="365" y="181"/>
                    <a:pt x="365" y="180"/>
                  </a:cubicBezTo>
                  <a:cubicBezTo>
                    <a:pt x="365" y="180"/>
                    <a:pt x="365" y="179"/>
                    <a:pt x="365" y="179"/>
                  </a:cubicBezTo>
                  <a:cubicBezTo>
                    <a:pt x="365" y="178"/>
                    <a:pt x="365" y="178"/>
                    <a:pt x="365" y="178"/>
                  </a:cubicBezTo>
                  <a:cubicBezTo>
                    <a:pt x="365" y="178"/>
                    <a:pt x="365" y="177"/>
                    <a:pt x="365" y="177"/>
                  </a:cubicBezTo>
                  <a:cubicBezTo>
                    <a:pt x="365" y="176"/>
                    <a:pt x="365" y="176"/>
                    <a:pt x="365" y="175"/>
                  </a:cubicBezTo>
                  <a:cubicBezTo>
                    <a:pt x="365" y="174"/>
                    <a:pt x="365" y="174"/>
                    <a:pt x="365" y="172"/>
                  </a:cubicBezTo>
                  <a:cubicBezTo>
                    <a:pt x="365" y="172"/>
                    <a:pt x="365" y="172"/>
                    <a:pt x="365" y="172"/>
                  </a:cubicBezTo>
                  <a:cubicBezTo>
                    <a:pt x="365" y="171"/>
                    <a:pt x="365" y="171"/>
                    <a:pt x="365" y="171"/>
                  </a:cubicBezTo>
                  <a:cubicBezTo>
                    <a:pt x="365" y="171"/>
                    <a:pt x="365" y="170"/>
                    <a:pt x="365" y="170"/>
                  </a:cubicBezTo>
                  <a:cubicBezTo>
                    <a:pt x="365" y="169"/>
                    <a:pt x="365" y="169"/>
                    <a:pt x="365" y="168"/>
                  </a:cubicBezTo>
                  <a:cubicBezTo>
                    <a:pt x="365" y="167"/>
                    <a:pt x="365" y="167"/>
                    <a:pt x="365" y="167"/>
                  </a:cubicBezTo>
                  <a:cubicBezTo>
                    <a:pt x="365" y="167"/>
                    <a:pt x="365" y="167"/>
                    <a:pt x="366" y="166"/>
                  </a:cubicBezTo>
                  <a:cubicBezTo>
                    <a:pt x="366" y="166"/>
                    <a:pt x="366" y="165"/>
                    <a:pt x="366" y="164"/>
                  </a:cubicBezTo>
                  <a:cubicBezTo>
                    <a:pt x="366" y="163"/>
                    <a:pt x="367" y="161"/>
                    <a:pt x="367" y="160"/>
                  </a:cubicBezTo>
                  <a:cubicBezTo>
                    <a:pt x="367" y="159"/>
                    <a:pt x="367" y="159"/>
                    <a:pt x="367" y="158"/>
                  </a:cubicBezTo>
                  <a:cubicBezTo>
                    <a:pt x="367" y="158"/>
                    <a:pt x="368" y="157"/>
                    <a:pt x="368" y="155"/>
                  </a:cubicBezTo>
                  <a:cubicBezTo>
                    <a:pt x="369" y="153"/>
                    <a:pt x="370" y="151"/>
                    <a:pt x="371" y="148"/>
                  </a:cubicBezTo>
                  <a:cubicBezTo>
                    <a:pt x="372" y="145"/>
                    <a:pt x="374" y="141"/>
                    <a:pt x="376" y="136"/>
                  </a:cubicBezTo>
                  <a:cubicBezTo>
                    <a:pt x="378" y="131"/>
                    <a:pt x="380" y="127"/>
                    <a:pt x="381" y="122"/>
                  </a:cubicBezTo>
                  <a:cubicBezTo>
                    <a:pt x="382" y="117"/>
                    <a:pt x="383" y="112"/>
                    <a:pt x="384" y="108"/>
                  </a:cubicBezTo>
                  <a:cubicBezTo>
                    <a:pt x="384" y="103"/>
                    <a:pt x="384" y="98"/>
                    <a:pt x="383" y="93"/>
                  </a:cubicBezTo>
                  <a:cubicBezTo>
                    <a:pt x="383" y="88"/>
                    <a:pt x="382" y="83"/>
                    <a:pt x="380" y="78"/>
                  </a:cubicBezTo>
                  <a:cubicBezTo>
                    <a:pt x="380" y="77"/>
                    <a:pt x="379" y="75"/>
                    <a:pt x="379" y="74"/>
                  </a:cubicBezTo>
                  <a:cubicBezTo>
                    <a:pt x="378" y="72"/>
                    <a:pt x="377" y="70"/>
                    <a:pt x="376" y="69"/>
                  </a:cubicBezTo>
                  <a:cubicBezTo>
                    <a:pt x="376" y="67"/>
                    <a:pt x="375" y="66"/>
                    <a:pt x="374" y="64"/>
                  </a:cubicBezTo>
                  <a:cubicBezTo>
                    <a:pt x="373" y="62"/>
                    <a:pt x="372" y="61"/>
                    <a:pt x="371" y="59"/>
                  </a:cubicBezTo>
                  <a:cubicBezTo>
                    <a:pt x="371" y="59"/>
                    <a:pt x="371" y="58"/>
                    <a:pt x="371" y="58"/>
                  </a:cubicBezTo>
                  <a:cubicBezTo>
                    <a:pt x="370" y="58"/>
                    <a:pt x="370" y="57"/>
                    <a:pt x="370" y="57"/>
                  </a:cubicBezTo>
                  <a:cubicBezTo>
                    <a:pt x="369" y="56"/>
                    <a:pt x="369" y="56"/>
                    <a:pt x="369" y="55"/>
                  </a:cubicBezTo>
                  <a:cubicBezTo>
                    <a:pt x="368" y="54"/>
                    <a:pt x="368" y="54"/>
                    <a:pt x="367" y="53"/>
                  </a:cubicBezTo>
                  <a:cubicBezTo>
                    <a:pt x="367" y="52"/>
                    <a:pt x="367" y="52"/>
                    <a:pt x="367" y="52"/>
                  </a:cubicBezTo>
                  <a:cubicBezTo>
                    <a:pt x="366" y="51"/>
                    <a:pt x="366" y="51"/>
                    <a:pt x="366" y="51"/>
                  </a:cubicBezTo>
                  <a:cubicBezTo>
                    <a:pt x="366" y="51"/>
                    <a:pt x="365" y="51"/>
                    <a:pt x="365" y="50"/>
                  </a:cubicBezTo>
                  <a:cubicBezTo>
                    <a:pt x="364" y="50"/>
                    <a:pt x="364" y="49"/>
                    <a:pt x="363" y="48"/>
                  </a:cubicBezTo>
                  <a:cubicBezTo>
                    <a:pt x="363" y="48"/>
                    <a:pt x="363" y="48"/>
                    <a:pt x="363" y="48"/>
                  </a:cubicBezTo>
                  <a:cubicBezTo>
                    <a:pt x="362" y="47"/>
                    <a:pt x="362" y="47"/>
                    <a:pt x="362" y="47"/>
                  </a:cubicBezTo>
                  <a:cubicBezTo>
                    <a:pt x="362" y="46"/>
                    <a:pt x="362" y="46"/>
                    <a:pt x="361" y="46"/>
                  </a:cubicBezTo>
                  <a:cubicBezTo>
                    <a:pt x="361" y="45"/>
                    <a:pt x="360" y="45"/>
                    <a:pt x="360" y="44"/>
                  </a:cubicBezTo>
                  <a:cubicBezTo>
                    <a:pt x="359" y="43"/>
                    <a:pt x="359" y="43"/>
                    <a:pt x="359" y="43"/>
                  </a:cubicBezTo>
                  <a:cubicBezTo>
                    <a:pt x="359" y="43"/>
                    <a:pt x="359" y="43"/>
                    <a:pt x="359" y="43"/>
                  </a:cubicBezTo>
                  <a:cubicBezTo>
                    <a:pt x="358" y="42"/>
                    <a:pt x="358" y="42"/>
                    <a:pt x="358" y="42"/>
                  </a:cubicBezTo>
                  <a:cubicBezTo>
                    <a:pt x="358" y="42"/>
                    <a:pt x="358" y="42"/>
                    <a:pt x="358" y="42"/>
                  </a:cubicBezTo>
                  <a:cubicBezTo>
                    <a:pt x="357" y="41"/>
                    <a:pt x="357" y="41"/>
                    <a:pt x="357" y="41"/>
                  </a:cubicBezTo>
                  <a:cubicBezTo>
                    <a:pt x="356" y="41"/>
                    <a:pt x="356" y="41"/>
                    <a:pt x="356" y="41"/>
                  </a:cubicBezTo>
                  <a:cubicBezTo>
                    <a:pt x="355" y="40"/>
                    <a:pt x="355" y="40"/>
                    <a:pt x="355" y="40"/>
                  </a:cubicBezTo>
                  <a:cubicBezTo>
                    <a:pt x="355" y="39"/>
                    <a:pt x="355" y="39"/>
                    <a:pt x="354" y="39"/>
                  </a:cubicBezTo>
                  <a:cubicBezTo>
                    <a:pt x="353" y="38"/>
                    <a:pt x="353" y="38"/>
                    <a:pt x="353" y="38"/>
                  </a:cubicBezTo>
                  <a:cubicBezTo>
                    <a:pt x="353" y="37"/>
                    <a:pt x="352" y="37"/>
                    <a:pt x="352" y="37"/>
                  </a:cubicBezTo>
                  <a:cubicBezTo>
                    <a:pt x="352" y="36"/>
                    <a:pt x="351" y="36"/>
                    <a:pt x="351" y="35"/>
                  </a:cubicBezTo>
                  <a:cubicBezTo>
                    <a:pt x="350" y="35"/>
                    <a:pt x="350" y="34"/>
                    <a:pt x="349" y="34"/>
                  </a:cubicBezTo>
                  <a:cubicBezTo>
                    <a:pt x="349" y="34"/>
                    <a:pt x="348" y="33"/>
                    <a:pt x="348" y="33"/>
                  </a:cubicBezTo>
                  <a:cubicBezTo>
                    <a:pt x="348" y="33"/>
                    <a:pt x="347" y="32"/>
                    <a:pt x="347" y="32"/>
                  </a:cubicBezTo>
                  <a:cubicBezTo>
                    <a:pt x="346" y="32"/>
                    <a:pt x="346" y="31"/>
                    <a:pt x="345" y="31"/>
                  </a:cubicBezTo>
                  <a:cubicBezTo>
                    <a:pt x="345" y="30"/>
                    <a:pt x="344" y="30"/>
                    <a:pt x="343" y="29"/>
                  </a:cubicBezTo>
                  <a:cubicBezTo>
                    <a:pt x="343" y="29"/>
                    <a:pt x="342" y="29"/>
                    <a:pt x="342" y="29"/>
                  </a:cubicBezTo>
                  <a:cubicBezTo>
                    <a:pt x="342" y="28"/>
                    <a:pt x="341" y="28"/>
                    <a:pt x="341" y="28"/>
                  </a:cubicBezTo>
                  <a:cubicBezTo>
                    <a:pt x="340" y="27"/>
                    <a:pt x="340" y="27"/>
                    <a:pt x="339" y="27"/>
                  </a:cubicBezTo>
                  <a:cubicBezTo>
                    <a:pt x="339" y="26"/>
                    <a:pt x="338" y="26"/>
                    <a:pt x="338" y="25"/>
                  </a:cubicBezTo>
                  <a:cubicBezTo>
                    <a:pt x="337" y="25"/>
                    <a:pt x="336" y="24"/>
                    <a:pt x="335" y="24"/>
                  </a:cubicBezTo>
                  <a:cubicBezTo>
                    <a:pt x="334" y="23"/>
                    <a:pt x="333" y="22"/>
                    <a:pt x="331" y="22"/>
                  </a:cubicBezTo>
                  <a:cubicBezTo>
                    <a:pt x="330" y="21"/>
                    <a:pt x="329" y="20"/>
                    <a:pt x="328" y="20"/>
                  </a:cubicBezTo>
                  <a:cubicBezTo>
                    <a:pt x="327" y="19"/>
                    <a:pt x="325" y="18"/>
                    <a:pt x="324" y="18"/>
                  </a:cubicBezTo>
                  <a:cubicBezTo>
                    <a:pt x="324" y="18"/>
                    <a:pt x="323" y="17"/>
                    <a:pt x="323" y="17"/>
                  </a:cubicBezTo>
                  <a:cubicBezTo>
                    <a:pt x="322" y="17"/>
                    <a:pt x="322" y="17"/>
                    <a:pt x="321" y="16"/>
                  </a:cubicBezTo>
                  <a:cubicBezTo>
                    <a:pt x="321" y="16"/>
                    <a:pt x="320" y="16"/>
                    <a:pt x="320" y="16"/>
                  </a:cubicBezTo>
                  <a:cubicBezTo>
                    <a:pt x="319" y="15"/>
                    <a:pt x="318" y="15"/>
                    <a:pt x="317" y="14"/>
                  </a:cubicBezTo>
                  <a:cubicBezTo>
                    <a:pt x="317" y="14"/>
                    <a:pt x="316" y="14"/>
                    <a:pt x="316" y="14"/>
                  </a:cubicBezTo>
                  <a:cubicBezTo>
                    <a:pt x="316" y="14"/>
                    <a:pt x="315" y="14"/>
                    <a:pt x="315" y="13"/>
                  </a:cubicBezTo>
                  <a:cubicBezTo>
                    <a:pt x="314" y="13"/>
                    <a:pt x="314" y="13"/>
                    <a:pt x="313" y="13"/>
                  </a:cubicBezTo>
                  <a:cubicBezTo>
                    <a:pt x="312" y="12"/>
                    <a:pt x="311" y="12"/>
                    <a:pt x="310" y="12"/>
                  </a:cubicBezTo>
                  <a:cubicBezTo>
                    <a:pt x="310" y="12"/>
                    <a:pt x="310" y="11"/>
                    <a:pt x="309" y="11"/>
                  </a:cubicBezTo>
                  <a:cubicBezTo>
                    <a:pt x="309" y="11"/>
                    <a:pt x="308" y="11"/>
                    <a:pt x="308" y="11"/>
                  </a:cubicBezTo>
                  <a:cubicBezTo>
                    <a:pt x="307" y="11"/>
                    <a:pt x="307" y="10"/>
                    <a:pt x="306" y="10"/>
                  </a:cubicBezTo>
                  <a:cubicBezTo>
                    <a:pt x="306" y="10"/>
                    <a:pt x="305" y="10"/>
                    <a:pt x="304" y="9"/>
                  </a:cubicBezTo>
                  <a:cubicBezTo>
                    <a:pt x="303" y="9"/>
                    <a:pt x="302" y="9"/>
                    <a:pt x="302" y="9"/>
                  </a:cubicBezTo>
                  <a:cubicBezTo>
                    <a:pt x="301" y="9"/>
                    <a:pt x="300" y="8"/>
                    <a:pt x="300" y="8"/>
                  </a:cubicBezTo>
                  <a:cubicBezTo>
                    <a:pt x="299" y="8"/>
                    <a:pt x="298" y="8"/>
                    <a:pt x="297" y="8"/>
                  </a:cubicBezTo>
                  <a:cubicBezTo>
                    <a:pt x="297" y="8"/>
                    <a:pt x="296" y="8"/>
                    <a:pt x="295" y="7"/>
                  </a:cubicBezTo>
                  <a:cubicBezTo>
                    <a:pt x="295" y="7"/>
                    <a:pt x="294" y="7"/>
                    <a:pt x="294" y="7"/>
                  </a:cubicBezTo>
                  <a:cubicBezTo>
                    <a:pt x="293" y="7"/>
                    <a:pt x="292" y="6"/>
                    <a:pt x="292" y="6"/>
                  </a:cubicBezTo>
                  <a:cubicBezTo>
                    <a:pt x="291" y="6"/>
                    <a:pt x="291" y="6"/>
                    <a:pt x="290" y="6"/>
                  </a:cubicBezTo>
                  <a:cubicBezTo>
                    <a:pt x="290" y="5"/>
                    <a:pt x="289" y="5"/>
                    <a:pt x="289" y="5"/>
                  </a:cubicBezTo>
                  <a:cubicBezTo>
                    <a:pt x="285" y="4"/>
                    <a:pt x="282" y="3"/>
                    <a:pt x="278" y="3"/>
                  </a:cubicBezTo>
                  <a:cubicBezTo>
                    <a:pt x="274" y="2"/>
                    <a:pt x="271" y="2"/>
                    <a:pt x="267" y="1"/>
                  </a:cubicBezTo>
                  <a:cubicBezTo>
                    <a:pt x="263" y="1"/>
                    <a:pt x="260" y="1"/>
                    <a:pt x="256" y="0"/>
                  </a:cubicBezTo>
                  <a:cubicBezTo>
                    <a:pt x="252" y="0"/>
                    <a:pt x="248" y="0"/>
                    <a:pt x="244" y="0"/>
                  </a:cubicBezTo>
                  <a:cubicBezTo>
                    <a:pt x="243" y="0"/>
                    <a:pt x="243" y="0"/>
                    <a:pt x="242" y="0"/>
                  </a:cubicBezTo>
                  <a:cubicBezTo>
                    <a:pt x="242" y="0"/>
                    <a:pt x="241" y="0"/>
                    <a:pt x="241" y="0"/>
                  </a:cubicBezTo>
                  <a:cubicBezTo>
                    <a:pt x="240" y="0"/>
                    <a:pt x="239" y="1"/>
                    <a:pt x="239" y="1"/>
                  </a:cubicBezTo>
                  <a:cubicBezTo>
                    <a:pt x="238" y="1"/>
                    <a:pt x="237" y="1"/>
                    <a:pt x="236" y="1"/>
                  </a:cubicBezTo>
                  <a:cubicBezTo>
                    <a:pt x="236" y="1"/>
                    <a:pt x="235" y="1"/>
                    <a:pt x="235" y="1"/>
                  </a:cubicBezTo>
                  <a:cubicBezTo>
                    <a:pt x="234" y="1"/>
                    <a:pt x="234" y="1"/>
                    <a:pt x="233" y="1"/>
                  </a:cubicBezTo>
                  <a:cubicBezTo>
                    <a:pt x="233" y="1"/>
                    <a:pt x="232" y="1"/>
                    <a:pt x="231" y="1"/>
                  </a:cubicBezTo>
                  <a:cubicBezTo>
                    <a:pt x="230" y="1"/>
                    <a:pt x="229" y="1"/>
                    <a:pt x="228" y="1"/>
                  </a:cubicBezTo>
                  <a:cubicBezTo>
                    <a:pt x="228" y="1"/>
                    <a:pt x="228" y="2"/>
                    <a:pt x="227" y="2"/>
                  </a:cubicBezTo>
                  <a:cubicBezTo>
                    <a:pt x="227" y="2"/>
                    <a:pt x="226" y="2"/>
                    <a:pt x="226" y="2"/>
                  </a:cubicBezTo>
                  <a:cubicBezTo>
                    <a:pt x="225" y="2"/>
                    <a:pt x="225" y="2"/>
                    <a:pt x="224" y="2"/>
                  </a:cubicBezTo>
                  <a:cubicBezTo>
                    <a:pt x="223" y="2"/>
                    <a:pt x="223" y="2"/>
                    <a:pt x="222" y="2"/>
                  </a:cubicBezTo>
                  <a:cubicBezTo>
                    <a:pt x="221" y="2"/>
                    <a:pt x="221" y="2"/>
                    <a:pt x="220" y="3"/>
                  </a:cubicBezTo>
                  <a:cubicBezTo>
                    <a:pt x="220" y="3"/>
                    <a:pt x="220" y="3"/>
                    <a:pt x="219" y="3"/>
                  </a:cubicBezTo>
                  <a:cubicBezTo>
                    <a:pt x="219" y="3"/>
                    <a:pt x="218" y="3"/>
                    <a:pt x="217" y="3"/>
                  </a:cubicBezTo>
                  <a:cubicBezTo>
                    <a:pt x="217" y="3"/>
                    <a:pt x="216" y="3"/>
                    <a:pt x="215" y="3"/>
                  </a:cubicBezTo>
                  <a:cubicBezTo>
                    <a:pt x="214" y="4"/>
                    <a:pt x="214" y="4"/>
                    <a:pt x="214" y="4"/>
                  </a:cubicBezTo>
                  <a:cubicBezTo>
                    <a:pt x="214" y="4"/>
                    <a:pt x="213" y="4"/>
                    <a:pt x="213" y="4"/>
                  </a:cubicBezTo>
                  <a:cubicBezTo>
                    <a:pt x="212" y="4"/>
                    <a:pt x="212" y="4"/>
                    <a:pt x="211" y="4"/>
                  </a:cubicBezTo>
                  <a:cubicBezTo>
                    <a:pt x="210" y="4"/>
                    <a:pt x="210" y="5"/>
                    <a:pt x="209" y="5"/>
                  </a:cubicBezTo>
                  <a:cubicBezTo>
                    <a:pt x="208" y="5"/>
                    <a:pt x="208" y="5"/>
                    <a:pt x="208" y="5"/>
                  </a:cubicBezTo>
                  <a:cubicBezTo>
                    <a:pt x="207" y="5"/>
                    <a:pt x="207" y="5"/>
                    <a:pt x="206" y="5"/>
                  </a:cubicBezTo>
                  <a:cubicBezTo>
                    <a:pt x="206" y="6"/>
                    <a:pt x="205" y="6"/>
                    <a:pt x="205" y="6"/>
                  </a:cubicBezTo>
                  <a:cubicBezTo>
                    <a:pt x="204" y="6"/>
                    <a:pt x="203" y="6"/>
                    <a:pt x="202" y="6"/>
                  </a:cubicBezTo>
                  <a:cubicBezTo>
                    <a:pt x="202" y="7"/>
                    <a:pt x="201" y="7"/>
                    <a:pt x="201" y="7"/>
                  </a:cubicBezTo>
                  <a:cubicBezTo>
                    <a:pt x="200" y="7"/>
                    <a:pt x="200" y="7"/>
                    <a:pt x="199" y="7"/>
                  </a:cubicBezTo>
                  <a:cubicBezTo>
                    <a:pt x="199" y="8"/>
                    <a:pt x="198" y="8"/>
                    <a:pt x="198" y="8"/>
                  </a:cubicBezTo>
                  <a:cubicBezTo>
                    <a:pt x="197" y="8"/>
                    <a:pt x="197" y="8"/>
                    <a:pt x="196" y="8"/>
                  </a:cubicBezTo>
                  <a:cubicBezTo>
                    <a:pt x="179" y="14"/>
                    <a:pt x="165" y="21"/>
                    <a:pt x="153" y="31"/>
                  </a:cubicBezTo>
                  <a:cubicBezTo>
                    <a:pt x="141" y="40"/>
                    <a:pt x="132" y="51"/>
                    <a:pt x="126" y="63"/>
                  </a:cubicBezTo>
                  <a:cubicBezTo>
                    <a:pt x="120" y="74"/>
                    <a:pt x="117" y="87"/>
                    <a:pt x="117" y="100"/>
                  </a:cubicBezTo>
                  <a:cubicBezTo>
                    <a:pt x="117" y="113"/>
                    <a:pt x="121" y="126"/>
                    <a:pt x="129" y="139"/>
                  </a:cubicBezTo>
                  <a:cubicBezTo>
                    <a:pt x="130" y="141"/>
                    <a:pt x="130" y="142"/>
                    <a:pt x="132" y="144"/>
                  </a:cubicBezTo>
                  <a:cubicBezTo>
                    <a:pt x="133" y="145"/>
                    <a:pt x="134" y="147"/>
                    <a:pt x="135" y="148"/>
                  </a:cubicBezTo>
                  <a:cubicBezTo>
                    <a:pt x="136" y="150"/>
                    <a:pt x="137" y="151"/>
                    <a:pt x="138" y="153"/>
                  </a:cubicBezTo>
                  <a:cubicBezTo>
                    <a:pt x="139" y="154"/>
                    <a:pt x="141" y="155"/>
                    <a:pt x="142" y="157"/>
                  </a:cubicBezTo>
                  <a:cubicBezTo>
                    <a:pt x="146" y="161"/>
                    <a:pt x="150" y="165"/>
                    <a:pt x="155" y="168"/>
                  </a:cubicBezTo>
                  <a:cubicBezTo>
                    <a:pt x="159" y="172"/>
                    <a:pt x="164" y="175"/>
                    <a:pt x="169" y="178"/>
                  </a:cubicBezTo>
                  <a:cubicBezTo>
                    <a:pt x="175" y="181"/>
                    <a:pt x="180" y="184"/>
                    <a:pt x="186" y="186"/>
                  </a:cubicBezTo>
                  <a:cubicBezTo>
                    <a:pt x="191" y="189"/>
                    <a:pt x="197" y="191"/>
                    <a:pt x="203" y="193"/>
                  </a:cubicBezTo>
                  <a:cubicBezTo>
                    <a:pt x="209" y="194"/>
                    <a:pt x="214" y="196"/>
                    <a:pt x="221" y="198"/>
                  </a:cubicBezTo>
                  <a:cubicBezTo>
                    <a:pt x="227" y="201"/>
                    <a:pt x="233" y="203"/>
                    <a:pt x="239" y="206"/>
                  </a:cubicBezTo>
                  <a:cubicBezTo>
                    <a:pt x="245" y="209"/>
                    <a:pt x="250" y="212"/>
                    <a:pt x="255" y="216"/>
                  </a:cubicBezTo>
                  <a:cubicBezTo>
                    <a:pt x="259" y="219"/>
                    <a:pt x="263" y="223"/>
                    <a:pt x="265" y="226"/>
                  </a:cubicBezTo>
                  <a:cubicBezTo>
                    <a:pt x="267" y="229"/>
                    <a:pt x="267" y="231"/>
                    <a:pt x="268" y="233"/>
                  </a:cubicBezTo>
                  <a:cubicBezTo>
                    <a:pt x="268" y="236"/>
                    <a:pt x="267" y="238"/>
                    <a:pt x="266" y="241"/>
                  </a:cubicBezTo>
                  <a:cubicBezTo>
                    <a:pt x="264" y="243"/>
                    <a:pt x="262" y="246"/>
                    <a:pt x="259" y="248"/>
                  </a:cubicBezTo>
                  <a:cubicBezTo>
                    <a:pt x="256" y="251"/>
                    <a:pt x="252" y="253"/>
                    <a:pt x="247" y="256"/>
                  </a:cubicBezTo>
                  <a:cubicBezTo>
                    <a:pt x="246" y="256"/>
                    <a:pt x="244" y="257"/>
                    <a:pt x="243" y="258"/>
                  </a:cubicBezTo>
                  <a:cubicBezTo>
                    <a:pt x="241" y="258"/>
                    <a:pt x="239" y="259"/>
                    <a:pt x="238" y="260"/>
                  </a:cubicBezTo>
                  <a:cubicBezTo>
                    <a:pt x="236" y="261"/>
                    <a:pt x="234" y="261"/>
                    <a:pt x="232" y="262"/>
                  </a:cubicBezTo>
                  <a:cubicBezTo>
                    <a:pt x="230" y="263"/>
                    <a:pt x="228" y="263"/>
                    <a:pt x="226" y="264"/>
                  </a:cubicBezTo>
                  <a:cubicBezTo>
                    <a:pt x="67" y="317"/>
                    <a:pt x="67" y="317"/>
                    <a:pt x="67" y="317"/>
                  </a:cubicBezTo>
                  <a:cubicBezTo>
                    <a:pt x="53" y="322"/>
                    <a:pt x="41" y="329"/>
                    <a:pt x="31" y="337"/>
                  </a:cubicBezTo>
                  <a:cubicBezTo>
                    <a:pt x="21" y="345"/>
                    <a:pt x="13" y="354"/>
                    <a:pt x="8" y="365"/>
                  </a:cubicBezTo>
                  <a:cubicBezTo>
                    <a:pt x="2" y="375"/>
                    <a:pt x="0" y="386"/>
                    <a:pt x="0" y="397"/>
                  </a:cubicBezTo>
                  <a:cubicBezTo>
                    <a:pt x="0" y="408"/>
                    <a:pt x="3" y="420"/>
                    <a:pt x="9" y="431"/>
                  </a:cubicBezTo>
                  <a:cubicBezTo>
                    <a:pt x="80" y="558"/>
                    <a:pt x="80" y="558"/>
                    <a:pt x="80" y="558"/>
                  </a:cubicBezTo>
                  <a:cubicBezTo>
                    <a:pt x="175" y="729"/>
                    <a:pt x="175" y="729"/>
                    <a:pt x="175" y="729"/>
                  </a:cubicBezTo>
                  <a:cubicBezTo>
                    <a:pt x="223" y="814"/>
                    <a:pt x="223" y="814"/>
                    <a:pt x="223" y="814"/>
                  </a:cubicBezTo>
                  <a:cubicBezTo>
                    <a:pt x="251" y="864"/>
                    <a:pt x="251" y="864"/>
                    <a:pt x="251" y="864"/>
                  </a:cubicBezTo>
                  <a:cubicBezTo>
                    <a:pt x="251" y="864"/>
                    <a:pt x="251" y="864"/>
                    <a:pt x="251" y="865"/>
                  </a:cubicBezTo>
                  <a:cubicBezTo>
                    <a:pt x="252" y="865"/>
                    <a:pt x="252" y="866"/>
                    <a:pt x="252" y="866"/>
                  </a:cubicBezTo>
                  <a:cubicBezTo>
                    <a:pt x="252" y="867"/>
                    <a:pt x="253" y="867"/>
                    <a:pt x="253" y="868"/>
                  </a:cubicBezTo>
                  <a:cubicBezTo>
                    <a:pt x="253" y="868"/>
                    <a:pt x="254" y="869"/>
                    <a:pt x="254" y="870"/>
                  </a:cubicBezTo>
                  <a:cubicBezTo>
                    <a:pt x="255" y="870"/>
                    <a:pt x="255" y="870"/>
                    <a:pt x="255" y="870"/>
                  </a:cubicBezTo>
                  <a:cubicBezTo>
                    <a:pt x="255" y="871"/>
                    <a:pt x="255" y="871"/>
                    <a:pt x="255" y="871"/>
                  </a:cubicBezTo>
                  <a:cubicBezTo>
                    <a:pt x="256" y="872"/>
                    <a:pt x="256" y="872"/>
                    <a:pt x="256" y="873"/>
                  </a:cubicBezTo>
                  <a:cubicBezTo>
                    <a:pt x="257" y="873"/>
                    <a:pt x="257" y="874"/>
                    <a:pt x="257" y="874"/>
                  </a:cubicBezTo>
                  <a:cubicBezTo>
                    <a:pt x="258" y="875"/>
                    <a:pt x="258" y="875"/>
                    <a:pt x="258" y="875"/>
                  </a:cubicBezTo>
                  <a:cubicBezTo>
                    <a:pt x="259" y="876"/>
                    <a:pt x="259" y="876"/>
                    <a:pt x="259" y="876"/>
                  </a:cubicBezTo>
                  <a:cubicBezTo>
                    <a:pt x="259" y="876"/>
                    <a:pt x="259" y="877"/>
                    <a:pt x="260" y="877"/>
                  </a:cubicBezTo>
                  <a:cubicBezTo>
                    <a:pt x="260" y="877"/>
                    <a:pt x="260" y="878"/>
                    <a:pt x="261" y="878"/>
                  </a:cubicBezTo>
                  <a:cubicBezTo>
                    <a:pt x="262" y="879"/>
                    <a:pt x="262" y="879"/>
                    <a:pt x="262" y="879"/>
                  </a:cubicBezTo>
                  <a:cubicBezTo>
                    <a:pt x="262" y="880"/>
                    <a:pt x="262" y="880"/>
                    <a:pt x="262" y="880"/>
                  </a:cubicBezTo>
                  <a:cubicBezTo>
                    <a:pt x="263" y="880"/>
                    <a:pt x="263" y="881"/>
                    <a:pt x="263" y="881"/>
                  </a:cubicBezTo>
                  <a:cubicBezTo>
                    <a:pt x="264" y="881"/>
                    <a:pt x="264" y="882"/>
                    <a:pt x="264" y="882"/>
                  </a:cubicBezTo>
                  <a:cubicBezTo>
                    <a:pt x="265" y="883"/>
                    <a:pt x="265" y="883"/>
                    <a:pt x="265" y="883"/>
                  </a:cubicBezTo>
                  <a:cubicBezTo>
                    <a:pt x="266" y="884"/>
                    <a:pt x="266" y="884"/>
                    <a:pt x="266" y="884"/>
                  </a:cubicBezTo>
                  <a:cubicBezTo>
                    <a:pt x="266" y="884"/>
                    <a:pt x="267" y="885"/>
                    <a:pt x="267" y="885"/>
                  </a:cubicBezTo>
                  <a:cubicBezTo>
                    <a:pt x="267" y="885"/>
                    <a:pt x="268" y="886"/>
                    <a:pt x="268" y="886"/>
                  </a:cubicBezTo>
                  <a:cubicBezTo>
                    <a:pt x="269" y="887"/>
                    <a:pt x="269" y="887"/>
                    <a:pt x="269" y="887"/>
                  </a:cubicBezTo>
                  <a:cubicBezTo>
                    <a:pt x="270" y="888"/>
                    <a:pt x="270" y="888"/>
                    <a:pt x="270" y="888"/>
                  </a:cubicBezTo>
                  <a:cubicBezTo>
                    <a:pt x="271" y="889"/>
                    <a:pt x="271" y="889"/>
                    <a:pt x="271" y="889"/>
                  </a:cubicBezTo>
                  <a:cubicBezTo>
                    <a:pt x="271" y="889"/>
                    <a:pt x="272" y="889"/>
                    <a:pt x="272" y="890"/>
                  </a:cubicBezTo>
                  <a:cubicBezTo>
                    <a:pt x="273" y="890"/>
                    <a:pt x="273" y="891"/>
                    <a:pt x="274" y="891"/>
                  </a:cubicBezTo>
                  <a:cubicBezTo>
                    <a:pt x="275" y="892"/>
                    <a:pt x="275" y="892"/>
                    <a:pt x="276" y="893"/>
                  </a:cubicBezTo>
                  <a:cubicBezTo>
                    <a:pt x="277" y="893"/>
                    <a:pt x="277" y="894"/>
                    <a:pt x="278" y="895"/>
                  </a:cubicBezTo>
                  <a:cubicBezTo>
                    <a:pt x="279" y="895"/>
                    <a:pt x="280" y="896"/>
                    <a:pt x="280" y="896"/>
                  </a:cubicBezTo>
                  <a:cubicBezTo>
                    <a:pt x="281" y="897"/>
                    <a:pt x="282" y="897"/>
                    <a:pt x="282" y="898"/>
                  </a:cubicBezTo>
                  <a:cubicBezTo>
                    <a:pt x="283" y="898"/>
                    <a:pt x="284" y="899"/>
                    <a:pt x="284" y="899"/>
                  </a:cubicBezTo>
                  <a:cubicBezTo>
                    <a:pt x="285" y="899"/>
                    <a:pt x="286" y="900"/>
                    <a:pt x="287" y="900"/>
                  </a:cubicBezTo>
                  <a:cubicBezTo>
                    <a:pt x="287" y="901"/>
                    <a:pt x="288" y="901"/>
                    <a:pt x="289" y="902"/>
                  </a:cubicBezTo>
                  <a:cubicBezTo>
                    <a:pt x="291" y="903"/>
                    <a:pt x="294" y="904"/>
                    <a:pt x="296" y="906"/>
                  </a:cubicBezTo>
                  <a:cubicBezTo>
                    <a:pt x="299" y="907"/>
                    <a:pt x="301" y="908"/>
                    <a:pt x="304" y="909"/>
                  </a:cubicBezTo>
                  <a:cubicBezTo>
                    <a:pt x="307" y="911"/>
                    <a:pt x="309" y="912"/>
                    <a:pt x="312" y="913"/>
                  </a:cubicBezTo>
                  <a:cubicBezTo>
                    <a:pt x="315" y="913"/>
                    <a:pt x="318" y="914"/>
                    <a:pt x="321" y="915"/>
                  </a:cubicBezTo>
                  <a:cubicBezTo>
                    <a:pt x="321" y="915"/>
                    <a:pt x="322" y="915"/>
                    <a:pt x="322" y="916"/>
                  </a:cubicBezTo>
                  <a:cubicBezTo>
                    <a:pt x="323" y="916"/>
                    <a:pt x="323" y="916"/>
                    <a:pt x="324" y="916"/>
                  </a:cubicBezTo>
                  <a:cubicBezTo>
                    <a:pt x="324" y="916"/>
                    <a:pt x="325" y="916"/>
                    <a:pt x="326" y="916"/>
                  </a:cubicBezTo>
                  <a:cubicBezTo>
                    <a:pt x="326" y="917"/>
                    <a:pt x="327" y="917"/>
                    <a:pt x="328" y="917"/>
                  </a:cubicBezTo>
                  <a:cubicBezTo>
                    <a:pt x="328" y="917"/>
                    <a:pt x="329" y="917"/>
                    <a:pt x="329" y="917"/>
                  </a:cubicBezTo>
                  <a:cubicBezTo>
                    <a:pt x="330" y="917"/>
                    <a:pt x="330" y="918"/>
                    <a:pt x="331" y="918"/>
                  </a:cubicBezTo>
                  <a:cubicBezTo>
                    <a:pt x="331" y="918"/>
                    <a:pt x="332" y="918"/>
                    <a:pt x="333" y="918"/>
                  </a:cubicBezTo>
                  <a:cubicBezTo>
                    <a:pt x="333" y="918"/>
                    <a:pt x="334" y="918"/>
                    <a:pt x="335" y="918"/>
                  </a:cubicBezTo>
                  <a:cubicBezTo>
                    <a:pt x="335" y="918"/>
                    <a:pt x="336" y="919"/>
                    <a:pt x="336" y="919"/>
                  </a:cubicBezTo>
                  <a:cubicBezTo>
                    <a:pt x="337" y="919"/>
                    <a:pt x="337" y="919"/>
                    <a:pt x="338" y="919"/>
                  </a:cubicBezTo>
                  <a:cubicBezTo>
                    <a:pt x="338" y="919"/>
                    <a:pt x="339" y="919"/>
                    <a:pt x="339" y="919"/>
                  </a:cubicBezTo>
                  <a:cubicBezTo>
                    <a:pt x="340" y="919"/>
                    <a:pt x="341" y="919"/>
                    <a:pt x="342" y="919"/>
                  </a:cubicBezTo>
                  <a:cubicBezTo>
                    <a:pt x="342" y="919"/>
                    <a:pt x="343" y="919"/>
                    <a:pt x="343" y="920"/>
                  </a:cubicBezTo>
                  <a:cubicBezTo>
                    <a:pt x="343" y="920"/>
                    <a:pt x="344" y="920"/>
                    <a:pt x="344" y="920"/>
                  </a:cubicBezTo>
                  <a:cubicBezTo>
                    <a:pt x="345" y="920"/>
                    <a:pt x="346" y="920"/>
                    <a:pt x="346" y="920"/>
                  </a:cubicBezTo>
                  <a:cubicBezTo>
                    <a:pt x="347" y="920"/>
                    <a:pt x="348" y="920"/>
                    <a:pt x="349" y="920"/>
                  </a:cubicBezTo>
                  <a:cubicBezTo>
                    <a:pt x="349" y="920"/>
                    <a:pt x="349" y="920"/>
                    <a:pt x="350" y="920"/>
                  </a:cubicBezTo>
                  <a:cubicBezTo>
                    <a:pt x="350" y="920"/>
                    <a:pt x="351" y="920"/>
                    <a:pt x="351" y="920"/>
                  </a:cubicBezTo>
                  <a:cubicBezTo>
                    <a:pt x="352" y="920"/>
                    <a:pt x="353" y="920"/>
                    <a:pt x="353" y="920"/>
                  </a:cubicBezTo>
                  <a:cubicBezTo>
                    <a:pt x="354" y="920"/>
                    <a:pt x="355" y="920"/>
                    <a:pt x="355" y="920"/>
                  </a:cubicBezTo>
                  <a:cubicBezTo>
                    <a:pt x="356" y="920"/>
                    <a:pt x="357" y="920"/>
                    <a:pt x="357" y="920"/>
                  </a:cubicBezTo>
                  <a:cubicBezTo>
                    <a:pt x="358" y="920"/>
                    <a:pt x="358" y="920"/>
                    <a:pt x="359" y="920"/>
                  </a:cubicBezTo>
                  <a:cubicBezTo>
                    <a:pt x="360" y="920"/>
                    <a:pt x="360" y="920"/>
                    <a:pt x="361" y="920"/>
                  </a:cubicBezTo>
                  <a:cubicBezTo>
                    <a:pt x="361" y="920"/>
                    <a:pt x="362" y="920"/>
                    <a:pt x="363" y="920"/>
                  </a:cubicBezTo>
                  <a:cubicBezTo>
                    <a:pt x="363" y="920"/>
                    <a:pt x="364" y="920"/>
                    <a:pt x="364" y="920"/>
                  </a:cubicBezTo>
                  <a:cubicBezTo>
                    <a:pt x="365" y="920"/>
                    <a:pt x="365" y="920"/>
                    <a:pt x="366" y="920"/>
                  </a:cubicBezTo>
                  <a:cubicBezTo>
                    <a:pt x="366" y="920"/>
                    <a:pt x="367" y="920"/>
                    <a:pt x="368" y="920"/>
                  </a:cubicBezTo>
                  <a:cubicBezTo>
                    <a:pt x="368" y="920"/>
                    <a:pt x="369" y="920"/>
                    <a:pt x="370" y="920"/>
                  </a:cubicBezTo>
                  <a:cubicBezTo>
                    <a:pt x="370" y="920"/>
                    <a:pt x="370" y="920"/>
                    <a:pt x="371" y="920"/>
                  </a:cubicBezTo>
                  <a:cubicBezTo>
                    <a:pt x="371" y="920"/>
                    <a:pt x="372" y="920"/>
                    <a:pt x="372" y="920"/>
                  </a:cubicBezTo>
                  <a:cubicBezTo>
                    <a:pt x="373" y="920"/>
                    <a:pt x="373" y="920"/>
                    <a:pt x="374" y="920"/>
                  </a:cubicBezTo>
                  <a:cubicBezTo>
                    <a:pt x="375" y="920"/>
                    <a:pt x="375" y="920"/>
                    <a:pt x="376" y="919"/>
                  </a:cubicBezTo>
                  <a:cubicBezTo>
                    <a:pt x="377" y="919"/>
                    <a:pt x="377" y="919"/>
                    <a:pt x="377" y="919"/>
                  </a:cubicBezTo>
                  <a:cubicBezTo>
                    <a:pt x="378" y="919"/>
                    <a:pt x="378" y="919"/>
                    <a:pt x="379" y="919"/>
                  </a:cubicBezTo>
                  <a:cubicBezTo>
                    <a:pt x="379" y="919"/>
                    <a:pt x="380" y="919"/>
                    <a:pt x="380" y="919"/>
                  </a:cubicBezTo>
                  <a:cubicBezTo>
                    <a:pt x="381" y="919"/>
                    <a:pt x="382" y="919"/>
                    <a:pt x="382" y="919"/>
                  </a:cubicBezTo>
                  <a:cubicBezTo>
                    <a:pt x="383" y="918"/>
                    <a:pt x="383" y="918"/>
                    <a:pt x="384" y="918"/>
                  </a:cubicBezTo>
                  <a:cubicBezTo>
                    <a:pt x="384" y="918"/>
                    <a:pt x="384" y="918"/>
                    <a:pt x="385" y="918"/>
                  </a:cubicBezTo>
                  <a:cubicBezTo>
                    <a:pt x="385" y="918"/>
                    <a:pt x="386" y="918"/>
                    <a:pt x="386" y="918"/>
                  </a:cubicBezTo>
                  <a:cubicBezTo>
                    <a:pt x="387" y="918"/>
                    <a:pt x="388" y="918"/>
                    <a:pt x="389" y="917"/>
                  </a:cubicBezTo>
                  <a:cubicBezTo>
                    <a:pt x="389" y="917"/>
                    <a:pt x="389" y="917"/>
                    <a:pt x="390" y="917"/>
                  </a:cubicBezTo>
                  <a:cubicBezTo>
                    <a:pt x="390" y="917"/>
                    <a:pt x="390" y="917"/>
                    <a:pt x="391" y="917"/>
                  </a:cubicBezTo>
                  <a:cubicBezTo>
                    <a:pt x="391" y="917"/>
                    <a:pt x="392" y="917"/>
                    <a:pt x="392" y="916"/>
                  </a:cubicBezTo>
                  <a:cubicBezTo>
                    <a:pt x="393" y="916"/>
                    <a:pt x="394" y="916"/>
                    <a:pt x="395" y="916"/>
                  </a:cubicBezTo>
                  <a:cubicBezTo>
                    <a:pt x="395" y="916"/>
                    <a:pt x="395" y="916"/>
                    <a:pt x="396" y="916"/>
                  </a:cubicBezTo>
                  <a:cubicBezTo>
                    <a:pt x="396" y="916"/>
                    <a:pt x="397" y="915"/>
                    <a:pt x="397" y="915"/>
                  </a:cubicBezTo>
                  <a:cubicBezTo>
                    <a:pt x="397" y="915"/>
                    <a:pt x="398" y="915"/>
                    <a:pt x="399" y="915"/>
                  </a:cubicBezTo>
                  <a:cubicBezTo>
                    <a:pt x="399" y="915"/>
                    <a:pt x="400" y="914"/>
                    <a:pt x="401" y="914"/>
                  </a:cubicBezTo>
                  <a:cubicBezTo>
                    <a:pt x="401" y="914"/>
                    <a:pt x="402" y="914"/>
                    <a:pt x="402" y="914"/>
                  </a:cubicBezTo>
                  <a:cubicBezTo>
                    <a:pt x="403" y="914"/>
                    <a:pt x="403" y="913"/>
                    <a:pt x="404" y="913"/>
                  </a:cubicBezTo>
                  <a:cubicBezTo>
                    <a:pt x="404" y="913"/>
                    <a:pt x="405" y="913"/>
                    <a:pt x="405" y="913"/>
                  </a:cubicBezTo>
                  <a:cubicBezTo>
                    <a:pt x="406" y="913"/>
                    <a:pt x="406" y="912"/>
                    <a:pt x="407" y="912"/>
                  </a:cubicBezTo>
                  <a:cubicBezTo>
                    <a:pt x="439" y="901"/>
                    <a:pt x="439" y="901"/>
                    <a:pt x="439" y="901"/>
                  </a:cubicBezTo>
                  <a:cubicBezTo>
                    <a:pt x="573" y="852"/>
                    <a:pt x="573" y="852"/>
                    <a:pt x="573" y="852"/>
                  </a:cubicBezTo>
                  <a:cubicBezTo>
                    <a:pt x="608" y="839"/>
                    <a:pt x="608" y="839"/>
                    <a:pt x="608" y="839"/>
                  </a:cubicBezTo>
                  <a:cubicBezTo>
                    <a:pt x="728" y="795"/>
                    <a:pt x="728" y="795"/>
                    <a:pt x="728" y="795"/>
                  </a:cubicBezTo>
                  <a:cubicBezTo>
                    <a:pt x="787" y="774"/>
                    <a:pt x="787" y="774"/>
                    <a:pt x="787" y="774"/>
                  </a:cubicBezTo>
                  <a:cubicBezTo>
                    <a:pt x="949" y="715"/>
                    <a:pt x="949" y="715"/>
                    <a:pt x="949" y="715"/>
                  </a:cubicBezTo>
                  <a:cubicBezTo>
                    <a:pt x="963" y="710"/>
                    <a:pt x="975" y="703"/>
                    <a:pt x="984" y="694"/>
                  </a:cubicBezTo>
                  <a:cubicBezTo>
                    <a:pt x="994" y="685"/>
                    <a:pt x="1001" y="675"/>
                    <a:pt x="1005" y="664"/>
                  </a:cubicBezTo>
                  <a:cubicBezTo>
                    <a:pt x="1009" y="654"/>
                    <a:pt x="1011" y="642"/>
                    <a:pt x="1010" y="630"/>
                  </a:cubicBezTo>
                </a:path>
              </a:pathLst>
            </a:custGeom>
            <a:solidFill>
              <a:schemeClr val="accent2">
                <a:alpha val="80000"/>
              </a:schemeClr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750" dirty="0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61575A6-C7FA-413D-AAF6-447517159E11}"/>
                </a:ext>
              </a:extLst>
            </p:cNvPr>
            <p:cNvGrpSpPr/>
            <p:nvPr/>
          </p:nvGrpSpPr>
          <p:grpSpPr>
            <a:xfrm>
              <a:off x="2839990" y="3751838"/>
              <a:ext cx="1540449" cy="1487094"/>
              <a:chOff x="2839990" y="3751838"/>
              <a:chExt cx="1540449" cy="1487094"/>
            </a:xfrm>
          </p:grpSpPr>
          <p:sp>
            <p:nvSpPr>
              <p:cNvPr id="15" name="Freeform 183">
                <a:extLst>
                  <a:ext uri="{FF2B5EF4-FFF2-40B4-BE49-F238E27FC236}">
                    <a16:creationId xmlns:a16="http://schemas.microsoft.com/office/drawing/2014/main" id="{F8F31E35-3C7C-4972-9010-0D69A77DC7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990" y="3751838"/>
                <a:ext cx="1540449" cy="1487094"/>
              </a:xfrm>
              <a:custGeom>
                <a:avLst/>
                <a:gdLst>
                  <a:gd name="T0" fmla="*/ 904 w 1011"/>
                  <a:gd name="T1" fmla="*/ 454 h 920"/>
                  <a:gd name="T2" fmla="*/ 897 w 1011"/>
                  <a:gd name="T3" fmla="*/ 447 h 920"/>
                  <a:gd name="T4" fmla="*/ 887 w 1011"/>
                  <a:gd name="T5" fmla="*/ 439 h 920"/>
                  <a:gd name="T6" fmla="*/ 869 w 1011"/>
                  <a:gd name="T7" fmla="*/ 435 h 920"/>
                  <a:gd name="T8" fmla="*/ 850 w 1011"/>
                  <a:gd name="T9" fmla="*/ 443 h 920"/>
                  <a:gd name="T10" fmla="*/ 840 w 1011"/>
                  <a:gd name="T11" fmla="*/ 452 h 920"/>
                  <a:gd name="T12" fmla="*/ 832 w 1011"/>
                  <a:gd name="T13" fmla="*/ 463 h 920"/>
                  <a:gd name="T14" fmla="*/ 827 w 1011"/>
                  <a:gd name="T15" fmla="*/ 471 h 920"/>
                  <a:gd name="T16" fmla="*/ 823 w 1011"/>
                  <a:gd name="T17" fmla="*/ 480 h 920"/>
                  <a:gd name="T18" fmla="*/ 775 w 1011"/>
                  <a:gd name="T19" fmla="*/ 535 h 920"/>
                  <a:gd name="T20" fmla="*/ 719 w 1011"/>
                  <a:gd name="T21" fmla="*/ 553 h 920"/>
                  <a:gd name="T22" fmla="*/ 683 w 1011"/>
                  <a:gd name="T23" fmla="*/ 554 h 920"/>
                  <a:gd name="T24" fmla="*/ 644 w 1011"/>
                  <a:gd name="T25" fmla="*/ 547 h 920"/>
                  <a:gd name="T26" fmla="*/ 610 w 1011"/>
                  <a:gd name="T27" fmla="*/ 533 h 920"/>
                  <a:gd name="T28" fmla="*/ 590 w 1011"/>
                  <a:gd name="T29" fmla="*/ 519 h 920"/>
                  <a:gd name="T30" fmla="*/ 628 w 1011"/>
                  <a:gd name="T31" fmla="*/ 350 h 920"/>
                  <a:gd name="T32" fmla="*/ 818 w 1011"/>
                  <a:gd name="T33" fmla="*/ 349 h 920"/>
                  <a:gd name="T34" fmla="*/ 728 w 1011"/>
                  <a:gd name="T35" fmla="*/ 180 h 920"/>
                  <a:gd name="T36" fmla="*/ 720 w 1011"/>
                  <a:gd name="T37" fmla="*/ 171 h 920"/>
                  <a:gd name="T38" fmla="*/ 711 w 1011"/>
                  <a:gd name="T39" fmla="*/ 164 h 920"/>
                  <a:gd name="T40" fmla="*/ 700 w 1011"/>
                  <a:gd name="T41" fmla="*/ 156 h 920"/>
                  <a:gd name="T42" fmla="*/ 688 w 1011"/>
                  <a:gd name="T43" fmla="*/ 150 h 920"/>
                  <a:gd name="T44" fmla="*/ 675 w 1011"/>
                  <a:gd name="T45" fmla="*/ 144 h 920"/>
                  <a:gd name="T46" fmla="*/ 653 w 1011"/>
                  <a:gd name="T47" fmla="*/ 139 h 920"/>
                  <a:gd name="T48" fmla="*/ 620 w 1011"/>
                  <a:gd name="T49" fmla="*/ 137 h 920"/>
                  <a:gd name="T50" fmla="*/ 607 w 1011"/>
                  <a:gd name="T51" fmla="*/ 138 h 920"/>
                  <a:gd name="T52" fmla="*/ 595 w 1011"/>
                  <a:gd name="T53" fmla="*/ 141 h 920"/>
                  <a:gd name="T54" fmla="*/ 427 w 1011"/>
                  <a:gd name="T55" fmla="*/ 197 h 920"/>
                  <a:gd name="T56" fmla="*/ 409 w 1011"/>
                  <a:gd name="T57" fmla="*/ 201 h 920"/>
                  <a:gd name="T58" fmla="*/ 371 w 1011"/>
                  <a:gd name="T59" fmla="*/ 195 h 920"/>
                  <a:gd name="T60" fmla="*/ 365 w 1011"/>
                  <a:gd name="T61" fmla="*/ 182 h 920"/>
                  <a:gd name="T62" fmla="*/ 365 w 1011"/>
                  <a:gd name="T63" fmla="*/ 171 h 920"/>
                  <a:gd name="T64" fmla="*/ 371 w 1011"/>
                  <a:gd name="T65" fmla="*/ 148 h 920"/>
                  <a:gd name="T66" fmla="*/ 371 w 1011"/>
                  <a:gd name="T67" fmla="*/ 59 h 920"/>
                  <a:gd name="T68" fmla="*/ 363 w 1011"/>
                  <a:gd name="T69" fmla="*/ 48 h 920"/>
                  <a:gd name="T70" fmla="*/ 356 w 1011"/>
                  <a:gd name="T71" fmla="*/ 41 h 920"/>
                  <a:gd name="T72" fmla="*/ 345 w 1011"/>
                  <a:gd name="T73" fmla="*/ 31 h 920"/>
                  <a:gd name="T74" fmla="*/ 324 w 1011"/>
                  <a:gd name="T75" fmla="*/ 18 h 920"/>
                  <a:gd name="T76" fmla="*/ 309 w 1011"/>
                  <a:gd name="T77" fmla="*/ 11 h 920"/>
                  <a:gd name="T78" fmla="*/ 292 w 1011"/>
                  <a:gd name="T79" fmla="*/ 6 h 920"/>
                  <a:gd name="T80" fmla="*/ 239 w 1011"/>
                  <a:gd name="T81" fmla="*/ 1 h 920"/>
                  <a:gd name="T82" fmla="*/ 222 w 1011"/>
                  <a:gd name="T83" fmla="*/ 2 h 920"/>
                  <a:gd name="T84" fmla="*/ 208 w 1011"/>
                  <a:gd name="T85" fmla="*/ 5 h 920"/>
                  <a:gd name="T86" fmla="*/ 126 w 1011"/>
                  <a:gd name="T87" fmla="*/ 63 h 920"/>
                  <a:gd name="T88" fmla="*/ 186 w 1011"/>
                  <a:gd name="T89" fmla="*/ 186 h 920"/>
                  <a:gd name="T90" fmla="*/ 247 w 1011"/>
                  <a:gd name="T91" fmla="*/ 256 h 920"/>
                  <a:gd name="T92" fmla="*/ 9 w 1011"/>
                  <a:gd name="T93" fmla="*/ 431 h 920"/>
                  <a:gd name="T94" fmla="*/ 255 w 1011"/>
                  <a:gd name="T95" fmla="*/ 870 h 920"/>
                  <a:gd name="T96" fmla="*/ 262 w 1011"/>
                  <a:gd name="T97" fmla="*/ 880 h 920"/>
                  <a:gd name="T98" fmla="*/ 271 w 1011"/>
                  <a:gd name="T99" fmla="*/ 889 h 920"/>
                  <a:gd name="T100" fmla="*/ 289 w 1011"/>
                  <a:gd name="T101" fmla="*/ 902 h 920"/>
                  <a:gd name="T102" fmla="*/ 329 w 1011"/>
                  <a:gd name="T103" fmla="*/ 917 h 920"/>
                  <a:gd name="T104" fmla="*/ 344 w 1011"/>
                  <a:gd name="T105" fmla="*/ 920 h 920"/>
                  <a:gd name="T106" fmla="*/ 361 w 1011"/>
                  <a:gd name="T107" fmla="*/ 920 h 920"/>
                  <a:gd name="T108" fmla="*/ 376 w 1011"/>
                  <a:gd name="T109" fmla="*/ 919 h 920"/>
                  <a:gd name="T110" fmla="*/ 390 w 1011"/>
                  <a:gd name="T111" fmla="*/ 917 h 920"/>
                  <a:gd name="T112" fmla="*/ 404 w 1011"/>
                  <a:gd name="T113" fmla="*/ 913 h 920"/>
                  <a:gd name="T114" fmla="*/ 984 w 1011"/>
                  <a:gd name="T115" fmla="*/ 694 h 9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11" h="920">
                    <a:moveTo>
                      <a:pt x="1010" y="630"/>
                    </a:moveTo>
                    <a:cubicBezTo>
                      <a:pt x="1008" y="618"/>
                      <a:pt x="1004" y="607"/>
                      <a:pt x="997" y="595"/>
                    </a:cubicBezTo>
                    <a:cubicBezTo>
                      <a:pt x="914" y="468"/>
                      <a:pt x="914" y="468"/>
                      <a:pt x="914" y="468"/>
                    </a:cubicBezTo>
                    <a:cubicBezTo>
                      <a:pt x="914" y="467"/>
                      <a:pt x="914" y="467"/>
                      <a:pt x="913" y="466"/>
                    </a:cubicBezTo>
                    <a:cubicBezTo>
                      <a:pt x="913" y="466"/>
                      <a:pt x="912" y="465"/>
                      <a:pt x="912" y="464"/>
                    </a:cubicBezTo>
                    <a:cubicBezTo>
                      <a:pt x="911" y="463"/>
                      <a:pt x="910" y="462"/>
                      <a:pt x="909" y="460"/>
                    </a:cubicBezTo>
                    <a:cubicBezTo>
                      <a:pt x="908" y="459"/>
                      <a:pt x="906" y="457"/>
                      <a:pt x="905" y="455"/>
                    </a:cubicBezTo>
                    <a:cubicBezTo>
                      <a:pt x="904" y="454"/>
                      <a:pt x="904" y="454"/>
                      <a:pt x="904" y="454"/>
                    </a:cubicBezTo>
                    <a:cubicBezTo>
                      <a:pt x="904" y="454"/>
                      <a:pt x="904" y="454"/>
                      <a:pt x="904" y="454"/>
                    </a:cubicBezTo>
                    <a:cubicBezTo>
                      <a:pt x="903" y="453"/>
                      <a:pt x="903" y="453"/>
                      <a:pt x="903" y="453"/>
                    </a:cubicBezTo>
                    <a:cubicBezTo>
                      <a:pt x="903" y="453"/>
                      <a:pt x="903" y="453"/>
                      <a:pt x="903" y="453"/>
                    </a:cubicBezTo>
                    <a:cubicBezTo>
                      <a:pt x="902" y="452"/>
                      <a:pt x="902" y="452"/>
                      <a:pt x="902" y="452"/>
                    </a:cubicBezTo>
                    <a:cubicBezTo>
                      <a:pt x="902" y="451"/>
                      <a:pt x="902" y="451"/>
                      <a:pt x="902" y="451"/>
                    </a:cubicBezTo>
                    <a:cubicBezTo>
                      <a:pt x="901" y="451"/>
                      <a:pt x="901" y="451"/>
                      <a:pt x="901" y="450"/>
                    </a:cubicBezTo>
                    <a:cubicBezTo>
                      <a:pt x="900" y="450"/>
                      <a:pt x="900" y="449"/>
                      <a:pt x="899" y="449"/>
                    </a:cubicBezTo>
                    <a:cubicBezTo>
                      <a:pt x="899" y="448"/>
                      <a:pt x="899" y="448"/>
                      <a:pt x="899" y="448"/>
                    </a:cubicBezTo>
                    <a:cubicBezTo>
                      <a:pt x="898" y="448"/>
                      <a:pt x="898" y="448"/>
                      <a:pt x="898" y="448"/>
                    </a:cubicBezTo>
                    <a:cubicBezTo>
                      <a:pt x="897" y="447"/>
                      <a:pt x="897" y="447"/>
                      <a:pt x="897" y="447"/>
                    </a:cubicBezTo>
                    <a:cubicBezTo>
                      <a:pt x="897" y="447"/>
                      <a:pt x="897" y="446"/>
                      <a:pt x="896" y="446"/>
                    </a:cubicBezTo>
                    <a:cubicBezTo>
                      <a:pt x="896" y="446"/>
                      <a:pt x="895" y="445"/>
                      <a:pt x="895" y="445"/>
                    </a:cubicBezTo>
                    <a:cubicBezTo>
                      <a:pt x="895" y="445"/>
                      <a:pt x="894" y="444"/>
                      <a:pt x="894" y="444"/>
                    </a:cubicBezTo>
                    <a:cubicBezTo>
                      <a:pt x="894" y="444"/>
                      <a:pt x="893" y="443"/>
                      <a:pt x="893" y="443"/>
                    </a:cubicBezTo>
                    <a:cubicBezTo>
                      <a:pt x="892" y="443"/>
                      <a:pt x="892" y="443"/>
                      <a:pt x="892" y="442"/>
                    </a:cubicBezTo>
                    <a:cubicBezTo>
                      <a:pt x="891" y="442"/>
                      <a:pt x="891" y="442"/>
                      <a:pt x="890" y="441"/>
                    </a:cubicBezTo>
                    <a:cubicBezTo>
                      <a:pt x="890" y="441"/>
                      <a:pt x="890" y="441"/>
                      <a:pt x="889" y="441"/>
                    </a:cubicBezTo>
                    <a:cubicBezTo>
                      <a:pt x="889" y="441"/>
                      <a:pt x="889" y="440"/>
                      <a:pt x="888" y="440"/>
                    </a:cubicBezTo>
                    <a:cubicBezTo>
                      <a:pt x="888" y="440"/>
                      <a:pt x="888" y="440"/>
                      <a:pt x="887" y="439"/>
                    </a:cubicBezTo>
                    <a:cubicBezTo>
                      <a:pt x="886" y="439"/>
                      <a:pt x="886" y="439"/>
                      <a:pt x="885" y="438"/>
                    </a:cubicBezTo>
                    <a:cubicBezTo>
                      <a:pt x="884" y="438"/>
                      <a:pt x="883" y="438"/>
                      <a:pt x="883" y="437"/>
                    </a:cubicBezTo>
                    <a:cubicBezTo>
                      <a:pt x="882" y="437"/>
                      <a:pt x="880" y="437"/>
                      <a:pt x="879" y="436"/>
                    </a:cubicBezTo>
                    <a:cubicBezTo>
                      <a:pt x="878" y="436"/>
                      <a:pt x="876" y="436"/>
                      <a:pt x="874" y="435"/>
                    </a:cubicBezTo>
                    <a:cubicBezTo>
                      <a:pt x="873" y="435"/>
                      <a:pt x="873" y="435"/>
                      <a:pt x="873" y="435"/>
                    </a:cubicBezTo>
                    <a:cubicBezTo>
                      <a:pt x="872" y="435"/>
                      <a:pt x="872" y="435"/>
                      <a:pt x="872" y="435"/>
                    </a:cubicBezTo>
                    <a:cubicBezTo>
                      <a:pt x="871" y="435"/>
                      <a:pt x="871" y="435"/>
                      <a:pt x="871" y="435"/>
                    </a:cubicBezTo>
                    <a:cubicBezTo>
                      <a:pt x="871" y="435"/>
                      <a:pt x="871" y="435"/>
                      <a:pt x="870" y="435"/>
                    </a:cubicBezTo>
                    <a:cubicBezTo>
                      <a:pt x="870" y="435"/>
                      <a:pt x="870" y="435"/>
                      <a:pt x="869" y="435"/>
                    </a:cubicBezTo>
                    <a:cubicBezTo>
                      <a:pt x="869" y="435"/>
                      <a:pt x="868" y="435"/>
                      <a:pt x="867" y="436"/>
                    </a:cubicBezTo>
                    <a:cubicBezTo>
                      <a:pt x="866" y="436"/>
                      <a:pt x="865" y="436"/>
                      <a:pt x="863" y="437"/>
                    </a:cubicBezTo>
                    <a:cubicBezTo>
                      <a:pt x="862" y="437"/>
                      <a:pt x="859" y="438"/>
                      <a:pt x="857" y="439"/>
                    </a:cubicBezTo>
                    <a:cubicBezTo>
                      <a:pt x="856" y="439"/>
                      <a:pt x="856" y="439"/>
                      <a:pt x="856" y="439"/>
                    </a:cubicBezTo>
                    <a:cubicBezTo>
                      <a:pt x="855" y="439"/>
                      <a:pt x="855" y="440"/>
                      <a:pt x="855" y="440"/>
                    </a:cubicBezTo>
                    <a:cubicBezTo>
                      <a:pt x="854" y="440"/>
                      <a:pt x="854" y="441"/>
                      <a:pt x="853" y="441"/>
                    </a:cubicBezTo>
                    <a:cubicBezTo>
                      <a:pt x="853" y="441"/>
                      <a:pt x="852" y="442"/>
                      <a:pt x="851" y="442"/>
                    </a:cubicBezTo>
                    <a:cubicBezTo>
                      <a:pt x="850" y="443"/>
                      <a:pt x="850" y="443"/>
                      <a:pt x="850" y="443"/>
                    </a:cubicBezTo>
                    <a:cubicBezTo>
                      <a:pt x="850" y="443"/>
                      <a:pt x="850" y="443"/>
                      <a:pt x="850" y="443"/>
                    </a:cubicBezTo>
                    <a:cubicBezTo>
                      <a:pt x="849" y="444"/>
                      <a:pt x="849" y="444"/>
                      <a:pt x="848" y="445"/>
                    </a:cubicBezTo>
                    <a:cubicBezTo>
                      <a:pt x="848" y="445"/>
                      <a:pt x="847" y="446"/>
                      <a:pt x="846" y="446"/>
                    </a:cubicBezTo>
                    <a:cubicBezTo>
                      <a:pt x="845" y="447"/>
                      <a:pt x="845" y="447"/>
                      <a:pt x="845" y="447"/>
                    </a:cubicBezTo>
                    <a:cubicBezTo>
                      <a:pt x="845" y="448"/>
                      <a:pt x="845" y="448"/>
                      <a:pt x="845" y="448"/>
                    </a:cubicBezTo>
                    <a:cubicBezTo>
                      <a:pt x="844" y="449"/>
                      <a:pt x="844" y="449"/>
                      <a:pt x="844" y="449"/>
                    </a:cubicBezTo>
                    <a:cubicBezTo>
                      <a:pt x="843" y="449"/>
                      <a:pt x="843" y="449"/>
                      <a:pt x="842" y="450"/>
                    </a:cubicBezTo>
                    <a:cubicBezTo>
                      <a:pt x="842" y="451"/>
                      <a:pt x="842" y="451"/>
                      <a:pt x="842" y="451"/>
                    </a:cubicBezTo>
                    <a:cubicBezTo>
                      <a:pt x="841" y="451"/>
                      <a:pt x="841" y="451"/>
                      <a:pt x="841" y="451"/>
                    </a:cubicBezTo>
                    <a:cubicBezTo>
                      <a:pt x="840" y="452"/>
                      <a:pt x="840" y="452"/>
                      <a:pt x="840" y="452"/>
                    </a:cubicBezTo>
                    <a:cubicBezTo>
                      <a:pt x="840" y="453"/>
                      <a:pt x="840" y="453"/>
                      <a:pt x="839" y="453"/>
                    </a:cubicBezTo>
                    <a:cubicBezTo>
                      <a:pt x="839" y="454"/>
                      <a:pt x="839" y="454"/>
                      <a:pt x="838" y="455"/>
                    </a:cubicBezTo>
                    <a:cubicBezTo>
                      <a:pt x="838" y="455"/>
                      <a:pt x="837" y="456"/>
                      <a:pt x="837" y="456"/>
                    </a:cubicBezTo>
                    <a:cubicBezTo>
                      <a:pt x="837" y="457"/>
                      <a:pt x="836" y="457"/>
                      <a:pt x="836" y="458"/>
                    </a:cubicBezTo>
                    <a:cubicBezTo>
                      <a:pt x="836" y="458"/>
                      <a:pt x="835" y="459"/>
                      <a:pt x="835" y="459"/>
                    </a:cubicBezTo>
                    <a:cubicBezTo>
                      <a:pt x="834" y="460"/>
                      <a:pt x="834" y="460"/>
                      <a:pt x="834" y="460"/>
                    </a:cubicBezTo>
                    <a:cubicBezTo>
                      <a:pt x="834" y="461"/>
                      <a:pt x="834" y="461"/>
                      <a:pt x="834" y="461"/>
                    </a:cubicBezTo>
                    <a:cubicBezTo>
                      <a:pt x="833" y="462"/>
                      <a:pt x="833" y="462"/>
                      <a:pt x="833" y="462"/>
                    </a:cubicBezTo>
                    <a:cubicBezTo>
                      <a:pt x="832" y="463"/>
                      <a:pt x="832" y="463"/>
                      <a:pt x="832" y="463"/>
                    </a:cubicBezTo>
                    <a:cubicBezTo>
                      <a:pt x="832" y="463"/>
                      <a:pt x="832" y="463"/>
                      <a:pt x="832" y="463"/>
                    </a:cubicBezTo>
                    <a:cubicBezTo>
                      <a:pt x="831" y="464"/>
                      <a:pt x="831" y="464"/>
                      <a:pt x="831" y="464"/>
                    </a:cubicBezTo>
                    <a:cubicBezTo>
                      <a:pt x="831" y="465"/>
                      <a:pt x="831" y="465"/>
                      <a:pt x="831" y="465"/>
                    </a:cubicBezTo>
                    <a:cubicBezTo>
                      <a:pt x="830" y="466"/>
                      <a:pt x="830" y="466"/>
                      <a:pt x="830" y="466"/>
                    </a:cubicBezTo>
                    <a:cubicBezTo>
                      <a:pt x="830" y="467"/>
                      <a:pt x="830" y="467"/>
                      <a:pt x="830" y="467"/>
                    </a:cubicBezTo>
                    <a:cubicBezTo>
                      <a:pt x="829" y="468"/>
                      <a:pt x="829" y="468"/>
                      <a:pt x="829" y="468"/>
                    </a:cubicBezTo>
                    <a:cubicBezTo>
                      <a:pt x="829" y="468"/>
                      <a:pt x="829" y="468"/>
                      <a:pt x="829" y="469"/>
                    </a:cubicBezTo>
                    <a:cubicBezTo>
                      <a:pt x="828" y="469"/>
                      <a:pt x="828" y="469"/>
                      <a:pt x="828" y="470"/>
                    </a:cubicBezTo>
                    <a:cubicBezTo>
                      <a:pt x="827" y="471"/>
                      <a:pt x="827" y="471"/>
                      <a:pt x="827" y="471"/>
                    </a:cubicBezTo>
                    <a:cubicBezTo>
                      <a:pt x="827" y="472"/>
                      <a:pt x="827" y="472"/>
                      <a:pt x="827" y="472"/>
                    </a:cubicBezTo>
                    <a:cubicBezTo>
                      <a:pt x="827" y="472"/>
                      <a:pt x="826" y="473"/>
                      <a:pt x="826" y="473"/>
                    </a:cubicBezTo>
                    <a:cubicBezTo>
                      <a:pt x="826" y="473"/>
                      <a:pt x="826" y="474"/>
                      <a:pt x="825" y="474"/>
                    </a:cubicBezTo>
                    <a:cubicBezTo>
                      <a:pt x="825" y="475"/>
                      <a:pt x="825" y="475"/>
                      <a:pt x="825" y="475"/>
                    </a:cubicBezTo>
                    <a:cubicBezTo>
                      <a:pt x="824" y="476"/>
                      <a:pt x="824" y="476"/>
                      <a:pt x="824" y="476"/>
                    </a:cubicBezTo>
                    <a:cubicBezTo>
                      <a:pt x="824" y="476"/>
                      <a:pt x="824" y="477"/>
                      <a:pt x="824" y="477"/>
                    </a:cubicBezTo>
                    <a:cubicBezTo>
                      <a:pt x="824" y="477"/>
                      <a:pt x="824" y="478"/>
                      <a:pt x="823" y="478"/>
                    </a:cubicBezTo>
                    <a:cubicBezTo>
                      <a:pt x="823" y="479"/>
                      <a:pt x="823" y="479"/>
                      <a:pt x="823" y="479"/>
                    </a:cubicBezTo>
                    <a:cubicBezTo>
                      <a:pt x="823" y="480"/>
                      <a:pt x="823" y="480"/>
                      <a:pt x="823" y="480"/>
                    </a:cubicBezTo>
                    <a:cubicBezTo>
                      <a:pt x="822" y="481"/>
                      <a:pt x="822" y="481"/>
                      <a:pt x="822" y="481"/>
                    </a:cubicBezTo>
                    <a:cubicBezTo>
                      <a:pt x="822" y="481"/>
                      <a:pt x="822" y="482"/>
                      <a:pt x="822" y="482"/>
                    </a:cubicBezTo>
                    <a:cubicBezTo>
                      <a:pt x="821" y="483"/>
                      <a:pt x="821" y="483"/>
                      <a:pt x="821" y="483"/>
                    </a:cubicBezTo>
                    <a:cubicBezTo>
                      <a:pt x="821" y="484"/>
                      <a:pt x="821" y="484"/>
                      <a:pt x="821" y="484"/>
                    </a:cubicBezTo>
                    <a:cubicBezTo>
                      <a:pt x="820" y="485"/>
                      <a:pt x="820" y="485"/>
                      <a:pt x="820" y="485"/>
                    </a:cubicBezTo>
                    <a:cubicBezTo>
                      <a:pt x="820" y="485"/>
                      <a:pt x="820" y="485"/>
                      <a:pt x="820" y="485"/>
                    </a:cubicBezTo>
                    <a:cubicBezTo>
                      <a:pt x="817" y="492"/>
                      <a:pt x="814" y="498"/>
                      <a:pt x="809" y="504"/>
                    </a:cubicBezTo>
                    <a:cubicBezTo>
                      <a:pt x="805" y="510"/>
                      <a:pt x="800" y="515"/>
                      <a:pt x="794" y="521"/>
                    </a:cubicBezTo>
                    <a:cubicBezTo>
                      <a:pt x="788" y="526"/>
                      <a:pt x="782" y="530"/>
                      <a:pt x="775" y="535"/>
                    </a:cubicBezTo>
                    <a:cubicBezTo>
                      <a:pt x="767" y="539"/>
                      <a:pt x="759" y="543"/>
                      <a:pt x="751" y="546"/>
                    </a:cubicBezTo>
                    <a:cubicBezTo>
                      <a:pt x="750" y="546"/>
                      <a:pt x="750" y="546"/>
                      <a:pt x="749" y="546"/>
                    </a:cubicBezTo>
                    <a:cubicBezTo>
                      <a:pt x="749" y="546"/>
                      <a:pt x="748" y="546"/>
                      <a:pt x="747" y="547"/>
                    </a:cubicBezTo>
                    <a:cubicBezTo>
                      <a:pt x="747" y="547"/>
                      <a:pt x="746" y="547"/>
                      <a:pt x="745" y="547"/>
                    </a:cubicBezTo>
                    <a:cubicBezTo>
                      <a:pt x="744" y="548"/>
                      <a:pt x="743" y="548"/>
                      <a:pt x="742" y="548"/>
                    </a:cubicBezTo>
                    <a:cubicBezTo>
                      <a:pt x="742" y="548"/>
                      <a:pt x="741" y="549"/>
                      <a:pt x="741" y="549"/>
                    </a:cubicBezTo>
                    <a:cubicBezTo>
                      <a:pt x="740" y="549"/>
                      <a:pt x="739" y="549"/>
                      <a:pt x="738" y="549"/>
                    </a:cubicBezTo>
                    <a:cubicBezTo>
                      <a:pt x="736" y="550"/>
                      <a:pt x="734" y="550"/>
                      <a:pt x="731" y="551"/>
                    </a:cubicBezTo>
                    <a:cubicBezTo>
                      <a:pt x="728" y="551"/>
                      <a:pt x="724" y="552"/>
                      <a:pt x="719" y="553"/>
                    </a:cubicBezTo>
                    <a:cubicBezTo>
                      <a:pt x="719" y="553"/>
                      <a:pt x="718" y="553"/>
                      <a:pt x="718" y="553"/>
                    </a:cubicBezTo>
                    <a:cubicBezTo>
                      <a:pt x="717" y="553"/>
                      <a:pt x="717" y="553"/>
                      <a:pt x="715" y="554"/>
                    </a:cubicBezTo>
                    <a:cubicBezTo>
                      <a:pt x="714" y="554"/>
                      <a:pt x="713" y="554"/>
                      <a:pt x="711" y="554"/>
                    </a:cubicBezTo>
                    <a:cubicBezTo>
                      <a:pt x="708" y="554"/>
                      <a:pt x="706" y="554"/>
                      <a:pt x="702" y="555"/>
                    </a:cubicBezTo>
                    <a:cubicBezTo>
                      <a:pt x="701" y="555"/>
                      <a:pt x="701" y="555"/>
                      <a:pt x="700" y="555"/>
                    </a:cubicBezTo>
                    <a:cubicBezTo>
                      <a:pt x="699" y="555"/>
                      <a:pt x="699" y="555"/>
                      <a:pt x="698" y="555"/>
                    </a:cubicBezTo>
                    <a:cubicBezTo>
                      <a:pt x="698" y="555"/>
                      <a:pt x="697" y="555"/>
                      <a:pt x="696" y="555"/>
                    </a:cubicBezTo>
                    <a:cubicBezTo>
                      <a:pt x="695" y="555"/>
                      <a:pt x="695" y="555"/>
                      <a:pt x="694" y="555"/>
                    </a:cubicBezTo>
                    <a:cubicBezTo>
                      <a:pt x="690" y="555"/>
                      <a:pt x="687" y="555"/>
                      <a:pt x="683" y="554"/>
                    </a:cubicBezTo>
                    <a:cubicBezTo>
                      <a:pt x="680" y="554"/>
                      <a:pt x="676" y="554"/>
                      <a:pt x="673" y="553"/>
                    </a:cubicBezTo>
                    <a:cubicBezTo>
                      <a:pt x="669" y="553"/>
                      <a:pt x="666" y="552"/>
                      <a:pt x="662" y="552"/>
                    </a:cubicBezTo>
                    <a:cubicBezTo>
                      <a:pt x="659" y="551"/>
                      <a:pt x="655" y="550"/>
                      <a:pt x="651" y="549"/>
                    </a:cubicBezTo>
                    <a:cubicBezTo>
                      <a:pt x="651" y="549"/>
                      <a:pt x="651" y="549"/>
                      <a:pt x="650" y="549"/>
                    </a:cubicBezTo>
                    <a:cubicBezTo>
                      <a:pt x="650" y="549"/>
                      <a:pt x="649" y="549"/>
                      <a:pt x="649" y="549"/>
                    </a:cubicBezTo>
                    <a:cubicBezTo>
                      <a:pt x="648" y="548"/>
                      <a:pt x="648" y="548"/>
                      <a:pt x="647" y="548"/>
                    </a:cubicBezTo>
                    <a:cubicBezTo>
                      <a:pt x="647" y="548"/>
                      <a:pt x="646" y="548"/>
                      <a:pt x="646" y="548"/>
                    </a:cubicBezTo>
                    <a:cubicBezTo>
                      <a:pt x="645" y="548"/>
                      <a:pt x="645" y="548"/>
                      <a:pt x="645" y="548"/>
                    </a:cubicBezTo>
                    <a:cubicBezTo>
                      <a:pt x="644" y="547"/>
                      <a:pt x="644" y="547"/>
                      <a:pt x="644" y="547"/>
                    </a:cubicBezTo>
                    <a:cubicBezTo>
                      <a:pt x="643" y="547"/>
                      <a:pt x="643" y="547"/>
                      <a:pt x="643" y="547"/>
                    </a:cubicBezTo>
                    <a:cubicBezTo>
                      <a:pt x="643" y="547"/>
                      <a:pt x="643" y="547"/>
                      <a:pt x="643" y="547"/>
                    </a:cubicBezTo>
                    <a:cubicBezTo>
                      <a:pt x="642" y="547"/>
                      <a:pt x="642" y="546"/>
                      <a:pt x="641" y="546"/>
                    </a:cubicBezTo>
                    <a:cubicBezTo>
                      <a:pt x="641" y="546"/>
                      <a:pt x="640" y="546"/>
                      <a:pt x="640" y="546"/>
                    </a:cubicBezTo>
                    <a:cubicBezTo>
                      <a:pt x="639" y="546"/>
                      <a:pt x="638" y="545"/>
                      <a:pt x="638" y="545"/>
                    </a:cubicBezTo>
                    <a:cubicBezTo>
                      <a:pt x="637" y="545"/>
                      <a:pt x="636" y="545"/>
                      <a:pt x="635" y="544"/>
                    </a:cubicBezTo>
                    <a:cubicBezTo>
                      <a:pt x="632" y="543"/>
                      <a:pt x="630" y="542"/>
                      <a:pt x="627" y="541"/>
                    </a:cubicBezTo>
                    <a:cubicBezTo>
                      <a:pt x="624" y="540"/>
                      <a:pt x="621" y="538"/>
                      <a:pt x="618" y="537"/>
                    </a:cubicBezTo>
                    <a:cubicBezTo>
                      <a:pt x="616" y="536"/>
                      <a:pt x="613" y="534"/>
                      <a:pt x="610" y="533"/>
                    </a:cubicBezTo>
                    <a:cubicBezTo>
                      <a:pt x="608" y="531"/>
                      <a:pt x="605" y="530"/>
                      <a:pt x="603" y="528"/>
                    </a:cubicBezTo>
                    <a:cubicBezTo>
                      <a:pt x="602" y="528"/>
                      <a:pt x="602" y="527"/>
                      <a:pt x="601" y="527"/>
                    </a:cubicBezTo>
                    <a:cubicBezTo>
                      <a:pt x="601" y="527"/>
                      <a:pt x="600" y="526"/>
                      <a:pt x="600" y="526"/>
                    </a:cubicBezTo>
                    <a:cubicBezTo>
                      <a:pt x="599" y="526"/>
                      <a:pt x="599" y="525"/>
                      <a:pt x="598" y="525"/>
                    </a:cubicBezTo>
                    <a:cubicBezTo>
                      <a:pt x="598" y="525"/>
                      <a:pt x="597" y="524"/>
                      <a:pt x="597" y="524"/>
                    </a:cubicBezTo>
                    <a:cubicBezTo>
                      <a:pt x="596" y="523"/>
                      <a:pt x="596" y="523"/>
                      <a:pt x="595" y="523"/>
                    </a:cubicBezTo>
                    <a:cubicBezTo>
                      <a:pt x="595" y="522"/>
                      <a:pt x="594" y="522"/>
                      <a:pt x="593" y="521"/>
                    </a:cubicBezTo>
                    <a:cubicBezTo>
                      <a:pt x="593" y="521"/>
                      <a:pt x="592" y="521"/>
                      <a:pt x="592" y="520"/>
                    </a:cubicBezTo>
                    <a:cubicBezTo>
                      <a:pt x="591" y="520"/>
                      <a:pt x="591" y="519"/>
                      <a:pt x="590" y="519"/>
                    </a:cubicBezTo>
                    <a:cubicBezTo>
                      <a:pt x="590" y="519"/>
                      <a:pt x="590" y="518"/>
                      <a:pt x="589" y="518"/>
                    </a:cubicBezTo>
                    <a:cubicBezTo>
                      <a:pt x="589" y="517"/>
                      <a:pt x="588" y="517"/>
                      <a:pt x="587" y="516"/>
                    </a:cubicBezTo>
                    <a:cubicBezTo>
                      <a:pt x="586" y="515"/>
                      <a:pt x="584" y="513"/>
                      <a:pt x="582" y="511"/>
                    </a:cubicBezTo>
                    <a:cubicBezTo>
                      <a:pt x="580" y="509"/>
                      <a:pt x="578" y="507"/>
                      <a:pt x="574" y="503"/>
                    </a:cubicBezTo>
                    <a:cubicBezTo>
                      <a:pt x="558" y="476"/>
                      <a:pt x="558" y="476"/>
                      <a:pt x="558" y="476"/>
                    </a:cubicBezTo>
                    <a:cubicBezTo>
                      <a:pt x="552" y="463"/>
                      <a:pt x="550" y="450"/>
                      <a:pt x="551" y="438"/>
                    </a:cubicBezTo>
                    <a:cubicBezTo>
                      <a:pt x="552" y="425"/>
                      <a:pt x="556" y="413"/>
                      <a:pt x="562" y="401"/>
                    </a:cubicBezTo>
                    <a:cubicBezTo>
                      <a:pt x="568" y="390"/>
                      <a:pt x="577" y="380"/>
                      <a:pt x="588" y="371"/>
                    </a:cubicBezTo>
                    <a:cubicBezTo>
                      <a:pt x="599" y="362"/>
                      <a:pt x="613" y="355"/>
                      <a:pt x="628" y="350"/>
                    </a:cubicBezTo>
                    <a:cubicBezTo>
                      <a:pt x="637" y="347"/>
                      <a:pt x="645" y="344"/>
                      <a:pt x="654" y="343"/>
                    </a:cubicBezTo>
                    <a:cubicBezTo>
                      <a:pt x="663" y="342"/>
                      <a:pt x="672" y="341"/>
                      <a:pt x="681" y="341"/>
                    </a:cubicBezTo>
                    <a:cubicBezTo>
                      <a:pt x="689" y="341"/>
                      <a:pt x="698" y="341"/>
                      <a:pt x="707" y="342"/>
                    </a:cubicBezTo>
                    <a:cubicBezTo>
                      <a:pt x="716" y="344"/>
                      <a:pt x="724" y="346"/>
                      <a:pt x="733" y="348"/>
                    </a:cubicBezTo>
                    <a:cubicBezTo>
                      <a:pt x="738" y="350"/>
                      <a:pt x="744" y="351"/>
                      <a:pt x="751" y="353"/>
                    </a:cubicBezTo>
                    <a:cubicBezTo>
                      <a:pt x="757" y="354"/>
                      <a:pt x="764" y="355"/>
                      <a:pt x="771" y="356"/>
                    </a:cubicBezTo>
                    <a:cubicBezTo>
                      <a:pt x="778" y="357"/>
                      <a:pt x="785" y="358"/>
                      <a:pt x="792" y="358"/>
                    </a:cubicBezTo>
                    <a:cubicBezTo>
                      <a:pt x="798" y="357"/>
                      <a:pt x="804" y="357"/>
                      <a:pt x="809" y="355"/>
                    </a:cubicBezTo>
                    <a:cubicBezTo>
                      <a:pt x="812" y="354"/>
                      <a:pt x="816" y="352"/>
                      <a:pt x="818" y="349"/>
                    </a:cubicBezTo>
                    <a:cubicBezTo>
                      <a:pt x="820" y="347"/>
                      <a:pt x="822" y="344"/>
                      <a:pt x="822" y="340"/>
                    </a:cubicBezTo>
                    <a:cubicBezTo>
                      <a:pt x="822" y="336"/>
                      <a:pt x="822" y="331"/>
                      <a:pt x="820" y="326"/>
                    </a:cubicBezTo>
                    <a:cubicBezTo>
                      <a:pt x="818" y="320"/>
                      <a:pt x="815" y="314"/>
                      <a:pt x="810" y="306"/>
                    </a:cubicBezTo>
                    <a:cubicBezTo>
                      <a:pt x="732" y="186"/>
                      <a:pt x="732" y="186"/>
                      <a:pt x="732" y="186"/>
                    </a:cubicBezTo>
                    <a:cubicBezTo>
                      <a:pt x="731" y="185"/>
                      <a:pt x="731" y="185"/>
                      <a:pt x="731" y="185"/>
                    </a:cubicBezTo>
                    <a:cubicBezTo>
                      <a:pt x="731" y="184"/>
                      <a:pt x="731" y="184"/>
                      <a:pt x="730" y="184"/>
                    </a:cubicBezTo>
                    <a:cubicBezTo>
                      <a:pt x="730" y="183"/>
                      <a:pt x="730" y="183"/>
                      <a:pt x="729" y="182"/>
                    </a:cubicBezTo>
                    <a:cubicBezTo>
                      <a:pt x="729" y="182"/>
                      <a:pt x="729" y="181"/>
                      <a:pt x="728" y="181"/>
                    </a:cubicBezTo>
                    <a:cubicBezTo>
                      <a:pt x="728" y="180"/>
                      <a:pt x="728" y="180"/>
                      <a:pt x="728" y="180"/>
                    </a:cubicBezTo>
                    <a:cubicBezTo>
                      <a:pt x="727" y="179"/>
                      <a:pt x="727" y="179"/>
                      <a:pt x="727" y="179"/>
                    </a:cubicBezTo>
                    <a:cubicBezTo>
                      <a:pt x="727" y="179"/>
                      <a:pt x="726" y="178"/>
                      <a:pt x="726" y="178"/>
                    </a:cubicBezTo>
                    <a:cubicBezTo>
                      <a:pt x="726" y="178"/>
                      <a:pt x="725" y="177"/>
                      <a:pt x="725" y="177"/>
                    </a:cubicBezTo>
                    <a:cubicBezTo>
                      <a:pt x="724" y="176"/>
                      <a:pt x="724" y="176"/>
                      <a:pt x="724" y="176"/>
                    </a:cubicBezTo>
                    <a:cubicBezTo>
                      <a:pt x="724" y="175"/>
                      <a:pt x="724" y="175"/>
                      <a:pt x="724" y="175"/>
                    </a:cubicBezTo>
                    <a:cubicBezTo>
                      <a:pt x="723" y="175"/>
                      <a:pt x="723" y="175"/>
                      <a:pt x="723" y="174"/>
                    </a:cubicBezTo>
                    <a:cubicBezTo>
                      <a:pt x="722" y="174"/>
                      <a:pt x="722" y="173"/>
                      <a:pt x="721" y="173"/>
                    </a:cubicBezTo>
                    <a:cubicBezTo>
                      <a:pt x="721" y="172"/>
                      <a:pt x="721" y="172"/>
                      <a:pt x="721" y="172"/>
                    </a:cubicBezTo>
                    <a:cubicBezTo>
                      <a:pt x="720" y="171"/>
                      <a:pt x="720" y="171"/>
                      <a:pt x="720" y="171"/>
                    </a:cubicBezTo>
                    <a:cubicBezTo>
                      <a:pt x="720" y="171"/>
                      <a:pt x="720" y="171"/>
                      <a:pt x="719" y="171"/>
                    </a:cubicBezTo>
                    <a:cubicBezTo>
                      <a:pt x="719" y="170"/>
                      <a:pt x="718" y="170"/>
                      <a:pt x="718" y="169"/>
                    </a:cubicBezTo>
                    <a:cubicBezTo>
                      <a:pt x="717" y="169"/>
                      <a:pt x="717" y="169"/>
                      <a:pt x="717" y="169"/>
                    </a:cubicBezTo>
                    <a:cubicBezTo>
                      <a:pt x="716" y="168"/>
                      <a:pt x="716" y="168"/>
                      <a:pt x="716" y="168"/>
                    </a:cubicBezTo>
                    <a:cubicBezTo>
                      <a:pt x="716" y="168"/>
                      <a:pt x="716" y="167"/>
                      <a:pt x="715" y="167"/>
                    </a:cubicBezTo>
                    <a:cubicBezTo>
                      <a:pt x="715" y="167"/>
                      <a:pt x="715" y="166"/>
                      <a:pt x="714" y="166"/>
                    </a:cubicBezTo>
                    <a:cubicBezTo>
                      <a:pt x="713" y="165"/>
                      <a:pt x="713" y="165"/>
                      <a:pt x="713" y="165"/>
                    </a:cubicBezTo>
                    <a:cubicBezTo>
                      <a:pt x="713" y="165"/>
                      <a:pt x="713" y="165"/>
                      <a:pt x="713" y="165"/>
                    </a:cubicBezTo>
                    <a:cubicBezTo>
                      <a:pt x="712" y="164"/>
                      <a:pt x="712" y="164"/>
                      <a:pt x="711" y="164"/>
                    </a:cubicBezTo>
                    <a:cubicBezTo>
                      <a:pt x="711" y="163"/>
                      <a:pt x="711" y="163"/>
                      <a:pt x="710" y="163"/>
                    </a:cubicBezTo>
                    <a:cubicBezTo>
                      <a:pt x="709" y="162"/>
                      <a:pt x="709" y="162"/>
                      <a:pt x="709" y="162"/>
                    </a:cubicBezTo>
                    <a:cubicBezTo>
                      <a:pt x="708" y="161"/>
                      <a:pt x="708" y="161"/>
                      <a:pt x="708" y="161"/>
                    </a:cubicBezTo>
                    <a:cubicBezTo>
                      <a:pt x="708" y="161"/>
                      <a:pt x="708" y="161"/>
                      <a:pt x="707" y="161"/>
                    </a:cubicBezTo>
                    <a:cubicBezTo>
                      <a:pt x="707" y="160"/>
                      <a:pt x="707" y="160"/>
                      <a:pt x="706" y="160"/>
                    </a:cubicBezTo>
                    <a:cubicBezTo>
                      <a:pt x="706" y="159"/>
                      <a:pt x="705" y="159"/>
                      <a:pt x="705" y="159"/>
                    </a:cubicBezTo>
                    <a:cubicBezTo>
                      <a:pt x="704" y="159"/>
                      <a:pt x="704" y="158"/>
                      <a:pt x="704" y="158"/>
                    </a:cubicBezTo>
                    <a:cubicBezTo>
                      <a:pt x="703" y="158"/>
                      <a:pt x="703" y="157"/>
                      <a:pt x="702" y="157"/>
                    </a:cubicBezTo>
                    <a:cubicBezTo>
                      <a:pt x="701" y="157"/>
                      <a:pt x="701" y="156"/>
                      <a:pt x="700" y="156"/>
                    </a:cubicBezTo>
                    <a:cubicBezTo>
                      <a:pt x="699" y="155"/>
                      <a:pt x="699" y="155"/>
                      <a:pt x="699" y="155"/>
                    </a:cubicBezTo>
                    <a:cubicBezTo>
                      <a:pt x="699" y="155"/>
                      <a:pt x="698" y="155"/>
                      <a:pt x="698" y="155"/>
                    </a:cubicBezTo>
                    <a:cubicBezTo>
                      <a:pt x="698" y="154"/>
                      <a:pt x="697" y="154"/>
                      <a:pt x="697" y="154"/>
                    </a:cubicBezTo>
                    <a:cubicBezTo>
                      <a:pt x="696" y="153"/>
                      <a:pt x="695" y="153"/>
                      <a:pt x="695" y="153"/>
                    </a:cubicBezTo>
                    <a:cubicBezTo>
                      <a:pt x="694" y="152"/>
                      <a:pt x="694" y="152"/>
                      <a:pt x="694" y="152"/>
                    </a:cubicBezTo>
                    <a:cubicBezTo>
                      <a:pt x="693" y="152"/>
                      <a:pt x="693" y="152"/>
                      <a:pt x="693" y="152"/>
                    </a:cubicBezTo>
                    <a:cubicBezTo>
                      <a:pt x="692" y="151"/>
                      <a:pt x="692" y="151"/>
                      <a:pt x="691" y="151"/>
                    </a:cubicBezTo>
                    <a:cubicBezTo>
                      <a:pt x="691" y="151"/>
                      <a:pt x="690" y="150"/>
                      <a:pt x="689" y="150"/>
                    </a:cubicBezTo>
                    <a:cubicBezTo>
                      <a:pt x="689" y="150"/>
                      <a:pt x="689" y="150"/>
                      <a:pt x="688" y="150"/>
                    </a:cubicBezTo>
                    <a:cubicBezTo>
                      <a:pt x="688" y="149"/>
                      <a:pt x="688" y="149"/>
                      <a:pt x="687" y="149"/>
                    </a:cubicBezTo>
                    <a:cubicBezTo>
                      <a:pt x="687" y="149"/>
                      <a:pt x="686" y="149"/>
                      <a:pt x="686" y="148"/>
                    </a:cubicBezTo>
                    <a:cubicBezTo>
                      <a:pt x="685" y="148"/>
                      <a:pt x="685" y="148"/>
                      <a:pt x="684" y="148"/>
                    </a:cubicBezTo>
                    <a:cubicBezTo>
                      <a:pt x="684" y="147"/>
                      <a:pt x="683" y="147"/>
                      <a:pt x="683" y="147"/>
                    </a:cubicBezTo>
                    <a:cubicBezTo>
                      <a:pt x="682" y="147"/>
                      <a:pt x="682" y="147"/>
                      <a:pt x="681" y="147"/>
                    </a:cubicBezTo>
                    <a:cubicBezTo>
                      <a:pt x="681" y="146"/>
                      <a:pt x="680" y="146"/>
                      <a:pt x="680" y="146"/>
                    </a:cubicBezTo>
                    <a:cubicBezTo>
                      <a:pt x="679" y="146"/>
                      <a:pt x="679" y="146"/>
                      <a:pt x="678" y="145"/>
                    </a:cubicBezTo>
                    <a:cubicBezTo>
                      <a:pt x="678" y="145"/>
                      <a:pt x="677" y="145"/>
                      <a:pt x="677" y="145"/>
                    </a:cubicBezTo>
                    <a:cubicBezTo>
                      <a:pt x="676" y="145"/>
                      <a:pt x="676" y="145"/>
                      <a:pt x="675" y="144"/>
                    </a:cubicBezTo>
                    <a:cubicBezTo>
                      <a:pt x="675" y="144"/>
                      <a:pt x="675" y="144"/>
                      <a:pt x="674" y="144"/>
                    </a:cubicBezTo>
                    <a:cubicBezTo>
                      <a:pt x="674" y="144"/>
                      <a:pt x="673" y="144"/>
                      <a:pt x="673" y="143"/>
                    </a:cubicBezTo>
                    <a:cubicBezTo>
                      <a:pt x="672" y="143"/>
                      <a:pt x="671" y="143"/>
                      <a:pt x="670" y="143"/>
                    </a:cubicBezTo>
                    <a:cubicBezTo>
                      <a:pt x="669" y="142"/>
                      <a:pt x="668" y="142"/>
                      <a:pt x="667" y="142"/>
                    </a:cubicBezTo>
                    <a:cubicBezTo>
                      <a:pt x="665" y="141"/>
                      <a:pt x="664" y="141"/>
                      <a:pt x="663" y="141"/>
                    </a:cubicBezTo>
                    <a:cubicBezTo>
                      <a:pt x="662" y="141"/>
                      <a:pt x="661" y="140"/>
                      <a:pt x="660" y="140"/>
                    </a:cubicBezTo>
                    <a:cubicBezTo>
                      <a:pt x="659" y="140"/>
                      <a:pt x="658" y="140"/>
                      <a:pt x="658" y="140"/>
                    </a:cubicBezTo>
                    <a:cubicBezTo>
                      <a:pt x="657" y="139"/>
                      <a:pt x="656" y="139"/>
                      <a:pt x="656" y="139"/>
                    </a:cubicBezTo>
                    <a:cubicBezTo>
                      <a:pt x="655" y="139"/>
                      <a:pt x="654" y="139"/>
                      <a:pt x="653" y="139"/>
                    </a:cubicBezTo>
                    <a:cubicBezTo>
                      <a:pt x="652" y="139"/>
                      <a:pt x="651" y="138"/>
                      <a:pt x="650" y="138"/>
                    </a:cubicBezTo>
                    <a:cubicBezTo>
                      <a:pt x="649" y="138"/>
                      <a:pt x="649" y="138"/>
                      <a:pt x="648" y="138"/>
                    </a:cubicBezTo>
                    <a:cubicBezTo>
                      <a:pt x="647" y="138"/>
                      <a:pt x="646" y="138"/>
                      <a:pt x="645" y="138"/>
                    </a:cubicBezTo>
                    <a:cubicBezTo>
                      <a:pt x="645" y="138"/>
                      <a:pt x="644" y="137"/>
                      <a:pt x="643" y="137"/>
                    </a:cubicBezTo>
                    <a:cubicBezTo>
                      <a:pt x="642" y="137"/>
                      <a:pt x="641" y="137"/>
                      <a:pt x="641" y="137"/>
                    </a:cubicBezTo>
                    <a:cubicBezTo>
                      <a:pt x="639" y="137"/>
                      <a:pt x="637" y="137"/>
                      <a:pt x="636" y="137"/>
                    </a:cubicBezTo>
                    <a:cubicBezTo>
                      <a:pt x="634" y="137"/>
                      <a:pt x="632" y="137"/>
                      <a:pt x="630" y="137"/>
                    </a:cubicBezTo>
                    <a:cubicBezTo>
                      <a:pt x="629" y="137"/>
                      <a:pt x="627" y="137"/>
                      <a:pt x="625" y="137"/>
                    </a:cubicBezTo>
                    <a:cubicBezTo>
                      <a:pt x="623" y="137"/>
                      <a:pt x="622" y="137"/>
                      <a:pt x="620" y="137"/>
                    </a:cubicBezTo>
                    <a:cubicBezTo>
                      <a:pt x="619" y="137"/>
                      <a:pt x="619" y="137"/>
                      <a:pt x="619" y="137"/>
                    </a:cubicBezTo>
                    <a:cubicBezTo>
                      <a:pt x="618" y="137"/>
                      <a:pt x="618" y="137"/>
                      <a:pt x="617" y="137"/>
                    </a:cubicBezTo>
                    <a:cubicBezTo>
                      <a:pt x="617" y="137"/>
                      <a:pt x="616" y="137"/>
                      <a:pt x="616" y="137"/>
                    </a:cubicBezTo>
                    <a:cubicBezTo>
                      <a:pt x="615" y="137"/>
                      <a:pt x="615" y="137"/>
                      <a:pt x="614" y="137"/>
                    </a:cubicBezTo>
                    <a:cubicBezTo>
                      <a:pt x="614" y="138"/>
                      <a:pt x="613" y="138"/>
                      <a:pt x="613" y="138"/>
                    </a:cubicBezTo>
                    <a:cubicBezTo>
                      <a:pt x="612" y="138"/>
                      <a:pt x="612" y="138"/>
                      <a:pt x="612" y="138"/>
                    </a:cubicBezTo>
                    <a:cubicBezTo>
                      <a:pt x="611" y="138"/>
                      <a:pt x="611" y="138"/>
                      <a:pt x="610" y="138"/>
                    </a:cubicBezTo>
                    <a:cubicBezTo>
                      <a:pt x="609" y="138"/>
                      <a:pt x="609" y="138"/>
                      <a:pt x="608" y="138"/>
                    </a:cubicBezTo>
                    <a:cubicBezTo>
                      <a:pt x="607" y="138"/>
                      <a:pt x="607" y="138"/>
                      <a:pt x="607" y="138"/>
                    </a:cubicBezTo>
                    <a:cubicBezTo>
                      <a:pt x="607" y="138"/>
                      <a:pt x="606" y="139"/>
                      <a:pt x="606" y="139"/>
                    </a:cubicBezTo>
                    <a:cubicBezTo>
                      <a:pt x="605" y="139"/>
                      <a:pt x="605" y="139"/>
                      <a:pt x="604" y="139"/>
                    </a:cubicBezTo>
                    <a:cubicBezTo>
                      <a:pt x="604" y="139"/>
                      <a:pt x="603" y="139"/>
                      <a:pt x="602" y="139"/>
                    </a:cubicBezTo>
                    <a:cubicBezTo>
                      <a:pt x="601" y="139"/>
                      <a:pt x="601" y="139"/>
                      <a:pt x="601" y="139"/>
                    </a:cubicBezTo>
                    <a:cubicBezTo>
                      <a:pt x="601" y="140"/>
                      <a:pt x="601" y="140"/>
                      <a:pt x="600" y="140"/>
                    </a:cubicBezTo>
                    <a:cubicBezTo>
                      <a:pt x="600" y="140"/>
                      <a:pt x="599" y="140"/>
                      <a:pt x="599" y="140"/>
                    </a:cubicBezTo>
                    <a:cubicBezTo>
                      <a:pt x="598" y="140"/>
                      <a:pt x="598" y="140"/>
                      <a:pt x="597" y="140"/>
                    </a:cubicBezTo>
                    <a:cubicBezTo>
                      <a:pt x="596" y="141"/>
                      <a:pt x="596" y="141"/>
                      <a:pt x="596" y="141"/>
                    </a:cubicBezTo>
                    <a:cubicBezTo>
                      <a:pt x="596" y="141"/>
                      <a:pt x="595" y="141"/>
                      <a:pt x="595" y="141"/>
                    </a:cubicBezTo>
                    <a:cubicBezTo>
                      <a:pt x="594" y="141"/>
                      <a:pt x="594" y="141"/>
                      <a:pt x="593" y="141"/>
                    </a:cubicBezTo>
                    <a:cubicBezTo>
                      <a:pt x="593" y="141"/>
                      <a:pt x="592" y="142"/>
                      <a:pt x="591" y="142"/>
                    </a:cubicBezTo>
                    <a:cubicBezTo>
                      <a:pt x="591" y="142"/>
                      <a:pt x="591" y="142"/>
                      <a:pt x="590" y="142"/>
                    </a:cubicBezTo>
                    <a:cubicBezTo>
                      <a:pt x="590" y="142"/>
                      <a:pt x="589" y="143"/>
                      <a:pt x="589" y="143"/>
                    </a:cubicBezTo>
                    <a:cubicBezTo>
                      <a:pt x="588" y="143"/>
                      <a:pt x="588" y="143"/>
                      <a:pt x="587" y="143"/>
                    </a:cubicBezTo>
                    <a:cubicBezTo>
                      <a:pt x="587" y="143"/>
                      <a:pt x="587" y="143"/>
                      <a:pt x="586" y="144"/>
                    </a:cubicBezTo>
                    <a:cubicBezTo>
                      <a:pt x="431" y="195"/>
                      <a:pt x="431" y="195"/>
                      <a:pt x="431" y="195"/>
                    </a:cubicBezTo>
                    <a:cubicBezTo>
                      <a:pt x="431" y="196"/>
                      <a:pt x="430" y="196"/>
                      <a:pt x="430" y="196"/>
                    </a:cubicBezTo>
                    <a:cubicBezTo>
                      <a:pt x="429" y="196"/>
                      <a:pt x="428" y="196"/>
                      <a:pt x="427" y="197"/>
                    </a:cubicBezTo>
                    <a:cubicBezTo>
                      <a:pt x="427" y="197"/>
                      <a:pt x="426" y="197"/>
                      <a:pt x="425" y="197"/>
                    </a:cubicBezTo>
                    <a:cubicBezTo>
                      <a:pt x="424" y="198"/>
                      <a:pt x="422" y="198"/>
                      <a:pt x="421" y="199"/>
                    </a:cubicBezTo>
                    <a:cubicBezTo>
                      <a:pt x="420" y="199"/>
                      <a:pt x="420" y="199"/>
                      <a:pt x="420" y="199"/>
                    </a:cubicBezTo>
                    <a:cubicBezTo>
                      <a:pt x="420" y="199"/>
                      <a:pt x="419" y="199"/>
                      <a:pt x="419" y="199"/>
                    </a:cubicBezTo>
                    <a:cubicBezTo>
                      <a:pt x="419" y="199"/>
                      <a:pt x="418" y="199"/>
                      <a:pt x="418" y="199"/>
                    </a:cubicBezTo>
                    <a:cubicBezTo>
                      <a:pt x="417" y="199"/>
                      <a:pt x="417" y="200"/>
                      <a:pt x="416" y="200"/>
                    </a:cubicBezTo>
                    <a:cubicBezTo>
                      <a:pt x="416" y="200"/>
                      <a:pt x="415" y="200"/>
                      <a:pt x="414" y="200"/>
                    </a:cubicBezTo>
                    <a:cubicBezTo>
                      <a:pt x="414" y="200"/>
                      <a:pt x="413" y="200"/>
                      <a:pt x="412" y="201"/>
                    </a:cubicBezTo>
                    <a:cubicBezTo>
                      <a:pt x="411" y="201"/>
                      <a:pt x="410" y="201"/>
                      <a:pt x="409" y="201"/>
                    </a:cubicBezTo>
                    <a:cubicBezTo>
                      <a:pt x="407" y="202"/>
                      <a:pt x="405" y="202"/>
                      <a:pt x="403" y="202"/>
                    </a:cubicBezTo>
                    <a:cubicBezTo>
                      <a:pt x="403" y="202"/>
                      <a:pt x="402" y="202"/>
                      <a:pt x="401" y="202"/>
                    </a:cubicBezTo>
                    <a:cubicBezTo>
                      <a:pt x="401" y="202"/>
                      <a:pt x="400" y="202"/>
                      <a:pt x="398" y="202"/>
                    </a:cubicBezTo>
                    <a:cubicBezTo>
                      <a:pt x="396" y="202"/>
                      <a:pt x="393" y="201"/>
                      <a:pt x="389" y="200"/>
                    </a:cubicBezTo>
                    <a:cubicBezTo>
                      <a:pt x="385" y="200"/>
                      <a:pt x="380" y="199"/>
                      <a:pt x="373" y="197"/>
                    </a:cubicBezTo>
                    <a:cubicBezTo>
                      <a:pt x="373" y="197"/>
                      <a:pt x="373" y="197"/>
                      <a:pt x="373" y="197"/>
                    </a:cubicBezTo>
                    <a:cubicBezTo>
                      <a:pt x="372" y="196"/>
                      <a:pt x="372" y="196"/>
                      <a:pt x="372" y="196"/>
                    </a:cubicBezTo>
                    <a:cubicBezTo>
                      <a:pt x="371" y="196"/>
                      <a:pt x="371" y="196"/>
                      <a:pt x="371" y="196"/>
                    </a:cubicBezTo>
                    <a:cubicBezTo>
                      <a:pt x="371" y="195"/>
                      <a:pt x="371" y="195"/>
                      <a:pt x="371" y="195"/>
                    </a:cubicBezTo>
                    <a:cubicBezTo>
                      <a:pt x="370" y="194"/>
                      <a:pt x="370" y="194"/>
                      <a:pt x="370" y="194"/>
                    </a:cubicBezTo>
                    <a:cubicBezTo>
                      <a:pt x="370" y="194"/>
                      <a:pt x="370" y="194"/>
                      <a:pt x="370" y="194"/>
                    </a:cubicBezTo>
                    <a:cubicBezTo>
                      <a:pt x="369" y="193"/>
                      <a:pt x="369" y="193"/>
                      <a:pt x="369" y="193"/>
                    </a:cubicBezTo>
                    <a:cubicBezTo>
                      <a:pt x="369" y="192"/>
                      <a:pt x="369" y="192"/>
                      <a:pt x="369" y="192"/>
                    </a:cubicBezTo>
                    <a:cubicBezTo>
                      <a:pt x="368" y="191"/>
                      <a:pt x="368" y="191"/>
                      <a:pt x="368" y="191"/>
                    </a:cubicBezTo>
                    <a:cubicBezTo>
                      <a:pt x="368" y="191"/>
                      <a:pt x="368" y="191"/>
                      <a:pt x="368" y="190"/>
                    </a:cubicBezTo>
                    <a:cubicBezTo>
                      <a:pt x="367" y="189"/>
                      <a:pt x="367" y="189"/>
                      <a:pt x="367" y="187"/>
                    </a:cubicBezTo>
                    <a:cubicBezTo>
                      <a:pt x="366" y="186"/>
                      <a:pt x="366" y="185"/>
                      <a:pt x="365" y="183"/>
                    </a:cubicBezTo>
                    <a:cubicBezTo>
                      <a:pt x="365" y="182"/>
                      <a:pt x="365" y="182"/>
                      <a:pt x="365" y="182"/>
                    </a:cubicBezTo>
                    <a:cubicBezTo>
                      <a:pt x="365" y="181"/>
                      <a:pt x="365" y="181"/>
                      <a:pt x="365" y="181"/>
                    </a:cubicBezTo>
                    <a:cubicBezTo>
                      <a:pt x="365" y="181"/>
                      <a:pt x="365" y="181"/>
                      <a:pt x="365" y="180"/>
                    </a:cubicBezTo>
                    <a:cubicBezTo>
                      <a:pt x="365" y="180"/>
                      <a:pt x="365" y="179"/>
                      <a:pt x="365" y="179"/>
                    </a:cubicBezTo>
                    <a:cubicBezTo>
                      <a:pt x="365" y="178"/>
                      <a:pt x="365" y="178"/>
                      <a:pt x="365" y="178"/>
                    </a:cubicBezTo>
                    <a:cubicBezTo>
                      <a:pt x="365" y="178"/>
                      <a:pt x="365" y="177"/>
                      <a:pt x="365" y="177"/>
                    </a:cubicBezTo>
                    <a:cubicBezTo>
                      <a:pt x="365" y="176"/>
                      <a:pt x="365" y="176"/>
                      <a:pt x="365" y="175"/>
                    </a:cubicBezTo>
                    <a:cubicBezTo>
                      <a:pt x="365" y="174"/>
                      <a:pt x="365" y="174"/>
                      <a:pt x="365" y="172"/>
                    </a:cubicBezTo>
                    <a:cubicBezTo>
                      <a:pt x="365" y="172"/>
                      <a:pt x="365" y="172"/>
                      <a:pt x="365" y="172"/>
                    </a:cubicBezTo>
                    <a:cubicBezTo>
                      <a:pt x="365" y="171"/>
                      <a:pt x="365" y="171"/>
                      <a:pt x="365" y="171"/>
                    </a:cubicBezTo>
                    <a:cubicBezTo>
                      <a:pt x="365" y="171"/>
                      <a:pt x="365" y="170"/>
                      <a:pt x="365" y="170"/>
                    </a:cubicBezTo>
                    <a:cubicBezTo>
                      <a:pt x="365" y="169"/>
                      <a:pt x="365" y="169"/>
                      <a:pt x="365" y="168"/>
                    </a:cubicBezTo>
                    <a:cubicBezTo>
                      <a:pt x="365" y="167"/>
                      <a:pt x="365" y="167"/>
                      <a:pt x="365" y="167"/>
                    </a:cubicBezTo>
                    <a:cubicBezTo>
                      <a:pt x="365" y="167"/>
                      <a:pt x="365" y="167"/>
                      <a:pt x="366" y="166"/>
                    </a:cubicBezTo>
                    <a:cubicBezTo>
                      <a:pt x="366" y="166"/>
                      <a:pt x="366" y="165"/>
                      <a:pt x="366" y="164"/>
                    </a:cubicBezTo>
                    <a:cubicBezTo>
                      <a:pt x="366" y="163"/>
                      <a:pt x="367" y="161"/>
                      <a:pt x="367" y="160"/>
                    </a:cubicBezTo>
                    <a:cubicBezTo>
                      <a:pt x="367" y="159"/>
                      <a:pt x="367" y="159"/>
                      <a:pt x="367" y="158"/>
                    </a:cubicBezTo>
                    <a:cubicBezTo>
                      <a:pt x="367" y="158"/>
                      <a:pt x="368" y="157"/>
                      <a:pt x="368" y="155"/>
                    </a:cubicBezTo>
                    <a:cubicBezTo>
                      <a:pt x="369" y="153"/>
                      <a:pt x="370" y="151"/>
                      <a:pt x="371" y="148"/>
                    </a:cubicBezTo>
                    <a:cubicBezTo>
                      <a:pt x="372" y="145"/>
                      <a:pt x="374" y="141"/>
                      <a:pt x="376" y="136"/>
                    </a:cubicBezTo>
                    <a:cubicBezTo>
                      <a:pt x="378" y="131"/>
                      <a:pt x="380" y="127"/>
                      <a:pt x="381" y="122"/>
                    </a:cubicBezTo>
                    <a:cubicBezTo>
                      <a:pt x="382" y="117"/>
                      <a:pt x="383" y="112"/>
                      <a:pt x="384" y="108"/>
                    </a:cubicBezTo>
                    <a:cubicBezTo>
                      <a:pt x="384" y="103"/>
                      <a:pt x="384" y="98"/>
                      <a:pt x="383" y="93"/>
                    </a:cubicBezTo>
                    <a:cubicBezTo>
                      <a:pt x="383" y="88"/>
                      <a:pt x="382" y="83"/>
                      <a:pt x="380" y="78"/>
                    </a:cubicBezTo>
                    <a:cubicBezTo>
                      <a:pt x="380" y="77"/>
                      <a:pt x="379" y="75"/>
                      <a:pt x="379" y="74"/>
                    </a:cubicBezTo>
                    <a:cubicBezTo>
                      <a:pt x="378" y="72"/>
                      <a:pt x="377" y="70"/>
                      <a:pt x="376" y="69"/>
                    </a:cubicBezTo>
                    <a:cubicBezTo>
                      <a:pt x="376" y="67"/>
                      <a:pt x="375" y="66"/>
                      <a:pt x="374" y="64"/>
                    </a:cubicBezTo>
                    <a:cubicBezTo>
                      <a:pt x="373" y="62"/>
                      <a:pt x="372" y="61"/>
                      <a:pt x="371" y="59"/>
                    </a:cubicBezTo>
                    <a:cubicBezTo>
                      <a:pt x="371" y="59"/>
                      <a:pt x="371" y="58"/>
                      <a:pt x="371" y="58"/>
                    </a:cubicBezTo>
                    <a:cubicBezTo>
                      <a:pt x="370" y="58"/>
                      <a:pt x="370" y="57"/>
                      <a:pt x="370" y="57"/>
                    </a:cubicBezTo>
                    <a:cubicBezTo>
                      <a:pt x="369" y="56"/>
                      <a:pt x="369" y="56"/>
                      <a:pt x="369" y="55"/>
                    </a:cubicBezTo>
                    <a:cubicBezTo>
                      <a:pt x="368" y="54"/>
                      <a:pt x="368" y="54"/>
                      <a:pt x="367" y="53"/>
                    </a:cubicBezTo>
                    <a:cubicBezTo>
                      <a:pt x="367" y="52"/>
                      <a:pt x="367" y="52"/>
                      <a:pt x="367" y="52"/>
                    </a:cubicBezTo>
                    <a:cubicBezTo>
                      <a:pt x="366" y="51"/>
                      <a:pt x="366" y="51"/>
                      <a:pt x="366" y="51"/>
                    </a:cubicBezTo>
                    <a:cubicBezTo>
                      <a:pt x="366" y="51"/>
                      <a:pt x="365" y="51"/>
                      <a:pt x="365" y="50"/>
                    </a:cubicBezTo>
                    <a:cubicBezTo>
                      <a:pt x="364" y="50"/>
                      <a:pt x="364" y="49"/>
                      <a:pt x="363" y="48"/>
                    </a:cubicBezTo>
                    <a:cubicBezTo>
                      <a:pt x="363" y="48"/>
                      <a:pt x="363" y="48"/>
                      <a:pt x="363" y="48"/>
                    </a:cubicBezTo>
                    <a:cubicBezTo>
                      <a:pt x="362" y="47"/>
                      <a:pt x="362" y="47"/>
                      <a:pt x="362" y="47"/>
                    </a:cubicBezTo>
                    <a:cubicBezTo>
                      <a:pt x="362" y="46"/>
                      <a:pt x="362" y="46"/>
                      <a:pt x="361" y="46"/>
                    </a:cubicBezTo>
                    <a:cubicBezTo>
                      <a:pt x="361" y="45"/>
                      <a:pt x="360" y="45"/>
                      <a:pt x="360" y="44"/>
                    </a:cubicBezTo>
                    <a:cubicBezTo>
                      <a:pt x="359" y="43"/>
                      <a:pt x="359" y="43"/>
                      <a:pt x="359" y="43"/>
                    </a:cubicBezTo>
                    <a:cubicBezTo>
                      <a:pt x="359" y="43"/>
                      <a:pt x="359" y="43"/>
                      <a:pt x="359" y="43"/>
                    </a:cubicBezTo>
                    <a:cubicBezTo>
                      <a:pt x="358" y="42"/>
                      <a:pt x="358" y="42"/>
                      <a:pt x="358" y="42"/>
                    </a:cubicBezTo>
                    <a:cubicBezTo>
                      <a:pt x="358" y="42"/>
                      <a:pt x="358" y="42"/>
                      <a:pt x="358" y="42"/>
                    </a:cubicBezTo>
                    <a:cubicBezTo>
                      <a:pt x="357" y="41"/>
                      <a:pt x="357" y="41"/>
                      <a:pt x="357" y="41"/>
                    </a:cubicBezTo>
                    <a:cubicBezTo>
                      <a:pt x="356" y="41"/>
                      <a:pt x="356" y="41"/>
                      <a:pt x="356" y="41"/>
                    </a:cubicBezTo>
                    <a:cubicBezTo>
                      <a:pt x="355" y="40"/>
                      <a:pt x="355" y="40"/>
                      <a:pt x="355" y="40"/>
                    </a:cubicBezTo>
                    <a:cubicBezTo>
                      <a:pt x="355" y="39"/>
                      <a:pt x="355" y="39"/>
                      <a:pt x="354" y="39"/>
                    </a:cubicBezTo>
                    <a:cubicBezTo>
                      <a:pt x="353" y="38"/>
                      <a:pt x="353" y="38"/>
                      <a:pt x="353" y="38"/>
                    </a:cubicBezTo>
                    <a:cubicBezTo>
                      <a:pt x="353" y="37"/>
                      <a:pt x="352" y="37"/>
                      <a:pt x="352" y="37"/>
                    </a:cubicBezTo>
                    <a:cubicBezTo>
                      <a:pt x="352" y="36"/>
                      <a:pt x="351" y="36"/>
                      <a:pt x="351" y="35"/>
                    </a:cubicBezTo>
                    <a:cubicBezTo>
                      <a:pt x="350" y="35"/>
                      <a:pt x="350" y="34"/>
                      <a:pt x="349" y="34"/>
                    </a:cubicBezTo>
                    <a:cubicBezTo>
                      <a:pt x="349" y="34"/>
                      <a:pt x="348" y="33"/>
                      <a:pt x="348" y="33"/>
                    </a:cubicBezTo>
                    <a:cubicBezTo>
                      <a:pt x="348" y="33"/>
                      <a:pt x="347" y="32"/>
                      <a:pt x="347" y="32"/>
                    </a:cubicBezTo>
                    <a:cubicBezTo>
                      <a:pt x="346" y="32"/>
                      <a:pt x="346" y="31"/>
                      <a:pt x="345" y="31"/>
                    </a:cubicBezTo>
                    <a:cubicBezTo>
                      <a:pt x="345" y="30"/>
                      <a:pt x="344" y="30"/>
                      <a:pt x="343" y="29"/>
                    </a:cubicBezTo>
                    <a:cubicBezTo>
                      <a:pt x="343" y="29"/>
                      <a:pt x="342" y="29"/>
                      <a:pt x="342" y="29"/>
                    </a:cubicBezTo>
                    <a:cubicBezTo>
                      <a:pt x="342" y="28"/>
                      <a:pt x="341" y="28"/>
                      <a:pt x="341" y="28"/>
                    </a:cubicBezTo>
                    <a:cubicBezTo>
                      <a:pt x="340" y="27"/>
                      <a:pt x="340" y="27"/>
                      <a:pt x="339" y="27"/>
                    </a:cubicBezTo>
                    <a:cubicBezTo>
                      <a:pt x="339" y="26"/>
                      <a:pt x="338" y="26"/>
                      <a:pt x="338" y="25"/>
                    </a:cubicBezTo>
                    <a:cubicBezTo>
                      <a:pt x="337" y="25"/>
                      <a:pt x="336" y="24"/>
                      <a:pt x="335" y="24"/>
                    </a:cubicBezTo>
                    <a:cubicBezTo>
                      <a:pt x="334" y="23"/>
                      <a:pt x="333" y="22"/>
                      <a:pt x="331" y="22"/>
                    </a:cubicBezTo>
                    <a:cubicBezTo>
                      <a:pt x="330" y="21"/>
                      <a:pt x="329" y="20"/>
                      <a:pt x="328" y="20"/>
                    </a:cubicBezTo>
                    <a:cubicBezTo>
                      <a:pt x="327" y="19"/>
                      <a:pt x="325" y="18"/>
                      <a:pt x="324" y="18"/>
                    </a:cubicBezTo>
                    <a:cubicBezTo>
                      <a:pt x="324" y="18"/>
                      <a:pt x="323" y="17"/>
                      <a:pt x="323" y="17"/>
                    </a:cubicBezTo>
                    <a:cubicBezTo>
                      <a:pt x="322" y="17"/>
                      <a:pt x="322" y="17"/>
                      <a:pt x="321" y="16"/>
                    </a:cubicBezTo>
                    <a:cubicBezTo>
                      <a:pt x="321" y="16"/>
                      <a:pt x="320" y="16"/>
                      <a:pt x="320" y="16"/>
                    </a:cubicBezTo>
                    <a:cubicBezTo>
                      <a:pt x="319" y="15"/>
                      <a:pt x="318" y="15"/>
                      <a:pt x="317" y="14"/>
                    </a:cubicBezTo>
                    <a:cubicBezTo>
                      <a:pt x="317" y="14"/>
                      <a:pt x="316" y="14"/>
                      <a:pt x="316" y="14"/>
                    </a:cubicBezTo>
                    <a:cubicBezTo>
                      <a:pt x="316" y="14"/>
                      <a:pt x="315" y="14"/>
                      <a:pt x="315" y="13"/>
                    </a:cubicBezTo>
                    <a:cubicBezTo>
                      <a:pt x="314" y="13"/>
                      <a:pt x="314" y="13"/>
                      <a:pt x="313" y="13"/>
                    </a:cubicBezTo>
                    <a:cubicBezTo>
                      <a:pt x="312" y="12"/>
                      <a:pt x="311" y="12"/>
                      <a:pt x="310" y="12"/>
                    </a:cubicBezTo>
                    <a:cubicBezTo>
                      <a:pt x="310" y="12"/>
                      <a:pt x="310" y="11"/>
                      <a:pt x="309" y="11"/>
                    </a:cubicBezTo>
                    <a:cubicBezTo>
                      <a:pt x="309" y="11"/>
                      <a:pt x="308" y="11"/>
                      <a:pt x="308" y="11"/>
                    </a:cubicBezTo>
                    <a:cubicBezTo>
                      <a:pt x="307" y="11"/>
                      <a:pt x="307" y="10"/>
                      <a:pt x="306" y="10"/>
                    </a:cubicBezTo>
                    <a:cubicBezTo>
                      <a:pt x="306" y="10"/>
                      <a:pt x="305" y="10"/>
                      <a:pt x="304" y="9"/>
                    </a:cubicBezTo>
                    <a:cubicBezTo>
                      <a:pt x="303" y="9"/>
                      <a:pt x="302" y="9"/>
                      <a:pt x="302" y="9"/>
                    </a:cubicBezTo>
                    <a:cubicBezTo>
                      <a:pt x="301" y="9"/>
                      <a:pt x="300" y="8"/>
                      <a:pt x="300" y="8"/>
                    </a:cubicBezTo>
                    <a:cubicBezTo>
                      <a:pt x="299" y="8"/>
                      <a:pt x="298" y="8"/>
                      <a:pt x="297" y="8"/>
                    </a:cubicBezTo>
                    <a:cubicBezTo>
                      <a:pt x="297" y="8"/>
                      <a:pt x="296" y="8"/>
                      <a:pt x="295" y="7"/>
                    </a:cubicBezTo>
                    <a:cubicBezTo>
                      <a:pt x="295" y="7"/>
                      <a:pt x="294" y="7"/>
                      <a:pt x="294" y="7"/>
                    </a:cubicBezTo>
                    <a:cubicBezTo>
                      <a:pt x="293" y="7"/>
                      <a:pt x="292" y="6"/>
                      <a:pt x="292" y="6"/>
                    </a:cubicBezTo>
                    <a:cubicBezTo>
                      <a:pt x="291" y="6"/>
                      <a:pt x="291" y="6"/>
                      <a:pt x="290" y="6"/>
                    </a:cubicBezTo>
                    <a:cubicBezTo>
                      <a:pt x="290" y="5"/>
                      <a:pt x="289" y="5"/>
                      <a:pt x="289" y="5"/>
                    </a:cubicBezTo>
                    <a:cubicBezTo>
                      <a:pt x="285" y="4"/>
                      <a:pt x="282" y="3"/>
                      <a:pt x="278" y="3"/>
                    </a:cubicBezTo>
                    <a:cubicBezTo>
                      <a:pt x="274" y="2"/>
                      <a:pt x="271" y="2"/>
                      <a:pt x="267" y="1"/>
                    </a:cubicBezTo>
                    <a:cubicBezTo>
                      <a:pt x="263" y="1"/>
                      <a:pt x="260" y="1"/>
                      <a:pt x="256" y="0"/>
                    </a:cubicBezTo>
                    <a:cubicBezTo>
                      <a:pt x="252" y="0"/>
                      <a:pt x="248" y="0"/>
                      <a:pt x="244" y="0"/>
                    </a:cubicBezTo>
                    <a:cubicBezTo>
                      <a:pt x="243" y="0"/>
                      <a:pt x="243" y="0"/>
                      <a:pt x="242" y="0"/>
                    </a:cubicBezTo>
                    <a:cubicBezTo>
                      <a:pt x="242" y="0"/>
                      <a:pt x="241" y="0"/>
                      <a:pt x="241" y="0"/>
                    </a:cubicBezTo>
                    <a:cubicBezTo>
                      <a:pt x="240" y="0"/>
                      <a:pt x="239" y="1"/>
                      <a:pt x="239" y="1"/>
                    </a:cubicBezTo>
                    <a:cubicBezTo>
                      <a:pt x="238" y="1"/>
                      <a:pt x="237" y="1"/>
                      <a:pt x="236" y="1"/>
                    </a:cubicBezTo>
                    <a:cubicBezTo>
                      <a:pt x="236" y="1"/>
                      <a:pt x="235" y="1"/>
                      <a:pt x="235" y="1"/>
                    </a:cubicBezTo>
                    <a:cubicBezTo>
                      <a:pt x="234" y="1"/>
                      <a:pt x="234" y="1"/>
                      <a:pt x="233" y="1"/>
                    </a:cubicBezTo>
                    <a:cubicBezTo>
                      <a:pt x="233" y="1"/>
                      <a:pt x="232" y="1"/>
                      <a:pt x="231" y="1"/>
                    </a:cubicBezTo>
                    <a:cubicBezTo>
                      <a:pt x="230" y="1"/>
                      <a:pt x="229" y="1"/>
                      <a:pt x="228" y="1"/>
                    </a:cubicBezTo>
                    <a:cubicBezTo>
                      <a:pt x="228" y="1"/>
                      <a:pt x="228" y="2"/>
                      <a:pt x="227" y="2"/>
                    </a:cubicBezTo>
                    <a:cubicBezTo>
                      <a:pt x="227" y="2"/>
                      <a:pt x="226" y="2"/>
                      <a:pt x="226" y="2"/>
                    </a:cubicBezTo>
                    <a:cubicBezTo>
                      <a:pt x="225" y="2"/>
                      <a:pt x="225" y="2"/>
                      <a:pt x="224" y="2"/>
                    </a:cubicBezTo>
                    <a:cubicBezTo>
                      <a:pt x="223" y="2"/>
                      <a:pt x="223" y="2"/>
                      <a:pt x="222" y="2"/>
                    </a:cubicBezTo>
                    <a:cubicBezTo>
                      <a:pt x="221" y="2"/>
                      <a:pt x="221" y="2"/>
                      <a:pt x="220" y="3"/>
                    </a:cubicBezTo>
                    <a:cubicBezTo>
                      <a:pt x="220" y="3"/>
                      <a:pt x="220" y="3"/>
                      <a:pt x="219" y="3"/>
                    </a:cubicBezTo>
                    <a:cubicBezTo>
                      <a:pt x="219" y="3"/>
                      <a:pt x="218" y="3"/>
                      <a:pt x="217" y="3"/>
                    </a:cubicBezTo>
                    <a:cubicBezTo>
                      <a:pt x="217" y="3"/>
                      <a:pt x="216" y="3"/>
                      <a:pt x="215" y="3"/>
                    </a:cubicBezTo>
                    <a:cubicBezTo>
                      <a:pt x="214" y="4"/>
                      <a:pt x="214" y="4"/>
                      <a:pt x="214" y="4"/>
                    </a:cubicBezTo>
                    <a:cubicBezTo>
                      <a:pt x="214" y="4"/>
                      <a:pt x="213" y="4"/>
                      <a:pt x="213" y="4"/>
                    </a:cubicBezTo>
                    <a:cubicBezTo>
                      <a:pt x="212" y="4"/>
                      <a:pt x="212" y="4"/>
                      <a:pt x="211" y="4"/>
                    </a:cubicBezTo>
                    <a:cubicBezTo>
                      <a:pt x="210" y="4"/>
                      <a:pt x="210" y="5"/>
                      <a:pt x="209" y="5"/>
                    </a:cubicBezTo>
                    <a:cubicBezTo>
                      <a:pt x="208" y="5"/>
                      <a:pt x="208" y="5"/>
                      <a:pt x="208" y="5"/>
                    </a:cubicBezTo>
                    <a:cubicBezTo>
                      <a:pt x="207" y="5"/>
                      <a:pt x="207" y="5"/>
                      <a:pt x="206" y="5"/>
                    </a:cubicBezTo>
                    <a:cubicBezTo>
                      <a:pt x="206" y="6"/>
                      <a:pt x="205" y="6"/>
                      <a:pt x="205" y="6"/>
                    </a:cubicBezTo>
                    <a:cubicBezTo>
                      <a:pt x="204" y="6"/>
                      <a:pt x="203" y="6"/>
                      <a:pt x="202" y="6"/>
                    </a:cubicBezTo>
                    <a:cubicBezTo>
                      <a:pt x="202" y="7"/>
                      <a:pt x="201" y="7"/>
                      <a:pt x="201" y="7"/>
                    </a:cubicBezTo>
                    <a:cubicBezTo>
                      <a:pt x="200" y="7"/>
                      <a:pt x="200" y="7"/>
                      <a:pt x="199" y="7"/>
                    </a:cubicBezTo>
                    <a:cubicBezTo>
                      <a:pt x="199" y="8"/>
                      <a:pt x="198" y="8"/>
                      <a:pt x="198" y="8"/>
                    </a:cubicBezTo>
                    <a:cubicBezTo>
                      <a:pt x="197" y="8"/>
                      <a:pt x="197" y="8"/>
                      <a:pt x="196" y="8"/>
                    </a:cubicBezTo>
                    <a:cubicBezTo>
                      <a:pt x="179" y="14"/>
                      <a:pt x="165" y="21"/>
                      <a:pt x="153" y="31"/>
                    </a:cubicBezTo>
                    <a:cubicBezTo>
                      <a:pt x="141" y="40"/>
                      <a:pt x="132" y="51"/>
                      <a:pt x="126" y="63"/>
                    </a:cubicBezTo>
                    <a:cubicBezTo>
                      <a:pt x="120" y="74"/>
                      <a:pt x="117" y="87"/>
                      <a:pt x="117" y="100"/>
                    </a:cubicBezTo>
                    <a:cubicBezTo>
                      <a:pt x="117" y="113"/>
                      <a:pt x="121" y="126"/>
                      <a:pt x="129" y="139"/>
                    </a:cubicBezTo>
                    <a:cubicBezTo>
                      <a:pt x="130" y="141"/>
                      <a:pt x="130" y="142"/>
                      <a:pt x="132" y="144"/>
                    </a:cubicBezTo>
                    <a:cubicBezTo>
                      <a:pt x="133" y="145"/>
                      <a:pt x="134" y="147"/>
                      <a:pt x="135" y="148"/>
                    </a:cubicBezTo>
                    <a:cubicBezTo>
                      <a:pt x="136" y="150"/>
                      <a:pt x="137" y="151"/>
                      <a:pt x="138" y="153"/>
                    </a:cubicBezTo>
                    <a:cubicBezTo>
                      <a:pt x="139" y="154"/>
                      <a:pt x="141" y="155"/>
                      <a:pt x="142" y="157"/>
                    </a:cubicBezTo>
                    <a:cubicBezTo>
                      <a:pt x="146" y="161"/>
                      <a:pt x="150" y="165"/>
                      <a:pt x="155" y="168"/>
                    </a:cubicBezTo>
                    <a:cubicBezTo>
                      <a:pt x="159" y="172"/>
                      <a:pt x="164" y="175"/>
                      <a:pt x="169" y="178"/>
                    </a:cubicBezTo>
                    <a:cubicBezTo>
                      <a:pt x="175" y="181"/>
                      <a:pt x="180" y="184"/>
                      <a:pt x="186" y="186"/>
                    </a:cubicBezTo>
                    <a:cubicBezTo>
                      <a:pt x="191" y="189"/>
                      <a:pt x="197" y="191"/>
                      <a:pt x="203" y="193"/>
                    </a:cubicBezTo>
                    <a:cubicBezTo>
                      <a:pt x="209" y="194"/>
                      <a:pt x="214" y="196"/>
                      <a:pt x="221" y="198"/>
                    </a:cubicBezTo>
                    <a:cubicBezTo>
                      <a:pt x="227" y="201"/>
                      <a:pt x="233" y="203"/>
                      <a:pt x="239" y="206"/>
                    </a:cubicBezTo>
                    <a:cubicBezTo>
                      <a:pt x="245" y="209"/>
                      <a:pt x="250" y="212"/>
                      <a:pt x="255" y="216"/>
                    </a:cubicBezTo>
                    <a:cubicBezTo>
                      <a:pt x="259" y="219"/>
                      <a:pt x="263" y="223"/>
                      <a:pt x="265" y="226"/>
                    </a:cubicBezTo>
                    <a:cubicBezTo>
                      <a:pt x="267" y="229"/>
                      <a:pt x="267" y="231"/>
                      <a:pt x="268" y="233"/>
                    </a:cubicBezTo>
                    <a:cubicBezTo>
                      <a:pt x="268" y="236"/>
                      <a:pt x="267" y="238"/>
                      <a:pt x="266" y="241"/>
                    </a:cubicBezTo>
                    <a:cubicBezTo>
                      <a:pt x="264" y="243"/>
                      <a:pt x="262" y="246"/>
                      <a:pt x="259" y="248"/>
                    </a:cubicBezTo>
                    <a:cubicBezTo>
                      <a:pt x="256" y="251"/>
                      <a:pt x="252" y="253"/>
                      <a:pt x="247" y="256"/>
                    </a:cubicBezTo>
                    <a:cubicBezTo>
                      <a:pt x="246" y="256"/>
                      <a:pt x="244" y="257"/>
                      <a:pt x="243" y="258"/>
                    </a:cubicBezTo>
                    <a:cubicBezTo>
                      <a:pt x="241" y="258"/>
                      <a:pt x="239" y="259"/>
                      <a:pt x="238" y="260"/>
                    </a:cubicBezTo>
                    <a:cubicBezTo>
                      <a:pt x="236" y="261"/>
                      <a:pt x="234" y="261"/>
                      <a:pt x="232" y="262"/>
                    </a:cubicBezTo>
                    <a:cubicBezTo>
                      <a:pt x="230" y="263"/>
                      <a:pt x="228" y="263"/>
                      <a:pt x="226" y="264"/>
                    </a:cubicBezTo>
                    <a:cubicBezTo>
                      <a:pt x="67" y="317"/>
                      <a:pt x="67" y="317"/>
                      <a:pt x="67" y="317"/>
                    </a:cubicBezTo>
                    <a:cubicBezTo>
                      <a:pt x="53" y="322"/>
                      <a:pt x="41" y="329"/>
                      <a:pt x="31" y="337"/>
                    </a:cubicBezTo>
                    <a:cubicBezTo>
                      <a:pt x="21" y="345"/>
                      <a:pt x="13" y="354"/>
                      <a:pt x="8" y="365"/>
                    </a:cubicBezTo>
                    <a:cubicBezTo>
                      <a:pt x="2" y="375"/>
                      <a:pt x="0" y="386"/>
                      <a:pt x="0" y="397"/>
                    </a:cubicBezTo>
                    <a:cubicBezTo>
                      <a:pt x="0" y="408"/>
                      <a:pt x="3" y="420"/>
                      <a:pt x="9" y="431"/>
                    </a:cubicBezTo>
                    <a:cubicBezTo>
                      <a:pt x="80" y="558"/>
                      <a:pt x="80" y="558"/>
                      <a:pt x="80" y="558"/>
                    </a:cubicBezTo>
                    <a:cubicBezTo>
                      <a:pt x="175" y="729"/>
                      <a:pt x="175" y="729"/>
                      <a:pt x="175" y="729"/>
                    </a:cubicBezTo>
                    <a:cubicBezTo>
                      <a:pt x="223" y="814"/>
                      <a:pt x="223" y="814"/>
                      <a:pt x="223" y="814"/>
                    </a:cubicBezTo>
                    <a:cubicBezTo>
                      <a:pt x="251" y="864"/>
                      <a:pt x="251" y="864"/>
                      <a:pt x="251" y="864"/>
                    </a:cubicBezTo>
                    <a:cubicBezTo>
                      <a:pt x="251" y="864"/>
                      <a:pt x="251" y="864"/>
                      <a:pt x="251" y="865"/>
                    </a:cubicBezTo>
                    <a:cubicBezTo>
                      <a:pt x="252" y="865"/>
                      <a:pt x="252" y="866"/>
                      <a:pt x="252" y="866"/>
                    </a:cubicBezTo>
                    <a:cubicBezTo>
                      <a:pt x="252" y="867"/>
                      <a:pt x="253" y="867"/>
                      <a:pt x="253" y="868"/>
                    </a:cubicBezTo>
                    <a:cubicBezTo>
                      <a:pt x="253" y="868"/>
                      <a:pt x="254" y="869"/>
                      <a:pt x="254" y="870"/>
                    </a:cubicBezTo>
                    <a:cubicBezTo>
                      <a:pt x="255" y="870"/>
                      <a:pt x="255" y="870"/>
                      <a:pt x="255" y="870"/>
                    </a:cubicBezTo>
                    <a:cubicBezTo>
                      <a:pt x="255" y="871"/>
                      <a:pt x="255" y="871"/>
                      <a:pt x="255" y="871"/>
                    </a:cubicBezTo>
                    <a:cubicBezTo>
                      <a:pt x="256" y="872"/>
                      <a:pt x="256" y="872"/>
                      <a:pt x="256" y="873"/>
                    </a:cubicBezTo>
                    <a:cubicBezTo>
                      <a:pt x="257" y="873"/>
                      <a:pt x="257" y="874"/>
                      <a:pt x="257" y="874"/>
                    </a:cubicBezTo>
                    <a:cubicBezTo>
                      <a:pt x="258" y="875"/>
                      <a:pt x="258" y="875"/>
                      <a:pt x="258" y="875"/>
                    </a:cubicBezTo>
                    <a:cubicBezTo>
                      <a:pt x="259" y="876"/>
                      <a:pt x="259" y="876"/>
                      <a:pt x="259" y="876"/>
                    </a:cubicBezTo>
                    <a:cubicBezTo>
                      <a:pt x="259" y="876"/>
                      <a:pt x="259" y="877"/>
                      <a:pt x="260" y="877"/>
                    </a:cubicBezTo>
                    <a:cubicBezTo>
                      <a:pt x="260" y="877"/>
                      <a:pt x="260" y="878"/>
                      <a:pt x="261" y="878"/>
                    </a:cubicBezTo>
                    <a:cubicBezTo>
                      <a:pt x="262" y="879"/>
                      <a:pt x="262" y="879"/>
                      <a:pt x="262" y="879"/>
                    </a:cubicBezTo>
                    <a:cubicBezTo>
                      <a:pt x="262" y="880"/>
                      <a:pt x="262" y="880"/>
                      <a:pt x="262" y="880"/>
                    </a:cubicBezTo>
                    <a:cubicBezTo>
                      <a:pt x="263" y="880"/>
                      <a:pt x="263" y="881"/>
                      <a:pt x="263" y="881"/>
                    </a:cubicBezTo>
                    <a:cubicBezTo>
                      <a:pt x="264" y="881"/>
                      <a:pt x="264" y="882"/>
                      <a:pt x="264" y="882"/>
                    </a:cubicBezTo>
                    <a:cubicBezTo>
                      <a:pt x="265" y="883"/>
                      <a:pt x="265" y="883"/>
                      <a:pt x="265" y="883"/>
                    </a:cubicBezTo>
                    <a:cubicBezTo>
                      <a:pt x="266" y="884"/>
                      <a:pt x="266" y="884"/>
                      <a:pt x="266" y="884"/>
                    </a:cubicBezTo>
                    <a:cubicBezTo>
                      <a:pt x="266" y="884"/>
                      <a:pt x="267" y="885"/>
                      <a:pt x="267" y="885"/>
                    </a:cubicBezTo>
                    <a:cubicBezTo>
                      <a:pt x="267" y="885"/>
                      <a:pt x="268" y="886"/>
                      <a:pt x="268" y="886"/>
                    </a:cubicBezTo>
                    <a:cubicBezTo>
                      <a:pt x="269" y="887"/>
                      <a:pt x="269" y="887"/>
                      <a:pt x="269" y="887"/>
                    </a:cubicBezTo>
                    <a:cubicBezTo>
                      <a:pt x="270" y="888"/>
                      <a:pt x="270" y="888"/>
                      <a:pt x="270" y="888"/>
                    </a:cubicBezTo>
                    <a:cubicBezTo>
                      <a:pt x="271" y="889"/>
                      <a:pt x="271" y="889"/>
                      <a:pt x="271" y="889"/>
                    </a:cubicBezTo>
                    <a:cubicBezTo>
                      <a:pt x="271" y="889"/>
                      <a:pt x="272" y="889"/>
                      <a:pt x="272" y="890"/>
                    </a:cubicBezTo>
                    <a:cubicBezTo>
                      <a:pt x="273" y="890"/>
                      <a:pt x="273" y="891"/>
                      <a:pt x="274" y="891"/>
                    </a:cubicBezTo>
                    <a:cubicBezTo>
                      <a:pt x="275" y="892"/>
                      <a:pt x="275" y="892"/>
                      <a:pt x="276" y="893"/>
                    </a:cubicBezTo>
                    <a:cubicBezTo>
                      <a:pt x="277" y="893"/>
                      <a:pt x="277" y="894"/>
                      <a:pt x="278" y="895"/>
                    </a:cubicBezTo>
                    <a:cubicBezTo>
                      <a:pt x="279" y="895"/>
                      <a:pt x="280" y="896"/>
                      <a:pt x="280" y="896"/>
                    </a:cubicBezTo>
                    <a:cubicBezTo>
                      <a:pt x="281" y="897"/>
                      <a:pt x="282" y="897"/>
                      <a:pt x="282" y="898"/>
                    </a:cubicBezTo>
                    <a:cubicBezTo>
                      <a:pt x="283" y="898"/>
                      <a:pt x="284" y="899"/>
                      <a:pt x="284" y="899"/>
                    </a:cubicBezTo>
                    <a:cubicBezTo>
                      <a:pt x="285" y="899"/>
                      <a:pt x="286" y="900"/>
                      <a:pt x="287" y="900"/>
                    </a:cubicBezTo>
                    <a:cubicBezTo>
                      <a:pt x="287" y="901"/>
                      <a:pt x="288" y="901"/>
                      <a:pt x="289" y="902"/>
                    </a:cubicBezTo>
                    <a:cubicBezTo>
                      <a:pt x="291" y="903"/>
                      <a:pt x="294" y="904"/>
                      <a:pt x="296" y="906"/>
                    </a:cubicBezTo>
                    <a:cubicBezTo>
                      <a:pt x="299" y="907"/>
                      <a:pt x="301" y="908"/>
                      <a:pt x="304" y="909"/>
                    </a:cubicBezTo>
                    <a:cubicBezTo>
                      <a:pt x="307" y="911"/>
                      <a:pt x="309" y="912"/>
                      <a:pt x="312" y="913"/>
                    </a:cubicBezTo>
                    <a:cubicBezTo>
                      <a:pt x="315" y="913"/>
                      <a:pt x="318" y="914"/>
                      <a:pt x="321" y="915"/>
                    </a:cubicBezTo>
                    <a:cubicBezTo>
                      <a:pt x="321" y="915"/>
                      <a:pt x="322" y="915"/>
                      <a:pt x="322" y="916"/>
                    </a:cubicBezTo>
                    <a:cubicBezTo>
                      <a:pt x="323" y="916"/>
                      <a:pt x="323" y="916"/>
                      <a:pt x="324" y="916"/>
                    </a:cubicBezTo>
                    <a:cubicBezTo>
                      <a:pt x="324" y="916"/>
                      <a:pt x="325" y="916"/>
                      <a:pt x="326" y="916"/>
                    </a:cubicBezTo>
                    <a:cubicBezTo>
                      <a:pt x="326" y="917"/>
                      <a:pt x="327" y="917"/>
                      <a:pt x="328" y="917"/>
                    </a:cubicBezTo>
                    <a:cubicBezTo>
                      <a:pt x="328" y="917"/>
                      <a:pt x="329" y="917"/>
                      <a:pt x="329" y="917"/>
                    </a:cubicBezTo>
                    <a:cubicBezTo>
                      <a:pt x="330" y="917"/>
                      <a:pt x="330" y="918"/>
                      <a:pt x="331" y="918"/>
                    </a:cubicBezTo>
                    <a:cubicBezTo>
                      <a:pt x="331" y="918"/>
                      <a:pt x="332" y="918"/>
                      <a:pt x="333" y="918"/>
                    </a:cubicBezTo>
                    <a:cubicBezTo>
                      <a:pt x="333" y="918"/>
                      <a:pt x="334" y="918"/>
                      <a:pt x="335" y="918"/>
                    </a:cubicBezTo>
                    <a:cubicBezTo>
                      <a:pt x="335" y="918"/>
                      <a:pt x="336" y="919"/>
                      <a:pt x="336" y="919"/>
                    </a:cubicBezTo>
                    <a:cubicBezTo>
                      <a:pt x="337" y="919"/>
                      <a:pt x="337" y="919"/>
                      <a:pt x="338" y="919"/>
                    </a:cubicBezTo>
                    <a:cubicBezTo>
                      <a:pt x="338" y="919"/>
                      <a:pt x="339" y="919"/>
                      <a:pt x="339" y="919"/>
                    </a:cubicBezTo>
                    <a:cubicBezTo>
                      <a:pt x="340" y="919"/>
                      <a:pt x="341" y="919"/>
                      <a:pt x="342" y="919"/>
                    </a:cubicBezTo>
                    <a:cubicBezTo>
                      <a:pt x="342" y="919"/>
                      <a:pt x="343" y="919"/>
                      <a:pt x="343" y="920"/>
                    </a:cubicBezTo>
                    <a:cubicBezTo>
                      <a:pt x="343" y="920"/>
                      <a:pt x="344" y="920"/>
                      <a:pt x="344" y="920"/>
                    </a:cubicBezTo>
                    <a:cubicBezTo>
                      <a:pt x="345" y="920"/>
                      <a:pt x="346" y="920"/>
                      <a:pt x="346" y="920"/>
                    </a:cubicBezTo>
                    <a:cubicBezTo>
                      <a:pt x="347" y="920"/>
                      <a:pt x="348" y="920"/>
                      <a:pt x="349" y="920"/>
                    </a:cubicBezTo>
                    <a:cubicBezTo>
                      <a:pt x="349" y="920"/>
                      <a:pt x="349" y="920"/>
                      <a:pt x="350" y="920"/>
                    </a:cubicBezTo>
                    <a:cubicBezTo>
                      <a:pt x="350" y="920"/>
                      <a:pt x="351" y="920"/>
                      <a:pt x="351" y="920"/>
                    </a:cubicBezTo>
                    <a:cubicBezTo>
                      <a:pt x="352" y="920"/>
                      <a:pt x="353" y="920"/>
                      <a:pt x="353" y="920"/>
                    </a:cubicBezTo>
                    <a:cubicBezTo>
                      <a:pt x="354" y="920"/>
                      <a:pt x="355" y="920"/>
                      <a:pt x="355" y="920"/>
                    </a:cubicBezTo>
                    <a:cubicBezTo>
                      <a:pt x="356" y="920"/>
                      <a:pt x="357" y="920"/>
                      <a:pt x="357" y="920"/>
                    </a:cubicBezTo>
                    <a:cubicBezTo>
                      <a:pt x="358" y="920"/>
                      <a:pt x="358" y="920"/>
                      <a:pt x="359" y="920"/>
                    </a:cubicBezTo>
                    <a:cubicBezTo>
                      <a:pt x="360" y="920"/>
                      <a:pt x="360" y="920"/>
                      <a:pt x="361" y="920"/>
                    </a:cubicBezTo>
                    <a:cubicBezTo>
                      <a:pt x="361" y="920"/>
                      <a:pt x="362" y="920"/>
                      <a:pt x="363" y="920"/>
                    </a:cubicBezTo>
                    <a:cubicBezTo>
                      <a:pt x="363" y="920"/>
                      <a:pt x="364" y="920"/>
                      <a:pt x="364" y="920"/>
                    </a:cubicBezTo>
                    <a:cubicBezTo>
                      <a:pt x="365" y="920"/>
                      <a:pt x="365" y="920"/>
                      <a:pt x="366" y="920"/>
                    </a:cubicBezTo>
                    <a:cubicBezTo>
                      <a:pt x="366" y="920"/>
                      <a:pt x="367" y="920"/>
                      <a:pt x="368" y="920"/>
                    </a:cubicBezTo>
                    <a:cubicBezTo>
                      <a:pt x="368" y="920"/>
                      <a:pt x="369" y="920"/>
                      <a:pt x="370" y="920"/>
                    </a:cubicBezTo>
                    <a:cubicBezTo>
                      <a:pt x="370" y="920"/>
                      <a:pt x="370" y="920"/>
                      <a:pt x="371" y="920"/>
                    </a:cubicBezTo>
                    <a:cubicBezTo>
                      <a:pt x="371" y="920"/>
                      <a:pt x="372" y="920"/>
                      <a:pt x="372" y="920"/>
                    </a:cubicBezTo>
                    <a:cubicBezTo>
                      <a:pt x="373" y="920"/>
                      <a:pt x="373" y="920"/>
                      <a:pt x="374" y="920"/>
                    </a:cubicBezTo>
                    <a:cubicBezTo>
                      <a:pt x="375" y="920"/>
                      <a:pt x="375" y="920"/>
                      <a:pt x="376" y="919"/>
                    </a:cubicBezTo>
                    <a:cubicBezTo>
                      <a:pt x="377" y="919"/>
                      <a:pt x="377" y="919"/>
                      <a:pt x="377" y="919"/>
                    </a:cubicBezTo>
                    <a:cubicBezTo>
                      <a:pt x="378" y="919"/>
                      <a:pt x="378" y="919"/>
                      <a:pt x="379" y="919"/>
                    </a:cubicBezTo>
                    <a:cubicBezTo>
                      <a:pt x="379" y="919"/>
                      <a:pt x="380" y="919"/>
                      <a:pt x="380" y="919"/>
                    </a:cubicBezTo>
                    <a:cubicBezTo>
                      <a:pt x="381" y="919"/>
                      <a:pt x="382" y="919"/>
                      <a:pt x="382" y="919"/>
                    </a:cubicBezTo>
                    <a:cubicBezTo>
                      <a:pt x="383" y="918"/>
                      <a:pt x="383" y="918"/>
                      <a:pt x="384" y="918"/>
                    </a:cubicBezTo>
                    <a:cubicBezTo>
                      <a:pt x="384" y="918"/>
                      <a:pt x="384" y="918"/>
                      <a:pt x="385" y="918"/>
                    </a:cubicBezTo>
                    <a:cubicBezTo>
                      <a:pt x="385" y="918"/>
                      <a:pt x="386" y="918"/>
                      <a:pt x="386" y="918"/>
                    </a:cubicBezTo>
                    <a:cubicBezTo>
                      <a:pt x="387" y="918"/>
                      <a:pt x="388" y="918"/>
                      <a:pt x="389" y="917"/>
                    </a:cubicBezTo>
                    <a:cubicBezTo>
                      <a:pt x="389" y="917"/>
                      <a:pt x="389" y="917"/>
                      <a:pt x="390" y="917"/>
                    </a:cubicBezTo>
                    <a:cubicBezTo>
                      <a:pt x="390" y="917"/>
                      <a:pt x="390" y="917"/>
                      <a:pt x="391" y="917"/>
                    </a:cubicBezTo>
                    <a:cubicBezTo>
                      <a:pt x="391" y="917"/>
                      <a:pt x="392" y="917"/>
                      <a:pt x="392" y="916"/>
                    </a:cubicBezTo>
                    <a:cubicBezTo>
                      <a:pt x="393" y="916"/>
                      <a:pt x="394" y="916"/>
                      <a:pt x="395" y="916"/>
                    </a:cubicBezTo>
                    <a:cubicBezTo>
                      <a:pt x="395" y="916"/>
                      <a:pt x="395" y="916"/>
                      <a:pt x="396" y="916"/>
                    </a:cubicBezTo>
                    <a:cubicBezTo>
                      <a:pt x="396" y="916"/>
                      <a:pt x="397" y="915"/>
                      <a:pt x="397" y="915"/>
                    </a:cubicBezTo>
                    <a:cubicBezTo>
                      <a:pt x="397" y="915"/>
                      <a:pt x="398" y="915"/>
                      <a:pt x="399" y="915"/>
                    </a:cubicBezTo>
                    <a:cubicBezTo>
                      <a:pt x="399" y="915"/>
                      <a:pt x="400" y="914"/>
                      <a:pt x="401" y="914"/>
                    </a:cubicBezTo>
                    <a:cubicBezTo>
                      <a:pt x="401" y="914"/>
                      <a:pt x="402" y="914"/>
                      <a:pt x="402" y="914"/>
                    </a:cubicBezTo>
                    <a:cubicBezTo>
                      <a:pt x="403" y="914"/>
                      <a:pt x="403" y="913"/>
                      <a:pt x="404" y="913"/>
                    </a:cubicBezTo>
                    <a:cubicBezTo>
                      <a:pt x="404" y="913"/>
                      <a:pt x="405" y="913"/>
                      <a:pt x="405" y="913"/>
                    </a:cubicBezTo>
                    <a:cubicBezTo>
                      <a:pt x="406" y="913"/>
                      <a:pt x="406" y="912"/>
                      <a:pt x="407" y="912"/>
                    </a:cubicBezTo>
                    <a:cubicBezTo>
                      <a:pt x="439" y="901"/>
                      <a:pt x="439" y="901"/>
                      <a:pt x="439" y="901"/>
                    </a:cubicBezTo>
                    <a:cubicBezTo>
                      <a:pt x="573" y="852"/>
                      <a:pt x="573" y="852"/>
                      <a:pt x="573" y="852"/>
                    </a:cubicBezTo>
                    <a:cubicBezTo>
                      <a:pt x="608" y="839"/>
                      <a:pt x="608" y="839"/>
                      <a:pt x="608" y="839"/>
                    </a:cubicBezTo>
                    <a:cubicBezTo>
                      <a:pt x="728" y="795"/>
                      <a:pt x="728" y="795"/>
                      <a:pt x="728" y="795"/>
                    </a:cubicBezTo>
                    <a:cubicBezTo>
                      <a:pt x="787" y="774"/>
                      <a:pt x="787" y="774"/>
                      <a:pt x="787" y="774"/>
                    </a:cubicBezTo>
                    <a:cubicBezTo>
                      <a:pt x="949" y="715"/>
                      <a:pt x="949" y="715"/>
                      <a:pt x="949" y="715"/>
                    </a:cubicBezTo>
                    <a:cubicBezTo>
                      <a:pt x="963" y="710"/>
                      <a:pt x="975" y="703"/>
                      <a:pt x="984" y="694"/>
                    </a:cubicBezTo>
                    <a:cubicBezTo>
                      <a:pt x="994" y="685"/>
                      <a:pt x="1001" y="675"/>
                      <a:pt x="1005" y="664"/>
                    </a:cubicBezTo>
                    <a:cubicBezTo>
                      <a:pt x="1009" y="654"/>
                      <a:pt x="1011" y="642"/>
                      <a:pt x="1010" y="630"/>
                    </a:cubicBezTo>
                  </a:path>
                </a:pathLst>
              </a:custGeom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vert="horz" wrap="square" lIns="57150" tIns="28575" rIns="57150" bIns="28575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750" dirty="0"/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542827EA-5D1C-44B3-B1F4-4E3E8707645D}"/>
                  </a:ext>
                </a:extLst>
              </p:cNvPr>
              <p:cNvGrpSpPr/>
              <p:nvPr/>
            </p:nvGrpSpPr>
            <p:grpSpPr>
              <a:xfrm rot="20351801">
                <a:off x="3195848" y="4445676"/>
                <a:ext cx="308275" cy="308681"/>
                <a:chOff x="-2883656" y="4238945"/>
                <a:chExt cx="308275" cy="308681"/>
              </a:xfrm>
              <a:solidFill>
                <a:srgbClr val="FEFDF8"/>
              </a:solidFill>
            </p:grpSpPr>
            <p:sp>
              <p:nvSpPr>
                <p:cNvPr id="77" name="Freeform: Shape 76">
                  <a:extLst>
                    <a:ext uri="{FF2B5EF4-FFF2-40B4-BE49-F238E27FC236}">
                      <a16:creationId xmlns:a16="http://schemas.microsoft.com/office/drawing/2014/main" id="{FCA32860-BA4D-420C-9B99-D33AE48728D7}"/>
                    </a:ext>
                  </a:extLst>
                </p:cNvPr>
                <p:cNvSpPr/>
                <p:nvPr/>
              </p:nvSpPr>
              <p:spPr>
                <a:xfrm>
                  <a:off x="-2714248" y="4354232"/>
                  <a:ext cx="61043" cy="47017"/>
                </a:xfrm>
                <a:custGeom>
                  <a:avLst/>
                  <a:gdLst>
                    <a:gd name="connsiteX0" fmla="*/ 56578 w 61043"/>
                    <a:gd name="connsiteY0" fmla="*/ 47018 h 47017"/>
                    <a:gd name="connsiteX1" fmla="*/ 59235 w 61043"/>
                    <a:gd name="connsiteY1" fmla="*/ 38838 h 47017"/>
                    <a:gd name="connsiteX2" fmla="*/ 7134 w 61043"/>
                    <a:gd name="connsiteY2" fmla="*/ 888 h 47017"/>
                    <a:gd name="connsiteX3" fmla="*/ 1824 w 61043"/>
                    <a:gd name="connsiteY3" fmla="*/ 8201 h 47017"/>
                    <a:gd name="connsiteX4" fmla="*/ 53925 w 61043"/>
                    <a:gd name="connsiteY4" fmla="*/ 46151 h 47017"/>
                    <a:gd name="connsiteX5" fmla="*/ 56578 w 61043"/>
                    <a:gd name="connsiteY5" fmla="*/ 47018 h 470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1043" h="47017">
                      <a:moveTo>
                        <a:pt x="56578" y="47018"/>
                      </a:moveTo>
                      <a:cubicBezTo>
                        <a:pt x="60851" y="47018"/>
                        <a:pt x="62695" y="41357"/>
                        <a:pt x="59235" y="38838"/>
                      </a:cubicBezTo>
                      <a:lnTo>
                        <a:pt x="7134" y="888"/>
                      </a:lnTo>
                      <a:cubicBezTo>
                        <a:pt x="2445" y="-2529"/>
                        <a:pt x="-2872" y="4781"/>
                        <a:pt x="1824" y="8201"/>
                      </a:cubicBezTo>
                      <a:lnTo>
                        <a:pt x="53925" y="46151"/>
                      </a:lnTo>
                      <a:cubicBezTo>
                        <a:pt x="54726" y="46735"/>
                        <a:pt x="55656" y="47018"/>
                        <a:pt x="56578" y="47018"/>
                      </a:cubicBezTo>
                      <a:close/>
                    </a:path>
                  </a:pathLst>
                </a:custGeom>
                <a:grpFill/>
                <a:ln w="47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 dirty="0"/>
                </a:p>
              </p:txBody>
            </p:sp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AA097956-FA94-498B-9BA1-27EA22AD591A}"/>
                    </a:ext>
                  </a:extLst>
                </p:cNvPr>
                <p:cNvSpPr/>
                <p:nvPr/>
              </p:nvSpPr>
              <p:spPr>
                <a:xfrm>
                  <a:off x="-2883656" y="4238945"/>
                  <a:ext cx="308275" cy="308681"/>
                </a:xfrm>
                <a:custGeom>
                  <a:avLst/>
                  <a:gdLst>
                    <a:gd name="connsiteX0" fmla="*/ 303514 w 308275"/>
                    <a:gd name="connsiteY0" fmla="*/ 299641 h 308681"/>
                    <a:gd name="connsiteX1" fmla="*/ 297580 w 308275"/>
                    <a:gd name="connsiteY1" fmla="*/ 299641 h 308681"/>
                    <a:gd name="connsiteX2" fmla="*/ 304318 w 308275"/>
                    <a:gd name="connsiteY2" fmla="*/ 281883 h 308681"/>
                    <a:gd name="connsiteX3" fmla="*/ 281302 w 308275"/>
                    <a:gd name="connsiteY3" fmla="*/ 255353 h 308681"/>
                    <a:gd name="connsiteX4" fmla="*/ 256983 w 308275"/>
                    <a:gd name="connsiteY4" fmla="*/ 236063 h 308681"/>
                    <a:gd name="connsiteX5" fmla="*/ 256983 w 308275"/>
                    <a:gd name="connsiteY5" fmla="*/ 156381 h 308681"/>
                    <a:gd name="connsiteX6" fmla="*/ 268735 w 308275"/>
                    <a:gd name="connsiteY6" fmla="*/ 165015 h 308681"/>
                    <a:gd name="connsiteX7" fmla="*/ 288104 w 308275"/>
                    <a:gd name="connsiteY7" fmla="*/ 138562 h 308681"/>
                    <a:gd name="connsiteX8" fmla="*/ 228948 w 308275"/>
                    <a:gd name="connsiteY8" fmla="*/ 95112 h 308681"/>
                    <a:gd name="connsiteX9" fmla="*/ 261651 w 308275"/>
                    <a:gd name="connsiteY9" fmla="*/ 91991 h 308681"/>
                    <a:gd name="connsiteX10" fmla="*/ 259290 w 308275"/>
                    <a:gd name="connsiteY10" fmla="*/ 83263 h 308681"/>
                    <a:gd name="connsiteX11" fmla="*/ 223766 w 308275"/>
                    <a:gd name="connsiteY11" fmla="*/ 85662 h 308681"/>
                    <a:gd name="connsiteX12" fmla="*/ 267089 w 308275"/>
                    <a:gd name="connsiteY12" fmla="*/ 45591 h 308681"/>
                    <a:gd name="connsiteX13" fmla="*/ 295555 w 308275"/>
                    <a:gd name="connsiteY13" fmla="*/ 45591 h 308681"/>
                    <a:gd name="connsiteX14" fmla="*/ 280768 w 308275"/>
                    <a:gd name="connsiteY14" fmla="*/ 72010 h 308681"/>
                    <a:gd name="connsiteX15" fmla="*/ 286887 w 308275"/>
                    <a:gd name="connsiteY15" fmla="*/ 78659 h 308681"/>
                    <a:gd name="connsiteX16" fmla="*/ 307471 w 308275"/>
                    <a:gd name="connsiteY16" fmla="*/ 5845 h 308681"/>
                    <a:gd name="connsiteX17" fmla="*/ 302982 w 308275"/>
                    <a:gd name="connsiteY17" fmla="*/ 1779 h 308681"/>
                    <a:gd name="connsiteX18" fmla="*/ 276984 w 308275"/>
                    <a:gd name="connsiteY18" fmla="*/ 85 h 308681"/>
                    <a:gd name="connsiteX19" fmla="*/ 229747 w 308275"/>
                    <a:gd name="connsiteY19" fmla="*/ 16586 h 308681"/>
                    <a:gd name="connsiteX20" fmla="*/ 208627 w 308275"/>
                    <a:gd name="connsiteY20" fmla="*/ 80186 h 308681"/>
                    <a:gd name="connsiteX21" fmla="*/ 157627 w 308275"/>
                    <a:gd name="connsiteY21" fmla="*/ 42727 h 308681"/>
                    <a:gd name="connsiteX22" fmla="*/ 138295 w 308275"/>
                    <a:gd name="connsiteY22" fmla="*/ 42699 h 308681"/>
                    <a:gd name="connsiteX23" fmla="*/ 46505 w 308275"/>
                    <a:gd name="connsiteY23" fmla="*/ 109713 h 308681"/>
                    <a:gd name="connsiteX24" fmla="*/ 51826 w 308275"/>
                    <a:gd name="connsiteY24" fmla="*/ 117021 h 308681"/>
                    <a:gd name="connsiteX25" fmla="*/ 143615 w 308275"/>
                    <a:gd name="connsiteY25" fmla="*/ 50008 h 308681"/>
                    <a:gd name="connsiteX26" fmla="*/ 152285 w 308275"/>
                    <a:gd name="connsiteY26" fmla="*/ 50023 h 308681"/>
                    <a:gd name="connsiteX27" fmla="*/ 282764 w 308275"/>
                    <a:gd name="connsiteY27" fmla="*/ 145855 h 308681"/>
                    <a:gd name="connsiteX28" fmla="*/ 274073 w 308275"/>
                    <a:gd name="connsiteY28" fmla="*/ 157722 h 308681"/>
                    <a:gd name="connsiteX29" fmla="*/ 150591 w 308275"/>
                    <a:gd name="connsiteY29" fmla="*/ 67024 h 308681"/>
                    <a:gd name="connsiteX30" fmla="*/ 145259 w 308275"/>
                    <a:gd name="connsiteY30" fmla="*/ 67016 h 308681"/>
                    <a:gd name="connsiteX31" fmla="*/ 20998 w 308275"/>
                    <a:gd name="connsiteY31" fmla="*/ 157734 h 308681"/>
                    <a:gd name="connsiteX32" fmla="*/ 12345 w 308275"/>
                    <a:gd name="connsiteY32" fmla="*/ 145842 h 308681"/>
                    <a:gd name="connsiteX33" fmla="*/ 31958 w 308275"/>
                    <a:gd name="connsiteY33" fmla="*/ 131523 h 308681"/>
                    <a:gd name="connsiteX34" fmla="*/ 26637 w 308275"/>
                    <a:gd name="connsiteY34" fmla="*/ 124215 h 308681"/>
                    <a:gd name="connsiteX35" fmla="*/ 7028 w 308275"/>
                    <a:gd name="connsiteY35" fmla="*/ 138534 h 308681"/>
                    <a:gd name="connsiteX36" fmla="*/ 26317 w 308275"/>
                    <a:gd name="connsiteY36" fmla="*/ 165043 h 308681"/>
                    <a:gd name="connsiteX37" fmla="*/ 38109 w 308275"/>
                    <a:gd name="connsiteY37" fmla="*/ 156433 h 308681"/>
                    <a:gd name="connsiteX38" fmla="*/ 38109 w 308275"/>
                    <a:gd name="connsiteY38" fmla="*/ 249485 h 308681"/>
                    <a:gd name="connsiteX39" fmla="*/ 19945 w 308275"/>
                    <a:gd name="connsiteY39" fmla="*/ 264584 h 308681"/>
                    <a:gd name="connsiteX40" fmla="*/ 1411 w 308275"/>
                    <a:gd name="connsiteY40" fmla="*/ 286480 h 308681"/>
                    <a:gd name="connsiteX41" fmla="*/ 5739 w 308275"/>
                    <a:gd name="connsiteY41" fmla="*/ 299637 h 308681"/>
                    <a:gd name="connsiteX42" fmla="*/ 4316 w 308275"/>
                    <a:gd name="connsiteY42" fmla="*/ 308682 h 308681"/>
                    <a:gd name="connsiteX43" fmla="*/ 104549 w 308275"/>
                    <a:gd name="connsiteY43" fmla="*/ 308682 h 308681"/>
                    <a:gd name="connsiteX44" fmla="*/ 109265 w 308275"/>
                    <a:gd name="connsiteY44" fmla="*/ 303650 h 308681"/>
                    <a:gd name="connsiteX45" fmla="*/ 109265 w 308275"/>
                    <a:gd name="connsiteY45" fmla="*/ 229726 h 308681"/>
                    <a:gd name="connsiteX46" fmla="*/ 147545 w 308275"/>
                    <a:gd name="connsiteY46" fmla="*/ 191391 h 308681"/>
                    <a:gd name="connsiteX47" fmla="*/ 185826 w 308275"/>
                    <a:gd name="connsiteY47" fmla="*/ 229726 h 308681"/>
                    <a:gd name="connsiteX48" fmla="*/ 185826 w 308275"/>
                    <a:gd name="connsiteY48" fmla="*/ 264162 h 308681"/>
                    <a:gd name="connsiteX49" fmla="*/ 170323 w 308275"/>
                    <a:gd name="connsiteY49" fmla="*/ 285815 h 308681"/>
                    <a:gd name="connsiteX50" fmla="*/ 174824 w 308275"/>
                    <a:gd name="connsiteY50" fmla="*/ 299428 h 308681"/>
                    <a:gd name="connsiteX51" fmla="*/ 134047 w 308275"/>
                    <a:gd name="connsiteY51" fmla="*/ 299428 h 308681"/>
                    <a:gd name="connsiteX52" fmla="*/ 134047 w 308275"/>
                    <a:gd name="connsiteY52" fmla="*/ 308682 h 308681"/>
                    <a:gd name="connsiteX53" fmla="*/ 303511 w 308275"/>
                    <a:gd name="connsiteY53" fmla="*/ 308682 h 308681"/>
                    <a:gd name="connsiteX54" fmla="*/ 308026 w 308275"/>
                    <a:gd name="connsiteY54" fmla="*/ 304163 h 308681"/>
                    <a:gd name="connsiteX55" fmla="*/ 303514 w 308275"/>
                    <a:gd name="connsiteY55" fmla="*/ 299641 h 308681"/>
                    <a:gd name="connsiteX56" fmla="*/ 179353 w 308275"/>
                    <a:gd name="connsiteY56" fmla="*/ 285815 h 308681"/>
                    <a:gd name="connsiteX57" fmla="*/ 193160 w 308275"/>
                    <a:gd name="connsiteY57" fmla="*/ 271990 h 308681"/>
                    <a:gd name="connsiteX58" fmla="*/ 198133 w 308275"/>
                    <a:gd name="connsiteY58" fmla="*/ 272917 h 308681"/>
                    <a:gd name="connsiteX59" fmla="*/ 204085 w 308275"/>
                    <a:gd name="connsiteY59" fmla="*/ 267392 h 308681"/>
                    <a:gd name="connsiteX60" fmla="*/ 203622 w 308275"/>
                    <a:gd name="connsiteY60" fmla="*/ 262647 h 308681"/>
                    <a:gd name="connsiteX61" fmla="*/ 214738 w 308275"/>
                    <a:gd name="connsiteY61" fmla="*/ 251716 h 308681"/>
                    <a:gd name="connsiteX62" fmla="*/ 225760 w 308275"/>
                    <a:gd name="connsiteY62" fmla="*/ 256964 h 308681"/>
                    <a:gd name="connsiteX63" fmla="*/ 233482 w 308275"/>
                    <a:gd name="connsiteY63" fmla="*/ 256489 h 308681"/>
                    <a:gd name="connsiteX64" fmla="*/ 252697 w 308275"/>
                    <a:gd name="connsiteY64" fmla="*/ 244799 h 308681"/>
                    <a:gd name="connsiteX65" fmla="*/ 273594 w 308275"/>
                    <a:gd name="connsiteY65" fmla="*/ 260799 h 308681"/>
                    <a:gd name="connsiteX66" fmla="*/ 277874 w 308275"/>
                    <a:gd name="connsiteY66" fmla="*/ 264136 h 308681"/>
                    <a:gd name="connsiteX67" fmla="*/ 295288 w 308275"/>
                    <a:gd name="connsiteY67" fmla="*/ 281883 h 308681"/>
                    <a:gd name="connsiteX68" fmla="*/ 277560 w 308275"/>
                    <a:gd name="connsiteY68" fmla="*/ 299641 h 308681"/>
                    <a:gd name="connsiteX69" fmla="*/ 193160 w 308275"/>
                    <a:gd name="connsiteY69" fmla="*/ 299641 h 308681"/>
                    <a:gd name="connsiteX70" fmla="*/ 179353 w 308275"/>
                    <a:gd name="connsiteY70" fmla="*/ 285815 h 308681"/>
                    <a:gd name="connsiteX71" fmla="*/ 235868 w 308275"/>
                    <a:gd name="connsiteY71" fmla="*/ 23238 h 308681"/>
                    <a:gd name="connsiteX72" fmla="*/ 236034 w 308275"/>
                    <a:gd name="connsiteY72" fmla="*/ 23092 h 308681"/>
                    <a:gd name="connsiteX73" fmla="*/ 236034 w 308275"/>
                    <a:gd name="connsiteY73" fmla="*/ 62004 h 308681"/>
                    <a:gd name="connsiteX74" fmla="*/ 217654 w 308275"/>
                    <a:gd name="connsiteY74" fmla="*/ 79004 h 308681"/>
                    <a:gd name="connsiteX75" fmla="*/ 235868 w 308275"/>
                    <a:gd name="connsiteY75" fmla="*/ 23238 h 308681"/>
                    <a:gd name="connsiteX76" fmla="*/ 297497 w 308275"/>
                    <a:gd name="connsiteY76" fmla="*/ 36550 h 308681"/>
                    <a:gd name="connsiteX77" fmla="*/ 276866 w 308275"/>
                    <a:gd name="connsiteY77" fmla="*/ 36550 h 308681"/>
                    <a:gd name="connsiteX78" fmla="*/ 298980 w 308275"/>
                    <a:gd name="connsiteY78" fmla="*/ 16096 h 308681"/>
                    <a:gd name="connsiteX79" fmla="*/ 297497 w 308275"/>
                    <a:gd name="connsiteY79" fmla="*/ 36550 h 308681"/>
                    <a:gd name="connsiteX80" fmla="*/ 292716 w 308275"/>
                    <a:gd name="connsiteY80" fmla="*/ 9578 h 308681"/>
                    <a:gd name="connsiteX81" fmla="*/ 245063 w 308275"/>
                    <a:gd name="connsiteY81" fmla="*/ 53653 h 308681"/>
                    <a:gd name="connsiteX82" fmla="*/ 245063 w 308275"/>
                    <a:gd name="connsiteY82" fmla="*/ 16778 h 308681"/>
                    <a:gd name="connsiteX83" fmla="*/ 292716 w 308275"/>
                    <a:gd name="connsiteY83" fmla="*/ 9578 h 308681"/>
                    <a:gd name="connsiteX84" fmla="*/ 10443 w 308275"/>
                    <a:gd name="connsiteY84" fmla="*/ 286480 h 308681"/>
                    <a:gd name="connsiteX85" fmla="*/ 23348 w 308275"/>
                    <a:gd name="connsiteY85" fmla="*/ 273330 h 308681"/>
                    <a:gd name="connsiteX86" fmla="*/ 27625 w 308275"/>
                    <a:gd name="connsiteY86" fmla="*/ 269993 h 308681"/>
                    <a:gd name="connsiteX87" fmla="*/ 38111 w 308275"/>
                    <a:gd name="connsiteY87" fmla="*/ 258845 h 308681"/>
                    <a:gd name="connsiteX88" fmla="*/ 38111 w 308275"/>
                    <a:gd name="connsiteY88" fmla="*/ 299641 h 308681"/>
                    <a:gd name="connsiteX89" fmla="*/ 23583 w 308275"/>
                    <a:gd name="connsiteY89" fmla="*/ 299641 h 308681"/>
                    <a:gd name="connsiteX90" fmla="*/ 10443 w 308275"/>
                    <a:gd name="connsiteY90" fmla="*/ 286480 h 308681"/>
                    <a:gd name="connsiteX91" fmla="*/ 147545 w 308275"/>
                    <a:gd name="connsiteY91" fmla="*/ 182350 h 308681"/>
                    <a:gd name="connsiteX92" fmla="*/ 100235 w 308275"/>
                    <a:gd name="connsiteY92" fmla="*/ 229728 h 308681"/>
                    <a:gd name="connsiteX93" fmla="*/ 100235 w 308275"/>
                    <a:gd name="connsiteY93" fmla="*/ 299641 h 308681"/>
                    <a:gd name="connsiteX94" fmla="*/ 47141 w 308275"/>
                    <a:gd name="connsiteY94" fmla="*/ 299641 h 308681"/>
                    <a:gd name="connsiteX95" fmla="*/ 47141 w 308275"/>
                    <a:gd name="connsiteY95" fmla="*/ 149842 h 308681"/>
                    <a:gd name="connsiteX96" fmla="*/ 147912 w 308275"/>
                    <a:gd name="connsiteY96" fmla="*/ 76274 h 308681"/>
                    <a:gd name="connsiteX97" fmla="*/ 247953 w 308275"/>
                    <a:gd name="connsiteY97" fmla="*/ 149752 h 308681"/>
                    <a:gd name="connsiteX98" fmla="*/ 247953 w 308275"/>
                    <a:gd name="connsiteY98" fmla="*/ 236131 h 308681"/>
                    <a:gd name="connsiteX99" fmla="*/ 228820 w 308275"/>
                    <a:gd name="connsiteY99" fmla="*/ 247181 h 308681"/>
                    <a:gd name="connsiteX100" fmla="*/ 214032 w 308275"/>
                    <a:gd name="connsiteY100" fmla="*/ 242702 h 308681"/>
                    <a:gd name="connsiteX101" fmla="*/ 194855 w 308275"/>
                    <a:gd name="connsiteY101" fmla="*/ 260168 h 308681"/>
                    <a:gd name="connsiteX102" fmla="*/ 194855 w 308275"/>
                    <a:gd name="connsiteY102" fmla="*/ 229726 h 308681"/>
                    <a:gd name="connsiteX103" fmla="*/ 147545 w 308275"/>
                    <a:gd name="connsiteY103" fmla="*/ 182350 h 308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</a:cxnLst>
                  <a:rect l="l" t="t" r="r" b="b"/>
                  <a:pathLst>
                    <a:path w="308275" h="308681">
                      <a:moveTo>
                        <a:pt x="303514" y="299641"/>
                      </a:moveTo>
                      <a:lnTo>
                        <a:pt x="297580" y="299641"/>
                      </a:lnTo>
                      <a:cubicBezTo>
                        <a:pt x="301768" y="294907"/>
                        <a:pt x="304318" y="288689"/>
                        <a:pt x="304318" y="281883"/>
                      </a:cubicBezTo>
                      <a:cubicBezTo>
                        <a:pt x="304318" y="268474"/>
                        <a:pt x="294259" y="257198"/>
                        <a:pt x="281302" y="255353"/>
                      </a:cubicBezTo>
                      <a:cubicBezTo>
                        <a:pt x="277285" y="244999"/>
                        <a:pt x="267924" y="237610"/>
                        <a:pt x="256983" y="236063"/>
                      </a:cubicBezTo>
                      <a:lnTo>
                        <a:pt x="256983" y="156381"/>
                      </a:lnTo>
                      <a:lnTo>
                        <a:pt x="268735" y="165015"/>
                      </a:lnTo>
                      <a:cubicBezTo>
                        <a:pt x="285784" y="177542"/>
                        <a:pt x="305114" y="151052"/>
                        <a:pt x="288104" y="138562"/>
                      </a:cubicBezTo>
                      <a:lnTo>
                        <a:pt x="228948" y="95112"/>
                      </a:lnTo>
                      <a:cubicBezTo>
                        <a:pt x="239898" y="95628"/>
                        <a:pt x="251039" y="94872"/>
                        <a:pt x="261651" y="91991"/>
                      </a:cubicBezTo>
                      <a:cubicBezTo>
                        <a:pt x="267247" y="90472"/>
                        <a:pt x="264923" y="81733"/>
                        <a:pt x="259290" y="83263"/>
                      </a:cubicBezTo>
                      <a:cubicBezTo>
                        <a:pt x="246262" y="86798"/>
                        <a:pt x="232526" y="86466"/>
                        <a:pt x="223766" y="85662"/>
                      </a:cubicBezTo>
                      <a:lnTo>
                        <a:pt x="267089" y="45591"/>
                      </a:lnTo>
                      <a:lnTo>
                        <a:pt x="295555" y="45591"/>
                      </a:lnTo>
                      <a:cubicBezTo>
                        <a:pt x="292934" y="55294"/>
                        <a:pt x="288420" y="64942"/>
                        <a:pt x="280768" y="72010"/>
                      </a:cubicBezTo>
                      <a:cubicBezTo>
                        <a:pt x="276491" y="75955"/>
                        <a:pt x="282623" y="82596"/>
                        <a:pt x="286887" y="78659"/>
                      </a:cubicBezTo>
                      <a:cubicBezTo>
                        <a:pt x="305797" y="61199"/>
                        <a:pt x="310386" y="30285"/>
                        <a:pt x="307471" y="5845"/>
                      </a:cubicBezTo>
                      <a:cubicBezTo>
                        <a:pt x="307208" y="3644"/>
                        <a:pt x="305204" y="1809"/>
                        <a:pt x="302982" y="1779"/>
                      </a:cubicBezTo>
                      <a:cubicBezTo>
                        <a:pt x="299943" y="1234"/>
                        <a:pt x="289651" y="-386"/>
                        <a:pt x="276984" y="85"/>
                      </a:cubicBezTo>
                      <a:cubicBezTo>
                        <a:pt x="256970" y="825"/>
                        <a:pt x="240636" y="6533"/>
                        <a:pt x="229747" y="16586"/>
                      </a:cubicBezTo>
                      <a:cubicBezTo>
                        <a:pt x="212691" y="32333"/>
                        <a:pt x="208216" y="58000"/>
                        <a:pt x="208627" y="80186"/>
                      </a:cubicBezTo>
                      <a:lnTo>
                        <a:pt x="157627" y="42727"/>
                      </a:lnTo>
                      <a:cubicBezTo>
                        <a:pt x="151946" y="38553"/>
                        <a:pt x="143989" y="38544"/>
                        <a:pt x="138295" y="42699"/>
                      </a:cubicBezTo>
                      <a:lnTo>
                        <a:pt x="46505" y="109713"/>
                      </a:lnTo>
                      <a:cubicBezTo>
                        <a:pt x="41816" y="113135"/>
                        <a:pt x="47065" y="120494"/>
                        <a:pt x="51826" y="117021"/>
                      </a:cubicBezTo>
                      <a:lnTo>
                        <a:pt x="143615" y="50008"/>
                      </a:lnTo>
                      <a:cubicBezTo>
                        <a:pt x="146153" y="48154"/>
                        <a:pt x="149748" y="48158"/>
                        <a:pt x="152285" y="50023"/>
                      </a:cubicBezTo>
                      <a:lnTo>
                        <a:pt x="282764" y="145855"/>
                      </a:lnTo>
                      <a:cubicBezTo>
                        <a:pt x="290319" y="151406"/>
                        <a:pt x="281782" y="163385"/>
                        <a:pt x="274073" y="157722"/>
                      </a:cubicBezTo>
                      <a:lnTo>
                        <a:pt x="150591" y="67024"/>
                      </a:lnTo>
                      <a:cubicBezTo>
                        <a:pt x="149005" y="65861"/>
                        <a:pt x="146849" y="65855"/>
                        <a:pt x="145259" y="67016"/>
                      </a:cubicBezTo>
                      <a:lnTo>
                        <a:pt x="20998" y="157734"/>
                      </a:lnTo>
                      <a:cubicBezTo>
                        <a:pt x="13350" y="163324"/>
                        <a:pt x="4702" y="151421"/>
                        <a:pt x="12345" y="145842"/>
                      </a:cubicBezTo>
                      <a:lnTo>
                        <a:pt x="31958" y="131523"/>
                      </a:lnTo>
                      <a:cubicBezTo>
                        <a:pt x="36647" y="128101"/>
                        <a:pt x="31398" y="120738"/>
                        <a:pt x="26637" y="124215"/>
                      </a:cubicBezTo>
                      <a:lnTo>
                        <a:pt x="7028" y="138534"/>
                      </a:lnTo>
                      <a:cubicBezTo>
                        <a:pt x="-9978" y="150944"/>
                        <a:pt x="9199" y="177549"/>
                        <a:pt x="26317" y="165043"/>
                      </a:cubicBezTo>
                      <a:lnTo>
                        <a:pt x="38109" y="156433"/>
                      </a:lnTo>
                      <a:lnTo>
                        <a:pt x="38109" y="249485"/>
                      </a:lnTo>
                      <a:cubicBezTo>
                        <a:pt x="29996" y="251200"/>
                        <a:pt x="23141" y="256842"/>
                        <a:pt x="19945" y="264584"/>
                      </a:cubicBezTo>
                      <a:cubicBezTo>
                        <a:pt x="9468" y="266341"/>
                        <a:pt x="1411" y="275555"/>
                        <a:pt x="1411" y="286480"/>
                      </a:cubicBezTo>
                      <a:cubicBezTo>
                        <a:pt x="1411" y="291402"/>
                        <a:pt x="3022" y="295953"/>
                        <a:pt x="5739" y="299637"/>
                      </a:cubicBezTo>
                      <a:cubicBezTo>
                        <a:pt x="-873" y="299273"/>
                        <a:pt x="-2324" y="308682"/>
                        <a:pt x="4316" y="308682"/>
                      </a:cubicBezTo>
                      <a:lnTo>
                        <a:pt x="104549" y="308682"/>
                      </a:lnTo>
                      <a:cubicBezTo>
                        <a:pt x="107080" y="308682"/>
                        <a:pt x="109490" y="306232"/>
                        <a:pt x="109265" y="303650"/>
                      </a:cubicBezTo>
                      <a:lnTo>
                        <a:pt x="109265" y="229726"/>
                      </a:lnTo>
                      <a:cubicBezTo>
                        <a:pt x="109265" y="208865"/>
                        <a:pt x="126716" y="191391"/>
                        <a:pt x="147545" y="191391"/>
                      </a:cubicBezTo>
                      <a:cubicBezTo>
                        <a:pt x="168374" y="191391"/>
                        <a:pt x="185826" y="208865"/>
                        <a:pt x="185826" y="229726"/>
                      </a:cubicBezTo>
                      <a:lnTo>
                        <a:pt x="185826" y="264162"/>
                      </a:lnTo>
                      <a:cubicBezTo>
                        <a:pt x="176822" y="267232"/>
                        <a:pt x="170323" y="275776"/>
                        <a:pt x="170323" y="285815"/>
                      </a:cubicBezTo>
                      <a:cubicBezTo>
                        <a:pt x="170323" y="290910"/>
                        <a:pt x="171998" y="295621"/>
                        <a:pt x="174824" y="299428"/>
                      </a:cubicBezTo>
                      <a:lnTo>
                        <a:pt x="134047" y="299428"/>
                      </a:lnTo>
                      <a:cubicBezTo>
                        <a:pt x="128208" y="299428"/>
                        <a:pt x="128073" y="308682"/>
                        <a:pt x="134047" y="308682"/>
                      </a:cubicBezTo>
                      <a:lnTo>
                        <a:pt x="303511" y="308682"/>
                      </a:lnTo>
                      <a:cubicBezTo>
                        <a:pt x="306007" y="308682"/>
                        <a:pt x="308026" y="306660"/>
                        <a:pt x="308026" y="304163"/>
                      </a:cubicBezTo>
                      <a:cubicBezTo>
                        <a:pt x="308026" y="301662"/>
                        <a:pt x="306007" y="299641"/>
                        <a:pt x="303514" y="299641"/>
                      </a:cubicBezTo>
                      <a:close/>
                      <a:moveTo>
                        <a:pt x="179353" y="285815"/>
                      </a:moveTo>
                      <a:cubicBezTo>
                        <a:pt x="179353" y="278191"/>
                        <a:pt x="185545" y="271990"/>
                        <a:pt x="193160" y="271990"/>
                      </a:cubicBezTo>
                      <a:cubicBezTo>
                        <a:pt x="194872" y="271990"/>
                        <a:pt x="196547" y="272303"/>
                        <a:pt x="198133" y="272917"/>
                      </a:cubicBezTo>
                      <a:cubicBezTo>
                        <a:pt x="201527" y="274232"/>
                        <a:pt x="205148" y="270916"/>
                        <a:pt x="204085" y="267392"/>
                      </a:cubicBezTo>
                      <a:cubicBezTo>
                        <a:pt x="203622" y="265858"/>
                        <a:pt x="203465" y="264264"/>
                        <a:pt x="203622" y="262647"/>
                      </a:cubicBezTo>
                      <a:cubicBezTo>
                        <a:pt x="204173" y="256870"/>
                        <a:pt x="208952" y="252171"/>
                        <a:pt x="214738" y="251716"/>
                      </a:cubicBezTo>
                      <a:cubicBezTo>
                        <a:pt x="219146" y="251370"/>
                        <a:pt x="223261" y="253333"/>
                        <a:pt x="225760" y="256964"/>
                      </a:cubicBezTo>
                      <a:cubicBezTo>
                        <a:pt x="227634" y="259689"/>
                        <a:pt x="231945" y="259444"/>
                        <a:pt x="233482" y="256489"/>
                      </a:cubicBezTo>
                      <a:cubicBezTo>
                        <a:pt x="237232" y="249276"/>
                        <a:pt x="244595" y="244799"/>
                        <a:pt x="252697" y="244799"/>
                      </a:cubicBezTo>
                      <a:cubicBezTo>
                        <a:pt x="262453" y="244799"/>
                        <a:pt x="271048" y="251377"/>
                        <a:pt x="273594" y="260799"/>
                      </a:cubicBezTo>
                      <a:cubicBezTo>
                        <a:pt x="274120" y="262740"/>
                        <a:pt x="275866" y="264102"/>
                        <a:pt x="277874" y="264136"/>
                      </a:cubicBezTo>
                      <a:cubicBezTo>
                        <a:pt x="287478" y="264304"/>
                        <a:pt x="295288" y="272265"/>
                        <a:pt x="295288" y="281883"/>
                      </a:cubicBezTo>
                      <a:cubicBezTo>
                        <a:pt x="295288" y="291674"/>
                        <a:pt x="287337" y="299641"/>
                        <a:pt x="277560" y="299641"/>
                      </a:cubicBezTo>
                      <a:lnTo>
                        <a:pt x="193160" y="299641"/>
                      </a:lnTo>
                      <a:cubicBezTo>
                        <a:pt x="185549" y="299641"/>
                        <a:pt x="179353" y="293437"/>
                        <a:pt x="179353" y="285815"/>
                      </a:cubicBezTo>
                      <a:close/>
                      <a:moveTo>
                        <a:pt x="235868" y="23238"/>
                      </a:moveTo>
                      <a:cubicBezTo>
                        <a:pt x="235923" y="23187"/>
                        <a:pt x="235979" y="23143"/>
                        <a:pt x="236034" y="23092"/>
                      </a:cubicBezTo>
                      <a:lnTo>
                        <a:pt x="236034" y="62004"/>
                      </a:lnTo>
                      <a:lnTo>
                        <a:pt x="217654" y="79004"/>
                      </a:lnTo>
                      <a:cubicBezTo>
                        <a:pt x="217511" y="64913"/>
                        <a:pt x="219602" y="38256"/>
                        <a:pt x="235868" y="23238"/>
                      </a:cubicBezTo>
                      <a:close/>
                      <a:moveTo>
                        <a:pt x="297497" y="36550"/>
                      </a:moveTo>
                      <a:lnTo>
                        <a:pt x="276866" y="36550"/>
                      </a:lnTo>
                      <a:lnTo>
                        <a:pt x="298980" y="16096"/>
                      </a:lnTo>
                      <a:cubicBezTo>
                        <a:pt x="299040" y="21496"/>
                        <a:pt x="298775" y="28770"/>
                        <a:pt x="297497" y="36550"/>
                      </a:cubicBezTo>
                      <a:close/>
                      <a:moveTo>
                        <a:pt x="292716" y="9578"/>
                      </a:moveTo>
                      <a:lnTo>
                        <a:pt x="245063" y="53653"/>
                      </a:lnTo>
                      <a:lnTo>
                        <a:pt x="245063" y="16778"/>
                      </a:lnTo>
                      <a:cubicBezTo>
                        <a:pt x="260865" y="8351"/>
                        <a:pt x="281086" y="8534"/>
                        <a:pt x="292716" y="9578"/>
                      </a:cubicBezTo>
                      <a:close/>
                      <a:moveTo>
                        <a:pt x="10443" y="286480"/>
                      </a:moveTo>
                      <a:cubicBezTo>
                        <a:pt x="10443" y="279352"/>
                        <a:pt x="16232" y="273454"/>
                        <a:pt x="23348" y="273330"/>
                      </a:cubicBezTo>
                      <a:cubicBezTo>
                        <a:pt x="25356" y="273294"/>
                        <a:pt x="27102" y="271933"/>
                        <a:pt x="27625" y="269993"/>
                      </a:cubicBezTo>
                      <a:cubicBezTo>
                        <a:pt x="29068" y="264664"/>
                        <a:pt x="33085" y="260552"/>
                        <a:pt x="38111" y="258845"/>
                      </a:cubicBezTo>
                      <a:lnTo>
                        <a:pt x="38111" y="299641"/>
                      </a:lnTo>
                      <a:lnTo>
                        <a:pt x="23583" y="299641"/>
                      </a:lnTo>
                      <a:cubicBezTo>
                        <a:pt x="16336" y="299641"/>
                        <a:pt x="10443" y="293737"/>
                        <a:pt x="10443" y="286480"/>
                      </a:cubicBezTo>
                      <a:close/>
                      <a:moveTo>
                        <a:pt x="147545" y="182350"/>
                      </a:moveTo>
                      <a:cubicBezTo>
                        <a:pt x="121459" y="182350"/>
                        <a:pt x="100235" y="203602"/>
                        <a:pt x="100235" y="229728"/>
                      </a:cubicBezTo>
                      <a:lnTo>
                        <a:pt x="100235" y="299641"/>
                      </a:lnTo>
                      <a:lnTo>
                        <a:pt x="47141" y="299641"/>
                      </a:lnTo>
                      <a:lnTo>
                        <a:pt x="47141" y="149842"/>
                      </a:lnTo>
                      <a:lnTo>
                        <a:pt x="147912" y="76274"/>
                      </a:lnTo>
                      <a:lnTo>
                        <a:pt x="247953" y="149752"/>
                      </a:lnTo>
                      <a:lnTo>
                        <a:pt x="247953" y="236131"/>
                      </a:lnTo>
                      <a:cubicBezTo>
                        <a:pt x="240401" y="237303"/>
                        <a:pt x="233595" y="241240"/>
                        <a:pt x="228820" y="247181"/>
                      </a:cubicBezTo>
                      <a:cubicBezTo>
                        <a:pt x="224682" y="243940"/>
                        <a:pt x="219410" y="242282"/>
                        <a:pt x="214032" y="242702"/>
                      </a:cubicBezTo>
                      <a:cubicBezTo>
                        <a:pt x="204482" y="243452"/>
                        <a:pt x="196506" y="250833"/>
                        <a:pt x="194855" y="260168"/>
                      </a:cubicBezTo>
                      <a:lnTo>
                        <a:pt x="194855" y="229726"/>
                      </a:lnTo>
                      <a:cubicBezTo>
                        <a:pt x="194855" y="203602"/>
                        <a:pt x="173633" y="182350"/>
                        <a:pt x="147545" y="182350"/>
                      </a:cubicBezTo>
                      <a:close/>
                    </a:path>
                  </a:pathLst>
                </a:custGeom>
                <a:grpFill/>
                <a:ln w="47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 dirty="0"/>
                </a:p>
              </p:txBody>
            </p:sp>
          </p:grpSp>
        </p:grp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171864CB-D42B-412B-80F1-7F2C5D08E811}"/>
              </a:ext>
            </a:extLst>
          </p:cNvPr>
          <p:cNvGrpSpPr/>
          <p:nvPr/>
        </p:nvGrpSpPr>
        <p:grpSpPr>
          <a:xfrm>
            <a:off x="2607324" y="6525408"/>
            <a:ext cx="509240" cy="101848"/>
            <a:chOff x="5841380" y="1831582"/>
            <a:chExt cx="509240" cy="101848"/>
          </a:xfrm>
        </p:grpSpPr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080705D0-9F71-4E27-85E3-AB79AB6C4110}"/>
                </a:ext>
              </a:extLst>
            </p:cNvPr>
            <p:cNvSpPr/>
            <p:nvPr/>
          </p:nvSpPr>
          <p:spPr>
            <a:xfrm>
              <a:off x="5841380" y="1831582"/>
              <a:ext cx="101848" cy="1018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BEBA2229-CEA4-430F-8BA4-E5C65D56643D}"/>
                </a:ext>
              </a:extLst>
            </p:cNvPr>
            <p:cNvSpPr/>
            <p:nvPr/>
          </p:nvSpPr>
          <p:spPr>
            <a:xfrm>
              <a:off x="6045076" y="1831582"/>
              <a:ext cx="101848" cy="10184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3C946967-A79B-4484-B407-A154EAEFD308}"/>
                </a:ext>
              </a:extLst>
            </p:cNvPr>
            <p:cNvSpPr/>
            <p:nvPr/>
          </p:nvSpPr>
          <p:spPr>
            <a:xfrm>
              <a:off x="6248772" y="1831582"/>
              <a:ext cx="101848" cy="10184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FABFA4C3-0618-1340-984D-23DCE16231BB}"/>
              </a:ext>
            </a:extLst>
          </p:cNvPr>
          <p:cNvSpPr txBox="1"/>
          <p:nvPr/>
        </p:nvSpPr>
        <p:spPr>
          <a:xfrm>
            <a:off x="2607324" y="1457420"/>
            <a:ext cx="6028561" cy="1563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30000"/>
              </a:lnSpc>
              <a:spcBef>
                <a:spcPts val="1200"/>
              </a:spcBef>
              <a:defRPr sz="1400">
                <a:solidFill>
                  <a:srgbClr val="361B00"/>
                </a:solidFill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2000" dirty="0"/>
              <a:t>This was the first phase of our project: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To educate the youth.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To raise awareness on global issues.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22D0E69-FF6F-8544-9F4F-D420838F420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9365" y="972796"/>
            <a:ext cx="2992611" cy="5633148"/>
          </a:xfrm>
          <a:prstGeom prst="roundRect">
            <a:avLst>
              <a:gd name="adj" fmla="val 8969"/>
            </a:avLst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F83342D-3645-5D40-B76F-D18025C51B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772" y="3613153"/>
            <a:ext cx="3496068" cy="3269051"/>
          </a:xfrm>
          <a:prstGeom prst="roundRect">
            <a:avLst>
              <a:gd name="adj" fmla="val 12237"/>
            </a:avLst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BDB51771-0C9D-534B-8ED0-7542345411F3}"/>
              </a:ext>
            </a:extLst>
          </p:cNvPr>
          <p:cNvGrpSpPr/>
          <p:nvPr/>
        </p:nvGrpSpPr>
        <p:grpSpPr>
          <a:xfrm>
            <a:off x="4377578" y="5988985"/>
            <a:ext cx="2662505" cy="723900"/>
            <a:chOff x="4492367" y="5901411"/>
            <a:chExt cx="2662505" cy="723900"/>
          </a:xfrm>
        </p:grpSpPr>
        <p:sp>
          <p:nvSpPr>
            <p:cNvPr id="74" name="Rectangle: Rounded Corners 21">
              <a:extLst>
                <a:ext uri="{FF2B5EF4-FFF2-40B4-BE49-F238E27FC236}">
                  <a16:creationId xmlns:a16="http://schemas.microsoft.com/office/drawing/2014/main" id="{602FD3E7-42FA-3A45-8440-9CE12FAE33BF}"/>
                </a:ext>
              </a:extLst>
            </p:cNvPr>
            <p:cNvSpPr/>
            <p:nvPr/>
          </p:nvSpPr>
          <p:spPr>
            <a:xfrm>
              <a:off x="4492367" y="5901411"/>
              <a:ext cx="2479029" cy="723900"/>
            </a:xfrm>
            <a:prstGeom prst="roundRect">
              <a:avLst/>
            </a:prstGeom>
            <a:noFill/>
            <a:ln w="9525">
              <a:solidFill>
                <a:srgbClr val="361B00">
                  <a:alpha val="19000"/>
                </a:srgb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61B00">
                    <a:alpha val="55000"/>
                  </a:srgbClr>
                </a:solidFill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60D65A2C-50AA-F44E-9F4C-B2513BE8D6BA}"/>
                </a:ext>
              </a:extLst>
            </p:cNvPr>
            <p:cNvSpPr txBox="1"/>
            <p:nvPr/>
          </p:nvSpPr>
          <p:spPr>
            <a:xfrm>
              <a:off x="4830037" y="5988360"/>
              <a:ext cx="23248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d-ID"/>
              </a:defPPr>
              <a:lvl1pPr algn="r">
                <a:defRPr sz="1600" b="1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0" scaled="1"/>
                    <a:tileRect/>
                  </a:gradFill>
                  <a:latin typeface="Rajdhani" panose="02000000000000000000" pitchFamily="2" charset="0"/>
                  <a:cs typeface="Rajdhani" panose="02000000000000000000" pitchFamily="2" charset="0"/>
                </a:defRPr>
              </a:lvl1pPr>
            </a:lstStyle>
            <a:p>
              <a:pPr algn="l"/>
              <a:r>
                <a:rPr lang="en-US" sz="1400" b="0" dirty="0">
                  <a:solidFill>
                    <a:srgbClr val="361B00">
                      <a:alpha val="44000"/>
                    </a:srgbClr>
                  </a:solidFill>
                  <a:latin typeface="+mj-lt"/>
                </a:rPr>
                <a:t>Webinar Livestream in collaboration with YALI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65A380C-9782-D742-9FFE-5065C7F51286}"/>
              </a:ext>
            </a:extLst>
          </p:cNvPr>
          <p:cNvGrpSpPr/>
          <p:nvPr/>
        </p:nvGrpSpPr>
        <p:grpSpPr>
          <a:xfrm>
            <a:off x="8986155" y="114467"/>
            <a:ext cx="2479029" cy="723900"/>
            <a:chOff x="5922188" y="261074"/>
            <a:chExt cx="2479029" cy="723900"/>
          </a:xfrm>
        </p:grpSpPr>
        <p:sp>
          <p:nvSpPr>
            <p:cNvPr id="79" name="Rectangle: Rounded Corners 21">
              <a:extLst>
                <a:ext uri="{FF2B5EF4-FFF2-40B4-BE49-F238E27FC236}">
                  <a16:creationId xmlns:a16="http://schemas.microsoft.com/office/drawing/2014/main" id="{97465AA3-6748-FF49-A6A9-718F7AACBA7B}"/>
                </a:ext>
              </a:extLst>
            </p:cNvPr>
            <p:cNvSpPr/>
            <p:nvPr/>
          </p:nvSpPr>
          <p:spPr>
            <a:xfrm>
              <a:off x="5922188" y="261074"/>
              <a:ext cx="2479029" cy="723900"/>
            </a:xfrm>
            <a:prstGeom prst="roundRect">
              <a:avLst/>
            </a:prstGeom>
            <a:noFill/>
            <a:ln w="9525">
              <a:solidFill>
                <a:srgbClr val="361B00">
                  <a:alpha val="19000"/>
                </a:srgb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361B00">
                    <a:alpha val="55000"/>
                  </a:srgbClr>
                </a:solidFill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8E1A7B4A-A828-DD40-A053-5F02CC756C69}"/>
                </a:ext>
              </a:extLst>
            </p:cNvPr>
            <p:cNvSpPr txBox="1"/>
            <p:nvPr/>
          </p:nvSpPr>
          <p:spPr>
            <a:xfrm>
              <a:off x="5999284" y="533535"/>
              <a:ext cx="232483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d-ID"/>
              </a:defPPr>
              <a:lvl1pPr algn="r">
                <a:defRPr sz="1600" b="1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0" scaled="1"/>
                    <a:tileRect/>
                  </a:gradFill>
                  <a:latin typeface="Rajdhani" panose="02000000000000000000" pitchFamily="2" charset="0"/>
                  <a:cs typeface="Rajdhani" panose="02000000000000000000" pitchFamily="2" charset="0"/>
                </a:defRPr>
              </a:lvl1pPr>
            </a:lstStyle>
            <a:p>
              <a:pPr algn="just"/>
              <a:r>
                <a:rPr lang="en-US" sz="1100" b="0" dirty="0">
                  <a:hlinkClick r:id="rId4"/>
                </a:rPr>
                <a:t>https://instagram.com/projectenergeia.green?utm_medium=copy_link</a:t>
              </a:r>
              <a:r>
                <a:rPr lang="en-US" sz="1100" b="0" dirty="0"/>
                <a:t> 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81B5C7DC-B0BD-3847-BE4C-D9A5E533615F}"/>
                </a:ext>
              </a:extLst>
            </p:cNvPr>
            <p:cNvSpPr txBox="1"/>
            <p:nvPr/>
          </p:nvSpPr>
          <p:spPr>
            <a:xfrm>
              <a:off x="5999283" y="302523"/>
              <a:ext cx="232483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d-ID"/>
              </a:defPPr>
              <a:lvl1pPr algn="r">
                <a:defRPr sz="1600" b="1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0" scaled="1"/>
                    <a:tileRect/>
                  </a:gradFill>
                  <a:latin typeface="Rajdhani" panose="02000000000000000000" pitchFamily="2" charset="0"/>
                  <a:cs typeface="Rajdhani" panose="02000000000000000000" pitchFamily="2" charset="0"/>
                </a:defRPr>
              </a:lvl1pPr>
            </a:lstStyle>
            <a:p>
              <a:pPr algn="ctr"/>
              <a:r>
                <a:rPr lang="en-US" sz="1400" b="0" dirty="0">
                  <a:solidFill>
                    <a:srgbClr val="361B00">
                      <a:alpha val="44000"/>
                    </a:srgbClr>
                  </a:solidFill>
                  <a:latin typeface="+mj-lt"/>
                </a:rPr>
                <a:t>Check us out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49165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59" grpId="0" animBg="1"/>
      <p:bldP spid="53" grpId="0"/>
      <p:bldP spid="56" grpId="0"/>
      <p:bldP spid="7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178;p25">
            <a:extLst>
              <a:ext uri="{FF2B5EF4-FFF2-40B4-BE49-F238E27FC236}">
                <a16:creationId xmlns:a16="http://schemas.microsoft.com/office/drawing/2014/main" id="{3DB78370-F3E3-4412-B4B6-120D5A569049}"/>
              </a:ext>
            </a:extLst>
          </p:cNvPr>
          <p:cNvSpPr/>
          <p:nvPr/>
        </p:nvSpPr>
        <p:spPr>
          <a:xfrm rot="10800000" flipH="1" flipV="1">
            <a:off x="3215146" y="4866390"/>
            <a:ext cx="8984950" cy="2074886"/>
          </a:xfrm>
          <a:custGeom>
            <a:avLst/>
            <a:gdLst/>
            <a:ahLst/>
            <a:cxnLst/>
            <a:rect l="l" t="t" r="r" b="b"/>
            <a:pathLst>
              <a:path w="237848" h="54926" extrusionOk="0">
                <a:moveTo>
                  <a:pt x="1" y="54925"/>
                </a:moveTo>
                <a:cubicBezTo>
                  <a:pt x="1" y="54925"/>
                  <a:pt x="9028" y="0"/>
                  <a:pt x="93954" y="2736"/>
                </a:cubicBezTo>
                <a:cubicBezTo>
                  <a:pt x="166873" y="5107"/>
                  <a:pt x="178089" y="40366"/>
                  <a:pt x="237057" y="22615"/>
                </a:cubicBezTo>
                <a:lnTo>
                  <a:pt x="237847" y="54378"/>
                </a:lnTo>
                <a:close/>
              </a:path>
            </a:pathLst>
          </a:custGeom>
          <a:solidFill>
            <a:schemeClr val="accent3">
              <a:alpha val="2888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178FFB2-4DB1-4D56-A0E9-8AFD653ECA75}"/>
              </a:ext>
            </a:extLst>
          </p:cNvPr>
          <p:cNvGrpSpPr/>
          <p:nvPr/>
        </p:nvGrpSpPr>
        <p:grpSpPr>
          <a:xfrm>
            <a:off x="8197069" y="3691554"/>
            <a:ext cx="3713984" cy="2786073"/>
            <a:chOff x="8404148" y="4099150"/>
            <a:chExt cx="3713984" cy="278607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26E0015-C8CB-462A-A973-78BE98B07095}"/>
                </a:ext>
              </a:extLst>
            </p:cNvPr>
            <p:cNvSpPr txBox="1"/>
            <p:nvPr/>
          </p:nvSpPr>
          <p:spPr>
            <a:xfrm>
              <a:off x="8404148" y="5541907"/>
              <a:ext cx="2127216" cy="1343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1200"/>
                </a:spcBef>
              </a:pPr>
              <a:r>
                <a:rPr lang="fr-FR" sz="1600" dirty="0">
                  <a:solidFill>
                    <a:srgbClr val="FEFDF8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 step to educate the youth on the reality that is climate change 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4043616-C0DC-4CEB-92A7-EC5FCFC1989B}"/>
                </a:ext>
              </a:extLst>
            </p:cNvPr>
            <p:cNvSpPr txBox="1"/>
            <p:nvPr/>
          </p:nvSpPr>
          <p:spPr>
            <a:xfrm>
              <a:off x="8404148" y="4099150"/>
              <a:ext cx="371398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spcBef>
                  <a:spcPts val="1200"/>
                </a:spcBef>
                <a:defRPr sz="1400" b="1">
                  <a:solidFill>
                    <a:srgbClr val="2C4166"/>
                  </a:solidFill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r>
                <a:rPr lang="en-IN" sz="4800" dirty="0">
                  <a:solidFill>
                    <a:srgbClr val="FEFDF8"/>
                  </a:solidFill>
                  <a:latin typeface="Optima" panose="02000503060000020004" pitchFamily="2" charset="0"/>
                </a:rPr>
                <a:t>Our workshop</a:t>
              </a:r>
            </a:p>
          </p:txBody>
        </p:sp>
      </p:grp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29D61C6D-74BC-46E1-B7D1-6007E4AC7AF3}"/>
              </a:ext>
            </a:extLst>
          </p:cNvPr>
          <p:cNvSpPr/>
          <p:nvPr/>
        </p:nvSpPr>
        <p:spPr>
          <a:xfrm rot="12878466">
            <a:off x="10234165" y="-434379"/>
            <a:ext cx="2919194" cy="2071748"/>
          </a:xfrm>
          <a:custGeom>
            <a:avLst/>
            <a:gdLst>
              <a:gd name="connsiteX0" fmla="*/ 2903216 w 2919194"/>
              <a:gd name="connsiteY0" fmla="*/ 625866 h 2071748"/>
              <a:gd name="connsiteX1" fmla="*/ 2577379 w 2919194"/>
              <a:gd name="connsiteY1" fmla="*/ 696627 h 2071748"/>
              <a:gd name="connsiteX2" fmla="*/ 2426487 w 2919194"/>
              <a:gd name="connsiteY2" fmla="*/ 688947 h 2071748"/>
              <a:gd name="connsiteX3" fmla="*/ 2865354 w 2919194"/>
              <a:gd name="connsiteY3" fmla="*/ 600117 h 2071748"/>
              <a:gd name="connsiteX4" fmla="*/ 2919194 w 2919194"/>
              <a:gd name="connsiteY4" fmla="*/ 612762 h 2071748"/>
              <a:gd name="connsiteX5" fmla="*/ 2903216 w 2919194"/>
              <a:gd name="connsiteY5" fmla="*/ 625866 h 2071748"/>
              <a:gd name="connsiteX6" fmla="*/ 2764269 w 2919194"/>
              <a:gd name="connsiteY6" fmla="*/ 788638 h 2071748"/>
              <a:gd name="connsiteX7" fmla="*/ 2385214 w 2919194"/>
              <a:gd name="connsiteY7" fmla="*/ 715558 h 2071748"/>
              <a:gd name="connsiteX8" fmla="*/ 2507945 w 2919194"/>
              <a:gd name="connsiteY8" fmla="*/ 703999 h 2071748"/>
              <a:gd name="connsiteX9" fmla="*/ 2764269 w 2919194"/>
              <a:gd name="connsiteY9" fmla="*/ 788638 h 2071748"/>
              <a:gd name="connsiteX10" fmla="*/ 1924904 w 2919194"/>
              <a:gd name="connsiteY10" fmla="*/ 1922565 h 2071748"/>
              <a:gd name="connsiteX11" fmla="*/ 1412053 w 2919194"/>
              <a:gd name="connsiteY11" fmla="*/ 1060075 h 2071748"/>
              <a:gd name="connsiteX12" fmla="*/ 1412032 w 2919194"/>
              <a:gd name="connsiteY12" fmla="*/ 1059989 h 2071748"/>
              <a:gd name="connsiteX13" fmla="*/ 1313058 w 2919194"/>
              <a:gd name="connsiteY13" fmla="*/ 1065743 h 2071748"/>
              <a:gd name="connsiteX14" fmla="*/ 1316657 w 2919194"/>
              <a:gd name="connsiteY14" fmla="*/ 1072927 h 2071748"/>
              <a:gd name="connsiteX15" fmla="*/ 1662055 w 2919194"/>
              <a:gd name="connsiteY15" fmla="*/ 1935283 h 2071748"/>
              <a:gd name="connsiteX16" fmla="*/ 1302128 w 2919194"/>
              <a:gd name="connsiteY16" fmla="*/ 1104786 h 2071748"/>
              <a:gd name="connsiteX17" fmla="*/ 1302917 w 2919194"/>
              <a:gd name="connsiteY17" fmla="*/ 1066334 h 2071748"/>
              <a:gd name="connsiteX18" fmla="*/ 1264908 w 2919194"/>
              <a:gd name="connsiteY18" fmla="*/ 1068543 h 2071748"/>
              <a:gd name="connsiteX19" fmla="*/ 1204363 w 2919194"/>
              <a:gd name="connsiteY19" fmla="*/ 1065880 h 2071748"/>
              <a:gd name="connsiteX20" fmla="*/ 1208966 w 2919194"/>
              <a:gd name="connsiteY20" fmla="*/ 1085943 h 2071748"/>
              <a:gd name="connsiteX21" fmla="*/ 1551556 w 2919194"/>
              <a:gd name="connsiteY21" fmla="*/ 1978418 h 2071748"/>
              <a:gd name="connsiteX22" fmla="*/ 1181062 w 2919194"/>
              <a:gd name="connsiteY22" fmla="*/ 1122564 h 2071748"/>
              <a:gd name="connsiteX23" fmla="*/ 1193914 w 2919194"/>
              <a:gd name="connsiteY23" fmla="*/ 1065420 h 2071748"/>
              <a:gd name="connsiteX24" fmla="*/ 1096639 w 2919194"/>
              <a:gd name="connsiteY24" fmla="*/ 1061140 h 2071748"/>
              <a:gd name="connsiteX25" fmla="*/ 1094948 w 2919194"/>
              <a:gd name="connsiteY25" fmla="*/ 1060926 h 2071748"/>
              <a:gd name="connsiteX26" fmla="*/ 1095255 w 2919194"/>
              <a:gd name="connsiteY26" fmla="*/ 1066654 h 2071748"/>
              <a:gd name="connsiteX27" fmla="*/ 1463958 w 2919194"/>
              <a:gd name="connsiteY27" fmla="*/ 2010845 h 2071748"/>
              <a:gd name="connsiteX28" fmla="*/ 1060665 w 2919194"/>
              <a:gd name="connsiteY28" fmla="*/ 1149179 h 2071748"/>
              <a:gd name="connsiteX29" fmla="*/ 1086814 w 2919194"/>
              <a:gd name="connsiteY29" fmla="*/ 1059894 h 2071748"/>
              <a:gd name="connsiteX30" fmla="*/ 974359 w 2919194"/>
              <a:gd name="connsiteY30" fmla="*/ 1045633 h 2071748"/>
              <a:gd name="connsiteX31" fmla="*/ 974377 w 2919194"/>
              <a:gd name="connsiteY31" fmla="*/ 1068866 h 2071748"/>
              <a:gd name="connsiteX32" fmla="*/ 1223932 w 2919194"/>
              <a:gd name="connsiteY32" fmla="*/ 2071748 h 2071748"/>
              <a:gd name="connsiteX33" fmla="*/ 937730 w 2919194"/>
              <a:gd name="connsiteY33" fmla="*/ 1125991 h 2071748"/>
              <a:gd name="connsiteX34" fmla="*/ 964789 w 2919194"/>
              <a:gd name="connsiteY34" fmla="*/ 1044419 h 2071748"/>
              <a:gd name="connsiteX35" fmla="*/ 952891 w 2919194"/>
              <a:gd name="connsiteY35" fmla="*/ 1042911 h 2071748"/>
              <a:gd name="connsiteX36" fmla="*/ 867103 w 2919194"/>
              <a:gd name="connsiteY36" fmla="*/ 1023019 h 2071748"/>
              <a:gd name="connsiteX37" fmla="*/ 851475 w 2919194"/>
              <a:gd name="connsiteY37" fmla="*/ 1064746 h 2071748"/>
              <a:gd name="connsiteX38" fmla="*/ 1072799 w 2919194"/>
              <a:gd name="connsiteY38" fmla="*/ 2031786 h 2071748"/>
              <a:gd name="connsiteX39" fmla="*/ 747741 w 2919194"/>
              <a:gd name="connsiteY39" fmla="*/ 1449551 h 2071748"/>
              <a:gd name="connsiteX40" fmla="*/ 837690 w 2919194"/>
              <a:gd name="connsiteY40" fmla="*/ 1028792 h 2071748"/>
              <a:gd name="connsiteX41" fmla="*/ 846721 w 2919194"/>
              <a:gd name="connsiteY41" fmla="*/ 1018293 h 2071748"/>
              <a:gd name="connsiteX42" fmla="*/ 732163 w 2919194"/>
              <a:gd name="connsiteY42" fmla="*/ 991730 h 2071748"/>
              <a:gd name="connsiteX43" fmla="*/ 715699 w 2919194"/>
              <a:gd name="connsiteY43" fmla="*/ 1038358 h 2071748"/>
              <a:gd name="connsiteX44" fmla="*/ 794041 w 2919194"/>
              <a:gd name="connsiteY44" fmla="*/ 1982914 h 2071748"/>
              <a:gd name="connsiteX45" fmla="*/ 530580 w 2919194"/>
              <a:gd name="connsiteY45" fmla="*/ 1408282 h 2071748"/>
              <a:gd name="connsiteX46" fmla="*/ 675580 w 2919194"/>
              <a:gd name="connsiteY46" fmla="*/ 1004800 h 2071748"/>
              <a:gd name="connsiteX47" fmla="*/ 699066 w 2919194"/>
              <a:gd name="connsiteY47" fmla="*/ 982981 h 2071748"/>
              <a:gd name="connsiteX48" fmla="*/ 602857 w 2919194"/>
              <a:gd name="connsiteY48" fmla="*/ 949593 h 2071748"/>
              <a:gd name="connsiteX49" fmla="*/ 600222 w 2919194"/>
              <a:gd name="connsiteY49" fmla="*/ 953906 h 2071748"/>
              <a:gd name="connsiteX50" fmla="*/ 550890 w 2919194"/>
              <a:gd name="connsiteY50" fmla="*/ 2003859 h 2071748"/>
              <a:gd name="connsiteX51" fmla="*/ 356629 w 2919194"/>
              <a:gd name="connsiteY51" fmla="*/ 1268636 h 2071748"/>
              <a:gd name="connsiteX52" fmla="*/ 552785 w 2919194"/>
              <a:gd name="connsiteY52" fmla="*/ 957631 h 2071748"/>
              <a:gd name="connsiteX53" fmla="*/ 576947 w 2919194"/>
              <a:gd name="connsiteY53" fmla="*/ 940601 h 2071748"/>
              <a:gd name="connsiteX54" fmla="*/ 530271 w 2919194"/>
              <a:gd name="connsiteY54" fmla="*/ 924403 h 2071748"/>
              <a:gd name="connsiteX55" fmla="*/ 480197 w 2919194"/>
              <a:gd name="connsiteY55" fmla="*/ 901117 h 2071748"/>
              <a:gd name="connsiteX56" fmla="*/ 475038 w 2919194"/>
              <a:gd name="connsiteY56" fmla="*/ 907013 h 2071748"/>
              <a:gd name="connsiteX57" fmla="*/ 409921 w 2919194"/>
              <a:gd name="connsiteY57" fmla="*/ 2003234 h 2071748"/>
              <a:gd name="connsiteX58" fmla="*/ 156624 w 2919194"/>
              <a:gd name="connsiteY58" fmla="*/ 1333334 h 2071748"/>
              <a:gd name="connsiteX59" fmla="*/ 396940 w 2919194"/>
              <a:gd name="connsiteY59" fmla="*/ 940414 h 2071748"/>
              <a:gd name="connsiteX60" fmla="*/ 472083 w 2919194"/>
              <a:gd name="connsiteY60" fmla="*/ 897344 h 2071748"/>
              <a:gd name="connsiteX61" fmla="*/ 270158 w 2919194"/>
              <a:gd name="connsiteY61" fmla="*/ 803444 h 2071748"/>
              <a:gd name="connsiteX62" fmla="*/ 16883 w 2919194"/>
              <a:gd name="connsiteY62" fmla="*/ 652096 h 2071748"/>
              <a:gd name="connsiteX63" fmla="*/ 11065 w 2919194"/>
              <a:gd name="connsiteY63" fmla="*/ 597945 h 2071748"/>
              <a:gd name="connsiteX64" fmla="*/ 77861 w 2919194"/>
              <a:gd name="connsiteY64" fmla="*/ 629210 h 2071748"/>
              <a:gd name="connsiteX65" fmla="*/ 335195 w 2919194"/>
              <a:gd name="connsiteY65" fmla="*/ 764733 h 2071748"/>
              <a:gd name="connsiteX66" fmla="*/ 500789 w 2919194"/>
              <a:gd name="connsiteY66" fmla="*/ 836267 h 2071748"/>
              <a:gd name="connsiteX67" fmla="*/ 503148 w 2919194"/>
              <a:gd name="connsiteY67" fmla="*/ 818011 h 2071748"/>
              <a:gd name="connsiteX68" fmla="*/ 1058212 w 2919194"/>
              <a:gd name="connsiteY68" fmla="*/ 0 h 2071748"/>
              <a:gd name="connsiteX69" fmla="*/ 577810 w 2919194"/>
              <a:gd name="connsiteY69" fmla="*/ 701635 h 2071748"/>
              <a:gd name="connsiteX70" fmla="*/ 514625 w 2919194"/>
              <a:gd name="connsiteY70" fmla="*/ 841777 h 2071748"/>
              <a:gd name="connsiteX71" fmla="*/ 595460 w 2919194"/>
              <a:gd name="connsiteY71" fmla="*/ 872262 h 2071748"/>
              <a:gd name="connsiteX72" fmla="*/ 599694 w 2919194"/>
              <a:gd name="connsiteY72" fmla="*/ 863180 h 2071748"/>
              <a:gd name="connsiteX73" fmla="*/ 1182037 w 2919194"/>
              <a:gd name="connsiteY73" fmla="*/ 34918 h 2071748"/>
              <a:gd name="connsiteX74" fmla="*/ 618575 w 2919194"/>
              <a:gd name="connsiteY74" fmla="*/ 876769 h 2071748"/>
              <a:gd name="connsiteX75" fmla="*/ 615502 w 2919194"/>
              <a:gd name="connsiteY75" fmla="*/ 879820 h 2071748"/>
              <a:gd name="connsiteX76" fmla="*/ 617747 w 2919194"/>
              <a:gd name="connsiteY76" fmla="*/ 880666 h 2071748"/>
              <a:gd name="connsiteX77" fmla="*/ 716014 w 2919194"/>
              <a:gd name="connsiteY77" fmla="*/ 912908 h 2071748"/>
              <a:gd name="connsiteX78" fmla="*/ 720708 w 2919194"/>
              <a:gd name="connsiteY78" fmla="*/ 893666 h 2071748"/>
              <a:gd name="connsiteX79" fmla="*/ 1240447 w 2919194"/>
              <a:gd name="connsiteY79" fmla="*/ 130188 h 2071748"/>
              <a:gd name="connsiteX80" fmla="*/ 740304 w 2919194"/>
              <a:gd name="connsiteY80" fmla="*/ 915156 h 2071748"/>
              <a:gd name="connsiteX81" fmla="*/ 736811 w 2919194"/>
              <a:gd name="connsiteY81" fmla="*/ 919731 h 2071748"/>
              <a:gd name="connsiteX82" fmla="*/ 755561 w 2919194"/>
              <a:gd name="connsiteY82" fmla="*/ 925883 h 2071748"/>
              <a:gd name="connsiteX83" fmla="*/ 864889 w 2919194"/>
              <a:gd name="connsiteY83" fmla="*/ 954870 h 2071748"/>
              <a:gd name="connsiteX84" fmla="*/ 865387 w 2919194"/>
              <a:gd name="connsiteY84" fmla="*/ 943194 h 2071748"/>
              <a:gd name="connsiteX85" fmla="*/ 1302670 w 2919194"/>
              <a:gd name="connsiteY85" fmla="*/ 213979 h 2071748"/>
              <a:gd name="connsiteX86" fmla="*/ 908190 w 2919194"/>
              <a:gd name="connsiteY86" fmla="*/ 921632 h 2071748"/>
              <a:gd name="connsiteX87" fmla="*/ 889714 w 2919194"/>
              <a:gd name="connsiteY87" fmla="*/ 961452 h 2071748"/>
              <a:gd name="connsiteX88" fmla="*/ 923841 w 2919194"/>
              <a:gd name="connsiteY88" fmla="*/ 970500 h 2071748"/>
              <a:gd name="connsiteX89" fmla="*/ 990766 w 2919194"/>
              <a:gd name="connsiteY89" fmla="*/ 982690 h 2071748"/>
              <a:gd name="connsiteX90" fmla="*/ 991100 w 2919194"/>
              <a:gd name="connsiteY90" fmla="*/ 969019 h 2071748"/>
              <a:gd name="connsiteX91" fmla="*/ 1305862 w 2919194"/>
              <a:gd name="connsiteY91" fmla="*/ 244470 h 2071748"/>
              <a:gd name="connsiteX92" fmla="*/ 1011808 w 2919194"/>
              <a:gd name="connsiteY92" fmla="*/ 980744 h 2071748"/>
              <a:gd name="connsiteX93" fmla="*/ 1009349 w 2919194"/>
              <a:gd name="connsiteY93" fmla="*/ 986075 h 2071748"/>
              <a:gd name="connsiteX94" fmla="*/ 1126399 w 2919194"/>
              <a:gd name="connsiteY94" fmla="*/ 1007393 h 2071748"/>
              <a:gd name="connsiteX95" fmla="*/ 1142575 w 2919194"/>
              <a:gd name="connsiteY95" fmla="*/ 1008507 h 2071748"/>
              <a:gd name="connsiteX96" fmla="*/ 1141388 w 2919194"/>
              <a:gd name="connsiteY96" fmla="*/ 959339 h 2071748"/>
              <a:gd name="connsiteX97" fmla="*/ 1345215 w 2919194"/>
              <a:gd name="connsiteY97" fmla="*/ 281324 h 2071748"/>
              <a:gd name="connsiteX98" fmla="*/ 1177839 w 2919194"/>
              <a:gd name="connsiteY98" fmla="*/ 969427 h 2071748"/>
              <a:gd name="connsiteX99" fmla="*/ 1164344 w 2919194"/>
              <a:gd name="connsiteY99" fmla="*/ 1010005 h 2071748"/>
              <a:gd name="connsiteX100" fmla="*/ 1230215 w 2919194"/>
              <a:gd name="connsiteY100" fmla="*/ 1014541 h 2071748"/>
              <a:gd name="connsiteX101" fmla="*/ 1231970 w 2919194"/>
              <a:gd name="connsiteY101" fmla="*/ 1003312 h 2071748"/>
              <a:gd name="connsiteX102" fmla="*/ 1459495 w 2919194"/>
              <a:gd name="connsiteY102" fmla="*/ 280004 h 2071748"/>
              <a:gd name="connsiteX103" fmla="*/ 1256525 w 2919194"/>
              <a:gd name="connsiteY103" fmla="*/ 996651 h 2071748"/>
              <a:gd name="connsiteX104" fmla="*/ 1240714 w 2919194"/>
              <a:gd name="connsiteY104" fmla="*/ 1015264 h 2071748"/>
              <a:gd name="connsiteX105" fmla="*/ 1313849 w 2919194"/>
              <a:gd name="connsiteY105" fmla="*/ 1020299 h 2071748"/>
              <a:gd name="connsiteX106" fmla="*/ 1332032 w 2919194"/>
              <a:gd name="connsiteY106" fmla="*/ 974285 h 2071748"/>
              <a:gd name="connsiteX107" fmla="*/ 1507110 w 2919194"/>
              <a:gd name="connsiteY107" fmla="*/ 359995 h 2071748"/>
              <a:gd name="connsiteX108" fmla="*/ 1365442 w 2919194"/>
              <a:gd name="connsiteY108" fmla="*/ 987370 h 2071748"/>
              <a:gd name="connsiteX109" fmla="*/ 1329604 w 2919194"/>
              <a:gd name="connsiteY109" fmla="*/ 1021385 h 2071748"/>
              <a:gd name="connsiteX110" fmla="*/ 1365529 w 2919194"/>
              <a:gd name="connsiteY110" fmla="*/ 1023858 h 2071748"/>
              <a:gd name="connsiteX111" fmla="*/ 1443516 w 2919194"/>
              <a:gd name="connsiteY111" fmla="*/ 1021050 h 2071748"/>
              <a:gd name="connsiteX112" fmla="*/ 1453342 w 2919194"/>
              <a:gd name="connsiteY112" fmla="*/ 990827 h 2071748"/>
              <a:gd name="connsiteX113" fmla="*/ 1679808 w 2919194"/>
              <a:gd name="connsiteY113" fmla="*/ 404449 h 2071748"/>
              <a:gd name="connsiteX114" fmla="*/ 1479529 w 2919194"/>
              <a:gd name="connsiteY114" fmla="*/ 999003 h 2071748"/>
              <a:gd name="connsiteX115" fmla="*/ 1461287 w 2919194"/>
              <a:gd name="connsiteY115" fmla="*/ 1020410 h 2071748"/>
              <a:gd name="connsiteX116" fmla="*/ 1479726 w 2919194"/>
              <a:gd name="connsiteY116" fmla="*/ 1019746 h 2071748"/>
              <a:gd name="connsiteX117" fmla="*/ 1563472 w 2919194"/>
              <a:gd name="connsiteY117" fmla="*/ 1009055 h 2071748"/>
              <a:gd name="connsiteX118" fmla="*/ 1580425 w 2919194"/>
              <a:gd name="connsiteY118" fmla="*/ 953545 h 2071748"/>
              <a:gd name="connsiteX119" fmla="*/ 1823961 w 2919194"/>
              <a:gd name="connsiteY119" fmla="*/ 473037 h 2071748"/>
              <a:gd name="connsiteX120" fmla="*/ 1607731 w 2919194"/>
              <a:gd name="connsiteY120" fmla="*/ 981327 h 2071748"/>
              <a:gd name="connsiteX121" fmla="*/ 1582906 w 2919194"/>
              <a:gd name="connsiteY121" fmla="*/ 1005442 h 2071748"/>
              <a:gd name="connsiteX122" fmla="*/ 1628083 w 2919194"/>
              <a:gd name="connsiteY122" fmla="*/ 995785 h 2071748"/>
              <a:gd name="connsiteX123" fmla="*/ 1625837 w 2919194"/>
              <a:gd name="connsiteY123" fmla="*/ 991835 h 2071748"/>
              <a:gd name="connsiteX124" fmla="*/ 1630118 w 2919194"/>
              <a:gd name="connsiteY124" fmla="*/ 995350 h 2071748"/>
              <a:gd name="connsiteX125" fmla="*/ 1665572 w 2919194"/>
              <a:gd name="connsiteY125" fmla="*/ 987771 h 2071748"/>
              <a:gd name="connsiteX126" fmla="*/ 1721645 w 2919194"/>
              <a:gd name="connsiteY126" fmla="*/ 970631 h 2071748"/>
              <a:gd name="connsiteX127" fmla="*/ 1728341 w 2919194"/>
              <a:gd name="connsiteY127" fmla="*/ 945286 h 2071748"/>
              <a:gd name="connsiteX128" fmla="*/ 1946465 w 2919194"/>
              <a:gd name="connsiteY128" fmla="*/ 451469 h 2071748"/>
              <a:gd name="connsiteX129" fmla="*/ 1787294 w 2919194"/>
              <a:gd name="connsiteY129" fmla="*/ 944064 h 2071748"/>
              <a:gd name="connsiteX130" fmla="*/ 1776786 w 2919194"/>
              <a:gd name="connsiteY130" fmla="*/ 953776 h 2071748"/>
              <a:gd name="connsiteX131" fmla="*/ 1865955 w 2919194"/>
              <a:gd name="connsiteY131" fmla="*/ 926519 h 2071748"/>
              <a:gd name="connsiteX132" fmla="*/ 1887668 w 2919194"/>
              <a:gd name="connsiteY132" fmla="*/ 918281 h 2071748"/>
              <a:gd name="connsiteX133" fmla="*/ 1896009 w 2919194"/>
              <a:gd name="connsiteY133" fmla="*/ 867439 h 2071748"/>
              <a:gd name="connsiteX134" fmla="*/ 2048726 w 2919194"/>
              <a:gd name="connsiteY134" fmla="*/ 468613 h 2071748"/>
              <a:gd name="connsiteX135" fmla="*/ 1910675 w 2919194"/>
              <a:gd name="connsiteY135" fmla="*/ 907419 h 2071748"/>
              <a:gd name="connsiteX136" fmla="*/ 1908465 w 2919194"/>
              <a:gd name="connsiteY136" fmla="*/ 910391 h 2071748"/>
              <a:gd name="connsiteX137" fmla="*/ 1999063 w 2919194"/>
              <a:gd name="connsiteY137" fmla="*/ 876020 h 2071748"/>
              <a:gd name="connsiteX138" fmla="*/ 2022722 w 2919194"/>
              <a:gd name="connsiteY138" fmla="*/ 865873 h 2071748"/>
              <a:gd name="connsiteX139" fmla="*/ 2025134 w 2919194"/>
              <a:gd name="connsiteY139" fmla="*/ 820764 h 2071748"/>
              <a:gd name="connsiteX140" fmla="*/ 2171928 w 2919194"/>
              <a:gd name="connsiteY140" fmla="*/ 422918 h 2071748"/>
              <a:gd name="connsiteX141" fmla="*/ 2050110 w 2919194"/>
              <a:gd name="connsiteY141" fmla="*/ 846275 h 2071748"/>
              <a:gd name="connsiteX142" fmla="*/ 2043170 w 2919194"/>
              <a:gd name="connsiteY142" fmla="*/ 857102 h 2071748"/>
              <a:gd name="connsiteX143" fmla="*/ 2165738 w 2919194"/>
              <a:gd name="connsiteY143" fmla="*/ 804534 h 2071748"/>
              <a:gd name="connsiteX144" fmla="*/ 2166928 w 2919194"/>
              <a:gd name="connsiteY144" fmla="*/ 803979 h 2071748"/>
              <a:gd name="connsiteX145" fmla="*/ 2169877 w 2919194"/>
              <a:gd name="connsiteY145" fmla="*/ 793361 h 2071748"/>
              <a:gd name="connsiteX146" fmla="*/ 2293815 w 2919194"/>
              <a:gd name="connsiteY146" fmla="*/ 432381 h 2071748"/>
              <a:gd name="connsiteX147" fmla="*/ 2205634 w 2919194"/>
              <a:gd name="connsiteY147" fmla="*/ 764991 h 2071748"/>
              <a:gd name="connsiteX148" fmla="*/ 2188922 w 2919194"/>
              <a:gd name="connsiteY148" fmla="*/ 793719 h 2071748"/>
              <a:gd name="connsiteX149" fmla="*/ 2246672 w 2919194"/>
              <a:gd name="connsiteY149" fmla="*/ 766780 h 2071748"/>
              <a:gd name="connsiteX150" fmla="*/ 2297806 w 2919194"/>
              <a:gd name="connsiteY150" fmla="*/ 639642 h 2071748"/>
              <a:gd name="connsiteX151" fmla="*/ 2429660 w 2919194"/>
              <a:gd name="connsiteY151" fmla="*/ 419737 h 2071748"/>
              <a:gd name="connsiteX152" fmla="*/ 2276990 w 2919194"/>
              <a:gd name="connsiteY152" fmla="*/ 749000 h 2071748"/>
              <a:gd name="connsiteX153" fmla="*/ 2266659 w 2919194"/>
              <a:gd name="connsiteY153" fmla="*/ 757406 h 2071748"/>
              <a:gd name="connsiteX154" fmla="*/ 2349307 w 2919194"/>
              <a:gd name="connsiteY154" fmla="*/ 716849 h 2071748"/>
              <a:gd name="connsiteX155" fmla="*/ 2394120 w 2919194"/>
              <a:gd name="connsiteY155" fmla="*/ 693879 h 2071748"/>
              <a:gd name="connsiteX156" fmla="*/ 2414030 w 2919194"/>
              <a:gd name="connsiteY156" fmla="*/ 645425 h 2071748"/>
              <a:gd name="connsiteX157" fmla="*/ 2610043 w 2919194"/>
              <a:gd name="connsiteY157" fmla="*/ 381644 h 2071748"/>
              <a:gd name="connsiteX158" fmla="*/ 2454001 w 2919194"/>
              <a:gd name="connsiteY158" fmla="*/ 649561 h 2071748"/>
              <a:gd name="connsiteX159" fmla="*/ 2426205 w 2919194"/>
              <a:gd name="connsiteY159" fmla="*/ 677403 h 2071748"/>
              <a:gd name="connsiteX160" fmla="*/ 2454360 w 2919194"/>
              <a:gd name="connsiteY160" fmla="*/ 662498 h 2071748"/>
              <a:gd name="connsiteX161" fmla="*/ 2556443 w 2919194"/>
              <a:gd name="connsiteY161" fmla="*/ 566552 h 2071748"/>
              <a:gd name="connsiteX162" fmla="*/ 2757912 w 2919194"/>
              <a:gd name="connsiteY162" fmla="*/ 438745 h 2071748"/>
              <a:gd name="connsiteX163" fmla="*/ 2493582 w 2919194"/>
              <a:gd name="connsiteY163" fmla="*/ 651647 h 2071748"/>
              <a:gd name="connsiteX164" fmla="*/ 2464580 w 2919194"/>
              <a:gd name="connsiteY164" fmla="*/ 660850 h 2071748"/>
              <a:gd name="connsiteX165" fmla="*/ 2439750 w 2919194"/>
              <a:gd name="connsiteY165" fmla="*/ 678683 h 2071748"/>
              <a:gd name="connsiteX166" fmla="*/ 2386359 w 2919194"/>
              <a:gd name="connsiteY166" fmla="*/ 714542 h 2071748"/>
              <a:gd name="connsiteX167" fmla="*/ 2385217 w 2919194"/>
              <a:gd name="connsiteY167" fmla="*/ 715546 h 2071748"/>
              <a:gd name="connsiteX168" fmla="*/ 2385352 w 2919194"/>
              <a:gd name="connsiteY168" fmla="*/ 715218 h 2071748"/>
              <a:gd name="connsiteX169" fmla="*/ 2381462 w 2919194"/>
              <a:gd name="connsiteY169" fmla="*/ 717831 h 2071748"/>
              <a:gd name="connsiteX170" fmla="*/ 2352729 w 2919194"/>
              <a:gd name="connsiteY170" fmla="*/ 735615 h 2071748"/>
              <a:gd name="connsiteX171" fmla="*/ 2371249 w 2919194"/>
              <a:gd name="connsiteY171" fmla="*/ 738594 h 2071748"/>
              <a:gd name="connsiteX172" fmla="*/ 2740135 w 2919194"/>
              <a:gd name="connsiteY172" fmla="*/ 883833 h 2071748"/>
              <a:gd name="connsiteX173" fmla="*/ 2373034 w 2919194"/>
              <a:gd name="connsiteY173" fmla="*/ 754727 h 2071748"/>
              <a:gd name="connsiteX174" fmla="*/ 2343674 w 2919194"/>
              <a:gd name="connsiteY174" fmla="*/ 741219 h 2071748"/>
              <a:gd name="connsiteX175" fmla="*/ 2301811 w 2919194"/>
              <a:gd name="connsiteY175" fmla="*/ 767129 h 2071748"/>
              <a:gd name="connsiteX176" fmla="*/ 2290156 w 2919194"/>
              <a:gd name="connsiteY176" fmla="*/ 773763 h 2071748"/>
              <a:gd name="connsiteX177" fmla="*/ 2306887 w 2919194"/>
              <a:gd name="connsiteY177" fmla="*/ 779712 h 2071748"/>
              <a:gd name="connsiteX178" fmla="*/ 2667754 w 2919194"/>
              <a:gd name="connsiteY178" fmla="*/ 996869 h 2071748"/>
              <a:gd name="connsiteX179" fmla="*/ 2311152 w 2919194"/>
              <a:gd name="connsiteY179" fmla="*/ 806783 h 2071748"/>
              <a:gd name="connsiteX180" fmla="*/ 2279338 w 2919194"/>
              <a:gd name="connsiteY180" fmla="*/ 779921 h 2071748"/>
              <a:gd name="connsiteX181" fmla="*/ 2229319 w 2919194"/>
              <a:gd name="connsiteY181" fmla="*/ 808391 h 2071748"/>
              <a:gd name="connsiteX182" fmla="*/ 2211192 w 2919194"/>
              <a:gd name="connsiteY182" fmla="*/ 817513 h 2071748"/>
              <a:gd name="connsiteX183" fmla="*/ 2231345 w 2919194"/>
              <a:gd name="connsiteY183" fmla="*/ 821724 h 2071748"/>
              <a:gd name="connsiteX184" fmla="*/ 2580162 w 2919194"/>
              <a:gd name="connsiteY184" fmla="*/ 1108587 h 2071748"/>
              <a:gd name="connsiteX185" fmla="*/ 2233669 w 2919194"/>
              <a:gd name="connsiteY185" fmla="*/ 868548 h 2071748"/>
              <a:gd name="connsiteX186" fmla="*/ 2202368 w 2919194"/>
              <a:gd name="connsiteY186" fmla="*/ 821953 h 2071748"/>
              <a:gd name="connsiteX187" fmla="*/ 2156650 w 2919194"/>
              <a:gd name="connsiteY187" fmla="*/ 844957 h 2071748"/>
              <a:gd name="connsiteX188" fmla="*/ 2154794 w 2919194"/>
              <a:gd name="connsiteY188" fmla="*/ 847664 h 2071748"/>
              <a:gd name="connsiteX189" fmla="*/ 2155367 w 2919194"/>
              <a:gd name="connsiteY189" fmla="*/ 845602 h 2071748"/>
              <a:gd name="connsiteX190" fmla="*/ 2148451 w 2919194"/>
              <a:gd name="connsiteY190" fmla="*/ 849083 h 2071748"/>
              <a:gd name="connsiteX191" fmla="*/ 2155295 w 2919194"/>
              <a:gd name="connsiteY191" fmla="*/ 853935 h 2071748"/>
              <a:gd name="connsiteX192" fmla="*/ 2460144 w 2919194"/>
              <a:gd name="connsiteY192" fmla="*/ 1253974 h 2071748"/>
              <a:gd name="connsiteX193" fmla="*/ 2178294 w 2919194"/>
              <a:gd name="connsiteY193" fmla="*/ 907959 h 2071748"/>
              <a:gd name="connsiteX194" fmla="*/ 2146614 w 2919194"/>
              <a:gd name="connsiteY194" fmla="*/ 850007 h 2071748"/>
              <a:gd name="connsiteX195" fmla="*/ 2079059 w 2919194"/>
              <a:gd name="connsiteY195" fmla="*/ 883999 h 2071748"/>
              <a:gd name="connsiteX196" fmla="*/ 2070655 w 2919194"/>
              <a:gd name="connsiteY196" fmla="*/ 887560 h 2071748"/>
              <a:gd name="connsiteX197" fmla="*/ 2085211 w 2919194"/>
              <a:gd name="connsiteY197" fmla="*/ 895441 h 2071748"/>
              <a:gd name="connsiteX198" fmla="*/ 2440430 w 2919194"/>
              <a:gd name="connsiteY198" fmla="*/ 1297188 h 2071748"/>
              <a:gd name="connsiteX199" fmla="*/ 2089564 w 2919194"/>
              <a:gd name="connsiteY199" fmla="*/ 961424 h 2071748"/>
              <a:gd name="connsiteX200" fmla="*/ 2058486 w 2919194"/>
              <a:gd name="connsiteY200" fmla="*/ 892718 h 2071748"/>
              <a:gd name="connsiteX201" fmla="*/ 1949235 w 2919194"/>
              <a:gd name="connsiteY201" fmla="*/ 939017 h 2071748"/>
              <a:gd name="connsiteX202" fmla="*/ 1904924 w 2919194"/>
              <a:gd name="connsiteY202" fmla="*/ 954862 h 2071748"/>
              <a:gd name="connsiteX203" fmla="*/ 1919548 w 2919194"/>
              <a:gd name="connsiteY203" fmla="*/ 963124 h 2071748"/>
              <a:gd name="connsiteX204" fmla="*/ 2352835 w 2919194"/>
              <a:gd name="connsiteY204" fmla="*/ 1369573 h 2071748"/>
              <a:gd name="connsiteX205" fmla="*/ 1937042 w 2919194"/>
              <a:gd name="connsiteY205" fmla="*/ 1019934 h 2071748"/>
              <a:gd name="connsiteX206" fmla="*/ 1893727 w 2919194"/>
              <a:gd name="connsiteY206" fmla="*/ 958865 h 2071748"/>
              <a:gd name="connsiteX207" fmla="*/ 1843584 w 2919194"/>
              <a:gd name="connsiteY207" fmla="*/ 976795 h 2071748"/>
              <a:gd name="connsiteX208" fmla="*/ 1770000 w 2919194"/>
              <a:gd name="connsiteY208" fmla="*/ 997282 h 2071748"/>
              <a:gd name="connsiteX209" fmla="*/ 1787949 w 2919194"/>
              <a:gd name="connsiteY209" fmla="*/ 1004831 h 2071748"/>
              <a:gd name="connsiteX210" fmla="*/ 2286195 w 2919194"/>
              <a:gd name="connsiteY210" fmla="*/ 1460963 h 2071748"/>
              <a:gd name="connsiteX211" fmla="*/ 1763579 w 2919194"/>
              <a:gd name="connsiteY211" fmla="*/ 1008899 h 2071748"/>
              <a:gd name="connsiteX212" fmla="*/ 1758191 w 2919194"/>
              <a:gd name="connsiteY212" fmla="*/ 1000570 h 2071748"/>
              <a:gd name="connsiteX213" fmla="*/ 1673827 w 2919194"/>
              <a:gd name="connsiteY213" fmla="*/ 1024058 h 2071748"/>
              <a:gd name="connsiteX214" fmla="*/ 1666436 w 2919194"/>
              <a:gd name="connsiteY214" fmla="*/ 1025335 h 2071748"/>
              <a:gd name="connsiteX215" fmla="*/ 1705506 w 2919194"/>
              <a:gd name="connsiteY215" fmla="*/ 1059887 h 2071748"/>
              <a:gd name="connsiteX216" fmla="*/ 2198531 w 2919194"/>
              <a:gd name="connsiteY216" fmla="*/ 1574613 h 2071748"/>
              <a:gd name="connsiteX217" fmla="*/ 1655321 w 2919194"/>
              <a:gd name="connsiteY217" fmla="*/ 1041814 h 2071748"/>
              <a:gd name="connsiteX218" fmla="*/ 1647407 w 2919194"/>
              <a:gd name="connsiteY218" fmla="*/ 1028621 h 2071748"/>
              <a:gd name="connsiteX219" fmla="*/ 1545183 w 2919194"/>
              <a:gd name="connsiteY219" fmla="*/ 1046277 h 2071748"/>
              <a:gd name="connsiteX220" fmla="*/ 1565851 w 2919194"/>
              <a:gd name="connsiteY220" fmla="*/ 1063774 h 2071748"/>
              <a:gd name="connsiteX221" fmla="*/ 2022657 w 2919194"/>
              <a:gd name="connsiteY221" fmla="*/ 1730862 h 2071748"/>
              <a:gd name="connsiteX222" fmla="*/ 1543280 w 2919194"/>
              <a:gd name="connsiteY222" fmla="*/ 1049859 h 2071748"/>
              <a:gd name="connsiteX223" fmla="*/ 1542238 w 2919194"/>
              <a:gd name="connsiteY223" fmla="*/ 1046786 h 2071748"/>
              <a:gd name="connsiteX224" fmla="*/ 1493070 w 2919194"/>
              <a:gd name="connsiteY224" fmla="*/ 1055277 h 2071748"/>
              <a:gd name="connsiteX225" fmla="*/ 1422348 w 2919194"/>
              <a:gd name="connsiteY225" fmla="*/ 1059389 h 2071748"/>
              <a:gd name="connsiteX226" fmla="*/ 1435463 w 2919194"/>
              <a:gd name="connsiteY226" fmla="*/ 1067115 h 2071748"/>
              <a:gd name="connsiteX227" fmla="*/ 1924904 w 2919194"/>
              <a:gd name="connsiteY227" fmla="*/ 1922565 h 2071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</a:cxnLst>
            <a:rect l="l" t="t" r="r" b="b"/>
            <a:pathLst>
              <a:path w="2919194" h="2071748">
                <a:moveTo>
                  <a:pt x="2903216" y="625866"/>
                </a:moveTo>
                <a:cubicBezTo>
                  <a:pt x="2869989" y="649453"/>
                  <a:pt x="2779105" y="696627"/>
                  <a:pt x="2577379" y="696627"/>
                </a:cubicBezTo>
                <a:cubicBezTo>
                  <a:pt x="2532693" y="696627"/>
                  <a:pt x="2482655" y="694300"/>
                  <a:pt x="2426487" y="688947"/>
                </a:cubicBezTo>
                <a:cubicBezTo>
                  <a:pt x="2426487" y="688947"/>
                  <a:pt x="2734632" y="600117"/>
                  <a:pt x="2865354" y="600117"/>
                </a:cubicBezTo>
                <a:cubicBezTo>
                  <a:pt x="2892118" y="600117"/>
                  <a:pt x="2911436" y="603763"/>
                  <a:pt x="2919194" y="612762"/>
                </a:cubicBezTo>
                <a:cubicBezTo>
                  <a:pt x="2918961" y="612762"/>
                  <a:pt x="2914292" y="618004"/>
                  <a:pt x="2903216" y="625866"/>
                </a:cubicBezTo>
                <a:close/>
                <a:moveTo>
                  <a:pt x="2764269" y="788638"/>
                </a:moveTo>
                <a:cubicBezTo>
                  <a:pt x="2764269" y="788638"/>
                  <a:pt x="2554106" y="782897"/>
                  <a:pt x="2385214" y="715558"/>
                </a:cubicBezTo>
                <a:cubicBezTo>
                  <a:pt x="2385214" y="715558"/>
                  <a:pt x="2438202" y="703998"/>
                  <a:pt x="2507945" y="703999"/>
                </a:cubicBezTo>
                <a:cubicBezTo>
                  <a:pt x="2589559" y="703999"/>
                  <a:pt x="2694137" y="719825"/>
                  <a:pt x="2764269" y="788638"/>
                </a:cubicBezTo>
                <a:close/>
                <a:moveTo>
                  <a:pt x="1924904" y="1922565"/>
                </a:moveTo>
                <a:cubicBezTo>
                  <a:pt x="1605907" y="1767211"/>
                  <a:pt x="1432485" y="1138106"/>
                  <a:pt x="1412053" y="1060075"/>
                </a:cubicBezTo>
                <a:lnTo>
                  <a:pt x="1412032" y="1059989"/>
                </a:lnTo>
                <a:lnTo>
                  <a:pt x="1313058" y="1065743"/>
                </a:lnTo>
                <a:lnTo>
                  <a:pt x="1316657" y="1072927"/>
                </a:lnTo>
                <a:cubicBezTo>
                  <a:pt x="1376289" y="1192544"/>
                  <a:pt x="1617592" y="1686360"/>
                  <a:pt x="1662055" y="1935283"/>
                </a:cubicBezTo>
                <a:cubicBezTo>
                  <a:pt x="1661037" y="1932883"/>
                  <a:pt x="1318821" y="1412140"/>
                  <a:pt x="1302128" y="1104786"/>
                </a:cubicBezTo>
                <a:lnTo>
                  <a:pt x="1302917" y="1066334"/>
                </a:lnTo>
                <a:lnTo>
                  <a:pt x="1264908" y="1068543"/>
                </a:lnTo>
                <a:lnTo>
                  <a:pt x="1204363" y="1065880"/>
                </a:lnTo>
                <a:lnTo>
                  <a:pt x="1208966" y="1085943"/>
                </a:lnTo>
                <a:cubicBezTo>
                  <a:pt x="1238077" y="1209328"/>
                  <a:pt x="1335920" y="1576076"/>
                  <a:pt x="1551556" y="1978418"/>
                </a:cubicBezTo>
                <a:cubicBezTo>
                  <a:pt x="1550975" y="1977836"/>
                  <a:pt x="1124032" y="1529141"/>
                  <a:pt x="1181062" y="1122564"/>
                </a:cubicBezTo>
                <a:lnTo>
                  <a:pt x="1193914" y="1065420"/>
                </a:lnTo>
                <a:lnTo>
                  <a:pt x="1096639" y="1061140"/>
                </a:lnTo>
                <a:lnTo>
                  <a:pt x="1094948" y="1060926"/>
                </a:lnTo>
                <a:lnTo>
                  <a:pt x="1095255" y="1066654"/>
                </a:lnTo>
                <a:cubicBezTo>
                  <a:pt x="1103708" y="1203589"/>
                  <a:pt x="1156724" y="1766401"/>
                  <a:pt x="1463958" y="2010845"/>
                </a:cubicBezTo>
                <a:cubicBezTo>
                  <a:pt x="1463958" y="2010845"/>
                  <a:pt x="939955" y="1698352"/>
                  <a:pt x="1060665" y="1149179"/>
                </a:cubicBezTo>
                <a:lnTo>
                  <a:pt x="1086814" y="1059894"/>
                </a:lnTo>
                <a:lnTo>
                  <a:pt x="974359" y="1045633"/>
                </a:lnTo>
                <a:lnTo>
                  <a:pt x="974377" y="1068866"/>
                </a:lnTo>
                <a:cubicBezTo>
                  <a:pt x="975375" y="1214033"/>
                  <a:pt x="993228" y="1641482"/>
                  <a:pt x="1223932" y="2071748"/>
                </a:cubicBezTo>
                <a:cubicBezTo>
                  <a:pt x="1222695" y="2070002"/>
                  <a:pt x="796596" y="1661805"/>
                  <a:pt x="937730" y="1125991"/>
                </a:cubicBezTo>
                <a:lnTo>
                  <a:pt x="964789" y="1044419"/>
                </a:lnTo>
                <a:lnTo>
                  <a:pt x="952891" y="1042911"/>
                </a:lnTo>
                <a:lnTo>
                  <a:pt x="867103" y="1023019"/>
                </a:lnTo>
                <a:lnTo>
                  <a:pt x="851475" y="1064746"/>
                </a:lnTo>
                <a:cubicBezTo>
                  <a:pt x="800771" y="1222990"/>
                  <a:pt x="740914" y="1594179"/>
                  <a:pt x="1072799" y="2031786"/>
                </a:cubicBezTo>
                <a:cubicBezTo>
                  <a:pt x="1072799" y="2031786"/>
                  <a:pt x="760464" y="1801918"/>
                  <a:pt x="747741" y="1449551"/>
                </a:cubicBezTo>
                <a:cubicBezTo>
                  <a:pt x="739790" y="1208327"/>
                  <a:pt x="795083" y="1086352"/>
                  <a:pt x="837690" y="1028792"/>
                </a:cubicBezTo>
                <a:lnTo>
                  <a:pt x="846721" y="1018293"/>
                </a:lnTo>
                <a:lnTo>
                  <a:pt x="732163" y="991730"/>
                </a:lnTo>
                <a:lnTo>
                  <a:pt x="715699" y="1038358"/>
                </a:lnTo>
                <a:cubicBezTo>
                  <a:pt x="664332" y="1200912"/>
                  <a:pt x="587427" y="1576727"/>
                  <a:pt x="794041" y="1982914"/>
                </a:cubicBezTo>
                <a:cubicBezTo>
                  <a:pt x="794041" y="1982914"/>
                  <a:pt x="518555" y="1765148"/>
                  <a:pt x="530580" y="1408282"/>
                </a:cubicBezTo>
                <a:cubicBezTo>
                  <a:pt x="535351" y="1250660"/>
                  <a:pt x="603311" y="1086622"/>
                  <a:pt x="675580" y="1004800"/>
                </a:cubicBezTo>
                <a:lnTo>
                  <a:pt x="699066" y="982981"/>
                </a:lnTo>
                <a:lnTo>
                  <a:pt x="602857" y="949593"/>
                </a:lnTo>
                <a:lnTo>
                  <a:pt x="600222" y="953906"/>
                </a:lnTo>
                <a:cubicBezTo>
                  <a:pt x="524135" y="1084094"/>
                  <a:pt x="340924" y="1480240"/>
                  <a:pt x="550890" y="2003859"/>
                </a:cubicBezTo>
                <a:cubicBezTo>
                  <a:pt x="550890" y="2003859"/>
                  <a:pt x="296272" y="1683843"/>
                  <a:pt x="356629" y="1268636"/>
                </a:cubicBezTo>
                <a:cubicBezTo>
                  <a:pt x="379224" y="1115853"/>
                  <a:pt x="480218" y="1013163"/>
                  <a:pt x="552785" y="957631"/>
                </a:cubicBezTo>
                <a:lnTo>
                  <a:pt x="576947" y="940601"/>
                </a:lnTo>
                <a:lnTo>
                  <a:pt x="530271" y="924403"/>
                </a:lnTo>
                <a:lnTo>
                  <a:pt x="480197" y="901117"/>
                </a:lnTo>
                <a:lnTo>
                  <a:pt x="475038" y="907013"/>
                </a:lnTo>
                <a:cubicBezTo>
                  <a:pt x="385288" y="1013207"/>
                  <a:pt x="48856" y="1471038"/>
                  <a:pt x="409921" y="2003234"/>
                </a:cubicBezTo>
                <a:cubicBezTo>
                  <a:pt x="409921" y="2003234"/>
                  <a:pt x="95646" y="1746678"/>
                  <a:pt x="156624" y="1333334"/>
                </a:cubicBezTo>
                <a:cubicBezTo>
                  <a:pt x="188509" y="1119098"/>
                  <a:pt x="294317" y="1008722"/>
                  <a:pt x="396940" y="940414"/>
                </a:cubicBezTo>
                <a:lnTo>
                  <a:pt x="472083" y="897344"/>
                </a:lnTo>
                <a:lnTo>
                  <a:pt x="270158" y="803444"/>
                </a:lnTo>
                <a:cubicBezTo>
                  <a:pt x="184698" y="757841"/>
                  <a:pt x="100378" y="707173"/>
                  <a:pt x="16883" y="652096"/>
                </a:cubicBezTo>
                <a:cubicBezTo>
                  <a:pt x="16883" y="652096"/>
                  <a:pt x="-16863" y="597945"/>
                  <a:pt x="11065" y="597945"/>
                </a:cubicBezTo>
                <a:cubicBezTo>
                  <a:pt x="22004" y="597945"/>
                  <a:pt x="42330" y="606246"/>
                  <a:pt x="77861" y="629210"/>
                </a:cubicBezTo>
                <a:cubicBezTo>
                  <a:pt x="84785" y="633836"/>
                  <a:pt x="181816" y="693303"/>
                  <a:pt x="335195" y="764733"/>
                </a:cubicBezTo>
                <a:lnTo>
                  <a:pt x="500789" y="836267"/>
                </a:lnTo>
                <a:lnTo>
                  <a:pt x="503148" y="818011"/>
                </a:lnTo>
                <a:cubicBezTo>
                  <a:pt x="528815" y="639554"/>
                  <a:pt x="636771" y="149642"/>
                  <a:pt x="1058212" y="0"/>
                </a:cubicBezTo>
                <a:cubicBezTo>
                  <a:pt x="1058212" y="0"/>
                  <a:pt x="782076" y="292174"/>
                  <a:pt x="577810" y="701635"/>
                </a:cubicBezTo>
                <a:lnTo>
                  <a:pt x="514625" y="841777"/>
                </a:lnTo>
                <a:lnTo>
                  <a:pt x="595460" y="872262"/>
                </a:lnTo>
                <a:lnTo>
                  <a:pt x="599694" y="863180"/>
                </a:lnTo>
                <a:cubicBezTo>
                  <a:pt x="676347" y="701163"/>
                  <a:pt x="906580" y="249043"/>
                  <a:pt x="1182037" y="34918"/>
                </a:cubicBezTo>
                <a:cubicBezTo>
                  <a:pt x="1182037" y="34991"/>
                  <a:pt x="855566" y="624253"/>
                  <a:pt x="618575" y="876769"/>
                </a:cubicBezTo>
                <a:lnTo>
                  <a:pt x="615502" y="879820"/>
                </a:lnTo>
                <a:lnTo>
                  <a:pt x="617747" y="880666"/>
                </a:lnTo>
                <a:lnTo>
                  <a:pt x="716014" y="912908"/>
                </a:lnTo>
                <a:lnTo>
                  <a:pt x="720708" y="893666"/>
                </a:lnTo>
                <a:cubicBezTo>
                  <a:pt x="826348" y="544277"/>
                  <a:pt x="1240374" y="130188"/>
                  <a:pt x="1240447" y="130188"/>
                </a:cubicBezTo>
                <a:cubicBezTo>
                  <a:pt x="1116081" y="409237"/>
                  <a:pt x="839609" y="784313"/>
                  <a:pt x="740304" y="915156"/>
                </a:cubicBezTo>
                <a:lnTo>
                  <a:pt x="736811" y="919731"/>
                </a:lnTo>
                <a:lnTo>
                  <a:pt x="755561" y="925883"/>
                </a:lnTo>
                <a:lnTo>
                  <a:pt x="864889" y="954870"/>
                </a:lnTo>
                <a:lnTo>
                  <a:pt x="865387" y="943194"/>
                </a:lnTo>
                <a:cubicBezTo>
                  <a:pt x="906902" y="551359"/>
                  <a:pt x="1301943" y="213979"/>
                  <a:pt x="1302670" y="213979"/>
                </a:cubicBezTo>
                <a:cubicBezTo>
                  <a:pt x="1181704" y="351121"/>
                  <a:pt x="994321" y="737175"/>
                  <a:pt x="908190" y="921632"/>
                </a:cubicBezTo>
                <a:lnTo>
                  <a:pt x="889714" y="961452"/>
                </a:lnTo>
                <a:lnTo>
                  <a:pt x="923841" y="970500"/>
                </a:lnTo>
                <a:lnTo>
                  <a:pt x="990766" y="982690"/>
                </a:lnTo>
                <a:lnTo>
                  <a:pt x="991100" y="969019"/>
                </a:lnTo>
                <a:cubicBezTo>
                  <a:pt x="1016746" y="663000"/>
                  <a:pt x="1305789" y="244543"/>
                  <a:pt x="1305862" y="244470"/>
                </a:cubicBezTo>
                <a:cubicBezTo>
                  <a:pt x="1239299" y="477126"/>
                  <a:pt x="1072149" y="849342"/>
                  <a:pt x="1011808" y="980744"/>
                </a:cubicBezTo>
                <a:lnTo>
                  <a:pt x="1009349" y="986075"/>
                </a:lnTo>
                <a:lnTo>
                  <a:pt x="1126399" y="1007393"/>
                </a:lnTo>
                <a:lnTo>
                  <a:pt x="1142575" y="1008507"/>
                </a:lnTo>
                <a:lnTo>
                  <a:pt x="1141388" y="959339"/>
                </a:lnTo>
                <a:cubicBezTo>
                  <a:pt x="1149789" y="713555"/>
                  <a:pt x="1344944" y="281323"/>
                  <a:pt x="1345215" y="281324"/>
                </a:cubicBezTo>
                <a:cubicBezTo>
                  <a:pt x="1329505" y="485611"/>
                  <a:pt x="1227739" y="816667"/>
                  <a:pt x="1177839" y="969427"/>
                </a:cubicBezTo>
                <a:lnTo>
                  <a:pt x="1164344" y="1010005"/>
                </a:lnTo>
                <a:lnTo>
                  <a:pt x="1230215" y="1014541"/>
                </a:lnTo>
                <a:lnTo>
                  <a:pt x="1231970" y="1003312"/>
                </a:lnTo>
                <a:cubicBezTo>
                  <a:pt x="1251395" y="881557"/>
                  <a:pt x="1336764" y="387801"/>
                  <a:pt x="1459495" y="280004"/>
                </a:cubicBezTo>
                <a:cubicBezTo>
                  <a:pt x="1459495" y="280076"/>
                  <a:pt x="1395333" y="804015"/>
                  <a:pt x="1256525" y="996651"/>
                </a:cubicBezTo>
                <a:lnTo>
                  <a:pt x="1240714" y="1015264"/>
                </a:lnTo>
                <a:lnTo>
                  <a:pt x="1313849" y="1020299"/>
                </a:lnTo>
                <a:lnTo>
                  <a:pt x="1332032" y="974285"/>
                </a:lnTo>
                <a:cubicBezTo>
                  <a:pt x="1384151" y="839890"/>
                  <a:pt x="1490469" y="547642"/>
                  <a:pt x="1507110" y="359995"/>
                </a:cubicBezTo>
                <a:cubicBezTo>
                  <a:pt x="1507110" y="360068"/>
                  <a:pt x="1647162" y="689817"/>
                  <a:pt x="1365442" y="987370"/>
                </a:cubicBezTo>
                <a:lnTo>
                  <a:pt x="1329604" y="1021385"/>
                </a:lnTo>
                <a:lnTo>
                  <a:pt x="1365529" y="1023858"/>
                </a:lnTo>
                <a:lnTo>
                  <a:pt x="1443516" y="1021050"/>
                </a:lnTo>
                <a:lnTo>
                  <a:pt x="1453342" y="990827"/>
                </a:lnTo>
                <a:cubicBezTo>
                  <a:pt x="1512607" y="815730"/>
                  <a:pt x="1679808" y="404517"/>
                  <a:pt x="1679808" y="404449"/>
                </a:cubicBezTo>
                <a:cubicBezTo>
                  <a:pt x="1711694" y="672564"/>
                  <a:pt x="1558246" y="901361"/>
                  <a:pt x="1479529" y="999003"/>
                </a:cubicBezTo>
                <a:lnTo>
                  <a:pt x="1461287" y="1020410"/>
                </a:lnTo>
                <a:lnTo>
                  <a:pt x="1479726" y="1019746"/>
                </a:lnTo>
                <a:lnTo>
                  <a:pt x="1563472" y="1009055"/>
                </a:lnTo>
                <a:lnTo>
                  <a:pt x="1580425" y="953545"/>
                </a:lnTo>
                <a:cubicBezTo>
                  <a:pt x="1650878" y="760831"/>
                  <a:pt x="1823961" y="473105"/>
                  <a:pt x="1823961" y="473037"/>
                </a:cubicBezTo>
                <a:cubicBezTo>
                  <a:pt x="1870626" y="681163"/>
                  <a:pt x="1697307" y="889944"/>
                  <a:pt x="1607731" y="981327"/>
                </a:cubicBezTo>
                <a:lnTo>
                  <a:pt x="1582906" y="1005442"/>
                </a:lnTo>
                <a:lnTo>
                  <a:pt x="1628083" y="995785"/>
                </a:lnTo>
                <a:lnTo>
                  <a:pt x="1625837" y="991835"/>
                </a:lnTo>
                <a:lnTo>
                  <a:pt x="1630118" y="995350"/>
                </a:lnTo>
                <a:lnTo>
                  <a:pt x="1665572" y="987771"/>
                </a:lnTo>
                <a:lnTo>
                  <a:pt x="1721645" y="970631"/>
                </a:lnTo>
                <a:lnTo>
                  <a:pt x="1728341" y="945286"/>
                </a:lnTo>
                <a:cubicBezTo>
                  <a:pt x="1782037" y="781538"/>
                  <a:pt x="1945921" y="451469"/>
                  <a:pt x="1946465" y="451469"/>
                </a:cubicBezTo>
                <a:cubicBezTo>
                  <a:pt x="1947677" y="724064"/>
                  <a:pt x="1856126" y="871683"/>
                  <a:pt x="1787294" y="944064"/>
                </a:cubicBezTo>
                <a:lnTo>
                  <a:pt x="1776786" y="953776"/>
                </a:lnTo>
                <a:lnTo>
                  <a:pt x="1865955" y="926519"/>
                </a:lnTo>
                <a:lnTo>
                  <a:pt x="1887668" y="918281"/>
                </a:lnTo>
                <a:lnTo>
                  <a:pt x="1896009" y="867439"/>
                </a:lnTo>
                <a:cubicBezTo>
                  <a:pt x="1936407" y="684935"/>
                  <a:pt x="2048726" y="468613"/>
                  <a:pt x="2048726" y="468613"/>
                </a:cubicBezTo>
                <a:cubicBezTo>
                  <a:pt x="2055358" y="674819"/>
                  <a:pt x="1959179" y="838478"/>
                  <a:pt x="1910675" y="907419"/>
                </a:cubicBezTo>
                <a:lnTo>
                  <a:pt x="1908465" y="910391"/>
                </a:lnTo>
                <a:lnTo>
                  <a:pt x="1999063" y="876020"/>
                </a:lnTo>
                <a:lnTo>
                  <a:pt x="2022722" y="865873"/>
                </a:lnTo>
                <a:lnTo>
                  <a:pt x="2025134" y="820764"/>
                </a:lnTo>
                <a:cubicBezTo>
                  <a:pt x="2049307" y="649100"/>
                  <a:pt x="2171589" y="422917"/>
                  <a:pt x="2171928" y="422918"/>
                </a:cubicBezTo>
                <a:cubicBezTo>
                  <a:pt x="2199508" y="578154"/>
                  <a:pt x="2101059" y="763370"/>
                  <a:pt x="2050110" y="846275"/>
                </a:cubicBezTo>
                <a:lnTo>
                  <a:pt x="2043170" y="857102"/>
                </a:lnTo>
                <a:lnTo>
                  <a:pt x="2165738" y="804534"/>
                </a:lnTo>
                <a:lnTo>
                  <a:pt x="2166928" y="803979"/>
                </a:lnTo>
                <a:lnTo>
                  <a:pt x="2169877" y="793361"/>
                </a:lnTo>
                <a:cubicBezTo>
                  <a:pt x="2211670" y="653116"/>
                  <a:pt x="2293815" y="432449"/>
                  <a:pt x="2293815" y="432381"/>
                </a:cubicBezTo>
                <a:cubicBezTo>
                  <a:pt x="2310059" y="547877"/>
                  <a:pt x="2251693" y="681223"/>
                  <a:pt x="2205634" y="764991"/>
                </a:cubicBezTo>
                <a:lnTo>
                  <a:pt x="2188922" y="793719"/>
                </a:lnTo>
                <a:lnTo>
                  <a:pt x="2246672" y="766780"/>
                </a:lnTo>
                <a:lnTo>
                  <a:pt x="2297806" y="639642"/>
                </a:lnTo>
                <a:cubicBezTo>
                  <a:pt x="2358733" y="512600"/>
                  <a:pt x="2429194" y="419737"/>
                  <a:pt x="2429660" y="419737"/>
                </a:cubicBezTo>
                <a:cubicBezTo>
                  <a:pt x="2455377" y="573054"/>
                  <a:pt x="2337524" y="696739"/>
                  <a:pt x="2276990" y="749000"/>
                </a:cubicBezTo>
                <a:lnTo>
                  <a:pt x="2266659" y="757406"/>
                </a:lnTo>
                <a:lnTo>
                  <a:pt x="2349307" y="716849"/>
                </a:lnTo>
                <a:lnTo>
                  <a:pt x="2394120" y="693879"/>
                </a:lnTo>
                <a:lnTo>
                  <a:pt x="2414030" y="645425"/>
                </a:lnTo>
                <a:cubicBezTo>
                  <a:pt x="2488975" y="488558"/>
                  <a:pt x="2609975" y="381644"/>
                  <a:pt x="2610043" y="381644"/>
                </a:cubicBezTo>
                <a:cubicBezTo>
                  <a:pt x="2604467" y="475661"/>
                  <a:pt x="2518038" y="582587"/>
                  <a:pt x="2454001" y="649561"/>
                </a:cubicBezTo>
                <a:lnTo>
                  <a:pt x="2426205" y="677403"/>
                </a:lnTo>
                <a:lnTo>
                  <a:pt x="2454360" y="662498"/>
                </a:lnTo>
                <a:lnTo>
                  <a:pt x="2556443" y="566552"/>
                </a:lnTo>
                <a:cubicBezTo>
                  <a:pt x="2660932" y="482340"/>
                  <a:pt x="2757447" y="438745"/>
                  <a:pt x="2757912" y="438745"/>
                </a:cubicBezTo>
                <a:cubicBezTo>
                  <a:pt x="2722245" y="559712"/>
                  <a:pt x="2568316" y="626042"/>
                  <a:pt x="2493582" y="651647"/>
                </a:cubicBezTo>
                <a:lnTo>
                  <a:pt x="2464580" y="660850"/>
                </a:lnTo>
                <a:lnTo>
                  <a:pt x="2439750" y="678683"/>
                </a:lnTo>
                <a:lnTo>
                  <a:pt x="2386359" y="714542"/>
                </a:lnTo>
                <a:lnTo>
                  <a:pt x="2385217" y="715546"/>
                </a:lnTo>
                <a:lnTo>
                  <a:pt x="2385352" y="715218"/>
                </a:lnTo>
                <a:lnTo>
                  <a:pt x="2381462" y="717831"/>
                </a:lnTo>
                <a:lnTo>
                  <a:pt x="2352729" y="735615"/>
                </a:lnTo>
                <a:lnTo>
                  <a:pt x="2371249" y="738594"/>
                </a:lnTo>
                <a:cubicBezTo>
                  <a:pt x="2463512" y="754693"/>
                  <a:pt x="2658269" y="797662"/>
                  <a:pt x="2740135" y="883833"/>
                </a:cubicBezTo>
                <a:cubicBezTo>
                  <a:pt x="2740135" y="883833"/>
                  <a:pt x="2509735" y="812855"/>
                  <a:pt x="2373034" y="754727"/>
                </a:cubicBezTo>
                <a:lnTo>
                  <a:pt x="2343674" y="741219"/>
                </a:lnTo>
                <a:lnTo>
                  <a:pt x="2301811" y="767129"/>
                </a:lnTo>
                <a:lnTo>
                  <a:pt x="2290156" y="773763"/>
                </a:lnTo>
                <a:lnTo>
                  <a:pt x="2306887" y="779712"/>
                </a:lnTo>
                <a:cubicBezTo>
                  <a:pt x="2394316" y="812103"/>
                  <a:pt x="2580129" y="890216"/>
                  <a:pt x="2667754" y="996869"/>
                </a:cubicBezTo>
                <a:cubicBezTo>
                  <a:pt x="2667754" y="996869"/>
                  <a:pt x="2446086" y="907417"/>
                  <a:pt x="2311152" y="806783"/>
                </a:cubicBezTo>
                <a:lnTo>
                  <a:pt x="2279338" y="779921"/>
                </a:lnTo>
                <a:lnTo>
                  <a:pt x="2229319" y="808391"/>
                </a:lnTo>
                <a:lnTo>
                  <a:pt x="2211192" y="817513"/>
                </a:lnTo>
                <a:lnTo>
                  <a:pt x="2231345" y="821724"/>
                </a:lnTo>
                <a:cubicBezTo>
                  <a:pt x="2307198" y="845212"/>
                  <a:pt x="2505899" y="949131"/>
                  <a:pt x="2580162" y="1108587"/>
                </a:cubicBezTo>
                <a:cubicBezTo>
                  <a:pt x="2580162" y="1108587"/>
                  <a:pt x="2332238" y="982250"/>
                  <a:pt x="2233669" y="868548"/>
                </a:cubicBezTo>
                <a:lnTo>
                  <a:pt x="2202368" y="821953"/>
                </a:lnTo>
                <a:lnTo>
                  <a:pt x="2156650" y="844957"/>
                </a:lnTo>
                <a:lnTo>
                  <a:pt x="2154794" y="847664"/>
                </a:lnTo>
                <a:lnTo>
                  <a:pt x="2155367" y="845602"/>
                </a:lnTo>
                <a:lnTo>
                  <a:pt x="2148451" y="849083"/>
                </a:lnTo>
                <a:lnTo>
                  <a:pt x="2155295" y="853935"/>
                </a:lnTo>
                <a:cubicBezTo>
                  <a:pt x="2203167" y="888776"/>
                  <a:pt x="2398507" y="1041231"/>
                  <a:pt x="2460144" y="1253974"/>
                </a:cubicBezTo>
                <a:cubicBezTo>
                  <a:pt x="2459125" y="1252413"/>
                  <a:pt x="2272076" y="1059237"/>
                  <a:pt x="2178294" y="907959"/>
                </a:cubicBezTo>
                <a:lnTo>
                  <a:pt x="2146614" y="850007"/>
                </a:lnTo>
                <a:lnTo>
                  <a:pt x="2079059" y="883999"/>
                </a:lnTo>
                <a:lnTo>
                  <a:pt x="2070655" y="887560"/>
                </a:lnTo>
                <a:lnTo>
                  <a:pt x="2085211" y="895441"/>
                </a:lnTo>
                <a:cubicBezTo>
                  <a:pt x="2148807" y="932937"/>
                  <a:pt x="2294269" y="1040070"/>
                  <a:pt x="2440430" y="1297188"/>
                </a:cubicBezTo>
                <a:cubicBezTo>
                  <a:pt x="2440430" y="1297188"/>
                  <a:pt x="2198862" y="1150359"/>
                  <a:pt x="2089564" y="961424"/>
                </a:cubicBezTo>
                <a:lnTo>
                  <a:pt x="2058486" y="892718"/>
                </a:lnTo>
                <a:lnTo>
                  <a:pt x="1949235" y="939017"/>
                </a:lnTo>
                <a:lnTo>
                  <a:pt x="1904924" y="954862"/>
                </a:lnTo>
                <a:lnTo>
                  <a:pt x="1919548" y="963124"/>
                </a:lnTo>
                <a:cubicBezTo>
                  <a:pt x="1990577" y="1005744"/>
                  <a:pt x="2156170" y="1121939"/>
                  <a:pt x="2352835" y="1369573"/>
                </a:cubicBezTo>
                <a:cubicBezTo>
                  <a:pt x="2352835" y="1369573"/>
                  <a:pt x="2084480" y="1199461"/>
                  <a:pt x="1937042" y="1019934"/>
                </a:cubicBezTo>
                <a:lnTo>
                  <a:pt x="1893727" y="958865"/>
                </a:lnTo>
                <a:lnTo>
                  <a:pt x="1843584" y="976795"/>
                </a:lnTo>
                <a:lnTo>
                  <a:pt x="1770000" y="997282"/>
                </a:lnTo>
                <a:lnTo>
                  <a:pt x="1787949" y="1004831"/>
                </a:lnTo>
                <a:cubicBezTo>
                  <a:pt x="1980930" y="1101083"/>
                  <a:pt x="2286195" y="1460963"/>
                  <a:pt x="2286195" y="1460963"/>
                </a:cubicBezTo>
                <a:cubicBezTo>
                  <a:pt x="2064492" y="1447115"/>
                  <a:pt x="1820991" y="1096369"/>
                  <a:pt x="1763579" y="1008899"/>
                </a:cubicBezTo>
                <a:lnTo>
                  <a:pt x="1758191" y="1000570"/>
                </a:lnTo>
                <a:lnTo>
                  <a:pt x="1673827" y="1024058"/>
                </a:lnTo>
                <a:lnTo>
                  <a:pt x="1666436" y="1025335"/>
                </a:lnTo>
                <a:lnTo>
                  <a:pt x="1705506" y="1059887"/>
                </a:lnTo>
                <a:cubicBezTo>
                  <a:pt x="1906891" y="1243119"/>
                  <a:pt x="2198531" y="1574613"/>
                  <a:pt x="2198531" y="1574613"/>
                </a:cubicBezTo>
                <a:cubicBezTo>
                  <a:pt x="1976715" y="1538559"/>
                  <a:pt x="1737333" y="1176368"/>
                  <a:pt x="1655321" y="1041814"/>
                </a:cubicBezTo>
                <a:lnTo>
                  <a:pt x="1647407" y="1028621"/>
                </a:lnTo>
                <a:lnTo>
                  <a:pt x="1545183" y="1046277"/>
                </a:lnTo>
                <a:lnTo>
                  <a:pt x="1565851" y="1063774"/>
                </a:lnTo>
                <a:cubicBezTo>
                  <a:pt x="1703655" y="1196482"/>
                  <a:pt x="2019676" y="1710570"/>
                  <a:pt x="2022657" y="1730862"/>
                </a:cubicBezTo>
                <a:cubicBezTo>
                  <a:pt x="1771518" y="1691587"/>
                  <a:pt x="1567767" y="1121083"/>
                  <a:pt x="1543280" y="1049859"/>
                </a:cubicBezTo>
                <a:lnTo>
                  <a:pt x="1542238" y="1046786"/>
                </a:lnTo>
                <a:lnTo>
                  <a:pt x="1493070" y="1055277"/>
                </a:lnTo>
                <a:lnTo>
                  <a:pt x="1422348" y="1059389"/>
                </a:lnTo>
                <a:lnTo>
                  <a:pt x="1435463" y="1067115"/>
                </a:lnTo>
                <a:cubicBezTo>
                  <a:pt x="1576160" y="1180268"/>
                  <a:pt x="1907086" y="1841032"/>
                  <a:pt x="1924904" y="192256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4A6C1C5-A274-48DE-A52D-4399CFDC891D}"/>
              </a:ext>
            </a:extLst>
          </p:cNvPr>
          <p:cNvGrpSpPr/>
          <p:nvPr/>
        </p:nvGrpSpPr>
        <p:grpSpPr>
          <a:xfrm>
            <a:off x="11239757" y="4393464"/>
            <a:ext cx="405916" cy="405916"/>
            <a:chOff x="8502678" y="4119149"/>
            <a:chExt cx="405916" cy="40591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5FB5927-2CD0-46AD-B63D-DAAEA402673F}"/>
                </a:ext>
              </a:extLst>
            </p:cNvPr>
            <p:cNvSpPr/>
            <p:nvPr/>
          </p:nvSpPr>
          <p:spPr>
            <a:xfrm>
              <a:off x="8502678" y="4119149"/>
              <a:ext cx="405916" cy="405916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508000" dist="228600" dir="2700000" sx="95000" sy="95000" algn="tl" rotWithShape="0">
                <a:prstClr val="black">
                  <a:alpha val="2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6"/>
                </a:solidFill>
              </a:endParaRPr>
            </a:p>
          </p:txBody>
        </p:sp>
        <p:grpSp>
          <p:nvGrpSpPr>
            <p:cNvPr id="2" name="Graphic 138">
              <a:extLst>
                <a:ext uri="{FF2B5EF4-FFF2-40B4-BE49-F238E27FC236}">
                  <a16:creationId xmlns:a16="http://schemas.microsoft.com/office/drawing/2014/main" id="{F95C454A-2059-4DAA-B074-717938709D91}"/>
                </a:ext>
              </a:extLst>
            </p:cNvPr>
            <p:cNvGrpSpPr/>
            <p:nvPr/>
          </p:nvGrpSpPr>
          <p:grpSpPr>
            <a:xfrm>
              <a:off x="8574476" y="4202854"/>
              <a:ext cx="262320" cy="262320"/>
              <a:chOff x="8574476" y="4200473"/>
              <a:chExt cx="262320" cy="262320"/>
            </a:xfrm>
            <a:solidFill>
              <a:srgbClr val="FEFDF8"/>
            </a:solidFill>
          </p:grpSpPr>
          <p:sp>
            <p:nvSpPr>
              <p:cNvPr id="3" name="Freeform: Shape 2">
                <a:extLst>
                  <a:ext uri="{FF2B5EF4-FFF2-40B4-BE49-F238E27FC236}">
                    <a16:creationId xmlns:a16="http://schemas.microsoft.com/office/drawing/2014/main" id="{15905FD1-A502-4B28-A991-86E684081361}"/>
                  </a:ext>
                </a:extLst>
              </p:cNvPr>
              <p:cNvSpPr/>
              <p:nvPr/>
            </p:nvSpPr>
            <p:spPr>
              <a:xfrm>
                <a:off x="8574476" y="4200473"/>
                <a:ext cx="245804" cy="245804"/>
              </a:xfrm>
              <a:custGeom>
                <a:avLst/>
                <a:gdLst>
                  <a:gd name="connsiteX0" fmla="*/ 238604 w 245804"/>
                  <a:gd name="connsiteY0" fmla="*/ 212676 h 245804"/>
                  <a:gd name="connsiteX1" fmla="*/ 238604 w 245804"/>
                  <a:gd name="connsiteY1" fmla="*/ 225074 h 245804"/>
                  <a:gd name="connsiteX2" fmla="*/ 225073 w 245804"/>
                  <a:gd name="connsiteY2" fmla="*/ 238604 h 245804"/>
                  <a:gd name="connsiteX3" fmla="*/ 114125 w 245804"/>
                  <a:gd name="connsiteY3" fmla="*/ 238604 h 245804"/>
                  <a:gd name="connsiteX4" fmla="*/ 100593 w 245804"/>
                  <a:gd name="connsiteY4" fmla="*/ 225074 h 245804"/>
                  <a:gd name="connsiteX5" fmla="*/ 100593 w 245804"/>
                  <a:gd name="connsiteY5" fmla="*/ 150734 h 245804"/>
                  <a:gd name="connsiteX6" fmla="*/ 118565 w 245804"/>
                  <a:gd name="connsiteY6" fmla="*/ 150734 h 245804"/>
                  <a:gd name="connsiteX7" fmla="*/ 118565 w 245804"/>
                  <a:gd name="connsiteY7" fmla="*/ 143533 h 245804"/>
                  <a:gd name="connsiteX8" fmla="*/ 100593 w 245804"/>
                  <a:gd name="connsiteY8" fmla="*/ 143533 h 245804"/>
                  <a:gd name="connsiteX9" fmla="*/ 100593 w 245804"/>
                  <a:gd name="connsiteY9" fmla="*/ 125851 h 245804"/>
                  <a:gd name="connsiteX10" fmla="*/ 114125 w 245804"/>
                  <a:gd name="connsiteY10" fmla="*/ 112323 h 245804"/>
                  <a:gd name="connsiteX11" fmla="*/ 117605 w 245804"/>
                  <a:gd name="connsiteY11" fmla="*/ 112323 h 245804"/>
                  <a:gd name="connsiteX12" fmla="*/ 117605 w 245804"/>
                  <a:gd name="connsiteY12" fmla="*/ 120005 h 245804"/>
                  <a:gd name="connsiteX13" fmla="*/ 135850 w 245804"/>
                  <a:gd name="connsiteY13" fmla="*/ 120005 h 245804"/>
                  <a:gd name="connsiteX14" fmla="*/ 135850 w 245804"/>
                  <a:gd name="connsiteY14" fmla="*/ 112323 h 245804"/>
                  <a:gd name="connsiteX15" fmla="*/ 160337 w 245804"/>
                  <a:gd name="connsiteY15" fmla="*/ 112323 h 245804"/>
                  <a:gd name="connsiteX16" fmla="*/ 160337 w 245804"/>
                  <a:gd name="connsiteY16" fmla="*/ 119525 h 245804"/>
                  <a:gd name="connsiteX17" fmla="*/ 178584 w 245804"/>
                  <a:gd name="connsiteY17" fmla="*/ 119525 h 245804"/>
                  <a:gd name="connsiteX18" fmla="*/ 178584 w 245804"/>
                  <a:gd name="connsiteY18" fmla="*/ 112323 h 245804"/>
                  <a:gd name="connsiteX19" fmla="*/ 203074 w 245804"/>
                  <a:gd name="connsiteY19" fmla="*/ 112323 h 245804"/>
                  <a:gd name="connsiteX20" fmla="*/ 203074 w 245804"/>
                  <a:gd name="connsiteY20" fmla="*/ 119045 h 245804"/>
                  <a:gd name="connsiteX21" fmla="*/ 221317 w 245804"/>
                  <a:gd name="connsiteY21" fmla="*/ 119045 h 245804"/>
                  <a:gd name="connsiteX22" fmla="*/ 221317 w 245804"/>
                  <a:gd name="connsiteY22" fmla="*/ 112323 h 245804"/>
                  <a:gd name="connsiteX23" fmla="*/ 225074 w 245804"/>
                  <a:gd name="connsiteY23" fmla="*/ 112323 h 245804"/>
                  <a:gd name="connsiteX24" fmla="*/ 238604 w 245804"/>
                  <a:gd name="connsiteY24" fmla="*/ 125851 h 245804"/>
                  <a:gd name="connsiteX25" fmla="*/ 238604 w 245804"/>
                  <a:gd name="connsiteY25" fmla="*/ 143533 h 245804"/>
                  <a:gd name="connsiteX26" fmla="*/ 138252 w 245804"/>
                  <a:gd name="connsiteY26" fmla="*/ 143533 h 245804"/>
                  <a:gd name="connsiteX27" fmla="*/ 138252 w 245804"/>
                  <a:gd name="connsiteY27" fmla="*/ 150734 h 245804"/>
                  <a:gd name="connsiteX28" fmla="*/ 238604 w 245804"/>
                  <a:gd name="connsiteY28" fmla="*/ 150734 h 245804"/>
                  <a:gd name="connsiteX29" fmla="*/ 238604 w 245804"/>
                  <a:gd name="connsiteY29" fmla="*/ 194428 h 245804"/>
                  <a:gd name="connsiteX30" fmla="*/ 245805 w 245804"/>
                  <a:gd name="connsiteY30" fmla="*/ 194428 h 245804"/>
                  <a:gd name="connsiteX31" fmla="*/ 245805 w 245804"/>
                  <a:gd name="connsiteY31" fmla="*/ 125851 h 245804"/>
                  <a:gd name="connsiteX32" fmla="*/ 225073 w 245804"/>
                  <a:gd name="connsiteY32" fmla="*/ 105121 h 245804"/>
                  <a:gd name="connsiteX33" fmla="*/ 221317 w 245804"/>
                  <a:gd name="connsiteY33" fmla="*/ 105121 h 245804"/>
                  <a:gd name="connsiteX34" fmla="*/ 221317 w 245804"/>
                  <a:gd name="connsiteY34" fmla="*/ 97917 h 245804"/>
                  <a:gd name="connsiteX35" fmla="*/ 203071 w 245804"/>
                  <a:gd name="connsiteY35" fmla="*/ 97917 h 245804"/>
                  <a:gd name="connsiteX36" fmla="*/ 203071 w 245804"/>
                  <a:gd name="connsiteY36" fmla="*/ 105121 h 245804"/>
                  <a:gd name="connsiteX37" fmla="*/ 178584 w 245804"/>
                  <a:gd name="connsiteY37" fmla="*/ 105121 h 245804"/>
                  <a:gd name="connsiteX38" fmla="*/ 178584 w 245804"/>
                  <a:gd name="connsiteY38" fmla="*/ 98397 h 245804"/>
                  <a:gd name="connsiteX39" fmla="*/ 177514 w 245804"/>
                  <a:gd name="connsiteY39" fmla="*/ 82522 h 245804"/>
                  <a:gd name="connsiteX40" fmla="*/ 174050 w 245804"/>
                  <a:gd name="connsiteY40" fmla="*/ 63618 h 245804"/>
                  <a:gd name="connsiteX41" fmla="*/ 155891 w 245804"/>
                  <a:gd name="connsiteY41" fmla="*/ 30636 h 245804"/>
                  <a:gd name="connsiteX42" fmla="*/ 88876 w 245804"/>
                  <a:gd name="connsiteY42" fmla="*/ 0 h 245804"/>
                  <a:gd name="connsiteX43" fmla="*/ 28235 w 245804"/>
                  <a:gd name="connsiteY43" fmla="*/ 23961 h 245804"/>
                  <a:gd name="connsiteX44" fmla="*/ 33156 w 245804"/>
                  <a:gd name="connsiteY44" fmla="*/ 29219 h 245804"/>
                  <a:gd name="connsiteX45" fmla="*/ 88876 w 245804"/>
                  <a:gd name="connsiteY45" fmla="*/ 7201 h 245804"/>
                  <a:gd name="connsiteX46" fmla="*/ 89953 w 245804"/>
                  <a:gd name="connsiteY46" fmla="*/ 7215 h 245804"/>
                  <a:gd name="connsiteX47" fmla="*/ 75882 w 245804"/>
                  <a:gd name="connsiteY47" fmla="*/ 33779 h 245804"/>
                  <a:gd name="connsiteX48" fmla="*/ 58973 w 245804"/>
                  <a:gd name="connsiteY48" fmla="*/ 74657 h 245804"/>
                  <a:gd name="connsiteX49" fmla="*/ 94682 w 245804"/>
                  <a:gd name="connsiteY49" fmla="*/ 84729 h 245804"/>
                  <a:gd name="connsiteX50" fmla="*/ 103165 w 245804"/>
                  <a:gd name="connsiteY50" fmla="*/ 83939 h 245804"/>
                  <a:gd name="connsiteX51" fmla="*/ 106291 w 245804"/>
                  <a:gd name="connsiteY51" fmla="*/ 106662 h 245804"/>
                  <a:gd name="connsiteX52" fmla="*/ 93392 w 245804"/>
                  <a:gd name="connsiteY52" fmla="*/ 125851 h 245804"/>
                  <a:gd name="connsiteX53" fmla="*/ 93392 w 245804"/>
                  <a:gd name="connsiteY53" fmla="*/ 170878 h 245804"/>
                  <a:gd name="connsiteX54" fmla="*/ 88876 w 245804"/>
                  <a:gd name="connsiteY54" fmla="*/ 171004 h 245804"/>
                  <a:gd name="connsiteX55" fmla="*/ 42056 w 245804"/>
                  <a:gd name="connsiteY55" fmla="*/ 156173 h 245804"/>
                  <a:gd name="connsiteX56" fmla="*/ 35238 w 245804"/>
                  <a:gd name="connsiteY56" fmla="*/ 125819 h 245804"/>
                  <a:gd name="connsiteX57" fmla="*/ 39684 w 245804"/>
                  <a:gd name="connsiteY57" fmla="*/ 111617 h 245804"/>
                  <a:gd name="connsiteX58" fmla="*/ 44570 w 245804"/>
                  <a:gd name="connsiteY58" fmla="*/ 90248 h 245804"/>
                  <a:gd name="connsiteX59" fmla="*/ 37655 w 245804"/>
                  <a:gd name="connsiteY59" fmla="*/ 84351 h 245804"/>
                  <a:gd name="connsiteX60" fmla="*/ 27122 w 245804"/>
                  <a:gd name="connsiteY60" fmla="*/ 80557 h 245804"/>
                  <a:gd name="connsiteX61" fmla="*/ 20411 w 245804"/>
                  <a:gd name="connsiteY61" fmla="*/ 69899 h 245804"/>
                  <a:gd name="connsiteX62" fmla="*/ 13184 w 245804"/>
                  <a:gd name="connsiteY62" fmla="*/ 58310 h 245804"/>
                  <a:gd name="connsiteX63" fmla="*/ 20569 w 245804"/>
                  <a:gd name="connsiteY63" fmla="*/ 44183 h 245804"/>
                  <a:gd name="connsiteX64" fmla="*/ 14547 w 245804"/>
                  <a:gd name="connsiteY64" fmla="*/ 40238 h 245804"/>
                  <a:gd name="connsiteX65" fmla="*/ 0 w 245804"/>
                  <a:gd name="connsiteY65" fmla="*/ 89103 h 245804"/>
                  <a:gd name="connsiteX66" fmla="*/ 88876 w 245804"/>
                  <a:gd name="connsiteY66" fmla="*/ 178206 h 245804"/>
                  <a:gd name="connsiteX67" fmla="*/ 93392 w 245804"/>
                  <a:gd name="connsiteY67" fmla="*/ 178091 h 245804"/>
                  <a:gd name="connsiteX68" fmla="*/ 93392 w 245804"/>
                  <a:gd name="connsiteY68" fmla="*/ 225074 h 245804"/>
                  <a:gd name="connsiteX69" fmla="*/ 114125 w 245804"/>
                  <a:gd name="connsiteY69" fmla="*/ 245805 h 245804"/>
                  <a:gd name="connsiteX70" fmla="*/ 225073 w 245804"/>
                  <a:gd name="connsiteY70" fmla="*/ 245805 h 245804"/>
                  <a:gd name="connsiteX71" fmla="*/ 245805 w 245804"/>
                  <a:gd name="connsiteY71" fmla="*/ 225074 h 245804"/>
                  <a:gd name="connsiteX72" fmla="*/ 245805 w 245804"/>
                  <a:gd name="connsiteY72" fmla="*/ 212676 h 245804"/>
                  <a:gd name="connsiteX73" fmla="*/ 238604 w 245804"/>
                  <a:gd name="connsiteY73" fmla="*/ 212676 h 245804"/>
                  <a:gd name="connsiteX74" fmla="*/ 7201 w 245804"/>
                  <a:gd name="connsiteY74" fmla="*/ 89103 h 245804"/>
                  <a:gd name="connsiteX75" fmla="*/ 10325 w 245804"/>
                  <a:gd name="connsiteY75" fmla="*/ 66644 h 245804"/>
                  <a:gd name="connsiteX76" fmla="*/ 14074 w 245804"/>
                  <a:gd name="connsiteY76" fmla="*/ 73321 h 245804"/>
                  <a:gd name="connsiteX77" fmla="*/ 22552 w 245804"/>
                  <a:gd name="connsiteY77" fmla="*/ 86125 h 245804"/>
                  <a:gd name="connsiteX78" fmla="*/ 37666 w 245804"/>
                  <a:gd name="connsiteY78" fmla="*/ 92804 h 245804"/>
                  <a:gd name="connsiteX79" fmla="*/ 33179 w 245804"/>
                  <a:gd name="connsiteY79" fmla="*/ 108531 h 245804"/>
                  <a:gd name="connsiteX80" fmla="*/ 29213 w 245804"/>
                  <a:gd name="connsiteY80" fmla="*/ 129768 h 245804"/>
                  <a:gd name="connsiteX81" fmla="*/ 35310 w 245804"/>
                  <a:gd name="connsiteY81" fmla="*/ 150880 h 245804"/>
                  <a:gd name="connsiteX82" fmla="*/ 7201 w 245804"/>
                  <a:gd name="connsiteY82" fmla="*/ 89103 h 245804"/>
                  <a:gd name="connsiteX83" fmla="*/ 126728 w 245804"/>
                  <a:gd name="connsiteY83" fmla="*/ 121926 h 245804"/>
                  <a:gd name="connsiteX84" fmla="*/ 124806 w 245804"/>
                  <a:gd name="connsiteY84" fmla="*/ 120005 h 245804"/>
                  <a:gd name="connsiteX85" fmla="*/ 124806 w 245804"/>
                  <a:gd name="connsiteY85" fmla="*/ 98880 h 245804"/>
                  <a:gd name="connsiteX86" fmla="*/ 126728 w 245804"/>
                  <a:gd name="connsiteY86" fmla="*/ 96957 h 245804"/>
                  <a:gd name="connsiteX87" fmla="*/ 128649 w 245804"/>
                  <a:gd name="connsiteY87" fmla="*/ 98880 h 245804"/>
                  <a:gd name="connsiteX88" fmla="*/ 128649 w 245804"/>
                  <a:gd name="connsiteY88" fmla="*/ 120005 h 245804"/>
                  <a:gd name="connsiteX89" fmla="*/ 126728 w 245804"/>
                  <a:gd name="connsiteY89" fmla="*/ 121926 h 245804"/>
                  <a:gd name="connsiteX90" fmla="*/ 149097 w 245804"/>
                  <a:gd name="connsiteY90" fmla="*/ 86548 h 245804"/>
                  <a:gd name="connsiteX91" fmla="*/ 168337 w 245804"/>
                  <a:gd name="connsiteY91" fmla="*/ 70129 h 245804"/>
                  <a:gd name="connsiteX92" fmla="*/ 170553 w 245804"/>
                  <a:gd name="connsiteY92" fmla="*/ 89103 h 245804"/>
                  <a:gd name="connsiteX93" fmla="*/ 170550 w 245804"/>
                  <a:gd name="connsiteY93" fmla="*/ 89347 h 245804"/>
                  <a:gd name="connsiteX94" fmla="*/ 169462 w 245804"/>
                  <a:gd name="connsiteY94" fmla="*/ 89275 h 245804"/>
                  <a:gd name="connsiteX95" fmla="*/ 160341 w 245804"/>
                  <a:gd name="connsiteY95" fmla="*/ 98397 h 245804"/>
                  <a:gd name="connsiteX96" fmla="*/ 160341 w 245804"/>
                  <a:gd name="connsiteY96" fmla="*/ 105121 h 245804"/>
                  <a:gd name="connsiteX97" fmla="*/ 148775 w 245804"/>
                  <a:gd name="connsiteY97" fmla="*/ 105121 h 245804"/>
                  <a:gd name="connsiteX98" fmla="*/ 149097 w 245804"/>
                  <a:gd name="connsiteY98" fmla="*/ 86548 h 245804"/>
                  <a:gd name="connsiteX99" fmla="*/ 167539 w 245804"/>
                  <a:gd name="connsiteY99" fmla="*/ 119525 h 245804"/>
                  <a:gd name="connsiteX100" fmla="*/ 167539 w 245804"/>
                  <a:gd name="connsiteY100" fmla="*/ 98397 h 245804"/>
                  <a:gd name="connsiteX101" fmla="*/ 169462 w 245804"/>
                  <a:gd name="connsiteY101" fmla="*/ 96477 h 245804"/>
                  <a:gd name="connsiteX102" fmla="*/ 171383 w 245804"/>
                  <a:gd name="connsiteY102" fmla="*/ 98397 h 245804"/>
                  <a:gd name="connsiteX103" fmla="*/ 171383 w 245804"/>
                  <a:gd name="connsiteY103" fmla="*/ 119525 h 245804"/>
                  <a:gd name="connsiteX104" fmla="*/ 167539 w 245804"/>
                  <a:gd name="connsiteY104" fmla="*/ 119525 h 245804"/>
                  <a:gd name="connsiteX105" fmla="*/ 212196 w 245804"/>
                  <a:gd name="connsiteY105" fmla="*/ 95996 h 245804"/>
                  <a:gd name="connsiteX106" fmla="*/ 214116 w 245804"/>
                  <a:gd name="connsiteY106" fmla="*/ 97917 h 245804"/>
                  <a:gd name="connsiteX107" fmla="*/ 214116 w 245804"/>
                  <a:gd name="connsiteY107" fmla="*/ 119045 h 245804"/>
                  <a:gd name="connsiteX108" fmla="*/ 210272 w 245804"/>
                  <a:gd name="connsiteY108" fmla="*/ 119045 h 245804"/>
                  <a:gd name="connsiteX109" fmla="*/ 210272 w 245804"/>
                  <a:gd name="connsiteY109" fmla="*/ 97917 h 245804"/>
                  <a:gd name="connsiteX110" fmla="*/ 212196 w 245804"/>
                  <a:gd name="connsiteY110" fmla="*/ 95996 h 245804"/>
                  <a:gd name="connsiteX111" fmla="*/ 107891 w 245804"/>
                  <a:gd name="connsiteY111" fmla="*/ 78506 h 245804"/>
                  <a:gd name="connsiteX112" fmla="*/ 93467 w 245804"/>
                  <a:gd name="connsiteY112" fmla="*/ 77633 h 245804"/>
                  <a:gd name="connsiteX113" fmla="*/ 65415 w 245804"/>
                  <a:gd name="connsiteY113" fmla="*/ 71443 h 245804"/>
                  <a:gd name="connsiteX114" fmla="*/ 79703 w 245804"/>
                  <a:gd name="connsiteY114" fmla="*/ 39880 h 245804"/>
                  <a:gd name="connsiteX115" fmla="*/ 97227 w 245804"/>
                  <a:gd name="connsiteY115" fmla="*/ 7627 h 245804"/>
                  <a:gd name="connsiteX116" fmla="*/ 166306 w 245804"/>
                  <a:gd name="connsiteY116" fmla="*/ 63025 h 245804"/>
                  <a:gd name="connsiteX117" fmla="*/ 142508 w 245804"/>
                  <a:gd name="connsiteY117" fmla="*/ 83642 h 245804"/>
                  <a:gd name="connsiteX118" fmla="*/ 141485 w 245804"/>
                  <a:gd name="connsiteY118" fmla="*/ 105121 h 245804"/>
                  <a:gd name="connsiteX119" fmla="*/ 135850 w 245804"/>
                  <a:gd name="connsiteY119" fmla="*/ 105121 h 245804"/>
                  <a:gd name="connsiteX120" fmla="*/ 135850 w 245804"/>
                  <a:gd name="connsiteY120" fmla="*/ 98880 h 245804"/>
                  <a:gd name="connsiteX121" fmla="*/ 126727 w 245804"/>
                  <a:gd name="connsiteY121" fmla="*/ 89755 h 245804"/>
                  <a:gd name="connsiteX122" fmla="*/ 117605 w 245804"/>
                  <a:gd name="connsiteY122" fmla="*/ 98880 h 245804"/>
                  <a:gd name="connsiteX123" fmla="*/ 117605 w 245804"/>
                  <a:gd name="connsiteY123" fmla="*/ 105121 h 245804"/>
                  <a:gd name="connsiteX124" fmla="*/ 114123 w 245804"/>
                  <a:gd name="connsiteY124" fmla="*/ 105121 h 245804"/>
                  <a:gd name="connsiteX125" fmla="*/ 113482 w 245804"/>
                  <a:gd name="connsiteY125" fmla="*/ 105138 h 245804"/>
                  <a:gd name="connsiteX126" fmla="*/ 107891 w 245804"/>
                  <a:gd name="connsiteY126" fmla="*/ 78506 h 245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</a:cxnLst>
                <a:rect l="l" t="t" r="r" b="b"/>
                <a:pathLst>
                  <a:path w="245804" h="245804">
                    <a:moveTo>
                      <a:pt x="238604" y="212676"/>
                    </a:moveTo>
                    <a:lnTo>
                      <a:pt x="238604" y="225074"/>
                    </a:lnTo>
                    <a:cubicBezTo>
                      <a:pt x="238604" y="232535"/>
                      <a:pt x="232533" y="238604"/>
                      <a:pt x="225073" y="238604"/>
                    </a:cubicBezTo>
                    <a:lnTo>
                      <a:pt x="114125" y="238604"/>
                    </a:lnTo>
                    <a:cubicBezTo>
                      <a:pt x="106664" y="238604"/>
                      <a:pt x="100593" y="232535"/>
                      <a:pt x="100593" y="225074"/>
                    </a:cubicBezTo>
                    <a:lnTo>
                      <a:pt x="100593" y="150734"/>
                    </a:lnTo>
                    <a:lnTo>
                      <a:pt x="118565" y="150734"/>
                    </a:lnTo>
                    <a:cubicBezTo>
                      <a:pt x="123187" y="150734"/>
                      <a:pt x="123195" y="143533"/>
                      <a:pt x="118565" y="143533"/>
                    </a:cubicBezTo>
                    <a:lnTo>
                      <a:pt x="100593" y="143533"/>
                    </a:lnTo>
                    <a:lnTo>
                      <a:pt x="100593" y="125851"/>
                    </a:lnTo>
                    <a:cubicBezTo>
                      <a:pt x="100593" y="118390"/>
                      <a:pt x="106664" y="112323"/>
                      <a:pt x="114125" y="112323"/>
                    </a:cubicBezTo>
                    <a:lnTo>
                      <a:pt x="117605" y="112323"/>
                    </a:lnTo>
                    <a:lnTo>
                      <a:pt x="117605" y="120005"/>
                    </a:lnTo>
                    <a:cubicBezTo>
                      <a:pt x="117605" y="131748"/>
                      <a:pt x="135850" y="131771"/>
                      <a:pt x="135850" y="120005"/>
                    </a:cubicBezTo>
                    <a:lnTo>
                      <a:pt x="135850" y="112323"/>
                    </a:lnTo>
                    <a:lnTo>
                      <a:pt x="160337" y="112323"/>
                    </a:lnTo>
                    <a:lnTo>
                      <a:pt x="160337" y="119525"/>
                    </a:lnTo>
                    <a:cubicBezTo>
                      <a:pt x="160337" y="131268"/>
                      <a:pt x="178584" y="131291"/>
                      <a:pt x="178584" y="119525"/>
                    </a:cubicBezTo>
                    <a:lnTo>
                      <a:pt x="178584" y="112323"/>
                    </a:lnTo>
                    <a:lnTo>
                      <a:pt x="203074" y="112323"/>
                    </a:lnTo>
                    <a:lnTo>
                      <a:pt x="203074" y="119045"/>
                    </a:lnTo>
                    <a:cubicBezTo>
                      <a:pt x="203074" y="130788"/>
                      <a:pt x="221317" y="130810"/>
                      <a:pt x="221317" y="119045"/>
                    </a:cubicBezTo>
                    <a:lnTo>
                      <a:pt x="221317" y="112323"/>
                    </a:lnTo>
                    <a:lnTo>
                      <a:pt x="225074" y="112323"/>
                    </a:lnTo>
                    <a:cubicBezTo>
                      <a:pt x="232535" y="112323"/>
                      <a:pt x="238604" y="118390"/>
                      <a:pt x="238604" y="125851"/>
                    </a:cubicBezTo>
                    <a:lnTo>
                      <a:pt x="238604" y="143533"/>
                    </a:lnTo>
                    <a:lnTo>
                      <a:pt x="138252" y="143533"/>
                    </a:lnTo>
                    <a:cubicBezTo>
                      <a:pt x="133628" y="143533"/>
                      <a:pt x="133622" y="150734"/>
                      <a:pt x="138252" y="150734"/>
                    </a:cubicBezTo>
                    <a:lnTo>
                      <a:pt x="238604" y="150734"/>
                    </a:lnTo>
                    <a:lnTo>
                      <a:pt x="238604" y="194428"/>
                    </a:lnTo>
                    <a:cubicBezTo>
                      <a:pt x="238604" y="199053"/>
                      <a:pt x="245805" y="199058"/>
                      <a:pt x="245805" y="194428"/>
                    </a:cubicBezTo>
                    <a:lnTo>
                      <a:pt x="245805" y="125851"/>
                    </a:lnTo>
                    <a:cubicBezTo>
                      <a:pt x="245805" y="114420"/>
                      <a:pt x="236505" y="105121"/>
                      <a:pt x="225073" y="105121"/>
                    </a:cubicBezTo>
                    <a:lnTo>
                      <a:pt x="221317" y="105121"/>
                    </a:lnTo>
                    <a:lnTo>
                      <a:pt x="221317" y="97917"/>
                    </a:lnTo>
                    <a:cubicBezTo>
                      <a:pt x="221317" y="86176"/>
                      <a:pt x="203071" y="86152"/>
                      <a:pt x="203071" y="97917"/>
                    </a:cubicBezTo>
                    <a:lnTo>
                      <a:pt x="203071" y="105121"/>
                    </a:lnTo>
                    <a:lnTo>
                      <a:pt x="178584" y="105121"/>
                    </a:lnTo>
                    <a:lnTo>
                      <a:pt x="178584" y="98397"/>
                    </a:lnTo>
                    <a:cubicBezTo>
                      <a:pt x="178584" y="93206"/>
                      <a:pt x="177894" y="87712"/>
                      <a:pt x="177514" y="82522"/>
                    </a:cubicBezTo>
                    <a:cubicBezTo>
                      <a:pt x="177046" y="76121"/>
                      <a:pt x="175885" y="69770"/>
                      <a:pt x="174050" y="63618"/>
                    </a:cubicBezTo>
                    <a:cubicBezTo>
                      <a:pt x="170433" y="51487"/>
                      <a:pt x="164192" y="40189"/>
                      <a:pt x="155891" y="30636"/>
                    </a:cubicBezTo>
                    <a:cubicBezTo>
                      <a:pt x="139126" y="11350"/>
                      <a:pt x="114447" y="0"/>
                      <a:pt x="88876" y="0"/>
                    </a:cubicBezTo>
                    <a:cubicBezTo>
                      <a:pt x="66281" y="0"/>
                      <a:pt x="44744" y="8510"/>
                      <a:pt x="28235" y="23961"/>
                    </a:cubicBezTo>
                    <a:cubicBezTo>
                      <a:pt x="24860" y="27122"/>
                      <a:pt x="29777" y="32383"/>
                      <a:pt x="33156" y="29219"/>
                    </a:cubicBezTo>
                    <a:cubicBezTo>
                      <a:pt x="48325" y="15021"/>
                      <a:pt x="68114" y="7201"/>
                      <a:pt x="88876" y="7201"/>
                    </a:cubicBezTo>
                    <a:cubicBezTo>
                      <a:pt x="89236" y="7201"/>
                      <a:pt x="89595" y="7210"/>
                      <a:pt x="89953" y="7215"/>
                    </a:cubicBezTo>
                    <a:cubicBezTo>
                      <a:pt x="88504" y="14079"/>
                      <a:pt x="84543" y="28349"/>
                      <a:pt x="75882" y="33779"/>
                    </a:cubicBezTo>
                    <a:cubicBezTo>
                      <a:pt x="58089" y="44930"/>
                      <a:pt x="51767" y="60209"/>
                      <a:pt x="58973" y="74657"/>
                    </a:cubicBezTo>
                    <a:cubicBezTo>
                      <a:pt x="66408" y="89569"/>
                      <a:pt x="81429" y="87000"/>
                      <a:pt x="94682" y="84729"/>
                    </a:cubicBezTo>
                    <a:cubicBezTo>
                      <a:pt x="96504" y="84419"/>
                      <a:pt x="101647" y="82619"/>
                      <a:pt x="103165" y="83939"/>
                    </a:cubicBezTo>
                    <a:cubicBezTo>
                      <a:pt x="106033" y="86434"/>
                      <a:pt x="106243" y="97707"/>
                      <a:pt x="106291" y="106662"/>
                    </a:cubicBezTo>
                    <a:cubicBezTo>
                      <a:pt x="98731" y="109758"/>
                      <a:pt x="93392" y="117189"/>
                      <a:pt x="93392" y="125851"/>
                    </a:cubicBezTo>
                    <a:lnTo>
                      <a:pt x="93392" y="170878"/>
                    </a:lnTo>
                    <a:cubicBezTo>
                      <a:pt x="91898" y="170959"/>
                      <a:pt x="90392" y="171004"/>
                      <a:pt x="88876" y="171004"/>
                    </a:cubicBezTo>
                    <a:cubicBezTo>
                      <a:pt x="71472" y="171004"/>
                      <a:pt x="55323" y="165512"/>
                      <a:pt x="42056" y="156173"/>
                    </a:cubicBezTo>
                    <a:cubicBezTo>
                      <a:pt x="42656" y="152726"/>
                      <a:pt x="44176" y="139458"/>
                      <a:pt x="35238" y="125819"/>
                    </a:cubicBezTo>
                    <a:cubicBezTo>
                      <a:pt x="33909" y="123795"/>
                      <a:pt x="37385" y="116466"/>
                      <a:pt x="39684" y="111617"/>
                    </a:cubicBezTo>
                    <a:cubicBezTo>
                      <a:pt x="42501" y="105676"/>
                      <a:pt x="47814" y="96984"/>
                      <a:pt x="44570" y="90248"/>
                    </a:cubicBezTo>
                    <a:cubicBezTo>
                      <a:pt x="43184" y="87368"/>
                      <a:pt x="40493" y="85592"/>
                      <a:pt x="37655" y="84351"/>
                    </a:cubicBezTo>
                    <a:cubicBezTo>
                      <a:pt x="34478" y="82962"/>
                      <a:pt x="29819" y="82770"/>
                      <a:pt x="27122" y="80557"/>
                    </a:cubicBezTo>
                    <a:cubicBezTo>
                      <a:pt x="25412" y="79153"/>
                      <a:pt x="22639" y="74022"/>
                      <a:pt x="20411" y="69899"/>
                    </a:cubicBezTo>
                    <a:cubicBezTo>
                      <a:pt x="17928" y="65304"/>
                      <a:pt x="15561" y="60932"/>
                      <a:pt x="13184" y="58310"/>
                    </a:cubicBezTo>
                    <a:cubicBezTo>
                      <a:pt x="15171" y="53398"/>
                      <a:pt x="17631" y="48666"/>
                      <a:pt x="20569" y="44183"/>
                    </a:cubicBezTo>
                    <a:cubicBezTo>
                      <a:pt x="23104" y="40315"/>
                      <a:pt x="17085" y="36365"/>
                      <a:pt x="14547" y="40238"/>
                    </a:cubicBezTo>
                    <a:cubicBezTo>
                      <a:pt x="5029" y="54758"/>
                      <a:pt x="0" y="71654"/>
                      <a:pt x="0" y="89103"/>
                    </a:cubicBezTo>
                    <a:cubicBezTo>
                      <a:pt x="0" y="138235"/>
                      <a:pt x="39870" y="178206"/>
                      <a:pt x="88876" y="178206"/>
                    </a:cubicBezTo>
                    <a:cubicBezTo>
                      <a:pt x="90392" y="178206"/>
                      <a:pt x="91895" y="178167"/>
                      <a:pt x="93392" y="178091"/>
                    </a:cubicBezTo>
                    <a:lnTo>
                      <a:pt x="93392" y="225074"/>
                    </a:lnTo>
                    <a:cubicBezTo>
                      <a:pt x="93392" y="236505"/>
                      <a:pt x="102692" y="245805"/>
                      <a:pt x="114125" y="245805"/>
                    </a:cubicBezTo>
                    <a:lnTo>
                      <a:pt x="225073" y="245805"/>
                    </a:lnTo>
                    <a:cubicBezTo>
                      <a:pt x="236505" y="245805"/>
                      <a:pt x="245805" y="236505"/>
                      <a:pt x="245805" y="225074"/>
                    </a:cubicBezTo>
                    <a:lnTo>
                      <a:pt x="245805" y="212676"/>
                    </a:lnTo>
                    <a:cubicBezTo>
                      <a:pt x="245805" y="208050"/>
                      <a:pt x="238604" y="208045"/>
                      <a:pt x="238604" y="212676"/>
                    </a:cubicBezTo>
                    <a:close/>
                    <a:moveTo>
                      <a:pt x="7201" y="89103"/>
                    </a:moveTo>
                    <a:cubicBezTo>
                      <a:pt x="7201" y="81438"/>
                      <a:pt x="8268" y="73892"/>
                      <a:pt x="10325" y="66644"/>
                    </a:cubicBezTo>
                    <a:cubicBezTo>
                      <a:pt x="11569" y="68686"/>
                      <a:pt x="12896" y="71143"/>
                      <a:pt x="14074" y="73321"/>
                    </a:cubicBezTo>
                    <a:cubicBezTo>
                      <a:pt x="16992" y="78723"/>
                      <a:pt x="19747" y="83823"/>
                      <a:pt x="22552" y="86125"/>
                    </a:cubicBezTo>
                    <a:cubicBezTo>
                      <a:pt x="26483" y="89349"/>
                      <a:pt x="34764" y="88606"/>
                      <a:pt x="37666" y="92804"/>
                    </a:cubicBezTo>
                    <a:cubicBezTo>
                      <a:pt x="40356" y="96691"/>
                      <a:pt x="34820" y="105070"/>
                      <a:pt x="33179" y="108531"/>
                    </a:cubicBezTo>
                    <a:cubicBezTo>
                      <a:pt x="29317" y="116673"/>
                      <a:pt x="25671" y="124364"/>
                      <a:pt x="29213" y="129768"/>
                    </a:cubicBezTo>
                    <a:cubicBezTo>
                      <a:pt x="34578" y="137949"/>
                      <a:pt x="35414" y="146046"/>
                      <a:pt x="35310" y="150880"/>
                    </a:cubicBezTo>
                    <a:cubicBezTo>
                      <a:pt x="18099" y="135851"/>
                      <a:pt x="7201" y="113730"/>
                      <a:pt x="7201" y="89103"/>
                    </a:cubicBezTo>
                    <a:close/>
                    <a:moveTo>
                      <a:pt x="126728" y="121926"/>
                    </a:moveTo>
                    <a:cubicBezTo>
                      <a:pt x="125685" y="121926"/>
                      <a:pt x="124806" y="121045"/>
                      <a:pt x="124806" y="120005"/>
                    </a:cubicBezTo>
                    <a:lnTo>
                      <a:pt x="124806" y="98880"/>
                    </a:lnTo>
                    <a:cubicBezTo>
                      <a:pt x="124806" y="97836"/>
                      <a:pt x="125685" y="96957"/>
                      <a:pt x="126728" y="96957"/>
                    </a:cubicBezTo>
                    <a:cubicBezTo>
                      <a:pt x="127769" y="96957"/>
                      <a:pt x="128649" y="97836"/>
                      <a:pt x="128649" y="98880"/>
                    </a:cubicBezTo>
                    <a:lnTo>
                      <a:pt x="128649" y="120005"/>
                    </a:lnTo>
                    <a:cubicBezTo>
                      <a:pt x="128649" y="121045"/>
                      <a:pt x="127769" y="121926"/>
                      <a:pt x="126728" y="121926"/>
                    </a:cubicBezTo>
                    <a:close/>
                    <a:moveTo>
                      <a:pt x="149097" y="86548"/>
                    </a:moveTo>
                    <a:cubicBezTo>
                      <a:pt x="151411" y="81297"/>
                      <a:pt x="157088" y="76415"/>
                      <a:pt x="168337" y="70129"/>
                    </a:cubicBezTo>
                    <a:cubicBezTo>
                      <a:pt x="169783" y="76221"/>
                      <a:pt x="170553" y="82574"/>
                      <a:pt x="170553" y="89103"/>
                    </a:cubicBezTo>
                    <a:cubicBezTo>
                      <a:pt x="170553" y="89184"/>
                      <a:pt x="170550" y="89265"/>
                      <a:pt x="170550" y="89347"/>
                    </a:cubicBezTo>
                    <a:cubicBezTo>
                      <a:pt x="170193" y="89304"/>
                      <a:pt x="169831" y="89275"/>
                      <a:pt x="169462" y="89275"/>
                    </a:cubicBezTo>
                    <a:cubicBezTo>
                      <a:pt x="164432" y="89275"/>
                      <a:pt x="160341" y="93368"/>
                      <a:pt x="160341" y="98397"/>
                    </a:cubicBezTo>
                    <a:lnTo>
                      <a:pt x="160341" y="105121"/>
                    </a:lnTo>
                    <a:lnTo>
                      <a:pt x="148775" y="105121"/>
                    </a:lnTo>
                    <a:cubicBezTo>
                      <a:pt x="147500" y="97080"/>
                      <a:pt x="146979" y="91353"/>
                      <a:pt x="149097" y="86548"/>
                    </a:cubicBezTo>
                    <a:close/>
                    <a:moveTo>
                      <a:pt x="167539" y="119525"/>
                    </a:moveTo>
                    <a:lnTo>
                      <a:pt x="167539" y="98397"/>
                    </a:lnTo>
                    <a:cubicBezTo>
                      <a:pt x="167539" y="97356"/>
                      <a:pt x="168421" y="96477"/>
                      <a:pt x="169462" y="96477"/>
                    </a:cubicBezTo>
                    <a:cubicBezTo>
                      <a:pt x="170503" y="96477"/>
                      <a:pt x="171383" y="97356"/>
                      <a:pt x="171383" y="98397"/>
                    </a:cubicBezTo>
                    <a:lnTo>
                      <a:pt x="171383" y="119525"/>
                    </a:lnTo>
                    <a:cubicBezTo>
                      <a:pt x="171383" y="121919"/>
                      <a:pt x="167539" y="122034"/>
                      <a:pt x="167539" y="119525"/>
                    </a:cubicBezTo>
                    <a:close/>
                    <a:moveTo>
                      <a:pt x="212196" y="95996"/>
                    </a:moveTo>
                    <a:cubicBezTo>
                      <a:pt x="213235" y="95996"/>
                      <a:pt x="214116" y="96876"/>
                      <a:pt x="214116" y="97917"/>
                    </a:cubicBezTo>
                    <a:lnTo>
                      <a:pt x="214116" y="119045"/>
                    </a:lnTo>
                    <a:cubicBezTo>
                      <a:pt x="214116" y="121438"/>
                      <a:pt x="210272" y="121554"/>
                      <a:pt x="210272" y="119045"/>
                    </a:cubicBezTo>
                    <a:lnTo>
                      <a:pt x="210272" y="97917"/>
                    </a:lnTo>
                    <a:cubicBezTo>
                      <a:pt x="210272" y="96876"/>
                      <a:pt x="211151" y="95996"/>
                      <a:pt x="212196" y="95996"/>
                    </a:cubicBezTo>
                    <a:close/>
                    <a:moveTo>
                      <a:pt x="107891" y="78506"/>
                    </a:moveTo>
                    <a:cubicBezTo>
                      <a:pt x="103841" y="74984"/>
                      <a:pt x="98170" y="76828"/>
                      <a:pt x="93467" y="77633"/>
                    </a:cubicBezTo>
                    <a:cubicBezTo>
                      <a:pt x="79206" y="80073"/>
                      <a:pt x="70222" y="81082"/>
                      <a:pt x="65415" y="71443"/>
                    </a:cubicBezTo>
                    <a:cubicBezTo>
                      <a:pt x="62833" y="66266"/>
                      <a:pt x="59054" y="52822"/>
                      <a:pt x="79703" y="39880"/>
                    </a:cubicBezTo>
                    <a:cubicBezTo>
                      <a:pt x="91224" y="32662"/>
                      <a:pt x="95789" y="14974"/>
                      <a:pt x="97227" y="7627"/>
                    </a:cubicBezTo>
                    <a:cubicBezTo>
                      <a:pt x="129502" y="10929"/>
                      <a:pt x="156275" y="33153"/>
                      <a:pt x="166306" y="63025"/>
                    </a:cubicBezTo>
                    <a:cubicBezTo>
                      <a:pt x="152577" y="70544"/>
                      <a:pt x="145605" y="76616"/>
                      <a:pt x="142508" y="83642"/>
                    </a:cubicBezTo>
                    <a:cubicBezTo>
                      <a:pt x="139732" y="89939"/>
                      <a:pt x="140184" y="96610"/>
                      <a:pt x="141485" y="105121"/>
                    </a:cubicBezTo>
                    <a:lnTo>
                      <a:pt x="135850" y="105121"/>
                    </a:lnTo>
                    <a:lnTo>
                      <a:pt x="135850" y="98880"/>
                    </a:lnTo>
                    <a:cubicBezTo>
                      <a:pt x="135850" y="93848"/>
                      <a:pt x="131757" y="89755"/>
                      <a:pt x="126727" y="89755"/>
                    </a:cubicBezTo>
                    <a:cubicBezTo>
                      <a:pt x="121696" y="89755"/>
                      <a:pt x="117605" y="93848"/>
                      <a:pt x="117605" y="98880"/>
                    </a:cubicBezTo>
                    <a:lnTo>
                      <a:pt x="117605" y="105121"/>
                    </a:lnTo>
                    <a:lnTo>
                      <a:pt x="114123" y="105121"/>
                    </a:lnTo>
                    <a:cubicBezTo>
                      <a:pt x="113908" y="105121"/>
                      <a:pt x="113697" y="105130"/>
                      <a:pt x="113482" y="105138"/>
                    </a:cubicBezTo>
                    <a:cubicBezTo>
                      <a:pt x="113403" y="93089"/>
                      <a:pt x="112965" y="82920"/>
                      <a:pt x="107891" y="78506"/>
                    </a:cubicBezTo>
                    <a:close/>
                  </a:path>
                </a:pathLst>
              </a:custGeom>
              <a:grpFill/>
              <a:ln w="3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" name="Freeform: Shape 3">
                <a:extLst>
                  <a:ext uri="{FF2B5EF4-FFF2-40B4-BE49-F238E27FC236}">
                    <a16:creationId xmlns:a16="http://schemas.microsoft.com/office/drawing/2014/main" id="{1AE9D63B-9D87-4560-BDE3-B7738A0D31B5}"/>
                  </a:ext>
                </a:extLst>
              </p:cNvPr>
              <p:cNvSpPr/>
              <p:nvPr/>
            </p:nvSpPr>
            <p:spPr>
              <a:xfrm>
                <a:off x="8705274" y="4363824"/>
                <a:ext cx="33337" cy="56167"/>
              </a:xfrm>
              <a:custGeom>
                <a:avLst/>
                <a:gdLst>
                  <a:gd name="connsiteX0" fmla="*/ 17337 w 33337"/>
                  <a:gd name="connsiteY0" fmla="*/ 0 h 56167"/>
                  <a:gd name="connsiteX1" fmla="*/ 1337 w 33337"/>
                  <a:gd name="connsiteY1" fmla="*/ 16001 h 56167"/>
                  <a:gd name="connsiteX2" fmla="*/ 8538 w 33337"/>
                  <a:gd name="connsiteY2" fmla="*/ 16001 h 56167"/>
                  <a:gd name="connsiteX3" fmla="*/ 17337 w 33337"/>
                  <a:gd name="connsiteY3" fmla="*/ 7201 h 56167"/>
                  <a:gd name="connsiteX4" fmla="*/ 26136 w 33337"/>
                  <a:gd name="connsiteY4" fmla="*/ 16001 h 56167"/>
                  <a:gd name="connsiteX5" fmla="*/ 14000 w 33337"/>
                  <a:gd name="connsiteY5" fmla="*/ 37012 h 56167"/>
                  <a:gd name="connsiteX6" fmla="*/ 1202 w 33337"/>
                  <a:gd name="connsiteY6" fmla="*/ 49853 h 56167"/>
                  <a:gd name="connsiteX7" fmla="*/ 3566 w 33337"/>
                  <a:gd name="connsiteY7" fmla="*/ 56168 h 56167"/>
                  <a:gd name="connsiteX8" fmla="*/ 29215 w 33337"/>
                  <a:gd name="connsiteY8" fmla="*/ 56168 h 56167"/>
                  <a:gd name="connsiteX9" fmla="*/ 29215 w 33337"/>
                  <a:gd name="connsiteY9" fmla="*/ 48966 h 56167"/>
                  <a:gd name="connsiteX10" fmla="*/ 12673 w 33337"/>
                  <a:gd name="connsiteY10" fmla="*/ 48966 h 56167"/>
                  <a:gd name="connsiteX11" fmla="*/ 33337 w 33337"/>
                  <a:gd name="connsiteY11" fmla="*/ 16001 h 56167"/>
                  <a:gd name="connsiteX12" fmla="*/ 17337 w 33337"/>
                  <a:gd name="connsiteY12" fmla="*/ 0 h 56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337" h="56167">
                    <a:moveTo>
                      <a:pt x="17337" y="0"/>
                    </a:moveTo>
                    <a:cubicBezTo>
                      <a:pt x="8514" y="0"/>
                      <a:pt x="1337" y="7178"/>
                      <a:pt x="1337" y="16001"/>
                    </a:cubicBezTo>
                    <a:cubicBezTo>
                      <a:pt x="1337" y="20625"/>
                      <a:pt x="8538" y="20630"/>
                      <a:pt x="8538" y="16001"/>
                    </a:cubicBezTo>
                    <a:cubicBezTo>
                      <a:pt x="8538" y="11149"/>
                      <a:pt x="12485" y="7201"/>
                      <a:pt x="17337" y="7201"/>
                    </a:cubicBezTo>
                    <a:cubicBezTo>
                      <a:pt x="22187" y="7201"/>
                      <a:pt x="26136" y="11149"/>
                      <a:pt x="26136" y="16001"/>
                    </a:cubicBezTo>
                    <a:cubicBezTo>
                      <a:pt x="26136" y="20665"/>
                      <a:pt x="21826" y="28127"/>
                      <a:pt x="14000" y="37012"/>
                    </a:cubicBezTo>
                    <a:cubicBezTo>
                      <a:pt x="7689" y="44180"/>
                      <a:pt x="1265" y="49796"/>
                      <a:pt x="1202" y="49853"/>
                    </a:cubicBezTo>
                    <a:cubicBezTo>
                      <a:pt x="-1253" y="51991"/>
                      <a:pt x="310" y="56168"/>
                      <a:pt x="3566" y="56168"/>
                    </a:cubicBezTo>
                    <a:lnTo>
                      <a:pt x="29215" y="56168"/>
                    </a:lnTo>
                    <a:cubicBezTo>
                      <a:pt x="33838" y="56168"/>
                      <a:pt x="33845" y="48966"/>
                      <a:pt x="29215" y="48966"/>
                    </a:cubicBezTo>
                    <a:lnTo>
                      <a:pt x="12673" y="48966"/>
                    </a:lnTo>
                    <a:cubicBezTo>
                      <a:pt x="20867" y="40818"/>
                      <a:pt x="33337" y="26668"/>
                      <a:pt x="33337" y="16001"/>
                    </a:cubicBezTo>
                    <a:cubicBezTo>
                      <a:pt x="33337" y="7178"/>
                      <a:pt x="26160" y="0"/>
                      <a:pt x="17337" y="0"/>
                    </a:cubicBezTo>
                    <a:close/>
                  </a:path>
                </a:pathLst>
              </a:custGeom>
              <a:grpFill/>
              <a:ln w="3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7AC7E228-3E6C-4AD1-9BA4-F7D7DEC87108}"/>
                  </a:ext>
                </a:extLst>
              </p:cNvPr>
              <p:cNvSpPr/>
              <p:nvPr/>
            </p:nvSpPr>
            <p:spPr>
              <a:xfrm>
                <a:off x="8749571" y="4363701"/>
                <a:ext cx="33337" cy="56168"/>
              </a:xfrm>
              <a:custGeom>
                <a:avLst/>
                <a:gdLst>
                  <a:gd name="connsiteX0" fmla="*/ 17337 w 33337"/>
                  <a:gd name="connsiteY0" fmla="*/ 0 h 56168"/>
                  <a:gd name="connsiteX1" fmla="*/ 1337 w 33337"/>
                  <a:gd name="connsiteY1" fmla="*/ 16002 h 56168"/>
                  <a:gd name="connsiteX2" fmla="*/ 8538 w 33337"/>
                  <a:gd name="connsiteY2" fmla="*/ 16002 h 56168"/>
                  <a:gd name="connsiteX3" fmla="*/ 17337 w 33337"/>
                  <a:gd name="connsiteY3" fmla="*/ 7201 h 56168"/>
                  <a:gd name="connsiteX4" fmla="*/ 26136 w 33337"/>
                  <a:gd name="connsiteY4" fmla="*/ 16002 h 56168"/>
                  <a:gd name="connsiteX5" fmla="*/ 14001 w 33337"/>
                  <a:gd name="connsiteY5" fmla="*/ 37013 h 56168"/>
                  <a:gd name="connsiteX6" fmla="*/ 1201 w 33337"/>
                  <a:gd name="connsiteY6" fmla="*/ 49854 h 56168"/>
                  <a:gd name="connsiteX7" fmla="*/ 3566 w 33337"/>
                  <a:gd name="connsiteY7" fmla="*/ 56169 h 56168"/>
                  <a:gd name="connsiteX8" fmla="*/ 29215 w 33337"/>
                  <a:gd name="connsiteY8" fmla="*/ 56169 h 56168"/>
                  <a:gd name="connsiteX9" fmla="*/ 29215 w 33337"/>
                  <a:gd name="connsiteY9" fmla="*/ 48967 h 56168"/>
                  <a:gd name="connsiteX10" fmla="*/ 12673 w 33337"/>
                  <a:gd name="connsiteY10" fmla="*/ 48967 h 56168"/>
                  <a:gd name="connsiteX11" fmla="*/ 33337 w 33337"/>
                  <a:gd name="connsiteY11" fmla="*/ 16002 h 56168"/>
                  <a:gd name="connsiteX12" fmla="*/ 17337 w 33337"/>
                  <a:gd name="connsiteY12" fmla="*/ 0 h 56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337" h="56168">
                    <a:moveTo>
                      <a:pt x="17337" y="0"/>
                    </a:moveTo>
                    <a:cubicBezTo>
                      <a:pt x="8514" y="0"/>
                      <a:pt x="1337" y="7179"/>
                      <a:pt x="1337" y="16002"/>
                    </a:cubicBezTo>
                    <a:cubicBezTo>
                      <a:pt x="1337" y="20624"/>
                      <a:pt x="8538" y="20632"/>
                      <a:pt x="8538" y="16002"/>
                    </a:cubicBezTo>
                    <a:cubicBezTo>
                      <a:pt x="8538" y="11150"/>
                      <a:pt x="12485" y="7201"/>
                      <a:pt x="17337" y="7201"/>
                    </a:cubicBezTo>
                    <a:cubicBezTo>
                      <a:pt x="22189" y="7201"/>
                      <a:pt x="26136" y="11148"/>
                      <a:pt x="26136" y="16002"/>
                    </a:cubicBezTo>
                    <a:cubicBezTo>
                      <a:pt x="26136" y="20666"/>
                      <a:pt x="21828" y="28129"/>
                      <a:pt x="14001" y="37013"/>
                    </a:cubicBezTo>
                    <a:cubicBezTo>
                      <a:pt x="7689" y="44178"/>
                      <a:pt x="1265" y="49797"/>
                      <a:pt x="1201" y="49854"/>
                    </a:cubicBezTo>
                    <a:cubicBezTo>
                      <a:pt x="-1253" y="51992"/>
                      <a:pt x="310" y="56169"/>
                      <a:pt x="3566" y="56169"/>
                    </a:cubicBezTo>
                    <a:lnTo>
                      <a:pt x="29215" y="56169"/>
                    </a:lnTo>
                    <a:cubicBezTo>
                      <a:pt x="33839" y="56169"/>
                      <a:pt x="33846" y="48967"/>
                      <a:pt x="29215" y="48967"/>
                    </a:cubicBezTo>
                    <a:lnTo>
                      <a:pt x="12673" y="48967"/>
                    </a:lnTo>
                    <a:cubicBezTo>
                      <a:pt x="20870" y="40818"/>
                      <a:pt x="33337" y="26669"/>
                      <a:pt x="33337" y="16002"/>
                    </a:cubicBezTo>
                    <a:cubicBezTo>
                      <a:pt x="33337" y="7179"/>
                      <a:pt x="26160" y="0"/>
                      <a:pt x="17337" y="0"/>
                    </a:cubicBezTo>
                    <a:close/>
                  </a:path>
                </a:pathLst>
              </a:custGeom>
              <a:grpFill/>
              <a:ln w="3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</p:grpSp>
      </p:grp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2396AA88-C201-EF49-8CE2-F7D5F653AB2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92600" y="4329146"/>
            <a:ext cx="4259745" cy="2147166"/>
          </a:xfrm>
          <a:prstGeom prst="roundRect">
            <a:avLst/>
          </a:prstGeo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C960D9F4-E34E-CF48-A713-672E90B5438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7621" y="883988"/>
            <a:ext cx="3483204" cy="2807566"/>
          </a:xfrm>
          <a:prstGeom prst="roundRect">
            <a:avLst/>
          </a:prstGeom>
        </p:spPr>
      </p:pic>
      <p:sp>
        <p:nvSpPr>
          <p:cNvPr id="138" name="Freeform: Shape 137">
            <a:extLst>
              <a:ext uri="{FF2B5EF4-FFF2-40B4-BE49-F238E27FC236}">
                <a16:creationId xmlns:a16="http://schemas.microsoft.com/office/drawing/2014/main" id="{F3398F98-F6B3-4063-B23A-A135F50AF736}"/>
              </a:ext>
            </a:extLst>
          </p:cNvPr>
          <p:cNvSpPr/>
          <p:nvPr/>
        </p:nvSpPr>
        <p:spPr>
          <a:xfrm>
            <a:off x="-108143" y="-86303"/>
            <a:ext cx="2919195" cy="2071743"/>
          </a:xfrm>
          <a:custGeom>
            <a:avLst/>
            <a:gdLst>
              <a:gd name="connsiteX0" fmla="*/ 2507947 w 2919195"/>
              <a:gd name="connsiteY0" fmla="*/ 703998 h 2071743"/>
              <a:gd name="connsiteX1" fmla="*/ 2764271 w 2919195"/>
              <a:gd name="connsiteY1" fmla="*/ 788638 h 2071743"/>
              <a:gd name="connsiteX2" fmla="*/ 2385215 w 2919195"/>
              <a:gd name="connsiteY2" fmla="*/ 715557 h 2071743"/>
              <a:gd name="connsiteX3" fmla="*/ 2507947 w 2919195"/>
              <a:gd name="connsiteY3" fmla="*/ 703998 h 2071743"/>
              <a:gd name="connsiteX4" fmla="*/ 2865354 w 2919195"/>
              <a:gd name="connsiteY4" fmla="*/ 600112 h 2071743"/>
              <a:gd name="connsiteX5" fmla="*/ 2919195 w 2919195"/>
              <a:gd name="connsiteY5" fmla="*/ 612758 h 2071743"/>
              <a:gd name="connsiteX6" fmla="*/ 2577380 w 2919195"/>
              <a:gd name="connsiteY6" fmla="*/ 696623 h 2071743"/>
              <a:gd name="connsiteX7" fmla="*/ 2426488 w 2919195"/>
              <a:gd name="connsiteY7" fmla="*/ 688942 h 2071743"/>
              <a:gd name="connsiteX8" fmla="*/ 2865354 w 2919195"/>
              <a:gd name="connsiteY8" fmla="*/ 600112 h 2071743"/>
              <a:gd name="connsiteX9" fmla="*/ 1058182 w 2919195"/>
              <a:gd name="connsiteY9" fmla="*/ 0 h 2071743"/>
              <a:gd name="connsiteX10" fmla="*/ 577782 w 2919195"/>
              <a:gd name="connsiteY10" fmla="*/ 701635 h 2071743"/>
              <a:gd name="connsiteX11" fmla="*/ 515033 w 2919195"/>
              <a:gd name="connsiteY11" fmla="*/ 840808 h 2071743"/>
              <a:gd name="connsiteX12" fmla="*/ 560787 w 2919195"/>
              <a:gd name="connsiteY12" fmla="*/ 859785 h 2071743"/>
              <a:gd name="connsiteX13" fmla="*/ 595524 w 2919195"/>
              <a:gd name="connsiteY13" fmla="*/ 872057 h 2071743"/>
              <a:gd name="connsiteX14" fmla="*/ 599664 w 2919195"/>
              <a:gd name="connsiteY14" fmla="*/ 863175 h 2071743"/>
              <a:gd name="connsiteX15" fmla="*/ 1182007 w 2919195"/>
              <a:gd name="connsiteY15" fmla="*/ 34913 h 2071743"/>
              <a:gd name="connsiteX16" fmla="*/ 618546 w 2919195"/>
              <a:gd name="connsiteY16" fmla="*/ 876764 h 2071743"/>
              <a:gd name="connsiteX17" fmla="*/ 616001 w 2919195"/>
              <a:gd name="connsiteY17" fmla="*/ 879290 h 2071743"/>
              <a:gd name="connsiteX18" fmla="*/ 685410 w 2919195"/>
              <a:gd name="connsiteY18" fmla="*/ 903809 h 2071743"/>
              <a:gd name="connsiteX19" fmla="*/ 718547 w 2919195"/>
              <a:gd name="connsiteY19" fmla="*/ 913671 h 2071743"/>
              <a:gd name="connsiteX20" fmla="*/ 745720 w 2919195"/>
              <a:gd name="connsiteY20" fmla="*/ 823067 h 2071743"/>
              <a:gd name="connsiteX21" fmla="*/ 1240432 w 2919195"/>
              <a:gd name="connsiteY21" fmla="*/ 130188 h 2071743"/>
              <a:gd name="connsiteX22" fmla="*/ 740290 w 2919195"/>
              <a:gd name="connsiteY22" fmla="*/ 915156 h 2071743"/>
              <a:gd name="connsiteX23" fmla="*/ 737188 w 2919195"/>
              <a:gd name="connsiteY23" fmla="*/ 919220 h 2071743"/>
              <a:gd name="connsiteX24" fmla="*/ 838442 w 2919195"/>
              <a:gd name="connsiteY24" fmla="*/ 949355 h 2071743"/>
              <a:gd name="connsiteX25" fmla="*/ 868819 w 2919195"/>
              <a:gd name="connsiteY25" fmla="*/ 956199 h 2071743"/>
              <a:gd name="connsiteX26" fmla="*/ 878168 w 2919195"/>
              <a:gd name="connsiteY26" fmla="*/ 865637 h 2071743"/>
              <a:gd name="connsiteX27" fmla="*/ 1302655 w 2919195"/>
              <a:gd name="connsiteY27" fmla="*/ 213979 h 2071743"/>
              <a:gd name="connsiteX28" fmla="*/ 908176 w 2919195"/>
              <a:gd name="connsiteY28" fmla="*/ 921632 h 2071743"/>
              <a:gd name="connsiteX29" fmla="*/ 889931 w 2919195"/>
              <a:gd name="connsiteY29" fmla="*/ 960954 h 2071743"/>
              <a:gd name="connsiteX30" fmla="*/ 993239 w 2919195"/>
              <a:gd name="connsiteY30" fmla="*/ 984227 h 2071743"/>
              <a:gd name="connsiteX31" fmla="*/ 999564 w 2919195"/>
              <a:gd name="connsiteY31" fmla="*/ 906473 h 2071743"/>
              <a:gd name="connsiteX32" fmla="*/ 1305848 w 2919195"/>
              <a:gd name="connsiteY32" fmla="*/ 244469 h 2071743"/>
              <a:gd name="connsiteX33" fmla="*/ 1011794 w 2919195"/>
              <a:gd name="connsiteY33" fmla="*/ 980744 h 2071743"/>
              <a:gd name="connsiteX34" fmla="*/ 1008593 w 2919195"/>
              <a:gd name="connsiteY34" fmla="*/ 987685 h 2071743"/>
              <a:gd name="connsiteX35" fmla="*/ 1024021 w 2919195"/>
              <a:gd name="connsiteY35" fmla="*/ 991161 h 2071743"/>
              <a:gd name="connsiteX36" fmla="*/ 1142497 w 2919195"/>
              <a:gd name="connsiteY36" fmla="*/ 1006360 h 2071743"/>
              <a:gd name="connsiteX37" fmla="*/ 1141362 w 2919195"/>
              <a:gd name="connsiteY37" fmla="*/ 959339 h 2071743"/>
              <a:gd name="connsiteX38" fmla="*/ 1345189 w 2919195"/>
              <a:gd name="connsiteY38" fmla="*/ 281323 h 2071743"/>
              <a:gd name="connsiteX39" fmla="*/ 1166498 w 2919195"/>
              <a:gd name="connsiteY39" fmla="*/ 1003726 h 2071743"/>
              <a:gd name="connsiteX40" fmla="*/ 1164656 w 2919195"/>
              <a:gd name="connsiteY40" fmla="*/ 1009202 h 2071743"/>
              <a:gd name="connsiteX41" fmla="*/ 1229720 w 2919195"/>
              <a:gd name="connsiteY41" fmla="*/ 1017549 h 2071743"/>
              <a:gd name="connsiteX42" fmla="*/ 1231943 w 2919195"/>
              <a:gd name="connsiteY42" fmla="*/ 1003312 h 2071743"/>
              <a:gd name="connsiteX43" fmla="*/ 1459468 w 2919195"/>
              <a:gd name="connsiteY43" fmla="*/ 280003 h 2071743"/>
              <a:gd name="connsiteX44" fmla="*/ 1256499 w 2919195"/>
              <a:gd name="connsiteY44" fmla="*/ 996651 h 2071743"/>
              <a:gd name="connsiteX45" fmla="*/ 1237860 w 2919195"/>
              <a:gd name="connsiteY45" fmla="*/ 1018593 h 2071743"/>
              <a:gd name="connsiteX46" fmla="*/ 1245342 w 2919195"/>
              <a:gd name="connsiteY46" fmla="*/ 1019553 h 2071743"/>
              <a:gd name="connsiteX47" fmla="*/ 1313203 w 2919195"/>
              <a:gd name="connsiteY47" fmla="*/ 1021981 h 2071743"/>
              <a:gd name="connsiteX48" fmla="*/ 1320212 w 2919195"/>
              <a:gd name="connsiteY48" fmla="*/ 1004440 h 2071743"/>
              <a:gd name="connsiteX49" fmla="*/ 1507107 w 2919195"/>
              <a:gd name="connsiteY49" fmla="*/ 359992 h 2071743"/>
              <a:gd name="connsiteX50" fmla="*/ 1416327 w 2919195"/>
              <a:gd name="connsiteY50" fmla="*/ 927533 h 2071743"/>
              <a:gd name="connsiteX51" fmla="*/ 1326042 w 2919195"/>
              <a:gd name="connsiteY51" fmla="*/ 1022440 h 2071743"/>
              <a:gd name="connsiteX52" fmla="*/ 1365527 w 2919195"/>
              <a:gd name="connsiteY52" fmla="*/ 1023853 h 2071743"/>
              <a:gd name="connsiteX53" fmla="*/ 1443516 w 2919195"/>
              <a:gd name="connsiteY53" fmla="*/ 1021045 h 2071743"/>
              <a:gd name="connsiteX54" fmla="*/ 1453341 w 2919195"/>
              <a:gd name="connsiteY54" fmla="*/ 990823 h 2071743"/>
              <a:gd name="connsiteX55" fmla="*/ 1679806 w 2919195"/>
              <a:gd name="connsiteY55" fmla="*/ 404445 h 2071743"/>
              <a:gd name="connsiteX56" fmla="*/ 1479527 w 2919195"/>
              <a:gd name="connsiteY56" fmla="*/ 998999 h 2071743"/>
              <a:gd name="connsiteX57" fmla="*/ 1461287 w 2919195"/>
              <a:gd name="connsiteY57" fmla="*/ 1020405 h 2071743"/>
              <a:gd name="connsiteX58" fmla="*/ 1479724 w 2919195"/>
              <a:gd name="connsiteY58" fmla="*/ 1019741 h 2071743"/>
              <a:gd name="connsiteX59" fmla="*/ 1564190 w 2919195"/>
              <a:gd name="connsiteY59" fmla="*/ 1006696 h 2071743"/>
              <a:gd name="connsiteX60" fmla="*/ 1580423 w 2919195"/>
              <a:gd name="connsiteY60" fmla="*/ 953542 h 2071743"/>
              <a:gd name="connsiteX61" fmla="*/ 1823959 w 2919195"/>
              <a:gd name="connsiteY61" fmla="*/ 473033 h 2071743"/>
              <a:gd name="connsiteX62" fmla="*/ 1607729 w 2919195"/>
              <a:gd name="connsiteY62" fmla="*/ 981323 h 2071743"/>
              <a:gd name="connsiteX63" fmla="*/ 1584902 w 2919195"/>
              <a:gd name="connsiteY63" fmla="*/ 1003497 h 2071743"/>
              <a:gd name="connsiteX64" fmla="*/ 1624989 w 2919195"/>
              <a:gd name="connsiteY64" fmla="*/ 997306 h 2071743"/>
              <a:gd name="connsiteX65" fmla="*/ 1628407 w 2919195"/>
              <a:gd name="connsiteY65" fmla="*/ 996378 h 2071743"/>
              <a:gd name="connsiteX66" fmla="*/ 1625823 w 2919195"/>
              <a:gd name="connsiteY66" fmla="*/ 991835 h 2071743"/>
              <a:gd name="connsiteX67" fmla="*/ 1630483 w 2919195"/>
              <a:gd name="connsiteY67" fmla="*/ 995815 h 2071743"/>
              <a:gd name="connsiteX68" fmla="*/ 1721515 w 2919195"/>
              <a:gd name="connsiteY68" fmla="*/ 971108 h 2071743"/>
              <a:gd name="connsiteX69" fmla="*/ 1728338 w 2919195"/>
              <a:gd name="connsiteY69" fmla="*/ 945282 h 2071743"/>
              <a:gd name="connsiteX70" fmla="*/ 1946462 w 2919195"/>
              <a:gd name="connsiteY70" fmla="*/ 451465 h 2071743"/>
              <a:gd name="connsiteX71" fmla="*/ 1787291 w 2919195"/>
              <a:gd name="connsiteY71" fmla="*/ 944059 h 2071743"/>
              <a:gd name="connsiteX72" fmla="*/ 1773204 w 2919195"/>
              <a:gd name="connsiteY72" fmla="*/ 957079 h 2071743"/>
              <a:gd name="connsiteX73" fmla="*/ 1781620 w 2919195"/>
              <a:gd name="connsiteY73" fmla="*/ 954795 h 2071743"/>
              <a:gd name="connsiteX74" fmla="*/ 1887588 w 2919195"/>
              <a:gd name="connsiteY74" fmla="*/ 918750 h 2071743"/>
              <a:gd name="connsiteX75" fmla="*/ 1896007 w 2919195"/>
              <a:gd name="connsiteY75" fmla="*/ 867436 h 2071743"/>
              <a:gd name="connsiteX76" fmla="*/ 2048723 w 2919195"/>
              <a:gd name="connsiteY76" fmla="*/ 468609 h 2071743"/>
              <a:gd name="connsiteX77" fmla="*/ 1910673 w 2919195"/>
              <a:gd name="connsiteY77" fmla="*/ 907415 h 2071743"/>
              <a:gd name="connsiteX78" fmla="*/ 1908172 w 2919195"/>
              <a:gd name="connsiteY78" fmla="*/ 910778 h 2071743"/>
              <a:gd name="connsiteX79" fmla="*/ 2022698 w 2919195"/>
              <a:gd name="connsiteY79" fmla="*/ 866281 h 2071743"/>
              <a:gd name="connsiteX80" fmla="*/ 2025132 w 2919195"/>
              <a:gd name="connsiteY80" fmla="*/ 820760 h 2071743"/>
              <a:gd name="connsiteX81" fmla="*/ 2171926 w 2919195"/>
              <a:gd name="connsiteY81" fmla="*/ 422913 h 2071743"/>
              <a:gd name="connsiteX82" fmla="*/ 2050108 w 2919195"/>
              <a:gd name="connsiteY82" fmla="*/ 846271 h 2071743"/>
              <a:gd name="connsiteX83" fmla="*/ 2042759 w 2919195"/>
              <a:gd name="connsiteY83" fmla="*/ 857738 h 2071743"/>
              <a:gd name="connsiteX84" fmla="*/ 2167126 w 2919195"/>
              <a:gd name="connsiteY84" fmla="*/ 803253 h 2071743"/>
              <a:gd name="connsiteX85" fmla="*/ 2169874 w 2919195"/>
              <a:gd name="connsiteY85" fmla="*/ 793357 h 2071743"/>
              <a:gd name="connsiteX86" fmla="*/ 2293813 w 2919195"/>
              <a:gd name="connsiteY86" fmla="*/ 432377 h 2071743"/>
              <a:gd name="connsiteX87" fmla="*/ 2205631 w 2919195"/>
              <a:gd name="connsiteY87" fmla="*/ 764987 h 2071743"/>
              <a:gd name="connsiteX88" fmla="*/ 2188927 w 2919195"/>
              <a:gd name="connsiteY88" fmla="*/ 793702 h 2071743"/>
              <a:gd name="connsiteX89" fmla="*/ 2199640 w 2919195"/>
              <a:gd name="connsiteY89" fmla="*/ 789008 h 2071743"/>
              <a:gd name="connsiteX90" fmla="*/ 2246735 w 2919195"/>
              <a:gd name="connsiteY90" fmla="*/ 766612 h 2071743"/>
              <a:gd name="connsiteX91" fmla="*/ 2297803 w 2919195"/>
              <a:gd name="connsiteY91" fmla="*/ 639637 h 2071743"/>
              <a:gd name="connsiteX92" fmla="*/ 2429656 w 2919195"/>
              <a:gd name="connsiteY92" fmla="*/ 419732 h 2071743"/>
              <a:gd name="connsiteX93" fmla="*/ 2276987 w 2919195"/>
              <a:gd name="connsiteY93" fmla="*/ 748995 h 2071743"/>
              <a:gd name="connsiteX94" fmla="*/ 2267433 w 2919195"/>
              <a:gd name="connsiteY94" fmla="*/ 756770 h 2071743"/>
              <a:gd name="connsiteX95" fmla="*/ 2299004 w 2919195"/>
              <a:gd name="connsiteY95" fmla="*/ 741756 h 2071743"/>
              <a:gd name="connsiteX96" fmla="*/ 2381187 w 2919195"/>
              <a:gd name="connsiteY96" fmla="*/ 700700 h 2071743"/>
              <a:gd name="connsiteX97" fmla="*/ 2395822 w 2919195"/>
              <a:gd name="connsiteY97" fmla="*/ 693055 h 2071743"/>
              <a:gd name="connsiteX98" fmla="*/ 2448480 w 2919195"/>
              <a:gd name="connsiteY98" fmla="*/ 581416 h 2071743"/>
              <a:gd name="connsiteX99" fmla="*/ 2610041 w 2919195"/>
              <a:gd name="connsiteY99" fmla="*/ 381639 h 2071743"/>
              <a:gd name="connsiteX100" fmla="*/ 2453999 w 2919195"/>
              <a:gd name="connsiteY100" fmla="*/ 649556 h 2071743"/>
              <a:gd name="connsiteX101" fmla="*/ 2426649 w 2919195"/>
              <a:gd name="connsiteY101" fmla="*/ 676951 h 2071743"/>
              <a:gd name="connsiteX102" fmla="*/ 2454398 w 2919195"/>
              <a:gd name="connsiteY102" fmla="*/ 662456 h 2071743"/>
              <a:gd name="connsiteX103" fmla="*/ 2556440 w 2919195"/>
              <a:gd name="connsiteY103" fmla="*/ 566548 h 2071743"/>
              <a:gd name="connsiteX104" fmla="*/ 2757910 w 2919195"/>
              <a:gd name="connsiteY104" fmla="*/ 438742 h 2071743"/>
              <a:gd name="connsiteX105" fmla="*/ 2493579 w 2919195"/>
              <a:gd name="connsiteY105" fmla="*/ 651644 h 2071743"/>
              <a:gd name="connsiteX106" fmla="*/ 2465648 w 2919195"/>
              <a:gd name="connsiteY106" fmla="*/ 660184 h 2071743"/>
              <a:gd name="connsiteX107" fmla="*/ 2464087 w 2919195"/>
              <a:gd name="connsiteY107" fmla="*/ 661340 h 2071743"/>
              <a:gd name="connsiteX108" fmla="*/ 2406521 w 2919195"/>
              <a:gd name="connsiteY108" fmla="*/ 701353 h 2071743"/>
              <a:gd name="connsiteX109" fmla="*/ 2388073 w 2919195"/>
              <a:gd name="connsiteY109" fmla="*/ 713027 h 2071743"/>
              <a:gd name="connsiteX110" fmla="*/ 2385215 w 2919195"/>
              <a:gd name="connsiteY110" fmla="*/ 715542 h 2071743"/>
              <a:gd name="connsiteX111" fmla="*/ 2385690 w 2919195"/>
              <a:gd name="connsiteY111" fmla="*/ 714535 h 2071743"/>
              <a:gd name="connsiteX112" fmla="*/ 2352306 w 2919195"/>
              <a:gd name="connsiteY112" fmla="*/ 735662 h 2071743"/>
              <a:gd name="connsiteX113" fmla="*/ 2371250 w 2919195"/>
              <a:gd name="connsiteY113" fmla="*/ 738590 h 2071743"/>
              <a:gd name="connsiteX114" fmla="*/ 2740137 w 2919195"/>
              <a:gd name="connsiteY114" fmla="*/ 883829 h 2071743"/>
              <a:gd name="connsiteX115" fmla="*/ 2436414 w 2919195"/>
              <a:gd name="connsiteY115" fmla="*/ 780177 h 2071743"/>
              <a:gd name="connsiteX116" fmla="*/ 2344272 w 2919195"/>
              <a:gd name="connsiteY116" fmla="*/ 740746 h 2071743"/>
              <a:gd name="connsiteX117" fmla="*/ 2315369 w 2919195"/>
              <a:gd name="connsiteY117" fmla="*/ 759037 h 2071743"/>
              <a:gd name="connsiteX118" fmla="*/ 2289286 w 2919195"/>
              <a:gd name="connsiteY118" fmla="*/ 773450 h 2071743"/>
              <a:gd name="connsiteX119" fmla="*/ 2306884 w 2919195"/>
              <a:gd name="connsiteY119" fmla="*/ 779708 h 2071743"/>
              <a:gd name="connsiteX120" fmla="*/ 2667752 w 2919195"/>
              <a:gd name="connsiteY120" fmla="*/ 996864 h 2071743"/>
              <a:gd name="connsiteX121" fmla="*/ 2373389 w 2919195"/>
              <a:gd name="connsiteY121" fmla="*/ 848995 h 2071743"/>
              <a:gd name="connsiteX122" fmla="*/ 2279970 w 2919195"/>
              <a:gd name="connsiteY122" fmla="*/ 778598 h 2071743"/>
              <a:gd name="connsiteX123" fmla="*/ 2210003 w 2919195"/>
              <a:gd name="connsiteY123" fmla="*/ 817260 h 2071743"/>
              <a:gd name="connsiteX124" fmla="*/ 2231347 w 2919195"/>
              <a:gd name="connsiteY124" fmla="*/ 821719 h 2071743"/>
              <a:gd name="connsiteX125" fmla="*/ 2580163 w 2919195"/>
              <a:gd name="connsiteY125" fmla="*/ 1108582 h 2071743"/>
              <a:gd name="connsiteX126" fmla="*/ 2283900 w 2919195"/>
              <a:gd name="connsiteY126" fmla="*/ 917642 h 2071743"/>
              <a:gd name="connsiteX127" fmla="*/ 2202213 w 2919195"/>
              <a:gd name="connsiteY127" fmla="*/ 821565 h 2071743"/>
              <a:gd name="connsiteX128" fmla="*/ 2160173 w 2919195"/>
              <a:gd name="connsiteY128" fmla="*/ 844796 h 2071743"/>
              <a:gd name="connsiteX129" fmla="*/ 2155150 w 2919195"/>
              <a:gd name="connsiteY129" fmla="*/ 847136 h 2071743"/>
              <a:gd name="connsiteX130" fmla="*/ 2154791 w 2919195"/>
              <a:gd name="connsiteY130" fmla="*/ 847660 h 2071743"/>
              <a:gd name="connsiteX131" fmla="*/ 2154905 w 2919195"/>
              <a:gd name="connsiteY131" fmla="*/ 847251 h 2071743"/>
              <a:gd name="connsiteX132" fmla="*/ 2149454 w 2919195"/>
              <a:gd name="connsiteY132" fmla="*/ 849791 h 2071743"/>
              <a:gd name="connsiteX133" fmla="*/ 2155293 w 2919195"/>
              <a:gd name="connsiteY133" fmla="*/ 853931 h 2071743"/>
              <a:gd name="connsiteX134" fmla="*/ 2460142 w 2919195"/>
              <a:gd name="connsiteY134" fmla="*/ 1253969 h 2071743"/>
              <a:gd name="connsiteX135" fmla="*/ 2178292 w 2919195"/>
              <a:gd name="connsiteY135" fmla="*/ 907954 h 2071743"/>
              <a:gd name="connsiteX136" fmla="*/ 2147097 w 2919195"/>
              <a:gd name="connsiteY136" fmla="*/ 850889 h 2071743"/>
              <a:gd name="connsiteX137" fmla="*/ 2069617 w 2919195"/>
              <a:gd name="connsiteY137" fmla="*/ 886993 h 2071743"/>
              <a:gd name="connsiteX138" fmla="*/ 2085213 w 2919195"/>
              <a:gd name="connsiteY138" fmla="*/ 895436 h 2071743"/>
              <a:gd name="connsiteX139" fmla="*/ 2440431 w 2919195"/>
              <a:gd name="connsiteY139" fmla="*/ 1297183 h 2071743"/>
              <a:gd name="connsiteX140" fmla="*/ 2143416 w 2919195"/>
              <a:gd name="connsiteY140" fmla="*/ 1039509 h 2071743"/>
              <a:gd name="connsiteX141" fmla="*/ 2059568 w 2919195"/>
              <a:gd name="connsiteY141" fmla="*/ 891676 h 2071743"/>
              <a:gd name="connsiteX142" fmla="*/ 2017966 w 2919195"/>
              <a:gd name="connsiteY142" fmla="*/ 911062 h 2071743"/>
              <a:gd name="connsiteX143" fmla="*/ 1905526 w 2919195"/>
              <a:gd name="connsiteY143" fmla="*/ 955199 h 2071743"/>
              <a:gd name="connsiteX144" fmla="*/ 1919546 w 2919195"/>
              <a:gd name="connsiteY144" fmla="*/ 963120 h 2071743"/>
              <a:gd name="connsiteX145" fmla="*/ 2352832 w 2919195"/>
              <a:gd name="connsiteY145" fmla="*/ 1369569 h 2071743"/>
              <a:gd name="connsiteX146" fmla="*/ 2006496 w 2919195"/>
              <a:gd name="connsiteY146" fmla="*/ 1095825 h 2071743"/>
              <a:gd name="connsiteX147" fmla="*/ 1895407 w 2919195"/>
              <a:gd name="connsiteY147" fmla="*/ 958922 h 2071743"/>
              <a:gd name="connsiteX148" fmla="*/ 1772817 w 2919195"/>
              <a:gd name="connsiteY148" fmla="*/ 998467 h 2071743"/>
              <a:gd name="connsiteX149" fmla="*/ 1787938 w 2919195"/>
              <a:gd name="connsiteY149" fmla="*/ 1004826 h 2071743"/>
              <a:gd name="connsiteX150" fmla="*/ 2286184 w 2919195"/>
              <a:gd name="connsiteY150" fmla="*/ 1460958 h 2071743"/>
              <a:gd name="connsiteX151" fmla="*/ 1763568 w 2919195"/>
              <a:gd name="connsiteY151" fmla="*/ 1008894 h 2071743"/>
              <a:gd name="connsiteX152" fmla="*/ 1759097 w 2919195"/>
              <a:gd name="connsiteY152" fmla="*/ 1001984 h 2071743"/>
              <a:gd name="connsiteX153" fmla="*/ 1664820 w 2919195"/>
              <a:gd name="connsiteY153" fmla="*/ 1025146 h 2071743"/>
              <a:gd name="connsiteX154" fmla="*/ 1705492 w 2919195"/>
              <a:gd name="connsiteY154" fmla="*/ 1059887 h 2071743"/>
              <a:gd name="connsiteX155" fmla="*/ 2198517 w 2919195"/>
              <a:gd name="connsiteY155" fmla="*/ 1574614 h 2071743"/>
              <a:gd name="connsiteX156" fmla="*/ 1655308 w 2919195"/>
              <a:gd name="connsiteY156" fmla="*/ 1041814 h 2071743"/>
              <a:gd name="connsiteX157" fmla="*/ 1647815 w 2919195"/>
              <a:gd name="connsiteY157" fmla="*/ 1029323 h 2071743"/>
              <a:gd name="connsiteX158" fmla="*/ 1635159 w 2919195"/>
              <a:gd name="connsiteY158" fmla="*/ 1032433 h 2071743"/>
              <a:gd name="connsiteX159" fmla="*/ 1545779 w 2919195"/>
              <a:gd name="connsiteY159" fmla="*/ 1046800 h 2071743"/>
              <a:gd name="connsiteX160" fmla="*/ 1565829 w 2919195"/>
              <a:gd name="connsiteY160" fmla="*/ 1063773 h 2071743"/>
              <a:gd name="connsiteX161" fmla="*/ 2022634 w 2919195"/>
              <a:gd name="connsiteY161" fmla="*/ 1730861 h 2071743"/>
              <a:gd name="connsiteX162" fmla="*/ 1543258 w 2919195"/>
              <a:gd name="connsiteY162" fmla="*/ 1049859 h 2071743"/>
              <a:gd name="connsiteX163" fmla="*/ 1542405 w 2919195"/>
              <a:gd name="connsiteY163" fmla="*/ 1047342 h 2071743"/>
              <a:gd name="connsiteX164" fmla="*/ 1493068 w 2919195"/>
              <a:gd name="connsiteY164" fmla="*/ 1055273 h 2071743"/>
              <a:gd name="connsiteX165" fmla="*/ 1422319 w 2919195"/>
              <a:gd name="connsiteY165" fmla="*/ 1059386 h 2071743"/>
              <a:gd name="connsiteX166" fmla="*/ 1435437 w 2919195"/>
              <a:gd name="connsiteY166" fmla="*/ 1067114 h 2071743"/>
              <a:gd name="connsiteX167" fmla="*/ 1924877 w 2919195"/>
              <a:gd name="connsiteY167" fmla="*/ 1922563 h 2071743"/>
              <a:gd name="connsiteX168" fmla="*/ 1412027 w 2919195"/>
              <a:gd name="connsiteY168" fmla="*/ 1060074 h 2071743"/>
              <a:gd name="connsiteX169" fmla="*/ 1412005 w 2919195"/>
              <a:gd name="connsiteY169" fmla="*/ 1059986 h 2071743"/>
              <a:gd name="connsiteX170" fmla="*/ 1313032 w 2919195"/>
              <a:gd name="connsiteY170" fmla="*/ 1065741 h 2071743"/>
              <a:gd name="connsiteX171" fmla="*/ 1316632 w 2919195"/>
              <a:gd name="connsiteY171" fmla="*/ 1072926 h 2071743"/>
              <a:gd name="connsiteX172" fmla="*/ 1662029 w 2919195"/>
              <a:gd name="connsiteY172" fmla="*/ 1935282 h 2071743"/>
              <a:gd name="connsiteX173" fmla="*/ 1309584 w 2919195"/>
              <a:gd name="connsiteY173" fmla="*/ 1168885 h 2071743"/>
              <a:gd name="connsiteX174" fmla="*/ 1304321 w 2919195"/>
              <a:gd name="connsiteY174" fmla="*/ 1066247 h 2071743"/>
              <a:gd name="connsiteX175" fmla="*/ 1264907 w 2919195"/>
              <a:gd name="connsiteY175" fmla="*/ 1068539 h 2071743"/>
              <a:gd name="connsiteX176" fmla="*/ 1204348 w 2919195"/>
              <a:gd name="connsiteY176" fmla="*/ 1065874 h 2071743"/>
              <a:gd name="connsiteX177" fmla="*/ 1208953 w 2919195"/>
              <a:gd name="connsiteY177" fmla="*/ 1085942 h 2071743"/>
              <a:gd name="connsiteX178" fmla="*/ 1551543 w 2919195"/>
              <a:gd name="connsiteY178" fmla="*/ 1978418 h 2071743"/>
              <a:gd name="connsiteX179" fmla="*/ 1181049 w 2919195"/>
              <a:gd name="connsiteY179" fmla="*/ 1122564 h 2071743"/>
              <a:gd name="connsiteX180" fmla="*/ 1193902 w 2919195"/>
              <a:gd name="connsiteY180" fmla="*/ 1065415 h 2071743"/>
              <a:gd name="connsiteX181" fmla="*/ 1096638 w 2919195"/>
              <a:gd name="connsiteY181" fmla="*/ 1061135 h 2071743"/>
              <a:gd name="connsiteX182" fmla="*/ 1094934 w 2919195"/>
              <a:gd name="connsiteY182" fmla="*/ 1060919 h 2071743"/>
              <a:gd name="connsiteX183" fmla="*/ 1095241 w 2919195"/>
              <a:gd name="connsiteY183" fmla="*/ 1066654 h 2071743"/>
              <a:gd name="connsiteX184" fmla="*/ 1463944 w 2919195"/>
              <a:gd name="connsiteY184" fmla="*/ 2010844 h 2071743"/>
              <a:gd name="connsiteX185" fmla="*/ 1060651 w 2919195"/>
              <a:gd name="connsiteY185" fmla="*/ 1149179 h 2071743"/>
              <a:gd name="connsiteX186" fmla="*/ 1086801 w 2919195"/>
              <a:gd name="connsiteY186" fmla="*/ 1059888 h 2071743"/>
              <a:gd name="connsiteX187" fmla="*/ 974338 w 2919195"/>
              <a:gd name="connsiteY187" fmla="*/ 1045625 h 2071743"/>
              <a:gd name="connsiteX188" fmla="*/ 974355 w 2919195"/>
              <a:gd name="connsiteY188" fmla="*/ 1068861 h 2071743"/>
              <a:gd name="connsiteX189" fmla="*/ 1223910 w 2919195"/>
              <a:gd name="connsiteY189" fmla="*/ 2071743 h 2071743"/>
              <a:gd name="connsiteX190" fmla="*/ 937709 w 2919195"/>
              <a:gd name="connsiteY190" fmla="*/ 1125986 h 2071743"/>
              <a:gd name="connsiteX191" fmla="*/ 964768 w 2919195"/>
              <a:gd name="connsiteY191" fmla="*/ 1044412 h 2071743"/>
              <a:gd name="connsiteX192" fmla="*/ 952891 w 2919195"/>
              <a:gd name="connsiteY192" fmla="*/ 1042905 h 2071743"/>
              <a:gd name="connsiteX193" fmla="*/ 865421 w 2919195"/>
              <a:gd name="connsiteY193" fmla="*/ 1025509 h 2071743"/>
              <a:gd name="connsiteX194" fmla="*/ 863707 w 2919195"/>
              <a:gd name="connsiteY194" fmla="*/ 1029707 h 2071743"/>
              <a:gd name="connsiteX195" fmla="*/ 1072777 w 2919195"/>
              <a:gd name="connsiteY195" fmla="*/ 2031786 h 2071743"/>
              <a:gd name="connsiteX196" fmla="*/ 747719 w 2919195"/>
              <a:gd name="connsiteY196" fmla="*/ 1449552 h 2071743"/>
              <a:gd name="connsiteX197" fmla="*/ 837668 w 2919195"/>
              <a:gd name="connsiteY197" fmla="*/ 1028793 h 2071743"/>
              <a:gd name="connsiteX198" fmla="*/ 844134 w 2919195"/>
              <a:gd name="connsiteY198" fmla="*/ 1021276 h 2071743"/>
              <a:gd name="connsiteX199" fmla="*/ 829580 w 2919195"/>
              <a:gd name="connsiteY199" fmla="*/ 1018381 h 2071743"/>
              <a:gd name="connsiteX200" fmla="*/ 732356 w 2919195"/>
              <a:gd name="connsiteY200" fmla="*/ 990198 h 2071743"/>
              <a:gd name="connsiteX201" fmla="*/ 727816 w 2919195"/>
              <a:gd name="connsiteY201" fmla="*/ 1002267 h 2071743"/>
              <a:gd name="connsiteX202" fmla="*/ 794027 w 2919195"/>
              <a:gd name="connsiteY202" fmla="*/ 1982913 h 2071743"/>
              <a:gd name="connsiteX203" fmla="*/ 530568 w 2919195"/>
              <a:gd name="connsiteY203" fmla="*/ 1408281 h 2071743"/>
              <a:gd name="connsiteX204" fmla="*/ 675567 w 2919195"/>
              <a:gd name="connsiteY204" fmla="*/ 1004799 h 2071743"/>
              <a:gd name="connsiteX205" fmla="*/ 701051 w 2919195"/>
              <a:gd name="connsiteY205" fmla="*/ 981124 h 2071743"/>
              <a:gd name="connsiteX206" fmla="*/ 618818 w 2919195"/>
              <a:gd name="connsiteY206" fmla="*/ 957287 h 2071743"/>
              <a:gd name="connsiteX207" fmla="*/ 602118 w 2919195"/>
              <a:gd name="connsiteY207" fmla="*/ 950787 h 2071743"/>
              <a:gd name="connsiteX208" fmla="*/ 600212 w 2919195"/>
              <a:gd name="connsiteY208" fmla="*/ 953906 h 2071743"/>
              <a:gd name="connsiteX209" fmla="*/ 550880 w 2919195"/>
              <a:gd name="connsiteY209" fmla="*/ 2003858 h 2071743"/>
              <a:gd name="connsiteX210" fmla="*/ 356620 w 2919195"/>
              <a:gd name="connsiteY210" fmla="*/ 1268636 h 2071743"/>
              <a:gd name="connsiteX211" fmla="*/ 552776 w 2919195"/>
              <a:gd name="connsiteY211" fmla="*/ 957630 h 2071743"/>
              <a:gd name="connsiteX212" fmla="*/ 576584 w 2919195"/>
              <a:gd name="connsiteY212" fmla="*/ 940849 h 2071743"/>
              <a:gd name="connsiteX213" fmla="*/ 478735 w 2919195"/>
              <a:gd name="connsiteY213" fmla="*/ 902763 h 2071743"/>
              <a:gd name="connsiteX214" fmla="*/ 475017 w 2919195"/>
              <a:gd name="connsiteY214" fmla="*/ 907013 h 2071743"/>
              <a:gd name="connsiteX215" fmla="*/ 409900 w 2919195"/>
              <a:gd name="connsiteY215" fmla="*/ 2003233 h 2071743"/>
              <a:gd name="connsiteX216" fmla="*/ 156603 w 2919195"/>
              <a:gd name="connsiteY216" fmla="*/ 1333334 h 2071743"/>
              <a:gd name="connsiteX217" fmla="*/ 396920 w 2919195"/>
              <a:gd name="connsiteY217" fmla="*/ 940413 h 2071743"/>
              <a:gd name="connsiteX218" fmla="*/ 469129 w 2919195"/>
              <a:gd name="connsiteY218" fmla="*/ 899025 h 2071743"/>
              <a:gd name="connsiteX219" fmla="*/ 464499 w 2919195"/>
              <a:gd name="connsiteY219" fmla="*/ 897223 h 2071743"/>
              <a:gd name="connsiteX220" fmla="*/ 16884 w 2919195"/>
              <a:gd name="connsiteY220" fmla="*/ 652091 h 2071743"/>
              <a:gd name="connsiteX221" fmla="*/ 11066 w 2919195"/>
              <a:gd name="connsiteY221" fmla="*/ 597941 h 2071743"/>
              <a:gd name="connsiteX222" fmla="*/ 77862 w 2919195"/>
              <a:gd name="connsiteY222" fmla="*/ 629205 h 2071743"/>
              <a:gd name="connsiteX223" fmla="*/ 368913 w 2919195"/>
              <a:gd name="connsiteY223" fmla="*/ 780202 h 2071743"/>
              <a:gd name="connsiteX224" fmla="*/ 500930 w 2919195"/>
              <a:gd name="connsiteY224" fmla="*/ 834958 h 2071743"/>
              <a:gd name="connsiteX225" fmla="*/ 503119 w 2919195"/>
              <a:gd name="connsiteY225" fmla="*/ 818011 h 2071743"/>
              <a:gd name="connsiteX226" fmla="*/ 1058182 w 2919195"/>
              <a:gd name="connsiteY226" fmla="*/ 0 h 20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</a:cxnLst>
            <a:rect l="l" t="t" r="r" b="b"/>
            <a:pathLst>
              <a:path w="2919195" h="2071743">
                <a:moveTo>
                  <a:pt x="2507947" y="703998"/>
                </a:moveTo>
                <a:cubicBezTo>
                  <a:pt x="2589561" y="703998"/>
                  <a:pt x="2694138" y="719824"/>
                  <a:pt x="2764271" y="788638"/>
                </a:cubicBezTo>
                <a:cubicBezTo>
                  <a:pt x="2764271" y="788638"/>
                  <a:pt x="2554107" y="782897"/>
                  <a:pt x="2385215" y="715557"/>
                </a:cubicBezTo>
                <a:cubicBezTo>
                  <a:pt x="2385215" y="715557"/>
                  <a:pt x="2438202" y="703998"/>
                  <a:pt x="2507947" y="703998"/>
                </a:cubicBezTo>
                <a:close/>
                <a:moveTo>
                  <a:pt x="2865354" y="600112"/>
                </a:moveTo>
                <a:cubicBezTo>
                  <a:pt x="2892119" y="600112"/>
                  <a:pt x="2911437" y="603759"/>
                  <a:pt x="2919195" y="612758"/>
                </a:cubicBezTo>
                <a:cubicBezTo>
                  <a:pt x="2918264" y="612758"/>
                  <a:pt x="2846348" y="696623"/>
                  <a:pt x="2577380" y="696623"/>
                </a:cubicBezTo>
                <a:cubicBezTo>
                  <a:pt x="2532694" y="696623"/>
                  <a:pt x="2482656" y="694295"/>
                  <a:pt x="2426488" y="688942"/>
                </a:cubicBezTo>
                <a:cubicBezTo>
                  <a:pt x="2426488" y="688942"/>
                  <a:pt x="2734633" y="600112"/>
                  <a:pt x="2865354" y="600112"/>
                </a:cubicBezTo>
                <a:close/>
                <a:moveTo>
                  <a:pt x="1058182" y="0"/>
                </a:moveTo>
                <a:cubicBezTo>
                  <a:pt x="1058182" y="0"/>
                  <a:pt x="782047" y="292174"/>
                  <a:pt x="577782" y="701635"/>
                </a:cubicBezTo>
                <a:lnTo>
                  <a:pt x="515033" y="840808"/>
                </a:lnTo>
                <a:lnTo>
                  <a:pt x="560787" y="859785"/>
                </a:lnTo>
                <a:lnTo>
                  <a:pt x="595524" y="872057"/>
                </a:lnTo>
                <a:lnTo>
                  <a:pt x="599664" y="863175"/>
                </a:lnTo>
                <a:cubicBezTo>
                  <a:pt x="676317" y="701158"/>
                  <a:pt x="906551" y="249038"/>
                  <a:pt x="1182007" y="34913"/>
                </a:cubicBezTo>
                <a:cubicBezTo>
                  <a:pt x="1182007" y="34986"/>
                  <a:pt x="855536" y="624248"/>
                  <a:pt x="618546" y="876764"/>
                </a:cubicBezTo>
                <a:lnTo>
                  <a:pt x="616001" y="879290"/>
                </a:lnTo>
                <a:lnTo>
                  <a:pt x="685410" y="903809"/>
                </a:lnTo>
                <a:lnTo>
                  <a:pt x="718547" y="913671"/>
                </a:lnTo>
                <a:lnTo>
                  <a:pt x="745720" y="823067"/>
                </a:lnTo>
                <a:cubicBezTo>
                  <a:pt x="879698" y="490905"/>
                  <a:pt x="1240364" y="130188"/>
                  <a:pt x="1240432" y="130188"/>
                </a:cubicBezTo>
                <a:cubicBezTo>
                  <a:pt x="1116067" y="409237"/>
                  <a:pt x="839595" y="784313"/>
                  <a:pt x="740290" y="915156"/>
                </a:cubicBezTo>
                <a:lnTo>
                  <a:pt x="737188" y="919220"/>
                </a:lnTo>
                <a:lnTo>
                  <a:pt x="838442" y="949355"/>
                </a:lnTo>
                <a:lnTo>
                  <a:pt x="868819" y="956199"/>
                </a:lnTo>
                <a:lnTo>
                  <a:pt x="878168" y="865637"/>
                </a:lnTo>
                <a:cubicBezTo>
                  <a:pt x="957808" y="507875"/>
                  <a:pt x="1301976" y="213979"/>
                  <a:pt x="1302655" y="213979"/>
                </a:cubicBezTo>
                <a:cubicBezTo>
                  <a:pt x="1181690" y="351121"/>
                  <a:pt x="994307" y="737176"/>
                  <a:pt x="908176" y="921632"/>
                </a:cubicBezTo>
                <a:lnTo>
                  <a:pt x="889931" y="960954"/>
                </a:lnTo>
                <a:lnTo>
                  <a:pt x="993239" y="984227"/>
                </a:lnTo>
                <a:lnTo>
                  <a:pt x="999564" y="906473"/>
                </a:lnTo>
                <a:cubicBezTo>
                  <a:pt x="1053988" y="609065"/>
                  <a:pt x="1305780" y="244537"/>
                  <a:pt x="1305848" y="244469"/>
                </a:cubicBezTo>
                <a:cubicBezTo>
                  <a:pt x="1239284" y="477126"/>
                  <a:pt x="1072135" y="849342"/>
                  <a:pt x="1011794" y="980744"/>
                </a:cubicBezTo>
                <a:lnTo>
                  <a:pt x="1008593" y="987685"/>
                </a:lnTo>
                <a:lnTo>
                  <a:pt x="1024021" y="991161"/>
                </a:lnTo>
                <a:lnTo>
                  <a:pt x="1142497" y="1006360"/>
                </a:lnTo>
                <a:lnTo>
                  <a:pt x="1141362" y="959339"/>
                </a:lnTo>
                <a:cubicBezTo>
                  <a:pt x="1149764" y="713554"/>
                  <a:pt x="1344917" y="281323"/>
                  <a:pt x="1345189" y="281323"/>
                </a:cubicBezTo>
                <a:cubicBezTo>
                  <a:pt x="1328169" y="502634"/>
                  <a:pt x="1210154" y="872723"/>
                  <a:pt x="1166498" y="1003726"/>
                </a:cubicBezTo>
                <a:lnTo>
                  <a:pt x="1164656" y="1009202"/>
                </a:lnTo>
                <a:lnTo>
                  <a:pt x="1229720" y="1017549"/>
                </a:lnTo>
                <a:lnTo>
                  <a:pt x="1231943" y="1003312"/>
                </a:lnTo>
                <a:cubicBezTo>
                  <a:pt x="1251368" y="881557"/>
                  <a:pt x="1336738" y="387800"/>
                  <a:pt x="1459468" y="280003"/>
                </a:cubicBezTo>
                <a:cubicBezTo>
                  <a:pt x="1459468" y="280076"/>
                  <a:pt x="1395307" y="804015"/>
                  <a:pt x="1256499" y="996651"/>
                </a:cubicBezTo>
                <a:lnTo>
                  <a:pt x="1237860" y="1018593"/>
                </a:lnTo>
                <a:lnTo>
                  <a:pt x="1245342" y="1019553"/>
                </a:lnTo>
                <a:lnTo>
                  <a:pt x="1313203" y="1021981"/>
                </a:lnTo>
                <a:lnTo>
                  <a:pt x="1320212" y="1004440"/>
                </a:lnTo>
                <a:cubicBezTo>
                  <a:pt x="1365806" y="889320"/>
                  <a:pt x="1489079" y="563275"/>
                  <a:pt x="1507107" y="359992"/>
                </a:cubicBezTo>
                <a:cubicBezTo>
                  <a:pt x="1507107" y="360059"/>
                  <a:pt x="1629108" y="647312"/>
                  <a:pt x="1416327" y="927533"/>
                </a:cubicBezTo>
                <a:lnTo>
                  <a:pt x="1326042" y="1022440"/>
                </a:lnTo>
                <a:lnTo>
                  <a:pt x="1365527" y="1023853"/>
                </a:lnTo>
                <a:lnTo>
                  <a:pt x="1443516" y="1021045"/>
                </a:lnTo>
                <a:lnTo>
                  <a:pt x="1453341" y="990823"/>
                </a:lnTo>
                <a:cubicBezTo>
                  <a:pt x="1512604" y="815727"/>
                  <a:pt x="1679806" y="404513"/>
                  <a:pt x="1679806" y="404445"/>
                </a:cubicBezTo>
                <a:cubicBezTo>
                  <a:pt x="1711691" y="672561"/>
                  <a:pt x="1558244" y="901358"/>
                  <a:pt x="1479527" y="998999"/>
                </a:cubicBezTo>
                <a:lnTo>
                  <a:pt x="1461287" y="1020405"/>
                </a:lnTo>
                <a:lnTo>
                  <a:pt x="1479724" y="1019741"/>
                </a:lnTo>
                <a:lnTo>
                  <a:pt x="1564190" y="1006696"/>
                </a:lnTo>
                <a:lnTo>
                  <a:pt x="1580423" y="953542"/>
                </a:lnTo>
                <a:cubicBezTo>
                  <a:pt x="1650876" y="760828"/>
                  <a:pt x="1823959" y="473101"/>
                  <a:pt x="1823959" y="473033"/>
                </a:cubicBezTo>
                <a:cubicBezTo>
                  <a:pt x="1870623" y="681160"/>
                  <a:pt x="1697305" y="889941"/>
                  <a:pt x="1607729" y="981323"/>
                </a:cubicBezTo>
                <a:lnTo>
                  <a:pt x="1584902" y="1003497"/>
                </a:lnTo>
                <a:lnTo>
                  <a:pt x="1624989" y="997306"/>
                </a:lnTo>
                <a:lnTo>
                  <a:pt x="1628407" y="996378"/>
                </a:lnTo>
                <a:lnTo>
                  <a:pt x="1625823" y="991835"/>
                </a:lnTo>
                <a:lnTo>
                  <a:pt x="1630483" y="995815"/>
                </a:lnTo>
                <a:lnTo>
                  <a:pt x="1721515" y="971108"/>
                </a:lnTo>
                <a:lnTo>
                  <a:pt x="1728338" y="945282"/>
                </a:lnTo>
                <a:cubicBezTo>
                  <a:pt x="1782034" y="781533"/>
                  <a:pt x="1945919" y="451465"/>
                  <a:pt x="1946462" y="451465"/>
                </a:cubicBezTo>
                <a:cubicBezTo>
                  <a:pt x="1947674" y="724060"/>
                  <a:pt x="1856124" y="871679"/>
                  <a:pt x="1787291" y="944059"/>
                </a:cubicBezTo>
                <a:lnTo>
                  <a:pt x="1773204" y="957079"/>
                </a:lnTo>
                <a:lnTo>
                  <a:pt x="1781620" y="954795"/>
                </a:lnTo>
                <a:lnTo>
                  <a:pt x="1887588" y="918750"/>
                </a:lnTo>
                <a:lnTo>
                  <a:pt x="1896007" y="867436"/>
                </a:lnTo>
                <a:cubicBezTo>
                  <a:pt x="1936404" y="684932"/>
                  <a:pt x="2048723" y="468609"/>
                  <a:pt x="2048723" y="468609"/>
                </a:cubicBezTo>
                <a:cubicBezTo>
                  <a:pt x="2055356" y="674815"/>
                  <a:pt x="1959177" y="838474"/>
                  <a:pt x="1910673" y="907415"/>
                </a:cubicBezTo>
                <a:lnTo>
                  <a:pt x="1908172" y="910778"/>
                </a:lnTo>
                <a:lnTo>
                  <a:pt x="2022698" y="866281"/>
                </a:lnTo>
                <a:lnTo>
                  <a:pt x="2025132" y="820760"/>
                </a:lnTo>
                <a:cubicBezTo>
                  <a:pt x="2049304" y="649096"/>
                  <a:pt x="2171586" y="422913"/>
                  <a:pt x="2171926" y="422913"/>
                </a:cubicBezTo>
                <a:cubicBezTo>
                  <a:pt x="2199505" y="578150"/>
                  <a:pt x="2101056" y="763365"/>
                  <a:pt x="2050108" y="846271"/>
                </a:cubicBezTo>
                <a:lnTo>
                  <a:pt x="2042759" y="857738"/>
                </a:lnTo>
                <a:lnTo>
                  <a:pt x="2167126" y="803253"/>
                </a:lnTo>
                <a:lnTo>
                  <a:pt x="2169874" y="793357"/>
                </a:lnTo>
                <a:cubicBezTo>
                  <a:pt x="2211667" y="653112"/>
                  <a:pt x="2293813" y="432444"/>
                  <a:pt x="2293813" y="432377"/>
                </a:cubicBezTo>
                <a:cubicBezTo>
                  <a:pt x="2310056" y="547873"/>
                  <a:pt x="2251690" y="681219"/>
                  <a:pt x="2205631" y="764987"/>
                </a:cubicBezTo>
                <a:lnTo>
                  <a:pt x="2188927" y="793702"/>
                </a:lnTo>
                <a:lnTo>
                  <a:pt x="2199640" y="789008"/>
                </a:lnTo>
                <a:lnTo>
                  <a:pt x="2246735" y="766612"/>
                </a:lnTo>
                <a:lnTo>
                  <a:pt x="2297803" y="639637"/>
                </a:lnTo>
                <a:cubicBezTo>
                  <a:pt x="2358729" y="512595"/>
                  <a:pt x="2429191" y="419732"/>
                  <a:pt x="2429656" y="419732"/>
                </a:cubicBezTo>
                <a:cubicBezTo>
                  <a:pt x="2455374" y="573049"/>
                  <a:pt x="2337521" y="696734"/>
                  <a:pt x="2276987" y="748995"/>
                </a:cubicBezTo>
                <a:lnTo>
                  <a:pt x="2267433" y="756770"/>
                </a:lnTo>
                <a:lnTo>
                  <a:pt x="2299004" y="741756"/>
                </a:lnTo>
                <a:cubicBezTo>
                  <a:pt x="2329497" y="726856"/>
                  <a:pt x="2357127" y="712989"/>
                  <a:pt x="2381187" y="700700"/>
                </a:cubicBezTo>
                <a:lnTo>
                  <a:pt x="2395822" y="693055"/>
                </a:lnTo>
                <a:lnTo>
                  <a:pt x="2448480" y="581416"/>
                </a:lnTo>
                <a:cubicBezTo>
                  <a:pt x="2521077" y="460189"/>
                  <a:pt x="2609983" y="381639"/>
                  <a:pt x="2610041" y="381639"/>
                </a:cubicBezTo>
                <a:cubicBezTo>
                  <a:pt x="2604465" y="475656"/>
                  <a:pt x="2518036" y="582583"/>
                  <a:pt x="2453999" y="649556"/>
                </a:cubicBezTo>
                <a:lnTo>
                  <a:pt x="2426649" y="676951"/>
                </a:lnTo>
                <a:lnTo>
                  <a:pt x="2454398" y="662456"/>
                </a:lnTo>
                <a:lnTo>
                  <a:pt x="2556440" y="566548"/>
                </a:lnTo>
                <a:cubicBezTo>
                  <a:pt x="2660930" y="482337"/>
                  <a:pt x="2757444" y="438742"/>
                  <a:pt x="2757910" y="438742"/>
                </a:cubicBezTo>
                <a:cubicBezTo>
                  <a:pt x="2722242" y="559708"/>
                  <a:pt x="2568314" y="626039"/>
                  <a:pt x="2493579" y="651644"/>
                </a:cubicBezTo>
                <a:lnTo>
                  <a:pt x="2465648" y="660184"/>
                </a:lnTo>
                <a:lnTo>
                  <a:pt x="2464087" y="661340"/>
                </a:lnTo>
                <a:cubicBezTo>
                  <a:pt x="2450932" y="670916"/>
                  <a:pt x="2431525" y="684662"/>
                  <a:pt x="2406521" y="701353"/>
                </a:cubicBezTo>
                <a:lnTo>
                  <a:pt x="2388073" y="713027"/>
                </a:lnTo>
                <a:lnTo>
                  <a:pt x="2385215" y="715542"/>
                </a:lnTo>
                <a:lnTo>
                  <a:pt x="2385690" y="714535"/>
                </a:lnTo>
                <a:lnTo>
                  <a:pt x="2352306" y="735662"/>
                </a:lnTo>
                <a:lnTo>
                  <a:pt x="2371250" y="738590"/>
                </a:lnTo>
                <a:cubicBezTo>
                  <a:pt x="2463513" y="754689"/>
                  <a:pt x="2658271" y="797658"/>
                  <a:pt x="2740137" y="883829"/>
                </a:cubicBezTo>
                <a:cubicBezTo>
                  <a:pt x="2740137" y="883829"/>
                  <a:pt x="2570863" y="831681"/>
                  <a:pt x="2436414" y="780177"/>
                </a:cubicBezTo>
                <a:lnTo>
                  <a:pt x="2344272" y="740746"/>
                </a:lnTo>
                <a:lnTo>
                  <a:pt x="2315369" y="759037"/>
                </a:lnTo>
                <a:lnTo>
                  <a:pt x="2289286" y="773450"/>
                </a:lnTo>
                <a:lnTo>
                  <a:pt x="2306884" y="779708"/>
                </a:lnTo>
                <a:cubicBezTo>
                  <a:pt x="2394314" y="812099"/>
                  <a:pt x="2580126" y="890212"/>
                  <a:pt x="2667752" y="996864"/>
                </a:cubicBezTo>
                <a:cubicBezTo>
                  <a:pt x="2667752" y="996864"/>
                  <a:pt x="2504893" y="931145"/>
                  <a:pt x="2373389" y="848995"/>
                </a:cubicBezTo>
                <a:lnTo>
                  <a:pt x="2279970" y="778598"/>
                </a:lnTo>
                <a:lnTo>
                  <a:pt x="2210003" y="817260"/>
                </a:lnTo>
                <a:lnTo>
                  <a:pt x="2231347" y="821719"/>
                </a:lnTo>
                <a:cubicBezTo>
                  <a:pt x="2307199" y="845208"/>
                  <a:pt x="2505900" y="949127"/>
                  <a:pt x="2580163" y="1108582"/>
                </a:cubicBezTo>
                <a:cubicBezTo>
                  <a:pt x="2580163" y="1108582"/>
                  <a:pt x="2398015" y="1015763"/>
                  <a:pt x="2283900" y="917642"/>
                </a:cubicBezTo>
                <a:lnTo>
                  <a:pt x="2202213" y="821565"/>
                </a:lnTo>
                <a:lnTo>
                  <a:pt x="2160173" y="844796"/>
                </a:lnTo>
                <a:lnTo>
                  <a:pt x="2155150" y="847136"/>
                </a:lnTo>
                <a:lnTo>
                  <a:pt x="2154791" y="847660"/>
                </a:lnTo>
                <a:lnTo>
                  <a:pt x="2154905" y="847251"/>
                </a:lnTo>
                <a:lnTo>
                  <a:pt x="2149454" y="849791"/>
                </a:lnTo>
                <a:lnTo>
                  <a:pt x="2155293" y="853931"/>
                </a:lnTo>
                <a:cubicBezTo>
                  <a:pt x="2203165" y="888772"/>
                  <a:pt x="2398504" y="1041227"/>
                  <a:pt x="2460142" y="1253969"/>
                </a:cubicBezTo>
                <a:cubicBezTo>
                  <a:pt x="2459123" y="1252408"/>
                  <a:pt x="2272074" y="1059233"/>
                  <a:pt x="2178292" y="907954"/>
                </a:cubicBezTo>
                <a:lnTo>
                  <a:pt x="2147097" y="850889"/>
                </a:lnTo>
                <a:lnTo>
                  <a:pt x="2069617" y="886993"/>
                </a:lnTo>
                <a:lnTo>
                  <a:pt x="2085213" y="895436"/>
                </a:lnTo>
                <a:cubicBezTo>
                  <a:pt x="2148809" y="932933"/>
                  <a:pt x="2294270" y="1040065"/>
                  <a:pt x="2440431" y="1297183"/>
                </a:cubicBezTo>
                <a:cubicBezTo>
                  <a:pt x="2440431" y="1297183"/>
                  <a:pt x="2262953" y="1189309"/>
                  <a:pt x="2143416" y="1039509"/>
                </a:cubicBezTo>
                <a:lnTo>
                  <a:pt x="2059568" y="891676"/>
                </a:lnTo>
                <a:lnTo>
                  <a:pt x="2017966" y="911062"/>
                </a:lnTo>
                <a:lnTo>
                  <a:pt x="1905526" y="955199"/>
                </a:lnTo>
                <a:lnTo>
                  <a:pt x="1919546" y="963120"/>
                </a:lnTo>
                <a:cubicBezTo>
                  <a:pt x="1990575" y="1005740"/>
                  <a:pt x="2156168" y="1121935"/>
                  <a:pt x="2352832" y="1369569"/>
                </a:cubicBezTo>
                <a:cubicBezTo>
                  <a:pt x="2352832" y="1369569"/>
                  <a:pt x="2155673" y="1244588"/>
                  <a:pt x="2006496" y="1095825"/>
                </a:cubicBezTo>
                <a:lnTo>
                  <a:pt x="1895407" y="958922"/>
                </a:lnTo>
                <a:lnTo>
                  <a:pt x="1772817" y="998467"/>
                </a:lnTo>
                <a:lnTo>
                  <a:pt x="1787938" y="1004826"/>
                </a:lnTo>
                <a:cubicBezTo>
                  <a:pt x="1980919" y="1101078"/>
                  <a:pt x="2286184" y="1460958"/>
                  <a:pt x="2286184" y="1460958"/>
                </a:cubicBezTo>
                <a:cubicBezTo>
                  <a:pt x="2064481" y="1447111"/>
                  <a:pt x="1820979" y="1096364"/>
                  <a:pt x="1763568" y="1008894"/>
                </a:cubicBezTo>
                <a:lnTo>
                  <a:pt x="1759097" y="1001984"/>
                </a:lnTo>
                <a:lnTo>
                  <a:pt x="1664820" y="1025146"/>
                </a:lnTo>
                <a:lnTo>
                  <a:pt x="1705492" y="1059887"/>
                </a:lnTo>
                <a:cubicBezTo>
                  <a:pt x="1906877" y="1243119"/>
                  <a:pt x="2198517" y="1574614"/>
                  <a:pt x="2198517" y="1574614"/>
                </a:cubicBezTo>
                <a:cubicBezTo>
                  <a:pt x="1976702" y="1538558"/>
                  <a:pt x="1737320" y="1176368"/>
                  <a:pt x="1655308" y="1041814"/>
                </a:cubicBezTo>
                <a:lnTo>
                  <a:pt x="1647815" y="1029323"/>
                </a:lnTo>
                <a:lnTo>
                  <a:pt x="1635159" y="1032433"/>
                </a:lnTo>
                <a:lnTo>
                  <a:pt x="1545779" y="1046800"/>
                </a:lnTo>
                <a:lnTo>
                  <a:pt x="1565829" y="1063773"/>
                </a:lnTo>
                <a:cubicBezTo>
                  <a:pt x="1703634" y="1196481"/>
                  <a:pt x="2019652" y="1710569"/>
                  <a:pt x="2022634" y="1730861"/>
                </a:cubicBezTo>
                <a:cubicBezTo>
                  <a:pt x="1771496" y="1691586"/>
                  <a:pt x="1567746" y="1121082"/>
                  <a:pt x="1543258" y="1049859"/>
                </a:cubicBezTo>
                <a:lnTo>
                  <a:pt x="1542405" y="1047342"/>
                </a:lnTo>
                <a:lnTo>
                  <a:pt x="1493068" y="1055273"/>
                </a:lnTo>
                <a:lnTo>
                  <a:pt x="1422319" y="1059386"/>
                </a:lnTo>
                <a:lnTo>
                  <a:pt x="1435437" y="1067114"/>
                </a:lnTo>
                <a:cubicBezTo>
                  <a:pt x="1576134" y="1180266"/>
                  <a:pt x="1907059" y="1841031"/>
                  <a:pt x="1924877" y="1922563"/>
                </a:cubicBezTo>
                <a:cubicBezTo>
                  <a:pt x="1605881" y="1767209"/>
                  <a:pt x="1432459" y="1138105"/>
                  <a:pt x="1412027" y="1060074"/>
                </a:cubicBezTo>
                <a:lnTo>
                  <a:pt x="1412005" y="1059986"/>
                </a:lnTo>
                <a:lnTo>
                  <a:pt x="1313032" y="1065741"/>
                </a:lnTo>
                <a:lnTo>
                  <a:pt x="1316632" y="1072926"/>
                </a:lnTo>
                <a:cubicBezTo>
                  <a:pt x="1376263" y="1192543"/>
                  <a:pt x="1617566" y="1686359"/>
                  <a:pt x="1662029" y="1935282"/>
                </a:cubicBezTo>
                <a:cubicBezTo>
                  <a:pt x="1661079" y="1933042"/>
                  <a:pt x="1362908" y="1479268"/>
                  <a:pt x="1309584" y="1168885"/>
                </a:cubicBezTo>
                <a:lnTo>
                  <a:pt x="1304321" y="1066247"/>
                </a:lnTo>
                <a:lnTo>
                  <a:pt x="1264907" y="1068539"/>
                </a:lnTo>
                <a:lnTo>
                  <a:pt x="1204348" y="1065874"/>
                </a:lnTo>
                <a:lnTo>
                  <a:pt x="1208953" y="1085942"/>
                </a:lnTo>
                <a:cubicBezTo>
                  <a:pt x="1238063" y="1209328"/>
                  <a:pt x="1335906" y="1576075"/>
                  <a:pt x="1551543" y="1978418"/>
                </a:cubicBezTo>
                <a:cubicBezTo>
                  <a:pt x="1550961" y="1977836"/>
                  <a:pt x="1124019" y="1529141"/>
                  <a:pt x="1181049" y="1122564"/>
                </a:cubicBezTo>
                <a:lnTo>
                  <a:pt x="1193902" y="1065415"/>
                </a:lnTo>
                <a:lnTo>
                  <a:pt x="1096638" y="1061135"/>
                </a:lnTo>
                <a:lnTo>
                  <a:pt x="1094934" y="1060919"/>
                </a:lnTo>
                <a:lnTo>
                  <a:pt x="1095241" y="1066654"/>
                </a:lnTo>
                <a:cubicBezTo>
                  <a:pt x="1103694" y="1203589"/>
                  <a:pt x="1156710" y="1766400"/>
                  <a:pt x="1463944" y="2010844"/>
                </a:cubicBezTo>
                <a:cubicBezTo>
                  <a:pt x="1463944" y="2010844"/>
                  <a:pt x="939942" y="1698351"/>
                  <a:pt x="1060651" y="1149179"/>
                </a:cubicBezTo>
                <a:lnTo>
                  <a:pt x="1086801" y="1059888"/>
                </a:lnTo>
                <a:lnTo>
                  <a:pt x="974338" y="1045625"/>
                </a:lnTo>
                <a:lnTo>
                  <a:pt x="974355" y="1068861"/>
                </a:lnTo>
                <a:cubicBezTo>
                  <a:pt x="975353" y="1214028"/>
                  <a:pt x="993208" y="1641477"/>
                  <a:pt x="1223910" y="2071743"/>
                </a:cubicBezTo>
                <a:cubicBezTo>
                  <a:pt x="1222674" y="2069998"/>
                  <a:pt x="796575" y="1661801"/>
                  <a:pt x="937709" y="1125986"/>
                </a:cubicBezTo>
                <a:lnTo>
                  <a:pt x="964768" y="1044412"/>
                </a:lnTo>
                <a:lnTo>
                  <a:pt x="952891" y="1042905"/>
                </a:lnTo>
                <a:lnTo>
                  <a:pt x="865421" y="1025509"/>
                </a:lnTo>
                <a:lnTo>
                  <a:pt x="863707" y="1029707"/>
                </a:lnTo>
                <a:cubicBezTo>
                  <a:pt x="813446" y="1161587"/>
                  <a:pt x="713235" y="1557712"/>
                  <a:pt x="1072777" y="2031786"/>
                </a:cubicBezTo>
                <a:cubicBezTo>
                  <a:pt x="1072777" y="2031786"/>
                  <a:pt x="760443" y="1801918"/>
                  <a:pt x="747719" y="1449552"/>
                </a:cubicBezTo>
                <a:cubicBezTo>
                  <a:pt x="739768" y="1208328"/>
                  <a:pt x="795061" y="1086352"/>
                  <a:pt x="837668" y="1028793"/>
                </a:cubicBezTo>
                <a:lnTo>
                  <a:pt x="844134" y="1021276"/>
                </a:lnTo>
                <a:lnTo>
                  <a:pt x="829580" y="1018381"/>
                </a:lnTo>
                <a:lnTo>
                  <a:pt x="732356" y="990198"/>
                </a:lnTo>
                <a:lnTo>
                  <a:pt x="727816" y="1002267"/>
                </a:lnTo>
                <a:cubicBezTo>
                  <a:pt x="679106" y="1138485"/>
                  <a:pt x="570196" y="1542876"/>
                  <a:pt x="794027" y="1982913"/>
                </a:cubicBezTo>
                <a:cubicBezTo>
                  <a:pt x="794027" y="1982913"/>
                  <a:pt x="518543" y="1765147"/>
                  <a:pt x="530568" y="1408281"/>
                </a:cubicBezTo>
                <a:cubicBezTo>
                  <a:pt x="535339" y="1250658"/>
                  <a:pt x="603298" y="1086621"/>
                  <a:pt x="675567" y="1004799"/>
                </a:cubicBezTo>
                <a:lnTo>
                  <a:pt x="701051" y="981124"/>
                </a:lnTo>
                <a:lnTo>
                  <a:pt x="618818" y="957287"/>
                </a:lnTo>
                <a:lnTo>
                  <a:pt x="602118" y="950787"/>
                </a:lnTo>
                <a:lnTo>
                  <a:pt x="600212" y="953906"/>
                </a:lnTo>
                <a:cubicBezTo>
                  <a:pt x="524126" y="1084094"/>
                  <a:pt x="340915" y="1480239"/>
                  <a:pt x="550880" y="2003858"/>
                </a:cubicBezTo>
                <a:cubicBezTo>
                  <a:pt x="550880" y="2003858"/>
                  <a:pt x="296263" y="1683842"/>
                  <a:pt x="356620" y="1268636"/>
                </a:cubicBezTo>
                <a:cubicBezTo>
                  <a:pt x="379215" y="1115852"/>
                  <a:pt x="480209" y="1013162"/>
                  <a:pt x="552776" y="957630"/>
                </a:cubicBezTo>
                <a:lnTo>
                  <a:pt x="576584" y="940849"/>
                </a:lnTo>
                <a:lnTo>
                  <a:pt x="478735" y="902763"/>
                </a:lnTo>
                <a:lnTo>
                  <a:pt x="475017" y="907013"/>
                </a:lnTo>
                <a:cubicBezTo>
                  <a:pt x="385267" y="1013207"/>
                  <a:pt x="48835" y="1471038"/>
                  <a:pt x="409900" y="2003233"/>
                </a:cubicBezTo>
                <a:cubicBezTo>
                  <a:pt x="409900" y="2003233"/>
                  <a:pt x="95625" y="1746678"/>
                  <a:pt x="156603" y="1333334"/>
                </a:cubicBezTo>
                <a:cubicBezTo>
                  <a:pt x="188488" y="1119098"/>
                  <a:pt x="294297" y="1008722"/>
                  <a:pt x="396920" y="940413"/>
                </a:cubicBezTo>
                <a:lnTo>
                  <a:pt x="469129" y="899025"/>
                </a:lnTo>
                <a:lnTo>
                  <a:pt x="464499" y="897223"/>
                </a:lnTo>
                <a:cubicBezTo>
                  <a:pt x="311645" y="831357"/>
                  <a:pt x="162998" y="748477"/>
                  <a:pt x="16884" y="652091"/>
                </a:cubicBezTo>
                <a:cubicBezTo>
                  <a:pt x="16884" y="652091"/>
                  <a:pt x="-16863" y="597941"/>
                  <a:pt x="11066" y="597941"/>
                </a:cubicBezTo>
                <a:cubicBezTo>
                  <a:pt x="22005" y="597941"/>
                  <a:pt x="42330" y="606242"/>
                  <a:pt x="77862" y="629205"/>
                </a:cubicBezTo>
                <a:cubicBezTo>
                  <a:pt x="85280" y="634161"/>
                  <a:pt x="196139" y="702073"/>
                  <a:pt x="368913" y="780202"/>
                </a:cubicBezTo>
                <a:lnTo>
                  <a:pt x="500930" y="834958"/>
                </a:lnTo>
                <a:lnTo>
                  <a:pt x="503119" y="818011"/>
                </a:lnTo>
                <a:cubicBezTo>
                  <a:pt x="528786" y="639554"/>
                  <a:pt x="636742" y="149642"/>
                  <a:pt x="105818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25A7FBF1-CE9E-304B-97CA-15F89037805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3638" y="841375"/>
            <a:ext cx="3829050" cy="2806700"/>
          </a:xfrm>
          <a:prstGeom prst="round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DA93BA9-0472-8346-8F2C-325C13302350}"/>
              </a:ext>
            </a:extLst>
          </p:cNvPr>
          <p:cNvGrpSpPr/>
          <p:nvPr/>
        </p:nvGrpSpPr>
        <p:grpSpPr>
          <a:xfrm>
            <a:off x="4529562" y="3747535"/>
            <a:ext cx="2177202" cy="723567"/>
            <a:chOff x="5602962" y="4767444"/>
            <a:chExt cx="2177202" cy="723567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EA0EB55-3819-AD47-B9CE-9BD5AC92E1A8}"/>
                </a:ext>
              </a:extLst>
            </p:cNvPr>
            <p:cNvSpPr/>
            <p:nvPr/>
          </p:nvSpPr>
          <p:spPr>
            <a:xfrm flipH="1">
              <a:off x="5602962" y="5180605"/>
              <a:ext cx="2177202" cy="3104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  <a:spcBef>
                  <a:spcPts val="1200"/>
                </a:spcBef>
              </a:pPr>
              <a:endParaRPr lang="id-ID" sz="1200" dirty="0">
                <a:solidFill>
                  <a:srgbClr val="361B00"/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8" name="Rectangle: Rounded Corners 42">
              <a:extLst>
                <a:ext uri="{FF2B5EF4-FFF2-40B4-BE49-F238E27FC236}">
                  <a16:creationId xmlns:a16="http://schemas.microsoft.com/office/drawing/2014/main" id="{07A0A26C-C919-6442-BBD5-0DEA31B6B06C}"/>
                </a:ext>
              </a:extLst>
            </p:cNvPr>
            <p:cNvSpPr/>
            <p:nvPr/>
          </p:nvSpPr>
          <p:spPr>
            <a:xfrm flipH="1">
              <a:off x="5787624" y="4767444"/>
              <a:ext cx="1807878" cy="358396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lvl="0" algn="ctr">
                <a:lnSpc>
                  <a:spcPct val="114000"/>
                </a:lnSpc>
                <a:defRPr/>
              </a:pPr>
              <a:r>
                <a:rPr lang="en-US" sz="1400" dirty="0">
                  <a:solidFill>
                    <a:schemeClr val="bg1"/>
                  </a:solidFill>
                  <a:latin typeface="+mj-lt"/>
                  <a:cs typeface="Calibri"/>
                </a:rPr>
                <a:t>Resource Person</a:t>
              </a:r>
              <a:endParaRPr lang="id-ID" sz="1400" dirty="0">
                <a:solidFill>
                  <a:schemeClr val="bg1"/>
                </a:solidFill>
                <a:latin typeface="+mj-lt"/>
                <a:cs typeface="Calibri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E9719BE-FB30-884C-9667-72C320FD7EA7}"/>
              </a:ext>
            </a:extLst>
          </p:cNvPr>
          <p:cNvGrpSpPr/>
          <p:nvPr/>
        </p:nvGrpSpPr>
        <p:grpSpPr>
          <a:xfrm>
            <a:off x="9953437" y="5161334"/>
            <a:ext cx="1808958" cy="1314978"/>
            <a:chOff x="4213201" y="3365849"/>
            <a:chExt cx="1808958" cy="1314978"/>
          </a:xfrm>
        </p:grpSpPr>
        <p:sp>
          <p:nvSpPr>
            <p:cNvPr id="30" name="Freeform 234">
              <a:extLst>
                <a:ext uri="{FF2B5EF4-FFF2-40B4-BE49-F238E27FC236}">
                  <a16:creationId xmlns:a16="http://schemas.microsoft.com/office/drawing/2014/main" id="{04F263D1-147F-3E45-B474-14C51E25D3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3201" y="3458828"/>
              <a:ext cx="1808958" cy="1221999"/>
            </a:xfrm>
            <a:custGeom>
              <a:avLst/>
              <a:gdLst>
                <a:gd name="T0" fmla="*/ 3 w 1187"/>
                <a:gd name="T1" fmla="*/ 574 h 756"/>
                <a:gd name="T2" fmla="*/ 9 w 1187"/>
                <a:gd name="T3" fmla="*/ 589 h 756"/>
                <a:gd name="T4" fmla="*/ 19 w 1187"/>
                <a:gd name="T5" fmla="*/ 606 h 756"/>
                <a:gd name="T6" fmla="*/ 28 w 1187"/>
                <a:gd name="T7" fmla="*/ 616 h 756"/>
                <a:gd name="T8" fmla="*/ 38 w 1187"/>
                <a:gd name="T9" fmla="*/ 626 h 756"/>
                <a:gd name="T10" fmla="*/ 72 w 1187"/>
                <a:gd name="T11" fmla="*/ 647 h 756"/>
                <a:gd name="T12" fmla="*/ 90 w 1187"/>
                <a:gd name="T13" fmla="*/ 653 h 756"/>
                <a:gd name="T14" fmla="*/ 122 w 1187"/>
                <a:gd name="T15" fmla="*/ 659 h 756"/>
                <a:gd name="T16" fmla="*/ 152 w 1187"/>
                <a:gd name="T17" fmla="*/ 660 h 756"/>
                <a:gd name="T18" fmla="*/ 168 w 1187"/>
                <a:gd name="T19" fmla="*/ 658 h 756"/>
                <a:gd name="T20" fmla="*/ 176 w 1187"/>
                <a:gd name="T21" fmla="*/ 657 h 756"/>
                <a:gd name="T22" fmla="*/ 191 w 1187"/>
                <a:gd name="T23" fmla="*/ 653 h 756"/>
                <a:gd name="T24" fmla="*/ 217 w 1187"/>
                <a:gd name="T25" fmla="*/ 642 h 756"/>
                <a:gd name="T26" fmla="*/ 236 w 1187"/>
                <a:gd name="T27" fmla="*/ 631 h 756"/>
                <a:gd name="T28" fmla="*/ 259 w 1187"/>
                <a:gd name="T29" fmla="*/ 608 h 756"/>
                <a:gd name="T30" fmla="*/ 271 w 1187"/>
                <a:gd name="T31" fmla="*/ 589 h 756"/>
                <a:gd name="T32" fmla="*/ 287 w 1187"/>
                <a:gd name="T33" fmla="*/ 564 h 756"/>
                <a:gd name="T34" fmla="*/ 306 w 1187"/>
                <a:gd name="T35" fmla="*/ 545 h 756"/>
                <a:gd name="T36" fmla="*/ 350 w 1187"/>
                <a:gd name="T37" fmla="*/ 548 h 756"/>
                <a:gd name="T38" fmla="*/ 363 w 1187"/>
                <a:gd name="T39" fmla="*/ 563 h 756"/>
                <a:gd name="T40" fmla="*/ 444 w 1187"/>
                <a:gd name="T41" fmla="*/ 704 h 756"/>
                <a:gd name="T42" fmla="*/ 452 w 1187"/>
                <a:gd name="T43" fmla="*/ 714 h 756"/>
                <a:gd name="T44" fmla="*/ 460 w 1187"/>
                <a:gd name="T45" fmla="*/ 723 h 756"/>
                <a:gd name="T46" fmla="*/ 484 w 1187"/>
                <a:gd name="T47" fmla="*/ 740 h 756"/>
                <a:gd name="T48" fmla="*/ 529 w 1187"/>
                <a:gd name="T49" fmla="*/ 755 h 756"/>
                <a:gd name="T50" fmla="*/ 560 w 1187"/>
                <a:gd name="T51" fmla="*/ 756 h 756"/>
                <a:gd name="T52" fmla="*/ 574 w 1187"/>
                <a:gd name="T53" fmla="*/ 754 h 756"/>
                <a:gd name="T54" fmla="*/ 579 w 1187"/>
                <a:gd name="T55" fmla="*/ 754 h 756"/>
                <a:gd name="T56" fmla="*/ 1138 w 1187"/>
                <a:gd name="T57" fmla="*/ 554 h 756"/>
                <a:gd name="T58" fmla="*/ 1156 w 1187"/>
                <a:gd name="T59" fmla="*/ 543 h 756"/>
                <a:gd name="T60" fmla="*/ 1173 w 1187"/>
                <a:gd name="T61" fmla="*/ 526 h 756"/>
                <a:gd name="T62" fmla="*/ 1182 w 1187"/>
                <a:gd name="T63" fmla="*/ 510 h 756"/>
                <a:gd name="T64" fmla="*/ 1173 w 1187"/>
                <a:gd name="T65" fmla="*/ 443 h 756"/>
                <a:gd name="T66" fmla="*/ 903 w 1187"/>
                <a:gd name="T67" fmla="*/ 39 h 756"/>
                <a:gd name="T68" fmla="*/ 896 w 1187"/>
                <a:gd name="T69" fmla="*/ 31 h 756"/>
                <a:gd name="T70" fmla="*/ 887 w 1187"/>
                <a:gd name="T71" fmla="*/ 24 h 756"/>
                <a:gd name="T72" fmla="*/ 796 w 1187"/>
                <a:gd name="T73" fmla="*/ 1 h 756"/>
                <a:gd name="T74" fmla="*/ 783 w 1187"/>
                <a:gd name="T75" fmla="*/ 3 h 756"/>
                <a:gd name="T76" fmla="*/ 771 w 1187"/>
                <a:gd name="T77" fmla="*/ 6 h 756"/>
                <a:gd name="T78" fmla="*/ 584 w 1187"/>
                <a:gd name="T79" fmla="*/ 71 h 756"/>
                <a:gd name="T80" fmla="*/ 576 w 1187"/>
                <a:gd name="T81" fmla="*/ 89 h 756"/>
                <a:gd name="T82" fmla="*/ 699 w 1187"/>
                <a:gd name="T83" fmla="*/ 158 h 756"/>
                <a:gd name="T84" fmla="*/ 654 w 1187"/>
                <a:gd name="T85" fmla="*/ 314 h 756"/>
                <a:gd name="T86" fmla="*/ 622 w 1187"/>
                <a:gd name="T87" fmla="*/ 321 h 756"/>
                <a:gd name="T88" fmla="*/ 603 w 1187"/>
                <a:gd name="T89" fmla="*/ 322 h 756"/>
                <a:gd name="T90" fmla="*/ 551 w 1187"/>
                <a:gd name="T91" fmla="*/ 315 h 756"/>
                <a:gd name="T92" fmla="*/ 498 w 1187"/>
                <a:gd name="T93" fmla="*/ 288 h 756"/>
                <a:gd name="T94" fmla="*/ 476 w 1187"/>
                <a:gd name="T95" fmla="*/ 264 h 756"/>
                <a:gd name="T96" fmla="*/ 461 w 1187"/>
                <a:gd name="T97" fmla="*/ 218 h 756"/>
                <a:gd name="T98" fmla="*/ 472 w 1187"/>
                <a:gd name="T99" fmla="*/ 176 h 756"/>
                <a:gd name="T100" fmla="*/ 476 w 1187"/>
                <a:gd name="T101" fmla="*/ 166 h 756"/>
                <a:gd name="T102" fmla="*/ 478 w 1187"/>
                <a:gd name="T103" fmla="*/ 157 h 756"/>
                <a:gd name="T104" fmla="*/ 480 w 1187"/>
                <a:gd name="T105" fmla="*/ 144 h 756"/>
                <a:gd name="T106" fmla="*/ 480 w 1187"/>
                <a:gd name="T107" fmla="*/ 135 h 756"/>
                <a:gd name="T108" fmla="*/ 473 w 1187"/>
                <a:gd name="T109" fmla="*/ 122 h 756"/>
                <a:gd name="T110" fmla="*/ 462 w 1187"/>
                <a:gd name="T111" fmla="*/ 117 h 756"/>
                <a:gd name="T112" fmla="*/ 452 w 1187"/>
                <a:gd name="T113" fmla="*/ 116 h 756"/>
                <a:gd name="T114" fmla="*/ 432 w 1187"/>
                <a:gd name="T115" fmla="*/ 118 h 756"/>
                <a:gd name="T116" fmla="*/ 414 w 1187"/>
                <a:gd name="T117" fmla="*/ 123 h 756"/>
                <a:gd name="T118" fmla="*/ 278 w 1187"/>
                <a:gd name="T119" fmla="*/ 451 h 756"/>
                <a:gd name="T120" fmla="*/ 85 w 1187"/>
                <a:gd name="T121" fmla="*/ 45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87" h="756">
                  <a:moveTo>
                    <a:pt x="1" y="558"/>
                  </a:moveTo>
                  <a:cubicBezTo>
                    <a:pt x="1" y="559"/>
                    <a:pt x="1" y="560"/>
                    <a:pt x="1" y="561"/>
                  </a:cubicBezTo>
                  <a:cubicBezTo>
                    <a:pt x="1" y="562"/>
                    <a:pt x="1" y="563"/>
                    <a:pt x="1" y="563"/>
                  </a:cubicBezTo>
                  <a:cubicBezTo>
                    <a:pt x="1" y="563"/>
                    <a:pt x="1" y="563"/>
                    <a:pt x="1" y="563"/>
                  </a:cubicBezTo>
                  <a:cubicBezTo>
                    <a:pt x="1" y="564"/>
                    <a:pt x="2" y="565"/>
                    <a:pt x="2" y="566"/>
                  </a:cubicBezTo>
                  <a:cubicBezTo>
                    <a:pt x="2" y="566"/>
                    <a:pt x="2" y="566"/>
                    <a:pt x="2" y="566"/>
                  </a:cubicBezTo>
                  <a:cubicBezTo>
                    <a:pt x="2" y="567"/>
                    <a:pt x="2" y="568"/>
                    <a:pt x="2" y="568"/>
                  </a:cubicBezTo>
                  <a:cubicBezTo>
                    <a:pt x="2" y="569"/>
                    <a:pt x="3" y="570"/>
                    <a:pt x="3" y="571"/>
                  </a:cubicBezTo>
                  <a:cubicBezTo>
                    <a:pt x="3" y="572"/>
                    <a:pt x="3" y="573"/>
                    <a:pt x="3" y="574"/>
                  </a:cubicBezTo>
                  <a:cubicBezTo>
                    <a:pt x="3" y="574"/>
                    <a:pt x="3" y="574"/>
                    <a:pt x="3" y="574"/>
                  </a:cubicBezTo>
                  <a:cubicBezTo>
                    <a:pt x="4" y="575"/>
                    <a:pt x="4" y="576"/>
                    <a:pt x="4" y="577"/>
                  </a:cubicBezTo>
                  <a:cubicBezTo>
                    <a:pt x="4" y="577"/>
                    <a:pt x="4" y="577"/>
                    <a:pt x="4" y="577"/>
                  </a:cubicBezTo>
                  <a:cubicBezTo>
                    <a:pt x="4" y="577"/>
                    <a:pt x="5" y="578"/>
                    <a:pt x="5" y="579"/>
                  </a:cubicBezTo>
                  <a:cubicBezTo>
                    <a:pt x="5" y="579"/>
                    <a:pt x="5" y="580"/>
                    <a:pt x="5" y="581"/>
                  </a:cubicBezTo>
                  <a:cubicBezTo>
                    <a:pt x="6" y="581"/>
                    <a:pt x="6" y="582"/>
                    <a:pt x="6" y="582"/>
                  </a:cubicBezTo>
                  <a:cubicBezTo>
                    <a:pt x="6" y="583"/>
                    <a:pt x="6" y="583"/>
                    <a:pt x="7" y="584"/>
                  </a:cubicBezTo>
                  <a:cubicBezTo>
                    <a:pt x="7" y="585"/>
                    <a:pt x="8" y="586"/>
                    <a:pt x="8" y="588"/>
                  </a:cubicBezTo>
                  <a:cubicBezTo>
                    <a:pt x="8" y="588"/>
                    <a:pt x="9" y="589"/>
                    <a:pt x="9" y="589"/>
                  </a:cubicBezTo>
                  <a:cubicBezTo>
                    <a:pt x="10" y="591"/>
                    <a:pt x="11" y="592"/>
                    <a:pt x="11" y="594"/>
                  </a:cubicBezTo>
                  <a:cubicBezTo>
                    <a:pt x="12" y="595"/>
                    <a:pt x="12" y="595"/>
                    <a:pt x="12" y="595"/>
                  </a:cubicBezTo>
                  <a:cubicBezTo>
                    <a:pt x="12" y="596"/>
                    <a:pt x="13" y="596"/>
                    <a:pt x="13" y="597"/>
                  </a:cubicBezTo>
                  <a:cubicBezTo>
                    <a:pt x="13" y="597"/>
                    <a:pt x="14" y="598"/>
                    <a:pt x="14" y="599"/>
                  </a:cubicBezTo>
                  <a:cubicBezTo>
                    <a:pt x="15" y="599"/>
                    <a:pt x="15" y="600"/>
                    <a:pt x="16" y="601"/>
                  </a:cubicBezTo>
                  <a:cubicBezTo>
                    <a:pt x="16" y="602"/>
                    <a:pt x="16" y="602"/>
                    <a:pt x="16" y="602"/>
                  </a:cubicBezTo>
                  <a:cubicBezTo>
                    <a:pt x="16" y="602"/>
                    <a:pt x="17" y="602"/>
                    <a:pt x="17" y="603"/>
                  </a:cubicBezTo>
                  <a:cubicBezTo>
                    <a:pt x="17" y="603"/>
                    <a:pt x="17" y="604"/>
                    <a:pt x="18" y="604"/>
                  </a:cubicBezTo>
                  <a:cubicBezTo>
                    <a:pt x="18" y="605"/>
                    <a:pt x="19" y="605"/>
                    <a:pt x="19" y="606"/>
                  </a:cubicBezTo>
                  <a:cubicBezTo>
                    <a:pt x="20" y="607"/>
                    <a:pt x="20" y="607"/>
                    <a:pt x="20" y="607"/>
                  </a:cubicBezTo>
                  <a:cubicBezTo>
                    <a:pt x="20" y="607"/>
                    <a:pt x="20" y="607"/>
                    <a:pt x="20" y="608"/>
                  </a:cubicBezTo>
                  <a:cubicBezTo>
                    <a:pt x="21" y="608"/>
                    <a:pt x="21" y="609"/>
                    <a:pt x="21" y="609"/>
                  </a:cubicBezTo>
                  <a:cubicBezTo>
                    <a:pt x="22" y="610"/>
                    <a:pt x="22" y="610"/>
                    <a:pt x="23" y="611"/>
                  </a:cubicBezTo>
                  <a:cubicBezTo>
                    <a:pt x="24" y="612"/>
                    <a:pt x="24" y="612"/>
                    <a:pt x="24" y="612"/>
                  </a:cubicBezTo>
                  <a:cubicBezTo>
                    <a:pt x="24" y="613"/>
                    <a:pt x="24" y="613"/>
                    <a:pt x="24" y="613"/>
                  </a:cubicBezTo>
                  <a:cubicBezTo>
                    <a:pt x="25" y="613"/>
                    <a:pt x="25" y="613"/>
                    <a:pt x="25" y="614"/>
                  </a:cubicBezTo>
                  <a:cubicBezTo>
                    <a:pt x="26" y="614"/>
                    <a:pt x="26" y="615"/>
                    <a:pt x="27" y="616"/>
                  </a:cubicBezTo>
                  <a:cubicBezTo>
                    <a:pt x="28" y="616"/>
                    <a:pt x="28" y="616"/>
                    <a:pt x="28" y="616"/>
                  </a:cubicBezTo>
                  <a:cubicBezTo>
                    <a:pt x="28" y="617"/>
                    <a:pt x="28" y="617"/>
                    <a:pt x="28" y="617"/>
                  </a:cubicBezTo>
                  <a:cubicBezTo>
                    <a:pt x="29" y="618"/>
                    <a:pt x="29" y="618"/>
                    <a:pt x="30" y="618"/>
                  </a:cubicBezTo>
                  <a:cubicBezTo>
                    <a:pt x="30" y="619"/>
                    <a:pt x="31" y="619"/>
                    <a:pt x="31" y="620"/>
                  </a:cubicBezTo>
                  <a:cubicBezTo>
                    <a:pt x="32" y="621"/>
                    <a:pt x="32" y="621"/>
                    <a:pt x="32" y="621"/>
                  </a:cubicBezTo>
                  <a:cubicBezTo>
                    <a:pt x="33" y="622"/>
                    <a:pt x="33" y="622"/>
                    <a:pt x="33" y="622"/>
                  </a:cubicBezTo>
                  <a:cubicBezTo>
                    <a:pt x="34" y="623"/>
                    <a:pt x="34" y="623"/>
                    <a:pt x="34" y="623"/>
                  </a:cubicBezTo>
                  <a:cubicBezTo>
                    <a:pt x="35" y="624"/>
                    <a:pt x="35" y="624"/>
                    <a:pt x="35" y="624"/>
                  </a:cubicBezTo>
                  <a:cubicBezTo>
                    <a:pt x="36" y="624"/>
                    <a:pt x="36" y="625"/>
                    <a:pt x="37" y="625"/>
                  </a:cubicBezTo>
                  <a:cubicBezTo>
                    <a:pt x="37" y="625"/>
                    <a:pt x="38" y="626"/>
                    <a:pt x="38" y="626"/>
                  </a:cubicBezTo>
                  <a:cubicBezTo>
                    <a:pt x="39" y="627"/>
                    <a:pt x="39" y="627"/>
                    <a:pt x="40" y="628"/>
                  </a:cubicBezTo>
                  <a:cubicBezTo>
                    <a:pt x="41" y="628"/>
                    <a:pt x="41" y="629"/>
                    <a:pt x="42" y="629"/>
                  </a:cubicBezTo>
                  <a:cubicBezTo>
                    <a:pt x="42" y="630"/>
                    <a:pt x="43" y="630"/>
                    <a:pt x="43" y="630"/>
                  </a:cubicBezTo>
                  <a:cubicBezTo>
                    <a:pt x="44" y="631"/>
                    <a:pt x="44" y="631"/>
                    <a:pt x="45" y="631"/>
                  </a:cubicBezTo>
                  <a:cubicBezTo>
                    <a:pt x="45" y="632"/>
                    <a:pt x="46" y="632"/>
                    <a:pt x="46" y="632"/>
                  </a:cubicBezTo>
                  <a:cubicBezTo>
                    <a:pt x="47" y="633"/>
                    <a:pt x="47" y="633"/>
                    <a:pt x="48" y="633"/>
                  </a:cubicBezTo>
                  <a:cubicBezTo>
                    <a:pt x="50" y="635"/>
                    <a:pt x="53" y="637"/>
                    <a:pt x="55" y="638"/>
                  </a:cubicBezTo>
                  <a:cubicBezTo>
                    <a:pt x="58" y="640"/>
                    <a:pt x="60" y="641"/>
                    <a:pt x="63" y="642"/>
                  </a:cubicBezTo>
                  <a:cubicBezTo>
                    <a:pt x="66" y="644"/>
                    <a:pt x="69" y="645"/>
                    <a:pt x="72" y="647"/>
                  </a:cubicBezTo>
                  <a:cubicBezTo>
                    <a:pt x="75" y="648"/>
                    <a:pt x="78" y="649"/>
                    <a:pt x="81" y="650"/>
                  </a:cubicBezTo>
                  <a:cubicBezTo>
                    <a:pt x="81" y="650"/>
                    <a:pt x="82" y="651"/>
                    <a:pt x="82" y="651"/>
                  </a:cubicBezTo>
                  <a:cubicBezTo>
                    <a:pt x="83" y="651"/>
                    <a:pt x="83" y="651"/>
                    <a:pt x="84" y="651"/>
                  </a:cubicBezTo>
                  <a:cubicBezTo>
                    <a:pt x="84" y="651"/>
                    <a:pt x="85" y="652"/>
                    <a:pt x="85" y="652"/>
                  </a:cubicBezTo>
                  <a:cubicBezTo>
                    <a:pt x="86" y="652"/>
                    <a:pt x="86" y="652"/>
                    <a:pt x="87" y="652"/>
                  </a:cubicBezTo>
                  <a:cubicBezTo>
                    <a:pt x="87" y="652"/>
                    <a:pt x="87" y="652"/>
                    <a:pt x="87" y="652"/>
                  </a:cubicBezTo>
                  <a:cubicBezTo>
                    <a:pt x="88" y="653"/>
                    <a:pt x="88" y="653"/>
                    <a:pt x="88" y="653"/>
                  </a:cubicBezTo>
                  <a:cubicBezTo>
                    <a:pt x="89" y="653"/>
                    <a:pt x="89" y="653"/>
                    <a:pt x="89" y="653"/>
                  </a:cubicBezTo>
                  <a:cubicBezTo>
                    <a:pt x="90" y="653"/>
                    <a:pt x="90" y="653"/>
                    <a:pt x="90" y="653"/>
                  </a:cubicBezTo>
                  <a:cubicBezTo>
                    <a:pt x="90" y="653"/>
                    <a:pt x="91" y="653"/>
                    <a:pt x="91" y="654"/>
                  </a:cubicBezTo>
                  <a:cubicBezTo>
                    <a:pt x="92" y="654"/>
                    <a:pt x="92" y="654"/>
                    <a:pt x="93" y="654"/>
                  </a:cubicBezTo>
                  <a:cubicBezTo>
                    <a:pt x="93" y="654"/>
                    <a:pt x="94" y="654"/>
                    <a:pt x="94" y="654"/>
                  </a:cubicBezTo>
                  <a:cubicBezTo>
                    <a:pt x="95" y="655"/>
                    <a:pt x="95" y="655"/>
                    <a:pt x="96" y="655"/>
                  </a:cubicBezTo>
                  <a:cubicBezTo>
                    <a:pt x="99" y="656"/>
                    <a:pt x="103" y="656"/>
                    <a:pt x="106" y="657"/>
                  </a:cubicBezTo>
                  <a:cubicBezTo>
                    <a:pt x="106" y="657"/>
                    <a:pt x="106" y="657"/>
                    <a:pt x="106" y="657"/>
                  </a:cubicBezTo>
                  <a:cubicBezTo>
                    <a:pt x="106" y="657"/>
                    <a:pt x="106" y="657"/>
                    <a:pt x="106" y="657"/>
                  </a:cubicBezTo>
                  <a:cubicBezTo>
                    <a:pt x="110" y="658"/>
                    <a:pt x="113" y="658"/>
                    <a:pt x="117" y="659"/>
                  </a:cubicBezTo>
                  <a:cubicBezTo>
                    <a:pt x="118" y="659"/>
                    <a:pt x="120" y="659"/>
                    <a:pt x="122" y="659"/>
                  </a:cubicBezTo>
                  <a:cubicBezTo>
                    <a:pt x="123" y="659"/>
                    <a:pt x="124" y="660"/>
                    <a:pt x="124" y="660"/>
                  </a:cubicBezTo>
                  <a:cubicBezTo>
                    <a:pt x="125" y="660"/>
                    <a:pt x="127" y="660"/>
                    <a:pt x="128" y="660"/>
                  </a:cubicBezTo>
                  <a:cubicBezTo>
                    <a:pt x="131" y="660"/>
                    <a:pt x="135" y="660"/>
                    <a:pt x="139" y="660"/>
                  </a:cubicBezTo>
                  <a:cubicBezTo>
                    <a:pt x="140" y="660"/>
                    <a:pt x="140" y="660"/>
                    <a:pt x="141" y="660"/>
                  </a:cubicBezTo>
                  <a:cubicBezTo>
                    <a:pt x="141" y="660"/>
                    <a:pt x="142" y="660"/>
                    <a:pt x="143" y="660"/>
                  </a:cubicBezTo>
                  <a:cubicBezTo>
                    <a:pt x="144" y="660"/>
                    <a:pt x="144" y="660"/>
                    <a:pt x="145" y="660"/>
                  </a:cubicBezTo>
                  <a:cubicBezTo>
                    <a:pt x="146" y="660"/>
                    <a:pt x="147" y="660"/>
                    <a:pt x="148" y="660"/>
                  </a:cubicBezTo>
                  <a:cubicBezTo>
                    <a:pt x="149" y="660"/>
                    <a:pt x="149" y="660"/>
                    <a:pt x="150" y="660"/>
                  </a:cubicBezTo>
                  <a:cubicBezTo>
                    <a:pt x="151" y="660"/>
                    <a:pt x="151" y="660"/>
                    <a:pt x="152" y="660"/>
                  </a:cubicBezTo>
                  <a:cubicBezTo>
                    <a:pt x="153" y="660"/>
                    <a:pt x="153" y="660"/>
                    <a:pt x="154" y="660"/>
                  </a:cubicBezTo>
                  <a:cubicBezTo>
                    <a:pt x="155" y="660"/>
                    <a:pt x="156" y="660"/>
                    <a:pt x="157" y="660"/>
                  </a:cubicBezTo>
                  <a:cubicBezTo>
                    <a:pt x="157" y="660"/>
                    <a:pt x="158" y="659"/>
                    <a:pt x="158" y="659"/>
                  </a:cubicBezTo>
                  <a:cubicBezTo>
                    <a:pt x="159" y="659"/>
                    <a:pt x="160" y="659"/>
                    <a:pt x="160" y="659"/>
                  </a:cubicBezTo>
                  <a:cubicBezTo>
                    <a:pt x="161" y="659"/>
                    <a:pt x="162" y="659"/>
                    <a:pt x="163" y="659"/>
                  </a:cubicBezTo>
                  <a:cubicBezTo>
                    <a:pt x="164" y="659"/>
                    <a:pt x="165" y="659"/>
                    <a:pt x="166" y="658"/>
                  </a:cubicBezTo>
                  <a:cubicBezTo>
                    <a:pt x="167" y="658"/>
                    <a:pt x="167" y="658"/>
                    <a:pt x="167" y="658"/>
                  </a:cubicBezTo>
                  <a:cubicBezTo>
                    <a:pt x="167" y="658"/>
                    <a:pt x="167" y="658"/>
                    <a:pt x="167" y="658"/>
                  </a:cubicBezTo>
                  <a:cubicBezTo>
                    <a:pt x="168" y="658"/>
                    <a:pt x="168" y="658"/>
                    <a:pt x="168" y="658"/>
                  </a:cubicBezTo>
                  <a:cubicBezTo>
                    <a:pt x="169" y="658"/>
                    <a:pt x="169" y="658"/>
                    <a:pt x="169" y="658"/>
                  </a:cubicBezTo>
                  <a:cubicBezTo>
                    <a:pt x="170" y="658"/>
                    <a:pt x="170" y="658"/>
                    <a:pt x="170" y="658"/>
                  </a:cubicBezTo>
                  <a:cubicBezTo>
                    <a:pt x="171" y="658"/>
                    <a:pt x="171" y="658"/>
                    <a:pt x="171" y="658"/>
                  </a:cubicBezTo>
                  <a:cubicBezTo>
                    <a:pt x="172" y="657"/>
                    <a:pt x="172" y="657"/>
                    <a:pt x="172" y="657"/>
                  </a:cubicBezTo>
                  <a:cubicBezTo>
                    <a:pt x="173" y="657"/>
                    <a:pt x="173" y="657"/>
                    <a:pt x="173" y="657"/>
                  </a:cubicBezTo>
                  <a:cubicBezTo>
                    <a:pt x="174" y="657"/>
                    <a:pt x="174" y="657"/>
                    <a:pt x="174" y="657"/>
                  </a:cubicBezTo>
                  <a:cubicBezTo>
                    <a:pt x="174" y="657"/>
                    <a:pt x="174" y="657"/>
                    <a:pt x="174" y="657"/>
                  </a:cubicBezTo>
                  <a:cubicBezTo>
                    <a:pt x="175" y="657"/>
                    <a:pt x="175" y="657"/>
                    <a:pt x="175" y="657"/>
                  </a:cubicBezTo>
                  <a:cubicBezTo>
                    <a:pt x="176" y="657"/>
                    <a:pt x="176" y="657"/>
                    <a:pt x="176" y="657"/>
                  </a:cubicBezTo>
                  <a:cubicBezTo>
                    <a:pt x="176" y="657"/>
                    <a:pt x="177" y="656"/>
                    <a:pt x="177" y="656"/>
                  </a:cubicBezTo>
                  <a:cubicBezTo>
                    <a:pt x="177" y="656"/>
                    <a:pt x="178" y="656"/>
                    <a:pt x="178" y="656"/>
                  </a:cubicBezTo>
                  <a:cubicBezTo>
                    <a:pt x="179" y="656"/>
                    <a:pt x="179" y="656"/>
                    <a:pt x="180" y="656"/>
                  </a:cubicBezTo>
                  <a:cubicBezTo>
                    <a:pt x="181" y="655"/>
                    <a:pt x="182" y="655"/>
                    <a:pt x="183" y="655"/>
                  </a:cubicBezTo>
                  <a:cubicBezTo>
                    <a:pt x="183" y="655"/>
                    <a:pt x="184" y="655"/>
                    <a:pt x="184" y="655"/>
                  </a:cubicBezTo>
                  <a:cubicBezTo>
                    <a:pt x="184" y="655"/>
                    <a:pt x="185" y="654"/>
                    <a:pt x="185" y="654"/>
                  </a:cubicBezTo>
                  <a:cubicBezTo>
                    <a:pt x="186" y="654"/>
                    <a:pt x="186" y="654"/>
                    <a:pt x="187" y="654"/>
                  </a:cubicBezTo>
                  <a:cubicBezTo>
                    <a:pt x="188" y="654"/>
                    <a:pt x="189" y="653"/>
                    <a:pt x="190" y="653"/>
                  </a:cubicBezTo>
                  <a:cubicBezTo>
                    <a:pt x="190" y="653"/>
                    <a:pt x="191" y="653"/>
                    <a:pt x="191" y="653"/>
                  </a:cubicBezTo>
                  <a:cubicBezTo>
                    <a:pt x="192" y="652"/>
                    <a:pt x="193" y="652"/>
                    <a:pt x="193" y="652"/>
                  </a:cubicBezTo>
                  <a:cubicBezTo>
                    <a:pt x="194" y="652"/>
                    <a:pt x="194" y="652"/>
                    <a:pt x="195" y="652"/>
                  </a:cubicBezTo>
                  <a:cubicBezTo>
                    <a:pt x="195" y="651"/>
                    <a:pt x="196" y="651"/>
                    <a:pt x="197" y="651"/>
                  </a:cubicBezTo>
                  <a:cubicBezTo>
                    <a:pt x="199" y="650"/>
                    <a:pt x="202" y="649"/>
                    <a:pt x="204" y="648"/>
                  </a:cubicBezTo>
                  <a:cubicBezTo>
                    <a:pt x="204" y="648"/>
                    <a:pt x="204" y="648"/>
                    <a:pt x="204" y="648"/>
                  </a:cubicBezTo>
                  <a:cubicBezTo>
                    <a:pt x="207" y="647"/>
                    <a:pt x="209" y="646"/>
                    <a:pt x="211" y="645"/>
                  </a:cubicBezTo>
                  <a:cubicBezTo>
                    <a:pt x="212" y="645"/>
                    <a:pt x="212" y="645"/>
                    <a:pt x="212" y="645"/>
                  </a:cubicBezTo>
                  <a:cubicBezTo>
                    <a:pt x="212" y="645"/>
                    <a:pt x="212" y="645"/>
                    <a:pt x="212" y="645"/>
                  </a:cubicBezTo>
                  <a:cubicBezTo>
                    <a:pt x="214" y="644"/>
                    <a:pt x="215" y="643"/>
                    <a:pt x="217" y="642"/>
                  </a:cubicBezTo>
                  <a:cubicBezTo>
                    <a:pt x="218" y="642"/>
                    <a:pt x="220" y="641"/>
                    <a:pt x="221" y="640"/>
                  </a:cubicBezTo>
                  <a:cubicBezTo>
                    <a:pt x="224" y="638"/>
                    <a:pt x="226" y="637"/>
                    <a:pt x="229" y="635"/>
                  </a:cubicBezTo>
                  <a:cubicBezTo>
                    <a:pt x="229" y="635"/>
                    <a:pt x="229" y="635"/>
                    <a:pt x="229" y="635"/>
                  </a:cubicBezTo>
                  <a:cubicBezTo>
                    <a:pt x="230" y="635"/>
                    <a:pt x="230" y="635"/>
                    <a:pt x="230" y="634"/>
                  </a:cubicBezTo>
                  <a:cubicBezTo>
                    <a:pt x="230" y="634"/>
                    <a:pt x="230" y="634"/>
                    <a:pt x="230" y="634"/>
                  </a:cubicBezTo>
                  <a:cubicBezTo>
                    <a:pt x="232" y="633"/>
                    <a:pt x="233" y="632"/>
                    <a:pt x="235" y="631"/>
                  </a:cubicBezTo>
                  <a:cubicBezTo>
                    <a:pt x="235" y="631"/>
                    <a:pt x="235" y="631"/>
                    <a:pt x="235" y="631"/>
                  </a:cubicBezTo>
                  <a:cubicBezTo>
                    <a:pt x="235" y="631"/>
                    <a:pt x="235" y="631"/>
                    <a:pt x="235" y="631"/>
                  </a:cubicBezTo>
                  <a:cubicBezTo>
                    <a:pt x="236" y="631"/>
                    <a:pt x="236" y="631"/>
                    <a:pt x="236" y="631"/>
                  </a:cubicBezTo>
                  <a:cubicBezTo>
                    <a:pt x="238" y="629"/>
                    <a:pt x="240" y="627"/>
                    <a:pt x="242" y="625"/>
                  </a:cubicBezTo>
                  <a:cubicBezTo>
                    <a:pt x="243" y="625"/>
                    <a:pt x="243" y="625"/>
                    <a:pt x="243" y="624"/>
                  </a:cubicBezTo>
                  <a:cubicBezTo>
                    <a:pt x="244" y="624"/>
                    <a:pt x="244" y="624"/>
                    <a:pt x="244" y="624"/>
                  </a:cubicBezTo>
                  <a:cubicBezTo>
                    <a:pt x="245" y="623"/>
                    <a:pt x="247" y="622"/>
                    <a:pt x="248" y="620"/>
                  </a:cubicBezTo>
                  <a:cubicBezTo>
                    <a:pt x="248" y="620"/>
                    <a:pt x="248" y="620"/>
                    <a:pt x="248" y="620"/>
                  </a:cubicBezTo>
                  <a:cubicBezTo>
                    <a:pt x="249" y="620"/>
                    <a:pt x="249" y="619"/>
                    <a:pt x="250" y="619"/>
                  </a:cubicBezTo>
                  <a:cubicBezTo>
                    <a:pt x="251" y="617"/>
                    <a:pt x="253" y="616"/>
                    <a:pt x="254" y="614"/>
                  </a:cubicBezTo>
                  <a:cubicBezTo>
                    <a:pt x="255" y="614"/>
                    <a:pt x="255" y="614"/>
                    <a:pt x="255" y="614"/>
                  </a:cubicBezTo>
                  <a:cubicBezTo>
                    <a:pt x="256" y="612"/>
                    <a:pt x="258" y="610"/>
                    <a:pt x="259" y="608"/>
                  </a:cubicBezTo>
                  <a:cubicBezTo>
                    <a:pt x="259" y="608"/>
                    <a:pt x="259" y="608"/>
                    <a:pt x="259" y="608"/>
                  </a:cubicBezTo>
                  <a:cubicBezTo>
                    <a:pt x="259" y="608"/>
                    <a:pt x="260" y="607"/>
                    <a:pt x="260" y="607"/>
                  </a:cubicBezTo>
                  <a:cubicBezTo>
                    <a:pt x="261" y="606"/>
                    <a:pt x="262" y="604"/>
                    <a:pt x="263" y="603"/>
                  </a:cubicBezTo>
                  <a:cubicBezTo>
                    <a:pt x="264" y="602"/>
                    <a:pt x="264" y="601"/>
                    <a:pt x="264" y="601"/>
                  </a:cubicBezTo>
                  <a:cubicBezTo>
                    <a:pt x="264" y="601"/>
                    <a:pt x="264" y="601"/>
                    <a:pt x="264" y="601"/>
                  </a:cubicBezTo>
                  <a:cubicBezTo>
                    <a:pt x="266" y="599"/>
                    <a:pt x="267" y="596"/>
                    <a:pt x="268" y="594"/>
                  </a:cubicBezTo>
                  <a:cubicBezTo>
                    <a:pt x="268" y="594"/>
                    <a:pt x="268" y="594"/>
                    <a:pt x="268" y="594"/>
                  </a:cubicBezTo>
                  <a:cubicBezTo>
                    <a:pt x="269" y="593"/>
                    <a:pt x="270" y="591"/>
                    <a:pt x="271" y="589"/>
                  </a:cubicBezTo>
                  <a:cubicBezTo>
                    <a:pt x="271" y="589"/>
                    <a:pt x="271" y="589"/>
                    <a:pt x="271" y="589"/>
                  </a:cubicBezTo>
                  <a:cubicBezTo>
                    <a:pt x="272" y="588"/>
                    <a:pt x="272" y="587"/>
                    <a:pt x="273" y="586"/>
                  </a:cubicBezTo>
                  <a:cubicBezTo>
                    <a:pt x="274" y="585"/>
                    <a:pt x="275" y="583"/>
                    <a:pt x="277" y="580"/>
                  </a:cubicBezTo>
                  <a:cubicBezTo>
                    <a:pt x="278" y="577"/>
                    <a:pt x="280" y="573"/>
                    <a:pt x="283" y="569"/>
                  </a:cubicBezTo>
                  <a:cubicBezTo>
                    <a:pt x="284" y="568"/>
                    <a:pt x="284" y="568"/>
                    <a:pt x="284" y="568"/>
                  </a:cubicBezTo>
                  <a:cubicBezTo>
                    <a:pt x="284" y="568"/>
                    <a:pt x="284" y="568"/>
                    <a:pt x="284" y="568"/>
                  </a:cubicBezTo>
                  <a:cubicBezTo>
                    <a:pt x="285" y="567"/>
                    <a:pt x="285" y="567"/>
                    <a:pt x="285" y="567"/>
                  </a:cubicBezTo>
                  <a:cubicBezTo>
                    <a:pt x="285" y="566"/>
                    <a:pt x="285" y="566"/>
                    <a:pt x="285" y="566"/>
                  </a:cubicBezTo>
                  <a:cubicBezTo>
                    <a:pt x="285" y="566"/>
                    <a:pt x="285" y="566"/>
                    <a:pt x="286" y="565"/>
                  </a:cubicBezTo>
                  <a:cubicBezTo>
                    <a:pt x="286" y="565"/>
                    <a:pt x="287" y="564"/>
                    <a:pt x="287" y="564"/>
                  </a:cubicBezTo>
                  <a:cubicBezTo>
                    <a:pt x="288" y="563"/>
                    <a:pt x="288" y="562"/>
                    <a:pt x="289" y="561"/>
                  </a:cubicBezTo>
                  <a:cubicBezTo>
                    <a:pt x="290" y="559"/>
                    <a:pt x="292" y="558"/>
                    <a:pt x="293" y="556"/>
                  </a:cubicBezTo>
                  <a:cubicBezTo>
                    <a:pt x="294" y="555"/>
                    <a:pt x="294" y="555"/>
                    <a:pt x="294" y="555"/>
                  </a:cubicBezTo>
                  <a:cubicBezTo>
                    <a:pt x="295" y="555"/>
                    <a:pt x="295" y="554"/>
                    <a:pt x="296" y="554"/>
                  </a:cubicBezTo>
                  <a:cubicBezTo>
                    <a:pt x="296" y="553"/>
                    <a:pt x="297" y="552"/>
                    <a:pt x="298" y="551"/>
                  </a:cubicBezTo>
                  <a:cubicBezTo>
                    <a:pt x="299" y="550"/>
                    <a:pt x="301" y="549"/>
                    <a:pt x="303" y="547"/>
                  </a:cubicBezTo>
                  <a:cubicBezTo>
                    <a:pt x="303" y="547"/>
                    <a:pt x="303" y="547"/>
                    <a:pt x="303" y="547"/>
                  </a:cubicBezTo>
                  <a:cubicBezTo>
                    <a:pt x="304" y="547"/>
                    <a:pt x="304" y="546"/>
                    <a:pt x="304" y="546"/>
                  </a:cubicBezTo>
                  <a:cubicBezTo>
                    <a:pt x="305" y="546"/>
                    <a:pt x="305" y="546"/>
                    <a:pt x="306" y="545"/>
                  </a:cubicBezTo>
                  <a:cubicBezTo>
                    <a:pt x="307" y="545"/>
                    <a:pt x="307" y="544"/>
                    <a:pt x="308" y="543"/>
                  </a:cubicBezTo>
                  <a:cubicBezTo>
                    <a:pt x="309" y="543"/>
                    <a:pt x="309" y="543"/>
                    <a:pt x="309" y="543"/>
                  </a:cubicBezTo>
                  <a:cubicBezTo>
                    <a:pt x="309" y="543"/>
                    <a:pt x="309" y="543"/>
                    <a:pt x="309" y="543"/>
                  </a:cubicBezTo>
                  <a:cubicBezTo>
                    <a:pt x="309" y="543"/>
                    <a:pt x="309" y="543"/>
                    <a:pt x="309" y="543"/>
                  </a:cubicBezTo>
                  <a:cubicBezTo>
                    <a:pt x="309" y="543"/>
                    <a:pt x="309" y="543"/>
                    <a:pt x="309" y="543"/>
                  </a:cubicBezTo>
                  <a:cubicBezTo>
                    <a:pt x="317" y="538"/>
                    <a:pt x="331" y="528"/>
                    <a:pt x="349" y="547"/>
                  </a:cubicBezTo>
                  <a:cubicBezTo>
                    <a:pt x="349" y="547"/>
                    <a:pt x="349" y="547"/>
                    <a:pt x="349" y="547"/>
                  </a:cubicBezTo>
                  <a:cubicBezTo>
                    <a:pt x="349" y="547"/>
                    <a:pt x="349" y="547"/>
                    <a:pt x="349" y="547"/>
                  </a:cubicBezTo>
                  <a:cubicBezTo>
                    <a:pt x="350" y="548"/>
                    <a:pt x="350" y="548"/>
                    <a:pt x="350" y="548"/>
                  </a:cubicBezTo>
                  <a:cubicBezTo>
                    <a:pt x="350" y="548"/>
                    <a:pt x="351" y="549"/>
                    <a:pt x="351" y="549"/>
                  </a:cubicBezTo>
                  <a:cubicBezTo>
                    <a:pt x="352" y="550"/>
                    <a:pt x="352" y="551"/>
                    <a:pt x="353" y="552"/>
                  </a:cubicBezTo>
                  <a:cubicBezTo>
                    <a:pt x="354" y="553"/>
                    <a:pt x="355" y="554"/>
                    <a:pt x="357" y="555"/>
                  </a:cubicBezTo>
                  <a:cubicBezTo>
                    <a:pt x="357" y="556"/>
                    <a:pt x="357" y="556"/>
                    <a:pt x="357" y="556"/>
                  </a:cubicBezTo>
                  <a:cubicBezTo>
                    <a:pt x="358" y="556"/>
                    <a:pt x="358" y="557"/>
                    <a:pt x="358" y="557"/>
                  </a:cubicBezTo>
                  <a:cubicBezTo>
                    <a:pt x="359" y="558"/>
                    <a:pt x="359" y="558"/>
                    <a:pt x="360" y="559"/>
                  </a:cubicBezTo>
                  <a:cubicBezTo>
                    <a:pt x="360" y="560"/>
                    <a:pt x="361" y="561"/>
                    <a:pt x="362" y="562"/>
                  </a:cubicBezTo>
                  <a:cubicBezTo>
                    <a:pt x="362" y="563"/>
                    <a:pt x="362" y="563"/>
                    <a:pt x="362" y="563"/>
                  </a:cubicBezTo>
                  <a:cubicBezTo>
                    <a:pt x="363" y="563"/>
                    <a:pt x="363" y="563"/>
                    <a:pt x="363" y="563"/>
                  </a:cubicBezTo>
                  <a:cubicBezTo>
                    <a:pt x="363" y="564"/>
                    <a:pt x="363" y="564"/>
                    <a:pt x="363" y="564"/>
                  </a:cubicBezTo>
                  <a:cubicBezTo>
                    <a:pt x="364" y="565"/>
                    <a:pt x="364" y="565"/>
                    <a:pt x="364" y="566"/>
                  </a:cubicBezTo>
                  <a:cubicBezTo>
                    <a:pt x="365" y="566"/>
                    <a:pt x="365" y="567"/>
                    <a:pt x="365" y="567"/>
                  </a:cubicBezTo>
                  <a:cubicBezTo>
                    <a:pt x="366" y="568"/>
                    <a:pt x="366" y="568"/>
                    <a:pt x="366" y="569"/>
                  </a:cubicBezTo>
                  <a:cubicBezTo>
                    <a:pt x="366" y="569"/>
                    <a:pt x="367" y="569"/>
                    <a:pt x="367" y="570"/>
                  </a:cubicBezTo>
                  <a:cubicBezTo>
                    <a:pt x="367" y="570"/>
                    <a:pt x="368" y="571"/>
                    <a:pt x="368" y="572"/>
                  </a:cubicBezTo>
                  <a:cubicBezTo>
                    <a:pt x="443" y="702"/>
                    <a:pt x="443" y="702"/>
                    <a:pt x="443" y="702"/>
                  </a:cubicBezTo>
                  <a:cubicBezTo>
                    <a:pt x="443" y="702"/>
                    <a:pt x="443" y="702"/>
                    <a:pt x="444" y="703"/>
                  </a:cubicBezTo>
                  <a:cubicBezTo>
                    <a:pt x="444" y="703"/>
                    <a:pt x="444" y="704"/>
                    <a:pt x="444" y="704"/>
                  </a:cubicBezTo>
                  <a:cubicBezTo>
                    <a:pt x="445" y="704"/>
                    <a:pt x="445" y="705"/>
                    <a:pt x="445" y="705"/>
                  </a:cubicBezTo>
                  <a:cubicBezTo>
                    <a:pt x="446" y="706"/>
                    <a:pt x="446" y="707"/>
                    <a:pt x="447" y="707"/>
                  </a:cubicBezTo>
                  <a:cubicBezTo>
                    <a:pt x="447" y="708"/>
                    <a:pt x="447" y="708"/>
                    <a:pt x="447" y="708"/>
                  </a:cubicBezTo>
                  <a:cubicBezTo>
                    <a:pt x="448" y="709"/>
                    <a:pt x="448" y="709"/>
                    <a:pt x="448" y="709"/>
                  </a:cubicBezTo>
                  <a:cubicBezTo>
                    <a:pt x="448" y="709"/>
                    <a:pt x="448" y="710"/>
                    <a:pt x="449" y="710"/>
                  </a:cubicBezTo>
                  <a:cubicBezTo>
                    <a:pt x="449" y="711"/>
                    <a:pt x="449" y="711"/>
                    <a:pt x="450" y="712"/>
                  </a:cubicBezTo>
                  <a:cubicBezTo>
                    <a:pt x="450" y="712"/>
                    <a:pt x="450" y="712"/>
                    <a:pt x="450" y="712"/>
                  </a:cubicBezTo>
                  <a:cubicBezTo>
                    <a:pt x="451" y="713"/>
                    <a:pt x="451" y="713"/>
                    <a:pt x="451" y="713"/>
                  </a:cubicBezTo>
                  <a:cubicBezTo>
                    <a:pt x="451" y="714"/>
                    <a:pt x="452" y="714"/>
                    <a:pt x="452" y="714"/>
                  </a:cubicBezTo>
                  <a:cubicBezTo>
                    <a:pt x="452" y="715"/>
                    <a:pt x="453" y="715"/>
                    <a:pt x="453" y="716"/>
                  </a:cubicBezTo>
                  <a:cubicBezTo>
                    <a:pt x="454" y="717"/>
                    <a:pt x="454" y="717"/>
                    <a:pt x="454" y="717"/>
                  </a:cubicBezTo>
                  <a:cubicBezTo>
                    <a:pt x="455" y="717"/>
                    <a:pt x="455" y="717"/>
                    <a:pt x="455" y="717"/>
                  </a:cubicBezTo>
                  <a:cubicBezTo>
                    <a:pt x="455" y="718"/>
                    <a:pt x="455" y="718"/>
                    <a:pt x="455" y="718"/>
                  </a:cubicBezTo>
                  <a:cubicBezTo>
                    <a:pt x="456" y="719"/>
                    <a:pt x="456" y="719"/>
                    <a:pt x="457" y="720"/>
                  </a:cubicBezTo>
                  <a:cubicBezTo>
                    <a:pt x="457" y="720"/>
                    <a:pt x="457" y="720"/>
                    <a:pt x="457" y="720"/>
                  </a:cubicBezTo>
                  <a:cubicBezTo>
                    <a:pt x="458" y="721"/>
                    <a:pt x="458" y="721"/>
                    <a:pt x="458" y="721"/>
                  </a:cubicBezTo>
                  <a:cubicBezTo>
                    <a:pt x="459" y="722"/>
                    <a:pt x="459" y="722"/>
                    <a:pt x="459" y="722"/>
                  </a:cubicBezTo>
                  <a:cubicBezTo>
                    <a:pt x="460" y="723"/>
                    <a:pt x="460" y="723"/>
                    <a:pt x="460" y="723"/>
                  </a:cubicBezTo>
                  <a:cubicBezTo>
                    <a:pt x="461" y="724"/>
                    <a:pt x="461" y="724"/>
                    <a:pt x="461" y="724"/>
                  </a:cubicBezTo>
                  <a:cubicBezTo>
                    <a:pt x="462" y="725"/>
                    <a:pt x="462" y="725"/>
                    <a:pt x="462" y="725"/>
                  </a:cubicBezTo>
                  <a:cubicBezTo>
                    <a:pt x="463" y="726"/>
                    <a:pt x="463" y="726"/>
                    <a:pt x="463" y="726"/>
                  </a:cubicBezTo>
                  <a:cubicBezTo>
                    <a:pt x="464" y="726"/>
                    <a:pt x="464" y="726"/>
                    <a:pt x="464" y="727"/>
                  </a:cubicBezTo>
                  <a:cubicBezTo>
                    <a:pt x="470" y="732"/>
                    <a:pt x="476" y="736"/>
                    <a:pt x="483" y="740"/>
                  </a:cubicBezTo>
                  <a:cubicBezTo>
                    <a:pt x="484" y="740"/>
                    <a:pt x="484" y="740"/>
                    <a:pt x="484" y="740"/>
                  </a:cubicBezTo>
                  <a:cubicBezTo>
                    <a:pt x="484" y="740"/>
                    <a:pt x="484" y="740"/>
                    <a:pt x="484" y="740"/>
                  </a:cubicBezTo>
                  <a:cubicBezTo>
                    <a:pt x="484" y="740"/>
                    <a:pt x="484" y="740"/>
                    <a:pt x="484" y="740"/>
                  </a:cubicBezTo>
                  <a:cubicBezTo>
                    <a:pt x="484" y="740"/>
                    <a:pt x="484" y="740"/>
                    <a:pt x="484" y="740"/>
                  </a:cubicBezTo>
                  <a:cubicBezTo>
                    <a:pt x="486" y="741"/>
                    <a:pt x="489" y="743"/>
                    <a:pt x="491" y="744"/>
                  </a:cubicBezTo>
                  <a:cubicBezTo>
                    <a:pt x="492" y="744"/>
                    <a:pt x="492" y="744"/>
                    <a:pt x="492" y="744"/>
                  </a:cubicBezTo>
                  <a:cubicBezTo>
                    <a:pt x="492" y="744"/>
                    <a:pt x="492" y="744"/>
                    <a:pt x="492" y="744"/>
                  </a:cubicBezTo>
                  <a:cubicBezTo>
                    <a:pt x="494" y="745"/>
                    <a:pt x="496" y="746"/>
                    <a:pt x="497" y="746"/>
                  </a:cubicBezTo>
                  <a:cubicBezTo>
                    <a:pt x="497" y="746"/>
                    <a:pt x="497" y="746"/>
                    <a:pt x="497" y="746"/>
                  </a:cubicBezTo>
                  <a:cubicBezTo>
                    <a:pt x="498" y="747"/>
                    <a:pt x="498" y="747"/>
                    <a:pt x="498" y="747"/>
                  </a:cubicBezTo>
                  <a:cubicBezTo>
                    <a:pt x="499" y="747"/>
                    <a:pt x="499" y="747"/>
                    <a:pt x="499" y="747"/>
                  </a:cubicBezTo>
                  <a:cubicBezTo>
                    <a:pt x="501" y="748"/>
                    <a:pt x="503" y="748"/>
                    <a:pt x="505" y="749"/>
                  </a:cubicBezTo>
                  <a:cubicBezTo>
                    <a:pt x="513" y="752"/>
                    <a:pt x="520" y="754"/>
                    <a:pt x="529" y="755"/>
                  </a:cubicBezTo>
                  <a:cubicBezTo>
                    <a:pt x="531" y="755"/>
                    <a:pt x="533" y="755"/>
                    <a:pt x="535" y="756"/>
                  </a:cubicBezTo>
                  <a:cubicBezTo>
                    <a:pt x="535" y="756"/>
                    <a:pt x="536" y="756"/>
                    <a:pt x="536" y="756"/>
                  </a:cubicBezTo>
                  <a:cubicBezTo>
                    <a:pt x="538" y="756"/>
                    <a:pt x="539" y="756"/>
                    <a:pt x="541" y="756"/>
                  </a:cubicBezTo>
                  <a:cubicBezTo>
                    <a:pt x="543" y="756"/>
                    <a:pt x="545" y="756"/>
                    <a:pt x="547" y="756"/>
                  </a:cubicBezTo>
                  <a:cubicBezTo>
                    <a:pt x="549" y="756"/>
                    <a:pt x="551" y="756"/>
                    <a:pt x="553" y="756"/>
                  </a:cubicBezTo>
                  <a:cubicBezTo>
                    <a:pt x="554" y="756"/>
                    <a:pt x="554" y="756"/>
                    <a:pt x="555" y="756"/>
                  </a:cubicBezTo>
                  <a:cubicBezTo>
                    <a:pt x="555" y="756"/>
                    <a:pt x="556" y="756"/>
                    <a:pt x="556" y="756"/>
                  </a:cubicBezTo>
                  <a:cubicBezTo>
                    <a:pt x="557" y="756"/>
                    <a:pt x="557" y="756"/>
                    <a:pt x="558" y="756"/>
                  </a:cubicBezTo>
                  <a:cubicBezTo>
                    <a:pt x="559" y="756"/>
                    <a:pt x="559" y="756"/>
                    <a:pt x="560" y="756"/>
                  </a:cubicBezTo>
                  <a:cubicBezTo>
                    <a:pt x="561" y="756"/>
                    <a:pt x="561" y="756"/>
                    <a:pt x="561" y="756"/>
                  </a:cubicBezTo>
                  <a:cubicBezTo>
                    <a:pt x="562" y="756"/>
                    <a:pt x="562" y="756"/>
                    <a:pt x="563" y="756"/>
                  </a:cubicBezTo>
                  <a:cubicBezTo>
                    <a:pt x="563" y="756"/>
                    <a:pt x="564" y="756"/>
                    <a:pt x="564" y="756"/>
                  </a:cubicBezTo>
                  <a:cubicBezTo>
                    <a:pt x="565" y="756"/>
                    <a:pt x="566" y="756"/>
                    <a:pt x="567" y="755"/>
                  </a:cubicBezTo>
                  <a:cubicBezTo>
                    <a:pt x="567" y="755"/>
                    <a:pt x="567" y="755"/>
                    <a:pt x="568" y="755"/>
                  </a:cubicBezTo>
                  <a:cubicBezTo>
                    <a:pt x="568" y="755"/>
                    <a:pt x="568" y="755"/>
                    <a:pt x="569" y="755"/>
                  </a:cubicBezTo>
                  <a:cubicBezTo>
                    <a:pt x="569" y="755"/>
                    <a:pt x="570" y="755"/>
                    <a:pt x="571" y="755"/>
                  </a:cubicBezTo>
                  <a:cubicBezTo>
                    <a:pt x="571" y="755"/>
                    <a:pt x="572" y="755"/>
                    <a:pt x="573" y="755"/>
                  </a:cubicBezTo>
                  <a:cubicBezTo>
                    <a:pt x="573" y="755"/>
                    <a:pt x="573" y="754"/>
                    <a:pt x="574" y="754"/>
                  </a:cubicBezTo>
                  <a:cubicBezTo>
                    <a:pt x="574" y="754"/>
                    <a:pt x="574" y="754"/>
                    <a:pt x="574" y="754"/>
                  </a:cubicBezTo>
                  <a:cubicBezTo>
                    <a:pt x="574" y="754"/>
                    <a:pt x="574" y="754"/>
                    <a:pt x="574" y="754"/>
                  </a:cubicBezTo>
                  <a:cubicBezTo>
                    <a:pt x="575" y="754"/>
                    <a:pt x="575" y="754"/>
                    <a:pt x="575" y="754"/>
                  </a:cubicBezTo>
                  <a:cubicBezTo>
                    <a:pt x="575" y="754"/>
                    <a:pt x="575" y="754"/>
                    <a:pt x="575" y="754"/>
                  </a:cubicBezTo>
                  <a:cubicBezTo>
                    <a:pt x="575" y="754"/>
                    <a:pt x="575" y="754"/>
                    <a:pt x="575" y="754"/>
                  </a:cubicBezTo>
                  <a:cubicBezTo>
                    <a:pt x="576" y="754"/>
                    <a:pt x="577" y="754"/>
                    <a:pt x="578" y="754"/>
                  </a:cubicBezTo>
                  <a:cubicBezTo>
                    <a:pt x="578" y="754"/>
                    <a:pt x="578" y="754"/>
                    <a:pt x="578" y="754"/>
                  </a:cubicBezTo>
                  <a:cubicBezTo>
                    <a:pt x="578" y="754"/>
                    <a:pt x="578" y="754"/>
                    <a:pt x="578" y="754"/>
                  </a:cubicBezTo>
                  <a:cubicBezTo>
                    <a:pt x="579" y="754"/>
                    <a:pt x="579" y="754"/>
                    <a:pt x="579" y="754"/>
                  </a:cubicBezTo>
                  <a:cubicBezTo>
                    <a:pt x="579" y="754"/>
                    <a:pt x="580" y="754"/>
                    <a:pt x="581" y="754"/>
                  </a:cubicBezTo>
                  <a:cubicBezTo>
                    <a:pt x="596" y="749"/>
                    <a:pt x="596" y="749"/>
                    <a:pt x="596" y="749"/>
                  </a:cubicBezTo>
                  <a:cubicBezTo>
                    <a:pt x="759" y="690"/>
                    <a:pt x="759" y="690"/>
                    <a:pt x="759" y="690"/>
                  </a:cubicBezTo>
                  <a:cubicBezTo>
                    <a:pt x="969" y="615"/>
                    <a:pt x="969" y="615"/>
                    <a:pt x="969" y="615"/>
                  </a:cubicBezTo>
                  <a:cubicBezTo>
                    <a:pt x="1127" y="559"/>
                    <a:pt x="1127" y="559"/>
                    <a:pt x="1127" y="559"/>
                  </a:cubicBezTo>
                  <a:cubicBezTo>
                    <a:pt x="1129" y="558"/>
                    <a:pt x="1131" y="557"/>
                    <a:pt x="1133" y="557"/>
                  </a:cubicBezTo>
                  <a:cubicBezTo>
                    <a:pt x="1133" y="556"/>
                    <a:pt x="1134" y="556"/>
                    <a:pt x="1134" y="556"/>
                  </a:cubicBezTo>
                  <a:cubicBezTo>
                    <a:pt x="1135" y="556"/>
                    <a:pt x="1135" y="556"/>
                    <a:pt x="1135" y="556"/>
                  </a:cubicBezTo>
                  <a:cubicBezTo>
                    <a:pt x="1136" y="555"/>
                    <a:pt x="1137" y="555"/>
                    <a:pt x="1138" y="554"/>
                  </a:cubicBezTo>
                  <a:cubicBezTo>
                    <a:pt x="1139" y="554"/>
                    <a:pt x="1139" y="554"/>
                    <a:pt x="1139" y="554"/>
                  </a:cubicBezTo>
                  <a:cubicBezTo>
                    <a:pt x="1139" y="554"/>
                    <a:pt x="1140" y="553"/>
                    <a:pt x="1140" y="553"/>
                  </a:cubicBezTo>
                  <a:cubicBezTo>
                    <a:pt x="1141" y="553"/>
                    <a:pt x="1142" y="552"/>
                    <a:pt x="1144" y="551"/>
                  </a:cubicBezTo>
                  <a:cubicBezTo>
                    <a:pt x="1144" y="551"/>
                    <a:pt x="1144" y="551"/>
                    <a:pt x="1144" y="551"/>
                  </a:cubicBezTo>
                  <a:cubicBezTo>
                    <a:pt x="1144" y="551"/>
                    <a:pt x="1145" y="551"/>
                    <a:pt x="1145" y="550"/>
                  </a:cubicBezTo>
                  <a:cubicBezTo>
                    <a:pt x="1146" y="550"/>
                    <a:pt x="1147" y="549"/>
                    <a:pt x="1148" y="549"/>
                  </a:cubicBezTo>
                  <a:cubicBezTo>
                    <a:pt x="1149" y="548"/>
                    <a:pt x="1150" y="547"/>
                    <a:pt x="1151" y="547"/>
                  </a:cubicBezTo>
                  <a:cubicBezTo>
                    <a:pt x="1152" y="546"/>
                    <a:pt x="1153" y="546"/>
                    <a:pt x="1153" y="545"/>
                  </a:cubicBezTo>
                  <a:cubicBezTo>
                    <a:pt x="1154" y="545"/>
                    <a:pt x="1155" y="544"/>
                    <a:pt x="1156" y="543"/>
                  </a:cubicBezTo>
                  <a:cubicBezTo>
                    <a:pt x="1157" y="543"/>
                    <a:pt x="1158" y="542"/>
                    <a:pt x="1158" y="541"/>
                  </a:cubicBezTo>
                  <a:cubicBezTo>
                    <a:pt x="1159" y="541"/>
                    <a:pt x="1160" y="540"/>
                    <a:pt x="1161" y="539"/>
                  </a:cubicBezTo>
                  <a:cubicBezTo>
                    <a:pt x="1162" y="539"/>
                    <a:pt x="1162" y="538"/>
                    <a:pt x="1163" y="537"/>
                  </a:cubicBezTo>
                  <a:cubicBezTo>
                    <a:pt x="1164" y="537"/>
                    <a:pt x="1164" y="536"/>
                    <a:pt x="1165" y="535"/>
                  </a:cubicBezTo>
                  <a:cubicBezTo>
                    <a:pt x="1166" y="535"/>
                    <a:pt x="1166" y="534"/>
                    <a:pt x="1167" y="533"/>
                  </a:cubicBezTo>
                  <a:cubicBezTo>
                    <a:pt x="1167" y="533"/>
                    <a:pt x="1167" y="533"/>
                    <a:pt x="1167" y="533"/>
                  </a:cubicBezTo>
                  <a:cubicBezTo>
                    <a:pt x="1168" y="532"/>
                    <a:pt x="1168" y="532"/>
                    <a:pt x="1169" y="531"/>
                  </a:cubicBezTo>
                  <a:cubicBezTo>
                    <a:pt x="1170" y="530"/>
                    <a:pt x="1170" y="530"/>
                    <a:pt x="1171" y="529"/>
                  </a:cubicBezTo>
                  <a:cubicBezTo>
                    <a:pt x="1171" y="528"/>
                    <a:pt x="1172" y="527"/>
                    <a:pt x="1173" y="526"/>
                  </a:cubicBezTo>
                  <a:cubicBezTo>
                    <a:pt x="1173" y="526"/>
                    <a:pt x="1174" y="525"/>
                    <a:pt x="1174" y="524"/>
                  </a:cubicBezTo>
                  <a:cubicBezTo>
                    <a:pt x="1174" y="524"/>
                    <a:pt x="1174" y="524"/>
                    <a:pt x="1174" y="524"/>
                  </a:cubicBezTo>
                  <a:cubicBezTo>
                    <a:pt x="1175" y="523"/>
                    <a:pt x="1175" y="522"/>
                    <a:pt x="1176" y="521"/>
                  </a:cubicBezTo>
                  <a:cubicBezTo>
                    <a:pt x="1177" y="520"/>
                    <a:pt x="1177" y="520"/>
                    <a:pt x="1177" y="520"/>
                  </a:cubicBezTo>
                  <a:cubicBezTo>
                    <a:pt x="1177" y="520"/>
                    <a:pt x="1177" y="519"/>
                    <a:pt x="1177" y="519"/>
                  </a:cubicBezTo>
                  <a:cubicBezTo>
                    <a:pt x="1178" y="518"/>
                    <a:pt x="1179" y="517"/>
                    <a:pt x="1179" y="516"/>
                  </a:cubicBezTo>
                  <a:cubicBezTo>
                    <a:pt x="1179" y="515"/>
                    <a:pt x="1180" y="515"/>
                    <a:pt x="1180" y="515"/>
                  </a:cubicBezTo>
                  <a:cubicBezTo>
                    <a:pt x="1180" y="514"/>
                    <a:pt x="1181" y="513"/>
                    <a:pt x="1181" y="512"/>
                  </a:cubicBezTo>
                  <a:cubicBezTo>
                    <a:pt x="1181" y="511"/>
                    <a:pt x="1182" y="511"/>
                    <a:pt x="1182" y="510"/>
                  </a:cubicBezTo>
                  <a:cubicBezTo>
                    <a:pt x="1182" y="509"/>
                    <a:pt x="1182" y="509"/>
                    <a:pt x="1183" y="508"/>
                  </a:cubicBezTo>
                  <a:cubicBezTo>
                    <a:pt x="1183" y="507"/>
                    <a:pt x="1183" y="506"/>
                    <a:pt x="1183" y="506"/>
                  </a:cubicBezTo>
                  <a:cubicBezTo>
                    <a:pt x="1184" y="505"/>
                    <a:pt x="1184" y="505"/>
                    <a:pt x="1184" y="504"/>
                  </a:cubicBezTo>
                  <a:cubicBezTo>
                    <a:pt x="1184" y="503"/>
                    <a:pt x="1184" y="502"/>
                    <a:pt x="1185" y="501"/>
                  </a:cubicBezTo>
                  <a:cubicBezTo>
                    <a:pt x="1185" y="501"/>
                    <a:pt x="1185" y="501"/>
                    <a:pt x="1185" y="501"/>
                  </a:cubicBezTo>
                  <a:cubicBezTo>
                    <a:pt x="1185" y="501"/>
                    <a:pt x="1185" y="500"/>
                    <a:pt x="1185" y="499"/>
                  </a:cubicBezTo>
                  <a:cubicBezTo>
                    <a:pt x="1185" y="498"/>
                    <a:pt x="1185" y="497"/>
                    <a:pt x="1186" y="496"/>
                  </a:cubicBezTo>
                  <a:cubicBezTo>
                    <a:pt x="1187" y="490"/>
                    <a:pt x="1187" y="484"/>
                    <a:pt x="1186" y="477"/>
                  </a:cubicBezTo>
                  <a:cubicBezTo>
                    <a:pt x="1185" y="466"/>
                    <a:pt x="1181" y="454"/>
                    <a:pt x="1173" y="443"/>
                  </a:cubicBezTo>
                  <a:cubicBezTo>
                    <a:pt x="910" y="48"/>
                    <a:pt x="910" y="48"/>
                    <a:pt x="910" y="48"/>
                  </a:cubicBezTo>
                  <a:cubicBezTo>
                    <a:pt x="910" y="47"/>
                    <a:pt x="910" y="47"/>
                    <a:pt x="910" y="47"/>
                  </a:cubicBezTo>
                  <a:cubicBezTo>
                    <a:pt x="909" y="47"/>
                    <a:pt x="909" y="46"/>
                    <a:pt x="909" y="46"/>
                  </a:cubicBezTo>
                  <a:cubicBezTo>
                    <a:pt x="908" y="45"/>
                    <a:pt x="908" y="45"/>
                    <a:pt x="908" y="44"/>
                  </a:cubicBezTo>
                  <a:cubicBezTo>
                    <a:pt x="907" y="44"/>
                    <a:pt x="907" y="43"/>
                    <a:pt x="906" y="43"/>
                  </a:cubicBezTo>
                  <a:cubicBezTo>
                    <a:pt x="906" y="42"/>
                    <a:pt x="906" y="42"/>
                    <a:pt x="906" y="42"/>
                  </a:cubicBezTo>
                  <a:cubicBezTo>
                    <a:pt x="905" y="41"/>
                    <a:pt x="905" y="41"/>
                    <a:pt x="905" y="41"/>
                  </a:cubicBezTo>
                  <a:cubicBezTo>
                    <a:pt x="905" y="41"/>
                    <a:pt x="905" y="41"/>
                    <a:pt x="904" y="40"/>
                  </a:cubicBezTo>
                  <a:cubicBezTo>
                    <a:pt x="904" y="40"/>
                    <a:pt x="904" y="39"/>
                    <a:pt x="903" y="39"/>
                  </a:cubicBezTo>
                  <a:cubicBezTo>
                    <a:pt x="903" y="38"/>
                    <a:pt x="903" y="38"/>
                    <a:pt x="903" y="38"/>
                  </a:cubicBezTo>
                  <a:cubicBezTo>
                    <a:pt x="902" y="38"/>
                    <a:pt x="902" y="38"/>
                    <a:pt x="902" y="38"/>
                  </a:cubicBezTo>
                  <a:cubicBezTo>
                    <a:pt x="902" y="37"/>
                    <a:pt x="901" y="37"/>
                    <a:pt x="901" y="37"/>
                  </a:cubicBezTo>
                  <a:cubicBezTo>
                    <a:pt x="901" y="36"/>
                    <a:pt x="900" y="36"/>
                    <a:pt x="900" y="35"/>
                  </a:cubicBezTo>
                  <a:cubicBezTo>
                    <a:pt x="899" y="35"/>
                    <a:pt x="899" y="35"/>
                    <a:pt x="899" y="35"/>
                  </a:cubicBezTo>
                  <a:cubicBezTo>
                    <a:pt x="899" y="34"/>
                    <a:pt x="899" y="34"/>
                    <a:pt x="899" y="34"/>
                  </a:cubicBezTo>
                  <a:cubicBezTo>
                    <a:pt x="898" y="34"/>
                    <a:pt x="898" y="33"/>
                    <a:pt x="898" y="33"/>
                  </a:cubicBezTo>
                  <a:cubicBezTo>
                    <a:pt x="897" y="33"/>
                    <a:pt x="897" y="32"/>
                    <a:pt x="896" y="32"/>
                  </a:cubicBezTo>
                  <a:cubicBezTo>
                    <a:pt x="896" y="31"/>
                    <a:pt x="896" y="31"/>
                    <a:pt x="896" y="31"/>
                  </a:cubicBezTo>
                  <a:cubicBezTo>
                    <a:pt x="895" y="31"/>
                    <a:pt x="895" y="31"/>
                    <a:pt x="895" y="31"/>
                  </a:cubicBezTo>
                  <a:cubicBezTo>
                    <a:pt x="895" y="30"/>
                    <a:pt x="894" y="30"/>
                    <a:pt x="894" y="30"/>
                  </a:cubicBezTo>
                  <a:cubicBezTo>
                    <a:pt x="894" y="29"/>
                    <a:pt x="893" y="29"/>
                    <a:pt x="893" y="29"/>
                  </a:cubicBezTo>
                  <a:cubicBezTo>
                    <a:pt x="892" y="28"/>
                    <a:pt x="892" y="28"/>
                    <a:pt x="892" y="28"/>
                  </a:cubicBezTo>
                  <a:cubicBezTo>
                    <a:pt x="891" y="27"/>
                    <a:pt x="891" y="27"/>
                    <a:pt x="891" y="27"/>
                  </a:cubicBezTo>
                  <a:cubicBezTo>
                    <a:pt x="891" y="27"/>
                    <a:pt x="890" y="27"/>
                    <a:pt x="890" y="27"/>
                  </a:cubicBezTo>
                  <a:cubicBezTo>
                    <a:pt x="890" y="26"/>
                    <a:pt x="889" y="26"/>
                    <a:pt x="889" y="26"/>
                  </a:cubicBezTo>
                  <a:cubicBezTo>
                    <a:pt x="888" y="25"/>
                    <a:pt x="888" y="25"/>
                    <a:pt x="888" y="25"/>
                  </a:cubicBezTo>
                  <a:cubicBezTo>
                    <a:pt x="887" y="24"/>
                    <a:pt x="887" y="24"/>
                    <a:pt x="887" y="24"/>
                  </a:cubicBezTo>
                  <a:cubicBezTo>
                    <a:pt x="887" y="24"/>
                    <a:pt x="886" y="24"/>
                    <a:pt x="886" y="23"/>
                  </a:cubicBezTo>
                  <a:cubicBezTo>
                    <a:pt x="885" y="23"/>
                    <a:pt x="885" y="23"/>
                    <a:pt x="885" y="23"/>
                  </a:cubicBezTo>
                  <a:cubicBezTo>
                    <a:pt x="879" y="19"/>
                    <a:pt x="873" y="15"/>
                    <a:pt x="866" y="12"/>
                  </a:cubicBezTo>
                  <a:cubicBezTo>
                    <a:pt x="859" y="9"/>
                    <a:pt x="852" y="7"/>
                    <a:pt x="845" y="5"/>
                  </a:cubicBezTo>
                  <a:cubicBezTo>
                    <a:pt x="838" y="3"/>
                    <a:pt x="830" y="2"/>
                    <a:pt x="823" y="1"/>
                  </a:cubicBezTo>
                  <a:cubicBezTo>
                    <a:pt x="815" y="0"/>
                    <a:pt x="808" y="0"/>
                    <a:pt x="800" y="1"/>
                  </a:cubicBezTo>
                  <a:cubicBezTo>
                    <a:pt x="799" y="1"/>
                    <a:pt x="799" y="1"/>
                    <a:pt x="799" y="1"/>
                  </a:cubicBezTo>
                  <a:cubicBezTo>
                    <a:pt x="798" y="1"/>
                    <a:pt x="798" y="1"/>
                    <a:pt x="797" y="1"/>
                  </a:cubicBezTo>
                  <a:cubicBezTo>
                    <a:pt x="797" y="1"/>
                    <a:pt x="796" y="1"/>
                    <a:pt x="796" y="1"/>
                  </a:cubicBezTo>
                  <a:cubicBezTo>
                    <a:pt x="795" y="1"/>
                    <a:pt x="795" y="1"/>
                    <a:pt x="794" y="1"/>
                  </a:cubicBezTo>
                  <a:cubicBezTo>
                    <a:pt x="794" y="1"/>
                    <a:pt x="793" y="1"/>
                    <a:pt x="793" y="1"/>
                  </a:cubicBezTo>
                  <a:cubicBezTo>
                    <a:pt x="792" y="1"/>
                    <a:pt x="792" y="1"/>
                    <a:pt x="792" y="1"/>
                  </a:cubicBezTo>
                  <a:cubicBezTo>
                    <a:pt x="791" y="1"/>
                    <a:pt x="791" y="2"/>
                    <a:pt x="790" y="2"/>
                  </a:cubicBezTo>
                  <a:cubicBezTo>
                    <a:pt x="790" y="2"/>
                    <a:pt x="789" y="2"/>
                    <a:pt x="788" y="2"/>
                  </a:cubicBezTo>
                  <a:cubicBezTo>
                    <a:pt x="787" y="2"/>
                    <a:pt x="787" y="2"/>
                    <a:pt x="787" y="2"/>
                  </a:cubicBezTo>
                  <a:cubicBezTo>
                    <a:pt x="787" y="2"/>
                    <a:pt x="786" y="2"/>
                    <a:pt x="786" y="2"/>
                  </a:cubicBezTo>
                  <a:cubicBezTo>
                    <a:pt x="786" y="2"/>
                    <a:pt x="785" y="2"/>
                    <a:pt x="785" y="2"/>
                  </a:cubicBezTo>
                  <a:cubicBezTo>
                    <a:pt x="784" y="3"/>
                    <a:pt x="783" y="3"/>
                    <a:pt x="783" y="3"/>
                  </a:cubicBezTo>
                  <a:cubicBezTo>
                    <a:pt x="782" y="3"/>
                    <a:pt x="782" y="3"/>
                    <a:pt x="782" y="3"/>
                  </a:cubicBezTo>
                  <a:cubicBezTo>
                    <a:pt x="781" y="3"/>
                    <a:pt x="781" y="3"/>
                    <a:pt x="781" y="3"/>
                  </a:cubicBezTo>
                  <a:cubicBezTo>
                    <a:pt x="780" y="3"/>
                    <a:pt x="780" y="3"/>
                    <a:pt x="779" y="3"/>
                  </a:cubicBezTo>
                  <a:cubicBezTo>
                    <a:pt x="779" y="4"/>
                    <a:pt x="778" y="4"/>
                    <a:pt x="777" y="4"/>
                  </a:cubicBezTo>
                  <a:cubicBezTo>
                    <a:pt x="776" y="4"/>
                    <a:pt x="776" y="4"/>
                    <a:pt x="776" y="4"/>
                  </a:cubicBezTo>
                  <a:cubicBezTo>
                    <a:pt x="776" y="4"/>
                    <a:pt x="776" y="4"/>
                    <a:pt x="775" y="4"/>
                  </a:cubicBezTo>
                  <a:cubicBezTo>
                    <a:pt x="775" y="5"/>
                    <a:pt x="774" y="5"/>
                    <a:pt x="774" y="5"/>
                  </a:cubicBezTo>
                  <a:cubicBezTo>
                    <a:pt x="773" y="5"/>
                    <a:pt x="773" y="5"/>
                    <a:pt x="772" y="5"/>
                  </a:cubicBezTo>
                  <a:cubicBezTo>
                    <a:pt x="771" y="5"/>
                    <a:pt x="771" y="6"/>
                    <a:pt x="771" y="6"/>
                  </a:cubicBezTo>
                  <a:cubicBezTo>
                    <a:pt x="770" y="6"/>
                    <a:pt x="770" y="6"/>
                    <a:pt x="769" y="6"/>
                  </a:cubicBezTo>
                  <a:cubicBezTo>
                    <a:pt x="769" y="6"/>
                    <a:pt x="768" y="6"/>
                    <a:pt x="768" y="6"/>
                  </a:cubicBezTo>
                  <a:cubicBezTo>
                    <a:pt x="768" y="7"/>
                    <a:pt x="767" y="7"/>
                    <a:pt x="767" y="7"/>
                  </a:cubicBezTo>
                  <a:cubicBezTo>
                    <a:pt x="615" y="57"/>
                    <a:pt x="615" y="57"/>
                    <a:pt x="615" y="57"/>
                  </a:cubicBezTo>
                  <a:cubicBezTo>
                    <a:pt x="612" y="58"/>
                    <a:pt x="609" y="59"/>
                    <a:pt x="606" y="60"/>
                  </a:cubicBezTo>
                  <a:cubicBezTo>
                    <a:pt x="603" y="61"/>
                    <a:pt x="600" y="62"/>
                    <a:pt x="598" y="63"/>
                  </a:cubicBezTo>
                  <a:cubicBezTo>
                    <a:pt x="596" y="64"/>
                    <a:pt x="593" y="66"/>
                    <a:pt x="591" y="67"/>
                  </a:cubicBezTo>
                  <a:cubicBezTo>
                    <a:pt x="589" y="68"/>
                    <a:pt x="588" y="69"/>
                    <a:pt x="586" y="70"/>
                  </a:cubicBezTo>
                  <a:cubicBezTo>
                    <a:pt x="586" y="70"/>
                    <a:pt x="585" y="71"/>
                    <a:pt x="584" y="71"/>
                  </a:cubicBezTo>
                  <a:cubicBezTo>
                    <a:pt x="584" y="72"/>
                    <a:pt x="583" y="72"/>
                    <a:pt x="583" y="73"/>
                  </a:cubicBezTo>
                  <a:cubicBezTo>
                    <a:pt x="582" y="73"/>
                    <a:pt x="582" y="73"/>
                    <a:pt x="581" y="74"/>
                  </a:cubicBezTo>
                  <a:cubicBezTo>
                    <a:pt x="581" y="74"/>
                    <a:pt x="580" y="75"/>
                    <a:pt x="580" y="75"/>
                  </a:cubicBezTo>
                  <a:cubicBezTo>
                    <a:pt x="579" y="76"/>
                    <a:pt x="579" y="77"/>
                    <a:pt x="578" y="78"/>
                  </a:cubicBezTo>
                  <a:cubicBezTo>
                    <a:pt x="577" y="79"/>
                    <a:pt x="577" y="80"/>
                    <a:pt x="577" y="80"/>
                  </a:cubicBezTo>
                  <a:cubicBezTo>
                    <a:pt x="576" y="81"/>
                    <a:pt x="576" y="82"/>
                    <a:pt x="576" y="83"/>
                  </a:cubicBezTo>
                  <a:cubicBezTo>
                    <a:pt x="576" y="84"/>
                    <a:pt x="576" y="85"/>
                    <a:pt x="576" y="86"/>
                  </a:cubicBezTo>
                  <a:cubicBezTo>
                    <a:pt x="576" y="86"/>
                    <a:pt x="576" y="87"/>
                    <a:pt x="576" y="87"/>
                  </a:cubicBezTo>
                  <a:cubicBezTo>
                    <a:pt x="576" y="88"/>
                    <a:pt x="576" y="89"/>
                    <a:pt x="576" y="89"/>
                  </a:cubicBezTo>
                  <a:cubicBezTo>
                    <a:pt x="576" y="90"/>
                    <a:pt x="577" y="90"/>
                    <a:pt x="577" y="91"/>
                  </a:cubicBezTo>
                  <a:cubicBezTo>
                    <a:pt x="577" y="92"/>
                    <a:pt x="578" y="92"/>
                    <a:pt x="578" y="93"/>
                  </a:cubicBezTo>
                  <a:cubicBezTo>
                    <a:pt x="580" y="97"/>
                    <a:pt x="584" y="100"/>
                    <a:pt x="589" y="103"/>
                  </a:cubicBezTo>
                  <a:cubicBezTo>
                    <a:pt x="593" y="107"/>
                    <a:pt x="599" y="110"/>
                    <a:pt x="605" y="112"/>
                  </a:cubicBezTo>
                  <a:cubicBezTo>
                    <a:pt x="610" y="115"/>
                    <a:pt x="617" y="118"/>
                    <a:pt x="623" y="120"/>
                  </a:cubicBezTo>
                  <a:cubicBezTo>
                    <a:pt x="629" y="122"/>
                    <a:pt x="635" y="124"/>
                    <a:pt x="640" y="126"/>
                  </a:cubicBezTo>
                  <a:cubicBezTo>
                    <a:pt x="647" y="128"/>
                    <a:pt x="655" y="130"/>
                    <a:pt x="662" y="134"/>
                  </a:cubicBezTo>
                  <a:cubicBezTo>
                    <a:pt x="669" y="137"/>
                    <a:pt x="675" y="140"/>
                    <a:pt x="682" y="144"/>
                  </a:cubicBezTo>
                  <a:cubicBezTo>
                    <a:pt x="688" y="149"/>
                    <a:pt x="694" y="153"/>
                    <a:pt x="699" y="158"/>
                  </a:cubicBezTo>
                  <a:cubicBezTo>
                    <a:pt x="704" y="163"/>
                    <a:pt x="709" y="168"/>
                    <a:pt x="713" y="174"/>
                  </a:cubicBezTo>
                  <a:cubicBezTo>
                    <a:pt x="713" y="175"/>
                    <a:pt x="714" y="175"/>
                    <a:pt x="714" y="175"/>
                  </a:cubicBezTo>
                  <a:cubicBezTo>
                    <a:pt x="714" y="176"/>
                    <a:pt x="715" y="176"/>
                    <a:pt x="715" y="177"/>
                  </a:cubicBezTo>
                  <a:cubicBezTo>
                    <a:pt x="715" y="177"/>
                    <a:pt x="715" y="177"/>
                    <a:pt x="716" y="178"/>
                  </a:cubicBezTo>
                  <a:cubicBezTo>
                    <a:pt x="716" y="178"/>
                    <a:pt x="716" y="178"/>
                    <a:pt x="716" y="179"/>
                  </a:cubicBezTo>
                  <a:cubicBezTo>
                    <a:pt x="724" y="192"/>
                    <a:pt x="729" y="205"/>
                    <a:pt x="730" y="218"/>
                  </a:cubicBezTo>
                  <a:cubicBezTo>
                    <a:pt x="731" y="231"/>
                    <a:pt x="728" y="244"/>
                    <a:pt x="723" y="257"/>
                  </a:cubicBezTo>
                  <a:cubicBezTo>
                    <a:pt x="717" y="269"/>
                    <a:pt x="708" y="280"/>
                    <a:pt x="697" y="290"/>
                  </a:cubicBezTo>
                  <a:cubicBezTo>
                    <a:pt x="685" y="300"/>
                    <a:pt x="671" y="308"/>
                    <a:pt x="654" y="314"/>
                  </a:cubicBezTo>
                  <a:cubicBezTo>
                    <a:pt x="654" y="314"/>
                    <a:pt x="653" y="314"/>
                    <a:pt x="653" y="314"/>
                  </a:cubicBezTo>
                  <a:cubicBezTo>
                    <a:pt x="652" y="314"/>
                    <a:pt x="651" y="314"/>
                    <a:pt x="651" y="315"/>
                  </a:cubicBezTo>
                  <a:cubicBezTo>
                    <a:pt x="650" y="315"/>
                    <a:pt x="649" y="315"/>
                    <a:pt x="648" y="315"/>
                  </a:cubicBezTo>
                  <a:cubicBezTo>
                    <a:pt x="647" y="316"/>
                    <a:pt x="646" y="316"/>
                    <a:pt x="645" y="316"/>
                  </a:cubicBezTo>
                  <a:cubicBezTo>
                    <a:pt x="645" y="316"/>
                    <a:pt x="645" y="316"/>
                    <a:pt x="644" y="317"/>
                  </a:cubicBezTo>
                  <a:cubicBezTo>
                    <a:pt x="644" y="317"/>
                    <a:pt x="643" y="317"/>
                    <a:pt x="641" y="317"/>
                  </a:cubicBezTo>
                  <a:cubicBezTo>
                    <a:pt x="640" y="317"/>
                    <a:pt x="638" y="318"/>
                    <a:pt x="635" y="318"/>
                  </a:cubicBezTo>
                  <a:cubicBezTo>
                    <a:pt x="632" y="319"/>
                    <a:pt x="628" y="320"/>
                    <a:pt x="623" y="321"/>
                  </a:cubicBezTo>
                  <a:cubicBezTo>
                    <a:pt x="622" y="321"/>
                    <a:pt x="622" y="321"/>
                    <a:pt x="622" y="321"/>
                  </a:cubicBezTo>
                  <a:cubicBezTo>
                    <a:pt x="621" y="321"/>
                    <a:pt x="621" y="321"/>
                    <a:pt x="620" y="321"/>
                  </a:cubicBezTo>
                  <a:cubicBezTo>
                    <a:pt x="619" y="321"/>
                    <a:pt x="618" y="321"/>
                    <a:pt x="617" y="321"/>
                  </a:cubicBezTo>
                  <a:cubicBezTo>
                    <a:pt x="615" y="322"/>
                    <a:pt x="614" y="322"/>
                    <a:pt x="611" y="322"/>
                  </a:cubicBezTo>
                  <a:cubicBezTo>
                    <a:pt x="610" y="322"/>
                    <a:pt x="610" y="322"/>
                    <a:pt x="610" y="322"/>
                  </a:cubicBezTo>
                  <a:cubicBezTo>
                    <a:pt x="610" y="322"/>
                    <a:pt x="610" y="322"/>
                    <a:pt x="609" y="322"/>
                  </a:cubicBezTo>
                  <a:cubicBezTo>
                    <a:pt x="609" y="322"/>
                    <a:pt x="609" y="322"/>
                    <a:pt x="608" y="322"/>
                  </a:cubicBezTo>
                  <a:cubicBezTo>
                    <a:pt x="608" y="322"/>
                    <a:pt x="607" y="322"/>
                    <a:pt x="606" y="322"/>
                  </a:cubicBezTo>
                  <a:cubicBezTo>
                    <a:pt x="606" y="322"/>
                    <a:pt x="605" y="322"/>
                    <a:pt x="604" y="322"/>
                  </a:cubicBezTo>
                  <a:cubicBezTo>
                    <a:pt x="604" y="322"/>
                    <a:pt x="603" y="322"/>
                    <a:pt x="603" y="322"/>
                  </a:cubicBezTo>
                  <a:cubicBezTo>
                    <a:pt x="602" y="322"/>
                    <a:pt x="601" y="322"/>
                    <a:pt x="601" y="322"/>
                  </a:cubicBezTo>
                  <a:cubicBezTo>
                    <a:pt x="600" y="322"/>
                    <a:pt x="599" y="322"/>
                    <a:pt x="599" y="322"/>
                  </a:cubicBezTo>
                  <a:cubicBezTo>
                    <a:pt x="595" y="322"/>
                    <a:pt x="592" y="322"/>
                    <a:pt x="588" y="322"/>
                  </a:cubicBezTo>
                  <a:cubicBezTo>
                    <a:pt x="585" y="322"/>
                    <a:pt x="582" y="321"/>
                    <a:pt x="578" y="321"/>
                  </a:cubicBezTo>
                  <a:cubicBezTo>
                    <a:pt x="575" y="320"/>
                    <a:pt x="571" y="320"/>
                    <a:pt x="568" y="319"/>
                  </a:cubicBezTo>
                  <a:cubicBezTo>
                    <a:pt x="565" y="319"/>
                    <a:pt x="561" y="318"/>
                    <a:pt x="558" y="317"/>
                  </a:cubicBezTo>
                  <a:cubicBezTo>
                    <a:pt x="557" y="317"/>
                    <a:pt x="557" y="317"/>
                    <a:pt x="556" y="317"/>
                  </a:cubicBezTo>
                  <a:cubicBezTo>
                    <a:pt x="555" y="317"/>
                    <a:pt x="555" y="316"/>
                    <a:pt x="554" y="316"/>
                  </a:cubicBezTo>
                  <a:cubicBezTo>
                    <a:pt x="553" y="316"/>
                    <a:pt x="552" y="316"/>
                    <a:pt x="551" y="315"/>
                  </a:cubicBezTo>
                  <a:cubicBezTo>
                    <a:pt x="551" y="315"/>
                    <a:pt x="550" y="315"/>
                    <a:pt x="549" y="315"/>
                  </a:cubicBezTo>
                  <a:cubicBezTo>
                    <a:pt x="548" y="315"/>
                    <a:pt x="548" y="314"/>
                    <a:pt x="547" y="314"/>
                  </a:cubicBezTo>
                  <a:cubicBezTo>
                    <a:pt x="546" y="314"/>
                    <a:pt x="546" y="314"/>
                    <a:pt x="545" y="314"/>
                  </a:cubicBezTo>
                  <a:cubicBezTo>
                    <a:pt x="545" y="313"/>
                    <a:pt x="544" y="313"/>
                    <a:pt x="543" y="313"/>
                  </a:cubicBezTo>
                  <a:cubicBezTo>
                    <a:pt x="543" y="313"/>
                    <a:pt x="542" y="312"/>
                    <a:pt x="541" y="312"/>
                  </a:cubicBezTo>
                  <a:cubicBezTo>
                    <a:pt x="537" y="311"/>
                    <a:pt x="534" y="309"/>
                    <a:pt x="530" y="308"/>
                  </a:cubicBezTo>
                  <a:cubicBezTo>
                    <a:pt x="526" y="306"/>
                    <a:pt x="523" y="304"/>
                    <a:pt x="519" y="302"/>
                  </a:cubicBezTo>
                  <a:cubicBezTo>
                    <a:pt x="516" y="300"/>
                    <a:pt x="512" y="298"/>
                    <a:pt x="509" y="296"/>
                  </a:cubicBezTo>
                  <a:cubicBezTo>
                    <a:pt x="505" y="293"/>
                    <a:pt x="502" y="291"/>
                    <a:pt x="498" y="288"/>
                  </a:cubicBezTo>
                  <a:cubicBezTo>
                    <a:pt x="498" y="288"/>
                    <a:pt x="498" y="288"/>
                    <a:pt x="497" y="287"/>
                  </a:cubicBezTo>
                  <a:cubicBezTo>
                    <a:pt x="496" y="287"/>
                    <a:pt x="496" y="286"/>
                    <a:pt x="494" y="285"/>
                  </a:cubicBezTo>
                  <a:cubicBezTo>
                    <a:pt x="493" y="283"/>
                    <a:pt x="492" y="282"/>
                    <a:pt x="489" y="279"/>
                  </a:cubicBezTo>
                  <a:cubicBezTo>
                    <a:pt x="487" y="277"/>
                    <a:pt x="484" y="274"/>
                    <a:pt x="480" y="269"/>
                  </a:cubicBezTo>
                  <a:cubicBezTo>
                    <a:pt x="479" y="269"/>
                    <a:pt x="479" y="269"/>
                    <a:pt x="479" y="269"/>
                  </a:cubicBezTo>
                  <a:cubicBezTo>
                    <a:pt x="479" y="268"/>
                    <a:pt x="479" y="268"/>
                    <a:pt x="479" y="268"/>
                  </a:cubicBezTo>
                  <a:cubicBezTo>
                    <a:pt x="478" y="267"/>
                    <a:pt x="478" y="267"/>
                    <a:pt x="478" y="267"/>
                  </a:cubicBezTo>
                  <a:cubicBezTo>
                    <a:pt x="477" y="266"/>
                    <a:pt x="477" y="266"/>
                    <a:pt x="477" y="265"/>
                  </a:cubicBezTo>
                  <a:cubicBezTo>
                    <a:pt x="476" y="265"/>
                    <a:pt x="476" y="264"/>
                    <a:pt x="476" y="264"/>
                  </a:cubicBezTo>
                  <a:cubicBezTo>
                    <a:pt x="476" y="263"/>
                    <a:pt x="475" y="263"/>
                    <a:pt x="475" y="263"/>
                  </a:cubicBezTo>
                  <a:cubicBezTo>
                    <a:pt x="475" y="262"/>
                    <a:pt x="475" y="262"/>
                    <a:pt x="474" y="262"/>
                  </a:cubicBezTo>
                  <a:cubicBezTo>
                    <a:pt x="474" y="261"/>
                    <a:pt x="474" y="261"/>
                    <a:pt x="474" y="260"/>
                  </a:cubicBezTo>
                  <a:cubicBezTo>
                    <a:pt x="473" y="260"/>
                    <a:pt x="473" y="260"/>
                    <a:pt x="473" y="259"/>
                  </a:cubicBezTo>
                  <a:cubicBezTo>
                    <a:pt x="473" y="259"/>
                    <a:pt x="472" y="258"/>
                    <a:pt x="472" y="258"/>
                  </a:cubicBezTo>
                  <a:cubicBezTo>
                    <a:pt x="472" y="258"/>
                    <a:pt x="472" y="257"/>
                    <a:pt x="471" y="257"/>
                  </a:cubicBezTo>
                  <a:cubicBezTo>
                    <a:pt x="471" y="256"/>
                    <a:pt x="471" y="256"/>
                    <a:pt x="471" y="256"/>
                  </a:cubicBezTo>
                  <a:cubicBezTo>
                    <a:pt x="468" y="249"/>
                    <a:pt x="465" y="243"/>
                    <a:pt x="464" y="237"/>
                  </a:cubicBezTo>
                  <a:cubicBezTo>
                    <a:pt x="462" y="231"/>
                    <a:pt x="461" y="224"/>
                    <a:pt x="461" y="218"/>
                  </a:cubicBezTo>
                  <a:cubicBezTo>
                    <a:pt x="461" y="212"/>
                    <a:pt x="462" y="206"/>
                    <a:pt x="463" y="200"/>
                  </a:cubicBezTo>
                  <a:cubicBezTo>
                    <a:pt x="465" y="193"/>
                    <a:pt x="467" y="187"/>
                    <a:pt x="470" y="182"/>
                  </a:cubicBezTo>
                  <a:cubicBezTo>
                    <a:pt x="470" y="181"/>
                    <a:pt x="470" y="181"/>
                    <a:pt x="470" y="181"/>
                  </a:cubicBezTo>
                  <a:cubicBezTo>
                    <a:pt x="470" y="180"/>
                    <a:pt x="470" y="180"/>
                    <a:pt x="470" y="180"/>
                  </a:cubicBezTo>
                  <a:cubicBezTo>
                    <a:pt x="470" y="180"/>
                    <a:pt x="471" y="180"/>
                    <a:pt x="471" y="179"/>
                  </a:cubicBezTo>
                  <a:cubicBezTo>
                    <a:pt x="471" y="179"/>
                    <a:pt x="471" y="179"/>
                    <a:pt x="471" y="178"/>
                  </a:cubicBezTo>
                  <a:cubicBezTo>
                    <a:pt x="472" y="177"/>
                    <a:pt x="472" y="177"/>
                    <a:pt x="472" y="177"/>
                  </a:cubicBezTo>
                  <a:cubicBezTo>
                    <a:pt x="472" y="177"/>
                    <a:pt x="472" y="177"/>
                    <a:pt x="472" y="177"/>
                  </a:cubicBezTo>
                  <a:cubicBezTo>
                    <a:pt x="472" y="176"/>
                    <a:pt x="472" y="176"/>
                    <a:pt x="472" y="176"/>
                  </a:cubicBezTo>
                  <a:cubicBezTo>
                    <a:pt x="472" y="175"/>
                    <a:pt x="473" y="175"/>
                    <a:pt x="473" y="174"/>
                  </a:cubicBezTo>
                  <a:cubicBezTo>
                    <a:pt x="473" y="174"/>
                    <a:pt x="473" y="174"/>
                    <a:pt x="473" y="174"/>
                  </a:cubicBezTo>
                  <a:cubicBezTo>
                    <a:pt x="474" y="173"/>
                    <a:pt x="474" y="173"/>
                    <a:pt x="474" y="173"/>
                  </a:cubicBezTo>
                  <a:cubicBezTo>
                    <a:pt x="474" y="172"/>
                    <a:pt x="474" y="172"/>
                    <a:pt x="474" y="172"/>
                  </a:cubicBezTo>
                  <a:cubicBezTo>
                    <a:pt x="474" y="171"/>
                    <a:pt x="474" y="171"/>
                    <a:pt x="474" y="170"/>
                  </a:cubicBezTo>
                  <a:cubicBezTo>
                    <a:pt x="475" y="170"/>
                    <a:pt x="475" y="170"/>
                    <a:pt x="475" y="170"/>
                  </a:cubicBezTo>
                  <a:cubicBezTo>
                    <a:pt x="475" y="169"/>
                    <a:pt x="475" y="169"/>
                    <a:pt x="475" y="169"/>
                  </a:cubicBezTo>
                  <a:cubicBezTo>
                    <a:pt x="475" y="168"/>
                    <a:pt x="475" y="168"/>
                    <a:pt x="475" y="167"/>
                  </a:cubicBezTo>
                  <a:cubicBezTo>
                    <a:pt x="476" y="167"/>
                    <a:pt x="476" y="167"/>
                    <a:pt x="476" y="166"/>
                  </a:cubicBezTo>
                  <a:cubicBezTo>
                    <a:pt x="476" y="165"/>
                    <a:pt x="476" y="165"/>
                    <a:pt x="476" y="165"/>
                  </a:cubicBezTo>
                  <a:cubicBezTo>
                    <a:pt x="477" y="164"/>
                    <a:pt x="477" y="164"/>
                    <a:pt x="477" y="164"/>
                  </a:cubicBezTo>
                  <a:cubicBezTo>
                    <a:pt x="477" y="164"/>
                    <a:pt x="477" y="163"/>
                    <a:pt x="477" y="163"/>
                  </a:cubicBezTo>
                  <a:cubicBezTo>
                    <a:pt x="477" y="163"/>
                    <a:pt x="477" y="162"/>
                    <a:pt x="477" y="162"/>
                  </a:cubicBezTo>
                  <a:cubicBezTo>
                    <a:pt x="477" y="161"/>
                    <a:pt x="477" y="161"/>
                    <a:pt x="477" y="161"/>
                  </a:cubicBezTo>
                  <a:cubicBezTo>
                    <a:pt x="478" y="160"/>
                    <a:pt x="478" y="160"/>
                    <a:pt x="478" y="160"/>
                  </a:cubicBezTo>
                  <a:cubicBezTo>
                    <a:pt x="478" y="160"/>
                    <a:pt x="478" y="160"/>
                    <a:pt x="478" y="160"/>
                  </a:cubicBezTo>
                  <a:cubicBezTo>
                    <a:pt x="478" y="159"/>
                    <a:pt x="478" y="159"/>
                    <a:pt x="478" y="159"/>
                  </a:cubicBezTo>
                  <a:cubicBezTo>
                    <a:pt x="478" y="158"/>
                    <a:pt x="478" y="158"/>
                    <a:pt x="478" y="157"/>
                  </a:cubicBezTo>
                  <a:cubicBezTo>
                    <a:pt x="478" y="157"/>
                    <a:pt x="479" y="156"/>
                    <a:pt x="479" y="156"/>
                  </a:cubicBezTo>
                  <a:cubicBezTo>
                    <a:pt x="479" y="155"/>
                    <a:pt x="479" y="155"/>
                    <a:pt x="479" y="154"/>
                  </a:cubicBezTo>
                  <a:cubicBezTo>
                    <a:pt x="479" y="154"/>
                    <a:pt x="479" y="153"/>
                    <a:pt x="479" y="152"/>
                  </a:cubicBezTo>
                  <a:cubicBezTo>
                    <a:pt x="479" y="152"/>
                    <a:pt x="479" y="152"/>
                    <a:pt x="480" y="152"/>
                  </a:cubicBezTo>
                  <a:cubicBezTo>
                    <a:pt x="480" y="151"/>
                    <a:pt x="480" y="151"/>
                    <a:pt x="480" y="150"/>
                  </a:cubicBezTo>
                  <a:cubicBezTo>
                    <a:pt x="480" y="150"/>
                    <a:pt x="480" y="149"/>
                    <a:pt x="480" y="148"/>
                  </a:cubicBezTo>
                  <a:cubicBezTo>
                    <a:pt x="480" y="147"/>
                    <a:pt x="480" y="146"/>
                    <a:pt x="480" y="145"/>
                  </a:cubicBezTo>
                  <a:cubicBezTo>
                    <a:pt x="480" y="144"/>
                    <a:pt x="480" y="144"/>
                    <a:pt x="480" y="144"/>
                  </a:cubicBezTo>
                  <a:cubicBezTo>
                    <a:pt x="480" y="144"/>
                    <a:pt x="480" y="144"/>
                    <a:pt x="480" y="144"/>
                  </a:cubicBezTo>
                  <a:cubicBezTo>
                    <a:pt x="480" y="143"/>
                    <a:pt x="480" y="143"/>
                    <a:pt x="480" y="143"/>
                  </a:cubicBezTo>
                  <a:cubicBezTo>
                    <a:pt x="480" y="142"/>
                    <a:pt x="480" y="142"/>
                    <a:pt x="480" y="142"/>
                  </a:cubicBezTo>
                  <a:cubicBezTo>
                    <a:pt x="480" y="141"/>
                    <a:pt x="480" y="141"/>
                    <a:pt x="480" y="141"/>
                  </a:cubicBezTo>
                  <a:cubicBezTo>
                    <a:pt x="480" y="140"/>
                    <a:pt x="480" y="140"/>
                    <a:pt x="480" y="140"/>
                  </a:cubicBezTo>
                  <a:cubicBezTo>
                    <a:pt x="480" y="140"/>
                    <a:pt x="480" y="140"/>
                    <a:pt x="480" y="140"/>
                  </a:cubicBezTo>
                  <a:cubicBezTo>
                    <a:pt x="480" y="139"/>
                    <a:pt x="480" y="139"/>
                    <a:pt x="480" y="139"/>
                  </a:cubicBezTo>
                  <a:cubicBezTo>
                    <a:pt x="480" y="138"/>
                    <a:pt x="480" y="138"/>
                    <a:pt x="480" y="138"/>
                  </a:cubicBezTo>
                  <a:cubicBezTo>
                    <a:pt x="480" y="138"/>
                    <a:pt x="480" y="138"/>
                    <a:pt x="480" y="137"/>
                  </a:cubicBezTo>
                  <a:cubicBezTo>
                    <a:pt x="480" y="137"/>
                    <a:pt x="480" y="136"/>
                    <a:pt x="480" y="135"/>
                  </a:cubicBezTo>
                  <a:cubicBezTo>
                    <a:pt x="480" y="135"/>
                    <a:pt x="479" y="134"/>
                    <a:pt x="479" y="133"/>
                  </a:cubicBezTo>
                  <a:cubicBezTo>
                    <a:pt x="479" y="132"/>
                    <a:pt x="479" y="132"/>
                    <a:pt x="479" y="132"/>
                  </a:cubicBezTo>
                  <a:cubicBezTo>
                    <a:pt x="479" y="132"/>
                    <a:pt x="479" y="131"/>
                    <a:pt x="479" y="131"/>
                  </a:cubicBezTo>
                  <a:cubicBezTo>
                    <a:pt x="478" y="130"/>
                    <a:pt x="478" y="130"/>
                    <a:pt x="477" y="129"/>
                  </a:cubicBezTo>
                  <a:cubicBezTo>
                    <a:pt x="477" y="128"/>
                    <a:pt x="476" y="127"/>
                    <a:pt x="476" y="125"/>
                  </a:cubicBezTo>
                  <a:cubicBezTo>
                    <a:pt x="475" y="124"/>
                    <a:pt x="475" y="124"/>
                    <a:pt x="475" y="124"/>
                  </a:cubicBezTo>
                  <a:cubicBezTo>
                    <a:pt x="474" y="124"/>
                    <a:pt x="474" y="124"/>
                    <a:pt x="474" y="124"/>
                  </a:cubicBezTo>
                  <a:cubicBezTo>
                    <a:pt x="474" y="123"/>
                    <a:pt x="474" y="123"/>
                    <a:pt x="474" y="123"/>
                  </a:cubicBezTo>
                  <a:cubicBezTo>
                    <a:pt x="473" y="122"/>
                    <a:pt x="473" y="122"/>
                    <a:pt x="473" y="122"/>
                  </a:cubicBezTo>
                  <a:cubicBezTo>
                    <a:pt x="472" y="122"/>
                    <a:pt x="472" y="122"/>
                    <a:pt x="472" y="122"/>
                  </a:cubicBezTo>
                  <a:cubicBezTo>
                    <a:pt x="472" y="121"/>
                    <a:pt x="472" y="121"/>
                    <a:pt x="471" y="121"/>
                  </a:cubicBezTo>
                  <a:cubicBezTo>
                    <a:pt x="471" y="121"/>
                    <a:pt x="470" y="120"/>
                    <a:pt x="469" y="120"/>
                  </a:cubicBezTo>
                  <a:cubicBezTo>
                    <a:pt x="469" y="119"/>
                    <a:pt x="468" y="119"/>
                    <a:pt x="467" y="118"/>
                  </a:cubicBezTo>
                  <a:cubicBezTo>
                    <a:pt x="466" y="118"/>
                    <a:pt x="466" y="118"/>
                    <a:pt x="466" y="118"/>
                  </a:cubicBezTo>
                  <a:cubicBezTo>
                    <a:pt x="465" y="118"/>
                    <a:pt x="465" y="118"/>
                    <a:pt x="465" y="118"/>
                  </a:cubicBezTo>
                  <a:cubicBezTo>
                    <a:pt x="464" y="117"/>
                    <a:pt x="464" y="117"/>
                    <a:pt x="464" y="117"/>
                  </a:cubicBezTo>
                  <a:cubicBezTo>
                    <a:pt x="463" y="117"/>
                    <a:pt x="463" y="117"/>
                    <a:pt x="463" y="117"/>
                  </a:cubicBezTo>
                  <a:cubicBezTo>
                    <a:pt x="462" y="117"/>
                    <a:pt x="462" y="117"/>
                    <a:pt x="462" y="117"/>
                  </a:cubicBezTo>
                  <a:cubicBezTo>
                    <a:pt x="461" y="116"/>
                    <a:pt x="461" y="116"/>
                    <a:pt x="461" y="116"/>
                  </a:cubicBezTo>
                  <a:cubicBezTo>
                    <a:pt x="460" y="116"/>
                    <a:pt x="460" y="116"/>
                    <a:pt x="460" y="116"/>
                  </a:cubicBezTo>
                  <a:cubicBezTo>
                    <a:pt x="460" y="116"/>
                    <a:pt x="459" y="116"/>
                    <a:pt x="459" y="116"/>
                  </a:cubicBezTo>
                  <a:cubicBezTo>
                    <a:pt x="458" y="116"/>
                    <a:pt x="458" y="116"/>
                    <a:pt x="458" y="116"/>
                  </a:cubicBezTo>
                  <a:cubicBezTo>
                    <a:pt x="457" y="116"/>
                    <a:pt x="457" y="116"/>
                    <a:pt x="457" y="116"/>
                  </a:cubicBezTo>
                  <a:cubicBezTo>
                    <a:pt x="456" y="116"/>
                    <a:pt x="456" y="116"/>
                    <a:pt x="455" y="116"/>
                  </a:cubicBezTo>
                  <a:cubicBezTo>
                    <a:pt x="455" y="116"/>
                    <a:pt x="455" y="116"/>
                    <a:pt x="454" y="116"/>
                  </a:cubicBezTo>
                  <a:cubicBezTo>
                    <a:pt x="453" y="116"/>
                    <a:pt x="453" y="116"/>
                    <a:pt x="453" y="116"/>
                  </a:cubicBezTo>
                  <a:cubicBezTo>
                    <a:pt x="452" y="116"/>
                    <a:pt x="452" y="116"/>
                    <a:pt x="452" y="116"/>
                  </a:cubicBezTo>
                  <a:cubicBezTo>
                    <a:pt x="451" y="116"/>
                    <a:pt x="451" y="116"/>
                    <a:pt x="451" y="116"/>
                  </a:cubicBezTo>
                  <a:cubicBezTo>
                    <a:pt x="451" y="116"/>
                    <a:pt x="451" y="116"/>
                    <a:pt x="450" y="116"/>
                  </a:cubicBezTo>
                  <a:cubicBezTo>
                    <a:pt x="449" y="116"/>
                    <a:pt x="448" y="116"/>
                    <a:pt x="447" y="116"/>
                  </a:cubicBezTo>
                  <a:cubicBezTo>
                    <a:pt x="446" y="116"/>
                    <a:pt x="445" y="116"/>
                    <a:pt x="444" y="116"/>
                  </a:cubicBezTo>
                  <a:cubicBezTo>
                    <a:pt x="443" y="116"/>
                    <a:pt x="442" y="116"/>
                    <a:pt x="441" y="116"/>
                  </a:cubicBezTo>
                  <a:cubicBezTo>
                    <a:pt x="440" y="117"/>
                    <a:pt x="438" y="117"/>
                    <a:pt x="437" y="117"/>
                  </a:cubicBezTo>
                  <a:cubicBezTo>
                    <a:pt x="436" y="117"/>
                    <a:pt x="436" y="117"/>
                    <a:pt x="436" y="117"/>
                  </a:cubicBezTo>
                  <a:cubicBezTo>
                    <a:pt x="436" y="117"/>
                    <a:pt x="435" y="117"/>
                    <a:pt x="434" y="118"/>
                  </a:cubicBezTo>
                  <a:cubicBezTo>
                    <a:pt x="434" y="118"/>
                    <a:pt x="433" y="118"/>
                    <a:pt x="432" y="118"/>
                  </a:cubicBezTo>
                  <a:cubicBezTo>
                    <a:pt x="431" y="118"/>
                    <a:pt x="430" y="119"/>
                    <a:pt x="428" y="119"/>
                  </a:cubicBezTo>
                  <a:cubicBezTo>
                    <a:pt x="427" y="119"/>
                    <a:pt x="427" y="119"/>
                    <a:pt x="427" y="119"/>
                  </a:cubicBezTo>
                  <a:cubicBezTo>
                    <a:pt x="426" y="119"/>
                    <a:pt x="426" y="120"/>
                    <a:pt x="425" y="120"/>
                  </a:cubicBezTo>
                  <a:cubicBezTo>
                    <a:pt x="425" y="120"/>
                    <a:pt x="424" y="120"/>
                    <a:pt x="424" y="120"/>
                  </a:cubicBezTo>
                  <a:cubicBezTo>
                    <a:pt x="423" y="120"/>
                    <a:pt x="422" y="121"/>
                    <a:pt x="421" y="121"/>
                  </a:cubicBezTo>
                  <a:cubicBezTo>
                    <a:pt x="421" y="121"/>
                    <a:pt x="420" y="121"/>
                    <a:pt x="419" y="121"/>
                  </a:cubicBezTo>
                  <a:cubicBezTo>
                    <a:pt x="419" y="122"/>
                    <a:pt x="418" y="122"/>
                    <a:pt x="418" y="122"/>
                  </a:cubicBezTo>
                  <a:cubicBezTo>
                    <a:pt x="417" y="122"/>
                    <a:pt x="417" y="122"/>
                    <a:pt x="416" y="122"/>
                  </a:cubicBezTo>
                  <a:cubicBezTo>
                    <a:pt x="415" y="123"/>
                    <a:pt x="415" y="123"/>
                    <a:pt x="414" y="123"/>
                  </a:cubicBezTo>
                  <a:cubicBezTo>
                    <a:pt x="258" y="174"/>
                    <a:pt x="258" y="174"/>
                    <a:pt x="258" y="174"/>
                  </a:cubicBezTo>
                  <a:cubicBezTo>
                    <a:pt x="244" y="179"/>
                    <a:pt x="232" y="185"/>
                    <a:pt x="223" y="193"/>
                  </a:cubicBezTo>
                  <a:cubicBezTo>
                    <a:pt x="213" y="201"/>
                    <a:pt x="205" y="210"/>
                    <a:pt x="200" y="220"/>
                  </a:cubicBezTo>
                  <a:cubicBezTo>
                    <a:pt x="195" y="230"/>
                    <a:pt x="193" y="240"/>
                    <a:pt x="193" y="251"/>
                  </a:cubicBezTo>
                  <a:cubicBezTo>
                    <a:pt x="193" y="262"/>
                    <a:pt x="196" y="273"/>
                    <a:pt x="202" y="284"/>
                  </a:cubicBezTo>
                  <a:cubicBezTo>
                    <a:pt x="273" y="406"/>
                    <a:pt x="273" y="406"/>
                    <a:pt x="273" y="406"/>
                  </a:cubicBezTo>
                  <a:cubicBezTo>
                    <a:pt x="277" y="414"/>
                    <a:pt x="280" y="421"/>
                    <a:pt x="282" y="426"/>
                  </a:cubicBezTo>
                  <a:cubicBezTo>
                    <a:pt x="283" y="432"/>
                    <a:pt x="284" y="437"/>
                    <a:pt x="283" y="441"/>
                  </a:cubicBezTo>
                  <a:cubicBezTo>
                    <a:pt x="282" y="445"/>
                    <a:pt x="281" y="448"/>
                    <a:pt x="278" y="451"/>
                  </a:cubicBezTo>
                  <a:cubicBezTo>
                    <a:pt x="276" y="453"/>
                    <a:pt x="272" y="455"/>
                    <a:pt x="268" y="456"/>
                  </a:cubicBezTo>
                  <a:cubicBezTo>
                    <a:pt x="263" y="458"/>
                    <a:pt x="257" y="459"/>
                    <a:pt x="251" y="459"/>
                  </a:cubicBezTo>
                  <a:cubicBezTo>
                    <a:pt x="244" y="459"/>
                    <a:pt x="237" y="459"/>
                    <a:pt x="230" y="458"/>
                  </a:cubicBezTo>
                  <a:cubicBezTo>
                    <a:pt x="223" y="457"/>
                    <a:pt x="216" y="455"/>
                    <a:pt x="210" y="454"/>
                  </a:cubicBezTo>
                  <a:cubicBezTo>
                    <a:pt x="203" y="452"/>
                    <a:pt x="197" y="451"/>
                    <a:pt x="192" y="449"/>
                  </a:cubicBezTo>
                  <a:cubicBezTo>
                    <a:pt x="183" y="447"/>
                    <a:pt x="175" y="445"/>
                    <a:pt x="166" y="444"/>
                  </a:cubicBezTo>
                  <a:cubicBezTo>
                    <a:pt x="157" y="442"/>
                    <a:pt x="148" y="442"/>
                    <a:pt x="139" y="442"/>
                  </a:cubicBezTo>
                  <a:cubicBezTo>
                    <a:pt x="130" y="442"/>
                    <a:pt x="121" y="443"/>
                    <a:pt x="112" y="444"/>
                  </a:cubicBezTo>
                  <a:cubicBezTo>
                    <a:pt x="103" y="446"/>
                    <a:pt x="94" y="448"/>
                    <a:pt x="85" y="451"/>
                  </a:cubicBezTo>
                  <a:cubicBezTo>
                    <a:pt x="68" y="457"/>
                    <a:pt x="53" y="465"/>
                    <a:pt x="40" y="475"/>
                  </a:cubicBezTo>
                  <a:cubicBezTo>
                    <a:pt x="27" y="486"/>
                    <a:pt x="18" y="498"/>
                    <a:pt x="11" y="510"/>
                  </a:cubicBezTo>
                  <a:cubicBezTo>
                    <a:pt x="4" y="523"/>
                    <a:pt x="1" y="537"/>
                    <a:pt x="0" y="552"/>
                  </a:cubicBezTo>
                  <a:cubicBezTo>
                    <a:pt x="0" y="553"/>
                    <a:pt x="1" y="554"/>
                    <a:pt x="1" y="556"/>
                  </a:cubicBezTo>
                  <a:cubicBezTo>
                    <a:pt x="1" y="557"/>
                    <a:pt x="1" y="557"/>
                    <a:pt x="1" y="55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750" dirty="0"/>
            </a:p>
          </p:txBody>
        </p:sp>
        <p:sp>
          <p:nvSpPr>
            <p:cNvPr id="31" name="Freeform 234">
              <a:extLst>
                <a:ext uri="{FF2B5EF4-FFF2-40B4-BE49-F238E27FC236}">
                  <a16:creationId xmlns:a16="http://schemas.microsoft.com/office/drawing/2014/main" id="{BFBE1177-F582-4249-B545-59760F7E1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3201" y="3365849"/>
              <a:ext cx="1808958" cy="1221999"/>
            </a:xfrm>
            <a:custGeom>
              <a:avLst/>
              <a:gdLst>
                <a:gd name="T0" fmla="*/ 3 w 1187"/>
                <a:gd name="T1" fmla="*/ 574 h 756"/>
                <a:gd name="T2" fmla="*/ 9 w 1187"/>
                <a:gd name="T3" fmla="*/ 589 h 756"/>
                <a:gd name="T4" fmla="*/ 19 w 1187"/>
                <a:gd name="T5" fmla="*/ 606 h 756"/>
                <a:gd name="T6" fmla="*/ 28 w 1187"/>
                <a:gd name="T7" fmla="*/ 616 h 756"/>
                <a:gd name="T8" fmla="*/ 38 w 1187"/>
                <a:gd name="T9" fmla="*/ 626 h 756"/>
                <a:gd name="T10" fmla="*/ 72 w 1187"/>
                <a:gd name="T11" fmla="*/ 647 h 756"/>
                <a:gd name="T12" fmla="*/ 90 w 1187"/>
                <a:gd name="T13" fmla="*/ 653 h 756"/>
                <a:gd name="T14" fmla="*/ 122 w 1187"/>
                <a:gd name="T15" fmla="*/ 659 h 756"/>
                <a:gd name="T16" fmla="*/ 152 w 1187"/>
                <a:gd name="T17" fmla="*/ 660 h 756"/>
                <a:gd name="T18" fmla="*/ 168 w 1187"/>
                <a:gd name="T19" fmla="*/ 658 h 756"/>
                <a:gd name="T20" fmla="*/ 176 w 1187"/>
                <a:gd name="T21" fmla="*/ 657 h 756"/>
                <a:gd name="T22" fmla="*/ 191 w 1187"/>
                <a:gd name="T23" fmla="*/ 653 h 756"/>
                <a:gd name="T24" fmla="*/ 217 w 1187"/>
                <a:gd name="T25" fmla="*/ 642 h 756"/>
                <a:gd name="T26" fmla="*/ 236 w 1187"/>
                <a:gd name="T27" fmla="*/ 631 h 756"/>
                <a:gd name="T28" fmla="*/ 259 w 1187"/>
                <a:gd name="T29" fmla="*/ 608 h 756"/>
                <a:gd name="T30" fmla="*/ 271 w 1187"/>
                <a:gd name="T31" fmla="*/ 589 h 756"/>
                <a:gd name="T32" fmla="*/ 287 w 1187"/>
                <a:gd name="T33" fmla="*/ 564 h 756"/>
                <a:gd name="T34" fmla="*/ 306 w 1187"/>
                <a:gd name="T35" fmla="*/ 545 h 756"/>
                <a:gd name="T36" fmla="*/ 350 w 1187"/>
                <a:gd name="T37" fmla="*/ 548 h 756"/>
                <a:gd name="T38" fmla="*/ 363 w 1187"/>
                <a:gd name="T39" fmla="*/ 563 h 756"/>
                <a:gd name="T40" fmla="*/ 444 w 1187"/>
                <a:gd name="T41" fmla="*/ 704 h 756"/>
                <a:gd name="T42" fmla="*/ 452 w 1187"/>
                <a:gd name="T43" fmla="*/ 714 h 756"/>
                <a:gd name="T44" fmla="*/ 460 w 1187"/>
                <a:gd name="T45" fmla="*/ 723 h 756"/>
                <a:gd name="T46" fmla="*/ 484 w 1187"/>
                <a:gd name="T47" fmla="*/ 740 h 756"/>
                <a:gd name="T48" fmla="*/ 529 w 1187"/>
                <a:gd name="T49" fmla="*/ 755 h 756"/>
                <a:gd name="T50" fmla="*/ 560 w 1187"/>
                <a:gd name="T51" fmla="*/ 756 h 756"/>
                <a:gd name="T52" fmla="*/ 574 w 1187"/>
                <a:gd name="T53" fmla="*/ 754 h 756"/>
                <a:gd name="T54" fmla="*/ 579 w 1187"/>
                <a:gd name="T55" fmla="*/ 754 h 756"/>
                <a:gd name="T56" fmla="*/ 1138 w 1187"/>
                <a:gd name="T57" fmla="*/ 554 h 756"/>
                <a:gd name="T58" fmla="*/ 1156 w 1187"/>
                <a:gd name="T59" fmla="*/ 543 h 756"/>
                <a:gd name="T60" fmla="*/ 1173 w 1187"/>
                <a:gd name="T61" fmla="*/ 526 h 756"/>
                <a:gd name="T62" fmla="*/ 1182 w 1187"/>
                <a:gd name="T63" fmla="*/ 510 h 756"/>
                <a:gd name="T64" fmla="*/ 1173 w 1187"/>
                <a:gd name="T65" fmla="*/ 443 h 756"/>
                <a:gd name="T66" fmla="*/ 903 w 1187"/>
                <a:gd name="T67" fmla="*/ 39 h 756"/>
                <a:gd name="T68" fmla="*/ 896 w 1187"/>
                <a:gd name="T69" fmla="*/ 31 h 756"/>
                <a:gd name="T70" fmla="*/ 887 w 1187"/>
                <a:gd name="T71" fmla="*/ 24 h 756"/>
                <a:gd name="T72" fmla="*/ 796 w 1187"/>
                <a:gd name="T73" fmla="*/ 1 h 756"/>
                <a:gd name="T74" fmla="*/ 783 w 1187"/>
                <a:gd name="T75" fmla="*/ 3 h 756"/>
                <a:gd name="T76" fmla="*/ 771 w 1187"/>
                <a:gd name="T77" fmla="*/ 6 h 756"/>
                <a:gd name="T78" fmla="*/ 584 w 1187"/>
                <a:gd name="T79" fmla="*/ 71 h 756"/>
                <a:gd name="T80" fmla="*/ 576 w 1187"/>
                <a:gd name="T81" fmla="*/ 89 h 756"/>
                <a:gd name="T82" fmla="*/ 699 w 1187"/>
                <a:gd name="T83" fmla="*/ 158 h 756"/>
                <a:gd name="T84" fmla="*/ 654 w 1187"/>
                <a:gd name="T85" fmla="*/ 314 h 756"/>
                <a:gd name="T86" fmla="*/ 622 w 1187"/>
                <a:gd name="T87" fmla="*/ 321 h 756"/>
                <a:gd name="T88" fmla="*/ 603 w 1187"/>
                <a:gd name="T89" fmla="*/ 322 h 756"/>
                <a:gd name="T90" fmla="*/ 551 w 1187"/>
                <a:gd name="T91" fmla="*/ 315 h 756"/>
                <a:gd name="T92" fmla="*/ 498 w 1187"/>
                <a:gd name="T93" fmla="*/ 288 h 756"/>
                <a:gd name="T94" fmla="*/ 476 w 1187"/>
                <a:gd name="T95" fmla="*/ 264 h 756"/>
                <a:gd name="T96" fmla="*/ 461 w 1187"/>
                <a:gd name="T97" fmla="*/ 218 h 756"/>
                <a:gd name="T98" fmla="*/ 472 w 1187"/>
                <a:gd name="T99" fmla="*/ 176 h 756"/>
                <a:gd name="T100" fmla="*/ 476 w 1187"/>
                <a:gd name="T101" fmla="*/ 166 h 756"/>
                <a:gd name="T102" fmla="*/ 478 w 1187"/>
                <a:gd name="T103" fmla="*/ 157 h 756"/>
                <a:gd name="T104" fmla="*/ 480 w 1187"/>
                <a:gd name="T105" fmla="*/ 144 h 756"/>
                <a:gd name="T106" fmla="*/ 480 w 1187"/>
                <a:gd name="T107" fmla="*/ 135 h 756"/>
                <a:gd name="T108" fmla="*/ 473 w 1187"/>
                <a:gd name="T109" fmla="*/ 122 h 756"/>
                <a:gd name="T110" fmla="*/ 462 w 1187"/>
                <a:gd name="T111" fmla="*/ 117 h 756"/>
                <a:gd name="T112" fmla="*/ 452 w 1187"/>
                <a:gd name="T113" fmla="*/ 116 h 756"/>
                <a:gd name="T114" fmla="*/ 432 w 1187"/>
                <a:gd name="T115" fmla="*/ 118 h 756"/>
                <a:gd name="T116" fmla="*/ 414 w 1187"/>
                <a:gd name="T117" fmla="*/ 123 h 756"/>
                <a:gd name="T118" fmla="*/ 278 w 1187"/>
                <a:gd name="T119" fmla="*/ 451 h 756"/>
                <a:gd name="T120" fmla="*/ 85 w 1187"/>
                <a:gd name="T121" fmla="*/ 45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87" h="756">
                  <a:moveTo>
                    <a:pt x="1" y="558"/>
                  </a:moveTo>
                  <a:cubicBezTo>
                    <a:pt x="1" y="559"/>
                    <a:pt x="1" y="560"/>
                    <a:pt x="1" y="561"/>
                  </a:cubicBezTo>
                  <a:cubicBezTo>
                    <a:pt x="1" y="562"/>
                    <a:pt x="1" y="563"/>
                    <a:pt x="1" y="563"/>
                  </a:cubicBezTo>
                  <a:cubicBezTo>
                    <a:pt x="1" y="563"/>
                    <a:pt x="1" y="563"/>
                    <a:pt x="1" y="563"/>
                  </a:cubicBezTo>
                  <a:cubicBezTo>
                    <a:pt x="1" y="564"/>
                    <a:pt x="2" y="565"/>
                    <a:pt x="2" y="566"/>
                  </a:cubicBezTo>
                  <a:cubicBezTo>
                    <a:pt x="2" y="566"/>
                    <a:pt x="2" y="566"/>
                    <a:pt x="2" y="566"/>
                  </a:cubicBezTo>
                  <a:cubicBezTo>
                    <a:pt x="2" y="567"/>
                    <a:pt x="2" y="568"/>
                    <a:pt x="2" y="568"/>
                  </a:cubicBezTo>
                  <a:cubicBezTo>
                    <a:pt x="2" y="569"/>
                    <a:pt x="3" y="570"/>
                    <a:pt x="3" y="571"/>
                  </a:cubicBezTo>
                  <a:cubicBezTo>
                    <a:pt x="3" y="572"/>
                    <a:pt x="3" y="573"/>
                    <a:pt x="3" y="574"/>
                  </a:cubicBezTo>
                  <a:cubicBezTo>
                    <a:pt x="3" y="574"/>
                    <a:pt x="3" y="574"/>
                    <a:pt x="3" y="574"/>
                  </a:cubicBezTo>
                  <a:cubicBezTo>
                    <a:pt x="4" y="575"/>
                    <a:pt x="4" y="576"/>
                    <a:pt x="4" y="577"/>
                  </a:cubicBezTo>
                  <a:cubicBezTo>
                    <a:pt x="4" y="577"/>
                    <a:pt x="4" y="577"/>
                    <a:pt x="4" y="577"/>
                  </a:cubicBezTo>
                  <a:cubicBezTo>
                    <a:pt x="4" y="577"/>
                    <a:pt x="5" y="578"/>
                    <a:pt x="5" y="579"/>
                  </a:cubicBezTo>
                  <a:cubicBezTo>
                    <a:pt x="5" y="579"/>
                    <a:pt x="5" y="580"/>
                    <a:pt x="5" y="581"/>
                  </a:cubicBezTo>
                  <a:cubicBezTo>
                    <a:pt x="6" y="581"/>
                    <a:pt x="6" y="582"/>
                    <a:pt x="6" y="582"/>
                  </a:cubicBezTo>
                  <a:cubicBezTo>
                    <a:pt x="6" y="583"/>
                    <a:pt x="6" y="583"/>
                    <a:pt x="7" y="584"/>
                  </a:cubicBezTo>
                  <a:cubicBezTo>
                    <a:pt x="7" y="585"/>
                    <a:pt x="8" y="586"/>
                    <a:pt x="8" y="588"/>
                  </a:cubicBezTo>
                  <a:cubicBezTo>
                    <a:pt x="8" y="588"/>
                    <a:pt x="9" y="589"/>
                    <a:pt x="9" y="589"/>
                  </a:cubicBezTo>
                  <a:cubicBezTo>
                    <a:pt x="10" y="591"/>
                    <a:pt x="11" y="592"/>
                    <a:pt x="11" y="594"/>
                  </a:cubicBezTo>
                  <a:cubicBezTo>
                    <a:pt x="12" y="595"/>
                    <a:pt x="12" y="595"/>
                    <a:pt x="12" y="595"/>
                  </a:cubicBezTo>
                  <a:cubicBezTo>
                    <a:pt x="12" y="596"/>
                    <a:pt x="13" y="596"/>
                    <a:pt x="13" y="597"/>
                  </a:cubicBezTo>
                  <a:cubicBezTo>
                    <a:pt x="13" y="597"/>
                    <a:pt x="14" y="598"/>
                    <a:pt x="14" y="599"/>
                  </a:cubicBezTo>
                  <a:cubicBezTo>
                    <a:pt x="15" y="599"/>
                    <a:pt x="15" y="600"/>
                    <a:pt x="16" y="601"/>
                  </a:cubicBezTo>
                  <a:cubicBezTo>
                    <a:pt x="16" y="602"/>
                    <a:pt x="16" y="602"/>
                    <a:pt x="16" y="602"/>
                  </a:cubicBezTo>
                  <a:cubicBezTo>
                    <a:pt x="16" y="602"/>
                    <a:pt x="17" y="602"/>
                    <a:pt x="17" y="603"/>
                  </a:cubicBezTo>
                  <a:cubicBezTo>
                    <a:pt x="17" y="603"/>
                    <a:pt x="17" y="604"/>
                    <a:pt x="18" y="604"/>
                  </a:cubicBezTo>
                  <a:cubicBezTo>
                    <a:pt x="18" y="605"/>
                    <a:pt x="19" y="605"/>
                    <a:pt x="19" y="606"/>
                  </a:cubicBezTo>
                  <a:cubicBezTo>
                    <a:pt x="20" y="607"/>
                    <a:pt x="20" y="607"/>
                    <a:pt x="20" y="607"/>
                  </a:cubicBezTo>
                  <a:cubicBezTo>
                    <a:pt x="20" y="607"/>
                    <a:pt x="20" y="607"/>
                    <a:pt x="20" y="608"/>
                  </a:cubicBezTo>
                  <a:cubicBezTo>
                    <a:pt x="21" y="608"/>
                    <a:pt x="21" y="609"/>
                    <a:pt x="21" y="609"/>
                  </a:cubicBezTo>
                  <a:cubicBezTo>
                    <a:pt x="22" y="610"/>
                    <a:pt x="22" y="610"/>
                    <a:pt x="23" y="611"/>
                  </a:cubicBezTo>
                  <a:cubicBezTo>
                    <a:pt x="24" y="612"/>
                    <a:pt x="24" y="612"/>
                    <a:pt x="24" y="612"/>
                  </a:cubicBezTo>
                  <a:cubicBezTo>
                    <a:pt x="24" y="613"/>
                    <a:pt x="24" y="613"/>
                    <a:pt x="24" y="613"/>
                  </a:cubicBezTo>
                  <a:cubicBezTo>
                    <a:pt x="25" y="613"/>
                    <a:pt x="25" y="613"/>
                    <a:pt x="25" y="614"/>
                  </a:cubicBezTo>
                  <a:cubicBezTo>
                    <a:pt x="26" y="614"/>
                    <a:pt x="26" y="615"/>
                    <a:pt x="27" y="616"/>
                  </a:cubicBezTo>
                  <a:cubicBezTo>
                    <a:pt x="28" y="616"/>
                    <a:pt x="28" y="616"/>
                    <a:pt x="28" y="616"/>
                  </a:cubicBezTo>
                  <a:cubicBezTo>
                    <a:pt x="28" y="617"/>
                    <a:pt x="28" y="617"/>
                    <a:pt x="28" y="617"/>
                  </a:cubicBezTo>
                  <a:cubicBezTo>
                    <a:pt x="29" y="618"/>
                    <a:pt x="29" y="618"/>
                    <a:pt x="30" y="618"/>
                  </a:cubicBezTo>
                  <a:cubicBezTo>
                    <a:pt x="30" y="619"/>
                    <a:pt x="31" y="619"/>
                    <a:pt x="31" y="620"/>
                  </a:cubicBezTo>
                  <a:cubicBezTo>
                    <a:pt x="32" y="621"/>
                    <a:pt x="32" y="621"/>
                    <a:pt x="32" y="621"/>
                  </a:cubicBezTo>
                  <a:cubicBezTo>
                    <a:pt x="33" y="622"/>
                    <a:pt x="33" y="622"/>
                    <a:pt x="33" y="622"/>
                  </a:cubicBezTo>
                  <a:cubicBezTo>
                    <a:pt x="34" y="623"/>
                    <a:pt x="34" y="623"/>
                    <a:pt x="34" y="623"/>
                  </a:cubicBezTo>
                  <a:cubicBezTo>
                    <a:pt x="35" y="624"/>
                    <a:pt x="35" y="624"/>
                    <a:pt x="35" y="624"/>
                  </a:cubicBezTo>
                  <a:cubicBezTo>
                    <a:pt x="36" y="624"/>
                    <a:pt x="36" y="625"/>
                    <a:pt x="37" y="625"/>
                  </a:cubicBezTo>
                  <a:cubicBezTo>
                    <a:pt x="37" y="625"/>
                    <a:pt x="38" y="626"/>
                    <a:pt x="38" y="626"/>
                  </a:cubicBezTo>
                  <a:cubicBezTo>
                    <a:pt x="39" y="627"/>
                    <a:pt x="39" y="627"/>
                    <a:pt x="40" y="628"/>
                  </a:cubicBezTo>
                  <a:cubicBezTo>
                    <a:pt x="41" y="628"/>
                    <a:pt x="41" y="629"/>
                    <a:pt x="42" y="629"/>
                  </a:cubicBezTo>
                  <a:cubicBezTo>
                    <a:pt x="42" y="630"/>
                    <a:pt x="43" y="630"/>
                    <a:pt x="43" y="630"/>
                  </a:cubicBezTo>
                  <a:cubicBezTo>
                    <a:pt x="44" y="631"/>
                    <a:pt x="44" y="631"/>
                    <a:pt x="45" y="631"/>
                  </a:cubicBezTo>
                  <a:cubicBezTo>
                    <a:pt x="45" y="632"/>
                    <a:pt x="46" y="632"/>
                    <a:pt x="46" y="632"/>
                  </a:cubicBezTo>
                  <a:cubicBezTo>
                    <a:pt x="47" y="633"/>
                    <a:pt x="47" y="633"/>
                    <a:pt x="48" y="633"/>
                  </a:cubicBezTo>
                  <a:cubicBezTo>
                    <a:pt x="50" y="635"/>
                    <a:pt x="53" y="637"/>
                    <a:pt x="55" y="638"/>
                  </a:cubicBezTo>
                  <a:cubicBezTo>
                    <a:pt x="58" y="640"/>
                    <a:pt x="60" y="641"/>
                    <a:pt x="63" y="642"/>
                  </a:cubicBezTo>
                  <a:cubicBezTo>
                    <a:pt x="66" y="644"/>
                    <a:pt x="69" y="645"/>
                    <a:pt x="72" y="647"/>
                  </a:cubicBezTo>
                  <a:cubicBezTo>
                    <a:pt x="75" y="648"/>
                    <a:pt x="78" y="649"/>
                    <a:pt x="81" y="650"/>
                  </a:cubicBezTo>
                  <a:cubicBezTo>
                    <a:pt x="81" y="650"/>
                    <a:pt x="82" y="651"/>
                    <a:pt x="82" y="651"/>
                  </a:cubicBezTo>
                  <a:cubicBezTo>
                    <a:pt x="83" y="651"/>
                    <a:pt x="83" y="651"/>
                    <a:pt x="84" y="651"/>
                  </a:cubicBezTo>
                  <a:cubicBezTo>
                    <a:pt x="84" y="651"/>
                    <a:pt x="85" y="652"/>
                    <a:pt x="85" y="652"/>
                  </a:cubicBezTo>
                  <a:cubicBezTo>
                    <a:pt x="86" y="652"/>
                    <a:pt x="86" y="652"/>
                    <a:pt x="87" y="652"/>
                  </a:cubicBezTo>
                  <a:cubicBezTo>
                    <a:pt x="87" y="652"/>
                    <a:pt x="87" y="652"/>
                    <a:pt x="87" y="652"/>
                  </a:cubicBezTo>
                  <a:cubicBezTo>
                    <a:pt x="88" y="653"/>
                    <a:pt x="88" y="653"/>
                    <a:pt x="88" y="653"/>
                  </a:cubicBezTo>
                  <a:cubicBezTo>
                    <a:pt x="89" y="653"/>
                    <a:pt x="89" y="653"/>
                    <a:pt x="89" y="653"/>
                  </a:cubicBezTo>
                  <a:cubicBezTo>
                    <a:pt x="90" y="653"/>
                    <a:pt x="90" y="653"/>
                    <a:pt x="90" y="653"/>
                  </a:cubicBezTo>
                  <a:cubicBezTo>
                    <a:pt x="90" y="653"/>
                    <a:pt x="91" y="653"/>
                    <a:pt x="91" y="654"/>
                  </a:cubicBezTo>
                  <a:cubicBezTo>
                    <a:pt x="92" y="654"/>
                    <a:pt x="92" y="654"/>
                    <a:pt x="93" y="654"/>
                  </a:cubicBezTo>
                  <a:cubicBezTo>
                    <a:pt x="93" y="654"/>
                    <a:pt x="94" y="654"/>
                    <a:pt x="94" y="654"/>
                  </a:cubicBezTo>
                  <a:cubicBezTo>
                    <a:pt x="95" y="655"/>
                    <a:pt x="95" y="655"/>
                    <a:pt x="96" y="655"/>
                  </a:cubicBezTo>
                  <a:cubicBezTo>
                    <a:pt x="99" y="656"/>
                    <a:pt x="103" y="656"/>
                    <a:pt x="106" y="657"/>
                  </a:cubicBezTo>
                  <a:cubicBezTo>
                    <a:pt x="106" y="657"/>
                    <a:pt x="106" y="657"/>
                    <a:pt x="106" y="657"/>
                  </a:cubicBezTo>
                  <a:cubicBezTo>
                    <a:pt x="106" y="657"/>
                    <a:pt x="106" y="657"/>
                    <a:pt x="106" y="657"/>
                  </a:cubicBezTo>
                  <a:cubicBezTo>
                    <a:pt x="110" y="658"/>
                    <a:pt x="113" y="658"/>
                    <a:pt x="117" y="659"/>
                  </a:cubicBezTo>
                  <a:cubicBezTo>
                    <a:pt x="118" y="659"/>
                    <a:pt x="120" y="659"/>
                    <a:pt x="122" y="659"/>
                  </a:cubicBezTo>
                  <a:cubicBezTo>
                    <a:pt x="123" y="659"/>
                    <a:pt x="124" y="660"/>
                    <a:pt x="124" y="660"/>
                  </a:cubicBezTo>
                  <a:cubicBezTo>
                    <a:pt x="125" y="660"/>
                    <a:pt x="127" y="660"/>
                    <a:pt x="128" y="660"/>
                  </a:cubicBezTo>
                  <a:cubicBezTo>
                    <a:pt x="131" y="660"/>
                    <a:pt x="135" y="660"/>
                    <a:pt x="139" y="660"/>
                  </a:cubicBezTo>
                  <a:cubicBezTo>
                    <a:pt x="140" y="660"/>
                    <a:pt x="140" y="660"/>
                    <a:pt x="141" y="660"/>
                  </a:cubicBezTo>
                  <a:cubicBezTo>
                    <a:pt x="141" y="660"/>
                    <a:pt x="142" y="660"/>
                    <a:pt x="143" y="660"/>
                  </a:cubicBezTo>
                  <a:cubicBezTo>
                    <a:pt x="144" y="660"/>
                    <a:pt x="144" y="660"/>
                    <a:pt x="145" y="660"/>
                  </a:cubicBezTo>
                  <a:cubicBezTo>
                    <a:pt x="146" y="660"/>
                    <a:pt x="147" y="660"/>
                    <a:pt x="148" y="660"/>
                  </a:cubicBezTo>
                  <a:cubicBezTo>
                    <a:pt x="149" y="660"/>
                    <a:pt x="149" y="660"/>
                    <a:pt x="150" y="660"/>
                  </a:cubicBezTo>
                  <a:cubicBezTo>
                    <a:pt x="151" y="660"/>
                    <a:pt x="151" y="660"/>
                    <a:pt x="152" y="660"/>
                  </a:cubicBezTo>
                  <a:cubicBezTo>
                    <a:pt x="153" y="660"/>
                    <a:pt x="153" y="660"/>
                    <a:pt x="154" y="660"/>
                  </a:cubicBezTo>
                  <a:cubicBezTo>
                    <a:pt x="155" y="660"/>
                    <a:pt x="156" y="660"/>
                    <a:pt x="157" y="660"/>
                  </a:cubicBezTo>
                  <a:cubicBezTo>
                    <a:pt x="157" y="660"/>
                    <a:pt x="158" y="659"/>
                    <a:pt x="158" y="659"/>
                  </a:cubicBezTo>
                  <a:cubicBezTo>
                    <a:pt x="159" y="659"/>
                    <a:pt x="160" y="659"/>
                    <a:pt x="160" y="659"/>
                  </a:cubicBezTo>
                  <a:cubicBezTo>
                    <a:pt x="161" y="659"/>
                    <a:pt x="162" y="659"/>
                    <a:pt x="163" y="659"/>
                  </a:cubicBezTo>
                  <a:cubicBezTo>
                    <a:pt x="164" y="659"/>
                    <a:pt x="165" y="659"/>
                    <a:pt x="166" y="658"/>
                  </a:cubicBezTo>
                  <a:cubicBezTo>
                    <a:pt x="167" y="658"/>
                    <a:pt x="167" y="658"/>
                    <a:pt x="167" y="658"/>
                  </a:cubicBezTo>
                  <a:cubicBezTo>
                    <a:pt x="167" y="658"/>
                    <a:pt x="167" y="658"/>
                    <a:pt x="167" y="658"/>
                  </a:cubicBezTo>
                  <a:cubicBezTo>
                    <a:pt x="168" y="658"/>
                    <a:pt x="168" y="658"/>
                    <a:pt x="168" y="658"/>
                  </a:cubicBezTo>
                  <a:cubicBezTo>
                    <a:pt x="169" y="658"/>
                    <a:pt x="169" y="658"/>
                    <a:pt x="169" y="658"/>
                  </a:cubicBezTo>
                  <a:cubicBezTo>
                    <a:pt x="170" y="658"/>
                    <a:pt x="170" y="658"/>
                    <a:pt x="170" y="658"/>
                  </a:cubicBezTo>
                  <a:cubicBezTo>
                    <a:pt x="171" y="658"/>
                    <a:pt x="171" y="658"/>
                    <a:pt x="171" y="658"/>
                  </a:cubicBezTo>
                  <a:cubicBezTo>
                    <a:pt x="172" y="657"/>
                    <a:pt x="172" y="657"/>
                    <a:pt x="172" y="657"/>
                  </a:cubicBezTo>
                  <a:cubicBezTo>
                    <a:pt x="173" y="657"/>
                    <a:pt x="173" y="657"/>
                    <a:pt x="173" y="657"/>
                  </a:cubicBezTo>
                  <a:cubicBezTo>
                    <a:pt x="174" y="657"/>
                    <a:pt x="174" y="657"/>
                    <a:pt x="174" y="657"/>
                  </a:cubicBezTo>
                  <a:cubicBezTo>
                    <a:pt x="174" y="657"/>
                    <a:pt x="174" y="657"/>
                    <a:pt x="174" y="657"/>
                  </a:cubicBezTo>
                  <a:cubicBezTo>
                    <a:pt x="175" y="657"/>
                    <a:pt x="175" y="657"/>
                    <a:pt x="175" y="657"/>
                  </a:cubicBezTo>
                  <a:cubicBezTo>
                    <a:pt x="176" y="657"/>
                    <a:pt x="176" y="657"/>
                    <a:pt x="176" y="657"/>
                  </a:cubicBezTo>
                  <a:cubicBezTo>
                    <a:pt x="176" y="657"/>
                    <a:pt x="177" y="656"/>
                    <a:pt x="177" y="656"/>
                  </a:cubicBezTo>
                  <a:cubicBezTo>
                    <a:pt x="177" y="656"/>
                    <a:pt x="178" y="656"/>
                    <a:pt x="178" y="656"/>
                  </a:cubicBezTo>
                  <a:cubicBezTo>
                    <a:pt x="179" y="656"/>
                    <a:pt x="179" y="656"/>
                    <a:pt x="180" y="656"/>
                  </a:cubicBezTo>
                  <a:cubicBezTo>
                    <a:pt x="181" y="655"/>
                    <a:pt x="182" y="655"/>
                    <a:pt x="183" y="655"/>
                  </a:cubicBezTo>
                  <a:cubicBezTo>
                    <a:pt x="183" y="655"/>
                    <a:pt x="184" y="655"/>
                    <a:pt x="184" y="655"/>
                  </a:cubicBezTo>
                  <a:cubicBezTo>
                    <a:pt x="184" y="655"/>
                    <a:pt x="185" y="654"/>
                    <a:pt x="185" y="654"/>
                  </a:cubicBezTo>
                  <a:cubicBezTo>
                    <a:pt x="186" y="654"/>
                    <a:pt x="186" y="654"/>
                    <a:pt x="187" y="654"/>
                  </a:cubicBezTo>
                  <a:cubicBezTo>
                    <a:pt x="188" y="654"/>
                    <a:pt x="189" y="653"/>
                    <a:pt x="190" y="653"/>
                  </a:cubicBezTo>
                  <a:cubicBezTo>
                    <a:pt x="190" y="653"/>
                    <a:pt x="191" y="653"/>
                    <a:pt x="191" y="653"/>
                  </a:cubicBezTo>
                  <a:cubicBezTo>
                    <a:pt x="192" y="652"/>
                    <a:pt x="193" y="652"/>
                    <a:pt x="193" y="652"/>
                  </a:cubicBezTo>
                  <a:cubicBezTo>
                    <a:pt x="194" y="652"/>
                    <a:pt x="194" y="652"/>
                    <a:pt x="195" y="652"/>
                  </a:cubicBezTo>
                  <a:cubicBezTo>
                    <a:pt x="195" y="651"/>
                    <a:pt x="196" y="651"/>
                    <a:pt x="197" y="651"/>
                  </a:cubicBezTo>
                  <a:cubicBezTo>
                    <a:pt x="199" y="650"/>
                    <a:pt x="202" y="649"/>
                    <a:pt x="204" y="648"/>
                  </a:cubicBezTo>
                  <a:cubicBezTo>
                    <a:pt x="204" y="648"/>
                    <a:pt x="204" y="648"/>
                    <a:pt x="204" y="648"/>
                  </a:cubicBezTo>
                  <a:cubicBezTo>
                    <a:pt x="207" y="647"/>
                    <a:pt x="209" y="646"/>
                    <a:pt x="211" y="645"/>
                  </a:cubicBezTo>
                  <a:cubicBezTo>
                    <a:pt x="212" y="645"/>
                    <a:pt x="212" y="645"/>
                    <a:pt x="212" y="645"/>
                  </a:cubicBezTo>
                  <a:cubicBezTo>
                    <a:pt x="212" y="645"/>
                    <a:pt x="212" y="645"/>
                    <a:pt x="212" y="645"/>
                  </a:cubicBezTo>
                  <a:cubicBezTo>
                    <a:pt x="214" y="644"/>
                    <a:pt x="215" y="643"/>
                    <a:pt x="217" y="642"/>
                  </a:cubicBezTo>
                  <a:cubicBezTo>
                    <a:pt x="218" y="642"/>
                    <a:pt x="220" y="641"/>
                    <a:pt x="221" y="640"/>
                  </a:cubicBezTo>
                  <a:cubicBezTo>
                    <a:pt x="224" y="638"/>
                    <a:pt x="226" y="637"/>
                    <a:pt x="229" y="635"/>
                  </a:cubicBezTo>
                  <a:cubicBezTo>
                    <a:pt x="229" y="635"/>
                    <a:pt x="229" y="635"/>
                    <a:pt x="229" y="635"/>
                  </a:cubicBezTo>
                  <a:cubicBezTo>
                    <a:pt x="230" y="635"/>
                    <a:pt x="230" y="635"/>
                    <a:pt x="230" y="634"/>
                  </a:cubicBezTo>
                  <a:cubicBezTo>
                    <a:pt x="230" y="634"/>
                    <a:pt x="230" y="634"/>
                    <a:pt x="230" y="634"/>
                  </a:cubicBezTo>
                  <a:cubicBezTo>
                    <a:pt x="232" y="633"/>
                    <a:pt x="233" y="632"/>
                    <a:pt x="235" y="631"/>
                  </a:cubicBezTo>
                  <a:cubicBezTo>
                    <a:pt x="235" y="631"/>
                    <a:pt x="235" y="631"/>
                    <a:pt x="235" y="631"/>
                  </a:cubicBezTo>
                  <a:cubicBezTo>
                    <a:pt x="235" y="631"/>
                    <a:pt x="235" y="631"/>
                    <a:pt x="235" y="631"/>
                  </a:cubicBezTo>
                  <a:cubicBezTo>
                    <a:pt x="236" y="631"/>
                    <a:pt x="236" y="631"/>
                    <a:pt x="236" y="631"/>
                  </a:cubicBezTo>
                  <a:cubicBezTo>
                    <a:pt x="238" y="629"/>
                    <a:pt x="240" y="627"/>
                    <a:pt x="242" y="625"/>
                  </a:cubicBezTo>
                  <a:cubicBezTo>
                    <a:pt x="243" y="625"/>
                    <a:pt x="243" y="625"/>
                    <a:pt x="243" y="624"/>
                  </a:cubicBezTo>
                  <a:cubicBezTo>
                    <a:pt x="244" y="624"/>
                    <a:pt x="244" y="624"/>
                    <a:pt x="244" y="624"/>
                  </a:cubicBezTo>
                  <a:cubicBezTo>
                    <a:pt x="245" y="623"/>
                    <a:pt x="247" y="622"/>
                    <a:pt x="248" y="620"/>
                  </a:cubicBezTo>
                  <a:cubicBezTo>
                    <a:pt x="248" y="620"/>
                    <a:pt x="248" y="620"/>
                    <a:pt x="248" y="620"/>
                  </a:cubicBezTo>
                  <a:cubicBezTo>
                    <a:pt x="249" y="620"/>
                    <a:pt x="249" y="619"/>
                    <a:pt x="250" y="619"/>
                  </a:cubicBezTo>
                  <a:cubicBezTo>
                    <a:pt x="251" y="617"/>
                    <a:pt x="253" y="616"/>
                    <a:pt x="254" y="614"/>
                  </a:cubicBezTo>
                  <a:cubicBezTo>
                    <a:pt x="255" y="614"/>
                    <a:pt x="255" y="614"/>
                    <a:pt x="255" y="614"/>
                  </a:cubicBezTo>
                  <a:cubicBezTo>
                    <a:pt x="256" y="612"/>
                    <a:pt x="258" y="610"/>
                    <a:pt x="259" y="608"/>
                  </a:cubicBezTo>
                  <a:cubicBezTo>
                    <a:pt x="259" y="608"/>
                    <a:pt x="259" y="608"/>
                    <a:pt x="259" y="608"/>
                  </a:cubicBezTo>
                  <a:cubicBezTo>
                    <a:pt x="259" y="608"/>
                    <a:pt x="260" y="607"/>
                    <a:pt x="260" y="607"/>
                  </a:cubicBezTo>
                  <a:cubicBezTo>
                    <a:pt x="261" y="606"/>
                    <a:pt x="262" y="604"/>
                    <a:pt x="263" y="603"/>
                  </a:cubicBezTo>
                  <a:cubicBezTo>
                    <a:pt x="264" y="602"/>
                    <a:pt x="264" y="601"/>
                    <a:pt x="264" y="601"/>
                  </a:cubicBezTo>
                  <a:cubicBezTo>
                    <a:pt x="264" y="601"/>
                    <a:pt x="264" y="601"/>
                    <a:pt x="264" y="601"/>
                  </a:cubicBezTo>
                  <a:cubicBezTo>
                    <a:pt x="266" y="599"/>
                    <a:pt x="267" y="596"/>
                    <a:pt x="268" y="594"/>
                  </a:cubicBezTo>
                  <a:cubicBezTo>
                    <a:pt x="268" y="594"/>
                    <a:pt x="268" y="594"/>
                    <a:pt x="268" y="594"/>
                  </a:cubicBezTo>
                  <a:cubicBezTo>
                    <a:pt x="269" y="593"/>
                    <a:pt x="270" y="591"/>
                    <a:pt x="271" y="589"/>
                  </a:cubicBezTo>
                  <a:cubicBezTo>
                    <a:pt x="271" y="589"/>
                    <a:pt x="271" y="589"/>
                    <a:pt x="271" y="589"/>
                  </a:cubicBezTo>
                  <a:cubicBezTo>
                    <a:pt x="272" y="588"/>
                    <a:pt x="272" y="587"/>
                    <a:pt x="273" y="586"/>
                  </a:cubicBezTo>
                  <a:cubicBezTo>
                    <a:pt x="274" y="585"/>
                    <a:pt x="275" y="583"/>
                    <a:pt x="277" y="580"/>
                  </a:cubicBezTo>
                  <a:cubicBezTo>
                    <a:pt x="278" y="577"/>
                    <a:pt x="280" y="573"/>
                    <a:pt x="283" y="569"/>
                  </a:cubicBezTo>
                  <a:cubicBezTo>
                    <a:pt x="284" y="568"/>
                    <a:pt x="284" y="568"/>
                    <a:pt x="284" y="568"/>
                  </a:cubicBezTo>
                  <a:cubicBezTo>
                    <a:pt x="284" y="568"/>
                    <a:pt x="284" y="568"/>
                    <a:pt x="284" y="568"/>
                  </a:cubicBezTo>
                  <a:cubicBezTo>
                    <a:pt x="285" y="567"/>
                    <a:pt x="285" y="567"/>
                    <a:pt x="285" y="567"/>
                  </a:cubicBezTo>
                  <a:cubicBezTo>
                    <a:pt x="285" y="566"/>
                    <a:pt x="285" y="566"/>
                    <a:pt x="285" y="566"/>
                  </a:cubicBezTo>
                  <a:cubicBezTo>
                    <a:pt x="285" y="566"/>
                    <a:pt x="285" y="566"/>
                    <a:pt x="286" y="565"/>
                  </a:cubicBezTo>
                  <a:cubicBezTo>
                    <a:pt x="286" y="565"/>
                    <a:pt x="287" y="564"/>
                    <a:pt x="287" y="564"/>
                  </a:cubicBezTo>
                  <a:cubicBezTo>
                    <a:pt x="288" y="563"/>
                    <a:pt x="288" y="562"/>
                    <a:pt x="289" y="561"/>
                  </a:cubicBezTo>
                  <a:cubicBezTo>
                    <a:pt x="290" y="559"/>
                    <a:pt x="292" y="558"/>
                    <a:pt x="293" y="556"/>
                  </a:cubicBezTo>
                  <a:cubicBezTo>
                    <a:pt x="294" y="555"/>
                    <a:pt x="294" y="555"/>
                    <a:pt x="294" y="555"/>
                  </a:cubicBezTo>
                  <a:cubicBezTo>
                    <a:pt x="295" y="555"/>
                    <a:pt x="295" y="554"/>
                    <a:pt x="296" y="554"/>
                  </a:cubicBezTo>
                  <a:cubicBezTo>
                    <a:pt x="296" y="553"/>
                    <a:pt x="297" y="552"/>
                    <a:pt x="298" y="551"/>
                  </a:cubicBezTo>
                  <a:cubicBezTo>
                    <a:pt x="299" y="550"/>
                    <a:pt x="301" y="549"/>
                    <a:pt x="303" y="547"/>
                  </a:cubicBezTo>
                  <a:cubicBezTo>
                    <a:pt x="303" y="547"/>
                    <a:pt x="303" y="547"/>
                    <a:pt x="303" y="547"/>
                  </a:cubicBezTo>
                  <a:cubicBezTo>
                    <a:pt x="304" y="547"/>
                    <a:pt x="304" y="546"/>
                    <a:pt x="304" y="546"/>
                  </a:cubicBezTo>
                  <a:cubicBezTo>
                    <a:pt x="305" y="546"/>
                    <a:pt x="305" y="546"/>
                    <a:pt x="306" y="545"/>
                  </a:cubicBezTo>
                  <a:cubicBezTo>
                    <a:pt x="307" y="545"/>
                    <a:pt x="307" y="544"/>
                    <a:pt x="308" y="543"/>
                  </a:cubicBezTo>
                  <a:cubicBezTo>
                    <a:pt x="309" y="543"/>
                    <a:pt x="309" y="543"/>
                    <a:pt x="309" y="543"/>
                  </a:cubicBezTo>
                  <a:cubicBezTo>
                    <a:pt x="309" y="543"/>
                    <a:pt x="309" y="543"/>
                    <a:pt x="309" y="543"/>
                  </a:cubicBezTo>
                  <a:cubicBezTo>
                    <a:pt x="309" y="543"/>
                    <a:pt x="309" y="543"/>
                    <a:pt x="309" y="543"/>
                  </a:cubicBezTo>
                  <a:cubicBezTo>
                    <a:pt x="309" y="543"/>
                    <a:pt x="309" y="543"/>
                    <a:pt x="309" y="543"/>
                  </a:cubicBezTo>
                  <a:cubicBezTo>
                    <a:pt x="317" y="538"/>
                    <a:pt x="331" y="528"/>
                    <a:pt x="349" y="547"/>
                  </a:cubicBezTo>
                  <a:cubicBezTo>
                    <a:pt x="349" y="547"/>
                    <a:pt x="349" y="547"/>
                    <a:pt x="349" y="547"/>
                  </a:cubicBezTo>
                  <a:cubicBezTo>
                    <a:pt x="349" y="547"/>
                    <a:pt x="349" y="547"/>
                    <a:pt x="349" y="547"/>
                  </a:cubicBezTo>
                  <a:cubicBezTo>
                    <a:pt x="350" y="548"/>
                    <a:pt x="350" y="548"/>
                    <a:pt x="350" y="548"/>
                  </a:cubicBezTo>
                  <a:cubicBezTo>
                    <a:pt x="350" y="548"/>
                    <a:pt x="351" y="549"/>
                    <a:pt x="351" y="549"/>
                  </a:cubicBezTo>
                  <a:cubicBezTo>
                    <a:pt x="352" y="550"/>
                    <a:pt x="352" y="551"/>
                    <a:pt x="353" y="552"/>
                  </a:cubicBezTo>
                  <a:cubicBezTo>
                    <a:pt x="354" y="553"/>
                    <a:pt x="355" y="554"/>
                    <a:pt x="357" y="555"/>
                  </a:cubicBezTo>
                  <a:cubicBezTo>
                    <a:pt x="357" y="556"/>
                    <a:pt x="357" y="556"/>
                    <a:pt x="357" y="556"/>
                  </a:cubicBezTo>
                  <a:cubicBezTo>
                    <a:pt x="358" y="556"/>
                    <a:pt x="358" y="557"/>
                    <a:pt x="358" y="557"/>
                  </a:cubicBezTo>
                  <a:cubicBezTo>
                    <a:pt x="359" y="558"/>
                    <a:pt x="359" y="558"/>
                    <a:pt x="360" y="559"/>
                  </a:cubicBezTo>
                  <a:cubicBezTo>
                    <a:pt x="360" y="560"/>
                    <a:pt x="361" y="561"/>
                    <a:pt x="362" y="562"/>
                  </a:cubicBezTo>
                  <a:cubicBezTo>
                    <a:pt x="362" y="563"/>
                    <a:pt x="362" y="563"/>
                    <a:pt x="362" y="563"/>
                  </a:cubicBezTo>
                  <a:cubicBezTo>
                    <a:pt x="363" y="563"/>
                    <a:pt x="363" y="563"/>
                    <a:pt x="363" y="563"/>
                  </a:cubicBezTo>
                  <a:cubicBezTo>
                    <a:pt x="363" y="564"/>
                    <a:pt x="363" y="564"/>
                    <a:pt x="363" y="564"/>
                  </a:cubicBezTo>
                  <a:cubicBezTo>
                    <a:pt x="364" y="565"/>
                    <a:pt x="364" y="565"/>
                    <a:pt x="364" y="566"/>
                  </a:cubicBezTo>
                  <a:cubicBezTo>
                    <a:pt x="365" y="566"/>
                    <a:pt x="365" y="567"/>
                    <a:pt x="365" y="567"/>
                  </a:cubicBezTo>
                  <a:cubicBezTo>
                    <a:pt x="366" y="568"/>
                    <a:pt x="366" y="568"/>
                    <a:pt x="366" y="569"/>
                  </a:cubicBezTo>
                  <a:cubicBezTo>
                    <a:pt x="366" y="569"/>
                    <a:pt x="367" y="569"/>
                    <a:pt x="367" y="570"/>
                  </a:cubicBezTo>
                  <a:cubicBezTo>
                    <a:pt x="367" y="570"/>
                    <a:pt x="368" y="571"/>
                    <a:pt x="368" y="572"/>
                  </a:cubicBezTo>
                  <a:cubicBezTo>
                    <a:pt x="443" y="702"/>
                    <a:pt x="443" y="702"/>
                    <a:pt x="443" y="702"/>
                  </a:cubicBezTo>
                  <a:cubicBezTo>
                    <a:pt x="443" y="702"/>
                    <a:pt x="443" y="702"/>
                    <a:pt x="444" y="703"/>
                  </a:cubicBezTo>
                  <a:cubicBezTo>
                    <a:pt x="444" y="703"/>
                    <a:pt x="444" y="704"/>
                    <a:pt x="444" y="704"/>
                  </a:cubicBezTo>
                  <a:cubicBezTo>
                    <a:pt x="445" y="704"/>
                    <a:pt x="445" y="705"/>
                    <a:pt x="445" y="705"/>
                  </a:cubicBezTo>
                  <a:cubicBezTo>
                    <a:pt x="446" y="706"/>
                    <a:pt x="446" y="707"/>
                    <a:pt x="447" y="707"/>
                  </a:cubicBezTo>
                  <a:cubicBezTo>
                    <a:pt x="447" y="708"/>
                    <a:pt x="447" y="708"/>
                    <a:pt x="447" y="708"/>
                  </a:cubicBezTo>
                  <a:cubicBezTo>
                    <a:pt x="448" y="709"/>
                    <a:pt x="448" y="709"/>
                    <a:pt x="448" y="709"/>
                  </a:cubicBezTo>
                  <a:cubicBezTo>
                    <a:pt x="448" y="709"/>
                    <a:pt x="448" y="710"/>
                    <a:pt x="449" y="710"/>
                  </a:cubicBezTo>
                  <a:cubicBezTo>
                    <a:pt x="449" y="711"/>
                    <a:pt x="449" y="711"/>
                    <a:pt x="450" y="712"/>
                  </a:cubicBezTo>
                  <a:cubicBezTo>
                    <a:pt x="450" y="712"/>
                    <a:pt x="450" y="712"/>
                    <a:pt x="450" y="712"/>
                  </a:cubicBezTo>
                  <a:cubicBezTo>
                    <a:pt x="451" y="713"/>
                    <a:pt x="451" y="713"/>
                    <a:pt x="451" y="713"/>
                  </a:cubicBezTo>
                  <a:cubicBezTo>
                    <a:pt x="451" y="714"/>
                    <a:pt x="452" y="714"/>
                    <a:pt x="452" y="714"/>
                  </a:cubicBezTo>
                  <a:cubicBezTo>
                    <a:pt x="452" y="715"/>
                    <a:pt x="453" y="715"/>
                    <a:pt x="453" y="716"/>
                  </a:cubicBezTo>
                  <a:cubicBezTo>
                    <a:pt x="454" y="717"/>
                    <a:pt x="454" y="717"/>
                    <a:pt x="454" y="717"/>
                  </a:cubicBezTo>
                  <a:cubicBezTo>
                    <a:pt x="455" y="717"/>
                    <a:pt x="455" y="717"/>
                    <a:pt x="455" y="717"/>
                  </a:cubicBezTo>
                  <a:cubicBezTo>
                    <a:pt x="455" y="718"/>
                    <a:pt x="455" y="718"/>
                    <a:pt x="455" y="718"/>
                  </a:cubicBezTo>
                  <a:cubicBezTo>
                    <a:pt x="456" y="719"/>
                    <a:pt x="456" y="719"/>
                    <a:pt x="457" y="720"/>
                  </a:cubicBezTo>
                  <a:cubicBezTo>
                    <a:pt x="457" y="720"/>
                    <a:pt x="457" y="720"/>
                    <a:pt x="457" y="720"/>
                  </a:cubicBezTo>
                  <a:cubicBezTo>
                    <a:pt x="458" y="721"/>
                    <a:pt x="458" y="721"/>
                    <a:pt x="458" y="721"/>
                  </a:cubicBezTo>
                  <a:cubicBezTo>
                    <a:pt x="459" y="722"/>
                    <a:pt x="459" y="722"/>
                    <a:pt x="459" y="722"/>
                  </a:cubicBezTo>
                  <a:cubicBezTo>
                    <a:pt x="460" y="723"/>
                    <a:pt x="460" y="723"/>
                    <a:pt x="460" y="723"/>
                  </a:cubicBezTo>
                  <a:cubicBezTo>
                    <a:pt x="461" y="724"/>
                    <a:pt x="461" y="724"/>
                    <a:pt x="461" y="724"/>
                  </a:cubicBezTo>
                  <a:cubicBezTo>
                    <a:pt x="462" y="725"/>
                    <a:pt x="462" y="725"/>
                    <a:pt x="462" y="725"/>
                  </a:cubicBezTo>
                  <a:cubicBezTo>
                    <a:pt x="463" y="726"/>
                    <a:pt x="463" y="726"/>
                    <a:pt x="463" y="726"/>
                  </a:cubicBezTo>
                  <a:cubicBezTo>
                    <a:pt x="464" y="726"/>
                    <a:pt x="464" y="726"/>
                    <a:pt x="464" y="727"/>
                  </a:cubicBezTo>
                  <a:cubicBezTo>
                    <a:pt x="470" y="732"/>
                    <a:pt x="476" y="736"/>
                    <a:pt x="483" y="740"/>
                  </a:cubicBezTo>
                  <a:cubicBezTo>
                    <a:pt x="484" y="740"/>
                    <a:pt x="484" y="740"/>
                    <a:pt x="484" y="740"/>
                  </a:cubicBezTo>
                  <a:cubicBezTo>
                    <a:pt x="484" y="740"/>
                    <a:pt x="484" y="740"/>
                    <a:pt x="484" y="740"/>
                  </a:cubicBezTo>
                  <a:cubicBezTo>
                    <a:pt x="484" y="740"/>
                    <a:pt x="484" y="740"/>
                    <a:pt x="484" y="740"/>
                  </a:cubicBezTo>
                  <a:cubicBezTo>
                    <a:pt x="484" y="740"/>
                    <a:pt x="484" y="740"/>
                    <a:pt x="484" y="740"/>
                  </a:cubicBezTo>
                  <a:cubicBezTo>
                    <a:pt x="486" y="741"/>
                    <a:pt x="489" y="743"/>
                    <a:pt x="491" y="744"/>
                  </a:cubicBezTo>
                  <a:cubicBezTo>
                    <a:pt x="492" y="744"/>
                    <a:pt x="492" y="744"/>
                    <a:pt x="492" y="744"/>
                  </a:cubicBezTo>
                  <a:cubicBezTo>
                    <a:pt x="492" y="744"/>
                    <a:pt x="492" y="744"/>
                    <a:pt x="492" y="744"/>
                  </a:cubicBezTo>
                  <a:cubicBezTo>
                    <a:pt x="494" y="745"/>
                    <a:pt x="496" y="746"/>
                    <a:pt x="497" y="746"/>
                  </a:cubicBezTo>
                  <a:cubicBezTo>
                    <a:pt x="497" y="746"/>
                    <a:pt x="497" y="746"/>
                    <a:pt x="497" y="746"/>
                  </a:cubicBezTo>
                  <a:cubicBezTo>
                    <a:pt x="498" y="747"/>
                    <a:pt x="498" y="747"/>
                    <a:pt x="498" y="747"/>
                  </a:cubicBezTo>
                  <a:cubicBezTo>
                    <a:pt x="499" y="747"/>
                    <a:pt x="499" y="747"/>
                    <a:pt x="499" y="747"/>
                  </a:cubicBezTo>
                  <a:cubicBezTo>
                    <a:pt x="501" y="748"/>
                    <a:pt x="503" y="748"/>
                    <a:pt x="505" y="749"/>
                  </a:cubicBezTo>
                  <a:cubicBezTo>
                    <a:pt x="513" y="752"/>
                    <a:pt x="520" y="754"/>
                    <a:pt x="529" y="755"/>
                  </a:cubicBezTo>
                  <a:cubicBezTo>
                    <a:pt x="531" y="755"/>
                    <a:pt x="533" y="755"/>
                    <a:pt x="535" y="756"/>
                  </a:cubicBezTo>
                  <a:cubicBezTo>
                    <a:pt x="535" y="756"/>
                    <a:pt x="536" y="756"/>
                    <a:pt x="536" y="756"/>
                  </a:cubicBezTo>
                  <a:cubicBezTo>
                    <a:pt x="538" y="756"/>
                    <a:pt x="539" y="756"/>
                    <a:pt x="541" y="756"/>
                  </a:cubicBezTo>
                  <a:cubicBezTo>
                    <a:pt x="543" y="756"/>
                    <a:pt x="545" y="756"/>
                    <a:pt x="547" y="756"/>
                  </a:cubicBezTo>
                  <a:cubicBezTo>
                    <a:pt x="549" y="756"/>
                    <a:pt x="551" y="756"/>
                    <a:pt x="553" y="756"/>
                  </a:cubicBezTo>
                  <a:cubicBezTo>
                    <a:pt x="554" y="756"/>
                    <a:pt x="554" y="756"/>
                    <a:pt x="555" y="756"/>
                  </a:cubicBezTo>
                  <a:cubicBezTo>
                    <a:pt x="555" y="756"/>
                    <a:pt x="556" y="756"/>
                    <a:pt x="556" y="756"/>
                  </a:cubicBezTo>
                  <a:cubicBezTo>
                    <a:pt x="557" y="756"/>
                    <a:pt x="557" y="756"/>
                    <a:pt x="558" y="756"/>
                  </a:cubicBezTo>
                  <a:cubicBezTo>
                    <a:pt x="559" y="756"/>
                    <a:pt x="559" y="756"/>
                    <a:pt x="560" y="756"/>
                  </a:cubicBezTo>
                  <a:cubicBezTo>
                    <a:pt x="561" y="756"/>
                    <a:pt x="561" y="756"/>
                    <a:pt x="561" y="756"/>
                  </a:cubicBezTo>
                  <a:cubicBezTo>
                    <a:pt x="562" y="756"/>
                    <a:pt x="562" y="756"/>
                    <a:pt x="563" y="756"/>
                  </a:cubicBezTo>
                  <a:cubicBezTo>
                    <a:pt x="563" y="756"/>
                    <a:pt x="564" y="756"/>
                    <a:pt x="564" y="756"/>
                  </a:cubicBezTo>
                  <a:cubicBezTo>
                    <a:pt x="565" y="756"/>
                    <a:pt x="566" y="756"/>
                    <a:pt x="567" y="755"/>
                  </a:cubicBezTo>
                  <a:cubicBezTo>
                    <a:pt x="567" y="755"/>
                    <a:pt x="567" y="755"/>
                    <a:pt x="568" y="755"/>
                  </a:cubicBezTo>
                  <a:cubicBezTo>
                    <a:pt x="568" y="755"/>
                    <a:pt x="568" y="755"/>
                    <a:pt x="569" y="755"/>
                  </a:cubicBezTo>
                  <a:cubicBezTo>
                    <a:pt x="569" y="755"/>
                    <a:pt x="570" y="755"/>
                    <a:pt x="571" y="755"/>
                  </a:cubicBezTo>
                  <a:cubicBezTo>
                    <a:pt x="571" y="755"/>
                    <a:pt x="572" y="755"/>
                    <a:pt x="573" y="755"/>
                  </a:cubicBezTo>
                  <a:cubicBezTo>
                    <a:pt x="573" y="755"/>
                    <a:pt x="573" y="754"/>
                    <a:pt x="574" y="754"/>
                  </a:cubicBezTo>
                  <a:cubicBezTo>
                    <a:pt x="574" y="754"/>
                    <a:pt x="574" y="754"/>
                    <a:pt x="574" y="754"/>
                  </a:cubicBezTo>
                  <a:cubicBezTo>
                    <a:pt x="574" y="754"/>
                    <a:pt x="574" y="754"/>
                    <a:pt x="574" y="754"/>
                  </a:cubicBezTo>
                  <a:cubicBezTo>
                    <a:pt x="575" y="754"/>
                    <a:pt x="575" y="754"/>
                    <a:pt x="575" y="754"/>
                  </a:cubicBezTo>
                  <a:cubicBezTo>
                    <a:pt x="575" y="754"/>
                    <a:pt x="575" y="754"/>
                    <a:pt x="575" y="754"/>
                  </a:cubicBezTo>
                  <a:cubicBezTo>
                    <a:pt x="575" y="754"/>
                    <a:pt x="575" y="754"/>
                    <a:pt x="575" y="754"/>
                  </a:cubicBezTo>
                  <a:cubicBezTo>
                    <a:pt x="576" y="754"/>
                    <a:pt x="577" y="754"/>
                    <a:pt x="578" y="754"/>
                  </a:cubicBezTo>
                  <a:cubicBezTo>
                    <a:pt x="578" y="754"/>
                    <a:pt x="578" y="754"/>
                    <a:pt x="578" y="754"/>
                  </a:cubicBezTo>
                  <a:cubicBezTo>
                    <a:pt x="578" y="754"/>
                    <a:pt x="578" y="754"/>
                    <a:pt x="578" y="754"/>
                  </a:cubicBezTo>
                  <a:cubicBezTo>
                    <a:pt x="579" y="754"/>
                    <a:pt x="579" y="754"/>
                    <a:pt x="579" y="754"/>
                  </a:cubicBezTo>
                  <a:cubicBezTo>
                    <a:pt x="579" y="754"/>
                    <a:pt x="580" y="754"/>
                    <a:pt x="581" y="754"/>
                  </a:cubicBezTo>
                  <a:cubicBezTo>
                    <a:pt x="596" y="749"/>
                    <a:pt x="596" y="749"/>
                    <a:pt x="596" y="749"/>
                  </a:cubicBezTo>
                  <a:cubicBezTo>
                    <a:pt x="759" y="690"/>
                    <a:pt x="759" y="690"/>
                    <a:pt x="759" y="690"/>
                  </a:cubicBezTo>
                  <a:cubicBezTo>
                    <a:pt x="969" y="615"/>
                    <a:pt x="969" y="615"/>
                    <a:pt x="969" y="615"/>
                  </a:cubicBezTo>
                  <a:cubicBezTo>
                    <a:pt x="1127" y="559"/>
                    <a:pt x="1127" y="559"/>
                    <a:pt x="1127" y="559"/>
                  </a:cubicBezTo>
                  <a:cubicBezTo>
                    <a:pt x="1129" y="558"/>
                    <a:pt x="1131" y="557"/>
                    <a:pt x="1133" y="557"/>
                  </a:cubicBezTo>
                  <a:cubicBezTo>
                    <a:pt x="1133" y="556"/>
                    <a:pt x="1134" y="556"/>
                    <a:pt x="1134" y="556"/>
                  </a:cubicBezTo>
                  <a:cubicBezTo>
                    <a:pt x="1135" y="556"/>
                    <a:pt x="1135" y="556"/>
                    <a:pt x="1135" y="556"/>
                  </a:cubicBezTo>
                  <a:cubicBezTo>
                    <a:pt x="1136" y="555"/>
                    <a:pt x="1137" y="555"/>
                    <a:pt x="1138" y="554"/>
                  </a:cubicBezTo>
                  <a:cubicBezTo>
                    <a:pt x="1139" y="554"/>
                    <a:pt x="1139" y="554"/>
                    <a:pt x="1139" y="554"/>
                  </a:cubicBezTo>
                  <a:cubicBezTo>
                    <a:pt x="1139" y="554"/>
                    <a:pt x="1140" y="553"/>
                    <a:pt x="1140" y="553"/>
                  </a:cubicBezTo>
                  <a:cubicBezTo>
                    <a:pt x="1141" y="553"/>
                    <a:pt x="1142" y="552"/>
                    <a:pt x="1144" y="551"/>
                  </a:cubicBezTo>
                  <a:cubicBezTo>
                    <a:pt x="1144" y="551"/>
                    <a:pt x="1144" y="551"/>
                    <a:pt x="1144" y="551"/>
                  </a:cubicBezTo>
                  <a:cubicBezTo>
                    <a:pt x="1144" y="551"/>
                    <a:pt x="1145" y="551"/>
                    <a:pt x="1145" y="550"/>
                  </a:cubicBezTo>
                  <a:cubicBezTo>
                    <a:pt x="1146" y="550"/>
                    <a:pt x="1147" y="549"/>
                    <a:pt x="1148" y="549"/>
                  </a:cubicBezTo>
                  <a:cubicBezTo>
                    <a:pt x="1149" y="548"/>
                    <a:pt x="1150" y="547"/>
                    <a:pt x="1151" y="547"/>
                  </a:cubicBezTo>
                  <a:cubicBezTo>
                    <a:pt x="1152" y="546"/>
                    <a:pt x="1153" y="546"/>
                    <a:pt x="1153" y="545"/>
                  </a:cubicBezTo>
                  <a:cubicBezTo>
                    <a:pt x="1154" y="545"/>
                    <a:pt x="1155" y="544"/>
                    <a:pt x="1156" y="543"/>
                  </a:cubicBezTo>
                  <a:cubicBezTo>
                    <a:pt x="1157" y="543"/>
                    <a:pt x="1158" y="542"/>
                    <a:pt x="1158" y="541"/>
                  </a:cubicBezTo>
                  <a:cubicBezTo>
                    <a:pt x="1159" y="541"/>
                    <a:pt x="1160" y="540"/>
                    <a:pt x="1161" y="539"/>
                  </a:cubicBezTo>
                  <a:cubicBezTo>
                    <a:pt x="1162" y="539"/>
                    <a:pt x="1162" y="538"/>
                    <a:pt x="1163" y="537"/>
                  </a:cubicBezTo>
                  <a:cubicBezTo>
                    <a:pt x="1164" y="537"/>
                    <a:pt x="1164" y="536"/>
                    <a:pt x="1165" y="535"/>
                  </a:cubicBezTo>
                  <a:cubicBezTo>
                    <a:pt x="1166" y="535"/>
                    <a:pt x="1166" y="534"/>
                    <a:pt x="1167" y="533"/>
                  </a:cubicBezTo>
                  <a:cubicBezTo>
                    <a:pt x="1167" y="533"/>
                    <a:pt x="1167" y="533"/>
                    <a:pt x="1167" y="533"/>
                  </a:cubicBezTo>
                  <a:cubicBezTo>
                    <a:pt x="1168" y="532"/>
                    <a:pt x="1168" y="532"/>
                    <a:pt x="1169" y="531"/>
                  </a:cubicBezTo>
                  <a:cubicBezTo>
                    <a:pt x="1170" y="530"/>
                    <a:pt x="1170" y="530"/>
                    <a:pt x="1171" y="529"/>
                  </a:cubicBezTo>
                  <a:cubicBezTo>
                    <a:pt x="1171" y="528"/>
                    <a:pt x="1172" y="527"/>
                    <a:pt x="1173" y="526"/>
                  </a:cubicBezTo>
                  <a:cubicBezTo>
                    <a:pt x="1173" y="526"/>
                    <a:pt x="1174" y="525"/>
                    <a:pt x="1174" y="524"/>
                  </a:cubicBezTo>
                  <a:cubicBezTo>
                    <a:pt x="1174" y="524"/>
                    <a:pt x="1174" y="524"/>
                    <a:pt x="1174" y="524"/>
                  </a:cubicBezTo>
                  <a:cubicBezTo>
                    <a:pt x="1175" y="523"/>
                    <a:pt x="1175" y="522"/>
                    <a:pt x="1176" y="521"/>
                  </a:cubicBezTo>
                  <a:cubicBezTo>
                    <a:pt x="1177" y="520"/>
                    <a:pt x="1177" y="520"/>
                    <a:pt x="1177" y="520"/>
                  </a:cubicBezTo>
                  <a:cubicBezTo>
                    <a:pt x="1177" y="520"/>
                    <a:pt x="1177" y="519"/>
                    <a:pt x="1177" y="519"/>
                  </a:cubicBezTo>
                  <a:cubicBezTo>
                    <a:pt x="1178" y="518"/>
                    <a:pt x="1179" y="517"/>
                    <a:pt x="1179" y="516"/>
                  </a:cubicBezTo>
                  <a:cubicBezTo>
                    <a:pt x="1179" y="515"/>
                    <a:pt x="1180" y="515"/>
                    <a:pt x="1180" y="515"/>
                  </a:cubicBezTo>
                  <a:cubicBezTo>
                    <a:pt x="1180" y="514"/>
                    <a:pt x="1181" y="513"/>
                    <a:pt x="1181" y="512"/>
                  </a:cubicBezTo>
                  <a:cubicBezTo>
                    <a:pt x="1181" y="511"/>
                    <a:pt x="1182" y="511"/>
                    <a:pt x="1182" y="510"/>
                  </a:cubicBezTo>
                  <a:cubicBezTo>
                    <a:pt x="1182" y="509"/>
                    <a:pt x="1182" y="509"/>
                    <a:pt x="1183" y="508"/>
                  </a:cubicBezTo>
                  <a:cubicBezTo>
                    <a:pt x="1183" y="507"/>
                    <a:pt x="1183" y="506"/>
                    <a:pt x="1183" y="506"/>
                  </a:cubicBezTo>
                  <a:cubicBezTo>
                    <a:pt x="1184" y="505"/>
                    <a:pt x="1184" y="505"/>
                    <a:pt x="1184" y="504"/>
                  </a:cubicBezTo>
                  <a:cubicBezTo>
                    <a:pt x="1184" y="503"/>
                    <a:pt x="1184" y="502"/>
                    <a:pt x="1185" y="501"/>
                  </a:cubicBezTo>
                  <a:cubicBezTo>
                    <a:pt x="1185" y="501"/>
                    <a:pt x="1185" y="501"/>
                    <a:pt x="1185" y="501"/>
                  </a:cubicBezTo>
                  <a:cubicBezTo>
                    <a:pt x="1185" y="501"/>
                    <a:pt x="1185" y="500"/>
                    <a:pt x="1185" y="499"/>
                  </a:cubicBezTo>
                  <a:cubicBezTo>
                    <a:pt x="1185" y="498"/>
                    <a:pt x="1185" y="497"/>
                    <a:pt x="1186" y="496"/>
                  </a:cubicBezTo>
                  <a:cubicBezTo>
                    <a:pt x="1187" y="490"/>
                    <a:pt x="1187" y="484"/>
                    <a:pt x="1186" y="477"/>
                  </a:cubicBezTo>
                  <a:cubicBezTo>
                    <a:pt x="1185" y="466"/>
                    <a:pt x="1181" y="454"/>
                    <a:pt x="1173" y="443"/>
                  </a:cubicBezTo>
                  <a:cubicBezTo>
                    <a:pt x="910" y="48"/>
                    <a:pt x="910" y="48"/>
                    <a:pt x="910" y="48"/>
                  </a:cubicBezTo>
                  <a:cubicBezTo>
                    <a:pt x="910" y="47"/>
                    <a:pt x="910" y="47"/>
                    <a:pt x="910" y="47"/>
                  </a:cubicBezTo>
                  <a:cubicBezTo>
                    <a:pt x="909" y="47"/>
                    <a:pt x="909" y="46"/>
                    <a:pt x="909" y="46"/>
                  </a:cubicBezTo>
                  <a:cubicBezTo>
                    <a:pt x="908" y="45"/>
                    <a:pt x="908" y="45"/>
                    <a:pt x="908" y="44"/>
                  </a:cubicBezTo>
                  <a:cubicBezTo>
                    <a:pt x="907" y="44"/>
                    <a:pt x="907" y="43"/>
                    <a:pt x="906" y="43"/>
                  </a:cubicBezTo>
                  <a:cubicBezTo>
                    <a:pt x="906" y="42"/>
                    <a:pt x="906" y="42"/>
                    <a:pt x="906" y="42"/>
                  </a:cubicBezTo>
                  <a:cubicBezTo>
                    <a:pt x="905" y="41"/>
                    <a:pt x="905" y="41"/>
                    <a:pt x="905" y="41"/>
                  </a:cubicBezTo>
                  <a:cubicBezTo>
                    <a:pt x="905" y="41"/>
                    <a:pt x="905" y="41"/>
                    <a:pt x="904" y="40"/>
                  </a:cubicBezTo>
                  <a:cubicBezTo>
                    <a:pt x="904" y="40"/>
                    <a:pt x="904" y="39"/>
                    <a:pt x="903" y="39"/>
                  </a:cubicBezTo>
                  <a:cubicBezTo>
                    <a:pt x="903" y="38"/>
                    <a:pt x="903" y="38"/>
                    <a:pt x="903" y="38"/>
                  </a:cubicBezTo>
                  <a:cubicBezTo>
                    <a:pt x="902" y="38"/>
                    <a:pt x="902" y="38"/>
                    <a:pt x="902" y="38"/>
                  </a:cubicBezTo>
                  <a:cubicBezTo>
                    <a:pt x="902" y="37"/>
                    <a:pt x="901" y="37"/>
                    <a:pt x="901" y="37"/>
                  </a:cubicBezTo>
                  <a:cubicBezTo>
                    <a:pt x="901" y="36"/>
                    <a:pt x="900" y="36"/>
                    <a:pt x="900" y="35"/>
                  </a:cubicBezTo>
                  <a:cubicBezTo>
                    <a:pt x="899" y="35"/>
                    <a:pt x="899" y="35"/>
                    <a:pt x="899" y="35"/>
                  </a:cubicBezTo>
                  <a:cubicBezTo>
                    <a:pt x="899" y="34"/>
                    <a:pt x="899" y="34"/>
                    <a:pt x="899" y="34"/>
                  </a:cubicBezTo>
                  <a:cubicBezTo>
                    <a:pt x="898" y="34"/>
                    <a:pt x="898" y="33"/>
                    <a:pt x="898" y="33"/>
                  </a:cubicBezTo>
                  <a:cubicBezTo>
                    <a:pt x="897" y="33"/>
                    <a:pt x="897" y="32"/>
                    <a:pt x="896" y="32"/>
                  </a:cubicBezTo>
                  <a:cubicBezTo>
                    <a:pt x="896" y="31"/>
                    <a:pt x="896" y="31"/>
                    <a:pt x="896" y="31"/>
                  </a:cubicBezTo>
                  <a:cubicBezTo>
                    <a:pt x="895" y="31"/>
                    <a:pt x="895" y="31"/>
                    <a:pt x="895" y="31"/>
                  </a:cubicBezTo>
                  <a:cubicBezTo>
                    <a:pt x="895" y="30"/>
                    <a:pt x="894" y="30"/>
                    <a:pt x="894" y="30"/>
                  </a:cubicBezTo>
                  <a:cubicBezTo>
                    <a:pt x="894" y="29"/>
                    <a:pt x="893" y="29"/>
                    <a:pt x="893" y="29"/>
                  </a:cubicBezTo>
                  <a:cubicBezTo>
                    <a:pt x="892" y="28"/>
                    <a:pt x="892" y="28"/>
                    <a:pt x="892" y="28"/>
                  </a:cubicBezTo>
                  <a:cubicBezTo>
                    <a:pt x="891" y="27"/>
                    <a:pt x="891" y="27"/>
                    <a:pt x="891" y="27"/>
                  </a:cubicBezTo>
                  <a:cubicBezTo>
                    <a:pt x="891" y="27"/>
                    <a:pt x="890" y="27"/>
                    <a:pt x="890" y="27"/>
                  </a:cubicBezTo>
                  <a:cubicBezTo>
                    <a:pt x="890" y="26"/>
                    <a:pt x="889" y="26"/>
                    <a:pt x="889" y="26"/>
                  </a:cubicBezTo>
                  <a:cubicBezTo>
                    <a:pt x="888" y="25"/>
                    <a:pt x="888" y="25"/>
                    <a:pt x="888" y="25"/>
                  </a:cubicBezTo>
                  <a:cubicBezTo>
                    <a:pt x="887" y="24"/>
                    <a:pt x="887" y="24"/>
                    <a:pt x="887" y="24"/>
                  </a:cubicBezTo>
                  <a:cubicBezTo>
                    <a:pt x="887" y="24"/>
                    <a:pt x="886" y="24"/>
                    <a:pt x="886" y="23"/>
                  </a:cubicBezTo>
                  <a:cubicBezTo>
                    <a:pt x="885" y="23"/>
                    <a:pt x="885" y="23"/>
                    <a:pt x="885" y="23"/>
                  </a:cubicBezTo>
                  <a:cubicBezTo>
                    <a:pt x="879" y="19"/>
                    <a:pt x="873" y="15"/>
                    <a:pt x="866" y="12"/>
                  </a:cubicBezTo>
                  <a:cubicBezTo>
                    <a:pt x="859" y="9"/>
                    <a:pt x="852" y="7"/>
                    <a:pt x="845" y="5"/>
                  </a:cubicBezTo>
                  <a:cubicBezTo>
                    <a:pt x="838" y="3"/>
                    <a:pt x="830" y="2"/>
                    <a:pt x="823" y="1"/>
                  </a:cubicBezTo>
                  <a:cubicBezTo>
                    <a:pt x="815" y="0"/>
                    <a:pt x="808" y="0"/>
                    <a:pt x="800" y="1"/>
                  </a:cubicBezTo>
                  <a:cubicBezTo>
                    <a:pt x="799" y="1"/>
                    <a:pt x="799" y="1"/>
                    <a:pt x="799" y="1"/>
                  </a:cubicBezTo>
                  <a:cubicBezTo>
                    <a:pt x="798" y="1"/>
                    <a:pt x="798" y="1"/>
                    <a:pt x="797" y="1"/>
                  </a:cubicBezTo>
                  <a:cubicBezTo>
                    <a:pt x="797" y="1"/>
                    <a:pt x="796" y="1"/>
                    <a:pt x="796" y="1"/>
                  </a:cubicBezTo>
                  <a:cubicBezTo>
                    <a:pt x="795" y="1"/>
                    <a:pt x="795" y="1"/>
                    <a:pt x="794" y="1"/>
                  </a:cubicBezTo>
                  <a:cubicBezTo>
                    <a:pt x="794" y="1"/>
                    <a:pt x="793" y="1"/>
                    <a:pt x="793" y="1"/>
                  </a:cubicBezTo>
                  <a:cubicBezTo>
                    <a:pt x="792" y="1"/>
                    <a:pt x="792" y="1"/>
                    <a:pt x="792" y="1"/>
                  </a:cubicBezTo>
                  <a:cubicBezTo>
                    <a:pt x="791" y="1"/>
                    <a:pt x="791" y="2"/>
                    <a:pt x="790" y="2"/>
                  </a:cubicBezTo>
                  <a:cubicBezTo>
                    <a:pt x="790" y="2"/>
                    <a:pt x="789" y="2"/>
                    <a:pt x="788" y="2"/>
                  </a:cubicBezTo>
                  <a:cubicBezTo>
                    <a:pt x="787" y="2"/>
                    <a:pt x="787" y="2"/>
                    <a:pt x="787" y="2"/>
                  </a:cubicBezTo>
                  <a:cubicBezTo>
                    <a:pt x="787" y="2"/>
                    <a:pt x="786" y="2"/>
                    <a:pt x="786" y="2"/>
                  </a:cubicBezTo>
                  <a:cubicBezTo>
                    <a:pt x="786" y="2"/>
                    <a:pt x="785" y="2"/>
                    <a:pt x="785" y="2"/>
                  </a:cubicBezTo>
                  <a:cubicBezTo>
                    <a:pt x="784" y="3"/>
                    <a:pt x="783" y="3"/>
                    <a:pt x="783" y="3"/>
                  </a:cubicBezTo>
                  <a:cubicBezTo>
                    <a:pt x="782" y="3"/>
                    <a:pt x="782" y="3"/>
                    <a:pt x="782" y="3"/>
                  </a:cubicBezTo>
                  <a:cubicBezTo>
                    <a:pt x="781" y="3"/>
                    <a:pt x="781" y="3"/>
                    <a:pt x="781" y="3"/>
                  </a:cubicBezTo>
                  <a:cubicBezTo>
                    <a:pt x="780" y="3"/>
                    <a:pt x="780" y="3"/>
                    <a:pt x="779" y="3"/>
                  </a:cubicBezTo>
                  <a:cubicBezTo>
                    <a:pt x="779" y="4"/>
                    <a:pt x="778" y="4"/>
                    <a:pt x="777" y="4"/>
                  </a:cubicBezTo>
                  <a:cubicBezTo>
                    <a:pt x="776" y="4"/>
                    <a:pt x="776" y="4"/>
                    <a:pt x="776" y="4"/>
                  </a:cubicBezTo>
                  <a:cubicBezTo>
                    <a:pt x="776" y="4"/>
                    <a:pt x="776" y="4"/>
                    <a:pt x="775" y="4"/>
                  </a:cubicBezTo>
                  <a:cubicBezTo>
                    <a:pt x="775" y="5"/>
                    <a:pt x="774" y="5"/>
                    <a:pt x="774" y="5"/>
                  </a:cubicBezTo>
                  <a:cubicBezTo>
                    <a:pt x="773" y="5"/>
                    <a:pt x="773" y="5"/>
                    <a:pt x="772" y="5"/>
                  </a:cubicBezTo>
                  <a:cubicBezTo>
                    <a:pt x="771" y="5"/>
                    <a:pt x="771" y="6"/>
                    <a:pt x="771" y="6"/>
                  </a:cubicBezTo>
                  <a:cubicBezTo>
                    <a:pt x="770" y="6"/>
                    <a:pt x="770" y="6"/>
                    <a:pt x="769" y="6"/>
                  </a:cubicBezTo>
                  <a:cubicBezTo>
                    <a:pt x="769" y="6"/>
                    <a:pt x="768" y="6"/>
                    <a:pt x="768" y="6"/>
                  </a:cubicBezTo>
                  <a:cubicBezTo>
                    <a:pt x="768" y="7"/>
                    <a:pt x="767" y="7"/>
                    <a:pt x="767" y="7"/>
                  </a:cubicBezTo>
                  <a:cubicBezTo>
                    <a:pt x="615" y="57"/>
                    <a:pt x="615" y="57"/>
                    <a:pt x="615" y="57"/>
                  </a:cubicBezTo>
                  <a:cubicBezTo>
                    <a:pt x="612" y="58"/>
                    <a:pt x="609" y="59"/>
                    <a:pt x="606" y="60"/>
                  </a:cubicBezTo>
                  <a:cubicBezTo>
                    <a:pt x="603" y="61"/>
                    <a:pt x="600" y="62"/>
                    <a:pt x="598" y="63"/>
                  </a:cubicBezTo>
                  <a:cubicBezTo>
                    <a:pt x="596" y="64"/>
                    <a:pt x="593" y="66"/>
                    <a:pt x="591" y="67"/>
                  </a:cubicBezTo>
                  <a:cubicBezTo>
                    <a:pt x="589" y="68"/>
                    <a:pt x="588" y="69"/>
                    <a:pt x="586" y="70"/>
                  </a:cubicBezTo>
                  <a:cubicBezTo>
                    <a:pt x="586" y="70"/>
                    <a:pt x="585" y="71"/>
                    <a:pt x="584" y="71"/>
                  </a:cubicBezTo>
                  <a:cubicBezTo>
                    <a:pt x="584" y="72"/>
                    <a:pt x="583" y="72"/>
                    <a:pt x="583" y="73"/>
                  </a:cubicBezTo>
                  <a:cubicBezTo>
                    <a:pt x="582" y="73"/>
                    <a:pt x="582" y="73"/>
                    <a:pt x="581" y="74"/>
                  </a:cubicBezTo>
                  <a:cubicBezTo>
                    <a:pt x="581" y="74"/>
                    <a:pt x="580" y="75"/>
                    <a:pt x="580" y="75"/>
                  </a:cubicBezTo>
                  <a:cubicBezTo>
                    <a:pt x="579" y="76"/>
                    <a:pt x="579" y="77"/>
                    <a:pt x="578" y="78"/>
                  </a:cubicBezTo>
                  <a:cubicBezTo>
                    <a:pt x="577" y="79"/>
                    <a:pt x="577" y="80"/>
                    <a:pt x="577" y="80"/>
                  </a:cubicBezTo>
                  <a:cubicBezTo>
                    <a:pt x="576" y="81"/>
                    <a:pt x="576" y="82"/>
                    <a:pt x="576" y="83"/>
                  </a:cubicBezTo>
                  <a:cubicBezTo>
                    <a:pt x="576" y="84"/>
                    <a:pt x="576" y="85"/>
                    <a:pt x="576" y="86"/>
                  </a:cubicBezTo>
                  <a:cubicBezTo>
                    <a:pt x="576" y="86"/>
                    <a:pt x="576" y="87"/>
                    <a:pt x="576" y="87"/>
                  </a:cubicBezTo>
                  <a:cubicBezTo>
                    <a:pt x="576" y="88"/>
                    <a:pt x="576" y="89"/>
                    <a:pt x="576" y="89"/>
                  </a:cubicBezTo>
                  <a:cubicBezTo>
                    <a:pt x="576" y="90"/>
                    <a:pt x="577" y="90"/>
                    <a:pt x="577" y="91"/>
                  </a:cubicBezTo>
                  <a:cubicBezTo>
                    <a:pt x="577" y="92"/>
                    <a:pt x="578" y="92"/>
                    <a:pt x="578" y="93"/>
                  </a:cubicBezTo>
                  <a:cubicBezTo>
                    <a:pt x="580" y="97"/>
                    <a:pt x="584" y="100"/>
                    <a:pt x="589" y="103"/>
                  </a:cubicBezTo>
                  <a:cubicBezTo>
                    <a:pt x="593" y="107"/>
                    <a:pt x="599" y="110"/>
                    <a:pt x="605" y="112"/>
                  </a:cubicBezTo>
                  <a:cubicBezTo>
                    <a:pt x="610" y="115"/>
                    <a:pt x="617" y="118"/>
                    <a:pt x="623" y="120"/>
                  </a:cubicBezTo>
                  <a:cubicBezTo>
                    <a:pt x="629" y="122"/>
                    <a:pt x="635" y="124"/>
                    <a:pt x="640" y="126"/>
                  </a:cubicBezTo>
                  <a:cubicBezTo>
                    <a:pt x="647" y="128"/>
                    <a:pt x="655" y="130"/>
                    <a:pt x="662" y="134"/>
                  </a:cubicBezTo>
                  <a:cubicBezTo>
                    <a:pt x="669" y="137"/>
                    <a:pt x="675" y="140"/>
                    <a:pt x="682" y="144"/>
                  </a:cubicBezTo>
                  <a:cubicBezTo>
                    <a:pt x="688" y="149"/>
                    <a:pt x="694" y="153"/>
                    <a:pt x="699" y="158"/>
                  </a:cubicBezTo>
                  <a:cubicBezTo>
                    <a:pt x="704" y="163"/>
                    <a:pt x="709" y="168"/>
                    <a:pt x="713" y="174"/>
                  </a:cubicBezTo>
                  <a:cubicBezTo>
                    <a:pt x="713" y="175"/>
                    <a:pt x="714" y="175"/>
                    <a:pt x="714" y="175"/>
                  </a:cubicBezTo>
                  <a:cubicBezTo>
                    <a:pt x="714" y="176"/>
                    <a:pt x="715" y="176"/>
                    <a:pt x="715" y="177"/>
                  </a:cubicBezTo>
                  <a:cubicBezTo>
                    <a:pt x="715" y="177"/>
                    <a:pt x="715" y="177"/>
                    <a:pt x="716" y="178"/>
                  </a:cubicBezTo>
                  <a:cubicBezTo>
                    <a:pt x="716" y="178"/>
                    <a:pt x="716" y="178"/>
                    <a:pt x="716" y="179"/>
                  </a:cubicBezTo>
                  <a:cubicBezTo>
                    <a:pt x="724" y="192"/>
                    <a:pt x="729" y="205"/>
                    <a:pt x="730" y="218"/>
                  </a:cubicBezTo>
                  <a:cubicBezTo>
                    <a:pt x="731" y="231"/>
                    <a:pt x="728" y="244"/>
                    <a:pt x="723" y="257"/>
                  </a:cubicBezTo>
                  <a:cubicBezTo>
                    <a:pt x="717" y="269"/>
                    <a:pt x="708" y="280"/>
                    <a:pt x="697" y="290"/>
                  </a:cubicBezTo>
                  <a:cubicBezTo>
                    <a:pt x="685" y="300"/>
                    <a:pt x="671" y="308"/>
                    <a:pt x="654" y="314"/>
                  </a:cubicBezTo>
                  <a:cubicBezTo>
                    <a:pt x="654" y="314"/>
                    <a:pt x="653" y="314"/>
                    <a:pt x="653" y="314"/>
                  </a:cubicBezTo>
                  <a:cubicBezTo>
                    <a:pt x="652" y="314"/>
                    <a:pt x="651" y="314"/>
                    <a:pt x="651" y="315"/>
                  </a:cubicBezTo>
                  <a:cubicBezTo>
                    <a:pt x="650" y="315"/>
                    <a:pt x="649" y="315"/>
                    <a:pt x="648" y="315"/>
                  </a:cubicBezTo>
                  <a:cubicBezTo>
                    <a:pt x="647" y="316"/>
                    <a:pt x="646" y="316"/>
                    <a:pt x="645" y="316"/>
                  </a:cubicBezTo>
                  <a:cubicBezTo>
                    <a:pt x="645" y="316"/>
                    <a:pt x="645" y="316"/>
                    <a:pt x="644" y="317"/>
                  </a:cubicBezTo>
                  <a:cubicBezTo>
                    <a:pt x="644" y="317"/>
                    <a:pt x="643" y="317"/>
                    <a:pt x="641" y="317"/>
                  </a:cubicBezTo>
                  <a:cubicBezTo>
                    <a:pt x="640" y="317"/>
                    <a:pt x="638" y="318"/>
                    <a:pt x="635" y="318"/>
                  </a:cubicBezTo>
                  <a:cubicBezTo>
                    <a:pt x="632" y="319"/>
                    <a:pt x="628" y="320"/>
                    <a:pt x="623" y="321"/>
                  </a:cubicBezTo>
                  <a:cubicBezTo>
                    <a:pt x="622" y="321"/>
                    <a:pt x="622" y="321"/>
                    <a:pt x="622" y="321"/>
                  </a:cubicBezTo>
                  <a:cubicBezTo>
                    <a:pt x="621" y="321"/>
                    <a:pt x="621" y="321"/>
                    <a:pt x="620" y="321"/>
                  </a:cubicBezTo>
                  <a:cubicBezTo>
                    <a:pt x="619" y="321"/>
                    <a:pt x="618" y="321"/>
                    <a:pt x="617" y="321"/>
                  </a:cubicBezTo>
                  <a:cubicBezTo>
                    <a:pt x="615" y="322"/>
                    <a:pt x="614" y="322"/>
                    <a:pt x="611" y="322"/>
                  </a:cubicBezTo>
                  <a:cubicBezTo>
                    <a:pt x="610" y="322"/>
                    <a:pt x="610" y="322"/>
                    <a:pt x="610" y="322"/>
                  </a:cubicBezTo>
                  <a:cubicBezTo>
                    <a:pt x="610" y="322"/>
                    <a:pt x="610" y="322"/>
                    <a:pt x="609" y="322"/>
                  </a:cubicBezTo>
                  <a:cubicBezTo>
                    <a:pt x="609" y="322"/>
                    <a:pt x="609" y="322"/>
                    <a:pt x="608" y="322"/>
                  </a:cubicBezTo>
                  <a:cubicBezTo>
                    <a:pt x="608" y="322"/>
                    <a:pt x="607" y="322"/>
                    <a:pt x="606" y="322"/>
                  </a:cubicBezTo>
                  <a:cubicBezTo>
                    <a:pt x="606" y="322"/>
                    <a:pt x="605" y="322"/>
                    <a:pt x="604" y="322"/>
                  </a:cubicBezTo>
                  <a:cubicBezTo>
                    <a:pt x="604" y="322"/>
                    <a:pt x="603" y="322"/>
                    <a:pt x="603" y="322"/>
                  </a:cubicBezTo>
                  <a:cubicBezTo>
                    <a:pt x="602" y="322"/>
                    <a:pt x="601" y="322"/>
                    <a:pt x="601" y="322"/>
                  </a:cubicBezTo>
                  <a:cubicBezTo>
                    <a:pt x="600" y="322"/>
                    <a:pt x="599" y="322"/>
                    <a:pt x="599" y="322"/>
                  </a:cubicBezTo>
                  <a:cubicBezTo>
                    <a:pt x="595" y="322"/>
                    <a:pt x="592" y="322"/>
                    <a:pt x="588" y="322"/>
                  </a:cubicBezTo>
                  <a:cubicBezTo>
                    <a:pt x="585" y="322"/>
                    <a:pt x="582" y="321"/>
                    <a:pt x="578" y="321"/>
                  </a:cubicBezTo>
                  <a:cubicBezTo>
                    <a:pt x="575" y="320"/>
                    <a:pt x="571" y="320"/>
                    <a:pt x="568" y="319"/>
                  </a:cubicBezTo>
                  <a:cubicBezTo>
                    <a:pt x="565" y="319"/>
                    <a:pt x="561" y="318"/>
                    <a:pt x="558" y="317"/>
                  </a:cubicBezTo>
                  <a:cubicBezTo>
                    <a:pt x="557" y="317"/>
                    <a:pt x="557" y="317"/>
                    <a:pt x="556" y="317"/>
                  </a:cubicBezTo>
                  <a:cubicBezTo>
                    <a:pt x="555" y="317"/>
                    <a:pt x="555" y="316"/>
                    <a:pt x="554" y="316"/>
                  </a:cubicBezTo>
                  <a:cubicBezTo>
                    <a:pt x="553" y="316"/>
                    <a:pt x="552" y="316"/>
                    <a:pt x="551" y="315"/>
                  </a:cubicBezTo>
                  <a:cubicBezTo>
                    <a:pt x="551" y="315"/>
                    <a:pt x="550" y="315"/>
                    <a:pt x="549" y="315"/>
                  </a:cubicBezTo>
                  <a:cubicBezTo>
                    <a:pt x="548" y="315"/>
                    <a:pt x="548" y="314"/>
                    <a:pt x="547" y="314"/>
                  </a:cubicBezTo>
                  <a:cubicBezTo>
                    <a:pt x="546" y="314"/>
                    <a:pt x="546" y="314"/>
                    <a:pt x="545" y="314"/>
                  </a:cubicBezTo>
                  <a:cubicBezTo>
                    <a:pt x="545" y="313"/>
                    <a:pt x="544" y="313"/>
                    <a:pt x="543" y="313"/>
                  </a:cubicBezTo>
                  <a:cubicBezTo>
                    <a:pt x="543" y="313"/>
                    <a:pt x="542" y="312"/>
                    <a:pt x="541" y="312"/>
                  </a:cubicBezTo>
                  <a:cubicBezTo>
                    <a:pt x="537" y="311"/>
                    <a:pt x="534" y="309"/>
                    <a:pt x="530" y="308"/>
                  </a:cubicBezTo>
                  <a:cubicBezTo>
                    <a:pt x="526" y="306"/>
                    <a:pt x="523" y="304"/>
                    <a:pt x="519" y="302"/>
                  </a:cubicBezTo>
                  <a:cubicBezTo>
                    <a:pt x="516" y="300"/>
                    <a:pt x="512" y="298"/>
                    <a:pt x="509" y="296"/>
                  </a:cubicBezTo>
                  <a:cubicBezTo>
                    <a:pt x="505" y="293"/>
                    <a:pt x="502" y="291"/>
                    <a:pt x="498" y="288"/>
                  </a:cubicBezTo>
                  <a:cubicBezTo>
                    <a:pt x="498" y="288"/>
                    <a:pt x="498" y="288"/>
                    <a:pt x="497" y="287"/>
                  </a:cubicBezTo>
                  <a:cubicBezTo>
                    <a:pt x="496" y="287"/>
                    <a:pt x="496" y="286"/>
                    <a:pt x="494" y="285"/>
                  </a:cubicBezTo>
                  <a:cubicBezTo>
                    <a:pt x="493" y="283"/>
                    <a:pt x="492" y="282"/>
                    <a:pt x="489" y="279"/>
                  </a:cubicBezTo>
                  <a:cubicBezTo>
                    <a:pt x="487" y="277"/>
                    <a:pt x="484" y="274"/>
                    <a:pt x="480" y="269"/>
                  </a:cubicBezTo>
                  <a:cubicBezTo>
                    <a:pt x="479" y="269"/>
                    <a:pt x="479" y="269"/>
                    <a:pt x="479" y="269"/>
                  </a:cubicBezTo>
                  <a:cubicBezTo>
                    <a:pt x="479" y="268"/>
                    <a:pt x="479" y="268"/>
                    <a:pt x="479" y="268"/>
                  </a:cubicBezTo>
                  <a:cubicBezTo>
                    <a:pt x="478" y="267"/>
                    <a:pt x="478" y="267"/>
                    <a:pt x="478" y="267"/>
                  </a:cubicBezTo>
                  <a:cubicBezTo>
                    <a:pt x="477" y="266"/>
                    <a:pt x="477" y="266"/>
                    <a:pt x="477" y="265"/>
                  </a:cubicBezTo>
                  <a:cubicBezTo>
                    <a:pt x="476" y="265"/>
                    <a:pt x="476" y="264"/>
                    <a:pt x="476" y="264"/>
                  </a:cubicBezTo>
                  <a:cubicBezTo>
                    <a:pt x="476" y="263"/>
                    <a:pt x="475" y="263"/>
                    <a:pt x="475" y="263"/>
                  </a:cubicBezTo>
                  <a:cubicBezTo>
                    <a:pt x="475" y="262"/>
                    <a:pt x="475" y="262"/>
                    <a:pt x="474" y="262"/>
                  </a:cubicBezTo>
                  <a:cubicBezTo>
                    <a:pt x="474" y="261"/>
                    <a:pt x="474" y="261"/>
                    <a:pt x="474" y="260"/>
                  </a:cubicBezTo>
                  <a:cubicBezTo>
                    <a:pt x="473" y="260"/>
                    <a:pt x="473" y="260"/>
                    <a:pt x="473" y="259"/>
                  </a:cubicBezTo>
                  <a:cubicBezTo>
                    <a:pt x="473" y="259"/>
                    <a:pt x="472" y="258"/>
                    <a:pt x="472" y="258"/>
                  </a:cubicBezTo>
                  <a:cubicBezTo>
                    <a:pt x="472" y="258"/>
                    <a:pt x="472" y="257"/>
                    <a:pt x="471" y="257"/>
                  </a:cubicBezTo>
                  <a:cubicBezTo>
                    <a:pt x="471" y="256"/>
                    <a:pt x="471" y="256"/>
                    <a:pt x="471" y="256"/>
                  </a:cubicBezTo>
                  <a:cubicBezTo>
                    <a:pt x="468" y="249"/>
                    <a:pt x="465" y="243"/>
                    <a:pt x="464" y="237"/>
                  </a:cubicBezTo>
                  <a:cubicBezTo>
                    <a:pt x="462" y="231"/>
                    <a:pt x="461" y="224"/>
                    <a:pt x="461" y="218"/>
                  </a:cubicBezTo>
                  <a:cubicBezTo>
                    <a:pt x="461" y="212"/>
                    <a:pt x="462" y="206"/>
                    <a:pt x="463" y="200"/>
                  </a:cubicBezTo>
                  <a:cubicBezTo>
                    <a:pt x="465" y="193"/>
                    <a:pt x="467" y="187"/>
                    <a:pt x="470" y="182"/>
                  </a:cubicBezTo>
                  <a:cubicBezTo>
                    <a:pt x="470" y="181"/>
                    <a:pt x="470" y="181"/>
                    <a:pt x="470" y="181"/>
                  </a:cubicBezTo>
                  <a:cubicBezTo>
                    <a:pt x="470" y="180"/>
                    <a:pt x="470" y="180"/>
                    <a:pt x="470" y="180"/>
                  </a:cubicBezTo>
                  <a:cubicBezTo>
                    <a:pt x="470" y="180"/>
                    <a:pt x="471" y="180"/>
                    <a:pt x="471" y="179"/>
                  </a:cubicBezTo>
                  <a:cubicBezTo>
                    <a:pt x="471" y="179"/>
                    <a:pt x="471" y="179"/>
                    <a:pt x="471" y="178"/>
                  </a:cubicBezTo>
                  <a:cubicBezTo>
                    <a:pt x="472" y="177"/>
                    <a:pt x="472" y="177"/>
                    <a:pt x="472" y="177"/>
                  </a:cubicBezTo>
                  <a:cubicBezTo>
                    <a:pt x="472" y="177"/>
                    <a:pt x="472" y="177"/>
                    <a:pt x="472" y="177"/>
                  </a:cubicBezTo>
                  <a:cubicBezTo>
                    <a:pt x="472" y="176"/>
                    <a:pt x="472" y="176"/>
                    <a:pt x="472" y="176"/>
                  </a:cubicBezTo>
                  <a:cubicBezTo>
                    <a:pt x="472" y="175"/>
                    <a:pt x="473" y="175"/>
                    <a:pt x="473" y="174"/>
                  </a:cubicBezTo>
                  <a:cubicBezTo>
                    <a:pt x="473" y="174"/>
                    <a:pt x="473" y="174"/>
                    <a:pt x="473" y="174"/>
                  </a:cubicBezTo>
                  <a:cubicBezTo>
                    <a:pt x="474" y="173"/>
                    <a:pt x="474" y="173"/>
                    <a:pt x="474" y="173"/>
                  </a:cubicBezTo>
                  <a:cubicBezTo>
                    <a:pt x="474" y="172"/>
                    <a:pt x="474" y="172"/>
                    <a:pt x="474" y="172"/>
                  </a:cubicBezTo>
                  <a:cubicBezTo>
                    <a:pt x="474" y="171"/>
                    <a:pt x="474" y="171"/>
                    <a:pt x="474" y="170"/>
                  </a:cubicBezTo>
                  <a:cubicBezTo>
                    <a:pt x="475" y="170"/>
                    <a:pt x="475" y="170"/>
                    <a:pt x="475" y="170"/>
                  </a:cubicBezTo>
                  <a:cubicBezTo>
                    <a:pt x="475" y="169"/>
                    <a:pt x="475" y="169"/>
                    <a:pt x="475" y="169"/>
                  </a:cubicBezTo>
                  <a:cubicBezTo>
                    <a:pt x="475" y="168"/>
                    <a:pt x="475" y="168"/>
                    <a:pt x="475" y="167"/>
                  </a:cubicBezTo>
                  <a:cubicBezTo>
                    <a:pt x="476" y="167"/>
                    <a:pt x="476" y="167"/>
                    <a:pt x="476" y="166"/>
                  </a:cubicBezTo>
                  <a:cubicBezTo>
                    <a:pt x="476" y="165"/>
                    <a:pt x="476" y="165"/>
                    <a:pt x="476" y="165"/>
                  </a:cubicBezTo>
                  <a:cubicBezTo>
                    <a:pt x="477" y="164"/>
                    <a:pt x="477" y="164"/>
                    <a:pt x="477" y="164"/>
                  </a:cubicBezTo>
                  <a:cubicBezTo>
                    <a:pt x="477" y="164"/>
                    <a:pt x="477" y="163"/>
                    <a:pt x="477" y="163"/>
                  </a:cubicBezTo>
                  <a:cubicBezTo>
                    <a:pt x="477" y="163"/>
                    <a:pt x="477" y="162"/>
                    <a:pt x="477" y="162"/>
                  </a:cubicBezTo>
                  <a:cubicBezTo>
                    <a:pt x="477" y="161"/>
                    <a:pt x="477" y="161"/>
                    <a:pt x="477" y="161"/>
                  </a:cubicBezTo>
                  <a:cubicBezTo>
                    <a:pt x="478" y="160"/>
                    <a:pt x="478" y="160"/>
                    <a:pt x="478" y="160"/>
                  </a:cubicBezTo>
                  <a:cubicBezTo>
                    <a:pt x="478" y="160"/>
                    <a:pt x="478" y="160"/>
                    <a:pt x="478" y="160"/>
                  </a:cubicBezTo>
                  <a:cubicBezTo>
                    <a:pt x="478" y="159"/>
                    <a:pt x="478" y="159"/>
                    <a:pt x="478" y="159"/>
                  </a:cubicBezTo>
                  <a:cubicBezTo>
                    <a:pt x="478" y="158"/>
                    <a:pt x="478" y="158"/>
                    <a:pt x="478" y="157"/>
                  </a:cubicBezTo>
                  <a:cubicBezTo>
                    <a:pt x="478" y="157"/>
                    <a:pt x="479" y="156"/>
                    <a:pt x="479" y="156"/>
                  </a:cubicBezTo>
                  <a:cubicBezTo>
                    <a:pt x="479" y="155"/>
                    <a:pt x="479" y="155"/>
                    <a:pt x="479" y="154"/>
                  </a:cubicBezTo>
                  <a:cubicBezTo>
                    <a:pt x="479" y="154"/>
                    <a:pt x="479" y="153"/>
                    <a:pt x="479" y="152"/>
                  </a:cubicBezTo>
                  <a:cubicBezTo>
                    <a:pt x="479" y="152"/>
                    <a:pt x="479" y="152"/>
                    <a:pt x="480" y="152"/>
                  </a:cubicBezTo>
                  <a:cubicBezTo>
                    <a:pt x="480" y="151"/>
                    <a:pt x="480" y="151"/>
                    <a:pt x="480" y="150"/>
                  </a:cubicBezTo>
                  <a:cubicBezTo>
                    <a:pt x="480" y="150"/>
                    <a:pt x="480" y="149"/>
                    <a:pt x="480" y="148"/>
                  </a:cubicBezTo>
                  <a:cubicBezTo>
                    <a:pt x="480" y="147"/>
                    <a:pt x="480" y="146"/>
                    <a:pt x="480" y="145"/>
                  </a:cubicBezTo>
                  <a:cubicBezTo>
                    <a:pt x="480" y="144"/>
                    <a:pt x="480" y="144"/>
                    <a:pt x="480" y="144"/>
                  </a:cubicBezTo>
                  <a:cubicBezTo>
                    <a:pt x="480" y="144"/>
                    <a:pt x="480" y="144"/>
                    <a:pt x="480" y="144"/>
                  </a:cubicBezTo>
                  <a:cubicBezTo>
                    <a:pt x="480" y="143"/>
                    <a:pt x="480" y="143"/>
                    <a:pt x="480" y="143"/>
                  </a:cubicBezTo>
                  <a:cubicBezTo>
                    <a:pt x="480" y="142"/>
                    <a:pt x="480" y="142"/>
                    <a:pt x="480" y="142"/>
                  </a:cubicBezTo>
                  <a:cubicBezTo>
                    <a:pt x="480" y="141"/>
                    <a:pt x="480" y="141"/>
                    <a:pt x="480" y="141"/>
                  </a:cubicBezTo>
                  <a:cubicBezTo>
                    <a:pt x="480" y="140"/>
                    <a:pt x="480" y="140"/>
                    <a:pt x="480" y="140"/>
                  </a:cubicBezTo>
                  <a:cubicBezTo>
                    <a:pt x="480" y="140"/>
                    <a:pt x="480" y="140"/>
                    <a:pt x="480" y="140"/>
                  </a:cubicBezTo>
                  <a:cubicBezTo>
                    <a:pt x="480" y="139"/>
                    <a:pt x="480" y="139"/>
                    <a:pt x="480" y="139"/>
                  </a:cubicBezTo>
                  <a:cubicBezTo>
                    <a:pt x="480" y="138"/>
                    <a:pt x="480" y="138"/>
                    <a:pt x="480" y="138"/>
                  </a:cubicBezTo>
                  <a:cubicBezTo>
                    <a:pt x="480" y="138"/>
                    <a:pt x="480" y="138"/>
                    <a:pt x="480" y="137"/>
                  </a:cubicBezTo>
                  <a:cubicBezTo>
                    <a:pt x="480" y="137"/>
                    <a:pt x="480" y="136"/>
                    <a:pt x="480" y="135"/>
                  </a:cubicBezTo>
                  <a:cubicBezTo>
                    <a:pt x="480" y="135"/>
                    <a:pt x="479" y="134"/>
                    <a:pt x="479" y="133"/>
                  </a:cubicBezTo>
                  <a:cubicBezTo>
                    <a:pt x="479" y="132"/>
                    <a:pt x="479" y="132"/>
                    <a:pt x="479" y="132"/>
                  </a:cubicBezTo>
                  <a:cubicBezTo>
                    <a:pt x="479" y="132"/>
                    <a:pt x="479" y="131"/>
                    <a:pt x="479" y="131"/>
                  </a:cubicBezTo>
                  <a:cubicBezTo>
                    <a:pt x="478" y="130"/>
                    <a:pt x="478" y="130"/>
                    <a:pt x="477" y="129"/>
                  </a:cubicBezTo>
                  <a:cubicBezTo>
                    <a:pt x="477" y="128"/>
                    <a:pt x="476" y="127"/>
                    <a:pt x="476" y="125"/>
                  </a:cubicBezTo>
                  <a:cubicBezTo>
                    <a:pt x="475" y="124"/>
                    <a:pt x="475" y="124"/>
                    <a:pt x="475" y="124"/>
                  </a:cubicBezTo>
                  <a:cubicBezTo>
                    <a:pt x="474" y="124"/>
                    <a:pt x="474" y="124"/>
                    <a:pt x="474" y="124"/>
                  </a:cubicBezTo>
                  <a:cubicBezTo>
                    <a:pt x="474" y="123"/>
                    <a:pt x="474" y="123"/>
                    <a:pt x="474" y="123"/>
                  </a:cubicBezTo>
                  <a:cubicBezTo>
                    <a:pt x="473" y="122"/>
                    <a:pt x="473" y="122"/>
                    <a:pt x="473" y="122"/>
                  </a:cubicBezTo>
                  <a:cubicBezTo>
                    <a:pt x="472" y="122"/>
                    <a:pt x="472" y="122"/>
                    <a:pt x="472" y="122"/>
                  </a:cubicBezTo>
                  <a:cubicBezTo>
                    <a:pt x="472" y="121"/>
                    <a:pt x="472" y="121"/>
                    <a:pt x="471" y="121"/>
                  </a:cubicBezTo>
                  <a:cubicBezTo>
                    <a:pt x="471" y="121"/>
                    <a:pt x="470" y="120"/>
                    <a:pt x="469" y="120"/>
                  </a:cubicBezTo>
                  <a:cubicBezTo>
                    <a:pt x="469" y="119"/>
                    <a:pt x="468" y="119"/>
                    <a:pt x="467" y="118"/>
                  </a:cubicBezTo>
                  <a:cubicBezTo>
                    <a:pt x="466" y="118"/>
                    <a:pt x="466" y="118"/>
                    <a:pt x="466" y="118"/>
                  </a:cubicBezTo>
                  <a:cubicBezTo>
                    <a:pt x="465" y="118"/>
                    <a:pt x="465" y="118"/>
                    <a:pt x="465" y="118"/>
                  </a:cubicBezTo>
                  <a:cubicBezTo>
                    <a:pt x="464" y="117"/>
                    <a:pt x="464" y="117"/>
                    <a:pt x="464" y="117"/>
                  </a:cubicBezTo>
                  <a:cubicBezTo>
                    <a:pt x="463" y="117"/>
                    <a:pt x="463" y="117"/>
                    <a:pt x="463" y="117"/>
                  </a:cubicBezTo>
                  <a:cubicBezTo>
                    <a:pt x="462" y="117"/>
                    <a:pt x="462" y="117"/>
                    <a:pt x="462" y="117"/>
                  </a:cubicBezTo>
                  <a:cubicBezTo>
                    <a:pt x="461" y="116"/>
                    <a:pt x="461" y="116"/>
                    <a:pt x="461" y="116"/>
                  </a:cubicBezTo>
                  <a:cubicBezTo>
                    <a:pt x="460" y="116"/>
                    <a:pt x="460" y="116"/>
                    <a:pt x="460" y="116"/>
                  </a:cubicBezTo>
                  <a:cubicBezTo>
                    <a:pt x="460" y="116"/>
                    <a:pt x="459" y="116"/>
                    <a:pt x="459" y="116"/>
                  </a:cubicBezTo>
                  <a:cubicBezTo>
                    <a:pt x="458" y="116"/>
                    <a:pt x="458" y="116"/>
                    <a:pt x="458" y="116"/>
                  </a:cubicBezTo>
                  <a:cubicBezTo>
                    <a:pt x="457" y="116"/>
                    <a:pt x="457" y="116"/>
                    <a:pt x="457" y="116"/>
                  </a:cubicBezTo>
                  <a:cubicBezTo>
                    <a:pt x="456" y="116"/>
                    <a:pt x="456" y="116"/>
                    <a:pt x="455" y="116"/>
                  </a:cubicBezTo>
                  <a:cubicBezTo>
                    <a:pt x="455" y="116"/>
                    <a:pt x="455" y="116"/>
                    <a:pt x="454" y="116"/>
                  </a:cubicBezTo>
                  <a:cubicBezTo>
                    <a:pt x="453" y="116"/>
                    <a:pt x="453" y="116"/>
                    <a:pt x="453" y="116"/>
                  </a:cubicBezTo>
                  <a:cubicBezTo>
                    <a:pt x="452" y="116"/>
                    <a:pt x="452" y="116"/>
                    <a:pt x="452" y="116"/>
                  </a:cubicBezTo>
                  <a:cubicBezTo>
                    <a:pt x="451" y="116"/>
                    <a:pt x="451" y="116"/>
                    <a:pt x="451" y="116"/>
                  </a:cubicBezTo>
                  <a:cubicBezTo>
                    <a:pt x="451" y="116"/>
                    <a:pt x="451" y="116"/>
                    <a:pt x="450" y="116"/>
                  </a:cubicBezTo>
                  <a:cubicBezTo>
                    <a:pt x="449" y="116"/>
                    <a:pt x="448" y="116"/>
                    <a:pt x="447" y="116"/>
                  </a:cubicBezTo>
                  <a:cubicBezTo>
                    <a:pt x="446" y="116"/>
                    <a:pt x="445" y="116"/>
                    <a:pt x="444" y="116"/>
                  </a:cubicBezTo>
                  <a:cubicBezTo>
                    <a:pt x="443" y="116"/>
                    <a:pt x="442" y="116"/>
                    <a:pt x="441" y="116"/>
                  </a:cubicBezTo>
                  <a:cubicBezTo>
                    <a:pt x="440" y="117"/>
                    <a:pt x="438" y="117"/>
                    <a:pt x="437" y="117"/>
                  </a:cubicBezTo>
                  <a:cubicBezTo>
                    <a:pt x="436" y="117"/>
                    <a:pt x="436" y="117"/>
                    <a:pt x="436" y="117"/>
                  </a:cubicBezTo>
                  <a:cubicBezTo>
                    <a:pt x="436" y="117"/>
                    <a:pt x="435" y="117"/>
                    <a:pt x="434" y="118"/>
                  </a:cubicBezTo>
                  <a:cubicBezTo>
                    <a:pt x="434" y="118"/>
                    <a:pt x="433" y="118"/>
                    <a:pt x="432" y="118"/>
                  </a:cubicBezTo>
                  <a:cubicBezTo>
                    <a:pt x="431" y="118"/>
                    <a:pt x="430" y="119"/>
                    <a:pt x="428" y="119"/>
                  </a:cubicBezTo>
                  <a:cubicBezTo>
                    <a:pt x="427" y="119"/>
                    <a:pt x="427" y="119"/>
                    <a:pt x="427" y="119"/>
                  </a:cubicBezTo>
                  <a:cubicBezTo>
                    <a:pt x="426" y="119"/>
                    <a:pt x="426" y="120"/>
                    <a:pt x="425" y="120"/>
                  </a:cubicBezTo>
                  <a:cubicBezTo>
                    <a:pt x="425" y="120"/>
                    <a:pt x="424" y="120"/>
                    <a:pt x="424" y="120"/>
                  </a:cubicBezTo>
                  <a:cubicBezTo>
                    <a:pt x="423" y="120"/>
                    <a:pt x="422" y="121"/>
                    <a:pt x="421" y="121"/>
                  </a:cubicBezTo>
                  <a:cubicBezTo>
                    <a:pt x="421" y="121"/>
                    <a:pt x="420" y="121"/>
                    <a:pt x="419" y="121"/>
                  </a:cubicBezTo>
                  <a:cubicBezTo>
                    <a:pt x="419" y="122"/>
                    <a:pt x="418" y="122"/>
                    <a:pt x="418" y="122"/>
                  </a:cubicBezTo>
                  <a:cubicBezTo>
                    <a:pt x="417" y="122"/>
                    <a:pt x="417" y="122"/>
                    <a:pt x="416" y="122"/>
                  </a:cubicBezTo>
                  <a:cubicBezTo>
                    <a:pt x="415" y="123"/>
                    <a:pt x="415" y="123"/>
                    <a:pt x="414" y="123"/>
                  </a:cubicBezTo>
                  <a:cubicBezTo>
                    <a:pt x="258" y="174"/>
                    <a:pt x="258" y="174"/>
                    <a:pt x="258" y="174"/>
                  </a:cubicBezTo>
                  <a:cubicBezTo>
                    <a:pt x="244" y="179"/>
                    <a:pt x="232" y="185"/>
                    <a:pt x="223" y="193"/>
                  </a:cubicBezTo>
                  <a:cubicBezTo>
                    <a:pt x="213" y="201"/>
                    <a:pt x="205" y="210"/>
                    <a:pt x="200" y="220"/>
                  </a:cubicBezTo>
                  <a:cubicBezTo>
                    <a:pt x="195" y="230"/>
                    <a:pt x="193" y="240"/>
                    <a:pt x="193" y="251"/>
                  </a:cubicBezTo>
                  <a:cubicBezTo>
                    <a:pt x="193" y="262"/>
                    <a:pt x="196" y="273"/>
                    <a:pt x="202" y="284"/>
                  </a:cubicBezTo>
                  <a:cubicBezTo>
                    <a:pt x="273" y="406"/>
                    <a:pt x="273" y="406"/>
                    <a:pt x="273" y="406"/>
                  </a:cubicBezTo>
                  <a:cubicBezTo>
                    <a:pt x="277" y="414"/>
                    <a:pt x="280" y="421"/>
                    <a:pt x="282" y="426"/>
                  </a:cubicBezTo>
                  <a:cubicBezTo>
                    <a:pt x="283" y="432"/>
                    <a:pt x="284" y="437"/>
                    <a:pt x="283" y="441"/>
                  </a:cubicBezTo>
                  <a:cubicBezTo>
                    <a:pt x="282" y="445"/>
                    <a:pt x="281" y="448"/>
                    <a:pt x="278" y="451"/>
                  </a:cubicBezTo>
                  <a:cubicBezTo>
                    <a:pt x="276" y="453"/>
                    <a:pt x="272" y="455"/>
                    <a:pt x="268" y="456"/>
                  </a:cubicBezTo>
                  <a:cubicBezTo>
                    <a:pt x="263" y="458"/>
                    <a:pt x="257" y="459"/>
                    <a:pt x="251" y="459"/>
                  </a:cubicBezTo>
                  <a:cubicBezTo>
                    <a:pt x="244" y="459"/>
                    <a:pt x="237" y="459"/>
                    <a:pt x="230" y="458"/>
                  </a:cubicBezTo>
                  <a:cubicBezTo>
                    <a:pt x="223" y="457"/>
                    <a:pt x="216" y="455"/>
                    <a:pt x="210" y="454"/>
                  </a:cubicBezTo>
                  <a:cubicBezTo>
                    <a:pt x="203" y="452"/>
                    <a:pt x="197" y="451"/>
                    <a:pt x="192" y="449"/>
                  </a:cubicBezTo>
                  <a:cubicBezTo>
                    <a:pt x="183" y="447"/>
                    <a:pt x="175" y="445"/>
                    <a:pt x="166" y="444"/>
                  </a:cubicBezTo>
                  <a:cubicBezTo>
                    <a:pt x="157" y="442"/>
                    <a:pt x="148" y="442"/>
                    <a:pt x="139" y="442"/>
                  </a:cubicBezTo>
                  <a:cubicBezTo>
                    <a:pt x="130" y="442"/>
                    <a:pt x="121" y="443"/>
                    <a:pt x="112" y="444"/>
                  </a:cubicBezTo>
                  <a:cubicBezTo>
                    <a:pt x="103" y="446"/>
                    <a:pt x="94" y="448"/>
                    <a:pt x="85" y="451"/>
                  </a:cubicBezTo>
                  <a:cubicBezTo>
                    <a:pt x="68" y="457"/>
                    <a:pt x="53" y="465"/>
                    <a:pt x="40" y="475"/>
                  </a:cubicBezTo>
                  <a:cubicBezTo>
                    <a:pt x="27" y="486"/>
                    <a:pt x="18" y="498"/>
                    <a:pt x="11" y="510"/>
                  </a:cubicBezTo>
                  <a:cubicBezTo>
                    <a:pt x="4" y="523"/>
                    <a:pt x="1" y="537"/>
                    <a:pt x="0" y="552"/>
                  </a:cubicBezTo>
                  <a:cubicBezTo>
                    <a:pt x="0" y="553"/>
                    <a:pt x="1" y="554"/>
                    <a:pt x="1" y="556"/>
                  </a:cubicBezTo>
                  <a:cubicBezTo>
                    <a:pt x="1" y="557"/>
                    <a:pt x="1" y="557"/>
                    <a:pt x="1" y="558"/>
                  </a:cubicBezTo>
                </a:path>
              </a:pathLst>
            </a:custGeom>
            <a:solidFill>
              <a:schemeClr val="accent3">
                <a:alpha val="8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750" dirty="0"/>
            </a:p>
          </p:txBody>
        </p:sp>
        <p:sp>
          <p:nvSpPr>
            <p:cNvPr id="32" name="Freeform 234">
              <a:extLst>
                <a:ext uri="{FF2B5EF4-FFF2-40B4-BE49-F238E27FC236}">
                  <a16:creationId xmlns:a16="http://schemas.microsoft.com/office/drawing/2014/main" id="{F8260C65-5A78-6348-9CDE-16643C7674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3201" y="3388195"/>
              <a:ext cx="1808958" cy="1221999"/>
            </a:xfrm>
            <a:custGeom>
              <a:avLst/>
              <a:gdLst>
                <a:gd name="T0" fmla="*/ 3 w 1187"/>
                <a:gd name="T1" fmla="*/ 574 h 756"/>
                <a:gd name="T2" fmla="*/ 9 w 1187"/>
                <a:gd name="T3" fmla="*/ 589 h 756"/>
                <a:gd name="T4" fmla="*/ 19 w 1187"/>
                <a:gd name="T5" fmla="*/ 606 h 756"/>
                <a:gd name="T6" fmla="*/ 28 w 1187"/>
                <a:gd name="T7" fmla="*/ 616 h 756"/>
                <a:gd name="T8" fmla="*/ 38 w 1187"/>
                <a:gd name="T9" fmla="*/ 626 h 756"/>
                <a:gd name="T10" fmla="*/ 72 w 1187"/>
                <a:gd name="T11" fmla="*/ 647 h 756"/>
                <a:gd name="T12" fmla="*/ 90 w 1187"/>
                <a:gd name="T13" fmla="*/ 653 h 756"/>
                <a:gd name="T14" fmla="*/ 122 w 1187"/>
                <a:gd name="T15" fmla="*/ 659 h 756"/>
                <a:gd name="T16" fmla="*/ 152 w 1187"/>
                <a:gd name="T17" fmla="*/ 660 h 756"/>
                <a:gd name="T18" fmla="*/ 168 w 1187"/>
                <a:gd name="T19" fmla="*/ 658 h 756"/>
                <a:gd name="T20" fmla="*/ 176 w 1187"/>
                <a:gd name="T21" fmla="*/ 657 h 756"/>
                <a:gd name="T22" fmla="*/ 191 w 1187"/>
                <a:gd name="T23" fmla="*/ 653 h 756"/>
                <a:gd name="T24" fmla="*/ 217 w 1187"/>
                <a:gd name="T25" fmla="*/ 642 h 756"/>
                <a:gd name="T26" fmla="*/ 236 w 1187"/>
                <a:gd name="T27" fmla="*/ 631 h 756"/>
                <a:gd name="T28" fmla="*/ 259 w 1187"/>
                <a:gd name="T29" fmla="*/ 608 h 756"/>
                <a:gd name="T30" fmla="*/ 271 w 1187"/>
                <a:gd name="T31" fmla="*/ 589 h 756"/>
                <a:gd name="T32" fmla="*/ 287 w 1187"/>
                <a:gd name="T33" fmla="*/ 564 h 756"/>
                <a:gd name="T34" fmla="*/ 306 w 1187"/>
                <a:gd name="T35" fmla="*/ 545 h 756"/>
                <a:gd name="T36" fmla="*/ 350 w 1187"/>
                <a:gd name="T37" fmla="*/ 548 h 756"/>
                <a:gd name="T38" fmla="*/ 363 w 1187"/>
                <a:gd name="T39" fmla="*/ 563 h 756"/>
                <a:gd name="T40" fmla="*/ 444 w 1187"/>
                <a:gd name="T41" fmla="*/ 704 h 756"/>
                <a:gd name="T42" fmla="*/ 452 w 1187"/>
                <a:gd name="T43" fmla="*/ 714 h 756"/>
                <a:gd name="T44" fmla="*/ 460 w 1187"/>
                <a:gd name="T45" fmla="*/ 723 h 756"/>
                <a:gd name="T46" fmla="*/ 484 w 1187"/>
                <a:gd name="T47" fmla="*/ 740 h 756"/>
                <a:gd name="T48" fmla="*/ 529 w 1187"/>
                <a:gd name="T49" fmla="*/ 755 h 756"/>
                <a:gd name="T50" fmla="*/ 560 w 1187"/>
                <a:gd name="T51" fmla="*/ 756 h 756"/>
                <a:gd name="T52" fmla="*/ 574 w 1187"/>
                <a:gd name="T53" fmla="*/ 754 h 756"/>
                <a:gd name="T54" fmla="*/ 579 w 1187"/>
                <a:gd name="T55" fmla="*/ 754 h 756"/>
                <a:gd name="T56" fmla="*/ 1138 w 1187"/>
                <a:gd name="T57" fmla="*/ 554 h 756"/>
                <a:gd name="T58" fmla="*/ 1156 w 1187"/>
                <a:gd name="T59" fmla="*/ 543 h 756"/>
                <a:gd name="T60" fmla="*/ 1173 w 1187"/>
                <a:gd name="T61" fmla="*/ 526 h 756"/>
                <a:gd name="T62" fmla="*/ 1182 w 1187"/>
                <a:gd name="T63" fmla="*/ 510 h 756"/>
                <a:gd name="T64" fmla="*/ 1173 w 1187"/>
                <a:gd name="T65" fmla="*/ 443 h 756"/>
                <a:gd name="T66" fmla="*/ 903 w 1187"/>
                <a:gd name="T67" fmla="*/ 39 h 756"/>
                <a:gd name="T68" fmla="*/ 896 w 1187"/>
                <a:gd name="T69" fmla="*/ 31 h 756"/>
                <a:gd name="T70" fmla="*/ 887 w 1187"/>
                <a:gd name="T71" fmla="*/ 24 h 756"/>
                <a:gd name="T72" fmla="*/ 796 w 1187"/>
                <a:gd name="T73" fmla="*/ 1 h 756"/>
                <a:gd name="T74" fmla="*/ 783 w 1187"/>
                <a:gd name="T75" fmla="*/ 3 h 756"/>
                <a:gd name="T76" fmla="*/ 771 w 1187"/>
                <a:gd name="T77" fmla="*/ 6 h 756"/>
                <a:gd name="T78" fmla="*/ 584 w 1187"/>
                <a:gd name="T79" fmla="*/ 71 h 756"/>
                <a:gd name="T80" fmla="*/ 576 w 1187"/>
                <a:gd name="T81" fmla="*/ 89 h 756"/>
                <a:gd name="T82" fmla="*/ 699 w 1187"/>
                <a:gd name="T83" fmla="*/ 158 h 756"/>
                <a:gd name="T84" fmla="*/ 654 w 1187"/>
                <a:gd name="T85" fmla="*/ 314 h 756"/>
                <a:gd name="T86" fmla="*/ 622 w 1187"/>
                <a:gd name="T87" fmla="*/ 321 h 756"/>
                <a:gd name="T88" fmla="*/ 603 w 1187"/>
                <a:gd name="T89" fmla="*/ 322 h 756"/>
                <a:gd name="T90" fmla="*/ 551 w 1187"/>
                <a:gd name="T91" fmla="*/ 315 h 756"/>
                <a:gd name="T92" fmla="*/ 498 w 1187"/>
                <a:gd name="T93" fmla="*/ 288 h 756"/>
                <a:gd name="T94" fmla="*/ 476 w 1187"/>
                <a:gd name="T95" fmla="*/ 264 h 756"/>
                <a:gd name="T96" fmla="*/ 461 w 1187"/>
                <a:gd name="T97" fmla="*/ 218 h 756"/>
                <a:gd name="T98" fmla="*/ 472 w 1187"/>
                <a:gd name="T99" fmla="*/ 176 h 756"/>
                <a:gd name="T100" fmla="*/ 476 w 1187"/>
                <a:gd name="T101" fmla="*/ 166 h 756"/>
                <a:gd name="T102" fmla="*/ 478 w 1187"/>
                <a:gd name="T103" fmla="*/ 157 h 756"/>
                <a:gd name="T104" fmla="*/ 480 w 1187"/>
                <a:gd name="T105" fmla="*/ 144 h 756"/>
                <a:gd name="T106" fmla="*/ 480 w 1187"/>
                <a:gd name="T107" fmla="*/ 135 h 756"/>
                <a:gd name="T108" fmla="*/ 473 w 1187"/>
                <a:gd name="T109" fmla="*/ 122 h 756"/>
                <a:gd name="T110" fmla="*/ 462 w 1187"/>
                <a:gd name="T111" fmla="*/ 117 h 756"/>
                <a:gd name="T112" fmla="*/ 452 w 1187"/>
                <a:gd name="T113" fmla="*/ 116 h 756"/>
                <a:gd name="T114" fmla="*/ 432 w 1187"/>
                <a:gd name="T115" fmla="*/ 118 h 756"/>
                <a:gd name="T116" fmla="*/ 414 w 1187"/>
                <a:gd name="T117" fmla="*/ 123 h 756"/>
                <a:gd name="T118" fmla="*/ 278 w 1187"/>
                <a:gd name="T119" fmla="*/ 451 h 756"/>
                <a:gd name="T120" fmla="*/ 85 w 1187"/>
                <a:gd name="T121" fmla="*/ 45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87" h="756">
                  <a:moveTo>
                    <a:pt x="1" y="558"/>
                  </a:moveTo>
                  <a:cubicBezTo>
                    <a:pt x="1" y="559"/>
                    <a:pt x="1" y="560"/>
                    <a:pt x="1" y="561"/>
                  </a:cubicBezTo>
                  <a:cubicBezTo>
                    <a:pt x="1" y="562"/>
                    <a:pt x="1" y="563"/>
                    <a:pt x="1" y="563"/>
                  </a:cubicBezTo>
                  <a:cubicBezTo>
                    <a:pt x="1" y="563"/>
                    <a:pt x="1" y="563"/>
                    <a:pt x="1" y="563"/>
                  </a:cubicBezTo>
                  <a:cubicBezTo>
                    <a:pt x="1" y="564"/>
                    <a:pt x="2" y="565"/>
                    <a:pt x="2" y="566"/>
                  </a:cubicBezTo>
                  <a:cubicBezTo>
                    <a:pt x="2" y="566"/>
                    <a:pt x="2" y="566"/>
                    <a:pt x="2" y="566"/>
                  </a:cubicBezTo>
                  <a:cubicBezTo>
                    <a:pt x="2" y="567"/>
                    <a:pt x="2" y="568"/>
                    <a:pt x="2" y="568"/>
                  </a:cubicBezTo>
                  <a:cubicBezTo>
                    <a:pt x="2" y="569"/>
                    <a:pt x="3" y="570"/>
                    <a:pt x="3" y="571"/>
                  </a:cubicBezTo>
                  <a:cubicBezTo>
                    <a:pt x="3" y="572"/>
                    <a:pt x="3" y="573"/>
                    <a:pt x="3" y="574"/>
                  </a:cubicBezTo>
                  <a:cubicBezTo>
                    <a:pt x="3" y="574"/>
                    <a:pt x="3" y="574"/>
                    <a:pt x="3" y="574"/>
                  </a:cubicBezTo>
                  <a:cubicBezTo>
                    <a:pt x="4" y="575"/>
                    <a:pt x="4" y="576"/>
                    <a:pt x="4" y="577"/>
                  </a:cubicBezTo>
                  <a:cubicBezTo>
                    <a:pt x="4" y="577"/>
                    <a:pt x="4" y="577"/>
                    <a:pt x="4" y="577"/>
                  </a:cubicBezTo>
                  <a:cubicBezTo>
                    <a:pt x="4" y="577"/>
                    <a:pt x="5" y="578"/>
                    <a:pt x="5" y="579"/>
                  </a:cubicBezTo>
                  <a:cubicBezTo>
                    <a:pt x="5" y="579"/>
                    <a:pt x="5" y="580"/>
                    <a:pt x="5" y="581"/>
                  </a:cubicBezTo>
                  <a:cubicBezTo>
                    <a:pt x="6" y="581"/>
                    <a:pt x="6" y="582"/>
                    <a:pt x="6" y="582"/>
                  </a:cubicBezTo>
                  <a:cubicBezTo>
                    <a:pt x="6" y="583"/>
                    <a:pt x="6" y="583"/>
                    <a:pt x="7" y="584"/>
                  </a:cubicBezTo>
                  <a:cubicBezTo>
                    <a:pt x="7" y="585"/>
                    <a:pt x="8" y="586"/>
                    <a:pt x="8" y="588"/>
                  </a:cubicBezTo>
                  <a:cubicBezTo>
                    <a:pt x="8" y="588"/>
                    <a:pt x="9" y="589"/>
                    <a:pt x="9" y="589"/>
                  </a:cubicBezTo>
                  <a:cubicBezTo>
                    <a:pt x="10" y="591"/>
                    <a:pt x="11" y="592"/>
                    <a:pt x="11" y="594"/>
                  </a:cubicBezTo>
                  <a:cubicBezTo>
                    <a:pt x="12" y="595"/>
                    <a:pt x="12" y="595"/>
                    <a:pt x="12" y="595"/>
                  </a:cubicBezTo>
                  <a:cubicBezTo>
                    <a:pt x="12" y="596"/>
                    <a:pt x="13" y="596"/>
                    <a:pt x="13" y="597"/>
                  </a:cubicBezTo>
                  <a:cubicBezTo>
                    <a:pt x="13" y="597"/>
                    <a:pt x="14" y="598"/>
                    <a:pt x="14" y="599"/>
                  </a:cubicBezTo>
                  <a:cubicBezTo>
                    <a:pt x="15" y="599"/>
                    <a:pt x="15" y="600"/>
                    <a:pt x="16" y="601"/>
                  </a:cubicBezTo>
                  <a:cubicBezTo>
                    <a:pt x="16" y="602"/>
                    <a:pt x="16" y="602"/>
                    <a:pt x="16" y="602"/>
                  </a:cubicBezTo>
                  <a:cubicBezTo>
                    <a:pt x="16" y="602"/>
                    <a:pt x="17" y="602"/>
                    <a:pt x="17" y="603"/>
                  </a:cubicBezTo>
                  <a:cubicBezTo>
                    <a:pt x="17" y="603"/>
                    <a:pt x="17" y="604"/>
                    <a:pt x="18" y="604"/>
                  </a:cubicBezTo>
                  <a:cubicBezTo>
                    <a:pt x="18" y="605"/>
                    <a:pt x="19" y="605"/>
                    <a:pt x="19" y="606"/>
                  </a:cubicBezTo>
                  <a:cubicBezTo>
                    <a:pt x="20" y="607"/>
                    <a:pt x="20" y="607"/>
                    <a:pt x="20" y="607"/>
                  </a:cubicBezTo>
                  <a:cubicBezTo>
                    <a:pt x="20" y="607"/>
                    <a:pt x="20" y="607"/>
                    <a:pt x="20" y="608"/>
                  </a:cubicBezTo>
                  <a:cubicBezTo>
                    <a:pt x="21" y="608"/>
                    <a:pt x="21" y="609"/>
                    <a:pt x="21" y="609"/>
                  </a:cubicBezTo>
                  <a:cubicBezTo>
                    <a:pt x="22" y="610"/>
                    <a:pt x="22" y="610"/>
                    <a:pt x="23" y="611"/>
                  </a:cubicBezTo>
                  <a:cubicBezTo>
                    <a:pt x="24" y="612"/>
                    <a:pt x="24" y="612"/>
                    <a:pt x="24" y="612"/>
                  </a:cubicBezTo>
                  <a:cubicBezTo>
                    <a:pt x="24" y="613"/>
                    <a:pt x="24" y="613"/>
                    <a:pt x="24" y="613"/>
                  </a:cubicBezTo>
                  <a:cubicBezTo>
                    <a:pt x="25" y="613"/>
                    <a:pt x="25" y="613"/>
                    <a:pt x="25" y="614"/>
                  </a:cubicBezTo>
                  <a:cubicBezTo>
                    <a:pt x="26" y="614"/>
                    <a:pt x="26" y="615"/>
                    <a:pt x="27" y="616"/>
                  </a:cubicBezTo>
                  <a:cubicBezTo>
                    <a:pt x="28" y="616"/>
                    <a:pt x="28" y="616"/>
                    <a:pt x="28" y="616"/>
                  </a:cubicBezTo>
                  <a:cubicBezTo>
                    <a:pt x="28" y="617"/>
                    <a:pt x="28" y="617"/>
                    <a:pt x="28" y="617"/>
                  </a:cubicBezTo>
                  <a:cubicBezTo>
                    <a:pt x="29" y="618"/>
                    <a:pt x="29" y="618"/>
                    <a:pt x="30" y="618"/>
                  </a:cubicBezTo>
                  <a:cubicBezTo>
                    <a:pt x="30" y="619"/>
                    <a:pt x="31" y="619"/>
                    <a:pt x="31" y="620"/>
                  </a:cubicBezTo>
                  <a:cubicBezTo>
                    <a:pt x="32" y="621"/>
                    <a:pt x="32" y="621"/>
                    <a:pt x="32" y="621"/>
                  </a:cubicBezTo>
                  <a:cubicBezTo>
                    <a:pt x="33" y="622"/>
                    <a:pt x="33" y="622"/>
                    <a:pt x="33" y="622"/>
                  </a:cubicBezTo>
                  <a:cubicBezTo>
                    <a:pt x="34" y="623"/>
                    <a:pt x="34" y="623"/>
                    <a:pt x="34" y="623"/>
                  </a:cubicBezTo>
                  <a:cubicBezTo>
                    <a:pt x="35" y="624"/>
                    <a:pt x="35" y="624"/>
                    <a:pt x="35" y="624"/>
                  </a:cubicBezTo>
                  <a:cubicBezTo>
                    <a:pt x="36" y="624"/>
                    <a:pt x="36" y="625"/>
                    <a:pt x="37" y="625"/>
                  </a:cubicBezTo>
                  <a:cubicBezTo>
                    <a:pt x="37" y="625"/>
                    <a:pt x="38" y="626"/>
                    <a:pt x="38" y="626"/>
                  </a:cubicBezTo>
                  <a:cubicBezTo>
                    <a:pt x="39" y="627"/>
                    <a:pt x="39" y="627"/>
                    <a:pt x="40" y="628"/>
                  </a:cubicBezTo>
                  <a:cubicBezTo>
                    <a:pt x="41" y="628"/>
                    <a:pt x="41" y="629"/>
                    <a:pt x="42" y="629"/>
                  </a:cubicBezTo>
                  <a:cubicBezTo>
                    <a:pt x="42" y="630"/>
                    <a:pt x="43" y="630"/>
                    <a:pt x="43" y="630"/>
                  </a:cubicBezTo>
                  <a:cubicBezTo>
                    <a:pt x="44" y="631"/>
                    <a:pt x="44" y="631"/>
                    <a:pt x="45" y="631"/>
                  </a:cubicBezTo>
                  <a:cubicBezTo>
                    <a:pt x="45" y="632"/>
                    <a:pt x="46" y="632"/>
                    <a:pt x="46" y="632"/>
                  </a:cubicBezTo>
                  <a:cubicBezTo>
                    <a:pt x="47" y="633"/>
                    <a:pt x="47" y="633"/>
                    <a:pt x="48" y="633"/>
                  </a:cubicBezTo>
                  <a:cubicBezTo>
                    <a:pt x="50" y="635"/>
                    <a:pt x="53" y="637"/>
                    <a:pt x="55" y="638"/>
                  </a:cubicBezTo>
                  <a:cubicBezTo>
                    <a:pt x="58" y="640"/>
                    <a:pt x="60" y="641"/>
                    <a:pt x="63" y="642"/>
                  </a:cubicBezTo>
                  <a:cubicBezTo>
                    <a:pt x="66" y="644"/>
                    <a:pt x="69" y="645"/>
                    <a:pt x="72" y="647"/>
                  </a:cubicBezTo>
                  <a:cubicBezTo>
                    <a:pt x="75" y="648"/>
                    <a:pt x="78" y="649"/>
                    <a:pt x="81" y="650"/>
                  </a:cubicBezTo>
                  <a:cubicBezTo>
                    <a:pt x="81" y="650"/>
                    <a:pt x="82" y="651"/>
                    <a:pt x="82" y="651"/>
                  </a:cubicBezTo>
                  <a:cubicBezTo>
                    <a:pt x="83" y="651"/>
                    <a:pt x="83" y="651"/>
                    <a:pt x="84" y="651"/>
                  </a:cubicBezTo>
                  <a:cubicBezTo>
                    <a:pt x="84" y="651"/>
                    <a:pt x="85" y="652"/>
                    <a:pt x="85" y="652"/>
                  </a:cubicBezTo>
                  <a:cubicBezTo>
                    <a:pt x="86" y="652"/>
                    <a:pt x="86" y="652"/>
                    <a:pt x="87" y="652"/>
                  </a:cubicBezTo>
                  <a:cubicBezTo>
                    <a:pt x="87" y="652"/>
                    <a:pt x="87" y="652"/>
                    <a:pt x="87" y="652"/>
                  </a:cubicBezTo>
                  <a:cubicBezTo>
                    <a:pt x="88" y="653"/>
                    <a:pt x="88" y="653"/>
                    <a:pt x="88" y="653"/>
                  </a:cubicBezTo>
                  <a:cubicBezTo>
                    <a:pt x="89" y="653"/>
                    <a:pt x="89" y="653"/>
                    <a:pt x="89" y="653"/>
                  </a:cubicBezTo>
                  <a:cubicBezTo>
                    <a:pt x="90" y="653"/>
                    <a:pt x="90" y="653"/>
                    <a:pt x="90" y="653"/>
                  </a:cubicBezTo>
                  <a:cubicBezTo>
                    <a:pt x="90" y="653"/>
                    <a:pt x="91" y="653"/>
                    <a:pt x="91" y="654"/>
                  </a:cubicBezTo>
                  <a:cubicBezTo>
                    <a:pt x="92" y="654"/>
                    <a:pt x="92" y="654"/>
                    <a:pt x="93" y="654"/>
                  </a:cubicBezTo>
                  <a:cubicBezTo>
                    <a:pt x="93" y="654"/>
                    <a:pt x="94" y="654"/>
                    <a:pt x="94" y="654"/>
                  </a:cubicBezTo>
                  <a:cubicBezTo>
                    <a:pt x="95" y="655"/>
                    <a:pt x="95" y="655"/>
                    <a:pt x="96" y="655"/>
                  </a:cubicBezTo>
                  <a:cubicBezTo>
                    <a:pt x="99" y="656"/>
                    <a:pt x="103" y="656"/>
                    <a:pt x="106" y="657"/>
                  </a:cubicBezTo>
                  <a:cubicBezTo>
                    <a:pt x="106" y="657"/>
                    <a:pt x="106" y="657"/>
                    <a:pt x="106" y="657"/>
                  </a:cubicBezTo>
                  <a:cubicBezTo>
                    <a:pt x="106" y="657"/>
                    <a:pt x="106" y="657"/>
                    <a:pt x="106" y="657"/>
                  </a:cubicBezTo>
                  <a:cubicBezTo>
                    <a:pt x="110" y="658"/>
                    <a:pt x="113" y="658"/>
                    <a:pt x="117" y="659"/>
                  </a:cubicBezTo>
                  <a:cubicBezTo>
                    <a:pt x="118" y="659"/>
                    <a:pt x="120" y="659"/>
                    <a:pt x="122" y="659"/>
                  </a:cubicBezTo>
                  <a:cubicBezTo>
                    <a:pt x="123" y="659"/>
                    <a:pt x="124" y="660"/>
                    <a:pt x="124" y="660"/>
                  </a:cubicBezTo>
                  <a:cubicBezTo>
                    <a:pt x="125" y="660"/>
                    <a:pt x="127" y="660"/>
                    <a:pt x="128" y="660"/>
                  </a:cubicBezTo>
                  <a:cubicBezTo>
                    <a:pt x="131" y="660"/>
                    <a:pt x="135" y="660"/>
                    <a:pt x="139" y="660"/>
                  </a:cubicBezTo>
                  <a:cubicBezTo>
                    <a:pt x="140" y="660"/>
                    <a:pt x="140" y="660"/>
                    <a:pt x="141" y="660"/>
                  </a:cubicBezTo>
                  <a:cubicBezTo>
                    <a:pt x="141" y="660"/>
                    <a:pt x="142" y="660"/>
                    <a:pt x="143" y="660"/>
                  </a:cubicBezTo>
                  <a:cubicBezTo>
                    <a:pt x="144" y="660"/>
                    <a:pt x="144" y="660"/>
                    <a:pt x="145" y="660"/>
                  </a:cubicBezTo>
                  <a:cubicBezTo>
                    <a:pt x="146" y="660"/>
                    <a:pt x="147" y="660"/>
                    <a:pt x="148" y="660"/>
                  </a:cubicBezTo>
                  <a:cubicBezTo>
                    <a:pt x="149" y="660"/>
                    <a:pt x="149" y="660"/>
                    <a:pt x="150" y="660"/>
                  </a:cubicBezTo>
                  <a:cubicBezTo>
                    <a:pt x="151" y="660"/>
                    <a:pt x="151" y="660"/>
                    <a:pt x="152" y="660"/>
                  </a:cubicBezTo>
                  <a:cubicBezTo>
                    <a:pt x="153" y="660"/>
                    <a:pt x="153" y="660"/>
                    <a:pt x="154" y="660"/>
                  </a:cubicBezTo>
                  <a:cubicBezTo>
                    <a:pt x="155" y="660"/>
                    <a:pt x="156" y="660"/>
                    <a:pt x="157" y="660"/>
                  </a:cubicBezTo>
                  <a:cubicBezTo>
                    <a:pt x="157" y="660"/>
                    <a:pt x="158" y="659"/>
                    <a:pt x="158" y="659"/>
                  </a:cubicBezTo>
                  <a:cubicBezTo>
                    <a:pt x="159" y="659"/>
                    <a:pt x="160" y="659"/>
                    <a:pt x="160" y="659"/>
                  </a:cubicBezTo>
                  <a:cubicBezTo>
                    <a:pt x="161" y="659"/>
                    <a:pt x="162" y="659"/>
                    <a:pt x="163" y="659"/>
                  </a:cubicBezTo>
                  <a:cubicBezTo>
                    <a:pt x="164" y="659"/>
                    <a:pt x="165" y="659"/>
                    <a:pt x="166" y="658"/>
                  </a:cubicBezTo>
                  <a:cubicBezTo>
                    <a:pt x="167" y="658"/>
                    <a:pt x="167" y="658"/>
                    <a:pt x="167" y="658"/>
                  </a:cubicBezTo>
                  <a:cubicBezTo>
                    <a:pt x="167" y="658"/>
                    <a:pt x="167" y="658"/>
                    <a:pt x="167" y="658"/>
                  </a:cubicBezTo>
                  <a:cubicBezTo>
                    <a:pt x="168" y="658"/>
                    <a:pt x="168" y="658"/>
                    <a:pt x="168" y="658"/>
                  </a:cubicBezTo>
                  <a:cubicBezTo>
                    <a:pt x="169" y="658"/>
                    <a:pt x="169" y="658"/>
                    <a:pt x="169" y="658"/>
                  </a:cubicBezTo>
                  <a:cubicBezTo>
                    <a:pt x="170" y="658"/>
                    <a:pt x="170" y="658"/>
                    <a:pt x="170" y="658"/>
                  </a:cubicBezTo>
                  <a:cubicBezTo>
                    <a:pt x="171" y="658"/>
                    <a:pt x="171" y="658"/>
                    <a:pt x="171" y="658"/>
                  </a:cubicBezTo>
                  <a:cubicBezTo>
                    <a:pt x="172" y="657"/>
                    <a:pt x="172" y="657"/>
                    <a:pt x="172" y="657"/>
                  </a:cubicBezTo>
                  <a:cubicBezTo>
                    <a:pt x="173" y="657"/>
                    <a:pt x="173" y="657"/>
                    <a:pt x="173" y="657"/>
                  </a:cubicBezTo>
                  <a:cubicBezTo>
                    <a:pt x="174" y="657"/>
                    <a:pt x="174" y="657"/>
                    <a:pt x="174" y="657"/>
                  </a:cubicBezTo>
                  <a:cubicBezTo>
                    <a:pt x="174" y="657"/>
                    <a:pt x="174" y="657"/>
                    <a:pt x="174" y="657"/>
                  </a:cubicBezTo>
                  <a:cubicBezTo>
                    <a:pt x="175" y="657"/>
                    <a:pt x="175" y="657"/>
                    <a:pt x="175" y="657"/>
                  </a:cubicBezTo>
                  <a:cubicBezTo>
                    <a:pt x="176" y="657"/>
                    <a:pt x="176" y="657"/>
                    <a:pt x="176" y="657"/>
                  </a:cubicBezTo>
                  <a:cubicBezTo>
                    <a:pt x="176" y="657"/>
                    <a:pt x="177" y="656"/>
                    <a:pt x="177" y="656"/>
                  </a:cubicBezTo>
                  <a:cubicBezTo>
                    <a:pt x="177" y="656"/>
                    <a:pt x="178" y="656"/>
                    <a:pt x="178" y="656"/>
                  </a:cubicBezTo>
                  <a:cubicBezTo>
                    <a:pt x="179" y="656"/>
                    <a:pt x="179" y="656"/>
                    <a:pt x="180" y="656"/>
                  </a:cubicBezTo>
                  <a:cubicBezTo>
                    <a:pt x="181" y="655"/>
                    <a:pt x="182" y="655"/>
                    <a:pt x="183" y="655"/>
                  </a:cubicBezTo>
                  <a:cubicBezTo>
                    <a:pt x="183" y="655"/>
                    <a:pt x="184" y="655"/>
                    <a:pt x="184" y="655"/>
                  </a:cubicBezTo>
                  <a:cubicBezTo>
                    <a:pt x="184" y="655"/>
                    <a:pt x="185" y="654"/>
                    <a:pt x="185" y="654"/>
                  </a:cubicBezTo>
                  <a:cubicBezTo>
                    <a:pt x="186" y="654"/>
                    <a:pt x="186" y="654"/>
                    <a:pt x="187" y="654"/>
                  </a:cubicBezTo>
                  <a:cubicBezTo>
                    <a:pt x="188" y="654"/>
                    <a:pt x="189" y="653"/>
                    <a:pt x="190" y="653"/>
                  </a:cubicBezTo>
                  <a:cubicBezTo>
                    <a:pt x="190" y="653"/>
                    <a:pt x="191" y="653"/>
                    <a:pt x="191" y="653"/>
                  </a:cubicBezTo>
                  <a:cubicBezTo>
                    <a:pt x="192" y="652"/>
                    <a:pt x="193" y="652"/>
                    <a:pt x="193" y="652"/>
                  </a:cubicBezTo>
                  <a:cubicBezTo>
                    <a:pt x="194" y="652"/>
                    <a:pt x="194" y="652"/>
                    <a:pt x="195" y="652"/>
                  </a:cubicBezTo>
                  <a:cubicBezTo>
                    <a:pt x="195" y="651"/>
                    <a:pt x="196" y="651"/>
                    <a:pt x="197" y="651"/>
                  </a:cubicBezTo>
                  <a:cubicBezTo>
                    <a:pt x="199" y="650"/>
                    <a:pt x="202" y="649"/>
                    <a:pt x="204" y="648"/>
                  </a:cubicBezTo>
                  <a:cubicBezTo>
                    <a:pt x="204" y="648"/>
                    <a:pt x="204" y="648"/>
                    <a:pt x="204" y="648"/>
                  </a:cubicBezTo>
                  <a:cubicBezTo>
                    <a:pt x="207" y="647"/>
                    <a:pt x="209" y="646"/>
                    <a:pt x="211" y="645"/>
                  </a:cubicBezTo>
                  <a:cubicBezTo>
                    <a:pt x="212" y="645"/>
                    <a:pt x="212" y="645"/>
                    <a:pt x="212" y="645"/>
                  </a:cubicBezTo>
                  <a:cubicBezTo>
                    <a:pt x="212" y="645"/>
                    <a:pt x="212" y="645"/>
                    <a:pt x="212" y="645"/>
                  </a:cubicBezTo>
                  <a:cubicBezTo>
                    <a:pt x="214" y="644"/>
                    <a:pt x="215" y="643"/>
                    <a:pt x="217" y="642"/>
                  </a:cubicBezTo>
                  <a:cubicBezTo>
                    <a:pt x="218" y="642"/>
                    <a:pt x="220" y="641"/>
                    <a:pt x="221" y="640"/>
                  </a:cubicBezTo>
                  <a:cubicBezTo>
                    <a:pt x="224" y="638"/>
                    <a:pt x="226" y="637"/>
                    <a:pt x="229" y="635"/>
                  </a:cubicBezTo>
                  <a:cubicBezTo>
                    <a:pt x="229" y="635"/>
                    <a:pt x="229" y="635"/>
                    <a:pt x="229" y="635"/>
                  </a:cubicBezTo>
                  <a:cubicBezTo>
                    <a:pt x="230" y="635"/>
                    <a:pt x="230" y="635"/>
                    <a:pt x="230" y="634"/>
                  </a:cubicBezTo>
                  <a:cubicBezTo>
                    <a:pt x="230" y="634"/>
                    <a:pt x="230" y="634"/>
                    <a:pt x="230" y="634"/>
                  </a:cubicBezTo>
                  <a:cubicBezTo>
                    <a:pt x="232" y="633"/>
                    <a:pt x="233" y="632"/>
                    <a:pt x="235" y="631"/>
                  </a:cubicBezTo>
                  <a:cubicBezTo>
                    <a:pt x="235" y="631"/>
                    <a:pt x="235" y="631"/>
                    <a:pt x="235" y="631"/>
                  </a:cubicBezTo>
                  <a:cubicBezTo>
                    <a:pt x="235" y="631"/>
                    <a:pt x="235" y="631"/>
                    <a:pt x="235" y="631"/>
                  </a:cubicBezTo>
                  <a:cubicBezTo>
                    <a:pt x="236" y="631"/>
                    <a:pt x="236" y="631"/>
                    <a:pt x="236" y="631"/>
                  </a:cubicBezTo>
                  <a:cubicBezTo>
                    <a:pt x="238" y="629"/>
                    <a:pt x="240" y="627"/>
                    <a:pt x="242" y="625"/>
                  </a:cubicBezTo>
                  <a:cubicBezTo>
                    <a:pt x="243" y="625"/>
                    <a:pt x="243" y="625"/>
                    <a:pt x="243" y="624"/>
                  </a:cubicBezTo>
                  <a:cubicBezTo>
                    <a:pt x="244" y="624"/>
                    <a:pt x="244" y="624"/>
                    <a:pt x="244" y="624"/>
                  </a:cubicBezTo>
                  <a:cubicBezTo>
                    <a:pt x="245" y="623"/>
                    <a:pt x="247" y="622"/>
                    <a:pt x="248" y="620"/>
                  </a:cubicBezTo>
                  <a:cubicBezTo>
                    <a:pt x="248" y="620"/>
                    <a:pt x="248" y="620"/>
                    <a:pt x="248" y="620"/>
                  </a:cubicBezTo>
                  <a:cubicBezTo>
                    <a:pt x="249" y="620"/>
                    <a:pt x="249" y="619"/>
                    <a:pt x="250" y="619"/>
                  </a:cubicBezTo>
                  <a:cubicBezTo>
                    <a:pt x="251" y="617"/>
                    <a:pt x="253" y="616"/>
                    <a:pt x="254" y="614"/>
                  </a:cubicBezTo>
                  <a:cubicBezTo>
                    <a:pt x="255" y="614"/>
                    <a:pt x="255" y="614"/>
                    <a:pt x="255" y="614"/>
                  </a:cubicBezTo>
                  <a:cubicBezTo>
                    <a:pt x="256" y="612"/>
                    <a:pt x="258" y="610"/>
                    <a:pt x="259" y="608"/>
                  </a:cubicBezTo>
                  <a:cubicBezTo>
                    <a:pt x="259" y="608"/>
                    <a:pt x="259" y="608"/>
                    <a:pt x="259" y="608"/>
                  </a:cubicBezTo>
                  <a:cubicBezTo>
                    <a:pt x="259" y="608"/>
                    <a:pt x="260" y="607"/>
                    <a:pt x="260" y="607"/>
                  </a:cubicBezTo>
                  <a:cubicBezTo>
                    <a:pt x="261" y="606"/>
                    <a:pt x="262" y="604"/>
                    <a:pt x="263" y="603"/>
                  </a:cubicBezTo>
                  <a:cubicBezTo>
                    <a:pt x="264" y="602"/>
                    <a:pt x="264" y="601"/>
                    <a:pt x="264" y="601"/>
                  </a:cubicBezTo>
                  <a:cubicBezTo>
                    <a:pt x="264" y="601"/>
                    <a:pt x="264" y="601"/>
                    <a:pt x="264" y="601"/>
                  </a:cubicBezTo>
                  <a:cubicBezTo>
                    <a:pt x="266" y="599"/>
                    <a:pt x="267" y="596"/>
                    <a:pt x="268" y="594"/>
                  </a:cubicBezTo>
                  <a:cubicBezTo>
                    <a:pt x="268" y="594"/>
                    <a:pt x="268" y="594"/>
                    <a:pt x="268" y="594"/>
                  </a:cubicBezTo>
                  <a:cubicBezTo>
                    <a:pt x="269" y="593"/>
                    <a:pt x="270" y="591"/>
                    <a:pt x="271" y="589"/>
                  </a:cubicBezTo>
                  <a:cubicBezTo>
                    <a:pt x="271" y="589"/>
                    <a:pt x="271" y="589"/>
                    <a:pt x="271" y="589"/>
                  </a:cubicBezTo>
                  <a:cubicBezTo>
                    <a:pt x="272" y="588"/>
                    <a:pt x="272" y="587"/>
                    <a:pt x="273" y="586"/>
                  </a:cubicBezTo>
                  <a:cubicBezTo>
                    <a:pt x="274" y="585"/>
                    <a:pt x="275" y="583"/>
                    <a:pt x="277" y="580"/>
                  </a:cubicBezTo>
                  <a:cubicBezTo>
                    <a:pt x="278" y="577"/>
                    <a:pt x="280" y="573"/>
                    <a:pt x="283" y="569"/>
                  </a:cubicBezTo>
                  <a:cubicBezTo>
                    <a:pt x="284" y="568"/>
                    <a:pt x="284" y="568"/>
                    <a:pt x="284" y="568"/>
                  </a:cubicBezTo>
                  <a:cubicBezTo>
                    <a:pt x="284" y="568"/>
                    <a:pt x="284" y="568"/>
                    <a:pt x="284" y="568"/>
                  </a:cubicBezTo>
                  <a:cubicBezTo>
                    <a:pt x="285" y="567"/>
                    <a:pt x="285" y="567"/>
                    <a:pt x="285" y="567"/>
                  </a:cubicBezTo>
                  <a:cubicBezTo>
                    <a:pt x="285" y="566"/>
                    <a:pt x="285" y="566"/>
                    <a:pt x="285" y="566"/>
                  </a:cubicBezTo>
                  <a:cubicBezTo>
                    <a:pt x="285" y="566"/>
                    <a:pt x="285" y="566"/>
                    <a:pt x="286" y="565"/>
                  </a:cubicBezTo>
                  <a:cubicBezTo>
                    <a:pt x="286" y="565"/>
                    <a:pt x="287" y="564"/>
                    <a:pt x="287" y="564"/>
                  </a:cubicBezTo>
                  <a:cubicBezTo>
                    <a:pt x="288" y="563"/>
                    <a:pt x="288" y="562"/>
                    <a:pt x="289" y="561"/>
                  </a:cubicBezTo>
                  <a:cubicBezTo>
                    <a:pt x="290" y="559"/>
                    <a:pt x="292" y="558"/>
                    <a:pt x="293" y="556"/>
                  </a:cubicBezTo>
                  <a:cubicBezTo>
                    <a:pt x="294" y="555"/>
                    <a:pt x="294" y="555"/>
                    <a:pt x="294" y="555"/>
                  </a:cubicBezTo>
                  <a:cubicBezTo>
                    <a:pt x="295" y="555"/>
                    <a:pt x="295" y="554"/>
                    <a:pt x="296" y="554"/>
                  </a:cubicBezTo>
                  <a:cubicBezTo>
                    <a:pt x="296" y="553"/>
                    <a:pt x="297" y="552"/>
                    <a:pt x="298" y="551"/>
                  </a:cubicBezTo>
                  <a:cubicBezTo>
                    <a:pt x="299" y="550"/>
                    <a:pt x="301" y="549"/>
                    <a:pt x="303" y="547"/>
                  </a:cubicBezTo>
                  <a:cubicBezTo>
                    <a:pt x="303" y="547"/>
                    <a:pt x="303" y="547"/>
                    <a:pt x="303" y="547"/>
                  </a:cubicBezTo>
                  <a:cubicBezTo>
                    <a:pt x="304" y="547"/>
                    <a:pt x="304" y="546"/>
                    <a:pt x="304" y="546"/>
                  </a:cubicBezTo>
                  <a:cubicBezTo>
                    <a:pt x="305" y="546"/>
                    <a:pt x="305" y="546"/>
                    <a:pt x="306" y="545"/>
                  </a:cubicBezTo>
                  <a:cubicBezTo>
                    <a:pt x="307" y="545"/>
                    <a:pt x="307" y="544"/>
                    <a:pt x="308" y="543"/>
                  </a:cubicBezTo>
                  <a:cubicBezTo>
                    <a:pt x="309" y="543"/>
                    <a:pt x="309" y="543"/>
                    <a:pt x="309" y="543"/>
                  </a:cubicBezTo>
                  <a:cubicBezTo>
                    <a:pt x="309" y="543"/>
                    <a:pt x="309" y="543"/>
                    <a:pt x="309" y="543"/>
                  </a:cubicBezTo>
                  <a:cubicBezTo>
                    <a:pt x="309" y="543"/>
                    <a:pt x="309" y="543"/>
                    <a:pt x="309" y="543"/>
                  </a:cubicBezTo>
                  <a:cubicBezTo>
                    <a:pt x="309" y="543"/>
                    <a:pt x="309" y="543"/>
                    <a:pt x="309" y="543"/>
                  </a:cubicBezTo>
                  <a:cubicBezTo>
                    <a:pt x="317" y="538"/>
                    <a:pt x="331" y="528"/>
                    <a:pt x="349" y="547"/>
                  </a:cubicBezTo>
                  <a:cubicBezTo>
                    <a:pt x="349" y="547"/>
                    <a:pt x="349" y="547"/>
                    <a:pt x="349" y="547"/>
                  </a:cubicBezTo>
                  <a:cubicBezTo>
                    <a:pt x="349" y="547"/>
                    <a:pt x="349" y="547"/>
                    <a:pt x="349" y="547"/>
                  </a:cubicBezTo>
                  <a:cubicBezTo>
                    <a:pt x="350" y="548"/>
                    <a:pt x="350" y="548"/>
                    <a:pt x="350" y="548"/>
                  </a:cubicBezTo>
                  <a:cubicBezTo>
                    <a:pt x="350" y="548"/>
                    <a:pt x="351" y="549"/>
                    <a:pt x="351" y="549"/>
                  </a:cubicBezTo>
                  <a:cubicBezTo>
                    <a:pt x="352" y="550"/>
                    <a:pt x="352" y="551"/>
                    <a:pt x="353" y="552"/>
                  </a:cubicBezTo>
                  <a:cubicBezTo>
                    <a:pt x="354" y="553"/>
                    <a:pt x="355" y="554"/>
                    <a:pt x="357" y="555"/>
                  </a:cubicBezTo>
                  <a:cubicBezTo>
                    <a:pt x="357" y="556"/>
                    <a:pt x="357" y="556"/>
                    <a:pt x="357" y="556"/>
                  </a:cubicBezTo>
                  <a:cubicBezTo>
                    <a:pt x="358" y="556"/>
                    <a:pt x="358" y="557"/>
                    <a:pt x="358" y="557"/>
                  </a:cubicBezTo>
                  <a:cubicBezTo>
                    <a:pt x="359" y="558"/>
                    <a:pt x="359" y="558"/>
                    <a:pt x="360" y="559"/>
                  </a:cubicBezTo>
                  <a:cubicBezTo>
                    <a:pt x="360" y="560"/>
                    <a:pt x="361" y="561"/>
                    <a:pt x="362" y="562"/>
                  </a:cubicBezTo>
                  <a:cubicBezTo>
                    <a:pt x="362" y="563"/>
                    <a:pt x="362" y="563"/>
                    <a:pt x="362" y="563"/>
                  </a:cubicBezTo>
                  <a:cubicBezTo>
                    <a:pt x="363" y="563"/>
                    <a:pt x="363" y="563"/>
                    <a:pt x="363" y="563"/>
                  </a:cubicBezTo>
                  <a:cubicBezTo>
                    <a:pt x="363" y="564"/>
                    <a:pt x="363" y="564"/>
                    <a:pt x="363" y="564"/>
                  </a:cubicBezTo>
                  <a:cubicBezTo>
                    <a:pt x="364" y="565"/>
                    <a:pt x="364" y="565"/>
                    <a:pt x="364" y="566"/>
                  </a:cubicBezTo>
                  <a:cubicBezTo>
                    <a:pt x="365" y="566"/>
                    <a:pt x="365" y="567"/>
                    <a:pt x="365" y="567"/>
                  </a:cubicBezTo>
                  <a:cubicBezTo>
                    <a:pt x="366" y="568"/>
                    <a:pt x="366" y="568"/>
                    <a:pt x="366" y="569"/>
                  </a:cubicBezTo>
                  <a:cubicBezTo>
                    <a:pt x="366" y="569"/>
                    <a:pt x="367" y="569"/>
                    <a:pt x="367" y="570"/>
                  </a:cubicBezTo>
                  <a:cubicBezTo>
                    <a:pt x="367" y="570"/>
                    <a:pt x="368" y="571"/>
                    <a:pt x="368" y="572"/>
                  </a:cubicBezTo>
                  <a:cubicBezTo>
                    <a:pt x="443" y="702"/>
                    <a:pt x="443" y="702"/>
                    <a:pt x="443" y="702"/>
                  </a:cubicBezTo>
                  <a:cubicBezTo>
                    <a:pt x="443" y="702"/>
                    <a:pt x="443" y="702"/>
                    <a:pt x="444" y="703"/>
                  </a:cubicBezTo>
                  <a:cubicBezTo>
                    <a:pt x="444" y="703"/>
                    <a:pt x="444" y="704"/>
                    <a:pt x="444" y="704"/>
                  </a:cubicBezTo>
                  <a:cubicBezTo>
                    <a:pt x="445" y="704"/>
                    <a:pt x="445" y="705"/>
                    <a:pt x="445" y="705"/>
                  </a:cubicBezTo>
                  <a:cubicBezTo>
                    <a:pt x="446" y="706"/>
                    <a:pt x="446" y="707"/>
                    <a:pt x="447" y="707"/>
                  </a:cubicBezTo>
                  <a:cubicBezTo>
                    <a:pt x="447" y="708"/>
                    <a:pt x="447" y="708"/>
                    <a:pt x="447" y="708"/>
                  </a:cubicBezTo>
                  <a:cubicBezTo>
                    <a:pt x="448" y="709"/>
                    <a:pt x="448" y="709"/>
                    <a:pt x="448" y="709"/>
                  </a:cubicBezTo>
                  <a:cubicBezTo>
                    <a:pt x="448" y="709"/>
                    <a:pt x="448" y="710"/>
                    <a:pt x="449" y="710"/>
                  </a:cubicBezTo>
                  <a:cubicBezTo>
                    <a:pt x="449" y="711"/>
                    <a:pt x="449" y="711"/>
                    <a:pt x="450" y="712"/>
                  </a:cubicBezTo>
                  <a:cubicBezTo>
                    <a:pt x="450" y="712"/>
                    <a:pt x="450" y="712"/>
                    <a:pt x="450" y="712"/>
                  </a:cubicBezTo>
                  <a:cubicBezTo>
                    <a:pt x="451" y="713"/>
                    <a:pt x="451" y="713"/>
                    <a:pt x="451" y="713"/>
                  </a:cubicBezTo>
                  <a:cubicBezTo>
                    <a:pt x="451" y="714"/>
                    <a:pt x="452" y="714"/>
                    <a:pt x="452" y="714"/>
                  </a:cubicBezTo>
                  <a:cubicBezTo>
                    <a:pt x="452" y="715"/>
                    <a:pt x="453" y="715"/>
                    <a:pt x="453" y="716"/>
                  </a:cubicBezTo>
                  <a:cubicBezTo>
                    <a:pt x="454" y="717"/>
                    <a:pt x="454" y="717"/>
                    <a:pt x="454" y="717"/>
                  </a:cubicBezTo>
                  <a:cubicBezTo>
                    <a:pt x="455" y="717"/>
                    <a:pt x="455" y="717"/>
                    <a:pt x="455" y="717"/>
                  </a:cubicBezTo>
                  <a:cubicBezTo>
                    <a:pt x="455" y="718"/>
                    <a:pt x="455" y="718"/>
                    <a:pt x="455" y="718"/>
                  </a:cubicBezTo>
                  <a:cubicBezTo>
                    <a:pt x="456" y="719"/>
                    <a:pt x="456" y="719"/>
                    <a:pt x="457" y="720"/>
                  </a:cubicBezTo>
                  <a:cubicBezTo>
                    <a:pt x="457" y="720"/>
                    <a:pt x="457" y="720"/>
                    <a:pt x="457" y="720"/>
                  </a:cubicBezTo>
                  <a:cubicBezTo>
                    <a:pt x="458" y="721"/>
                    <a:pt x="458" y="721"/>
                    <a:pt x="458" y="721"/>
                  </a:cubicBezTo>
                  <a:cubicBezTo>
                    <a:pt x="459" y="722"/>
                    <a:pt x="459" y="722"/>
                    <a:pt x="459" y="722"/>
                  </a:cubicBezTo>
                  <a:cubicBezTo>
                    <a:pt x="460" y="723"/>
                    <a:pt x="460" y="723"/>
                    <a:pt x="460" y="723"/>
                  </a:cubicBezTo>
                  <a:cubicBezTo>
                    <a:pt x="461" y="724"/>
                    <a:pt x="461" y="724"/>
                    <a:pt x="461" y="724"/>
                  </a:cubicBezTo>
                  <a:cubicBezTo>
                    <a:pt x="462" y="725"/>
                    <a:pt x="462" y="725"/>
                    <a:pt x="462" y="725"/>
                  </a:cubicBezTo>
                  <a:cubicBezTo>
                    <a:pt x="463" y="726"/>
                    <a:pt x="463" y="726"/>
                    <a:pt x="463" y="726"/>
                  </a:cubicBezTo>
                  <a:cubicBezTo>
                    <a:pt x="464" y="726"/>
                    <a:pt x="464" y="726"/>
                    <a:pt x="464" y="727"/>
                  </a:cubicBezTo>
                  <a:cubicBezTo>
                    <a:pt x="470" y="732"/>
                    <a:pt x="476" y="736"/>
                    <a:pt x="483" y="740"/>
                  </a:cubicBezTo>
                  <a:cubicBezTo>
                    <a:pt x="484" y="740"/>
                    <a:pt x="484" y="740"/>
                    <a:pt x="484" y="740"/>
                  </a:cubicBezTo>
                  <a:cubicBezTo>
                    <a:pt x="484" y="740"/>
                    <a:pt x="484" y="740"/>
                    <a:pt x="484" y="740"/>
                  </a:cubicBezTo>
                  <a:cubicBezTo>
                    <a:pt x="484" y="740"/>
                    <a:pt x="484" y="740"/>
                    <a:pt x="484" y="740"/>
                  </a:cubicBezTo>
                  <a:cubicBezTo>
                    <a:pt x="484" y="740"/>
                    <a:pt x="484" y="740"/>
                    <a:pt x="484" y="740"/>
                  </a:cubicBezTo>
                  <a:cubicBezTo>
                    <a:pt x="486" y="741"/>
                    <a:pt x="489" y="743"/>
                    <a:pt x="491" y="744"/>
                  </a:cubicBezTo>
                  <a:cubicBezTo>
                    <a:pt x="492" y="744"/>
                    <a:pt x="492" y="744"/>
                    <a:pt x="492" y="744"/>
                  </a:cubicBezTo>
                  <a:cubicBezTo>
                    <a:pt x="492" y="744"/>
                    <a:pt x="492" y="744"/>
                    <a:pt x="492" y="744"/>
                  </a:cubicBezTo>
                  <a:cubicBezTo>
                    <a:pt x="494" y="745"/>
                    <a:pt x="496" y="746"/>
                    <a:pt x="497" y="746"/>
                  </a:cubicBezTo>
                  <a:cubicBezTo>
                    <a:pt x="497" y="746"/>
                    <a:pt x="497" y="746"/>
                    <a:pt x="497" y="746"/>
                  </a:cubicBezTo>
                  <a:cubicBezTo>
                    <a:pt x="498" y="747"/>
                    <a:pt x="498" y="747"/>
                    <a:pt x="498" y="747"/>
                  </a:cubicBezTo>
                  <a:cubicBezTo>
                    <a:pt x="499" y="747"/>
                    <a:pt x="499" y="747"/>
                    <a:pt x="499" y="747"/>
                  </a:cubicBezTo>
                  <a:cubicBezTo>
                    <a:pt x="501" y="748"/>
                    <a:pt x="503" y="748"/>
                    <a:pt x="505" y="749"/>
                  </a:cubicBezTo>
                  <a:cubicBezTo>
                    <a:pt x="513" y="752"/>
                    <a:pt x="520" y="754"/>
                    <a:pt x="529" y="755"/>
                  </a:cubicBezTo>
                  <a:cubicBezTo>
                    <a:pt x="531" y="755"/>
                    <a:pt x="533" y="755"/>
                    <a:pt x="535" y="756"/>
                  </a:cubicBezTo>
                  <a:cubicBezTo>
                    <a:pt x="535" y="756"/>
                    <a:pt x="536" y="756"/>
                    <a:pt x="536" y="756"/>
                  </a:cubicBezTo>
                  <a:cubicBezTo>
                    <a:pt x="538" y="756"/>
                    <a:pt x="539" y="756"/>
                    <a:pt x="541" y="756"/>
                  </a:cubicBezTo>
                  <a:cubicBezTo>
                    <a:pt x="543" y="756"/>
                    <a:pt x="545" y="756"/>
                    <a:pt x="547" y="756"/>
                  </a:cubicBezTo>
                  <a:cubicBezTo>
                    <a:pt x="549" y="756"/>
                    <a:pt x="551" y="756"/>
                    <a:pt x="553" y="756"/>
                  </a:cubicBezTo>
                  <a:cubicBezTo>
                    <a:pt x="554" y="756"/>
                    <a:pt x="554" y="756"/>
                    <a:pt x="555" y="756"/>
                  </a:cubicBezTo>
                  <a:cubicBezTo>
                    <a:pt x="555" y="756"/>
                    <a:pt x="556" y="756"/>
                    <a:pt x="556" y="756"/>
                  </a:cubicBezTo>
                  <a:cubicBezTo>
                    <a:pt x="557" y="756"/>
                    <a:pt x="557" y="756"/>
                    <a:pt x="558" y="756"/>
                  </a:cubicBezTo>
                  <a:cubicBezTo>
                    <a:pt x="559" y="756"/>
                    <a:pt x="559" y="756"/>
                    <a:pt x="560" y="756"/>
                  </a:cubicBezTo>
                  <a:cubicBezTo>
                    <a:pt x="561" y="756"/>
                    <a:pt x="561" y="756"/>
                    <a:pt x="561" y="756"/>
                  </a:cubicBezTo>
                  <a:cubicBezTo>
                    <a:pt x="562" y="756"/>
                    <a:pt x="562" y="756"/>
                    <a:pt x="563" y="756"/>
                  </a:cubicBezTo>
                  <a:cubicBezTo>
                    <a:pt x="563" y="756"/>
                    <a:pt x="564" y="756"/>
                    <a:pt x="564" y="756"/>
                  </a:cubicBezTo>
                  <a:cubicBezTo>
                    <a:pt x="565" y="756"/>
                    <a:pt x="566" y="756"/>
                    <a:pt x="567" y="755"/>
                  </a:cubicBezTo>
                  <a:cubicBezTo>
                    <a:pt x="567" y="755"/>
                    <a:pt x="567" y="755"/>
                    <a:pt x="568" y="755"/>
                  </a:cubicBezTo>
                  <a:cubicBezTo>
                    <a:pt x="568" y="755"/>
                    <a:pt x="568" y="755"/>
                    <a:pt x="569" y="755"/>
                  </a:cubicBezTo>
                  <a:cubicBezTo>
                    <a:pt x="569" y="755"/>
                    <a:pt x="570" y="755"/>
                    <a:pt x="571" y="755"/>
                  </a:cubicBezTo>
                  <a:cubicBezTo>
                    <a:pt x="571" y="755"/>
                    <a:pt x="572" y="755"/>
                    <a:pt x="573" y="755"/>
                  </a:cubicBezTo>
                  <a:cubicBezTo>
                    <a:pt x="573" y="755"/>
                    <a:pt x="573" y="754"/>
                    <a:pt x="574" y="754"/>
                  </a:cubicBezTo>
                  <a:cubicBezTo>
                    <a:pt x="574" y="754"/>
                    <a:pt x="574" y="754"/>
                    <a:pt x="574" y="754"/>
                  </a:cubicBezTo>
                  <a:cubicBezTo>
                    <a:pt x="574" y="754"/>
                    <a:pt x="574" y="754"/>
                    <a:pt x="574" y="754"/>
                  </a:cubicBezTo>
                  <a:cubicBezTo>
                    <a:pt x="575" y="754"/>
                    <a:pt x="575" y="754"/>
                    <a:pt x="575" y="754"/>
                  </a:cubicBezTo>
                  <a:cubicBezTo>
                    <a:pt x="575" y="754"/>
                    <a:pt x="575" y="754"/>
                    <a:pt x="575" y="754"/>
                  </a:cubicBezTo>
                  <a:cubicBezTo>
                    <a:pt x="575" y="754"/>
                    <a:pt x="575" y="754"/>
                    <a:pt x="575" y="754"/>
                  </a:cubicBezTo>
                  <a:cubicBezTo>
                    <a:pt x="576" y="754"/>
                    <a:pt x="577" y="754"/>
                    <a:pt x="578" y="754"/>
                  </a:cubicBezTo>
                  <a:cubicBezTo>
                    <a:pt x="578" y="754"/>
                    <a:pt x="578" y="754"/>
                    <a:pt x="578" y="754"/>
                  </a:cubicBezTo>
                  <a:cubicBezTo>
                    <a:pt x="578" y="754"/>
                    <a:pt x="578" y="754"/>
                    <a:pt x="578" y="754"/>
                  </a:cubicBezTo>
                  <a:cubicBezTo>
                    <a:pt x="579" y="754"/>
                    <a:pt x="579" y="754"/>
                    <a:pt x="579" y="754"/>
                  </a:cubicBezTo>
                  <a:cubicBezTo>
                    <a:pt x="579" y="754"/>
                    <a:pt x="580" y="754"/>
                    <a:pt x="581" y="754"/>
                  </a:cubicBezTo>
                  <a:cubicBezTo>
                    <a:pt x="596" y="749"/>
                    <a:pt x="596" y="749"/>
                    <a:pt x="596" y="749"/>
                  </a:cubicBezTo>
                  <a:cubicBezTo>
                    <a:pt x="759" y="690"/>
                    <a:pt x="759" y="690"/>
                    <a:pt x="759" y="690"/>
                  </a:cubicBezTo>
                  <a:cubicBezTo>
                    <a:pt x="969" y="615"/>
                    <a:pt x="969" y="615"/>
                    <a:pt x="969" y="615"/>
                  </a:cubicBezTo>
                  <a:cubicBezTo>
                    <a:pt x="1127" y="559"/>
                    <a:pt x="1127" y="559"/>
                    <a:pt x="1127" y="559"/>
                  </a:cubicBezTo>
                  <a:cubicBezTo>
                    <a:pt x="1129" y="558"/>
                    <a:pt x="1131" y="557"/>
                    <a:pt x="1133" y="557"/>
                  </a:cubicBezTo>
                  <a:cubicBezTo>
                    <a:pt x="1133" y="556"/>
                    <a:pt x="1134" y="556"/>
                    <a:pt x="1134" y="556"/>
                  </a:cubicBezTo>
                  <a:cubicBezTo>
                    <a:pt x="1135" y="556"/>
                    <a:pt x="1135" y="556"/>
                    <a:pt x="1135" y="556"/>
                  </a:cubicBezTo>
                  <a:cubicBezTo>
                    <a:pt x="1136" y="555"/>
                    <a:pt x="1137" y="555"/>
                    <a:pt x="1138" y="554"/>
                  </a:cubicBezTo>
                  <a:cubicBezTo>
                    <a:pt x="1139" y="554"/>
                    <a:pt x="1139" y="554"/>
                    <a:pt x="1139" y="554"/>
                  </a:cubicBezTo>
                  <a:cubicBezTo>
                    <a:pt x="1139" y="554"/>
                    <a:pt x="1140" y="553"/>
                    <a:pt x="1140" y="553"/>
                  </a:cubicBezTo>
                  <a:cubicBezTo>
                    <a:pt x="1141" y="553"/>
                    <a:pt x="1142" y="552"/>
                    <a:pt x="1144" y="551"/>
                  </a:cubicBezTo>
                  <a:cubicBezTo>
                    <a:pt x="1144" y="551"/>
                    <a:pt x="1144" y="551"/>
                    <a:pt x="1144" y="551"/>
                  </a:cubicBezTo>
                  <a:cubicBezTo>
                    <a:pt x="1144" y="551"/>
                    <a:pt x="1145" y="551"/>
                    <a:pt x="1145" y="550"/>
                  </a:cubicBezTo>
                  <a:cubicBezTo>
                    <a:pt x="1146" y="550"/>
                    <a:pt x="1147" y="549"/>
                    <a:pt x="1148" y="549"/>
                  </a:cubicBezTo>
                  <a:cubicBezTo>
                    <a:pt x="1149" y="548"/>
                    <a:pt x="1150" y="547"/>
                    <a:pt x="1151" y="547"/>
                  </a:cubicBezTo>
                  <a:cubicBezTo>
                    <a:pt x="1152" y="546"/>
                    <a:pt x="1153" y="546"/>
                    <a:pt x="1153" y="545"/>
                  </a:cubicBezTo>
                  <a:cubicBezTo>
                    <a:pt x="1154" y="545"/>
                    <a:pt x="1155" y="544"/>
                    <a:pt x="1156" y="543"/>
                  </a:cubicBezTo>
                  <a:cubicBezTo>
                    <a:pt x="1157" y="543"/>
                    <a:pt x="1158" y="542"/>
                    <a:pt x="1158" y="541"/>
                  </a:cubicBezTo>
                  <a:cubicBezTo>
                    <a:pt x="1159" y="541"/>
                    <a:pt x="1160" y="540"/>
                    <a:pt x="1161" y="539"/>
                  </a:cubicBezTo>
                  <a:cubicBezTo>
                    <a:pt x="1162" y="539"/>
                    <a:pt x="1162" y="538"/>
                    <a:pt x="1163" y="537"/>
                  </a:cubicBezTo>
                  <a:cubicBezTo>
                    <a:pt x="1164" y="537"/>
                    <a:pt x="1164" y="536"/>
                    <a:pt x="1165" y="535"/>
                  </a:cubicBezTo>
                  <a:cubicBezTo>
                    <a:pt x="1166" y="535"/>
                    <a:pt x="1166" y="534"/>
                    <a:pt x="1167" y="533"/>
                  </a:cubicBezTo>
                  <a:cubicBezTo>
                    <a:pt x="1167" y="533"/>
                    <a:pt x="1167" y="533"/>
                    <a:pt x="1167" y="533"/>
                  </a:cubicBezTo>
                  <a:cubicBezTo>
                    <a:pt x="1168" y="532"/>
                    <a:pt x="1168" y="532"/>
                    <a:pt x="1169" y="531"/>
                  </a:cubicBezTo>
                  <a:cubicBezTo>
                    <a:pt x="1170" y="530"/>
                    <a:pt x="1170" y="530"/>
                    <a:pt x="1171" y="529"/>
                  </a:cubicBezTo>
                  <a:cubicBezTo>
                    <a:pt x="1171" y="528"/>
                    <a:pt x="1172" y="527"/>
                    <a:pt x="1173" y="526"/>
                  </a:cubicBezTo>
                  <a:cubicBezTo>
                    <a:pt x="1173" y="526"/>
                    <a:pt x="1174" y="525"/>
                    <a:pt x="1174" y="524"/>
                  </a:cubicBezTo>
                  <a:cubicBezTo>
                    <a:pt x="1174" y="524"/>
                    <a:pt x="1174" y="524"/>
                    <a:pt x="1174" y="524"/>
                  </a:cubicBezTo>
                  <a:cubicBezTo>
                    <a:pt x="1175" y="523"/>
                    <a:pt x="1175" y="522"/>
                    <a:pt x="1176" y="521"/>
                  </a:cubicBezTo>
                  <a:cubicBezTo>
                    <a:pt x="1177" y="520"/>
                    <a:pt x="1177" y="520"/>
                    <a:pt x="1177" y="520"/>
                  </a:cubicBezTo>
                  <a:cubicBezTo>
                    <a:pt x="1177" y="520"/>
                    <a:pt x="1177" y="519"/>
                    <a:pt x="1177" y="519"/>
                  </a:cubicBezTo>
                  <a:cubicBezTo>
                    <a:pt x="1178" y="518"/>
                    <a:pt x="1179" y="517"/>
                    <a:pt x="1179" y="516"/>
                  </a:cubicBezTo>
                  <a:cubicBezTo>
                    <a:pt x="1179" y="515"/>
                    <a:pt x="1180" y="515"/>
                    <a:pt x="1180" y="515"/>
                  </a:cubicBezTo>
                  <a:cubicBezTo>
                    <a:pt x="1180" y="514"/>
                    <a:pt x="1181" y="513"/>
                    <a:pt x="1181" y="512"/>
                  </a:cubicBezTo>
                  <a:cubicBezTo>
                    <a:pt x="1181" y="511"/>
                    <a:pt x="1182" y="511"/>
                    <a:pt x="1182" y="510"/>
                  </a:cubicBezTo>
                  <a:cubicBezTo>
                    <a:pt x="1182" y="509"/>
                    <a:pt x="1182" y="509"/>
                    <a:pt x="1183" y="508"/>
                  </a:cubicBezTo>
                  <a:cubicBezTo>
                    <a:pt x="1183" y="507"/>
                    <a:pt x="1183" y="506"/>
                    <a:pt x="1183" y="506"/>
                  </a:cubicBezTo>
                  <a:cubicBezTo>
                    <a:pt x="1184" y="505"/>
                    <a:pt x="1184" y="505"/>
                    <a:pt x="1184" y="504"/>
                  </a:cubicBezTo>
                  <a:cubicBezTo>
                    <a:pt x="1184" y="503"/>
                    <a:pt x="1184" y="502"/>
                    <a:pt x="1185" y="501"/>
                  </a:cubicBezTo>
                  <a:cubicBezTo>
                    <a:pt x="1185" y="501"/>
                    <a:pt x="1185" y="501"/>
                    <a:pt x="1185" y="501"/>
                  </a:cubicBezTo>
                  <a:cubicBezTo>
                    <a:pt x="1185" y="501"/>
                    <a:pt x="1185" y="500"/>
                    <a:pt x="1185" y="499"/>
                  </a:cubicBezTo>
                  <a:cubicBezTo>
                    <a:pt x="1185" y="498"/>
                    <a:pt x="1185" y="497"/>
                    <a:pt x="1186" y="496"/>
                  </a:cubicBezTo>
                  <a:cubicBezTo>
                    <a:pt x="1187" y="490"/>
                    <a:pt x="1187" y="484"/>
                    <a:pt x="1186" y="477"/>
                  </a:cubicBezTo>
                  <a:cubicBezTo>
                    <a:pt x="1185" y="466"/>
                    <a:pt x="1181" y="454"/>
                    <a:pt x="1173" y="443"/>
                  </a:cubicBezTo>
                  <a:cubicBezTo>
                    <a:pt x="910" y="48"/>
                    <a:pt x="910" y="48"/>
                    <a:pt x="910" y="48"/>
                  </a:cubicBezTo>
                  <a:cubicBezTo>
                    <a:pt x="910" y="47"/>
                    <a:pt x="910" y="47"/>
                    <a:pt x="910" y="47"/>
                  </a:cubicBezTo>
                  <a:cubicBezTo>
                    <a:pt x="909" y="47"/>
                    <a:pt x="909" y="46"/>
                    <a:pt x="909" y="46"/>
                  </a:cubicBezTo>
                  <a:cubicBezTo>
                    <a:pt x="908" y="45"/>
                    <a:pt x="908" y="45"/>
                    <a:pt x="908" y="44"/>
                  </a:cubicBezTo>
                  <a:cubicBezTo>
                    <a:pt x="907" y="44"/>
                    <a:pt x="907" y="43"/>
                    <a:pt x="906" y="43"/>
                  </a:cubicBezTo>
                  <a:cubicBezTo>
                    <a:pt x="906" y="42"/>
                    <a:pt x="906" y="42"/>
                    <a:pt x="906" y="42"/>
                  </a:cubicBezTo>
                  <a:cubicBezTo>
                    <a:pt x="905" y="41"/>
                    <a:pt x="905" y="41"/>
                    <a:pt x="905" y="41"/>
                  </a:cubicBezTo>
                  <a:cubicBezTo>
                    <a:pt x="905" y="41"/>
                    <a:pt x="905" y="41"/>
                    <a:pt x="904" y="40"/>
                  </a:cubicBezTo>
                  <a:cubicBezTo>
                    <a:pt x="904" y="40"/>
                    <a:pt x="904" y="39"/>
                    <a:pt x="903" y="39"/>
                  </a:cubicBezTo>
                  <a:cubicBezTo>
                    <a:pt x="903" y="38"/>
                    <a:pt x="903" y="38"/>
                    <a:pt x="903" y="38"/>
                  </a:cubicBezTo>
                  <a:cubicBezTo>
                    <a:pt x="902" y="38"/>
                    <a:pt x="902" y="38"/>
                    <a:pt x="902" y="38"/>
                  </a:cubicBezTo>
                  <a:cubicBezTo>
                    <a:pt x="902" y="37"/>
                    <a:pt x="901" y="37"/>
                    <a:pt x="901" y="37"/>
                  </a:cubicBezTo>
                  <a:cubicBezTo>
                    <a:pt x="901" y="36"/>
                    <a:pt x="900" y="36"/>
                    <a:pt x="900" y="35"/>
                  </a:cubicBezTo>
                  <a:cubicBezTo>
                    <a:pt x="899" y="35"/>
                    <a:pt x="899" y="35"/>
                    <a:pt x="899" y="35"/>
                  </a:cubicBezTo>
                  <a:cubicBezTo>
                    <a:pt x="899" y="34"/>
                    <a:pt x="899" y="34"/>
                    <a:pt x="899" y="34"/>
                  </a:cubicBezTo>
                  <a:cubicBezTo>
                    <a:pt x="898" y="34"/>
                    <a:pt x="898" y="33"/>
                    <a:pt x="898" y="33"/>
                  </a:cubicBezTo>
                  <a:cubicBezTo>
                    <a:pt x="897" y="33"/>
                    <a:pt x="897" y="32"/>
                    <a:pt x="896" y="32"/>
                  </a:cubicBezTo>
                  <a:cubicBezTo>
                    <a:pt x="896" y="31"/>
                    <a:pt x="896" y="31"/>
                    <a:pt x="896" y="31"/>
                  </a:cubicBezTo>
                  <a:cubicBezTo>
                    <a:pt x="895" y="31"/>
                    <a:pt x="895" y="31"/>
                    <a:pt x="895" y="31"/>
                  </a:cubicBezTo>
                  <a:cubicBezTo>
                    <a:pt x="895" y="30"/>
                    <a:pt x="894" y="30"/>
                    <a:pt x="894" y="30"/>
                  </a:cubicBezTo>
                  <a:cubicBezTo>
                    <a:pt x="894" y="29"/>
                    <a:pt x="893" y="29"/>
                    <a:pt x="893" y="29"/>
                  </a:cubicBezTo>
                  <a:cubicBezTo>
                    <a:pt x="892" y="28"/>
                    <a:pt x="892" y="28"/>
                    <a:pt x="892" y="28"/>
                  </a:cubicBezTo>
                  <a:cubicBezTo>
                    <a:pt x="891" y="27"/>
                    <a:pt x="891" y="27"/>
                    <a:pt x="891" y="27"/>
                  </a:cubicBezTo>
                  <a:cubicBezTo>
                    <a:pt x="891" y="27"/>
                    <a:pt x="890" y="27"/>
                    <a:pt x="890" y="27"/>
                  </a:cubicBezTo>
                  <a:cubicBezTo>
                    <a:pt x="890" y="26"/>
                    <a:pt x="889" y="26"/>
                    <a:pt x="889" y="26"/>
                  </a:cubicBezTo>
                  <a:cubicBezTo>
                    <a:pt x="888" y="25"/>
                    <a:pt x="888" y="25"/>
                    <a:pt x="888" y="25"/>
                  </a:cubicBezTo>
                  <a:cubicBezTo>
                    <a:pt x="887" y="24"/>
                    <a:pt x="887" y="24"/>
                    <a:pt x="887" y="24"/>
                  </a:cubicBezTo>
                  <a:cubicBezTo>
                    <a:pt x="887" y="24"/>
                    <a:pt x="886" y="24"/>
                    <a:pt x="886" y="23"/>
                  </a:cubicBezTo>
                  <a:cubicBezTo>
                    <a:pt x="885" y="23"/>
                    <a:pt x="885" y="23"/>
                    <a:pt x="885" y="23"/>
                  </a:cubicBezTo>
                  <a:cubicBezTo>
                    <a:pt x="879" y="19"/>
                    <a:pt x="873" y="15"/>
                    <a:pt x="866" y="12"/>
                  </a:cubicBezTo>
                  <a:cubicBezTo>
                    <a:pt x="859" y="9"/>
                    <a:pt x="852" y="7"/>
                    <a:pt x="845" y="5"/>
                  </a:cubicBezTo>
                  <a:cubicBezTo>
                    <a:pt x="838" y="3"/>
                    <a:pt x="830" y="2"/>
                    <a:pt x="823" y="1"/>
                  </a:cubicBezTo>
                  <a:cubicBezTo>
                    <a:pt x="815" y="0"/>
                    <a:pt x="808" y="0"/>
                    <a:pt x="800" y="1"/>
                  </a:cubicBezTo>
                  <a:cubicBezTo>
                    <a:pt x="799" y="1"/>
                    <a:pt x="799" y="1"/>
                    <a:pt x="799" y="1"/>
                  </a:cubicBezTo>
                  <a:cubicBezTo>
                    <a:pt x="798" y="1"/>
                    <a:pt x="798" y="1"/>
                    <a:pt x="797" y="1"/>
                  </a:cubicBezTo>
                  <a:cubicBezTo>
                    <a:pt x="797" y="1"/>
                    <a:pt x="796" y="1"/>
                    <a:pt x="796" y="1"/>
                  </a:cubicBezTo>
                  <a:cubicBezTo>
                    <a:pt x="795" y="1"/>
                    <a:pt x="795" y="1"/>
                    <a:pt x="794" y="1"/>
                  </a:cubicBezTo>
                  <a:cubicBezTo>
                    <a:pt x="794" y="1"/>
                    <a:pt x="793" y="1"/>
                    <a:pt x="793" y="1"/>
                  </a:cubicBezTo>
                  <a:cubicBezTo>
                    <a:pt x="792" y="1"/>
                    <a:pt x="792" y="1"/>
                    <a:pt x="792" y="1"/>
                  </a:cubicBezTo>
                  <a:cubicBezTo>
                    <a:pt x="791" y="1"/>
                    <a:pt x="791" y="2"/>
                    <a:pt x="790" y="2"/>
                  </a:cubicBezTo>
                  <a:cubicBezTo>
                    <a:pt x="790" y="2"/>
                    <a:pt x="789" y="2"/>
                    <a:pt x="788" y="2"/>
                  </a:cubicBezTo>
                  <a:cubicBezTo>
                    <a:pt x="787" y="2"/>
                    <a:pt x="787" y="2"/>
                    <a:pt x="787" y="2"/>
                  </a:cubicBezTo>
                  <a:cubicBezTo>
                    <a:pt x="787" y="2"/>
                    <a:pt x="786" y="2"/>
                    <a:pt x="786" y="2"/>
                  </a:cubicBezTo>
                  <a:cubicBezTo>
                    <a:pt x="786" y="2"/>
                    <a:pt x="785" y="2"/>
                    <a:pt x="785" y="2"/>
                  </a:cubicBezTo>
                  <a:cubicBezTo>
                    <a:pt x="784" y="3"/>
                    <a:pt x="783" y="3"/>
                    <a:pt x="783" y="3"/>
                  </a:cubicBezTo>
                  <a:cubicBezTo>
                    <a:pt x="782" y="3"/>
                    <a:pt x="782" y="3"/>
                    <a:pt x="782" y="3"/>
                  </a:cubicBezTo>
                  <a:cubicBezTo>
                    <a:pt x="781" y="3"/>
                    <a:pt x="781" y="3"/>
                    <a:pt x="781" y="3"/>
                  </a:cubicBezTo>
                  <a:cubicBezTo>
                    <a:pt x="780" y="3"/>
                    <a:pt x="780" y="3"/>
                    <a:pt x="779" y="3"/>
                  </a:cubicBezTo>
                  <a:cubicBezTo>
                    <a:pt x="779" y="4"/>
                    <a:pt x="778" y="4"/>
                    <a:pt x="777" y="4"/>
                  </a:cubicBezTo>
                  <a:cubicBezTo>
                    <a:pt x="776" y="4"/>
                    <a:pt x="776" y="4"/>
                    <a:pt x="776" y="4"/>
                  </a:cubicBezTo>
                  <a:cubicBezTo>
                    <a:pt x="776" y="4"/>
                    <a:pt x="776" y="4"/>
                    <a:pt x="775" y="4"/>
                  </a:cubicBezTo>
                  <a:cubicBezTo>
                    <a:pt x="775" y="5"/>
                    <a:pt x="774" y="5"/>
                    <a:pt x="774" y="5"/>
                  </a:cubicBezTo>
                  <a:cubicBezTo>
                    <a:pt x="773" y="5"/>
                    <a:pt x="773" y="5"/>
                    <a:pt x="772" y="5"/>
                  </a:cubicBezTo>
                  <a:cubicBezTo>
                    <a:pt x="771" y="5"/>
                    <a:pt x="771" y="6"/>
                    <a:pt x="771" y="6"/>
                  </a:cubicBezTo>
                  <a:cubicBezTo>
                    <a:pt x="770" y="6"/>
                    <a:pt x="770" y="6"/>
                    <a:pt x="769" y="6"/>
                  </a:cubicBezTo>
                  <a:cubicBezTo>
                    <a:pt x="769" y="6"/>
                    <a:pt x="768" y="6"/>
                    <a:pt x="768" y="6"/>
                  </a:cubicBezTo>
                  <a:cubicBezTo>
                    <a:pt x="768" y="7"/>
                    <a:pt x="767" y="7"/>
                    <a:pt x="767" y="7"/>
                  </a:cubicBezTo>
                  <a:cubicBezTo>
                    <a:pt x="615" y="57"/>
                    <a:pt x="615" y="57"/>
                    <a:pt x="615" y="57"/>
                  </a:cubicBezTo>
                  <a:cubicBezTo>
                    <a:pt x="612" y="58"/>
                    <a:pt x="609" y="59"/>
                    <a:pt x="606" y="60"/>
                  </a:cubicBezTo>
                  <a:cubicBezTo>
                    <a:pt x="603" y="61"/>
                    <a:pt x="600" y="62"/>
                    <a:pt x="598" y="63"/>
                  </a:cubicBezTo>
                  <a:cubicBezTo>
                    <a:pt x="596" y="64"/>
                    <a:pt x="593" y="66"/>
                    <a:pt x="591" y="67"/>
                  </a:cubicBezTo>
                  <a:cubicBezTo>
                    <a:pt x="589" y="68"/>
                    <a:pt x="588" y="69"/>
                    <a:pt x="586" y="70"/>
                  </a:cubicBezTo>
                  <a:cubicBezTo>
                    <a:pt x="586" y="70"/>
                    <a:pt x="585" y="71"/>
                    <a:pt x="584" y="71"/>
                  </a:cubicBezTo>
                  <a:cubicBezTo>
                    <a:pt x="584" y="72"/>
                    <a:pt x="583" y="72"/>
                    <a:pt x="583" y="73"/>
                  </a:cubicBezTo>
                  <a:cubicBezTo>
                    <a:pt x="582" y="73"/>
                    <a:pt x="582" y="73"/>
                    <a:pt x="581" y="74"/>
                  </a:cubicBezTo>
                  <a:cubicBezTo>
                    <a:pt x="581" y="74"/>
                    <a:pt x="580" y="75"/>
                    <a:pt x="580" y="75"/>
                  </a:cubicBezTo>
                  <a:cubicBezTo>
                    <a:pt x="579" y="76"/>
                    <a:pt x="579" y="77"/>
                    <a:pt x="578" y="78"/>
                  </a:cubicBezTo>
                  <a:cubicBezTo>
                    <a:pt x="577" y="79"/>
                    <a:pt x="577" y="80"/>
                    <a:pt x="577" y="80"/>
                  </a:cubicBezTo>
                  <a:cubicBezTo>
                    <a:pt x="576" y="81"/>
                    <a:pt x="576" y="82"/>
                    <a:pt x="576" y="83"/>
                  </a:cubicBezTo>
                  <a:cubicBezTo>
                    <a:pt x="576" y="84"/>
                    <a:pt x="576" y="85"/>
                    <a:pt x="576" y="86"/>
                  </a:cubicBezTo>
                  <a:cubicBezTo>
                    <a:pt x="576" y="86"/>
                    <a:pt x="576" y="87"/>
                    <a:pt x="576" y="87"/>
                  </a:cubicBezTo>
                  <a:cubicBezTo>
                    <a:pt x="576" y="88"/>
                    <a:pt x="576" y="89"/>
                    <a:pt x="576" y="89"/>
                  </a:cubicBezTo>
                  <a:cubicBezTo>
                    <a:pt x="576" y="90"/>
                    <a:pt x="577" y="90"/>
                    <a:pt x="577" y="91"/>
                  </a:cubicBezTo>
                  <a:cubicBezTo>
                    <a:pt x="577" y="92"/>
                    <a:pt x="578" y="92"/>
                    <a:pt x="578" y="93"/>
                  </a:cubicBezTo>
                  <a:cubicBezTo>
                    <a:pt x="580" y="97"/>
                    <a:pt x="584" y="100"/>
                    <a:pt x="589" y="103"/>
                  </a:cubicBezTo>
                  <a:cubicBezTo>
                    <a:pt x="593" y="107"/>
                    <a:pt x="599" y="110"/>
                    <a:pt x="605" y="112"/>
                  </a:cubicBezTo>
                  <a:cubicBezTo>
                    <a:pt x="610" y="115"/>
                    <a:pt x="617" y="118"/>
                    <a:pt x="623" y="120"/>
                  </a:cubicBezTo>
                  <a:cubicBezTo>
                    <a:pt x="629" y="122"/>
                    <a:pt x="635" y="124"/>
                    <a:pt x="640" y="126"/>
                  </a:cubicBezTo>
                  <a:cubicBezTo>
                    <a:pt x="647" y="128"/>
                    <a:pt x="655" y="130"/>
                    <a:pt x="662" y="134"/>
                  </a:cubicBezTo>
                  <a:cubicBezTo>
                    <a:pt x="669" y="137"/>
                    <a:pt x="675" y="140"/>
                    <a:pt x="682" y="144"/>
                  </a:cubicBezTo>
                  <a:cubicBezTo>
                    <a:pt x="688" y="149"/>
                    <a:pt x="694" y="153"/>
                    <a:pt x="699" y="158"/>
                  </a:cubicBezTo>
                  <a:cubicBezTo>
                    <a:pt x="704" y="163"/>
                    <a:pt x="709" y="168"/>
                    <a:pt x="713" y="174"/>
                  </a:cubicBezTo>
                  <a:cubicBezTo>
                    <a:pt x="713" y="175"/>
                    <a:pt x="714" y="175"/>
                    <a:pt x="714" y="175"/>
                  </a:cubicBezTo>
                  <a:cubicBezTo>
                    <a:pt x="714" y="176"/>
                    <a:pt x="715" y="176"/>
                    <a:pt x="715" y="177"/>
                  </a:cubicBezTo>
                  <a:cubicBezTo>
                    <a:pt x="715" y="177"/>
                    <a:pt x="715" y="177"/>
                    <a:pt x="716" y="178"/>
                  </a:cubicBezTo>
                  <a:cubicBezTo>
                    <a:pt x="716" y="178"/>
                    <a:pt x="716" y="178"/>
                    <a:pt x="716" y="179"/>
                  </a:cubicBezTo>
                  <a:cubicBezTo>
                    <a:pt x="724" y="192"/>
                    <a:pt x="729" y="205"/>
                    <a:pt x="730" y="218"/>
                  </a:cubicBezTo>
                  <a:cubicBezTo>
                    <a:pt x="731" y="231"/>
                    <a:pt x="728" y="244"/>
                    <a:pt x="723" y="257"/>
                  </a:cubicBezTo>
                  <a:cubicBezTo>
                    <a:pt x="717" y="269"/>
                    <a:pt x="708" y="280"/>
                    <a:pt x="697" y="290"/>
                  </a:cubicBezTo>
                  <a:cubicBezTo>
                    <a:pt x="685" y="300"/>
                    <a:pt x="671" y="308"/>
                    <a:pt x="654" y="314"/>
                  </a:cubicBezTo>
                  <a:cubicBezTo>
                    <a:pt x="654" y="314"/>
                    <a:pt x="653" y="314"/>
                    <a:pt x="653" y="314"/>
                  </a:cubicBezTo>
                  <a:cubicBezTo>
                    <a:pt x="652" y="314"/>
                    <a:pt x="651" y="314"/>
                    <a:pt x="651" y="315"/>
                  </a:cubicBezTo>
                  <a:cubicBezTo>
                    <a:pt x="650" y="315"/>
                    <a:pt x="649" y="315"/>
                    <a:pt x="648" y="315"/>
                  </a:cubicBezTo>
                  <a:cubicBezTo>
                    <a:pt x="647" y="316"/>
                    <a:pt x="646" y="316"/>
                    <a:pt x="645" y="316"/>
                  </a:cubicBezTo>
                  <a:cubicBezTo>
                    <a:pt x="645" y="316"/>
                    <a:pt x="645" y="316"/>
                    <a:pt x="644" y="317"/>
                  </a:cubicBezTo>
                  <a:cubicBezTo>
                    <a:pt x="644" y="317"/>
                    <a:pt x="643" y="317"/>
                    <a:pt x="641" y="317"/>
                  </a:cubicBezTo>
                  <a:cubicBezTo>
                    <a:pt x="640" y="317"/>
                    <a:pt x="638" y="318"/>
                    <a:pt x="635" y="318"/>
                  </a:cubicBezTo>
                  <a:cubicBezTo>
                    <a:pt x="632" y="319"/>
                    <a:pt x="628" y="320"/>
                    <a:pt x="623" y="321"/>
                  </a:cubicBezTo>
                  <a:cubicBezTo>
                    <a:pt x="622" y="321"/>
                    <a:pt x="622" y="321"/>
                    <a:pt x="622" y="321"/>
                  </a:cubicBezTo>
                  <a:cubicBezTo>
                    <a:pt x="621" y="321"/>
                    <a:pt x="621" y="321"/>
                    <a:pt x="620" y="321"/>
                  </a:cubicBezTo>
                  <a:cubicBezTo>
                    <a:pt x="619" y="321"/>
                    <a:pt x="618" y="321"/>
                    <a:pt x="617" y="321"/>
                  </a:cubicBezTo>
                  <a:cubicBezTo>
                    <a:pt x="615" y="322"/>
                    <a:pt x="614" y="322"/>
                    <a:pt x="611" y="322"/>
                  </a:cubicBezTo>
                  <a:cubicBezTo>
                    <a:pt x="610" y="322"/>
                    <a:pt x="610" y="322"/>
                    <a:pt x="610" y="322"/>
                  </a:cubicBezTo>
                  <a:cubicBezTo>
                    <a:pt x="610" y="322"/>
                    <a:pt x="610" y="322"/>
                    <a:pt x="609" y="322"/>
                  </a:cubicBezTo>
                  <a:cubicBezTo>
                    <a:pt x="609" y="322"/>
                    <a:pt x="609" y="322"/>
                    <a:pt x="608" y="322"/>
                  </a:cubicBezTo>
                  <a:cubicBezTo>
                    <a:pt x="608" y="322"/>
                    <a:pt x="607" y="322"/>
                    <a:pt x="606" y="322"/>
                  </a:cubicBezTo>
                  <a:cubicBezTo>
                    <a:pt x="606" y="322"/>
                    <a:pt x="605" y="322"/>
                    <a:pt x="604" y="322"/>
                  </a:cubicBezTo>
                  <a:cubicBezTo>
                    <a:pt x="604" y="322"/>
                    <a:pt x="603" y="322"/>
                    <a:pt x="603" y="322"/>
                  </a:cubicBezTo>
                  <a:cubicBezTo>
                    <a:pt x="602" y="322"/>
                    <a:pt x="601" y="322"/>
                    <a:pt x="601" y="322"/>
                  </a:cubicBezTo>
                  <a:cubicBezTo>
                    <a:pt x="600" y="322"/>
                    <a:pt x="599" y="322"/>
                    <a:pt x="599" y="322"/>
                  </a:cubicBezTo>
                  <a:cubicBezTo>
                    <a:pt x="595" y="322"/>
                    <a:pt x="592" y="322"/>
                    <a:pt x="588" y="322"/>
                  </a:cubicBezTo>
                  <a:cubicBezTo>
                    <a:pt x="585" y="322"/>
                    <a:pt x="582" y="321"/>
                    <a:pt x="578" y="321"/>
                  </a:cubicBezTo>
                  <a:cubicBezTo>
                    <a:pt x="575" y="320"/>
                    <a:pt x="571" y="320"/>
                    <a:pt x="568" y="319"/>
                  </a:cubicBezTo>
                  <a:cubicBezTo>
                    <a:pt x="565" y="319"/>
                    <a:pt x="561" y="318"/>
                    <a:pt x="558" y="317"/>
                  </a:cubicBezTo>
                  <a:cubicBezTo>
                    <a:pt x="557" y="317"/>
                    <a:pt x="557" y="317"/>
                    <a:pt x="556" y="317"/>
                  </a:cubicBezTo>
                  <a:cubicBezTo>
                    <a:pt x="555" y="317"/>
                    <a:pt x="555" y="316"/>
                    <a:pt x="554" y="316"/>
                  </a:cubicBezTo>
                  <a:cubicBezTo>
                    <a:pt x="553" y="316"/>
                    <a:pt x="552" y="316"/>
                    <a:pt x="551" y="315"/>
                  </a:cubicBezTo>
                  <a:cubicBezTo>
                    <a:pt x="551" y="315"/>
                    <a:pt x="550" y="315"/>
                    <a:pt x="549" y="315"/>
                  </a:cubicBezTo>
                  <a:cubicBezTo>
                    <a:pt x="548" y="315"/>
                    <a:pt x="548" y="314"/>
                    <a:pt x="547" y="314"/>
                  </a:cubicBezTo>
                  <a:cubicBezTo>
                    <a:pt x="546" y="314"/>
                    <a:pt x="546" y="314"/>
                    <a:pt x="545" y="314"/>
                  </a:cubicBezTo>
                  <a:cubicBezTo>
                    <a:pt x="545" y="313"/>
                    <a:pt x="544" y="313"/>
                    <a:pt x="543" y="313"/>
                  </a:cubicBezTo>
                  <a:cubicBezTo>
                    <a:pt x="543" y="313"/>
                    <a:pt x="542" y="312"/>
                    <a:pt x="541" y="312"/>
                  </a:cubicBezTo>
                  <a:cubicBezTo>
                    <a:pt x="537" y="311"/>
                    <a:pt x="534" y="309"/>
                    <a:pt x="530" y="308"/>
                  </a:cubicBezTo>
                  <a:cubicBezTo>
                    <a:pt x="526" y="306"/>
                    <a:pt x="523" y="304"/>
                    <a:pt x="519" y="302"/>
                  </a:cubicBezTo>
                  <a:cubicBezTo>
                    <a:pt x="516" y="300"/>
                    <a:pt x="512" y="298"/>
                    <a:pt x="509" y="296"/>
                  </a:cubicBezTo>
                  <a:cubicBezTo>
                    <a:pt x="505" y="293"/>
                    <a:pt x="502" y="291"/>
                    <a:pt x="498" y="288"/>
                  </a:cubicBezTo>
                  <a:cubicBezTo>
                    <a:pt x="498" y="288"/>
                    <a:pt x="498" y="288"/>
                    <a:pt x="497" y="287"/>
                  </a:cubicBezTo>
                  <a:cubicBezTo>
                    <a:pt x="496" y="287"/>
                    <a:pt x="496" y="286"/>
                    <a:pt x="494" y="285"/>
                  </a:cubicBezTo>
                  <a:cubicBezTo>
                    <a:pt x="493" y="283"/>
                    <a:pt x="492" y="282"/>
                    <a:pt x="489" y="279"/>
                  </a:cubicBezTo>
                  <a:cubicBezTo>
                    <a:pt x="487" y="277"/>
                    <a:pt x="484" y="274"/>
                    <a:pt x="480" y="269"/>
                  </a:cubicBezTo>
                  <a:cubicBezTo>
                    <a:pt x="479" y="269"/>
                    <a:pt x="479" y="269"/>
                    <a:pt x="479" y="269"/>
                  </a:cubicBezTo>
                  <a:cubicBezTo>
                    <a:pt x="479" y="268"/>
                    <a:pt x="479" y="268"/>
                    <a:pt x="479" y="268"/>
                  </a:cubicBezTo>
                  <a:cubicBezTo>
                    <a:pt x="478" y="267"/>
                    <a:pt x="478" y="267"/>
                    <a:pt x="478" y="267"/>
                  </a:cubicBezTo>
                  <a:cubicBezTo>
                    <a:pt x="477" y="266"/>
                    <a:pt x="477" y="266"/>
                    <a:pt x="477" y="265"/>
                  </a:cubicBezTo>
                  <a:cubicBezTo>
                    <a:pt x="476" y="265"/>
                    <a:pt x="476" y="264"/>
                    <a:pt x="476" y="264"/>
                  </a:cubicBezTo>
                  <a:cubicBezTo>
                    <a:pt x="476" y="263"/>
                    <a:pt x="475" y="263"/>
                    <a:pt x="475" y="263"/>
                  </a:cubicBezTo>
                  <a:cubicBezTo>
                    <a:pt x="475" y="262"/>
                    <a:pt x="475" y="262"/>
                    <a:pt x="474" y="262"/>
                  </a:cubicBezTo>
                  <a:cubicBezTo>
                    <a:pt x="474" y="261"/>
                    <a:pt x="474" y="261"/>
                    <a:pt x="474" y="260"/>
                  </a:cubicBezTo>
                  <a:cubicBezTo>
                    <a:pt x="473" y="260"/>
                    <a:pt x="473" y="260"/>
                    <a:pt x="473" y="259"/>
                  </a:cubicBezTo>
                  <a:cubicBezTo>
                    <a:pt x="473" y="259"/>
                    <a:pt x="472" y="258"/>
                    <a:pt x="472" y="258"/>
                  </a:cubicBezTo>
                  <a:cubicBezTo>
                    <a:pt x="472" y="258"/>
                    <a:pt x="472" y="257"/>
                    <a:pt x="471" y="257"/>
                  </a:cubicBezTo>
                  <a:cubicBezTo>
                    <a:pt x="471" y="256"/>
                    <a:pt x="471" y="256"/>
                    <a:pt x="471" y="256"/>
                  </a:cubicBezTo>
                  <a:cubicBezTo>
                    <a:pt x="468" y="249"/>
                    <a:pt x="465" y="243"/>
                    <a:pt x="464" y="237"/>
                  </a:cubicBezTo>
                  <a:cubicBezTo>
                    <a:pt x="462" y="231"/>
                    <a:pt x="461" y="224"/>
                    <a:pt x="461" y="218"/>
                  </a:cubicBezTo>
                  <a:cubicBezTo>
                    <a:pt x="461" y="212"/>
                    <a:pt x="462" y="206"/>
                    <a:pt x="463" y="200"/>
                  </a:cubicBezTo>
                  <a:cubicBezTo>
                    <a:pt x="465" y="193"/>
                    <a:pt x="467" y="187"/>
                    <a:pt x="470" y="182"/>
                  </a:cubicBezTo>
                  <a:cubicBezTo>
                    <a:pt x="470" y="181"/>
                    <a:pt x="470" y="181"/>
                    <a:pt x="470" y="181"/>
                  </a:cubicBezTo>
                  <a:cubicBezTo>
                    <a:pt x="470" y="180"/>
                    <a:pt x="470" y="180"/>
                    <a:pt x="470" y="180"/>
                  </a:cubicBezTo>
                  <a:cubicBezTo>
                    <a:pt x="470" y="180"/>
                    <a:pt x="471" y="180"/>
                    <a:pt x="471" y="179"/>
                  </a:cubicBezTo>
                  <a:cubicBezTo>
                    <a:pt x="471" y="179"/>
                    <a:pt x="471" y="179"/>
                    <a:pt x="471" y="178"/>
                  </a:cubicBezTo>
                  <a:cubicBezTo>
                    <a:pt x="472" y="177"/>
                    <a:pt x="472" y="177"/>
                    <a:pt x="472" y="177"/>
                  </a:cubicBezTo>
                  <a:cubicBezTo>
                    <a:pt x="472" y="177"/>
                    <a:pt x="472" y="177"/>
                    <a:pt x="472" y="177"/>
                  </a:cubicBezTo>
                  <a:cubicBezTo>
                    <a:pt x="472" y="176"/>
                    <a:pt x="472" y="176"/>
                    <a:pt x="472" y="176"/>
                  </a:cubicBezTo>
                  <a:cubicBezTo>
                    <a:pt x="472" y="175"/>
                    <a:pt x="473" y="175"/>
                    <a:pt x="473" y="174"/>
                  </a:cubicBezTo>
                  <a:cubicBezTo>
                    <a:pt x="473" y="174"/>
                    <a:pt x="473" y="174"/>
                    <a:pt x="473" y="174"/>
                  </a:cubicBezTo>
                  <a:cubicBezTo>
                    <a:pt x="474" y="173"/>
                    <a:pt x="474" y="173"/>
                    <a:pt x="474" y="173"/>
                  </a:cubicBezTo>
                  <a:cubicBezTo>
                    <a:pt x="474" y="172"/>
                    <a:pt x="474" y="172"/>
                    <a:pt x="474" y="172"/>
                  </a:cubicBezTo>
                  <a:cubicBezTo>
                    <a:pt x="474" y="171"/>
                    <a:pt x="474" y="171"/>
                    <a:pt x="474" y="170"/>
                  </a:cubicBezTo>
                  <a:cubicBezTo>
                    <a:pt x="475" y="170"/>
                    <a:pt x="475" y="170"/>
                    <a:pt x="475" y="170"/>
                  </a:cubicBezTo>
                  <a:cubicBezTo>
                    <a:pt x="475" y="169"/>
                    <a:pt x="475" y="169"/>
                    <a:pt x="475" y="169"/>
                  </a:cubicBezTo>
                  <a:cubicBezTo>
                    <a:pt x="475" y="168"/>
                    <a:pt x="475" y="168"/>
                    <a:pt x="475" y="167"/>
                  </a:cubicBezTo>
                  <a:cubicBezTo>
                    <a:pt x="476" y="167"/>
                    <a:pt x="476" y="167"/>
                    <a:pt x="476" y="166"/>
                  </a:cubicBezTo>
                  <a:cubicBezTo>
                    <a:pt x="476" y="165"/>
                    <a:pt x="476" y="165"/>
                    <a:pt x="476" y="165"/>
                  </a:cubicBezTo>
                  <a:cubicBezTo>
                    <a:pt x="477" y="164"/>
                    <a:pt x="477" y="164"/>
                    <a:pt x="477" y="164"/>
                  </a:cubicBezTo>
                  <a:cubicBezTo>
                    <a:pt x="477" y="164"/>
                    <a:pt x="477" y="163"/>
                    <a:pt x="477" y="163"/>
                  </a:cubicBezTo>
                  <a:cubicBezTo>
                    <a:pt x="477" y="163"/>
                    <a:pt x="477" y="162"/>
                    <a:pt x="477" y="162"/>
                  </a:cubicBezTo>
                  <a:cubicBezTo>
                    <a:pt x="477" y="161"/>
                    <a:pt x="477" y="161"/>
                    <a:pt x="477" y="161"/>
                  </a:cubicBezTo>
                  <a:cubicBezTo>
                    <a:pt x="478" y="160"/>
                    <a:pt x="478" y="160"/>
                    <a:pt x="478" y="160"/>
                  </a:cubicBezTo>
                  <a:cubicBezTo>
                    <a:pt x="478" y="160"/>
                    <a:pt x="478" y="160"/>
                    <a:pt x="478" y="160"/>
                  </a:cubicBezTo>
                  <a:cubicBezTo>
                    <a:pt x="478" y="159"/>
                    <a:pt x="478" y="159"/>
                    <a:pt x="478" y="159"/>
                  </a:cubicBezTo>
                  <a:cubicBezTo>
                    <a:pt x="478" y="158"/>
                    <a:pt x="478" y="158"/>
                    <a:pt x="478" y="157"/>
                  </a:cubicBezTo>
                  <a:cubicBezTo>
                    <a:pt x="478" y="157"/>
                    <a:pt x="479" y="156"/>
                    <a:pt x="479" y="156"/>
                  </a:cubicBezTo>
                  <a:cubicBezTo>
                    <a:pt x="479" y="155"/>
                    <a:pt x="479" y="155"/>
                    <a:pt x="479" y="154"/>
                  </a:cubicBezTo>
                  <a:cubicBezTo>
                    <a:pt x="479" y="154"/>
                    <a:pt x="479" y="153"/>
                    <a:pt x="479" y="152"/>
                  </a:cubicBezTo>
                  <a:cubicBezTo>
                    <a:pt x="479" y="152"/>
                    <a:pt x="479" y="152"/>
                    <a:pt x="480" y="152"/>
                  </a:cubicBezTo>
                  <a:cubicBezTo>
                    <a:pt x="480" y="151"/>
                    <a:pt x="480" y="151"/>
                    <a:pt x="480" y="150"/>
                  </a:cubicBezTo>
                  <a:cubicBezTo>
                    <a:pt x="480" y="150"/>
                    <a:pt x="480" y="149"/>
                    <a:pt x="480" y="148"/>
                  </a:cubicBezTo>
                  <a:cubicBezTo>
                    <a:pt x="480" y="147"/>
                    <a:pt x="480" y="146"/>
                    <a:pt x="480" y="145"/>
                  </a:cubicBezTo>
                  <a:cubicBezTo>
                    <a:pt x="480" y="144"/>
                    <a:pt x="480" y="144"/>
                    <a:pt x="480" y="144"/>
                  </a:cubicBezTo>
                  <a:cubicBezTo>
                    <a:pt x="480" y="144"/>
                    <a:pt x="480" y="144"/>
                    <a:pt x="480" y="144"/>
                  </a:cubicBezTo>
                  <a:cubicBezTo>
                    <a:pt x="480" y="143"/>
                    <a:pt x="480" y="143"/>
                    <a:pt x="480" y="143"/>
                  </a:cubicBezTo>
                  <a:cubicBezTo>
                    <a:pt x="480" y="142"/>
                    <a:pt x="480" y="142"/>
                    <a:pt x="480" y="142"/>
                  </a:cubicBezTo>
                  <a:cubicBezTo>
                    <a:pt x="480" y="141"/>
                    <a:pt x="480" y="141"/>
                    <a:pt x="480" y="141"/>
                  </a:cubicBezTo>
                  <a:cubicBezTo>
                    <a:pt x="480" y="140"/>
                    <a:pt x="480" y="140"/>
                    <a:pt x="480" y="140"/>
                  </a:cubicBezTo>
                  <a:cubicBezTo>
                    <a:pt x="480" y="140"/>
                    <a:pt x="480" y="140"/>
                    <a:pt x="480" y="140"/>
                  </a:cubicBezTo>
                  <a:cubicBezTo>
                    <a:pt x="480" y="139"/>
                    <a:pt x="480" y="139"/>
                    <a:pt x="480" y="139"/>
                  </a:cubicBezTo>
                  <a:cubicBezTo>
                    <a:pt x="480" y="138"/>
                    <a:pt x="480" y="138"/>
                    <a:pt x="480" y="138"/>
                  </a:cubicBezTo>
                  <a:cubicBezTo>
                    <a:pt x="480" y="138"/>
                    <a:pt x="480" y="138"/>
                    <a:pt x="480" y="137"/>
                  </a:cubicBezTo>
                  <a:cubicBezTo>
                    <a:pt x="480" y="137"/>
                    <a:pt x="480" y="136"/>
                    <a:pt x="480" y="135"/>
                  </a:cubicBezTo>
                  <a:cubicBezTo>
                    <a:pt x="480" y="135"/>
                    <a:pt x="479" y="134"/>
                    <a:pt x="479" y="133"/>
                  </a:cubicBezTo>
                  <a:cubicBezTo>
                    <a:pt x="479" y="132"/>
                    <a:pt x="479" y="132"/>
                    <a:pt x="479" y="132"/>
                  </a:cubicBezTo>
                  <a:cubicBezTo>
                    <a:pt x="479" y="132"/>
                    <a:pt x="479" y="131"/>
                    <a:pt x="479" y="131"/>
                  </a:cubicBezTo>
                  <a:cubicBezTo>
                    <a:pt x="478" y="130"/>
                    <a:pt x="478" y="130"/>
                    <a:pt x="477" y="129"/>
                  </a:cubicBezTo>
                  <a:cubicBezTo>
                    <a:pt x="477" y="128"/>
                    <a:pt x="476" y="127"/>
                    <a:pt x="476" y="125"/>
                  </a:cubicBezTo>
                  <a:cubicBezTo>
                    <a:pt x="475" y="124"/>
                    <a:pt x="475" y="124"/>
                    <a:pt x="475" y="124"/>
                  </a:cubicBezTo>
                  <a:cubicBezTo>
                    <a:pt x="474" y="124"/>
                    <a:pt x="474" y="124"/>
                    <a:pt x="474" y="124"/>
                  </a:cubicBezTo>
                  <a:cubicBezTo>
                    <a:pt x="474" y="123"/>
                    <a:pt x="474" y="123"/>
                    <a:pt x="474" y="123"/>
                  </a:cubicBezTo>
                  <a:cubicBezTo>
                    <a:pt x="473" y="122"/>
                    <a:pt x="473" y="122"/>
                    <a:pt x="473" y="122"/>
                  </a:cubicBezTo>
                  <a:cubicBezTo>
                    <a:pt x="472" y="122"/>
                    <a:pt x="472" y="122"/>
                    <a:pt x="472" y="122"/>
                  </a:cubicBezTo>
                  <a:cubicBezTo>
                    <a:pt x="472" y="121"/>
                    <a:pt x="472" y="121"/>
                    <a:pt x="471" y="121"/>
                  </a:cubicBezTo>
                  <a:cubicBezTo>
                    <a:pt x="471" y="121"/>
                    <a:pt x="470" y="120"/>
                    <a:pt x="469" y="120"/>
                  </a:cubicBezTo>
                  <a:cubicBezTo>
                    <a:pt x="469" y="119"/>
                    <a:pt x="468" y="119"/>
                    <a:pt x="467" y="118"/>
                  </a:cubicBezTo>
                  <a:cubicBezTo>
                    <a:pt x="466" y="118"/>
                    <a:pt x="466" y="118"/>
                    <a:pt x="466" y="118"/>
                  </a:cubicBezTo>
                  <a:cubicBezTo>
                    <a:pt x="465" y="118"/>
                    <a:pt x="465" y="118"/>
                    <a:pt x="465" y="118"/>
                  </a:cubicBezTo>
                  <a:cubicBezTo>
                    <a:pt x="464" y="117"/>
                    <a:pt x="464" y="117"/>
                    <a:pt x="464" y="117"/>
                  </a:cubicBezTo>
                  <a:cubicBezTo>
                    <a:pt x="463" y="117"/>
                    <a:pt x="463" y="117"/>
                    <a:pt x="463" y="117"/>
                  </a:cubicBezTo>
                  <a:cubicBezTo>
                    <a:pt x="462" y="117"/>
                    <a:pt x="462" y="117"/>
                    <a:pt x="462" y="117"/>
                  </a:cubicBezTo>
                  <a:cubicBezTo>
                    <a:pt x="461" y="116"/>
                    <a:pt x="461" y="116"/>
                    <a:pt x="461" y="116"/>
                  </a:cubicBezTo>
                  <a:cubicBezTo>
                    <a:pt x="460" y="116"/>
                    <a:pt x="460" y="116"/>
                    <a:pt x="460" y="116"/>
                  </a:cubicBezTo>
                  <a:cubicBezTo>
                    <a:pt x="460" y="116"/>
                    <a:pt x="459" y="116"/>
                    <a:pt x="459" y="116"/>
                  </a:cubicBezTo>
                  <a:cubicBezTo>
                    <a:pt x="458" y="116"/>
                    <a:pt x="458" y="116"/>
                    <a:pt x="458" y="116"/>
                  </a:cubicBezTo>
                  <a:cubicBezTo>
                    <a:pt x="457" y="116"/>
                    <a:pt x="457" y="116"/>
                    <a:pt x="457" y="116"/>
                  </a:cubicBezTo>
                  <a:cubicBezTo>
                    <a:pt x="456" y="116"/>
                    <a:pt x="456" y="116"/>
                    <a:pt x="455" y="116"/>
                  </a:cubicBezTo>
                  <a:cubicBezTo>
                    <a:pt x="455" y="116"/>
                    <a:pt x="455" y="116"/>
                    <a:pt x="454" y="116"/>
                  </a:cubicBezTo>
                  <a:cubicBezTo>
                    <a:pt x="453" y="116"/>
                    <a:pt x="453" y="116"/>
                    <a:pt x="453" y="116"/>
                  </a:cubicBezTo>
                  <a:cubicBezTo>
                    <a:pt x="452" y="116"/>
                    <a:pt x="452" y="116"/>
                    <a:pt x="452" y="116"/>
                  </a:cubicBezTo>
                  <a:cubicBezTo>
                    <a:pt x="451" y="116"/>
                    <a:pt x="451" y="116"/>
                    <a:pt x="451" y="116"/>
                  </a:cubicBezTo>
                  <a:cubicBezTo>
                    <a:pt x="451" y="116"/>
                    <a:pt x="451" y="116"/>
                    <a:pt x="450" y="116"/>
                  </a:cubicBezTo>
                  <a:cubicBezTo>
                    <a:pt x="449" y="116"/>
                    <a:pt x="448" y="116"/>
                    <a:pt x="447" y="116"/>
                  </a:cubicBezTo>
                  <a:cubicBezTo>
                    <a:pt x="446" y="116"/>
                    <a:pt x="445" y="116"/>
                    <a:pt x="444" y="116"/>
                  </a:cubicBezTo>
                  <a:cubicBezTo>
                    <a:pt x="443" y="116"/>
                    <a:pt x="442" y="116"/>
                    <a:pt x="441" y="116"/>
                  </a:cubicBezTo>
                  <a:cubicBezTo>
                    <a:pt x="440" y="117"/>
                    <a:pt x="438" y="117"/>
                    <a:pt x="437" y="117"/>
                  </a:cubicBezTo>
                  <a:cubicBezTo>
                    <a:pt x="436" y="117"/>
                    <a:pt x="436" y="117"/>
                    <a:pt x="436" y="117"/>
                  </a:cubicBezTo>
                  <a:cubicBezTo>
                    <a:pt x="436" y="117"/>
                    <a:pt x="435" y="117"/>
                    <a:pt x="434" y="118"/>
                  </a:cubicBezTo>
                  <a:cubicBezTo>
                    <a:pt x="434" y="118"/>
                    <a:pt x="433" y="118"/>
                    <a:pt x="432" y="118"/>
                  </a:cubicBezTo>
                  <a:cubicBezTo>
                    <a:pt x="431" y="118"/>
                    <a:pt x="430" y="119"/>
                    <a:pt x="428" y="119"/>
                  </a:cubicBezTo>
                  <a:cubicBezTo>
                    <a:pt x="427" y="119"/>
                    <a:pt x="427" y="119"/>
                    <a:pt x="427" y="119"/>
                  </a:cubicBezTo>
                  <a:cubicBezTo>
                    <a:pt x="426" y="119"/>
                    <a:pt x="426" y="120"/>
                    <a:pt x="425" y="120"/>
                  </a:cubicBezTo>
                  <a:cubicBezTo>
                    <a:pt x="425" y="120"/>
                    <a:pt x="424" y="120"/>
                    <a:pt x="424" y="120"/>
                  </a:cubicBezTo>
                  <a:cubicBezTo>
                    <a:pt x="423" y="120"/>
                    <a:pt x="422" y="121"/>
                    <a:pt x="421" y="121"/>
                  </a:cubicBezTo>
                  <a:cubicBezTo>
                    <a:pt x="421" y="121"/>
                    <a:pt x="420" y="121"/>
                    <a:pt x="419" y="121"/>
                  </a:cubicBezTo>
                  <a:cubicBezTo>
                    <a:pt x="419" y="122"/>
                    <a:pt x="418" y="122"/>
                    <a:pt x="418" y="122"/>
                  </a:cubicBezTo>
                  <a:cubicBezTo>
                    <a:pt x="417" y="122"/>
                    <a:pt x="417" y="122"/>
                    <a:pt x="416" y="122"/>
                  </a:cubicBezTo>
                  <a:cubicBezTo>
                    <a:pt x="415" y="123"/>
                    <a:pt x="415" y="123"/>
                    <a:pt x="414" y="123"/>
                  </a:cubicBezTo>
                  <a:cubicBezTo>
                    <a:pt x="258" y="174"/>
                    <a:pt x="258" y="174"/>
                    <a:pt x="258" y="174"/>
                  </a:cubicBezTo>
                  <a:cubicBezTo>
                    <a:pt x="244" y="179"/>
                    <a:pt x="232" y="185"/>
                    <a:pt x="223" y="193"/>
                  </a:cubicBezTo>
                  <a:cubicBezTo>
                    <a:pt x="213" y="201"/>
                    <a:pt x="205" y="210"/>
                    <a:pt x="200" y="220"/>
                  </a:cubicBezTo>
                  <a:cubicBezTo>
                    <a:pt x="195" y="230"/>
                    <a:pt x="193" y="240"/>
                    <a:pt x="193" y="251"/>
                  </a:cubicBezTo>
                  <a:cubicBezTo>
                    <a:pt x="193" y="262"/>
                    <a:pt x="196" y="273"/>
                    <a:pt x="202" y="284"/>
                  </a:cubicBezTo>
                  <a:cubicBezTo>
                    <a:pt x="273" y="406"/>
                    <a:pt x="273" y="406"/>
                    <a:pt x="273" y="406"/>
                  </a:cubicBezTo>
                  <a:cubicBezTo>
                    <a:pt x="277" y="414"/>
                    <a:pt x="280" y="421"/>
                    <a:pt x="282" y="426"/>
                  </a:cubicBezTo>
                  <a:cubicBezTo>
                    <a:pt x="283" y="432"/>
                    <a:pt x="284" y="437"/>
                    <a:pt x="283" y="441"/>
                  </a:cubicBezTo>
                  <a:cubicBezTo>
                    <a:pt x="282" y="445"/>
                    <a:pt x="281" y="448"/>
                    <a:pt x="278" y="451"/>
                  </a:cubicBezTo>
                  <a:cubicBezTo>
                    <a:pt x="276" y="453"/>
                    <a:pt x="272" y="455"/>
                    <a:pt x="268" y="456"/>
                  </a:cubicBezTo>
                  <a:cubicBezTo>
                    <a:pt x="263" y="458"/>
                    <a:pt x="257" y="459"/>
                    <a:pt x="251" y="459"/>
                  </a:cubicBezTo>
                  <a:cubicBezTo>
                    <a:pt x="244" y="459"/>
                    <a:pt x="237" y="459"/>
                    <a:pt x="230" y="458"/>
                  </a:cubicBezTo>
                  <a:cubicBezTo>
                    <a:pt x="223" y="457"/>
                    <a:pt x="216" y="455"/>
                    <a:pt x="210" y="454"/>
                  </a:cubicBezTo>
                  <a:cubicBezTo>
                    <a:pt x="203" y="452"/>
                    <a:pt x="197" y="451"/>
                    <a:pt x="192" y="449"/>
                  </a:cubicBezTo>
                  <a:cubicBezTo>
                    <a:pt x="183" y="447"/>
                    <a:pt x="175" y="445"/>
                    <a:pt x="166" y="444"/>
                  </a:cubicBezTo>
                  <a:cubicBezTo>
                    <a:pt x="157" y="442"/>
                    <a:pt x="148" y="442"/>
                    <a:pt x="139" y="442"/>
                  </a:cubicBezTo>
                  <a:cubicBezTo>
                    <a:pt x="130" y="442"/>
                    <a:pt x="121" y="443"/>
                    <a:pt x="112" y="444"/>
                  </a:cubicBezTo>
                  <a:cubicBezTo>
                    <a:pt x="103" y="446"/>
                    <a:pt x="94" y="448"/>
                    <a:pt x="85" y="451"/>
                  </a:cubicBezTo>
                  <a:cubicBezTo>
                    <a:pt x="68" y="457"/>
                    <a:pt x="53" y="465"/>
                    <a:pt x="40" y="475"/>
                  </a:cubicBezTo>
                  <a:cubicBezTo>
                    <a:pt x="27" y="486"/>
                    <a:pt x="18" y="498"/>
                    <a:pt x="11" y="510"/>
                  </a:cubicBezTo>
                  <a:cubicBezTo>
                    <a:pt x="4" y="523"/>
                    <a:pt x="1" y="537"/>
                    <a:pt x="0" y="552"/>
                  </a:cubicBezTo>
                  <a:cubicBezTo>
                    <a:pt x="0" y="553"/>
                    <a:pt x="1" y="554"/>
                    <a:pt x="1" y="556"/>
                  </a:cubicBezTo>
                  <a:cubicBezTo>
                    <a:pt x="1" y="557"/>
                    <a:pt x="1" y="557"/>
                    <a:pt x="1" y="558"/>
                  </a:cubicBezTo>
                </a:path>
              </a:pathLst>
            </a:custGeom>
            <a:solidFill>
              <a:schemeClr val="accent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750" dirty="0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2E179E08-15D5-A247-8355-A84B42B974D3}"/>
                </a:ext>
              </a:extLst>
            </p:cNvPr>
            <p:cNvGrpSpPr/>
            <p:nvPr/>
          </p:nvGrpSpPr>
          <p:grpSpPr>
            <a:xfrm rot="20351801">
              <a:off x="5180477" y="3952301"/>
              <a:ext cx="308728" cy="308277"/>
              <a:chOff x="-5367623" y="725268"/>
              <a:chExt cx="308728" cy="308277"/>
            </a:xfrm>
            <a:solidFill>
              <a:srgbClr val="FEFDF8"/>
            </a:solidFill>
          </p:grpSpPr>
          <p:sp>
            <p:nvSpPr>
              <p:cNvPr id="34" name="Freeform: Shape 119">
                <a:extLst>
                  <a:ext uri="{FF2B5EF4-FFF2-40B4-BE49-F238E27FC236}">
                    <a16:creationId xmlns:a16="http://schemas.microsoft.com/office/drawing/2014/main" id="{73AA04E0-005B-4E44-AE0F-F7B93348C515}"/>
                  </a:ext>
                </a:extLst>
              </p:cNvPr>
              <p:cNvSpPr/>
              <p:nvPr/>
            </p:nvSpPr>
            <p:spPr>
              <a:xfrm>
                <a:off x="-5367623" y="725268"/>
                <a:ext cx="308728" cy="308277"/>
              </a:xfrm>
              <a:custGeom>
                <a:avLst/>
                <a:gdLst>
                  <a:gd name="connsiteX0" fmla="*/ 304206 w 308728"/>
                  <a:gd name="connsiteY0" fmla="*/ 115804 h 308277"/>
                  <a:gd name="connsiteX1" fmla="*/ 248732 w 308728"/>
                  <a:gd name="connsiteY1" fmla="*/ 115804 h 308277"/>
                  <a:gd name="connsiteX2" fmla="*/ 244209 w 308728"/>
                  <a:gd name="connsiteY2" fmla="*/ 120320 h 308277"/>
                  <a:gd name="connsiteX3" fmla="*/ 244209 w 308728"/>
                  <a:gd name="connsiteY3" fmla="*/ 146011 h 308277"/>
                  <a:gd name="connsiteX4" fmla="*/ 210442 w 308728"/>
                  <a:gd name="connsiteY4" fmla="*/ 146011 h 308277"/>
                  <a:gd name="connsiteX5" fmla="*/ 210442 w 308728"/>
                  <a:gd name="connsiteY5" fmla="*/ 120320 h 308277"/>
                  <a:gd name="connsiteX6" fmla="*/ 205920 w 308728"/>
                  <a:gd name="connsiteY6" fmla="*/ 115804 h 308277"/>
                  <a:gd name="connsiteX7" fmla="*/ 150445 w 308728"/>
                  <a:gd name="connsiteY7" fmla="*/ 115804 h 308277"/>
                  <a:gd name="connsiteX8" fmla="*/ 145923 w 308728"/>
                  <a:gd name="connsiteY8" fmla="*/ 120320 h 308277"/>
                  <a:gd name="connsiteX9" fmla="*/ 145923 w 308728"/>
                  <a:gd name="connsiteY9" fmla="*/ 173677 h 308277"/>
                  <a:gd name="connsiteX10" fmla="*/ 90900 w 308728"/>
                  <a:gd name="connsiteY10" fmla="*/ 230011 h 308277"/>
                  <a:gd name="connsiteX11" fmla="*/ 83461 w 308728"/>
                  <a:gd name="connsiteY11" fmla="*/ 230011 h 308277"/>
                  <a:gd name="connsiteX12" fmla="*/ 68804 w 308728"/>
                  <a:gd name="connsiteY12" fmla="*/ 106748 h 308277"/>
                  <a:gd name="connsiteX13" fmla="*/ 64312 w 308728"/>
                  <a:gd name="connsiteY13" fmla="*/ 102763 h 308277"/>
                  <a:gd name="connsiteX14" fmla="*/ 53666 w 308728"/>
                  <a:gd name="connsiteY14" fmla="*/ 102763 h 308277"/>
                  <a:gd name="connsiteX15" fmla="*/ 53666 w 308728"/>
                  <a:gd name="connsiteY15" fmla="*/ 87853 h 308277"/>
                  <a:gd name="connsiteX16" fmla="*/ 84068 w 308728"/>
                  <a:gd name="connsiteY16" fmla="*/ 75995 h 308277"/>
                  <a:gd name="connsiteX17" fmla="*/ 95543 w 308728"/>
                  <a:gd name="connsiteY17" fmla="*/ 40469 h 308277"/>
                  <a:gd name="connsiteX18" fmla="*/ 91300 w 308728"/>
                  <a:gd name="connsiteY18" fmla="*/ 36283 h 308277"/>
                  <a:gd name="connsiteX19" fmla="*/ 72833 w 308728"/>
                  <a:gd name="connsiteY19" fmla="*/ 38571 h 308277"/>
                  <a:gd name="connsiteX20" fmla="*/ 51252 w 308728"/>
                  <a:gd name="connsiteY20" fmla="*/ 1103 h 308277"/>
                  <a:gd name="connsiteX21" fmla="*/ 45286 w 308728"/>
                  <a:gd name="connsiteY21" fmla="*/ 1141 h 308277"/>
                  <a:gd name="connsiteX22" fmla="*/ 23854 w 308728"/>
                  <a:gd name="connsiteY22" fmla="*/ 44123 h 308277"/>
                  <a:gd name="connsiteX23" fmla="*/ 44621 w 308728"/>
                  <a:gd name="connsiteY23" fmla="*/ 85742 h 308277"/>
                  <a:gd name="connsiteX24" fmla="*/ 44621 w 308728"/>
                  <a:gd name="connsiteY24" fmla="*/ 102764 h 308277"/>
                  <a:gd name="connsiteX25" fmla="*/ 33017 w 308728"/>
                  <a:gd name="connsiteY25" fmla="*/ 102764 h 308277"/>
                  <a:gd name="connsiteX26" fmla="*/ 28527 w 308728"/>
                  <a:gd name="connsiteY26" fmla="*/ 106748 h 308277"/>
                  <a:gd name="connsiteX27" fmla="*/ 23385 w 308728"/>
                  <a:gd name="connsiteY27" fmla="*/ 149996 h 308277"/>
                  <a:gd name="connsiteX28" fmla="*/ 32367 w 308728"/>
                  <a:gd name="connsiteY28" fmla="*/ 151061 h 308277"/>
                  <a:gd name="connsiteX29" fmla="*/ 33517 w 308728"/>
                  <a:gd name="connsiteY29" fmla="*/ 141393 h 308277"/>
                  <a:gd name="connsiteX30" fmla="*/ 63817 w 308728"/>
                  <a:gd name="connsiteY30" fmla="*/ 141393 h 308277"/>
                  <a:gd name="connsiteX31" fmla="*/ 74352 w 308728"/>
                  <a:gd name="connsiteY31" fmla="*/ 230011 h 308277"/>
                  <a:gd name="connsiteX32" fmla="*/ 22979 w 308728"/>
                  <a:gd name="connsiteY32" fmla="*/ 230011 h 308277"/>
                  <a:gd name="connsiteX33" fmla="*/ 29789 w 308728"/>
                  <a:gd name="connsiteY33" fmla="*/ 172736 h 308277"/>
                  <a:gd name="connsiteX34" fmla="*/ 20807 w 308728"/>
                  <a:gd name="connsiteY34" fmla="*/ 171671 h 308277"/>
                  <a:gd name="connsiteX35" fmla="*/ 13872 w 308728"/>
                  <a:gd name="connsiteY35" fmla="*/ 230011 h 308277"/>
                  <a:gd name="connsiteX36" fmla="*/ 4522 w 308728"/>
                  <a:gd name="connsiteY36" fmla="*/ 230011 h 308277"/>
                  <a:gd name="connsiteX37" fmla="*/ 0 w 308728"/>
                  <a:gd name="connsiteY37" fmla="*/ 234527 h 308277"/>
                  <a:gd name="connsiteX38" fmla="*/ 0 w 308728"/>
                  <a:gd name="connsiteY38" fmla="*/ 303761 h 308277"/>
                  <a:gd name="connsiteX39" fmla="*/ 4522 w 308728"/>
                  <a:gd name="connsiteY39" fmla="*/ 308277 h 308277"/>
                  <a:gd name="connsiteX40" fmla="*/ 304206 w 308728"/>
                  <a:gd name="connsiteY40" fmla="*/ 308277 h 308277"/>
                  <a:gd name="connsiteX41" fmla="*/ 308729 w 308728"/>
                  <a:gd name="connsiteY41" fmla="*/ 303761 h 308277"/>
                  <a:gd name="connsiteX42" fmla="*/ 308729 w 308728"/>
                  <a:gd name="connsiteY42" fmla="*/ 257701 h 308277"/>
                  <a:gd name="connsiteX43" fmla="*/ 299684 w 308728"/>
                  <a:gd name="connsiteY43" fmla="*/ 257701 h 308277"/>
                  <a:gd name="connsiteX44" fmla="*/ 299684 w 308728"/>
                  <a:gd name="connsiteY44" fmla="*/ 299246 h 308277"/>
                  <a:gd name="connsiteX45" fmla="*/ 9045 w 308728"/>
                  <a:gd name="connsiteY45" fmla="*/ 299246 h 308277"/>
                  <a:gd name="connsiteX46" fmla="*/ 9045 w 308728"/>
                  <a:gd name="connsiteY46" fmla="*/ 239043 h 308277"/>
                  <a:gd name="connsiteX47" fmla="*/ 92809 w 308728"/>
                  <a:gd name="connsiteY47" fmla="*/ 239043 h 308277"/>
                  <a:gd name="connsiteX48" fmla="*/ 96044 w 308728"/>
                  <a:gd name="connsiteY48" fmla="*/ 237681 h 308277"/>
                  <a:gd name="connsiteX49" fmla="*/ 153682 w 308728"/>
                  <a:gd name="connsiteY49" fmla="*/ 178665 h 308277"/>
                  <a:gd name="connsiteX50" fmla="*/ 154967 w 308728"/>
                  <a:gd name="connsiteY50" fmla="*/ 175514 h 308277"/>
                  <a:gd name="connsiteX51" fmla="*/ 154967 w 308728"/>
                  <a:gd name="connsiteY51" fmla="*/ 124835 h 308277"/>
                  <a:gd name="connsiteX52" fmla="*/ 201397 w 308728"/>
                  <a:gd name="connsiteY52" fmla="*/ 124835 h 308277"/>
                  <a:gd name="connsiteX53" fmla="*/ 201397 w 308728"/>
                  <a:gd name="connsiteY53" fmla="*/ 175514 h 308277"/>
                  <a:gd name="connsiteX54" fmla="*/ 205920 w 308728"/>
                  <a:gd name="connsiteY54" fmla="*/ 180029 h 308277"/>
                  <a:gd name="connsiteX55" fmla="*/ 248732 w 308728"/>
                  <a:gd name="connsiteY55" fmla="*/ 180029 h 308277"/>
                  <a:gd name="connsiteX56" fmla="*/ 253254 w 308728"/>
                  <a:gd name="connsiteY56" fmla="*/ 175514 h 308277"/>
                  <a:gd name="connsiteX57" fmla="*/ 253254 w 308728"/>
                  <a:gd name="connsiteY57" fmla="*/ 124835 h 308277"/>
                  <a:gd name="connsiteX58" fmla="*/ 299684 w 308728"/>
                  <a:gd name="connsiteY58" fmla="*/ 124835 h 308277"/>
                  <a:gd name="connsiteX59" fmla="*/ 299684 w 308728"/>
                  <a:gd name="connsiteY59" fmla="*/ 234219 h 308277"/>
                  <a:gd name="connsiteX60" fmla="*/ 308729 w 308728"/>
                  <a:gd name="connsiteY60" fmla="*/ 234219 h 308277"/>
                  <a:gd name="connsiteX61" fmla="*/ 308729 w 308728"/>
                  <a:gd name="connsiteY61" fmla="*/ 120320 h 308277"/>
                  <a:gd name="connsiteX62" fmla="*/ 304206 w 308728"/>
                  <a:gd name="connsiteY62" fmla="*/ 115804 h 308277"/>
                  <a:gd name="connsiteX63" fmla="*/ 210442 w 308728"/>
                  <a:gd name="connsiteY63" fmla="*/ 155042 h 308277"/>
                  <a:gd name="connsiteX64" fmla="*/ 244209 w 308728"/>
                  <a:gd name="connsiteY64" fmla="*/ 155042 h 308277"/>
                  <a:gd name="connsiteX65" fmla="*/ 244209 w 308728"/>
                  <a:gd name="connsiteY65" fmla="*/ 170998 h 308277"/>
                  <a:gd name="connsiteX66" fmla="*/ 210442 w 308728"/>
                  <a:gd name="connsiteY66" fmla="*/ 170998 h 308277"/>
                  <a:gd name="connsiteX67" fmla="*/ 60297 w 308728"/>
                  <a:gd name="connsiteY67" fmla="*/ 111794 h 308277"/>
                  <a:gd name="connsiteX68" fmla="*/ 62743 w 308728"/>
                  <a:gd name="connsiteY68" fmla="*/ 132362 h 308277"/>
                  <a:gd name="connsiteX69" fmla="*/ 34587 w 308728"/>
                  <a:gd name="connsiteY69" fmla="*/ 132362 h 308277"/>
                  <a:gd name="connsiteX70" fmla="*/ 37035 w 308728"/>
                  <a:gd name="connsiteY70" fmla="*/ 111794 h 308277"/>
                  <a:gd name="connsiteX71" fmla="*/ 86504 w 308728"/>
                  <a:gd name="connsiteY71" fmla="*/ 45371 h 308277"/>
                  <a:gd name="connsiteX72" fmla="*/ 77633 w 308728"/>
                  <a:gd name="connsiteY72" fmla="*/ 69649 h 308277"/>
                  <a:gd name="connsiteX73" fmla="*/ 53421 w 308728"/>
                  <a:gd name="connsiteY73" fmla="*/ 78810 h 308277"/>
                  <a:gd name="connsiteX74" fmla="*/ 54090 w 308728"/>
                  <a:gd name="connsiteY74" fmla="*/ 72528 h 308277"/>
                  <a:gd name="connsiteX75" fmla="*/ 62302 w 308728"/>
                  <a:gd name="connsiteY75" fmla="*/ 54530 h 308277"/>
                  <a:gd name="connsiteX76" fmla="*/ 86504 w 308728"/>
                  <a:gd name="connsiteY76" fmla="*/ 45371 h 308277"/>
                  <a:gd name="connsiteX77" fmla="*/ 55867 w 308728"/>
                  <a:gd name="connsiteY77" fmla="*/ 48186 h 308277"/>
                  <a:gd name="connsiteX78" fmla="*/ 44911 w 308728"/>
                  <a:gd name="connsiteY78" fmla="*/ 72720 h 308277"/>
                  <a:gd name="connsiteX79" fmla="*/ 32899 w 308728"/>
                  <a:gd name="connsiteY79" fmla="*/ 44067 h 308277"/>
                  <a:gd name="connsiteX80" fmla="*/ 48329 w 308728"/>
                  <a:gd name="connsiteY80" fmla="*/ 10876 h 308277"/>
                  <a:gd name="connsiteX81" fmla="*/ 64105 w 308728"/>
                  <a:gd name="connsiteY81" fmla="*/ 42101 h 308277"/>
                  <a:gd name="connsiteX82" fmla="*/ 55867 w 308728"/>
                  <a:gd name="connsiteY82" fmla="*/ 48186 h 308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</a:cxnLst>
                <a:rect l="l" t="t" r="r" b="b"/>
                <a:pathLst>
                  <a:path w="308728" h="308277">
                    <a:moveTo>
                      <a:pt x="304206" y="115804"/>
                    </a:moveTo>
                    <a:lnTo>
                      <a:pt x="248732" y="115804"/>
                    </a:lnTo>
                    <a:cubicBezTo>
                      <a:pt x="246233" y="115804"/>
                      <a:pt x="244209" y="117825"/>
                      <a:pt x="244209" y="120320"/>
                    </a:cubicBezTo>
                    <a:lnTo>
                      <a:pt x="244209" y="146011"/>
                    </a:lnTo>
                    <a:lnTo>
                      <a:pt x="210442" y="146011"/>
                    </a:lnTo>
                    <a:lnTo>
                      <a:pt x="210442" y="120320"/>
                    </a:lnTo>
                    <a:cubicBezTo>
                      <a:pt x="210442" y="117825"/>
                      <a:pt x="208420" y="115804"/>
                      <a:pt x="205920" y="115804"/>
                    </a:cubicBezTo>
                    <a:lnTo>
                      <a:pt x="150445" y="115804"/>
                    </a:lnTo>
                    <a:cubicBezTo>
                      <a:pt x="147948" y="115804"/>
                      <a:pt x="145923" y="117825"/>
                      <a:pt x="145923" y="120320"/>
                    </a:cubicBezTo>
                    <a:lnTo>
                      <a:pt x="145923" y="173677"/>
                    </a:lnTo>
                    <a:lnTo>
                      <a:pt x="90900" y="230011"/>
                    </a:lnTo>
                    <a:lnTo>
                      <a:pt x="83461" y="230011"/>
                    </a:lnTo>
                    <a:lnTo>
                      <a:pt x="68804" y="106748"/>
                    </a:lnTo>
                    <a:cubicBezTo>
                      <a:pt x="68533" y="104475"/>
                      <a:pt x="66607" y="102763"/>
                      <a:pt x="64312" y="102763"/>
                    </a:cubicBezTo>
                    <a:lnTo>
                      <a:pt x="53666" y="102763"/>
                    </a:lnTo>
                    <a:lnTo>
                      <a:pt x="53666" y="87853"/>
                    </a:lnTo>
                    <a:cubicBezTo>
                      <a:pt x="61015" y="87454"/>
                      <a:pt x="74778" y="85388"/>
                      <a:pt x="84068" y="75995"/>
                    </a:cubicBezTo>
                    <a:cubicBezTo>
                      <a:pt x="96992" y="62928"/>
                      <a:pt x="95609" y="41378"/>
                      <a:pt x="95543" y="40469"/>
                    </a:cubicBezTo>
                    <a:cubicBezTo>
                      <a:pt x="95381" y="38206"/>
                      <a:pt x="93565" y="36417"/>
                      <a:pt x="91300" y="36283"/>
                    </a:cubicBezTo>
                    <a:cubicBezTo>
                      <a:pt x="90734" y="36251"/>
                      <a:pt x="82268" y="35816"/>
                      <a:pt x="72833" y="38571"/>
                    </a:cubicBezTo>
                    <a:cubicBezTo>
                      <a:pt x="70009" y="17580"/>
                      <a:pt x="52073" y="1816"/>
                      <a:pt x="51252" y="1103"/>
                    </a:cubicBezTo>
                    <a:cubicBezTo>
                      <a:pt x="49535" y="-383"/>
                      <a:pt x="46984" y="-364"/>
                      <a:pt x="45286" y="1141"/>
                    </a:cubicBezTo>
                    <a:cubicBezTo>
                      <a:pt x="44404" y="1922"/>
                      <a:pt x="23709" y="20559"/>
                      <a:pt x="23854" y="44123"/>
                    </a:cubicBezTo>
                    <a:cubicBezTo>
                      <a:pt x="23984" y="64734"/>
                      <a:pt x="40010" y="81377"/>
                      <a:pt x="44621" y="85742"/>
                    </a:cubicBezTo>
                    <a:lnTo>
                      <a:pt x="44621" y="102764"/>
                    </a:lnTo>
                    <a:lnTo>
                      <a:pt x="33017" y="102764"/>
                    </a:lnTo>
                    <a:cubicBezTo>
                      <a:pt x="30724" y="102764"/>
                      <a:pt x="28796" y="104475"/>
                      <a:pt x="28527" y="106748"/>
                    </a:cubicBezTo>
                    <a:lnTo>
                      <a:pt x="23385" y="149996"/>
                    </a:lnTo>
                    <a:cubicBezTo>
                      <a:pt x="22701" y="155753"/>
                      <a:pt x="31681" y="156828"/>
                      <a:pt x="32367" y="151061"/>
                    </a:cubicBezTo>
                    <a:lnTo>
                      <a:pt x="33517" y="141393"/>
                    </a:lnTo>
                    <a:lnTo>
                      <a:pt x="63817" y="141393"/>
                    </a:lnTo>
                    <a:lnTo>
                      <a:pt x="74352" y="230011"/>
                    </a:lnTo>
                    <a:lnTo>
                      <a:pt x="22979" y="230011"/>
                    </a:lnTo>
                    <a:lnTo>
                      <a:pt x="29789" y="172736"/>
                    </a:lnTo>
                    <a:cubicBezTo>
                      <a:pt x="30473" y="166971"/>
                      <a:pt x="21504" y="165820"/>
                      <a:pt x="20807" y="171671"/>
                    </a:cubicBezTo>
                    <a:lnTo>
                      <a:pt x="13872" y="230011"/>
                    </a:lnTo>
                    <a:lnTo>
                      <a:pt x="4522" y="230011"/>
                    </a:lnTo>
                    <a:cubicBezTo>
                      <a:pt x="2026" y="230011"/>
                      <a:pt x="0" y="232034"/>
                      <a:pt x="0" y="234527"/>
                    </a:cubicBezTo>
                    <a:lnTo>
                      <a:pt x="0" y="303761"/>
                    </a:lnTo>
                    <a:cubicBezTo>
                      <a:pt x="0" y="306256"/>
                      <a:pt x="2026" y="308277"/>
                      <a:pt x="4522" y="308277"/>
                    </a:cubicBezTo>
                    <a:lnTo>
                      <a:pt x="304206" y="308277"/>
                    </a:lnTo>
                    <a:cubicBezTo>
                      <a:pt x="306707" y="308277"/>
                      <a:pt x="308729" y="306256"/>
                      <a:pt x="308729" y="303761"/>
                    </a:cubicBezTo>
                    <a:lnTo>
                      <a:pt x="308729" y="257701"/>
                    </a:lnTo>
                    <a:cubicBezTo>
                      <a:pt x="308729" y="251903"/>
                      <a:pt x="299684" y="251894"/>
                      <a:pt x="299684" y="257701"/>
                    </a:cubicBezTo>
                    <a:lnTo>
                      <a:pt x="299684" y="299246"/>
                    </a:lnTo>
                    <a:lnTo>
                      <a:pt x="9045" y="299246"/>
                    </a:lnTo>
                    <a:lnTo>
                      <a:pt x="9045" y="239043"/>
                    </a:lnTo>
                    <a:lnTo>
                      <a:pt x="92809" y="239043"/>
                    </a:lnTo>
                    <a:cubicBezTo>
                      <a:pt x="94026" y="239043"/>
                      <a:pt x="95194" y="238552"/>
                      <a:pt x="96044" y="237681"/>
                    </a:cubicBezTo>
                    <a:lnTo>
                      <a:pt x="153682" y="178665"/>
                    </a:lnTo>
                    <a:cubicBezTo>
                      <a:pt x="154506" y="177824"/>
                      <a:pt x="154967" y="176691"/>
                      <a:pt x="154967" y="175514"/>
                    </a:cubicBezTo>
                    <a:lnTo>
                      <a:pt x="154967" y="124835"/>
                    </a:lnTo>
                    <a:lnTo>
                      <a:pt x="201397" y="124835"/>
                    </a:lnTo>
                    <a:lnTo>
                      <a:pt x="201397" y="175514"/>
                    </a:lnTo>
                    <a:cubicBezTo>
                      <a:pt x="201397" y="178009"/>
                      <a:pt x="203421" y="180029"/>
                      <a:pt x="205920" y="180029"/>
                    </a:cubicBezTo>
                    <a:lnTo>
                      <a:pt x="248732" y="180029"/>
                    </a:lnTo>
                    <a:cubicBezTo>
                      <a:pt x="251232" y="180029"/>
                      <a:pt x="253254" y="178009"/>
                      <a:pt x="253254" y="175514"/>
                    </a:cubicBezTo>
                    <a:lnTo>
                      <a:pt x="253254" y="124835"/>
                    </a:lnTo>
                    <a:lnTo>
                      <a:pt x="299684" y="124835"/>
                    </a:lnTo>
                    <a:lnTo>
                      <a:pt x="299684" y="234219"/>
                    </a:lnTo>
                    <a:cubicBezTo>
                      <a:pt x="299684" y="240016"/>
                      <a:pt x="308729" y="240025"/>
                      <a:pt x="308729" y="234219"/>
                    </a:cubicBezTo>
                    <a:lnTo>
                      <a:pt x="308729" y="120320"/>
                    </a:lnTo>
                    <a:cubicBezTo>
                      <a:pt x="308729" y="117826"/>
                      <a:pt x="306707" y="115804"/>
                      <a:pt x="304206" y="115804"/>
                    </a:cubicBezTo>
                    <a:close/>
                    <a:moveTo>
                      <a:pt x="210442" y="155042"/>
                    </a:moveTo>
                    <a:lnTo>
                      <a:pt x="244209" y="155042"/>
                    </a:lnTo>
                    <a:lnTo>
                      <a:pt x="244209" y="170998"/>
                    </a:lnTo>
                    <a:lnTo>
                      <a:pt x="210442" y="170998"/>
                    </a:lnTo>
                    <a:close/>
                    <a:moveTo>
                      <a:pt x="60297" y="111794"/>
                    </a:moveTo>
                    <a:lnTo>
                      <a:pt x="62743" y="132362"/>
                    </a:lnTo>
                    <a:lnTo>
                      <a:pt x="34587" y="132362"/>
                    </a:lnTo>
                    <a:lnTo>
                      <a:pt x="37035" y="111794"/>
                    </a:lnTo>
                    <a:close/>
                    <a:moveTo>
                      <a:pt x="86504" y="45371"/>
                    </a:moveTo>
                    <a:cubicBezTo>
                      <a:pt x="86214" y="51416"/>
                      <a:pt x="84671" y="62535"/>
                      <a:pt x="77633" y="69649"/>
                    </a:cubicBezTo>
                    <a:cubicBezTo>
                      <a:pt x="70591" y="76771"/>
                      <a:pt x="59468" y="78449"/>
                      <a:pt x="53421" y="78810"/>
                    </a:cubicBezTo>
                    <a:cubicBezTo>
                      <a:pt x="53504" y="77075"/>
                      <a:pt x="53692" y="74913"/>
                      <a:pt x="54090" y="72528"/>
                    </a:cubicBezTo>
                    <a:cubicBezTo>
                      <a:pt x="54979" y="67208"/>
                      <a:pt x="57123" y="59767"/>
                      <a:pt x="62302" y="54530"/>
                    </a:cubicBezTo>
                    <a:cubicBezTo>
                      <a:pt x="69340" y="47414"/>
                      <a:pt x="80455" y="45734"/>
                      <a:pt x="86504" y="45371"/>
                    </a:cubicBezTo>
                    <a:close/>
                    <a:moveTo>
                      <a:pt x="55867" y="48186"/>
                    </a:moveTo>
                    <a:cubicBezTo>
                      <a:pt x="48717" y="55413"/>
                      <a:pt x="45949" y="65231"/>
                      <a:pt x="44911" y="72720"/>
                    </a:cubicBezTo>
                    <a:cubicBezTo>
                      <a:pt x="39548" y="66115"/>
                      <a:pt x="32972" y="55669"/>
                      <a:pt x="32899" y="44067"/>
                    </a:cubicBezTo>
                    <a:cubicBezTo>
                      <a:pt x="32806" y="29492"/>
                      <a:pt x="43102" y="16519"/>
                      <a:pt x="48329" y="10876"/>
                    </a:cubicBezTo>
                    <a:cubicBezTo>
                      <a:pt x="53411" y="16227"/>
                      <a:pt x="63232" y="28264"/>
                      <a:pt x="64105" y="42101"/>
                    </a:cubicBezTo>
                    <a:cubicBezTo>
                      <a:pt x="61179" y="43674"/>
                      <a:pt x="58358" y="45664"/>
                      <a:pt x="55867" y="48186"/>
                    </a:cubicBezTo>
                    <a:close/>
                  </a:path>
                </a:pathLst>
              </a:custGeom>
              <a:grpFill/>
              <a:ln w="4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5" name="Freeform: Shape 120">
                <a:extLst>
                  <a:ext uri="{FF2B5EF4-FFF2-40B4-BE49-F238E27FC236}">
                    <a16:creationId xmlns:a16="http://schemas.microsoft.com/office/drawing/2014/main" id="{1FFCB1BC-264C-8A4A-A852-DCC373B9BB91}"/>
                  </a:ext>
                </a:extLst>
              </p:cNvPr>
              <p:cNvSpPr/>
              <p:nvPr/>
            </p:nvSpPr>
            <p:spPr>
              <a:xfrm>
                <a:off x="-5207408" y="932872"/>
                <a:ext cx="28349" cy="68556"/>
              </a:xfrm>
              <a:custGeom>
                <a:avLst/>
                <a:gdLst>
                  <a:gd name="connsiteX0" fmla="*/ 23827 w 28349"/>
                  <a:gd name="connsiteY0" fmla="*/ 0 h 68556"/>
                  <a:gd name="connsiteX1" fmla="*/ 4522 w 28349"/>
                  <a:gd name="connsiteY1" fmla="*/ 0 h 68556"/>
                  <a:gd name="connsiteX2" fmla="*/ 0 w 28349"/>
                  <a:gd name="connsiteY2" fmla="*/ 4516 h 68556"/>
                  <a:gd name="connsiteX3" fmla="*/ 0 w 28349"/>
                  <a:gd name="connsiteY3" fmla="*/ 64041 h 68556"/>
                  <a:gd name="connsiteX4" fmla="*/ 4522 w 28349"/>
                  <a:gd name="connsiteY4" fmla="*/ 68557 h 68556"/>
                  <a:gd name="connsiteX5" fmla="*/ 23827 w 28349"/>
                  <a:gd name="connsiteY5" fmla="*/ 68557 h 68556"/>
                  <a:gd name="connsiteX6" fmla="*/ 28350 w 28349"/>
                  <a:gd name="connsiteY6" fmla="*/ 64041 h 68556"/>
                  <a:gd name="connsiteX7" fmla="*/ 28350 w 28349"/>
                  <a:gd name="connsiteY7" fmla="*/ 4516 h 68556"/>
                  <a:gd name="connsiteX8" fmla="*/ 23827 w 28349"/>
                  <a:gd name="connsiteY8" fmla="*/ 0 h 68556"/>
                  <a:gd name="connsiteX9" fmla="*/ 19305 w 28349"/>
                  <a:gd name="connsiteY9" fmla="*/ 59525 h 68556"/>
                  <a:gd name="connsiteX10" fmla="*/ 9045 w 28349"/>
                  <a:gd name="connsiteY10" fmla="*/ 59525 h 68556"/>
                  <a:gd name="connsiteX11" fmla="*/ 9045 w 28349"/>
                  <a:gd name="connsiteY11" fmla="*/ 9032 h 68556"/>
                  <a:gd name="connsiteX12" fmla="*/ 19305 w 28349"/>
                  <a:gd name="connsiteY12" fmla="*/ 9032 h 68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349" h="68556">
                    <a:moveTo>
                      <a:pt x="23827" y="0"/>
                    </a:moveTo>
                    <a:lnTo>
                      <a:pt x="4522" y="0"/>
                    </a:lnTo>
                    <a:cubicBezTo>
                      <a:pt x="2026" y="0"/>
                      <a:pt x="0" y="2021"/>
                      <a:pt x="0" y="4516"/>
                    </a:cubicBezTo>
                    <a:lnTo>
                      <a:pt x="0" y="64041"/>
                    </a:lnTo>
                    <a:cubicBezTo>
                      <a:pt x="0" y="66538"/>
                      <a:pt x="2026" y="68557"/>
                      <a:pt x="4522" y="68557"/>
                    </a:cubicBezTo>
                    <a:lnTo>
                      <a:pt x="23827" y="68557"/>
                    </a:lnTo>
                    <a:cubicBezTo>
                      <a:pt x="26328" y="68557"/>
                      <a:pt x="28350" y="66538"/>
                      <a:pt x="28350" y="64041"/>
                    </a:cubicBezTo>
                    <a:lnTo>
                      <a:pt x="28350" y="4516"/>
                    </a:lnTo>
                    <a:cubicBezTo>
                      <a:pt x="28350" y="2023"/>
                      <a:pt x="26324" y="0"/>
                      <a:pt x="23827" y="0"/>
                    </a:cubicBezTo>
                    <a:close/>
                    <a:moveTo>
                      <a:pt x="19305" y="59525"/>
                    </a:moveTo>
                    <a:lnTo>
                      <a:pt x="9045" y="59525"/>
                    </a:lnTo>
                    <a:lnTo>
                      <a:pt x="9045" y="9032"/>
                    </a:lnTo>
                    <a:lnTo>
                      <a:pt x="19305" y="9032"/>
                    </a:lnTo>
                    <a:close/>
                  </a:path>
                </a:pathLst>
              </a:custGeom>
              <a:grpFill/>
              <a:ln w="4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6" name="Freeform: Shape 121">
                <a:extLst>
                  <a:ext uri="{FF2B5EF4-FFF2-40B4-BE49-F238E27FC236}">
                    <a16:creationId xmlns:a16="http://schemas.microsoft.com/office/drawing/2014/main" id="{D4A68666-4886-6D46-99D0-063568091847}"/>
                  </a:ext>
                </a:extLst>
              </p:cNvPr>
              <p:cNvSpPr/>
              <p:nvPr/>
            </p:nvSpPr>
            <p:spPr>
              <a:xfrm>
                <a:off x="-5162180" y="932872"/>
                <a:ext cx="28349" cy="68556"/>
              </a:xfrm>
              <a:custGeom>
                <a:avLst/>
                <a:gdLst>
                  <a:gd name="connsiteX0" fmla="*/ 23827 w 28349"/>
                  <a:gd name="connsiteY0" fmla="*/ 0 h 68556"/>
                  <a:gd name="connsiteX1" fmla="*/ 4522 w 28349"/>
                  <a:gd name="connsiteY1" fmla="*/ 0 h 68556"/>
                  <a:gd name="connsiteX2" fmla="*/ 0 w 28349"/>
                  <a:gd name="connsiteY2" fmla="*/ 4516 h 68556"/>
                  <a:gd name="connsiteX3" fmla="*/ 0 w 28349"/>
                  <a:gd name="connsiteY3" fmla="*/ 64041 h 68556"/>
                  <a:gd name="connsiteX4" fmla="*/ 4522 w 28349"/>
                  <a:gd name="connsiteY4" fmla="*/ 68557 h 68556"/>
                  <a:gd name="connsiteX5" fmla="*/ 23827 w 28349"/>
                  <a:gd name="connsiteY5" fmla="*/ 68557 h 68556"/>
                  <a:gd name="connsiteX6" fmla="*/ 28350 w 28349"/>
                  <a:gd name="connsiteY6" fmla="*/ 64041 h 68556"/>
                  <a:gd name="connsiteX7" fmla="*/ 28350 w 28349"/>
                  <a:gd name="connsiteY7" fmla="*/ 4516 h 68556"/>
                  <a:gd name="connsiteX8" fmla="*/ 23827 w 28349"/>
                  <a:gd name="connsiteY8" fmla="*/ 0 h 68556"/>
                  <a:gd name="connsiteX9" fmla="*/ 19305 w 28349"/>
                  <a:gd name="connsiteY9" fmla="*/ 59525 h 68556"/>
                  <a:gd name="connsiteX10" fmla="*/ 9045 w 28349"/>
                  <a:gd name="connsiteY10" fmla="*/ 59525 h 68556"/>
                  <a:gd name="connsiteX11" fmla="*/ 9045 w 28349"/>
                  <a:gd name="connsiteY11" fmla="*/ 9032 h 68556"/>
                  <a:gd name="connsiteX12" fmla="*/ 19305 w 28349"/>
                  <a:gd name="connsiteY12" fmla="*/ 9032 h 68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349" h="68556">
                    <a:moveTo>
                      <a:pt x="23827" y="0"/>
                    </a:moveTo>
                    <a:lnTo>
                      <a:pt x="4522" y="0"/>
                    </a:lnTo>
                    <a:cubicBezTo>
                      <a:pt x="2026" y="0"/>
                      <a:pt x="0" y="2021"/>
                      <a:pt x="0" y="4516"/>
                    </a:cubicBezTo>
                    <a:lnTo>
                      <a:pt x="0" y="64041"/>
                    </a:lnTo>
                    <a:cubicBezTo>
                      <a:pt x="0" y="66538"/>
                      <a:pt x="2026" y="68557"/>
                      <a:pt x="4522" y="68557"/>
                    </a:cubicBezTo>
                    <a:lnTo>
                      <a:pt x="23827" y="68557"/>
                    </a:lnTo>
                    <a:cubicBezTo>
                      <a:pt x="26324" y="68557"/>
                      <a:pt x="28350" y="66538"/>
                      <a:pt x="28350" y="64041"/>
                    </a:cubicBezTo>
                    <a:lnTo>
                      <a:pt x="28350" y="4516"/>
                    </a:lnTo>
                    <a:cubicBezTo>
                      <a:pt x="28350" y="2023"/>
                      <a:pt x="26324" y="0"/>
                      <a:pt x="23827" y="0"/>
                    </a:cubicBezTo>
                    <a:close/>
                    <a:moveTo>
                      <a:pt x="19305" y="59525"/>
                    </a:moveTo>
                    <a:lnTo>
                      <a:pt x="9045" y="59525"/>
                    </a:lnTo>
                    <a:lnTo>
                      <a:pt x="9045" y="9032"/>
                    </a:lnTo>
                    <a:lnTo>
                      <a:pt x="19305" y="9032"/>
                    </a:lnTo>
                    <a:close/>
                  </a:path>
                </a:pathLst>
              </a:custGeom>
              <a:grpFill/>
              <a:ln w="4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7" name="Freeform: Shape 122">
                <a:extLst>
                  <a:ext uri="{FF2B5EF4-FFF2-40B4-BE49-F238E27FC236}">
                    <a16:creationId xmlns:a16="http://schemas.microsoft.com/office/drawing/2014/main" id="{16C97AC2-78C7-E24E-AB6E-D2AD0BF98F9F}"/>
                  </a:ext>
                </a:extLst>
              </p:cNvPr>
              <p:cNvSpPr/>
              <p:nvPr/>
            </p:nvSpPr>
            <p:spPr>
              <a:xfrm>
                <a:off x="-5116955" y="932872"/>
                <a:ext cx="28349" cy="68556"/>
              </a:xfrm>
              <a:custGeom>
                <a:avLst/>
                <a:gdLst>
                  <a:gd name="connsiteX0" fmla="*/ 23827 w 28349"/>
                  <a:gd name="connsiteY0" fmla="*/ 0 h 68556"/>
                  <a:gd name="connsiteX1" fmla="*/ 4522 w 28349"/>
                  <a:gd name="connsiteY1" fmla="*/ 0 h 68556"/>
                  <a:gd name="connsiteX2" fmla="*/ 0 w 28349"/>
                  <a:gd name="connsiteY2" fmla="*/ 4516 h 68556"/>
                  <a:gd name="connsiteX3" fmla="*/ 0 w 28349"/>
                  <a:gd name="connsiteY3" fmla="*/ 64041 h 68556"/>
                  <a:gd name="connsiteX4" fmla="*/ 4522 w 28349"/>
                  <a:gd name="connsiteY4" fmla="*/ 68557 h 68556"/>
                  <a:gd name="connsiteX5" fmla="*/ 23827 w 28349"/>
                  <a:gd name="connsiteY5" fmla="*/ 68557 h 68556"/>
                  <a:gd name="connsiteX6" fmla="*/ 28350 w 28349"/>
                  <a:gd name="connsiteY6" fmla="*/ 64041 h 68556"/>
                  <a:gd name="connsiteX7" fmla="*/ 28350 w 28349"/>
                  <a:gd name="connsiteY7" fmla="*/ 4516 h 68556"/>
                  <a:gd name="connsiteX8" fmla="*/ 23827 w 28349"/>
                  <a:gd name="connsiteY8" fmla="*/ 0 h 68556"/>
                  <a:gd name="connsiteX9" fmla="*/ 19305 w 28349"/>
                  <a:gd name="connsiteY9" fmla="*/ 59525 h 68556"/>
                  <a:gd name="connsiteX10" fmla="*/ 9045 w 28349"/>
                  <a:gd name="connsiteY10" fmla="*/ 59525 h 68556"/>
                  <a:gd name="connsiteX11" fmla="*/ 9045 w 28349"/>
                  <a:gd name="connsiteY11" fmla="*/ 9032 h 68556"/>
                  <a:gd name="connsiteX12" fmla="*/ 19305 w 28349"/>
                  <a:gd name="connsiteY12" fmla="*/ 9032 h 68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349" h="68556">
                    <a:moveTo>
                      <a:pt x="23827" y="0"/>
                    </a:moveTo>
                    <a:lnTo>
                      <a:pt x="4522" y="0"/>
                    </a:lnTo>
                    <a:cubicBezTo>
                      <a:pt x="2026" y="0"/>
                      <a:pt x="0" y="2021"/>
                      <a:pt x="0" y="4516"/>
                    </a:cubicBezTo>
                    <a:lnTo>
                      <a:pt x="0" y="64041"/>
                    </a:lnTo>
                    <a:cubicBezTo>
                      <a:pt x="0" y="66538"/>
                      <a:pt x="2026" y="68557"/>
                      <a:pt x="4522" y="68557"/>
                    </a:cubicBezTo>
                    <a:lnTo>
                      <a:pt x="23827" y="68557"/>
                    </a:lnTo>
                    <a:cubicBezTo>
                      <a:pt x="26324" y="68557"/>
                      <a:pt x="28350" y="66538"/>
                      <a:pt x="28350" y="64041"/>
                    </a:cubicBezTo>
                    <a:lnTo>
                      <a:pt x="28350" y="4516"/>
                    </a:lnTo>
                    <a:cubicBezTo>
                      <a:pt x="28350" y="2023"/>
                      <a:pt x="26324" y="0"/>
                      <a:pt x="23827" y="0"/>
                    </a:cubicBezTo>
                    <a:close/>
                    <a:moveTo>
                      <a:pt x="19305" y="59525"/>
                    </a:moveTo>
                    <a:lnTo>
                      <a:pt x="9045" y="59525"/>
                    </a:lnTo>
                    <a:lnTo>
                      <a:pt x="9045" y="9032"/>
                    </a:lnTo>
                    <a:lnTo>
                      <a:pt x="19305" y="9032"/>
                    </a:lnTo>
                    <a:close/>
                  </a:path>
                </a:pathLst>
              </a:custGeom>
              <a:grpFill/>
              <a:ln w="4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8" name="Freeform: Shape 123">
                <a:extLst>
                  <a:ext uri="{FF2B5EF4-FFF2-40B4-BE49-F238E27FC236}">
                    <a16:creationId xmlns:a16="http://schemas.microsoft.com/office/drawing/2014/main" id="{39F3AACA-44D5-B84F-8D34-498A9EC0EB47}"/>
                  </a:ext>
                </a:extLst>
              </p:cNvPr>
              <p:cNvSpPr/>
              <p:nvPr/>
            </p:nvSpPr>
            <p:spPr>
              <a:xfrm>
                <a:off x="-5342298" y="992602"/>
                <a:ext cx="111552" cy="9031"/>
              </a:xfrm>
              <a:custGeom>
                <a:avLst/>
                <a:gdLst>
                  <a:gd name="connsiteX0" fmla="*/ 107030 w 111552"/>
                  <a:gd name="connsiteY0" fmla="*/ 0 h 9031"/>
                  <a:gd name="connsiteX1" fmla="*/ 4522 w 111552"/>
                  <a:gd name="connsiteY1" fmla="*/ 0 h 9031"/>
                  <a:gd name="connsiteX2" fmla="*/ 0 w 111552"/>
                  <a:gd name="connsiteY2" fmla="*/ 4516 h 9031"/>
                  <a:gd name="connsiteX3" fmla="*/ 4522 w 111552"/>
                  <a:gd name="connsiteY3" fmla="*/ 9032 h 9031"/>
                  <a:gd name="connsiteX4" fmla="*/ 107030 w 111552"/>
                  <a:gd name="connsiteY4" fmla="*/ 9032 h 9031"/>
                  <a:gd name="connsiteX5" fmla="*/ 111552 w 111552"/>
                  <a:gd name="connsiteY5" fmla="*/ 4516 h 9031"/>
                  <a:gd name="connsiteX6" fmla="*/ 107030 w 111552"/>
                  <a:gd name="connsiteY6" fmla="*/ 0 h 9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1552" h="9031">
                    <a:moveTo>
                      <a:pt x="107030" y="0"/>
                    </a:moveTo>
                    <a:lnTo>
                      <a:pt x="4522" y="0"/>
                    </a:lnTo>
                    <a:cubicBezTo>
                      <a:pt x="2026" y="0"/>
                      <a:pt x="0" y="2021"/>
                      <a:pt x="0" y="4516"/>
                    </a:cubicBezTo>
                    <a:cubicBezTo>
                      <a:pt x="0" y="7011"/>
                      <a:pt x="2026" y="9032"/>
                      <a:pt x="4522" y="9032"/>
                    </a:cubicBezTo>
                    <a:lnTo>
                      <a:pt x="107030" y="9032"/>
                    </a:lnTo>
                    <a:cubicBezTo>
                      <a:pt x="109527" y="9032"/>
                      <a:pt x="111552" y="7011"/>
                      <a:pt x="111552" y="4516"/>
                    </a:cubicBezTo>
                    <a:cubicBezTo>
                      <a:pt x="111552" y="2021"/>
                      <a:pt x="109527" y="0"/>
                      <a:pt x="107030" y="0"/>
                    </a:cubicBezTo>
                    <a:close/>
                  </a:path>
                </a:pathLst>
              </a:custGeom>
              <a:grpFill/>
              <a:ln w="4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9" name="Freeform: Shape 124">
                <a:extLst>
                  <a:ext uri="{FF2B5EF4-FFF2-40B4-BE49-F238E27FC236}">
                    <a16:creationId xmlns:a16="http://schemas.microsoft.com/office/drawing/2014/main" id="{1AA7541D-B497-6648-A3E0-5F0D7D70C412}"/>
                  </a:ext>
                </a:extLst>
              </p:cNvPr>
              <p:cNvSpPr/>
              <p:nvPr/>
            </p:nvSpPr>
            <p:spPr>
              <a:xfrm>
                <a:off x="-5161487" y="725269"/>
                <a:ext cx="102592" cy="54693"/>
              </a:xfrm>
              <a:custGeom>
                <a:avLst/>
                <a:gdLst>
                  <a:gd name="connsiteX0" fmla="*/ 79509 w 102592"/>
                  <a:gd name="connsiteY0" fmla="*/ 21766 h 54693"/>
                  <a:gd name="connsiteX1" fmla="*/ 77529 w 102592"/>
                  <a:gd name="connsiteY1" fmla="*/ 21457 h 54693"/>
                  <a:gd name="connsiteX2" fmla="*/ 48016 w 102592"/>
                  <a:gd name="connsiteY2" fmla="*/ 0 h 54693"/>
                  <a:gd name="connsiteX3" fmla="*/ 17040 w 102592"/>
                  <a:gd name="connsiteY3" fmla="*/ 27857 h 54693"/>
                  <a:gd name="connsiteX4" fmla="*/ 712 w 102592"/>
                  <a:gd name="connsiteY4" fmla="*/ 41598 h 54693"/>
                  <a:gd name="connsiteX5" fmla="*/ 9491 w 102592"/>
                  <a:gd name="connsiteY5" fmla="*/ 54694 h 54693"/>
                  <a:gd name="connsiteX6" fmla="*/ 57971 w 102592"/>
                  <a:gd name="connsiteY6" fmla="*/ 54694 h 54693"/>
                  <a:gd name="connsiteX7" fmla="*/ 57971 w 102592"/>
                  <a:gd name="connsiteY7" fmla="*/ 45662 h 54693"/>
                  <a:gd name="connsiteX8" fmla="*/ 9491 w 102592"/>
                  <a:gd name="connsiteY8" fmla="*/ 45662 h 54693"/>
                  <a:gd name="connsiteX9" fmla="*/ 9054 w 102592"/>
                  <a:gd name="connsiteY9" fmla="*/ 45082 h 54693"/>
                  <a:gd name="connsiteX10" fmla="*/ 21476 w 102592"/>
                  <a:gd name="connsiteY10" fmla="*/ 36358 h 54693"/>
                  <a:gd name="connsiteX11" fmla="*/ 25842 w 102592"/>
                  <a:gd name="connsiteY11" fmla="*/ 31844 h 54693"/>
                  <a:gd name="connsiteX12" fmla="*/ 25842 w 102592"/>
                  <a:gd name="connsiteY12" fmla="*/ 31778 h 54693"/>
                  <a:gd name="connsiteX13" fmla="*/ 48016 w 102592"/>
                  <a:gd name="connsiteY13" fmla="*/ 9032 h 54693"/>
                  <a:gd name="connsiteX14" fmla="*/ 68957 w 102592"/>
                  <a:gd name="connsiteY14" fmla="*/ 24344 h 54693"/>
                  <a:gd name="connsiteX15" fmla="*/ 79507 w 102592"/>
                  <a:gd name="connsiteY15" fmla="*/ 30798 h 54693"/>
                  <a:gd name="connsiteX16" fmla="*/ 93547 w 102592"/>
                  <a:gd name="connsiteY16" fmla="*/ 45308 h 54693"/>
                  <a:gd name="connsiteX17" fmla="*/ 93099 w 102592"/>
                  <a:gd name="connsiteY17" fmla="*/ 45662 h 54693"/>
                  <a:gd name="connsiteX18" fmla="*/ 83297 w 102592"/>
                  <a:gd name="connsiteY18" fmla="*/ 45662 h 54693"/>
                  <a:gd name="connsiteX19" fmla="*/ 83297 w 102592"/>
                  <a:gd name="connsiteY19" fmla="*/ 54694 h 54693"/>
                  <a:gd name="connsiteX20" fmla="*/ 93101 w 102592"/>
                  <a:gd name="connsiteY20" fmla="*/ 54694 h 54693"/>
                  <a:gd name="connsiteX21" fmla="*/ 102592 w 102592"/>
                  <a:gd name="connsiteY21" fmla="*/ 45333 h 54693"/>
                  <a:gd name="connsiteX22" fmla="*/ 102592 w 102592"/>
                  <a:gd name="connsiteY22" fmla="*/ 45271 h 54693"/>
                  <a:gd name="connsiteX23" fmla="*/ 79509 w 102592"/>
                  <a:gd name="connsiteY23" fmla="*/ 21766 h 54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02592" h="54693">
                    <a:moveTo>
                      <a:pt x="79509" y="21766"/>
                    </a:moveTo>
                    <a:cubicBezTo>
                      <a:pt x="78708" y="22105"/>
                      <a:pt x="78049" y="22001"/>
                      <a:pt x="77529" y="21457"/>
                    </a:cubicBezTo>
                    <a:cubicBezTo>
                      <a:pt x="73193" y="8623"/>
                      <a:pt x="61331" y="0"/>
                      <a:pt x="48016" y="0"/>
                    </a:cubicBezTo>
                    <a:cubicBezTo>
                      <a:pt x="32122" y="0"/>
                      <a:pt x="18962" y="12174"/>
                      <a:pt x="17040" y="27857"/>
                    </a:cubicBezTo>
                    <a:cubicBezTo>
                      <a:pt x="9832" y="29464"/>
                      <a:pt x="3665" y="34548"/>
                      <a:pt x="712" y="41598"/>
                    </a:cubicBezTo>
                    <a:cubicBezTo>
                      <a:pt x="-1862" y="47732"/>
                      <a:pt x="2881" y="54694"/>
                      <a:pt x="9491" y="54694"/>
                    </a:cubicBezTo>
                    <a:lnTo>
                      <a:pt x="57971" y="54694"/>
                    </a:lnTo>
                    <a:cubicBezTo>
                      <a:pt x="63784" y="54694"/>
                      <a:pt x="63873" y="45662"/>
                      <a:pt x="57971" y="45662"/>
                    </a:cubicBezTo>
                    <a:lnTo>
                      <a:pt x="9491" y="45662"/>
                    </a:lnTo>
                    <a:cubicBezTo>
                      <a:pt x="9137" y="45609"/>
                      <a:pt x="8994" y="45417"/>
                      <a:pt x="9054" y="45082"/>
                    </a:cubicBezTo>
                    <a:cubicBezTo>
                      <a:pt x="11200" y="39965"/>
                      <a:pt x="16073" y="36540"/>
                      <a:pt x="21476" y="36358"/>
                    </a:cubicBezTo>
                    <a:cubicBezTo>
                      <a:pt x="23910" y="36275"/>
                      <a:pt x="25842" y="34278"/>
                      <a:pt x="25842" y="31844"/>
                    </a:cubicBezTo>
                    <a:cubicBezTo>
                      <a:pt x="25842" y="31823"/>
                      <a:pt x="25842" y="31799"/>
                      <a:pt x="25842" y="31778"/>
                    </a:cubicBezTo>
                    <a:cubicBezTo>
                      <a:pt x="25868" y="19230"/>
                      <a:pt x="35806" y="9032"/>
                      <a:pt x="48016" y="9032"/>
                    </a:cubicBezTo>
                    <a:cubicBezTo>
                      <a:pt x="57449" y="9032"/>
                      <a:pt x="65865" y="15184"/>
                      <a:pt x="68957" y="24344"/>
                    </a:cubicBezTo>
                    <a:cubicBezTo>
                      <a:pt x="70574" y="29119"/>
                      <a:pt x="74874" y="30798"/>
                      <a:pt x="79507" y="30798"/>
                    </a:cubicBezTo>
                    <a:cubicBezTo>
                      <a:pt x="87250" y="30798"/>
                      <a:pt x="93547" y="37289"/>
                      <a:pt x="93547" y="45308"/>
                    </a:cubicBezTo>
                    <a:cubicBezTo>
                      <a:pt x="93547" y="45489"/>
                      <a:pt x="93329" y="45662"/>
                      <a:pt x="93099" y="45662"/>
                    </a:cubicBezTo>
                    <a:lnTo>
                      <a:pt x="83297" y="45662"/>
                    </a:lnTo>
                    <a:cubicBezTo>
                      <a:pt x="77484" y="45662"/>
                      <a:pt x="77397" y="54694"/>
                      <a:pt x="83297" y="54694"/>
                    </a:cubicBezTo>
                    <a:lnTo>
                      <a:pt x="93101" y="54694"/>
                    </a:lnTo>
                    <a:cubicBezTo>
                      <a:pt x="98320" y="54694"/>
                      <a:pt x="102579" y="50494"/>
                      <a:pt x="102592" y="45333"/>
                    </a:cubicBezTo>
                    <a:cubicBezTo>
                      <a:pt x="102592" y="45327"/>
                      <a:pt x="102592" y="45272"/>
                      <a:pt x="102592" y="45271"/>
                    </a:cubicBezTo>
                    <a:cubicBezTo>
                      <a:pt x="102592" y="32308"/>
                      <a:pt x="92236" y="21766"/>
                      <a:pt x="79509" y="21766"/>
                    </a:cubicBezTo>
                    <a:close/>
                  </a:path>
                </a:pathLst>
              </a:custGeom>
              <a:grpFill/>
              <a:ln w="4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0" name="Freeform: Shape 125">
                <a:extLst>
                  <a:ext uri="{FF2B5EF4-FFF2-40B4-BE49-F238E27FC236}">
                    <a16:creationId xmlns:a16="http://schemas.microsoft.com/office/drawing/2014/main" id="{167C7484-F421-9B4D-B8CB-ED3E6BB68D04}"/>
                  </a:ext>
                </a:extLst>
              </p:cNvPr>
              <p:cNvSpPr/>
              <p:nvPr/>
            </p:nvSpPr>
            <p:spPr>
              <a:xfrm>
                <a:off x="-5265803" y="768118"/>
                <a:ext cx="102591" cy="54691"/>
              </a:xfrm>
              <a:custGeom>
                <a:avLst/>
                <a:gdLst>
                  <a:gd name="connsiteX0" fmla="*/ 9491 w 102591"/>
                  <a:gd name="connsiteY0" fmla="*/ 54692 h 54691"/>
                  <a:gd name="connsiteX1" fmla="*/ 93100 w 102591"/>
                  <a:gd name="connsiteY1" fmla="*/ 54692 h 54691"/>
                  <a:gd name="connsiteX2" fmla="*/ 102592 w 102591"/>
                  <a:gd name="connsiteY2" fmla="*/ 45271 h 54691"/>
                  <a:gd name="connsiteX3" fmla="*/ 79508 w 102591"/>
                  <a:gd name="connsiteY3" fmla="*/ 21762 h 54691"/>
                  <a:gd name="connsiteX4" fmla="*/ 77528 w 102591"/>
                  <a:gd name="connsiteY4" fmla="*/ 21456 h 54691"/>
                  <a:gd name="connsiteX5" fmla="*/ 48016 w 102591"/>
                  <a:gd name="connsiteY5" fmla="*/ 0 h 54691"/>
                  <a:gd name="connsiteX6" fmla="*/ 17039 w 102591"/>
                  <a:gd name="connsiteY6" fmla="*/ 27857 h 54691"/>
                  <a:gd name="connsiteX7" fmla="*/ 711 w 102591"/>
                  <a:gd name="connsiteY7" fmla="*/ 41596 h 54691"/>
                  <a:gd name="connsiteX8" fmla="*/ 9491 w 102591"/>
                  <a:gd name="connsiteY8" fmla="*/ 54692 h 54691"/>
                  <a:gd name="connsiteX9" fmla="*/ 93547 w 102591"/>
                  <a:gd name="connsiteY9" fmla="*/ 45308 h 54691"/>
                  <a:gd name="connsiteX10" fmla="*/ 93100 w 102591"/>
                  <a:gd name="connsiteY10" fmla="*/ 45660 h 54691"/>
                  <a:gd name="connsiteX11" fmla="*/ 9491 w 102591"/>
                  <a:gd name="connsiteY11" fmla="*/ 45660 h 54691"/>
                  <a:gd name="connsiteX12" fmla="*/ 9053 w 102591"/>
                  <a:gd name="connsiteY12" fmla="*/ 45082 h 54691"/>
                  <a:gd name="connsiteX13" fmla="*/ 21471 w 102591"/>
                  <a:gd name="connsiteY13" fmla="*/ 36356 h 54691"/>
                  <a:gd name="connsiteX14" fmla="*/ 25841 w 102591"/>
                  <a:gd name="connsiteY14" fmla="*/ 31842 h 54691"/>
                  <a:gd name="connsiteX15" fmla="*/ 25841 w 102591"/>
                  <a:gd name="connsiteY15" fmla="*/ 31795 h 54691"/>
                  <a:gd name="connsiteX16" fmla="*/ 48016 w 102591"/>
                  <a:gd name="connsiteY16" fmla="*/ 9032 h 54691"/>
                  <a:gd name="connsiteX17" fmla="*/ 68960 w 102591"/>
                  <a:gd name="connsiteY17" fmla="*/ 24344 h 54691"/>
                  <a:gd name="connsiteX18" fmla="*/ 79508 w 102591"/>
                  <a:gd name="connsiteY18" fmla="*/ 30794 h 54691"/>
                  <a:gd name="connsiteX19" fmla="*/ 93547 w 102591"/>
                  <a:gd name="connsiteY19" fmla="*/ 45271 h 54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2591" h="54691">
                    <a:moveTo>
                      <a:pt x="9491" y="54692"/>
                    </a:moveTo>
                    <a:lnTo>
                      <a:pt x="93100" y="54692"/>
                    </a:lnTo>
                    <a:cubicBezTo>
                      <a:pt x="98301" y="54692"/>
                      <a:pt x="102512" y="50409"/>
                      <a:pt x="102592" y="45271"/>
                    </a:cubicBezTo>
                    <a:cubicBezTo>
                      <a:pt x="102592" y="32308"/>
                      <a:pt x="92235" y="21762"/>
                      <a:pt x="79508" y="21762"/>
                    </a:cubicBezTo>
                    <a:cubicBezTo>
                      <a:pt x="78711" y="22101"/>
                      <a:pt x="78052" y="21999"/>
                      <a:pt x="77528" y="21456"/>
                    </a:cubicBezTo>
                    <a:cubicBezTo>
                      <a:pt x="73192" y="8621"/>
                      <a:pt x="61332" y="0"/>
                      <a:pt x="48016" y="0"/>
                    </a:cubicBezTo>
                    <a:cubicBezTo>
                      <a:pt x="32121" y="0"/>
                      <a:pt x="18961" y="12174"/>
                      <a:pt x="17039" y="27857"/>
                    </a:cubicBezTo>
                    <a:cubicBezTo>
                      <a:pt x="9833" y="29462"/>
                      <a:pt x="3664" y="34548"/>
                      <a:pt x="711" y="41596"/>
                    </a:cubicBezTo>
                    <a:cubicBezTo>
                      <a:pt x="-1861" y="47730"/>
                      <a:pt x="2880" y="54692"/>
                      <a:pt x="9491" y="54692"/>
                    </a:cubicBezTo>
                    <a:close/>
                    <a:moveTo>
                      <a:pt x="93547" y="45308"/>
                    </a:moveTo>
                    <a:cubicBezTo>
                      <a:pt x="93547" y="45489"/>
                      <a:pt x="93328" y="45660"/>
                      <a:pt x="93100" y="45660"/>
                    </a:cubicBezTo>
                    <a:lnTo>
                      <a:pt x="9491" y="45660"/>
                    </a:lnTo>
                    <a:cubicBezTo>
                      <a:pt x="9138" y="45609"/>
                      <a:pt x="8993" y="45415"/>
                      <a:pt x="9053" y="45082"/>
                    </a:cubicBezTo>
                    <a:cubicBezTo>
                      <a:pt x="11200" y="39965"/>
                      <a:pt x="16076" y="36540"/>
                      <a:pt x="21471" y="36356"/>
                    </a:cubicBezTo>
                    <a:cubicBezTo>
                      <a:pt x="23909" y="36273"/>
                      <a:pt x="25841" y="34277"/>
                      <a:pt x="25841" y="31842"/>
                    </a:cubicBezTo>
                    <a:cubicBezTo>
                      <a:pt x="25841" y="31829"/>
                      <a:pt x="25841" y="31812"/>
                      <a:pt x="25841" y="31795"/>
                    </a:cubicBezTo>
                    <a:cubicBezTo>
                      <a:pt x="25858" y="19241"/>
                      <a:pt x="35800" y="9032"/>
                      <a:pt x="48016" y="9032"/>
                    </a:cubicBezTo>
                    <a:cubicBezTo>
                      <a:pt x="57449" y="9032"/>
                      <a:pt x="65864" y="15184"/>
                      <a:pt x="68960" y="24344"/>
                    </a:cubicBezTo>
                    <a:cubicBezTo>
                      <a:pt x="70575" y="29127"/>
                      <a:pt x="74871" y="30794"/>
                      <a:pt x="79508" y="30794"/>
                    </a:cubicBezTo>
                    <a:cubicBezTo>
                      <a:pt x="87251" y="30794"/>
                      <a:pt x="93547" y="37287"/>
                      <a:pt x="93547" y="45271"/>
                    </a:cubicBezTo>
                    <a:close/>
                  </a:path>
                </a:pathLst>
              </a:custGeom>
              <a:grpFill/>
              <a:ln w="4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</p:grpSp>
      </p:grpSp>
      <p:pic>
        <p:nvPicPr>
          <p:cNvPr id="24" name="WhatsApp Video 2021-09-30 at 22.15.50.mp4" descr="WhatsApp Video 2021-09-30 at 22.15.50.mp4">
            <a:hlinkClick r:id="" action="ppaction://media"/>
            <a:extLst>
              <a:ext uri="{FF2B5EF4-FFF2-40B4-BE49-F238E27FC236}">
                <a16:creationId xmlns:a16="http://schemas.microsoft.com/office/drawing/2014/main" id="{4EFC720D-BBDB-6349-A6AF-729AC62EB5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2013" y="841375"/>
            <a:ext cx="2835455" cy="567091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1867154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5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50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166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37" grpId="0" animBg="1"/>
      <p:bldP spid="139" grpId="0" animBg="1"/>
      <p:bldP spid="13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D2642EED-8A54-4536-8568-A90D80530C3B}"/>
              </a:ext>
            </a:extLst>
          </p:cNvPr>
          <p:cNvSpPr/>
          <p:nvPr/>
        </p:nvSpPr>
        <p:spPr>
          <a:xfrm>
            <a:off x="6162675" y="1701569"/>
            <a:ext cx="6029325" cy="5156430"/>
          </a:xfrm>
          <a:custGeom>
            <a:avLst/>
            <a:gdLst>
              <a:gd name="connsiteX0" fmla="*/ 4889646 w 6863283"/>
              <a:gd name="connsiteY0" fmla="*/ 777 h 5869652"/>
              <a:gd name="connsiteX1" fmla="*/ 6329151 w 6863283"/>
              <a:gd name="connsiteY1" fmla="*/ 305501 h 5869652"/>
              <a:gd name="connsiteX2" fmla="*/ 6817152 w 6863283"/>
              <a:gd name="connsiteY2" fmla="*/ 304283 h 5869652"/>
              <a:gd name="connsiteX3" fmla="*/ 6863283 w 6863283"/>
              <a:gd name="connsiteY3" fmla="*/ 298138 h 5869652"/>
              <a:gd name="connsiteX4" fmla="*/ 6863283 w 6863283"/>
              <a:gd name="connsiteY4" fmla="*/ 5869652 h 5869652"/>
              <a:gd name="connsiteX5" fmla="*/ 0 w 6863283"/>
              <a:gd name="connsiteY5" fmla="*/ 5869652 h 5869652"/>
              <a:gd name="connsiteX6" fmla="*/ 42660 w 6863283"/>
              <a:gd name="connsiteY6" fmla="*/ 5527482 h 5869652"/>
              <a:gd name="connsiteX7" fmla="*/ 974673 w 6863283"/>
              <a:gd name="connsiteY7" fmla="*/ 3999970 h 5869652"/>
              <a:gd name="connsiteX8" fmla="*/ 2395119 w 6863283"/>
              <a:gd name="connsiteY8" fmla="*/ 3680205 h 5869652"/>
              <a:gd name="connsiteX9" fmla="*/ 3406686 w 6863283"/>
              <a:gd name="connsiteY9" fmla="*/ 3921742 h 5869652"/>
              <a:gd name="connsiteX10" fmla="*/ 4357869 w 6863283"/>
              <a:gd name="connsiteY10" fmla="*/ 3002493 h 5869652"/>
              <a:gd name="connsiteX11" fmla="*/ 4039278 w 6863283"/>
              <a:gd name="connsiteY11" fmla="*/ 2399168 h 5869652"/>
              <a:gd name="connsiteX12" fmla="*/ 3760975 w 6863283"/>
              <a:gd name="connsiteY12" fmla="*/ 1093551 h 5869652"/>
              <a:gd name="connsiteX13" fmla="*/ 4546844 w 6863283"/>
              <a:gd name="connsiteY13" fmla="*/ 65683 h 5869652"/>
              <a:gd name="connsiteX14" fmla="*/ 4889646 w 6863283"/>
              <a:gd name="connsiteY14" fmla="*/ 777 h 5869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63283" h="5869652">
                <a:moveTo>
                  <a:pt x="4889646" y="777"/>
                </a:moveTo>
                <a:cubicBezTo>
                  <a:pt x="5377612" y="-16445"/>
                  <a:pt x="5838736" y="258066"/>
                  <a:pt x="6329151" y="305501"/>
                </a:cubicBezTo>
                <a:cubicBezTo>
                  <a:pt x="6491688" y="321273"/>
                  <a:pt x="6654954" y="319464"/>
                  <a:pt x="6817152" y="304283"/>
                </a:cubicBezTo>
                <a:lnTo>
                  <a:pt x="6863283" y="298138"/>
                </a:lnTo>
                <a:lnTo>
                  <a:pt x="6863283" y="5869652"/>
                </a:lnTo>
                <a:lnTo>
                  <a:pt x="0" y="5869652"/>
                </a:lnTo>
                <a:lnTo>
                  <a:pt x="42660" y="5527482"/>
                </a:lnTo>
                <a:cubicBezTo>
                  <a:pt x="156123" y="4918769"/>
                  <a:pt x="456343" y="4347990"/>
                  <a:pt x="974673" y="3999970"/>
                </a:cubicBezTo>
                <a:cubicBezTo>
                  <a:pt x="1386944" y="3723235"/>
                  <a:pt x="1903920" y="3606750"/>
                  <a:pt x="2395119" y="3680205"/>
                </a:cubicBezTo>
                <a:cubicBezTo>
                  <a:pt x="2738368" y="3731516"/>
                  <a:pt x="3063683" y="3870617"/>
                  <a:pt x="3406686" y="3921742"/>
                </a:cubicBezTo>
                <a:cubicBezTo>
                  <a:pt x="4024378" y="4013948"/>
                  <a:pt x="4613912" y="3698968"/>
                  <a:pt x="4357869" y="3002493"/>
                </a:cubicBezTo>
                <a:cubicBezTo>
                  <a:pt x="4279320" y="2788717"/>
                  <a:pt x="4147957" y="2599171"/>
                  <a:pt x="4039278" y="2399168"/>
                </a:cubicBezTo>
                <a:cubicBezTo>
                  <a:pt x="3822897" y="2001225"/>
                  <a:pt x="3693142" y="1541357"/>
                  <a:pt x="3760975" y="1093551"/>
                </a:cubicBezTo>
                <a:cubicBezTo>
                  <a:pt x="3828808" y="645747"/>
                  <a:pt x="4120092" y="217816"/>
                  <a:pt x="4546844" y="65683"/>
                </a:cubicBezTo>
                <a:cubicBezTo>
                  <a:pt x="4663001" y="24261"/>
                  <a:pt x="4777038" y="4751"/>
                  <a:pt x="4889646" y="77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E4E3F810-AC89-4A77-99EB-1194A3B8E09A}"/>
              </a:ext>
            </a:extLst>
          </p:cNvPr>
          <p:cNvSpPr/>
          <p:nvPr/>
        </p:nvSpPr>
        <p:spPr>
          <a:xfrm>
            <a:off x="7599955" y="4057642"/>
            <a:ext cx="4592044" cy="2800357"/>
          </a:xfrm>
          <a:custGeom>
            <a:avLst/>
            <a:gdLst>
              <a:gd name="connsiteX0" fmla="*/ 5227202 w 5227202"/>
              <a:gd name="connsiteY0" fmla="*/ 0 h 3187694"/>
              <a:gd name="connsiteX1" fmla="*/ 5227202 w 5227202"/>
              <a:gd name="connsiteY1" fmla="*/ 3187694 h 3187694"/>
              <a:gd name="connsiteX2" fmla="*/ 0 w 5227202"/>
              <a:gd name="connsiteY2" fmla="*/ 3187694 h 3187694"/>
              <a:gd name="connsiteX3" fmla="*/ 9238 w 5227202"/>
              <a:gd name="connsiteY3" fmla="*/ 3171079 h 3187694"/>
              <a:gd name="connsiteX4" fmla="*/ 999604 w 5227202"/>
              <a:gd name="connsiteY4" fmla="*/ 2385361 h 3187694"/>
              <a:gd name="connsiteX5" fmla="*/ 3508692 w 5227202"/>
              <a:gd name="connsiteY5" fmla="*/ 2372090 h 3187694"/>
              <a:gd name="connsiteX6" fmla="*/ 5003645 w 5227202"/>
              <a:gd name="connsiteY6" fmla="*/ 345940 h 3187694"/>
              <a:gd name="connsiteX7" fmla="*/ 5121138 w 5227202"/>
              <a:gd name="connsiteY7" fmla="*/ 151990 h 3187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27202" h="3187694">
                <a:moveTo>
                  <a:pt x="5227202" y="0"/>
                </a:moveTo>
                <a:lnTo>
                  <a:pt x="5227202" y="3187694"/>
                </a:lnTo>
                <a:lnTo>
                  <a:pt x="0" y="3187694"/>
                </a:lnTo>
                <a:lnTo>
                  <a:pt x="9238" y="3171079"/>
                </a:lnTo>
                <a:cubicBezTo>
                  <a:pt x="241446" y="2795115"/>
                  <a:pt x="584311" y="2511538"/>
                  <a:pt x="999604" y="2385361"/>
                </a:cubicBezTo>
                <a:cubicBezTo>
                  <a:pt x="1816327" y="2137318"/>
                  <a:pt x="2686002" y="2567896"/>
                  <a:pt x="3508692" y="2372090"/>
                </a:cubicBezTo>
                <a:cubicBezTo>
                  <a:pt x="4422630" y="2154677"/>
                  <a:pt x="4557634" y="1144080"/>
                  <a:pt x="5003645" y="345940"/>
                </a:cubicBezTo>
                <a:cubicBezTo>
                  <a:pt x="5040168" y="280609"/>
                  <a:pt x="5079542" y="215760"/>
                  <a:pt x="5121138" y="15199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1E622D19-74DE-0847-B0B3-0DD22BCAB03F}"/>
              </a:ext>
            </a:extLst>
          </p:cNvPr>
          <p:cNvSpPr txBox="1"/>
          <p:nvPr/>
        </p:nvSpPr>
        <p:spPr>
          <a:xfrm>
            <a:off x="1283394" y="167242"/>
            <a:ext cx="55974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361B00"/>
                </a:solidFill>
                <a:latin typeface="Optima" panose="02000503060000020004" pitchFamily="2" charset="0"/>
              </a:rPr>
              <a:t>The Implementation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2548296-D622-A248-96C3-7758138986D7}"/>
              </a:ext>
            </a:extLst>
          </p:cNvPr>
          <p:cNvSpPr/>
          <p:nvPr/>
        </p:nvSpPr>
        <p:spPr>
          <a:xfrm>
            <a:off x="6983730" y="4580657"/>
            <a:ext cx="49339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wind turbine kit has been assembled and is yet to be mounted on a shaft of around 2m in height. After mounting, it will be connected to the grid along with the PV arrays to make up the hybrid system.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EB3EE9-558F-BE48-BACE-2FC9AB92708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5880" y="2057955"/>
            <a:ext cx="2605952" cy="4632803"/>
          </a:xfrm>
          <a:prstGeom prst="round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571EC4-A6FC-CD48-9793-F50A29124F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784426" y="636115"/>
            <a:ext cx="3332559" cy="3954780"/>
          </a:xfrm>
          <a:prstGeom prst="roundRect">
            <a:avLst/>
          </a:prstGeom>
        </p:spPr>
      </p:pic>
      <p:pic>
        <p:nvPicPr>
          <p:cNvPr id="7" name="WhatsApp Video 2021-09-30 at 21.44.20 (1).mp4" descr="WhatsApp Video 2021-09-30 at 21.44.20 (1).mp4">
            <a:hlinkClick r:id="" action="ppaction://media"/>
            <a:extLst>
              <a:ext uri="{FF2B5EF4-FFF2-40B4-BE49-F238E27FC236}">
                <a16:creationId xmlns:a16="http://schemas.microsoft.com/office/drawing/2014/main" id="{69E8FC31-E851-0747-A97B-6758436633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7600" y="2061986"/>
            <a:ext cx="2545825" cy="462877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9602133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2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3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10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0288C37-F814-1D4B-8DE1-2026AEE1FACA}"/>
              </a:ext>
            </a:extLst>
          </p:cNvPr>
          <p:cNvSpPr/>
          <p:nvPr/>
        </p:nvSpPr>
        <p:spPr>
          <a:xfrm>
            <a:off x="-332096" y="-409433"/>
            <a:ext cx="12856191" cy="79293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8F9D1E-E537-E444-A252-6CEB0F5B9966}"/>
              </a:ext>
            </a:extLst>
          </p:cNvPr>
          <p:cNvSpPr txBox="1"/>
          <p:nvPr/>
        </p:nvSpPr>
        <p:spPr>
          <a:xfrm>
            <a:off x="680798" y="3013501"/>
            <a:ext cx="108304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</a:effectLst>
                <a:latin typeface="Gill Sans Ultra Bold" panose="020B0A02020104020203" pitchFamily="34" charset="77"/>
              </a:rPr>
              <a:t>Black Outs are still a reality</a:t>
            </a:r>
          </a:p>
        </p:txBody>
      </p:sp>
    </p:spTree>
    <p:extLst>
      <p:ext uri="{BB962C8B-B14F-4D97-AF65-F5344CB8AC3E}">
        <p14:creationId xmlns:p14="http://schemas.microsoft.com/office/powerpoint/2010/main" val="3482290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4ADFF0-7AAF-794A-854C-533398036A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l="1770" r="1" b="1"/>
          <a:stretch/>
        </p:blipFill>
        <p:spPr>
          <a:xfrm>
            <a:off x="180975" y="182880"/>
            <a:ext cx="11823637" cy="6499784"/>
          </a:xfrm>
          <a:prstGeom prst="rect">
            <a:avLst/>
          </a:prstGeom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E9CBFE-26A0-F14D-A1D3-965619609F37}"/>
              </a:ext>
            </a:extLst>
          </p:cNvPr>
          <p:cNvSpPr txBox="1"/>
          <p:nvPr/>
        </p:nvSpPr>
        <p:spPr>
          <a:xfrm>
            <a:off x="838200" y="3526300"/>
            <a:ext cx="10165218" cy="2588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Wind and Solar working properly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Decrease in Electricity Consumption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D39066-5934-A045-A5F2-7C4D5B941F30}"/>
              </a:ext>
            </a:extLst>
          </p:cNvPr>
          <p:cNvSpPr/>
          <p:nvPr/>
        </p:nvSpPr>
        <p:spPr>
          <a:xfrm>
            <a:off x="741948" y="598864"/>
            <a:ext cx="205735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Optima" panose="02000503060000020004" pitchFamily="2" charset="0"/>
              </a:rPr>
              <a:t>Check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952338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70BCCB-5EC7-F64B-8DA0-16AFD100C9A0}"/>
              </a:ext>
            </a:extLst>
          </p:cNvPr>
          <p:cNvSpPr txBox="1"/>
          <p:nvPr/>
        </p:nvSpPr>
        <p:spPr>
          <a:xfrm>
            <a:off x="1283394" y="167242"/>
            <a:ext cx="55974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361B00"/>
                </a:solidFill>
                <a:latin typeface="Optima" panose="02000503060000020004" pitchFamily="2" charset="0"/>
              </a:rPr>
              <a:t>Act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04C128-027F-AA47-93B4-1A786FE9DBF2}"/>
              </a:ext>
            </a:extLst>
          </p:cNvPr>
          <p:cNvSpPr txBox="1"/>
          <p:nvPr/>
        </p:nvSpPr>
        <p:spPr>
          <a:xfrm>
            <a:off x="3555881" y="2906270"/>
            <a:ext cx="50802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Tiltable Pole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Safety Measures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Angle and direction of panels </a:t>
            </a:r>
          </a:p>
        </p:txBody>
      </p:sp>
      <p:sp>
        <p:nvSpPr>
          <p:cNvPr id="6" name="Freeform: Shape 138">
            <a:extLst>
              <a:ext uri="{FF2B5EF4-FFF2-40B4-BE49-F238E27FC236}">
                <a16:creationId xmlns:a16="http://schemas.microsoft.com/office/drawing/2014/main" id="{D47D7CE0-C550-C04B-B796-0FD56FFF555D}"/>
              </a:ext>
            </a:extLst>
          </p:cNvPr>
          <p:cNvSpPr/>
          <p:nvPr/>
        </p:nvSpPr>
        <p:spPr>
          <a:xfrm rot="2124681">
            <a:off x="8934015" y="-1688633"/>
            <a:ext cx="3037971" cy="4008019"/>
          </a:xfrm>
          <a:custGeom>
            <a:avLst/>
            <a:gdLst>
              <a:gd name="connsiteX0" fmla="*/ 247387 w 825082"/>
              <a:gd name="connsiteY0" fmla="*/ 140543 h 1088537"/>
              <a:gd name="connsiteX1" fmla="*/ 191856 w 825082"/>
              <a:gd name="connsiteY1" fmla="*/ 187120 h 1088537"/>
              <a:gd name="connsiteX2" fmla="*/ 218336 w 825082"/>
              <a:gd name="connsiteY2" fmla="*/ 374191 h 1088537"/>
              <a:gd name="connsiteX3" fmla="*/ 276533 w 825082"/>
              <a:gd name="connsiteY3" fmla="*/ 559453 h 1088537"/>
              <a:gd name="connsiteX4" fmla="*/ 211954 w 825082"/>
              <a:gd name="connsiteY4" fmla="*/ 647654 h 1088537"/>
              <a:gd name="connsiteX5" fmla="*/ 2023 w 825082"/>
              <a:gd name="connsiteY5" fmla="*/ 890351 h 1088537"/>
              <a:gd name="connsiteX6" fmla="*/ 64316 w 825082"/>
              <a:gd name="connsiteY6" fmla="*/ 1051514 h 1088537"/>
              <a:gd name="connsiteX7" fmla="*/ 235195 w 825082"/>
              <a:gd name="connsiteY7" fmla="*/ 1076660 h 1088537"/>
              <a:gd name="connsiteX8" fmla="*/ 346637 w 825082"/>
              <a:gd name="connsiteY8" fmla="*/ 1024558 h 1088537"/>
              <a:gd name="connsiteX9" fmla="*/ 490274 w 825082"/>
              <a:gd name="connsiteY9" fmla="*/ 1038370 h 1088537"/>
              <a:gd name="connsiteX10" fmla="*/ 630863 w 825082"/>
              <a:gd name="connsiteY10" fmla="*/ 953788 h 1088537"/>
              <a:gd name="connsiteX11" fmla="*/ 649437 w 825082"/>
              <a:gd name="connsiteY11" fmla="*/ 631462 h 1088537"/>
              <a:gd name="connsiteX12" fmla="*/ 786121 w 825082"/>
              <a:gd name="connsiteY12" fmla="*/ 409434 h 1088537"/>
              <a:gd name="connsiteX13" fmla="*/ 716207 w 825082"/>
              <a:gd name="connsiteY13" fmla="*/ 17194 h 1088537"/>
              <a:gd name="connsiteX14" fmla="*/ 247387 w 825082"/>
              <a:gd name="connsiteY14" fmla="*/ 140543 h 1088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25082" h="1088537">
                <a:moveTo>
                  <a:pt x="247387" y="140543"/>
                </a:moveTo>
                <a:cubicBezTo>
                  <a:pt x="226527" y="153116"/>
                  <a:pt x="205667" y="167023"/>
                  <a:pt x="191856" y="187120"/>
                </a:cubicBezTo>
                <a:cubicBezTo>
                  <a:pt x="154137" y="242175"/>
                  <a:pt x="183569" y="317137"/>
                  <a:pt x="218336" y="374191"/>
                </a:cubicBezTo>
                <a:cubicBezTo>
                  <a:pt x="253102" y="431151"/>
                  <a:pt x="294345" y="495159"/>
                  <a:pt x="276533" y="559453"/>
                </a:cubicBezTo>
                <a:cubicBezTo>
                  <a:pt x="266722" y="595076"/>
                  <a:pt x="239957" y="623365"/>
                  <a:pt x="211954" y="647654"/>
                </a:cubicBezTo>
                <a:cubicBezTo>
                  <a:pt x="129086" y="719473"/>
                  <a:pt x="19358" y="782147"/>
                  <a:pt x="2023" y="890351"/>
                </a:cubicBezTo>
                <a:cubicBezTo>
                  <a:pt x="-7502" y="949978"/>
                  <a:pt x="17167" y="1013795"/>
                  <a:pt x="64316" y="1051514"/>
                </a:cubicBezTo>
                <a:cubicBezTo>
                  <a:pt x="111465" y="1089138"/>
                  <a:pt x="179188" y="1099139"/>
                  <a:pt x="235195" y="1076660"/>
                </a:cubicBezTo>
                <a:cubicBezTo>
                  <a:pt x="273390" y="1061325"/>
                  <a:pt x="306251" y="1032178"/>
                  <a:pt x="346637" y="1024558"/>
                </a:cubicBezTo>
                <a:cubicBezTo>
                  <a:pt x="394167" y="1015605"/>
                  <a:pt x="441983" y="1038084"/>
                  <a:pt x="490274" y="1038370"/>
                </a:cubicBezTo>
                <a:cubicBezTo>
                  <a:pt x="547805" y="1038751"/>
                  <a:pt x="604193" y="1004746"/>
                  <a:pt x="630863" y="953788"/>
                </a:cubicBezTo>
                <a:cubicBezTo>
                  <a:pt x="681155" y="857204"/>
                  <a:pt x="622386" y="736999"/>
                  <a:pt x="649437" y="631462"/>
                </a:cubicBezTo>
                <a:cubicBezTo>
                  <a:pt x="671154" y="546784"/>
                  <a:pt x="743830" y="485920"/>
                  <a:pt x="786121" y="409434"/>
                </a:cubicBezTo>
                <a:cubicBezTo>
                  <a:pt x="845938" y="301325"/>
                  <a:pt x="847176" y="79488"/>
                  <a:pt x="716207" y="17194"/>
                </a:cubicBezTo>
                <a:cubicBezTo>
                  <a:pt x="586477" y="-44718"/>
                  <a:pt x="354734" y="75583"/>
                  <a:pt x="247387" y="140543"/>
                </a:cubicBezTo>
                <a:close/>
              </a:path>
            </a:pathLst>
          </a:custGeom>
          <a:solidFill>
            <a:schemeClr val="accent1">
              <a:lumMod val="75000"/>
              <a:alpha val="26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D" dirty="0"/>
          </a:p>
        </p:txBody>
      </p:sp>
      <p:sp>
        <p:nvSpPr>
          <p:cNvPr id="7" name="Freeform: Shape 50">
            <a:extLst>
              <a:ext uri="{FF2B5EF4-FFF2-40B4-BE49-F238E27FC236}">
                <a16:creationId xmlns:a16="http://schemas.microsoft.com/office/drawing/2014/main" id="{9CCB3E9E-B259-8941-A0AA-8A385B092F7A}"/>
              </a:ext>
            </a:extLst>
          </p:cNvPr>
          <p:cNvSpPr/>
          <p:nvPr/>
        </p:nvSpPr>
        <p:spPr>
          <a:xfrm flipH="1">
            <a:off x="-16260" y="2342857"/>
            <a:ext cx="4879949" cy="4538270"/>
          </a:xfrm>
          <a:custGeom>
            <a:avLst/>
            <a:gdLst>
              <a:gd name="connsiteX0" fmla="*/ 4889646 w 6863283"/>
              <a:gd name="connsiteY0" fmla="*/ 777 h 5869652"/>
              <a:gd name="connsiteX1" fmla="*/ 6329151 w 6863283"/>
              <a:gd name="connsiteY1" fmla="*/ 305501 h 5869652"/>
              <a:gd name="connsiteX2" fmla="*/ 6817152 w 6863283"/>
              <a:gd name="connsiteY2" fmla="*/ 304283 h 5869652"/>
              <a:gd name="connsiteX3" fmla="*/ 6863283 w 6863283"/>
              <a:gd name="connsiteY3" fmla="*/ 298138 h 5869652"/>
              <a:gd name="connsiteX4" fmla="*/ 6863283 w 6863283"/>
              <a:gd name="connsiteY4" fmla="*/ 5869652 h 5869652"/>
              <a:gd name="connsiteX5" fmla="*/ 0 w 6863283"/>
              <a:gd name="connsiteY5" fmla="*/ 5869652 h 5869652"/>
              <a:gd name="connsiteX6" fmla="*/ 42660 w 6863283"/>
              <a:gd name="connsiteY6" fmla="*/ 5527482 h 5869652"/>
              <a:gd name="connsiteX7" fmla="*/ 974673 w 6863283"/>
              <a:gd name="connsiteY7" fmla="*/ 3999970 h 5869652"/>
              <a:gd name="connsiteX8" fmla="*/ 2395119 w 6863283"/>
              <a:gd name="connsiteY8" fmla="*/ 3680205 h 5869652"/>
              <a:gd name="connsiteX9" fmla="*/ 3406686 w 6863283"/>
              <a:gd name="connsiteY9" fmla="*/ 3921742 h 5869652"/>
              <a:gd name="connsiteX10" fmla="*/ 4357869 w 6863283"/>
              <a:gd name="connsiteY10" fmla="*/ 3002493 h 5869652"/>
              <a:gd name="connsiteX11" fmla="*/ 4039278 w 6863283"/>
              <a:gd name="connsiteY11" fmla="*/ 2399168 h 5869652"/>
              <a:gd name="connsiteX12" fmla="*/ 3760975 w 6863283"/>
              <a:gd name="connsiteY12" fmla="*/ 1093551 h 5869652"/>
              <a:gd name="connsiteX13" fmla="*/ 4546844 w 6863283"/>
              <a:gd name="connsiteY13" fmla="*/ 65683 h 5869652"/>
              <a:gd name="connsiteX14" fmla="*/ 4889646 w 6863283"/>
              <a:gd name="connsiteY14" fmla="*/ 777 h 5869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63283" h="5869652">
                <a:moveTo>
                  <a:pt x="4889646" y="777"/>
                </a:moveTo>
                <a:cubicBezTo>
                  <a:pt x="5377612" y="-16445"/>
                  <a:pt x="5838736" y="258066"/>
                  <a:pt x="6329151" y="305501"/>
                </a:cubicBezTo>
                <a:cubicBezTo>
                  <a:pt x="6491688" y="321273"/>
                  <a:pt x="6654954" y="319464"/>
                  <a:pt x="6817152" y="304283"/>
                </a:cubicBezTo>
                <a:lnTo>
                  <a:pt x="6863283" y="298138"/>
                </a:lnTo>
                <a:lnTo>
                  <a:pt x="6863283" y="5869652"/>
                </a:lnTo>
                <a:lnTo>
                  <a:pt x="0" y="5869652"/>
                </a:lnTo>
                <a:lnTo>
                  <a:pt x="42660" y="5527482"/>
                </a:lnTo>
                <a:cubicBezTo>
                  <a:pt x="156123" y="4918769"/>
                  <a:pt x="456343" y="4347990"/>
                  <a:pt x="974673" y="3999970"/>
                </a:cubicBezTo>
                <a:cubicBezTo>
                  <a:pt x="1386944" y="3723235"/>
                  <a:pt x="1903920" y="3606750"/>
                  <a:pt x="2395119" y="3680205"/>
                </a:cubicBezTo>
                <a:cubicBezTo>
                  <a:pt x="2738368" y="3731516"/>
                  <a:pt x="3063683" y="3870617"/>
                  <a:pt x="3406686" y="3921742"/>
                </a:cubicBezTo>
                <a:cubicBezTo>
                  <a:pt x="4024378" y="4013948"/>
                  <a:pt x="4613912" y="3698968"/>
                  <a:pt x="4357869" y="3002493"/>
                </a:cubicBezTo>
                <a:cubicBezTo>
                  <a:pt x="4279320" y="2788717"/>
                  <a:pt x="4147957" y="2599171"/>
                  <a:pt x="4039278" y="2399168"/>
                </a:cubicBezTo>
                <a:cubicBezTo>
                  <a:pt x="3822897" y="2001225"/>
                  <a:pt x="3693142" y="1541357"/>
                  <a:pt x="3760975" y="1093551"/>
                </a:cubicBezTo>
                <a:cubicBezTo>
                  <a:pt x="3828808" y="645747"/>
                  <a:pt x="4120092" y="217816"/>
                  <a:pt x="4546844" y="65683"/>
                </a:cubicBezTo>
                <a:cubicBezTo>
                  <a:pt x="4663001" y="24261"/>
                  <a:pt x="4777038" y="4751"/>
                  <a:pt x="4889646" y="77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1629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0DF1EF2A-C2CE-4912-9D29-8D8967682DB7}"/>
              </a:ext>
            </a:extLst>
          </p:cNvPr>
          <p:cNvSpPr txBox="1"/>
          <p:nvPr/>
        </p:nvSpPr>
        <p:spPr>
          <a:xfrm>
            <a:off x="692105" y="2643339"/>
            <a:ext cx="30936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Optima" panose="02000503060000020004" pitchFamily="2" charset="0"/>
                <a:cs typeface="Poppins SemiBold" panose="00000700000000000000" pitchFamily="2" charset="0"/>
              </a:rPr>
              <a:t>Project </a:t>
            </a:r>
          </a:p>
          <a:p>
            <a:pPr algn="ctr"/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Optima" panose="02000503060000020004" pitchFamily="2" charset="0"/>
                <a:cs typeface="Poppins SemiBold" panose="00000700000000000000" pitchFamily="2" charset="0"/>
              </a:rPr>
              <a:t>Outcomes</a:t>
            </a:r>
          </a:p>
        </p:txBody>
      </p:sp>
      <p:grpSp>
        <p:nvGrpSpPr>
          <p:cNvPr id="93" name="Graphic 1">
            <a:extLst>
              <a:ext uri="{FF2B5EF4-FFF2-40B4-BE49-F238E27FC236}">
                <a16:creationId xmlns:a16="http://schemas.microsoft.com/office/drawing/2014/main" id="{647AF121-B964-48E7-B46B-81F9DEC9A1EB}"/>
              </a:ext>
            </a:extLst>
          </p:cNvPr>
          <p:cNvGrpSpPr/>
          <p:nvPr/>
        </p:nvGrpSpPr>
        <p:grpSpPr>
          <a:xfrm>
            <a:off x="10263243" y="4827375"/>
            <a:ext cx="2389185" cy="2640394"/>
            <a:chOff x="4825140" y="2109733"/>
            <a:chExt cx="2389185" cy="2640394"/>
          </a:xfrm>
          <a:solidFill>
            <a:srgbClr val="FEFDF8"/>
          </a:solidFill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85F1C9FF-BD38-443F-B289-CD47363FF24B}"/>
                </a:ext>
              </a:extLst>
            </p:cNvPr>
            <p:cNvSpPr/>
            <p:nvPr/>
          </p:nvSpPr>
          <p:spPr>
            <a:xfrm>
              <a:off x="4825140" y="2109733"/>
              <a:ext cx="2389185" cy="2640394"/>
            </a:xfrm>
            <a:custGeom>
              <a:avLst/>
              <a:gdLst>
                <a:gd name="connsiteX0" fmla="*/ 1086194 w 2389185"/>
                <a:gd name="connsiteY0" fmla="*/ 154835 h 2640394"/>
                <a:gd name="connsiteX1" fmla="*/ 1104196 w 2389185"/>
                <a:gd name="connsiteY1" fmla="*/ 78635 h 2640394"/>
                <a:gd name="connsiteX2" fmla="*/ 1129151 w 2389185"/>
                <a:gd name="connsiteY2" fmla="*/ 16532 h 2640394"/>
                <a:gd name="connsiteX3" fmla="*/ 1136867 w 2389185"/>
                <a:gd name="connsiteY3" fmla="*/ 6245 h 2640394"/>
                <a:gd name="connsiteX4" fmla="*/ 1208876 w 2389185"/>
                <a:gd name="connsiteY4" fmla="*/ 17008 h 2640394"/>
                <a:gd name="connsiteX5" fmla="*/ 1222115 w 2389185"/>
                <a:gd name="connsiteY5" fmla="*/ 33486 h 2640394"/>
                <a:gd name="connsiteX6" fmla="*/ 1254786 w 2389185"/>
                <a:gd name="connsiteY6" fmla="*/ 37868 h 2640394"/>
                <a:gd name="connsiteX7" fmla="*/ 1311269 w 2389185"/>
                <a:gd name="connsiteY7" fmla="*/ 16532 h 2640394"/>
                <a:gd name="connsiteX8" fmla="*/ 1387088 w 2389185"/>
                <a:gd name="connsiteY8" fmla="*/ 55965 h 2640394"/>
                <a:gd name="connsiteX9" fmla="*/ 1472051 w 2389185"/>
                <a:gd name="connsiteY9" fmla="*/ 285994 h 2640394"/>
                <a:gd name="connsiteX10" fmla="*/ 1471004 w 2389185"/>
                <a:gd name="connsiteY10" fmla="*/ 300758 h 2640394"/>
                <a:gd name="connsiteX11" fmla="*/ 1585208 w 2389185"/>
                <a:gd name="connsiteY11" fmla="*/ 350288 h 2640394"/>
                <a:gd name="connsiteX12" fmla="*/ 1695222 w 2389185"/>
                <a:gd name="connsiteY12" fmla="*/ 412867 h 2640394"/>
                <a:gd name="connsiteX13" fmla="*/ 1728845 w 2389185"/>
                <a:gd name="connsiteY13" fmla="*/ 457920 h 2640394"/>
                <a:gd name="connsiteX14" fmla="*/ 1709795 w 2389185"/>
                <a:gd name="connsiteY14" fmla="*/ 496115 h 2640394"/>
                <a:gd name="connsiteX15" fmla="*/ 1639311 w 2389185"/>
                <a:gd name="connsiteY15" fmla="*/ 530405 h 2640394"/>
                <a:gd name="connsiteX16" fmla="*/ 1600734 w 2389185"/>
                <a:gd name="connsiteY16" fmla="*/ 555837 h 2640394"/>
                <a:gd name="connsiteX17" fmla="*/ 1602925 w 2389185"/>
                <a:gd name="connsiteY17" fmla="*/ 559171 h 2640394"/>
                <a:gd name="connsiteX18" fmla="*/ 1679887 w 2389185"/>
                <a:gd name="connsiteY18" fmla="*/ 534501 h 2640394"/>
                <a:gd name="connsiteX19" fmla="*/ 2083747 w 2389185"/>
                <a:gd name="connsiteY19" fmla="*/ 584412 h 2640394"/>
                <a:gd name="connsiteX20" fmla="*/ 2172901 w 2389185"/>
                <a:gd name="connsiteY20" fmla="*/ 642038 h 2640394"/>
                <a:gd name="connsiteX21" fmla="*/ 2243767 w 2389185"/>
                <a:gd name="connsiteY21" fmla="*/ 682329 h 2640394"/>
                <a:gd name="connsiteX22" fmla="*/ 2278629 w 2389185"/>
                <a:gd name="connsiteY22" fmla="*/ 725858 h 2640394"/>
                <a:gd name="connsiteX23" fmla="*/ 2292821 w 2389185"/>
                <a:gd name="connsiteY23" fmla="*/ 750909 h 2640394"/>
                <a:gd name="connsiteX24" fmla="*/ 2295488 w 2389185"/>
                <a:gd name="connsiteY24" fmla="*/ 762339 h 2640394"/>
                <a:gd name="connsiteX25" fmla="*/ 2284534 w 2389185"/>
                <a:gd name="connsiteY25" fmla="*/ 765863 h 2640394"/>
                <a:gd name="connsiteX26" fmla="*/ 2247291 w 2389185"/>
                <a:gd name="connsiteY26" fmla="*/ 754814 h 2640394"/>
                <a:gd name="connsiteX27" fmla="*/ 2203667 w 2389185"/>
                <a:gd name="connsiteY27" fmla="*/ 755005 h 2640394"/>
                <a:gd name="connsiteX28" fmla="*/ 2142135 w 2389185"/>
                <a:gd name="connsiteY28" fmla="*/ 790724 h 2640394"/>
                <a:gd name="connsiteX29" fmla="*/ 2143564 w 2389185"/>
                <a:gd name="connsiteY29" fmla="*/ 794915 h 2640394"/>
                <a:gd name="connsiteX30" fmla="*/ 2168138 w 2389185"/>
                <a:gd name="connsiteY30" fmla="*/ 790057 h 2640394"/>
                <a:gd name="connsiteX31" fmla="*/ 2349495 w 2389185"/>
                <a:gd name="connsiteY31" fmla="*/ 856541 h 2640394"/>
                <a:gd name="connsiteX32" fmla="*/ 2381308 w 2389185"/>
                <a:gd name="connsiteY32" fmla="*/ 946076 h 2640394"/>
                <a:gd name="connsiteX33" fmla="*/ 2388357 w 2389185"/>
                <a:gd name="connsiteY33" fmla="*/ 982748 h 2640394"/>
                <a:gd name="connsiteX34" fmla="*/ 2374069 w 2389185"/>
                <a:gd name="connsiteY34" fmla="*/ 1005036 h 2640394"/>
                <a:gd name="connsiteX35" fmla="*/ 2296440 w 2389185"/>
                <a:gd name="connsiteY35" fmla="*/ 1033802 h 2640394"/>
                <a:gd name="connsiteX36" fmla="*/ 2168043 w 2389185"/>
                <a:gd name="connsiteY36" fmla="*/ 1076093 h 2640394"/>
                <a:gd name="connsiteX37" fmla="*/ 2156708 w 2389185"/>
                <a:gd name="connsiteY37" fmla="*/ 1078474 h 2640394"/>
                <a:gd name="connsiteX38" fmla="*/ 2166710 w 2389185"/>
                <a:gd name="connsiteY38" fmla="*/ 1088285 h 2640394"/>
                <a:gd name="connsiteX39" fmla="*/ 2206334 w 2389185"/>
                <a:gd name="connsiteY39" fmla="*/ 1119812 h 2640394"/>
                <a:gd name="connsiteX40" fmla="*/ 2289963 w 2389185"/>
                <a:gd name="connsiteY40" fmla="*/ 1244780 h 2640394"/>
                <a:gd name="connsiteX41" fmla="*/ 2312823 w 2389185"/>
                <a:gd name="connsiteY41" fmla="*/ 1309265 h 2640394"/>
                <a:gd name="connsiteX42" fmla="*/ 2318348 w 2389185"/>
                <a:gd name="connsiteY42" fmla="*/ 1405086 h 2640394"/>
                <a:gd name="connsiteX43" fmla="*/ 2308537 w 2389185"/>
                <a:gd name="connsiteY43" fmla="*/ 1446329 h 2640394"/>
                <a:gd name="connsiteX44" fmla="*/ 2293107 w 2389185"/>
                <a:gd name="connsiteY44" fmla="*/ 1465665 h 2640394"/>
                <a:gd name="connsiteX45" fmla="*/ 2268437 w 2389185"/>
                <a:gd name="connsiteY45" fmla="*/ 1451187 h 2640394"/>
                <a:gd name="connsiteX46" fmla="*/ 2252721 w 2389185"/>
                <a:gd name="connsiteY46" fmla="*/ 1415468 h 2640394"/>
                <a:gd name="connsiteX47" fmla="*/ 2217859 w 2389185"/>
                <a:gd name="connsiteY47" fmla="*/ 1384607 h 2640394"/>
                <a:gd name="connsiteX48" fmla="*/ 2129086 w 2389185"/>
                <a:gd name="connsiteY48" fmla="*/ 1371653 h 2640394"/>
                <a:gd name="connsiteX49" fmla="*/ 1952969 w 2389185"/>
                <a:gd name="connsiteY49" fmla="*/ 1298216 h 2640394"/>
                <a:gd name="connsiteX50" fmla="*/ 1945349 w 2389185"/>
                <a:gd name="connsiteY50" fmla="*/ 1292120 h 2640394"/>
                <a:gd name="connsiteX51" fmla="*/ 1939157 w 2389185"/>
                <a:gd name="connsiteY51" fmla="*/ 1290977 h 2640394"/>
                <a:gd name="connsiteX52" fmla="*/ 1956779 w 2389185"/>
                <a:gd name="connsiteY52" fmla="*/ 1338887 h 2640394"/>
                <a:gd name="connsiteX53" fmla="*/ 1999546 w 2389185"/>
                <a:gd name="connsiteY53" fmla="*/ 1466999 h 2640394"/>
                <a:gd name="connsiteX54" fmla="*/ 1970685 w 2389185"/>
                <a:gd name="connsiteY54" fmla="*/ 1622923 h 2640394"/>
                <a:gd name="connsiteX55" fmla="*/ 1910297 w 2389185"/>
                <a:gd name="connsiteY55" fmla="*/ 1672643 h 2640394"/>
                <a:gd name="connsiteX56" fmla="*/ 1895057 w 2389185"/>
                <a:gd name="connsiteY56" fmla="*/ 1671691 h 2640394"/>
                <a:gd name="connsiteX57" fmla="*/ 1896866 w 2389185"/>
                <a:gd name="connsiteY57" fmla="*/ 1657975 h 2640394"/>
                <a:gd name="connsiteX58" fmla="*/ 1893628 w 2389185"/>
                <a:gd name="connsiteY58" fmla="*/ 1511861 h 2640394"/>
                <a:gd name="connsiteX59" fmla="*/ 1877054 w 2389185"/>
                <a:gd name="connsiteY59" fmla="*/ 1427756 h 2640394"/>
                <a:gd name="connsiteX60" fmla="*/ 1841907 w 2389185"/>
                <a:gd name="connsiteY60" fmla="*/ 1385274 h 2640394"/>
                <a:gd name="connsiteX61" fmla="*/ 1735037 w 2389185"/>
                <a:gd name="connsiteY61" fmla="*/ 1341650 h 2640394"/>
                <a:gd name="connsiteX62" fmla="*/ 1683887 w 2389185"/>
                <a:gd name="connsiteY62" fmla="*/ 1303835 h 2640394"/>
                <a:gd name="connsiteX63" fmla="*/ 1697127 w 2389185"/>
                <a:gd name="connsiteY63" fmla="*/ 1338221 h 2640394"/>
                <a:gd name="connsiteX64" fmla="*/ 1743514 w 2389185"/>
                <a:gd name="connsiteY64" fmla="*/ 1501289 h 2640394"/>
                <a:gd name="connsiteX65" fmla="*/ 1733989 w 2389185"/>
                <a:gd name="connsiteY65" fmla="*/ 1596348 h 2640394"/>
                <a:gd name="connsiteX66" fmla="*/ 1696651 w 2389185"/>
                <a:gd name="connsiteY66" fmla="*/ 1699218 h 2640394"/>
                <a:gd name="connsiteX67" fmla="*/ 1659313 w 2389185"/>
                <a:gd name="connsiteY67" fmla="*/ 1755701 h 2640394"/>
                <a:gd name="connsiteX68" fmla="*/ 1627785 w 2389185"/>
                <a:gd name="connsiteY68" fmla="*/ 1788753 h 2640394"/>
                <a:gd name="connsiteX69" fmla="*/ 1596829 w 2389185"/>
                <a:gd name="connsiteY69" fmla="*/ 1786943 h 2640394"/>
                <a:gd name="connsiteX70" fmla="*/ 1581398 w 2389185"/>
                <a:gd name="connsiteY70" fmla="*/ 1763988 h 2640394"/>
                <a:gd name="connsiteX71" fmla="*/ 1495292 w 2389185"/>
                <a:gd name="connsiteY71" fmla="*/ 1650164 h 2640394"/>
                <a:gd name="connsiteX72" fmla="*/ 1377182 w 2389185"/>
                <a:gd name="connsiteY72" fmla="*/ 1523768 h 2640394"/>
                <a:gd name="connsiteX73" fmla="*/ 1341273 w 2389185"/>
                <a:gd name="connsiteY73" fmla="*/ 1464522 h 2640394"/>
                <a:gd name="connsiteX74" fmla="*/ 1219544 w 2389185"/>
                <a:gd name="connsiteY74" fmla="*/ 1586537 h 2640394"/>
                <a:gd name="connsiteX75" fmla="*/ 1180491 w 2389185"/>
                <a:gd name="connsiteY75" fmla="*/ 1581680 h 2640394"/>
                <a:gd name="connsiteX76" fmla="*/ 1109530 w 2389185"/>
                <a:gd name="connsiteY76" fmla="*/ 1410325 h 2640394"/>
                <a:gd name="connsiteX77" fmla="*/ 1079526 w 2389185"/>
                <a:gd name="connsiteY77" fmla="*/ 1340411 h 2640394"/>
                <a:gd name="connsiteX78" fmla="*/ 1074192 w 2389185"/>
                <a:gd name="connsiteY78" fmla="*/ 1341364 h 2640394"/>
                <a:gd name="connsiteX79" fmla="*/ 1068858 w 2389185"/>
                <a:gd name="connsiteY79" fmla="*/ 1413278 h 2640394"/>
                <a:gd name="connsiteX80" fmla="*/ 1087718 w 2389185"/>
                <a:gd name="connsiteY80" fmla="*/ 1760654 h 2640394"/>
                <a:gd name="connsiteX81" fmla="*/ 1101243 w 2389185"/>
                <a:gd name="connsiteY81" fmla="*/ 1782848 h 2640394"/>
                <a:gd name="connsiteX82" fmla="*/ 1133342 w 2389185"/>
                <a:gd name="connsiteY82" fmla="*/ 1817138 h 2640394"/>
                <a:gd name="connsiteX83" fmla="*/ 1149154 w 2389185"/>
                <a:gd name="connsiteY83" fmla="*/ 1842284 h 2640394"/>
                <a:gd name="connsiteX84" fmla="*/ 1160203 w 2389185"/>
                <a:gd name="connsiteY84" fmla="*/ 1838950 h 2640394"/>
                <a:gd name="connsiteX85" fmla="*/ 1213829 w 2389185"/>
                <a:gd name="connsiteY85" fmla="*/ 1861715 h 2640394"/>
                <a:gd name="connsiteX86" fmla="*/ 1233355 w 2389185"/>
                <a:gd name="connsiteY86" fmla="*/ 1902577 h 2640394"/>
                <a:gd name="connsiteX87" fmla="*/ 1290505 w 2389185"/>
                <a:gd name="connsiteY87" fmla="*/ 1914864 h 2640394"/>
                <a:gd name="connsiteX88" fmla="*/ 1310126 w 2389185"/>
                <a:gd name="connsiteY88" fmla="*/ 1973729 h 2640394"/>
                <a:gd name="connsiteX89" fmla="*/ 1314794 w 2389185"/>
                <a:gd name="connsiteY89" fmla="*/ 1972967 h 2640394"/>
                <a:gd name="connsiteX90" fmla="*/ 1375277 w 2389185"/>
                <a:gd name="connsiteY90" fmla="*/ 2005447 h 2640394"/>
                <a:gd name="connsiteX91" fmla="*/ 1383564 w 2389185"/>
                <a:gd name="connsiteY91" fmla="*/ 2066216 h 2640394"/>
                <a:gd name="connsiteX92" fmla="*/ 1393470 w 2389185"/>
                <a:gd name="connsiteY92" fmla="*/ 2067550 h 2640394"/>
                <a:gd name="connsiteX93" fmla="*/ 1426046 w 2389185"/>
                <a:gd name="connsiteY93" fmla="*/ 2107745 h 2640394"/>
                <a:gd name="connsiteX94" fmla="*/ 1398614 w 2389185"/>
                <a:gd name="connsiteY94" fmla="*/ 2171372 h 2640394"/>
                <a:gd name="connsiteX95" fmla="*/ 1364895 w 2389185"/>
                <a:gd name="connsiteY95" fmla="*/ 2213187 h 2640394"/>
                <a:gd name="connsiteX96" fmla="*/ 1298315 w 2389185"/>
                <a:gd name="connsiteY96" fmla="*/ 2243096 h 2640394"/>
                <a:gd name="connsiteX97" fmla="*/ 1239451 w 2389185"/>
                <a:gd name="connsiteY97" fmla="*/ 2243572 h 2640394"/>
                <a:gd name="connsiteX98" fmla="*/ 1211638 w 2389185"/>
                <a:gd name="connsiteY98" fmla="*/ 2245763 h 2640394"/>
                <a:gd name="connsiteX99" fmla="*/ 1222401 w 2389185"/>
                <a:gd name="connsiteY99" fmla="*/ 2272718 h 2640394"/>
                <a:gd name="connsiteX100" fmla="*/ 1357847 w 2389185"/>
                <a:gd name="connsiteY100" fmla="*/ 2559421 h 2640394"/>
                <a:gd name="connsiteX101" fmla="*/ 1368800 w 2389185"/>
                <a:gd name="connsiteY101" fmla="*/ 2610951 h 2640394"/>
                <a:gd name="connsiteX102" fmla="*/ 1342035 w 2389185"/>
                <a:gd name="connsiteY102" fmla="*/ 2638383 h 2640394"/>
                <a:gd name="connsiteX103" fmla="*/ 1311841 w 2389185"/>
                <a:gd name="connsiteY103" fmla="*/ 2629239 h 2640394"/>
                <a:gd name="connsiteX104" fmla="*/ 1238879 w 2389185"/>
                <a:gd name="connsiteY104" fmla="*/ 2541419 h 2640394"/>
                <a:gd name="connsiteX105" fmla="*/ 1201732 w 2389185"/>
                <a:gd name="connsiteY105" fmla="*/ 2500271 h 2640394"/>
                <a:gd name="connsiteX106" fmla="*/ 1106291 w 2389185"/>
                <a:gd name="connsiteY106" fmla="*/ 2408640 h 2640394"/>
                <a:gd name="connsiteX107" fmla="*/ 1062667 w 2389185"/>
                <a:gd name="connsiteY107" fmla="*/ 2380446 h 2640394"/>
                <a:gd name="connsiteX108" fmla="*/ 1039712 w 2389185"/>
                <a:gd name="connsiteY108" fmla="*/ 2392543 h 2640394"/>
                <a:gd name="connsiteX109" fmla="*/ 1044855 w 2389185"/>
                <a:gd name="connsiteY109" fmla="*/ 2437120 h 2640394"/>
                <a:gd name="connsiteX110" fmla="*/ 1049999 w 2389185"/>
                <a:gd name="connsiteY110" fmla="*/ 2516177 h 2640394"/>
                <a:gd name="connsiteX111" fmla="*/ 961416 w 2389185"/>
                <a:gd name="connsiteY111" fmla="*/ 2573708 h 2640394"/>
                <a:gd name="connsiteX112" fmla="*/ 946938 w 2389185"/>
                <a:gd name="connsiteY112" fmla="*/ 2607617 h 2640394"/>
                <a:gd name="connsiteX113" fmla="*/ 876644 w 2389185"/>
                <a:gd name="connsiteY113" fmla="*/ 2618095 h 2640394"/>
                <a:gd name="connsiteX114" fmla="*/ 856641 w 2389185"/>
                <a:gd name="connsiteY114" fmla="*/ 2615523 h 2640394"/>
                <a:gd name="connsiteX115" fmla="*/ 827209 w 2389185"/>
                <a:gd name="connsiteY115" fmla="*/ 2624191 h 2640394"/>
                <a:gd name="connsiteX116" fmla="*/ 789299 w 2389185"/>
                <a:gd name="connsiteY116" fmla="*/ 2605712 h 2640394"/>
                <a:gd name="connsiteX117" fmla="*/ 753676 w 2389185"/>
                <a:gd name="connsiteY117" fmla="*/ 2592854 h 2640394"/>
                <a:gd name="connsiteX118" fmla="*/ 718052 w 2389185"/>
                <a:gd name="connsiteY118" fmla="*/ 2597616 h 2640394"/>
                <a:gd name="connsiteX119" fmla="*/ 676238 w 2389185"/>
                <a:gd name="connsiteY119" fmla="*/ 2561231 h 2640394"/>
                <a:gd name="connsiteX120" fmla="*/ 636995 w 2389185"/>
                <a:gd name="connsiteY120" fmla="*/ 2525798 h 2640394"/>
                <a:gd name="connsiteX121" fmla="*/ 591275 w 2389185"/>
                <a:gd name="connsiteY121" fmla="*/ 2494365 h 2640394"/>
                <a:gd name="connsiteX122" fmla="*/ 575368 w 2389185"/>
                <a:gd name="connsiteY122" fmla="*/ 2484650 h 2640394"/>
                <a:gd name="connsiteX123" fmla="*/ 517932 w 2389185"/>
                <a:gd name="connsiteY123" fmla="*/ 2453788 h 2640394"/>
                <a:gd name="connsiteX124" fmla="*/ 514694 w 2389185"/>
                <a:gd name="connsiteY124" fmla="*/ 2413498 h 2640394"/>
                <a:gd name="connsiteX125" fmla="*/ 508979 w 2389185"/>
                <a:gd name="connsiteY125" fmla="*/ 2392733 h 2640394"/>
                <a:gd name="connsiteX126" fmla="*/ 463068 w 2389185"/>
                <a:gd name="connsiteY126" fmla="*/ 2359491 h 2640394"/>
                <a:gd name="connsiteX127" fmla="*/ 461354 w 2389185"/>
                <a:gd name="connsiteY127" fmla="*/ 2320534 h 2640394"/>
                <a:gd name="connsiteX128" fmla="*/ 444113 w 2389185"/>
                <a:gd name="connsiteY128" fmla="*/ 2309390 h 2640394"/>
                <a:gd name="connsiteX129" fmla="*/ 409633 w 2389185"/>
                <a:gd name="connsiteY129" fmla="*/ 2235380 h 2640394"/>
                <a:gd name="connsiteX130" fmla="*/ 397536 w 2389185"/>
                <a:gd name="connsiteY130" fmla="*/ 2200519 h 2640394"/>
                <a:gd name="connsiteX131" fmla="*/ 338576 w 2389185"/>
                <a:gd name="connsiteY131" fmla="*/ 2124605 h 2640394"/>
                <a:gd name="connsiteX132" fmla="*/ 352864 w 2389185"/>
                <a:gd name="connsiteY132" fmla="*/ 2074884 h 2640394"/>
                <a:gd name="connsiteX133" fmla="*/ 337148 w 2389185"/>
                <a:gd name="connsiteY133" fmla="*/ 2054596 h 2640394"/>
                <a:gd name="connsiteX134" fmla="*/ 301715 w 2389185"/>
                <a:gd name="connsiteY134" fmla="*/ 1978491 h 2640394"/>
                <a:gd name="connsiteX135" fmla="*/ 292856 w 2389185"/>
                <a:gd name="connsiteY135" fmla="*/ 1943630 h 2640394"/>
                <a:gd name="connsiteX136" fmla="*/ 308096 w 2389185"/>
                <a:gd name="connsiteY136" fmla="*/ 1896100 h 2640394"/>
                <a:gd name="connsiteX137" fmla="*/ 313716 w 2389185"/>
                <a:gd name="connsiteY137" fmla="*/ 1862477 h 2640394"/>
                <a:gd name="connsiteX138" fmla="*/ 298571 w 2389185"/>
                <a:gd name="connsiteY138" fmla="*/ 1815328 h 2640394"/>
                <a:gd name="connsiteX139" fmla="*/ 294285 w 2389185"/>
                <a:gd name="connsiteY139" fmla="*/ 1784753 h 2640394"/>
                <a:gd name="connsiteX140" fmla="*/ 309049 w 2389185"/>
                <a:gd name="connsiteY140" fmla="*/ 1761035 h 2640394"/>
                <a:gd name="connsiteX141" fmla="*/ 405347 w 2389185"/>
                <a:gd name="connsiteY141" fmla="*/ 1742366 h 2640394"/>
                <a:gd name="connsiteX142" fmla="*/ 412871 w 2389185"/>
                <a:gd name="connsiteY142" fmla="*/ 1740271 h 2640394"/>
                <a:gd name="connsiteX143" fmla="*/ 448019 w 2389185"/>
                <a:gd name="connsiteY143" fmla="*/ 1706171 h 2640394"/>
                <a:gd name="connsiteX144" fmla="*/ 550793 w 2389185"/>
                <a:gd name="connsiteY144" fmla="*/ 1717411 h 2640394"/>
                <a:gd name="connsiteX145" fmla="*/ 551936 w 2389185"/>
                <a:gd name="connsiteY145" fmla="*/ 1706552 h 2640394"/>
                <a:gd name="connsiteX146" fmla="*/ 574415 w 2389185"/>
                <a:gd name="connsiteY146" fmla="*/ 1683407 h 2640394"/>
                <a:gd name="connsiteX147" fmla="*/ 684810 w 2389185"/>
                <a:gd name="connsiteY147" fmla="*/ 1709981 h 2640394"/>
                <a:gd name="connsiteX148" fmla="*/ 687858 w 2389185"/>
                <a:gd name="connsiteY148" fmla="*/ 1698932 h 2640394"/>
                <a:gd name="connsiteX149" fmla="*/ 715576 w 2389185"/>
                <a:gd name="connsiteY149" fmla="*/ 1682645 h 2640394"/>
                <a:gd name="connsiteX150" fmla="*/ 819208 w 2389185"/>
                <a:gd name="connsiteY150" fmla="*/ 1719030 h 2640394"/>
                <a:gd name="connsiteX151" fmla="*/ 876739 w 2389185"/>
                <a:gd name="connsiteY151" fmla="*/ 1706267 h 2640394"/>
                <a:gd name="connsiteX152" fmla="*/ 931317 w 2389185"/>
                <a:gd name="connsiteY152" fmla="*/ 1738747 h 2640394"/>
                <a:gd name="connsiteX153" fmla="*/ 946176 w 2389185"/>
                <a:gd name="connsiteY153" fmla="*/ 1741319 h 2640394"/>
                <a:gd name="connsiteX154" fmla="*/ 980180 w 2389185"/>
                <a:gd name="connsiteY154" fmla="*/ 1741795 h 2640394"/>
                <a:gd name="connsiteX155" fmla="*/ 1001897 w 2389185"/>
                <a:gd name="connsiteY155" fmla="*/ 1753796 h 2640394"/>
                <a:gd name="connsiteX156" fmla="*/ 996278 w 2389185"/>
                <a:gd name="connsiteY156" fmla="*/ 1685693 h 2640394"/>
                <a:gd name="connsiteX157" fmla="*/ 1007803 w 2389185"/>
                <a:gd name="connsiteY157" fmla="*/ 1374320 h 2640394"/>
                <a:gd name="connsiteX158" fmla="*/ 1019804 w 2389185"/>
                <a:gd name="connsiteY158" fmla="*/ 1186868 h 2640394"/>
                <a:gd name="connsiteX159" fmla="*/ 1003136 w 2389185"/>
                <a:gd name="connsiteY159" fmla="*/ 1110192 h 2640394"/>
                <a:gd name="connsiteX160" fmla="*/ 999421 w 2389185"/>
                <a:gd name="connsiteY160" fmla="*/ 1115717 h 2640394"/>
                <a:gd name="connsiteX161" fmla="*/ 911219 w 2389185"/>
                <a:gd name="connsiteY161" fmla="*/ 1237351 h 2640394"/>
                <a:gd name="connsiteX162" fmla="*/ 729959 w 2389185"/>
                <a:gd name="connsiteY162" fmla="*/ 1304216 h 2640394"/>
                <a:gd name="connsiteX163" fmla="*/ 633947 w 2389185"/>
                <a:gd name="connsiteY163" fmla="*/ 1323933 h 2640394"/>
                <a:gd name="connsiteX164" fmla="*/ 576035 w 2389185"/>
                <a:gd name="connsiteY164" fmla="*/ 1349651 h 2640394"/>
                <a:gd name="connsiteX165" fmla="*/ 570320 w 2389185"/>
                <a:gd name="connsiteY165" fmla="*/ 1358509 h 2640394"/>
                <a:gd name="connsiteX166" fmla="*/ 568986 w 2389185"/>
                <a:gd name="connsiteY166" fmla="*/ 1471856 h 2640394"/>
                <a:gd name="connsiteX167" fmla="*/ 572034 w 2389185"/>
                <a:gd name="connsiteY167" fmla="*/ 1509004 h 2640394"/>
                <a:gd name="connsiteX168" fmla="*/ 572987 w 2389185"/>
                <a:gd name="connsiteY168" fmla="*/ 1561010 h 2640394"/>
                <a:gd name="connsiteX169" fmla="*/ 572225 w 2389185"/>
                <a:gd name="connsiteY169" fmla="*/ 1580346 h 2640394"/>
                <a:gd name="connsiteX170" fmla="*/ 463640 w 2389185"/>
                <a:gd name="connsiteY170" fmla="*/ 1456140 h 2640394"/>
                <a:gd name="connsiteX171" fmla="*/ 490214 w 2389185"/>
                <a:gd name="connsiteY171" fmla="*/ 1335363 h 2640394"/>
                <a:gd name="connsiteX172" fmla="*/ 591179 w 2389185"/>
                <a:gd name="connsiteY172" fmla="*/ 1217348 h 2640394"/>
                <a:gd name="connsiteX173" fmla="*/ 627755 w 2389185"/>
                <a:gd name="connsiteY173" fmla="*/ 1154483 h 2640394"/>
                <a:gd name="connsiteX174" fmla="*/ 654997 w 2389185"/>
                <a:gd name="connsiteY174" fmla="*/ 1080950 h 2640394"/>
                <a:gd name="connsiteX175" fmla="*/ 742722 w 2389185"/>
                <a:gd name="connsiteY175" fmla="*/ 947791 h 2640394"/>
                <a:gd name="connsiteX176" fmla="*/ 740912 w 2389185"/>
                <a:gd name="connsiteY176" fmla="*/ 943886 h 2640394"/>
                <a:gd name="connsiteX177" fmla="*/ 645091 w 2389185"/>
                <a:gd name="connsiteY177" fmla="*/ 957316 h 2640394"/>
                <a:gd name="connsiteX178" fmla="*/ 509550 w 2389185"/>
                <a:gd name="connsiteY178" fmla="*/ 1021419 h 2640394"/>
                <a:gd name="connsiteX179" fmla="*/ 483356 w 2389185"/>
                <a:gd name="connsiteY179" fmla="*/ 1167914 h 2640394"/>
                <a:gd name="connsiteX180" fmla="*/ 493643 w 2389185"/>
                <a:gd name="connsiteY180" fmla="*/ 1200489 h 2640394"/>
                <a:gd name="connsiteX181" fmla="*/ 518885 w 2389185"/>
                <a:gd name="connsiteY181" fmla="*/ 1270688 h 2640394"/>
                <a:gd name="connsiteX182" fmla="*/ 523838 w 2389185"/>
                <a:gd name="connsiteY182" fmla="*/ 1285261 h 2640394"/>
                <a:gd name="connsiteX183" fmla="*/ 496882 w 2389185"/>
                <a:gd name="connsiteY183" fmla="*/ 1279451 h 2640394"/>
                <a:gd name="connsiteX184" fmla="*/ 413729 w 2389185"/>
                <a:gd name="connsiteY184" fmla="*/ 1189535 h 2640394"/>
                <a:gd name="connsiteX185" fmla="*/ 421444 w 2389185"/>
                <a:gd name="connsiteY185" fmla="*/ 1101905 h 2640394"/>
                <a:gd name="connsiteX186" fmla="*/ 442018 w 2389185"/>
                <a:gd name="connsiteY186" fmla="*/ 1033135 h 2640394"/>
                <a:gd name="connsiteX187" fmla="*/ 462782 w 2389185"/>
                <a:gd name="connsiteY187" fmla="*/ 941028 h 2640394"/>
                <a:gd name="connsiteX188" fmla="*/ 473165 w 2389185"/>
                <a:gd name="connsiteY188" fmla="*/ 874925 h 2640394"/>
                <a:gd name="connsiteX189" fmla="*/ 499073 w 2389185"/>
                <a:gd name="connsiteY189" fmla="*/ 765482 h 2640394"/>
                <a:gd name="connsiteX190" fmla="*/ 523076 w 2389185"/>
                <a:gd name="connsiteY190" fmla="*/ 722048 h 2640394"/>
                <a:gd name="connsiteX191" fmla="*/ 588703 w 2389185"/>
                <a:gd name="connsiteY191" fmla="*/ 668137 h 2640394"/>
                <a:gd name="connsiteX192" fmla="*/ 581178 w 2389185"/>
                <a:gd name="connsiteY192" fmla="*/ 663470 h 2640394"/>
                <a:gd name="connsiteX193" fmla="*/ 351721 w 2389185"/>
                <a:gd name="connsiteY193" fmla="*/ 582698 h 2640394"/>
                <a:gd name="connsiteX194" fmla="*/ 165221 w 2389185"/>
                <a:gd name="connsiteY194" fmla="*/ 582031 h 2640394"/>
                <a:gd name="connsiteX195" fmla="*/ 19203 w 2389185"/>
                <a:gd name="connsiteY195" fmla="*/ 617083 h 2640394"/>
                <a:gd name="connsiteX196" fmla="*/ 2820 w 2389185"/>
                <a:gd name="connsiteY196" fmla="*/ 615368 h 2640394"/>
                <a:gd name="connsiteX197" fmla="*/ 1010 w 2389185"/>
                <a:gd name="connsiteY197" fmla="*/ 597366 h 2640394"/>
                <a:gd name="connsiteX198" fmla="*/ 113024 w 2389185"/>
                <a:gd name="connsiteY198" fmla="*/ 452300 h 2640394"/>
                <a:gd name="connsiteX199" fmla="*/ 372485 w 2389185"/>
                <a:gd name="connsiteY199" fmla="*/ 390102 h 2640394"/>
                <a:gd name="connsiteX200" fmla="*/ 494691 w 2389185"/>
                <a:gd name="connsiteY200" fmla="*/ 409724 h 2640394"/>
                <a:gd name="connsiteX201" fmla="*/ 655473 w 2389185"/>
                <a:gd name="connsiteY201" fmla="*/ 434774 h 2640394"/>
                <a:gd name="connsiteX202" fmla="*/ 737960 w 2389185"/>
                <a:gd name="connsiteY202" fmla="*/ 441347 h 2640394"/>
                <a:gd name="connsiteX203" fmla="*/ 546317 w 2389185"/>
                <a:gd name="connsiteY203" fmla="*/ 248084 h 2640394"/>
                <a:gd name="connsiteX204" fmla="*/ 449447 w 2389185"/>
                <a:gd name="connsiteY204" fmla="*/ 235321 h 2640394"/>
                <a:gd name="connsiteX205" fmla="*/ 297809 w 2389185"/>
                <a:gd name="connsiteY205" fmla="*/ 260086 h 2640394"/>
                <a:gd name="connsiteX206" fmla="*/ 238373 w 2389185"/>
                <a:gd name="connsiteY206" fmla="*/ 277136 h 2640394"/>
                <a:gd name="connsiteX207" fmla="*/ 222467 w 2389185"/>
                <a:gd name="connsiteY207" fmla="*/ 266087 h 2640394"/>
                <a:gd name="connsiteX208" fmla="*/ 316859 w 2389185"/>
                <a:gd name="connsiteY208" fmla="*/ 165312 h 2640394"/>
                <a:gd name="connsiteX209" fmla="*/ 429445 w 2389185"/>
                <a:gd name="connsiteY209" fmla="*/ 163502 h 2640394"/>
                <a:gd name="connsiteX210" fmla="*/ 531934 w 2389185"/>
                <a:gd name="connsiteY210" fmla="*/ 144738 h 2640394"/>
                <a:gd name="connsiteX211" fmla="*/ 741865 w 2389185"/>
                <a:gd name="connsiteY211" fmla="*/ 172075 h 2640394"/>
                <a:gd name="connsiteX212" fmla="*/ 824351 w 2389185"/>
                <a:gd name="connsiteY212" fmla="*/ 231511 h 2640394"/>
                <a:gd name="connsiteX213" fmla="*/ 818541 w 2389185"/>
                <a:gd name="connsiteY213" fmla="*/ 220557 h 2640394"/>
                <a:gd name="connsiteX214" fmla="*/ 715481 w 2389185"/>
                <a:gd name="connsiteY214" fmla="*/ 144357 h 2640394"/>
                <a:gd name="connsiteX215" fmla="*/ 697383 w 2389185"/>
                <a:gd name="connsiteY215" fmla="*/ 131879 h 2640394"/>
                <a:gd name="connsiteX216" fmla="*/ 710432 w 2389185"/>
                <a:gd name="connsiteY216" fmla="*/ 110924 h 2640394"/>
                <a:gd name="connsiteX217" fmla="*/ 724339 w 2389185"/>
                <a:gd name="connsiteY217" fmla="*/ 102923 h 2640394"/>
                <a:gd name="connsiteX218" fmla="*/ 796824 w 2389185"/>
                <a:gd name="connsiteY218" fmla="*/ 71396 h 2640394"/>
                <a:gd name="connsiteX219" fmla="*/ 1052951 w 2389185"/>
                <a:gd name="connsiteY219" fmla="*/ 106543 h 2640394"/>
                <a:gd name="connsiteX220" fmla="*/ 1086194 w 2389185"/>
                <a:gd name="connsiteY220" fmla="*/ 154835 h 2640394"/>
                <a:gd name="connsiteX221" fmla="*/ 1176776 w 2389185"/>
                <a:gd name="connsiteY221" fmla="*/ 539740 h 2640394"/>
                <a:gd name="connsiteX222" fmla="*/ 1184682 w 2389185"/>
                <a:gd name="connsiteY222" fmla="*/ 523643 h 2640394"/>
                <a:gd name="connsiteX223" fmla="*/ 1207352 w 2389185"/>
                <a:gd name="connsiteY223" fmla="*/ 486305 h 2640394"/>
                <a:gd name="connsiteX224" fmla="*/ 1228497 w 2389185"/>
                <a:gd name="connsiteY224" fmla="*/ 481256 h 2640394"/>
                <a:gd name="connsiteX225" fmla="*/ 1239070 w 2389185"/>
                <a:gd name="connsiteY225" fmla="*/ 500497 h 2640394"/>
                <a:gd name="connsiteX226" fmla="*/ 1227449 w 2389185"/>
                <a:gd name="connsiteY226" fmla="*/ 540883 h 2640394"/>
                <a:gd name="connsiteX227" fmla="*/ 1223258 w 2389185"/>
                <a:gd name="connsiteY227" fmla="*/ 551456 h 2640394"/>
                <a:gd name="connsiteX228" fmla="*/ 1228688 w 2389185"/>
                <a:gd name="connsiteY228" fmla="*/ 554218 h 2640394"/>
                <a:gd name="connsiteX229" fmla="*/ 1313746 w 2389185"/>
                <a:gd name="connsiteY229" fmla="*/ 402580 h 2640394"/>
                <a:gd name="connsiteX230" fmla="*/ 1235736 w 2389185"/>
                <a:gd name="connsiteY230" fmla="*/ 562124 h 2640394"/>
                <a:gd name="connsiteX231" fmla="*/ 1255644 w 2389185"/>
                <a:gd name="connsiteY231" fmla="*/ 595366 h 2640394"/>
                <a:gd name="connsiteX232" fmla="*/ 1322223 w 2389185"/>
                <a:gd name="connsiteY232" fmla="*/ 536692 h 2640394"/>
                <a:gd name="connsiteX233" fmla="*/ 1416806 w 2389185"/>
                <a:gd name="connsiteY233" fmla="*/ 405818 h 2640394"/>
                <a:gd name="connsiteX234" fmla="*/ 1424141 w 2389185"/>
                <a:gd name="connsiteY234" fmla="*/ 131022 h 2640394"/>
                <a:gd name="connsiteX235" fmla="*/ 1322795 w 2389185"/>
                <a:gd name="connsiteY235" fmla="*/ 36534 h 2640394"/>
                <a:gd name="connsiteX236" fmla="*/ 1286790 w 2389185"/>
                <a:gd name="connsiteY236" fmla="*/ 37201 h 2640394"/>
                <a:gd name="connsiteX237" fmla="*/ 1249833 w 2389185"/>
                <a:gd name="connsiteY237" fmla="*/ 59585 h 2640394"/>
                <a:gd name="connsiteX238" fmla="*/ 1301363 w 2389185"/>
                <a:gd name="connsiteY238" fmla="*/ 316855 h 2640394"/>
                <a:gd name="connsiteX239" fmla="*/ 1298315 w 2389185"/>
                <a:gd name="connsiteY239" fmla="*/ 312569 h 2640394"/>
                <a:gd name="connsiteX240" fmla="*/ 1298315 w 2389185"/>
                <a:gd name="connsiteY240" fmla="*/ 301139 h 2640394"/>
                <a:gd name="connsiteX241" fmla="*/ 1280313 w 2389185"/>
                <a:gd name="connsiteY241" fmla="*/ 147500 h 2640394"/>
                <a:gd name="connsiteX242" fmla="*/ 1236784 w 2389185"/>
                <a:gd name="connsiteY242" fmla="*/ 66252 h 2640394"/>
                <a:gd name="connsiteX243" fmla="*/ 1194398 w 2389185"/>
                <a:gd name="connsiteY243" fmla="*/ 24247 h 2640394"/>
                <a:gd name="connsiteX244" fmla="*/ 1142772 w 2389185"/>
                <a:gd name="connsiteY244" fmla="*/ 25009 h 2640394"/>
                <a:gd name="connsiteX245" fmla="*/ 1121817 w 2389185"/>
                <a:gd name="connsiteY245" fmla="*/ 76253 h 2640394"/>
                <a:gd name="connsiteX246" fmla="*/ 1088099 w 2389185"/>
                <a:gd name="connsiteY246" fmla="*/ 270373 h 2640394"/>
                <a:gd name="connsiteX247" fmla="*/ 1109816 w 2389185"/>
                <a:gd name="connsiteY247" fmla="*/ 482590 h 2640394"/>
                <a:gd name="connsiteX248" fmla="*/ 1144010 w 2389185"/>
                <a:gd name="connsiteY248" fmla="*/ 514403 h 2640394"/>
                <a:gd name="connsiteX249" fmla="*/ 1133628 w 2389185"/>
                <a:gd name="connsiteY249" fmla="*/ 536501 h 2640394"/>
                <a:gd name="connsiteX250" fmla="*/ 1120960 w 2389185"/>
                <a:gd name="connsiteY250" fmla="*/ 563838 h 2640394"/>
                <a:gd name="connsiteX251" fmla="*/ 1126103 w 2389185"/>
                <a:gd name="connsiteY251" fmla="*/ 566791 h 2640394"/>
                <a:gd name="connsiteX252" fmla="*/ 1131342 w 2389185"/>
                <a:gd name="connsiteY252" fmla="*/ 558695 h 2640394"/>
                <a:gd name="connsiteX253" fmla="*/ 1149725 w 2389185"/>
                <a:gd name="connsiteY253" fmla="*/ 547074 h 2640394"/>
                <a:gd name="connsiteX254" fmla="*/ 1159917 w 2389185"/>
                <a:gd name="connsiteY254" fmla="*/ 566029 h 2640394"/>
                <a:gd name="connsiteX255" fmla="*/ 1164203 w 2389185"/>
                <a:gd name="connsiteY255" fmla="*/ 588698 h 2640394"/>
                <a:gd name="connsiteX256" fmla="*/ 1169156 w 2389185"/>
                <a:gd name="connsiteY256" fmla="*/ 590127 h 2640394"/>
                <a:gd name="connsiteX257" fmla="*/ 1182015 w 2389185"/>
                <a:gd name="connsiteY257" fmla="*/ 567743 h 2640394"/>
                <a:gd name="connsiteX258" fmla="*/ 1177348 w 2389185"/>
                <a:gd name="connsiteY258" fmla="*/ 538311 h 2640394"/>
                <a:gd name="connsiteX259" fmla="*/ 1176776 w 2389185"/>
                <a:gd name="connsiteY259" fmla="*/ 539740 h 2640394"/>
                <a:gd name="connsiteX260" fmla="*/ 780632 w 2389185"/>
                <a:gd name="connsiteY260" fmla="*/ 2575232 h 2640394"/>
                <a:gd name="connsiteX261" fmla="*/ 801015 w 2389185"/>
                <a:gd name="connsiteY261" fmla="*/ 2597330 h 2640394"/>
                <a:gd name="connsiteX262" fmla="*/ 839401 w 2389185"/>
                <a:gd name="connsiteY262" fmla="*/ 2606188 h 2640394"/>
                <a:gd name="connsiteX263" fmla="*/ 860737 w 2389185"/>
                <a:gd name="connsiteY263" fmla="*/ 2598664 h 2640394"/>
                <a:gd name="connsiteX264" fmla="*/ 887978 w 2389185"/>
                <a:gd name="connsiteY264" fmla="*/ 2607617 h 2640394"/>
                <a:gd name="connsiteX265" fmla="*/ 935603 w 2389185"/>
                <a:gd name="connsiteY265" fmla="*/ 2601617 h 2640394"/>
                <a:gd name="connsiteX266" fmla="*/ 946081 w 2389185"/>
                <a:gd name="connsiteY266" fmla="*/ 2579423 h 2640394"/>
                <a:gd name="connsiteX267" fmla="*/ 980180 w 2389185"/>
                <a:gd name="connsiteY267" fmla="*/ 2562088 h 2640394"/>
                <a:gd name="connsiteX268" fmla="*/ 1030568 w 2389185"/>
                <a:gd name="connsiteY268" fmla="*/ 2530655 h 2640394"/>
                <a:gd name="connsiteX269" fmla="*/ 1028377 w 2389185"/>
                <a:gd name="connsiteY269" fmla="*/ 2434167 h 2640394"/>
                <a:gd name="connsiteX270" fmla="*/ 1028853 w 2389185"/>
                <a:gd name="connsiteY270" fmla="*/ 2383494 h 2640394"/>
                <a:gd name="connsiteX271" fmla="*/ 1068572 w 2389185"/>
                <a:gd name="connsiteY271" fmla="*/ 2366349 h 2640394"/>
                <a:gd name="connsiteX272" fmla="*/ 1097147 w 2389185"/>
                <a:gd name="connsiteY272" fmla="*/ 2381875 h 2640394"/>
                <a:gd name="connsiteX273" fmla="*/ 1178205 w 2389185"/>
                <a:gd name="connsiteY273" fmla="*/ 2457694 h 2640394"/>
                <a:gd name="connsiteX274" fmla="*/ 1225640 w 2389185"/>
                <a:gd name="connsiteY274" fmla="*/ 2502652 h 2640394"/>
                <a:gd name="connsiteX275" fmla="*/ 1319461 w 2389185"/>
                <a:gd name="connsiteY275" fmla="*/ 2615523 h 2640394"/>
                <a:gd name="connsiteX276" fmla="*/ 1340035 w 2389185"/>
                <a:gd name="connsiteY276" fmla="*/ 2621429 h 2640394"/>
                <a:gd name="connsiteX277" fmla="*/ 1351941 w 2389185"/>
                <a:gd name="connsiteY277" fmla="*/ 2603426 h 2640394"/>
                <a:gd name="connsiteX278" fmla="*/ 1344893 w 2389185"/>
                <a:gd name="connsiteY278" fmla="*/ 2570375 h 2640394"/>
                <a:gd name="connsiteX279" fmla="*/ 1265930 w 2389185"/>
                <a:gd name="connsiteY279" fmla="*/ 2403782 h 2640394"/>
                <a:gd name="connsiteX280" fmla="*/ 1206685 w 2389185"/>
                <a:gd name="connsiteY280" fmla="*/ 2267480 h 2640394"/>
                <a:gd name="connsiteX281" fmla="*/ 1198208 w 2389185"/>
                <a:gd name="connsiteY281" fmla="*/ 2250144 h 2640394"/>
                <a:gd name="connsiteX282" fmla="*/ 1164203 w 2389185"/>
                <a:gd name="connsiteY282" fmla="*/ 2268813 h 2640394"/>
                <a:gd name="connsiteX283" fmla="*/ 1159536 w 2389185"/>
                <a:gd name="connsiteY283" fmla="*/ 2287577 h 2640394"/>
                <a:gd name="connsiteX284" fmla="*/ 1204018 w 2389185"/>
                <a:gd name="connsiteY284" fmla="*/ 2385780 h 2640394"/>
                <a:gd name="connsiteX285" fmla="*/ 1276503 w 2389185"/>
                <a:gd name="connsiteY285" fmla="*/ 2500937 h 2640394"/>
                <a:gd name="connsiteX286" fmla="*/ 1288409 w 2389185"/>
                <a:gd name="connsiteY286" fmla="*/ 2516273 h 2640394"/>
                <a:gd name="connsiteX287" fmla="*/ 1287266 w 2389185"/>
                <a:gd name="connsiteY287" fmla="*/ 2531322 h 2640394"/>
                <a:gd name="connsiteX288" fmla="*/ 1165823 w 2389185"/>
                <a:gd name="connsiteY288" fmla="*/ 2404735 h 2640394"/>
                <a:gd name="connsiteX289" fmla="*/ 1125341 w 2389185"/>
                <a:gd name="connsiteY289" fmla="*/ 2342346 h 2640394"/>
                <a:gd name="connsiteX290" fmla="*/ 1125913 w 2389185"/>
                <a:gd name="connsiteY290" fmla="*/ 2301770 h 2640394"/>
                <a:gd name="connsiteX291" fmla="*/ 1206399 w 2389185"/>
                <a:gd name="connsiteY291" fmla="*/ 2234809 h 2640394"/>
                <a:gd name="connsiteX292" fmla="*/ 1292219 w 2389185"/>
                <a:gd name="connsiteY292" fmla="*/ 2227475 h 2640394"/>
                <a:gd name="connsiteX293" fmla="*/ 1339559 w 2389185"/>
                <a:gd name="connsiteY293" fmla="*/ 2213568 h 2640394"/>
                <a:gd name="connsiteX294" fmla="*/ 1406615 w 2389185"/>
                <a:gd name="connsiteY294" fmla="*/ 2126414 h 2640394"/>
                <a:gd name="connsiteX295" fmla="*/ 1382326 w 2389185"/>
                <a:gd name="connsiteY295" fmla="*/ 2085552 h 2640394"/>
                <a:gd name="connsiteX296" fmla="*/ 1366229 w 2389185"/>
                <a:gd name="connsiteY296" fmla="*/ 2071265 h 2640394"/>
                <a:gd name="connsiteX297" fmla="*/ 1363752 w 2389185"/>
                <a:gd name="connsiteY297" fmla="*/ 2045452 h 2640394"/>
                <a:gd name="connsiteX298" fmla="*/ 1356227 w 2389185"/>
                <a:gd name="connsiteY298" fmla="*/ 2003923 h 2640394"/>
                <a:gd name="connsiteX299" fmla="*/ 1320985 w 2389185"/>
                <a:gd name="connsiteY299" fmla="*/ 1989445 h 2640394"/>
                <a:gd name="connsiteX300" fmla="*/ 1310698 w 2389185"/>
                <a:gd name="connsiteY300" fmla="*/ 1994493 h 2640394"/>
                <a:gd name="connsiteX301" fmla="*/ 1289838 w 2389185"/>
                <a:gd name="connsiteY301" fmla="*/ 1982015 h 2640394"/>
                <a:gd name="connsiteX302" fmla="*/ 1285742 w 2389185"/>
                <a:gd name="connsiteY302" fmla="*/ 1949630 h 2640394"/>
                <a:gd name="connsiteX303" fmla="*/ 1236212 w 2389185"/>
                <a:gd name="connsiteY303" fmla="*/ 1921436 h 2640394"/>
                <a:gd name="connsiteX304" fmla="*/ 1215924 w 2389185"/>
                <a:gd name="connsiteY304" fmla="*/ 1911149 h 2640394"/>
                <a:gd name="connsiteX305" fmla="*/ 1199922 w 2389185"/>
                <a:gd name="connsiteY305" fmla="*/ 1871906 h 2640394"/>
                <a:gd name="connsiteX306" fmla="*/ 1159060 w 2389185"/>
                <a:gd name="connsiteY306" fmla="*/ 1857428 h 2640394"/>
                <a:gd name="connsiteX307" fmla="*/ 1131437 w 2389185"/>
                <a:gd name="connsiteY307" fmla="*/ 1846475 h 2640394"/>
                <a:gd name="connsiteX308" fmla="*/ 1054856 w 2389185"/>
                <a:gd name="connsiteY308" fmla="*/ 1776561 h 2640394"/>
                <a:gd name="connsiteX309" fmla="*/ 1024757 w 2389185"/>
                <a:gd name="connsiteY309" fmla="*/ 1785610 h 2640394"/>
                <a:gd name="connsiteX310" fmla="*/ 961416 w 2389185"/>
                <a:gd name="connsiteY310" fmla="*/ 1752844 h 2640394"/>
                <a:gd name="connsiteX311" fmla="*/ 925031 w 2389185"/>
                <a:gd name="connsiteY311" fmla="*/ 1756463 h 2640394"/>
                <a:gd name="connsiteX312" fmla="*/ 862547 w 2389185"/>
                <a:gd name="connsiteY312" fmla="*/ 1718363 h 2640394"/>
                <a:gd name="connsiteX313" fmla="*/ 836067 w 2389185"/>
                <a:gd name="connsiteY313" fmla="*/ 1730365 h 2640394"/>
                <a:gd name="connsiteX314" fmla="*/ 816065 w 2389185"/>
                <a:gd name="connsiteY314" fmla="*/ 1741223 h 2640394"/>
                <a:gd name="connsiteX315" fmla="*/ 795491 w 2389185"/>
                <a:gd name="connsiteY315" fmla="*/ 1731508 h 2640394"/>
                <a:gd name="connsiteX316" fmla="*/ 706908 w 2389185"/>
                <a:gd name="connsiteY316" fmla="*/ 1692455 h 2640394"/>
                <a:gd name="connsiteX317" fmla="*/ 702622 w 2389185"/>
                <a:gd name="connsiteY317" fmla="*/ 1715982 h 2640394"/>
                <a:gd name="connsiteX318" fmla="*/ 678333 w 2389185"/>
                <a:gd name="connsiteY318" fmla="*/ 1726936 h 2640394"/>
                <a:gd name="connsiteX319" fmla="*/ 585464 w 2389185"/>
                <a:gd name="connsiteY319" fmla="*/ 1699694 h 2640394"/>
                <a:gd name="connsiteX320" fmla="*/ 565938 w 2389185"/>
                <a:gd name="connsiteY320" fmla="*/ 1716458 h 2640394"/>
                <a:gd name="connsiteX321" fmla="*/ 546888 w 2389185"/>
                <a:gd name="connsiteY321" fmla="*/ 1732651 h 2640394"/>
                <a:gd name="connsiteX322" fmla="*/ 450876 w 2389185"/>
                <a:gd name="connsiteY322" fmla="*/ 1723316 h 2640394"/>
                <a:gd name="connsiteX323" fmla="*/ 429064 w 2389185"/>
                <a:gd name="connsiteY323" fmla="*/ 1724936 h 2640394"/>
                <a:gd name="connsiteX324" fmla="*/ 442208 w 2389185"/>
                <a:gd name="connsiteY324" fmla="*/ 1760654 h 2640394"/>
                <a:gd name="connsiteX325" fmla="*/ 499739 w 2389185"/>
                <a:gd name="connsiteY325" fmla="*/ 1855142 h 2640394"/>
                <a:gd name="connsiteX326" fmla="*/ 503168 w 2389185"/>
                <a:gd name="connsiteY326" fmla="*/ 1867430 h 2640394"/>
                <a:gd name="connsiteX327" fmla="*/ 511836 w 2389185"/>
                <a:gd name="connsiteY327" fmla="*/ 1883622 h 2640394"/>
                <a:gd name="connsiteX328" fmla="*/ 585464 w 2389185"/>
                <a:gd name="connsiteY328" fmla="*/ 1932200 h 2640394"/>
                <a:gd name="connsiteX329" fmla="*/ 714433 w 2389185"/>
                <a:gd name="connsiteY329" fmla="*/ 2035070 h 2640394"/>
                <a:gd name="connsiteX330" fmla="*/ 727196 w 2389185"/>
                <a:gd name="connsiteY330" fmla="*/ 2042213 h 2640394"/>
                <a:gd name="connsiteX331" fmla="*/ 707670 w 2389185"/>
                <a:gd name="connsiteY331" fmla="*/ 1927913 h 2640394"/>
                <a:gd name="connsiteX332" fmla="*/ 638900 w 2389185"/>
                <a:gd name="connsiteY332" fmla="*/ 1828186 h 2640394"/>
                <a:gd name="connsiteX333" fmla="*/ 595370 w 2389185"/>
                <a:gd name="connsiteY333" fmla="*/ 1784086 h 2640394"/>
                <a:gd name="connsiteX334" fmla="*/ 580130 w 2389185"/>
                <a:gd name="connsiteY334" fmla="*/ 1758178 h 2640394"/>
                <a:gd name="connsiteX335" fmla="*/ 584988 w 2389185"/>
                <a:gd name="connsiteY335" fmla="*/ 1754939 h 2640394"/>
                <a:gd name="connsiteX336" fmla="*/ 712433 w 2389185"/>
                <a:gd name="connsiteY336" fmla="*/ 1903434 h 2640394"/>
                <a:gd name="connsiteX337" fmla="*/ 719481 w 2389185"/>
                <a:gd name="connsiteY337" fmla="*/ 1734937 h 2640394"/>
                <a:gd name="connsiteX338" fmla="*/ 725577 w 2389185"/>
                <a:gd name="connsiteY338" fmla="*/ 1736937 h 2640394"/>
                <a:gd name="connsiteX339" fmla="*/ 729482 w 2389185"/>
                <a:gd name="connsiteY339" fmla="*/ 1743986 h 2640394"/>
                <a:gd name="connsiteX340" fmla="*/ 736340 w 2389185"/>
                <a:gd name="connsiteY340" fmla="*/ 1868954 h 2640394"/>
                <a:gd name="connsiteX341" fmla="*/ 730340 w 2389185"/>
                <a:gd name="connsiteY341" fmla="*/ 1962680 h 2640394"/>
                <a:gd name="connsiteX342" fmla="*/ 737293 w 2389185"/>
                <a:gd name="connsiteY342" fmla="*/ 2038880 h 2640394"/>
                <a:gd name="connsiteX343" fmla="*/ 746818 w 2389185"/>
                <a:gd name="connsiteY343" fmla="*/ 2057834 h 2640394"/>
                <a:gd name="connsiteX344" fmla="*/ 867119 w 2389185"/>
                <a:gd name="connsiteY344" fmla="*/ 2155370 h 2640394"/>
                <a:gd name="connsiteX345" fmla="*/ 920840 w 2389185"/>
                <a:gd name="connsiteY345" fmla="*/ 2196804 h 2640394"/>
                <a:gd name="connsiteX346" fmla="*/ 921316 w 2389185"/>
                <a:gd name="connsiteY346" fmla="*/ 2189184 h 2640394"/>
                <a:gd name="connsiteX347" fmla="*/ 905409 w 2389185"/>
                <a:gd name="connsiteY347" fmla="*/ 2051357 h 2640394"/>
                <a:gd name="connsiteX348" fmla="*/ 879882 w 2389185"/>
                <a:gd name="connsiteY348" fmla="*/ 1985159 h 2640394"/>
                <a:gd name="connsiteX349" fmla="*/ 811493 w 2389185"/>
                <a:gd name="connsiteY349" fmla="*/ 1891623 h 2640394"/>
                <a:gd name="connsiteX350" fmla="*/ 781965 w 2389185"/>
                <a:gd name="connsiteY350" fmla="*/ 1840950 h 2640394"/>
                <a:gd name="connsiteX351" fmla="*/ 785775 w 2389185"/>
                <a:gd name="connsiteY351" fmla="*/ 1838855 h 2640394"/>
                <a:gd name="connsiteX352" fmla="*/ 886740 w 2389185"/>
                <a:gd name="connsiteY352" fmla="*/ 1972776 h 2640394"/>
                <a:gd name="connsiteX353" fmla="*/ 890360 w 2389185"/>
                <a:gd name="connsiteY353" fmla="*/ 1967347 h 2640394"/>
                <a:gd name="connsiteX354" fmla="*/ 872357 w 2389185"/>
                <a:gd name="connsiteY354" fmla="*/ 1782371 h 2640394"/>
                <a:gd name="connsiteX355" fmla="*/ 870167 w 2389185"/>
                <a:gd name="connsiteY355" fmla="*/ 1770084 h 2640394"/>
                <a:gd name="connsiteX356" fmla="*/ 876072 w 2389185"/>
                <a:gd name="connsiteY356" fmla="*/ 1773037 h 2640394"/>
                <a:gd name="connsiteX357" fmla="*/ 879882 w 2389185"/>
                <a:gd name="connsiteY357" fmla="*/ 1778276 h 2640394"/>
                <a:gd name="connsiteX358" fmla="*/ 907790 w 2389185"/>
                <a:gd name="connsiteY358" fmla="*/ 1915436 h 2640394"/>
                <a:gd name="connsiteX359" fmla="*/ 899599 w 2389185"/>
                <a:gd name="connsiteY359" fmla="*/ 1978682 h 2640394"/>
                <a:gd name="connsiteX360" fmla="*/ 901885 w 2389185"/>
                <a:gd name="connsiteY360" fmla="*/ 1997541 h 2640394"/>
                <a:gd name="connsiteX361" fmla="*/ 918077 w 2389185"/>
                <a:gd name="connsiteY361" fmla="*/ 2055453 h 2640394"/>
                <a:gd name="connsiteX362" fmla="*/ 932174 w 2389185"/>
                <a:gd name="connsiteY362" fmla="*/ 2188613 h 2640394"/>
                <a:gd name="connsiteX363" fmla="*/ 944366 w 2389185"/>
                <a:gd name="connsiteY363" fmla="*/ 2216902 h 2640394"/>
                <a:gd name="connsiteX364" fmla="*/ 1022757 w 2389185"/>
                <a:gd name="connsiteY364" fmla="*/ 2262908 h 2640394"/>
                <a:gd name="connsiteX365" fmla="*/ 1021614 w 2389185"/>
                <a:gd name="connsiteY365" fmla="*/ 2135654 h 2640394"/>
                <a:gd name="connsiteX366" fmla="*/ 981990 w 2389185"/>
                <a:gd name="connsiteY366" fmla="*/ 2009352 h 2640394"/>
                <a:gd name="connsiteX367" fmla="*/ 960940 w 2389185"/>
                <a:gd name="connsiteY367" fmla="*/ 1879526 h 2640394"/>
                <a:gd name="connsiteX368" fmla="*/ 965321 w 2389185"/>
                <a:gd name="connsiteY368" fmla="*/ 1860476 h 2640394"/>
                <a:gd name="connsiteX369" fmla="*/ 971036 w 2389185"/>
                <a:gd name="connsiteY369" fmla="*/ 1860476 h 2640394"/>
                <a:gd name="connsiteX370" fmla="*/ 1029234 w 2389185"/>
                <a:gd name="connsiteY370" fmla="*/ 2111936 h 2640394"/>
                <a:gd name="connsiteX371" fmla="*/ 1053999 w 2389185"/>
                <a:gd name="connsiteY371" fmla="*/ 2071074 h 2640394"/>
                <a:gd name="connsiteX372" fmla="*/ 1089813 w 2389185"/>
                <a:gd name="connsiteY372" fmla="*/ 1857238 h 2640394"/>
                <a:gd name="connsiteX373" fmla="*/ 1038854 w 2389185"/>
                <a:gd name="connsiteY373" fmla="*/ 2114127 h 2640394"/>
                <a:gd name="connsiteX374" fmla="*/ 1033711 w 2389185"/>
                <a:gd name="connsiteY374" fmla="*/ 2136701 h 2640394"/>
                <a:gd name="connsiteX375" fmla="*/ 1032377 w 2389185"/>
                <a:gd name="connsiteY375" fmla="*/ 2256812 h 2640394"/>
                <a:gd name="connsiteX376" fmla="*/ 1039807 w 2389185"/>
                <a:gd name="connsiteY376" fmla="*/ 2275385 h 2640394"/>
                <a:gd name="connsiteX377" fmla="*/ 1084098 w 2389185"/>
                <a:gd name="connsiteY377" fmla="*/ 2306056 h 2640394"/>
                <a:gd name="connsiteX378" fmla="*/ 1084289 w 2389185"/>
                <a:gd name="connsiteY378" fmla="*/ 2294626 h 2640394"/>
                <a:gd name="connsiteX379" fmla="*/ 1106482 w 2389185"/>
                <a:gd name="connsiteY379" fmla="*/ 2218045 h 2640394"/>
                <a:gd name="connsiteX380" fmla="*/ 1205828 w 2389185"/>
                <a:gd name="connsiteY380" fmla="*/ 2137559 h 2640394"/>
                <a:gd name="connsiteX381" fmla="*/ 1224687 w 2389185"/>
                <a:gd name="connsiteY381" fmla="*/ 2109269 h 2640394"/>
                <a:gd name="connsiteX382" fmla="*/ 1225354 w 2389185"/>
                <a:gd name="connsiteY382" fmla="*/ 2044023 h 2640394"/>
                <a:gd name="connsiteX383" fmla="*/ 1248595 w 2389185"/>
                <a:gd name="connsiteY383" fmla="*/ 1954298 h 2640394"/>
                <a:gd name="connsiteX384" fmla="*/ 1235450 w 2389185"/>
                <a:gd name="connsiteY384" fmla="*/ 2116318 h 2640394"/>
                <a:gd name="connsiteX385" fmla="*/ 1323176 w 2389185"/>
                <a:gd name="connsiteY385" fmla="*/ 2020306 h 2640394"/>
                <a:gd name="connsiteX386" fmla="*/ 1317746 w 2389185"/>
                <a:gd name="connsiteY386" fmla="*/ 2042785 h 2640394"/>
                <a:gd name="connsiteX387" fmla="*/ 1256977 w 2389185"/>
                <a:gd name="connsiteY387" fmla="*/ 2116032 h 2640394"/>
                <a:gd name="connsiteX388" fmla="*/ 1165156 w 2389185"/>
                <a:gd name="connsiteY388" fmla="*/ 2175563 h 2640394"/>
                <a:gd name="connsiteX389" fmla="*/ 1093147 w 2389185"/>
                <a:gd name="connsiteY389" fmla="*/ 2284815 h 2640394"/>
                <a:gd name="connsiteX390" fmla="*/ 1098767 w 2389185"/>
                <a:gd name="connsiteY390" fmla="*/ 2333202 h 2640394"/>
                <a:gd name="connsiteX391" fmla="*/ 1096671 w 2389185"/>
                <a:gd name="connsiteY391" fmla="*/ 2338346 h 2640394"/>
                <a:gd name="connsiteX392" fmla="*/ 1088003 w 2389185"/>
                <a:gd name="connsiteY392" fmla="*/ 2324534 h 2640394"/>
                <a:gd name="connsiteX393" fmla="*/ 1038378 w 2389185"/>
                <a:gd name="connsiteY393" fmla="*/ 2312057 h 2640394"/>
                <a:gd name="connsiteX394" fmla="*/ 1004374 w 2389185"/>
                <a:gd name="connsiteY394" fmla="*/ 2333393 h 2640394"/>
                <a:gd name="connsiteX395" fmla="*/ 946271 w 2389185"/>
                <a:gd name="connsiteY395" fmla="*/ 2435786 h 2640394"/>
                <a:gd name="connsiteX396" fmla="*/ 933127 w 2389185"/>
                <a:gd name="connsiteY396" fmla="*/ 2484745 h 2640394"/>
                <a:gd name="connsiteX397" fmla="*/ 917030 w 2389185"/>
                <a:gd name="connsiteY397" fmla="*/ 2527226 h 2640394"/>
                <a:gd name="connsiteX398" fmla="*/ 913315 w 2389185"/>
                <a:gd name="connsiteY398" fmla="*/ 2525798 h 2640394"/>
                <a:gd name="connsiteX399" fmla="*/ 932270 w 2389185"/>
                <a:gd name="connsiteY399" fmla="*/ 2454455 h 2640394"/>
                <a:gd name="connsiteX400" fmla="*/ 927888 w 2389185"/>
                <a:gd name="connsiteY400" fmla="*/ 2451407 h 2640394"/>
                <a:gd name="connsiteX401" fmla="*/ 780632 w 2389185"/>
                <a:gd name="connsiteY401" fmla="*/ 2575232 h 2640394"/>
                <a:gd name="connsiteX402" fmla="*/ 984657 w 2389185"/>
                <a:gd name="connsiteY402" fmla="*/ 650611 h 2640394"/>
                <a:gd name="connsiteX403" fmla="*/ 979514 w 2389185"/>
                <a:gd name="connsiteY403" fmla="*/ 653087 h 2640394"/>
                <a:gd name="connsiteX404" fmla="*/ 969989 w 2389185"/>
                <a:gd name="connsiteY404" fmla="*/ 639181 h 2640394"/>
                <a:gd name="connsiteX405" fmla="*/ 922173 w 2389185"/>
                <a:gd name="connsiteY405" fmla="*/ 580126 h 2640394"/>
                <a:gd name="connsiteX406" fmla="*/ 797586 w 2389185"/>
                <a:gd name="connsiteY406" fmla="*/ 487924 h 2640394"/>
                <a:gd name="connsiteX407" fmla="*/ 769487 w 2389185"/>
                <a:gd name="connsiteY407" fmla="*/ 471255 h 2640394"/>
                <a:gd name="connsiteX408" fmla="*/ 664046 w 2389185"/>
                <a:gd name="connsiteY408" fmla="*/ 450967 h 2640394"/>
                <a:gd name="connsiteX409" fmla="*/ 610420 w 2389185"/>
                <a:gd name="connsiteY409" fmla="*/ 450395 h 2640394"/>
                <a:gd name="connsiteX410" fmla="*/ 514313 w 2389185"/>
                <a:gd name="connsiteY410" fmla="*/ 432107 h 2640394"/>
                <a:gd name="connsiteX411" fmla="*/ 273616 w 2389185"/>
                <a:gd name="connsiteY411" fmla="*/ 411438 h 2640394"/>
                <a:gd name="connsiteX412" fmla="*/ 66352 w 2389185"/>
                <a:gd name="connsiteY412" fmla="*/ 509736 h 2640394"/>
                <a:gd name="connsiteX413" fmla="*/ 34919 w 2389185"/>
                <a:gd name="connsiteY413" fmla="*/ 553170 h 2640394"/>
                <a:gd name="connsiteX414" fmla="*/ 30252 w 2389185"/>
                <a:gd name="connsiteY414" fmla="*/ 566029 h 2640394"/>
                <a:gd name="connsiteX415" fmla="*/ 172460 w 2389185"/>
                <a:gd name="connsiteY415" fmla="*/ 493544 h 2640394"/>
                <a:gd name="connsiteX416" fmla="*/ 18822 w 2389185"/>
                <a:gd name="connsiteY416" fmla="*/ 597747 h 2640394"/>
                <a:gd name="connsiteX417" fmla="*/ 160554 w 2389185"/>
                <a:gd name="connsiteY417" fmla="*/ 566886 h 2640394"/>
                <a:gd name="connsiteX418" fmla="*/ 416396 w 2389185"/>
                <a:gd name="connsiteY418" fmla="*/ 584031 h 2640394"/>
                <a:gd name="connsiteX419" fmla="*/ 629756 w 2389185"/>
                <a:gd name="connsiteY419" fmla="*/ 670137 h 2640394"/>
                <a:gd name="connsiteX420" fmla="*/ 757391 w 2389185"/>
                <a:gd name="connsiteY420" fmla="*/ 716714 h 2640394"/>
                <a:gd name="connsiteX421" fmla="*/ 787585 w 2389185"/>
                <a:gd name="connsiteY421" fmla="*/ 723858 h 2640394"/>
                <a:gd name="connsiteX422" fmla="*/ 882835 w 2389185"/>
                <a:gd name="connsiteY422" fmla="*/ 732145 h 2640394"/>
                <a:gd name="connsiteX423" fmla="*/ 1011803 w 2389185"/>
                <a:gd name="connsiteY423" fmla="*/ 728144 h 2640394"/>
                <a:gd name="connsiteX424" fmla="*/ 1001897 w 2389185"/>
                <a:gd name="connsiteY424" fmla="*/ 713857 h 2640394"/>
                <a:gd name="connsiteX425" fmla="*/ 984371 w 2389185"/>
                <a:gd name="connsiteY425" fmla="*/ 667375 h 2640394"/>
                <a:gd name="connsiteX426" fmla="*/ 1015899 w 2389185"/>
                <a:gd name="connsiteY426" fmla="*/ 633371 h 2640394"/>
                <a:gd name="connsiteX427" fmla="*/ 1005231 w 2389185"/>
                <a:gd name="connsiteY427" fmla="*/ 611463 h 2640394"/>
                <a:gd name="connsiteX428" fmla="*/ 943414 w 2389185"/>
                <a:gd name="connsiteY428" fmla="*/ 519356 h 2640394"/>
                <a:gd name="connsiteX429" fmla="*/ 828638 w 2389185"/>
                <a:gd name="connsiteY429" fmla="*/ 394103 h 2640394"/>
                <a:gd name="connsiteX430" fmla="*/ 815779 w 2389185"/>
                <a:gd name="connsiteY430" fmla="*/ 379148 h 2640394"/>
                <a:gd name="connsiteX431" fmla="*/ 819398 w 2389185"/>
                <a:gd name="connsiteY431" fmla="*/ 376196 h 2640394"/>
                <a:gd name="connsiteX432" fmla="*/ 1014375 w 2389185"/>
                <a:gd name="connsiteY432" fmla="*/ 599747 h 2640394"/>
                <a:gd name="connsiteX433" fmla="*/ 1010470 w 2389185"/>
                <a:gd name="connsiteY433" fmla="*/ 578888 h 2640394"/>
                <a:gd name="connsiteX434" fmla="*/ 941890 w 2389185"/>
                <a:gd name="connsiteY434" fmla="*/ 465921 h 2640394"/>
                <a:gd name="connsiteX435" fmla="*/ 932746 w 2389185"/>
                <a:gd name="connsiteY435" fmla="*/ 451824 h 2640394"/>
                <a:gd name="connsiteX436" fmla="*/ 946652 w 2389185"/>
                <a:gd name="connsiteY436" fmla="*/ 460778 h 2640394"/>
                <a:gd name="connsiteX437" fmla="*/ 1007136 w 2389185"/>
                <a:gd name="connsiteY437" fmla="*/ 551646 h 2640394"/>
                <a:gd name="connsiteX438" fmla="*/ 1046379 w 2389185"/>
                <a:gd name="connsiteY438" fmla="*/ 601176 h 2640394"/>
                <a:gd name="connsiteX439" fmla="*/ 1055618 w 2389185"/>
                <a:gd name="connsiteY439" fmla="*/ 554504 h 2640394"/>
                <a:gd name="connsiteX440" fmla="*/ 1057142 w 2389185"/>
                <a:gd name="connsiteY440" fmla="*/ 538597 h 2640394"/>
                <a:gd name="connsiteX441" fmla="*/ 1034854 w 2389185"/>
                <a:gd name="connsiteY441" fmla="*/ 449824 h 2640394"/>
                <a:gd name="connsiteX442" fmla="*/ 943700 w 2389185"/>
                <a:gd name="connsiteY442" fmla="*/ 279041 h 2640394"/>
                <a:gd name="connsiteX443" fmla="*/ 924935 w 2389185"/>
                <a:gd name="connsiteY443" fmla="*/ 250561 h 2640394"/>
                <a:gd name="connsiteX444" fmla="*/ 928650 w 2389185"/>
                <a:gd name="connsiteY444" fmla="*/ 248275 h 2640394"/>
                <a:gd name="connsiteX445" fmla="*/ 1017614 w 2389185"/>
                <a:gd name="connsiteY445" fmla="*/ 376196 h 2640394"/>
                <a:gd name="connsiteX446" fmla="*/ 1066858 w 2389185"/>
                <a:gd name="connsiteY446" fmla="*/ 526024 h 2640394"/>
                <a:gd name="connsiteX447" fmla="*/ 1073049 w 2389185"/>
                <a:gd name="connsiteY447" fmla="*/ 505831 h 2640394"/>
                <a:gd name="connsiteX448" fmla="*/ 1054666 w 2389185"/>
                <a:gd name="connsiteY448" fmla="*/ 411248 h 2640394"/>
                <a:gd name="connsiteX449" fmla="*/ 1047713 w 2389185"/>
                <a:gd name="connsiteY449" fmla="*/ 379529 h 2640394"/>
                <a:gd name="connsiteX450" fmla="*/ 1058666 w 2389185"/>
                <a:gd name="connsiteY450" fmla="*/ 396293 h 2640394"/>
                <a:gd name="connsiteX451" fmla="*/ 1081336 w 2389185"/>
                <a:gd name="connsiteY451" fmla="*/ 501545 h 2640394"/>
                <a:gd name="connsiteX452" fmla="*/ 1089813 w 2389185"/>
                <a:gd name="connsiteY452" fmla="*/ 519737 h 2640394"/>
                <a:gd name="connsiteX453" fmla="*/ 1095528 w 2389185"/>
                <a:gd name="connsiteY453" fmla="*/ 517928 h 2640394"/>
                <a:gd name="connsiteX454" fmla="*/ 1099910 w 2389185"/>
                <a:gd name="connsiteY454" fmla="*/ 494591 h 2640394"/>
                <a:gd name="connsiteX455" fmla="*/ 1079526 w 2389185"/>
                <a:gd name="connsiteY455" fmla="*/ 372195 h 2640394"/>
                <a:gd name="connsiteX456" fmla="*/ 1079526 w 2389185"/>
                <a:gd name="connsiteY456" fmla="*/ 205222 h 2640394"/>
                <a:gd name="connsiteX457" fmla="*/ 1080288 w 2389185"/>
                <a:gd name="connsiteY457" fmla="*/ 192458 h 2640394"/>
                <a:gd name="connsiteX458" fmla="*/ 915506 w 2389185"/>
                <a:gd name="connsiteY458" fmla="*/ 61585 h 2640394"/>
                <a:gd name="connsiteX459" fmla="*/ 849116 w 2389185"/>
                <a:gd name="connsiteY459" fmla="*/ 69491 h 2640394"/>
                <a:gd name="connsiteX460" fmla="*/ 795014 w 2389185"/>
                <a:gd name="connsiteY460" fmla="*/ 89874 h 2640394"/>
                <a:gd name="connsiteX461" fmla="*/ 739484 w 2389185"/>
                <a:gd name="connsiteY461" fmla="*/ 115496 h 2640394"/>
                <a:gd name="connsiteX462" fmla="*/ 713766 w 2389185"/>
                <a:gd name="connsiteY462" fmla="*/ 126831 h 2640394"/>
                <a:gd name="connsiteX463" fmla="*/ 724434 w 2389185"/>
                <a:gd name="connsiteY463" fmla="*/ 132641 h 2640394"/>
                <a:gd name="connsiteX464" fmla="*/ 837496 w 2389185"/>
                <a:gd name="connsiteY464" fmla="*/ 219033 h 2640394"/>
                <a:gd name="connsiteX465" fmla="*/ 967893 w 2389185"/>
                <a:gd name="connsiteY465" fmla="*/ 408962 h 2640394"/>
                <a:gd name="connsiteX466" fmla="*/ 1029996 w 2389185"/>
                <a:gd name="connsiteY466" fmla="*/ 516118 h 2640394"/>
                <a:gd name="connsiteX467" fmla="*/ 1034187 w 2389185"/>
                <a:gd name="connsiteY467" fmla="*/ 534596 h 2640394"/>
                <a:gd name="connsiteX468" fmla="*/ 1030091 w 2389185"/>
                <a:gd name="connsiteY468" fmla="*/ 535930 h 2640394"/>
                <a:gd name="connsiteX469" fmla="*/ 1019138 w 2389185"/>
                <a:gd name="connsiteY469" fmla="*/ 520404 h 2640394"/>
                <a:gd name="connsiteX470" fmla="*/ 934746 w 2389185"/>
                <a:gd name="connsiteY470" fmla="*/ 392198 h 2640394"/>
                <a:gd name="connsiteX471" fmla="*/ 857022 w 2389185"/>
                <a:gd name="connsiteY471" fmla="*/ 279041 h 2640394"/>
                <a:gd name="connsiteX472" fmla="*/ 845687 w 2389185"/>
                <a:gd name="connsiteY472" fmla="*/ 265515 h 2640394"/>
                <a:gd name="connsiteX473" fmla="*/ 795872 w 2389185"/>
                <a:gd name="connsiteY473" fmla="*/ 228749 h 2640394"/>
                <a:gd name="connsiteX474" fmla="*/ 616325 w 2389185"/>
                <a:gd name="connsiteY474" fmla="*/ 152549 h 2640394"/>
                <a:gd name="connsiteX475" fmla="*/ 505073 w 2389185"/>
                <a:gd name="connsiteY475" fmla="*/ 167217 h 2640394"/>
                <a:gd name="connsiteX476" fmla="*/ 431921 w 2389185"/>
                <a:gd name="connsiteY476" fmla="*/ 183029 h 2640394"/>
                <a:gd name="connsiteX477" fmla="*/ 505835 w 2389185"/>
                <a:gd name="connsiteY477" fmla="*/ 213128 h 2640394"/>
                <a:gd name="connsiteX478" fmla="*/ 710623 w 2389185"/>
                <a:gd name="connsiteY478" fmla="*/ 378386 h 2640394"/>
                <a:gd name="connsiteX479" fmla="*/ 780155 w 2389185"/>
                <a:gd name="connsiteY479" fmla="*/ 446300 h 2640394"/>
                <a:gd name="connsiteX480" fmla="*/ 833210 w 2389185"/>
                <a:gd name="connsiteY480" fmla="*/ 489638 h 2640394"/>
                <a:gd name="connsiteX481" fmla="*/ 895884 w 2389185"/>
                <a:gd name="connsiteY481" fmla="*/ 540978 h 2640394"/>
                <a:gd name="connsiteX482" fmla="*/ 955796 w 2389185"/>
                <a:gd name="connsiteY482" fmla="*/ 591080 h 2640394"/>
                <a:gd name="connsiteX483" fmla="*/ 984657 w 2389185"/>
                <a:gd name="connsiteY483" fmla="*/ 650611 h 2640394"/>
                <a:gd name="connsiteX484" fmla="*/ 787775 w 2389185"/>
                <a:gd name="connsiteY484" fmla="*/ 2108793 h 2640394"/>
                <a:gd name="connsiteX485" fmla="*/ 789014 w 2389185"/>
                <a:gd name="connsiteY485" fmla="*/ 2105078 h 2640394"/>
                <a:gd name="connsiteX486" fmla="*/ 775298 w 2389185"/>
                <a:gd name="connsiteY486" fmla="*/ 2094696 h 2640394"/>
                <a:gd name="connsiteX487" fmla="*/ 706051 w 2389185"/>
                <a:gd name="connsiteY487" fmla="*/ 2048500 h 2640394"/>
                <a:gd name="connsiteX488" fmla="*/ 572987 w 2389185"/>
                <a:gd name="connsiteY488" fmla="*/ 1943058 h 2640394"/>
                <a:gd name="connsiteX489" fmla="*/ 515170 w 2389185"/>
                <a:gd name="connsiteY489" fmla="*/ 1929342 h 2640394"/>
                <a:gd name="connsiteX490" fmla="*/ 391535 w 2389185"/>
                <a:gd name="connsiteY490" fmla="*/ 1934200 h 2640394"/>
                <a:gd name="connsiteX491" fmla="*/ 355340 w 2389185"/>
                <a:gd name="connsiteY491" fmla="*/ 1924961 h 2640394"/>
                <a:gd name="connsiteX492" fmla="*/ 356388 w 2389185"/>
                <a:gd name="connsiteY492" fmla="*/ 1918960 h 2640394"/>
                <a:gd name="connsiteX493" fmla="*/ 531267 w 2389185"/>
                <a:gd name="connsiteY493" fmla="*/ 1916198 h 2640394"/>
                <a:gd name="connsiteX494" fmla="*/ 463925 w 2389185"/>
                <a:gd name="connsiteY494" fmla="*/ 1870859 h 2640394"/>
                <a:gd name="connsiteX495" fmla="*/ 355055 w 2389185"/>
                <a:gd name="connsiteY495" fmla="*/ 1811327 h 2640394"/>
                <a:gd name="connsiteX496" fmla="*/ 335814 w 2389185"/>
                <a:gd name="connsiteY496" fmla="*/ 1796945 h 2640394"/>
                <a:gd name="connsiteX497" fmla="*/ 339910 w 2389185"/>
                <a:gd name="connsiteY497" fmla="*/ 1790658 h 2640394"/>
                <a:gd name="connsiteX498" fmla="*/ 493262 w 2389185"/>
                <a:gd name="connsiteY498" fmla="*/ 1866286 h 2640394"/>
                <a:gd name="connsiteX499" fmla="*/ 434112 w 2389185"/>
                <a:gd name="connsiteY499" fmla="*/ 1764750 h 2640394"/>
                <a:gd name="connsiteX500" fmla="*/ 413824 w 2389185"/>
                <a:gd name="connsiteY500" fmla="*/ 1758845 h 2640394"/>
                <a:gd name="connsiteX501" fmla="*/ 338291 w 2389185"/>
                <a:gd name="connsiteY501" fmla="*/ 1772751 h 2640394"/>
                <a:gd name="connsiteX502" fmla="*/ 313240 w 2389185"/>
                <a:gd name="connsiteY502" fmla="*/ 1778752 h 2640394"/>
                <a:gd name="connsiteX503" fmla="*/ 315431 w 2389185"/>
                <a:gd name="connsiteY503" fmla="*/ 1806755 h 2640394"/>
                <a:gd name="connsiteX504" fmla="*/ 335338 w 2389185"/>
                <a:gd name="connsiteY504" fmla="*/ 1863524 h 2640394"/>
                <a:gd name="connsiteX505" fmla="*/ 337719 w 2389185"/>
                <a:gd name="connsiteY505" fmla="*/ 1894671 h 2640394"/>
                <a:gd name="connsiteX506" fmla="*/ 316574 w 2389185"/>
                <a:gd name="connsiteY506" fmla="*/ 1911340 h 2640394"/>
                <a:gd name="connsiteX507" fmla="*/ 306191 w 2389185"/>
                <a:gd name="connsiteY507" fmla="*/ 1928866 h 2640394"/>
                <a:gd name="connsiteX508" fmla="*/ 364008 w 2389185"/>
                <a:gd name="connsiteY508" fmla="*/ 2065454 h 2640394"/>
                <a:gd name="connsiteX509" fmla="*/ 356198 w 2389185"/>
                <a:gd name="connsiteY509" fmla="*/ 2092886 h 2640394"/>
                <a:gd name="connsiteX510" fmla="*/ 349721 w 2389185"/>
                <a:gd name="connsiteY510" fmla="*/ 2111841 h 2640394"/>
                <a:gd name="connsiteX511" fmla="*/ 410204 w 2389185"/>
                <a:gd name="connsiteY511" fmla="*/ 2188708 h 2640394"/>
                <a:gd name="connsiteX512" fmla="*/ 426873 w 2389185"/>
                <a:gd name="connsiteY512" fmla="*/ 2235571 h 2640394"/>
                <a:gd name="connsiteX513" fmla="*/ 460973 w 2389185"/>
                <a:gd name="connsiteY513" fmla="*/ 2301389 h 2640394"/>
                <a:gd name="connsiteX514" fmla="*/ 468783 w 2389185"/>
                <a:gd name="connsiteY514" fmla="*/ 2343489 h 2640394"/>
                <a:gd name="connsiteX515" fmla="*/ 494024 w 2389185"/>
                <a:gd name="connsiteY515" fmla="*/ 2364825 h 2640394"/>
                <a:gd name="connsiteX516" fmla="*/ 523361 w 2389185"/>
                <a:gd name="connsiteY516" fmla="*/ 2382542 h 2640394"/>
                <a:gd name="connsiteX517" fmla="*/ 530981 w 2389185"/>
                <a:gd name="connsiteY517" fmla="*/ 2418546 h 2640394"/>
                <a:gd name="connsiteX518" fmla="*/ 535553 w 2389185"/>
                <a:gd name="connsiteY518" fmla="*/ 2448264 h 2640394"/>
                <a:gd name="connsiteX519" fmla="*/ 579273 w 2389185"/>
                <a:gd name="connsiteY519" fmla="*/ 2467314 h 2640394"/>
                <a:gd name="connsiteX520" fmla="*/ 607277 w 2389185"/>
                <a:gd name="connsiteY520" fmla="*/ 2488079 h 2640394"/>
                <a:gd name="connsiteX521" fmla="*/ 640233 w 2389185"/>
                <a:gd name="connsiteY521" fmla="*/ 2510272 h 2640394"/>
                <a:gd name="connsiteX522" fmla="*/ 693192 w 2389185"/>
                <a:gd name="connsiteY522" fmla="*/ 2559230 h 2640394"/>
                <a:gd name="connsiteX523" fmla="*/ 713957 w 2389185"/>
                <a:gd name="connsiteY523" fmla="*/ 2581233 h 2640394"/>
                <a:gd name="connsiteX524" fmla="*/ 769106 w 2389185"/>
                <a:gd name="connsiteY524" fmla="*/ 2570565 h 2640394"/>
                <a:gd name="connsiteX525" fmla="*/ 838829 w 2389185"/>
                <a:gd name="connsiteY525" fmla="*/ 2531322 h 2640394"/>
                <a:gd name="connsiteX526" fmla="*/ 913791 w 2389185"/>
                <a:gd name="connsiteY526" fmla="*/ 2453693 h 2640394"/>
                <a:gd name="connsiteX527" fmla="*/ 943033 w 2389185"/>
                <a:gd name="connsiteY527" fmla="*/ 2398925 h 2640394"/>
                <a:gd name="connsiteX528" fmla="*/ 998278 w 2389185"/>
                <a:gd name="connsiteY528" fmla="*/ 2322153 h 2640394"/>
                <a:gd name="connsiteX529" fmla="*/ 1023995 w 2389185"/>
                <a:gd name="connsiteY529" fmla="*/ 2301293 h 2640394"/>
                <a:gd name="connsiteX530" fmla="*/ 1014661 w 2389185"/>
                <a:gd name="connsiteY530" fmla="*/ 2299674 h 2640394"/>
                <a:gd name="connsiteX531" fmla="*/ 980466 w 2389185"/>
                <a:gd name="connsiteY531" fmla="*/ 2302055 h 2640394"/>
                <a:gd name="connsiteX532" fmla="*/ 803682 w 2389185"/>
                <a:gd name="connsiteY532" fmla="*/ 2370350 h 2640394"/>
                <a:gd name="connsiteX533" fmla="*/ 772535 w 2389185"/>
                <a:gd name="connsiteY533" fmla="*/ 2393876 h 2640394"/>
                <a:gd name="connsiteX534" fmla="*/ 725387 w 2389185"/>
                <a:gd name="connsiteY534" fmla="*/ 2436644 h 2640394"/>
                <a:gd name="connsiteX535" fmla="*/ 648901 w 2389185"/>
                <a:gd name="connsiteY535" fmla="*/ 2462837 h 2640394"/>
                <a:gd name="connsiteX536" fmla="*/ 770345 w 2389185"/>
                <a:gd name="connsiteY536" fmla="*/ 2379113 h 2640394"/>
                <a:gd name="connsiteX537" fmla="*/ 662236 w 2389185"/>
                <a:gd name="connsiteY537" fmla="*/ 2376731 h 2640394"/>
                <a:gd name="connsiteX538" fmla="*/ 522790 w 2389185"/>
                <a:gd name="connsiteY538" fmla="*/ 2349395 h 2640394"/>
                <a:gd name="connsiteX539" fmla="*/ 515170 w 2389185"/>
                <a:gd name="connsiteY539" fmla="*/ 2345870 h 2640394"/>
                <a:gd name="connsiteX540" fmla="*/ 537839 w 2389185"/>
                <a:gd name="connsiteY540" fmla="*/ 2343203 h 2640394"/>
                <a:gd name="connsiteX541" fmla="*/ 666522 w 2389185"/>
                <a:gd name="connsiteY541" fmla="*/ 2365873 h 2640394"/>
                <a:gd name="connsiteX542" fmla="*/ 846926 w 2389185"/>
                <a:gd name="connsiteY542" fmla="*/ 2335679 h 2640394"/>
                <a:gd name="connsiteX543" fmla="*/ 1024567 w 2389185"/>
                <a:gd name="connsiteY543" fmla="*/ 2288720 h 2640394"/>
                <a:gd name="connsiteX544" fmla="*/ 1038473 w 2389185"/>
                <a:gd name="connsiteY544" fmla="*/ 2286720 h 2640394"/>
                <a:gd name="connsiteX545" fmla="*/ 933984 w 2389185"/>
                <a:gd name="connsiteY545" fmla="*/ 2223855 h 2640394"/>
                <a:gd name="connsiteX546" fmla="*/ 838925 w 2389185"/>
                <a:gd name="connsiteY546" fmla="*/ 2199281 h 2640394"/>
                <a:gd name="connsiteX547" fmla="*/ 670523 w 2389185"/>
                <a:gd name="connsiteY547" fmla="*/ 2230618 h 2640394"/>
                <a:gd name="connsiteX548" fmla="*/ 577463 w 2389185"/>
                <a:gd name="connsiteY548" fmla="*/ 2247953 h 2640394"/>
                <a:gd name="connsiteX549" fmla="*/ 463163 w 2389185"/>
                <a:gd name="connsiteY549" fmla="*/ 2237857 h 2640394"/>
                <a:gd name="connsiteX550" fmla="*/ 442875 w 2389185"/>
                <a:gd name="connsiteY550" fmla="*/ 2226808 h 2640394"/>
                <a:gd name="connsiteX551" fmla="*/ 449447 w 2389185"/>
                <a:gd name="connsiteY551" fmla="*/ 2224808 h 2640394"/>
                <a:gd name="connsiteX552" fmla="*/ 458877 w 2389185"/>
                <a:gd name="connsiteY552" fmla="*/ 2227379 h 2640394"/>
                <a:gd name="connsiteX553" fmla="*/ 542030 w 2389185"/>
                <a:gd name="connsiteY553" fmla="*/ 2239095 h 2640394"/>
                <a:gd name="connsiteX554" fmla="*/ 686620 w 2389185"/>
                <a:gd name="connsiteY554" fmla="*/ 2214616 h 2640394"/>
                <a:gd name="connsiteX555" fmla="*/ 881597 w 2389185"/>
                <a:gd name="connsiteY555" fmla="*/ 2188994 h 2640394"/>
                <a:gd name="connsiteX556" fmla="*/ 883216 w 2389185"/>
                <a:gd name="connsiteY556" fmla="*/ 2186422 h 2640394"/>
                <a:gd name="connsiteX557" fmla="*/ 820351 w 2389185"/>
                <a:gd name="connsiteY557" fmla="*/ 2129558 h 2640394"/>
                <a:gd name="connsiteX558" fmla="*/ 800729 w 2389185"/>
                <a:gd name="connsiteY558" fmla="*/ 2120699 h 2640394"/>
                <a:gd name="connsiteX559" fmla="*/ 644900 w 2389185"/>
                <a:gd name="connsiteY559" fmla="*/ 2105364 h 2640394"/>
                <a:gd name="connsiteX560" fmla="*/ 564033 w 2389185"/>
                <a:gd name="connsiteY560" fmla="*/ 2114889 h 2640394"/>
                <a:gd name="connsiteX561" fmla="*/ 431159 w 2389185"/>
                <a:gd name="connsiteY561" fmla="*/ 2146893 h 2640394"/>
                <a:gd name="connsiteX562" fmla="*/ 382963 w 2389185"/>
                <a:gd name="connsiteY562" fmla="*/ 2135463 h 2640394"/>
                <a:gd name="connsiteX563" fmla="*/ 588703 w 2389185"/>
                <a:gd name="connsiteY563" fmla="*/ 2094886 h 2640394"/>
                <a:gd name="connsiteX564" fmla="*/ 589846 w 2389185"/>
                <a:gd name="connsiteY564" fmla="*/ 2087933 h 2640394"/>
                <a:gd name="connsiteX565" fmla="*/ 411062 w 2389185"/>
                <a:gd name="connsiteY565" fmla="*/ 2015067 h 2640394"/>
                <a:gd name="connsiteX566" fmla="*/ 544221 w 2389185"/>
                <a:gd name="connsiteY566" fmla="*/ 2056596 h 2640394"/>
                <a:gd name="connsiteX567" fmla="*/ 709289 w 2389185"/>
                <a:gd name="connsiteY567" fmla="*/ 2103650 h 2640394"/>
                <a:gd name="connsiteX568" fmla="*/ 787775 w 2389185"/>
                <a:gd name="connsiteY568" fmla="*/ 2108793 h 2640394"/>
                <a:gd name="connsiteX569" fmla="*/ 2250720 w 2389185"/>
                <a:gd name="connsiteY569" fmla="*/ 705856 h 2640394"/>
                <a:gd name="connsiteX570" fmla="*/ 2240529 w 2389185"/>
                <a:gd name="connsiteY570" fmla="*/ 699760 h 2640394"/>
                <a:gd name="connsiteX571" fmla="*/ 2149184 w 2389185"/>
                <a:gd name="connsiteY571" fmla="*/ 646134 h 2640394"/>
                <a:gd name="connsiteX572" fmla="*/ 2038979 w 2389185"/>
                <a:gd name="connsiteY572" fmla="*/ 579078 h 2640394"/>
                <a:gd name="connsiteX573" fmla="*/ 1941158 w 2389185"/>
                <a:gd name="connsiteY573" fmla="*/ 543836 h 2640394"/>
                <a:gd name="connsiteX574" fmla="*/ 1689793 w 2389185"/>
                <a:gd name="connsiteY574" fmla="*/ 548027 h 2640394"/>
                <a:gd name="connsiteX575" fmla="*/ 1534726 w 2389185"/>
                <a:gd name="connsiteY575" fmla="*/ 618607 h 2640394"/>
                <a:gd name="connsiteX576" fmla="*/ 1467765 w 2389185"/>
                <a:gd name="connsiteY576" fmla="*/ 667280 h 2640394"/>
                <a:gd name="connsiteX577" fmla="*/ 1462717 w 2389185"/>
                <a:gd name="connsiteY577" fmla="*/ 671375 h 2640394"/>
                <a:gd name="connsiteX578" fmla="*/ 1434523 w 2389185"/>
                <a:gd name="connsiteY578" fmla="*/ 725382 h 2640394"/>
                <a:gd name="connsiteX579" fmla="*/ 1438428 w 2389185"/>
                <a:gd name="connsiteY579" fmla="*/ 730430 h 2640394"/>
                <a:gd name="connsiteX580" fmla="*/ 1716368 w 2389185"/>
                <a:gd name="connsiteY580" fmla="*/ 581745 h 2640394"/>
                <a:gd name="connsiteX581" fmla="*/ 1584923 w 2389185"/>
                <a:gd name="connsiteY581" fmla="*/ 636895 h 2640394"/>
                <a:gd name="connsiteX582" fmla="*/ 1469861 w 2389185"/>
                <a:gd name="connsiteY582" fmla="*/ 719477 h 2640394"/>
                <a:gd name="connsiteX583" fmla="*/ 1491197 w 2389185"/>
                <a:gd name="connsiteY583" fmla="*/ 709094 h 2640394"/>
                <a:gd name="connsiteX584" fmla="*/ 1519200 w 2389185"/>
                <a:gd name="connsiteY584" fmla="*/ 697664 h 2640394"/>
                <a:gd name="connsiteX585" fmla="*/ 1533869 w 2389185"/>
                <a:gd name="connsiteY585" fmla="*/ 714809 h 2640394"/>
                <a:gd name="connsiteX586" fmla="*/ 1521200 w 2389185"/>
                <a:gd name="connsiteY586" fmla="*/ 744146 h 2640394"/>
                <a:gd name="connsiteX587" fmla="*/ 1488530 w 2389185"/>
                <a:gd name="connsiteY587" fmla="*/ 762625 h 2640394"/>
                <a:gd name="connsiteX588" fmla="*/ 1456049 w 2389185"/>
                <a:gd name="connsiteY588" fmla="*/ 791390 h 2640394"/>
                <a:gd name="connsiteX589" fmla="*/ 1459955 w 2389185"/>
                <a:gd name="connsiteY589" fmla="*/ 797582 h 2640394"/>
                <a:gd name="connsiteX590" fmla="*/ 1487291 w 2389185"/>
                <a:gd name="connsiteY590" fmla="*/ 787580 h 2640394"/>
                <a:gd name="connsiteX591" fmla="*/ 1537965 w 2389185"/>
                <a:gd name="connsiteY591" fmla="*/ 749957 h 2640394"/>
                <a:gd name="connsiteX592" fmla="*/ 1795235 w 2389185"/>
                <a:gd name="connsiteY592" fmla="*/ 665184 h 2640394"/>
                <a:gd name="connsiteX593" fmla="*/ 1811808 w 2389185"/>
                <a:gd name="connsiteY593" fmla="*/ 664803 h 2640394"/>
                <a:gd name="connsiteX594" fmla="*/ 1812284 w 2389185"/>
                <a:gd name="connsiteY594" fmla="*/ 668804 h 2640394"/>
                <a:gd name="connsiteX595" fmla="*/ 1507294 w 2389185"/>
                <a:gd name="connsiteY595" fmla="*/ 782723 h 2640394"/>
                <a:gd name="connsiteX596" fmla="*/ 1521010 w 2389185"/>
                <a:gd name="connsiteY596" fmla="*/ 804059 h 2640394"/>
                <a:gd name="connsiteX597" fmla="*/ 1527677 w 2389185"/>
                <a:gd name="connsiteY597" fmla="*/ 800630 h 2640394"/>
                <a:gd name="connsiteX598" fmla="*/ 1749896 w 2389185"/>
                <a:gd name="connsiteY598" fmla="*/ 735383 h 2640394"/>
                <a:gd name="connsiteX599" fmla="*/ 2029169 w 2389185"/>
                <a:gd name="connsiteY599" fmla="*/ 727859 h 2640394"/>
                <a:gd name="connsiteX600" fmla="*/ 2036694 w 2389185"/>
                <a:gd name="connsiteY600" fmla="*/ 730240 h 2640394"/>
                <a:gd name="connsiteX601" fmla="*/ 1998117 w 2389185"/>
                <a:gd name="connsiteY601" fmla="*/ 739289 h 2640394"/>
                <a:gd name="connsiteX602" fmla="*/ 1851146 w 2389185"/>
                <a:gd name="connsiteY602" fmla="*/ 743384 h 2640394"/>
                <a:gd name="connsiteX603" fmla="*/ 1525487 w 2389185"/>
                <a:gd name="connsiteY603" fmla="*/ 811202 h 2640394"/>
                <a:gd name="connsiteX604" fmla="*/ 1503770 w 2389185"/>
                <a:gd name="connsiteY604" fmla="*/ 831872 h 2640394"/>
                <a:gd name="connsiteX605" fmla="*/ 1641501 w 2389185"/>
                <a:gd name="connsiteY605" fmla="*/ 841682 h 2640394"/>
                <a:gd name="connsiteX606" fmla="*/ 1894009 w 2389185"/>
                <a:gd name="connsiteY606" fmla="*/ 837491 h 2640394"/>
                <a:gd name="connsiteX607" fmla="*/ 2043075 w 2389185"/>
                <a:gd name="connsiteY607" fmla="*/ 809107 h 2640394"/>
                <a:gd name="connsiteX608" fmla="*/ 2159852 w 2389185"/>
                <a:gd name="connsiteY608" fmla="*/ 760529 h 2640394"/>
                <a:gd name="connsiteX609" fmla="*/ 2250720 w 2389185"/>
                <a:gd name="connsiteY609" fmla="*/ 705856 h 2640394"/>
                <a:gd name="connsiteX610" fmla="*/ 1986878 w 2389185"/>
                <a:gd name="connsiteY610" fmla="*/ 1140863 h 2640394"/>
                <a:gd name="connsiteX611" fmla="*/ 1989640 w 2389185"/>
                <a:gd name="connsiteY611" fmla="*/ 1137719 h 2640394"/>
                <a:gd name="connsiteX612" fmla="*/ 2258436 w 2389185"/>
                <a:gd name="connsiteY612" fmla="*/ 1363081 h 2640394"/>
                <a:gd name="connsiteX613" fmla="*/ 2129467 w 2389185"/>
                <a:gd name="connsiteY613" fmla="*/ 1155626 h 2640394"/>
                <a:gd name="connsiteX614" fmla="*/ 2139468 w 2389185"/>
                <a:gd name="connsiteY614" fmla="*/ 1158865 h 2640394"/>
                <a:gd name="connsiteX615" fmla="*/ 2279105 w 2389185"/>
                <a:gd name="connsiteY615" fmla="*/ 1428994 h 2640394"/>
                <a:gd name="connsiteX616" fmla="*/ 2285487 w 2389185"/>
                <a:gd name="connsiteY616" fmla="*/ 1451282 h 2640394"/>
                <a:gd name="connsiteX617" fmla="*/ 2291297 w 2389185"/>
                <a:gd name="connsiteY617" fmla="*/ 1450330 h 2640394"/>
                <a:gd name="connsiteX618" fmla="*/ 2302060 w 2389185"/>
                <a:gd name="connsiteY618" fmla="*/ 1401848 h 2640394"/>
                <a:gd name="connsiteX619" fmla="*/ 2296631 w 2389185"/>
                <a:gd name="connsiteY619" fmla="*/ 1314122 h 2640394"/>
                <a:gd name="connsiteX620" fmla="*/ 2273866 w 2389185"/>
                <a:gd name="connsiteY620" fmla="*/ 1249638 h 2640394"/>
                <a:gd name="connsiteX621" fmla="*/ 2199285 w 2389185"/>
                <a:gd name="connsiteY621" fmla="*/ 1135910 h 2640394"/>
                <a:gd name="connsiteX622" fmla="*/ 2135277 w 2389185"/>
                <a:gd name="connsiteY622" fmla="*/ 1085046 h 2640394"/>
                <a:gd name="connsiteX623" fmla="*/ 1953159 w 2389185"/>
                <a:gd name="connsiteY623" fmla="*/ 977509 h 2640394"/>
                <a:gd name="connsiteX624" fmla="*/ 1601496 w 2389185"/>
                <a:gd name="connsiteY624" fmla="*/ 920454 h 2640394"/>
                <a:gd name="connsiteX625" fmla="*/ 1459097 w 2389185"/>
                <a:gd name="connsiteY625" fmla="*/ 936647 h 2640394"/>
                <a:gd name="connsiteX626" fmla="*/ 1448811 w 2389185"/>
                <a:gd name="connsiteY626" fmla="*/ 941123 h 2640394"/>
                <a:gd name="connsiteX627" fmla="*/ 1455383 w 2389185"/>
                <a:gd name="connsiteY627" fmla="*/ 944076 h 2640394"/>
                <a:gd name="connsiteX628" fmla="*/ 1635119 w 2389185"/>
                <a:gd name="connsiteY628" fmla="*/ 943981 h 2640394"/>
                <a:gd name="connsiteX629" fmla="*/ 1835049 w 2389185"/>
                <a:gd name="connsiteY629" fmla="*/ 967127 h 2640394"/>
                <a:gd name="connsiteX630" fmla="*/ 1859338 w 2389185"/>
                <a:gd name="connsiteY630" fmla="*/ 977795 h 2640394"/>
                <a:gd name="connsiteX631" fmla="*/ 1857909 w 2389185"/>
                <a:gd name="connsiteY631" fmla="*/ 981795 h 2640394"/>
                <a:gd name="connsiteX632" fmla="*/ 1833335 w 2389185"/>
                <a:gd name="connsiteY632" fmla="*/ 975128 h 2640394"/>
                <a:gd name="connsiteX633" fmla="*/ 1697984 w 2389185"/>
                <a:gd name="connsiteY633" fmla="*/ 955220 h 2640394"/>
                <a:gd name="connsiteX634" fmla="*/ 1562348 w 2389185"/>
                <a:gd name="connsiteY634" fmla="*/ 955887 h 2640394"/>
                <a:gd name="connsiteX635" fmla="*/ 1469861 w 2389185"/>
                <a:gd name="connsiteY635" fmla="*/ 952839 h 2640394"/>
                <a:gd name="connsiteX636" fmla="*/ 1467384 w 2389185"/>
                <a:gd name="connsiteY636" fmla="*/ 958078 h 2640394"/>
                <a:gd name="connsiteX637" fmla="*/ 1479957 w 2389185"/>
                <a:gd name="connsiteY637" fmla="*/ 966174 h 2640394"/>
                <a:gd name="connsiteX638" fmla="*/ 1547775 w 2389185"/>
                <a:gd name="connsiteY638" fmla="*/ 981319 h 2640394"/>
                <a:gd name="connsiteX639" fmla="*/ 1434618 w 2389185"/>
                <a:gd name="connsiteY639" fmla="*/ 973508 h 2640394"/>
                <a:gd name="connsiteX640" fmla="*/ 1447001 w 2389185"/>
                <a:gd name="connsiteY640" fmla="*/ 980557 h 2640394"/>
                <a:gd name="connsiteX641" fmla="*/ 1532630 w 2389185"/>
                <a:gd name="connsiteY641" fmla="*/ 1007513 h 2640394"/>
                <a:gd name="connsiteX642" fmla="*/ 1771422 w 2389185"/>
                <a:gd name="connsiteY642" fmla="*/ 1095619 h 2640394"/>
                <a:gd name="connsiteX643" fmla="*/ 1891056 w 2389185"/>
                <a:gd name="connsiteY643" fmla="*/ 1188011 h 2640394"/>
                <a:gd name="connsiteX644" fmla="*/ 1932014 w 2389185"/>
                <a:gd name="connsiteY644" fmla="*/ 1218968 h 2640394"/>
                <a:gd name="connsiteX645" fmla="*/ 2049743 w 2389185"/>
                <a:gd name="connsiteY645" fmla="*/ 1267640 h 2640394"/>
                <a:gd name="connsiteX646" fmla="*/ 2089462 w 2389185"/>
                <a:gd name="connsiteY646" fmla="*/ 1287929 h 2640394"/>
                <a:gd name="connsiteX647" fmla="*/ 2086509 w 2389185"/>
                <a:gd name="connsiteY647" fmla="*/ 1294501 h 2640394"/>
                <a:gd name="connsiteX648" fmla="*/ 1916774 w 2389185"/>
                <a:gd name="connsiteY648" fmla="*/ 1226492 h 2640394"/>
                <a:gd name="connsiteX649" fmla="*/ 1937729 w 2389185"/>
                <a:gd name="connsiteY649" fmla="*/ 1264402 h 2640394"/>
                <a:gd name="connsiteX650" fmla="*/ 2058982 w 2389185"/>
                <a:gd name="connsiteY650" fmla="*/ 1341650 h 2640394"/>
                <a:gd name="connsiteX651" fmla="*/ 2245577 w 2389185"/>
                <a:gd name="connsiteY651" fmla="*/ 1373082 h 2640394"/>
                <a:gd name="connsiteX652" fmla="*/ 2242815 w 2389185"/>
                <a:gd name="connsiteY652" fmla="*/ 1365748 h 2640394"/>
                <a:gd name="connsiteX653" fmla="*/ 2094605 w 2389185"/>
                <a:gd name="connsiteY653" fmla="*/ 1204109 h 2640394"/>
                <a:gd name="connsiteX654" fmla="*/ 2014881 w 2389185"/>
                <a:gd name="connsiteY654" fmla="*/ 1159246 h 2640394"/>
                <a:gd name="connsiteX655" fmla="*/ 1986878 w 2389185"/>
                <a:gd name="connsiteY655" fmla="*/ 1140863 h 2640394"/>
                <a:gd name="connsiteX656" fmla="*/ 1628452 w 2389185"/>
                <a:gd name="connsiteY656" fmla="*/ 1761321 h 2640394"/>
                <a:gd name="connsiteX657" fmla="*/ 1682744 w 2389185"/>
                <a:gd name="connsiteY657" fmla="*/ 1692360 h 2640394"/>
                <a:gd name="connsiteX658" fmla="*/ 1718463 w 2389185"/>
                <a:gd name="connsiteY658" fmla="*/ 1590633 h 2640394"/>
                <a:gd name="connsiteX659" fmla="*/ 1726274 w 2389185"/>
                <a:gd name="connsiteY659" fmla="*/ 1557296 h 2640394"/>
                <a:gd name="connsiteX660" fmla="*/ 1709415 w 2389185"/>
                <a:gd name="connsiteY660" fmla="*/ 1423850 h 2640394"/>
                <a:gd name="connsiteX661" fmla="*/ 1647502 w 2389185"/>
                <a:gd name="connsiteY661" fmla="*/ 1278785 h 2640394"/>
                <a:gd name="connsiteX662" fmla="*/ 1457383 w 2389185"/>
                <a:gd name="connsiteY662" fmla="*/ 1132862 h 2640394"/>
                <a:gd name="connsiteX663" fmla="*/ 1342035 w 2389185"/>
                <a:gd name="connsiteY663" fmla="*/ 1088761 h 2640394"/>
                <a:gd name="connsiteX664" fmla="*/ 1338797 w 2389185"/>
                <a:gd name="connsiteY664" fmla="*/ 1093047 h 2640394"/>
                <a:gd name="connsiteX665" fmla="*/ 1355465 w 2389185"/>
                <a:gd name="connsiteY665" fmla="*/ 1106382 h 2640394"/>
                <a:gd name="connsiteX666" fmla="*/ 1413854 w 2389185"/>
                <a:gd name="connsiteY666" fmla="*/ 1131814 h 2640394"/>
                <a:gd name="connsiteX667" fmla="*/ 1592352 w 2389185"/>
                <a:gd name="connsiteY667" fmla="*/ 1292120 h 2640394"/>
                <a:gd name="connsiteX668" fmla="*/ 1611021 w 2389185"/>
                <a:gd name="connsiteY668" fmla="*/ 1318790 h 2640394"/>
                <a:gd name="connsiteX669" fmla="*/ 1607973 w 2389185"/>
                <a:gd name="connsiteY669" fmla="*/ 1321266 h 2640394"/>
                <a:gd name="connsiteX670" fmla="*/ 1350227 w 2389185"/>
                <a:gd name="connsiteY670" fmla="*/ 1115907 h 2640394"/>
                <a:gd name="connsiteX671" fmla="*/ 1352608 w 2389185"/>
                <a:gd name="connsiteY671" fmla="*/ 1196679 h 2640394"/>
                <a:gd name="connsiteX672" fmla="*/ 1357847 w 2389185"/>
                <a:gd name="connsiteY672" fmla="*/ 1249543 h 2640394"/>
                <a:gd name="connsiteX673" fmla="*/ 1426236 w 2389185"/>
                <a:gd name="connsiteY673" fmla="*/ 1382798 h 2640394"/>
                <a:gd name="connsiteX674" fmla="*/ 1446905 w 2389185"/>
                <a:gd name="connsiteY674" fmla="*/ 1415183 h 2640394"/>
                <a:gd name="connsiteX675" fmla="*/ 1442238 w 2389185"/>
                <a:gd name="connsiteY675" fmla="*/ 1417945 h 2640394"/>
                <a:gd name="connsiteX676" fmla="*/ 1342511 w 2389185"/>
                <a:gd name="connsiteY676" fmla="*/ 1243066 h 2640394"/>
                <a:gd name="connsiteX677" fmla="*/ 1339368 w 2389185"/>
                <a:gd name="connsiteY677" fmla="*/ 1295834 h 2640394"/>
                <a:gd name="connsiteX678" fmla="*/ 1354608 w 2389185"/>
                <a:gd name="connsiteY678" fmla="*/ 1357556 h 2640394"/>
                <a:gd name="connsiteX679" fmla="*/ 1417949 w 2389185"/>
                <a:gd name="connsiteY679" fmla="*/ 1481762 h 2640394"/>
                <a:gd name="connsiteX680" fmla="*/ 1512437 w 2389185"/>
                <a:gd name="connsiteY680" fmla="*/ 1594157 h 2640394"/>
                <a:gd name="connsiteX681" fmla="*/ 1523867 w 2389185"/>
                <a:gd name="connsiteY681" fmla="*/ 1615779 h 2640394"/>
                <a:gd name="connsiteX682" fmla="*/ 1521010 w 2389185"/>
                <a:gd name="connsiteY682" fmla="*/ 1617208 h 2640394"/>
                <a:gd name="connsiteX683" fmla="*/ 1358990 w 2389185"/>
                <a:gd name="connsiteY683" fmla="*/ 1426803 h 2640394"/>
                <a:gd name="connsiteX684" fmla="*/ 1362895 w 2389185"/>
                <a:gd name="connsiteY684" fmla="*/ 1471761 h 2640394"/>
                <a:gd name="connsiteX685" fmla="*/ 1424998 w 2389185"/>
                <a:gd name="connsiteY685" fmla="*/ 1557486 h 2640394"/>
                <a:gd name="connsiteX686" fmla="*/ 1563777 w 2389185"/>
                <a:gd name="connsiteY686" fmla="*/ 1698170 h 2640394"/>
                <a:gd name="connsiteX687" fmla="*/ 1570921 w 2389185"/>
                <a:gd name="connsiteY687" fmla="*/ 1696932 h 2640394"/>
                <a:gd name="connsiteX688" fmla="*/ 1526915 w 2389185"/>
                <a:gd name="connsiteY688" fmla="*/ 1534531 h 2640394"/>
                <a:gd name="connsiteX689" fmla="*/ 1534536 w 2389185"/>
                <a:gd name="connsiteY689" fmla="*/ 1547771 h 2640394"/>
                <a:gd name="connsiteX690" fmla="*/ 1570826 w 2389185"/>
                <a:gd name="connsiteY690" fmla="*/ 1659308 h 2640394"/>
                <a:gd name="connsiteX691" fmla="*/ 1597972 w 2389185"/>
                <a:gd name="connsiteY691" fmla="*/ 1756654 h 2640394"/>
                <a:gd name="connsiteX692" fmla="*/ 1612069 w 2389185"/>
                <a:gd name="connsiteY692" fmla="*/ 1780943 h 2640394"/>
                <a:gd name="connsiteX693" fmla="*/ 1616355 w 2389185"/>
                <a:gd name="connsiteY693" fmla="*/ 1779895 h 2640394"/>
                <a:gd name="connsiteX694" fmla="*/ 1620070 w 2389185"/>
                <a:gd name="connsiteY694" fmla="*/ 1765226 h 2640394"/>
                <a:gd name="connsiteX695" fmla="*/ 1586923 w 2389185"/>
                <a:gd name="connsiteY695" fmla="*/ 1513957 h 2640394"/>
                <a:gd name="connsiteX696" fmla="*/ 1509770 w 2389185"/>
                <a:gd name="connsiteY696" fmla="*/ 1346603 h 2640394"/>
                <a:gd name="connsiteX697" fmla="*/ 1498055 w 2389185"/>
                <a:gd name="connsiteY697" fmla="*/ 1320885 h 2640394"/>
                <a:gd name="connsiteX698" fmla="*/ 1502436 w 2389185"/>
                <a:gd name="connsiteY698" fmla="*/ 1319361 h 2640394"/>
                <a:gd name="connsiteX699" fmla="*/ 1628452 w 2389185"/>
                <a:gd name="connsiteY699" fmla="*/ 1761321 h 2640394"/>
                <a:gd name="connsiteX700" fmla="*/ 1159727 w 2389185"/>
                <a:gd name="connsiteY700" fmla="*/ 977318 h 2640394"/>
                <a:gd name="connsiteX701" fmla="*/ 1255739 w 2389185"/>
                <a:gd name="connsiteY701" fmla="*/ 1252019 h 2640394"/>
                <a:gd name="connsiteX702" fmla="*/ 1211257 w 2389185"/>
                <a:gd name="connsiteY702" fmla="*/ 1069616 h 2640394"/>
                <a:gd name="connsiteX703" fmla="*/ 1080383 w 2389185"/>
                <a:gd name="connsiteY703" fmla="*/ 938266 h 2640394"/>
                <a:gd name="connsiteX704" fmla="*/ 1074287 w 2389185"/>
                <a:gd name="connsiteY704" fmla="*/ 940933 h 2640394"/>
                <a:gd name="connsiteX705" fmla="*/ 1092956 w 2389185"/>
                <a:gd name="connsiteY705" fmla="*/ 1053709 h 2640394"/>
                <a:gd name="connsiteX706" fmla="*/ 1064953 w 2389185"/>
                <a:gd name="connsiteY706" fmla="*/ 925502 h 2640394"/>
                <a:gd name="connsiteX707" fmla="*/ 1049713 w 2389185"/>
                <a:gd name="connsiteY707" fmla="*/ 951887 h 2640394"/>
                <a:gd name="connsiteX708" fmla="*/ 1049808 w 2389185"/>
                <a:gd name="connsiteY708" fmla="*/ 1062091 h 2640394"/>
                <a:gd name="connsiteX709" fmla="*/ 1063619 w 2389185"/>
                <a:gd name="connsiteY709" fmla="*/ 1122098 h 2640394"/>
                <a:gd name="connsiteX710" fmla="*/ 1054475 w 2389185"/>
                <a:gd name="connsiteY710" fmla="*/ 1110954 h 2640394"/>
                <a:gd name="connsiteX711" fmla="*/ 1037426 w 2389185"/>
                <a:gd name="connsiteY711" fmla="*/ 982367 h 2640394"/>
                <a:gd name="connsiteX712" fmla="*/ 1047998 w 2389185"/>
                <a:gd name="connsiteY712" fmla="*/ 934742 h 2640394"/>
                <a:gd name="connsiteX713" fmla="*/ 1043617 w 2389185"/>
                <a:gd name="connsiteY713" fmla="*/ 911310 h 2640394"/>
                <a:gd name="connsiteX714" fmla="*/ 1040093 w 2389185"/>
                <a:gd name="connsiteY714" fmla="*/ 913882 h 2640394"/>
                <a:gd name="connsiteX715" fmla="*/ 1035425 w 2389185"/>
                <a:gd name="connsiteY715" fmla="*/ 922454 h 2640394"/>
                <a:gd name="connsiteX716" fmla="*/ 1030568 w 2389185"/>
                <a:gd name="connsiteY716" fmla="*/ 1144006 h 2640394"/>
                <a:gd name="connsiteX717" fmla="*/ 1064858 w 2389185"/>
                <a:gd name="connsiteY717" fmla="*/ 1249352 h 2640394"/>
                <a:gd name="connsiteX718" fmla="*/ 1103148 w 2389185"/>
                <a:gd name="connsiteY718" fmla="*/ 1353175 h 2640394"/>
                <a:gd name="connsiteX719" fmla="*/ 1130294 w 2389185"/>
                <a:gd name="connsiteY719" fmla="*/ 1422993 h 2640394"/>
                <a:gd name="connsiteX720" fmla="*/ 1144772 w 2389185"/>
                <a:gd name="connsiteY720" fmla="*/ 1474238 h 2640394"/>
                <a:gd name="connsiteX721" fmla="*/ 1115340 w 2389185"/>
                <a:gd name="connsiteY721" fmla="*/ 1299168 h 2640394"/>
                <a:gd name="connsiteX722" fmla="*/ 1079526 w 2389185"/>
                <a:gd name="connsiteY722" fmla="*/ 1184201 h 2640394"/>
                <a:gd name="connsiteX723" fmla="*/ 1080098 w 2389185"/>
                <a:gd name="connsiteY723" fmla="*/ 1175629 h 2640394"/>
                <a:gd name="connsiteX724" fmla="*/ 1090289 w 2389185"/>
                <a:gd name="connsiteY724" fmla="*/ 1194012 h 2640394"/>
                <a:gd name="connsiteX725" fmla="*/ 1134009 w 2389185"/>
                <a:gd name="connsiteY725" fmla="*/ 1316885 h 2640394"/>
                <a:gd name="connsiteX726" fmla="*/ 1155917 w 2389185"/>
                <a:gd name="connsiteY726" fmla="*/ 1415183 h 2640394"/>
                <a:gd name="connsiteX727" fmla="*/ 1164584 w 2389185"/>
                <a:gd name="connsiteY727" fmla="*/ 1499669 h 2640394"/>
                <a:gd name="connsiteX728" fmla="*/ 1200303 w 2389185"/>
                <a:gd name="connsiteY728" fmla="*/ 1582632 h 2640394"/>
                <a:gd name="connsiteX729" fmla="*/ 1211828 w 2389185"/>
                <a:gd name="connsiteY729" fmla="*/ 1571393 h 2640394"/>
                <a:gd name="connsiteX730" fmla="*/ 1311365 w 2389185"/>
                <a:gd name="connsiteY730" fmla="*/ 1475381 h 2640394"/>
                <a:gd name="connsiteX731" fmla="*/ 1342988 w 2389185"/>
                <a:gd name="connsiteY731" fmla="*/ 1398990 h 2640394"/>
                <a:gd name="connsiteX732" fmla="*/ 1332034 w 2389185"/>
                <a:gd name="connsiteY732" fmla="*/ 1334792 h 2640394"/>
                <a:gd name="connsiteX733" fmla="*/ 1329557 w 2389185"/>
                <a:gd name="connsiteY733" fmla="*/ 1226111 h 2640394"/>
                <a:gd name="connsiteX734" fmla="*/ 1323652 w 2389185"/>
                <a:gd name="connsiteY734" fmla="*/ 1096095 h 2640394"/>
                <a:gd name="connsiteX735" fmla="*/ 1200113 w 2389185"/>
                <a:gd name="connsiteY735" fmla="*/ 983319 h 2640394"/>
                <a:gd name="connsiteX736" fmla="*/ 1197731 w 2389185"/>
                <a:gd name="connsiteY736" fmla="*/ 984462 h 2640394"/>
                <a:gd name="connsiteX737" fmla="*/ 1285266 w 2389185"/>
                <a:gd name="connsiteY737" fmla="*/ 1114478 h 2640394"/>
                <a:gd name="connsiteX738" fmla="*/ 1159727 w 2389185"/>
                <a:gd name="connsiteY738" fmla="*/ 977318 h 2640394"/>
                <a:gd name="connsiteX739" fmla="*/ 1150583 w 2389185"/>
                <a:gd name="connsiteY739" fmla="*/ 558885 h 2640394"/>
                <a:gd name="connsiteX740" fmla="*/ 1143439 w 2389185"/>
                <a:gd name="connsiteY740" fmla="*/ 556599 h 2640394"/>
                <a:gd name="connsiteX741" fmla="*/ 1124865 w 2389185"/>
                <a:gd name="connsiteY741" fmla="*/ 593842 h 2640394"/>
                <a:gd name="connsiteX742" fmla="*/ 1112578 w 2389185"/>
                <a:gd name="connsiteY742" fmla="*/ 636228 h 2640394"/>
                <a:gd name="connsiteX743" fmla="*/ 1113435 w 2389185"/>
                <a:gd name="connsiteY743" fmla="*/ 664041 h 2640394"/>
                <a:gd name="connsiteX744" fmla="*/ 1117531 w 2389185"/>
                <a:gd name="connsiteY744" fmla="*/ 681948 h 2640394"/>
                <a:gd name="connsiteX745" fmla="*/ 1103148 w 2389185"/>
                <a:gd name="connsiteY745" fmla="*/ 728621 h 2640394"/>
                <a:gd name="connsiteX746" fmla="*/ 1093242 w 2389185"/>
                <a:gd name="connsiteY746" fmla="*/ 737479 h 2640394"/>
                <a:gd name="connsiteX747" fmla="*/ 1082669 w 2389185"/>
                <a:gd name="connsiteY747" fmla="*/ 729383 h 2640394"/>
                <a:gd name="connsiteX748" fmla="*/ 1076383 w 2389185"/>
                <a:gd name="connsiteY748" fmla="*/ 672614 h 2640394"/>
                <a:gd name="connsiteX749" fmla="*/ 1078955 w 2389185"/>
                <a:gd name="connsiteY749" fmla="*/ 653754 h 2640394"/>
                <a:gd name="connsiteX750" fmla="*/ 1110006 w 2389185"/>
                <a:gd name="connsiteY750" fmla="*/ 588032 h 2640394"/>
                <a:gd name="connsiteX751" fmla="*/ 1117721 w 2389185"/>
                <a:gd name="connsiteY751" fmla="*/ 575935 h 2640394"/>
                <a:gd name="connsiteX752" fmla="*/ 1115340 w 2389185"/>
                <a:gd name="connsiteY752" fmla="*/ 572315 h 2640394"/>
                <a:gd name="connsiteX753" fmla="*/ 1093337 w 2389185"/>
                <a:gd name="connsiteY753" fmla="*/ 578221 h 2640394"/>
                <a:gd name="connsiteX754" fmla="*/ 1060286 w 2389185"/>
                <a:gd name="connsiteY754" fmla="*/ 627465 h 2640394"/>
                <a:gd name="connsiteX755" fmla="*/ 1053523 w 2389185"/>
                <a:gd name="connsiteY755" fmla="*/ 633942 h 2640394"/>
                <a:gd name="connsiteX756" fmla="*/ 1031139 w 2389185"/>
                <a:gd name="connsiteY756" fmla="*/ 598700 h 2640394"/>
                <a:gd name="connsiteX757" fmla="*/ 1024662 w 2389185"/>
                <a:gd name="connsiteY757" fmla="*/ 619750 h 2640394"/>
                <a:gd name="connsiteX758" fmla="*/ 1023424 w 2389185"/>
                <a:gd name="connsiteY758" fmla="*/ 682043 h 2640394"/>
                <a:gd name="connsiteX759" fmla="*/ 1024376 w 2389185"/>
                <a:gd name="connsiteY759" fmla="*/ 736526 h 2640394"/>
                <a:gd name="connsiteX760" fmla="*/ 1023710 w 2389185"/>
                <a:gd name="connsiteY760" fmla="*/ 745575 h 2640394"/>
                <a:gd name="connsiteX761" fmla="*/ 991420 w 2389185"/>
                <a:gd name="connsiteY761" fmla="*/ 736241 h 2640394"/>
                <a:gd name="connsiteX762" fmla="*/ 1017804 w 2389185"/>
                <a:gd name="connsiteY762" fmla="*/ 800153 h 2640394"/>
                <a:gd name="connsiteX763" fmla="*/ 992372 w 2389185"/>
                <a:gd name="connsiteY763" fmla="*/ 788247 h 2640394"/>
                <a:gd name="connsiteX764" fmla="*/ 988658 w 2389185"/>
                <a:gd name="connsiteY764" fmla="*/ 793010 h 2640394"/>
                <a:gd name="connsiteX765" fmla="*/ 1015137 w 2389185"/>
                <a:gd name="connsiteY765" fmla="*/ 819203 h 2640394"/>
                <a:gd name="connsiteX766" fmla="*/ 1019900 w 2389185"/>
                <a:gd name="connsiteY766" fmla="*/ 826633 h 2640394"/>
                <a:gd name="connsiteX767" fmla="*/ 1011994 w 2389185"/>
                <a:gd name="connsiteY767" fmla="*/ 829871 h 2640394"/>
                <a:gd name="connsiteX768" fmla="*/ 962369 w 2389185"/>
                <a:gd name="connsiteY768" fmla="*/ 854160 h 2640394"/>
                <a:gd name="connsiteX769" fmla="*/ 986848 w 2389185"/>
                <a:gd name="connsiteY769" fmla="*/ 852636 h 2640394"/>
                <a:gd name="connsiteX770" fmla="*/ 997325 w 2389185"/>
                <a:gd name="connsiteY770" fmla="*/ 857113 h 2640394"/>
                <a:gd name="connsiteX771" fmla="*/ 1029139 w 2389185"/>
                <a:gd name="connsiteY771" fmla="*/ 899309 h 2640394"/>
                <a:gd name="connsiteX772" fmla="*/ 1032758 w 2389185"/>
                <a:gd name="connsiteY772" fmla="*/ 902357 h 2640394"/>
                <a:gd name="connsiteX773" fmla="*/ 1061048 w 2389185"/>
                <a:gd name="connsiteY773" fmla="*/ 916168 h 2640394"/>
                <a:gd name="connsiteX774" fmla="*/ 1137248 w 2389185"/>
                <a:gd name="connsiteY774" fmla="*/ 961697 h 2640394"/>
                <a:gd name="connsiteX775" fmla="*/ 1150678 w 2389185"/>
                <a:gd name="connsiteY775" fmla="*/ 964745 h 2640394"/>
                <a:gd name="connsiteX776" fmla="*/ 1227640 w 2389185"/>
                <a:gd name="connsiteY776" fmla="*/ 979604 h 2640394"/>
                <a:gd name="connsiteX777" fmla="*/ 1276027 w 2389185"/>
                <a:gd name="connsiteY777" fmla="*/ 1012847 h 2640394"/>
                <a:gd name="connsiteX778" fmla="*/ 1316413 w 2389185"/>
                <a:gd name="connsiteY778" fmla="*/ 1033706 h 2640394"/>
                <a:gd name="connsiteX779" fmla="*/ 1311936 w 2389185"/>
                <a:gd name="connsiteY779" fmla="*/ 980366 h 2640394"/>
                <a:gd name="connsiteX780" fmla="*/ 1356132 w 2389185"/>
                <a:gd name="connsiteY780" fmla="*/ 999607 h 2640394"/>
                <a:gd name="connsiteX781" fmla="*/ 1357561 w 2389185"/>
                <a:gd name="connsiteY781" fmla="*/ 996749 h 2640394"/>
                <a:gd name="connsiteX782" fmla="*/ 1338035 w 2389185"/>
                <a:gd name="connsiteY782" fmla="*/ 968079 h 2640394"/>
                <a:gd name="connsiteX783" fmla="*/ 1401186 w 2389185"/>
                <a:gd name="connsiteY783" fmla="*/ 986367 h 2640394"/>
                <a:gd name="connsiteX784" fmla="*/ 1403090 w 2389185"/>
                <a:gd name="connsiteY784" fmla="*/ 981795 h 2640394"/>
                <a:gd name="connsiteX785" fmla="*/ 1390232 w 2389185"/>
                <a:gd name="connsiteY785" fmla="*/ 959983 h 2640394"/>
                <a:gd name="connsiteX786" fmla="*/ 1453668 w 2389185"/>
                <a:gd name="connsiteY786" fmla="*/ 961697 h 2640394"/>
                <a:gd name="connsiteX787" fmla="*/ 1454621 w 2389185"/>
                <a:gd name="connsiteY787" fmla="*/ 955411 h 2640394"/>
                <a:gd name="connsiteX788" fmla="*/ 1411091 w 2389185"/>
                <a:gd name="connsiteY788" fmla="*/ 933599 h 2640394"/>
                <a:gd name="connsiteX789" fmla="*/ 1411853 w 2389185"/>
                <a:gd name="connsiteY789" fmla="*/ 928836 h 2640394"/>
                <a:gd name="connsiteX790" fmla="*/ 1475766 w 2389185"/>
                <a:gd name="connsiteY790" fmla="*/ 923502 h 2640394"/>
                <a:gd name="connsiteX791" fmla="*/ 1475671 w 2389185"/>
                <a:gd name="connsiteY791" fmla="*/ 920168 h 2640394"/>
                <a:gd name="connsiteX792" fmla="*/ 1422521 w 2389185"/>
                <a:gd name="connsiteY792" fmla="*/ 889784 h 2640394"/>
                <a:gd name="connsiteX793" fmla="*/ 1485863 w 2389185"/>
                <a:gd name="connsiteY793" fmla="*/ 866257 h 2640394"/>
                <a:gd name="connsiteX794" fmla="*/ 1470432 w 2389185"/>
                <a:gd name="connsiteY794" fmla="*/ 863971 h 2640394"/>
                <a:gd name="connsiteX795" fmla="*/ 1454716 w 2389185"/>
                <a:gd name="connsiteY795" fmla="*/ 830919 h 2640394"/>
                <a:gd name="connsiteX796" fmla="*/ 1469765 w 2389185"/>
                <a:gd name="connsiteY796" fmla="*/ 805392 h 2640394"/>
                <a:gd name="connsiteX797" fmla="*/ 1439571 w 2389185"/>
                <a:gd name="connsiteY797" fmla="*/ 805773 h 2640394"/>
                <a:gd name="connsiteX798" fmla="*/ 1437857 w 2389185"/>
                <a:gd name="connsiteY798" fmla="*/ 801487 h 2640394"/>
                <a:gd name="connsiteX799" fmla="*/ 1454811 w 2389185"/>
                <a:gd name="connsiteY799" fmla="*/ 780627 h 2640394"/>
                <a:gd name="connsiteX800" fmla="*/ 1459764 w 2389185"/>
                <a:gd name="connsiteY800" fmla="*/ 769578 h 2640394"/>
                <a:gd name="connsiteX801" fmla="*/ 1458050 w 2389185"/>
                <a:gd name="connsiteY801" fmla="*/ 731954 h 2640394"/>
                <a:gd name="connsiteX802" fmla="*/ 1414235 w 2389185"/>
                <a:gd name="connsiteY802" fmla="*/ 751004 h 2640394"/>
                <a:gd name="connsiteX803" fmla="*/ 1411377 w 2389185"/>
                <a:gd name="connsiteY803" fmla="*/ 747766 h 2640394"/>
                <a:gd name="connsiteX804" fmla="*/ 1446239 w 2389185"/>
                <a:gd name="connsiteY804" fmla="*/ 678614 h 2640394"/>
                <a:gd name="connsiteX805" fmla="*/ 1441762 w 2389185"/>
                <a:gd name="connsiteY805" fmla="*/ 675376 h 2640394"/>
                <a:gd name="connsiteX806" fmla="*/ 1398709 w 2389185"/>
                <a:gd name="connsiteY806" fmla="*/ 714428 h 2640394"/>
                <a:gd name="connsiteX807" fmla="*/ 1380992 w 2389185"/>
                <a:gd name="connsiteY807" fmla="*/ 728430 h 2640394"/>
                <a:gd name="connsiteX808" fmla="*/ 1364609 w 2389185"/>
                <a:gd name="connsiteY808" fmla="*/ 728525 h 2640394"/>
                <a:gd name="connsiteX809" fmla="*/ 1362609 w 2389185"/>
                <a:gd name="connsiteY809" fmla="*/ 713857 h 2640394"/>
                <a:gd name="connsiteX810" fmla="*/ 1373372 w 2389185"/>
                <a:gd name="connsiteY810" fmla="*/ 684329 h 2640394"/>
                <a:gd name="connsiteX811" fmla="*/ 1371753 w 2389185"/>
                <a:gd name="connsiteY811" fmla="*/ 620702 h 2640394"/>
                <a:gd name="connsiteX812" fmla="*/ 1319366 w 2389185"/>
                <a:gd name="connsiteY812" fmla="*/ 665279 h 2640394"/>
                <a:gd name="connsiteX813" fmla="*/ 1325652 w 2389185"/>
                <a:gd name="connsiteY813" fmla="*/ 599747 h 2640394"/>
                <a:gd name="connsiteX814" fmla="*/ 1310888 w 2389185"/>
                <a:gd name="connsiteY814" fmla="*/ 618512 h 2640394"/>
                <a:gd name="connsiteX815" fmla="*/ 1294601 w 2389185"/>
                <a:gd name="connsiteY815" fmla="*/ 641753 h 2640394"/>
                <a:gd name="connsiteX816" fmla="*/ 1258025 w 2389185"/>
                <a:gd name="connsiteY816" fmla="*/ 662898 h 2640394"/>
                <a:gd name="connsiteX817" fmla="*/ 1236403 w 2389185"/>
                <a:gd name="connsiteY817" fmla="*/ 662327 h 2640394"/>
                <a:gd name="connsiteX818" fmla="*/ 1236403 w 2389185"/>
                <a:gd name="connsiteY818" fmla="*/ 638800 h 2640394"/>
                <a:gd name="connsiteX819" fmla="*/ 1252595 w 2389185"/>
                <a:gd name="connsiteY819" fmla="*/ 620702 h 2640394"/>
                <a:gd name="connsiteX820" fmla="*/ 1269836 w 2389185"/>
                <a:gd name="connsiteY820" fmla="*/ 602795 h 2640394"/>
                <a:gd name="connsiteX821" fmla="*/ 1257929 w 2389185"/>
                <a:gd name="connsiteY821" fmla="*/ 604605 h 2640394"/>
                <a:gd name="connsiteX822" fmla="*/ 1243642 w 2389185"/>
                <a:gd name="connsiteY822" fmla="*/ 608796 h 2640394"/>
                <a:gd name="connsiteX823" fmla="*/ 1242785 w 2389185"/>
                <a:gd name="connsiteY823" fmla="*/ 594985 h 2640394"/>
                <a:gd name="connsiteX824" fmla="*/ 1246595 w 2389185"/>
                <a:gd name="connsiteY824" fmla="*/ 574982 h 2640394"/>
                <a:gd name="connsiteX825" fmla="*/ 1242594 w 2389185"/>
                <a:gd name="connsiteY825" fmla="*/ 572411 h 2640394"/>
                <a:gd name="connsiteX826" fmla="*/ 1226687 w 2389185"/>
                <a:gd name="connsiteY826" fmla="*/ 588413 h 2640394"/>
                <a:gd name="connsiteX827" fmla="*/ 1196207 w 2389185"/>
                <a:gd name="connsiteY827" fmla="*/ 630513 h 2640394"/>
                <a:gd name="connsiteX828" fmla="*/ 1169633 w 2389185"/>
                <a:gd name="connsiteY828" fmla="*/ 635180 h 2640394"/>
                <a:gd name="connsiteX829" fmla="*/ 1166870 w 2389185"/>
                <a:gd name="connsiteY829" fmla="*/ 612892 h 2640394"/>
                <a:gd name="connsiteX830" fmla="*/ 1170680 w 2389185"/>
                <a:gd name="connsiteY830" fmla="*/ 599366 h 2640394"/>
                <a:gd name="connsiteX831" fmla="*/ 1154202 w 2389185"/>
                <a:gd name="connsiteY831" fmla="*/ 587746 h 2640394"/>
                <a:gd name="connsiteX832" fmla="*/ 1150583 w 2389185"/>
                <a:gd name="connsiteY832" fmla="*/ 558885 h 2640394"/>
                <a:gd name="connsiteX833" fmla="*/ 994373 w 2389185"/>
                <a:gd name="connsiteY833" fmla="*/ 1057043 h 2640394"/>
                <a:gd name="connsiteX834" fmla="*/ 861880 w 2389185"/>
                <a:gd name="connsiteY834" fmla="*/ 1212110 h 2640394"/>
                <a:gd name="connsiteX835" fmla="*/ 883978 w 2389185"/>
                <a:gd name="connsiteY835" fmla="*/ 1191250 h 2640394"/>
                <a:gd name="connsiteX836" fmla="*/ 976180 w 2389185"/>
                <a:gd name="connsiteY836" fmla="*/ 1066568 h 2640394"/>
                <a:gd name="connsiteX837" fmla="*/ 995706 w 2389185"/>
                <a:gd name="connsiteY837" fmla="*/ 997702 h 2640394"/>
                <a:gd name="connsiteX838" fmla="*/ 1024376 w 2389185"/>
                <a:gd name="connsiteY838" fmla="*/ 906643 h 2640394"/>
                <a:gd name="connsiteX839" fmla="*/ 1022852 w 2389185"/>
                <a:gd name="connsiteY839" fmla="*/ 906357 h 2640394"/>
                <a:gd name="connsiteX840" fmla="*/ 847973 w 2389185"/>
                <a:gd name="connsiteY840" fmla="*/ 1019705 h 2640394"/>
                <a:gd name="connsiteX841" fmla="*/ 878072 w 2389185"/>
                <a:gd name="connsiteY841" fmla="*/ 990939 h 2640394"/>
                <a:gd name="connsiteX842" fmla="*/ 1005136 w 2389185"/>
                <a:gd name="connsiteY842" fmla="*/ 904643 h 2640394"/>
                <a:gd name="connsiteX843" fmla="*/ 1014280 w 2389185"/>
                <a:gd name="connsiteY843" fmla="*/ 892260 h 2640394"/>
                <a:gd name="connsiteX844" fmla="*/ 999516 w 2389185"/>
                <a:gd name="connsiteY844" fmla="*/ 879687 h 2640394"/>
                <a:gd name="connsiteX845" fmla="*/ 973894 w 2389185"/>
                <a:gd name="connsiteY845" fmla="*/ 882449 h 2640394"/>
                <a:gd name="connsiteX846" fmla="*/ 907600 w 2389185"/>
                <a:gd name="connsiteY846" fmla="*/ 913215 h 2640394"/>
                <a:gd name="connsiteX847" fmla="*/ 799777 w 2389185"/>
                <a:gd name="connsiteY847" fmla="*/ 997892 h 2640394"/>
                <a:gd name="connsiteX848" fmla="*/ 792443 w 2389185"/>
                <a:gd name="connsiteY848" fmla="*/ 1004369 h 2640394"/>
                <a:gd name="connsiteX849" fmla="*/ 786061 w 2389185"/>
                <a:gd name="connsiteY849" fmla="*/ 1008941 h 2640394"/>
                <a:gd name="connsiteX850" fmla="*/ 977894 w 2389185"/>
                <a:gd name="connsiteY850" fmla="*/ 867971 h 2640394"/>
                <a:gd name="connsiteX851" fmla="*/ 922268 w 2389185"/>
                <a:gd name="connsiteY851" fmla="*/ 882640 h 2640394"/>
                <a:gd name="connsiteX852" fmla="*/ 780346 w 2389185"/>
                <a:gd name="connsiteY852" fmla="*/ 940742 h 2640394"/>
                <a:gd name="connsiteX853" fmla="*/ 765868 w 2389185"/>
                <a:gd name="connsiteY853" fmla="*/ 947981 h 2640394"/>
                <a:gd name="connsiteX854" fmla="*/ 699193 w 2389185"/>
                <a:gd name="connsiteY854" fmla="*/ 1022943 h 2640394"/>
                <a:gd name="connsiteX855" fmla="*/ 629470 w 2389185"/>
                <a:gd name="connsiteY855" fmla="*/ 1191250 h 2640394"/>
                <a:gd name="connsiteX856" fmla="*/ 633089 w 2389185"/>
                <a:gd name="connsiteY856" fmla="*/ 1193822 h 2640394"/>
                <a:gd name="connsiteX857" fmla="*/ 829971 w 2389185"/>
                <a:gd name="connsiteY857" fmla="*/ 1060186 h 2640394"/>
                <a:gd name="connsiteX858" fmla="*/ 826447 w 2389185"/>
                <a:gd name="connsiteY858" fmla="*/ 1065139 h 2640394"/>
                <a:gd name="connsiteX859" fmla="*/ 626993 w 2389185"/>
                <a:gd name="connsiteY859" fmla="*/ 1210395 h 2640394"/>
                <a:gd name="connsiteX860" fmla="*/ 608134 w 2389185"/>
                <a:gd name="connsiteY860" fmla="*/ 1225826 h 2640394"/>
                <a:gd name="connsiteX861" fmla="*/ 495644 w 2389185"/>
                <a:gd name="connsiteY861" fmla="*/ 1355366 h 2640394"/>
                <a:gd name="connsiteX862" fmla="*/ 478594 w 2389185"/>
                <a:gd name="connsiteY862" fmla="*/ 1385941 h 2640394"/>
                <a:gd name="connsiteX863" fmla="*/ 506026 w 2389185"/>
                <a:gd name="connsiteY863" fmla="*/ 1366129 h 2640394"/>
                <a:gd name="connsiteX864" fmla="*/ 611658 w 2389185"/>
                <a:gd name="connsiteY864" fmla="*/ 1314503 h 2640394"/>
                <a:gd name="connsiteX865" fmla="*/ 635090 w 2389185"/>
                <a:gd name="connsiteY865" fmla="*/ 1307360 h 2640394"/>
                <a:gd name="connsiteX866" fmla="*/ 761677 w 2389185"/>
                <a:gd name="connsiteY866" fmla="*/ 1282118 h 2640394"/>
                <a:gd name="connsiteX867" fmla="*/ 908838 w 2389185"/>
                <a:gd name="connsiteY867" fmla="*/ 1221349 h 2640394"/>
                <a:gd name="connsiteX868" fmla="*/ 995706 w 2389185"/>
                <a:gd name="connsiteY868" fmla="*/ 1072949 h 2640394"/>
                <a:gd name="connsiteX869" fmla="*/ 994373 w 2389185"/>
                <a:gd name="connsiteY869" fmla="*/ 1057043 h 2640394"/>
                <a:gd name="connsiteX870" fmla="*/ 2364925 w 2389185"/>
                <a:gd name="connsiteY870" fmla="*/ 959316 h 2640394"/>
                <a:gd name="connsiteX871" fmla="*/ 2295012 w 2389185"/>
                <a:gd name="connsiteY871" fmla="*/ 825966 h 2640394"/>
                <a:gd name="connsiteX872" fmla="*/ 2195475 w 2389185"/>
                <a:gd name="connsiteY872" fmla="*/ 799296 h 2640394"/>
                <a:gd name="connsiteX873" fmla="*/ 1990402 w 2389185"/>
                <a:gd name="connsiteY873" fmla="*/ 838158 h 2640394"/>
                <a:gd name="connsiteX874" fmla="*/ 1665504 w 2389185"/>
                <a:gd name="connsiteY874" fmla="*/ 859589 h 2640394"/>
                <a:gd name="connsiteX875" fmla="*/ 1530440 w 2389185"/>
                <a:gd name="connsiteY875" fmla="*/ 848445 h 2640394"/>
                <a:gd name="connsiteX876" fmla="*/ 1492244 w 2389185"/>
                <a:gd name="connsiteY876" fmla="*/ 853779 h 2640394"/>
                <a:gd name="connsiteX877" fmla="*/ 1513961 w 2389185"/>
                <a:gd name="connsiteY877" fmla="*/ 870353 h 2640394"/>
                <a:gd name="connsiteX878" fmla="*/ 1446524 w 2389185"/>
                <a:gd name="connsiteY878" fmla="*/ 890165 h 2640394"/>
                <a:gd name="connsiteX879" fmla="*/ 1517009 w 2389185"/>
                <a:gd name="connsiteY879" fmla="*/ 909310 h 2640394"/>
                <a:gd name="connsiteX880" fmla="*/ 1889723 w 2389185"/>
                <a:gd name="connsiteY880" fmla="*/ 941600 h 2640394"/>
                <a:gd name="connsiteX881" fmla="*/ 1959255 w 2389185"/>
                <a:gd name="connsiteY881" fmla="*/ 944457 h 2640394"/>
                <a:gd name="connsiteX882" fmla="*/ 2051743 w 2389185"/>
                <a:gd name="connsiteY882" fmla="*/ 934837 h 2640394"/>
                <a:gd name="connsiteX883" fmla="*/ 2073841 w 2389185"/>
                <a:gd name="connsiteY883" fmla="*/ 938456 h 2640394"/>
                <a:gd name="connsiteX884" fmla="*/ 2073365 w 2389185"/>
                <a:gd name="connsiteY884" fmla="*/ 943505 h 2640394"/>
                <a:gd name="connsiteX885" fmla="*/ 1949540 w 2389185"/>
                <a:gd name="connsiteY885" fmla="*/ 953887 h 2640394"/>
                <a:gd name="connsiteX886" fmla="*/ 1949349 w 2389185"/>
                <a:gd name="connsiteY886" fmla="*/ 958268 h 2640394"/>
                <a:gd name="connsiteX887" fmla="*/ 1987925 w 2389185"/>
                <a:gd name="connsiteY887" fmla="*/ 973889 h 2640394"/>
                <a:gd name="connsiteX888" fmla="*/ 2100225 w 2389185"/>
                <a:gd name="connsiteY888" fmla="*/ 987891 h 2640394"/>
                <a:gd name="connsiteX889" fmla="*/ 2130991 w 2389185"/>
                <a:gd name="connsiteY889" fmla="*/ 983605 h 2640394"/>
                <a:gd name="connsiteX890" fmla="*/ 2153661 w 2389185"/>
                <a:gd name="connsiteY890" fmla="*/ 983129 h 2640394"/>
                <a:gd name="connsiteX891" fmla="*/ 2154042 w 2389185"/>
                <a:gd name="connsiteY891" fmla="*/ 989320 h 2640394"/>
                <a:gd name="connsiteX892" fmla="*/ 2050886 w 2389185"/>
                <a:gd name="connsiteY892" fmla="*/ 1004084 h 2640394"/>
                <a:gd name="connsiteX893" fmla="*/ 2095082 w 2389185"/>
                <a:gd name="connsiteY893" fmla="*/ 1034849 h 2640394"/>
                <a:gd name="connsiteX894" fmla="*/ 2197666 w 2389185"/>
                <a:gd name="connsiteY894" fmla="*/ 1053423 h 2640394"/>
                <a:gd name="connsiteX895" fmla="*/ 2207096 w 2389185"/>
                <a:gd name="connsiteY895" fmla="*/ 1050756 h 2640394"/>
                <a:gd name="connsiteX896" fmla="*/ 2360925 w 2389185"/>
                <a:gd name="connsiteY896" fmla="*/ 989129 h 2640394"/>
                <a:gd name="connsiteX897" fmla="*/ 2083556 w 2389185"/>
                <a:gd name="connsiteY897" fmla="*/ 864828 h 2640394"/>
                <a:gd name="connsiteX898" fmla="*/ 2345304 w 2389185"/>
                <a:gd name="connsiteY898" fmla="*/ 953506 h 2640394"/>
                <a:gd name="connsiteX899" fmla="*/ 2227670 w 2389185"/>
                <a:gd name="connsiteY899" fmla="*/ 842730 h 2640394"/>
                <a:gd name="connsiteX900" fmla="*/ 2364925 w 2389185"/>
                <a:gd name="connsiteY900" fmla="*/ 959316 h 2640394"/>
                <a:gd name="connsiteX901" fmla="*/ 1680077 w 2389185"/>
                <a:gd name="connsiteY901" fmla="*/ 1158198 h 2640394"/>
                <a:gd name="connsiteX902" fmla="*/ 1683411 w 2389185"/>
                <a:gd name="connsiteY902" fmla="*/ 1153150 h 2640394"/>
                <a:gd name="connsiteX903" fmla="*/ 1813523 w 2389185"/>
                <a:gd name="connsiteY903" fmla="*/ 1223825 h 2640394"/>
                <a:gd name="connsiteX904" fmla="*/ 1929728 w 2389185"/>
                <a:gd name="connsiteY904" fmla="*/ 1315075 h 2640394"/>
                <a:gd name="connsiteX905" fmla="*/ 1920869 w 2389185"/>
                <a:gd name="connsiteY905" fmla="*/ 1282214 h 2640394"/>
                <a:gd name="connsiteX906" fmla="*/ 1870387 w 2389185"/>
                <a:gd name="connsiteY906" fmla="*/ 1190202 h 2640394"/>
                <a:gd name="connsiteX907" fmla="*/ 1756182 w 2389185"/>
                <a:gd name="connsiteY907" fmla="*/ 1106954 h 2640394"/>
                <a:gd name="connsiteX908" fmla="*/ 1559491 w 2389185"/>
                <a:gd name="connsiteY908" fmla="*/ 1031801 h 2640394"/>
                <a:gd name="connsiteX909" fmla="*/ 1409567 w 2389185"/>
                <a:gd name="connsiteY909" fmla="*/ 969127 h 2640394"/>
                <a:gd name="connsiteX910" fmla="*/ 1400138 w 2389185"/>
                <a:gd name="connsiteY910" fmla="*/ 998369 h 2640394"/>
                <a:gd name="connsiteX911" fmla="*/ 1462241 w 2389185"/>
                <a:gd name="connsiteY911" fmla="*/ 1035230 h 2640394"/>
                <a:gd name="connsiteX912" fmla="*/ 1524344 w 2389185"/>
                <a:gd name="connsiteY912" fmla="*/ 1064472 h 2640394"/>
                <a:gd name="connsiteX913" fmla="*/ 1586542 w 2389185"/>
                <a:gd name="connsiteY913" fmla="*/ 1091809 h 2640394"/>
                <a:gd name="connsiteX914" fmla="*/ 1584161 w 2389185"/>
                <a:gd name="connsiteY914" fmla="*/ 1096667 h 2640394"/>
                <a:gd name="connsiteX915" fmla="*/ 1370039 w 2389185"/>
                <a:gd name="connsiteY915" fmla="*/ 988748 h 2640394"/>
                <a:gd name="connsiteX916" fmla="*/ 1416711 w 2389185"/>
                <a:gd name="connsiteY916" fmla="*/ 1048565 h 2640394"/>
                <a:gd name="connsiteX917" fmla="*/ 1561491 w 2389185"/>
                <a:gd name="connsiteY917" fmla="*/ 1166866 h 2640394"/>
                <a:gd name="connsiteX918" fmla="*/ 1665599 w 2389185"/>
                <a:gd name="connsiteY918" fmla="*/ 1263164 h 2640394"/>
                <a:gd name="connsiteX919" fmla="*/ 1841240 w 2389185"/>
                <a:gd name="connsiteY919" fmla="*/ 1368224 h 2640394"/>
                <a:gd name="connsiteX920" fmla="*/ 1894009 w 2389185"/>
                <a:gd name="connsiteY920" fmla="*/ 1431756 h 2640394"/>
                <a:gd name="connsiteX921" fmla="*/ 1910582 w 2389185"/>
                <a:gd name="connsiteY921" fmla="*/ 1509194 h 2640394"/>
                <a:gd name="connsiteX922" fmla="*/ 1923155 w 2389185"/>
                <a:gd name="connsiteY922" fmla="*/ 1622447 h 2640394"/>
                <a:gd name="connsiteX923" fmla="*/ 1917059 w 2389185"/>
                <a:gd name="connsiteY923" fmla="*/ 1651307 h 2640394"/>
                <a:gd name="connsiteX924" fmla="*/ 1942872 w 2389185"/>
                <a:gd name="connsiteY924" fmla="*/ 1632924 h 2640394"/>
                <a:gd name="connsiteX925" fmla="*/ 1984496 w 2389185"/>
                <a:gd name="connsiteY925" fmla="*/ 1523672 h 2640394"/>
                <a:gd name="connsiteX926" fmla="*/ 1920488 w 2389185"/>
                <a:gd name="connsiteY926" fmla="*/ 1329077 h 2640394"/>
                <a:gd name="connsiteX927" fmla="*/ 1744752 w 2389185"/>
                <a:gd name="connsiteY927" fmla="*/ 1194965 h 2640394"/>
                <a:gd name="connsiteX928" fmla="*/ 1680077 w 2389185"/>
                <a:gd name="connsiteY928" fmla="*/ 1158198 h 2640394"/>
                <a:gd name="connsiteX929" fmla="*/ 447447 w 2389185"/>
                <a:gd name="connsiteY929" fmla="*/ 1084094 h 2640394"/>
                <a:gd name="connsiteX930" fmla="*/ 458401 w 2389185"/>
                <a:gd name="connsiteY930" fmla="*/ 1066472 h 2640394"/>
                <a:gd name="connsiteX931" fmla="*/ 498120 w 2389185"/>
                <a:gd name="connsiteY931" fmla="*/ 1012847 h 2640394"/>
                <a:gd name="connsiteX932" fmla="*/ 647186 w 2389185"/>
                <a:gd name="connsiteY932" fmla="*/ 940933 h 2640394"/>
                <a:gd name="connsiteX933" fmla="*/ 813969 w 2389185"/>
                <a:gd name="connsiteY933" fmla="*/ 911501 h 2640394"/>
                <a:gd name="connsiteX934" fmla="*/ 937699 w 2389185"/>
                <a:gd name="connsiteY934" fmla="*/ 850826 h 2640394"/>
                <a:gd name="connsiteX935" fmla="*/ 988943 w 2389185"/>
                <a:gd name="connsiteY935" fmla="*/ 811679 h 2640394"/>
                <a:gd name="connsiteX936" fmla="*/ 969322 w 2389185"/>
                <a:gd name="connsiteY936" fmla="*/ 803487 h 2640394"/>
                <a:gd name="connsiteX937" fmla="*/ 867976 w 2389185"/>
                <a:gd name="connsiteY937" fmla="*/ 828538 h 2640394"/>
                <a:gd name="connsiteX938" fmla="*/ 828733 w 2389185"/>
                <a:gd name="connsiteY938" fmla="*/ 841206 h 2640394"/>
                <a:gd name="connsiteX939" fmla="*/ 969036 w 2389185"/>
                <a:gd name="connsiteY939" fmla="*/ 793010 h 2640394"/>
                <a:gd name="connsiteX940" fmla="*/ 873215 w 2389185"/>
                <a:gd name="connsiteY940" fmla="*/ 782723 h 2640394"/>
                <a:gd name="connsiteX941" fmla="*/ 763010 w 2389185"/>
                <a:gd name="connsiteY941" fmla="*/ 792438 h 2640394"/>
                <a:gd name="connsiteX942" fmla="*/ 631756 w 2389185"/>
                <a:gd name="connsiteY942" fmla="*/ 799487 h 2640394"/>
                <a:gd name="connsiteX943" fmla="*/ 625755 w 2389185"/>
                <a:gd name="connsiteY943" fmla="*/ 795962 h 2640394"/>
                <a:gd name="connsiteX944" fmla="*/ 648234 w 2389185"/>
                <a:gd name="connsiteY944" fmla="*/ 787390 h 2640394"/>
                <a:gd name="connsiteX945" fmla="*/ 719481 w 2389185"/>
                <a:gd name="connsiteY945" fmla="*/ 779960 h 2640394"/>
                <a:gd name="connsiteX946" fmla="*/ 872167 w 2389185"/>
                <a:gd name="connsiteY946" fmla="*/ 770626 h 2640394"/>
                <a:gd name="connsiteX947" fmla="*/ 991991 w 2389185"/>
                <a:gd name="connsiteY947" fmla="*/ 769959 h 2640394"/>
                <a:gd name="connsiteX948" fmla="*/ 942176 w 2389185"/>
                <a:gd name="connsiteY948" fmla="*/ 741098 h 2640394"/>
                <a:gd name="connsiteX949" fmla="*/ 922745 w 2389185"/>
                <a:gd name="connsiteY949" fmla="*/ 744051 h 2640394"/>
                <a:gd name="connsiteX950" fmla="*/ 838448 w 2389185"/>
                <a:gd name="connsiteY950" fmla="*/ 750052 h 2640394"/>
                <a:gd name="connsiteX951" fmla="*/ 629565 w 2389185"/>
                <a:gd name="connsiteY951" fmla="*/ 690521 h 2640394"/>
                <a:gd name="connsiteX952" fmla="*/ 596037 w 2389185"/>
                <a:gd name="connsiteY952" fmla="*/ 687377 h 2640394"/>
                <a:gd name="connsiteX953" fmla="*/ 510026 w 2389185"/>
                <a:gd name="connsiteY953" fmla="*/ 789581 h 2640394"/>
                <a:gd name="connsiteX954" fmla="*/ 497263 w 2389185"/>
                <a:gd name="connsiteY954" fmla="*/ 848350 h 2640394"/>
                <a:gd name="connsiteX955" fmla="*/ 476784 w 2389185"/>
                <a:gd name="connsiteY955" fmla="*/ 975318 h 2640394"/>
                <a:gd name="connsiteX956" fmla="*/ 535172 w 2389185"/>
                <a:gd name="connsiteY956" fmla="*/ 911024 h 2640394"/>
                <a:gd name="connsiteX957" fmla="*/ 601085 w 2389185"/>
                <a:gd name="connsiteY957" fmla="*/ 863876 h 2640394"/>
                <a:gd name="connsiteX958" fmla="*/ 506216 w 2389185"/>
                <a:gd name="connsiteY958" fmla="*/ 961126 h 2640394"/>
                <a:gd name="connsiteX959" fmla="*/ 447447 w 2389185"/>
                <a:gd name="connsiteY959" fmla="*/ 1084094 h 2640394"/>
                <a:gd name="connsiteX960" fmla="*/ 1434237 w 2389185"/>
                <a:gd name="connsiteY960" fmla="*/ 668232 h 2640394"/>
                <a:gd name="connsiteX961" fmla="*/ 1568349 w 2389185"/>
                <a:gd name="connsiteY961" fmla="*/ 568029 h 2640394"/>
                <a:gd name="connsiteX962" fmla="*/ 1666647 w 2389185"/>
                <a:gd name="connsiteY962" fmla="*/ 500021 h 2640394"/>
                <a:gd name="connsiteX963" fmla="*/ 1695984 w 2389185"/>
                <a:gd name="connsiteY963" fmla="*/ 485828 h 2640394"/>
                <a:gd name="connsiteX964" fmla="*/ 1711891 w 2389185"/>
                <a:gd name="connsiteY964" fmla="*/ 452396 h 2640394"/>
                <a:gd name="connsiteX965" fmla="*/ 1690365 w 2389185"/>
                <a:gd name="connsiteY965" fmla="*/ 428393 h 2640394"/>
                <a:gd name="connsiteX966" fmla="*/ 1569778 w 2389185"/>
                <a:gd name="connsiteY966" fmla="*/ 358193 h 2640394"/>
                <a:gd name="connsiteX967" fmla="*/ 1537679 w 2389185"/>
                <a:gd name="connsiteY967" fmla="*/ 335810 h 2640394"/>
                <a:gd name="connsiteX968" fmla="*/ 1491197 w 2389185"/>
                <a:gd name="connsiteY968" fmla="*/ 316569 h 2640394"/>
                <a:gd name="connsiteX969" fmla="*/ 1462812 w 2389185"/>
                <a:gd name="connsiteY969" fmla="*/ 333905 h 2640394"/>
                <a:gd name="connsiteX970" fmla="*/ 1428236 w 2389185"/>
                <a:gd name="connsiteY970" fmla="*/ 416486 h 2640394"/>
                <a:gd name="connsiteX971" fmla="*/ 1294124 w 2389185"/>
                <a:gd name="connsiteY971" fmla="*/ 584031 h 2640394"/>
                <a:gd name="connsiteX972" fmla="*/ 1346226 w 2389185"/>
                <a:gd name="connsiteY972" fmla="*/ 570601 h 2640394"/>
                <a:gd name="connsiteX973" fmla="*/ 1365943 w 2389185"/>
                <a:gd name="connsiteY973" fmla="*/ 539454 h 2640394"/>
                <a:gd name="connsiteX974" fmla="*/ 1391565 w 2389185"/>
                <a:gd name="connsiteY974" fmla="*/ 548408 h 2640394"/>
                <a:gd name="connsiteX975" fmla="*/ 1383088 w 2389185"/>
                <a:gd name="connsiteY975" fmla="*/ 580126 h 2640394"/>
                <a:gd name="connsiteX976" fmla="*/ 1367848 w 2389185"/>
                <a:gd name="connsiteY976" fmla="*/ 602224 h 2640394"/>
                <a:gd name="connsiteX977" fmla="*/ 1391946 w 2389185"/>
                <a:gd name="connsiteY977" fmla="*/ 622417 h 2640394"/>
                <a:gd name="connsiteX978" fmla="*/ 1484244 w 2389185"/>
                <a:gd name="connsiteY978" fmla="*/ 512689 h 2640394"/>
                <a:gd name="connsiteX979" fmla="*/ 1476814 w 2389185"/>
                <a:gd name="connsiteY979" fmla="*/ 531263 h 2640394"/>
                <a:gd name="connsiteX980" fmla="*/ 1397375 w 2389185"/>
                <a:gd name="connsiteY980" fmla="*/ 625751 h 2640394"/>
                <a:gd name="connsiteX981" fmla="*/ 1378611 w 2389185"/>
                <a:gd name="connsiteY981" fmla="*/ 668327 h 2640394"/>
                <a:gd name="connsiteX982" fmla="*/ 1403757 w 2389185"/>
                <a:gd name="connsiteY982" fmla="*/ 643658 h 2640394"/>
                <a:gd name="connsiteX983" fmla="*/ 1436142 w 2389185"/>
                <a:gd name="connsiteY983" fmla="*/ 629370 h 2640394"/>
                <a:gd name="connsiteX984" fmla="*/ 1553109 w 2389185"/>
                <a:gd name="connsiteY984" fmla="*/ 533072 h 2640394"/>
                <a:gd name="connsiteX985" fmla="*/ 1570254 w 2389185"/>
                <a:gd name="connsiteY985" fmla="*/ 518690 h 2640394"/>
                <a:gd name="connsiteX986" fmla="*/ 1573112 w 2389185"/>
                <a:gd name="connsiteY986" fmla="*/ 522309 h 2640394"/>
                <a:gd name="connsiteX987" fmla="*/ 1428808 w 2389185"/>
                <a:gd name="connsiteY987" fmla="*/ 645182 h 2640394"/>
                <a:gd name="connsiteX988" fmla="*/ 1434237 w 2389185"/>
                <a:gd name="connsiteY988" fmla="*/ 668232 h 2640394"/>
                <a:gd name="connsiteX989" fmla="*/ 1071430 w 2389185"/>
                <a:gd name="connsiteY989" fmla="*/ 1767512 h 2640394"/>
                <a:gd name="connsiteX990" fmla="*/ 1058857 w 2389185"/>
                <a:gd name="connsiteY990" fmla="*/ 1615684 h 2640394"/>
                <a:gd name="connsiteX991" fmla="*/ 1064286 w 2389185"/>
                <a:gd name="connsiteY991" fmla="*/ 1320885 h 2640394"/>
                <a:gd name="connsiteX992" fmla="*/ 1063810 w 2389185"/>
                <a:gd name="connsiteY992" fmla="*/ 1308312 h 2640394"/>
                <a:gd name="connsiteX993" fmla="*/ 1041140 w 2389185"/>
                <a:gd name="connsiteY993" fmla="*/ 1218110 h 2640394"/>
                <a:gd name="connsiteX994" fmla="*/ 1033711 w 2389185"/>
                <a:gd name="connsiteY994" fmla="*/ 1196012 h 2640394"/>
                <a:gd name="connsiteX995" fmla="*/ 1024281 w 2389185"/>
                <a:gd name="connsiteY995" fmla="*/ 1364605 h 2640394"/>
                <a:gd name="connsiteX996" fmla="*/ 1010184 w 2389185"/>
                <a:gd name="connsiteY996" fmla="*/ 1533578 h 2640394"/>
                <a:gd name="connsiteX997" fmla="*/ 1017995 w 2389185"/>
                <a:gd name="connsiteY997" fmla="*/ 1743795 h 2640394"/>
                <a:gd name="connsiteX998" fmla="*/ 1036949 w 2389185"/>
                <a:gd name="connsiteY998" fmla="*/ 1774370 h 2640394"/>
                <a:gd name="connsiteX999" fmla="*/ 1071430 w 2389185"/>
                <a:gd name="connsiteY999" fmla="*/ 1767512 h 2640394"/>
                <a:gd name="connsiteX1000" fmla="*/ 466783 w 2389185"/>
                <a:gd name="connsiteY1000" fmla="*/ 217033 h 2640394"/>
                <a:gd name="connsiteX1001" fmla="*/ 325051 w 2389185"/>
                <a:gd name="connsiteY1001" fmla="*/ 179600 h 2640394"/>
                <a:gd name="connsiteX1002" fmla="*/ 243993 w 2389185"/>
                <a:gd name="connsiteY1002" fmla="*/ 232844 h 2640394"/>
                <a:gd name="connsiteX1003" fmla="*/ 237611 w 2389185"/>
                <a:gd name="connsiteY1003" fmla="*/ 256562 h 2640394"/>
                <a:gd name="connsiteX1004" fmla="*/ 466783 w 2389185"/>
                <a:gd name="connsiteY1004" fmla="*/ 217033 h 2640394"/>
                <a:gd name="connsiteX1005" fmla="*/ 556794 w 2389185"/>
                <a:gd name="connsiteY1005" fmla="*/ 1357652 h 2640394"/>
                <a:gd name="connsiteX1006" fmla="*/ 511931 w 2389185"/>
                <a:gd name="connsiteY1006" fmla="*/ 1381464 h 2640394"/>
                <a:gd name="connsiteX1007" fmla="*/ 482594 w 2389185"/>
                <a:gd name="connsiteY1007" fmla="*/ 1422707 h 2640394"/>
                <a:gd name="connsiteX1008" fmla="*/ 512979 w 2389185"/>
                <a:gd name="connsiteY1008" fmla="*/ 1512909 h 2640394"/>
                <a:gd name="connsiteX1009" fmla="*/ 556985 w 2389185"/>
                <a:gd name="connsiteY1009" fmla="*/ 1544437 h 2640394"/>
                <a:gd name="connsiteX1010" fmla="*/ 552222 w 2389185"/>
                <a:gd name="connsiteY1010" fmla="*/ 1466332 h 2640394"/>
                <a:gd name="connsiteX1011" fmla="*/ 549460 w 2389185"/>
                <a:gd name="connsiteY1011" fmla="*/ 1399847 h 2640394"/>
                <a:gd name="connsiteX1012" fmla="*/ 556794 w 2389185"/>
                <a:gd name="connsiteY1012" fmla="*/ 1357652 h 2640394"/>
                <a:gd name="connsiteX1013" fmla="*/ 459639 w 2389185"/>
                <a:gd name="connsiteY1013" fmla="*/ 1095619 h 2640394"/>
                <a:gd name="connsiteX1014" fmla="*/ 432398 w 2389185"/>
                <a:gd name="connsiteY1014" fmla="*/ 1201918 h 2640394"/>
                <a:gd name="connsiteX1015" fmla="*/ 491453 w 2389185"/>
                <a:gd name="connsiteY1015" fmla="*/ 1260020 h 2640394"/>
                <a:gd name="connsiteX1016" fmla="*/ 459639 w 2389185"/>
                <a:gd name="connsiteY1016" fmla="*/ 1095619 h 2640394"/>
                <a:gd name="connsiteX1017" fmla="*/ 1326700 w 2389185"/>
                <a:gd name="connsiteY1017" fmla="*/ 1006941 h 2640394"/>
                <a:gd name="connsiteX1018" fmla="*/ 1319366 w 2389185"/>
                <a:gd name="connsiteY1018" fmla="*/ 1052280 h 2640394"/>
                <a:gd name="connsiteX1019" fmla="*/ 1408996 w 2389185"/>
                <a:gd name="connsiteY1019" fmla="*/ 1096762 h 2640394"/>
                <a:gd name="connsiteX1020" fmla="*/ 1326700 w 2389185"/>
                <a:gd name="connsiteY1020" fmla="*/ 1006941 h 2640394"/>
                <a:gd name="connsiteX1021" fmla="*/ 1350989 w 2389185"/>
                <a:gd name="connsiteY1021" fmla="*/ 1006751 h 2640394"/>
                <a:gd name="connsiteX1022" fmla="*/ 1348607 w 2389185"/>
                <a:gd name="connsiteY1022" fmla="*/ 1010275 h 2640394"/>
                <a:gd name="connsiteX1023" fmla="*/ 1526820 w 2389185"/>
                <a:gd name="connsiteY1023" fmla="*/ 1145149 h 2640394"/>
                <a:gd name="connsiteX1024" fmla="*/ 1350989 w 2389185"/>
                <a:gd name="connsiteY1024" fmla="*/ 1006751 h 2640394"/>
                <a:gd name="connsiteX1025" fmla="*/ 1146011 w 2389185"/>
                <a:gd name="connsiteY1025" fmla="*/ 2293102 h 2640394"/>
                <a:gd name="connsiteX1026" fmla="*/ 1134581 w 2389185"/>
                <a:gd name="connsiteY1026" fmla="*/ 2338631 h 2640394"/>
                <a:gd name="connsiteX1027" fmla="*/ 1197065 w 2389185"/>
                <a:gd name="connsiteY1027" fmla="*/ 2408450 h 2640394"/>
                <a:gd name="connsiteX1028" fmla="*/ 1146011 w 2389185"/>
                <a:gd name="connsiteY1028" fmla="*/ 2293102 h 2640394"/>
                <a:gd name="connsiteX1029" fmla="*/ 1189159 w 2389185"/>
                <a:gd name="connsiteY1029" fmla="*/ 559266 h 2640394"/>
                <a:gd name="connsiteX1030" fmla="*/ 1216972 w 2389185"/>
                <a:gd name="connsiteY1030" fmla="*/ 542312 h 2640394"/>
                <a:gd name="connsiteX1031" fmla="*/ 1228783 w 2389185"/>
                <a:gd name="connsiteY1031" fmla="*/ 502116 h 2640394"/>
                <a:gd name="connsiteX1032" fmla="*/ 1224401 w 2389185"/>
                <a:gd name="connsiteY1032" fmla="*/ 491543 h 2640394"/>
                <a:gd name="connsiteX1033" fmla="*/ 1213829 w 2389185"/>
                <a:gd name="connsiteY1033" fmla="*/ 495449 h 2640394"/>
                <a:gd name="connsiteX1034" fmla="*/ 1188397 w 2389185"/>
                <a:gd name="connsiteY1034" fmla="*/ 547646 h 2640394"/>
                <a:gd name="connsiteX1035" fmla="*/ 1189159 w 2389185"/>
                <a:gd name="connsiteY1035" fmla="*/ 559266 h 2640394"/>
                <a:gd name="connsiteX1036" fmla="*/ 1100100 w 2389185"/>
                <a:gd name="connsiteY1036" fmla="*/ 568505 h 2640394"/>
                <a:gd name="connsiteX1037" fmla="*/ 1112006 w 2389185"/>
                <a:gd name="connsiteY1037" fmla="*/ 559647 h 2640394"/>
                <a:gd name="connsiteX1038" fmla="*/ 1134009 w 2389185"/>
                <a:gd name="connsiteY1038" fmla="*/ 507355 h 2640394"/>
                <a:gd name="connsiteX1039" fmla="*/ 1130485 w 2389185"/>
                <a:gd name="connsiteY1039" fmla="*/ 491448 h 2640394"/>
                <a:gd name="connsiteX1040" fmla="*/ 1116578 w 2389185"/>
                <a:gd name="connsiteY1040" fmla="*/ 500306 h 2640394"/>
                <a:gd name="connsiteX1041" fmla="*/ 1100100 w 2389185"/>
                <a:gd name="connsiteY1041" fmla="*/ 568505 h 2640394"/>
                <a:gd name="connsiteX1042" fmla="*/ 1173633 w 2389185"/>
                <a:gd name="connsiteY1042" fmla="*/ 622607 h 2640394"/>
                <a:gd name="connsiteX1043" fmla="*/ 1179062 w 2389185"/>
                <a:gd name="connsiteY1043" fmla="*/ 626322 h 2640394"/>
                <a:gd name="connsiteX1044" fmla="*/ 1184968 w 2389185"/>
                <a:gd name="connsiteY1044" fmla="*/ 624893 h 2640394"/>
                <a:gd name="connsiteX1045" fmla="*/ 1220972 w 2389185"/>
                <a:gd name="connsiteY1045" fmla="*/ 568124 h 2640394"/>
                <a:gd name="connsiteX1046" fmla="*/ 1218020 w 2389185"/>
                <a:gd name="connsiteY1046" fmla="*/ 560409 h 2640394"/>
                <a:gd name="connsiteX1047" fmla="*/ 1205351 w 2389185"/>
                <a:gd name="connsiteY1047" fmla="*/ 563648 h 2640394"/>
                <a:gd name="connsiteX1048" fmla="*/ 1173633 w 2389185"/>
                <a:gd name="connsiteY1048" fmla="*/ 622607 h 2640394"/>
                <a:gd name="connsiteX1049" fmla="*/ 1508913 w 2389185"/>
                <a:gd name="connsiteY1049" fmla="*/ 800534 h 2640394"/>
                <a:gd name="connsiteX1050" fmla="*/ 1461765 w 2389185"/>
                <a:gd name="connsiteY1050" fmla="*/ 849969 h 2640394"/>
                <a:gd name="connsiteX1051" fmla="*/ 1508913 w 2389185"/>
                <a:gd name="connsiteY1051" fmla="*/ 800534 h 2640394"/>
                <a:gd name="connsiteX1052" fmla="*/ 1294124 w 2389185"/>
                <a:gd name="connsiteY1052" fmla="*/ 597271 h 2640394"/>
                <a:gd name="connsiteX1053" fmla="*/ 1245356 w 2389185"/>
                <a:gd name="connsiteY1053" fmla="*/ 652897 h 2640394"/>
                <a:gd name="connsiteX1054" fmla="*/ 1292124 w 2389185"/>
                <a:gd name="connsiteY1054" fmla="*/ 628132 h 2640394"/>
                <a:gd name="connsiteX1055" fmla="*/ 1294124 w 2389185"/>
                <a:gd name="connsiteY1055" fmla="*/ 597271 h 2640394"/>
                <a:gd name="connsiteX1056" fmla="*/ 1084574 w 2389185"/>
                <a:gd name="connsiteY1056" fmla="*/ 529834 h 2640394"/>
                <a:gd name="connsiteX1057" fmla="*/ 1060952 w 2389185"/>
                <a:gd name="connsiteY1057" fmla="*/ 596128 h 2640394"/>
                <a:gd name="connsiteX1058" fmla="*/ 1084574 w 2389185"/>
                <a:gd name="connsiteY1058" fmla="*/ 529834 h 2640394"/>
                <a:gd name="connsiteX1059" fmla="*/ 1466241 w 2389185"/>
                <a:gd name="connsiteY1059" fmla="*/ 755481 h 2640394"/>
                <a:gd name="connsiteX1060" fmla="*/ 1469575 w 2389185"/>
                <a:gd name="connsiteY1060" fmla="*/ 758910 h 2640394"/>
                <a:gd name="connsiteX1061" fmla="*/ 1516438 w 2389185"/>
                <a:gd name="connsiteY1061" fmla="*/ 731954 h 2640394"/>
                <a:gd name="connsiteX1062" fmla="*/ 1520438 w 2389185"/>
                <a:gd name="connsiteY1062" fmla="*/ 712047 h 2640394"/>
                <a:gd name="connsiteX1063" fmla="*/ 1500626 w 2389185"/>
                <a:gd name="connsiteY1063" fmla="*/ 715095 h 2640394"/>
                <a:gd name="connsiteX1064" fmla="*/ 1473290 w 2389185"/>
                <a:gd name="connsiteY1064" fmla="*/ 742718 h 2640394"/>
                <a:gd name="connsiteX1065" fmla="*/ 1466241 w 2389185"/>
                <a:gd name="connsiteY1065" fmla="*/ 755481 h 2640394"/>
                <a:gd name="connsiteX1066" fmla="*/ 1372611 w 2389185"/>
                <a:gd name="connsiteY1066" fmla="*/ 713285 h 2640394"/>
                <a:gd name="connsiteX1067" fmla="*/ 1379945 w 2389185"/>
                <a:gd name="connsiteY1067" fmla="*/ 718524 h 2640394"/>
                <a:gd name="connsiteX1068" fmla="*/ 1418711 w 2389185"/>
                <a:gd name="connsiteY1068" fmla="*/ 668042 h 2640394"/>
                <a:gd name="connsiteX1069" fmla="*/ 1415949 w 2389185"/>
                <a:gd name="connsiteY1069" fmla="*/ 656040 h 2640394"/>
                <a:gd name="connsiteX1070" fmla="*/ 1402138 w 2389185"/>
                <a:gd name="connsiteY1070" fmla="*/ 658136 h 2640394"/>
                <a:gd name="connsiteX1071" fmla="*/ 1372611 w 2389185"/>
                <a:gd name="connsiteY1071" fmla="*/ 713285 h 2640394"/>
                <a:gd name="connsiteX1072" fmla="*/ 1001326 w 2389185"/>
                <a:gd name="connsiteY1072" fmla="*/ 700808 h 2640394"/>
                <a:gd name="connsiteX1073" fmla="*/ 1007517 w 2389185"/>
                <a:gd name="connsiteY1073" fmla="*/ 702332 h 2640394"/>
                <a:gd name="connsiteX1074" fmla="*/ 1018947 w 2389185"/>
                <a:gd name="connsiteY1074" fmla="*/ 646991 h 2640394"/>
                <a:gd name="connsiteX1075" fmla="*/ 1001326 w 2389185"/>
                <a:gd name="connsiteY1075" fmla="*/ 700808 h 2640394"/>
                <a:gd name="connsiteX1076" fmla="*/ 1094004 w 2389185"/>
                <a:gd name="connsiteY1076" fmla="*/ 726239 h 2640394"/>
                <a:gd name="connsiteX1077" fmla="*/ 1106958 w 2389185"/>
                <a:gd name="connsiteY1077" fmla="*/ 680234 h 2640394"/>
                <a:gd name="connsiteX1078" fmla="*/ 1099624 w 2389185"/>
                <a:gd name="connsiteY1078" fmla="*/ 666232 h 2640394"/>
                <a:gd name="connsiteX1079" fmla="*/ 1088670 w 2389185"/>
                <a:gd name="connsiteY1079" fmla="*/ 674614 h 2640394"/>
                <a:gd name="connsiteX1080" fmla="*/ 1094004 w 2389185"/>
                <a:gd name="connsiteY1080" fmla="*/ 726239 h 2640394"/>
                <a:gd name="connsiteX1081" fmla="*/ 1346226 w 2389185"/>
                <a:gd name="connsiteY1081" fmla="*/ 610225 h 2640394"/>
                <a:gd name="connsiteX1082" fmla="*/ 1379849 w 2389185"/>
                <a:gd name="connsiteY1082" fmla="*/ 544312 h 2640394"/>
                <a:gd name="connsiteX1083" fmla="*/ 1346226 w 2389185"/>
                <a:gd name="connsiteY1083" fmla="*/ 610225 h 2640394"/>
                <a:gd name="connsiteX1084" fmla="*/ 1116864 w 2389185"/>
                <a:gd name="connsiteY1084" fmla="*/ 603653 h 2640394"/>
                <a:gd name="connsiteX1085" fmla="*/ 1092480 w 2389185"/>
                <a:gd name="connsiteY1085" fmla="*/ 652516 h 2640394"/>
                <a:gd name="connsiteX1086" fmla="*/ 1116864 w 2389185"/>
                <a:gd name="connsiteY1086" fmla="*/ 603653 h 2640394"/>
                <a:gd name="connsiteX1087" fmla="*/ 2272247 w 2389185"/>
                <a:gd name="connsiteY1087" fmla="*/ 750909 h 2640394"/>
                <a:gd name="connsiteX1088" fmla="*/ 2237195 w 2389185"/>
                <a:gd name="connsiteY1088" fmla="*/ 735098 h 2640394"/>
                <a:gd name="connsiteX1089" fmla="*/ 2272247 w 2389185"/>
                <a:gd name="connsiteY1089" fmla="*/ 750909 h 2640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</a:cxnLst>
              <a:rect l="l" t="t" r="r" b="b"/>
              <a:pathLst>
                <a:path w="2389185" h="2640394">
                  <a:moveTo>
                    <a:pt x="1086194" y="154835"/>
                  </a:moveTo>
                  <a:cubicBezTo>
                    <a:pt x="1091813" y="130355"/>
                    <a:pt x="1096481" y="104066"/>
                    <a:pt x="1104196" y="78635"/>
                  </a:cubicBezTo>
                  <a:cubicBezTo>
                    <a:pt x="1110673" y="57394"/>
                    <a:pt x="1120484" y="37106"/>
                    <a:pt x="1129151" y="16532"/>
                  </a:cubicBezTo>
                  <a:cubicBezTo>
                    <a:pt x="1130771" y="12722"/>
                    <a:pt x="1133628" y="8816"/>
                    <a:pt x="1136867" y="6245"/>
                  </a:cubicBezTo>
                  <a:cubicBezTo>
                    <a:pt x="1152869" y="-5947"/>
                    <a:pt x="1196588" y="815"/>
                    <a:pt x="1208876" y="17008"/>
                  </a:cubicBezTo>
                  <a:cubicBezTo>
                    <a:pt x="1213162" y="22628"/>
                    <a:pt x="1216877" y="28914"/>
                    <a:pt x="1222115" y="33486"/>
                  </a:cubicBezTo>
                  <a:cubicBezTo>
                    <a:pt x="1231640" y="42059"/>
                    <a:pt x="1242499" y="45869"/>
                    <a:pt x="1254786" y="37868"/>
                  </a:cubicBezTo>
                  <a:cubicBezTo>
                    <a:pt x="1272026" y="26628"/>
                    <a:pt x="1288600" y="11864"/>
                    <a:pt x="1311269" y="16532"/>
                  </a:cubicBezTo>
                  <a:cubicBezTo>
                    <a:pt x="1340130" y="22342"/>
                    <a:pt x="1365752" y="35296"/>
                    <a:pt x="1387088" y="55965"/>
                  </a:cubicBezTo>
                  <a:cubicBezTo>
                    <a:pt x="1452144" y="119021"/>
                    <a:pt x="1476433" y="197221"/>
                    <a:pt x="1472051" y="285994"/>
                  </a:cubicBezTo>
                  <a:cubicBezTo>
                    <a:pt x="1471861" y="290280"/>
                    <a:pt x="1471385" y="294662"/>
                    <a:pt x="1471004" y="300758"/>
                  </a:cubicBezTo>
                  <a:cubicBezTo>
                    <a:pt x="1517486" y="298376"/>
                    <a:pt x="1551776" y="324189"/>
                    <a:pt x="1585208" y="350288"/>
                  </a:cubicBezTo>
                  <a:cubicBezTo>
                    <a:pt x="1619022" y="376672"/>
                    <a:pt x="1653788" y="400294"/>
                    <a:pt x="1695222" y="412867"/>
                  </a:cubicBezTo>
                  <a:cubicBezTo>
                    <a:pt x="1717320" y="419534"/>
                    <a:pt x="1727321" y="435155"/>
                    <a:pt x="1728845" y="457920"/>
                  </a:cubicBezTo>
                  <a:cubicBezTo>
                    <a:pt x="1729893" y="474875"/>
                    <a:pt x="1725321" y="488305"/>
                    <a:pt x="1709795" y="496115"/>
                  </a:cubicBezTo>
                  <a:cubicBezTo>
                    <a:pt x="1686459" y="507831"/>
                    <a:pt x="1662361" y="518118"/>
                    <a:pt x="1639311" y="530405"/>
                  </a:cubicBezTo>
                  <a:cubicBezTo>
                    <a:pt x="1625785" y="537549"/>
                    <a:pt x="1613593" y="547265"/>
                    <a:pt x="1600734" y="555837"/>
                  </a:cubicBezTo>
                  <a:cubicBezTo>
                    <a:pt x="1601496" y="556980"/>
                    <a:pt x="1602163" y="558028"/>
                    <a:pt x="1602925" y="559171"/>
                  </a:cubicBezTo>
                  <a:cubicBezTo>
                    <a:pt x="1628547" y="550789"/>
                    <a:pt x="1653693" y="540121"/>
                    <a:pt x="1679887" y="534501"/>
                  </a:cubicBezTo>
                  <a:cubicBezTo>
                    <a:pt x="1820095" y="504307"/>
                    <a:pt x="1957065" y="503545"/>
                    <a:pt x="2083747" y="584412"/>
                  </a:cubicBezTo>
                  <a:cubicBezTo>
                    <a:pt x="2113560" y="603462"/>
                    <a:pt x="2142802" y="623465"/>
                    <a:pt x="2172901" y="642038"/>
                  </a:cubicBezTo>
                  <a:cubicBezTo>
                    <a:pt x="2196047" y="656326"/>
                    <a:pt x="2219574" y="670137"/>
                    <a:pt x="2243767" y="682329"/>
                  </a:cubicBezTo>
                  <a:cubicBezTo>
                    <a:pt x="2262626" y="691854"/>
                    <a:pt x="2275390" y="703760"/>
                    <a:pt x="2278629" y="725858"/>
                  </a:cubicBezTo>
                  <a:cubicBezTo>
                    <a:pt x="2279962" y="734717"/>
                    <a:pt x="2288249" y="742337"/>
                    <a:pt x="2292821" y="750909"/>
                  </a:cubicBezTo>
                  <a:cubicBezTo>
                    <a:pt x="2294726" y="754433"/>
                    <a:pt x="2296917" y="759672"/>
                    <a:pt x="2295488" y="762339"/>
                  </a:cubicBezTo>
                  <a:cubicBezTo>
                    <a:pt x="2294154" y="764816"/>
                    <a:pt x="2287963" y="766625"/>
                    <a:pt x="2284534" y="765863"/>
                  </a:cubicBezTo>
                  <a:cubicBezTo>
                    <a:pt x="2271961" y="762911"/>
                    <a:pt x="2259197" y="759767"/>
                    <a:pt x="2247291" y="754814"/>
                  </a:cubicBezTo>
                  <a:cubicBezTo>
                    <a:pt x="2232337" y="748528"/>
                    <a:pt x="2218430" y="746242"/>
                    <a:pt x="2203667" y="755005"/>
                  </a:cubicBezTo>
                  <a:cubicBezTo>
                    <a:pt x="2183379" y="767197"/>
                    <a:pt x="2162709" y="778817"/>
                    <a:pt x="2142135" y="790724"/>
                  </a:cubicBezTo>
                  <a:cubicBezTo>
                    <a:pt x="2142612" y="792152"/>
                    <a:pt x="2143088" y="793486"/>
                    <a:pt x="2143564" y="794915"/>
                  </a:cubicBezTo>
                  <a:cubicBezTo>
                    <a:pt x="2151755" y="793295"/>
                    <a:pt x="2160042" y="792152"/>
                    <a:pt x="2168138" y="790057"/>
                  </a:cubicBezTo>
                  <a:cubicBezTo>
                    <a:pt x="2240529" y="771483"/>
                    <a:pt x="2305775" y="795486"/>
                    <a:pt x="2349495" y="856541"/>
                  </a:cubicBezTo>
                  <a:cubicBezTo>
                    <a:pt x="2368735" y="883402"/>
                    <a:pt x="2379784" y="912834"/>
                    <a:pt x="2381308" y="946076"/>
                  </a:cubicBezTo>
                  <a:cubicBezTo>
                    <a:pt x="2381879" y="958364"/>
                    <a:pt x="2385594" y="970651"/>
                    <a:pt x="2388357" y="982748"/>
                  </a:cubicBezTo>
                  <a:cubicBezTo>
                    <a:pt x="2391214" y="995416"/>
                    <a:pt x="2386737" y="1001036"/>
                    <a:pt x="2374069" y="1005036"/>
                  </a:cubicBezTo>
                  <a:cubicBezTo>
                    <a:pt x="2347780" y="1013323"/>
                    <a:pt x="2321396" y="1022181"/>
                    <a:pt x="2296440" y="1033802"/>
                  </a:cubicBezTo>
                  <a:cubicBezTo>
                    <a:pt x="2255197" y="1053137"/>
                    <a:pt x="2212620" y="1067520"/>
                    <a:pt x="2168043" y="1076093"/>
                  </a:cubicBezTo>
                  <a:cubicBezTo>
                    <a:pt x="2164995" y="1076664"/>
                    <a:pt x="2161947" y="1077426"/>
                    <a:pt x="2156708" y="1078474"/>
                  </a:cubicBezTo>
                  <a:cubicBezTo>
                    <a:pt x="2160900" y="1082665"/>
                    <a:pt x="2163567" y="1085808"/>
                    <a:pt x="2166710" y="1088285"/>
                  </a:cubicBezTo>
                  <a:cubicBezTo>
                    <a:pt x="2179854" y="1098953"/>
                    <a:pt x="2192522" y="1110192"/>
                    <a:pt x="2206334" y="1119812"/>
                  </a:cubicBezTo>
                  <a:cubicBezTo>
                    <a:pt x="2250434" y="1150769"/>
                    <a:pt x="2276057" y="1193536"/>
                    <a:pt x="2289963" y="1244780"/>
                  </a:cubicBezTo>
                  <a:cubicBezTo>
                    <a:pt x="2295869" y="1266783"/>
                    <a:pt x="2304155" y="1288214"/>
                    <a:pt x="2312823" y="1309265"/>
                  </a:cubicBezTo>
                  <a:cubicBezTo>
                    <a:pt x="2325777" y="1340792"/>
                    <a:pt x="2327968" y="1372415"/>
                    <a:pt x="2318348" y="1405086"/>
                  </a:cubicBezTo>
                  <a:cubicBezTo>
                    <a:pt x="2314347" y="1418611"/>
                    <a:pt x="2313300" y="1433090"/>
                    <a:pt x="2308537" y="1446329"/>
                  </a:cubicBezTo>
                  <a:cubicBezTo>
                    <a:pt x="2305775" y="1454045"/>
                    <a:pt x="2297964" y="1465951"/>
                    <a:pt x="2293107" y="1465665"/>
                  </a:cubicBezTo>
                  <a:cubicBezTo>
                    <a:pt x="2284439" y="1465094"/>
                    <a:pt x="2273771" y="1458521"/>
                    <a:pt x="2268437" y="1451187"/>
                  </a:cubicBezTo>
                  <a:cubicBezTo>
                    <a:pt x="2261007" y="1440900"/>
                    <a:pt x="2257007" y="1427756"/>
                    <a:pt x="2252721" y="1415468"/>
                  </a:cubicBezTo>
                  <a:cubicBezTo>
                    <a:pt x="2246815" y="1398323"/>
                    <a:pt x="2235195" y="1387655"/>
                    <a:pt x="2217859" y="1384607"/>
                  </a:cubicBezTo>
                  <a:cubicBezTo>
                    <a:pt x="2188427" y="1379559"/>
                    <a:pt x="2158804" y="1373844"/>
                    <a:pt x="2129086" y="1371653"/>
                  </a:cubicBezTo>
                  <a:cubicBezTo>
                    <a:pt x="2061935" y="1366700"/>
                    <a:pt x="2002975" y="1343745"/>
                    <a:pt x="1952969" y="1298216"/>
                  </a:cubicBezTo>
                  <a:cubicBezTo>
                    <a:pt x="1950587" y="1296025"/>
                    <a:pt x="1948016" y="1294025"/>
                    <a:pt x="1945349" y="1292120"/>
                  </a:cubicBezTo>
                  <a:cubicBezTo>
                    <a:pt x="1944587" y="1291548"/>
                    <a:pt x="1943348" y="1291643"/>
                    <a:pt x="1939157" y="1290977"/>
                  </a:cubicBezTo>
                  <a:cubicBezTo>
                    <a:pt x="1945444" y="1307931"/>
                    <a:pt x="1951064" y="1323457"/>
                    <a:pt x="1956779" y="1338887"/>
                  </a:cubicBezTo>
                  <a:cubicBezTo>
                    <a:pt x="1972400" y="1381178"/>
                    <a:pt x="1994879" y="1421088"/>
                    <a:pt x="1999546" y="1466999"/>
                  </a:cubicBezTo>
                  <a:cubicBezTo>
                    <a:pt x="2005166" y="1521767"/>
                    <a:pt x="2000975" y="1574822"/>
                    <a:pt x="1970685" y="1622923"/>
                  </a:cubicBezTo>
                  <a:cubicBezTo>
                    <a:pt x="1956112" y="1646069"/>
                    <a:pt x="1937348" y="1664738"/>
                    <a:pt x="1910297" y="1672643"/>
                  </a:cubicBezTo>
                  <a:cubicBezTo>
                    <a:pt x="1905725" y="1673977"/>
                    <a:pt x="1900200" y="1672072"/>
                    <a:pt x="1895057" y="1671691"/>
                  </a:cubicBezTo>
                  <a:cubicBezTo>
                    <a:pt x="1895628" y="1667119"/>
                    <a:pt x="1895438" y="1662261"/>
                    <a:pt x="1896866" y="1657975"/>
                  </a:cubicBezTo>
                  <a:cubicBezTo>
                    <a:pt x="1913535" y="1608826"/>
                    <a:pt x="1915916" y="1561296"/>
                    <a:pt x="1893628" y="1511861"/>
                  </a:cubicBezTo>
                  <a:cubicBezTo>
                    <a:pt x="1882198" y="1486430"/>
                    <a:pt x="1879531" y="1456140"/>
                    <a:pt x="1877054" y="1427756"/>
                  </a:cubicBezTo>
                  <a:cubicBezTo>
                    <a:pt x="1874959" y="1403562"/>
                    <a:pt x="1864005" y="1390989"/>
                    <a:pt x="1841907" y="1385274"/>
                  </a:cubicBezTo>
                  <a:cubicBezTo>
                    <a:pt x="1804283" y="1375654"/>
                    <a:pt x="1767517" y="1363557"/>
                    <a:pt x="1735037" y="1341650"/>
                  </a:cubicBezTo>
                  <a:cubicBezTo>
                    <a:pt x="1718463" y="1330505"/>
                    <a:pt x="1702842" y="1317932"/>
                    <a:pt x="1683887" y="1303835"/>
                  </a:cubicBezTo>
                  <a:cubicBezTo>
                    <a:pt x="1688936" y="1316980"/>
                    <a:pt x="1692746" y="1327743"/>
                    <a:pt x="1697127" y="1338221"/>
                  </a:cubicBezTo>
                  <a:cubicBezTo>
                    <a:pt x="1719320" y="1390703"/>
                    <a:pt x="1735227" y="1444901"/>
                    <a:pt x="1743514" y="1501289"/>
                  </a:cubicBezTo>
                  <a:cubicBezTo>
                    <a:pt x="1748276" y="1533674"/>
                    <a:pt x="1744466" y="1565487"/>
                    <a:pt x="1733989" y="1596348"/>
                  </a:cubicBezTo>
                  <a:cubicBezTo>
                    <a:pt x="1722273" y="1630924"/>
                    <a:pt x="1711415" y="1665976"/>
                    <a:pt x="1696651" y="1699218"/>
                  </a:cubicBezTo>
                  <a:cubicBezTo>
                    <a:pt x="1687602" y="1719602"/>
                    <a:pt x="1672934" y="1737699"/>
                    <a:pt x="1659313" y="1755701"/>
                  </a:cubicBezTo>
                  <a:cubicBezTo>
                    <a:pt x="1650169" y="1767798"/>
                    <a:pt x="1638453" y="1777799"/>
                    <a:pt x="1627785" y="1788753"/>
                  </a:cubicBezTo>
                  <a:cubicBezTo>
                    <a:pt x="1614736" y="1802183"/>
                    <a:pt x="1607973" y="1801898"/>
                    <a:pt x="1596829" y="1786943"/>
                  </a:cubicBezTo>
                  <a:cubicBezTo>
                    <a:pt x="1591304" y="1779514"/>
                    <a:pt x="1584732" y="1772370"/>
                    <a:pt x="1581398" y="1763988"/>
                  </a:cubicBezTo>
                  <a:cubicBezTo>
                    <a:pt x="1563206" y="1717982"/>
                    <a:pt x="1528916" y="1684550"/>
                    <a:pt x="1495292" y="1650164"/>
                  </a:cubicBezTo>
                  <a:cubicBezTo>
                    <a:pt x="1455002" y="1608921"/>
                    <a:pt x="1415282" y="1567106"/>
                    <a:pt x="1377182" y="1523768"/>
                  </a:cubicBezTo>
                  <a:cubicBezTo>
                    <a:pt x="1363086" y="1507766"/>
                    <a:pt x="1354608" y="1486906"/>
                    <a:pt x="1341273" y="1464522"/>
                  </a:cubicBezTo>
                  <a:cubicBezTo>
                    <a:pt x="1300411" y="1505384"/>
                    <a:pt x="1259739" y="1545770"/>
                    <a:pt x="1219544" y="1586537"/>
                  </a:cubicBezTo>
                  <a:cubicBezTo>
                    <a:pt x="1200875" y="1605397"/>
                    <a:pt x="1194112" y="1604635"/>
                    <a:pt x="1180491" y="1581680"/>
                  </a:cubicBezTo>
                  <a:cubicBezTo>
                    <a:pt x="1148678" y="1527959"/>
                    <a:pt x="1123722" y="1471666"/>
                    <a:pt x="1109530" y="1410325"/>
                  </a:cubicBezTo>
                  <a:cubicBezTo>
                    <a:pt x="1103910" y="1386036"/>
                    <a:pt x="1089813" y="1363652"/>
                    <a:pt x="1079526" y="1340411"/>
                  </a:cubicBezTo>
                  <a:cubicBezTo>
                    <a:pt x="1077716" y="1340697"/>
                    <a:pt x="1076002" y="1341078"/>
                    <a:pt x="1074192" y="1341364"/>
                  </a:cubicBezTo>
                  <a:cubicBezTo>
                    <a:pt x="1072382" y="1365367"/>
                    <a:pt x="1069715" y="1389275"/>
                    <a:pt x="1068858" y="1413278"/>
                  </a:cubicBezTo>
                  <a:cubicBezTo>
                    <a:pt x="1064381" y="1529673"/>
                    <a:pt x="1075716" y="1645116"/>
                    <a:pt x="1087718" y="1760654"/>
                  </a:cubicBezTo>
                  <a:cubicBezTo>
                    <a:pt x="1088765" y="1770560"/>
                    <a:pt x="1093052" y="1776466"/>
                    <a:pt x="1101243" y="1782848"/>
                  </a:cubicBezTo>
                  <a:cubicBezTo>
                    <a:pt x="1113435" y="1792277"/>
                    <a:pt x="1123341" y="1804946"/>
                    <a:pt x="1133342" y="1817138"/>
                  </a:cubicBezTo>
                  <a:cubicBezTo>
                    <a:pt x="1139438" y="1824567"/>
                    <a:pt x="1143725" y="1833521"/>
                    <a:pt x="1149154" y="1842284"/>
                  </a:cubicBezTo>
                  <a:cubicBezTo>
                    <a:pt x="1153059" y="1841045"/>
                    <a:pt x="1156679" y="1839998"/>
                    <a:pt x="1160203" y="1838950"/>
                  </a:cubicBezTo>
                  <a:cubicBezTo>
                    <a:pt x="1186492" y="1830854"/>
                    <a:pt x="1201160" y="1836950"/>
                    <a:pt x="1213829" y="1861715"/>
                  </a:cubicBezTo>
                  <a:cubicBezTo>
                    <a:pt x="1220496" y="1874764"/>
                    <a:pt x="1226497" y="1888099"/>
                    <a:pt x="1233355" y="1902577"/>
                  </a:cubicBezTo>
                  <a:cubicBezTo>
                    <a:pt x="1255739" y="1892766"/>
                    <a:pt x="1277932" y="1894195"/>
                    <a:pt x="1290505" y="1914864"/>
                  </a:cubicBezTo>
                  <a:cubicBezTo>
                    <a:pt x="1300792" y="1931819"/>
                    <a:pt x="1303649" y="1953250"/>
                    <a:pt x="1310126" y="1973729"/>
                  </a:cubicBezTo>
                  <a:cubicBezTo>
                    <a:pt x="1310793" y="1973633"/>
                    <a:pt x="1312889" y="1973633"/>
                    <a:pt x="1314794" y="1972967"/>
                  </a:cubicBezTo>
                  <a:cubicBezTo>
                    <a:pt x="1346131" y="1963251"/>
                    <a:pt x="1367181" y="1973538"/>
                    <a:pt x="1375277" y="2005447"/>
                  </a:cubicBezTo>
                  <a:cubicBezTo>
                    <a:pt x="1380135" y="2024687"/>
                    <a:pt x="1380802" y="2045071"/>
                    <a:pt x="1383564" y="2066216"/>
                  </a:cubicBezTo>
                  <a:cubicBezTo>
                    <a:pt x="1386231" y="2066597"/>
                    <a:pt x="1389851" y="2067074"/>
                    <a:pt x="1393470" y="2067550"/>
                  </a:cubicBezTo>
                  <a:cubicBezTo>
                    <a:pt x="1415854" y="2070407"/>
                    <a:pt x="1431284" y="2086028"/>
                    <a:pt x="1426046" y="2107745"/>
                  </a:cubicBezTo>
                  <a:cubicBezTo>
                    <a:pt x="1420712" y="2129939"/>
                    <a:pt x="1410044" y="2151370"/>
                    <a:pt x="1398614" y="2171372"/>
                  </a:cubicBezTo>
                  <a:cubicBezTo>
                    <a:pt x="1389851" y="2186803"/>
                    <a:pt x="1377087" y="2200043"/>
                    <a:pt x="1364895" y="2213187"/>
                  </a:cubicBezTo>
                  <a:cubicBezTo>
                    <a:pt x="1347179" y="2232332"/>
                    <a:pt x="1325176" y="2243286"/>
                    <a:pt x="1298315" y="2243096"/>
                  </a:cubicBezTo>
                  <a:cubicBezTo>
                    <a:pt x="1278694" y="2243000"/>
                    <a:pt x="1259072" y="2243096"/>
                    <a:pt x="1239451" y="2243572"/>
                  </a:cubicBezTo>
                  <a:cubicBezTo>
                    <a:pt x="1230974" y="2243762"/>
                    <a:pt x="1222592" y="2244905"/>
                    <a:pt x="1211638" y="2245763"/>
                  </a:cubicBezTo>
                  <a:cubicBezTo>
                    <a:pt x="1216019" y="2256907"/>
                    <a:pt x="1218782" y="2265003"/>
                    <a:pt x="1222401" y="2272718"/>
                  </a:cubicBezTo>
                  <a:cubicBezTo>
                    <a:pt x="1267454" y="2368349"/>
                    <a:pt x="1312698" y="2463885"/>
                    <a:pt x="1357847" y="2559421"/>
                  </a:cubicBezTo>
                  <a:cubicBezTo>
                    <a:pt x="1365562" y="2575709"/>
                    <a:pt x="1372325" y="2591901"/>
                    <a:pt x="1368800" y="2610951"/>
                  </a:cubicBezTo>
                  <a:cubicBezTo>
                    <a:pt x="1365848" y="2626858"/>
                    <a:pt x="1355561" y="2633335"/>
                    <a:pt x="1342035" y="2638383"/>
                  </a:cubicBezTo>
                  <a:cubicBezTo>
                    <a:pt x="1329081" y="2643241"/>
                    <a:pt x="1319937" y="2638955"/>
                    <a:pt x="1311841" y="2629239"/>
                  </a:cubicBezTo>
                  <a:cubicBezTo>
                    <a:pt x="1287552" y="2599902"/>
                    <a:pt x="1263454" y="2570470"/>
                    <a:pt x="1238879" y="2541419"/>
                  </a:cubicBezTo>
                  <a:cubicBezTo>
                    <a:pt x="1226973" y="2527322"/>
                    <a:pt x="1214781" y="2513225"/>
                    <a:pt x="1201732" y="2500271"/>
                  </a:cubicBezTo>
                  <a:cubicBezTo>
                    <a:pt x="1170395" y="2469219"/>
                    <a:pt x="1138962" y="2438263"/>
                    <a:pt x="1106291" y="2408640"/>
                  </a:cubicBezTo>
                  <a:cubicBezTo>
                    <a:pt x="1093623" y="2397115"/>
                    <a:pt x="1078002" y="2388447"/>
                    <a:pt x="1062667" y="2380446"/>
                  </a:cubicBezTo>
                  <a:cubicBezTo>
                    <a:pt x="1049237" y="2373493"/>
                    <a:pt x="1040855" y="2377398"/>
                    <a:pt x="1039712" y="2392543"/>
                  </a:cubicBezTo>
                  <a:cubicBezTo>
                    <a:pt x="1038569" y="2407307"/>
                    <a:pt x="1040474" y="2423023"/>
                    <a:pt x="1044855" y="2437120"/>
                  </a:cubicBezTo>
                  <a:cubicBezTo>
                    <a:pt x="1052951" y="2463313"/>
                    <a:pt x="1055047" y="2489317"/>
                    <a:pt x="1049999" y="2516177"/>
                  </a:cubicBezTo>
                  <a:cubicBezTo>
                    <a:pt x="1041712" y="2559897"/>
                    <a:pt x="1024948" y="2593806"/>
                    <a:pt x="961416" y="2573708"/>
                  </a:cubicBezTo>
                  <a:cubicBezTo>
                    <a:pt x="956654" y="2584948"/>
                    <a:pt x="952177" y="2596473"/>
                    <a:pt x="946938" y="2607617"/>
                  </a:cubicBezTo>
                  <a:cubicBezTo>
                    <a:pt x="931984" y="2639240"/>
                    <a:pt x="900170" y="2643431"/>
                    <a:pt x="876644" y="2618095"/>
                  </a:cubicBezTo>
                  <a:cubicBezTo>
                    <a:pt x="873024" y="2614190"/>
                    <a:pt x="863118" y="2614380"/>
                    <a:pt x="856641" y="2615523"/>
                  </a:cubicBezTo>
                  <a:cubicBezTo>
                    <a:pt x="846640" y="2617238"/>
                    <a:pt x="837210" y="2623143"/>
                    <a:pt x="827209" y="2624191"/>
                  </a:cubicBezTo>
                  <a:cubicBezTo>
                    <a:pt x="811493" y="2625810"/>
                    <a:pt x="798253" y="2618667"/>
                    <a:pt x="789299" y="2605712"/>
                  </a:cubicBezTo>
                  <a:cubicBezTo>
                    <a:pt x="780155" y="2592568"/>
                    <a:pt x="768440" y="2589901"/>
                    <a:pt x="753676" y="2592854"/>
                  </a:cubicBezTo>
                  <a:cubicBezTo>
                    <a:pt x="741960" y="2595235"/>
                    <a:pt x="729959" y="2597235"/>
                    <a:pt x="718052" y="2597616"/>
                  </a:cubicBezTo>
                  <a:cubicBezTo>
                    <a:pt x="693764" y="2598283"/>
                    <a:pt x="679190" y="2585043"/>
                    <a:pt x="676238" y="2561231"/>
                  </a:cubicBezTo>
                  <a:cubicBezTo>
                    <a:pt x="672999" y="2535323"/>
                    <a:pt x="663188" y="2526274"/>
                    <a:pt x="636995" y="2525798"/>
                  </a:cubicBezTo>
                  <a:cubicBezTo>
                    <a:pt x="614801" y="2525417"/>
                    <a:pt x="598037" y="2518082"/>
                    <a:pt x="591275" y="2494365"/>
                  </a:cubicBezTo>
                  <a:cubicBezTo>
                    <a:pt x="589941" y="2489888"/>
                    <a:pt x="581178" y="2485317"/>
                    <a:pt x="575368" y="2484650"/>
                  </a:cubicBezTo>
                  <a:cubicBezTo>
                    <a:pt x="551841" y="2481887"/>
                    <a:pt x="532886" y="2471791"/>
                    <a:pt x="517932" y="2453788"/>
                  </a:cubicBezTo>
                  <a:cubicBezTo>
                    <a:pt x="507264" y="2441025"/>
                    <a:pt x="504502" y="2427404"/>
                    <a:pt x="514694" y="2413498"/>
                  </a:cubicBezTo>
                  <a:cubicBezTo>
                    <a:pt x="522218" y="2403211"/>
                    <a:pt x="517170" y="2398258"/>
                    <a:pt x="508979" y="2392733"/>
                  </a:cubicBezTo>
                  <a:cubicBezTo>
                    <a:pt x="493358" y="2382065"/>
                    <a:pt x="476784" y="2372255"/>
                    <a:pt x="463068" y="2359491"/>
                  </a:cubicBezTo>
                  <a:cubicBezTo>
                    <a:pt x="447352" y="2344918"/>
                    <a:pt x="448114" y="2338822"/>
                    <a:pt x="461354" y="2320534"/>
                  </a:cubicBezTo>
                  <a:cubicBezTo>
                    <a:pt x="455543" y="2316819"/>
                    <a:pt x="449638" y="2313295"/>
                    <a:pt x="444113" y="2309390"/>
                  </a:cubicBezTo>
                  <a:cubicBezTo>
                    <a:pt x="418586" y="2291292"/>
                    <a:pt x="404299" y="2267670"/>
                    <a:pt x="409633" y="2235380"/>
                  </a:cubicBezTo>
                  <a:cubicBezTo>
                    <a:pt x="412014" y="2221093"/>
                    <a:pt x="407061" y="2211377"/>
                    <a:pt x="397536" y="2200519"/>
                  </a:cubicBezTo>
                  <a:cubicBezTo>
                    <a:pt x="376486" y="2176421"/>
                    <a:pt x="356674" y="2150989"/>
                    <a:pt x="338576" y="2124605"/>
                  </a:cubicBezTo>
                  <a:cubicBezTo>
                    <a:pt x="320193" y="2097744"/>
                    <a:pt x="323241" y="2089743"/>
                    <a:pt x="352864" y="2074884"/>
                  </a:cubicBezTo>
                  <a:cubicBezTo>
                    <a:pt x="347530" y="2067931"/>
                    <a:pt x="342291" y="2061263"/>
                    <a:pt x="337148" y="2054596"/>
                  </a:cubicBezTo>
                  <a:cubicBezTo>
                    <a:pt x="319622" y="2031926"/>
                    <a:pt x="305715" y="2007638"/>
                    <a:pt x="301715" y="1978491"/>
                  </a:cubicBezTo>
                  <a:cubicBezTo>
                    <a:pt x="300095" y="1966680"/>
                    <a:pt x="296476" y="1955060"/>
                    <a:pt x="292856" y="1943630"/>
                  </a:cubicBezTo>
                  <a:cubicBezTo>
                    <a:pt x="284284" y="1916769"/>
                    <a:pt x="285617" y="1911911"/>
                    <a:pt x="308096" y="1896100"/>
                  </a:cubicBezTo>
                  <a:cubicBezTo>
                    <a:pt x="328575" y="1881622"/>
                    <a:pt x="326575" y="1882860"/>
                    <a:pt x="313716" y="1862477"/>
                  </a:cubicBezTo>
                  <a:cubicBezTo>
                    <a:pt x="305144" y="1848951"/>
                    <a:pt x="302667" y="1831425"/>
                    <a:pt x="298571" y="1815328"/>
                  </a:cubicBezTo>
                  <a:cubicBezTo>
                    <a:pt x="296095" y="1805422"/>
                    <a:pt x="296952" y="1794659"/>
                    <a:pt x="294285" y="1784753"/>
                  </a:cubicBezTo>
                  <a:cubicBezTo>
                    <a:pt x="289427" y="1766941"/>
                    <a:pt x="290285" y="1764655"/>
                    <a:pt x="309049" y="1761035"/>
                  </a:cubicBezTo>
                  <a:cubicBezTo>
                    <a:pt x="341148" y="1754844"/>
                    <a:pt x="373247" y="1748653"/>
                    <a:pt x="405347" y="1742366"/>
                  </a:cubicBezTo>
                  <a:cubicBezTo>
                    <a:pt x="407918" y="1741890"/>
                    <a:pt x="410490" y="1740938"/>
                    <a:pt x="412871" y="1740271"/>
                  </a:cubicBezTo>
                  <a:cubicBezTo>
                    <a:pt x="411443" y="1712267"/>
                    <a:pt x="419444" y="1703885"/>
                    <a:pt x="448019" y="1706171"/>
                  </a:cubicBezTo>
                  <a:cubicBezTo>
                    <a:pt x="482118" y="1708934"/>
                    <a:pt x="516027" y="1713506"/>
                    <a:pt x="550793" y="1717411"/>
                  </a:cubicBezTo>
                  <a:cubicBezTo>
                    <a:pt x="551174" y="1713982"/>
                    <a:pt x="551936" y="1710267"/>
                    <a:pt x="551936" y="1706552"/>
                  </a:cubicBezTo>
                  <a:cubicBezTo>
                    <a:pt x="552127" y="1685597"/>
                    <a:pt x="553556" y="1683597"/>
                    <a:pt x="574415" y="1683407"/>
                  </a:cubicBezTo>
                  <a:cubicBezTo>
                    <a:pt x="612896" y="1682930"/>
                    <a:pt x="650520" y="1687407"/>
                    <a:pt x="684810" y="1709981"/>
                  </a:cubicBezTo>
                  <a:cubicBezTo>
                    <a:pt x="686239" y="1705028"/>
                    <a:pt x="687191" y="1701980"/>
                    <a:pt x="687858" y="1698932"/>
                  </a:cubicBezTo>
                  <a:cubicBezTo>
                    <a:pt x="692335" y="1678739"/>
                    <a:pt x="696335" y="1676072"/>
                    <a:pt x="715576" y="1682645"/>
                  </a:cubicBezTo>
                  <a:cubicBezTo>
                    <a:pt x="749866" y="1694360"/>
                    <a:pt x="783965" y="1706648"/>
                    <a:pt x="819208" y="1719030"/>
                  </a:cubicBezTo>
                  <a:cubicBezTo>
                    <a:pt x="836162" y="1694075"/>
                    <a:pt x="844544" y="1690931"/>
                    <a:pt x="876739" y="1706267"/>
                  </a:cubicBezTo>
                  <a:cubicBezTo>
                    <a:pt x="895789" y="1715315"/>
                    <a:pt x="912934" y="1728269"/>
                    <a:pt x="931317" y="1738747"/>
                  </a:cubicBezTo>
                  <a:cubicBezTo>
                    <a:pt x="935603" y="1741223"/>
                    <a:pt x="943795" y="1743414"/>
                    <a:pt x="946176" y="1741319"/>
                  </a:cubicBezTo>
                  <a:cubicBezTo>
                    <a:pt x="958273" y="1730270"/>
                    <a:pt x="968846" y="1734461"/>
                    <a:pt x="980180" y="1741795"/>
                  </a:cubicBezTo>
                  <a:cubicBezTo>
                    <a:pt x="986753" y="1746081"/>
                    <a:pt x="993992" y="1749510"/>
                    <a:pt x="1001897" y="1753796"/>
                  </a:cubicBezTo>
                  <a:cubicBezTo>
                    <a:pt x="999897" y="1729508"/>
                    <a:pt x="997421" y="1707600"/>
                    <a:pt x="996278" y="1685693"/>
                  </a:cubicBezTo>
                  <a:cubicBezTo>
                    <a:pt x="990848" y="1581584"/>
                    <a:pt x="994277" y="1477952"/>
                    <a:pt x="1007803" y="1374320"/>
                  </a:cubicBezTo>
                  <a:cubicBezTo>
                    <a:pt x="1015899" y="1312408"/>
                    <a:pt x="1013708" y="1249162"/>
                    <a:pt x="1019804" y="1186868"/>
                  </a:cubicBezTo>
                  <a:cubicBezTo>
                    <a:pt x="1022567" y="1158484"/>
                    <a:pt x="1008660" y="1136767"/>
                    <a:pt x="1003136" y="1110192"/>
                  </a:cubicBezTo>
                  <a:cubicBezTo>
                    <a:pt x="1001040" y="1113145"/>
                    <a:pt x="999611" y="1114288"/>
                    <a:pt x="999421" y="1115717"/>
                  </a:cubicBezTo>
                  <a:cubicBezTo>
                    <a:pt x="991420" y="1171819"/>
                    <a:pt x="955796" y="1207633"/>
                    <a:pt x="911219" y="1237351"/>
                  </a:cubicBezTo>
                  <a:cubicBezTo>
                    <a:pt x="856070" y="1274022"/>
                    <a:pt x="794062" y="1291929"/>
                    <a:pt x="729959" y="1304216"/>
                  </a:cubicBezTo>
                  <a:cubicBezTo>
                    <a:pt x="697859" y="1310408"/>
                    <a:pt x="665379" y="1315265"/>
                    <a:pt x="633947" y="1323933"/>
                  </a:cubicBezTo>
                  <a:cubicBezTo>
                    <a:pt x="613754" y="1329458"/>
                    <a:pt x="595085" y="1340507"/>
                    <a:pt x="576035" y="1349651"/>
                  </a:cubicBezTo>
                  <a:cubicBezTo>
                    <a:pt x="573272" y="1350984"/>
                    <a:pt x="570986" y="1355270"/>
                    <a:pt x="570320" y="1358509"/>
                  </a:cubicBezTo>
                  <a:cubicBezTo>
                    <a:pt x="562319" y="1396228"/>
                    <a:pt x="559747" y="1433852"/>
                    <a:pt x="568986" y="1471856"/>
                  </a:cubicBezTo>
                  <a:cubicBezTo>
                    <a:pt x="571939" y="1483763"/>
                    <a:pt x="571558" y="1496621"/>
                    <a:pt x="572034" y="1509004"/>
                  </a:cubicBezTo>
                  <a:cubicBezTo>
                    <a:pt x="572701" y="1526339"/>
                    <a:pt x="572796" y="1543675"/>
                    <a:pt x="572987" y="1561010"/>
                  </a:cubicBezTo>
                  <a:cubicBezTo>
                    <a:pt x="573082" y="1565963"/>
                    <a:pt x="572606" y="1571011"/>
                    <a:pt x="572225" y="1580346"/>
                  </a:cubicBezTo>
                  <a:cubicBezTo>
                    <a:pt x="531648" y="1538722"/>
                    <a:pt x="477546" y="1516719"/>
                    <a:pt x="463640" y="1456140"/>
                  </a:cubicBezTo>
                  <a:cubicBezTo>
                    <a:pt x="453162" y="1410325"/>
                    <a:pt x="460401" y="1370701"/>
                    <a:pt x="490214" y="1335363"/>
                  </a:cubicBezTo>
                  <a:cubicBezTo>
                    <a:pt x="523552" y="1295739"/>
                    <a:pt x="558890" y="1257734"/>
                    <a:pt x="591179" y="1217348"/>
                  </a:cubicBezTo>
                  <a:cubicBezTo>
                    <a:pt x="606134" y="1198584"/>
                    <a:pt x="617659" y="1176391"/>
                    <a:pt x="627755" y="1154483"/>
                  </a:cubicBezTo>
                  <a:cubicBezTo>
                    <a:pt x="638614" y="1130766"/>
                    <a:pt x="646043" y="1105525"/>
                    <a:pt x="654997" y="1080950"/>
                  </a:cubicBezTo>
                  <a:cubicBezTo>
                    <a:pt x="673666" y="1029706"/>
                    <a:pt x="697383" y="981795"/>
                    <a:pt x="742722" y="947791"/>
                  </a:cubicBezTo>
                  <a:cubicBezTo>
                    <a:pt x="742151" y="946457"/>
                    <a:pt x="741579" y="945219"/>
                    <a:pt x="740912" y="943886"/>
                  </a:cubicBezTo>
                  <a:cubicBezTo>
                    <a:pt x="708908" y="948267"/>
                    <a:pt x="676619" y="950839"/>
                    <a:pt x="645091" y="957316"/>
                  </a:cubicBezTo>
                  <a:cubicBezTo>
                    <a:pt x="595085" y="967698"/>
                    <a:pt x="548984" y="985796"/>
                    <a:pt x="509550" y="1021419"/>
                  </a:cubicBezTo>
                  <a:cubicBezTo>
                    <a:pt x="466402" y="1060376"/>
                    <a:pt x="467164" y="1128575"/>
                    <a:pt x="483356" y="1167914"/>
                  </a:cubicBezTo>
                  <a:cubicBezTo>
                    <a:pt x="487643" y="1178391"/>
                    <a:pt x="489929" y="1189726"/>
                    <a:pt x="493643" y="1200489"/>
                  </a:cubicBezTo>
                  <a:cubicBezTo>
                    <a:pt x="501835" y="1223921"/>
                    <a:pt x="510503" y="1247257"/>
                    <a:pt x="518885" y="1270688"/>
                  </a:cubicBezTo>
                  <a:cubicBezTo>
                    <a:pt x="520123" y="1274117"/>
                    <a:pt x="521266" y="1277546"/>
                    <a:pt x="523838" y="1285261"/>
                  </a:cubicBezTo>
                  <a:cubicBezTo>
                    <a:pt x="512789" y="1282880"/>
                    <a:pt x="504692" y="1281547"/>
                    <a:pt x="496882" y="1279451"/>
                  </a:cubicBezTo>
                  <a:cubicBezTo>
                    <a:pt x="450114" y="1266688"/>
                    <a:pt x="414395" y="1230112"/>
                    <a:pt x="413729" y="1189535"/>
                  </a:cubicBezTo>
                  <a:cubicBezTo>
                    <a:pt x="413252" y="1160389"/>
                    <a:pt x="416396" y="1130766"/>
                    <a:pt x="421444" y="1101905"/>
                  </a:cubicBezTo>
                  <a:cubicBezTo>
                    <a:pt x="425635" y="1078474"/>
                    <a:pt x="436017" y="1056281"/>
                    <a:pt x="442018" y="1033135"/>
                  </a:cubicBezTo>
                  <a:cubicBezTo>
                    <a:pt x="449828" y="1002655"/>
                    <a:pt x="456686" y="971889"/>
                    <a:pt x="462782" y="941028"/>
                  </a:cubicBezTo>
                  <a:cubicBezTo>
                    <a:pt x="467164" y="919216"/>
                    <a:pt x="468593" y="896737"/>
                    <a:pt x="473165" y="874925"/>
                  </a:cubicBezTo>
                  <a:cubicBezTo>
                    <a:pt x="480880" y="838253"/>
                    <a:pt x="488690" y="801487"/>
                    <a:pt x="499073" y="765482"/>
                  </a:cubicBezTo>
                  <a:cubicBezTo>
                    <a:pt x="503549" y="749861"/>
                    <a:pt x="511836" y="733383"/>
                    <a:pt x="523076" y="722048"/>
                  </a:cubicBezTo>
                  <a:cubicBezTo>
                    <a:pt x="542888" y="702236"/>
                    <a:pt x="566319" y="686139"/>
                    <a:pt x="588703" y="668137"/>
                  </a:cubicBezTo>
                  <a:cubicBezTo>
                    <a:pt x="587941" y="667661"/>
                    <a:pt x="584893" y="664803"/>
                    <a:pt x="581178" y="663470"/>
                  </a:cubicBezTo>
                  <a:cubicBezTo>
                    <a:pt x="504883" y="636038"/>
                    <a:pt x="429540" y="605081"/>
                    <a:pt x="351721" y="582698"/>
                  </a:cubicBezTo>
                  <a:cubicBezTo>
                    <a:pt x="291142" y="565267"/>
                    <a:pt x="227229" y="568791"/>
                    <a:pt x="165221" y="582031"/>
                  </a:cubicBezTo>
                  <a:cubicBezTo>
                    <a:pt x="116263" y="592508"/>
                    <a:pt x="67971" y="605653"/>
                    <a:pt x="19203" y="617083"/>
                  </a:cubicBezTo>
                  <a:cubicBezTo>
                    <a:pt x="13964" y="618321"/>
                    <a:pt x="5106" y="618416"/>
                    <a:pt x="2820" y="615368"/>
                  </a:cubicBezTo>
                  <a:cubicBezTo>
                    <a:pt x="-323" y="611177"/>
                    <a:pt x="-704" y="602891"/>
                    <a:pt x="1010" y="597366"/>
                  </a:cubicBezTo>
                  <a:cubicBezTo>
                    <a:pt x="20822" y="535644"/>
                    <a:pt x="57208" y="488781"/>
                    <a:pt x="113024" y="452300"/>
                  </a:cubicBezTo>
                  <a:cubicBezTo>
                    <a:pt x="193415" y="399818"/>
                    <a:pt x="281045" y="390102"/>
                    <a:pt x="372485" y="390102"/>
                  </a:cubicBezTo>
                  <a:cubicBezTo>
                    <a:pt x="414300" y="390102"/>
                    <a:pt x="454686" y="398103"/>
                    <a:pt x="494691" y="409724"/>
                  </a:cubicBezTo>
                  <a:cubicBezTo>
                    <a:pt x="547174" y="424964"/>
                    <a:pt x="600323" y="437727"/>
                    <a:pt x="655473" y="434774"/>
                  </a:cubicBezTo>
                  <a:cubicBezTo>
                    <a:pt x="682524" y="433346"/>
                    <a:pt x="709385" y="426773"/>
                    <a:pt x="737960" y="441347"/>
                  </a:cubicBezTo>
                  <a:cubicBezTo>
                    <a:pt x="680429" y="367147"/>
                    <a:pt x="633566" y="287518"/>
                    <a:pt x="546317" y="248084"/>
                  </a:cubicBezTo>
                  <a:cubicBezTo>
                    <a:pt x="515265" y="234083"/>
                    <a:pt x="483642" y="228939"/>
                    <a:pt x="449447" y="235321"/>
                  </a:cubicBezTo>
                  <a:cubicBezTo>
                    <a:pt x="399155" y="244751"/>
                    <a:pt x="348197" y="251037"/>
                    <a:pt x="297809" y="260086"/>
                  </a:cubicBezTo>
                  <a:cubicBezTo>
                    <a:pt x="277616" y="263705"/>
                    <a:pt x="257995" y="270659"/>
                    <a:pt x="238373" y="277136"/>
                  </a:cubicBezTo>
                  <a:cubicBezTo>
                    <a:pt x="226467" y="281041"/>
                    <a:pt x="222181" y="278755"/>
                    <a:pt x="222467" y="266087"/>
                  </a:cubicBezTo>
                  <a:cubicBezTo>
                    <a:pt x="223610" y="216747"/>
                    <a:pt x="266377" y="169122"/>
                    <a:pt x="316859" y="165312"/>
                  </a:cubicBezTo>
                  <a:cubicBezTo>
                    <a:pt x="354197" y="162455"/>
                    <a:pt x="392107" y="166836"/>
                    <a:pt x="429445" y="163502"/>
                  </a:cubicBezTo>
                  <a:cubicBezTo>
                    <a:pt x="463925" y="160359"/>
                    <a:pt x="497739" y="150644"/>
                    <a:pt x="531934" y="144738"/>
                  </a:cubicBezTo>
                  <a:cubicBezTo>
                    <a:pt x="604610" y="132165"/>
                    <a:pt x="676523" y="130070"/>
                    <a:pt x="741865" y="172075"/>
                  </a:cubicBezTo>
                  <a:cubicBezTo>
                    <a:pt x="769678" y="189982"/>
                    <a:pt x="795681" y="210746"/>
                    <a:pt x="824351" y="231511"/>
                  </a:cubicBezTo>
                  <a:cubicBezTo>
                    <a:pt x="821970" y="226939"/>
                    <a:pt x="820541" y="223510"/>
                    <a:pt x="818541" y="220557"/>
                  </a:cubicBezTo>
                  <a:cubicBezTo>
                    <a:pt x="793395" y="182743"/>
                    <a:pt x="759010" y="157692"/>
                    <a:pt x="715481" y="144357"/>
                  </a:cubicBezTo>
                  <a:cubicBezTo>
                    <a:pt x="708432" y="142166"/>
                    <a:pt x="697002" y="135499"/>
                    <a:pt x="697383" y="131879"/>
                  </a:cubicBezTo>
                  <a:cubicBezTo>
                    <a:pt x="698145" y="124450"/>
                    <a:pt x="704908" y="117211"/>
                    <a:pt x="710432" y="110924"/>
                  </a:cubicBezTo>
                  <a:cubicBezTo>
                    <a:pt x="713861" y="107114"/>
                    <a:pt x="719291" y="103876"/>
                    <a:pt x="724339" y="102923"/>
                  </a:cubicBezTo>
                  <a:cubicBezTo>
                    <a:pt x="751009" y="97780"/>
                    <a:pt x="772821" y="82159"/>
                    <a:pt x="796824" y="71396"/>
                  </a:cubicBezTo>
                  <a:cubicBezTo>
                    <a:pt x="885883" y="31772"/>
                    <a:pt x="974942" y="29295"/>
                    <a:pt x="1052951" y="106543"/>
                  </a:cubicBezTo>
                  <a:cubicBezTo>
                    <a:pt x="1066763" y="120926"/>
                    <a:pt x="1075526" y="139214"/>
                    <a:pt x="1086194" y="154835"/>
                  </a:cubicBezTo>
                  <a:close/>
                  <a:moveTo>
                    <a:pt x="1176776" y="539740"/>
                  </a:moveTo>
                  <a:cubicBezTo>
                    <a:pt x="1179443" y="534406"/>
                    <a:pt x="1181729" y="528881"/>
                    <a:pt x="1184682" y="523643"/>
                  </a:cubicBezTo>
                  <a:cubicBezTo>
                    <a:pt x="1191921" y="510974"/>
                    <a:pt x="1198208" y="497449"/>
                    <a:pt x="1207352" y="486305"/>
                  </a:cubicBezTo>
                  <a:cubicBezTo>
                    <a:pt x="1211257" y="481542"/>
                    <a:pt x="1223068" y="478780"/>
                    <a:pt x="1228497" y="481256"/>
                  </a:cubicBezTo>
                  <a:cubicBezTo>
                    <a:pt x="1234022" y="483828"/>
                    <a:pt x="1239832" y="494306"/>
                    <a:pt x="1239070" y="500497"/>
                  </a:cubicBezTo>
                  <a:cubicBezTo>
                    <a:pt x="1237355" y="514213"/>
                    <a:pt x="1231640" y="527453"/>
                    <a:pt x="1227449" y="540883"/>
                  </a:cubicBezTo>
                  <a:cubicBezTo>
                    <a:pt x="1226306" y="544502"/>
                    <a:pt x="1224687" y="547931"/>
                    <a:pt x="1223258" y="551456"/>
                  </a:cubicBezTo>
                  <a:cubicBezTo>
                    <a:pt x="1225068" y="552408"/>
                    <a:pt x="1226878" y="553265"/>
                    <a:pt x="1228688" y="554218"/>
                  </a:cubicBezTo>
                  <a:cubicBezTo>
                    <a:pt x="1265645" y="508784"/>
                    <a:pt x="1284028" y="452396"/>
                    <a:pt x="1313746" y="402580"/>
                  </a:cubicBezTo>
                  <a:cubicBezTo>
                    <a:pt x="1297363" y="460397"/>
                    <a:pt x="1270979" y="513165"/>
                    <a:pt x="1235736" y="562124"/>
                  </a:cubicBezTo>
                  <a:cubicBezTo>
                    <a:pt x="1254977" y="558314"/>
                    <a:pt x="1255834" y="559742"/>
                    <a:pt x="1255644" y="595366"/>
                  </a:cubicBezTo>
                  <a:cubicBezTo>
                    <a:pt x="1278789" y="575363"/>
                    <a:pt x="1304030" y="558980"/>
                    <a:pt x="1322223" y="536692"/>
                  </a:cubicBezTo>
                  <a:cubicBezTo>
                    <a:pt x="1356227" y="494972"/>
                    <a:pt x="1389660" y="452015"/>
                    <a:pt x="1416806" y="405818"/>
                  </a:cubicBezTo>
                  <a:cubicBezTo>
                    <a:pt x="1469099" y="316760"/>
                    <a:pt x="1471766" y="223510"/>
                    <a:pt x="1424141" y="131022"/>
                  </a:cubicBezTo>
                  <a:cubicBezTo>
                    <a:pt x="1401947" y="87969"/>
                    <a:pt x="1371086" y="51965"/>
                    <a:pt x="1322795" y="36534"/>
                  </a:cubicBezTo>
                  <a:cubicBezTo>
                    <a:pt x="1311841" y="33010"/>
                    <a:pt x="1297744" y="33391"/>
                    <a:pt x="1286790" y="37201"/>
                  </a:cubicBezTo>
                  <a:cubicBezTo>
                    <a:pt x="1273455" y="41868"/>
                    <a:pt x="1261930" y="51965"/>
                    <a:pt x="1249833" y="59585"/>
                  </a:cubicBezTo>
                  <a:cubicBezTo>
                    <a:pt x="1304602" y="138737"/>
                    <a:pt x="1316127" y="225224"/>
                    <a:pt x="1301363" y="316855"/>
                  </a:cubicBezTo>
                  <a:cubicBezTo>
                    <a:pt x="1299077" y="315712"/>
                    <a:pt x="1298411" y="314093"/>
                    <a:pt x="1298315" y="312569"/>
                  </a:cubicBezTo>
                  <a:cubicBezTo>
                    <a:pt x="1298220" y="308759"/>
                    <a:pt x="1298411" y="304949"/>
                    <a:pt x="1298315" y="301139"/>
                  </a:cubicBezTo>
                  <a:cubicBezTo>
                    <a:pt x="1297363" y="249323"/>
                    <a:pt x="1296125" y="197602"/>
                    <a:pt x="1280313" y="147500"/>
                  </a:cubicBezTo>
                  <a:cubicBezTo>
                    <a:pt x="1270883" y="117592"/>
                    <a:pt x="1259168" y="89017"/>
                    <a:pt x="1236784" y="66252"/>
                  </a:cubicBezTo>
                  <a:cubicBezTo>
                    <a:pt x="1222877" y="52060"/>
                    <a:pt x="1208399" y="38439"/>
                    <a:pt x="1194398" y="24247"/>
                  </a:cubicBezTo>
                  <a:cubicBezTo>
                    <a:pt x="1183539" y="13198"/>
                    <a:pt x="1148297" y="13103"/>
                    <a:pt x="1142772" y="25009"/>
                  </a:cubicBezTo>
                  <a:cubicBezTo>
                    <a:pt x="1134962" y="41773"/>
                    <a:pt x="1125437" y="58537"/>
                    <a:pt x="1121817" y="76253"/>
                  </a:cubicBezTo>
                  <a:cubicBezTo>
                    <a:pt x="1108673" y="140738"/>
                    <a:pt x="1089623" y="205412"/>
                    <a:pt x="1088099" y="270373"/>
                  </a:cubicBezTo>
                  <a:cubicBezTo>
                    <a:pt x="1086479" y="340858"/>
                    <a:pt x="1101910" y="411724"/>
                    <a:pt x="1109816" y="482590"/>
                  </a:cubicBezTo>
                  <a:cubicBezTo>
                    <a:pt x="1142201" y="476970"/>
                    <a:pt x="1152678" y="487638"/>
                    <a:pt x="1144010" y="514403"/>
                  </a:cubicBezTo>
                  <a:cubicBezTo>
                    <a:pt x="1141534" y="522119"/>
                    <a:pt x="1137057" y="529167"/>
                    <a:pt x="1133628" y="536501"/>
                  </a:cubicBezTo>
                  <a:cubicBezTo>
                    <a:pt x="1129342" y="545550"/>
                    <a:pt x="1125151" y="554694"/>
                    <a:pt x="1120960" y="563838"/>
                  </a:cubicBezTo>
                  <a:cubicBezTo>
                    <a:pt x="1122674" y="564791"/>
                    <a:pt x="1124389" y="565838"/>
                    <a:pt x="1126103" y="566791"/>
                  </a:cubicBezTo>
                  <a:cubicBezTo>
                    <a:pt x="1127818" y="564029"/>
                    <a:pt x="1128961" y="560504"/>
                    <a:pt x="1131342" y="558695"/>
                  </a:cubicBezTo>
                  <a:cubicBezTo>
                    <a:pt x="1137152" y="554408"/>
                    <a:pt x="1143534" y="550884"/>
                    <a:pt x="1149725" y="547074"/>
                  </a:cubicBezTo>
                  <a:cubicBezTo>
                    <a:pt x="1153250" y="553361"/>
                    <a:pt x="1157631" y="559266"/>
                    <a:pt x="1159917" y="566029"/>
                  </a:cubicBezTo>
                  <a:cubicBezTo>
                    <a:pt x="1162394" y="573268"/>
                    <a:pt x="1162870" y="581174"/>
                    <a:pt x="1164203" y="588698"/>
                  </a:cubicBezTo>
                  <a:cubicBezTo>
                    <a:pt x="1165823" y="589175"/>
                    <a:pt x="1167442" y="589651"/>
                    <a:pt x="1169156" y="590127"/>
                  </a:cubicBezTo>
                  <a:cubicBezTo>
                    <a:pt x="1173728" y="582698"/>
                    <a:pt x="1180967" y="575649"/>
                    <a:pt x="1182015" y="567743"/>
                  </a:cubicBezTo>
                  <a:cubicBezTo>
                    <a:pt x="1183253" y="558314"/>
                    <a:pt x="1179158" y="548217"/>
                    <a:pt x="1177348" y="538311"/>
                  </a:cubicBezTo>
                  <a:lnTo>
                    <a:pt x="1176776" y="539740"/>
                  </a:lnTo>
                  <a:close/>
                  <a:moveTo>
                    <a:pt x="780632" y="2575232"/>
                  </a:moveTo>
                  <a:cubicBezTo>
                    <a:pt x="788633" y="2583900"/>
                    <a:pt x="794729" y="2590663"/>
                    <a:pt x="801015" y="2597330"/>
                  </a:cubicBezTo>
                  <a:cubicBezTo>
                    <a:pt x="811778" y="2608951"/>
                    <a:pt x="824256" y="2612761"/>
                    <a:pt x="839401" y="2606188"/>
                  </a:cubicBezTo>
                  <a:cubicBezTo>
                    <a:pt x="846354" y="2603141"/>
                    <a:pt x="853784" y="2598283"/>
                    <a:pt x="860737" y="2598664"/>
                  </a:cubicBezTo>
                  <a:cubicBezTo>
                    <a:pt x="870167" y="2599235"/>
                    <a:pt x="882073" y="2601426"/>
                    <a:pt x="887978" y="2607617"/>
                  </a:cubicBezTo>
                  <a:cubicBezTo>
                    <a:pt x="904457" y="2624858"/>
                    <a:pt x="924554" y="2623429"/>
                    <a:pt x="935603" y="2601617"/>
                  </a:cubicBezTo>
                  <a:cubicBezTo>
                    <a:pt x="939318" y="2594282"/>
                    <a:pt x="942938" y="2586948"/>
                    <a:pt x="946081" y="2579423"/>
                  </a:cubicBezTo>
                  <a:cubicBezTo>
                    <a:pt x="952558" y="2563802"/>
                    <a:pt x="963797" y="2558945"/>
                    <a:pt x="980180" y="2562088"/>
                  </a:cubicBezTo>
                  <a:cubicBezTo>
                    <a:pt x="1010470" y="2567898"/>
                    <a:pt x="1021995" y="2560373"/>
                    <a:pt x="1030568" y="2530655"/>
                  </a:cubicBezTo>
                  <a:cubicBezTo>
                    <a:pt x="1039902" y="2498270"/>
                    <a:pt x="1037902" y="2466647"/>
                    <a:pt x="1028377" y="2434167"/>
                  </a:cubicBezTo>
                  <a:cubicBezTo>
                    <a:pt x="1023805" y="2418546"/>
                    <a:pt x="1024662" y="2399496"/>
                    <a:pt x="1028853" y="2383494"/>
                  </a:cubicBezTo>
                  <a:cubicBezTo>
                    <a:pt x="1034092" y="2363301"/>
                    <a:pt x="1049522" y="2358158"/>
                    <a:pt x="1068572" y="2366349"/>
                  </a:cubicBezTo>
                  <a:cubicBezTo>
                    <a:pt x="1078574" y="2370635"/>
                    <a:pt x="1089242" y="2374826"/>
                    <a:pt x="1097147" y="2381875"/>
                  </a:cubicBezTo>
                  <a:cubicBezTo>
                    <a:pt x="1124770" y="2406449"/>
                    <a:pt x="1151249" y="2432357"/>
                    <a:pt x="1178205" y="2457694"/>
                  </a:cubicBezTo>
                  <a:cubicBezTo>
                    <a:pt x="1194112" y="2472648"/>
                    <a:pt x="1211543" y="2486174"/>
                    <a:pt x="1225640" y="2502652"/>
                  </a:cubicBezTo>
                  <a:cubicBezTo>
                    <a:pt x="1257644" y="2539704"/>
                    <a:pt x="1287743" y="2578280"/>
                    <a:pt x="1319461" y="2615523"/>
                  </a:cubicBezTo>
                  <a:cubicBezTo>
                    <a:pt x="1323557" y="2620286"/>
                    <a:pt x="1334511" y="2623524"/>
                    <a:pt x="1340035" y="2621429"/>
                  </a:cubicBezTo>
                  <a:cubicBezTo>
                    <a:pt x="1345750" y="2619238"/>
                    <a:pt x="1351846" y="2609808"/>
                    <a:pt x="1351941" y="2603426"/>
                  </a:cubicBezTo>
                  <a:cubicBezTo>
                    <a:pt x="1352036" y="2592377"/>
                    <a:pt x="1349560" y="2580471"/>
                    <a:pt x="1344893" y="2570375"/>
                  </a:cubicBezTo>
                  <a:cubicBezTo>
                    <a:pt x="1319080" y="2514653"/>
                    <a:pt x="1291553" y="2459599"/>
                    <a:pt x="1265930" y="2403782"/>
                  </a:cubicBezTo>
                  <a:cubicBezTo>
                    <a:pt x="1245261" y="2358729"/>
                    <a:pt x="1226402" y="2312914"/>
                    <a:pt x="1206685" y="2267480"/>
                  </a:cubicBezTo>
                  <a:cubicBezTo>
                    <a:pt x="1204399" y="2262146"/>
                    <a:pt x="1201541" y="2256907"/>
                    <a:pt x="1198208" y="2250144"/>
                  </a:cubicBezTo>
                  <a:cubicBezTo>
                    <a:pt x="1186016" y="2256812"/>
                    <a:pt x="1175157" y="2262812"/>
                    <a:pt x="1164203" y="2268813"/>
                  </a:cubicBezTo>
                  <a:cubicBezTo>
                    <a:pt x="1155726" y="2273385"/>
                    <a:pt x="1155440" y="2279005"/>
                    <a:pt x="1159536" y="2287577"/>
                  </a:cubicBezTo>
                  <a:cubicBezTo>
                    <a:pt x="1174967" y="2320058"/>
                    <a:pt x="1191350" y="2352252"/>
                    <a:pt x="1204018" y="2385780"/>
                  </a:cubicBezTo>
                  <a:cubicBezTo>
                    <a:pt x="1220401" y="2429405"/>
                    <a:pt x="1243642" y="2467981"/>
                    <a:pt x="1276503" y="2500937"/>
                  </a:cubicBezTo>
                  <a:cubicBezTo>
                    <a:pt x="1281075" y="2505509"/>
                    <a:pt x="1285838" y="2510558"/>
                    <a:pt x="1288409" y="2516273"/>
                  </a:cubicBezTo>
                  <a:cubicBezTo>
                    <a:pt x="1290029" y="2520083"/>
                    <a:pt x="1287838" y="2525607"/>
                    <a:pt x="1287266" y="2531322"/>
                  </a:cubicBezTo>
                  <a:cubicBezTo>
                    <a:pt x="1244690" y="2487221"/>
                    <a:pt x="1204018" y="2447121"/>
                    <a:pt x="1165823" y="2404735"/>
                  </a:cubicBezTo>
                  <a:cubicBezTo>
                    <a:pt x="1149344" y="2386447"/>
                    <a:pt x="1135724" y="2364635"/>
                    <a:pt x="1125341" y="2342346"/>
                  </a:cubicBezTo>
                  <a:cubicBezTo>
                    <a:pt x="1120103" y="2331202"/>
                    <a:pt x="1121531" y="2314057"/>
                    <a:pt x="1125913" y="2301770"/>
                  </a:cubicBezTo>
                  <a:cubicBezTo>
                    <a:pt x="1139343" y="2264432"/>
                    <a:pt x="1169442" y="2242905"/>
                    <a:pt x="1206399" y="2234809"/>
                  </a:cubicBezTo>
                  <a:cubicBezTo>
                    <a:pt x="1234212" y="2228713"/>
                    <a:pt x="1263740" y="2231094"/>
                    <a:pt x="1292219" y="2227475"/>
                  </a:cubicBezTo>
                  <a:cubicBezTo>
                    <a:pt x="1308412" y="2225379"/>
                    <a:pt x="1326414" y="2222331"/>
                    <a:pt x="1339559" y="2213568"/>
                  </a:cubicBezTo>
                  <a:cubicBezTo>
                    <a:pt x="1371182" y="2192518"/>
                    <a:pt x="1390422" y="2159942"/>
                    <a:pt x="1406615" y="2126414"/>
                  </a:cubicBezTo>
                  <a:cubicBezTo>
                    <a:pt x="1419188" y="2100506"/>
                    <a:pt x="1410806" y="2088981"/>
                    <a:pt x="1382326" y="2085552"/>
                  </a:cubicBezTo>
                  <a:cubicBezTo>
                    <a:pt x="1376325" y="2084790"/>
                    <a:pt x="1368800" y="2077361"/>
                    <a:pt x="1366229" y="2071265"/>
                  </a:cubicBezTo>
                  <a:cubicBezTo>
                    <a:pt x="1363086" y="2063645"/>
                    <a:pt x="1364990" y="2054024"/>
                    <a:pt x="1363752" y="2045452"/>
                  </a:cubicBezTo>
                  <a:cubicBezTo>
                    <a:pt x="1361752" y="2031545"/>
                    <a:pt x="1360799" y="2017067"/>
                    <a:pt x="1356227" y="2003923"/>
                  </a:cubicBezTo>
                  <a:cubicBezTo>
                    <a:pt x="1350131" y="1986397"/>
                    <a:pt x="1338035" y="1982396"/>
                    <a:pt x="1320985" y="1989445"/>
                  </a:cubicBezTo>
                  <a:cubicBezTo>
                    <a:pt x="1317461" y="1990874"/>
                    <a:pt x="1314222" y="1992874"/>
                    <a:pt x="1310698" y="1994493"/>
                  </a:cubicBezTo>
                  <a:cubicBezTo>
                    <a:pt x="1296220" y="2001256"/>
                    <a:pt x="1291457" y="1998303"/>
                    <a:pt x="1289838" y="1982015"/>
                  </a:cubicBezTo>
                  <a:cubicBezTo>
                    <a:pt x="1288695" y="1971157"/>
                    <a:pt x="1287457" y="1960298"/>
                    <a:pt x="1285742" y="1949630"/>
                  </a:cubicBezTo>
                  <a:cubicBezTo>
                    <a:pt x="1280313" y="1916483"/>
                    <a:pt x="1267740" y="1909149"/>
                    <a:pt x="1236212" y="1921436"/>
                  </a:cubicBezTo>
                  <a:cubicBezTo>
                    <a:pt x="1224878" y="1925913"/>
                    <a:pt x="1219448" y="1922865"/>
                    <a:pt x="1215924" y="1911149"/>
                  </a:cubicBezTo>
                  <a:cubicBezTo>
                    <a:pt x="1211828" y="1897719"/>
                    <a:pt x="1206209" y="1884575"/>
                    <a:pt x="1199922" y="1871906"/>
                  </a:cubicBezTo>
                  <a:cubicBezTo>
                    <a:pt x="1189730" y="1851237"/>
                    <a:pt x="1180396" y="1847713"/>
                    <a:pt x="1159060" y="1857428"/>
                  </a:cubicBezTo>
                  <a:cubicBezTo>
                    <a:pt x="1144868" y="1863905"/>
                    <a:pt x="1137724" y="1860762"/>
                    <a:pt x="1131437" y="1846475"/>
                  </a:cubicBezTo>
                  <a:cubicBezTo>
                    <a:pt x="1116388" y="1812566"/>
                    <a:pt x="1089623" y="1790849"/>
                    <a:pt x="1054856" y="1776561"/>
                  </a:cubicBezTo>
                  <a:cubicBezTo>
                    <a:pt x="1047903" y="1793420"/>
                    <a:pt x="1038188" y="1793230"/>
                    <a:pt x="1024757" y="1785610"/>
                  </a:cubicBezTo>
                  <a:cubicBezTo>
                    <a:pt x="1004088" y="1773799"/>
                    <a:pt x="982562" y="1763607"/>
                    <a:pt x="961416" y="1752844"/>
                  </a:cubicBezTo>
                  <a:cubicBezTo>
                    <a:pt x="946271" y="1769798"/>
                    <a:pt x="943604" y="1769227"/>
                    <a:pt x="925031" y="1756463"/>
                  </a:cubicBezTo>
                  <a:cubicBezTo>
                    <a:pt x="904933" y="1742652"/>
                    <a:pt x="884168" y="1729603"/>
                    <a:pt x="862547" y="1718363"/>
                  </a:cubicBezTo>
                  <a:cubicBezTo>
                    <a:pt x="851688" y="1712648"/>
                    <a:pt x="839020" y="1711696"/>
                    <a:pt x="836067" y="1730365"/>
                  </a:cubicBezTo>
                  <a:cubicBezTo>
                    <a:pt x="834448" y="1740747"/>
                    <a:pt x="825875" y="1744367"/>
                    <a:pt x="816065" y="1741223"/>
                  </a:cubicBezTo>
                  <a:cubicBezTo>
                    <a:pt x="808921" y="1738842"/>
                    <a:pt x="802444" y="1734556"/>
                    <a:pt x="795491" y="1731508"/>
                  </a:cubicBezTo>
                  <a:cubicBezTo>
                    <a:pt x="766916" y="1718840"/>
                    <a:pt x="738341" y="1706267"/>
                    <a:pt x="706908" y="1692455"/>
                  </a:cubicBezTo>
                  <a:cubicBezTo>
                    <a:pt x="704908" y="1703600"/>
                    <a:pt x="704051" y="1709886"/>
                    <a:pt x="702622" y="1715982"/>
                  </a:cubicBezTo>
                  <a:cubicBezTo>
                    <a:pt x="699002" y="1731889"/>
                    <a:pt x="691287" y="1736080"/>
                    <a:pt x="678333" y="1726936"/>
                  </a:cubicBezTo>
                  <a:cubicBezTo>
                    <a:pt x="650330" y="1707029"/>
                    <a:pt x="618326" y="1702552"/>
                    <a:pt x="585464" y="1699694"/>
                  </a:cubicBezTo>
                  <a:cubicBezTo>
                    <a:pt x="572225" y="1698551"/>
                    <a:pt x="564700" y="1700647"/>
                    <a:pt x="565938" y="1716458"/>
                  </a:cubicBezTo>
                  <a:cubicBezTo>
                    <a:pt x="566891" y="1729031"/>
                    <a:pt x="561461" y="1734651"/>
                    <a:pt x="546888" y="1732651"/>
                  </a:cubicBezTo>
                  <a:cubicBezTo>
                    <a:pt x="515075" y="1728365"/>
                    <a:pt x="482975" y="1725983"/>
                    <a:pt x="450876" y="1723316"/>
                  </a:cubicBezTo>
                  <a:cubicBezTo>
                    <a:pt x="444209" y="1722745"/>
                    <a:pt x="437446" y="1724269"/>
                    <a:pt x="429064" y="1724936"/>
                  </a:cubicBezTo>
                  <a:cubicBezTo>
                    <a:pt x="433826" y="1738461"/>
                    <a:pt x="434874" y="1752463"/>
                    <a:pt x="442208" y="1760654"/>
                  </a:cubicBezTo>
                  <a:cubicBezTo>
                    <a:pt x="467640" y="1788658"/>
                    <a:pt x="484976" y="1820948"/>
                    <a:pt x="499739" y="1855142"/>
                  </a:cubicBezTo>
                  <a:cubicBezTo>
                    <a:pt x="501454" y="1859143"/>
                    <a:pt x="504407" y="1864191"/>
                    <a:pt x="503168" y="1867430"/>
                  </a:cubicBezTo>
                  <a:cubicBezTo>
                    <a:pt x="499454" y="1877050"/>
                    <a:pt x="506026" y="1879812"/>
                    <a:pt x="511836" y="1883622"/>
                  </a:cubicBezTo>
                  <a:cubicBezTo>
                    <a:pt x="536506" y="1899719"/>
                    <a:pt x="562128" y="1914388"/>
                    <a:pt x="585464" y="1932200"/>
                  </a:cubicBezTo>
                  <a:cubicBezTo>
                    <a:pt x="629184" y="1965537"/>
                    <a:pt x="671475" y="2000780"/>
                    <a:pt x="714433" y="2035070"/>
                  </a:cubicBezTo>
                  <a:cubicBezTo>
                    <a:pt x="717386" y="2037451"/>
                    <a:pt x="721100" y="2038784"/>
                    <a:pt x="727196" y="2042213"/>
                  </a:cubicBezTo>
                  <a:cubicBezTo>
                    <a:pt x="722339" y="2001446"/>
                    <a:pt x="720719" y="1965251"/>
                    <a:pt x="707670" y="1927913"/>
                  </a:cubicBezTo>
                  <a:cubicBezTo>
                    <a:pt x="693192" y="1886289"/>
                    <a:pt x="670332" y="1855809"/>
                    <a:pt x="638900" y="1828186"/>
                  </a:cubicBezTo>
                  <a:cubicBezTo>
                    <a:pt x="623374" y="1814566"/>
                    <a:pt x="608991" y="1799516"/>
                    <a:pt x="595370" y="1784086"/>
                  </a:cubicBezTo>
                  <a:cubicBezTo>
                    <a:pt x="588798" y="1776752"/>
                    <a:pt x="585083" y="1766846"/>
                    <a:pt x="580130" y="1758178"/>
                  </a:cubicBezTo>
                  <a:cubicBezTo>
                    <a:pt x="581750" y="1757130"/>
                    <a:pt x="583369" y="1756082"/>
                    <a:pt x="584988" y="1754939"/>
                  </a:cubicBezTo>
                  <a:cubicBezTo>
                    <a:pt x="619469" y="1810756"/>
                    <a:pt x="686144" y="1837140"/>
                    <a:pt x="712433" y="1903434"/>
                  </a:cubicBezTo>
                  <a:cubicBezTo>
                    <a:pt x="744722" y="1846284"/>
                    <a:pt x="735197" y="1791230"/>
                    <a:pt x="719481" y="1734937"/>
                  </a:cubicBezTo>
                  <a:cubicBezTo>
                    <a:pt x="723672" y="1736270"/>
                    <a:pt x="725101" y="1736270"/>
                    <a:pt x="725577" y="1736937"/>
                  </a:cubicBezTo>
                  <a:cubicBezTo>
                    <a:pt x="727101" y="1739128"/>
                    <a:pt x="728625" y="1741509"/>
                    <a:pt x="729482" y="1743986"/>
                  </a:cubicBezTo>
                  <a:cubicBezTo>
                    <a:pt x="743579" y="1785038"/>
                    <a:pt x="751676" y="1827710"/>
                    <a:pt x="736340" y="1868954"/>
                  </a:cubicBezTo>
                  <a:cubicBezTo>
                    <a:pt x="724529" y="1900767"/>
                    <a:pt x="720434" y="1929437"/>
                    <a:pt x="730340" y="1962680"/>
                  </a:cubicBezTo>
                  <a:cubicBezTo>
                    <a:pt x="737483" y="1986587"/>
                    <a:pt x="734531" y="2013448"/>
                    <a:pt x="737293" y="2038880"/>
                  </a:cubicBezTo>
                  <a:cubicBezTo>
                    <a:pt x="738055" y="2045547"/>
                    <a:pt x="741770" y="2053643"/>
                    <a:pt x="746818" y="2057834"/>
                  </a:cubicBezTo>
                  <a:cubicBezTo>
                    <a:pt x="786537" y="2090791"/>
                    <a:pt x="826828" y="2123081"/>
                    <a:pt x="867119" y="2155370"/>
                  </a:cubicBezTo>
                  <a:cubicBezTo>
                    <a:pt x="884835" y="2169467"/>
                    <a:pt x="902933" y="2182993"/>
                    <a:pt x="920840" y="2196804"/>
                  </a:cubicBezTo>
                  <a:cubicBezTo>
                    <a:pt x="920935" y="2195280"/>
                    <a:pt x="921602" y="2192137"/>
                    <a:pt x="921316" y="2189184"/>
                  </a:cubicBezTo>
                  <a:cubicBezTo>
                    <a:pt x="916363" y="2143178"/>
                    <a:pt x="913124" y="2096887"/>
                    <a:pt x="905409" y="2051357"/>
                  </a:cubicBezTo>
                  <a:cubicBezTo>
                    <a:pt x="901504" y="2028402"/>
                    <a:pt x="892265" y="2004875"/>
                    <a:pt x="879882" y="1985159"/>
                  </a:cubicBezTo>
                  <a:cubicBezTo>
                    <a:pt x="859403" y="1952488"/>
                    <a:pt x="833686" y="1923151"/>
                    <a:pt x="811493" y="1891623"/>
                  </a:cubicBezTo>
                  <a:cubicBezTo>
                    <a:pt x="800253" y="1875716"/>
                    <a:pt x="791776" y="1857905"/>
                    <a:pt x="781965" y="1840950"/>
                  </a:cubicBezTo>
                  <a:cubicBezTo>
                    <a:pt x="783203" y="1840283"/>
                    <a:pt x="784537" y="1839521"/>
                    <a:pt x="785775" y="1838855"/>
                  </a:cubicBezTo>
                  <a:cubicBezTo>
                    <a:pt x="819113" y="1883051"/>
                    <a:pt x="852450" y="1927342"/>
                    <a:pt x="886740" y="1972776"/>
                  </a:cubicBezTo>
                  <a:cubicBezTo>
                    <a:pt x="889312" y="1969061"/>
                    <a:pt x="890169" y="1968299"/>
                    <a:pt x="890360" y="1967347"/>
                  </a:cubicBezTo>
                  <a:cubicBezTo>
                    <a:pt x="902456" y="1903910"/>
                    <a:pt x="903504" y="1841617"/>
                    <a:pt x="872357" y="1782371"/>
                  </a:cubicBezTo>
                  <a:cubicBezTo>
                    <a:pt x="870833" y="1779419"/>
                    <a:pt x="871024" y="1775418"/>
                    <a:pt x="870167" y="1770084"/>
                  </a:cubicBezTo>
                  <a:cubicBezTo>
                    <a:pt x="874167" y="1771989"/>
                    <a:pt x="875405" y="1772275"/>
                    <a:pt x="876072" y="1773037"/>
                  </a:cubicBezTo>
                  <a:cubicBezTo>
                    <a:pt x="877501" y="1774656"/>
                    <a:pt x="878930" y="1776371"/>
                    <a:pt x="879882" y="1778276"/>
                  </a:cubicBezTo>
                  <a:cubicBezTo>
                    <a:pt x="901885" y="1821424"/>
                    <a:pt x="914648" y="1866382"/>
                    <a:pt x="907790" y="1915436"/>
                  </a:cubicBezTo>
                  <a:cubicBezTo>
                    <a:pt x="904838" y="1936486"/>
                    <a:pt x="901790" y="1957536"/>
                    <a:pt x="899599" y="1978682"/>
                  </a:cubicBezTo>
                  <a:cubicBezTo>
                    <a:pt x="898932" y="1984873"/>
                    <a:pt x="900266" y="1991445"/>
                    <a:pt x="901885" y="1997541"/>
                  </a:cubicBezTo>
                  <a:cubicBezTo>
                    <a:pt x="907124" y="2016877"/>
                    <a:pt x="915506" y="2035736"/>
                    <a:pt x="918077" y="2055453"/>
                  </a:cubicBezTo>
                  <a:cubicBezTo>
                    <a:pt x="924078" y="2099649"/>
                    <a:pt x="926745" y="2144321"/>
                    <a:pt x="932174" y="2188613"/>
                  </a:cubicBezTo>
                  <a:cubicBezTo>
                    <a:pt x="933413" y="2198614"/>
                    <a:pt x="937127" y="2211949"/>
                    <a:pt x="944366" y="2216902"/>
                  </a:cubicBezTo>
                  <a:cubicBezTo>
                    <a:pt x="968941" y="2233666"/>
                    <a:pt x="995516" y="2247287"/>
                    <a:pt x="1022757" y="2262908"/>
                  </a:cubicBezTo>
                  <a:cubicBezTo>
                    <a:pt x="1029520" y="2219474"/>
                    <a:pt x="1033997" y="2177373"/>
                    <a:pt x="1021614" y="2135654"/>
                  </a:cubicBezTo>
                  <a:cubicBezTo>
                    <a:pt x="1009136" y="2093363"/>
                    <a:pt x="995325" y="2051453"/>
                    <a:pt x="981990" y="2009352"/>
                  </a:cubicBezTo>
                  <a:cubicBezTo>
                    <a:pt x="968655" y="1967061"/>
                    <a:pt x="957320" y="1924484"/>
                    <a:pt x="960940" y="1879526"/>
                  </a:cubicBezTo>
                  <a:cubicBezTo>
                    <a:pt x="961416" y="1873145"/>
                    <a:pt x="963797" y="1866858"/>
                    <a:pt x="965321" y="1860476"/>
                  </a:cubicBezTo>
                  <a:cubicBezTo>
                    <a:pt x="967226" y="1860476"/>
                    <a:pt x="969131" y="1860476"/>
                    <a:pt x="971036" y="1860476"/>
                  </a:cubicBezTo>
                  <a:cubicBezTo>
                    <a:pt x="962750" y="1950869"/>
                    <a:pt x="1003136" y="2029259"/>
                    <a:pt x="1029234" y="2111936"/>
                  </a:cubicBezTo>
                  <a:cubicBezTo>
                    <a:pt x="1038950" y="2098506"/>
                    <a:pt x="1047236" y="2085076"/>
                    <a:pt x="1053999" y="2071074"/>
                  </a:cubicBezTo>
                  <a:cubicBezTo>
                    <a:pt x="1086575" y="2003351"/>
                    <a:pt x="1089623" y="1930485"/>
                    <a:pt x="1089813" y="1857238"/>
                  </a:cubicBezTo>
                  <a:cubicBezTo>
                    <a:pt x="1100100" y="1948297"/>
                    <a:pt x="1090099" y="2035260"/>
                    <a:pt x="1038854" y="2114127"/>
                  </a:cubicBezTo>
                  <a:cubicBezTo>
                    <a:pt x="1034854" y="2120318"/>
                    <a:pt x="1032187" y="2129843"/>
                    <a:pt x="1033711" y="2136701"/>
                  </a:cubicBezTo>
                  <a:cubicBezTo>
                    <a:pt x="1042474" y="2176992"/>
                    <a:pt x="1040093" y="2216997"/>
                    <a:pt x="1032377" y="2256812"/>
                  </a:cubicBezTo>
                  <a:cubicBezTo>
                    <a:pt x="1030663" y="2265479"/>
                    <a:pt x="1031520" y="2270337"/>
                    <a:pt x="1039807" y="2275385"/>
                  </a:cubicBezTo>
                  <a:cubicBezTo>
                    <a:pt x="1055047" y="2284529"/>
                    <a:pt x="1069144" y="2295483"/>
                    <a:pt x="1084098" y="2306056"/>
                  </a:cubicBezTo>
                  <a:cubicBezTo>
                    <a:pt x="1084193" y="2302913"/>
                    <a:pt x="1084574" y="2298722"/>
                    <a:pt x="1084289" y="2294626"/>
                  </a:cubicBezTo>
                  <a:cubicBezTo>
                    <a:pt x="1082003" y="2266241"/>
                    <a:pt x="1090194" y="2241857"/>
                    <a:pt x="1106482" y="2218045"/>
                  </a:cubicBezTo>
                  <a:cubicBezTo>
                    <a:pt x="1131818" y="2180897"/>
                    <a:pt x="1168299" y="2158799"/>
                    <a:pt x="1205828" y="2137559"/>
                  </a:cubicBezTo>
                  <a:cubicBezTo>
                    <a:pt x="1217448" y="2130986"/>
                    <a:pt x="1224306" y="2122319"/>
                    <a:pt x="1224687" y="2109269"/>
                  </a:cubicBezTo>
                  <a:cubicBezTo>
                    <a:pt x="1225259" y="2087552"/>
                    <a:pt x="1225544" y="2065740"/>
                    <a:pt x="1225354" y="2044023"/>
                  </a:cubicBezTo>
                  <a:cubicBezTo>
                    <a:pt x="1224973" y="2012114"/>
                    <a:pt x="1231545" y="1982015"/>
                    <a:pt x="1248595" y="1954298"/>
                  </a:cubicBezTo>
                  <a:cubicBezTo>
                    <a:pt x="1227354" y="2006971"/>
                    <a:pt x="1238117" y="2061549"/>
                    <a:pt x="1235450" y="2116318"/>
                  </a:cubicBezTo>
                  <a:cubicBezTo>
                    <a:pt x="1277551" y="2094886"/>
                    <a:pt x="1301554" y="2058977"/>
                    <a:pt x="1323176" y="2020306"/>
                  </a:cubicBezTo>
                  <a:cubicBezTo>
                    <a:pt x="1322795" y="2028783"/>
                    <a:pt x="1320890" y="2036022"/>
                    <a:pt x="1317746" y="2042785"/>
                  </a:cubicBezTo>
                  <a:cubicBezTo>
                    <a:pt x="1304126" y="2072598"/>
                    <a:pt x="1284599" y="2097935"/>
                    <a:pt x="1256977" y="2116032"/>
                  </a:cubicBezTo>
                  <a:cubicBezTo>
                    <a:pt x="1226497" y="2136035"/>
                    <a:pt x="1194779" y="2154418"/>
                    <a:pt x="1165156" y="2175563"/>
                  </a:cubicBezTo>
                  <a:cubicBezTo>
                    <a:pt x="1127437" y="2202424"/>
                    <a:pt x="1096290" y="2235190"/>
                    <a:pt x="1093147" y="2284815"/>
                  </a:cubicBezTo>
                  <a:cubicBezTo>
                    <a:pt x="1092099" y="2300722"/>
                    <a:pt x="1096766" y="2317010"/>
                    <a:pt x="1098767" y="2333202"/>
                  </a:cubicBezTo>
                  <a:cubicBezTo>
                    <a:pt x="1098100" y="2334917"/>
                    <a:pt x="1097338" y="2336631"/>
                    <a:pt x="1096671" y="2338346"/>
                  </a:cubicBezTo>
                  <a:cubicBezTo>
                    <a:pt x="1093814" y="2333774"/>
                    <a:pt x="1091242" y="2328916"/>
                    <a:pt x="1088003" y="2324534"/>
                  </a:cubicBezTo>
                  <a:cubicBezTo>
                    <a:pt x="1074954" y="2306818"/>
                    <a:pt x="1057047" y="2304532"/>
                    <a:pt x="1038378" y="2312057"/>
                  </a:cubicBezTo>
                  <a:cubicBezTo>
                    <a:pt x="1026091" y="2317010"/>
                    <a:pt x="1013232" y="2323868"/>
                    <a:pt x="1004374" y="2333393"/>
                  </a:cubicBezTo>
                  <a:cubicBezTo>
                    <a:pt x="976942" y="2362634"/>
                    <a:pt x="954368" y="2395115"/>
                    <a:pt x="946271" y="2435786"/>
                  </a:cubicBezTo>
                  <a:cubicBezTo>
                    <a:pt x="943033" y="2452360"/>
                    <a:pt x="938270" y="2468648"/>
                    <a:pt x="933127" y="2484745"/>
                  </a:cubicBezTo>
                  <a:cubicBezTo>
                    <a:pt x="928555" y="2499128"/>
                    <a:pt x="922459" y="2513034"/>
                    <a:pt x="917030" y="2527226"/>
                  </a:cubicBezTo>
                  <a:cubicBezTo>
                    <a:pt x="915791" y="2526750"/>
                    <a:pt x="914553" y="2526274"/>
                    <a:pt x="913315" y="2525798"/>
                  </a:cubicBezTo>
                  <a:cubicBezTo>
                    <a:pt x="919601" y="2501985"/>
                    <a:pt x="925888" y="2478173"/>
                    <a:pt x="932270" y="2454455"/>
                  </a:cubicBezTo>
                  <a:cubicBezTo>
                    <a:pt x="930841" y="2453408"/>
                    <a:pt x="929317" y="2452455"/>
                    <a:pt x="927888" y="2451407"/>
                  </a:cubicBezTo>
                  <a:cubicBezTo>
                    <a:pt x="901123" y="2519035"/>
                    <a:pt x="839782" y="2545324"/>
                    <a:pt x="780632" y="2575232"/>
                  </a:cubicBezTo>
                  <a:close/>
                  <a:moveTo>
                    <a:pt x="984657" y="650611"/>
                  </a:moveTo>
                  <a:cubicBezTo>
                    <a:pt x="982943" y="651468"/>
                    <a:pt x="981228" y="652325"/>
                    <a:pt x="979514" y="653087"/>
                  </a:cubicBezTo>
                  <a:cubicBezTo>
                    <a:pt x="976275" y="648420"/>
                    <a:pt x="972084" y="644229"/>
                    <a:pt x="969989" y="639181"/>
                  </a:cubicBezTo>
                  <a:cubicBezTo>
                    <a:pt x="959606" y="614892"/>
                    <a:pt x="942938" y="595747"/>
                    <a:pt x="922173" y="580126"/>
                  </a:cubicBezTo>
                  <a:cubicBezTo>
                    <a:pt x="880835" y="549074"/>
                    <a:pt x="839306" y="518404"/>
                    <a:pt x="797586" y="487924"/>
                  </a:cubicBezTo>
                  <a:cubicBezTo>
                    <a:pt x="788823" y="481542"/>
                    <a:pt x="779393" y="475637"/>
                    <a:pt x="769487" y="471255"/>
                  </a:cubicBezTo>
                  <a:cubicBezTo>
                    <a:pt x="735959" y="456682"/>
                    <a:pt x="702812" y="442490"/>
                    <a:pt x="664046" y="450967"/>
                  </a:cubicBezTo>
                  <a:cubicBezTo>
                    <a:pt x="646996" y="454682"/>
                    <a:pt x="628041" y="452872"/>
                    <a:pt x="610420" y="450395"/>
                  </a:cubicBezTo>
                  <a:cubicBezTo>
                    <a:pt x="578130" y="445823"/>
                    <a:pt x="545078" y="442109"/>
                    <a:pt x="514313" y="432107"/>
                  </a:cubicBezTo>
                  <a:cubicBezTo>
                    <a:pt x="435350" y="406485"/>
                    <a:pt x="355340" y="404199"/>
                    <a:pt x="273616" y="411438"/>
                  </a:cubicBezTo>
                  <a:cubicBezTo>
                    <a:pt x="191796" y="418772"/>
                    <a:pt x="126074" y="457920"/>
                    <a:pt x="66352" y="509736"/>
                  </a:cubicBezTo>
                  <a:cubicBezTo>
                    <a:pt x="53207" y="521166"/>
                    <a:pt x="45016" y="538311"/>
                    <a:pt x="34919" y="553170"/>
                  </a:cubicBezTo>
                  <a:cubicBezTo>
                    <a:pt x="32824" y="556218"/>
                    <a:pt x="32252" y="560314"/>
                    <a:pt x="30252" y="566029"/>
                  </a:cubicBezTo>
                  <a:cubicBezTo>
                    <a:pt x="109214" y="510022"/>
                    <a:pt x="144838" y="491258"/>
                    <a:pt x="172460" y="493544"/>
                  </a:cubicBezTo>
                  <a:cubicBezTo>
                    <a:pt x="113596" y="521261"/>
                    <a:pt x="56827" y="546026"/>
                    <a:pt x="18822" y="597747"/>
                  </a:cubicBezTo>
                  <a:cubicBezTo>
                    <a:pt x="67209" y="587079"/>
                    <a:pt x="113691" y="576030"/>
                    <a:pt x="160554" y="566886"/>
                  </a:cubicBezTo>
                  <a:cubicBezTo>
                    <a:pt x="247232" y="549836"/>
                    <a:pt x="332766" y="552694"/>
                    <a:pt x="416396" y="584031"/>
                  </a:cubicBezTo>
                  <a:cubicBezTo>
                    <a:pt x="488214" y="610987"/>
                    <a:pt x="563271" y="630132"/>
                    <a:pt x="629756" y="670137"/>
                  </a:cubicBezTo>
                  <a:cubicBezTo>
                    <a:pt x="669380" y="693950"/>
                    <a:pt x="710242" y="713476"/>
                    <a:pt x="757391" y="716714"/>
                  </a:cubicBezTo>
                  <a:cubicBezTo>
                    <a:pt x="767582" y="717381"/>
                    <a:pt x="777584" y="721096"/>
                    <a:pt x="787585" y="723858"/>
                  </a:cubicBezTo>
                  <a:cubicBezTo>
                    <a:pt x="818827" y="732431"/>
                    <a:pt x="850069" y="736431"/>
                    <a:pt x="882835" y="732145"/>
                  </a:cubicBezTo>
                  <a:cubicBezTo>
                    <a:pt x="925126" y="726525"/>
                    <a:pt x="967607" y="717000"/>
                    <a:pt x="1011803" y="728144"/>
                  </a:cubicBezTo>
                  <a:cubicBezTo>
                    <a:pt x="1009422" y="721953"/>
                    <a:pt x="1006469" y="716333"/>
                    <a:pt x="1001897" y="713857"/>
                  </a:cubicBezTo>
                  <a:cubicBezTo>
                    <a:pt x="986372" y="705189"/>
                    <a:pt x="980752" y="691378"/>
                    <a:pt x="984371" y="667375"/>
                  </a:cubicBezTo>
                  <a:cubicBezTo>
                    <a:pt x="987896" y="644134"/>
                    <a:pt x="994182" y="636990"/>
                    <a:pt x="1015899" y="633371"/>
                  </a:cubicBezTo>
                  <a:cubicBezTo>
                    <a:pt x="1012280" y="625846"/>
                    <a:pt x="1009613" y="618131"/>
                    <a:pt x="1005231" y="611463"/>
                  </a:cubicBezTo>
                  <a:cubicBezTo>
                    <a:pt x="985038" y="580412"/>
                    <a:pt x="967036" y="547550"/>
                    <a:pt x="943414" y="519356"/>
                  </a:cubicBezTo>
                  <a:cubicBezTo>
                    <a:pt x="907219" y="475922"/>
                    <a:pt x="867023" y="435727"/>
                    <a:pt x="828638" y="394103"/>
                  </a:cubicBezTo>
                  <a:cubicBezTo>
                    <a:pt x="824161" y="389245"/>
                    <a:pt x="820065" y="384101"/>
                    <a:pt x="815779" y="379148"/>
                  </a:cubicBezTo>
                  <a:cubicBezTo>
                    <a:pt x="817017" y="378196"/>
                    <a:pt x="818255" y="377243"/>
                    <a:pt x="819398" y="376196"/>
                  </a:cubicBezTo>
                  <a:cubicBezTo>
                    <a:pt x="896932" y="439346"/>
                    <a:pt x="961988" y="513546"/>
                    <a:pt x="1014375" y="599747"/>
                  </a:cubicBezTo>
                  <a:cubicBezTo>
                    <a:pt x="1014566" y="592127"/>
                    <a:pt x="1013899" y="584698"/>
                    <a:pt x="1010470" y="578888"/>
                  </a:cubicBezTo>
                  <a:cubicBezTo>
                    <a:pt x="987991" y="540978"/>
                    <a:pt x="964845" y="503450"/>
                    <a:pt x="941890" y="465921"/>
                  </a:cubicBezTo>
                  <a:cubicBezTo>
                    <a:pt x="938937" y="461159"/>
                    <a:pt x="935794" y="456491"/>
                    <a:pt x="932746" y="451824"/>
                  </a:cubicBezTo>
                  <a:cubicBezTo>
                    <a:pt x="939318" y="453348"/>
                    <a:pt x="943700" y="456491"/>
                    <a:pt x="946652" y="460778"/>
                  </a:cubicBezTo>
                  <a:cubicBezTo>
                    <a:pt x="967322" y="490781"/>
                    <a:pt x="990182" y="519642"/>
                    <a:pt x="1007136" y="551646"/>
                  </a:cubicBezTo>
                  <a:cubicBezTo>
                    <a:pt x="1017804" y="571744"/>
                    <a:pt x="1031711" y="587174"/>
                    <a:pt x="1046379" y="601176"/>
                  </a:cubicBezTo>
                  <a:cubicBezTo>
                    <a:pt x="1049427" y="585936"/>
                    <a:pt x="1052666" y="570315"/>
                    <a:pt x="1055618" y="554504"/>
                  </a:cubicBezTo>
                  <a:cubicBezTo>
                    <a:pt x="1056571" y="549265"/>
                    <a:pt x="1058285" y="543550"/>
                    <a:pt x="1057142" y="538597"/>
                  </a:cubicBezTo>
                  <a:cubicBezTo>
                    <a:pt x="1050189" y="508879"/>
                    <a:pt x="1043522" y="479066"/>
                    <a:pt x="1034854" y="449824"/>
                  </a:cubicBezTo>
                  <a:cubicBezTo>
                    <a:pt x="1016280" y="386673"/>
                    <a:pt x="981514" y="332000"/>
                    <a:pt x="943700" y="279041"/>
                  </a:cubicBezTo>
                  <a:cubicBezTo>
                    <a:pt x="937127" y="269801"/>
                    <a:pt x="931222" y="260086"/>
                    <a:pt x="924935" y="250561"/>
                  </a:cubicBezTo>
                  <a:cubicBezTo>
                    <a:pt x="926174" y="249799"/>
                    <a:pt x="927412" y="249037"/>
                    <a:pt x="928650" y="248275"/>
                  </a:cubicBezTo>
                  <a:cubicBezTo>
                    <a:pt x="965226" y="285994"/>
                    <a:pt x="993896" y="329333"/>
                    <a:pt x="1017614" y="376196"/>
                  </a:cubicBezTo>
                  <a:cubicBezTo>
                    <a:pt x="1041426" y="423344"/>
                    <a:pt x="1055904" y="473732"/>
                    <a:pt x="1066858" y="526024"/>
                  </a:cubicBezTo>
                  <a:cubicBezTo>
                    <a:pt x="1070954" y="519261"/>
                    <a:pt x="1074097" y="512213"/>
                    <a:pt x="1073049" y="505831"/>
                  </a:cubicBezTo>
                  <a:cubicBezTo>
                    <a:pt x="1067525" y="474208"/>
                    <a:pt x="1061048" y="442775"/>
                    <a:pt x="1054666" y="411248"/>
                  </a:cubicBezTo>
                  <a:cubicBezTo>
                    <a:pt x="1052570" y="400675"/>
                    <a:pt x="1049999" y="390102"/>
                    <a:pt x="1047713" y="379529"/>
                  </a:cubicBezTo>
                  <a:cubicBezTo>
                    <a:pt x="1053904" y="384482"/>
                    <a:pt x="1057238" y="390102"/>
                    <a:pt x="1058666" y="396293"/>
                  </a:cubicBezTo>
                  <a:cubicBezTo>
                    <a:pt x="1066382" y="431345"/>
                    <a:pt x="1073430" y="466493"/>
                    <a:pt x="1081336" y="501545"/>
                  </a:cubicBezTo>
                  <a:cubicBezTo>
                    <a:pt x="1082765" y="507926"/>
                    <a:pt x="1086860" y="513737"/>
                    <a:pt x="1089813" y="519737"/>
                  </a:cubicBezTo>
                  <a:cubicBezTo>
                    <a:pt x="1091718" y="519166"/>
                    <a:pt x="1093623" y="518499"/>
                    <a:pt x="1095528" y="517928"/>
                  </a:cubicBezTo>
                  <a:cubicBezTo>
                    <a:pt x="1097147" y="510117"/>
                    <a:pt x="1101053" y="502021"/>
                    <a:pt x="1099910" y="494591"/>
                  </a:cubicBezTo>
                  <a:cubicBezTo>
                    <a:pt x="1093909" y="453634"/>
                    <a:pt x="1087718" y="412676"/>
                    <a:pt x="1079526" y="372195"/>
                  </a:cubicBezTo>
                  <a:cubicBezTo>
                    <a:pt x="1068382" y="316379"/>
                    <a:pt x="1065905" y="260943"/>
                    <a:pt x="1079526" y="205222"/>
                  </a:cubicBezTo>
                  <a:cubicBezTo>
                    <a:pt x="1080574" y="201126"/>
                    <a:pt x="1081145" y="196459"/>
                    <a:pt x="1080288" y="192458"/>
                  </a:cubicBezTo>
                  <a:cubicBezTo>
                    <a:pt x="1065620" y="119878"/>
                    <a:pt x="989705" y="59108"/>
                    <a:pt x="915506" y="61585"/>
                  </a:cubicBezTo>
                  <a:cubicBezTo>
                    <a:pt x="893312" y="62347"/>
                    <a:pt x="871310" y="68443"/>
                    <a:pt x="849116" y="69491"/>
                  </a:cubicBezTo>
                  <a:cubicBezTo>
                    <a:pt x="828352" y="70443"/>
                    <a:pt x="812159" y="80254"/>
                    <a:pt x="795014" y="89874"/>
                  </a:cubicBezTo>
                  <a:cubicBezTo>
                    <a:pt x="777298" y="99875"/>
                    <a:pt x="758057" y="107114"/>
                    <a:pt x="739484" y="115496"/>
                  </a:cubicBezTo>
                  <a:cubicBezTo>
                    <a:pt x="731959" y="118925"/>
                    <a:pt x="724434" y="122164"/>
                    <a:pt x="713766" y="126831"/>
                  </a:cubicBezTo>
                  <a:cubicBezTo>
                    <a:pt x="719957" y="130260"/>
                    <a:pt x="722053" y="131975"/>
                    <a:pt x="724434" y="132641"/>
                  </a:cubicBezTo>
                  <a:cubicBezTo>
                    <a:pt x="773488" y="146643"/>
                    <a:pt x="809302" y="177409"/>
                    <a:pt x="837496" y="219033"/>
                  </a:cubicBezTo>
                  <a:cubicBezTo>
                    <a:pt x="880549" y="282660"/>
                    <a:pt x="925507" y="344858"/>
                    <a:pt x="967893" y="408962"/>
                  </a:cubicBezTo>
                  <a:cubicBezTo>
                    <a:pt x="990658" y="443347"/>
                    <a:pt x="1009803" y="480113"/>
                    <a:pt x="1029996" y="516118"/>
                  </a:cubicBezTo>
                  <a:cubicBezTo>
                    <a:pt x="1032949" y="521357"/>
                    <a:pt x="1032854" y="528405"/>
                    <a:pt x="1034187" y="534596"/>
                  </a:cubicBezTo>
                  <a:cubicBezTo>
                    <a:pt x="1032854" y="535073"/>
                    <a:pt x="1031425" y="535454"/>
                    <a:pt x="1030091" y="535930"/>
                  </a:cubicBezTo>
                  <a:cubicBezTo>
                    <a:pt x="1026377" y="530786"/>
                    <a:pt x="1022567" y="525738"/>
                    <a:pt x="1019138" y="520404"/>
                  </a:cubicBezTo>
                  <a:cubicBezTo>
                    <a:pt x="991039" y="477637"/>
                    <a:pt x="963226" y="434679"/>
                    <a:pt x="934746" y="392198"/>
                  </a:cubicBezTo>
                  <a:cubicBezTo>
                    <a:pt x="909314" y="354193"/>
                    <a:pt x="883121" y="316664"/>
                    <a:pt x="857022" y="279041"/>
                  </a:cubicBezTo>
                  <a:cubicBezTo>
                    <a:pt x="853688" y="274183"/>
                    <a:pt x="850164" y="269039"/>
                    <a:pt x="845687" y="265515"/>
                  </a:cubicBezTo>
                  <a:cubicBezTo>
                    <a:pt x="829304" y="252942"/>
                    <a:pt x="811969" y="241703"/>
                    <a:pt x="795872" y="228749"/>
                  </a:cubicBezTo>
                  <a:cubicBezTo>
                    <a:pt x="743103" y="186648"/>
                    <a:pt x="688144" y="152263"/>
                    <a:pt x="616325" y="152549"/>
                  </a:cubicBezTo>
                  <a:cubicBezTo>
                    <a:pt x="578130" y="152739"/>
                    <a:pt x="541840" y="160645"/>
                    <a:pt x="505073" y="167217"/>
                  </a:cubicBezTo>
                  <a:cubicBezTo>
                    <a:pt x="481356" y="171503"/>
                    <a:pt x="458020" y="177314"/>
                    <a:pt x="431921" y="183029"/>
                  </a:cubicBezTo>
                  <a:cubicBezTo>
                    <a:pt x="457829" y="193601"/>
                    <a:pt x="481547" y="204174"/>
                    <a:pt x="505835" y="213128"/>
                  </a:cubicBezTo>
                  <a:cubicBezTo>
                    <a:pt x="592989" y="244941"/>
                    <a:pt x="660807" y="300377"/>
                    <a:pt x="710623" y="378386"/>
                  </a:cubicBezTo>
                  <a:cubicBezTo>
                    <a:pt x="728435" y="406390"/>
                    <a:pt x="751580" y="428583"/>
                    <a:pt x="780155" y="446300"/>
                  </a:cubicBezTo>
                  <a:cubicBezTo>
                    <a:pt x="799396" y="458206"/>
                    <a:pt x="815588" y="475065"/>
                    <a:pt x="833210" y="489638"/>
                  </a:cubicBezTo>
                  <a:cubicBezTo>
                    <a:pt x="854069" y="506783"/>
                    <a:pt x="875024" y="523833"/>
                    <a:pt x="895884" y="540978"/>
                  </a:cubicBezTo>
                  <a:cubicBezTo>
                    <a:pt x="915982" y="557552"/>
                    <a:pt x="937699" y="572601"/>
                    <a:pt x="955796" y="591080"/>
                  </a:cubicBezTo>
                  <a:cubicBezTo>
                    <a:pt x="971036" y="607272"/>
                    <a:pt x="980752" y="628132"/>
                    <a:pt x="984657" y="650611"/>
                  </a:cubicBezTo>
                  <a:close/>
                  <a:moveTo>
                    <a:pt x="787775" y="2108793"/>
                  </a:moveTo>
                  <a:cubicBezTo>
                    <a:pt x="788156" y="2107555"/>
                    <a:pt x="788633" y="2106317"/>
                    <a:pt x="789014" y="2105078"/>
                  </a:cubicBezTo>
                  <a:cubicBezTo>
                    <a:pt x="784442" y="2101649"/>
                    <a:pt x="780060" y="2097839"/>
                    <a:pt x="775298" y="2094696"/>
                  </a:cubicBezTo>
                  <a:cubicBezTo>
                    <a:pt x="752152" y="2079266"/>
                    <a:pt x="728054" y="2065264"/>
                    <a:pt x="706051" y="2048500"/>
                  </a:cubicBezTo>
                  <a:cubicBezTo>
                    <a:pt x="661093" y="2014210"/>
                    <a:pt x="616897" y="1978682"/>
                    <a:pt x="572987" y="1943058"/>
                  </a:cubicBezTo>
                  <a:cubicBezTo>
                    <a:pt x="555461" y="1928866"/>
                    <a:pt x="537268" y="1927151"/>
                    <a:pt x="515170" y="1929342"/>
                  </a:cubicBezTo>
                  <a:cubicBezTo>
                    <a:pt x="474212" y="1933533"/>
                    <a:pt x="432779" y="1934009"/>
                    <a:pt x="391535" y="1934200"/>
                  </a:cubicBezTo>
                  <a:cubicBezTo>
                    <a:pt x="379439" y="1934295"/>
                    <a:pt x="367342" y="1928199"/>
                    <a:pt x="355340" y="1924961"/>
                  </a:cubicBezTo>
                  <a:cubicBezTo>
                    <a:pt x="355721" y="1922960"/>
                    <a:pt x="356007" y="1920960"/>
                    <a:pt x="356388" y="1918960"/>
                  </a:cubicBezTo>
                  <a:cubicBezTo>
                    <a:pt x="413729" y="1932581"/>
                    <a:pt x="470402" y="1927818"/>
                    <a:pt x="531267" y="1916198"/>
                  </a:cubicBezTo>
                  <a:cubicBezTo>
                    <a:pt x="506216" y="1899243"/>
                    <a:pt x="485928" y="1883622"/>
                    <a:pt x="463925" y="1870859"/>
                  </a:cubicBezTo>
                  <a:cubicBezTo>
                    <a:pt x="428111" y="1850094"/>
                    <a:pt x="391250" y="1831330"/>
                    <a:pt x="355055" y="1811327"/>
                  </a:cubicBezTo>
                  <a:cubicBezTo>
                    <a:pt x="348101" y="1807517"/>
                    <a:pt x="342196" y="1801802"/>
                    <a:pt x="335814" y="1796945"/>
                  </a:cubicBezTo>
                  <a:cubicBezTo>
                    <a:pt x="337148" y="1794849"/>
                    <a:pt x="338481" y="1792754"/>
                    <a:pt x="339910" y="1790658"/>
                  </a:cubicBezTo>
                  <a:cubicBezTo>
                    <a:pt x="391440" y="1816090"/>
                    <a:pt x="442970" y="1841522"/>
                    <a:pt x="493262" y="1866286"/>
                  </a:cubicBezTo>
                  <a:cubicBezTo>
                    <a:pt x="484976" y="1836569"/>
                    <a:pt x="456115" y="1785038"/>
                    <a:pt x="434112" y="1764750"/>
                  </a:cubicBezTo>
                  <a:cubicBezTo>
                    <a:pt x="429350" y="1760369"/>
                    <a:pt x="420301" y="1757892"/>
                    <a:pt x="413824" y="1758845"/>
                  </a:cubicBezTo>
                  <a:cubicBezTo>
                    <a:pt x="388487" y="1762559"/>
                    <a:pt x="363437" y="1767798"/>
                    <a:pt x="338291" y="1772751"/>
                  </a:cubicBezTo>
                  <a:cubicBezTo>
                    <a:pt x="329528" y="1774466"/>
                    <a:pt x="320860" y="1776942"/>
                    <a:pt x="313240" y="1778752"/>
                  </a:cubicBezTo>
                  <a:cubicBezTo>
                    <a:pt x="314097" y="1789515"/>
                    <a:pt x="315526" y="1798183"/>
                    <a:pt x="315431" y="1806755"/>
                  </a:cubicBezTo>
                  <a:cubicBezTo>
                    <a:pt x="315145" y="1828186"/>
                    <a:pt x="319717" y="1846760"/>
                    <a:pt x="335338" y="1863524"/>
                  </a:cubicBezTo>
                  <a:cubicBezTo>
                    <a:pt x="341053" y="1869716"/>
                    <a:pt x="340862" y="1885336"/>
                    <a:pt x="337719" y="1894671"/>
                  </a:cubicBezTo>
                  <a:cubicBezTo>
                    <a:pt x="335243" y="1901720"/>
                    <a:pt x="323051" y="1904958"/>
                    <a:pt x="316574" y="1911340"/>
                  </a:cubicBezTo>
                  <a:cubicBezTo>
                    <a:pt x="311716" y="1916007"/>
                    <a:pt x="305048" y="1924103"/>
                    <a:pt x="306191" y="1928866"/>
                  </a:cubicBezTo>
                  <a:cubicBezTo>
                    <a:pt x="318383" y="1977253"/>
                    <a:pt x="327908" y="2026688"/>
                    <a:pt x="364008" y="2065454"/>
                  </a:cubicBezTo>
                  <a:cubicBezTo>
                    <a:pt x="378200" y="2080599"/>
                    <a:pt x="375724" y="2086219"/>
                    <a:pt x="356198" y="2092886"/>
                  </a:cubicBezTo>
                  <a:cubicBezTo>
                    <a:pt x="344482" y="2096887"/>
                    <a:pt x="342577" y="2102602"/>
                    <a:pt x="349721" y="2111841"/>
                  </a:cubicBezTo>
                  <a:cubicBezTo>
                    <a:pt x="369628" y="2137654"/>
                    <a:pt x="388583" y="2164419"/>
                    <a:pt x="410204" y="2188708"/>
                  </a:cubicBezTo>
                  <a:cubicBezTo>
                    <a:pt x="422873" y="2202900"/>
                    <a:pt x="430112" y="2216711"/>
                    <a:pt x="426873" y="2235571"/>
                  </a:cubicBezTo>
                  <a:cubicBezTo>
                    <a:pt x="421634" y="2266051"/>
                    <a:pt x="434779" y="2286815"/>
                    <a:pt x="460973" y="2301389"/>
                  </a:cubicBezTo>
                  <a:cubicBezTo>
                    <a:pt x="487166" y="2315867"/>
                    <a:pt x="487357" y="2317676"/>
                    <a:pt x="468783" y="2343489"/>
                  </a:cubicBezTo>
                  <a:cubicBezTo>
                    <a:pt x="476975" y="2350538"/>
                    <a:pt x="484976" y="2358443"/>
                    <a:pt x="494024" y="2364825"/>
                  </a:cubicBezTo>
                  <a:cubicBezTo>
                    <a:pt x="503264" y="2371397"/>
                    <a:pt x="513932" y="2376160"/>
                    <a:pt x="523361" y="2382542"/>
                  </a:cubicBezTo>
                  <a:cubicBezTo>
                    <a:pt x="538316" y="2392638"/>
                    <a:pt x="541078" y="2403592"/>
                    <a:pt x="530981" y="2418546"/>
                  </a:cubicBezTo>
                  <a:cubicBezTo>
                    <a:pt x="522599" y="2430929"/>
                    <a:pt x="525171" y="2441692"/>
                    <a:pt x="535553" y="2448264"/>
                  </a:cubicBezTo>
                  <a:cubicBezTo>
                    <a:pt x="548888" y="2456646"/>
                    <a:pt x="563938" y="2463695"/>
                    <a:pt x="579273" y="2467314"/>
                  </a:cubicBezTo>
                  <a:cubicBezTo>
                    <a:pt x="592703" y="2470457"/>
                    <a:pt x="604133" y="2474172"/>
                    <a:pt x="607277" y="2488079"/>
                  </a:cubicBezTo>
                  <a:cubicBezTo>
                    <a:pt x="611468" y="2506748"/>
                    <a:pt x="624231" y="2509891"/>
                    <a:pt x="640233" y="2510272"/>
                  </a:cubicBezTo>
                  <a:cubicBezTo>
                    <a:pt x="669094" y="2510938"/>
                    <a:pt x="691192" y="2530846"/>
                    <a:pt x="693192" y="2559230"/>
                  </a:cubicBezTo>
                  <a:cubicBezTo>
                    <a:pt x="694240" y="2573423"/>
                    <a:pt x="701288" y="2582186"/>
                    <a:pt x="713957" y="2581233"/>
                  </a:cubicBezTo>
                  <a:cubicBezTo>
                    <a:pt x="732626" y="2579900"/>
                    <a:pt x="752247" y="2577804"/>
                    <a:pt x="769106" y="2570565"/>
                  </a:cubicBezTo>
                  <a:cubicBezTo>
                    <a:pt x="793490" y="2560088"/>
                    <a:pt x="815493" y="2544276"/>
                    <a:pt x="838829" y="2531322"/>
                  </a:cubicBezTo>
                  <a:cubicBezTo>
                    <a:pt x="871881" y="2513129"/>
                    <a:pt x="896265" y="2486840"/>
                    <a:pt x="913791" y="2453693"/>
                  </a:cubicBezTo>
                  <a:cubicBezTo>
                    <a:pt x="923507" y="2435405"/>
                    <a:pt x="931698" y="2416165"/>
                    <a:pt x="943033" y="2398925"/>
                  </a:cubicBezTo>
                  <a:cubicBezTo>
                    <a:pt x="960273" y="2372540"/>
                    <a:pt x="979037" y="2347109"/>
                    <a:pt x="998278" y="2322153"/>
                  </a:cubicBezTo>
                  <a:cubicBezTo>
                    <a:pt x="1004374" y="2314247"/>
                    <a:pt x="1014089" y="2309199"/>
                    <a:pt x="1023995" y="2301293"/>
                  </a:cubicBezTo>
                  <a:cubicBezTo>
                    <a:pt x="1018852" y="2300341"/>
                    <a:pt x="1016756" y="2299579"/>
                    <a:pt x="1014661" y="2299674"/>
                  </a:cubicBezTo>
                  <a:cubicBezTo>
                    <a:pt x="1003231" y="2300341"/>
                    <a:pt x="991801" y="2301579"/>
                    <a:pt x="980466" y="2302055"/>
                  </a:cubicBezTo>
                  <a:cubicBezTo>
                    <a:pt x="913696" y="2304532"/>
                    <a:pt x="860642" y="2342632"/>
                    <a:pt x="803682" y="2370350"/>
                  </a:cubicBezTo>
                  <a:cubicBezTo>
                    <a:pt x="792157" y="2375969"/>
                    <a:pt x="782346" y="2385304"/>
                    <a:pt x="772535" y="2393876"/>
                  </a:cubicBezTo>
                  <a:cubicBezTo>
                    <a:pt x="756533" y="2407783"/>
                    <a:pt x="741674" y="2423118"/>
                    <a:pt x="725387" y="2436644"/>
                  </a:cubicBezTo>
                  <a:cubicBezTo>
                    <a:pt x="703574" y="2454741"/>
                    <a:pt x="677666" y="2462552"/>
                    <a:pt x="648901" y="2462837"/>
                  </a:cubicBezTo>
                  <a:cubicBezTo>
                    <a:pt x="697383" y="2448264"/>
                    <a:pt x="738055" y="2422832"/>
                    <a:pt x="770345" y="2379113"/>
                  </a:cubicBezTo>
                  <a:cubicBezTo>
                    <a:pt x="732054" y="2386923"/>
                    <a:pt x="697383" y="2384732"/>
                    <a:pt x="662236" y="2376731"/>
                  </a:cubicBezTo>
                  <a:cubicBezTo>
                    <a:pt x="616040" y="2366159"/>
                    <a:pt x="569272" y="2358443"/>
                    <a:pt x="522790" y="2349395"/>
                  </a:cubicBezTo>
                  <a:cubicBezTo>
                    <a:pt x="520123" y="2348918"/>
                    <a:pt x="517742" y="2347109"/>
                    <a:pt x="515170" y="2345870"/>
                  </a:cubicBezTo>
                  <a:cubicBezTo>
                    <a:pt x="523171" y="2342632"/>
                    <a:pt x="530696" y="2342060"/>
                    <a:pt x="537839" y="2343203"/>
                  </a:cubicBezTo>
                  <a:cubicBezTo>
                    <a:pt x="580797" y="2350347"/>
                    <a:pt x="624231" y="2355681"/>
                    <a:pt x="666522" y="2365873"/>
                  </a:cubicBezTo>
                  <a:cubicBezTo>
                    <a:pt x="731578" y="2381589"/>
                    <a:pt x="791585" y="2369588"/>
                    <a:pt x="846926" y="2335679"/>
                  </a:cubicBezTo>
                  <a:cubicBezTo>
                    <a:pt x="901980" y="2301960"/>
                    <a:pt x="961226" y="2288816"/>
                    <a:pt x="1024567" y="2288720"/>
                  </a:cubicBezTo>
                  <a:cubicBezTo>
                    <a:pt x="1027710" y="2288720"/>
                    <a:pt x="1030949" y="2287863"/>
                    <a:pt x="1038473" y="2286720"/>
                  </a:cubicBezTo>
                  <a:cubicBezTo>
                    <a:pt x="1000850" y="2264432"/>
                    <a:pt x="965226" y="2247096"/>
                    <a:pt x="933984" y="2223855"/>
                  </a:cubicBezTo>
                  <a:cubicBezTo>
                    <a:pt x="904457" y="2201852"/>
                    <a:pt x="872357" y="2194613"/>
                    <a:pt x="838925" y="2199281"/>
                  </a:cubicBezTo>
                  <a:cubicBezTo>
                    <a:pt x="782441" y="2207091"/>
                    <a:pt x="726625" y="2219950"/>
                    <a:pt x="670523" y="2230618"/>
                  </a:cubicBezTo>
                  <a:cubicBezTo>
                    <a:pt x="639471" y="2236523"/>
                    <a:pt x="608705" y="2244239"/>
                    <a:pt x="577463" y="2247953"/>
                  </a:cubicBezTo>
                  <a:cubicBezTo>
                    <a:pt x="538982" y="2252525"/>
                    <a:pt x="500120" y="2253764"/>
                    <a:pt x="463163" y="2237857"/>
                  </a:cubicBezTo>
                  <a:cubicBezTo>
                    <a:pt x="456877" y="2235190"/>
                    <a:pt x="451067" y="2231285"/>
                    <a:pt x="442875" y="2226808"/>
                  </a:cubicBezTo>
                  <a:cubicBezTo>
                    <a:pt x="447447" y="2225379"/>
                    <a:pt x="448590" y="2224617"/>
                    <a:pt x="449447" y="2224808"/>
                  </a:cubicBezTo>
                  <a:cubicBezTo>
                    <a:pt x="452591" y="2225474"/>
                    <a:pt x="455639" y="2226808"/>
                    <a:pt x="458877" y="2227379"/>
                  </a:cubicBezTo>
                  <a:cubicBezTo>
                    <a:pt x="486595" y="2231761"/>
                    <a:pt x="514884" y="2241476"/>
                    <a:pt x="542030" y="2239095"/>
                  </a:cubicBezTo>
                  <a:cubicBezTo>
                    <a:pt x="590608" y="2234904"/>
                    <a:pt x="638804" y="2224712"/>
                    <a:pt x="686620" y="2214616"/>
                  </a:cubicBezTo>
                  <a:cubicBezTo>
                    <a:pt x="751009" y="2200900"/>
                    <a:pt x="814445" y="2181278"/>
                    <a:pt x="881597" y="2188994"/>
                  </a:cubicBezTo>
                  <a:cubicBezTo>
                    <a:pt x="881978" y="2189089"/>
                    <a:pt x="882644" y="2187374"/>
                    <a:pt x="883216" y="2186422"/>
                  </a:cubicBezTo>
                  <a:cubicBezTo>
                    <a:pt x="862356" y="2167372"/>
                    <a:pt x="841782" y="2148036"/>
                    <a:pt x="820351" y="2129558"/>
                  </a:cubicBezTo>
                  <a:cubicBezTo>
                    <a:pt x="815112" y="2124986"/>
                    <a:pt x="807492" y="2121366"/>
                    <a:pt x="800729" y="2120699"/>
                  </a:cubicBezTo>
                  <a:cubicBezTo>
                    <a:pt x="748723" y="2115556"/>
                    <a:pt x="696145" y="2114222"/>
                    <a:pt x="644900" y="2105364"/>
                  </a:cubicBezTo>
                  <a:cubicBezTo>
                    <a:pt x="615373" y="2100316"/>
                    <a:pt x="590608" y="2102030"/>
                    <a:pt x="564033" y="2114889"/>
                  </a:cubicBezTo>
                  <a:cubicBezTo>
                    <a:pt x="522314" y="2134987"/>
                    <a:pt x="476975" y="2142607"/>
                    <a:pt x="431159" y="2146893"/>
                  </a:cubicBezTo>
                  <a:cubicBezTo>
                    <a:pt x="414014" y="2148512"/>
                    <a:pt x="397631" y="2145560"/>
                    <a:pt x="382963" y="2135463"/>
                  </a:cubicBezTo>
                  <a:cubicBezTo>
                    <a:pt x="456782" y="2145179"/>
                    <a:pt x="523742" y="2124700"/>
                    <a:pt x="588703" y="2094886"/>
                  </a:cubicBezTo>
                  <a:cubicBezTo>
                    <a:pt x="589084" y="2092601"/>
                    <a:pt x="589465" y="2090219"/>
                    <a:pt x="589846" y="2087933"/>
                  </a:cubicBezTo>
                  <a:cubicBezTo>
                    <a:pt x="530219" y="2063645"/>
                    <a:pt x="470593" y="2039356"/>
                    <a:pt x="411062" y="2015067"/>
                  </a:cubicBezTo>
                  <a:cubicBezTo>
                    <a:pt x="456972" y="2024021"/>
                    <a:pt x="503264" y="2032688"/>
                    <a:pt x="544221" y="2056596"/>
                  </a:cubicBezTo>
                  <a:cubicBezTo>
                    <a:pt x="595466" y="2086695"/>
                    <a:pt x="650996" y="2099554"/>
                    <a:pt x="709289" y="2103650"/>
                  </a:cubicBezTo>
                  <a:cubicBezTo>
                    <a:pt x="735197" y="2105745"/>
                    <a:pt x="761486" y="2107174"/>
                    <a:pt x="787775" y="2108793"/>
                  </a:cubicBezTo>
                  <a:close/>
                  <a:moveTo>
                    <a:pt x="2250720" y="705856"/>
                  </a:moveTo>
                  <a:cubicBezTo>
                    <a:pt x="2245862" y="702903"/>
                    <a:pt x="2243196" y="701284"/>
                    <a:pt x="2240529" y="699760"/>
                  </a:cubicBezTo>
                  <a:cubicBezTo>
                    <a:pt x="2210049" y="681948"/>
                    <a:pt x="2179378" y="664422"/>
                    <a:pt x="2149184" y="646134"/>
                  </a:cubicBezTo>
                  <a:cubicBezTo>
                    <a:pt x="2112417" y="623846"/>
                    <a:pt x="2077270" y="598509"/>
                    <a:pt x="2038979" y="579078"/>
                  </a:cubicBezTo>
                  <a:cubicBezTo>
                    <a:pt x="2008214" y="563457"/>
                    <a:pt x="1974876" y="550694"/>
                    <a:pt x="1941158" y="543836"/>
                  </a:cubicBezTo>
                  <a:cubicBezTo>
                    <a:pt x="1857528" y="526786"/>
                    <a:pt x="1773041" y="527834"/>
                    <a:pt x="1689793" y="548027"/>
                  </a:cubicBezTo>
                  <a:cubicBezTo>
                    <a:pt x="1633881" y="561552"/>
                    <a:pt x="1581017" y="582983"/>
                    <a:pt x="1534726" y="618607"/>
                  </a:cubicBezTo>
                  <a:cubicBezTo>
                    <a:pt x="1512819" y="635371"/>
                    <a:pt x="1490149" y="651087"/>
                    <a:pt x="1467765" y="667280"/>
                  </a:cubicBezTo>
                  <a:cubicBezTo>
                    <a:pt x="1466051" y="668518"/>
                    <a:pt x="1463669" y="669566"/>
                    <a:pt x="1462717" y="671375"/>
                  </a:cubicBezTo>
                  <a:cubicBezTo>
                    <a:pt x="1453192" y="689282"/>
                    <a:pt x="1443857" y="707380"/>
                    <a:pt x="1434523" y="725382"/>
                  </a:cubicBezTo>
                  <a:cubicBezTo>
                    <a:pt x="1435856" y="727097"/>
                    <a:pt x="1437095" y="728811"/>
                    <a:pt x="1438428" y="730430"/>
                  </a:cubicBezTo>
                  <a:cubicBezTo>
                    <a:pt x="1515009" y="649373"/>
                    <a:pt x="1608449" y="601462"/>
                    <a:pt x="1716368" y="581745"/>
                  </a:cubicBezTo>
                  <a:cubicBezTo>
                    <a:pt x="1673029" y="600890"/>
                    <a:pt x="1627976" y="616797"/>
                    <a:pt x="1584923" y="636895"/>
                  </a:cubicBezTo>
                  <a:cubicBezTo>
                    <a:pt x="1541870" y="656993"/>
                    <a:pt x="1500912" y="681567"/>
                    <a:pt x="1469861" y="719477"/>
                  </a:cubicBezTo>
                  <a:cubicBezTo>
                    <a:pt x="1478243" y="717857"/>
                    <a:pt x="1486148" y="714714"/>
                    <a:pt x="1491197" y="709094"/>
                  </a:cubicBezTo>
                  <a:cubicBezTo>
                    <a:pt x="1499102" y="700236"/>
                    <a:pt x="1507770" y="692997"/>
                    <a:pt x="1519200" y="697664"/>
                  </a:cubicBezTo>
                  <a:cubicBezTo>
                    <a:pt x="1525487" y="700236"/>
                    <a:pt x="1531678" y="708047"/>
                    <a:pt x="1533869" y="714809"/>
                  </a:cubicBezTo>
                  <a:cubicBezTo>
                    <a:pt x="1537679" y="726906"/>
                    <a:pt x="1531773" y="737479"/>
                    <a:pt x="1521200" y="744146"/>
                  </a:cubicBezTo>
                  <a:cubicBezTo>
                    <a:pt x="1510628" y="750814"/>
                    <a:pt x="1498531" y="755291"/>
                    <a:pt x="1488530" y="762625"/>
                  </a:cubicBezTo>
                  <a:cubicBezTo>
                    <a:pt x="1476909" y="771102"/>
                    <a:pt x="1466813" y="781770"/>
                    <a:pt x="1456049" y="791390"/>
                  </a:cubicBezTo>
                  <a:cubicBezTo>
                    <a:pt x="1457383" y="793486"/>
                    <a:pt x="1458621" y="795486"/>
                    <a:pt x="1459955" y="797582"/>
                  </a:cubicBezTo>
                  <a:cubicBezTo>
                    <a:pt x="1469099" y="794343"/>
                    <a:pt x="1479386" y="792819"/>
                    <a:pt x="1487291" y="787580"/>
                  </a:cubicBezTo>
                  <a:cubicBezTo>
                    <a:pt x="1504817" y="775960"/>
                    <a:pt x="1520057" y="760720"/>
                    <a:pt x="1537965" y="749957"/>
                  </a:cubicBezTo>
                  <a:cubicBezTo>
                    <a:pt x="1617308" y="702617"/>
                    <a:pt x="1703890" y="676424"/>
                    <a:pt x="1795235" y="665184"/>
                  </a:cubicBezTo>
                  <a:cubicBezTo>
                    <a:pt x="1800664" y="664517"/>
                    <a:pt x="1806284" y="664898"/>
                    <a:pt x="1811808" y="664803"/>
                  </a:cubicBezTo>
                  <a:cubicBezTo>
                    <a:pt x="1811999" y="666137"/>
                    <a:pt x="1812189" y="667470"/>
                    <a:pt x="1812284" y="668804"/>
                  </a:cubicBezTo>
                  <a:cubicBezTo>
                    <a:pt x="1704557" y="690711"/>
                    <a:pt x="1597877" y="715095"/>
                    <a:pt x="1507294" y="782723"/>
                  </a:cubicBezTo>
                  <a:cubicBezTo>
                    <a:pt x="1513009" y="791581"/>
                    <a:pt x="1517009" y="797772"/>
                    <a:pt x="1521010" y="804059"/>
                  </a:cubicBezTo>
                  <a:cubicBezTo>
                    <a:pt x="1523772" y="802630"/>
                    <a:pt x="1525772" y="801677"/>
                    <a:pt x="1527677" y="800630"/>
                  </a:cubicBezTo>
                  <a:cubicBezTo>
                    <a:pt x="1597019" y="762720"/>
                    <a:pt x="1670552" y="738241"/>
                    <a:pt x="1749896" y="735383"/>
                  </a:cubicBezTo>
                  <a:cubicBezTo>
                    <a:pt x="1842955" y="732050"/>
                    <a:pt x="1936109" y="730145"/>
                    <a:pt x="2029169" y="727859"/>
                  </a:cubicBezTo>
                  <a:cubicBezTo>
                    <a:pt x="2031645" y="727763"/>
                    <a:pt x="2034217" y="729383"/>
                    <a:pt x="2036694" y="730240"/>
                  </a:cubicBezTo>
                  <a:cubicBezTo>
                    <a:pt x="2023740" y="735383"/>
                    <a:pt x="2010976" y="738812"/>
                    <a:pt x="1998117" y="739289"/>
                  </a:cubicBezTo>
                  <a:cubicBezTo>
                    <a:pt x="1949159" y="741289"/>
                    <a:pt x="1900105" y="744242"/>
                    <a:pt x="1851146" y="743384"/>
                  </a:cubicBezTo>
                  <a:cubicBezTo>
                    <a:pt x="1737227" y="741384"/>
                    <a:pt x="1627023" y="755291"/>
                    <a:pt x="1525487" y="811202"/>
                  </a:cubicBezTo>
                  <a:cubicBezTo>
                    <a:pt x="1516724" y="816060"/>
                    <a:pt x="1510437" y="825395"/>
                    <a:pt x="1503770" y="831872"/>
                  </a:cubicBezTo>
                  <a:cubicBezTo>
                    <a:pt x="1551680" y="835205"/>
                    <a:pt x="1596638" y="837682"/>
                    <a:pt x="1641501" y="841682"/>
                  </a:cubicBezTo>
                  <a:cubicBezTo>
                    <a:pt x="1725893" y="849112"/>
                    <a:pt x="1810189" y="852160"/>
                    <a:pt x="1894009" y="837491"/>
                  </a:cubicBezTo>
                  <a:cubicBezTo>
                    <a:pt x="1943825" y="828824"/>
                    <a:pt x="1993259" y="817775"/>
                    <a:pt x="2043075" y="809107"/>
                  </a:cubicBezTo>
                  <a:cubicBezTo>
                    <a:pt x="2085842" y="801677"/>
                    <a:pt x="2123752" y="784056"/>
                    <a:pt x="2159852" y="760529"/>
                  </a:cubicBezTo>
                  <a:cubicBezTo>
                    <a:pt x="2188998" y="741765"/>
                    <a:pt x="2218907" y="725001"/>
                    <a:pt x="2250720" y="705856"/>
                  </a:cubicBezTo>
                  <a:close/>
                  <a:moveTo>
                    <a:pt x="1986878" y="1140863"/>
                  </a:moveTo>
                  <a:cubicBezTo>
                    <a:pt x="1987830" y="1139815"/>
                    <a:pt x="1988783" y="1138767"/>
                    <a:pt x="1989640" y="1137719"/>
                  </a:cubicBezTo>
                  <a:cubicBezTo>
                    <a:pt x="2102225" y="1185154"/>
                    <a:pt x="2202238" y="1247733"/>
                    <a:pt x="2258436" y="1363081"/>
                  </a:cubicBezTo>
                  <a:cubicBezTo>
                    <a:pt x="2242433" y="1277070"/>
                    <a:pt x="2188427" y="1214967"/>
                    <a:pt x="2129467" y="1155626"/>
                  </a:cubicBezTo>
                  <a:cubicBezTo>
                    <a:pt x="2134039" y="1155722"/>
                    <a:pt x="2137087" y="1156865"/>
                    <a:pt x="2139468" y="1158865"/>
                  </a:cubicBezTo>
                  <a:cubicBezTo>
                    <a:pt x="2222241" y="1230112"/>
                    <a:pt x="2276152" y="1316313"/>
                    <a:pt x="2279105" y="1428994"/>
                  </a:cubicBezTo>
                  <a:cubicBezTo>
                    <a:pt x="2279295" y="1436423"/>
                    <a:pt x="2283296" y="1443853"/>
                    <a:pt x="2285487" y="1451282"/>
                  </a:cubicBezTo>
                  <a:cubicBezTo>
                    <a:pt x="2287392" y="1450997"/>
                    <a:pt x="2289392" y="1450616"/>
                    <a:pt x="2291297" y="1450330"/>
                  </a:cubicBezTo>
                  <a:cubicBezTo>
                    <a:pt x="2294821" y="1434137"/>
                    <a:pt x="2297393" y="1417659"/>
                    <a:pt x="2302060" y="1401848"/>
                  </a:cubicBezTo>
                  <a:cubicBezTo>
                    <a:pt x="2310918" y="1371749"/>
                    <a:pt x="2308728" y="1342983"/>
                    <a:pt x="2296631" y="1314122"/>
                  </a:cubicBezTo>
                  <a:cubicBezTo>
                    <a:pt x="2287868" y="1293072"/>
                    <a:pt x="2280057" y="1271546"/>
                    <a:pt x="2273866" y="1249638"/>
                  </a:cubicBezTo>
                  <a:cubicBezTo>
                    <a:pt x="2260912" y="1203728"/>
                    <a:pt x="2239100" y="1164389"/>
                    <a:pt x="2199285" y="1135910"/>
                  </a:cubicBezTo>
                  <a:cubicBezTo>
                    <a:pt x="2177187" y="1120098"/>
                    <a:pt x="2156708" y="1101905"/>
                    <a:pt x="2135277" y="1085046"/>
                  </a:cubicBezTo>
                  <a:cubicBezTo>
                    <a:pt x="2079461" y="1041041"/>
                    <a:pt x="2021263" y="1000845"/>
                    <a:pt x="1953159" y="977509"/>
                  </a:cubicBezTo>
                  <a:cubicBezTo>
                    <a:pt x="1839145" y="938456"/>
                    <a:pt x="1721702" y="921216"/>
                    <a:pt x="1601496" y="920454"/>
                  </a:cubicBezTo>
                  <a:cubicBezTo>
                    <a:pt x="1553204" y="920168"/>
                    <a:pt x="1505294" y="920549"/>
                    <a:pt x="1459097" y="936647"/>
                  </a:cubicBezTo>
                  <a:cubicBezTo>
                    <a:pt x="1456145" y="937694"/>
                    <a:pt x="1453287" y="939123"/>
                    <a:pt x="1448811" y="941123"/>
                  </a:cubicBezTo>
                  <a:cubicBezTo>
                    <a:pt x="1452525" y="942838"/>
                    <a:pt x="1453954" y="944076"/>
                    <a:pt x="1455383" y="944076"/>
                  </a:cubicBezTo>
                  <a:cubicBezTo>
                    <a:pt x="1515295" y="944171"/>
                    <a:pt x="1575207" y="945219"/>
                    <a:pt x="1635119" y="943981"/>
                  </a:cubicBezTo>
                  <a:cubicBezTo>
                    <a:pt x="1702937" y="942552"/>
                    <a:pt x="1770374" y="942838"/>
                    <a:pt x="1835049" y="967127"/>
                  </a:cubicBezTo>
                  <a:cubicBezTo>
                    <a:pt x="1843336" y="970270"/>
                    <a:pt x="1851242" y="974175"/>
                    <a:pt x="1859338" y="977795"/>
                  </a:cubicBezTo>
                  <a:cubicBezTo>
                    <a:pt x="1858862" y="979128"/>
                    <a:pt x="1858386" y="980462"/>
                    <a:pt x="1857909" y="981795"/>
                  </a:cubicBezTo>
                  <a:cubicBezTo>
                    <a:pt x="1849718" y="979604"/>
                    <a:pt x="1841431" y="977699"/>
                    <a:pt x="1833335" y="975128"/>
                  </a:cubicBezTo>
                  <a:cubicBezTo>
                    <a:pt x="1789234" y="961412"/>
                    <a:pt x="1743895" y="955506"/>
                    <a:pt x="1697984" y="955220"/>
                  </a:cubicBezTo>
                  <a:cubicBezTo>
                    <a:pt x="1652741" y="954839"/>
                    <a:pt x="1607592" y="956173"/>
                    <a:pt x="1562348" y="955887"/>
                  </a:cubicBezTo>
                  <a:cubicBezTo>
                    <a:pt x="1531487" y="955697"/>
                    <a:pt x="1500722" y="953887"/>
                    <a:pt x="1469861" y="952839"/>
                  </a:cubicBezTo>
                  <a:cubicBezTo>
                    <a:pt x="1469003" y="954554"/>
                    <a:pt x="1468146" y="956363"/>
                    <a:pt x="1467384" y="958078"/>
                  </a:cubicBezTo>
                  <a:cubicBezTo>
                    <a:pt x="1471575" y="960840"/>
                    <a:pt x="1475385" y="965126"/>
                    <a:pt x="1479957" y="966174"/>
                  </a:cubicBezTo>
                  <a:cubicBezTo>
                    <a:pt x="1502436" y="971699"/>
                    <a:pt x="1525106" y="976366"/>
                    <a:pt x="1547775" y="981319"/>
                  </a:cubicBezTo>
                  <a:cubicBezTo>
                    <a:pt x="1510532" y="984748"/>
                    <a:pt x="1475576" y="965698"/>
                    <a:pt x="1434618" y="973508"/>
                  </a:cubicBezTo>
                  <a:cubicBezTo>
                    <a:pt x="1440809" y="977128"/>
                    <a:pt x="1443667" y="979509"/>
                    <a:pt x="1447001" y="980557"/>
                  </a:cubicBezTo>
                  <a:cubicBezTo>
                    <a:pt x="1475480" y="989701"/>
                    <a:pt x="1503865" y="999321"/>
                    <a:pt x="1532630" y="1007513"/>
                  </a:cubicBezTo>
                  <a:cubicBezTo>
                    <a:pt x="1614545" y="1030754"/>
                    <a:pt x="1695222" y="1057138"/>
                    <a:pt x="1771422" y="1095619"/>
                  </a:cubicBezTo>
                  <a:cubicBezTo>
                    <a:pt x="1817237" y="1118765"/>
                    <a:pt x="1855623" y="1151340"/>
                    <a:pt x="1891056" y="1188011"/>
                  </a:cubicBezTo>
                  <a:cubicBezTo>
                    <a:pt x="1902867" y="1200203"/>
                    <a:pt x="1916774" y="1212014"/>
                    <a:pt x="1932014" y="1218968"/>
                  </a:cubicBezTo>
                  <a:cubicBezTo>
                    <a:pt x="1970590" y="1236684"/>
                    <a:pt x="2010595" y="1251162"/>
                    <a:pt x="2049743" y="1267640"/>
                  </a:cubicBezTo>
                  <a:cubicBezTo>
                    <a:pt x="2063363" y="1273355"/>
                    <a:pt x="2076222" y="1281071"/>
                    <a:pt x="2089462" y="1287929"/>
                  </a:cubicBezTo>
                  <a:cubicBezTo>
                    <a:pt x="2088509" y="1290119"/>
                    <a:pt x="2087462" y="1292310"/>
                    <a:pt x="2086509" y="1294501"/>
                  </a:cubicBezTo>
                  <a:cubicBezTo>
                    <a:pt x="2031169" y="1272308"/>
                    <a:pt x="1975829" y="1250210"/>
                    <a:pt x="1916774" y="1226492"/>
                  </a:cubicBezTo>
                  <a:cubicBezTo>
                    <a:pt x="1924679" y="1241351"/>
                    <a:pt x="1928585" y="1255639"/>
                    <a:pt x="1937729" y="1264402"/>
                  </a:cubicBezTo>
                  <a:cubicBezTo>
                    <a:pt x="1973066" y="1297835"/>
                    <a:pt x="2010119" y="1331267"/>
                    <a:pt x="2058982" y="1341650"/>
                  </a:cubicBezTo>
                  <a:cubicBezTo>
                    <a:pt x="2120609" y="1354794"/>
                    <a:pt x="2183379" y="1362795"/>
                    <a:pt x="2245577" y="1373082"/>
                  </a:cubicBezTo>
                  <a:cubicBezTo>
                    <a:pt x="2245005" y="1371653"/>
                    <a:pt x="2244148" y="1368605"/>
                    <a:pt x="2242815" y="1365748"/>
                  </a:cubicBezTo>
                  <a:cubicBezTo>
                    <a:pt x="2210429" y="1296215"/>
                    <a:pt x="2157851" y="1245066"/>
                    <a:pt x="2094605" y="1204109"/>
                  </a:cubicBezTo>
                  <a:cubicBezTo>
                    <a:pt x="2069078" y="1187535"/>
                    <a:pt x="2041361" y="1174391"/>
                    <a:pt x="2014881" y="1159246"/>
                  </a:cubicBezTo>
                  <a:cubicBezTo>
                    <a:pt x="2005070" y="1153817"/>
                    <a:pt x="1996117" y="1147054"/>
                    <a:pt x="1986878" y="1140863"/>
                  </a:cubicBezTo>
                  <a:close/>
                  <a:moveTo>
                    <a:pt x="1628452" y="1761321"/>
                  </a:moveTo>
                  <a:cubicBezTo>
                    <a:pt x="1653407" y="1742081"/>
                    <a:pt x="1672934" y="1721316"/>
                    <a:pt x="1682744" y="1692360"/>
                  </a:cubicBezTo>
                  <a:cubicBezTo>
                    <a:pt x="1694270" y="1658356"/>
                    <a:pt x="1706938" y="1624637"/>
                    <a:pt x="1718463" y="1590633"/>
                  </a:cubicBezTo>
                  <a:cubicBezTo>
                    <a:pt x="1722083" y="1579870"/>
                    <a:pt x="1724369" y="1568535"/>
                    <a:pt x="1726274" y="1557296"/>
                  </a:cubicBezTo>
                  <a:cubicBezTo>
                    <a:pt x="1733989" y="1511195"/>
                    <a:pt x="1722178" y="1467189"/>
                    <a:pt x="1709415" y="1423850"/>
                  </a:cubicBezTo>
                  <a:cubicBezTo>
                    <a:pt x="1694460" y="1373273"/>
                    <a:pt x="1679506" y="1322028"/>
                    <a:pt x="1647502" y="1278785"/>
                  </a:cubicBezTo>
                  <a:cubicBezTo>
                    <a:pt x="1598162" y="1212110"/>
                    <a:pt x="1537679" y="1159913"/>
                    <a:pt x="1457383" y="1132862"/>
                  </a:cubicBezTo>
                  <a:cubicBezTo>
                    <a:pt x="1418426" y="1119717"/>
                    <a:pt x="1380421" y="1103525"/>
                    <a:pt x="1342035" y="1088761"/>
                  </a:cubicBezTo>
                  <a:cubicBezTo>
                    <a:pt x="1340987" y="1090190"/>
                    <a:pt x="1339844" y="1091618"/>
                    <a:pt x="1338797" y="1093047"/>
                  </a:cubicBezTo>
                  <a:cubicBezTo>
                    <a:pt x="1344321" y="1097524"/>
                    <a:pt x="1349274" y="1103429"/>
                    <a:pt x="1355465" y="1106382"/>
                  </a:cubicBezTo>
                  <a:cubicBezTo>
                    <a:pt x="1374706" y="1115431"/>
                    <a:pt x="1394994" y="1122194"/>
                    <a:pt x="1413854" y="1131814"/>
                  </a:cubicBezTo>
                  <a:cubicBezTo>
                    <a:pt x="1487577" y="1169247"/>
                    <a:pt x="1542251" y="1228207"/>
                    <a:pt x="1592352" y="1292120"/>
                  </a:cubicBezTo>
                  <a:cubicBezTo>
                    <a:pt x="1599020" y="1300597"/>
                    <a:pt x="1604830" y="1309836"/>
                    <a:pt x="1611021" y="1318790"/>
                  </a:cubicBezTo>
                  <a:cubicBezTo>
                    <a:pt x="1609973" y="1319647"/>
                    <a:pt x="1608926" y="1320409"/>
                    <a:pt x="1607973" y="1321266"/>
                  </a:cubicBezTo>
                  <a:cubicBezTo>
                    <a:pt x="1535012" y="1236017"/>
                    <a:pt x="1463860" y="1148483"/>
                    <a:pt x="1350227" y="1115907"/>
                  </a:cubicBezTo>
                  <a:cubicBezTo>
                    <a:pt x="1350989" y="1143530"/>
                    <a:pt x="1351274" y="1170104"/>
                    <a:pt x="1352608" y="1196679"/>
                  </a:cubicBezTo>
                  <a:cubicBezTo>
                    <a:pt x="1353465" y="1214396"/>
                    <a:pt x="1353179" y="1232684"/>
                    <a:pt x="1357847" y="1249543"/>
                  </a:cubicBezTo>
                  <a:cubicBezTo>
                    <a:pt x="1371467" y="1298406"/>
                    <a:pt x="1399280" y="1340507"/>
                    <a:pt x="1426236" y="1382798"/>
                  </a:cubicBezTo>
                  <a:cubicBezTo>
                    <a:pt x="1433094" y="1393561"/>
                    <a:pt x="1440047" y="1404324"/>
                    <a:pt x="1446905" y="1415183"/>
                  </a:cubicBezTo>
                  <a:cubicBezTo>
                    <a:pt x="1445381" y="1416135"/>
                    <a:pt x="1443762" y="1416992"/>
                    <a:pt x="1442238" y="1417945"/>
                  </a:cubicBezTo>
                  <a:cubicBezTo>
                    <a:pt x="1399566" y="1365557"/>
                    <a:pt x="1366610" y="1307645"/>
                    <a:pt x="1342511" y="1243066"/>
                  </a:cubicBezTo>
                  <a:cubicBezTo>
                    <a:pt x="1339368" y="1260878"/>
                    <a:pt x="1336892" y="1278785"/>
                    <a:pt x="1339368" y="1295834"/>
                  </a:cubicBezTo>
                  <a:cubicBezTo>
                    <a:pt x="1342416" y="1316694"/>
                    <a:pt x="1352322" y="1336697"/>
                    <a:pt x="1354608" y="1357556"/>
                  </a:cubicBezTo>
                  <a:cubicBezTo>
                    <a:pt x="1359942" y="1407563"/>
                    <a:pt x="1385374" y="1445758"/>
                    <a:pt x="1417949" y="1481762"/>
                  </a:cubicBezTo>
                  <a:cubicBezTo>
                    <a:pt x="1450811" y="1518053"/>
                    <a:pt x="1481291" y="1556343"/>
                    <a:pt x="1512437" y="1594157"/>
                  </a:cubicBezTo>
                  <a:cubicBezTo>
                    <a:pt x="1517486" y="1600349"/>
                    <a:pt x="1520153" y="1608540"/>
                    <a:pt x="1523867" y="1615779"/>
                  </a:cubicBezTo>
                  <a:cubicBezTo>
                    <a:pt x="1522915" y="1616255"/>
                    <a:pt x="1521962" y="1616732"/>
                    <a:pt x="1521010" y="1617208"/>
                  </a:cubicBezTo>
                  <a:cubicBezTo>
                    <a:pt x="1466813" y="1553486"/>
                    <a:pt x="1412615" y="1489763"/>
                    <a:pt x="1358990" y="1426803"/>
                  </a:cubicBezTo>
                  <a:cubicBezTo>
                    <a:pt x="1351465" y="1440710"/>
                    <a:pt x="1352513" y="1456902"/>
                    <a:pt x="1362895" y="1471761"/>
                  </a:cubicBezTo>
                  <a:cubicBezTo>
                    <a:pt x="1383088" y="1500717"/>
                    <a:pt x="1401281" y="1531578"/>
                    <a:pt x="1424998" y="1557486"/>
                  </a:cubicBezTo>
                  <a:cubicBezTo>
                    <a:pt x="1469480" y="1605968"/>
                    <a:pt x="1517295" y="1651498"/>
                    <a:pt x="1563777" y="1698170"/>
                  </a:cubicBezTo>
                  <a:cubicBezTo>
                    <a:pt x="1564158" y="1698551"/>
                    <a:pt x="1565587" y="1697885"/>
                    <a:pt x="1570921" y="1696932"/>
                  </a:cubicBezTo>
                  <a:cubicBezTo>
                    <a:pt x="1556062" y="1642259"/>
                    <a:pt x="1541394" y="1587871"/>
                    <a:pt x="1526915" y="1534531"/>
                  </a:cubicBezTo>
                  <a:cubicBezTo>
                    <a:pt x="1529011" y="1538055"/>
                    <a:pt x="1532821" y="1542532"/>
                    <a:pt x="1534536" y="1547771"/>
                  </a:cubicBezTo>
                  <a:cubicBezTo>
                    <a:pt x="1546918" y="1584823"/>
                    <a:pt x="1559586" y="1621875"/>
                    <a:pt x="1570826" y="1659308"/>
                  </a:cubicBezTo>
                  <a:cubicBezTo>
                    <a:pt x="1580541" y="1691503"/>
                    <a:pt x="1588256" y="1724364"/>
                    <a:pt x="1597972" y="1756654"/>
                  </a:cubicBezTo>
                  <a:cubicBezTo>
                    <a:pt x="1600639" y="1765417"/>
                    <a:pt x="1607306" y="1772942"/>
                    <a:pt x="1612069" y="1780943"/>
                  </a:cubicBezTo>
                  <a:cubicBezTo>
                    <a:pt x="1613498" y="1780561"/>
                    <a:pt x="1614926" y="1780276"/>
                    <a:pt x="1616355" y="1779895"/>
                  </a:cubicBezTo>
                  <a:cubicBezTo>
                    <a:pt x="1617594" y="1775037"/>
                    <a:pt x="1619784" y="1770179"/>
                    <a:pt x="1620070" y="1765226"/>
                  </a:cubicBezTo>
                  <a:cubicBezTo>
                    <a:pt x="1624547" y="1679406"/>
                    <a:pt x="1613593" y="1595681"/>
                    <a:pt x="1586923" y="1513957"/>
                  </a:cubicBezTo>
                  <a:cubicBezTo>
                    <a:pt x="1567778" y="1455092"/>
                    <a:pt x="1540441" y="1400133"/>
                    <a:pt x="1509770" y="1346603"/>
                  </a:cubicBezTo>
                  <a:cubicBezTo>
                    <a:pt x="1505103" y="1338506"/>
                    <a:pt x="1501960" y="1329458"/>
                    <a:pt x="1498055" y="1320885"/>
                  </a:cubicBezTo>
                  <a:cubicBezTo>
                    <a:pt x="1499483" y="1320409"/>
                    <a:pt x="1501007" y="1319837"/>
                    <a:pt x="1502436" y="1319361"/>
                  </a:cubicBezTo>
                  <a:cubicBezTo>
                    <a:pt x="1590352" y="1452330"/>
                    <a:pt x="1643025" y="1595872"/>
                    <a:pt x="1628452" y="1761321"/>
                  </a:cubicBezTo>
                  <a:close/>
                  <a:moveTo>
                    <a:pt x="1159727" y="977318"/>
                  </a:moveTo>
                  <a:cubicBezTo>
                    <a:pt x="1234117" y="1054757"/>
                    <a:pt x="1265930" y="1146101"/>
                    <a:pt x="1255739" y="1252019"/>
                  </a:cubicBezTo>
                  <a:cubicBezTo>
                    <a:pt x="1246214" y="1190012"/>
                    <a:pt x="1240975" y="1127051"/>
                    <a:pt x="1211257" y="1069616"/>
                  </a:cubicBezTo>
                  <a:cubicBezTo>
                    <a:pt x="1181253" y="1011513"/>
                    <a:pt x="1133057" y="972746"/>
                    <a:pt x="1080383" y="938266"/>
                  </a:cubicBezTo>
                  <a:cubicBezTo>
                    <a:pt x="1078383" y="939123"/>
                    <a:pt x="1076288" y="939980"/>
                    <a:pt x="1074287" y="940933"/>
                  </a:cubicBezTo>
                  <a:cubicBezTo>
                    <a:pt x="1080479" y="978557"/>
                    <a:pt x="1086765" y="1016085"/>
                    <a:pt x="1092956" y="1053709"/>
                  </a:cubicBezTo>
                  <a:cubicBezTo>
                    <a:pt x="1071430" y="1013704"/>
                    <a:pt x="1067429" y="970460"/>
                    <a:pt x="1064953" y="925502"/>
                  </a:cubicBezTo>
                  <a:cubicBezTo>
                    <a:pt x="1058000" y="933694"/>
                    <a:pt x="1052189" y="942362"/>
                    <a:pt x="1049713" y="951887"/>
                  </a:cubicBezTo>
                  <a:cubicBezTo>
                    <a:pt x="1040283" y="988463"/>
                    <a:pt x="1042379" y="1025420"/>
                    <a:pt x="1049808" y="1062091"/>
                  </a:cubicBezTo>
                  <a:cubicBezTo>
                    <a:pt x="1053809" y="1082189"/>
                    <a:pt x="1058952" y="1102096"/>
                    <a:pt x="1063619" y="1122098"/>
                  </a:cubicBezTo>
                  <a:cubicBezTo>
                    <a:pt x="1058476" y="1119146"/>
                    <a:pt x="1055904" y="1115240"/>
                    <a:pt x="1054475" y="1110954"/>
                  </a:cubicBezTo>
                  <a:cubicBezTo>
                    <a:pt x="1040569" y="1069235"/>
                    <a:pt x="1032758" y="1026467"/>
                    <a:pt x="1037426" y="982367"/>
                  </a:cubicBezTo>
                  <a:cubicBezTo>
                    <a:pt x="1039140" y="966269"/>
                    <a:pt x="1044760" y="950648"/>
                    <a:pt x="1047998" y="934742"/>
                  </a:cubicBezTo>
                  <a:cubicBezTo>
                    <a:pt x="1049713" y="926645"/>
                    <a:pt x="1054952" y="917120"/>
                    <a:pt x="1043617" y="911310"/>
                  </a:cubicBezTo>
                  <a:cubicBezTo>
                    <a:pt x="1041807" y="912644"/>
                    <a:pt x="1040569" y="913025"/>
                    <a:pt x="1040093" y="913882"/>
                  </a:cubicBezTo>
                  <a:cubicBezTo>
                    <a:pt x="1038378" y="916644"/>
                    <a:pt x="1036854" y="919597"/>
                    <a:pt x="1035425" y="922454"/>
                  </a:cubicBezTo>
                  <a:cubicBezTo>
                    <a:pt x="998278" y="995511"/>
                    <a:pt x="1002564" y="1069235"/>
                    <a:pt x="1030568" y="1144006"/>
                  </a:cubicBezTo>
                  <a:cubicBezTo>
                    <a:pt x="1043522" y="1178582"/>
                    <a:pt x="1052856" y="1214396"/>
                    <a:pt x="1064858" y="1249352"/>
                  </a:cubicBezTo>
                  <a:cubicBezTo>
                    <a:pt x="1076859" y="1284214"/>
                    <a:pt x="1090099" y="1318694"/>
                    <a:pt x="1103148" y="1353175"/>
                  </a:cubicBezTo>
                  <a:cubicBezTo>
                    <a:pt x="1112006" y="1376511"/>
                    <a:pt x="1122008" y="1399466"/>
                    <a:pt x="1130294" y="1422993"/>
                  </a:cubicBezTo>
                  <a:cubicBezTo>
                    <a:pt x="1136200" y="1439662"/>
                    <a:pt x="1140010" y="1457093"/>
                    <a:pt x="1144772" y="1474238"/>
                  </a:cubicBezTo>
                  <a:cubicBezTo>
                    <a:pt x="1145439" y="1413849"/>
                    <a:pt x="1141058" y="1355366"/>
                    <a:pt x="1115340" y="1299168"/>
                  </a:cubicBezTo>
                  <a:cubicBezTo>
                    <a:pt x="1098767" y="1262973"/>
                    <a:pt x="1091051" y="1222682"/>
                    <a:pt x="1079526" y="1184201"/>
                  </a:cubicBezTo>
                  <a:cubicBezTo>
                    <a:pt x="1078764" y="1181630"/>
                    <a:pt x="1079907" y="1178486"/>
                    <a:pt x="1080098" y="1175629"/>
                  </a:cubicBezTo>
                  <a:cubicBezTo>
                    <a:pt x="1085717" y="1181344"/>
                    <a:pt x="1088003" y="1187726"/>
                    <a:pt x="1090289" y="1194012"/>
                  </a:cubicBezTo>
                  <a:cubicBezTo>
                    <a:pt x="1105053" y="1234970"/>
                    <a:pt x="1121341" y="1275356"/>
                    <a:pt x="1134009" y="1316885"/>
                  </a:cubicBezTo>
                  <a:cubicBezTo>
                    <a:pt x="1143820" y="1348889"/>
                    <a:pt x="1150392" y="1382036"/>
                    <a:pt x="1155917" y="1415183"/>
                  </a:cubicBezTo>
                  <a:cubicBezTo>
                    <a:pt x="1160584" y="1442996"/>
                    <a:pt x="1161822" y="1471475"/>
                    <a:pt x="1164584" y="1499669"/>
                  </a:cubicBezTo>
                  <a:cubicBezTo>
                    <a:pt x="1167728" y="1530530"/>
                    <a:pt x="1184587" y="1555295"/>
                    <a:pt x="1200303" y="1582632"/>
                  </a:cubicBezTo>
                  <a:cubicBezTo>
                    <a:pt x="1205066" y="1577965"/>
                    <a:pt x="1208590" y="1574822"/>
                    <a:pt x="1211828" y="1571393"/>
                  </a:cubicBezTo>
                  <a:cubicBezTo>
                    <a:pt x="1243547" y="1537865"/>
                    <a:pt x="1271550" y="1501098"/>
                    <a:pt x="1311365" y="1475381"/>
                  </a:cubicBezTo>
                  <a:cubicBezTo>
                    <a:pt x="1337749" y="1458331"/>
                    <a:pt x="1345655" y="1429375"/>
                    <a:pt x="1342988" y="1398990"/>
                  </a:cubicBezTo>
                  <a:cubicBezTo>
                    <a:pt x="1341083" y="1377368"/>
                    <a:pt x="1338892" y="1355175"/>
                    <a:pt x="1332034" y="1334792"/>
                  </a:cubicBezTo>
                  <a:cubicBezTo>
                    <a:pt x="1319747" y="1298311"/>
                    <a:pt x="1317746" y="1263259"/>
                    <a:pt x="1329557" y="1226111"/>
                  </a:cubicBezTo>
                  <a:cubicBezTo>
                    <a:pt x="1343369" y="1182582"/>
                    <a:pt x="1339368" y="1138291"/>
                    <a:pt x="1323652" y="1096095"/>
                  </a:cubicBezTo>
                  <a:cubicBezTo>
                    <a:pt x="1302030" y="1037993"/>
                    <a:pt x="1249738" y="1011608"/>
                    <a:pt x="1200113" y="983319"/>
                  </a:cubicBezTo>
                  <a:cubicBezTo>
                    <a:pt x="1199636" y="983033"/>
                    <a:pt x="1198493" y="983986"/>
                    <a:pt x="1197731" y="984462"/>
                  </a:cubicBezTo>
                  <a:cubicBezTo>
                    <a:pt x="1249928" y="1032373"/>
                    <a:pt x="1283933" y="1081617"/>
                    <a:pt x="1285266" y="1114478"/>
                  </a:cubicBezTo>
                  <a:cubicBezTo>
                    <a:pt x="1253548" y="1056852"/>
                    <a:pt x="1222211" y="1003131"/>
                    <a:pt x="1159727" y="977318"/>
                  </a:cubicBezTo>
                  <a:close/>
                  <a:moveTo>
                    <a:pt x="1150583" y="558885"/>
                  </a:moveTo>
                  <a:cubicBezTo>
                    <a:pt x="1148201" y="558123"/>
                    <a:pt x="1145820" y="557361"/>
                    <a:pt x="1143439" y="556599"/>
                  </a:cubicBezTo>
                  <a:cubicBezTo>
                    <a:pt x="1136771" y="568982"/>
                    <a:pt x="1124960" y="581364"/>
                    <a:pt x="1124865" y="593842"/>
                  </a:cubicBezTo>
                  <a:cubicBezTo>
                    <a:pt x="1124770" y="610225"/>
                    <a:pt x="1121722" y="623179"/>
                    <a:pt x="1112578" y="636228"/>
                  </a:cubicBezTo>
                  <a:cubicBezTo>
                    <a:pt x="1106482" y="644896"/>
                    <a:pt x="1100291" y="654326"/>
                    <a:pt x="1113435" y="664041"/>
                  </a:cubicBezTo>
                  <a:cubicBezTo>
                    <a:pt x="1117245" y="666899"/>
                    <a:pt x="1118769" y="676328"/>
                    <a:pt x="1117531" y="681948"/>
                  </a:cubicBezTo>
                  <a:cubicBezTo>
                    <a:pt x="1113911" y="697760"/>
                    <a:pt x="1108673" y="713381"/>
                    <a:pt x="1103148" y="728621"/>
                  </a:cubicBezTo>
                  <a:cubicBezTo>
                    <a:pt x="1101719" y="732526"/>
                    <a:pt x="1096766" y="737288"/>
                    <a:pt x="1093242" y="737479"/>
                  </a:cubicBezTo>
                  <a:cubicBezTo>
                    <a:pt x="1089813" y="737669"/>
                    <a:pt x="1084670" y="733097"/>
                    <a:pt x="1082669" y="729383"/>
                  </a:cubicBezTo>
                  <a:cubicBezTo>
                    <a:pt x="1073335" y="711476"/>
                    <a:pt x="1069334" y="692711"/>
                    <a:pt x="1076383" y="672614"/>
                  </a:cubicBezTo>
                  <a:cubicBezTo>
                    <a:pt x="1078383" y="666708"/>
                    <a:pt x="1078193" y="660041"/>
                    <a:pt x="1078955" y="653754"/>
                  </a:cubicBezTo>
                  <a:cubicBezTo>
                    <a:pt x="1082098" y="628513"/>
                    <a:pt x="1082765" y="602224"/>
                    <a:pt x="1110006" y="588032"/>
                  </a:cubicBezTo>
                  <a:cubicBezTo>
                    <a:pt x="1113721" y="586127"/>
                    <a:pt x="1115245" y="580126"/>
                    <a:pt x="1117721" y="575935"/>
                  </a:cubicBezTo>
                  <a:cubicBezTo>
                    <a:pt x="1116959" y="574697"/>
                    <a:pt x="1116102" y="573458"/>
                    <a:pt x="1115340" y="572315"/>
                  </a:cubicBezTo>
                  <a:cubicBezTo>
                    <a:pt x="1107815" y="574125"/>
                    <a:pt x="1097147" y="573458"/>
                    <a:pt x="1093337" y="578221"/>
                  </a:cubicBezTo>
                  <a:cubicBezTo>
                    <a:pt x="1080955" y="593556"/>
                    <a:pt x="1071144" y="610987"/>
                    <a:pt x="1060286" y="627465"/>
                  </a:cubicBezTo>
                  <a:cubicBezTo>
                    <a:pt x="1058952" y="629561"/>
                    <a:pt x="1056666" y="630989"/>
                    <a:pt x="1053523" y="633942"/>
                  </a:cubicBezTo>
                  <a:cubicBezTo>
                    <a:pt x="1045617" y="621464"/>
                    <a:pt x="1038378" y="610130"/>
                    <a:pt x="1031139" y="598700"/>
                  </a:cubicBezTo>
                  <a:cubicBezTo>
                    <a:pt x="1026281" y="606320"/>
                    <a:pt x="1024853" y="613082"/>
                    <a:pt x="1024662" y="619750"/>
                  </a:cubicBezTo>
                  <a:cubicBezTo>
                    <a:pt x="1024186" y="640610"/>
                    <a:pt x="1026853" y="661850"/>
                    <a:pt x="1023424" y="682043"/>
                  </a:cubicBezTo>
                  <a:cubicBezTo>
                    <a:pt x="1020185" y="700808"/>
                    <a:pt x="1012756" y="718334"/>
                    <a:pt x="1024376" y="736526"/>
                  </a:cubicBezTo>
                  <a:cubicBezTo>
                    <a:pt x="1025424" y="738241"/>
                    <a:pt x="1024091" y="741479"/>
                    <a:pt x="1023710" y="745575"/>
                  </a:cubicBezTo>
                  <a:cubicBezTo>
                    <a:pt x="1012756" y="742432"/>
                    <a:pt x="1002755" y="739479"/>
                    <a:pt x="991420" y="736241"/>
                  </a:cubicBezTo>
                  <a:cubicBezTo>
                    <a:pt x="993039" y="760720"/>
                    <a:pt x="1018471" y="773769"/>
                    <a:pt x="1017804" y="800153"/>
                  </a:cubicBezTo>
                  <a:cubicBezTo>
                    <a:pt x="1006946" y="795105"/>
                    <a:pt x="999611" y="791676"/>
                    <a:pt x="992372" y="788247"/>
                  </a:cubicBezTo>
                  <a:cubicBezTo>
                    <a:pt x="991134" y="789866"/>
                    <a:pt x="989896" y="791486"/>
                    <a:pt x="988658" y="793010"/>
                  </a:cubicBezTo>
                  <a:cubicBezTo>
                    <a:pt x="997516" y="801677"/>
                    <a:pt x="1006469" y="810345"/>
                    <a:pt x="1015137" y="819203"/>
                  </a:cubicBezTo>
                  <a:cubicBezTo>
                    <a:pt x="1017137" y="821204"/>
                    <a:pt x="1018376" y="824061"/>
                    <a:pt x="1019900" y="826633"/>
                  </a:cubicBezTo>
                  <a:cubicBezTo>
                    <a:pt x="1017233" y="827776"/>
                    <a:pt x="1014089" y="830443"/>
                    <a:pt x="1011994" y="829871"/>
                  </a:cubicBezTo>
                  <a:cubicBezTo>
                    <a:pt x="987705" y="823013"/>
                    <a:pt x="979133" y="846350"/>
                    <a:pt x="962369" y="854160"/>
                  </a:cubicBezTo>
                  <a:cubicBezTo>
                    <a:pt x="971036" y="854827"/>
                    <a:pt x="978942" y="853017"/>
                    <a:pt x="986848" y="852636"/>
                  </a:cubicBezTo>
                  <a:cubicBezTo>
                    <a:pt x="990372" y="852541"/>
                    <a:pt x="995230" y="854446"/>
                    <a:pt x="997325" y="857113"/>
                  </a:cubicBezTo>
                  <a:cubicBezTo>
                    <a:pt x="1008279" y="870829"/>
                    <a:pt x="1018566" y="885212"/>
                    <a:pt x="1029139" y="899309"/>
                  </a:cubicBezTo>
                  <a:cubicBezTo>
                    <a:pt x="1030091" y="900547"/>
                    <a:pt x="1031711" y="902547"/>
                    <a:pt x="1032758" y="902357"/>
                  </a:cubicBezTo>
                  <a:cubicBezTo>
                    <a:pt x="1045427" y="900833"/>
                    <a:pt x="1051808" y="909691"/>
                    <a:pt x="1061048" y="916168"/>
                  </a:cubicBezTo>
                  <a:cubicBezTo>
                    <a:pt x="1085146" y="933218"/>
                    <a:pt x="1111530" y="947029"/>
                    <a:pt x="1137248" y="961697"/>
                  </a:cubicBezTo>
                  <a:cubicBezTo>
                    <a:pt x="1141058" y="963888"/>
                    <a:pt x="1146296" y="965031"/>
                    <a:pt x="1150678" y="964745"/>
                  </a:cubicBezTo>
                  <a:cubicBezTo>
                    <a:pt x="1177729" y="962745"/>
                    <a:pt x="1204113" y="965317"/>
                    <a:pt x="1227640" y="979604"/>
                  </a:cubicBezTo>
                  <a:cubicBezTo>
                    <a:pt x="1244309" y="989796"/>
                    <a:pt x="1259453" y="1002464"/>
                    <a:pt x="1276027" y="1012847"/>
                  </a:cubicBezTo>
                  <a:cubicBezTo>
                    <a:pt x="1287552" y="1020086"/>
                    <a:pt x="1300220" y="1025420"/>
                    <a:pt x="1316413" y="1033706"/>
                  </a:cubicBezTo>
                  <a:cubicBezTo>
                    <a:pt x="1314698" y="1013228"/>
                    <a:pt x="1313460" y="998083"/>
                    <a:pt x="1311936" y="980366"/>
                  </a:cubicBezTo>
                  <a:cubicBezTo>
                    <a:pt x="1328510" y="987605"/>
                    <a:pt x="1342321" y="993606"/>
                    <a:pt x="1356132" y="999607"/>
                  </a:cubicBezTo>
                  <a:cubicBezTo>
                    <a:pt x="1356608" y="998654"/>
                    <a:pt x="1357085" y="997702"/>
                    <a:pt x="1357561" y="996749"/>
                  </a:cubicBezTo>
                  <a:cubicBezTo>
                    <a:pt x="1351846" y="988367"/>
                    <a:pt x="1346131" y="979985"/>
                    <a:pt x="1338035" y="968079"/>
                  </a:cubicBezTo>
                  <a:cubicBezTo>
                    <a:pt x="1362228" y="975128"/>
                    <a:pt x="1381754" y="980747"/>
                    <a:pt x="1401186" y="986367"/>
                  </a:cubicBezTo>
                  <a:cubicBezTo>
                    <a:pt x="1401852" y="984843"/>
                    <a:pt x="1402424" y="983319"/>
                    <a:pt x="1403090" y="981795"/>
                  </a:cubicBezTo>
                  <a:cubicBezTo>
                    <a:pt x="1399185" y="975032"/>
                    <a:pt x="1395185" y="968365"/>
                    <a:pt x="1390232" y="959983"/>
                  </a:cubicBezTo>
                  <a:cubicBezTo>
                    <a:pt x="1413092" y="960650"/>
                    <a:pt x="1433380" y="961221"/>
                    <a:pt x="1453668" y="961697"/>
                  </a:cubicBezTo>
                  <a:cubicBezTo>
                    <a:pt x="1453954" y="959602"/>
                    <a:pt x="1454240" y="957506"/>
                    <a:pt x="1454621" y="955411"/>
                  </a:cubicBezTo>
                  <a:cubicBezTo>
                    <a:pt x="1440143" y="948172"/>
                    <a:pt x="1425569" y="940838"/>
                    <a:pt x="1411091" y="933599"/>
                  </a:cubicBezTo>
                  <a:cubicBezTo>
                    <a:pt x="1411377" y="931979"/>
                    <a:pt x="1411568" y="930455"/>
                    <a:pt x="1411853" y="928836"/>
                  </a:cubicBezTo>
                  <a:cubicBezTo>
                    <a:pt x="1433190" y="927026"/>
                    <a:pt x="1454430" y="925312"/>
                    <a:pt x="1475766" y="923502"/>
                  </a:cubicBezTo>
                  <a:cubicBezTo>
                    <a:pt x="1475766" y="922359"/>
                    <a:pt x="1475766" y="921311"/>
                    <a:pt x="1475671" y="920168"/>
                  </a:cubicBezTo>
                  <a:cubicBezTo>
                    <a:pt x="1459478" y="910834"/>
                    <a:pt x="1443191" y="901595"/>
                    <a:pt x="1422521" y="889784"/>
                  </a:cubicBezTo>
                  <a:cubicBezTo>
                    <a:pt x="1445286" y="881306"/>
                    <a:pt x="1463669" y="874544"/>
                    <a:pt x="1485863" y="866257"/>
                  </a:cubicBezTo>
                  <a:cubicBezTo>
                    <a:pt x="1477862" y="865114"/>
                    <a:pt x="1474147" y="864542"/>
                    <a:pt x="1470432" y="863971"/>
                  </a:cubicBezTo>
                  <a:cubicBezTo>
                    <a:pt x="1445191" y="860351"/>
                    <a:pt x="1441667" y="852827"/>
                    <a:pt x="1454716" y="830919"/>
                  </a:cubicBezTo>
                  <a:cubicBezTo>
                    <a:pt x="1459574" y="822823"/>
                    <a:pt x="1464241" y="814727"/>
                    <a:pt x="1469765" y="805392"/>
                  </a:cubicBezTo>
                  <a:cubicBezTo>
                    <a:pt x="1457764" y="805487"/>
                    <a:pt x="1448620" y="805583"/>
                    <a:pt x="1439571" y="805773"/>
                  </a:cubicBezTo>
                  <a:cubicBezTo>
                    <a:pt x="1439000" y="804344"/>
                    <a:pt x="1438428" y="802916"/>
                    <a:pt x="1437857" y="801487"/>
                  </a:cubicBezTo>
                  <a:cubicBezTo>
                    <a:pt x="1443572" y="794534"/>
                    <a:pt x="1449477" y="787771"/>
                    <a:pt x="1454811" y="780627"/>
                  </a:cubicBezTo>
                  <a:cubicBezTo>
                    <a:pt x="1457192" y="777389"/>
                    <a:pt x="1459764" y="773293"/>
                    <a:pt x="1459764" y="769578"/>
                  </a:cubicBezTo>
                  <a:cubicBezTo>
                    <a:pt x="1459859" y="757767"/>
                    <a:pt x="1458812" y="745861"/>
                    <a:pt x="1458050" y="731954"/>
                  </a:cubicBezTo>
                  <a:cubicBezTo>
                    <a:pt x="1445381" y="737479"/>
                    <a:pt x="1429856" y="744242"/>
                    <a:pt x="1414235" y="751004"/>
                  </a:cubicBezTo>
                  <a:cubicBezTo>
                    <a:pt x="1413282" y="749957"/>
                    <a:pt x="1412330" y="748814"/>
                    <a:pt x="1411377" y="747766"/>
                  </a:cubicBezTo>
                  <a:cubicBezTo>
                    <a:pt x="1422998" y="724715"/>
                    <a:pt x="1434618" y="701665"/>
                    <a:pt x="1446239" y="678614"/>
                  </a:cubicBezTo>
                  <a:cubicBezTo>
                    <a:pt x="1444715" y="677567"/>
                    <a:pt x="1443286" y="676424"/>
                    <a:pt x="1441762" y="675376"/>
                  </a:cubicBezTo>
                  <a:cubicBezTo>
                    <a:pt x="1427474" y="688425"/>
                    <a:pt x="1413187" y="701474"/>
                    <a:pt x="1398709" y="714428"/>
                  </a:cubicBezTo>
                  <a:cubicBezTo>
                    <a:pt x="1393089" y="719477"/>
                    <a:pt x="1387565" y="725192"/>
                    <a:pt x="1380992" y="728430"/>
                  </a:cubicBezTo>
                  <a:cubicBezTo>
                    <a:pt x="1376325" y="730621"/>
                    <a:pt x="1368800" y="731002"/>
                    <a:pt x="1364609" y="728525"/>
                  </a:cubicBezTo>
                  <a:cubicBezTo>
                    <a:pt x="1361847" y="726906"/>
                    <a:pt x="1361371" y="718524"/>
                    <a:pt x="1362609" y="713857"/>
                  </a:cubicBezTo>
                  <a:cubicBezTo>
                    <a:pt x="1365371" y="703475"/>
                    <a:pt x="1369848" y="693473"/>
                    <a:pt x="1373372" y="684329"/>
                  </a:cubicBezTo>
                  <a:cubicBezTo>
                    <a:pt x="1354513" y="663851"/>
                    <a:pt x="1382136" y="642038"/>
                    <a:pt x="1371753" y="620702"/>
                  </a:cubicBezTo>
                  <a:cubicBezTo>
                    <a:pt x="1355370" y="636323"/>
                    <a:pt x="1346131" y="658421"/>
                    <a:pt x="1319366" y="665279"/>
                  </a:cubicBezTo>
                  <a:cubicBezTo>
                    <a:pt x="1328415" y="643372"/>
                    <a:pt x="1346512" y="624989"/>
                    <a:pt x="1325652" y="599747"/>
                  </a:cubicBezTo>
                  <a:cubicBezTo>
                    <a:pt x="1320604" y="606129"/>
                    <a:pt x="1315461" y="612130"/>
                    <a:pt x="1310888" y="618512"/>
                  </a:cubicBezTo>
                  <a:cubicBezTo>
                    <a:pt x="1305364" y="626227"/>
                    <a:pt x="1301649" y="636133"/>
                    <a:pt x="1294601" y="641753"/>
                  </a:cubicBezTo>
                  <a:cubicBezTo>
                    <a:pt x="1283647" y="650420"/>
                    <a:pt x="1270979" y="657564"/>
                    <a:pt x="1258025" y="662898"/>
                  </a:cubicBezTo>
                  <a:cubicBezTo>
                    <a:pt x="1251643" y="665565"/>
                    <a:pt x="1238403" y="665756"/>
                    <a:pt x="1236403" y="662327"/>
                  </a:cubicBezTo>
                  <a:cubicBezTo>
                    <a:pt x="1232879" y="656421"/>
                    <a:pt x="1233545" y="645848"/>
                    <a:pt x="1236403" y="638800"/>
                  </a:cubicBezTo>
                  <a:cubicBezTo>
                    <a:pt x="1239261" y="631751"/>
                    <a:pt x="1246976" y="626608"/>
                    <a:pt x="1252595" y="620702"/>
                  </a:cubicBezTo>
                  <a:cubicBezTo>
                    <a:pt x="1258311" y="614702"/>
                    <a:pt x="1264121" y="608796"/>
                    <a:pt x="1269836" y="602795"/>
                  </a:cubicBezTo>
                  <a:cubicBezTo>
                    <a:pt x="1264502" y="601748"/>
                    <a:pt x="1261263" y="603462"/>
                    <a:pt x="1257929" y="604605"/>
                  </a:cubicBezTo>
                  <a:cubicBezTo>
                    <a:pt x="1253262" y="606224"/>
                    <a:pt x="1248404" y="607367"/>
                    <a:pt x="1243642" y="608796"/>
                  </a:cubicBezTo>
                  <a:cubicBezTo>
                    <a:pt x="1243261" y="604224"/>
                    <a:pt x="1242308" y="599462"/>
                    <a:pt x="1242785" y="594985"/>
                  </a:cubicBezTo>
                  <a:cubicBezTo>
                    <a:pt x="1243547" y="588222"/>
                    <a:pt x="1245261" y="581650"/>
                    <a:pt x="1246595" y="574982"/>
                  </a:cubicBezTo>
                  <a:cubicBezTo>
                    <a:pt x="1245261" y="574125"/>
                    <a:pt x="1243928" y="573268"/>
                    <a:pt x="1242594" y="572411"/>
                  </a:cubicBezTo>
                  <a:cubicBezTo>
                    <a:pt x="1237260" y="577745"/>
                    <a:pt x="1231069" y="582412"/>
                    <a:pt x="1226687" y="588413"/>
                  </a:cubicBezTo>
                  <a:cubicBezTo>
                    <a:pt x="1216305" y="602319"/>
                    <a:pt x="1208209" y="618226"/>
                    <a:pt x="1196207" y="630513"/>
                  </a:cubicBezTo>
                  <a:cubicBezTo>
                    <a:pt x="1191159" y="635752"/>
                    <a:pt x="1178777" y="633847"/>
                    <a:pt x="1169633" y="635180"/>
                  </a:cubicBezTo>
                  <a:cubicBezTo>
                    <a:pt x="1168585" y="627751"/>
                    <a:pt x="1167061" y="620321"/>
                    <a:pt x="1166870" y="612892"/>
                  </a:cubicBezTo>
                  <a:cubicBezTo>
                    <a:pt x="1166775" y="608987"/>
                    <a:pt x="1168966" y="604986"/>
                    <a:pt x="1170680" y="599366"/>
                  </a:cubicBezTo>
                  <a:cubicBezTo>
                    <a:pt x="1157345" y="604034"/>
                    <a:pt x="1154869" y="597366"/>
                    <a:pt x="1154202" y="587746"/>
                  </a:cubicBezTo>
                  <a:cubicBezTo>
                    <a:pt x="1153535" y="577840"/>
                    <a:pt x="1151821" y="568410"/>
                    <a:pt x="1150583" y="558885"/>
                  </a:cubicBezTo>
                  <a:close/>
                  <a:moveTo>
                    <a:pt x="994373" y="1057043"/>
                  </a:moveTo>
                  <a:cubicBezTo>
                    <a:pt x="966464" y="1124289"/>
                    <a:pt x="927317" y="1179248"/>
                    <a:pt x="861880" y="1212110"/>
                  </a:cubicBezTo>
                  <a:cubicBezTo>
                    <a:pt x="868262" y="1204204"/>
                    <a:pt x="876072" y="1197727"/>
                    <a:pt x="883978" y="1191250"/>
                  </a:cubicBezTo>
                  <a:cubicBezTo>
                    <a:pt x="925221" y="1157436"/>
                    <a:pt x="957701" y="1116860"/>
                    <a:pt x="976180" y="1066568"/>
                  </a:cubicBezTo>
                  <a:cubicBezTo>
                    <a:pt x="984371" y="1044279"/>
                    <a:pt x="988848" y="1020562"/>
                    <a:pt x="995706" y="997702"/>
                  </a:cubicBezTo>
                  <a:cubicBezTo>
                    <a:pt x="1004850" y="967317"/>
                    <a:pt x="1014756" y="937123"/>
                    <a:pt x="1024376" y="906643"/>
                  </a:cubicBezTo>
                  <a:cubicBezTo>
                    <a:pt x="1025805" y="907024"/>
                    <a:pt x="1023710" y="905786"/>
                    <a:pt x="1022852" y="906357"/>
                  </a:cubicBezTo>
                  <a:cubicBezTo>
                    <a:pt x="965607" y="943314"/>
                    <a:pt x="908457" y="980462"/>
                    <a:pt x="847973" y="1019705"/>
                  </a:cubicBezTo>
                  <a:cubicBezTo>
                    <a:pt x="859594" y="1008465"/>
                    <a:pt x="867690" y="998083"/>
                    <a:pt x="878072" y="990939"/>
                  </a:cubicBezTo>
                  <a:cubicBezTo>
                    <a:pt x="920078" y="961697"/>
                    <a:pt x="962845" y="933503"/>
                    <a:pt x="1005136" y="904643"/>
                  </a:cubicBezTo>
                  <a:cubicBezTo>
                    <a:pt x="1009327" y="901785"/>
                    <a:pt x="1015328" y="893975"/>
                    <a:pt x="1014280" y="892260"/>
                  </a:cubicBezTo>
                  <a:cubicBezTo>
                    <a:pt x="1010946" y="886831"/>
                    <a:pt x="1005231" y="880640"/>
                    <a:pt x="999516" y="879687"/>
                  </a:cubicBezTo>
                  <a:cubicBezTo>
                    <a:pt x="991325" y="878258"/>
                    <a:pt x="981609" y="879306"/>
                    <a:pt x="973894" y="882449"/>
                  </a:cubicBezTo>
                  <a:cubicBezTo>
                    <a:pt x="951320" y="891593"/>
                    <a:pt x="927221" y="899404"/>
                    <a:pt x="907600" y="913215"/>
                  </a:cubicBezTo>
                  <a:cubicBezTo>
                    <a:pt x="870262" y="939409"/>
                    <a:pt x="835496" y="969413"/>
                    <a:pt x="799777" y="997892"/>
                  </a:cubicBezTo>
                  <a:cubicBezTo>
                    <a:pt x="797205" y="999893"/>
                    <a:pt x="794919" y="1002369"/>
                    <a:pt x="792443" y="1004369"/>
                  </a:cubicBezTo>
                  <a:cubicBezTo>
                    <a:pt x="790442" y="1005989"/>
                    <a:pt x="788156" y="1007417"/>
                    <a:pt x="786061" y="1008941"/>
                  </a:cubicBezTo>
                  <a:cubicBezTo>
                    <a:pt x="839401" y="947410"/>
                    <a:pt x="898932" y="894641"/>
                    <a:pt x="977894" y="867971"/>
                  </a:cubicBezTo>
                  <a:cubicBezTo>
                    <a:pt x="958559" y="870924"/>
                    <a:pt x="939604" y="875020"/>
                    <a:pt x="922268" y="882640"/>
                  </a:cubicBezTo>
                  <a:cubicBezTo>
                    <a:pt x="875405" y="903119"/>
                    <a:pt x="831114" y="929598"/>
                    <a:pt x="780346" y="940742"/>
                  </a:cubicBezTo>
                  <a:cubicBezTo>
                    <a:pt x="775202" y="941885"/>
                    <a:pt x="769392" y="944267"/>
                    <a:pt x="765868" y="947981"/>
                  </a:cubicBezTo>
                  <a:cubicBezTo>
                    <a:pt x="742913" y="972461"/>
                    <a:pt x="713957" y="994082"/>
                    <a:pt x="699193" y="1022943"/>
                  </a:cubicBezTo>
                  <a:cubicBezTo>
                    <a:pt x="671570" y="1076759"/>
                    <a:pt x="652235" y="1134862"/>
                    <a:pt x="629470" y="1191250"/>
                  </a:cubicBezTo>
                  <a:cubicBezTo>
                    <a:pt x="630708" y="1192107"/>
                    <a:pt x="631851" y="1192964"/>
                    <a:pt x="633089" y="1193822"/>
                  </a:cubicBezTo>
                  <a:cubicBezTo>
                    <a:pt x="701384" y="1153340"/>
                    <a:pt x="756152" y="1092571"/>
                    <a:pt x="829971" y="1060186"/>
                  </a:cubicBezTo>
                  <a:cubicBezTo>
                    <a:pt x="829304" y="1062472"/>
                    <a:pt x="827971" y="1063996"/>
                    <a:pt x="826447" y="1065139"/>
                  </a:cubicBezTo>
                  <a:cubicBezTo>
                    <a:pt x="759962" y="1113526"/>
                    <a:pt x="693478" y="1161913"/>
                    <a:pt x="626993" y="1210395"/>
                  </a:cubicBezTo>
                  <a:cubicBezTo>
                    <a:pt x="620421" y="1215158"/>
                    <a:pt x="613373" y="1219825"/>
                    <a:pt x="608134" y="1225826"/>
                  </a:cubicBezTo>
                  <a:cubicBezTo>
                    <a:pt x="570320" y="1268688"/>
                    <a:pt x="532601" y="1311741"/>
                    <a:pt x="495644" y="1355366"/>
                  </a:cubicBezTo>
                  <a:cubicBezTo>
                    <a:pt x="488214" y="1364129"/>
                    <a:pt x="484214" y="1375654"/>
                    <a:pt x="478594" y="1385941"/>
                  </a:cubicBezTo>
                  <a:cubicBezTo>
                    <a:pt x="489738" y="1380226"/>
                    <a:pt x="496787" y="1370986"/>
                    <a:pt x="506026" y="1366129"/>
                  </a:cubicBezTo>
                  <a:cubicBezTo>
                    <a:pt x="540792" y="1348031"/>
                    <a:pt x="576225" y="1331267"/>
                    <a:pt x="611658" y="1314503"/>
                  </a:cubicBezTo>
                  <a:cubicBezTo>
                    <a:pt x="618992" y="1311074"/>
                    <a:pt x="627089" y="1308979"/>
                    <a:pt x="635090" y="1307360"/>
                  </a:cubicBezTo>
                  <a:cubicBezTo>
                    <a:pt x="677285" y="1298787"/>
                    <a:pt x="719481" y="1290405"/>
                    <a:pt x="761677" y="1282118"/>
                  </a:cubicBezTo>
                  <a:cubicBezTo>
                    <a:pt x="814826" y="1271736"/>
                    <a:pt x="862832" y="1249543"/>
                    <a:pt x="908838" y="1221349"/>
                  </a:cubicBezTo>
                  <a:cubicBezTo>
                    <a:pt x="964845" y="1186964"/>
                    <a:pt x="985991" y="1133624"/>
                    <a:pt x="995706" y="1072949"/>
                  </a:cubicBezTo>
                  <a:cubicBezTo>
                    <a:pt x="996373" y="1067615"/>
                    <a:pt x="994849" y="1062281"/>
                    <a:pt x="994373" y="1057043"/>
                  </a:cubicBezTo>
                  <a:close/>
                  <a:moveTo>
                    <a:pt x="2364925" y="959316"/>
                  </a:moveTo>
                  <a:cubicBezTo>
                    <a:pt x="2365496" y="899023"/>
                    <a:pt x="2339208" y="857113"/>
                    <a:pt x="2295012" y="825966"/>
                  </a:cubicBezTo>
                  <a:cubicBezTo>
                    <a:pt x="2265675" y="805297"/>
                    <a:pt x="2233766" y="791486"/>
                    <a:pt x="2195475" y="799296"/>
                  </a:cubicBezTo>
                  <a:cubicBezTo>
                    <a:pt x="2127276" y="813107"/>
                    <a:pt x="2058601" y="824252"/>
                    <a:pt x="1990402" y="838158"/>
                  </a:cubicBezTo>
                  <a:cubicBezTo>
                    <a:pt x="1882960" y="860066"/>
                    <a:pt x="1775042" y="870067"/>
                    <a:pt x="1665504" y="859589"/>
                  </a:cubicBezTo>
                  <a:cubicBezTo>
                    <a:pt x="1620546" y="855303"/>
                    <a:pt x="1575493" y="851398"/>
                    <a:pt x="1530440" y="848445"/>
                  </a:cubicBezTo>
                  <a:cubicBezTo>
                    <a:pt x="1518819" y="847683"/>
                    <a:pt x="1507008" y="851588"/>
                    <a:pt x="1492244" y="853779"/>
                  </a:cubicBezTo>
                  <a:cubicBezTo>
                    <a:pt x="1501198" y="860637"/>
                    <a:pt x="1506341" y="864542"/>
                    <a:pt x="1513961" y="870353"/>
                  </a:cubicBezTo>
                  <a:cubicBezTo>
                    <a:pt x="1489863" y="877401"/>
                    <a:pt x="1469289" y="883497"/>
                    <a:pt x="1446524" y="890165"/>
                  </a:cubicBezTo>
                  <a:cubicBezTo>
                    <a:pt x="1469670" y="909405"/>
                    <a:pt x="1491673" y="911310"/>
                    <a:pt x="1517009" y="909310"/>
                  </a:cubicBezTo>
                  <a:cubicBezTo>
                    <a:pt x="1642835" y="899499"/>
                    <a:pt x="1767422" y="909310"/>
                    <a:pt x="1889723" y="941600"/>
                  </a:cubicBezTo>
                  <a:cubicBezTo>
                    <a:pt x="1912964" y="947791"/>
                    <a:pt x="1935633" y="947791"/>
                    <a:pt x="1959255" y="944457"/>
                  </a:cubicBezTo>
                  <a:cubicBezTo>
                    <a:pt x="1989926" y="940076"/>
                    <a:pt x="2020787" y="937409"/>
                    <a:pt x="2051743" y="934837"/>
                  </a:cubicBezTo>
                  <a:cubicBezTo>
                    <a:pt x="2058982" y="934265"/>
                    <a:pt x="2066411" y="937123"/>
                    <a:pt x="2073841" y="938456"/>
                  </a:cubicBezTo>
                  <a:cubicBezTo>
                    <a:pt x="2073650" y="940171"/>
                    <a:pt x="2073555" y="941790"/>
                    <a:pt x="2073365" y="943505"/>
                  </a:cubicBezTo>
                  <a:cubicBezTo>
                    <a:pt x="2032121" y="946934"/>
                    <a:pt x="1990783" y="950363"/>
                    <a:pt x="1949540" y="953887"/>
                  </a:cubicBezTo>
                  <a:cubicBezTo>
                    <a:pt x="1949444" y="955316"/>
                    <a:pt x="1949444" y="956840"/>
                    <a:pt x="1949349" y="958268"/>
                  </a:cubicBezTo>
                  <a:cubicBezTo>
                    <a:pt x="1962303" y="963412"/>
                    <a:pt x="1976400" y="966650"/>
                    <a:pt x="1987925" y="973889"/>
                  </a:cubicBezTo>
                  <a:cubicBezTo>
                    <a:pt x="2023549" y="996178"/>
                    <a:pt x="2061554" y="993511"/>
                    <a:pt x="2100225" y="987891"/>
                  </a:cubicBezTo>
                  <a:cubicBezTo>
                    <a:pt x="2110512" y="986367"/>
                    <a:pt x="2120704" y="984653"/>
                    <a:pt x="2130991" y="983605"/>
                  </a:cubicBezTo>
                  <a:cubicBezTo>
                    <a:pt x="2138516" y="982843"/>
                    <a:pt x="2146041" y="983224"/>
                    <a:pt x="2153661" y="983129"/>
                  </a:cubicBezTo>
                  <a:cubicBezTo>
                    <a:pt x="2153756" y="985224"/>
                    <a:pt x="2153946" y="987224"/>
                    <a:pt x="2154042" y="989320"/>
                  </a:cubicBezTo>
                  <a:cubicBezTo>
                    <a:pt x="2120133" y="994178"/>
                    <a:pt x="2086223" y="999035"/>
                    <a:pt x="2050886" y="1004084"/>
                  </a:cubicBezTo>
                  <a:cubicBezTo>
                    <a:pt x="2066221" y="1014466"/>
                    <a:pt x="2082794" y="1022562"/>
                    <a:pt x="2095082" y="1034849"/>
                  </a:cubicBezTo>
                  <a:cubicBezTo>
                    <a:pt x="2125657" y="1065139"/>
                    <a:pt x="2160137" y="1065615"/>
                    <a:pt x="2197666" y="1053423"/>
                  </a:cubicBezTo>
                  <a:cubicBezTo>
                    <a:pt x="2200809" y="1052375"/>
                    <a:pt x="2204048" y="1051899"/>
                    <a:pt x="2207096" y="1050756"/>
                  </a:cubicBezTo>
                  <a:cubicBezTo>
                    <a:pt x="2257388" y="1030658"/>
                    <a:pt x="2307584" y="1010465"/>
                    <a:pt x="2360925" y="989129"/>
                  </a:cubicBezTo>
                  <a:cubicBezTo>
                    <a:pt x="2283582" y="909405"/>
                    <a:pt x="2188998" y="875401"/>
                    <a:pt x="2083556" y="864828"/>
                  </a:cubicBezTo>
                  <a:cubicBezTo>
                    <a:pt x="2182426" y="859685"/>
                    <a:pt x="2267865" y="894356"/>
                    <a:pt x="2345304" y="953506"/>
                  </a:cubicBezTo>
                  <a:cubicBezTo>
                    <a:pt x="2315109" y="906738"/>
                    <a:pt x="2277771" y="867971"/>
                    <a:pt x="2227670" y="842730"/>
                  </a:cubicBezTo>
                  <a:cubicBezTo>
                    <a:pt x="2290630" y="858732"/>
                    <a:pt x="2326254" y="907595"/>
                    <a:pt x="2364925" y="959316"/>
                  </a:cubicBezTo>
                  <a:close/>
                  <a:moveTo>
                    <a:pt x="1680077" y="1158198"/>
                  </a:moveTo>
                  <a:cubicBezTo>
                    <a:pt x="1681220" y="1156484"/>
                    <a:pt x="1682363" y="1154864"/>
                    <a:pt x="1683411" y="1153150"/>
                  </a:cubicBezTo>
                  <a:cubicBezTo>
                    <a:pt x="1726940" y="1176486"/>
                    <a:pt x="1772375" y="1196870"/>
                    <a:pt x="1813523" y="1223825"/>
                  </a:cubicBezTo>
                  <a:cubicBezTo>
                    <a:pt x="1854385" y="1250686"/>
                    <a:pt x="1890866" y="1284119"/>
                    <a:pt x="1929728" y="1315075"/>
                  </a:cubicBezTo>
                  <a:cubicBezTo>
                    <a:pt x="1926775" y="1304026"/>
                    <a:pt x="1923632" y="1293167"/>
                    <a:pt x="1920869" y="1282214"/>
                  </a:cubicBezTo>
                  <a:cubicBezTo>
                    <a:pt x="1912202" y="1247066"/>
                    <a:pt x="1895914" y="1215824"/>
                    <a:pt x="1870387" y="1190202"/>
                  </a:cubicBezTo>
                  <a:cubicBezTo>
                    <a:pt x="1836764" y="1156484"/>
                    <a:pt x="1800854" y="1124956"/>
                    <a:pt x="1756182" y="1106954"/>
                  </a:cubicBezTo>
                  <a:cubicBezTo>
                    <a:pt x="1691126" y="1080665"/>
                    <a:pt x="1625404" y="1055900"/>
                    <a:pt x="1559491" y="1031801"/>
                  </a:cubicBezTo>
                  <a:cubicBezTo>
                    <a:pt x="1509199" y="1013418"/>
                    <a:pt x="1452906" y="1009989"/>
                    <a:pt x="1409567" y="969127"/>
                  </a:cubicBezTo>
                  <a:cubicBezTo>
                    <a:pt x="1411663" y="980938"/>
                    <a:pt x="1428427" y="995606"/>
                    <a:pt x="1400138" y="998369"/>
                  </a:cubicBezTo>
                  <a:cubicBezTo>
                    <a:pt x="1421855" y="1012275"/>
                    <a:pt x="1441667" y="1024467"/>
                    <a:pt x="1462241" y="1035230"/>
                  </a:cubicBezTo>
                  <a:cubicBezTo>
                    <a:pt x="1482529" y="1045803"/>
                    <a:pt x="1503484" y="1055042"/>
                    <a:pt x="1524344" y="1064472"/>
                  </a:cubicBezTo>
                  <a:cubicBezTo>
                    <a:pt x="1545013" y="1073807"/>
                    <a:pt x="1565777" y="1082665"/>
                    <a:pt x="1586542" y="1091809"/>
                  </a:cubicBezTo>
                  <a:cubicBezTo>
                    <a:pt x="1585780" y="1093428"/>
                    <a:pt x="1585018" y="1095047"/>
                    <a:pt x="1584161" y="1096667"/>
                  </a:cubicBezTo>
                  <a:cubicBezTo>
                    <a:pt x="1507484" y="1071806"/>
                    <a:pt x="1434618" y="1038755"/>
                    <a:pt x="1370039" y="988748"/>
                  </a:cubicBezTo>
                  <a:cubicBezTo>
                    <a:pt x="1377468" y="1016276"/>
                    <a:pt x="1397661" y="1031706"/>
                    <a:pt x="1416711" y="1048565"/>
                  </a:cubicBezTo>
                  <a:cubicBezTo>
                    <a:pt x="1463288" y="1089904"/>
                    <a:pt x="1520153" y="1117812"/>
                    <a:pt x="1561491" y="1166866"/>
                  </a:cubicBezTo>
                  <a:cubicBezTo>
                    <a:pt x="1591686" y="1202680"/>
                    <a:pt x="1631881" y="1230017"/>
                    <a:pt x="1665599" y="1263164"/>
                  </a:cubicBezTo>
                  <a:cubicBezTo>
                    <a:pt x="1715891" y="1312503"/>
                    <a:pt x="1770946" y="1351841"/>
                    <a:pt x="1841240" y="1368224"/>
                  </a:cubicBezTo>
                  <a:cubicBezTo>
                    <a:pt x="1882865" y="1377940"/>
                    <a:pt x="1888484" y="1389275"/>
                    <a:pt x="1894009" y="1431756"/>
                  </a:cubicBezTo>
                  <a:cubicBezTo>
                    <a:pt x="1897438" y="1457950"/>
                    <a:pt x="1900486" y="1485286"/>
                    <a:pt x="1910582" y="1509194"/>
                  </a:cubicBezTo>
                  <a:cubicBezTo>
                    <a:pt x="1926394" y="1546532"/>
                    <a:pt x="1930871" y="1583394"/>
                    <a:pt x="1923155" y="1622447"/>
                  </a:cubicBezTo>
                  <a:cubicBezTo>
                    <a:pt x="1921250" y="1632067"/>
                    <a:pt x="1919060" y="1641687"/>
                    <a:pt x="1917059" y="1651307"/>
                  </a:cubicBezTo>
                  <a:cubicBezTo>
                    <a:pt x="1927727" y="1646450"/>
                    <a:pt x="1936205" y="1640449"/>
                    <a:pt x="1942872" y="1632924"/>
                  </a:cubicBezTo>
                  <a:cubicBezTo>
                    <a:pt x="1970209" y="1601777"/>
                    <a:pt x="1982115" y="1564630"/>
                    <a:pt x="1984496" y="1523672"/>
                  </a:cubicBezTo>
                  <a:cubicBezTo>
                    <a:pt x="1988878" y="1450235"/>
                    <a:pt x="1970209" y="1383369"/>
                    <a:pt x="1920488" y="1329077"/>
                  </a:cubicBezTo>
                  <a:cubicBezTo>
                    <a:pt x="1870292" y="1274213"/>
                    <a:pt x="1812284" y="1228016"/>
                    <a:pt x="1744752" y="1194965"/>
                  </a:cubicBezTo>
                  <a:cubicBezTo>
                    <a:pt x="1722464" y="1183916"/>
                    <a:pt x="1701509" y="1170485"/>
                    <a:pt x="1680077" y="1158198"/>
                  </a:cubicBezTo>
                  <a:close/>
                  <a:moveTo>
                    <a:pt x="447447" y="1084094"/>
                  </a:moveTo>
                  <a:cubicBezTo>
                    <a:pt x="451067" y="1078188"/>
                    <a:pt x="454400" y="1072092"/>
                    <a:pt x="458401" y="1066472"/>
                  </a:cubicBezTo>
                  <a:cubicBezTo>
                    <a:pt x="471450" y="1048375"/>
                    <a:pt x="483166" y="1029134"/>
                    <a:pt x="498120" y="1012847"/>
                  </a:cubicBezTo>
                  <a:cubicBezTo>
                    <a:pt x="537935" y="969222"/>
                    <a:pt x="591751" y="953125"/>
                    <a:pt x="647186" y="940933"/>
                  </a:cubicBezTo>
                  <a:cubicBezTo>
                    <a:pt x="702336" y="928836"/>
                    <a:pt x="759962" y="932170"/>
                    <a:pt x="813969" y="911501"/>
                  </a:cubicBezTo>
                  <a:cubicBezTo>
                    <a:pt x="857213" y="894927"/>
                    <a:pt x="900075" y="878449"/>
                    <a:pt x="937699" y="850826"/>
                  </a:cubicBezTo>
                  <a:cubicBezTo>
                    <a:pt x="954749" y="838349"/>
                    <a:pt x="971322" y="825204"/>
                    <a:pt x="988943" y="811679"/>
                  </a:cubicBezTo>
                  <a:cubicBezTo>
                    <a:pt x="987038" y="801677"/>
                    <a:pt x="978275" y="801392"/>
                    <a:pt x="969322" y="803487"/>
                  </a:cubicBezTo>
                  <a:cubicBezTo>
                    <a:pt x="935508" y="811583"/>
                    <a:pt x="901694" y="819775"/>
                    <a:pt x="867976" y="828538"/>
                  </a:cubicBezTo>
                  <a:cubicBezTo>
                    <a:pt x="854736" y="831967"/>
                    <a:pt x="841782" y="836920"/>
                    <a:pt x="828733" y="841206"/>
                  </a:cubicBezTo>
                  <a:cubicBezTo>
                    <a:pt x="871691" y="813869"/>
                    <a:pt x="919506" y="801392"/>
                    <a:pt x="969036" y="793010"/>
                  </a:cubicBezTo>
                  <a:cubicBezTo>
                    <a:pt x="937699" y="781199"/>
                    <a:pt x="905981" y="778913"/>
                    <a:pt x="873215" y="782723"/>
                  </a:cubicBezTo>
                  <a:cubicBezTo>
                    <a:pt x="836543" y="786914"/>
                    <a:pt x="799682" y="792914"/>
                    <a:pt x="763010" y="792438"/>
                  </a:cubicBezTo>
                  <a:cubicBezTo>
                    <a:pt x="718910" y="791867"/>
                    <a:pt x="674904" y="785866"/>
                    <a:pt x="631756" y="799487"/>
                  </a:cubicBezTo>
                  <a:cubicBezTo>
                    <a:pt x="630803" y="799772"/>
                    <a:pt x="629375" y="798153"/>
                    <a:pt x="625755" y="795962"/>
                  </a:cubicBezTo>
                  <a:cubicBezTo>
                    <a:pt x="634518" y="792533"/>
                    <a:pt x="641186" y="788342"/>
                    <a:pt x="648234" y="787390"/>
                  </a:cubicBezTo>
                  <a:cubicBezTo>
                    <a:pt x="671856" y="784056"/>
                    <a:pt x="695859" y="778722"/>
                    <a:pt x="719481" y="779960"/>
                  </a:cubicBezTo>
                  <a:cubicBezTo>
                    <a:pt x="770916" y="782627"/>
                    <a:pt x="821208" y="778627"/>
                    <a:pt x="872167" y="770626"/>
                  </a:cubicBezTo>
                  <a:cubicBezTo>
                    <a:pt x="911600" y="764435"/>
                    <a:pt x="952844" y="769769"/>
                    <a:pt x="991991" y="769959"/>
                  </a:cubicBezTo>
                  <a:cubicBezTo>
                    <a:pt x="980942" y="739384"/>
                    <a:pt x="976085" y="736336"/>
                    <a:pt x="942176" y="741098"/>
                  </a:cubicBezTo>
                  <a:cubicBezTo>
                    <a:pt x="935699" y="742051"/>
                    <a:pt x="929317" y="743480"/>
                    <a:pt x="922745" y="744051"/>
                  </a:cubicBezTo>
                  <a:cubicBezTo>
                    <a:pt x="894551" y="746623"/>
                    <a:pt x="865214" y="755100"/>
                    <a:pt x="838448" y="750052"/>
                  </a:cubicBezTo>
                  <a:cubicBezTo>
                    <a:pt x="767297" y="736812"/>
                    <a:pt x="693192" y="732050"/>
                    <a:pt x="629565" y="690521"/>
                  </a:cubicBezTo>
                  <a:cubicBezTo>
                    <a:pt x="620993" y="684901"/>
                    <a:pt x="604610" y="682901"/>
                    <a:pt x="596037" y="687377"/>
                  </a:cubicBezTo>
                  <a:cubicBezTo>
                    <a:pt x="553841" y="709285"/>
                    <a:pt x="515360" y="735288"/>
                    <a:pt x="510026" y="789581"/>
                  </a:cubicBezTo>
                  <a:cubicBezTo>
                    <a:pt x="508121" y="809393"/>
                    <a:pt x="503454" y="829300"/>
                    <a:pt x="497263" y="848350"/>
                  </a:cubicBezTo>
                  <a:cubicBezTo>
                    <a:pt x="484023" y="889022"/>
                    <a:pt x="478594" y="930551"/>
                    <a:pt x="476784" y="975318"/>
                  </a:cubicBezTo>
                  <a:cubicBezTo>
                    <a:pt x="497263" y="952649"/>
                    <a:pt x="515646" y="931313"/>
                    <a:pt x="535172" y="911024"/>
                  </a:cubicBezTo>
                  <a:cubicBezTo>
                    <a:pt x="564890" y="880163"/>
                    <a:pt x="587179" y="865019"/>
                    <a:pt x="601085" y="863876"/>
                  </a:cubicBezTo>
                  <a:cubicBezTo>
                    <a:pt x="569748" y="895880"/>
                    <a:pt x="537744" y="928265"/>
                    <a:pt x="506216" y="961126"/>
                  </a:cubicBezTo>
                  <a:cubicBezTo>
                    <a:pt x="473546" y="995321"/>
                    <a:pt x="455639" y="1037421"/>
                    <a:pt x="447447" y="1084094"/>
                  </a:cubicBezTo>
                  <a:close/>
                  <a:moveTo>
                    <a:pt x="1434237" y="668232"/>
                  </a:moveTo>
                  <a:cubicBezTo>
                    <a:pt x="1490340" y="648611"/>
                    <a:pt x="1528820" y="606986"/>
                    <a:pt x="1568349" y="568029"/>
                  </a:cubicBezTo>
                  <a:cubicBezTo>
                    <a:pt x="1597591" y="539264"/>
                    <a:pt x="1627404" y="513546"/>
                    <a:pt x="1666647" y="500021"/>
                  </a:cubicBezTo>
                  <a:cubicBezTo>
                    <a:pt x="1676839" y="496496"/>
                    <a:pt x="1686078" y="490305"/>
                    <a:pt x="1695984" y="485828"/>
                  </a:cubicBezTo>
                  <a:cubicBezTo>
                    <a:pt x="1710938" y="479161"/>
                    <a:pt x="1714463" y="467826"/>
                    <a:pt x="1711891" y="452396"/>
                  </a:cubicBezTo>
                  <a:cubicBezTo>
                    <a:pt x="1709700" y="439251"/>
                    <a:pt x="1702080" y="431917"/>
                    <a:pt x="1690365" y="428393"/>
                  </a:cubicBezTo>
                  <a:cubicBezTo>
                    <a:pt x="1644549" y="414581"/>
                    <a:pt x="1606259" y="388102"/>
                    <a:pt x="1569778" y="358193"/>
                  </a:cubicBezTo>
                  <a:cubicBezTo>
                    <a:pt x="1559681" y="349907"/>
                    <a:pt x="1549109" y="341810"/>
                    <a:pt x="1537679" y="335810"/>
                  </a:cubicBezTo>
                  <a:cubicBezTo>
                    <a:pt x="1522820" y="328094"/>
                    <a:pt x="1507294" y="321046"/>
                    <a:pt x="1491197" y="316569"/>
                  </a:cubicBezTo>
                  <a:cubicBezTo>
                    <a:pt x="1473194" y="311521"/>
                    <a:pt x="1469289" y="316379"/>
                    <a:pt x="1462812" y="333905"/>
                  </a:cubicBezTo>
                  <a:cubicBezTo>
                    <a:pt x="1452430" y="361908"/>
                    <a:pt x="1443476" y="391150"/>
                    <a:pt x="1428236" y="416486"/>
                  </a:cubicBezTo>
                  <a:cubicBezTo>
                    <a:pt x="1391184" y="478208"/>
                    <a:pt x="1348226" y="535835"/>
                    <a:pt x="1294124" y="584031"/>
                  </a:cubicBezTo>
                  <a:cubicBezTo>
                    <a:pt x="1320509" y="602129"/>
                    <a:pt x="1332034" y="598985"/>
                    <a:pt x="1346226" y="570601"/>
                  </a:cubicBezTo>
                  <a:cubicBezTo>
                    <a:pt x="1351751" y="559647"/>
                    <a:pt x="1357561" y="548122"/>
                    <a:pt x="1365943" y="539454"/>
                  </a:cubicBezTo>
                  <a:cubicBezTo>
                    <a:pt x="1376706" y="528500"/>
                    <a:pt x="1390613" y="533263"/>
                    <a:pt x="1391565" y="548408"/>
                  </a:cubicBezTo>
                  <a:cubicBezTo>
                    <a:pt x="1392232" y="558790"/>
                    <a:pt x="1387660" y="570220"/>
                    <a:pt x="1383088" y="580126"/>
                  </a:cubicBezTo>
                  <a:cubicBezTo>
                    <a:pt x="1378992" y="589079"/>
                    <a:pt x="1371848" y="596699"/>
                    <a:pt x="1367848" y="602224"/>
                  </a:cubicBezTo>
                  <a:cubicBezTo>
                    <a:pt x="1376516" y="609463"/>
                    <a:pt x="1382707" y="614702"/>
                    <a:pt x="1391946" y="622417"/>
                  </a:cubicBezTo>
                  <a:cubicBezTo>
                    <a:pt x="1421283" y="587460"/>
                    <a:pt x="1451287" y="551932"/>
                    <a:pt x="1484244" y="512689"/>
                  </a:cubicBezTo>
                  <a:cubicBezTo>
                    <a:pt x="1480719" y="521642"/>
                    <a:pt x="1479386" y="526881"/>
                    <a:pt x="1476814" y="531263"/>
                  </a:cubicBezTo>
                  <a:cubicBezTo>
                    <a:pt x="1455859" y="567362"/>
                    <a:pt x="1430618" y="600509"/>
                    <a:pt x="1397375" y="625751"/>
                  </a:cubicBezTo>
                  <a:cubicBezTo>
                    <a:pt x="1381469" y="637847"/>
                    <a:pt x="1381659" y="652802"/>
                    <a:pt x="1378611" y="668327"/>
                  </a:cubicBezTo>
                  <a:cubicBezTo>
                    <a:pt x="1387755" y="660422"/>
                    <a:pt x="1394423" y="650135"/>
                    <a:pt x="1403757" y="643658"/>
                  </a:cubicBezTo>
                  <a:cubicBezTo>
                    <a:pt x="1413282" y="636990"/>
                    <a:pt x="1425855" y="634990"/>
                    <a:pt x="1436142" y="629370"/>
                  </a:cubicBezTo>
                  <a:cubicBezTo>
                    <a:pt x="1481291" y="604796"/>
                    <a:pt x="1516628" y="568124"/>
                    <a:pt x="1553109" y="533072"/>
                  </a:cubicBezTo>
                  <a:cubicBezTo>
                    <a:pt x="1558443" y="527929"/>
                    <a:pt x="1564539" y="523452"/>
                    <a:pt x="1570254" y="518690"/>
                  </a:cubicBezTo>
                  <a:cubicBezTo>
                    <a:pt x="1571207" y="519928"/>
                    <a:pt x="1572159" y="521071"/>
                    <a:pt x="1573112" y="522309"/>
                  </a:cubicBezTo>
                  <a:cubicBezTo>
                    <a:pt x="1533583" y="573173"/>
                    <a:pt x="1486911" y="616130"/>
                    <a:pt x="1428808" y="645182"/>
                  </a:cubicBezTo>
                  <a:cubicBezTo>
                    <a:pt x="1430808" y="653373"/>
                    <a:pt x="1432332" y="660136"/>
                    <a:pt x="1434237" y="668232"/>
                  </a:cubicBezTo>
                  <a:close/>
                  <a:moveTo>
                    <a:pt x="1071430" y="1767512"/>
                  </a:moveTo>
                  <a:cubicBezTo>
                    <a:pt x="1067144" y="1716554"/>
                    <a:pt x="1062667" y="1666166"/>
                    <a:pt x="1058857" y="1615684"/>
                  </a:cubicBezTo>
                  <a:cubicBezTo>
                    <a:pt x="1051427" y="1517291"/>
                    <a:pt x="1049141" y="1418897"/>
                    <a:pt x="1064286" y="1320885"/>
                  </a:cubicBezTo>
                  <a:cubicBezTo>
                    <a:pt x="1064953" y="1316789"/>
                    <a:pt x="1064762" y="1312313"/>
                    <a:pt x="1063810" y="1308312"/>
                  </a:cubicBezTo>
                  <a:cubicBezTo>
                    <a:pt x="1056476" y="1278213"/>
                    <a:pt x="1048856" y="1248114"/>
                    <a:pt x="1041140" y="1218110"/>
                  </a:cubicBezTo>
                  <a:cubicBezTo>
                    <a:pt x="1039235" y="1210586"/>
                    <a:pt x="1036187" y="1203347"/>
                    <a:pt x="1033711" y="1196012"/>
                  </a:cubicBezTo>
                  <a:cubicBezTo>
                    <a:pt x="1029425" y="1252781"/>
                    <a:pt x="1027996" y="1308788"/>
                    <a:pt x="1024281" y="1364605"/>
                  </a:cubicBezTo>
                  <a:cubicBezTo>
                    <a:pt x="1020471" y="1420993"/>
                    <a:pt x="1010756" y="1477286"/>
                    <a:pt x="1010184" y="1533578"/>
                  </a:cubicBezTo>
                  <a:cubicBezTo>
                    <a:pt x="1009422" y="1603587"/>
                    <a:pt x="1015899" y="1673691"/>
                    <a:pt x="1017995" y="1743795"/>
                  </a:cubicBezTo>
                  <a:cubicBezTo>
                    <a:pt x="1018471" y="1759130"/>
                    <a:pt x="1021328" y="1769989"/>
                    <a:pt x="1036949" y="1774370"/>
                  </a:cubicBezTo>
                  <a:cubicBezTo>
                    <a:pt x="1045522" y="1762369"/>
                    <a:pt x="1045522" y="1762369"/>
                    <a:pt x="1071430" y="1767512"/>
                  </a:cubicBezTo>
                  <a:close/>
                  <a:moveTo>
                    <a:pt x="466783" y="217033"/>
                  </a:moveTo>
                  <a:cubicBezTo>
                    <a:pt x="427349" y="193982"/>
                    <a:pt x="364008" y="178171"/>
                    <a:pt x="325051" y="179600"/>
                  </a:cubicBezTo>
                  <a:cubicBezTo>
                    <a:pt x="287141" y="181028"/>
                    <a:pt x="263329" y="203984"/>
                    <a:pt x="243993" y="232844"/>
                  </a:cubicBezTo>
                  <a:cubicBezTo>
                    <a:pt x="239421" y="239702"/>
                    <a:pt x="239326" y="249513"/>
                    <a:pt x="237611" y="256562"/>
                  </a:cubicBezTo>
                  <a:cubicBezTo>
                    <a:pt x="314192" y="243322"/>
                    <a:pt x="388487" y="230558"/>
                    <a:pt x="466783" y="217033"/>
                  </a:cubicBezTo>
                  <a:close/>
                  <a:moveTo>
                    <a:pt x="556794" y="1357652"/>
                  </a:moveTo>
                  <a:cubicBezTo>
                    <a:pt x="539268" y="1366605"/>
                    <a:pt x="523266" y="1371368"/>
                    <a:pt x="511931" y="1381464"/>
                  </a:cubicBezTo>
                  <a:cubicBezTo>
                    <a:pt x="499454" y="1392608"/>
                    <a:pt x="485357" y="1407467"/>
                    <a:pt x="482594" y="1422707"/>
                  </a:cubicBezTo>
                  <a:cubicBezTo>
                    <a:pt x="476308" y="1456616"/>
                    <a:pt x="485738" y="1489001"/>
                    <a:pt x="512979" y="1512909"/>
                  </a:cubicBezTo>
                  <a:cubicBezTo>
                    <a:pt x="524981" y="1523482"/>
                    <a:pt x="539078" y="1531769"/>
                    <a:pt x="556985" y="1544437"/>
                  </a:cubicBezTo>
                  <a:cubicBezTo>
                    <a:pt x="555175" y="1515481"/>
                    <a:pt x="553556" y="1490906"/>
                    <a:pt x="552222" y="1466332"/>
                  </a:cubicBezTo>
                  <a:cubicBezTo>
                    <a:pt x="550984" y="1444139"/>
                    <a:pt x="549079" y="1421945"/>
                    <a:pt x="549460" y="1399847"/>
                  </a:cubicBezTo>
                  <a:cubicBezTo>
                    <a:pt x="549650" y="1387179"/>
                    <a:pt x="553746" y="1374511"/>
                    <a:pt x="556794" y="1357652"/>
                  </a:cubicBezTo>
                  <a:close/>
                  <a:moveTo>
                    <a:pt x="459639" y="1095619"/>
                  </a:moveTo>
                  <a:cubicBezTo>
                    <a:pt x="423158" y="1126099"/>
                    <a:pt x="427159" y="1164580"/>
                    <a:pt x="432398" y="1201918"/>
                  </a:cubicBezTo>
                  <a:cubicBezTo>
                    <a:pt x="436208" y="1228683"/>
                    <a:pt x="467259" y="1256020"/>
                    <a:pt x="491453" y="1260020"/>
                  </a:cubicBezTo>
                  <a:cubicBezTo>
                    <a:pt x="483071" y="1205823"/>
                    <a:pt x="452686" y="1155912"/>
                    <a:pt x="459639" y="1095619"/>
                  </a:cubicBezTo>
                  <a:close/>
                  <a:moveTo>
                    <a:pt x="1326700" y="1006941"/>
                  </a:moveTo>
                  <a:cubicBezTo>
                    <a:pt x="1324700" y="1019324"/>
                    <a:pt x="1322414" y="1033421"/>
                    <a:pt x="1319366" y="1052280"/>
                  </a:cubicBezTo>
                  <a:cubicBezTo>
                    <a:pt x="1337082" y="1083617"/>
                    <a:pt x="1378325" y="1080569"/>
                    <a:pt x="1408996" y="1096762"/>
                  </a:cubicBezTo>
                  <a:cubicBezTo>
                    <a:pt x="1380992" y="1066187"/>
                    <a:pt x="1352894" y="1035516"/>
                    <a:pt x="1326700" y="1006941"/>
                  </a:cubicBezTo>
                  <a:close/>
                  <a:moveTo>
                    <a:pt x="1350989" y="1006751"/>
                  </a:moveTo>
                  <a:cubicBezTo>
                    <a:pt x="1350227" y="1007894"/>
                    <a:pt x="1349369" y="1009037"/>
                    <a:pt x="1348607" y="1010275"/>
                  </a:cubicBezTo>
                  <a:cubicBezTo>
                    <a:pt x="1396423" y="1069616"/>
                    <a:pt x="1454525" y="1115145"/>
                    <a:pt x="1526820" y="1145149"/>
                  </a:cubicBezTo>
                  <a:cubicBezTo>
                    <a:pt x="1467194" y="1098191"/>
                    <a:pt x="1409091" y="1052471"/>
                    <a:pt x="1350989" y="1006751"/>
                  </a:cubicBezTo>
                  <a:close/>
                  <a:moveTo>
                    <a:pt x="1146011" y="2293102"/>
                  </a:moveTo>
                  <a:cubicBezTo>
                    <a:pt x="1134295" y="2308628"/>
                    <a:pt x="1126961" y="2321963"/>
                    <a:pt x="1134581" y="2338631"/>
                  </a:cubicBezTo>
                  <a:cubicBezTo>
                    <a:pt x="1148011" y="2367778"/>
                    <a:pt x="1168680" y="2390924"/>
                    <a:pt x="1197065" y="2408450"/>
                  </a:cubicBezTo>
                  <a:cubicBezTo>
                    <a:pt x="1180491" y="2370731"/>
                    <a:pt x="1163727" y="2333107"/>
                    <a:pt x="1146011" y="2293102"/>
                  </a:cubicBezTo>
                  <a:close/>
                  <a:moveTo>
                    <a:pt x="1189159" y="559266"/>
                  </a:moveTo>
                  <a:cubicBezTo>
                    <a:pt x="1199922" y="553075"/>
                    <a:pt x="1212305" y="550027"/>
                    <a:pt x="1216972" y="542312"/>
                  </a:cubicBezTo>
                  <a:cubicBezTo>
                    <a:pt x="1223925" y="530691"/>
                    <a:pt x="1225830" y="515832"/>
                    <a:pt x="1228783" y="502116"/>
                  </a:cubicBezTo>
                  <a:cubicBezTo>
                    <a:pt x="1229450" y="498878"/>
                    <a:pt x="1227069" y="492782"/>
                    <a:pt x="1224401" y="491543"/>
                  </a:cubicBezTo>
                  <a:cubicBezTo>
                    <a:pt x="1221830" y="490400"/>
                    <a:pt x="1215257" y="492782"/>
                    <a:pt x="1213829" y="495449"/>
                  </a:cubicBezTo>
                  <a:cubicBezTo>
                    <a:pt x="1204780" y="512594"/>
                    <a:pt x="1196398" y="530024"/>
                    <a:pt x="1188397" y="547646"/>
                  </a:cubicBezTo>
                  <a:cubicBezTo>
                    <a:pt x="1187159" y="550503"/>
                    <a:pt x="1188778" y="554504"/>
                    <a:pt x="1189159" y="559266"/>
                  </a:cubicBezTo>
                  <a:close/>
                  <a:moveTo>
                    <a:pt x="1100100" y="568505"/>
                  </a:moveTo>
                  <a:cubicBezTo>
                    <a:pt x="1105815" y="564410"/>
                    <a:pt x="1110578" y="562790"/>
                    <a:pt x="1112006" y="559647"/>
                  </a:cubicBezTo>
                  <a:cubicBezTo>
                    <a:pt x="1119912" y="542502"/>
                    <a:pt x="1127627" y="525167"/>
                    <a:pt x="1134009" y="507355"/>
                  </a:cubicBezTo>
                  <a:cubicBezTo>
                    <a:pt x="1135533" y="503069"/>
                    <a:pt x="1131818" y="496782"/>
                    <a:pt x="1130485" y="491448"/>
                  </a:cubicBezTo>
                  <a:cubicBezTo>
                    <a:pt x="1125818" y="494401"/>
                    <a:pt x="1120103" y="496401"/>
                    <a:pt x="1116578" y="500306"/>
                  </a:cubicBezTo>
                  <a:cubicBezTo>
                    <a:pt x="1100195" y="518690"/>
                    <a:pt x="1101338" y="541645"/>
                    <a:pt x="1100100" y="568505"/>
                  </a:cubicBezTo>
                  <a:close/>
                  <a:moveTo>
                    <a:pt x="1173633" y="622607"/>
                  </a:moveTo>
                  <a:cubicBezTo>
                    <a:pt x="1175443" y="623846"/>
                    <a:pt x="1177253" y="625084"/>
                    <a:pt x="1179062" y="626322"/>
                  </a:cubicBezTo>
                  <a:cubicBezTo>
                    <a:pt x="1181063" y="625846"/>
                    <a:pt x="1184111" y="626132"/>
                    <a:pt x="1184968" y="624893"/>
                  </a:cubicBezTo>
                  <a:cubicBezTo>
                    <a:pt x="1197255" y="606129"/>
                    <a:pt x="1209352" y="587270"/>
                    <a:pt x="1220972" y="568124"/>
                  </a:cubicBezTo>
                  <a:cubicBezTo>
                    <a:pt x="1221925" y="566600"/>
                    <a:pt x="1218972" y="560409"/>
                    <a:pt x="1218020" y="560409"/>
                  </a:cubicBezTo>
                  <a:cubicBezTo>
                    <a:pt x="1213638" y="560600"/>
                    <a:pt x="1206875" y="560885"/>
                    <a:pt x="1205351" y="563648"/>
                  </a:cubicBezTo>
                  <a:cubicBezTo>
                    <a:pt x="1194112" y="582888"/>
                    <a:pt x="1184015" y="602795"/>
                    <a:pt x="1173633" y="622607"/>
                  </a:cubicBezTo>
                  <a:close/>
                  <a:moveTo>
                    <a:pt x="1508913" y="800534"/>
                  </a:moveTo>
                  <a:cubicBezTo>
                    <a:pt x="1492435" y="792343"/>
                    <a:pt x="1464908" y="822061"/>
                    <a:pt x="1461765" y="849969"/>
                  </a:cubicBezTo>
                  <a:cubicBezTo>
                    <a:pt x="1480719" y="851017"/>
                    <a:pt x="1490340" y="841016"/>
                    <a:pt x="1508913" y="800534"/>
                  </a:cubicBezTo>
                  <a:close/>
                  <a:moveTo>
                    <a:pt x="1294124" y="597271"/>
                  </a:moveTo>
                  <a:cubicBezTo>
                    <a:pt x="1274884" y="614035"/>
                    <a:pt x="1257548" y="630894"/>
                    <a:pt x="1245356" y="652897"/>
                  </a:cubicBezTo>
                  <a:cubicBezTo>
                    <a:pt x="1262311" y="646229"/>
                    <a:pt x="1278503" y="638800"/>
                    <a:pt x="1292124" y="628132"/>
                  </a:cubicBezTo>
                  <a:cubicBezTo>
                    <a:pt x="1300601" y="621560"/>
                    <a:pt x="1303078" y="609939"/>
                    <a:pt x="1294124" y="597271"/>
                  </a:cubicBezTo>
                  <a:close/>
                  <a:moveTo>
                    <a:pt x="1084574" y="529834"/>
                  </a:moveTo>
                  <a:cubicBezTo>
                    <a:pt x="1070096" y="537263"/>
                    <a:pt x="1055618" y="577935"/>
                    <a:pt x="1060952" y="596128"/>
                  </a:cubicBezTo>
                  <a:cubicBezTo>
                    <a:pt x="1082669" y="584317"/>
                    <a:pt x="1094861" y="550313"/>
                    <a:pt x="1084574" y="529834"/>
                  </a:cubicBezTo>
                  <a:close/>
                  <a:moveTo>
                    <a:pt x="1466241" y="755481"/>
                  </a:moveTo>
                  <a:cubicBezTo>
                    <a:pt x="1467384" y="756624"/>
                    <a:pt x="1468432" y="757767"/>
                    <a:pt x="1469575" y="758910"/>
                  </a:cubicBezTo>
                  <a:cubicBezTo>
                    <a:pt x="1485291" y="750147"/>
                    <a:pt x="1501769" y="742241"/>
                    <a:pt x="1516438" y="731954"/>
                  </a:cubicBezTo>
                  <a:cubicBezTo>
                    <a:pt x="1520438" y="729097"/>
                    <a:pt x="1519295" y="718905"/>
                    <a:pt x="1520438" y="712047"/>
                  </a:cubicBezTo>
                  <a:cubicBezTo>
                    <a:pt x="1513676" y="712904"/>
                    <a:pt x="1505294" y="711476"/>
                    <a:pt x="1500626" y="715095"/>
                  </a:cubicBezTo>
                  <a:cubicBezTo>
                    <a:pt x="1490435" y="722906"/>
                    <a:pt x="1481862" y="733002"/>
                    <a:pt x="1473290" y="742718"/>
                  </a:cubicBezTo>
                  <a:cubicBezTo>
                    <a:pt x="1470051" y="746147"/>
                    <a:pt x="1468527" y="751100"/>
                    <a:pt x="1466241" y="755481"/>
                  </a:cubicBezTo>
                  <a:close/>
                  <a:moveTo>
                    <a:pt x="1372611" y="713285"/>
                  </a:moveTo>
                  <a:cubicBezTo>
                    <a:pt x="1375087" y="715000"/>
                    <a:pt x="1377468" y="716810"/>
                    <a:pt x="1379945" y="718524"/>
                  </a:cubicBezTo>
                  <a:cubicBezTo>
                    <a:pt x="1392994" y="701760"/>
                    <a:pt x="1406329" y="685282"/>
                    <a:pt x="1418711" y="668042"/>
                  </a:cubicBezTo>
                  <a:cubicBezTo>
                    <a:pt x="1420426" y="665660"/>
                    <a:pt x="1418140" y="656802"/>
                    <a:pt x="1415949" y="656040"/>
                  </a:cubicBezTo>
                  <a:cubicBezTo>
                    <a:pt x="1411853" y="654611"/>
                    <a:pt x="1403757" y="655373"/>
                    <a:pt x="1402138" y="658136"/>
                  </a:cubicBezTo>
                  <a:cubicBezTo>
                    <a:pt x="1391565" y="676138"/>
                    <a:pt x="1382231" y="694807"/>
                    <a:pt x="1372611" y="713285"/>
                  </a:cubicBezTo>
                  <a:close/>
                  <a:moveTo>
                    <a:pt x="1001326" y="700808"/>
                  </a:moveTo>
                  <a:cubicBezTo>
                    <a:pt x="1003421" y="701284"/>
                    <a:pt x="1005422" y="701760"/>
                    <a:pt x="1007517" y="702332"/>
                  </a:cubicBezTo>
                  <a:cubicBezTo>
                    <a:pt x="1011232" y="684425"/>
                    <a:pt x="1014947" y="666613"/>
                    <a:pt x="1018947" y="646991"/>
                  </a:cubicBezTo>
                  <a:cubicBezTo>
                    <a:pt x="992182" y="651659"/>
                    <a:pt x="985610" y="678805"/>
                    <a:pt x="1001326" y="700808"/>
                  </a:cubicBezTo>
                  <a:close/>
                  <a:moveTo>
                    <a:pt x="1094004" y="726239"/>
                  </a:moveTo>
                  <a:cubicBezTo>
                    <a:pt x="1099243" y="708332"/>
                    <a:pt x="1104196" y="694521"/>
                    <a:pt x="1106958" y="680234"/>
                  </a:cubicBezTo>
                  <a:cubicBezTo>
                    <a:pt x="1107720" y="676233"/>
                    <a:pt x="1102196" y="670899"/>
                    <a:pt x="1099624" y="666232"/>
                  </a:cubicBezTo>
                  <a:cubicBezTo>
                    <a:pt x="1095909" y="668994"/>
                    <a:pt x="1090194" y="670994"/>
                    <a:pt x="1088670" y="674614"/>
                  </a:cubicBezTo>
                  <a:cubicBezTo>
                    <a:pt x="1082193" y="690806"/>
                    <a:pt x="1081526" y="706999"/>
                    <a:pt x="1094004" y="726239"/>
                  </a:cubicBezTo>
                  <a:close/>
                  <a:moveTo>
                    <a:pt x="1346226" y="610225"/>
                  </a:moveTo>
                  <a:cubicBezTo>
                    <a:pt x="1355370" y="588984"/>
                    <a:pt x="1381564" y="576125"/>
                    <a:pt x="1379849" y="544312"/>
                  </a:cubicBezTo>
                  <a:cubicBezTo>
                    <a:pt x="1352608" y="561647"/>
                    <a:pt x="1352513" y="587555"/>
                    <a:pt x="1346226" y="610225"/>
                  </a:cubicBezTo>
                  <a:close/>
                  <a:moveTo>
                    <a:pt x="1116864" y="603653"/>
                  </a:moveTo>
                  <a:cubicBezTo>
                    <a:pt x="1097624" y="606320"/>
                    <a:pt x="1087146" y="629370"/>
                    <a:pt x="1092480" y="652516"/>
                  </a:cubicBezTo>
                  <a:cubicBezTo>
                    <a:pt x="1101624" y="634037"/>
                    <a:pt x="1109244" y="618893"/>
                    <a:pt x="1116864" y="603653"/>
                  </a:cubicBezTo>
                  <a:close/>
                  <a:moveTo>
                    <a:pt x="2272247" y="750909"/>
                  </a:moveTo>
                  <a:cubicBezTo>
                    <a:pt x="2263008" y="722429"/>
                    <a:pt x="2252530" y="718334"/>
                    <a:pt x="2237195" y="735098"/>
                  </a:cubicBezTo>
                  <a:cubicBezTo>
                    <a:pt x="2248149" y="740051"/>
                    <a:pt x="2258817" y="744813"/>
                    <a:pt x="2272247" y="7509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E3962BE0-50E6-4457-9518-A264DD50E0DF}"/>
                </a:ext>
              </a:extLst>
            </p:cNvPr>
            <p:cNvSpPr/>
            <p:nvPr/>
          </p:nvSpPr>
          <p:spPr>
            <a:xfrm>
              <a:off x="5993316" y="2426017"/>
              <a:ext cx="20827" cy="225383"/>
            </a:xfrm>
            <a:custGeom>
              <a:avLst/>
              <a:gdLst>
                <a:gd name="connsiteX0" fmla="*/ 9171 w 20827"/>
                <a:gd name="connsiteY0" fmla="*/ 222123 h 225383"/>
                <a:gd name="connsiteX1" fmla="*/ 122 w 20827"/>
                <a:gd name="connsiteY1" fmla="*/ 217742 h 225383"/>
                <a:gd name="connsiteX2" fmla="*/ 4694 w 20827"/>
                <a:gd name="connsiteY2" fmla="*/ 177165 h 225383"/>
                <a:gd name="connsiteX3" fmla="*/ 6790 w 20827"/>
                <a:gd name="connsiteY3" fmla="*/ 16002 h 225383"/>
                <a:gd name="connsiteX4" fmla="*/ 6123 w 20827"/>
                <a:gd name="connsiteY4" fmla="*/ 762 h 225383"/>
                <a:gd name="connsiteX5" fmla="*/ 11743 w 20827"/>
                <a:gd name="connsiteY5" fmla="*/ 0 h 225383"/>
                <a:gd name="connsiteX6" fmla="*/ 20792 w 20827"/>
                <a:gd name="connsiteY6" fmla="*/ 64484 h 225383"/>
                <a:gd name="connsiteX7" fmla="*/ 11648 w 20827"/>
                <a:gd name="connsiteY7" fmla="*/ 202597 h 225383"/>
                <a:gd name="connsiteX8" fmla="*/ 8504 w 20827"/>
                <a:gd name="connsiteY8" fmla="*/ 223552 h 225383"/>
                <a:gd name="connsiteX9" fmla="*/ 9171 w 20827"/>
                <a:gd name="connsiteY9" fmla="*/ 222123 h 225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27" h="225383">
                  <a:moveTo>
                    <a:pt x="9171" y="222123"/>
                  </a:moveTo>
                  <a:cubicBezTo>
                    <a:pt x="2980" y="227267"/>
                    <a:pt x="-735" y="226695"/>
                    <a:pt x="122" y="217742"/>
                  </a:cubicBezTo>
                  <a:cubicBezTo>
                    <a:pt x="1456" y="204216"/>
                    <a:pt x="2789" y="190691"/>
                    <a:pt x="4694" y="177165"/>
                  </a:cubicBezTo>
                  <a:cubicBezTo>
                    <a:pt x="12219" y="123539"/>
                    <a:pt x="12695" y="69818"/>
                    <a:pt x="6790" y="16002"/>
                  </a:cubicBezTo>
                  <a:cubicBezTo>
                    <a:pt x="6218" y="10954"/>
                    <a:pt x="6314" y="5810"/>
                    <a:pt x="6123" y="762"/>
                  </a:cubicBezTo>
                  <a:cubicBezTo>
                    <a:pt x="8028" y="476"/>
                    <a:pt x="9933" y="191"/>
                    <a:pt x="11743" y="0"/>
                  </a:cubicBezTo>
                  <a:cubicBezTo>
                    <a:pt x="14981" y="21526"/>
                    <a:pt x="21363" y="43053"/>
                    <a:pt x="20792" y="64484"/>
                  </a:cubicBezTo>
                  <a:cubicBezTo>
                    <a:pt x="19649" y="110585"/>
                    <a:pt x="14981" y="156591"/>
                    <a:pt x="11648" y="202597"/>
                  </a:cubicBezTo>
                  <a:cubicBezTo>
                    <a:pt x="11171" y="209645"/>
                    <a:pt x="9552" y="216598"/>
                    <a:pt x="8504" y="223552"/>
                  </a:cubicBezTo>
                  <a:lnTo>
                    <a:pt x="9171" y="2221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4F70DCC3-5AA7-4475-88B9-CB8FE987C9D5}"/>
                </a:ext>
              </a:extLst>
            </p:cNvPr>
            <p:cNvSpPr/>
            <p:nvPr/>
          </p:nvSpPr>
          <p:spPr>
            <a:xfrm>
              <a:off x="5137332" y="2597848"/>
              <a:ext cx="652748" cy="216312"/>
            </a:xfrm>
            <a:custGeom>
              <a:avLst/>
              <a:gdLst>
                <a:gd name="connsiteX0" fmla="*/ 762 w 652748"/>
                <a:gd name="connsiteY0" fmla="*/ 0 h 216312"/>
                <a:gd name="connsiteX1" fmla="*/ 102298 w 652748"/>
                <a:gd name="connsiteY1" fmla="*/ 9430 h 216312"/>
                <a:gd name="connsiteX2" fmla="*/ 372809 w 652748"/>
                <a:gd name="connsiteY2" fmla="*/ 103441 h 216312"/>
                <a:gd name="connsiteX3" fmla="*/ 638556 w 652748"/>
                <a:gd name="connsiteY3" fmla="*/ 206597 h 216312"/>
                <a:gd name="connsiteX4" fmla="*/ 652748 w 652748"/>
                <a:gd name="connsiteY4" fmla="*/ 212408 h 216312"/>
                <a:gd name="connsiteX5" fmla="*/ 651701 w 652748"/>
                <a:gd name="connsiteY5" fmla="*/ 216313 h 216312"/>
                <a:gd name="connsiteX6" fmla="*/ 638461 w 652748"/>
                <a:gd name="connsiteY6" fmla="*/ 214503 h 216312"/>
                <a:gd name="connsiteX7" fmla="*/ 389191 w 652748"/>
                <a:gd name="connsiteY7" fmla="*/ 123825 h 216312"/>
                <a:gd name="connsiteX8" fmla="*/ 130493 w 652748"/>
                <a:gd name="connsiteY8" fmla="*/ 25146 h 216312"/>
                <a:gd name="connsiteX9" fmla="*/ 22289 w 652748"/>
                <a:gd name="connsiteY9" fmla="*/ 9715 h 216312"/>
                <a:gd name="connsiteX10" fmla="*/ 0 w 652748"/>
                <a:gd name="connsiteY10" fmla="*/ 7429 h 216312"/>
                <a:gd name="connsiteX11" fmla="*/ 762 w 652748"/>
                <a:gd name="connsiteY11" fmla="*/ 0 h 216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52748" h="216312">
                  <a:moveTo>
                    <a:pt x="762" y="0"/>
                  </a:moveTo>
                  <a:cubicBezTo>
                    <a:pt x="34671" y="3048"/>
                    <a:pt x="68771" y="4381"/>
                    <a:pt x="102298" y="9430"/>
                  </a:cubicBezTo>
                  <a:cubicBezTo>
                    <a:pt x="198215" y="23908"/>
                    <a:pt x="286512" y="61246"/>
                    <a:pt x="372809" y="103441"/>
                  </a:cubicBezTo>
                  <a:cubicBezTo>
                    <a:pt x="458534" y="145351"/>
                    <a:pt x="544354" y="186690"/>
                    <a:pt x="638556" y="206597"/>
                  </a:cubicBezTo>
                  <a:cubicBezTo>
                    <a:pt x="643509" y="207645"/>
                    <a:pt x="647986" y="210407"/>
                    <a:pt x="652748" y="212408"/>
                  </a:cubicBezTo>
                  <a:cubicBezTo>
                    <a:pt x="652367" y="213741"/>
                    <a:pt x="652082" y="214979"/>
                    <a:pt x="651701" y="216313"/>
                  </a:cubicBezTo>
                  <a:cubicBezTo>
                    <a:pt x="647319" y="215741"/>
                    <a:pt x="642842" y="215265"/>
                    <a:pt x="638461" y="214503"/>
                  </a:cubicBezTo>
                  <a:cubicBezTo>
                    <a:pt x="549783" y="199739"/>
                    <a:pt x="469011" y="163163"/>
                    <a:pt x="389191" y="123825"/>
                  </a:cubicBezTo>
                  <a:cubicBezTo>
                    <a:pt x="306134" y="82772"/>
                    <a:pt x="222123" y="43529"/>
                    <a:pt x="130493" y="25146"/>
                  </a:cubicBezTo>
                  <a:cubicBezTo>
                    <a:pt x="94869" y="18002"/>
                    <a:pt x="58388" y="14668"/>
                    <a:pt x="22289" y="9715"/>
                  </a:cubicBezTo>
                  <a:cubicBezTo>
                    <a:pt x="14859" y="8668"/>
                    <a:pt x="7429" y="8191"/>
                    <a:pt x="0" y="7429"/>
                  </a:cubicBezTo>
                  <a:cubicBezTo>
                    <a:pt x="286" y="4858"/>
                    <a:pt x="476" y="2381"/>
                    <a:pt x="76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FEE6147F-1BD6-4789-9FF9-DBA73E61C57E}"/>
                </a:ext>
              </a:extLst>
            </p:cNvPr>
            <p:cNvSpPr/>
            <p:nvPr/>
          </p:nvSpPr>
          <p:spPr>
            <a:xfrm>
              <a:off x="5446132" y="2642374"/>
              <a:ext cx="356615" cy="164927"/>
            </a:xfrm>
            <a:custGeom>
              <a:avLst/>
              <a:gdLst>
                <a:gd name="connsiteX0" fmla="*/ 356616 w 356615"/>
                <a:gd name="connsiteY0" fmla="*/ 164928 h 164927"/>
                <a:gd name="connsiteX1" fmla="*/ 0 w 356615"/>
                <a:gd name="connsiteY1" fmla="*/ 1669 h 164927"/>
                <a:gd name="connsiteX2" fmla="*/ 356616 w 356615"/>
                <a:gd name="connsiteY2" fmla="*/ 164928 h 164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6615" h="164927">
                  <a:moveTo>
                    <a:pt x="356616" y="164928"/>
                  </a:moveTo>
                  <a:cubicBezTo>
                    <a:pt x="249936" y="81108"/>
                    <a:pt x="131540" y="30816"/>
                    <a:pt x="0" y="1669"/>
                  </a:cubicBezTo>
                  <a:cubicBezTo>
                    <a:pt x="69056" y="-15476"/>
                    <a:pt x="330136" y="103682"/>
                    <a:pt x="356616" y="1649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7FC5EF26-C9E8-4C3A-8EF8-1EC8C1B74CCA}"/>
                </a:ext>
              </a:extLst>
            </p:cNvPr>
            <p:cNvSpPr/>
            <p:nvPr/>
          </p:nvSpPr>
          <p:spPr>
            <a:xfrm>
              <a:off x="6468069" y="3548442"/>
              <a:ext cx="26563" cy="243935"/>
            </a:xfrm>
            <a:custGeom>
              <a:avLst/>
              <a:gdLst>
                <a:gd name="connsiteX0" fmla="*/ 16859 w 26563"/>
                <a:gd name="connsiteY0" fmla="*/ 243935 h 243935"/>
                <a:gd name="connsiteX1" fmla="*/ 0 w 26563"/>
                <a:gd name="connsiteY1" fmla="*/ 0 h 243935"/>
                <a:gd name="connsiteX2" fmla="*/ 16859 w 26563"/>
                <a:gd name="connsiteY2" fmla="*/ 243935 h 243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563" h="243935">
                  <a:moveTo>
                    <a:pt x="16859" y="243935"/>
                  </a:moveTo>
                  <a:cubicBezTo>
                    <a:pt x="22955" y="161830"/>
                    <a:pt x="17431" y="80486"/>
                    <a:pt x="0" y="0"/>
                  </a:cubicBezTo>
                  <a:cubicBezTo>
                    <a:pt x="27337" y="79629"/>
                    <a:pt x="34671" y="160782"/>
                    <a:pt x="16859" y="2439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9B54D018-711E-42DD-B10A-C8107E91B3FB}"/>
                </a:ext>
              </a:extLst>
            </p:cNvPr>
            <p:cNvSpPr/>
            <p:nvPr/>
          </p:nvSpPr>
          <p:spPr>
            <a:xfrm>
              <a:off x="6088879" y="2344006"/>
              <a:ext cx="134228" cy="330898"/>
            </a:xfrm>
            <a:custGeom>
              <a:avLst/>
              <a:gdLst>
                <a:gd name="connsiteX0" fmla="*/ 0 w 134228"/>
                <a:gd name="connsiteY0" fmla="*/ 330899 h 330898"/>
                <a:gd name="connsiteX1" fmla="*/ 125635 w 134228"/>
                <a:gd name="connsiteY1" fmla="*/ 0 h 330898"/>
                <a:gd name="connsiteX2" fmla="*/ 110680 w 134228"/>
                <a:gd name="connsiteY2" fmla="*/ 184785 h 330898"/>
                <a:gd name="connsiteX3" fmla="*/ 0 w 134228"/>
                <a:gd name="connsiteY3" fmla="*/ 330899 h 330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228" h="330898">
                  <a:moveTo>
                    <a:pt x="0" y="330899"/>
                  </a:moveTo>
                  <a:cubicBezTo>
                    <a:pt x="100489" y="243269"/>
                    <a:pt x="122682" y="126016"/>
                    <a:pt x="125635" y="0"/>
                  </a:cubicBezTo>
                  <a:cubicBezTo>
                    <a:pt x="142399" y="18002"/>
                    <a:pt x="133159" y="120587"/>
                    <a:pt x="110680" y="184785"/>
                  </a:cubicBezTo>
                  <a:cubicBezTo>
                    <a:pt x="89535" y="245078"/>
                    <a:pt x="58769" y="298228"/>
                    <a:pt x="0" y="3308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E1EF8958-4F56-4D4D-A92C-9B849D16D19E}"/>
                </a:ext>
              </a:extLst>
            </p:cNvPr>
            <p:cNvSpPr/>
            <p:nvPr/>
          </p:nvSpPr>
          <p:spPr>
            <a:xfrm>
              <a:off x="6055637" y="2824534"/>
              <a:ext cx="68917" cy="220901"/>
            </a:xfrm>
            <a:custGeom>
              <a:avLst/>
              <a:gdLst>
                <a:gd name="connsiteX0" fmla="*/ 27051 w 68917"/>
                <a:gd name="connsiteY0" fmla="*/ 11248 h 220901"/>
                <a:gd name="connsiteX1" fmla="*/ 6287 w 68917"/>
                <a:gd name="connsiteY1" fmla="*/ 41728 h 220901"/>
                <a:gd name="connsiteX2" fmla="*/ 0 w 68917"/>
                <a:gd name="connsiteY2" fmla="*/ 37918 h 220901"/>
                <a:gd name="connsiteX3" fmla="*/ 21908 w 68917"/>
                <a:gd name="connsiteY3" fmla="*/ 2390 h 220901"/>
                <a:gd name="connsiteX4" fmla="*/ 42958 w 68917"/>
                <a:gd name="connsiteY4" fmla="*/ 16963 h 220901"/>
                <a:gd name="connsiteX5" fmla="*/ 39529 w 68917"/>
                <a:gd name="connsiteY5" fmla="*/ 61826 h 220901"/>
                <a:gd name="connsiteX6" fmla="*/ 57531 w 68917"/>
                <a:gd name="connsiteY6" fmla="*/ 104212 h 220901"/>
                <a:gd name="connsiteX7" fmla="*/ 68199 w 68917"/>
                <a:gd name="connsiteY7" fmla="*/ 141931 h 220901"/>
                <a:gd name="connsiteX8" fmla="*/ 36481 w 68917"/>
                <a:gd name="connsiteY8" fmla="*/ 213083 h 220901"/>
                <a:gd name="connsiteX9" fmla="*/ 27432 w 68917"/>
                <a:gd name="connsiteY9" fmla="*/ 219751 h 220901"/>
                <a:gd name="connsiteX10" fmla="*/ 10763 w 68917"/>
                <a:gd name="connsiteY10" fmla="*/ 219179 h 220901"/>
                <a:gd name="connsiteX11" fmla="*/ 6668 w 68917"/>
                <a:gd name="connsiteY11" fmla="*/ 203653 h 220901"/>
                <a:gd name="connsiteX12" fmla="*/ 35909 w 68917"/>
                <a:gd name="connsiteY12" fmla="*/ 140026 h 220901"/>
                <a:gd name="connsiteX13" fmla="*/ 62198 w 68917"/>
                <a:gd name="connsiteY13" fmla="*/ 129168 h 220901"/>
                <a:gd name="connsiteX14" fmla="*/ 46958 w 68917"/>
                <a:gd name="connsiteY14" fmla="*/ 119643 h 220901"/>
                <a:gd name="connsiteX15" fmla="*/ 14954 w 68917"/>
                <a:gd name="connsiteY15" fmla="*/ 115928 h 220901"/>
                <a:gd name="connsiteX16" fmla="*/ 667 w 68917"/>
                <a:gd name="connsiteY16" fmla="*/ 110785 h 220901"/>
                <a:gd name="connsiteX17" fmla="*/ 24194 w 68917"/>
                <a:gd name="connsiteY17" fmla="*/ 109737 h 220901"/>
                <a:gd name="connsiteX18" fmla="*/ 42863 w 68917"/>
                <a:gd name="connsiteY18" fmla="*/ 108689 h 220901"/>
                <a:gd name="connsiteX19" fmla="*/ 57245 w 68917"/>
                <a:gd name="connsiteY19" fmla="*/ 76876 h 220901"/>
                <a:gd name="connsiteX20" fmla="*/ 32195 w 68917"/>
                <a:gd name="connsiteY20" fmla="*/ 42395 h 220901"/>
                <a:gd name="connsiteX21" fmla="*/ 32861 w 68917"/>
                <a:gd name="connsiteY21" fmla="*/ 12201 h 220901"/>
                <a:gd name="connsiteX22" fmla="*/ 27051 w 68917"/>
                <a:gd name="connsiteY22" fmla="*/ 11248 h 220901"/>
                <a:gd name="connsiteX23" fmla="*/ 17621 w 68917"/>
                <a:gd name="connsiteY23" fmla="*/ 206320 h 220901"/>
                <a:gd name="connsiteX24" fmla="*/ 22098 w 68917"/>
                <a:gd name="connsiteY24" fmla="*/ 209464 h 220901"/>
                <a:gd name="connsiteX25" fmla="*/ 56674 w 68917"/>
                <a:gd name="connsiteY25" fmla="*/ 157362 h 220901"/>
                <a:gd name="connsiteX26" fmla="*/ 51245 w 68917"/>
                <a:gd name="connsiteY26" fmla="*/ 145075 h 220901"/>
                <a:gd name="connsiteX27" fmla="*/ 41339 w 68917"/>
                <a:gd name="connsiteY27" fmla="*/ 151361 h 220901"/>
                <a:gd name="connsiteX28" fmla="*/ 17621 w 68917"/>
                <a:gd name="connsiteY28" fmla="*/ 206320 h 220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8917" h="220901">
                  <a:moveTo>
                    <a:pt x="27051" y="11248"/>
                  </a:moveTo>
                  <a:cubicBezTo>
                    <a:pt x="20098" y="21440"/>
                    <a:pt x="13240" y="31537"/>
                    <a:pt x="6287" y="41728"/>
                  </a:cubicBezTo>
                  <a:cubicBezTo>
                    <a:pt x="4191" y="40490"/>
                    <a:pt x="2096" y="39157"/>
                    <a:pt x="0" y="37918"/>
                  </a:cubicBezTo>
                  <a:cubicBezTo>
                    <a:pt x="7144" y="25917"/>
                    <a:pt x="12954" y="12868"/>
                    <a:pt x="21908" y="2390"/>
                  </a:cubicBezTo>
                  <a:cubicBezTo>
                    <a:pt x="27813" y="-4563"/>
                    <a:pt x="42577" y="4676"/>
                    <a:pt x="42958" y="16963"/>
                  </a:cubicBezTo>
                  <a:cubicBezTo>
                    <a:pt x="43434" y="31822"/>
                    <a:pt x="40767" y="46872"/>
                    <a:pt x="39529" y="61826"/>
                  </a:cubicBezTo>
                  <a:cubicBezTo>
                    <a:pt x="68866" y="64493"/>
                    <a:pt x="71152" y="69065"/>
                    <a:pt x="57531" y="104212"/>
                  </a:cubicBezTo>
                  <a:cubicBezTo>
                    <a:pt x="74105" y="112975"/>
                    <a:pt x="66199" y="128120"/>
                    <a:pt x="68199" y="141931"/>
                  </a:cubicBezTo>
                  <a:cubicBezTo>
                    <a:pt x="72676" y="173840"/>
                    <a:pt x="55531" y="193271"/>
                    <a:pt x="36481" y="213083"/>
                  </a:cubicBezTo>
                  <a:cubicBezTo>
                    <a:pt x="33909" y="215750"/>
                    <a:pt x="30766" y="219084"/>
                    <a:pt x="27432" y="219751"/>
                  </a:cubicBezTo>
                  <a:cubicBezTo>
                    <a:pt x="21908" y="220798"/>
                    <a:pt x="14478" y="221941"/>
                    <a:pt x="10763" y="219179"/>
                  </a:cubicBezTo>
                  <a:cubicBezTo>
                    <a:pt x="7334" y="216607"/>
                    <a:pt x="4953" y="207844"/>
                    <a:pt x="6668" y="203653"/>
                  </a:cubicBezTo>
                  <a:cubicBezTo>
                    <a:pt x="15335" y="181936"/>
                    <a:pt x="24384" y="160219"/>
                    <a:pt x="35909" y="140026"/>
                  </a:cubicBezTo>
                  <a:cubicBezTo>
                    <a:pt x="39243" y="134121"/>
                    <a:pt x="51435" y="133264"/>
                    <a:pt x="62198" y="129168"/>
                  </a:cubicBezTo>
                  <a:cubicBezTo>
                    <a:pt x="60960" y="122310"/>
                    <a:pt x="62198" y="111737"/>
                    <a:pt x="46958" y="119643"/>
                  </a:cubicBezTo>
                  <a:cubicBezTo>
                    <a:pt x="35433" y="125644"/>
                    <a:pt x="24194" y="133740"/>
                    <a:pt x="14954" y="115928"/>
                  </a:cubicBezTo>
                  <a:cubicBezTo>
                    <a:pt x="13430" y="112975"/>
                    <a:pt x="6477" y="112690"/>
                    <a:pt x="667" y="110785"/>
                  </a:cubicBezTo>
                  <a:cubicBezTo>
                    <a:pt x="9430" y="101545"/>
                    <a:pt x="18288" y="102974"/>
                    <a:pt x="24194" y="109737"/>
                  </a:cubicBezTo>
                  <a:cubicBezTo>
                    <a:pt x="32099" y="118690"/>
                    <a:pt x="39053" y="114595"/>
                    <a:pt x="42863" y="108689"/>
                  </a:cubicBezTo>
                  <a:cubicBezTo>
                    <a:pt x="49054" y="99259"/>
                    <a:pt x="52388" y="88020"/>
                    <a:pt x="57245" y="76876"/>
                  </a:cubicBezTo>
                  <a:cubicBezTo>
                    <a:pt x="27051" y="70208"/>
                    <a:pt x="27432" y="70208"/>
                    <a:pt x="32195" y="42395"/>
                  </a:cubicBezTo>
                  <a:cubicBezTo>
                    <a:pt x="33814" y="32584"/>
                    <a:pt x="32766" y="22297"/>
                    <a:pt x="32861" y="12201"/>
                  </a:cubicBezTo>
                  <a:cubicBezTo>
                    <a:pt x="30861" y="11915"/>
                    <a:pt x="28956" y="11629"/>
                    <a:pt x="27051" y="11248"/>
                  </a:cubicBezTo>
                  <a:close/>
                  <a:moveTo>
                    <a:pt x="17621" y="206320"/>
                  </a:moveTo>
                  <a:cubicBezTo>
                    <a:pt x="19145" y="207368"/>
                    <a:pt x="20574" y="208416"/>
                    <a:pt x="22098" y="209464"/>
                  </a:cubicBezTo>
                  <a:cubicBezTo>
                    <a:pt x="37529" y="194890"/>
                    <a:pt x="53721" y="180603"/>
                    <a:pt x="56674" y="157362"/>
                  </a:cubicBezTo>
                  <a:cubicBezTo>
                    <a:pt x="57150" y="153552"/>
                    <a:pt x="53150" y="149170"/>
                    <a:pt x="51245" y="145075"/>
                  </a:cubicBezTo>
                  <a:cubicBezTo>
                    <a:pt x="47816" y="147075"/>
                    <a:pt x="42767" y="148408"/>
                    <a:pt x="41339" y="151361"/>
                  </a:cubicBezTo>
                  <a:cubicBezTo>
                    <a:pt x="32957" y="169459"/>
                    <a:pt x="25432" y="187937"/>
                    <a:pt x="17621" y="2063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02D98E2E-A307-44A3-A652-19EE96DF1A30}"/>
                </a:ext>
              </a:extLst>
            </p:cNvPr>
            <p:cNvSpPr/>
            <p:nvPr/>
          </p:nvSpPr>
          <p:spPr>
            <a:xfrm>
              <a:off x="5941337" y="2797206"/>
              <a:ext cx="113249" cy="230886"/>
            </a:xfrm>
            <a:custGeom>
              <a:avLst/>
              <a:gdLst>
                <a:gd name="connsiteX0" fmla="*/ 37624 w 113249"/>
                <a:gd name="connsiteY0" fmla="*/ 109442 h 230886"/>
                <a:gd name="connsiteX1" fmla="*/ 33623 w 113249"/>
                <a:gd name="connsiteY1" fmla="*/ 61531 h 230886"/>
                <a:gd name="connsiteX2" fmla="*/ 23050 w 113249"/>
                <a:gd name="connsiteY2" fmla="*/ 71056 h 230886"/>
                <a:gd name="connsiteX3" fmla="*/ 14478 w 113249"/>
                <a:gd name="connsiteY3" fmla="*/ 72104 h 230886"/>
                <a:gd name="connsiteX4" fmla="*/ 11811 w 113249"/>
                <a:gd name="connsiteY4" fmla="*/ 63722 h 230886"/>
                <a:gd name="connsiteX5" fmla="*/ 13335 w 113249"/>
                <a:gd name="connsiteY5" fmla="*/ 59150 h 230886"/>
                <a:gd name="connsiteX6" fmla="*/ 0 w 113249"/>
                <a:gd name="connsiteY6" fmla="*/ 23717 h 230886"/>
                <a:gd name="connsiteX7" fmla="*/ 34290 w 113249"/>
                <a:gd name="connsiteY7" fmla="*/ 0 h 230886"/>
                <a:gd name="connsiteX8" fmla="*/ 42100 w 113249"/>
                <a:gd name="connsiteY8" fmla="*/ 7810 h 230886"/>
                <a:gd name="connsiteX9" fmla="*/ 27051 w 113249"/>
                <a:gd name="connsiteY9" fmla="*/ 17145 h 230886"/>
                <a:gd name="connsiteX10" fmla="*/ 32385 w 113249"/>
                <a:gd name="connsiteY10" fmla="*/ 50864 h 230886"/>
                <a:gd name="connsiteX11" fmla="*/ 45815 w 113249"/>
                <a:gd name="connsiteY11" fmla="*/ 75533 h 230886"/>
                <a:gd name="connsiteX12" fmla="*/ 47435 w 113249"/>
                <a:gd name="connsiteY12" fmla="*/ 90964 h 230886"/>
                <a:gd name="connsiteX13" fmla="*/ 78867 w 113249"/>
                <a:gd name="connsiteY13" fmla="*/ 98584 h 230886"/>
                <a:gd name="connsiteX14" fmla="*/ 84963 w 113249"/>
                <a:gd name="connsiteY14" fmla="*/ 91250 h 230886"/>
                <a:gd name="connsiteX15" fmla="*/ 104394 w 113249"/>
                <a:gd name="connsiteY15" fmla="*/ 87440 h 230886"/>
                <a:gd name="connsiteX16" fmla="*/ 113157 w 113249"/>
                <a:gd name="connsiteY16" fmla="*/ 102870 h 230886"/>
                <a:gd name="connsiteX17" fmla="*/ 99155 w 113249"/>
                <a:gd name="connsiteY17" fmla="*/ 157353 h 230886"/>
                <a:gd name="connsiteX18" fmla="*/ 79819 w 113249"/>
                <a:gd name="connsiteY18" fmla="*/ 206788 h 230886"/>
                <a:gd name="connsiteX19" fmla="*/ 71438 w 113249"/>
                <a:gd name="connsiteY19" fmla="*/ 230886 h 230886"/>
                <a:gd name="connsiteX20" fmla="*/ 65818 w 113249"/>
                <a:gd name="connsiteY20" fmla="*/ 229648 h 230886"/>
                <a:gd name="connsiteX21" fmla="*/ 73438 w 113249"/>
                <a:gd name="connsiteY21" fmla="*/ 195548 h 230886"/>
                <a:gd name="connsiteX22" fmla="*/ 71342 w 113249"/>
                <a:gd name="connsiteY22" fmla="*/ 169831 h 230886"/>
                <a:gd name="connsiteX23" fmla="*/ 69056 w 113249"/>
                <a:gd name="connsiteY23" fmla="*/ 139827 h 230886"/>
                <a:gd name="connsiteX24" fmla="*/ 70961 w 113249"/>
                <a:gd name="connsiteY24" fmla="*/ 120491 h 230886"/>
                <a:gd name="connsiteX25" fmla="*/ 48482 w 113249"/>
                <a:gd name="connsiteY25" fmla="*/ 107442 h 230886"/>
                <a:gd name="connsiteX26" fmla="*/ 37624 w 113249"/>
                <a:gd name="connsiteY26" fmla="*/ 109442 h 230886"/>
                <a:gd name="connsiteX27" fmla="*/ 98012 w 113249"/>
                <a:gd name="connsiteY27" fmla="*/ 98679 h 230886"/>
                <a:gd name="connsiteX28" fmla="*/ 81534 w 113249"/>
                <a:gd name="connsiteY28" fmla="*/ 159639 h 230886"/>
                <a:gd name="connsiteX29" fmla="*/ 98012 w 113249"/>
                <a:gd name="connsiteY29" fmla="*/ 98679 h 230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3249" h="230886">
                  <a:moveTo>
                    <a:pt x="37624" y="109442"/>
                  </a:moveTo>
                  <a:cubicBezTo>
                    <a:pt x="36290" y="93821"/>
                    <a:pt x="35147" y="79248"/>
                    <a:pt x="33623" y="61531"/>
                  </a:cubicBezTo>
                  <a:cubicBezTo>
                    <a:pt x="28385" y="66389"/>
                    <a:pt x="26098" y="69437"/>
                    <a:pt x="23050" y="71056"/>
                  </a:cubicBezTo>
                  <a:cubicBezTo>
                    <a:pt x="20574" y="72390"/>
                    <a:pt x="16288" y="73343"/>
                    <a:pt x="14478" y="72104"/>
                  </a:cubicBezTo>
                  <a:cubicBezTo>
                    <a:pt x="12573" y="70771"/>
                    <a:pt x="12287" y="66675"/>
                    <a:pt x="11811" y="63722"/>
                  </a:cubicBezTo>
                  <a:cubicBezTo>
                    <a:pt x="11621" y="62294"/>
                    <a:pt x="12954" y="60674"/>
                    <a:pt x="13335" y="59150"/>
                  </a:cubicBezTo>
                  <a:cubicBezTo>
                    <a:pt x="18479" y="38100"/>
                    <a:pt x="17621" y="35814"/>
                    <a:pt x="0" y="23717"/>
                  </a:cubicBezTo>
                  <a:cubicBezTo>
                    <a:pt x="11621" y="15716"/>
                    <a:pt x="22955" y="7810"/>
                    <a:pt x="34290" y="0"/>
                  </a:cubicBezTo>
                  <a:cubicBezTo>
                    <a:pt x="36862" y="2572"/>
                    <a:pt x="39529" y="5144"/>
                    <a:pt x="42100" y="7810"/>
                  </a:cubicBezTo>
                  <a:cubicBezTo>
                    <a:pt x="37052" y="10858"/>
                    <a:pt x="30766" y="12954"/>
                    <a:pt x="27051" y="17145"/>
                  </a:cubicBezTo>
                  <a:cubicBezTo>
                    <a:pt x="19812" y="25432"/>
                    <a:pt x="24860" y="43053"/>
                    <a:pt x="32385" y="50864"/>
                  </a:cubicBezTo>
                  <a:cubicBezTo>
                    <a:pt x="38671" y="57341"/>
                    <a:pt x="42386" y="66770"/>
                    <a:pt x="45815" y="75533"/>
                  </a:cubicBezTo>
                  <a:cubicBezTo>
                    <a:pt x="47911" y="80867"/>
                    <a:pt x="47054" y="87249"/>
                    <a:pt x="47435" y="90964"/>
                  </a:cubicBezTo>
                  <a:cubicBezTo>
                    <a:pt x="58007" y="93536"/>
                    <a:pt x="67627" y="95917"/>
                    <a:pt x="78867" y="98584"/>
                  </a:cubicBezTo>
                  <a:cubicBezTo>
                    <a:pt x="79629" y="97631"/>
                    <a:pt x="81534" y="92678"/>
                    <a:pt x="84963" y="91250"/>
                  </a:cubicBezTo>
                  <a:cubicBezTo>
                    <a:pt x="91059" y="88678"/>
                    <a:pt x="98869" y="85535"/>
                    <a:pt x="104394" y="87440"/>
                  </a:cubicBezTo>
                  <a:cubicBezTo>
                    <a:pt x="108776" y="88964"/>
                    <a:pt x="114014" y="98108"/>
                    <a:pt x="113157" y="102870"/>
                  </a:cubicBezTo>
                  <a:cubicBezTo>
                    <a:pt x="109823" y="121253"/>
                    <a:pt x="104965" y="139541"/>
                    <a:pt x="99155" y="157353"/>
                  </a:cubicBezTo>
                  <a:cubicBezTo>
                    <a:pt x="93726" y="174117"/>
                    <a:pt x="86201" y="190310"/>
                    <a:pt x="79819" y="206788"/>
                  </a:cubicBezTo>
                  <a:cubicBezTo>
                    <a:pt x="76771" y="214694"/>
                    <a:pt x="74200" y="222790"/>
                    <a:pt x="71438" y="230886"/>
                  </a:cubicBezTo>
                  <a:cubicBezTo>
                    <a:pt x="69533" y="230505"/>
                    <a:pt x="67723" y="230029"/>
                    <a:pt x="65818" y="229648"/>
                  </a:cubicBezTo>
                  <a:cubicBezTo>
                    <a:pt x="68294" y="218313"/>
                    <a:pt x="70580" y="206883"/>
                    <a:pt x="73438" y="195548"/>
                  </a:cubicBezTo>
                  <a:cubicBezTo>
                    <a:pt x="75629" y="186690"/>
                    <a:pt x="77629" y="179546"/>
                    <a:pt x="71342" y="169831"/>
                  </a:cubicBezTo>
                  <a:cubicBezTo>
                    <a:pt x="66485" y="162497"/>
                    <a:pt x="69056" y="150019"/>
                    <a:pt x="69056" y="139827"/>
                  </a:cubicBezTo>
                  <a:cubicBezTo>
                    <a:pt x="69056" y="133350"/>
                    <a:pt x="71438" y="126873"/>
                    <a:pt x="70961" y="120491"/>
                  </a:cubicBezTo>
                  <a:cubicBezTo>
                    <a:pt x="69723" y="103442"/>
                    <a:pt x="64294" y="100584"/>
                    <a:pt x="48482" y="107442"/>
                  </a:cubicBezTo>
                  <a:cubicBezTo>
                    <a:pt x="45529" y="108585"/>
                    <a:pt x="42291" y="108585"/>
                    <a:pt x="37624" y="109442"/>
                  </a:cubicBezTo>
                  <a:close/>
                  <a:moveTo>
                    <a:pt x="98012" y="98679"/>
                  </a:moveTo>
                  <a:cubicBezTo>
                    <a:pt x="85535" y="103918"/>
                    <a:pt x="76676" y="136684"/>
                    <a:pt x="81534" y="159639"/>
                  </a:cubicBezTo>
                  <a:cubicBezTo>
                    <a:pt x="98108" y="142399"/>
                    <a:pt x="105156" y="116205"/>
                    <a:pt x="98012" y="986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77E11C8B-C3A1-42C7-A5DD-0008F72115D0}"/>
                </a:ext>
              </a:extLst>
            </p:cNvPr>
            <p:cNvSpPr/>
            <p:nvPr/>
          </p:nvSpPr>
          <p:spPr>
            <a:xfrm>
              <a:off x="6133171" y="2917419"/>
              <a:ext cx="128628" cy="74801"/>
            </a:xfrm>
            <a:custGeom>
              <a:avLst/>
              <a:gdLst>
                <a:gd name="connsiteX0" fmla="*/ 48577 w 128628"/>
                <a:gd name="connsiteY0" fmla="*/ 54284 h 74801"/>
                <a:gd name="connsiteX1" fmla="*/ 21241 w 128628"/>
                <a:gd name="connsiteY1" fmla="*/ 59714 h 74801"/>
                <a:gd name="connsiteX2" fmla="*/ 42386 w 128628"/>
                <a:gd name="connsiteY2" fmla="*/ 22280 h 74801"/>
                <a:gd name="connsiteX3" fmla="*/ 3429 w 128628"/>
                <a:gd name="connsiteY3" fmla="*/ 40664 h 74801"/>
                <a:gd name="connsiteX4" fmla="*/ 0 w 128628"/>
                <a:gd name="connsiteY4" fmla="*/ 34568 h 74801"/>
                <a:gd name="connsiteX5" fmla="*/ 40481 w 128628"/>
                <a:gd name="connsiteY5" fmla="*/ 10660 h 74801"/>
                <a:gd name="connsiteX6" fmla="*/ 48577 w 128628"/>
                <a:gd name="connsiteY6" fmla="*/ 21328 h 74801"/>
                <a:gd name="connsiteX7" fmla="*/ 41815 w 128628"/>
                <a:gd name="connsiteY7" fmla="*/ 47522 h 74801"/>
                <a:gd name="connsiteX8" fmla="*/ 60198 w 128628"/>
                <a:gd name="connsiteY8" fmla="*/ 38663 h 74801"/>
                <a:gd name="connsiteX9" fmla="*/ 88297 w 128628"/>
                <a:gd name="connsiteY9" fmla="*/ 9136 h 74801"/>
                <a:gd name="connsiteX10" fmla="*/ 119634 w 128628"/>
                <a:gd name="connsiteY10" fmla="*/ 6183 h 74801"/>
                <a:gd name="connsiteX11" fmla="*/ 122777 w 128628"/>
                <a:gd name="connsiteY11" fmla="*/ 39902 h 74801"/>
                <a:gd name="connsiteX12" fmla="*/ 77819 w 128628"/>
                <a:gd name="connsiteY12" fmla="*/ 71239 h 74801"/>
                <a:gd name="connsiteX13" fmla="*/ 48577 w 128628"/>
                <a:gd name="connsiteY13" fmla="*/ 54284 h 74801"/>
                <a:gd name="connsiteX14" fmla="*/ 60579 w 128628"/>
                <a:gd name="connsiteY14" fmla="*/ 56856 h 74801"/>
                <a:gd name="connsiteX15" fmla="*/ 64960 w 128628"/>
                <a:gd name="connsiteY15" fmla="*/ 61619 h 74801"/>
                <a:gd name="connsiteX16" fmla="*/ 112776 w 128628"/>
                <a:gd name="connsiteY16" fmla="*/ 32282 h 74801"/>
                <a:gd name="connsiteX17" fmla="*/ 111538 w 128628"/>
                <a:gd name="connsiteY17" fmla="*/ 16470 h 74801"/>
                <a:gd name="connsiteX18" fmla="*/ 96298 w 128628"/>
                <a:gd name="connsiteY18" fmla="*/ 16280 h 74801"/>
                <a:gd name="connsiteX19" fmla="*/ 60579 w 128628"/>
                <a:gd name="connsiteY19" fmla="*/ 56856 h 74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8628" h="74801">
                  <a:moveTo>
                    <a:pt x="48577" y="54284"/>
                  </a:moveTo>
                  <a:cubicBezTo>
                    <a:pt x="40862" y="55808"/>
                    <a:pt x="33242" y="57332"/>
                    <a:pt x="21241" y="59714"/>
                  </a:cubicBezTo>
                  <a:cubicBezTo>
                    <a:pt x="28956" y="45998"/>
                    <a:pt x="34671" y="35901"/>
                    <a:pt x="42386" y="22280"/>
                  </a:cubicBezTo>
                  <a:cubicBezTo>
                    <a:pt x="26575" y="29805"/>
                    <a:pt x="14954" y="35234"/>
                    <a:pt x="3429" y="40664"/>
                  </a:cubicBezTo>
                  <a:cubicBezTo>
                    <a:pt x="2286" y="38663"/>
                    <a:pt x="1143" y="36568"/>
                    <a:pt x="0" y="34568"/>
                  </a:cubicBezTo>
                  <a:cubicBezTo>
                    <a:pt x="13430" y="26471"/>
                    <a:pt x="26670" y="18089"/>
                    <a:pt x="40481" y="10660"/>
                  </a:cubicBezTo>
                  <a:cubicBezTo>
                    <a:pt x="41243" y="10279"/>
                    <a:pt x="48673" y="17708"/>
                    <a:pt x="48577" y="21328"/>
                  </a:cubicBezTo>
                  <a:cubicBezTo>
                    <a:pt x="48387" y="28662"/>
                    <a:pt x="45053" y="35806"/>
                    <a:pt x="41815" y="47522"/>
                  </a:cubicBezTo>
                  <a:cubicBezTo>
                    <a:pt x="49625" y="43902"/>
                    <a:pt x="56102" y="42473"/>
                    <a:pt x="60198" y="38663"/>
                  </a:cubicBezTo>
                  <a:cubicBezTo>
                    <a:pt x="70199" y="29424"/>
                    <a:pt x="79438" y="19423"/>
                    <a:pt x="88297" y="9136"/>
                  </a:cubicBezTo>
                  <a:cubicBezTo>
                    <a:pt x="98107" y="-2294"/>
                    <a:pt x="108585" y="-2675"/>
                    <a:pt x="119634" y="6183"/>
                  </a:cubicBezTo>
                  <a:cubicBezTo>
                    <a:pt x="129445" y="14089"/>
                    <a:pt x="132302" y="31234"/>
                    <a:pt x="122777" y="39902"/>
                  </a:cubicBezTo>
                  <a:cubicBezTo>
                    <a:pt x="109252" y="52094"/>
                    <a:pt x="94107" y="63428"/>
                    <a:pt x="77819" y="71239"/>
                  </a:cubicBezTo>
                  <a:cubicBezTo>
                    <a:pt x="60388" y="79526"/>
                    <a:pt x="52102" y="73144"/>
                    <a:pt x="48577" y="54284"/>
                  </a:cubicBezTo>
                  <a:close/>
                  <a:moveTo>
                    <a:pt x="60579" y="56856"/>
                  </a:moveTo>
                  <a:cubicBezTo>
                    <a:pt x="62008" y="58475"/>
                    <a:pt x="63532" y="60095"/>
                    <a:pt x="64960" y="61619"/>
                  </a:cubicBezTo>
                  <a:cubicBezTo>
                    <a:pt x="86011" y="60761"/>
                    <a:pt x="99250" y="45712"/>
                    <a:pt x="112776" y="32282"/>
                  </a:cubicBezTo>
                  <a:cubicBezTo>
                    <a:pt x="115443" y="29710"/>
                    <a:pt x="114490" y="19804"/>
                    <a:pt x="111538" y="16470"/>
                  </a:cubicBezTo>
                  <a:cubicBezTo>
                    <a:pt x="109156" y="13803"/>
                    <a:pt x="98965" y="13517"/>
                    <a:pt x="96298" y="16280"/>
                  </a:cubicBezTo>
                  <a:cubicBezTo>
                    <a:pt x="83725" y="29043"/>
                    <a:pt x="72390" y="43235"/>
                    <a:pt x="60579" y="5685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407F98C-B8E4-4B6B-AE44-C264A5F08240}"/>
                </a:ext>
              </a:extLst>
            </p:cNvPr>
            <p:cNvSpPr/>
            <p:nvPr/>
          </p:nvSpPr>
          <p:spPr>
            <a:xfrm>
              <a:off x="6139214" y="2994665"/>
              <a:ext cx="70369" cy="64669"/>
            </a:xfrm>
            <a:custGeom>
              <a:avLst/>
              <a:gdLst>
                <a:gd name="connsiteX0" fmla="*/ 19102 w 70369"/>
                <a:gd name="connsiteY0" fmla="*/ 64669 h 64669"/>
                <a:gd name="connsiteX1" fmla="*/ 529 w 70369"/>
                <a:gd name="connsiteY1" fmla="*/ 56096 h 64669"/>
                <a:gd name="connsiteX2" fmla="*/ 7101 w 70369"/>
                <a:gd name="connsiteY2" fmla="*/ 36665 h 64669"/>
                <a:gd name="connsiteX3" fmla="*/ 45487 w 70369"/>
                <a:gd name="connsiteY3" fmla="*/ 4090 h 64669"/>
                <a:gd name="connsiteX4" fmla="*/ 61108 w 70369"/>
                <a:gd name="connsiteY4" fmla="*/ 851 h 64669"/>
                <a:gd name="connsiteX5" fmla="*/ 70347 w 70369"/>
                <a:gd name="connsiteY5" fmla="*/ 17996 h 64669"/>
                <a:gd name="connsiteX6" fmla="*/ 19102 w 70369"/>
                <a:gd name="connsiteY6" fmla="*/ 64669 h 64669"/>
                <a:gd name="connsiteX7" fmla="*/ 8244 w 70369"/>
                <a:gd name="connsiteY7" fmla="*/ 49048 h 64669"/>
                <a:gd name="connsiteX8" fmla="*/ 54535 w 70369"/>
                <a:gd name="connsiteY8" fmla="*/ 8853 h 64669"/>
                <a:gd name="connsiteX9" fmla="*/ 8244 w 70369"/>
                <a:gd name="connsiteY9" fmla="*/ 49048 h 64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0369" h="64669">
                  <a:moveTo>
                    <a:pt x="19102" y="64669"/>
                  </a:moveTo>
                  <a:cubicBezTo>
                    <a:pt x="12530" y="61907"/>
                    <a:pt x="2434" y="60668"/>
                    <a:pt x="529" y="56096"/>
                  </a:cubicBezTo>
                  <a:cubicBezTo>
                    <a:pt x="-1472" y="51239"/>
                    <a:pt x="2529" y="41333"/>
                    <a:pt x="7101" y="36665"/>
                  </a:cubicBezTo>
                  <a:cubicBezTo>
                    <a:pt x="18912" y="24759"/>
                    <a:pt x="32056" y="14186"/>
                    <a:pt x="45487" y="4090"/>
                  </a:cubicBezTo>
                  <a:cubicBezTo>
                    <a:pt x="49582" y="1042"/>
                    <a:pt x="58250" y="-1339"/>
                    <a:pt x="61108" y="851"/>
                  </a:cubicBezTo>
                  <a:cubicBezTo>
                    <a:pt x="65870" y="4471"/>
                    <a:pt x="70156" y="11996"/>
                    <a:pt x="70347" y="17996"/>
                  </a:cubicBezTo>
                  <a:cubicBezTo>
                    <a:pt x="71109" y="43714"/>
                    <a:pt x="52916" y="59049"/>
                    <a:pt x="19102" y="64669"/>
                  </a:cubicBezTo>
                  <a:close/>
                  <a:moveTo>
                    <a:pt x="8244" y="49048"/>
                  </a:moveTo>
                  <a:cubicBezTo>
                    <a:pt x="44153" y="53048"/>
                    <a:pt x="66156" y="33236"/>
                    <a:pt x="54535" y="8853"/>
                  </a:cubicBezTo>
                  <a:cubicBezTo>
                    <a:pt x="39486" y="21902"/>
                    <a:pt x="25198" y="34284"/>
                    <a:pt x="8244" y="49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8C851F53-F2F4-484D-A589-B487B4FE34AF}"/>
                </a:ext>
              </a:extLst>
            </p:cNvPr>
            <p:cNvSpPr/>
            <p:nvPr/>
          </p:nvSpPr>
          <p:spPr>
            <a:xfrm>
              <a:off x="5869493" y="2968465"/>
              <a:ext cx="103371" cy="69505"/>
            </a:xfrm>
            <a:custGeom>
              <a:avLst/>
              <a:gdLst>
                <a:gd name="connsiteX0" fmla="*/ 14598 w 103371"/>
                <a:gd name="connsiteY0" fmla="*/ 0 h 69505"/>
                <a:gd name="connsiteX1" fmla="*/ 29648 w 103371"/>
                <a:gd name="connsiteY1" fmla="*/ 28480 h 69505"/>
                <a:gd name="connsiteX2" fmla="*/ 48984 w 103371"/>
                <a:gd name="connsiteY2" fmla="*/ 31052 h 69505"/>
                <a:gd name="connsiteX3" fmla="*/ 57747 w 103371"/>
                <a:gd name="connsiteY3" fmla="*/ 38100 h 69505"/>
                <a:gd name="connsiteX4" fmla="*/ 76225 w 103371"/>
                <a:gd name="connsiteY4" fmla="*/ 58483 h 69505"/>
                <a:gd name="connsiteX5" fmla="*/ 103371 w 103371"/>
                <a:gd name="connsiteY5" fmla="*/ 66199 h 69505"/>
                <a:gd name="connsiteX6" fmla="*/ 45840 w 103371"/>
                <a:gd name="connsiteY6" fmla="*/ 45529 h 69505"/>
                <a:gd name="connsiteX7" fmla="*/ 35839 w 103371"/>
                <a:gd name="connsiteY7" fmla="*/ 39815 h 69505"/>
                <a:gd name="connsiteX8" fmla="*/ 6978 w 103371"/>
                <a:gd name="connsiteY8" fmla="*/ 30385 h 69505"/>
                <a:gd name="connsiteX9" fmla="*/ 311 w 103371"/>
                <a:gd name="connsiteY9" fmla="*/ 12954 h 69505"/>
                <a:gd name="connsiteX10" fmla="*/ 14598 w 103371"/>
                <a:gd name="connsiteY10" fmla="*/ 0 h 69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3371" h="69505">
                  <a:moveTo>
                    <a:pt x="14598" y="0"/>
                  </a:moveTo>
                  <a:cubicBezTo>
                    <a:pt x="4311" y="20193"/>
                    <a:pt x="6788" y="25146"/>
                    <a:pt x="29648" y="28480"/>
                  </a:cubicBezTo>
                  <a:cubicBezTo>
                    <a:pt x="36125" y="29432"/>
                    <a:pt x="42792" y="29337"/>
                    <a:pt x="48984" y="31052"/>
                  </a:cubicBezTo>
                  <a:cubicBezTo>
                    <a:pt x="52413" y="32004"/>
                    <a:pt x="58128" y="36576"/>
                    <a:pt x="57747" y="38100"/>
                  </a:cubicBezTo>
                  <a:cubicBezTo>
                    <a:pt x="52984" y="55245"/>
                    <a:pt x="66986" y="54959"/>
                    <a:pt x="76225" y="58483"/>
                  </a:cubicBezTo>
                  <a:cubicBezTo>
                    <a:pt x="83940" y="61436"/>
                    <a:pt x="92227" y="63055"/>
                    <a:pt x="103371" y="66199"/>
                  </a:cubicBezTo>
                  <a:cubicBezTo>
                    <a:pt x="79178" y="75152"/>
                    <a:pt x="55651" y="65151"/>
                    <a:pt x="45840" y="45529"/>
                  </a:cubicBezTo>
                  <a:cubicBezTo>
                    <a:pt x="44412" y="42672"/>
                    <a:pt x="39554" y="41053"/>
                    <a:pt x="35839" y="39815"/>
                  </a:cubicBezTo>
                  <a:cubicBezTo>
                    <a:pt x="26219" y="36576"/>
                    <a:pt x="15456" y="35338"/>
                    <a:pt x="6978" y="30385"/>
                  </a:cubicBezTo>
                  <a:cubicBezTo>
                    <a:pt x="2597" y="27813"/>
                    <a:pt x="-1118" y="18098"/>
                    <a:pt x="311" y="12954"/>
                  </a:cubicBezTo>
                  <a:cubicBezTo>
                    <a:pt x="1644" y="7620"/>
                    <a:pt x="9550" y="4191"/>
                    <a:pt x="14598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12FF1BFA-6640-4564-A306-C26E93CD06F4}"/>
                </a:ext>
              </a:extLst>
            </p:cNvPr>
            <p:cNvSpPr/>
            <p:nvPr/>
          </p:nvSpPr>
          <p:spPr>
            <a:xfrm>
              <a:off x="5883616" y="2879311"/>
              <a:ext cx="45719" cy="76295"/>
            </a:xfrm>
            <a:custGeom>
              <a:avLst/>
              <a:gdLst>
                <a:gd name="connsiteX0" fmla="*/ 35623 w 45719"/>
                <a:gd name="connsiteY0" fmla="*/ 36481 h 76295"/>
                <a:gd name="connsiteX1" fmla="*/ 11335 w 45719"/>
                <a:gd name="connsiteY1" fmla="*/ 67627 h 76295"/>
                <a:gd name="connsiteX2" fmla="*/ 0 w 45719"/>
                <a:gd name="connsiteY2" fmla="*/ 1715 h 76295"/>
                <a:gd name="connsiteX3" fmla="*/ 6572 w 45719"/>
                <a:gd name="connsiteY3" fmla="*/ 0 h 76295"/>
                <a:gd name="connsiteX4" fmla="*/ 18383 w 45719"/>
                <a:gd name="connsiteY4" fmla="*/ 39052 h 76295"/>
                <a:gd name="connsiteX5" fmla="*/ 28575 w 45719"/>
                <a:gd name="connsiteY5" fmla="*/ 31242 h 76295"/>
                <a:gd name="connsiteX6" fmla="*/ 43624 w 45719"/>
                <a:gd name="connsiteY6" fmla="*/ 36195 h 76295"/>
                <a:gd name="connsiteX7" fmla="*/ 45720 w 45719"/>
                <a:gd name="connsiteY7" fmla="*/ 76009 h 76295"/>
                <a:gd name="connsiteX8" fmla="*/ 38862 w 45719"/>
                <a:gd name="connsiteY8" fmla="*/ 76295 h 76295"/>
                <a:gd name="connsiteX9" fmla="*/ 35623 w 45719"/>
                <a:gd name="connsiteY9" fmla="*/ 36481 h 76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719" h="76295">
                  <a:moveTo>
                    <a:pt x="35623" y="36481"/>
                  </a:moveTo>
                  <a:cubicBezTo>
                    <a:pt x="26384" y="48292"/>
                    <a:pt x="20383" y="56007"/>
                    <a:pt x="11335" y="67627"/>
                  </a:cubicBezTo>
                  <a:cubicBezTo>
                    <a:pt x="7048" y="42767"/>
                    <a:pt x="3524" y="22288"/>
                    <a:pt x="0" y="1715"/>
                  </a:cubicBezTo>
                  <a:cubicBezTo>
                    <a:pt x="2191" y="1143"/>
                    <a:pt x="4381" y="571"/>
                    <a:pt x="6572" y="0"/>
                  </a:cubicBezTo>
                  <a:cubicBezTo>
                    <a:pt x="10382" y="12573"/>
                    <a:pt x="14192" y="25241"/>
                    <a:pt x="18383" y="39052"/>
                  </a:cubicBezTo>
                  <a:cubicBezTo>
                    <a:pt x="22193" y="35909"/>
                    <a:pt x="25432" y="31242"/>
                    <a:pt x="28575" y="31242"/>
                  </a:cubicBezTo>
                  <a:cubicBezTo>
                    <a:pt x="33814" y="31242"/>
                    <a:pt x="43244" y="33623"/>
                    <a:pt x="43624" y="36195"/>
                  </a:cubicBezTo>
                  <a:cubicBezTo>
                    <a:pt x="45625" y="49244"/>
                    <a:pt x="45244" y="62675"/>
                    <a:pt x="45720" y="76009"/>
                  </a:cubicBezTo>
                  <a:cubicBezTo>
                    <a:pt x="43434" y="76105"/>
                    <a:pt x="41148" y="76200"/>
                    <a:pt x="38862" y="76295"/>
                  </a:cubicBezTo>
                  <a:cubicBezTo>
                    <a:pt x="38005" y="64675"/>
                    <a:pt x="36957" y="53150"/>
                    <a:pt x="35623" y="36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A682A222-4538-4DC7-97F0-95C6F1FF6607}"/>
                </a:ext>
              </a:extLst>
            </p:cNvPr>
            <p:cNvSpPr/>
            <p:nvPr/>
          </p:nvSpPr>
          <p:spPr>
            <a:xfrm>
              <a:off x="6135456" y="2866023"/>
              <a:ext cx="63245" cy="46054"/>
            </a:xfrm>
            <a:custGeom>
              <a:avLst/>
              <a:gdLst>
                <a:gd name="connsiteX0" fmla="*/ 34671 w 63245"/>
                <a:gd name="connsiteY0" fmla="*/ 22433 h 46054"/>
                <a:gd name="connsiteX1" fmla="*/ 63151 w 63245"/>
                <a:gd name="connsiteY1" fmla="*/ 21480 h 46054"/>
                <a:gd name="connsiteX2" fmla="*/ 63246 w 63245"/>
                <a:gd name="connsiteY2" fmla="*/ 24814 h 46054"/>
                <a:gd name="connsiteX3" fmla="*/ 15430 w 63245"/>
                <a:gd name="connsiteY3" fmla="*/ 46055 h 46054"/>
                <a:gd name="connsiteX4" fmla="*/ 30099 w 63245"/>
                <a:gd name="connsiteY4" fmla="*/ 8050 h 46054"/>
                <a:gd name="connsiteX5" fmla="*/ 0 w 63245"/>
                <a:gd name="connsiteY5" fmla="*/ 16718 h 46054"/>
                <a:gd name="connsiteX6" fmla="*/ 28575 w 63245"/>
                <a:gd name="connsiteY6" fmla="*/ 525 h 46054"/>
                <a:gd name="connsiteX7" fmla="*/ 34671 w 63245"/>
                <a:gd name="connsiteY7" fmla="*/ 22433 h 46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245" h="46054">
                  <a:moveTo>
                    <a:pt x="34671" y="22433"/>
                  </a:moveTo>
                  <a:cubicBezTo>
                    <a:pt x="45244" y="22052"/>
                    <a:pt x="54197" y="21766"/>
                    <a:pt x="63151" y="21480"/>
                  </a:cubicBezTo>
                  <a:cubicBezTo>
                    <a:pt x="63151" y="22623"/>
                    <a:pt x="63151" y="23671"/>
                    <a:pt x="63246" y="24814"/>
                  </a:cubicBezTo>
                  <a:cubicBezTo>
                    <a:pt x="48578" y="31386"/>
                    <a:pt x="33814" y="37863"/>
                    <a:pt x="15430" y="46055"/>
                  </a:cubicBezTo>
                  <a:cubicBezTo>
                    <a:pt x="20479" y="32910"/>
                    <a:pt x="24670" y="22052"/>
                    <a:pt x="30099" y="8050"/>
                  </a:cubicBezTo>
                  <a:cubicBezTo>
                    <a:pt x="18288" y="11479"/>
                    <a:pt x="9334" y="14051"/>
                    <a:pt x="0" y="16718"/>
                  </a:cubicBezTo>
                  <a:cubicBezTo>
                    <a:pt x="3715" y="5669"/>
                    <a:pt x="18098" y="-2142"/>
                    <a:pt x="28575" y="525"/>
                  </a:cubicBezTo>
                  <a:cubicBezTo>
                    <a:pt x="43434" y="4240"/>
                    <a:pt x="35147" y="14717"/>
                    <a:pt x="34671" y="224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18B38BF9-BE8A-444C-B341-0C5EB515BA64}"/>
                </a:ext>
              </a:extLst>
            </p:cNvPr>
            <p:cNvSpPr/>
            <p:nvPr/>
          </p:nvSpPr>
          <p:spPr>
            <a:xfrm>
              <a:off x="6021347" y="2824461"/>
              <a:ext cx="31432" cy="35514"/>
            </a:xfrm>
            <a:custGeom>
              <a:avLst/>
              <a:gdLst>
                <a:gd name="connsiteX0" fmla="*/ 16383 w 31432"/>
                <a:gd name="connsiteY0" fmla="*/ 11226 h 35514"/>
                <a:gd name="connsiteX1" fmla="*/ 4191 w 31432"/>
                <a:gd name="connsiteY1" fmla="*/ 23608 h 35514"/>
                <a:gd name="connsiteX2" fmla="*/ 0 w 31432"/>
                <a:gd name="connsiteY2" fmla="*/ 21132 h 35514"/>
                <a:gd name="connsiteX3" fmla="*/ 11716 w 31432"/>
                <a:gd name="connsiteY3" fmla="*/ 558 h 35514"/>
                <a:gd name="connsiteX4" fmla="*/ 20002 w 31432"/>
                <a:gd name="connsiteY4" fmla="*/ 1510 h 35514"/>
                <a:gd name="connsiteX5" fmla="*/ 31433 w 31432"/>
                <a:gd name="connsiteY5" fmla="*/ 33324 h 35514"/>
                <a:gd name="connsiteX6" fmla="*/ 25717 w 31432"/>
                <a:gd name="connsiteY6" fmla="*/ 35514 h 35514"/>
                <a:gd name="connsiteX7" fmla="*/ 16383 w 31432"/>
                <a:gd name="connsiteY7" fmla="*/ 11226 h 35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432" h="35514">
                  <a:moveTo>
                    <a:pt x="16383" y="11226"/>
                  </a:moveTo>
                  <a:cubicBezTo>
                    <a:pt x="11240" y="16464"/>
                    <a:pt x="7715" y="20084"/>
                    <a:pt x="4191" y="23608"/>
                  </a:cubicBezTo>
                  <a:cubicBezTo>
                    <a:pt x="2762" y="22751"/>
                    <a:pt x="1429" y="21989"/>
                    <a:pt x="0" y="21132"/>
                  </a:cubicBezTo>
                  <a:cubicBezTo>
                    <a:pt x="3810" y="14178"/>
                    <a:pt x="7239" y="7035"/>
                    <a:pt x="11716" y="558"/>
                  </a:cubicBezTo>
                  <a:cubicBezTo>
                    <a:pt x="12478" y="-585"/>
                    <a:pt x="19431" y="177"/>
                    <a:pt x="20002" y="1510"/>
                  </a:cubicBezTo>
                  <a:cubicBezTo>
                    <a:pt x="24289" y="11892"/>
                    <a:pt x="27718" y="22656"/>
                    <a:pt x="31433" y="33324"/>
                  </a:cubicBezTo>
                  <a:cubicBezTo>
                    <a:pt x="29527" y="34086"/>
                    <a:pt x="27622" y="34752"/>
                    <a:pt x="25717" y="35514"/>
                  </a:cubicBezTo>
                  <a:cubicBezTo>
                    <a:pt x="22860" y="27990"/>
                    <a:pt x="19907" y="20465"/>
                    <a:pt x="16383" y="112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F52BA106-632C-0446-AA06-A2E22B41D1B2}"/>
              </a:ext>
            </a:extLst>
          </p:cNvPr>
          <p:cNvGrpSpPr/>
          <p:nvPr/>
        </p:nvGrpSpPr>
        <p:grpSpPr>
          <a:xfrm>
            <a:off x="3006206" y="444437"/>
            <a:ext cx="7723629" cy="5821647"/>
            <a:chOff x="3763521" y="477839"/>
            <a:chExt cx="7723629" cy="5821647"/>
          </a:xfrm>
        </p:grpSpPr>
        <p:sp>
          <p:nvSpPr>
            <p:cNvPr id="125" name="Freeform 2">
              <a:extLst>
                <a:ext uri="{FF2B5EF4-FFF2-40B4-BE49-F238E27FC236}">
                  <a16:creationId xmlns:a16="http://schemas.microsoft.com/office/drawing/2014/main" id="{A0A4147E-43FD-B94E-B1F2-4AD378ABA3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09497" y="4656480"/>
              <a:ext cx="493320" cy="496966"/>
            </a:xfrm>
            <a:custGeom>
              <a:avLst/>
              <a:gdLst>
                <a:gd name="T0" fmla="*/ 2147483646 w 1791"/>
                <a:gd name="T1" fmla="*/ 0 h 1802"/>
                <a:gd name="T2" fmla="*/ 2147483646 w 1791"/>
                <a:gd name="T3" fmla="*/ 0 h 1802"/>
                <a:gd name="T4" fmla="*/ 0 w 1791"/>
                <a:gd name="T5" fmla="*/ 2147483646 h 180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91" h="1802">
                  <a:moveTo>
                    <a:pt x="1790" y="0"/>
                  </a:moveTo>
                  <a:lnTo>
                    <a:pt x="1790" y="0"/>
                  </a:lnTo>
                  <a:cubicBezTo>
                    <a:pt x="1304" y="686"/>
                    <a:pt x="704" y="1296"/>
                    <a:pt x="0" y="1801"/>
                  </a:cubicBezTo>
                </a:path>
              </a:pathLst>
            </a:custGeom>
            <a:noFill/>
            <a:ln w="12700" cap="flat">
              <a:solidFill>
                <a:srgbClr val="232323">
                  <a:alpha val="30000"/>
                </a:srgbClr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A"/>
            </a:p>
          </p:txBody>
        </p:sp>
        <p:sp>
          <p:nvSpPr>
            <p:cNvPr id="126" name="Freeform 3">
              <a:extLst>
                <a:ext uri="{FF2B5EF4-FFF2-40B4-BE49-F238E27FC236}">
                  <a16:creationId xmlns:a16="http://schemas.microsoft.com/office/drawing/2014/main" id="{6984FD7F-CDF8-0245-A96B-C5002D2835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73415" y="3044076"/>
              <a:ext cx="40097" cy="695023"/>
            </a:xfrm>
            <a:custGeom>
              <a:avLst/>
              <a:gdLst>
                <a:gd name="T0" fmla="*/ 0 w 144"/>
                <a:gd name="T1" fmla="*/ 0 h 2524"/>
                <a:gd name="T2" fmla="*/ 0 w 144"/>
                <a:gd name="T3" fmla="*/ 0 h 2524"/>
                <a:gd name="T4" fmla="*/ 433312158 w 144"/>
                <a:gd name="T5" fmla="*/ 2147483646 h 252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4" h="2524">
                  <a:moveTo>
                    <a:pt x="0" y="0"/>
                  </a:moveTo>
                  <a:lnTo>
                    <a:pt x="0" y="0"/>
                  </a:lnTo>
                  <a:cubicBezTo>
                    <a:pt x="143" y="848"/>
                    <a:pt x="143" y="1695"/>
                    <a:pt x="9" y="2523"/>
                  </a:cubicBezTo>
                </a:path>
              </a:pathLst>
            </a:custGeom>
            <a:noFill/>
            <a:ln w="12700" cap="flat">
              <a:solidFill>
                <a:srgbClr val="232323">
                  <a:alpha val="30000"/>
                </a:srgbClr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A"/>
            </a:p>
          </p:txBody>
        </p:sp>
        <p:sp>
          <p:nvSpPr>
            <p:cNvPr id="127" name="Freeform 4">
              <a:extLst>
                <a:ext uri="{FF2B5EF4-FFF2-40B4-BE49-F238E27FC236}">
                  <a16:creationId xmlns:a16="http://schemas.microsoft.com/office/drawing/2014/main" id="{D820493B-9F2E-E247-A106-54D3E76293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09497" y="1656461"/>
              <a:ext cx="475094" cy="470233"/>
            </a:xfrm>
            <a:custGeom>
              <a:avLst/>
              <a:gdLst>
                <a:gd name="T0" fmla="*/ 0 w 1724"/>
                <a:gd name="T1" fmla="*/ 0 h 1706"/>
                <a:gd name="T2" fmla="*/ 0 w 1724"/>
                <a:gd name="T3" fmla="*/ 0 h 1706"/>
                <a:gd name="T4" fmla="*/ 2147483646 w 1724"/>
                <a:gd name="T5" fmla="*/ 2147483646 h 17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24" h="1706">
                  <a:moveTo>
                    <a:pt x="0" y="0"/>
                  </a:moveTo>
                  <a:lnTo>
                    <a:pt x="0" y="0"/>
                  </a:lnTo>
                  <a:cubicBezTo>
                    <a:pt x="656" y="466"/>
                    <a:pt x="1237" y="1047"/>
                    <a:pt x="1723" y="1705"/>
                  </a:cubicBezTo>
                </a:path>
              </a:pathLst>
            </a:custGeom>
            <a:noFill/>
            <a:ln w="12700" cap="flat">
              <a:solidFill>
                <a:srgbClr val="232323">
                  <a:alpha val="30000"/>
                </a:srgbClr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A"/>
            </a:p>
          </p:txBody>
        </p:sp>
        <p:pic>
          <p:nvPicPr>
            <p:cNvPr id="128" name="Picture 2">
              <a:extLst>
                <a:ext uri="{FF2B5EF4-FFF2-40B4-BE49-F238E27FC236}">
                  <a16:creationId xmlns:a16="http://schemas.microsoft.com/office/drawing/2014/main" id="{A166D634-3486-194B-A792-24C66D8EB9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704038" flipH="1">
              <a:off x="8530268" y="929239"/>
              <a:ext cx="808024" cy="1679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9" name="Freeform 9">
              <a:extLst>
                <a:ext uri="{FF2B5EF4-FFF2-40B4-BE49-F238E27FC236}">
                  <a16:creationId xmlns:a16="http://schemas.microsoft.com/office/drawing/2014/main" id="{1E20A3DE-6D78-2C4A-8553-2A58F5E0D7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98191" y="826565"/>
              <a:ext cx="1042534" cy="1074125"/>
            </a:xfrm>
            <a:custGeom>
              <a:avLst/>
              <a:gdLst>
                <a:gd name="T0" fmla="*/ 2147483646 w 3782"/>
                <a:gd name="T1" fmla="*/ 2147483646 h 3898"/>
                <a:gd name="T2" fmla="*/ 2147483646 w 3782"/>
                <a:gd name="T3" fmla="*/ 2147483646 h 3898"/>
                <a:gd name="T4" fmla="*/ 2147483646 w 3782"/>
                <a:gd name="T5" fmla="*/ 0 h 3898"/>
                <a:gd name="T6" fmla="*/ 2147483646 w 3782"/>
                <a:gd name="T7" fmla="*/ 2147483646 h 3898"/>
                <a:gd name="T8" fmla="*/ 2147483646 w 3782"/>
                <a:gd name="T9" fmla="*/ 2147483646 h 3898"/>
                <a:gd name="T10" fmla="*/ 2147483646 w 3782"/>
                <a:gd name="T11" fmla="*/ 2147483646 h 3898"/>
                <a:gd name="T12" fmla="*/ 2147483646 w 3782"/>
                <a:gd name="T13" fmla="*/ 2147483646 h 3898"/>
                <a:gd name="T14" fmla="*/ 2147483646 w 3782"/>
                <a:gd name="T15" fmla="*/ 2147483646 h 3898"/>
                <a:gd name="T16" fmla="*/ 2147483646 w 3782"/>
                <a:gd name="T17" fmla="*/ 2147483646 h 389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782" h="3898">
                  <a:moveTo>
                    <a:pt x="3781" y="1210"/>
                  </a:moveTo>
                  <a:lnTo>
                    <a:pt x="3781" y="1210"/>
                  </a:lnTo>
                  <a:cubicBezTo>
                    <a:pt x="838" y="0"/>
                    <a:pt x="838" y="0"/>
                    <a:pt x="838" y="0"/>
                  </a:cubicBezTo>
                  <a:cubicBezTo>
                    <a:pt x="257" y="1743"/>
                    <a:pt x="257" y="1743"/>
                    <a:pt x="257" y="1743"/>
                  </a:cubicBezTo>
                  <a:cubicBezTo>
                    <a:pt x="0" y="2477"/>
                    <a:pt x="362" y="3296"/>
                    <a:pt x="1096" y="3592"/>
                  </a:cubicBezTo>
                  <a:cubicBezTo>
                    <a:pt x="1820" y="3897"/>
                    <a:pt x="2649" y="3563"/>
                    <a:pt x="2982" y="2858"/>
                  </a:cubicBezTo>
                  <a:lnTo>
                    <a:pt x="3781" y="1210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2323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A"/>
            </a:p>
          </p:txBody>
        </p:sp>
        <p:sp>
          <p:nvSpPr>
            <p:cNvPr id="130" name="Freeform 10">
              <a:extLst>
                <a:ext uri="{FF2B5EF4-FFF2-40B4-BE49-F238E27FC236}">
                  <a16:creationId xmlns:a16="http://schemas.microsoft.com/office/drawing/2014/main" id="{588BC2E7-BD47-F64E-A325-5C3A2A490E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42785" y="477839"/>
              <a:ext cx="1000006" cy="997575"/>
            </a:xfrm>
            <a:custGeom>
              <a:avLst/>
              <a:gdLst>
                <a:gd name="T0" fmla="*/ 2147483646 w 3630"/>
                <a:gd name="T1" fmla="*/ 2147483646 h 3621"/>
                <a:gd name="T2" fmla="*/ 2147483646 w 3630"/>
                <a:gd name="T3" fmla="*/ 2147483646 h 3621"/>
                <a:gd name="T4" fmla="*/ 2147483646 w 3630"/>
                <a:gd name="T5" fmla="*/ 2147483646 h 3621"/>
                <a:gd name="T6" fmla="*/ 2147483646 w 3630"/>
                <a:gd name="T7" fmla="*/ 2147483646 h 3621"/>
                <a:gd name="T8" fmla="*/ 2147483646 w 3630"/>
                <a:gd name="T9" fmla="*/ 2147483646 h 3621"/>
                <a:gd name="T10" fmla="*/ 2147483646 w 3630"/>
                <a:gd name="T11" fmla="*/ 2147483646 h 36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630" h="3621">
                  <a:moveTo>
                    <a:pt x="3295" y="2420"/>
                  </a:moveTo>
                  <a:lnTo>
                    <a:pt x="3295" y="2420"/>
                  </a:lnTo>
                  <a:cubicBezTo>
                    <a:pt x="2963" y="3230"/>
                    <a:pt x="2029" y="3620"/>
                    <a:pt x="1210" y="3287"/>
                  </a:cubicBezTo>
                  <a:cubicBezTo>
                    <a:pt x="391" y="2953"/>
                    <a:pt x="0" y="2020"/>
                    <a:pt x="334" y="1210"/>
                  </a:cubicBezTo>
                  <a:cubicBezTo>
                    <a:pt x="667" y="391"/>
                    <a:pt x="1601" y="0"/>
                    <a:pt x="2420" y="334"/>
                  </a:cubicBezTo>
                  <a:cubicBezTo>
                    <a:pt x="3238" y="667"/>
                    <a:pt x="3629" y="1601"/>
                    <a:pt x="3295" y="242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2323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A"/>
            </a:p>
          </p:txBody>
        </p:sp>
        <p:pic>
          <p:nvPicPr>
            <p:cNvPr id="131" name="Picture 2">
              <a:extLst>
                <a:ext uri="{FF2B5EF4-FFF2-40B4-BE49-F238E27FC236}">
                  <a16:creationId xmlns:a16="http://schemas.microsoft.com/office/drawing/2014/main" id="{145B0145-7D1B-494B-B501-BD40C35654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704038" flipH="1">
              <a:off x="9663324" y="2063511"/>
              <a:ext cx="809239" cy="1679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2" name="Freeform 11">
              <a:extLst>
                <a:ext uri="{FF2B5EF4-FFF2-40B4-BE49-F238E27FC236}">
                  <a16:creationId xmlns:a16="http://schemas.microsoft.com/office/drawing/2014/main" id="{EC60F65C-6899-EA41-B88F-BB016827B5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35500" y="1994252"/>
              <a:ext cx="1071696" cy="1044964"/>
            </a:xfrm>
            <a:custGeom>
              <a:avLst/>
              <a:gdLst>
                <a:gd name="T0" fmla="*/ 2147483646 w 3888"/>
                <a:gd name="T1" fmla="*/ 2147483646 h 3793"/>
                <a:gd name="T2" fmla="*/ 2147483646 w 3888"/>
                <a:gd name="T3" fmla="*/ 2147483646 h 3793"/>
                <a:gd name="T4" fmla="*/ 2147483646 w 3888"/>
                <a:gd name="T5" fmla="*/ 0 h 3793"/>
                <a:gd name="T6" fmla="*/ 2147483646 w 3888"/>
                <a:gd name="T7" fmla="*/ 2147483646 h 3793"/>
                <a:gd name="T8" fmla="*/ 2147483646 w 3888"/>
                <a:gd name="T9" fmla="*/ 2147483646 h 3793"/>
                <a:gd name="T10" fmla="*/ 2147483646 w 3888"/>
                <a:gd name="T11" fmla="*/ 2147483646 h 3793"/>
                <a:gd name="T12" fmla="*/ 2147483646 w 3888"/>
                <a:gd name="T13" fmla="*/ 2147483646 h 3793"/>
                <a:gd name="T14" fmla="*/ 2147483646 w 3888"/>
                <a:gd name="T15" fmla="*/ 2147483646 h 3793"/>
                <a:gd name="T16" fmla="*/ 2147483646 w 3888"/>
                <a:gd name="T17" fmla="*/ 2147483646 h 379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888" h="3793">
                  <a:moveTo>
                    <a:pt x="3887" y="2935"/>
                  </a:moveTo>
                  <a:lnTo>
                    <a:pt x="3887" y="2935"/>
                  </a:lnTo>
                  <a:cubicBezTo>
                    <a:pt x="2667" y="0"/>
                    <a:pt x="2667" y="0"/>
                    <a:pt x="2667" y="0"/>
                  </a:cubicBezTo>
                  <a:cubicBezTo>
                    <a:pt x="1019" y="810"/>
                    <a:pt x="1019" y="810"/>
                    <a:pt x="1019" y="810"/>
                  </a:cubicBezTo>
                  <a:cubicBezTo>
                    <a:pt x="1019" y="820"/>
                    <a:pt x="1019" y="820"/>
                    <a:pt x="1019" y="820"/>
                  </a:cubicBezTo>
                  <a:cubicBezTo>
                    <a:pt x="315" y="1153"/>
                    <a:pt x="0" y="1991"/>
                    <a:pt x="305" y="2715"/>
                  </a:cubicBezTo>
                  <a:cubicBezTo>
                    <a:pt x="610" y="3439"/>
                    <a:pt x="1429" y="3792"/>
                    <a:pt x="2163" y="3535"/>
                  </a:cubicBezTo>
                  <a:lnTo>
                    <a:pt x="3887" y="2935"/>
                  </a:ln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2323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A"/>
            </a:p>
          </p:txBody>
        </p:sp>
        <p:sp>
          <p:nvSpPr>
            <p:cNvPr id="133" name="Freeform 12">
              <a:extLst>
                <a:ext uri="{FF2B5EF4-FFF2-40B4-BE49-F238E27FC236}">
                  <a16:creationId xmlns:a16="http://schemas.microsoft.com/office/drawing/2014/main" id="{3E707AD4-A916-6940-B520-3FF18E75F8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54701" y="1892186"/>
              <a:ext cx="1000006" cy="997575"/>
            </a:xfrm>
            <a:custGeom>
              <a:avLst/>
              <a:gdLst>
                <a:gd name="T0" fmla="*/ 2147483646 w 3631"/>
                <a:gd name="T1" fmla="*/ 2147483646 h 3621"/>
                <a:gd name="T2" fmla="*/ 2147483646 w 3631"/>
                <a:gd name="T3" fmla="*/ 2147483646 h 3621"/>
                <a:gd name="T4" fmla="*/ 2147483646 w 3631"/>
                <a:gd name="T5" fmla="*/ 2147483646 h 3621"/>
                <a:gd name="T6" fmla="*/ 2147483646 w 3631"/>
                <a:gd name="T7" fmla="*/ 2147483646 h 3621"/>
                <a:gd name="T8" fmla="*/ 2147483646 w 3631"/>
                <a:gd name="T9" fmla="*/ 2147483646 h 3621"/>
                <a:gd name="T10" fmla="*/ 2147483646 w 3631"/>
                <a:gd name="T11" fmla="*/ 2147483646 h 36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631" h="3621">
                  <a:moveTo>
                    <a:pt x="2429" y="3286"/>
                  </a:moveTo>
                  <a:lnTo>
                    <a:pt x="2429" y="3286"/>
                  </a:lnTo>
                  <a:cubicBezTo>
                    <a:pt x="1620" y="3620"/>
                    <a:pt x="686" y="3239"/>
                    <a:pt x="343" y="2429"/>
                  </a:cubicBezTo>
                  <a:cubicBezTo>
                    <a:pt x="0" y="1619"/>
                    <a:pt x="381" y="676"/>
                    <a:pt x="1201" y="343"/>
                  </a:cubicBezTo>
                  <a:cubicBezTo>
                    <a:pt x="2010" y="0"/>
                    <a:pt x="2944" y="381"/>
                    <a:pt x="3287" y="1191"/>
                  </a:cubicBezTo>
                  <a:cubicBezTo>
                    <a:pt x="3630" y="2010"/>
                    <a:pt x="3249" y="2943"/>
                    <a:pt x="2429" y="3286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2323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A"/>
            </a:p>
          </p:txBody>
        </p:sp>
        <p:pic>
          <p:nvPicPr>
            <p:cNvPr id="134" name="Picture 2">
              <a:extLst>
                <a:ext uri="{FF2B5EF4-FFF2-40B4-BE49-F238E27FC236}">
                  <a16:creationId xmlns:a16="http://schemas.microsoft.com/office/drawing/2014/main" id="{5A4EFEA9-A374-5F42-B99F-2A66416C4E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704038" flipH="1">
              <a:off x="8546064" y="4830842"/>
              <a:ext cx="808025" cy="1679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5" name="Freeform 7">
              <a:extLst>
                <a:ext uri="{FF2B5EF4-FFF2-40B4-BE49-F238E27FC236}">
                  <a16:creationId xmlns:a16="http://schemas.microsoft.com/office/drawing/2014/main" id="{D47FD464-385C-2A42-A5F6-6AB89B87F7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09127" y="4903140"/>
              <a:ext cx="1047395" cy="1070480"/>
            </a:xfrm>
            <a:custGeom>
              <a:avLst/>
              <a:gdLst>
                <a:gd name="T0" fmla="*/ 2147483646 w 3801"/>
                <a:gd name="T1" fmla="*/ 2147483646 h 3887"/>
                <a:gd name="T2" fmla="*/ 2147483646 w 3801"/>
                <a:gd name="T3" fmla="*/ 2147483646 h 3887"/>
                <a:gd name="T4" fmla="*/ 2147483646 w 3801"/>
                <a:gd name="T5" fmla="*/ 2147483646 h 3887"/>
                <a:gd name="T6" fmla="*/ 2147483646 w 3801"/>
                <a:gd name="T7" fmla="*/ 2147483646 h 3887"/>
                <a:gd name="T8" fmla="*/ 2147483646 w 3801"/>
                <a:gd name="T9" fmla="*/ 2147483646 h 3887"/>
                <a:gd name="T10" fmla="*/ 2147483646 w 3801"/>
                <a:gd name="T11" fmla="*/ 2147483646 h 3887"/>
                <a:gd name="T12" fmla="*/ 2147483646 w 3801"/>
                <a:gd name="T13" fmla="*/ 2147483646 h 3887"/>
                <a:gd name="T14" fmla="*/ 2147483646 w 3801"/>
                <a:gd name="T15" fmla="*/ 2147483646 h 3887"/>
                <a:gd name="T16" fmla="*/ 2147483646 w 3801"/>
                <a:gd name="T17" fmla="*/ 2147483646 h 388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801" h="3887">
                  <a:moveTo>
                    <a:pt x="858" y="3886"/>
                  </a:moveTo>
                  <a:lnTo>
                    <a:pt x="858" y="3886"/>
                  </a:lnTo>
                  <a:cubicBezTo>
                    <a:pt x="3800" y="2667"/>
                    <a:pt x="3800" y="2667"/>
                    <a:pt x="3800" y="2667"/>
                  </a:cubicBezTo>
                  <a:cubicBezTo>
                    <a:pt x="2982" y="1019"/>
                    <a:pt x="2982" y="1019"/>
                    <a:pt x="2982" y="1019"/>
                  </a:cubicBezTo>
                  <a:cubicBezTo>
                    <a:pt x="2639" y="314"/>
                    <a:pt x="1810" y="0"/>
                    <a:pt x="1077" y="304"/>
                  </a:cubicBezTo>
                  <a:cubicBezTo>
                    <a:pt x="353" y="609"/>
                    <a:pt x="0" y="1428"/>
                    <a:pt x="267" y="2162"/>
                  </a:cubicBezTo>
                  <a:lnTo>
                    <a:pt x="858" y="3886"/>
                  </a:ln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2323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A"/>
            </a:p>
          </p:txBody>
        </p:sp>
        <p:sp>
          <p:nvSpPr>
            <p:cNvPr id="136" name="Freeform 8">
              <a:extLst>
                <a:ext uri="{FF2B5EF4-FFF2-40B4-BE49-F238E27FC236}">
                  <a16:creationId xmlns:a16="http://schemas.microsoft.com/office/drawing/2014/main" id="{3F85631A-0997-044D-8888-E9D3155CB0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58581" y="5299479"/>
              <a:ext cx="973632" cy="1000007"/>
            </a:xfrm>
            <a:custGeom>
              <a:avLst/>
              <a:gdLst>
                <a:gd name="T0" fmla="*/ 2147483646 w 3630"/>
                <a:gd name="T1" fmla="*/ 2147483646 h 3630"/>
                <a:gd name="T2" fmla="*/ 2147483646 w 3630"/>
                <a:gd name="T3" fmla="*/ 2147483646 h 3630"/>
                <a:gd name="T4" fmla="*/ 2147483646 w 3630"/>
                <a:gd name="T5" fmla="*/ 2147483646 h 3630"/>
                <a:gd name="T6" fmla="*/ 2147483646 w 3630"/>
                <a:gd name="T7" fmla="*/ 2147483646 h 3630"/>
                <a:gd name="T8" fmla="*/ 2147483646 w 3630"/>
                <a:gd name="T9" fmla="*/ 2147483646 h 3630"/>
                <a:gd name="T10" fmla="*/ 2147483646 w 3630"/>
                <a:gd name="T11" fmla="*/ 2147483646 h 36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630" h="3630">
                  <a:moveTo>
                    <a:pt x="343" y="2429"/>
                  </a:moveTo>
                  <a:lnTo>
                    <a:pt x="343" y="2429"/>
                  </a:lnTo>
                  <a:cubicBezTo>
                    <a:pt x="0" y="1619"/>
                    <a:pt x="381" y="686"/>
                    <a:pt x="1191" y="343"/>
                  </a:cubicBezTo>
                  <a:cubicBezTo>
                    <a:pt x="2010" y="0"/>
                    <a:pt x="2944" y="381"/>
                    <a:pt x="3286" y="1200"/>
                  </a:cubicBezTo>
                  <a:cubicBezTo>
                    <a:pt x="3629" y="2010"/>
                    <a:pt x="3238" y="2943"/>
                    <a:pt x="2429" y="3286"/>
                  </a:cubicBezTo>
                  <a:cubicBezTo>
                    <a:pt x="1620" y="3629"/>
                    <a:pt x="677" y="3248"/>
                    <a:pt x="343" y="2429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2323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A"/>
            </a:p>
          </p:txBody>
        </p:sp>
        <p:pic>
          <p:nvPicPr>
            <p:cNvPr id="137" name="Picture 2">
              <a:extLst>
                <a:ext uri="{FF2B5EF4-FFF2-40B4-BE49-F238E27FC236}">
                  <a16:creationId xmlns:a16="http://schemas.microsoft.com/office/drawing/2014/main" id="{226B2136-6680-1A48-ABD8-04F2DB4F06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704038" flipH="1">
              <a:off x="9806095" y="3671625"/>
              <a:ext cx="808025" cy="1679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8" name="Freeform 5">
              <a:extLst>
                <a:ext uri="{FF2B5EF4-FFF2-40B4-BE49-F238E27FC236}">
                  <a16:creationId xmlns:a16="http://schemas.microsoft.com/office/drawing/2014/main" id="{064A4067-3772-5A40-B5CC-F5B777E119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64297" y="3759718"/>
              <a:ext cx="1074126" cy="1042534"/>
            </a:xfrm>
            <a:custGeom>
              <a:avLst/>
              <a:gdLst>
                <a:gd name="T0" fmla="*/ 2147483646 w 3897"/>
                <a:gd name="T1" fmla="*/ 2147483646 h 3782"/>
                <a:gd name="T2" fmla="*/ 2147483646 w 3897"/>
                <a:gd name="T3" fmla="*/ 2147483646 h 3782"/>
                <a:gd name="T4" fmla="*/ 2147483646 w 3897"/>
                <a:gd name="T5" fmla="*/ 2147483646 h 3782"/>
                <a:gd name="T6" fmla="*/ 2147483646 w 3897"/>
                <a:gd name="T7" fmla="*/ 2147483646 h 3782"/>
                <a:gd name="T8" fmla="*/ 2147483646 w 3897"/>
                <a:gd name="T9" fmla="*/ 2147483646 h 3782"/>
                <a:gd name="T10" fmla="*/ 2147483646 w 3897"/>
                <a:gd name="T11" fmla="*/ 2147483646 h 3782"/>
                <a:gd name="T12" fmla="*/ 2147483646 w 3897"/>
                <a:gd name="T13" fmla="*/ 2147483646 h 3782"/>
                <a:gd name="T14" fmla="*/ 2147483646 w 3897"/>
                <a:gd name="T15" fmla="*/ 2147483646 h 3782"/>
                <a:gd name="T16" fmla="*/ 2147483646 w 3897"/>
                <a:gd name="T17" fmla="*/ 2147483646 h 378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897" h="3782">
                  <a:moveTo>
                    <a:pt x="2686" y="3781"/>
                  </a:moveTo>
                  <a:lnTo>
                    <a:pt x="2686" y="3781"/>
                  </a:lnTo>
                  <a:cubicBezTo>
                    <a:pt x="3896" y="838"/>
                    <a:pt x="3896" y="838"/>
                    <a:pt x="3896" y="838"/>
                  </a:cubicBezTo>
                  <a:cubicBezTo>
                    <a:pt x="2153" y="247"/>
                    <a:pt x="2153" y="247"/>
                    <a:pt x="2153" y="247"/>
                  </a:cubicBezTo>
                  <a:cubicBezTo>
                    <a:pt x="2153" y="257"/>
                    <a:pt x="2153" y="257"/>
                    <a:pt x="2153" y="257"/>
                  </a:cubicBezTo>
                  <a:cubicBezTo>
                    <a:pt x="1419" y="0"/>
                    <a:pt x="600" y="361"/>
                    <a:pt x="304" y="1085"/>
                  </a:cubicBezTo>
                  <a:cubicBezTo>
                    <a:pt x="0" y="1819"/>
                    <a:pt x="333" y="2648"/>
                    <a:pt x="1038" y="2981"/>
                  </a:cubicBezTo>
                  <a:lnTo>
                    <a:pt x="2686" y="3781"/>
                  </a:ln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2323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A"/>
            </a:p>
          </p:txBody>
        </p:sp>
        <p:sp>
          <p:nvSpPr>
            <p:cNvPr id="139" name="Freeform 6">
              <a:extLst>
                <a:ext uri="{FF2B5EF4-FFF2-40B4-BE49-F238E27FC236}">
                  <a16:creationId xmlns:a16="http://schemas.microsoft.com/office/drawing/2014/main" id="{FB5B83E5-86E5-FA41-9B36-E2CFF4A281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89573" y="3904312"/>
              <a:ext cx="997577" cy="997576"/>
            </a:xfrm>
            <a:custGeom>
              <a:avLst/>
              <a:gdLst>
                <a:gd name="T0" fmla="*/ 2147483646 w 3621"/>
                <a:gd name="T1" fmla="*/ 2147483646 h 3621"/>
                <a:gd name="T2" fmla="*/ 2147483646 w 3621"/>
                <a:gd name="T3" fmla="*/ 2147483646 h 3621"/>
                <a:gd name="T4" fmla="*/ 2147483646 w 3621"/>
                <a:gd name="T5" fmla="*/ 2147483646 h 3621"/>
                <a:gd name="T6" fmla="*/ 2147483646 w 3621"/>
                <a:gd name="T7" fmla="*/ 2147483646 h 3621"/>
                <a:gd name="T8" fmla="*/ 2147483646 w 3621"/>
                <a:gd name="T9" fmla="*/ 2147483646 h 3621"/>
                <a:gd name="T10" fmla="*/ 2147483646 w 3621"/>
                <a:gd name="T11" fmla="*/ 2147483646 h 36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621" h="3621">
                  <a:moveTo>
                    <a:pt x="1200" y="3287"/>
                  </a:moveTo>
                  <a:lnTo>
                    <a:pt x="1200" y="3287"/>
                  </a:lnTo>
                  <a:cubicBezTo>
                    <a:pt x="391" y="2954"/>
                    <a:pt x="0" y="2020"/>
                    <a:pt x="333" y="1210"/>
                  </a:cubicBezTo>
                  <a:cubicBezTo>
                    <a:pt x="667" y="391"/>
                    <a:pt x="1600" y="0"/>
                    <a:pt x="2410" y="334"/>
                  </a:cubicBezTo>
                  <a:cubicBezTo>
                    <a:pt x="3229" y="667"/>
                    <a:pt x="3620" y="1601"/>
                    <a:pt x="3287" y="2420"/>
                  </a:cubicBezTo>
                  <a:cubicBezTo>
                    <a:pt x="2953" y="3230"/>
                    <a:pt x="2020" y="3620"/>
                    <a:pt x="1200" y="328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232323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A"/>
            </a:p>
          </p:txBody>
        </p: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41D3BA08-2A14-AA41-A8E7-15DF5E551A03}"/>
                </a:ext>
              </a:extLst>
            </p:cNvPr>
            <p:cNvGrpSpPr/>
            <p:nvPr/>
          </p:nvGrpSpPr>
          <p:grpSpPr>
            <a:xfrm>
              <a:off x="3763521" y="818485"/>
              <a:ext cx="4753394" cy="1074057"/>
              <a:chOff x="2431143" y="1436914"/>
              <a:chExt cx="4753394" cy="1074057"/>
            </a:xfrm>
          </p:grpSpPr>
          <p:sp>
            <p:nvSpPr>
              <p:cNvPr id="157" name="Rectangle: Rounded Corners 30">
                <a:extLst>
                  <a:ext uri="{FF2B5EF4-FFF2-40B4-BE49-F238E27FC236}">
                    <a16:creationId xmlns:a16="http://schemas.microsoft.com/office/drawing/2014/main" id="{534909BD-B8CE-D740-9853-183D519F53AE}"/>
                  </a:ext>
                </a:extLst>
              </p:cNvPr>
              <p:cNvSpPr/>
              <p:nvPr/>
            </p:nvSpPr>
            <p:spPr>
              <a:xfrm>
                <a:off x="2931886" y="1436914"/>
                <a:ext cx="4252651" cy="1074057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698500" dist="38100" dir="7080000" algn="tl" rotWithShape="0">
                  <a:schemeClr val="accent1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6275AE10-FE6F-DF48-A689-D62E8C5EC7E9}"/>
                  </a:ext>
                </a:extLst>
              </p:cNvPr>
              <p:cNvSpPr/>
              <p:nvPr/>
            </p:nvSpPr>
            <p:spPr>
              <a:xfrm>
                <a:off x="2431143" y="1480456"/>
                <a:ext cx="1001486" cy="1001486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87BEF63B-095F-5242-A146-440B977EBAC8}"/>
                  </a:ext>
                </a:extLst>
              </p:cNvPr>
              <p:cNvSpPr txBox="1"/>
              <p:nvPr/>
            </p:nvSpPr>
            <p:spPr>
              <a:xfrm rot="20965676">
                <a:off x="2573454" y="1658033"/>
                <a:ext cx="71686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01</a:t>
                </a:r>
              </a:p>
            </p:txBody>
          </p:sp>
        </p:grp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4AA53AB7-DF08-F340-ADCF-556DA2DCF8B9}"/>
                </a:ext>
              </a:extLst>
            </p:cNvPr>
            <p:cNvGrpSpPr/>
            <p:nvPr/>
          </p:nvGrpSpPr>
          <p:grpSpPr>
            <a:xfrm>
              <a:off x="4904639" y="2193721"/>
              <a:ext cx="4753394" cy="1074057"/>
              <a:chOff x="2431143" y="1436914"/>
              <a:chExt cx="4753394" cy="1074057"/>
            </a:xfrm>
          </p:grpSpPr>
          <p:sp>
            <p:nvSpPr>
              <p:cNvPr id="154" name="Rectangle: Rounded Corners 34">
                <a:extLst>
                  <a:ext uri="{FF2B5EF4-FFF2-40B4-BE49-F238E27FC236}">
                    <a16:creationId xmlns:a16="http://schemas.microsoft.com/office/drawing/2014/main" id="{D2521699-C964-F44C-BF21-A590084E0ACC}"/>
                  </a:ext>
                </a:extLst>
              </p:cNvPr>
              <p:cNvSpPr/>
              <p:nvPr/>
            </p:nvSpPr>
            <p:spPr>
              <a:xfrm>
                <a:off x="2931886" y="1436914"/>
                <a:ext cx="4252651" cy="1074057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698500" dist="38100" dir="7080000" algn="tl" rotWithShape="0">
                  <a:schemeClr val="accent2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CE7DF9CF-92F1-8D49-9273-E3129594F2B2}"/>
                  </a:ext>
                </a:extLst>
              </p:cNvPr>
              <p:cNvSpPr/>
              <p:nvPr/>
            </p:nvSpPr>
            <p:spPr>
              <a:xfrm>
                <a:off x="2431143" y="1480456"/>
                <a:ext cx="1001486" cy="100148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6" name="TextBox 155">
                <a:extLst>
                  <a:ext uri="{FF2B5EF4-FFF2-40B4-BE49-F238E27FC236}">
                    <a16:creationId xmlns:a16="http://schemas.microsoft.com/office/drawing/2014/main" id="{5A937270-2426-3D45-80E6-63C6FF66E7C4}"/>
                  </a:ext>
                </a:extLst>
              </p:cNvPr>
              <p:cNvSpPr txBox="1"/>
              <p:nvPr/>
            </p:nvSpPr>
            <p:spPr>
              <a:xfrm rot="20965676">
                <a:off x="2573454" y="1658033"/>
                <a:ext cx="71686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02</a:t>
                </a:r>
              </a:p>
            </p:txBody>
          </p:sp>
        </p:grp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986CB00F-8A4B-054B-B212-3C1A866FD832}"/>
                </a:ext>
              </a:extLst>
            </p:cNvPr>
            <p:cNvGrpSpPr/>
            <p:nvPr/>
          </p:nvGrpSpPr>
          <p:grpSpPr>
            <a:xfrm>
              <a:off x="4904639" y="3589586"/>
              <a:ext cx="4753394" cy="1074057"/>
              <a:chOff x="2431143" y="1436914"/>
              <a:chExt cx="4753394" cy="1074057"/>
            </a:xfrm>
          </p:grpSpPr>
          <p:sp>
            <p:nvSpPr>
              <p:cNvPr id="151" name="Rectangle: Rounded Corners 38">
                <a:extLst>
                  <a:ext uri="{FF2B5EF4-FFF2-40B4-BE49-F238E27FC236}">
                    <a16:creationId xmlns:a16="http://schemas.microsoft.com/office/drawing/2014/main" id="{BC932E9D-2DA5-414B-B740-2307A53EFE98}"/>
                  </a:ext>
                </a:extLst>
              </p:cNvPr>
              <p:cNvSpPr/>
              <p:nvPr/>
            </p:nvSpPr>
            <p:spPr>
              <a:xfrm>
                <a:off x="2931886" y="1436914"/>
                <a:ext cx="4252651" cy="1074057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698500" dist="38100" dir="7080000" algn="tl" rotWithShape="0">
                  <a:schemeClr val="accent3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66AAB391-4FC4-9742-B80E-2DDE198D1C20}"/>
                  </a:ext>
                </a:extLst>
              </p:cNvPr>
              <p:cNvSpPr/>
              <p:nvPr/>
            </p:nvSpPr>
            <p:spPr>
              <a:xfrm>
                <a:off x="2431143" y="1480456"/>
                <a:ext cx="1001486" cy="100148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4E656B0E-5F27-DE46-8D8C-B75DAD044203}"/>
                  </a:ext>
                </a:extLst>
              </p:cNvPr>
              <p:cNvSpPr txBox="1"/>
              <p:nvPr/>
            </p:nvSpPr>
            <p:spPr>
              <a:xfrm rot="20965676">
                <a:off x="2573454" y="1658033"/>
                <a:ext cx="71686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03</a:t>
                </a:r>
              </a:p>
            </p:txBody>
          </p:sp>
        </p:grp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B54CC9CD-6AC6-224F-BFB9-179A7C2D0B85}"/>
                </a:ext>
              </a:extLst>
            </p:cNvPr>
            <p:cNvGrpSpPr/>
            <p:nvPr/>
          </p:nvGrpSpPr>
          <p:grpSpPr>
            <a:xfrm>
              <a:off x="3763521" y="4992647"/>
              <a:ext cx="4753394" cy="1074057"/>
              <a:chOff x="2431143" y="1435073"/>
              <a:chExt cx="4753394" cy="1074057"/>
            </a:xfrm>
          </p:grpSpPr>
          <p:sp>
            <p:nvSpPr>
              <p:cNvPr id="148" name="Rectangle: Rounded Corners 42">
                <a:extLst>
                  <a:ext uri="{FF2B5EF4-FFF2-40B4-BE49-F238E27FC236}">
                    <a16:creationId xmlns:a16="http://schemas.microsoft.com/office/drawing/2014/main" id="{FF7D0839-DD40-0F44-9E2C-EA523659A2B0}"/>
                  </a:ext>
                </a:extLst>
              </p:cNvPr>
              <p:cNvSpPr/>
              <p:nvPr/>
            </p:nvSpPr>
            <p:spPr>
              <a:xfrm>
                <a:off x="2931886" y="1435073"/>
                <a:ext cx="4252651" cy="1074057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698500" dist="38100" dir="708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02A2FEEC-7087-4744-923C-3AE6A5F29567}"/>
                  </a:ext>
                </a:extLst>
              </p:cNvPr>
              <p:cNvSpPr/>
              <p:nvPr/>
            </p:nvSpPr>
            <p:spPr>
              <a:xfrm>
                <a:off x="2431143" y="1480456"/>
                <a:ext cx="1001486" cy="100148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6383D3A3-F6C9-9D46-AC85-4380C8F175CE}"/>
                  </a:ext>
                </a:extLst>
              </p:cNvPr>
              <p:cNvSpPr txBox="1"/>
              <p:nvPr/>
            </p:nvSpPr>
            <p:spPr>
              <a:xfrm rot="20965676">
                <a:off x="2573454" y="1658033"/>
                <a:ext cx="71686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04</a:t>
                </a:r>
              </a:p>
            </p:txBody>
          </p:sp>
        </p:grp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FF3BD0CE-AD32-8C43-ACB6-19E8700BD592}"/>
                </a:ext>
              </a:extLst>
            </p:cNvPr>
            <p:cNvSpPr txBox="1"/>
            <p:nvPr/>
          </p:nvSpPr>
          <p:spPr>
            <a:xfrm>
              <a:off x="4942353" y="1078063"/>
              <a:ext cx="3070849" cy="463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lang="en-US" sz="19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Segoe UI" panose="020B0502040204020203" pitchFamily="34" charset="0"/>
                </a:rPr>
                <a:t>Reduction in Electricity bill</a:t>
              </a: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2E0F575A-C4A9-8F48-AE41-23700842EA2B}"/>
                </a:ext>
              </a:extLst>
            </p:cNvPr>
            <p:cNvSpPr txBox="1"/>
            <p:nvPr/>
          </p:nvSpPr>
          <p:spPr>
            <a:xfrm>
              <a:off x="6188378" y="2476024"/>
              <a:ext cx="3070849" cy="463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lang="en-US" sz="19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Segoe UI" panose="020B0502040204020203" pitchFamily="34" charset="0"/>
                </a:rPr>
                <a:t>Partial energy independency</a:t>
              </a: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F4DF933C-9E88-B241-ACE4-6431C2B03C3C}"/>
                </a:ext>
              </a:extLst>
            </p:cNvPr>
            <p:cNvSpPr txBox="1"/>
            <p:nvPr/>
          </p:nvSpPr>
          <p:spPr>
            <a:xfrm>
              <a:off x="5948863" y="3872523"/>
              <a:ext cx="3549881" cy="463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lang="en-US" sz="19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Segoe UI" panose="020B0502040204020203" pitchFamily="34" charset="0"/>
                </a:rPr>
                <a:t>Reduce potential GHG emissions</a:t>
              </a: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D013CEDC-2AEF-9745-AFD8-2B6429D6B27E}"/>
                </a:ext>
              </a:extLst>
            </p:cNvPr>
            <p:cNvSpPr txBox="1"/>
            <p:nvPr/>
          </p:nvSpPr>
          <p:spPr>
            <a:xfrm>
              <a:off x="4861904" y="5260937"/>
              <a:ext cx="3070849" cy="463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lang="en-US" sz="19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Segoe UI" panose="020B0502040204020203" pitchFamily="34" charset="0"/>
                </a:rPr>
                <a:t>Technological Innovation</a:t>
              </a:r>
            </a:p>
          </p:txBody>
        </p:sp>
      </p:grpSp>
      <p:pic>
        <p:nvPicPr>
          <p:cNvPr id="160" name="Picture 159">
            <a:extLst>
              <a:ext uri="{FF2B5EF4-FFF2-40B4-BE49-F238E27FC236}">
                <a16:creationId xmlns:a16="http://schemas.microsoft.com/office/drawing/2014/main" id="{EB7121D9-AC06-8F4F-8E2E-EF8A26CA59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5611" y="660368"/>
            <a:ext cx="504030" cy="535661"/>
          </a:xfrm>
          <a:prstGeom prst="rect">
            <a:avLst/>
          </a:prstGeom>
        </p:spPr>
      </p:pic>
      <p:pic>
        <p:nvPicPr>
          <p:cNvPr id="161" name="Picture 160">
            <a:extLst>
              <a:ext uri="{FF2B5EF4-FFF2-40B4-BE49-F238E27FC236}">
                <a16:creationId xmlns:a16="http://schemas.microsoft.com/office/drawing/2014/main" id="{9536B572-B65E-F046-8680-03FF3FE426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9435" y="5466370"/>
            <a:ext cx="612734" cy="593869"/>
          </a:xfrm>
          <a:prstGeom prst="rect">
            <a:avLst/>
          </a:prstGeom>
        </p:spPr>
      </p:pic>
      <p:pic>
        <p:nvPicPr>
          <p:cNvPr id="163" name="Picture 162">
            <a:extLst>
              <a:ext uri="{FF2B5EF4-FFF2-40B4-BE49-F238E27FC236}">
                <a16:creationId xmlns:a16="http://schemas.microsoft.com/office/drawing/2014/main" id="{6C400B80-BAE5-CA46-9990-C5D545DF71C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8778" y="4107930"/>
            <a:ext cx="657144" cy="488312"/>
          </a:xfrm>
          <a:prstGeom prst="rect">
            <a:avLst/>
          </a:prstGeom>
        </p:spPr>
      </p:pic>
      <p:pic>
        <p:nvPicPr>
          <p:cNvPr id="35" name="Graphic 34" descr="Lightning bolt with solid fill">
            <a:extLst>
              <a:ext uri="{FF2B5EF4-FFF2-40B4-BE49-F238E27FC236}">
                <a16:creationId xmlns:a16="http://schemas.microsoft.com/office/drawing/2014/main" id="{7727880D-C517-BD44-A2C8-5A3D29573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83144" y="2072140"/>
            <a:ext cx="636847" cy="63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9195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Freeform: Shape 182">
            <a:extLst>
              <a:ext uri="{FF2B5EF4-FFF2-40B4-BE49-F238E27FC236}">
                <a16:creationId xmlns:a16="http://schemas.microsoft.com/office/drawing/2014/main" id="{85B23851-53A9-4808-8FF5-86B47A668699}"/>
              </a:ext>
            </a:extLst>
          </p:cNvPr>
          <p:cNvSpPr/>
          <p:nvPr/>
        </p:nvSpPr>
        <p:spPr>
          <a:xfrm rot="6220591">
            <a:off x="9948529" y="4049652"/>
            <a:ext cx="4501112" cy="5469727"/>
          </a:xfrm>
          <a:custGeom>
            <a:avLst/>
            <a:gdLst>
              <a:gd name="connsiteX0" fmla="*/ 245882 w 2895771"/>
              <a:gd name="connsiteY0" fmla="*/ 183090 h 3518925"/>
              <a:gd name="connsiteX1" fmla="*/ 247787 w 2895771"/>
              <a:gd name="connsiteY1" fmla="*/ 827837 h 3518925"/>
              <a:gd name="connsiteX2" fmla="*/ 342751 w 2895771"/>
              <a:gd name="connsiteY2" fmla="*/ 998906 h 3518925"/>
              <a:gd name="connsiteX3" fmla="*/ 531822 w 2895771"/>
              <a:gd name="connsiteY3" fmla="*/ 1392384 h 3518925"/>
              <a:gd name="connsiteX4" fmla="*/ 189684 w 2895771"/>
              <a:gd name="connsiteY4" fmla="*/ 2046656 h 3518925"/>
              <a:gd name="connsiteX5" fmla="*/ 8233 w 2895771"/>
              <a:gd name="connsiteY5" fmla="*/ 2349646 h 3518925"/>
              <a:gd name="connsiteX6" fmla="*/ 436953 w 2895771"/>
              <a:gd name="connsiteY6" fmla="*/ 3071260 h 3518925"/>
              <a:gd name="connsiteX7" fmla="*/ 1084177 w 2895771"/>
              <a:gd name="connsiteY7" fmla="*/ 3396920 h 3518925"/>
              <a:gd name="connsiteX8" fmla="*/ 1347924 w 2895771"/>
              <a:gd name="connsiteY8" fmla="*/ 3517411 h 3518925"/>
              <a:gd name="connsiteX9" fmla="*/ 1604337 w 2895771"/>
              <a:gd name="connsiteY9" fmla="*/ 3265475 h 3518925"/>
              <a:gd name="connsiteX10" fmla="*/ 1790551 w 2895771"/>
              <a:gd name="connsiteY10" fmla="*/ 2924575 h 3518925"/>
              <a:gd name="connsiteX11" fmla="*/ 2262896 w 2895771"/>
              <a:gd name="connsiteY11" fmla="*/ 3072594 h 3518925"/>
              <a:gd name="connsiteX12" fmla="*/ 2856399 w 2895771"/>
              <a:gd name="connsiteY12" fmla="*/ 2823991 h 3518925"/>
              <a:gd name="connsiteX13" fmla="*/ 2887640 w 2895771"/>
              <a:gd name="connsiteY13" fmla="*/ 2664066 h 3518925"/>
              <a:gd name="connsiteX14" fmla="*/ 2692855 w 2895771"/>
              <a:gd name="connsiteY14" fmla="*/ 1931689 h 3518925"/>
              <a:gd name="connsiteX15" fmla="*/ 2250418 w 2895771"/>
              <a:gd name="connsiteY15" fmla="*/ 1756143 h 3518925"/>
              <a:gd name="connsiteX16" fmla="*/ 1673013 w 2895771"/>
              <a:gd name="connsiteY16" fmla="*/ 1603077 h 3518925"/>
              <a:gd name="connsiteX17" fmla="*/ 1565952 w 2895771"/>
              <a:gd name="connsiteY17" fmla="*/ 1410672 h 3518925"/>
              <a:gd name="connsiteX18" fmla="*/ 1394978 w 2895771"/>
              <a:gd name="connsiteY18" fmla="*/ 760400 h 3518925"/>
              <a:gd name="connsiteX19" fmla="*/ 1108180 w 2895771"/>
              <a:gd name="connsiteY19" fmla="*/ 171850 h 3518925"/>
              <a:gd name="connsiteX20" fmla="*/ 817762 w 2895771"/>
              <a:gd name="connsiteY20" fmla="*/ 9354 h 3518925"/>
              <a:gd name="connsiteX21" fmla="*/ 245882 w 2895771"/>
              <a:gd name="connsiteY21" fmla="*/ 183090 h 3518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895771" h="3518925">
                <a:moveTo>
                  <a:pt x="245882" y="183090"/>
                </a:moveTo>
                <a:cubicBezTo>
                  <a:pt x="116247" y="338538"/>
                  <a:pt x="178254" y="645243"/>
                  <a:pt x="247787" y="827837"/>
                </a:cubicBezTo>
                <a:cubicBezTo>
                  <a:pt x="271409" y="889749"/>
                  <a:pt x="307509" y="944423"/>
                  <a:pt x="342751" y="998906"/>
                </a:cubicBezTo>
                <a:cubicBezTo>
                  <a:pt x="421237" y="1120159"/>
                  <a:pt x="498770" y="1247413"/>
                  <a:pt x="531822" y="1392384"/>
                </a:cubicBezTo>
                <a:cubicBezTo>
                  <a:pt x="601831" y="1700041"/>
                  <a:pt x="384090" y="1852822"/>
                  <a:pt x="189684" y="2046656"/>
                </a:cubicBezTo>
                <a:cubicBezTo>
                  <a:pt x="104912" y="2131143"/>
                  <a:pt x="27855" y="2231536"/>
                  <a:pt x="8233" y="2349646"/>
                </a:cubicBezTo>
                <a:cubicBezTo>
                  <a:pt x="-45774" y="2673877"/>
                  <a:pt x="173777" y="2919241"/>
                  <a:pt x="436953" y="3071260"/>
                </a:cubicBezTo>
                <a:cubicBezTo>
                  <a:pt x="646789" y="3192514"/>
                  <a:pt x="877484" y="3266713"/>
                  <a:pt x="1084177" y="3396920"/>
                </a:cubicBezTo>
                <a:cubicBezTo>
                  <a:pt x="1166759" y="3448926"/>
                  <a:pt x="1250960" y="3506839"/>
                  <a:pt x="1347924" y="3517411"/>
                </a:cubicBezTo>
                <a:cubicBezTo>
                  <a:pt x="1506897" y="3534651"/>
                  <a:pt x="1582239" y="3401873"/>
                  <a:pt x="1604337" y="3265475"/>
                </a:cubicBezTo>
                <a:cubicBezTo>
                  <a:pt x="1625864" y="3132697"/>
                  <a:pt x="1640532" y="2972010"/>
                  <a:pt x="1790551" y="2924575"/>
                </a:cubicBezTo>
                <a:cubicBezTo>
                  <a:pt x="1963334" y="2869902"/>
                  <a:pt x="2116211" y="2975439"/>
                  <a:pt x="2262896" y="3072594"/>
                </a:cubicBezTo>
                <a:cubicBezTo>
                  <a:pt x="2483209" y="3218517"/>
                  <a:pt x="2773340" y="3083548"/>
                  <a:pt x="2856399" y="2823991"/>
                </a:cubicBezTo>
                <a:cubicBezTo>
                  <a:pt x="2872781" y="2772842"/>
                  <a:pt x="2881545" y="2718549"/>
                  <a:pt x="2887640" y="2664066"/>
                </a:cubicBezTo>
                <a:cubicBezTo>
                  <a:pt x="2916692" y="2403558"/>
                  <a:pt x="2871543" y="2105235"/>
                  <a:pt x="2692855" y="1931689"/>
                </a:cubicBezTo>
                <a:cubicBezTo>
                  <a:pt x="2570649" y="1813008"/>
                  <a:pt x="2407009" y="1772526"/>
                  <a:pt x="2250418" y="1756143"/>
                </a:cubicBezTo>
                <a:cubicBezTo>
                  <a:pt x="2059061" y="1736141"/>
                  <a:pt x="1827222" y="1767764"/>
                  <a:pt x="1673013" y="1603077"/>
                </a:cubicBezTo>
                <a:cubicBezTo>
                  <a:pt x="1624054" y="1550784"/>
                  <a:pt x="1592240" y="1480966"/>
                  <a:pt x="1565952" y="1410672"/>
                </a:cubicBezTo>
                <a:cubicBezTo>
                  <a:pt x="1488037" y="1201693"/>
                  <a:pt x="1451746" y="977379"/>
                  <a:pt x="1394978" y="760400"/>
                </a:cubicBezTo>
                <a:cubicBezTo>
                  <a:pt x="1338113" y="543420"/>
                  <a:pt x="1255722" y="324917"/>
                  <a:pt x="1108180" y="171850"/>
                </a:cubicBezTo>
                <a:cubicBezTo>
                  <a:pt x="1027218" y="87744"/>
                  <a:pt x="924443" y="28118"/>
                  <a:pt x="817762" y="9354"/>
                </a:cubicBezTo>
                <a:cubicBezTo>
                  <a:pt x="634406" y="-22841"/>
                  <a:pt x="376565" y="26403"/>
                  <a:pt x="245882" y="18309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1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D" dirty="0"/>
          </a:p>
        </p:txBody>
      </p:sp>
      <p:grpSp>
        <p:nvGrpSpPr>
          <p:cNvPr id="184" name="Graphic 111">
            <a:extLst>
              <a:ext uri="{FF2B5EF4-FFF2-40B4-BE49-F238E27FC236}">
                <a16:creationId xmlns:a16="http://schemas.microsoft.com/office/drawing/2014/main" id="{3E81E00F-9F63-423E-A55B-1044B6920EC3}"/>
              </a:ext>
            </a:extLst>
          </p:cNvPr>
          <p:cNvGrpSpPr/>
          <p:nvPr/>
        </p:nvGrpSpPr>
        <p:grpSpPr>
          <a:xfrm rot="12790668">
            <a:off x="10424330" y="2560326"/>
            <a:ext cx="2464170" cy="4467445"/>
            <a:chOff x="1549079" y="595342"/>
            <a:chExt cx="2837633" cy="5667340"/>
          </a:xfrm>
          <a:solidFill>
            <a:srgbClr val="FEFDF8">
              <a:alpha val="22000"/>
            </a:srgbClr>
          </a:solidFill>
        </p:grpSpPr>
        <p:grpSp>
          <p:nvGrpSpPr>
            <p:cNvPr id="185" name="Graphic 111">
              <a:extLst>
                <a:ext uri="{FF2B5EF4-FFF2-40B4-BE49-F238E27FC236}">
                  <a16:creationId xmlns:a16="http://schemas.microsoft.com/office/drawing/2014/main" id="{D816A238-339F-44DA-A17E-0676645B35F1}"/>
                </a:ext>
              </a:extLst>
            </p:cNvPr>
            <p:cNvGrpSpPr/>
            <p:nvPr/>
          </p:nvGrpSpPr>
          <p:grpSpPr>
            <a:xfrm>
              <a:off x="1549079" y="595342"/>
              <a:ext cx="2837633" cy="5667340"/>
              <a:chOff x="1549079" y="595342"/>
              <a:chExt cx="2837633" cy="5667340"/>
            </a:xfrm>
            <a:grpFill/>
          </p:grpSpPr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B6CC5667-23E6-47EB-8DFD-56B347B2C06D}"/>
                  </a:ext>
                </a:extLst>
              </p:cNvPr>
              <p:cNvSpPr/>
              <p:nvPr/>
            </p:nvSpPr>
            <p:spPr>
              <a:xfrm>
                <a:off x="1549079" y="595342"/>
                <a:ext cx="2837633" cy="5667340"/>
              </a:xfrm>
              <a:custGeom>
                <a:avLst/>
                <a:gdLst>
                  <a:gd name="connsiteX0" fmla="*/ 571084 w 2837633"/>
                  <a:gd name="connsiteY0" fmla="*/ 1879536 h 5667340"/>
                  <a:gd name="connsiteX1" fmla="*/ 562130 w 2837633"/>
                  <a:gd name="connsiteY1" fmla="*/ 1826196 h 5667340"/>
                  <a:gd name="connsiteX2" fmla="*/ 573084 w 2837633"/>
                  <a:gd name="connsiteY2" fmla="*/ 1723517 h 5667340"/>
                  <a:gd name="connsiteX3" fmla="*/ 570417 w 2837633"/>
                  <a:gd name="connsiteY3" fmla="*/ 1709706 h 5667340"/>
                  <a:gd name="connsiteX4" fmla="*/ 508505 w 2837633"/>
                  <a:gd name="connsiteY4" fmla="*/ 1595501 h 5667340"/>
                  <a:gd name="connsiteX5" fmla="*/ 450878 w 2837633"/>
                  <a:gd name="connsiteY5" fmla="*/ 1461484 h 5667340"/>
                  <a:gd name="connsiteX6" fmla="*/ 427066 w 2837633"/>
                  <a:gd name="connsiteY6" fmla="*/ 1440339 h 5667340"/>
                  <a:gd name="connsiteX7" fmla="*/ 341722 w 2837633"/>
                  <a:gd name="connsiteY7" fmla="*/ 1401096 h 5667340"/>
                  <a:gd name="connsiteX8" fmla="*/ 290954 w 2837633"/>
                  <a:gd name="connsiteY8" fmla="*/ 1313847 h 5667340"/>
                  <a:gd name="connsiteX9" fmla="*/ 283810 w 2837633"/>
                  <a:gd name="connsiteY9" fmla="*/ 1252601 h 5667340"/>
                  <a:gd name="connsiteX10" fmla="*/ 281238 w 2837633"/>
                  <a:gd name="connsiteY10" fmla="*/ 1242981 h 5667340"/>
                  <a:gd name="connsiteX11" fmla="*/ 280667 w 2837633"/>
                  <a:gd name="connsiteY11" fmla="*/ 1148016 h 5667340"/>
                  <a:gd name="connsiteX12" fmla="*/ 287810 w 2837633"/>
                  <a:gd name="connsiteY12" fmla="*/ 1132967 h 5667340"/>
                  <a:gd name="connsiteX13" fmla="*/ 306194 w 2837633"/>
                  <a:gd name="connsiteY13" fmla="*/ 1112774 h 5667340"/>
                  <a:gd name="connsiteX14" fmla="*/ 316195 w 2837633"/>
                  <a:gd name="connsiteY14" fmla="*/ 1106392 h 5667340"/>
                  <a:gd name="connsiteX15" fmla="*/ 351533 w 2837633"/>
                  <a:gd name="connsiteY15" fmla="*/ 1092009 h 5667340"/>
                  <a:gd name="connsiteX16" fmla="*/ 395348 w 2837633"/>
                  <a:gd name="connsiteY16" fmla="*/ 1113726 h 5667340"/>
                  <a:gd name="connsiteX17" fmla="*/ 428018 w 2837633"/>
                  <a:gd name="connsiteY17" fmla="*/ 1158113 h 5667340"/>
                  <a:gd name="connsiteX18" fmla="*/ 444687 w 2837633"/>
                  <a:gd name="connsiteY18" fmla="*/ 1186116 h 5667340"/>
                  <a:gd name="connsiteX19" fmla="*/ 465356 w 2837633"/>
                  <a:gd name="connsiteY19" fmla="*/ 1222883 h 5667340"/>
                  <a:gd name="connsiteX20" fmla="*/ 495074 w 2837633"/>
                  <a:gd name="connsiteY20" fmla="*/ 1346708 h 5667340"/>
                  <a:gd name="connsiteX21" fmla="*/ 485073 w 2837633"/>
                  <a:gd name="connsiteY21" fmla="*/ 1422527 h 5667340"/>
                  <a:gd name="connsiteX22" fmla="*/ 487645 w 2837633"/>
                  <a:gd name="connsiteY22" fmla="*/ 1438434 h 5667340"/>
                  <a:gd name="connsiteX23" fmla="*/ 559654 w 2837633"/>
                  <a:gd name="connsiteY23" fmla="*/ 1582357 h 5667340"/>
                  <a:gd name="connsiteX24" fmla="*/ 640902 w 2837633"/>
                  <a:gd name="connsiteY24" fmla="*/ 1718754 h 5667340"/>
                  <a:gd name="connsiteX25" fmla="*/ 649665 w 2837633"/>
                  <a:gd name="connsiteY25" fmla="*/ 1727899 h 5667340"/>
                  <a:gd name="connsiteX26" fmla="*/ 680717 w 2837633"/>
                  <a:gd name="connsiteY26" fmla="*/ 1589976 h 5667340"/>
                  <a:gd name="connsiteX27" fmla="*/ 711863 w 2837633"/>
                  <a:gd name="connsiteY27" fmla="*/ 1567021 h 5667340"/>
                  <a:gd name="connsiteX28" fmla="*/ 748820 w 2837633"/>
                  <a:gd name="connsiteY28" fmla="*/ 1602835 h 5667340"/>
                  <a:gd name="connsiteX29" fmla="*/ 778062 w 2837633"/>
                  <a:gd name="connsiteY29" fmla="*/ 1723898 h 5667340"/>
                  <a:gd name="connsiteX30" fmla="*/ 804446 w 2837633"/>
                  <a:gd name="connsiteY30" fmla="*/ 2000980 h 5667340"/>
                  <a:gd name="connsiteX31" fmla="*/ 808447 w 2837633"/>
                  <a:gd name="connsiteY31" fmla="*/ 2058702 h 5667340"/>
                  <a:gd name="connsiteX32" fmla="*/ 825782 w 2837633"/>
                  <a:gd name="connsiteY32" fmla="*/ 1980597 h 5667340"/>
                  <a:gd name="connsiteX33" fmla="*/ 862549 w 2837633"/>
                  <a:gd name="connsiteY33" fmla="*/ 1823434 h 5667340"/>
                  <a:gd name="connsiteX34" fmla="*/ 910269 w 2837633"/>
                  <a:gd name="connsiteY34" fmla="*/ 1668082 h 5667340"/>
                  <a:gd name="connsiteX35" fmla="*/ 942940 w 2837633"/>
                  <a:gd name="connsiteY35" fmla="*/ 1619123 h 5667340"/>
                  <a:gd name="connsiteX36" fmla="*/ 1002090 w 2837633"/>
                  <a:gd name="connsiteY36" fmla="*/ 1637887 h 5667340"/>
                  <a:gd name="connsiteX37" fmla="*/ 1007043 w 2837633"/>
                  <a:gd name="connsiteY37" fmla="*/ 1664176 h 5667340"/>
                  <a:gd name="connsiteX38" fmla="*/ 1000471 w 2837633"/>
                  <a:gd name="connsiteY38" fmla="*/ 1738948 h 5667340"/>
                  <a:gd name="connsiteX39" fmla="*/ 989898 w 2837633"/>
                  <a:gd name="connsiteY39" fmla="*/ 1814671 h 5667340"/>
                  <a:gd name="connsiteX40" fmla="*/ 1119438 w 2837633"/>
                  <a:gd name="connsiteY40" fmla="*/ 1671320 h 5667340"/>
                  <a:gd name="connsiteX41" fmla="*/ 1111532 w 2837633"/>
                  <a:gd name="connsiteY41" fmla="*/ 1547209 h 5667340"/>
                  <a:gd name="connsiteX42" fmla="*/ 1072956 w 2837633"/>
                  <a:gd name="connsiteY42" fmla="*/ 1264221 h 5667340"/>
                  <a:gd name="connsiteX43" fmla="*/ 1024093 w 2837633"/>
                  <a:gd name="connsiteY43" fmla="*/ 1102297 h 5667340"/>
                  <a:gd name="connsiteX44" fmla="*/ 995232 w 2837633"/>
                  <a:gd name="connsiteY44" fmla="*/ 1039050 h 5667340"/>
                  <a:gd name="connsiteX45" fmla="*/ 983612 w 2837633"/>
                  <a:gd name="connsiteY45" fmla="*/ 1056386 h 5667340"/>
                  <a:gd name="connsiteX46" fmla="*/ 855500 w 2837633"/>
                  <a:gd name="connsiteY46" fmla="*/ 1136968 h 5667340"/>
                  <a:gd name="connsiteX47" fmla="*/ 829116 w 2837633"/>
                  <a:gd name="connsiteY47" fmla="*/ 1096010 h 5667340"/>
                  <a:gd name="connsiteX48" fmla="*/ 872931 w 2837633"/>
                  <a:gd name="connsiteY48" fmla="*/ 1000188 h 5667340"/>
                  <a:gd name="connsiteX49" fmla="*/ 924366 w 2837633"/>
                  <a:gd name="connsiteY49" fmla="*/ 910749 h 5667340"/>
                  <a:gd name="connsiteX50" fmla="*/ 888171 w 2837633"/>
                  <a:gd name="connsiteY50" fmla="*/ 926751 h 5667340"/>
                  <a:gd name="connsiteX51" fmla="*/ 824354 w 2837633"/>
                  <a:gd name="connsiteY51" fmla="*/ 978567 h 5667340"/>
                  <a:gd name="connsiteX52" fmla="*/ 710054 w 2837633"/>
                  <a:gd name="connsiteY52" fmla="*/ 1001331 h 5667340"/>
                  <a:gd name="connsiteX53" fmla="*/ 653285 w 2837633"/>
                  <a:gd name="connsiteY53" fmla="*/ 1007332 h 5667340"/>
                  <a:gd name="connsiteX54" fmla="*/ 632996 w 2837633"/>
                  <a:gd name="connsiteY54" fmla="*/ 1009047 h 5667340"/>
                  <a:gd name="connsiteX55" fmla="*/ 616709 w 2837633"/>
                  <a:gd name="connsiteY55" fmla="*/ 997331 h 5667340"/>
                  <a:gd name="connsiteX56" fmla="*/ 620804 w 2837633"/>
                  <a:gd name="connsiteY56" fmla="*/ 974757 h 5667340"/>
                  <a:gd name="connsiteX57" fmla="*/ 660714 w 2837633"/>
                  <a:gd name="connsiteY57" fmla="*/ 938085 h 5667340"/>
                  <a:gd name="connsiteX58" fmla="*/ 673954 w 2837633"/>
                  <a:gd name="connsiteY58" fmla="*/ 929322 h 5667340"/>
                  <a:gd name="connsiteX59" fmla="*/ 634711 w 2837633"/>
                  <a:gd name="connsiteY59" fmla="*/ 929037 h 5667340"/>
                  <a:gd name="connsiteX60" fmla="*/ 555177 w 2837633"/>
                  <a:gd name="connsiteY60" fmla="*/ 913225 h 5667340"/>
                  <a:gd name="connsiteX61" fmla="*/ 436972 w 2837633"/>
                  <a:gd name="connsiteY61" fmla="*/ 829024 h 5667340"/>
                  <a:gd name="connsiteX62" fmla="*/ 388680 w 2837633"/>
                  <a:gd name="connsiteY62" fmla="*/ 826357 h 5667340"/>
                  <a:gd name="connsiteX63" fmla="*/ 344389 w 2837633"/>
                  <a:gd name="connsiteY63" fmla="*/ 869791 h 5667340"/>
                  <a:gd name="connsiteX64" fmla="*/ 331435 w 2837633"/>
                  <a:gd name="connsiteY64" fmla="*/ 875982 h 5667340"/>
                  <a:gd name="connsiteX65" fmla="*/ 316481 w 2837633"/>
                  <a:gd name="connsiteY65" fmla="*/ 855789 h 5667340"/>
                  <a:gd name="connsiteX66" fmla="*/ 330101 w 2837633"/>
                  <a:gd name="connsiteY66" fmla="*/ 821690 h 5667340"/>
                  <a:gd name="connsiteX67" fmla="*/ 354866 w 2837633"/>
                  <a:gd name="connsiteY67" fmla="*/ 781494 h 5667340"/>
                  <a:gd name="connsiteX68" fmla="*/ 339055 w 2837633"/>
                  <a:gd name="connsiteY68" fmla="*/ 740346 h 5667340"/>
                  <a:gd name="connsiteX69" fmla="*/ 329911 w 2837633"/>
                  <a:gd name="connsiteY69" fmla="*/ 734441 h 5667340"/>
                  <a:gd name="connsiteX70" fmla="*/ 294764 w 2837633"/>
                  <a:gd name="connsiteY70" fmla="*/ 726345 h 5667340"/>
                  <a:gd name="connsiteX71" fmla="*/ 222088 w 2837633"/>
                  <a:gd name="connsiteY71" fmla="*/ 708628 h 5667340"/>
                  <a:gd name="connsiteX72" fmla="*/ 179797 w 2837633"/>
                  <a:gd name="connsiteY72" fmla="*/ 695865 h 5667340"/>
                  <a:gd name="connsiteX73" fmla="*/ 175130 w 2837633"/>
                  <a:gd name="connsiteY73" fmla="*/ 669195 h 5667340"/>
                  <a:gd name="connsiteX74" fmla="*/ 188369 w 2837633"/>
                  <a:gd name="connsiteY74" fmla="*/ 660813 h 5667340"/>
                  <a:gd name="connsiteX75" fmla="*/ 237995 w 2837633"/>
                  <a:gd name="connsiteY75" fmla="*/ 661479 h 5667340"/>
                  <a:gd name="connsiteX76" fmla="*/ 321434 w 2837633"/>
                  <a:gd name="connsiteY76" fmla="*/ 677767 h 5667340"/>
                  <a:gd name="connsiteX77" fmla="*/ 375821 w 2837633"/>
                  <a:gd name="connsiteY77" fmla="*/ 684339 h 5667340"/>
                  <a:gd name="connsiteX78" fmla="*/ 348008 w 2837633"/>
                  <a:gd name="connsiteY78" fmla="*/ 666528 h 5667340"/>
                  <a:gd name="connsiteX79" fmla="*/ 230756 w 2837633"/>
                  <a:gd name="connsiteY79" fmla="*/ 615378 h 5667340"/>
                  <a:gd name="connsiteX80" fmla="*/ 219040 w 2837633"/>
                  <a:gd name="connsiteY80" fmla="*/ 596233 h 5667340"/>
                  <a:gd name="connsiteX81" fmla="*/ 234470 w 2837633"/>
                  <a:gd name="connsiteY81" fmla="*/ 581565 h 5667340"/>
                  <a:gd name="connsiteX82" fmla="*/ 267617 w 2837633"/>
                  <a:gd name="connsiteY82" fmla="*/ 576421 h 5667340"/>
                  <a:gd name="connsiteX83" fmla="*/ 258759 w 2837633"/>
                  <a:gd name="connsiteY83" fmla="*/ 566325 h 5667340"/>
                  <a:gd name="connsiteX84" fmla="*/ 226755 w 2837633"/>
                  <a:gd name="connsiteY84" fmla="*/ 518604 h 5667340"/>
                  <a:gd name="connsiteX85" fmla="*/ 237995 w 2837633"/>
                  <a:gd name="connsiteY85" fmla="*/ 473075 h 5667340"/>
                  <a:gd name="connsiteX86" fmla="*/ 335150 w 2837633"/>
                  <a:gd name="connsiteY86" fmla="*/ 486315 h 5667340"/>
                  <a:gd name="connsiteX87" fmla="*/ 355628 w 2837633"/>
                  <a:gd name="connsiteY87" fmla="*/ 501078 h 5667340"/>
                  <a:gd name="connsiteX88" fmla="*/ 299812 w 2837633"/>
                  <a:gd name="connsiteY88" fmla="*/ 435451 h 5667340"/>
                  <a:gd name="connsiteX89" fmla="*/ 256759 w 2837633"/>
                  <a:gd name="connsiteY89" fmla="*/ 368205 h 5667340"/>
                  <a:gd name="connsiteX90" fmla="*/ 273047 w 2837633"/>
                  <a:gd name="connsiteY90" fmla="*/ 325437 h 5667340"/>
                  <a:gd name="connsiteX91" fmla="*/ 371916 w 2837633"/>
                  <a:gd name="connsiteY91" fmla="*/ 356679 h 5667340"/>
                  <a:gd name="connsiteX92" fmla="*/ 448211 w 2837633"/>
                  <a:gd name="connsiteY92" fmla="*/ 410591 h 5667340"/>
                  <a:gd name="connsiteX93" fmla="*/ 428399 w 2837633"/>
                  <a:gd name="connsiteY93" fmla="*/ 373158 h 5667340"/>
                  <a:gd name="connsiteX94" fmla="*/ 396395 w 2837633"/>
                  <a:gd name="connsiteY94" fmla="*/ 295624 h 5667340"/>
                  <a:gd name="connsiteX95" fmla="*/ 432114 w 2837633"/>
                  <a:gd name="connsiteY95" fmla="*/ 261715 h 5667340"/>
                  <a:gd name="connsiteX96" fmla="*/ 497075 w 2837633"/>
                  <a:gd name="connsiteY96" fmla="*/ 314960 h 5667340"/>
                  <a:gd name="connsiteX97" fmla="*/ 625948 w 2837633"/>
                  <a:gd name="connsiteY97" fmla="*/ 434975 h 5667340"/>
                  <a:gd name="connsiteX98" fmla="*/ 683193 w 2837633"/>
                  <a:gd name="connsiteY98" fmla="*/ 463359 h 5667340"/>
                  <a:gd name="connsiteX99" fmla="*/ 652237 w 2837633"/>
                  <a:gd name="connsiteY99" fmla="*/ 380587 h 5667340"/>
                  <a:gd name="connsiteX100" fmla="*/ 634616 w 2837633"/>
                  <a:gd name="connsiteY100" fmla="*/ 348774 h 5667340"/>
                  <a:gd name="connsiteX101" fmla="*/ 595563 w 2837633"/>
                  <a:gd name="connsiteY101" fmla="*/ 291814 h 5667340"/>
                  <a:gd name="connsiteX102" fmla="*/ 625948 w 2837633"/>
                  <a:gd name="connsiteY102" fmla="*/ 217233 h 5667340"/>
                  <a:gd name="connsiteX103" fmla="*/ 705101 w 2837633"/>
                  <a:gd name="connsiteY103" fmla="*/ 251142 h 5667340"/>
                  <a:gd name="connsiteX104" fmla="*/ 758441 w 2837633"/>
                  <a:gd name="connsiteY104" fmla="*/ 315722 h 5667340"/>
                  <a:gd name="connsiteX105" fmla="*/ 767204 w 2837633"/>
                  <a:gd name="connsiteY105" fmla="*/ 329343 h 5667340"/>
                  <a:gd name="connsiteX106" fmla="*/ 770252 w 2837633"/>
                  <a:gd name="connsiteY106" fmla="*/ 325723 h 5667340"/>
                  <a:gd name="connsiteX107" fmla="*/ 712721 w 2837633"/>
                  <a:gd name="connsiteY107" fmla="*/ 129794 h 5667340"/>
                  <a:gd name="connsiteX108" fmla="*/ 712340 w 2837633"/>
                  <a:gd name="connsiteY108" fmla="*/ 37687 h 5667340"/>
                  <a:gd name="connsiteX109" fmla="*/ 761393 w 2837633"/>
                  <a:gd name="connsiteY109" fmla="*/ 10922 h 5667340"/>
                  <a:gd name="connsiteX110" fmla="*/ 825116 w 2837633"/>
                  <a:gd name="connsiteY110" fmla="*/ 86455 h 5667340"/>
                  <a:gd name="connsiteX111" fmla="*/ 858739 w 2837633"/>
                  <a:gd name="connsiteY111" fmla="*/ 192183 h 5667340"/>
                  <a:gd name="connsiteX112" fmla="*/ 868645 w 2837633"/>
                  <a:gd name="connsiteY112" fmla="*/ 223806 h 5667340"/>
                  <a:gd name="connsiteX113" fmla="*/ 871598 w 2837633"/>
                  <a:gd name="connsiteY113" fmla="*/ 165513 h 5667340"/>
                  <a:gd name="connsiteX114" fmla="*/ 909031 w 2837633"/>
                  <a:gd name="connsiteY114" fmla="*/ 18923 h 5667340"/>
                  <a:gd name="connsiteX115" fmla="*/ 971134 w 2837633"/>
                  <a:gd name="connsiteY115" fmla="*/ 24924 h 5667340"/>
                  <a:gd name="connsiteX116" fmla="*/ 983516 w 2837633"/>
                  <a:gd name="connsiteY116" fmla="*/ 63309 h 5667340"/>
                  <a:gd name="connsiteX117" fmla="*/ 998090 w 2837633"/>
                  <a:gd name="connsiteY117" fmla="*/ 127413 h 5667340"/>
                  <a:gd name="connsiteX118" fmla="*/ 1009139 w 2837633"/>
                  <a:gd name="connsiteY118" fmla="*/ 109696 h 5667340"/>
                  <a:gd name="connsiteX119" fmla="*/ 1044000 w 2837633"/>
                  <a:gd name="connsiteY119" fmla="*/ 75406 h 5667340"/>
                  <a:gd name="connsiteX120" fmla="*/ 1063050 w 2837633"/>
                  <a:gd name="connsiteY120" fmla="*/ 79502 h 5667340"/>
                  <a:gd name="connsiteX121" fmla="*/ 1066003 w 2837633"/>
                  <a:gd name="connsiteY121" fmla="*/ 104076 h 5667340"/>
                  <a:gd name="connsiteX122" fmla="*/ 1059907 w 2837633"/>
                  <a:gd name="connsiteY122" fmla="*/ 119793 h 5667340"/>
                  <a:gd name="connsiteX123" fmla="*/ 1058859 w 2837633"/>
                  <a:gd name="connsiteY123" fmla="*/ 136557 h 5667340"/>
                  <a:gd name="connsiteX124" fmla="*/ 1078004 w 2837633"/>
                  <a:gd name="connsiteY124" fmla="*/ 192564 h 5667340"/>
                  <a:gd name="connsiteX125" fmla="*/ 1107627 w 2837633"/>
                  <a:gd name="connsiteY125" fmla="*/ 197993 h 5667340"/>
                  <a:gd name="connsiteX126" fmla="*/ 1138679 w 2837633"/>
                  <a:gd name="connsiteY126" fmla="*/ 268764 h 5667340"/>
                  <a:gd name="connsiteX127" fmla="*/ 1138774 w 2837633"/>
                  <a:gd name="connsiteY127" fmla="*/ 334486 h 5667340"/>
                  <a:gd name="connsiteX128" fmla="*/ 1140203 w 2837633"/>
                  <a:gd name="connsiteY128" fmla="*/ 370491 h 5667340"/>
                  <a:gd name="connsiteX129" fmla="*/ 1143727 w 2837633"/>
                  <a:gd name="connsiteY129" fmla="*/ 371062 h 5667340"/>
                  <a:gd name="connsiteX130" fmla="*/ 1147346 w 2837633"/>
                  <a:gd name="connsiteY130" fmla="*/ 353631 h 5667340"/>
                  <a:gd name="connsiteX131" fmla="*/ 1157824 w 2837633"/>
                  <a:gd name="connsiteY131" fmla="*/ 280956 h 5667340"/>
                  <a:gd name="connsiteX132" fmla="*/ 1219165 w 2837633"/>
                  <a:gd name="connsiteY132" fmla="*/ 159607 h 5667340"/>
                  <a:gd name="connsiteX133" fmla="*/ 1270219 w 2837633"/>
                  <a:gd name="connsiteY133" fmla="*/ 164084 h 5667340"/>
                  <a:gd name="connsiteX134" fmla="*/ 1281173 w 2837633"/>
                  <a:gd name="connsiteY134" fmla="*/ 177514 h 5667340"/>
                  <a:gd name="connsiteX135" fmla="*/ 1302318 w 2837633"/>
                  <a:gd name="connsiteY135" fmla="*/ 209518 h 5667340"/>
                  <a:gd name="connsiteX136" fmla="*/ 1400807 w 2837633"/>
                  <a:gd name="connsiteY136" fmla="*/ 57118 h 5667340"/>
                  <a:gd name="connsiteX137" fmla="*/ 1461195 w 2837633"/>
                  <a:gd name="connsiteY137" fmla="*/ 14065 h 5667340"/>
                  <a:gd name="connsiteX138" fmla="*/ 1486627 w 2837633"/>
                  <a:gd name="connsiteY138" fmla="*/ 23590 h 5667340"/>
                  <a:gd name="connsiteX139" fmla="*/ 1495485 w 2837633"/>
                  <a:gd name="connsiteY139" fmla="*/ 81121 h 5667340"/>
                  <a:gd name="connsiteX140" fmla="*/ 1443955 w 2837633"/>
                  <a:gd name="connsiteY140" fmla="*/ 250857 h 5667340"/>
                  <a:gd name="connsiteX141" fmla="*/ 1421285 w 2837633"/>
                  <a:gd name="connsiteY141" fmla="*/ 300101 h 5667340"/>
                  <a:gd name="connsiteX142" fmla="*/ 1423762 w 2837633"/>
                  <a:gd name="connsiteY142" fmla="*/ 302577 h 5667340"/>
                  <a:gd name="connsiteX143" fmla="*/ 1434811 w 2837633"/>
                  <a:gd name="connsiteY143" fmla="*/ 290576 h 5667340"/>
                  <a:gd name="connsiteX144" fmla="*/ 1507296 w 2837633"/>
                  <a:gd name="connsiteY144" fmla="*/ 237998 h 5667340"/>
                  <a:gd name="connsiteX145" fmla="*/ 1545968 w 2837633"/>
                  <a:gd name="connsiteY145" fmla="*/ 262858 h 5667340"/>
                  <a:gd name="connsiteX146" fmla="*/ 1550635 w 2837633"/>
                  <a:gd name="connsiteY146" fmla="*/ 279908 h 5667340"/>
                  <a:gd name="connsiteX147" fmla="*/ 1569209 w 2837633"/>
                  <a:gd name="connsiteY147" fmla="*/ 250095 h 5667340"/>
                  <a:gd name="connsiteX148" fmla="*/ 1679318 w 2837633"/>
                  <a:gd name="connsiteY148" fmla="*/ 98457 h 5667340"/>
                  <a:gd name="connsiteX149" fmla="*/ 1723323 w 2837633"/>
                  <a:gd name="connsiteY149" fmla="*/ 117888 h 5667340"/>
                  <a:gd name="connsiteX150" fmla="*/ 1724276 w 2837633"/>
                  <a:gd name="connsiteY150" fmla="*/ 127413 h 5667340"/>
                  <a:gd name="connsiteX151" fmla="*/ 1707131 w 2837633"/>
                  <a:gd name="connsiteY151" fmla="*/ 233331 h 5667340"/>
                  <a:gd name="connsiteX152" fmla="*/ 1702082 w 2837633"/>
                  <a:gd name="connsiteY152" fmla="*/ 248571 h 5667340"/>
                  <a:gd name="connsiteX153" fmla="*/ 1754184 w 2837633"/>
                  <a:gd name="connsiteY153" fmla="*/ 223901 h 5667340"/>
                  <a:gd name="connsiteX154" fmla="*/ 1793903 w 2837633"/>
                  <a:gd name="connsiteY154" fmla="*/ 228568 h 5667340"/>
                  <a:gd name="connsiteX155" fmla="*/ 1799333 w 2837633"/>
                  <a:gd name="connsiteY155" fmla="*/ 280384 h 5667340"/>
                  <a:gd name="connsiteX156" fmla="*/ 1791617 w 2837633"/>
                  <a:gd name="connsiteY156" fmla="*/ 298672 h 5667340"/>
                  <a:gd name="connsiteX157" fmla="*/ 1757137 w 2837633"/>
                  <a:gd name="connsiteY157" fmla="*/ 352488 h 5667340"/>
                  <a:gd name="connsiteX158" fmla="*/ 1567970 w 2837633"/>
                  <a:gd name="connsiteY158" fmla="*/ 526034 h 5667340"/>
                  <a:gd name="connsiteX159" fmla="*/ 1521203 w 2837633"/>
                  <a:gd name="connsiteY159" fmla="*/ 554133 h 5667340"/>
                  <a:gd name="connsiteX160" fmla="*/ 1589116 w 2837633"/>
                  <a:gd name="connsiteY160" fmla="*/ 537750 h 5667340"/>
                  <a:gd name="connsiteX161" fmla="*/ 1656743 w 2837633"/>
                  <a:gd name="connsiteY161" fmla="*/ 487839 h 5667340"/>
                  <a:gd name="connsiteX162" fmla="*/ 1683985 w 2837633"/>
                  <a:gd name="connsiteY162" fmla="*/ 462026 h 5667340"/>
                  <a:gd name="connsiteX163" fmla="*/ 1730086 w 2837633"/>
                  <a:gd name="connsiteY163" fmla="*/ 424783 h 5667340"/>
                  <a:gd name="connsiteX164" fmla="*/ 1801904 w 2837633"/>
                  <a:gd name="connsiteY164" fmla="*/ 373443 h 5667340"/>
                  <a:gd name="connsiteX165" fmla="*/ 1845624 w 2837633"/>
                  <a:gd name="connsiteY165" fmla="*/ 374301 h 5667340"/>
                  <a:gd name="connsiteX166" fmla="*/ 1855530 w 2837633"/>
                  <a:gd name="connsiteY166" fmla="*/ 385254 h 5667340"/>
                  <a:gd name="connsiteX167" fmla="*/ 1845529 w 2837633"/>
                  <a:gd name="connsiteY167" fmla="*/ 395637 h 5667340"/>
                  <a:gd name="connsiteX168" fmla="*/ 1788855 w 2837633"/>
                  <a:gd name="connsiteY168" fmla="*/ 435546 h 5667340"/>
                  <a:gd name="connsiteX169" fmla="*/ 1708464 w 2837633"/>
                  <a:gd name="connsiteY169" fmla="*/ 512413 h 5667340"/>
                  <a:gd name="connsiteX170" fmla="*/ 1653219 w 2837633"/>
                  <a:gd name="connsiteY170" fmla="*/ 567849 h 5667340"/>
                  <a:gd name="connsiteX171" fmla="*/ 1660744 w 2837633"/>
                  <a:gd name="connsiteY171" fmla="*/ 569754 h 5667340"/>
                  <a:gd name="connsiteX172" fmla="*/ 1746850 w 2837633"/>
                  <a:gd name="connsiteY172" fmla="*/ 538702 h 5667340"/>
                  <a:gd name="connsiteX173" fmla="*/ 1793046 w 2837633"/>
                  <a:gd name="connsiteY173" fmla="*/ 527844 h 5667340"/>
                  <a:gd name="connsiteX174" fmla="*/ 1817621 w 2837633"/>
                  <a:gd name="connsiteY174" fmla="*/ 568420 h 5667340"/>
                  <a:gd name="connsiteX175" fmla="*/ 1807048 w 2837633"/>
                  <a:gd name="connsiteY175" fmla="*/ 595376 h 5667340"/>
                  <a:gd name="connsiteX176" fmla="*/ 1650647 w 2837633"/>
                  <a:gd name="connsiteY176" fmla="*/ 724059 h 5667340"/>
                  <a:gd name="connsiteX177" fmla="*/ 1626549 w 2837633"/>
                  <a:gd name="connsiteY177" fmla="*/ 732250 h 5667340"/>
                  <a:gd name="connsiteX178" fmla="*/ 1637312 w 2837633"/>
                  <a:gd name="connsiteY178" fmla="*/ 786352 h 5667340"/>
                  <a:gd name="connsiteX179" fmla="*/ 1631883 w 2837633"/>
                  <a:gd name="connsiteY179" fmla="*/ 799306 h 5667340"/>
                  <a:gd name="connsiteX180" fmla="*/ 1621120 w 2837633"/>
                  <a:gd name="connsiteY180" fmla="*/ 794829 h 5667340"/>
                  <a:gd name="connsiteX181" fmla="*/ 1596355 w 2837633"/>
                  <a:gd name="connsiteY181" fmla="*/ 764635 h 5667340"/>
                  <a:gd name="connsiteX182" fmla="*/ 1554540 w 2837633"/>
                  <a:gd name="connsiteY182" fmla="*/ 747300 h 5667340"/>
                  <a:gd name="connsiteX183" fmla="*/ 1504820 w 2837633"/>
                  <a:gd name="connsiteY183" fmla="*/ 767683 h 5667340"/>
                  <a:gd name="connsiteX184" fmla="*/ 1497009 w 2837633"/>
                  <a:gd name="connsiteY184" fmla="*/ 775398 h 5667340"/>
                  <a:gd name="connsiteX185" fmla="*/ 1518059 w 2837633"/>
                  <a:gd name="connsiteY185" fmla="*/ 784066 h 5667340"/>
                  <a:gd name="connsiteX186" fmla="*/ 1580353 w 2837633"/>
                  <a:gd name="connsiteY186" fmla="*/ 826071 h 5667340"/>
                  <a:gd name="connsiteX187" fmla="*/ 1617691 w 2837633"/>
                  <a:gd name="connsiteY187" fmla="*/ 878935 h 5667340"/>
                  <a:gd name="connsiteX188" fmla="*/ 1629597 w 2837633"/>
                  <a:gd name="connsiteY188" fmla="*/ 985044 h 5667340"/>
                  <a:gd name="connsiteX189" fmla="*/ 1596069 w 2837633"/>
                  <a:gd name="connsiteY189" fmla="*/ 1012380 h 5667340"/>
                  <a:gd name="connsiteX190" fmla="*/ 1531109 w 2837633"/>
                  <a:gd name="connsiteY190" fmla="*/ 992568 h 5667340"/>
                  <a:gd name="connsiteX191" fmla="*/ 1523965 w 2837633"/>
                  <a:gd name="connsiteY191" fmla="*/ 983710 h 5667340"/>
                  <a:gd name="connsiteX192" fmla="*/ 1469482 w 2837633"/>
                  <a:gd name="connsiteY192" fmla="*/ 908082 h 5667340"/>
                  <a:gd name="connsiteX193" fmla="*/ 1410141 w 2837633"/>
                  <a:gd name="connsiteY193" fmla="*/ 870648 h 5667340"/>
                  <a:gd name="connsiteX194" fmla="*/ 1421857 w 2837633"/>
                  <a:gd name="connsiteY194" fmla="*/ 935323 h 5667340"/>
                  <a:gd name="connsiteX195" fmla="*/ 1375565 w 2837633"/>
                  <a:gd name="connsiteY195" fmla="*/ 960564 h 5667340"/>
                  <a:gd name="connsiteX196" fmla="*/ 1409951 w 2837633"/>
                  <a:gd name="connsiteY196" fmla="*/ 997617 h 5667340"/>
                  <a:gd name="connsiteX197" fmla="*/ 1441955 w 2837633"/>
                  <a:gd name="connsiteY197" fmla="*/ 1041336 h 5667340"/>
                  <a:gd name="connsiteX198" fmla="*/ 1432811 w 2837633"/>
                  <a:gd name="connsiteY198" fmla="*/ 1125442 h 5667340"/>
                  <a:gd name="connsiteX199" fmla="*/ 1318034 w 2837633"/>
                  <a:gd name="connsiteY199" fmla="*/ 1122680 h 5667340"/>
                  <a:gd name="connsiteX200" fmla="*/ 1227166 w 2837633"/>
                  <a:gd name="connsiteY200" fmla="*/ 1029811 h 5667340"/>
                  <a:gd name="connsiteX201" fmla="*/ 1204115 w 2837633"/>
                  <a:gd name="connsiteY201" fmla="*/ 998950 h 5667340"/>
                  <a:gd name="connsiteX202" fmla="*/ 1203544 w 2837633"/>
                  <a:gd name="connsiteY202" fmla="*/ 1012095 h 5667340"/>
                  <a:gd name="connsiteX203" fmla="*/ 1178684 w 2837633"/>
                  <a:gd name="connsiteY203" fmla="*/ 1061339 h 5667340"/>
                  <a:gd name="connsiteX204" fmla="*/ 1147823 w 2837633"/>
                  <a:gd name="connsiteY204" fmla="*/ 1070864 h 5667340"/>
                  <a:gd name="connsiteX205" fmla="*/ 1130773 w 2837633"/>
                  <a:gd name="connsiteY205" fmla="*/ 1091819 h 5667340"/>
                  <a:gd name="connsiteX206" fmla="*/ 1136869 w 2837633"/>
                  <a:gd name="connsiteY206" fmla="*/ 1242790 h 5667340"/>
                  <a:gd name="connsiteX207" fmla="*/ 1165825 w 2837633"/>
                  <a:gd name="connsiteY207" fmla="*/ 1477486 h 5667340"/>
                  <a:gd name="connsiteX208" fmla="*/ 1192400 w 2837633"/>
                  <a:gd name="connsiteY208" fmla="*/ 1940592 h 5667340"/>
                  <a:gd name="connsiteX209" fmla="*/ 1194019 w 2837633"/>
                  <a:gd name="connsiteY209" fmla="*/ 1996980 h 5667340"/>
                  <a:gd name="connsiteX210" fmla="*/ 1224404 w 2837633"/>
                  <a:gd name="connsiteY210" fmla="*/ 1972215 h 5667340"/>
                  <a:gd name="connsiteX211" fmla="*/ 1285078 w 2837633"/>
                  <a:gd name="connsiteY211" fmla="*/ 1930209 h 5667340"/>
                  <a:gd name="connsiteX212" fmla="*/ 1292412 w 2837633"/>
                  <a:gd name="connsiteY212" fmla="*/ 1921923 h 5667340"/>
                  <a:gd name="connsiteX213" fmla="*/ 1334703 w 2837633"/>
                  <a:gd name="connsiteY213" fmla="*/ 1866868 h 5667340"/>
                  <a:gd name="connsiteX214" fmla="*/ 1367755 w 2837633"/>
                  <a:gd name="connsiteY214" fmla="*/ 1854105 h 5667340"/>
                  <a:gd name="connsiteX215" fmla="*/ 1492723 w 2837633"/>
                  <a:gd name="connsiteY215" fmla="*/ 1821244 h 5667340"/>
                  <a:gd name="connsiteX216" fmla="*/ 1657505 w 2837633"/>
                  <a:gd name="connsiteY216" fmla="*/ 1806861 h 5667340"/>
                  <a:gd name="connsiteX217" fmla="*/ 1675412 w 2837633"/>
                  <a:gd name="connsiteY217" fmla="*/ 1804765 h 5667340"/>
                  <a:gd name="connsiteX218" fmla="*/ 1670269 w 2837633"/>
                  <a:gd name="connsiteY218" fmla="*/ 1798479 h 5667340"/>
                  <a:gd name="connsiteX219" fmla="*/ 1551968 w 2837633"/>
                  <a:gd name="connsiteY219" fmla="*/ 1771332 h 5667340"/>
                  <a:gd name="connsiteX220" fmla="*/ 1354896 w 2837633"/>
                  <a:gd name="connsiteY220" fmla="*/ 1704943 h 5667340"/>
                  <a:gd name="connsiteX221" fmla="*/ 1248121 w 2837633"/>
                  <a:gd name="connsiteY221" fmla="*/ 1633411 h 5667340"/>
                  <a:gd name="connsiteX222" fmla="*/ 1233452 w 2837633"/>
                  <a:gd name="connsiteY222" fmla="*/ 1600359 h 5667340"/>
                  <a:gd name="connsiteX223" fmla="*/ 1258884 w 2837633"/>
                  <a:gd name="connsiteY223" fmla="*/ 1563687 h 5667340"/>
                  <a:gd name="connsiteX224" fmla="*/ 1301651 w 2837633"/>
                  <a:gd name="connsiteY224" fmla="*/ 1555401 h 5667340"/>
                  <a:gd name="connsiteX225" fmla="*/ 1290698 w 2837633"/>
                  <a:gd name="connsiteY225" fmla="*/ 1543209 h 5667340"/>
                  <a:gd name="connsiteX226" fmla="*/ 1278696 w 2837633"/>
                  <a:gd name="connsiteY226" fmla="*/ 1502632 h 5667340"/>
                  <a:gd name="connsiteX227" fmla="*/ 1299937 w 2837633"/>
                  <a:gd name="connsiteY227" fmla="*/ 1455388 h 5667340"/>
                  <a:gd name="connsiteX228" fmla="*/ 1362421 w 2837633"/>
                  <a:gd name="connsiteY228" fmla="*/ 1451769 h 5667340"/>
                  <a:gd name="connsiteX229" fmla="*/ 1450908 w 2837633"/>
                  <a:gd name="connsiteY229" fmla="*/ 1467485 h 5667340"/>
                  <a:gd name="connsiteX230" fmla="*/ 1613024 w 2837633"/>
                  <a:gd name="connsiteY230" fmla="*/ 1530921 h 5667340"/>
                  <a:gd name="connsiteX231" fmla="*/ 1630645 w 2837633"/>
                  <a:gd name="connsiteY231" fmla="*/ 1541208 h 5667340"/>
                  <a:gd name="connsiteX232" fmla="*/ 1591402 w 2837633"/>
                  <a:gd name="connsiteY232" fmla="*/ 1492250 h 5667340"/>
                  <a:gd name="connsiteX233" fmla="*/ 1497866 w 2837633"/>
                  <a:gd name="connsiteY233" fmla="*/ 1360329 h 5667340"/>
                  <a:gd name="connsiteX234" fmla="*/ 1445288 w 2837633"/>
                  <a:gd name="connsiteY234" fmla="*/ 1260030 h 5667340"/>
                  <a:gd name="connsiteX235" fmla="*/ 1443383 w 2837633"/>
                  <a:gd name="connsiteY235" fmla="*/ 1161066 h 5667340"/>
                  <a:gd name="connsiteX236" fmla="*/ 1450908 w 2837633"/>
                  <a:gd name="connsiteY236" fmla="*/ 1153446 h 5667340"/>
                  <a:gd name="connsiteX237" fmla="*/ 1469768 w 2837633"/>
                  <a:gd name="connsiteY237" fmla="*/ 1151255 h 5667340"/>
                  <a:gd name="connsiteX238" fmla="*/ 1545491 w 2837633"/>
                  <a:gd name="connsiteY238" fmla="*/ 1187545 h 5667340"/>
                  <a:gd name="connsiteX239" fmla="*/ 1606642 w 2837633"/>
                  <a:gd name="connsiteY239" fmla="*/ 1248315 h 5667340"/>
                  <a:gd name="connsiteX240" fmla="*/ 1795142 w 2837633"/>
                  <a:gd name="connsiteY240" fmla="*/ 1456150 h 5667340"/>
                  <a:gd name="connsiteX241" fmla="*/ 1799904 w 2837633"/>
                  <a:gd name="connsiteY241" fmla="*/ 1459008 h 5667340"/>
                  <a:gd name="connsiteX242" fmla="*/ 1798761 w 2837633"/>
                  <a:gd name="connsiteY242" fmla="*/ 1452816 h 5667340"/>
                  <a:gd name="connsiteX243" fmla="*/ 1731705 w 2837633"/>
                  <a:gd name="connsiteY243" fmla="*/ 1222692 h 5667340"/>
                  <a:gd name="connsiteX244" fmla="*/ 1702368 w 2837633"/>
                  <a:gd name="connsiteY244" fmla="*/ 1048290 h 5667340"/>
                  <a:gd name="connsiteX245" fmla="*/ 1700844 w 2837633"/>
                  <a:gd name="connsiteY245" fmla="*/ 955802 h 5667340"/>
                  <a:gd name="connsiteX246" fmla="*/ 1717037 w 2837633"/>
                  <a:gd name="connsiteY246" fmla="*/ 937228 h 5667340"/>
                  <a:gd name="connsiteX247" fmla="*/ 1731991 w 2837633"/>
                  <a:gd name="connsiteY247" fmla="*/ 939800 h 5667340"/>
                  <a:gd name="connsiteX248" fmla="*/ 1764376 w 2837633"/>
                  <a:gd name="connsiteY248" fmla="*/ 936466 h 5667340"/>
                  <a:gd name="connsiteX249" fmla="*/ 1790760 w 2837633"/>
                  <a:gd name="connsiteY249" fmla="*/ 983329 h 5667340"/>
                  <a:gd name="connsiteX250" fmla="*/ 1868579 w 2837633"/>
                  <a:gd name="connsiteY250" fmla="*/ 1183926 h 5667340"/>
                  <a:gd name="connsiteX251" fmla="*/ 1887820 w 2837633"/>
                  <a:gd name="connsiteY251" fmla="*/ 1238885 h 5667340"/>
                  <a:gd name="connsiteX252" fmla="*/ 1891630 w 2837633"/>
                  <a:gd name="connsiteY252" fmla="*/ 1238028 h 5667340"/>
                  <a:gd name="connsiteX253" fmla="*/ 1891725 w 2837633"/>
                  <a:gd name="connsiteY253" fmla="*/ 1179544 h 5667340"/>
                  <a:gd name="connsiteX254" fmla="*/ 1896392 w 2837633"/>
                  <a:gd name="connsiteY254" fmla="*/ 1067340 h 5667340"/>
                  <a:gd name="connsiteX255" fmla="*/ 1919633 w 2837633"/>
                  <a:gd name="connsiteY255" fmla="*/ 923417 h 5667340"/>
                  <a:gd name="connsiteX256" fmla="*/ 1932206 w 2837633"/>
                  <a:gd name="connsiteY256" fmla="*/ 904938 h 5667340"/>
                  <a:gd name="connsiteX257" fmla="*/ 1974974 w 2837633"/>
                  <a:gd name="connsiteY257" fmla="*/ 923893 h 5667340"/>
                  <a:gd name="connsiteX258" fmla="*/ 2008121 w 2837633"/>
                  <a:gd name="connsiteY258" fmla="*/ 1042956 h 5667340"/>
                  <a:gd name="connsiteX259" fmla="*/ 2014979 w 2837633"/>
                  <a:gd name="connsiteY259" fmla="*/ 1171162 h 5667340"/>
                  <a:gd name="connsiteX260" fmla="*/ 2043077 w 2837633"/>
                  <a:gd name="connsiteY260" fmla="*/ 1422432 h 5667340"/>
                  <a:gd name="connsiteX261" fmla="*/ 2047649 w 2837633"/>
                  <a:gd name="connsiteY261" fmla="*/ 1453483 h 5667340"/>
                  <a:gd name="connsiteX262" fmla="*/ 2052031 w 2837633"/>
                  <a:gd name="connsiteY262" fmla="*/ 1442244 h 5667340"/>
                  <a:gd name="connsiteX263" fmla="*/ 2081463 w 2837633"/>
                  <a:gd name="connsiteY263" fmla="*/ 1261554 h 5667340"/>
                  <a:gd name="connsiteX264" fmla="*/ 2123468 w 2837633"/>
                  <a:gd name="connsiteY264" fmla="*/ 1110012 h 5667340"/>
                  <a:gd name="connsiteX265" fmla="*/ 2179856 w 2837633"/>
                  <a:gd name="connsiteY265" fmla="*/ 1005903 h 5667340"/>
                  <a:gd name="connsiteX266" fmla="*/ 2222243 w 2837633"/>
                  <a:gd name="connsiteY266" fmla="*/ 1005141 h 5667340"/>
                  <a:gd name="connsiteX267" fmla="*/ 2242150 w 2837633"/>
                  <a:gd name="connsiteY267" fmla="*/ 1050671 h 5667340"/>
                  <a:gd name="connsiteX268" fmla="*/ 2286632 w 2837633"/>
                  <a:gd name="connsiteY268" fmla="*/ 981234 h 5667340"/>
                  <a:gd name="connsiteX269" fmla="*/ 2307396 w 2837633"/>
                  <a:gd name="connsiteY269" fmla="*/ 970947 h 5667340"/>
                  <a:gd name="connsiteX270" fmla="*/ 2337114 w 2837633"/>
                  <a:gd name="connsiteY270" fmla="*/ 1000950 h 5667340"/>
                  <a:gd name="connsiteX271" fmla="*/ 2341210 w 2837633"/>
                  <a:gd name="connsiteY271" fmla="*/ 1093914 h 5667340"/>
                  <a:gd name="connsiteX272" fmla="*/ 2314254 w 2837633"/>
                  <a:gd name="connsiteY272" fmla="*/ 1224407 h 5667340"/>
                  <a:gd name="connsiteX273" fmla="*/ 2307110 w 2837633"/>
                  <a:gd name="connsiteY273" fmla="*/ 1258697 h 5667340"/>
                  <a:gd name="connsiteX274" fmla="*/ 2316540 w 2837633"/>
                  <a:gd name="connsiteY274" fmla="*/ 1248505 h 5667340"/>
                  <a:gd name="connsiteX275" fmla="*/ 2391216 w 2837633"/>
                  <a:gd name="connsiteY275" fmla="*/ 1176020 h 5667340"/>
                  <a:gd name="connsiteX276" fmla="*/ 2437698 w 2837633"/>
                  <a:gd name="connsiteY276" fmla="*/ 1163066 h 5667340"/>
                  <a:gd name="connsiteX277" fmla="*/ 2459510 w 2837633"/>
                  <a:gd name="connsiteY277" fmla="*/ 1189069 h 5667340"/>
                  <a:gd name="connsiteX278" fmla="*/ 2461416 w 2837633"/>
                  <a:gd name="connsiteY278" fmla="*/ 1191165 h 5667340"/>
                  <a:gd name="connsiteX279" fmla="*/ 2464654 w 2837633"/>
                  <a:gd name="connsiteY279" fmla="*/ 1213644 h 5667340"/>
                  <a:gd name="connsiteX280" fmla="*/ 2435984 w 2837633"/>
                  <a:gd name="connsiteY280" fmla="*/ 1279652 h 5667340"/>
                  <a:gd name="connsiteX281" fmla="*/ 2416648 w 2837633"/>
                  <a:gd name="connsiteY281" fmla="*/ 1316037 h 5667340"/>
                  <a:gd name="connsiteX282" fmla="*/ 2430840 w 2837633"/>
                  <a:gd name="connsiteY282" fmla="*/ 1310894 h 5667340"/>
                  <a:gd name="connsiteX283" fmla="*/ 2529900 w 2837633"/>
                  <a:gd name="connsiteY283" fmla="*/ 1247172 h 5667340"/>
                  <a:gd name="connsiteX284" fmla="*/ 2563904 w 2837633"/>
                  <a:gd name="connsiteY284" fmla="*/ 1247934 h 5667340"/>
                  <a:gd name="connsiteX285" fmla="*/ 2571429 w 2837633"/>
                  <a:gd name="connsiteY285" fmla="*/ 1287653 h 5667340"/>
                  <a:gd name="connsiteX286" fmla="*/ 2572667 w 2837633"/>
                  <a:gd name="connsiteY286" fmla="*/ 1290987 h 5667340"/>
                  <a:gd name="connsiteX287" fmla="*/ 2609243 w 2837633"/>
                  <a:gd name="connsiteY287" fmla="*/ 1288129 h 5667340"/>
                  <a:gd name="connsiteX288" fmla="*/ 2640485 w 2837633"/>
                  <a:gd name="connsiteY288" fmla="*/ 1320228 h 5667340"/>
                  <a:gd name="connsiteX289" fmla="*/ 2642962 w 2837633"/>
                  <a:gd name="connsiteY289" fmla="*/ 1330420 h 5667340"/>
                  <a:gd name="connsiteX290" fmla="*/ 2642486 w 2837633"/>
                  <a:gd name="connsiteY290" fmla="*/ 1365758 h 5667340"/>
                  <a:gd name="connsiteX291" fmla="*/ 2577240 w 2837633"/>
                  <a:gd name="connsiteY291" fmla="*/ 1453959 h 5667340"/>
                  <a:gd name="connsiteX292" fmla="*/ 2574953 w 2837633"/>
                  <a:gd name="connsiteY292" fmla="*/ 1459389 h 5667340"/>
                  <a:gd name="connsiteX293" fmla="*/ 2639628 w 2837633"/>
                  <a:gd name="connsiteY293" fmla="*/ 1434052 h 5667340"/>
                  <a:gd name="connsiteX294" fmla="*/ 2710304 w 2837633"/>
                  <a:gd name="connsiteY294" fmla="*/ 1422813 h 5667340"/>
                  <a:gd name="connsiteX295" fmla="*/ 2750118 w 2837633"/>
                  <a:gd name="connsiteY295" fmla="*/ 1468152 h 5667340"/>
                  <a:gd name="connsiteX296" fmla="*/ 2735640 w 2837633"/>
                  <a:gd name="connsiteY296" fmla="*/ 1506537 h 5667340"/>
                  <a:gd name="connsiteX297" fmla="*/ 2725067 w 2837633"/>
                  <a:gd name="connsiteY297" fmla="*/ 1518158 h 5667340"/>
                  <a:gd name="connsiteX298" fmla="*/ 2653440 w 2837633"/>
                  <a:gd name="connsiteY298" fmla="*/ 1576737 h 5667340"/>
                  <a:gd name="connsiteX299" fmla="*/ 2524947 w 2837633"/>
                  <a:gd name="connsiteY299" fmla="*/ 1673225 h 5667340"/>
                  <a:gd name="connsiteX300" fmla="*/ 2305491 w 2837633"/>
                  <a:gd name="connsiteY300" fmla="*/ 1781429 h 5667340"/>
                  <a:gd name="connsiteX301" fmla="*/ 2244722 w 2837633"/>
                  <a:gd name="connsiteY301" fmla="*/ 1795240 h 5667340"/>
                  <a:gd name="connsiteX302" fmla="*/ 2303681 w 2837633"/>
                  <a:gd name="connsiteY302" fmla="*/ 1797621 h 5667340"/>
                  <a:gd name="connsiteX303" fmla="*/ 2402837 w 2837633"/>
                  <a:gd name="connsiteY303" fmla="*/ 1783144 h 5667340"/>
                  <a:gd name="connsiteX304" fmla="*/ 2579240 w 2837633"/>
                  <a:gd name="connsiteY304" fmla="*/ 1770380 h 5667340"/>
                  <a:gd name="connsiteX305" fmla="*/ 2775931 w 2837633"/>
                  <a:gd name="connsiteY305" fmla="*/ 1764760 h 5667340"/>
                  <a:gd name="connsiteX306" fmla="*/ 2813745 w 2837633"/>
                  <a:gd name="connsiteY306" fmla="*/ 1785144 h 5667340"/>
                  <a:gd name="connsiteX307" fmla="*/ 2807363 w 2837633"/>
                  <a:gd name="connsiteY307" fmla="*/ 1851247 h 5667340"/>
                  <a:gd name="connsiteX308" fmla="*/ 2753166 w 2837633"/>
                  <a:gd name="connsiteY308" fmla="*/ 1883918 h 5667340"/>
                  <a:gd name="connsiteX309" fmla="*/ 2691920 w 2837633"/>
                  <a:gd name="connsiteY309" fmla="*/ 1915065 h 5667340"/>
                  <a:gd name="connsiteX310" fmla="*/ 2701350 w 2837633"/>
                  <a:gd name="connsiteY310" fmla="*/ 1918303 h 5667340"/>
                  <a:gd name="connsiteX311" fmla="*/ 2823175 w 2837633"/>
                  <a:gd name="connsiteY311" fmla="*/ 1973167 h 5667340"/>
                  <a:gd name="connsiteX312" fmla="*/ 2837367 w 2837633"/>
                  <a:gd name="connsiteY312" fmla="*/ 2000980 h 5667340"/>
                  <a:gd name="connsiteX313" fmla="*/ 2814317 w 2837633"/>
                  <a:gd name="connsiteY313" fmla="*/ 2034794 h 5667340"/>
                  <a:gd name="connsiteX314" fmla="*/ 2744499 w 2837633"/>
                  <a:gd name="connsiteY314" fmla="*/ 2045176 h 5667340"/>
                  <a:gd name="connsiteX315" fmla="*/ 2658774 w 2837633"/>
                  <a:gd name="connsiteY315" fmla="*/ 2047557 h 5667340"/>
                  <a:gd name="connsiteX316" fmla="*/ 2536472 w 2837633"/>
                  <a:gd name="connsiteY316" fmla="*/ 2037937 h 5667340"/>
                  <a:gd name="connsiteX317" fmla="*/ 2503421 w 2837633"/>
                  <a:gd name="connsiteY317" fmla="*/ 2030889 h 5667340"/>
                  <a:gd name="connsiteX318" fmla="*/ 2508374 w 2837633"/>
                  <a:gd name="connsiteY318" fmla="*/ 2039652 h 5667340"/>
                  <a:gd name="connsiteX319" fmla="*/ 2620102 w 2837633"/>
                  <a:gd name="connsiteY319" fmla="*/ 2114328 h 5667340"/>
                  <a:gd name="connsiteX320" fmla="*/ 2727925 w 2837633"/>
                  <a:gd name="connsiteY320" fmla="*/ 2225580 h 5667340"/>
                  <a:gd name="connsiteX321" fmla="*/ 2752023 w 2837633"/>
                  <a:gd name="connsiteY321" fmla="*/ 2291588 h 5667340"/>
                  <a:gd name="connsiteX322" fmla="*/ 2727925 w 2837633"/>
                  <a:gd name="connsiteY322" fmla="*/ 2322354 h 5667340"/>
                  <a:gd name="connsiteX323" fmla="*/ 2655344 w 2837633"/>
                  <a:gd name="connsiteY323" fmla="*/ 2313400 h 5667340"/>
                  <a:gd name="connsiteX324" fmla="*/ 2613149 w 2837633"/>
                  <a:gd name="connsiteY324" fmla="*/ 2301780 h 5667340"/>
                  <a:gd name="connsiteX325" fmla="*/ 2623055 w 2837633"/>
                  <a:gd name="connsiteY325" fmla="*/ 2313019 h 5667340"/>
                  <a:gd name="connsiteX326" fmla="*/ 2703636 w 2837633"/>
                  <a:gd name="connsiteY326" fmla="*/ 2394744 h 5667340"/>
                  <a:gd name="connsiteX327" fmla="*/ 2738974 w 2837633"/>
                  <a:gd name="connsiteY327" fmla="*/ 2452942 h 5667340"/>
                  <a:gd name="connsiteX328" fmla="*/ 2715447 w 2837633"/>
                  <a:gd name="connsiteY328" fmla="*/ 2495614 h 5667340"/>
                  <a:gd name="connsiteX329" fmla="*/ 2590670 w 2837633"/>
                  <a:gd name="connsiteY329" fmla="*/ 2451989 h 5667340"/>
                  <a:gd name="connsiteX330" fmla="*/ 2519518 w 2837633"/>
                  <a:gd name="connsiteY330" fmla="*/ 2394839 h 5667340"/>
                  <a:gd name="connsiteX331" fmla="*/ 2407409 w 2837633"/>
                  <a:gd name="connsiteY331" fmla="*/ 2291017 h 5667340"/>
                  <a:gd name="connsiteX332" fmla="*/ 2390264 w 2837633"/>
                  <a:gd name="connsiteY332" fmla="*/ 2276538 h 5667340"/>
                  <a:gd name="connsiteX333" fmla="*/ 2422172 w 2837633"/>
                  <a:gd name="connsiteY333" fmla="*/ 2348929 h 5667340"/>
                  <a:gd name="connsiteX334" fmla="*/ 2500849 w 2837633"/>
                  <a:gd name="connsiteY334" fmla="*/ 2521712 h 5667340"/>
                  <a:gd name="connsiteX335" fmla="*/ 2518280 w 2837633"/>
                  <a:gd name="connsiteY335" fmla="*/ 2574957 h 5667340"/>
                  <a:gd name="connsiteX336" fmla="*/ 2507517 w 2837633"/>
                  <a:gd name="connsiteY336" fmla="*/ 2605818 h 5667340"/>
                  <a:gd name="connsiteX337" fmla="*/ 2497229 w 2837633"/>
                  <a:gd name="connsiteY337" fmla="*/ 2612866 h 5667340"/>
                  <a:gd name="connsiteX338" fmla="*/ 2501611 w 2837633"/>
                  <a:gd name="connsiteY338" fmla="*/ 2623344 h 5667340"/>
                  <a:gd name="connsiteX339" fmla="*/ 2540854 w 2837633"/>
                  <a:gd name="connsiteY339" fmla="*/ 2731357 h 5667340"/>
                  <a:gd name="connsiteX340" fmla="*/ 2537901 w 2837633"/>
                  <a:gd name="connsiteY340" fmla="*/ 2759170 h 5667340"/>
                  <a:gd name="connsiteX341" fmla="*/ 2511612 w 2837633"/>
                  <a:gd name="connsiteY341" fmla="*/ 2759361 h 5667340"/>
                  <a:gd name="connsiteX342" fmla="*/ 2496849 w 2837633"/>
                  <a:gd name="connsiteY342" fmla="*/ 2744597 h 5667340"/>
                  <a:gd name="connsiteX343" fmla="*/ 2453700 w 2837633"/>
                  <a:gd name="connsiteY343" fmla="*/ 2753551 h 5667340"/>
                  <a:gd name="connsiteX344" fmla="*/ 2445318 w 2837633"/>
                  <a:gd name="connsiteY344" fmla="*/ 2734977 h 5667340"/>
                  <a:gd name="connsiteX345" fmla="*/ 2414457 w 2837633"/>
                  <a:gd name="connsiteY345" fmla="*/ 2692114 h 5667340"/>
                  <a:gd name="connsiteX346" fmla="*/ 2321017 w 2837633"/>
                  <a:gd name="connsiteY346" fmla="*/ 2539905 h 5667340"/>
                  <a:gd name="connsiteX347" fmla="*/ 2292347 w 2837633"/>
                  <a:gd name="connsiteY347" fmla="*/ 2476659 h 5667340"/>
                  <a:gd name="connsiteX348" fmla="*/ 2289489 w 2837633"/>
                  <a:gd name="connsiteY348" fmla="*/ 2478183 h 5667340"/>
                  <a:gd name="connsiteX349" fmla="*/ 2321493 w 2837633"/>
                  <a:gd name="connsiteY349" fmla="*/ 2587434 h 5667340"/>
                  <a:gd name="connsiteX350" fmla="*/ 2338257 w 2837633"/>
                  <a:gd name="connsiteY350" fmla="*/ 2641251 h 5667340"/>
                  <a:gd name="connsiteX351" fmla="*/ 2344353 w 2837633"/>
                  <a:gd name="connsiteY351" fmla="*/ 2693067 h 5667340"/>
                  <a:gd name="connsiteX352" fmla="*/ 2334828 w 2837633"/>
                  <a:gd name="connsiteY352" fmla="*/ 2705830 h 5667340"/>
                  <a:gd name="connsiteX353" fmla="*/ 2298443 w 2837633"/>
                  <a:gd name="connsiteY353" fmla="*/ 2688781 h 5667340"/>
                  <a:gd name="connsiteX354" fmla="*/ 2203955 w 2837633"/>
                  <a:gd name="connsiteY354" fmla="*/ 2544572 h 5667340"/>
                  <a:gd name="connsiteX355" fmla="*/ 2198049 w 2837633"/>
                  <a:gd name="connsiteY355" fmla="*/ 2534952 h 5667340"/>
                  <a:gd name="connsiteX356" fmla="*/ 2191191 w 2837633"/>
                  <a:gd name="connsiteY356" fmla="*/ 2595912 h 5667340"/>
                  <a:gd name="connsiteX357" fmla="*/ 2162045 w 2837633"/>
                  <a:gd name="connsiteY357" fmla="*/ 2738692 h 5667340"/>
                  <a:gd name="connsiteX358" fmla="*/ 2151567 w 2837633"/>
                  <a:gd name="connsiteY358" fmla="*/ 2758503 h 5667340"/>
                  <a:gd name="connsiteX359" fmla="*/ 2119468 w 2837633"/>
                  <a:gd name="connsiteY359" fmla="*/ 2750407 h 5667340"/>
                  <a:gd name="connsiteX360" fmla="*/ 2112419 w 2837633"/>
                  <a:gd name="connsiteY360" fmla="*/ 2720213 h 5667340"/>
                  <a:gd name="connsiteX361" fmla="*/ 2084987 w 2837633"/>
                  <a:gd name="connsiteY361" fmla="*/ 2738977 h 5667340"/>
                  <a:gd name="connsiteX362" fmla="*/ 2033457 w 2837633"/>
                  <a:gd name="connsiteY362" fmla="*/ 2676969 h 5667340"/>
                  <a:gd name="connsiteX363" fmla="*/ 1972592 w 2837633"/>
                  <a:gd name="connsiteY363" fmla="*/ 2673255 h 5667340"/>
                  <a:gd name="connsiteX364" fmla="*/ 1961924 w 2837633"/>
                  <a:gd name="connsiteY364" fmla="*/ 2655252 h 5667340"/>
                  <a:gd name="connsiteX365" fmla="*/ 1894011 w 2837633"/>
                  <a:gd name="connsiteY365" fmla="*/ 2342261 h 5667340"/>
                  <a:gd name="connsiteX366" fmla="*/ 1898869 w 2837633"/>
                  <a:gd name="connsiteY366" fmla="*/ 2257488 h 5667340"/>
                  <a:gd name="connsiteX367" fmla="*/ 1633788 w 2837633"/>
                  <a:gd name="connsiteY367" fmla="*/ 3004153 h 5667340"/>
                  <a:gd name="connsiteX368" fmla="*/ 1637789 w 2837633"/>
                  <a:gd name="connsiteY368" fmla="*/ 2999772 h 5667340"/>
                  <a:gd name="connsiteX369" fmla="*/ 1809048 w 2837633"/>
                  <a:gd name="connsiteY369" fmla="*/ 2876137 h 5667340"/>
                  <a:gd name="connsiteX370" fmla="*/ 1929063 w 2837633"/>
                  <a:gd name="connsiteY370" fmla="*/ 2821559 h 5667340"/>
                  <a:gd name="connsiteX371" fmla="*/ 1962877 w 2837633"/>
                  <a:gd name="connsiteY371" fmla="*/ 2795746 h 5667340"/>
                  <a:gd name="connsiteX372" fmla="*/ 1981641 w 2837633"/>
                  <a:gd name="connsiteY372" fmla="*/ 2808415 h 5667340"/>
                  <a:gd name="connsiteX373" fmla="*/ 1978784 w 2837633"/>
                  <a:gd name="connsiteY373" fmla="*/ 2833560 h 5667340"/>
                  <a:gd name="connsiteX374" fmla="*/ 1919729 w 2837633"/>
                  <a:gd name="connsiteY374" fmla="*/ 2943765 h 5667340"/>
                  <a:gd name="connsiteX375" fmla="*/ 1791903 w 2837633"/>
                  <a:gd name="connsiteY375" fmla="*/ 3021584 h 5667340"/>
                  <a:gd name="connsiteX376" fmla="*/ 1628930 w 2837633"/>
                  <a:gd name="connsiteY376" fmla="*/ 3102451 h 5667340"/>
                  <a:gd name="connsiteX377" fmla="*/ 1579115 w 2837633"/>
                  <a:gd name="connsiteY377" fmla="*/ 3176365 h 5667340"/>
                  <a:gd name="connsiteX378" fmla="*/ 1370231 w 2837633"/>
                  <a:gd name="connsiteY378" fmla="*/ 3989705 h 5667340"/>
                  <a:gd name="connsiteX379" fmla="*/ 1308414 w 2837633"/>
                  <a:gd name="connsiteY379" fmla="*/ 4280027 h 5667340"/>
                  <a:gd name="connsiteX380" fmla="*/ 1264885 w 2837633"/>
                  <a:gd name="connsiteY380" fmla="*/ 4443191 h 5667340"/>
                  <a:gd name="connsiteX381" fmla="*/ 1270886 w 2837633"/>
                  <a:gd name="connsiteY381" fmla="*/ 4463193 h 5667340"/>
                  <a:gd name="connsiteX382" fmla="*/ 1266409 w 2837633"/>
                  <a:gd name="connsiteY382" fmla="*/ 4472908 h 5667340"/>
                  <a:gd name="connsiteX383" fmla="*/ 1212307 w 2837633"/>
                  <a:gd name="connsiteY383" fmla="*/ 4661408 h 5667340"/>
                  <a:gd name="connsiteX384" fmla="*/ 1211164 w 2837633"/>
                  <a:gd name="connsiteY384" fmla="*/ 4675791 h 5667340"/>
                  <a:gd name="connsiteX385" fmla="*/ 1214402 w 2837633"/>
                  <a:gd name="connsiteY385" fmla="*/ 4676553 h 5667340"/>
                  <a:gd name="connsiteX386" fmla="*/ 1227356 w 2837633"/>
                  <a:gd name="connsiteY386" fmla="*/ 4638643 h 5667340"/>
                  <a:gd name="connsiteX387" fmla="*/ 1243358 w 2837633"/>
                  <a:gd name="connsiteY387" fmla="*/ 4589590 h 5667340"/>
                  <a:gd name="connsiteX388" fmla="*/ 1371374 w 2837633"/>
                  <a:gd name="connsiteY388" fmla="*/ 4315270 h 5667340"/>
                  <a:gd name="connsiteX389" fmla="*/ 1587306 w 2837633"/>
                  <a:gd name="connsiteY389" fmla="*/ 4022852 h 5667340"/>
                  <a:gd name="connsiteX390" fmla="*/ 1831908 w 2837633"/>
                  <a:gd name="connsiteY390" fmla="*/ 3855307 h 5667340"/>
                  <a:gd name="connsiteX391" fmla="*/ 1909442 w 2837633"/>
                  <a:gd name="connsiteY391" fmla="*/ 3810254 h 5667340"/>
                  <a:gd name="connsiteX392" fmla="*/ 1920872 w 2837633"/>
                  <a:gd name="connsiteY392" fmla="*/ 3806158 h 5667340"/>
                  <a:gd name="connsiteX393" fmla="*/ 1920967 w 2837633"/>
                  <a:gd name="connsiteY393" fmla="*/ 3822351 h 5667340"/>
                  <a:gd name="connsiteX394" fmla="*/ 1894964 w 2837633"/>
                  <a:gd name="connsiteY394" fmla="*/ 3895693 h 5667340"/>
                  <a:gd name="connsiteX395" fmla="*/ 1748850 w 2837633"/>
                  <a:gd name="connsiteY395" fmla="*/ 4236688 h 5667340"/>
                  <a:gd name="connsiteX396" fmla="*/ 1540729 w 2837633"/>
                  <a:gd name="connsiteY396" fmla="*/ 4577874 h 5667340"/>
                  <a:gd name="connsiteX397" fmla="*/ 1483198 w 2837633"/>
                  <a:gd name="connsiteY397" fmla="*/ 4654455 h 5667340"/>
                  <a:gd name="connsiteX398" fmla="*/ 1492342 w 2837633"/>
                  <a:gd name="connsiteY398" fmla="*/ 4652741 h 5667340"/>
                  <a:gd name="connsiteX399" fmla="*/ 1592545 w 2837633"/>
                  <a:gd name="connsiteY399" fmla="*/ 4591971 h 5667340"/>
                  <a:gd name="connsiteX400" fmla="*/ 1743230 w 2837633"/>
                  <a:gd name="connsiteY400" fmla="*/ 4515104 h 5667340"/>
                  <a:gd name="connsiteX401" fmla="*/ 1930492 w 2837633"/>
                  <a:gd name="connsiteY401" fmla="*/ 4451191 h 5667340"/>
                  <a:gd name="connsiteX402" fmla="*/ 2111467 w 2837633"/>
                  <a:gd name="connsiteY402" fmla="*/ 4428236 h 5667340"/>
                  <a:gd name="connsiteX403" fmla="*/ 2251770 w 2837633"/>
                  <a:gd name="connsiteY403" fmla="*/ 4414330 h 5667340"/>
                  <a:gd name="connsiteX404" fmla="*/ 2292537 w 2837633"/>
                  <a:gd name="connsiteY404" fmla="*/ 4417854 h 5667340"/>
                  <a:gd name="connsiteX405" fmla="*/ 2306253 w 2837633"/>
                  <a:gd name="connsiteY405" fmla="*/ 4427760 h 5667340"/>
                  <a:gd name="connsiteX406" fmla="*/ 2298443 w 2837633"/>
                  <a:gd name="connsiteY406" fmla="*/ 4443191 h 5667340"/>
                  <a:gd name="connsiteX407" fmla="*/ 2285584 w 2837633"/>
                  <a:gd name="connsiteY407" fmla="*/ 4456430 h 5667340"/>
                  <a:gd name="connsiteX408" fmla="*/ 2048697 w 2837633"/>
                  <a:gd name="connsiteY408" fmla="*/ 4686840 h 5667340"/>
                  <a:gd name="connsiteX409" fmla="*/ 1888963 w 2837633"/>
                  <a:gd name="connsiteY409" fmla="*/ 4806855 h 5667340"/>
                  <a:gd name="connsiteX410" fmla="*/ 1850387 w 2837633"/>
                  <a:gd name="connsiteY410" fmla="*/ 4826953 h 5667340"/>
                  <a:gd name="connsiteX411" fmla="*/ 1903250 w 2837633"/>
                  <a:gd name="connsiteY411" fmla="*/ 4862862 h 5667340"/>
                  <a:gd name="connsiteX412" fmla="*/ 2008406 w 2837633"/>
                  <a:gd name="connsiteY412" fmla="*/ 4896009 h 5667340"/>
                  <a:gd name="connsiteX413" fmla="*/ 2031743 w 2837633"/>
                  <a:gd name="connsiteY413" fmla="*/ 4913439 h 5667340"/>
                  <a:gd name="connsiteX414" fmla="*/ 2023456 w 2837633"/>
                  <a:gd name="connsiteY414" fmla="*/ 4945920 h 5667340"/>
                  <a:gd name="connsiteX415" fmla="*/ 2001263 w 2837633"/>
                  <a:gd name="connsiteY415" fmla="*/ 4969637 h 5667340"/>
                  <a:gd name="connsiteX416" fmla="*/ 1817144 w 2837633"/>
                  <a:gd name="connsiteY416" fmla="*/ 5071269 h 5667340"/>
                  <a:gd name="connsiteX417" fmla="*/ 1444622 w 2837633"/>
                  <a:gd name="connsiteY417" fmla="*/ 5125657 h 5667340"/>
                  <a:gd name="connsiteX418" fmla="*/ 1349562 w 2837633"/>
                  <a:gd name="connsiteY418" fmla="*/ 5111941 h 5667340"/>
                  <a:gd name="connsiteX419" fmla="*/ 1319558 w 2837633"/>
                  <a:gd name="connsiteY419" fmla="*/ 5103463 h 5667340"/>
                  <a:gd name="connsiteX420" fmla="*/ 1317177 w 2837633"/>
                  <a:gd name="connsiteY420" fmla="*/ 5107750 h 5667340"/>
                  <a:gd name="connsiteX421" fmla="*/ 1284697 w 2837633"/>
                  <a:gd name="connsiteY421" fmla="*/ 5121942 h 5667340"/>
                  <a:gd name="connsiteX422" fmla="*/ 1248978 w 2837633"/>
                  <a:gd name="connsiteY422" fmla="*/ 5126609 h 5667340"/>
                  <a:gd name="connsiteX423" fmla="*/ 1173064 w 2837633"/>
                  <a:gd name="connsiteY423" fmla="*/ 5156708 h 5667340"/>
                  <a:gd name="connsiteX424" fmla="*/ 1149823 w 2837633"/>
                  <a:gd name="connsiteY424" fmla="*/ 5141945 h 5667340"/>
                  <a:gd name="connsiteX425" fmla="*/ 1139631 w 2837633"/>
                  <a:gd name="connsiteY425" fmla="*/ 5129752 h 5667340"/>
                  <a:gd name="connsiteX426" fmla="*/ 1096769 w 2837633"/>
                  <a:gd name="connsiteY426" fmla="*/ 5118037 h 5667340"/>
                  <a:gd name="connsiteX427" fmla="*/ 1078671 w 2837633"/>
                  <a:gd name="connsiteY427" fmla="*/ 5165471 h 5667340"/>
                  <a:gd name="connsiteX428" fmla="*/ 1094673 w 2837633"/>
                  <a:gd name="connsiteY428" fmla="*/ 5201952 h 5667340"/>
                  <a:gd name="connsiteX429" fmla="*/ 1123248 w 2837633"/>
                  <a:gd name="connsiteY429" fmla="*/ 5255101 h 5667340"/>
                  <a:gd name="connsiteX430" fmla="*/ 1174112 w 2837633"/>
                  <a:gd name="connsiteY430" fmla="*/ 5419313 h 5667340"/>
                  <a:gd name="connsiteX431" fmla="*/ 1180303 w 2837633"/>
                  <a:gd name="connsiteY431" fmla="*/ 5497036 h 5667340"/>
                  <a:gd name="connsiteX432" fmla="*/ 1191352 w 2837633"/>
                  <a:gd name="connsiteY432" fmla="*/ 5638673 h 5667340"/>
                  <a:gd name="connsiteX433" fmla="*/ 1192495 w 2837633"/>
                  <a:gd name="connsiteY433" fmla="*/ 5651341 h 5667340"/>
                  <a:gd name="connsiteX434" fmla="*/ 1185637 w 2837633"/>
                  <a:gd name="connsiteY434" fmla="*/ 5666963 h 5667340"/>
                  <a:gd name="connsiteX435" fmla="*/ 1174302 w 2837633"/>
                  <a:gd name="connsiteY435" fmla="*/ 5661343 h 5667340"/>
                  <a:gd name="connsiteX436" fmla="*/ 1148585 w 2837633"/>
                  <a:gd name="connsiteY436" fmla="*/ 5630101 h 5667340"/>
                  <a:gd name="connsiteX437" fmla="*/ 1041333 w 2837633"/>
                  <a:gd name="connsiteY437" fmla="*/ 5563902 h 5667340"/>
                  <a:gd name="connsiteX438" fmla="*/ 901411 w 2837633"/>
                  <a:gd name="connsiteY438" fmla="*/ 5425790 h 5667340"/>
                  <a:gd name="connsiteX439" fmla="*/ 852643 w 2837633"/>
                  <a:gd name="connsiteY439" fmla="*/ 5318347 h 5667340"/>
                  <a:gd name="connsiteX440" fmla="*/ 820734 w 2837633"/>
                  <a:gd name="connsiteY440" fmla="*/ 5166995 h 5667340"/>
                  <a:gd name="connsiteX441" fmla="*/ 823020 w 2837633"/>
                  <a:gd name="connsiteY441" fmla="*/ 5110322 h 5667340"/>
                  <a:gd name="connsiteX442" fmla="*/ 754631 w 2837633"/>
                  <a:gd name="connsiteY442" fmla="*/ 5182997 h 5667340"/>
                  <a:gd name="connsiteX443" fmla="*/ 696528 w 2837633"/>
                  <a:gd name="connsiteY443" fmla="*/ 5330254 h 5667340"/>
                  <a:gd name="connsiteX444" fmla="*/ 497837 w 2837633"/>
                  <a:gd name="connsiteY444" fmla="*/ 5585429 h 5667340"/>
                  <a:gd name="connsiteX445" fmla="*/ 391442 w 2837633"/>
                  <a:gd name="connsiteY445" fmla="*/ 5617813 h 5667340"/>
                  <a:gd name="connsiteX446" fmla="*/ 348675 w 2837633"/>
                  <a:gd name="connsiteY446" fmla="*/ 5587715 h 5667340"/>
                  <a:gd name="connsiteX447" fmla="*/ 336102 w 2837633"/>
                  <a:gd name="connsiteY447" fmla="*/ 5545614 h 5667340"/>
                  <a:gd name="connsiteX448" fmla="*/ 327911 w 2837633"/>
                  <a:gd name="connsiteY448" fmla="*/ 5433695 h 5667340"/>
                  <a:gd name="connsiteX449" fmla="*/ 353533 w 2837633"/>
                  <a:gd name="connsiteY449" fmla="*/ 5304346 h 5667340"/>
                  <a:gd name="connsiteX450" fmla="*/ 474119 w 2837633"/>
                  <a:gd name="connsiteY450" fmla="*/ 5120323 h 5667340"/>
                  <a:gd name="connsiteX451" fmla="*/ 648427 w 2837633"/>
                  <a:gd name="connsiteY451" fmla="*/ 5053076 h 5667340"/>
                  <a:gd name="connsiteX452" fmla="*/ 767775 w 2837633"/>
                  <a:gd name="connsiteY452" fmla="*/ 5033645 h 5667340"/>
                  <a:gd name="connsiteX453" fmla="*/ 808256 w 2837633"/>
                  <a:gd name="connsiteY453" fmla="*/ 5023263 h 5667340"/>
                  <a:gd name="connsiteX454" fmla="*/ 801494 w 2837633"/>
                  <a:gd name="connsiteY454" fmla="*/ 5016786 h 5667340"/>
                  <a:gd name="connsiteX455" fmla="*/ 521078 w 2837633"/>
                  <a:gd name="connsiteY455" fmla="*/ 4791043 h 5667340"/>
                  <a:gd name="connsiteX456" fmla="*/ 482311 w 2837633"/>
                  <a:gd name="connsiteY456" fmla="*/ 4692174 h 5667340"/>
                  <a:gd name="connsiteX457" fmla="*/ 507362 w 2837633"/>
                  <a:gd name="connsiteY457" fmla="*/ 4650931 h 5667340"/>
                  <a:gd name="connsiteX458" fmla="*/ 542604 w 2837633"/>
                  <a:gd name="connsiteY458" fmla="*/ 4657884 h 5667340"/>
                  <a:gd name="connsiteX459" fmla="*/ 695099 w 2837633"/>
                  <a:gd name="connsiteY459" fmla="*/ 4690174 h 5667340"/>
                  <a:gd name="connsiteX460" fmla="*/ 822068 w 2837633"/>
                  <a:gd name="connsiteY460" fmla="*/ 4708843 h 5667340"/>
                  <a:gd name="connsiteX461" fmla="*/ 828545 w 2837633"/>
                  <a:gd name="connsiteY461" fmla="*/ 4708843 h 5667340"/>
                  <a:gd name="connsiteX462" fmla="*/ 829973 w 2837633"/>
                  <a:gd name="connsiteY462" fmla="*/ 4704557 h 5667340"/>
                  <a:gd name="connsiteX463" fmla="*/ 761584 w 2837633"/>
                  <a:gd name="connsiteY463" fmla="*/ 4643501 h 5667340"/>
                  <a:gd name="connsiteX464" fmla="*/ 576227 w 2837633"/>
                  <a:gd name="connsiteY464" fmla="*/ 4461383 h 5667340"/>
                  <a:gd name="connsiteX465" fmla="*/ 466309 w 2837633"/>
                  <a:gd name="connsiteY465" fmla="*/ 4270026 h 5667340"/>
                  <a:gd name="connsiteX466" fmla="*/ 355533 w 2837633"/>
                  <a:gd name="connsiteY466" fmla="*/ 3986657 h 5667340"/>
                  <a:gd name="connsiteX467" fmla="*/ 285810 w 2837633"/>
                  <a:gd name="connsiteY467" fmla="*/ 3799396 h 5667340"/>
                  <a:gd name="connsiteX468" fmla="*/ 275714 w 2837633"/>
                  <a:gd name="connsiteY468" fmla="*/ 3771773 h 5667340"/>
                  <a:gd name="connsiteX469" fmla="*/ 282191 w 2837633"/>
                  <a:gd name="connsiteY469" fmla="*/ 3759009 h 5667340"/>
                  <a:gd name="connsiteX470" fmla="*/ 315433 w 2837633"/>
                  <a:gd name="connsiteY470" fmla="*/ 3769011 h 5667340"/>
                  <a:gd name="connsiteX471" fmla="*/ 357914 w 2837633"/>
                  <a:gd name="connsiteY471" fmla="*/ 3795205 h 5667340"/>
                  <a:gd name="connsiteX472" fmla="*/ 548414 w 2837633"/>
                  <a:gd name="connsiteY472" fmla="*/ 3930650 h 5667340"/>
                  <a:gd name="connsiteX473" fmla="*/ 712149 w 2837633"/>
                  <a:gd name="connsiteY473" fmla="*/ 4101243 h 5667340"/>
                  <a:gd name="connsiteX474" fmla="*/ 851119 w 2837633"/>
                  <a:gd name="connsiteY474" fmla="*/ 4360990 h 5667340"/>
                  <a:gd name="connsiteX475" fmla="*/ 1011044 w 2837633"/>
                  <a:gd name="connsiteY475" fmla="*/ 4674553 h 5667340"/>
                  <a:gd name="connsiteX476" fmla="*/ 1084386 w 2837633"/>
                  <a:gd name="connsiteY476" fmla="*/ 4811522 h 5667340"/>
                  <a:gd name="connsiteX477" fmla="*/ 1094578 w 2837633"/>
                  <a:gd name="connsiteY477" fmla="*/ 4834858 h 5667340"/>
                  <a:gd name="connsiteX478" fmla="*/ 1120581 w 2837633"/>
                  <a:gd name="connsiteY478" fmla="*/ 4716082 h 5667340"/>
                  <a:gd name="connsiteX479" fmla="*/ 1145918 w 2837633"/>
                  <a:gd name="connsiteY479" fmla="*/ 4667123 h 5667340"/>
                  <a:gd name="connsiteX480" fmla="*/ 1167349 w 2837633"/>
                  <a:gd name="connsiteY480" fmla="*/ 4587970 h 5667340"/>
                  <a:gd name="connsiteX481" fmla="*/ 1123724 w 2837633"/>
                  <a:gd name="connsiteY481" fmla="*/ 4290886 h 5667340"/>
                  <a:gd name="connsiteX482" fmla="*/ 1098007 w 2837633"/>
                  <a:gd name="connsiteY482" fmla="*/ 4126960 h 5667340"/>
                  <a:gd name="connsiteX483" fmla="*/ 1079814 w 2837633"/>
                  <a:gd name="connsiteY483" fmla="*/ 3994086 h 5667340"/>
                  <a:gd name="connsiteX484" fmla="*/ 1064765 w 2837633"/>
                  <a:gd name="connsiteY484" fmla="*/ 3957701 h 5667340"/>
                  <a:gd name="connsiteX485" fmla="*/ 1021045 w 2837633"/>
                  <a:gd name="connsiteY485" fmla="*/ 3961321 h 5667340"/>
                  <a:gd name="connsiteX486" fmla="*/ 930081 w 2837633"/>
                  <a:gd name="connsiteY486" fmla="*/ 4070667 h 5667340"/>
                  <a:gd name="connsiteX487" fmla="*/ 883790 w 2837633"/>
                  <a:gd name="connsiteY487" fmla="*/ 4059142 h 5667340"/>
                  <a:gd name="connsiteX488" fmla="*/ 877789 w 2837633"/>
                  <a:gd name="connsiteY488" fmla="*/ 3884263 h 5667340"/>
                  <a:gd name="connsiteX489" fmla="*/ 979325 w 2837633"/>
                  <a:gd name="connsiteY489" fmla="*/ 3851592 h 5667340"/>
                  <a:gd name="connsiteX490" fmla="*/ 1023236 w 2837633"/>
                  <a:gd name="connsiteY490" fmla="*/ 3815302 h 5667340"/>
                  <a:gd name="connsiteX491" fmla="*/ 1026474 w 2837633"/>
                  <a:gd name="connsiteY491" fmla="*/ 3802063 h 5667340"/>
                  <a:gd name="connsiteX492" fmla="*/ 1002566 w 2837633"/>
                  <a:gd name="connsiteY492" fmla="*/ 3692049 h 5667340"/>
                  <a:gd name="connsiteX493" fmla="*/ 992375 w 2837633"/>
                  <a:gd name="connsiteY493" fmla="*/ 3672523 h 5667340"/>
                  <a:gd name="connsiteX494" fmla="*/ 905126 w 2837633"/>
                  <a:gd name="connsiteY494" fmla="*/ 3631184 h 5667340"/>
                  <a:gd name="connsiteX495" fmla="*/ 842832 w 2837633"/>
                  <a:gd name="connsiteY495" fmla="*/ 3640138 h 5667340"/>
                  <a:gd name="connsiteX496" fmla="*/ 760346 w 2837633"/>
                  <a:gd name="connsiteY496" fmla="*/ 3637756 h 5667340"/>
                  <a:gd name="connsiteX497" fmla="*/ 627853 w 2837633"/>
                  <a:gd name="connsiteY497" fmla="*/ 3539553 h 5667340"/>
                  <a:gd name="connsiteX498" fmla="*/ 622995 w 2837633"/>
                  <a:gd name="connsiteY498" fmla="*/ 3525361 h 5667340"/>
                  <a:gd name="connsiteX499" fmla="*/ 647284 w 2837633"/>
                  <a:gd name="connsiteY499" fmla="*/ 3489452 h 5667340"/>
                  <a:gd name="connsiteX500" fmla="*/ 673859 w 2837633"/>
                  <a:gd name="connsiteY500" fmla="*/ 3474974 h 5667340"/>
                  <a:gd name="connsiteX501" fmla="*/ 661762 w 2837633"/>
                  <a:gd name="connsiteY501" fmla="*/ 3446018 h 5667340"/>
                  <a:gd name="connsiteX502" fmla="*/ 635663 w 2837633"/>
                  <a:gd name="connsiteY502" fmla="*/ 3329623 h 5667340"/>
                  <a:gd name="connsiteX503" fmla="*/ 647760 w 2837633"/>
                  <a:gd name="connsiteY503" fmla="*/ 2960719 h 5667340"/>
                  <a:gd name="connsiteX504" fmla="*/ 647855 w 2837633"/>
                  <a:gd name="connsiteY504" fmla="*/ 2939764 h 5667340"/>
                  <a:gd name="connsiteX505" fmla="*/ 615661 w 2837633"/>
                  <a:gd name="connsiteY505" fmla="*/ 3073495 h 5667340"/>
                  <a:gd name="connsiteX506" fmla="*/ 580704 w 2837633"/>
                  <a:gd name="connsiteY506" fmla="*/ 3252660 h 5667340"/>
                  <a:gd name="connsiteX507" fmla="*/ 496694 w 2837633"/>
                  <a:gd name="connsiteY507" fmla="*/ 3420205 h 5667340"/>
                  <a:gd name="connsiteX508" fmla="*/ 472024 w 2837633"/>
                  <a:gd name="connsiteY508" fmla="*/ 3426492 h 5667340"/>
                  <a:gd name="connsiteX509" fmla="*/ 433352 w 2837633"/>
                  <a:gd name="connsiteY509" fmla="*/ 3383439 h 5667340"/>
                  <a:gd name="connsiteX510" fmla="*/ 431924 w 2837633"/>
                  <a:gd name="connsiteY510" fmla="*/ 3241421 h 5667340"/>
                  <a:gd name="connsiteX511" fmla="*/ 441068 w 2837633"/>
                  <a:gd name="connsiteY511" fmla="*/ 3198940 h 5667340"/>
                  <a:gd name="connsiteX512" fmla="*/ 436972 w 2837633"/>
                  <a:gd name="connsiteY512" fmla="*/ 3196082 h 5667340"/>
                  <a:gd name="connsiteX513" fmla="*/ 400682 w 2837633"/>
                  <a:gd name="connsiteY513" fmla="*/ 3254947 h 5667340"/>
                  <a:gd name="connsiteX514" fmla="*/ 309718 w 2837633"/>
                  <a:gd name="connsiteY514" fmla="*/ 3381439 h 5667340"/>
                  <a:gd name="connsiteX515" fmla="*/ 255902 w 2837633"/>
                  <a:gd name="connsiteY515" fmla="*/ 3362389 h 5667340"/>
                  <a:gd name="connsiteX516" fmla="*/ 249234 w 2837633"/>
                  <a:gd name="connsiteY516" fmla="*/ 3299333 h 5667340"/>
                  <a:gd name="connsiteX517" fmla="*/ 291716 w 2837633"/>
                  <a:gd name="connsiteY517" fmla="*/ 3132360 h 5667340"/>
                  <a:gd name="connsiteX518" fmla="*/ 425256 w 2837633"/>
                  <a:gd name="connsiteY518" fmla="*/ 2836132 h 5667340"/>
                  <a:gd name="connsiteX519" fmla="*/ 428209 w 2837633"/>
                  <a:gd name="connsiteY519" fmla="*/ 2826607 h 5667340"/>
                  <a:gd name="connsiteX520" fmla="*/ 310766 w 2837633"/>
                  <a:gd name="connsiteY520" fmla="*/ 2945765 h 5667340"/>
                  <a:gd name="connsiteX521" fmla="*/ 121980 w 2837633"/>
                  <a:gd name="connsiteY521" fmla="*/ 3110357 h 5667340"/>
                  <a:gd name="connsiteX522" fmla="*/ 70450 w 2837633"/>
                  <a:gd name="connsiteY522" fmla="*/ 3088735 h 5667340"/>
                  <a:gd name="connsiteX523" fmla="*/ 73212 w 2837633"/>
                  <a:gd name="connsiteY523" fmla="*/ 3040253 h 5667340"/>
                  <a:gd name="connsiteX524" fmla="*/ 92643 w 2837633"/>
                  <a:gd name="connsiteY524" fmla="*/ 2989961 h 5667340"/>
                  <a:gd name="connsiteX525" fmla="*/ 62639 w 2837633"/>
                  <a:gd name="connsiteY525" fmla="*/ 2966244 h 5667340"/>
                  <a:gd name="connsiteX526" fmla="*/ 64735 w 2837633"/>
                  <a:gd name="connsiteY526" fmla="*/ 2922715 h 5667340"/>
                  <a:gd name="connsiteX527" fmla="*/ 84737 w 2837633"/>
                  <a:gd name="connsiteY527" fmla="*/ 2879757 h 5667340"/>
                  <a:gd name="connsiteX528" fmla="*/ 152746 w 2837633"/>
                  <a:gd name="connsiteY528" fmla="*/ 2789269 h 5667340"/>
                  <a:gd name="connsiteX529" fmla="*/ 204181 w 2837633"/>
                  <a:gd name="connsiteY529" fmla="*/ 2735072 h 5667340"/>
                  <a:gd name="connsiteX530" fmla="*/ 182178 w 2837633"/>
                  <a:gd name="connsiteY530" fmla="*/ 2737263 h 5667340"/>
                  <a:gd name="connsiteX531" fmla="*/ 139030 w 2837633"/>
                  <a:gd name="connsiteY531" fmla="*/ 2719070 h 5667340"/>
                  <a:gd name="connsiteX532" fmla="*/ 121790 w 2837633"/>
                  <a:gd name="connsiteY532" fmla="*/ 2700020 h 5667340"/>
                  <a:gd name="connsiteX533" fmla="*/ 111979 w 2837633"/>
                  <a:gd name="connsiteY533" fmla="*/ 2657158 h 5667340"/>
                  <a:gd name="connsiteX534" fmla="*/ 165605 w 2837633"/>
                  <a:gd name="connsiteY534" fmla="*/ 2562384 h 5667340"/>
                  <a:gd name="connsiteX535" fmla="*/ 184559 w 2837633"/>
                  <a:gd name="connsiteY535" fmla="*/ 2540857 h 5667340"/>
                  <a:gd name="connsiteX536" fmla="*/ 121599 w 2837633"/>
                  <a:gd name="connsiteY536" fmla="*/ 2537333 h 5667340"/>
                  <a:gd name="connsiteX537" fmla="*/ 13490 w 2837633"/>
                  <a:gd name="connsiteY537" fmla="*/ 2488756 h 5667340"/>
                  <a:gd name="connsiteX538" fmla="*/ 3489 w 2837633"/>
                  <a:gd name="connsiteY538" fmla="*/ 2476468 h 5667340"/>
                  <a:gd name="connsiteX539" fmla="*/ 155 w 2837633"/>
                  <a:gd name="connsiteY539" fmla="*/ 2464943 h 5667340"/>
                  <a:gd name="connsiteX540" fmla="*/ 29969 w 2837633"/>
                  <a:gd name="connsiteY540" fmla="*/ 2401126 h 5667340"/>
                  <a:gd name="connsiteX541" fmla="*/ 101025 w 2837633"/>
                  <a:gd name="connsiteY541" fmla="*/ 2371312 h 5667340"/>
                  <a:gd name="connsiteX542" fmla="*/ 151698 w 2837633"/>
                  <a:gd name="connsiteY542" fmla="*/ 2359978 h 5667340"/>
                  <a:gd name="connsiteX543" fmla="*/ 115694 w 2837633"/>
                  <a:gd name="connsiteY543" fmla="*/ 2333117 h 5667340"/>
                  <a:gd name="connsiteX544" fmla="*/ 40065 w 2837633"/>
                  <a:gd name="connsiteY544" fmla="*/ 2254536 h 5667340"/>
                  <a:gd name="connsiteX545" fmla="*/ 65973 w 2837633"/>
                  <a:gd name="connsiteY545" fmla="*/ 2181574 h 5667340"/>
                  <a:gd name="connsiteX546" fmla="*/ 143507 w 2837633"/>
                  <a:gd name="connsiteY546" fmla="*/ 2182813 h 5667340"/>
                  <a:gd name="connsiteX547" fmla="*/ 247234 w 2837633"/>
                  <a:gd name="connsiteY547" fmla="*/ 2201767 h 5667340"/>
                  <a:gd name="connsiteX548" fmla="*/ 250663 w 2837633"/>
                  <a:gd name="connsiteY548" fmla="*/ 2199386 h 5667340"/>
                  <a:gd name="connsiteX549" fmla="*/ 241233 w 2837633"/>
                  <a:gd name="connsiteY549" fmla="*/ 2189766 h 5667340"/>
                  <a:gd name="connsiteX550" fmla="*/ 186464 w 2837633"/>
                  <a:gd name="connsiteY550" fmla="*/ 2090801 h 5667340"/>
                  <a:gd name="connsiteX551" fmla="*/ 211325 w 2837633"/>
                  <a:gd name="connsiteY551" fmla="*/ 2040795 h 5667340"/>
                  <a:gd name="connsiteX552" fmla="*/ 264188 w 2837633"/>
                  <a:gd name="connsiteY552" fmla="*/ 2047938 h 5667340"/>
                  <a:gd name="connsiteX553" fmla="*/ 284381 w 2837633"/>
                  <a:gd name="connsiteY553" fmla="*/ 2054130 h 5667340"/>
                  <a:gd name="connsiteX554" fmla="*/ 301907 w 2837633"/>
                  <a:gd name="connsiteY554" fmla="*/ 1998504 h 5667340"/>
                  <a:gd name="connsiteX555" fmla="*/ 299145 w 2837633"/>
                  <a:gd name="connsiteY555" fmla="*/ 1991360 h 5667340"/>
                  <a:gd name="connsiteX556" fmla="*/ 292954 w 2837633"/>
                  <a:gd name="connsiteY556" fmla="*/ 1979168 h 5667340"/>
                  <a:gd name="connsiteX557" fmla="*/ 261617 w 2837633"/>
                  <a:gd name="connsiteY557" fmla="*/ 1867154 h 5667340"/>
                  <a:gd name="connsiteX558" fmla="*/ 301431 w 2837633"/>
                  <a:gd name="connsiteY558" fmla="*/ 1821624 h 5667340"/>
                  <a:gd name="connsiteX559" fmla="*/ 404777 w 2837633"/>
                  <a:gd name="connsiteY559" fmla="*/ 1898967 h 5667340"/>
                  <a:gd name="connsiteX560" fmla="*/ 460499 w 2837633"/>
                  <a:gd name="connsiteY560" fmla="*/ 1982883 h 5667340"/>
                  <a:gd name="connsiteX561" fmla="*/ 497170 w 2837633"/>
                  <a:gd name="connsiteY561" fmla="*/ 2031079 h 5667340"/>
                  <a:gd name="connsiteX562" fmla="*/ 508695 w 2837633"/>
                  <a:gd name="connsiteY562" fmla="*/ 1908874 h 5667340"/>
                  <a:gd name="connsiteX563" fmla="*/ 555749 w 2837633"/>
                  <a:gd name="connsiteY563" fmla="*/ 1883632 h 5667340"/>
                  <a:gd name="connsiteX564" fmla="*/ 574037 w 2837633"/>
                  <a:gd name="connsiteY564" fmla="*/ 1896396 h 5667340"/>
                  <a:gd name="connsiteX565" fmla="*/ 571084 w 2837633"/>
                  <a:gd name="connsiteY565" fmla="*/ 1879536 h 5667340"/>
                  <a:gd name="connsiteX566" fmla="*/ 1170968 w 2837633"/>
                  <a:gd name="connsiteY566" fmla="*/ 3532219 h 5667340"/>
                  <a:gd name="connsiteX567" fmla="*/ 1194305 w 2837633"/>
                  <a:gd name="connsiteY567" fmla="*/ 3473069 h 5667340"/>
                  <a:gd name="connsiteX568" fmla="*/ 1152966 w 2837633"/>
                  <a:gd name="connsiteY568" fmla="*/ 3507264 h 5667340"/>
                  <a:gd name="connsiteX569" fmla="*/ 1082576 w 2837633"/>
                  <a:gd name="connsiteY569" fmla="*/ 3666426 h 5667340"/>
                  <a:gd name="connsiteX570" fmla="*/ 1079243 w 2837633"/>
                  <a:gd name="connsiteY570" fmla="*/ 3740150 h 5667340"/>
                  <a:gd name="connsiteX571" fmla="*/ 1076957 w 2837633"/>
                  <a:gd name="connsiteY571" fmla="*/ 3756533 h 5667340"/>
                  <a:gd name="connsiteX572" fmla="*/ 1073337 w 2837633"/>
                  <a:gd name="connsiteY572" fmla="*/ 3757771 h 5667340"/>
                  <a:gd name="connsiteX573" fmla="*/ 1064765 w 2837633"/>
                  <a:gd name="connsiteY573" fmla="*/ 3739864 h 5667340"/>
                  <a:gd name="connsiteX574" fmla="*/ 1038095 w 2837633"/>
                  <a:gd name="connsiteY574" fmla="*/ 3637756 h 5667340"/>
                  <a:gd name="connsiteX575" fmla="*/ 1039333 w 2837633"/>
                  <a:gd name="connsiteY575" fmla="*/ 3586321 h 5667340"/>
                  <a:gd name="connsiteX576" fmla="*/ 1050953 w 2837633"/>
                  <a:gd name="connsiteY576" fmla="*/ 3485166 h 5667340"/>
                  <a:gd name="connsiteX577" fmla="*/ 1048763 w 2837633"/>
                  <a:gd name="connsiteY577" fmla="*/ 3416395 h 5667340"/>
                  <a:gd name="connsiteX578" fmla="*/ 1024093 w 2837633"/>
                  <a:gd name="connsiteY578" fmla="*/ 3530219 h 5667340"/>
                  <a:gd name="connsiteX579" fmla="*/ 1022474 w 2837633"/>
                  <a:gd name="connsiteY579" fmla="*/ 3519075 h 5667340"/>
                  <a:gd name="connsiteX580" fmla="*/ 1049144 w 2837633"/>
                  <a:gd name="connsiteY580" fmla="*/ 3390392 h 5667340"/>
                  <a:gd name="connsiteX581" fmla="*/ 1110675 w 2837633"/>
                  <a:gd name="connsiteY581" fmla="*/ 3283998 h 5667340"/>
                  <a:gd name="connsiteX582" fmla="*/ 1119819 w 2837633"/>
                  <a:gd name="connsiteY582" fmla="*/ 3267519 h 5667340"/>
                  <a:gd name="connsiteX583" fmla="*/ 1081910 w 2837633"/>
                  <a:gd name="connsiteY583" fmla="*/ 3237801 h 5667340"/>
                  <a:gd name="connsiteX584" fmla="*/ 1073051 w 2837633"/>
                  <a:gd name="connsiteY584" fmla="*/ 3240945 h 5667340"/>
                  <a:gd name="connsiteX585" fmla="*/ 1015711 w 2837633"/>
                  <a:gd name="connsiteY585" fmla="*/ 3299809 h 5667340"/>
                  <a:gd name="connsiteX586" fmla="*/ 988088 w 2837633"/>
                  <a:gd name="connsiteY586" fmla="*/ 3354959 h 5667340"/>
                  <a:gd name="connsiteX587" fmla="*/ 976658 w 2837633"/>
                  <a:gd name="connsiteY587" fmla="*/ 3498215 h 5667340"/>
                  <a:gd name="connsiteX588" fmla="*/ 1016854 w 2837633"/>
                  <a:gd name="connsiteY588" fmla="*/ 3636994 h 5667340"/>
                  <a:gd name="connsiteX589" fmla="*/ 1017806 w 2837633"/>
                  <a:gd name="connsiteY589" fmla="*/ 3648615 h 5667340"/>
                  <a:gd name="connsiteX590" fmla="*/ 1006567 w 2837633"/>
                  <a:gd name="connsiteY590" fmla="*/ 3639852 h 5667340"/>
                  <a:gd name="connsiteX591" fmla="*/ 985421 w 2837633"/>
                  <a:gd name="connsiteY591" fmla="*/ 3610039 h 5667340"/>
                  <a:gd name="connsiteX592" fmla="*/ 908078 w 2837633"/>
                  <a:gd name="connsiteY592" fmla="*/ 3558032 h 5667340"/>
                  <a:gd name="connsiteX593" fmla="*/ 895220 w 2837633"/>
                  <a:gd name="connsiteY593" fmla="*/ 3561556 h 5667340"/>
                  <a:gd name="connsiteX594" fmla="*/ 799684 w 2837633"/>
                  <a:gd name="connsiteY594" fmla="*/ 3600514 h 5667340"/>
                  <a:gd name="connsiteX595" fmla="*/ 766727 w 2837633"/>
                  <a:gd name="connsiteY595" fmla="*/ 3597561 h 5667340"/>
                  <a:gd name="connsiteX596" fmla="*/ 899030 w 2837633"/>
                  <a:gd name="connsiteY596" fmla="*/ 3551746 h 5667340"/>
                  <a:gd name="connsiteX597" fmla="*/ 859406 w 2837633"/>
                  <a:gd name="connsiteY597" fmla="*/ 3535648 h 5667340"/>
                  <a:gd name="connsiteX598" fmla="*/ 691670 w 2837633"/>
                  <a:gd name="connsiteY598" fmla="*/ 3523266 h 5667340"/>
                  <a:gd name="connsiteX599" fmla="*/ 666715 w 2837633"/>
                  <a:gd name="connsiteY599" fmla="*/ 3520980 h 5667340"/>
                  <a:gd name="connsiteX600" fmla="*/ 799970 w 2837633"/>
                  <a:gd name="connsiteY600" fmla="*/ 3499834 h 5667340"/>
                  <a:gd name="connsiteX601" fmla="*/ 771680 w 2837633"/>
                  <a:gd name="connsiteY601" fmla="*/ 3466211 h 5667340"/>
                  <a:gd name="connsiteX602" fmla="*/ 693766 w 2837633"/>
                  <a:gd name="connsiteY602" fmla="*/ 3486594 h 5667340"/>
                  <a:gd name="connsiteX603" fmla="*/ 687575 w 2837633"/>
                  <a:gd name="connsiteY603" fmla="*/ 3485833 h 5667340"/>
                  <a:gd name="connsiteX604" fmla="*/ 638807 w 2837633"/>
                  <a:gd name="connsiteY604" fmla="*/ 3513360 h 5667340"/>
                  <a:gd name="connsiteX605" fmla="*/ 638521 w 2837633"/>
                  <a:gd name="connsiteY605" fmla="*/ 3532124 h 5667340"/>
                  <a:gd name="connsiteX606" fmla="*/ 712149 w 2837633"/>
                  <a:gd name="connsiteY606" fmla="*/ 3590322 h 5667340"/>
                  <a:gd name="connsiteX607" fmla="*/ 853595 w 2837633"/>
                  <a:gd name="connsiteY607" fmla="*/ 3619278 h 5667340"/>
                  <a:gd name="connsiteX608" fmla="*/ 969991 w 2837633"/>
                  <a:gd name="connsiteY608" fmla="*/ 3631660 h 5667340"/>
                  <a:gd name="connsiteX609" fmla="*/ 1020188 w 2837633"/>
                  <a:gd name="connsiteY609" fmla="*/ 3703098 h 5667340"/>
                  <a:gd name="connsiteX610" fmla="*/ 1038761 w 2837633"/>
                  <a:gd name="connsiteY610" fmla="*/ 3791585 h 5667340"/>
                  <a:gd name="connsiteX611" fmla="*/ 1049239 w 2837633"/>
                  <a:gd name="connsiteY611" fmla="*/ 3803491 h 5667340"/>
                  <a:gd name="connsiteX612" fmla="*/ 1064765 w 2837633"/>
                  <a:gd name="connsiteY612" fmla="*/ 3825208 h 5667340"/>
                  <a:gd name="connsiteX613" fmla="*/ 1080290 w 2837633"/>
                  <a:gd name="connsiteY613" fmla="*/ 3902266 h 5667340"/>
                  <a:gd name="connsiteX614" fmla="*/ 1081719 w 2837633"/>
                  <a:gd name="connsiteY614" fmla="*/ 3916648 h 5667340"/>
                  <a:gd name="connsiteX615" fmla="*/ 1071337 w 2837633"/>
                  <a:gd name="connsiteY615" fmla="*/ 3907885 h 5667340"/>
                  <a:gd name="connsiteX616" fmla="*/ 1056573 w 2837633"/>
                  <a:gd name="connsiteY616" fmla="*/ 3883216 h 5667340"/>
                  <a:gd name="connsiteX617" fmla="*/ 1040952 w 2837633"/>
                  <a:gd name="connsiteY617" fmla="*/ 3923601 h 5667340"/>
                  <a:gd name="connsiteX618" fmla="*/ 1098197 w 2837633"/>
                  <a:gd name="connsiteY618" fmla="*/ 4009041 h 5667340"/>
                  <a:gd name="connsiteX619" fmla="*/ 1116009 w 2837633"/>
                  <a:gd name="connsiteY619" fmla="*/ 4146963 h 5667340"/>
                  <a:gd name="connsiteX620" fmla="*/ 1155728 w 2837633"/>
                  <a:gd name="connsiteY620" fmla="*/ 4407281 h 5667340"/>
                  <a:gd name="connsiteX621" fmla="*/ 1178398 w 2837633"/>
                  <a:gd name="connsiteY621" fmla="*/ 4562158 h 5667340"/>
                  <a:gd name="connsiteX622" fmla="*/ 1180874 w 2837633"/>
                  <a:gd name="connsiteY622" fmla="*/ 4572635 h 5667340"/>
                  <a:gd name="connsiteX623" fmla="*/ 1183637 w 2837633"/>
                  <a:gd name="connsiteY623" fmla="*/ 4570444 h 5667340"/>
                  <a:gd name="connsiteX624" fmla="*/ 1195924 w 2837633"/>
                  <a:gd name="connsiteY624" fmla="*/ 4481386 h 5667340"/>
                  <a:gd name="connsiteX625" fmla="*/ 1193447 w 2837633"/>
                  <a:gd name="connsiteY625" fmla="*/ 4438333 h 5667340"/>
                  <a:gd name="connsiteX626" fmla="*/ 1186304 w 2837633"/>
                  <a:gd name="connsiteY626" fmla="*/ 4406424 h 5667340"/>
                  <a:gd name="connsiteX627" fmla="*/ 1152776 w 2837633"/>
                  <a:gd name="connsiteY627" fmla="*/ 4223449 h 5667340"/>
                  <a:gd name="connsiteX628" fmla="*/ 1102865 w 2837633"/>
                  <a:gd name="connsiteY628" fmla="*/ 3903409 h 5667340"/>
                  <a:gd name="connsiteX629" fmla="*/ 1095054 w 2837633"/>
                  <a:gd name="connsiteY629" fmla="*/ 3762724 h 5667340"/>
                  <a:gd name="connsiteX630" fmla="*/ 1094006 w 2837633"/>
                  <a:gd name="connsiteY630" fmla="*/ 3687477 h 5667340"/>
                  <a:gd name="connsiteX631" fmla="*/ 1127439 w 2837633"/>
                  <a:gd name="connsiteY631" fmla="*/ 3630613 h 5667340"/>
                  <a:gd name="connsiteX632" fmla="*/ 1226023 w 2837633"/>
                  <a:gd name="connsiteY632" fmla="*/ 3596037 h 5667340"/>
                  <a:gd name="connsiteX633" fmla="*/ 1280792 w 2837633"/>
                  <a:gd name="connsiteY633" fmla="*/ 3559270 h 5667340"/>
                  <a:gd name="connsiteX634" fmla="*/ 1343847 w 2837633"/>
                  <a:gd name="connsiteY634" fmla="*/ 3477546 h 5667340"/>
                  <a:gd name="connsiteX635" fmla="*/ 1356325 w 2837633"/>
                  <a:gd name="connsiteY635" fmla="*/ 3423539 h 5667340"/>
                  <a:gd name="connsiteX636" fmla="*/ 1216307 w 2837633"/>
                  <a:gd name="connsiteY636" fmla="*/ 3464877 h 5667340"/>
                  <a:gd name="connsiteX637" fmla="*/ 1206878 w 2837633"/>
                  <a:gd name="connsiteY637" fmla="*/ 3472498 h 5667340"/>
                  <a:gd name="connsiteX638" fmla="*/ 1174302 w 2837633"/>
                  <a:gd name="connsiteY638" fmla="*/ 3544221 h 5667340"/>
                  <a:gd name="connsiteX639" fmla="*/ 1174683 w 2837633"/>
                  <a:gd name="connsiteY639" fmla="*/ 3543840 h 5667340"/>
                  <a:gd name="connsiteX640" fmla="*/ 1170968 w 2837633"/>
                  <a:gd name="connsiteY640" fmla="*/ 3532219 h 5667340"/>
                  <a:gd name="connsiteX641" fmla="*/ 1445193 w 2837633"/>
                  <a:gd name="connsiteY641" fmla="*/ 2754027 h 5667340"/>
                  <a:gd name="connsiteX642" fmla="*/ 1474530 w 2837633"/>
                  <a:gd name="connsiteY642" fmla="*/ 2825274 h 5667340"/>
                  <a:gd name="connsiteX643" fmla="*/ 1439954 w 2837633"/>
                  <a:gd name="connsiteY643" fmla="*/ 2891282 h 5667340"/>
                  <a:gd name="connsiteX644" fmla="*/ 1339751 w 2837633"/>
                  <a:gd name="connsiteY644" fmla="*/ 2882043 h 5667340"/>
                  <a:gd name="connsiteX645" fmla="*/ 1276696 w 2837633"/>
                  <a:gd name="connsiteY645" fmla="*/ 2852706 h 5667340"/>
                  <a:gd name="connsiteX646" fmla="*/ 1274791 w 2837633"/>
                  <a:gd name="connsiteY646" fmla="*/ 2856516 h 5667340"/>
                  <a:gd name="connsiteX647" fmla="*/ 1305176 w 2837633"/>
                  <a:gd name="connsiteY647" fmla="*/ 2894235 h 5667340"/>
                  <a:gd name="connsiteX648" fmla="*/ 1351943 w 2837633"/>
                  <a:gd name="connsiteY648" fmla="*/ 2978626 h 5667340"/>
                  <a:gd name="connsiteX649" fmla="*/ 1310414 w 2837633"/>
                  <a:gd name="connsiteY649" fmla="*/ 3076639 h 5667340"/>
                  <a:gd name="connsiteX650" fmla="*/ 1232500 w 2837633"/>
                  <a:gd name="connsiteY650" fmla="*/ 3063208 h 5667340"/>
                  <a:gd name="connsiteX651" fmla="*/ 1212688 w 2837633"/>
                  <a:gd name="connsiteY651" fmla="*/ 3055969 h 5667340"/>
                  <a:gd name="connsiteX652" fmla="*/ 1212688 w 2837633"/>
                  <a:gd name="connsiteY652" fmla="*/ 3326765 h 5667340"/>
                  <a:gd name="connsiteX653" fmla="*/ 1219832 w 2837633"/>
                  <a:gd name="connsiteY653" fmla="*/ 3318859 h 5667340"/>
                  <a:gd name="connsiteX654" fmla="*/ 1417761 w 2837633"/>
                  <a:gd name="connsiteY654" fmla="*/ 3172555 h 5667340"/>
                  <a:gd name="connsiteX655" fmla="*/ 1443479 w 2837633"/>
                  <a:gd name="connsiteY655" fmla="*/ 3192177 h 5667340"/>
                  <a:gd name="connsiteX656" fmla="*/ 1443860 w 2837633"/>
                  <a:gd name="connsiteY656" fmla="*/ 3250756 h 5667340"/>
                  <a:gd name="connsiteX657" fmla="*/ 1375851 w 2837633"/>
                  <a:gd name="connsiteY657" fmla="*/ 3389059 h 5667340"/>
                  <a:gd name="connsiteX658" fmla="*/ 1361849 w 2837633"/>
                  <a:gd name="connsiteY658" fmla="*/ 3405060 h 5667340"/>
                  <a:gd name="connsiteX659" fmla="*/ 1370803 w 2837633"/>
                  <a:gd name="connsiteY659" fmla="*/ 3443542 h 5667340"/>
                  <a:gd name="connsiteX660" fmla="*/ 1345085 w 2837633"/>
                  <a:gd name="connsiteY660" fmla="*/ 3503835 h 5667340"/>
                  <a:gd name="connsiteX661" fmla="*/ 1276410 w 2837633"/>
                  <a:gd name="connsiteY661" fmla="*/ 3589274 h 5667340"/>
                  <a:gd name="connsiteX662" fmla="*/ 1230214 w 2837633"/>
                  <a:gd name="connsiteY662" fmla="*/ 3616134 h 5667340"/>
                  <a:gd name="connsiteX663" fmla="*/ 1218974 w 2837633"/>
                  <a:gd name="connsiteY663" fmla="*/ 3636899 h 5667340"/>
                  <a:gd name="connsiteX664" fmla="*/ 1230119 w 2837633"/>
                  <a:gd name="connsiteY664" fmla="*/ 4052951 h 5667340"/>
                  <a:gd name="connsiteX665" fmla="*/ 1238691 w 2837633"/>
                  <a:gd name="connsiteY665" fmla="*/ 4298506 h 5667340"/>
                  <a:gd name="connsiteX666" fmla="*/ 1242120 w 2837633"/>
                  <a:gd name="connsiteY666" fmla="*/ 4312031 h 5667340"/>
                  <a:gd name="connsiteX667" fmla="*/ 1246787 w 2837633"/>
                  <a:gd name="connsiteY667" fmla="*/ 4297077 h 5667340"/>
                  <a:gd name="connsiteX668" fmla="*/ 1296127 w 2837633"/>
                  <a:gd name="connsiteY668" fmla="*/ 4069143 h 5667340"/>
                  <a:gd name="connsiteX669" fmla="*/ 1427000 w 2837633"/>
                  <a:gd name="connsiteY669" fmla="*/ 3509645 h 5667340"/>
                  <a:gd name="connsiteX670" fmla="*/ 1585877 w 2837633"/>
                  <a:gd name="connsiteY670" fmla="*/ 2963196 h 5667340"/>
                  <a:gd name="connsiteX671" fmla="*/ 1585496 w 2837633"/>
                  <a:gd name="connsiteY671" fmla="*/ 2831560 h 5667340"/>
                  <a:gd name="connsiteX672" fmla="*/ 1514535 w 2837633"/>
                  <a:gd name="connsiteY672" fmla="*/ 2694972 h 5667340"/>
                  <a:gd name="connsiteX673" fmla="*/ 1504724 w 2837633"/>
                  <a:gd name="connsiteY673" fmla="*/ 2690400 h 5667340"/>
                  <a:gd name="connsiteX674" fmla="*/ 1396425 w 2837633"/>
                  <a:gd name="connsiteY674" fmla="*/ 2686494 h 5667340"/>
                  <a:gd name="connsiteX675" fmla="*/ 1386900 w 2837633"/>
                  <a:gd name="connsiteY675" fmla="*/ 2686399 h 5667340"/>
                  <a:gd name="connsiteX676" fmla="*/ 1445193 w 2837633"/>
                  <a:gd name="connsiteY676" fmla="*/ 2754027 h 5667340"/>
                  <a:gd name="connsiteX677" fmla="*/ 1073623 w 2837633"/>
                  <a:gd name="connsiteY677" fmla="*/ 4817428 h 5667340"/>
                  <a:gd name="connsiteX678" fmla="*/ 972277 w 2837633"/>
                  <a:gd name="connsiteY678" fmla="*/ 4638358 h 5667340"/>
                  <a:gd name="connsiteX679" fmla="*/ 866359 w 2837633"/>
                  <a:gd name="connsiteY679" fmla="*/ 4437571 h 5667340"/>
                  <a:gd name="connsiteX680" fmla="*/ 775014 w 2837633"/>
                  <a:gd name="connsiteY680" fmla="*/ 4242308 h 5667340"/>
                  <a:gd name="connsiteX681" fmla="*/ 611375 w 2837633"/>
                  <a:gd name="connsiteY681" fmla="*/ 4007707 h 5667340"/>
                  <a:gd name="connsiteX682" fmla="*/ 504314 w 2837633"/>
                  <a:gd name="connsiteY682" fmla="*/ 3919982 h 5667340"/>
                  <a:gd name="connsiteX683" fmla="*/ 366582 w 2837633"/>
                  <a:gd name="connsiteY683" fmla="*/ 3817684 h 5667340"/>
                  <a:gd name="connsiteX684" fmla="*/ 357438 w 2837633"/>
                  <a:gd name="connsiteY684" fmla="*/ 3812921 h 5667340"/>
                  <a:gd name="connsiteX685" fmla="*/ 413350 w 2837633"/>
                  <a:gd name="connsiteY685" fmla="*/ 3895217 h 5667340"/>
                  <a:gd name="connsiteX686" fmla="*/ 509648 w 2837633"/>
                  <a:gd name="connsiteY686" fmla="*/ 4055523 h 5667340"/>
                  <a:gd name="connsiteX687" fmla="*/ 625567 w 2837633"/>
                  <a:gd name="connsiteY687" fmla="*/ 4224782 h 5667340"/>
                  <a:gd name="connsiteX688" fmla="*/ 630710 w 2837633"/>
                  <a:gd name="connsiteY688" fmla="*/ 4228307 h 5667340"/>
                  <a:gd name="connsiteX689" fmla="*/ 593658 w 2837633"/>
                  <a:gd name="connsiteY689" fmla="*/ 4009041 h 5667340"/>
                  <a:gd name="connsiteX690" fmla="*/ 626996 w 2837633"/>
                  <a:gd name="connsiteY690" fmla="*/ 4105243 h 5667340"/>
                  <a:gd name="connsiteX691" fmla="*/ 638902 w 2837633"/>
                  <a:gd name="connsiteY691" fmla="*/ 4228021 h 5667340"/>
                  <a:gd name="connsiteX692" fmla="*/ 647665 w 2837633"/>
                  <a:gd name="connsiteY692" fmla="*/ 4252881 h 5667340"/>
                  <a:gd name="connsiteX693" fmla="*/ 741391 w 2837633"/>
                  <a:gd name="connsiteY693" fmla="*/ 4366991 h 5667340"/>
                  <a:gd name="connsiteX694" fmla="*/ 850071 w 2837633"/>
                  <a:gd name="connsiteY694" fmla="*/ 4540631 h 5667340"/>
                  <a:gd name="connsiteX695" fmla="*/ 864930 w 2837633"/>
                  <a:gd name="connsiteY695" fmla="*/ 4562253 h 5667340"/>
                  <a:gd name="connsiteX696" fmla="*/ 858834 w 2837633"/>
                  <a:gd name="connsiteY696" fmla="*/ 4513390 h 5667340"/>
                  <a:gd name="connsiteX697" fmla="*/ 848738 w 2837633"/>
                  <a:gd name="connsiteY697" fmla="*/ 4461955 h 5667340"/>
                  <a:gd name="connsiteX698" fmla="*/ 838451 w 2837633"/>
                  <a:gd name="connsiteY698" fmla="*/ 4411663 h 5667340"/>
                  <a:gd name="connsiteX699" fmla="*/ 844737 w 2837633"/>
                  <a:gd name="connsiteY699" fmla="*/ 4426808 h 5667340"/>
                  <a:gd name="connsiteX700" fmla="*/ 873407 w 2837633"/>
                  <a:gd name="connsiteY700" fmla="*/ 4574540 h 5667340"/>
                  <a:gd name="connsiteX701" fmla="*/ 881694 w 2837633"/>
                  <a:gd name="connsiteY701" fmla="*/ 4600353 h 5667340"/>
                  <a:gd name="connsiteX702" fmla="*/ 936749 w 2837633"/>
                  <a:gd name="connsiteY702" fmla="*/ 4696936 h 5667340"/>
                  <a:gd name="connsiteX703" fmla="*/ 937415 w 2837633"/>
                  <a:gd name="connsiteY703" fmla="*/ 4702270 h 5667340"/>
                  <a:gd name="connsiteX704" fmla="*/ 820925 w 2837633"/>
                  <a:gd name="connsiteY704" fmla="*/ 4645978 h 5667340"/>
                  <a:gd name="connsiteX705" fmla="*/ 792445 w 2837633"/>
                  <a:gd name="connsiteY705" fmla="*/ 4624642 h 5667340"/>
                  <a:gd name="connsiteX706" fmla="*/ 913031 w 2837633"/>
                  <a:gd name="connsiteY706" fmla="*/ 4681887 h 5667340"/>
                  <a:gd name="connsiteX707" fmla="*/ 915508 w 2837633"/>
                  <a:gd name="connsiteY707" fmla="*/ 4677124 h 5667340"/>
                  <a:gd name="connsiteX708" fmla="*/ 886457 w 2837633"/>
                  <a:gd name="connsiteY708" fmla="*/ 4628071 h 5667340"/>
                  <a:gd name="connsiteX709" fmla="*/ 812733 w 2837633"/>
                  <a:gd name="connsiteY709" fmla="*/ 4492816 h 5667340"/>
                  <a:gd name="connsiteX710" fmla="*/ 808542 w 2837633"/>
                  <a:gd name="connsiteY710" fmla="*/ 4484719 h 5667340"/>
                  <a:gd name="connsiteX711" fmla="*/ 756345 w 2837633"/>
                  <a:gd name="connsiteY711" fmla="*/ 4445572 h 5667340"/>
                  <a:gd name="connsiteX712" fmla="*/ 554034 w 2837633"/>
                  <a:gd name="connsiteY712" fmla="*/ 4353655 h 5667340"/>
                  <a:gd name="connsiteX713" fmla="*/ 546509 w 2837633"/>
                  <a:gd name="connsiteY713" fmla="*/ 4345750 h 5667340"/>
                  <a:gd name="connsiteX714" fmla="*/ 657476 w 2837633"/>
                  <a:gd name="connsiteY714" fmla="*/ 4408424 h 5667340"/>
                  <a:gd name="connsiteX715" fmla="*/ 777014 w 2837633"/>
                  <a:gd name="connsiteY715" fmla="*/ 4438333 h 5667340"/>
                  <a:gd name="connsiteX716" fmla="*/ 765680 w 2837633"/>
                  <a:gd name="connsiteY716" fmla="*/ 4422426 h 5667340"/>
                  <a:gd name="connsiteX717" fmla="*/ 604136 w 2837633"/>
                  <a:gd name="connsiteY717" fmla="*/ 4222972 h 5667340"/>
                  <a:gd name="connsiteX718" fmla="*/ 550224 w 2837633"/>
                  <a:gd name="connsiteY718" fmla="*/ 4149820 h 5667340"/>
                  <a:gd name="connsiteX719" fmla="*/ 534508 w 2837633"/>
                  <a:gd name="connsiteY719" fmla="*/ 4138009 h 5667340"/>
                  <a:gd name="connsiteX720" fmla="*/ 406778 w 2837633"/>
                  <a:gd name="connsiteY720" fmla="*/ 4043902 h 5667340"/>
                  <a:gd name="connsiteX721" fmla="*/ 536127 w 2837633"/>
                  <a:gd name="connsiteY721" fmla="*/ 4129056 h 5667340"/>
                  <a:gd name="connsiteX722" fmla="*/ 498980 w 2837633"/>
                  <a:gd name="connsiteY722" fmla="*/ 4069143 h 5667340"/>
                  <a:gd name="connsiteX723" fmla="*/ 361534 w 2837633"/>
                  <a:gd name="connsiteY723" fmla="*/ 3845306 h 5667340"/>
                  <a:gd name="connsiteX724" fmla="*/ 290096 w 2837633"/>
                  <a:gd name="connsiteY724" fmla="*/ 3773297 h 5667340"/>
                  <a:gd name="connsiteX725" fmla="*/ 282191 w 2837633"/>
                  <a:gd name="connsiteY725" fmla="*/ 3769773 h 5667340"/>
                  <a:gd name="connsiteX726" fmla="*/ 289049 w 2837633"/>
                  <a:gd name="connsiteY726" fmla="*/ 3784441 h 5667340"/>
                  <a:gd name="connsiteX727" fmla="*/ 369059 w 2837633"/>
                  <a:gd name="connsiteY727" fmla="*/ 3977227 h 5667340"/>
                  <a:gd name="connsiteX728" fmla="*/ 465452 w 2837633"/>
                  <a:gd name="connsiteY728" fmla="*/ 4230307 h 5667340"/>
                  <a:gd name="connsiteX729" fmla="*/ 620614 w 2837633"/>
                  <a:gd name="connsiteY729" fmla="*/ 4490816 h 5667340"/>
                  <a:gd name="connsiteX730" fmla="*/ 739010 w 2837633"/>
                  <a:gd name="connsiteY730" fmla="*/ 4602163 h 5667340"/>
                  <a:gd name="connsiteX731" fmla="*/ 849976 w 2837633"/>
                  <a:gd name="connsiteY731" fmla="*/ 4707604 h 5667340"/>
                  <a:gd name="connsiteX732" fmla="*/ 871883 w 2837633"/>
                  <a:gd name="connsiteY732" fmla="*/ 4722940 h 5667340"/>
                  <a:gd name="connsiteX733" fmla="*/ 1091530 w 2837633"/>
                  <a:gd name="connsiteY733" fmla="*/ 4900676 h 5667340"/>
                  <a:gd name="connsiteX734" fmla="*/ 1094864 w 2837633"/>
                  <a:gd name="connsiteY734" fmla="*/ 4909439 h 5667340"/>
                  <a:gd name="connsiteX735" fmla="*/ 1073623 w 2837633"/>
                  <a:gd name="connsiteY735" fmla="*/ 4817428 h 5667340"/>
                  <a:gd name="connsiteX736" fmla="*/ 1531204 w 2837633"/>
                  <a:gd name="connsiteY736" fmla="*/ 4804188 h 5667340"/>
                  <a:gd name="connsiteX737" fmla="*/ 1567685 w 2837633"/>
                  <a:gd name="connsiteY737" fmla="*/ 4764278 h 5667340"/>
                  <a:gd name="connsiteX738" fmla="*/ 1615976 w 2837633"/>
                  <a:gd name="connsiteY738" fmla="*/ 4656360 h 5667340"/>
                  <a:gd name="connsiteX739" fmla="*/ 1630264 w 2837633"/>
                  <a:gd name="connsiteY739" fmla="*/ 4643882 h 5667340"/>
                  <a:gd name="connsiteX740" fmla="*/ 1574066 w 2837633"/>
                  <a:gd name="connsiteY740" fmla="*/ 4762087 h 5667340"/>
                  <a:gd name="connsiteX741" fmla="*/ 1576733 w 2837633"/>
                  <a:gd name="connsiteY741" fmla="*/ 4762754 h 5667340"/>
                  <a:gd name="connsiteX742" fmla="*/ 1760661 w 2837633"/>
                  <a:gd name="connsiteY742" fmla="*/ 4648835 h 5667340"/>
                  <a:gd name="connsiteX743" fmla="*/ 1849434 w 2837633"/>
                  <a:gd name="connsiteY743" fmla="*/ 4584541 h 5667340"/>
                  <a:gd name="connsiteX744" fmla="*/ 1957829 w 2837633"/>
                  <a:gd name="connsiteY744" fmla="*/ 4485672 h 5667340"/>
                  <a:gd name="connsiteX745" fmla="*/ 1970687 w 2837633"/>
                  <a:gd name="connsiteY745" fmla="*/ 4478814 h 5667340"/>
                  <a:gd name="connsiteX746" fmla="*/ 1976021 w 2837633"/>
                  <a:gd name="connsiteY746" fmla="*/ 4477576 h 5667340"/>
                  <a:gd name="connsiteX747" fmla="*/ 1900774 w 2837633"/>
                  <a:gd name="connsiteY747" fmla="*/ 4539869 h 5667340"/>
                  <a:gd name="connsiteX748" fmla="*/ 1830956 w 2837633"/>
                  <a:gd name="connsiteY748" fmla="*/ 4611688 h 5667340"/>
                  <a:gd name="connsiteX749" fmla="*/ 1833623 w 2837633"/>
                  <a:gd name="connsiteY749" fmla="*/ 4617117 h 5667340"/>
                  <a:gd name="connsiteX750" fmla="*/ 1949447 w 2837633"/>
                  <a:gd name="connsiteY750" fmla="*/ 4576159 h 5667340"/>
                  <a:gd name="connsiteX751" fmla="*/ 2065556 w 2837633"/>
                  <a:gd name="connsiteY751" fmla="*/ 4530725 h 5667340"/>
                  <a:gd name="connsiteX752" fmla="*/ 2176046 w 2837633"/>
                  <a:gd name="connsiteY752" fmla="*/ 4473861 h 5667340"/>
                  <a:gd name="connsiteX753" fmla="*/ 2177951 w 2837633"/>
                  <a:gd name="connsiteY753" fmla="*/ 4479100 h 5667340"/>
                  <a:gd name="connsiteX754" fmla="*/ 2172427 w 2837633"/>
                  <a:gd name="connsiteY754" fmla="*/ 4484243 h 5667340"/>
                  <a:gd name="connsiteX755" fmla="*/ 1929635 w 2837633"/>
                  <a:gd name="connsiteY755" fmla="*/ 4598829 h 5667340"/>
                  <a:gd name="connsiteX756" fmla="*/ 1782569 w 2837633"/>
                  <a:gd name="connsiteY756" fmla="*/ 4654455 h 5667340"/>
                  <a:gd name="connsiteX757" fmla="*/ 1772282 w 2837633"/>
                  <a:gd name="connsiteY757" fmla="*/ 4659884 h 5667340"/>
                  <a:gd name="connsiteX758" fmla="*/ 1772186 w 2837633"/>
                  <a:gd name="connsiteY758" fmla="*/ 4664551 h 5667340"/>
                  <a:gd name="connsiteX759" fmla="*/ 1849720 w 2837633"/>
                  <a:gd name="connsiteY759" fmla="*/ 4674458 h 5667340"/>
                  <a:gd name="connsiteX760" fmla="*/ 1928968 w 2837633"/>
                  <a:gd name="connsiteY760" fmla="*/ 4673981 h 5667340"/>
                  <a:gd name="connsiteX761" fmla="*/ 2008025 w 2837633"/>
                  <a:gd name="connsiteY761" fmla="*/ 4662932 h 5667340"/>
                  <a:gd name="connsiteX762" fmla="*/ 1992309 w 2837633"/>
                  <a:gd name="connsiteY762" fmla="*/ 4669790 h 5667340"/>
                  <a:gd name="connsiteX763" fmla="*/ 1772472 w 2837633"/>
                  <a:gd name="connsiteY763" fmla="*/ 4671124 h 5667340"/>
                  <a:gd name="connsiteX764" fmla="*/ 1741802 w 2837633"/>
                  <a:gd name="connsiteY764" fmla="*/ 4673410 h 5667340"/>
                  <a:gd name="connsiteX765" fmla="*/ 1600451 w 2837633"/>
                  <a:gd name="connsiteY765" fmla="*/ 4759135 h 5667340"/>
                  <a:gd name="connsiteX766" fmla="*/ 1567494 w 2837633"/>
                  <a:gd name="connsiteY766" fmla="*/ 4792567 h 5667340"/>
                  <a:gd name="connsiteX767" fmla="*/ 1574638 w 2837633"/>
                  <a:gd name="connsiteY767" fmla="*/ 4793520 h 5667340"/>
                  <a:gd name="connsiteX768" fmla="*/ 1813715 w 2837633"/>
                  <a:gd name="connsiteY768" fmla="*/ 4811332 h 5667340"/>
                  <a:gd name="connsiteX769" fmla="*/ 1836956 w 2837633"/>
                  <a:gd name="connsiteY769" fmla="*/ 4810951 h 5667340"/>
                  <a:gd name="connsiteX770" fmla="*/ 2047459 w 2837633"/>
                  <a:gd name="connsiteY770" fmla="*/ 4662266 h 5667340"/>
                  <a:gd name="connsiteX771" fmla="*/ 2282917 w 2837633"/>
                  <a:gd name="connsiteY771" fmla="*/ 4440142 h 5667340"/>
                  <a:gd name="connsiteX772" fmla="*/ 2291870 w 2837633"/>
                  <a:gd name="connsiteY772" fmla="*/ 4431094 h 5667340"/>
                  <a:gd name="connsiteX773" fmla="*/ 2258342 w 2837633"/>
                  <a:gd name="connsiteY773" fmla="*/ 4431284 h 5667340"/>
                  <a:gd name="connsiteX774" fmla="*/ 2064699 w 2837633"/>
                  <a:gd name="connsiteY774" fmla="*/ 4455668 h 5667340"/>
                  <a:gd name="connsiteX775" fmla="*/ 1895535 w 2837633"/>
                  <a:gd name="connsiteY775" fmla="*/ 4479766 h 5667340"/>
                  <a:gd name="connsiteX776" fmla="*/ 1730943 w 2837633"/>
                  <a:gd name="connsiteY776" fmla="*/ 4544346 h 5667340"/>
                  <a:gd name="connsiteX777" fmla="*/ 1586639 w 2837633"/>
                  <a:gd name="connsiteY777" fmla="*/ 4615212 h 5667340"/>
                  <a:gd name="connsiteX778" fmla="*/ 1448813 w 2837633"/>
                  <a:gd name="connsiteY778" fmla="*/ 4706747 h 5667340"/>
                  <a:gd name="connsiteX779" fmla="*/ 1417571 w 2837633"/>
                  <a:gd name="connsiteY779" fmla="*/ 4746657 h 5667340"/>
                  <a:gd name="connsiteX780" fmla="*/ 1320797 w 2837633"/>
                  <a:gd name="connsiteY780" fmla="*/ 4870101 h 5667340"/>
                  <a:gd name="connsiteX781" fmla="*/ 1319463 w 2837633"/>
                  <a:gd name="connsiteY781" fmla="*/ 4872387 h 5667340"/>
                  <a:gd name="connsiteX782" fmla="*/ 1531204 w 2837633"/>
                  <a:gd name="connsiteY782" fmla="*/ 4804188 h 5667340"/>
                  <a:gd name="connsiteX783" fmla="*/ 1762757 w 2837633"/>
                  <a:gd name="connsiteY783" fmla="*/ 3984371 h 5667340"/>
                  <a:gd name="connsiteX784" fmla="*/ 1771520 w 2837633"/>
                  <a:gd name="connsiteY784" fmla="*/ 3981609 h 5667340"/>
                  <a:gd name="connsiteX785" fmla="*/ 1600546 w 2837633"/>
                  <a:gd name="connsiteY785" fmla="*/ 4206208 h 5667340"/>
                  <a:gd name="connsiteX786" fmla="*/ 1738468 w 2837633"/>
                  <a:gd name="connsiteY786" fmla="*/ 4134580 h 5667340"/>
                  <a:gd name="connsiteX787" fmla="*/ 1671888 w 2837633"/>
                  <a:gd name="connsiteY787" fmla="*/ 4190873 h 5667340"/>
                  <a:gd name="connsiteX788" fmla="*/ 1604737 w 2837633"/>
                  <a:gd name="connsiteY788" fmla="*/ 4217162 h 5667340"/>
                  <a:gd name="connsiteX789" fmla="*/ 1584544 w 2837633"/>
                  <a:gd name="connsiteY789" fmla="*/ 4234117 h 5667340"/>
                  <a:gd name="connsiteX790" fmla="*/ 1480626 w 2837633"/>
                  <a:gd name="connsiteY790" fmla="*/ 4419187 h 5667340"/>
                  <a:gd name="connsiteX791" fmla="*/ 1376327 w 2837633"/>
                  <a:gd name="connsiteY791" fmla="*/ 4613974 h 5667340"/>
                  <a:gd name="connsiteX792" fmla="*/ 1478626 w 2837633"/>
                  <a:gd name="connsiteY792" fmla="*/ 4559300 h 5667340"/>
                  <a:gd name="connsiteX793" fmla="*/ 1566446 w 2837633"/>
                  <a:gd name="connsiteY793" fmla="*/ 4471861 h 5667340"/>
                  <a:gd name="connsiteX794" fmla="*/ 1568732 w 2837633"/>
                  <a:gd name="connsiteY794" fmla="*/ 4475194 h 5667340"/>
                  <a:gd name="connsiteX795" fmla="*/ 1503010 w 2837633"/>
                  <a:gd name="connsiteY795" fmla="*/ 4547203 h 5667340"/>
                  <a:gd name="connsiteX796" fmla="*/ 1392234 w 2837633"/>
                  <a:gd name="connsiteY796" fmla="*/ 4614641 h 5667340"/>
                  <a:gd name="connsiteX797" fmla="*/ 1354229 w 2837633"/>
                  <a:gd name="connsiteY797" fmla="*/ 4648740 h 5667340"/>
                  <a:gd name="connsiteX798" fmla="*/ 1278696 w 2837633"/>
                  <a:gd name="connsiteY798" fmla="*/ 4782280 h 5667340"/>
                  <a:gd name="connsiteX799" fmla="*/ 1238120 w 2837633"/>
                  <a:gd name="connsiteY799" fmla="*/ 4883626 h 5667340"/>
                  <a:gd name="connsiteX800" fmla="*/ 1241358 w 2837633"/>
                  <a:gd name="connsiteY800" fmla="*/ 4887341 h 5667340"/>
                  <a:gd name="connsiteX801" fmla="*/ 1253169 w 2837633"/>
                  <a:gd name="connsiteY801" fmla="*/ 4881150 h 5667340"/>
                  <a:gd name="connsiteX802" fmla="*/ 1290126 w 2837633"/>
                  <a:gd name="connsiteY802" fmla="*/ 4869149 h 5667340"/>
                  <a:gd name="connsiteX803" fmla="*/ 1308795 w 2837633"/>
                  <a:gd name="connsiteY803" fmla="*/ 4859719 h 5667340"/>
                  <a:gd name="connsiteX804" fmla="*/ 1420428 w 2837633"/>
                  <a:gd name="connsiteY804" fmla="*/ 4711700 h 5667340"/>
                  <a:gd name="connsiteX805" fmla="*/ 1571399 w 2837633"/>
                  <a:gd name="connsiteY805" fmla="*/ 4506151 h 5667340"/>
                  <a:gd name="connsiteX806" fmla="*/ 1730372 w 2837633"/>
                  <a:gd name="connsiteY806" fmla="*/ 4238689 h 5667340"/>
                  <a:gd name="connsiteX807" fmla="*/ 1816478 w 2837633"/>
                  <a:gd name="connsiteY807" fmla="*/ 4041426 h 5667340"/>
                  <a:gd name="connsiteX808" fmla="*/ 1883057 w 2837633"/>
                  <a:gd name="connsiteY808" fmla="*/ 3889502 h 5667340"/>
                  <a:gd name="connsiteX809" fmla="*/ 1900107 w 2837633"/>
                  <a:gd name="connsiteY809" fmla="*/ 3838829 h 5667340"/>
                  <a:gd name="connsiteX810" fmla="*/ 1896869 w 2837633"/>
                  <a:gd name="connsiteY810" fmla="*/ 3837876 h 5667340"/>
                  <a:gd name="connsiteX811" fmla="*/ 1808667 w 2837633"/>
                  <a:gd name="connsiteY811" fmla="*/ 3884740 h 5667340"/>
                  <a:gd name="connsiteX812" fmla="*/ 1553111 w 2837633"/>
                  <a:gd name="connsiteY812" fmla="*/ 4085812 h 5667340"/>
                  <a:gd name="connsiteX813" fmla="*/ 1542253 w 2837633"/>
                  <a:gd name="connsiteY813" fmla="*/ 4103529 h 5667340"/>
                  <a:gd name="connsiteX814" fmla="*/ 1492056 w 2837633"/>
                  <a:gd name="connsiteY814" fmla="*/ 4336320 h 5667340"/>
                  <a:gd name="connsiteX815" fmla="*/ 1492056 w 2837633"/>
                  <a:gd name="connsiteY815" fmla="*/ 4362514 h 5667340"/>
                  <a:gd name="connsiteX816" fmla="*/ 1762757 w 2837633"/>
                  <a:gd name="connsiteY816" fmla="*/ 3984371 h 5667340"/>
                  <a:gd name="connsiteX817" fmla="*/ 1999643 w 2837633"/>
                  <a:gd name="connsiteY817" fmla="*/ 4907820 h 5667340"/>
                  <a:gd name="connsiteX818" fmla="*/ 1861150 w 2837633"/>
                  <a:gd name="connsiteY818" fmla="*/ 4858099 h 5667340"/>
                  <a:gd name="connsiteX819" fmla="*/ 1735610 w 2837633"/>
                  <a:gd name="connsiteY819" fmla="*/ 4810951 h 5667340"/>
                  <a:gd name="connsiteX820" fmla="*/ 1559017 w 2837633"/>
                  <a:gd name="connsiteY820" fmla="*/ 4819904 h 5667340"/>
                  <a:gd name="connsiteX821" fmla="*/ 1486913 w 2837633"/>
                  <a:gd name="connsiteY821" fmla="*/ 4832953 h 5667340"/>
                  <a:gd name="connsiteX822" fmla="*/ 1354896 w 2837633"/>
                  <a:gd name="connsiteY822" fmla="*/ 4872006 h 5667340"/>
                  <a:gd name="connsiteX823" fmla="*/ 1333560 w 2837633"/>
                  <a:gd name="connsiteY823" fmla="*/ 4883626 h 5667340"/>
                  <a:gd name="connsiteX824" fmla="*/ 1357944 w 2837633"/>
                  <a:gd name="connsiteY824" fmla="*/ 4968208 h 5667340"/>
                  <a:gd name="connsiteX825" fmla="*/ 1402426 w 2837633"/>
                  <a:gd name="connsiteY825" fmla="*/ 4961160 h 5667340"/>
                  <a:gd name="connsiteX826" fmla="*/ 1582353 w 2837633"/>
                  <a:gd name="connsiteY826" fmla="*/ 4948587 h 5667340"/>
                  <a:gd name="connsiteX827" fmla="*/ 1664268 w 2837633"/>
                  <a:gd name="connsiteY827" fmla="*/ 4948206 h 5667340"/>
                  <a:gd name="connsiteX828" fmla="*/ 1688652 w 2837633"/>
                  <a:gd name="connsiteY828" fmla="*/ 4937919 h 5667340"/>
                  <a:gd name="connsiteX829" fmla="*/ 1813715 w 2837633"/>
                  <a:gd name="connsiteY829" fmla="*/ 4855528 h 5667340"/>
                  <a:gd name="connsiteX830" fmla="*/ 1828574 w 2837633"/>
                  <a:gd name="connsiteY830" fmla="*/ 4855242 h 5667340"/>
                  <a:gd name="connsiteX831" fmla="*/ 1697510 w 2837633"/>
                  <a:gd name="connsiteY831" fmla="*/ 4946587 h 5667340"/>
                  <a:gd name="connsiteX832" fmla="*/ 1928396 w 2837633"/>
                  <a:gd name="connsiteY832" fmla="*/ 4936680 h 5667340"/>
                  <a:gd name="connsiteX833" fmla="*/ 1742278 w 2837633"/>
                  <a:gd name="connsiteY833" fmla="*/ 4960208 h 5667340"/>
                  <a:gd name="connsiteX834" fmla="*/ 1553492 w 2837633"/>
                  <a:gd name="connsiteY834" fmla="*/ 4968590 h 5667340"/>
                  <a:gd name="connsiteX835" fmla="*/ 1696463 w 2837633"/>
                  <a:gd name="connsiteY835" fmla="*/ 5051076 h 5667340"/>
                  <a:gd name="connsiteX836" fmla="*/ 1695605 w 2837633"/>
                  <a:gd name="connsiteY836" fmla="*/ 5055553 h 5667340"/>
                  <a:gd name="connsiteX837" fmla="*/ 1666745 w 2837633"/>
                  <a:gd name="connsiteY837" fmla="*/ 5049552 h 5667340"/>
                  <a:gd name="connsiteX838" fmla="*/ 1547587 w 2837633"/>
                  <a:gd name="connsiteY838" fmla="*/ 4972495 h 5667340"/>
                  <a:gd name="connsiteX839" fmla="*/ 1527489 w 2837633"/>
                  <a:gd name="connsiteY839" fmla="*/ 4966780 h 5667340"/>
                  <a:gd name="connsiteX840" fmla="*/ 1396330 w 2837633"/>
                  <a:gd name="connsiteY840" fmla="*/ 4981257 h 5667340"/>
                  <a:gd name="connsiteX841" fmla="*/ 1340894 w 2837633"/>
                  <a:gd name="connsiteY841" fmla="*/ 5032883 h 5667340"/>
                  <a:gd name="connsiteX842" fmla="*/ 1323559 w 2837633"/>
                  <a:gd name="connsiteY842" fmla="*/ 5084604 h 5667340"/>
                  <a:gd name="connsiteX843" fmla="*/ 1393758 w 2837633"/>
                  <a:gd name="connsiteY843" fmla="*/ 5100892 h 5667340"/>
                  <a:gd name="connsiteX844" fmla="*/ 1588259 w 2837633"/>
                  <a:gd name="connsiteY844" fmla="*/ 5100225 h 5667340"/>
                  <a:gd name="connsiteX845" fmla="*/ 1808477 w 2837633"/>
                  <a:gd name="connsiteY845" fmla="*/ 5050219 h 5667340"/>
                  <a:gd name="connsiteX846" fmla="*/ 2001834 w 2837633"/>
                  <a:gd name="connsiteY846" fmla="*/ 4943634 h 5667340"/>
                  <a:gd name="connsiteX847" fmla="*/ 2024123 w 2837633"/>
                  <a:gd name="connsiteY847" fmla="*/ 4919345 h 5667340"/>
                  <a:gd name="connsiteX848" fmla="*/ 2021837 w 2837633"/>
                  <a:gd name="connsiteY848" fmla="*/ 4912487 h 5667340"/>
                  <a:gd name="connsiteX849" fmla="*/ 1999643 w 2837633"/>
                  <a:gd name="connsiteY849" fmla="*/ 4907820 h 5667340"/>
                  <a:gd name="connsiteX850" fmla="*/ 1710655 w 2837633"/>
                  <a:gd name="connsiteY850" fmla="*/ 1649984 h 5667340"/>
                  <a:gd name="connsiteX851" fmla="*/ 1505963 w 2837633"/>
                  <a:gd name="connsiteY851" fmla="*/ 1548543 h 5667340"/>
                  <a:gd name="connsiteX852" fmla="*/ 1360897 w 2837633"/>
                  <a:gd name="connsiteY852" fmla="*/ 1503108 h 5667340"/>
                  <a:gd name="connsiteX853" fmla="*/ 1301937 w 2837633"/>
                  <a:gd name="connsiteY853" fmla="*/ 1487964 h 5667340"/>
                  <a:gd name="connsiteX854" fmla="*/ 1288697 w 2837633"/>
                  <a:gd name="connsiteY854" fmla="*/ 1489964 h 5667340"/>
                  <a:gd name="connsiteX855" fmla="*/ 1289364 w 2837633"/>
                  <a:gd name="connsiteY855" fmla="*/ 1500346 h 5667340"/>
                  <a:gd name="connsiteX856" fmla="*/ 1312129 w 2837633"/>
                  <a:gd name="connsiteY856" fmla="*/ 1516729 h 5667340"/>
                  <a:gd name="connsiteX857" fmla="*/ 1465005 w 2837633"/>
                  <a:gd name="connsiteY857" fmla="*/ 1613503 h 5667340"/>
                  <a:gd name="connsiteX858" fmla="*/ 1493675 w 2837633"/>
                  <a:gd name="connsiteY858" fmla="*/ 1633315 h 5667340"/>
                  <a:gd name="connsiteX859" fmla="*/ 1290888 w 2837633"/>
                  <a:gd name="connsiteY859" fmla="*/ 1507966 h 5667340"/>
                  <a:gd name="connsiteX860" fmla="*/ 1287840 w 2837633"/>
                  <a:gd name="connsiteY860" fmla="*/ 1511014 h 5667340"/>
                  <a:gd name="connsiteX861" fmla="*/ 1296413 w 2837633"/>
                  <a:gd name="connsiteY861" fmla="*/ 1530255 h 5667340"/>
                  <a:gd name="connsiteX862" fmla="*/ 1364326 w 2837633"/>
                  <a:gd name="connsiteY862" fmla="*/ 1591977 h 5667340"/>
                  <a:gd name="connsiteX863" fmla="*/ 1632455 w 2837633"/>
                  <a:gd name="connsiteY863" fmla="*/ 1714563 h 5667340"/>
                  <a:gd name="connsiteX864" fmla="*/ 1794570 w 2837633"/>
                  <a:gd name="connsiteY864" fmla="*/ 1760188 h 5667340"/>
                  <a:gd name="connsiteX865" fmla="*/ 1819335 w 2837633"/>
                  <a:gd name="connsiteY865" fmla="*/ 1757998 h 5667340"/>
                  <a:gd name="connsiteX866" fmla="*/ 1699796 w 2837633"/>
                  <a:gd name="connsiteY866" fmla="*/ 1705134 h 5667340"/>
                  <a:gd name="connsiteX867" fmla="*/ 1701511 w 2837633"/>
                  <a:gd name="connsiteY867" fmla="*/ 1698180 h 5667340"/>
                  <a:gd name="connsiteX868" fmla="*/ 1843052 w 2837633"/>
                  <a:gd name="connsiteY868" fmla="*/ 1749234 h 5667340"/>
                  <a:gd name="connsiteX869" fmla="*/ 1852863 w 2837633"/>
                  <a:gd name="connsiteY869" fmla="*/ 1710658 h 5667340"/>
                  <a:gd name="connsiteX870" fmla="*/ 1877247 w 2837633"/>
                  <a:gd name="connsiteY870" fmla="*/ 1666176 h 5667340"/>
                  <a:gd name="connsiteX871" fmla="*/ 1893725 w 2837633"/>
                  <a:gd name="connsiteY871" fmla="*/ 1649317 h 5667340"/>
                  <a:gd name="connsiteX872" fmla="*/ 1849053 w 2837633"/>
                  <a:gd name="connsiteY872" fmla="*/ 1567021 h 5667340"/>
                  <a:gd name="connsiteX873" fmla="*/ 1722656 w 2837633"/>
                  <a:gd name="connsiteY873" fmla="*/ 1394524 h 5667340"/>
                  <a:gd name="connsiteX874" fmla="*/ 1559969 w 2837633"/>
                  <a:gd name="connsiteY874" fmla="*/ 1220502 h 5667340"/>
                  <a:gd name="connsiteX875" fmla="*/ 1469672 w 2837633"/>
                  <a:gd name="connsiteY875" fmla="*/ 1167066 h 5667340"/>
                  <a:gd name="connsiteX876" fmla="*/ 1450051 w 2837633"/>
                  <a:gd name="connsiteY876" fmla="*/ 1166876 h 5667340"/>
                  <a:gd name="connsiteX877" fmla="*/ 1530442 w 2837633"/>
                  <a:gd name="connsiteY877" fmla="*/ 1342517 h 5667340"/>
                  <a:gd name="connsiteX878" fmla="*/ 1483484 w 2837633"/>
                  <a:gd name="connsiteY878" fmla="*/ 1271556 h 5667340"/>
                  <a:gd name="connsiteX879" fmla="*/ 1449194 w 2837633"/>
                  <a:gd name="connsiteY879" fmla="*/ 1188402 h 5667340"/>
                  <a:gd name="connsiteX880" fmla="*/ 1446241 w 2837633"/>
                  <a:gd name="connsiteY880" fmla="*/ 1222216 h 5667340"/>
                  <a:gd name="connsiteX881" fmla="*/ 1462243 w 2837633"/>
                  <a:gd name="connsiteY881" fmla="*/ 1267555 h 5667340"/>
                  <a:gd name="connsiteX882" fmla="*/ 1653314 w 2837633"/>
                  <a:gd name="connsiteY882" fmla="*/ 1535589 h 5667340"/>
                  <a:gd name="connsiteX883" fmla="*/ 1749231 w 2837633"/>
                  <a:gd name="connsiteY883" fmla="*/ 1618456 h 5667340"/>
                  <a:gd name="connsiteX884" fmla="*/ 1822955 w 2837633"/>
                  <a:gd name="connsiteY884" fmla="*/ 1682274 h 5667340"/>
                  <a:gd name="connsiteX885" fmla="*/ 1826574 w 2837633"/>
                  <a:gd name="connsiteY885" fmla="*/ 1690846 h 5667340"/>
                  <a:gd name="connsiteX886" fmla="*/ 1814858 w 2837633"/>
                  <a:gd name="connsiteY886" fmla="*/ 1686560 h 5667340"/>
                  <a:gd name="connsiteX887" fmla="*/ 1775234 w 2837633"/>
                  <a:gd name="connsiteY887" fmla="*/ 1657128 h 5667340"/>
                  <a:gd name="connsiteX888" fmla="*/ 1631026 w 2837633"/>
                  <a:gd name="connsiteY888" fmla="*/ 1557973 h 5667340"/>
                  <a:gd name="connsiteX889" fmla="*/ 1393568 w 2837633"/>
                  <a:gd name="connsiteY889" fmla="*/ 1470628 h 5667340"/>
                  <a:gd name="connsiteX890" fmla="*/ 1336322 w 2837633"/>
                  <a:gd name="connsiteY890" fmla="*/ 1469866 h 5667340"/>
                  <a:gd name="connsiteX891" fmla="*/ 1295746 w 2837633"/>
                  <a:gd name="connsiteY891" fmla="*/ 1476153 h 5667340"/>
                  <a:gd name="connsiteX892" fmla="*/ 1736753 w 2837633"/>
                  <a:gd name="connsiteY892" fmla="*/ 1655699 h 5667340"/>
                  <a:gd name="connsiteX893" fmla="*/ 1735039 w 2837633"/>
                  <a:gd name="connsiteY893" fmla="*/ 1661890 h 5667340"/>
                  <a:gd name="connsiteX894" fmla="*/ 1710655 w 2837633"/>
                  <a:gd name="connsiteY894" fmla="*/ 1649984 h 5667340"/>
                  <a:gd name="connsiteX895" fmla="*/ 829878 w 2837633"/>
                  <a:gd name="connsiteY895" fmla="*/ 5033645 h 5667340"/>
                  <a:gd name="connsiteX896" fmla="*/ 657380 w 2837633"/>
                  <a:gd name="connsiteY896" fmla="*/ 5071650 h 5667340"/>
                  <a:gd name="connsiteX897" fmla="*/ 480596 w 2837633"/>
                  <a:gd name="connsiteY897" fmla="*/ 5139277 h 5667340"/>
                  <a:gd name="connsiteX898" fmla="*/ 363439 w 2837633"/>
                  <a:gd name="connsiteY898" fmla="*/ 5326349 h 5667340"/>
                  <a:gd name="connsiteX899" fmla="*/ 339436 w 2837633"/>
                  <a:gd name="connsiteY899" fmla="*/ 5439696 h 5667340"/>
                  <a:gd name="connsiteX900" fmla="*/ 343341 w 2837633"/>
                  <a:gd name="connsiteY900" fmla="*/ 5540661 h 5667340"/>
                  <a:gd name="connsiteX901" fmla="*/ 354104 w 2837633"/>
                  <a:gd name="connsiteY901" fmla="*/ 5576761 h 5667340"/>
                  <a:gd name="connsiteX902" fmla="*/ 388394 w 2837633"/>
                  <a:gd name="connsiteY902" fmla="*/ 5600573 h 5667340"/>
                  <a:gd name="connsiteX903" fmla="*/ 520887 w 2837633"/>
                  <a:gd name="connsiteY903" fmla="*/ 5553424 h 5667340"/>
                  <a:gd name="connsiteX904" fmla="*/ 610041 w 2837633"/>
                  <a:gd name="connsiteY904" fmla="*/ 5474748 h 5667340"/>
                  <a:gd name="connsiteX905" fmla="*/ 681193 w 2837633"/>
                  <a:gd name="connsiteY905" fmla="*/ 5320538 h 5667340"/>
                  <a:gd name="connsiteX906" fmla="*/ 740724 w 2837633"/>
                  <a:gd name="connsiteY906" fmla="*/ 5172520 h 5667340"/>
                  <a:gd name="connsiteX907" fmla="*/ 819877 w 2837633"/>
                  <a:gd name="connsiteY907" fmla="*/ 5095557 h 5667340"/>
                  <a:gd name="connsiteX908" fmla="*/ 831212 w 2837633"/>
                  <a:gd name="connsiteY908" fmla="*/ 5086032 h 5667340"/>
                  <a:gd name="connsiteX909" fmla="*/ 880361 w 2837633"/>
                  <a:gd name="connsiteY909" fmla="*/ 5036693 h 5667340"/>
                  <a:gd name="connsiteX910" fmla="*/ 885599 w 2837633"/>
                  <a:gd name="connsiteY910" fmla="*/ 5033073 h 5667340"/>
                  <a:gd name="connsiteX911" fmla="*/ 884837 w 2837633"/>
                  <a:gd name="connsiteY911" fmla="*/ 5026311 h 5667340"/>
                  <a:gd name="connsiteX912" fmla="*/ 829878 w 2837633"/>
                  <a:gd name="connsiteY912" fmla="*/ 5033645 h 5667340"/>
                  <a:gd name="connsiteX913" fmla="*/ 1932968 w 2837633"/>
                  <a:gd name="connsiteY913" fmla="*/ 1951450 h 5667340"/>
                  <a:gd name="connsiteX914" fmla="*/ 1969830 w 2837633"/>
                  <a:gd name="connsiteY914" fmla="*/ 1973453 h 5667340"/>
                  <a:gd name="connsiteX915" fmla="*/ 1938112 w 2837633"/>
                  <a:gd name="connsiteY915" fmla="*/ 1989741 h 5667340"/>
                  <a:gd name="connsiteX916" fmla="*/ 1975164 w 2837633"/>
                  <a:gd name="connsiteY916" fmla="*/ 2000218 h 5667340"/>
                  <a:gd name="connsiteX917" fmla="*/ 2002596 w 2837633"/>
                  <a:gd name="connsiteY917" fmla="*/ 2025841 h 5667340"/>
                  <a:gd name="connsiteX918" fmla="*/ 2020789 w 2837633"/>
                  <a:gd name="connsiteY918" fmla="*/ 2039652 h 5667340"/>
                  <a:gd name="connsiteX919" fmla="*/ 2051174 w 2837633"/>
                  <a:gd name="connsiteY919" fmla="*/ 2055844 h 5667340"/>
                  <a:gd name="connsiteX920" fmla="*/ 2060032 w 2837633"/>
                  <a:gd name="connsiteY920" fmla="*/ 2045748 h 5667340"/>
                  <a:gd name="connsiteX921" fmla="*/ 2053079 w 2837633"/>
                  <a:gd name="connsiteY921" fmla="*/ 2031555 h 5667340"/>
                  <a:gd name="connsiteX922" fmla="*/ 2041649 w 2837633"/>
                  <a:gd name="connsiteY922" fmla="*/ 2008600 h 5667340"/>
                  <a:gd name="connsiteX923" fmla="*/ 2070224 w 2837633"/>
                  <a:gd name="connsiteY923" fmla="*/ 2002885 h 5667340"/>
                  <a:gd name="connsiteX924" fmla="*/ 2071176 w 2837633"/>
                  <a:gd name="connsiteY924" fmla="*/ 2016506 h 5667340"/>
                  <a:gd name="connsiteX925" fmla="*/ 2067842 w 2837633"/>
                  <a:gd name="connsiteY925" fmla="*/ 2048891 h 5667340"/>
                  <a:gd name="connsiteX926" fmla="*/ 2082511 w 2837633"/>
                  <a:gd name="connsiteY926" fmla="*/ 2065750 h 5667340"/>
                  <a:gd name="connsiteX927" fmla="*/ 2108895 w 2837633"/>
                  <a:gd name="connsiteY927" fmla="*/ 2058321 h 5667340"/>
                  <a:gd name="connsiteX928" fmla="*/ 2118420 w 2837633"/>
                  <a:gd name="connsiteY928" fmla="*/ 2059178 h 5667340"/>
                  <a:gd name="connsiteX929" fmla="*/ 2129279 w 2837633"/>
                  <a:gd name="connsiteY929" fmla="*/ 2059940 h 5667340"/>
                  <a:gd name="connsiteX930" fmla="*/ 2159187 w 2837633"/>
                  <a:gd name="connsiteY930" fmla="*/ 2058225 h 5667340"/>
                  <a:gd name="connsiteX931" fmla="*/ 2184428 w 2837633"/>
                  <a:gd name="connsiteY931" fmla="*/ 2044319 h 5667340"/>
                  <a:gd name="connsiteX932" fmla="*/ 2199192 w 2837633"/>
                  <a:gd name="connsiteY932" fmla="*/ 2030127 h 5667340"/>
                  <a:gd name="connsiteX933" fmla="*/ 2217575 w 2837633"/>
                  <a:gd name="connsiteY933" fmla="*/ 1996218 h 5667340"/>
                  <a:gd name="connsiteX934" fmla="*/ 2231101 w 2837633"/>
                  <a:gd name="connsiteY934" fmla="*/ 1959546 h 5667340"/>
                  <a:gd name="connsiteX935" fmla="*/ 2233577 w 2837633"/>
                  <a:gd name="connsiteY935" fmla="*/ 1929543 h 5667340"/>
                  <a:gd name="connsiteX936" fmla="*/ 2238721 w 2837633"/>
                  <a:gd name="connsiteY936" fmla="*/ 1905540 h 5667340"/>
                  <a:gd name="connsiteX937" fmla="*/ 2240817 w 2837633"/>
                  <a:gd name="connsiteY937" fmla="*/ 1879346 h 5667340"/>
                  <a:gd name="connsiteX938" fmla="*/ 2239769 w 2837633"/>
                  <a:gd name="connsiteY938" fmla="*/ 1850676 h 5667340"/>
                  <a:gd name="connsiteX939" fmla="*/ 2234244 w 2837633"/>
                  <a:gd name="connsiteY939" fmla="*/ 1814957 h 5667340"/>
                  <a:gd name="connsiteX940" fmla="*/ 2227862 w 2837633"/>
                  <a:gd name="connsiteY940" fmla="*/ 1795526 h 5667340"/>
                  <a:gd name="connsiteX941" fmla="*/ 2220242 w 2837633"/>
                  <a:gd name="connsiteY941" fmla="*/ 1771047 h 5667340"/>
                  <a:gd name="connsiteX942" fmla="*/ 2216242 w 2837633"/>
                  <a:gd name="connsiteY942" fmla="*/ 1753711 h 5667340"/>
                  <a:gd name="connsiteX943" fmla="*/ 2196525 w 2837633"/>
                  <a:gd name="connsiteY943" fmla="*/ 1722565 h 5667340"/>
                  <a:gd name="connsiteX944" fmla="*/ 2188143 w 2837633"/>
                  <a:gd name="connsiteY944" fmla="*/ 1716469 h 5667340"/>
                  <a:gd name="connsiteX945" fmla="*/ 2164426 w 2837633"/>
                  <a:gd name="connsiteY945" fmla="*/ 1677225 h 5667340"/>
                  <a:gd name="connsiteX946" fmla="*/ 2151567 w 2837633"/>
                  <a:gd name="connsiteY946" fmla="*/ 1665129 h 5667340"/>
                  <a:gd name="connsiteX947" fmla="*/ 2125469 w 2837633"/>
                  <a:gd name="connsiteY947" fmla="*/ 1654651 h 5667340"/>
                  <a:gd name="connsiteX948" fmla="*/ 2075653 w 2837633"/>
                  <a:gd name="connsiteY948" fmla="*/ 1636554 h 5667340"/>
                  <a:gd name="connsiteX949" fmla="*/ 2074415 w 2837633"/>
                  <a:gd name="connsiteY949" fmla="*/ 1636268 h 5667340"/>
                  <a:gd name="connsiteX950" fmla="*/ 2031362 w 2837633"/>
                  <a:gd name="connsiteY950" fmla="*/ 1623219 h 5667340"/>
                  <a:gd name="connsiteX951" fmla="*/ 2014883 w 2837633"/>
                  <a:gd name="connsiteY951" fmla="*/ 1622742 h 5667340"/>
                  <a:gd name="connsiteX952" fmla="*/ 2007549 w 2837633"/>
                  <a:gd name="connsiteY952" fmla="*/ 1624933 h 5667340"/>
                  <a:gd name="connsiteX953" fmla="*/ 1965639 w 2837633"/>
                  <a:gd name="connsiteY953" fmla="*/ 1633029 h 5667340"/>
                  <a:gd name="connsiteX954" fmla="*/ 1945256 w 2837633"/>
                  <a:gd name="connsiteY954" fmla="*/ 1638078 h 5667340"/>
                  <a:gd name="connsiteX955" fmla="*/ 1920205 w 2837633"/>
                  <a:gd name="connsiteY955" fmla="*/ 1654746 h 5667340"/>
                  <a:gd name="connsiteX956" fmla="*/ 1899536 w 2837633"/>
                  <a:gd name="connsiteY956" fmla="*/ 1666557 h 5667340"/>
                  <a:gd name="connsiteX957" fmla="*/ 1881343 w 2837633"/>
                  <a:gd name="connsiteY957" fmla="*/ 1685322 h 5667340"/>
                  <a:gd name="connsiteX958" fmla="*/ 1866389 w 2837633"/>
                  <a:gd name="connsiteY958" fmla="*/ 1711516 h 5667340"/>
                  <a:gd name="connsiteX959" fmla="*/ 1858673 w 2837633"/>
                  <a:gd name="connsiteY959" fmla="*/ 1749044 h 5667340"/>
                  <a:gd name="connsiteX960" fmla="*/ 1856768 w 2837633"/>
                  <a:gd name="connsiteY960" fmla="*/ 1775428 h 5667340"/>
                  <a:gd name="connsiteX961" fmla="*/ 1847529 w 2837633"/>
                  <a:gd name="connsiteY961" fmla="*/ 1799907 h 5667340"/>
                  <a:gd name="connsiteX962" fmla="*/ 1847529 w 2837633"/>
                  <a:gd name="connsiteY962" fmla="*/ 1811719 h 5667340"/>
                  <a:gd name="connsiteX963" fmla="*/ 1852768 w 2837633"/>
                  <a:gd name="connsiteY963" fmla="*/ 1856676 h 5667340"/>
                  <a:gd name="connsiteX964" fmla="*/ 1864579 w 2837633"/>
                  <a:gd name="connsiteY964" fmla="*/ 1904492 h 5667340"/>
                  <a:gd name="connsiteX965" fmla="*/ 1869056 w 2837633"/>
                  <a:gd name="connsiteY965" fmla="*/ 1914017 h 5667340"/>
                  <a:gd name="connsiteX966" fmla="*/ 1873247 w 2837633"/>
                  <a:gd name="connsiteY966" fmla="*/ 1923542 h 5667340"/>
                  <a:gd name="connsiteX967" fmla="*/ 1913633 w 2837633"/>
                  <a:gd name="connsiteY967" fmla="*/ 1967452 h 5667340"/>
                  <a:gd name="connsiteX968" fmla="*/ 1926301 w 2837633"/>
                  <a:gd name="connsiteY968" fmla="*/ 1973739 h 5667340"/>
                  <a:gd name="connsiteX969" fmla="*/ 1932968 w 2837633"/>
                  <a:gd name="connsiteY969" fmla="*/ 1951450 h 5667340"/>
                  <a:gd name="connsiteX970" fmla="*/ 806732 w 2837633"/>
                  <a:gd name="connsiteY970" fmla="*/ 515937 h 5667340"/>
                  <a:gd name="connsiteX971" fmla="*/ 848357 w 2837633"/>
                  <a:gd name="connsiteY971" fmla="*/ 587661 h 5667340"/>
                  <a:gd name="connsiteX972" fmla="*/ 895886 w 2837633"/>
                  <a:gd name="connsiteY972" fmla="*/ 644906 h 5667340"/>
                  <a:gd name="connsiteX973" fmla="*/ 901887 w 2837633"/>
                  <a:gd name="connsiteY973" fmla="*/ 665289 h 5667340"/>
                  <a:gd name="connsiteX974" fmla="*/ 880742 w 2837633"/>
                  <a:gd name="connsiteY974" fmla="*/ 668242 h 5667340"/>
                  <a:gd name="connsiteX975" fmla="*/ 848166 w 2837633"/>
                  <a:gd name="connsiteY975" fmla="*/ 669480 h 5667340"/>
                  <a:gd name="connsiteX976" fmla="*/ 844928 w 2837633"/>
                  <a:gd name="connsiteY976" fmla="*/ 674338 h 5667340"/>
                  <a:gd name="connsiteX977" fmla="*/ 881980 w 2837633"/>
                  <a:gd name="connsiteY977" fmla="*/ 730536 h 5667340"/>
                  <a:gd name="connsiteX978" fmla="*/ 894934 w 2837633"/>
                  <a:gd name="connsiteY978" fmla="*/ 735679 h 5667340"/>
                  <a:gd name="connsiteX979" fmla="*/ 954656 w 2837633"/>
                  <a:gd name="connsiteY979" fmla="*/ 756253 h 5667340"/>
                  <a:gd name="connsiteX980" fmla="*/ 995042 w 2837633"/>
                  <a:gd name="connsiteY980" fmla="*/ 726059 h 5667340"/>
                  <a:gd name="connsiteX981" fmla="*/ 1078862 w 2837633"/>
                  <a:gd name="connsiteY981" fmla="*/ 751681 h 5667340"/>
                  <a:gd name="connsiteX982" fmla="*/ 1095911 w 2837633"/>
                  <a:gd name="connsiteY982" fmla="*/ 755205 h 5667340"/>
                  <a:gd name="connsiteX983" fmla="*/ 1125439 w 2837633"/>
                  <a:gd name="connsiteY983" fmla="*/ 757491 h 5667340"/>
                  <a:gd name="connsiteX984" fmla="*/ 1147918 w 2837633"/>
                  <a:gd name="connsiteY984" fmla="*/ 769874 h 5667340"/>
                  <a:gd name="connsiteX985" fmla="*/ 1172778 w 2837633"/>
                  <a:gd name="connsiteY985" fmla="*/ 732726 h 5667340"/>
                  <a:gd name="connsiteX986" fmla="*/ 1226785 w 2837633"/>
                  <a:gd name="connsiteY986" fmla="*/ 705866 h 5667340"/>
                  <a:gd name="connsiteX987" fmla="*/ 1259360 w 2837633"/>
                  <a:gd name="connsiteY987" fmla="*/ 678815 h 5667340"/>
                  <a:gd name="connsiteX988" fmla="*/ 1296508 w 2837633"/>
                  <a:gd name="connsiteY988" fmla="*/ 657574 h 5667340"/>
                  <a:gd name="connsiteX989" fmla="*/ 1305080 w 2837633"/>
                  <a:gd name="connsiteY989" fmla="*/ 645001 h 5667340"/>
                  <a:gd name="connsiteX990" fmla="*/ 1283935 w 2837633"/>
                  <a:gd name="connsiteY990" fmla="*/ 620712 h 5667340"/>
                  <a:gd name="connsiteX991" fmla="*/ 1297841 w 2837633"/>
                  <a:gd name="connsiteY991" fmla="*/ 602805 h 5667340"/>
                  <a:gd name="connsiteX992" fmla="*/ 1288031 w 2837633"/>
                  <a:gd name="connsiteY992" fmla="*/ 578136 h 5667340"/>
                  <a:gd name="connsiteX993" fmla="*/ 1260122 w 2837633"/>
                  <a:gd name="connsiteY993" fmla="*/ 575754 h 5667340"/>
                  <a:gd name="connsiteX994" fmla="*/ 1262218 w 2837633"/>
                  <a:gd name="connsiteY994" fmla="*/ 544227 h 5667340"/>
                  <a:gd name="connsiteX995" fmla="*/ 1266504 w 2837633"/>
                  <a:gd name="connsiteY995" fmla="*/ 543750 h 5667340"/>
                  <a:gd name="connsiteX996" fmla="*/ 1256312 w 2837633"/>
                  <a:gd name="connsiteY996" fmla="*/ 529749 h 5667340"/>
                  <a:gd name="connsiteX997" fmla="*/ 1235738 w 2837633"/>
                  <a:gd name="connsiteY997" fmla="*/ 556800 h 5667340"/>
                  <a:gd name="connsiteX998" fmla="*/ 1221356 w 2837633"/>
                  <a:gd name="connsiteY998" fmla="*/ 559943 h 5667340"/>
                  <a:gd name="connsiteX999" fmla="*/ 1216022 w 2837633"/>
                  <a:gd name="connsiteY999" fmla="*/ 541083 h 5667340"/>
                  <a:gd name="connsiteX1000" fmla="*/ 1225261 w 2837633"/>
                  <a:gd name="connsiteY1000" fmla="*/ 499840 h 5667340"/>
                  <a:gd name="connsiteX1001" fmla="*/ 1225451 w 2837633"/>
                  <a:gd name="connsiteY1001" fmla="*/ 482981 h 5667340"/>
                  <a:gd name="connsiteX1002" fmla="*/ 1198210 w 2837633"/>
                  <a:gd name="connsiteY1002" fmla="*/ 476885 h 5667340"/>
                  <a:gd name="connsiteX1003" fmla="*/ 1178493 w 2837633"/>
                  <a:gd name="connsiteY1003" fmla="*/ 464693 h 5667340"/>
                  <a:gd name="connsiteX1004" fmla="*/ 1159729 w 2837633"/>
                  <a:gd name="connsiteY1004" fmla="*/ 489458 h 5667340"/>
                  <a:gd name="connsiteX1005" fmla="*/ 1146013 w 2837633"/>
                  <a:gd name="connsiteY1005" fmla="*/ 495935 h 5667340"/>
                  <a:gd name="connsiteX1006" fmla="*/ 1137917 w 2837633"/>
                  <a:gd name="connsiteY1006" fmla="*/ 479742 h 5667340"/>
                  <a:gd name="connsiteX1007" fmla="*/ 1123153 w 2837633"/>
                  <a:gd name="connsiteY1007" fmla="*/ 432022 h 5667340"/>
                  <a:gd name="connsiteX1008" fmla="*/ 1117819 w 2837633"/>
                  <a:gd name="connsiteY1008" fmla="*/ 429641 h 5667340"/>
                  <a:gd name="connsiteX1009" fmla="*/ 1111247 w 2837633"/>
                  <a:gd name="connsiteY1009" fmla="*/ 443262 h 5667340"/>
                  <a:gd name="connsiteX1010" fmla="*/ 1099912 w 2837633"/>
                  <a:gd name="connsiteY1010" fmla="*/ 451548 h 5667340"/>
                  <a:gd name="connsiteX1011" fmla="*/ 1093816 w 2837633"/>
                  <a:gd name="connsiteY1011" fmla="*/ 436975 h 5667340"/>
                  <a:gd name="connsiteX1012" fmla="*/ 1078862 w 2837633"/>
                  <a:gd name="connsiteY1012" fmla="*/ 423831 h 5667340"/>
                  <a:gd name="connsiteX1013" fmla="*/ 1044476 w 2837633"/>
                  <a:gd name="connsiteY1013" fmla="*/ 420402 h 5667340"/>
                  <a:gd name="connsiteX1014" fmla="*/ 1029617 w 2837633"/>
                  <a:gd name="connsiteY1014" fmla="*/ 417068 h 5667340"/>
                  <a:gd name="connsiteX1015" fmla="*/ 1019140 w 2837633"/>
                  <a:gd name="connsiteY1015" fmla="*/ 432784 h 5667340"/>
                  <a:gd name="connsiteX1016" fmla="*/ 996280 w 2837633"/>
                  <a:gd name="connsiteY1016" fmla="*/ 410115 h 5667340"/>
                  <a:gd name="connsiteX1017" fmla="*/ 1005614 w 2837633"/>
                  <a:gd name="connsiteY1017" fmla="*/ 473837 h 5667340"/>
                  <a:gd name="connsiteX1018" fmla="*/ 1000757 w 2837633"/>
                  <a:gd name="connsiteY1018" fmla="*/ 499269 h 5667340"/>
                  <a:gd name="connsiteX1019" fmla="*/ 997994 w 2837633"/>
                  <a:gd name="connsiteY1019" fmla="*/ 516223 h 5667340"/>
                  <a:gd name="connsiteX1020" fmla="*/ 988850 w 2837633"/>
                  <a:gd name="connsiteY1020" fmla="*/ 502698 h 5667340"/>
                  <a:gd name="connsiteX1021" fmla="*/ 963895 w 2837633"/>
                  <a:gd name="connsiteY1021" fmla="*/ 370681 h 5667340"/>
                  <a:gd name="connsiteX1022" fmla="*/ 964085 w 2837633"/>
                  <a:gd name="connsiteY1022" fmla="*/ 255238 h 5667340"/>
                  <a:gd name="connsiteX1023" fmla="*/ 964181 w 2837633"/>
                  <a:gd name="connsiteY1023" fmla="*/ 178276 h 5667340"/>
                  <a:gd name="connsiteX1024" fmla="*/ 965133 w 2837633"/>
                  <a:gd name="connsiteY1024" fmla="*/ 168180 h 5667340"/>
                  <a:gd name="connsiteX1025" fmla="*/ 968943 w 2837633"/>
                  <a:gd name="connsiteY1025" fmla="*/ 168084 h 5667340"/>
                  <a:gd name="connsiteX1026" fmla="*/ 971515 w 2837633"/>
                  <a:gd name="connsiteY1026" fmla="*/ 237141 h 5667340"/>
                  <a:gd name="connsiteX1027" fmla="*/ 972563 w 2837633"/>
                  <a:gd name="connsiteY1027" fmla="*/ 339820 h 5667340"/>
                  <a:gd name="connsiteX1028" fmla="*/ 985421 w 2837633"/>
                  <a:gd name="connsiteY1028" fmla="*/ 351536 h 5667340"/>
                  <a:gd name="connsiteX1029" fmla="*/ 989041 w 2837633"/>
                  <a:gd name="connsiteY1029" fmla="*/ 281622 h 5667340"/>
                  <a:gd name="connsiteX1030" fmla="*/ 988850 w 2837633"/>
                  <a:gd name="connsiteY1030" fmla="*/ 140748 h 5667340"/>
                  <a:gd name="connsiteX1031" fmla="*/ 963038 w 2837633"/>
                  <a:gd name="connsiteY1031" fmla="*/ 35687 h 5667340"/>
                  <a:gd name="connsiteX1032" fmla="*/ 918270 w 2837633"/>
                  <a:gd name="connsiteY1032" fmla="*/ 31972 h 5667340"/>
                  <a:gd name="connsiteX1033" fmla="*/ 883885 w 2837633"/>
                  <a:gd name="connsiteY1033" fmla="*/ 163798 h 5667340"/>
                  <a:gd name="connsiteX1034" fmla="*/ 882075 w 2837633"/>
                  <a:gd name="connsiteY1034" fmla="*/ 221520 h 5667340"/>
                  <a:gd name="connsiteX1035" fmla="*/ 890457 w 2837633"/>
                  <a:gd name="connsiteY1035" fmla="*/ 306578 h 5667340"/>
                  <a:gd name="connsiteX1036" fmla="*/ 908269 w 2837633"/>
                  <a:gd name="connsiteY1036" fmla="*/ 390303 h 5667340"/>
                  <a:gd name="connsiteX1037" fmla="*/ 914841 w 2837633"/>
                  <a:gd name="connsiteY1037" fmla="*/ 443262 h 5667340"/>
                  <a:gd name="connsiteX1038" fmla="*/ 918842 w 2837633"/>
                  <a:gd name="connsiteY1038" fmla="*/ 459168 h 5667340"/>
                  <a:gd name="connsiteX1039" fmla="*/ 928557 w 2837633"/>
                  <a:gd name="connsiteY1039" fmla="*/ 435165 h 5667340"/>
                  <a:gd name="connsiteX1040" fmla="*/ 922271 w 2837633"/>
                  <a:gd name="connsiteY1040" fmla="*/ 379825 h 5667340"/>
                  <a:gd name="connsiteX1041" fmla="*/ 923509 w 2837633"/>
                  <a:gd name="connsiteY1041" fmla="*/ 370491 h 5667340"/>
                  <a:gd name="connsiteX1042" fmla="*/ 925223 w 2837633"/>
                  <a:gd name="connsiteY1042" fmla="*/ 299910 h 5667340"/>
                  <a:gd name="connsiteX1043" fmla="*/ 919985 w 2837633"/>
                  <a:gd name="connsiteY1043" fmla="*/ 198183 h 5667340"/>
                  <a:gd name="connsiteX1044" fmla="*/ 925890 w 2837633"/>
                  <a:gd name="connsiteY1044" fmla="*/ 197421 h 5667340"/>
                  <a:gd name="connsiteX1045" fmla="*/ 927414 w 2837633"/>
                  <a:gd name="connsiteY1045" fmla="*/ 214566 h 5667340"/>
                  <a:gd name="connsiteX1046" fmla="*/ 936749 w 2837633"/>
                  <a:gd name="connsiteY1046" fmla="*/ 334296 h 5667340"/>
                  <a:gd name="connsiteX1047" fmla="*/ 953703 w 2837633"/>
                  <a:gd name="connsiteY1047" fmla="*/ 411353 h 5667340"/>
                  <a:gd name="connsiteX1048" fmla="*/ 961895 w 2837633"/>
                  <a:gd name="connsiteY1048" fmla="*/ 458216 h 5667340"/>
                  <a:gd name="connsiteX1049" fmla="*/ 960180 w 2837633"/>
                  <a:gd name="connsiteY1049" fmla="*/ 469551 h 5667340"/>
                  <a:gd name="connsiteX1050" fmla="*/ 956275 w 2837633"/>
                  <a:gd name="connsiteY1050" fmla="*/ 470122 h 5667340"/>
                  <a:gd name="connsiteX1051" fmla="*/ 935891 w 2837633"/>
                  <a:gd name="connsiteY1051" fmla="*/ 383349 h 5667340"/>
                  <a:gd name="connsiteX1052" fmla="*/ 944178 w 2837633"/>
                  <a:gd name="connsiteY1052" fmla="*/ 466122 h 5667340"/>
                  <a:gd name="connsiteX1053" fmla="*/ 921985 w 2837633"/>
                  <a:gd name="connsiteY1053" fmla="*/ 466122 h 5667340"/>
                  <a:gd name="connsiteX1054" fmla="*/ 943321 w 2837633"/>
                  <a:gd name="connsiteY1054" fmla="*/ 545084 h 5667340"/>
                  <a:gd name="connsiteX1055" fmla="*/ 898458 w 2837633"/>
                  <a:gd name="connsiteY1055" fmla="*/ 423164 h 5667340"/>
                  <a:gd name="connsiteX1056" fmla="*/ 894553 w 2837633"/>
                  <a:gd name="connsiteY1056" fmla="*/ 424402 h 5667340"/>
                  <a:gd name="connsiteX1057" fmla="*/ 895124 w 2837633"/>
                  <a:gd name="connsiteY1057" fmla="*/ 458978 h 5667340"/>
                  <a:gd name="connsiteX1058" fmla="*/ 920461 w 2837633"/>
                  <a:gd name="connsiteY1058" fmla="*/ 523176 h 5667340"/>
                  <a:gd name="connsiteX1059" fmla="*/ 933224 w 2837633"/>
                  <a:gd name="connsiteY1059" fmla="*/ 556990 h 5667340"/>
                  <a:gd name="connsiteX1060" fmla="*/ 894077 w 2837633"/>
                  <a:gd name="connsiteY1060" fmla="*/ 499554 h 5667340"/>
                  <a:gd name="connsiteX1061" fmla="*/ 887219 w 2837633"/>
                  <a:gd name="connsiteY1061" fmla="*/ 502888 h 5667340"/>
                  <a:gd name="connsiteX1062" fmla="*/ 888171 w 2837633"/>
                  <a:gd name="connsiteY1062" fmla="*/ 540417 h 5667340"/>
                  <a:gd name="connsiteX1063" fmla="*/ 866264 w 2837633"/>
                  <a:gd name="connsiteY1063" fmla="*/ 538416 h 5667340"/>
                  <a:gd name="connsiteX1064" fmla="*/ 856834 w 2837633"/>
                  <a:gd name="connsiteY1064" fmla="*/ 564515 h 5667340"/>
                  <a:gd name="connsiteX1065" fmla="*/ 865311 w 2837633"/>
                  <a:gd name="connsiteY1065" fmla="*/ 593280 h 5667340"/>
                  <a:gd name="connsiteX1066" fmla="*/ 861025 w 2837633"/>
                  <a:gd name="connsiteY1066" fmla="*/ 596424 h 5667340"/>
                  <a:gd name="connsiteX1067" fmla="*/ 850452 w 2837633"/>
                  <a:gd name="connsiteY1067" fmla="*/ 577278 h 5667340"/>
                  <a:gd name="connsiteX1068" fmla="*/ 812733 w 2837633"/>
                  <a:gd name="connsiteY1068" fmla="*/ 506889 h 5667340"/>
                  <a:gd name="connsiteX1069" fmla="*/ 805685 w 2837633"/>
                  <a:gd name="connsiteY1069" fmla="*/ 499078 h 5667340"/>
                  <a:gd name="connsiteX1070" fmla="*/ 803399 w 2837633"/>
                  <a:gd name="connsiteY1070" fmla="*/ 500888 h 5667340"/>
                  <a:gd name="connsiteX1071" fmla="*/ 806732 w 2837633"/>
                  <a:gd name="connsiteY1071" fmla="*/ 515937 h 5667340"/>
                  <a:gd name="connsiteX1072" fmla="*/ 1654362 w 2837633"/>
                  <a:gd name="connsiteY1072" fmla="*/ 2281587 h 5667340"/>
                  <a:gd name="connsiteX1073" fmla="*/ 1659315 w 2837633"/>
                  <a:gd name="connsiteY1073" fmla="*/ 2262156 h 5667340"/>
                  <a:gd name="connsiteX1074" fmla="*/ 1667602 w 2837633"/>
                  <a:gd name="connsiteY1074" fmla="*/ 2193290 h 5667340"/>
                  <a:gd name="connsiteX1075" fmla="*/ 1750755 w 2837633"/>
                  <a:gd name="connsiteY1075" fmla="*/ 2053844 h 5667340"/>
                  <a:gd name="connsiteX1076" fmla="*/ 1857721 w 2837633"/>
                  <a:gd name="connsiteY1076" fmla="*/ 1957356 h 5667340"/>
                  <a:gd name="connsiteX1077" fmla="*/ 1859912 w 2837633"/>
                  <a:gd name="connsiteY1077" fmla="*/ 1954212 h 5667340"/>
                  <a:gd name="connsiteX1078" fmla="*/ 1841909 w 2837633"/>
                  <a:gd name="connsiteY1078" fmla="*/ 1894872 h 5667340"/>
                  <a:gd name="connsiteX1079" fmla="*/ 1748660 w 2837633"/>
                  <a:gd name="connsiteY1079" fmla="*/ 1955355 h 5667340"/>
                  <a:gd name="connsiteX1080" fmla="*/ 1630454 w 2837633"/>
                  <a:gd name="connsiteY1080" fmla="*/ 2014696 h 5667340"/>
                  <a:gd name="connsiteX1081" fmla="*/ 1450051 w 2837633"/>
                  <a:gd name="connsiteY1081" fmla="*/ 2052129 h 5667340"/>
                  <a:gd name="connsiteX1082" fmla="*/ 1326321 w 2837633"/>
                  <a:gd name="connsiteY1082" fmla="*/ 2059749 h 5667340"/>
                  <a:gd name="connsiteX1083" fmla="*/ 1312986 w 2837633"/>
                  <a:gd name="connsiteY1083" fmla="*/ 2067274 h 5667340"/>
                  <a:gd name="connsiteX1084" fmla="*/ 1205735 w 2837633"/>
                  <a:gd name="connsiteY1084" fmla="*/ 2176812 h 5667340"/>
                  <a:gd name="connsiteX1085" fmla="*/ 1199258 w 2837633"/>
                  <a:gd name="connsiteY1085" fmla="*/ 2221770 h 5667340"/>
                  <a:gd name="connsiteX1086" fmla="*/ 1239644 w 2837633"/>
                  <a:gd name="connsiteY1086" fmla="*/ 2215674 h 5667340"/>
                  <a:gd name="connsiteX1087" fmla="*/ 1355563 w 2837633"/>
                  <a:gd name="connsiteY1087" fmla="*/ 2204720 h 5667340"/>
                  <a:gd name="connsiteX1088" fmla="*/ 1487103 w 2837633"/>
                  <a:gd name="connsiteY1088" fmla="*/ 2247868 h 5667340"/>
                  <a:gd name="connsiteX1089" fmla="*/ 1495961 w 2837633"/>
                  <a:gd name="connsiteY1089" fmla="*/ 2258441 h 5667340"/>
                  <a:gd name="connsiteX1090" fmla="*/ 1495771 w 2837633"/>
                  <a:gd name="connsiteY1090" fmla="*/ 2334546 h 5667340"/>
                  <a:gd name="connsiteX1091" fmla="*/ 1494152 w 2837633"/>
                  <a:gd name="connsiteY1091" fmla="*/ 2351119 h 5667340"/>
                  <a:gd name="connsiteX1092" fmla="*/ 1570447 w 2837633"/>
                  <a:gd name="connsiteY1092" fmla="*/ 2491708 h 5667340"/>
                  <a:gd name="connsiteX1093" fmla="*/ 1654362 w 2837633"/>
                  <a:gd name="connsiteY1093" fmla="*/ 2281587 h 5667340"/>
                  <a:gd name="connsiteX1094" fmla="*/ 645760 w 2837633"/>
                  <a:gd name="connsiteY1094" fmla="*/ 2309305 h 5667340"/>
                  <a:gd name="connsiteX1095" fmla="*/ 634901 w 2837633"/>
                  <a:gd name="connsiteY1095" fmla="*/ 2304637 h 5667340"/>
                  <a:gd name="connsiteX1096" fmla="*/ 630901 w 2837633"/>
                  <a:gd name="connsiteY1096" fmla="*/ 2322068 h 5667340"/>
                  <a:gd name="connsiteX1097" fmla="*/ 640426 w 2837633"/>
                  <a:gd name="connsiteY1097" fmla="*/ 2330831 h 5667340"/>
                  <a:gd name="connsiteX1098" fmla="*/ 663953 w 2837633"/>
                  <a:gd name="connsiteY1098" fmla="*/ 2344833 h 5667340"/>
                  <a:gd name="connsiteX1099" fmla="*/ 661667 w 2837633"/>
                  <a:gd name="connsiteY1099" fmla="*/ 2351500 h 5667340"/>
                  <a:gd name="connsiteX1100" fmla="*/ 649951 w 2837633"/>
                  <a:gd name="connsiteY1100" fmla="*/ 2346547 h 5667340"/>
                  <a:gd name="connsiteX1101" fmla="*/ 630901 w 2837633"/>
                  <a:gd name="connsiteY1101" fmla="*/ 2358073 h 5667340"/>
                  <a:gd name="connsiteX1102" fmla="*/ 626615 w 2837633"/>
                  <a:gd name="connsiteY1102" fmla="*/ 2373313 h 5667340"/>
                  <a:gd name="connsiteX1103" fmla="*/ 624138 w 2837633"/>
                  <a:gd name="connsiteY1103" fmla="*/ 2362073 h 5667340"/>
                  <a:gd name="connsiteX1104" fmla="*/ 623376 w 2837633"/>
                  <a:gd name="connsiteY1104" fmla="*/ 2315401 h 5667340"/>
                  <a:gd name="connsiteX1105" fmla="*/ 645569 w 2837633"/>
                  <a:gd name="connsiteY1105" fmla="*/ 2295208 h 5667340"/>
                  <a:gd name="connsiteX1106" fmla="*/ 647570 w 2837633"/>
                  <a:gd name="connsiteY1106" fmla="*/ 2250154 h 5667340"/>
                  <a:gd name="connsiteX1107" fmla="*/ 641569 w 2837633"/>
                  <a:gd name="connsiteY1107" fmla="*/ 2241296 h 5667340"/>
                  <a:gd name="connsiteX1108" fmla="*/ 631568 w 2837633"/>
                  <a:gd name="connsiteY1108" fmla="*/ 2243487 h 5667340"/>
                  <a:gd name="connsiteX1109" fmla="*/ 627472 w 2837633"/>
                  <a:gd name="connsiteY1109" fmla="*/ 2265394 h 5667340"/>
                  <a:gd name="connsiteX1110" fmla="*/ 625853 w 2837633"/>
                  <a:gd name="connsiteY1110" fmla="*/ 2282063 h 5667340"/>
                  <a:gd name="connsiteX1111" fmla="*/ 613089 w 2837633"/>
                  <a:gd name="connsiteY1111" fmla="*/ 2278920 h 5667340"/>
                  <a:gd name="connsiteX1112" fmla="*/ 606231 w 2837633"/>
                  <a:gd name="connsiteY1112" fmla="*/ 2274634 h 5667340"/>
                  <a:gd name="connsiteX1113" fmla="*/ 595277 w 2837633"/>
                  <a:gd name="connsiteY1113" fmla="*/ 2285778 h 5667340"/>
                  <a:gd name="connsiteX1114" fmla="*/ 604612 w 2837633"/>
                  <a:gd name="connsiteY1114" fmla="*/ 2314829 h 5667340"/>
                  <a:gd name="connsiteX1115" fmla="*/ 608327 w 2837633"/>
                  <a:gd name="connsiteY1115" fmla="*/ 2324259 h 5667340"/>
                  <a:gd name="connsiteX1116" fmla="*/ 605088 w 2837633"/>
                  <a:gd name="connsiteY1116" fmla="*/ 2328164 h 5667340"/>
                  <a:gd name="connsiteX1117" fmla="*/ 574037 w 2837633"/>
                  <a:gd name="connsiteY1117" fmla="*/ 2288540 h 5667340"/>
                  <a:gd name="connsiteX1118" fmla="*/ 576132 w 2837633"/>
                  <a:gd name="connsiteY1118" fmla="*/ 2348643 h 5667340"/>
                  <a:gd name="connsiteX1119" fmla="*/ 564797 w 2837633"/>
                  <a:gd name="connsiteY1119" fmla="*/ 2346928 h 5667340"/>
                  <a:gd name="connsiteX1120" fmla="*/ 547748 w 2837633"/>
                  <a:gd name="connsiteY1120" fmla="*/ 2368359 h 5667340"/>
                  <a:gd name="connsiteX1121" fmla="*/ 577847 w 2837633"/>
                  <a:gd name="connsiteY1121" fmla="*/ 2402935 h 5667340"/>
                  <a:gd name="connsiteX1122" fmla="*/ 607088 w 2837633"/>
                  <a:gd name="connsiteY1122" fmla="*/ 2417985 h 5667340"/>
                  <a:gd name="connsiteX1123" fmla="*/ 605564 w 2837633"/>
                  <a:gd name="connsiteY1123" fmla="*/ 2422652 h 5667340"/>
                  <a:gd name="connsiteX1124" fmla="*/ 575656 w 2837633"/>
                  <a:gd name="connsiteY1124" fmla="*/ 2411222 h 5667340"/>
                  <a:gd name="connsiteX1125" fmla="*/ 593658 w 2837633"/>
                  <a:gd name="connsiteY1125" fmla="*/ 2457514 h 5667340"/>
                  <a:gd name="connsiteX1126" fmla="*/ 571751 w 2837633"/>
                  <a:gd name="connsiteY1126" fmla="*/ 2452370 h 5667340"/>
                  <a:gd name="connsiteX1127" fmla="*/ 565559 w 2837633"/>
                  <a:gd name="connsiteY1127" fmla="*/ 2435320 h 5667340"/>
                  <a:gd name="connsiteX1128" fmla="*/ 562130 w 2837633"/>
                  <a:gd name="connsiteY1128" fmla="*/ 2406364 h 5667340"/>
                  <a:gd name="connsiteX1129" fmla="*/ 540032 w 2837633"/>
                  <a:gd name="connsiteY1129" fmla="*/ 2394839 h 5667340"/>
                  <a:gd name="connsiteX1130" fmla="*/ 548033 w 2837633"/>
                  <a:gd name="connsiteY1130" fmla="*/ 2410651 h 5667340"/>
                  <a:gd name="connsiteX1131" fmla="*/ 545843 w 2837633"/>
                  <a:gd name="connsiteY1131" fmla="*/ 2413222 h 5667340"/>
                  <a:gd name="connsiteX1132" fmla="*/ 525459 w 2837633"/>
                  <a:gd name="connsiteY1132" fmla="*/ 2392363 h 5667340"/>
                  <a:gd name="connsiteX1133" fmla="*/ 549843 w 2837633"/>
                  <a:gd name="connsiteY1133" fmla="*/ 2431987 h 5667340"/>
                  <a:gd name="connsiteX1134" fmla="*/ 556415 w 2837633"/>
                  <a:gd name="connsiteY1134" fmla="*/ 2480564 h 5667340"/>
                  <a:gd name="connsiteX1135" fmla="*/ 538032 w 2837633"/>
                  <a:gd name="connsiteY1135" fmla="*/ 2506758 h 5667340"/>
                  <a:gd name="connsiteX1136" fmla="*/ 564226 w 2837633"/>
                  <a:gd name="connsiteY1136" fmla="*/ 2535809 h 5667340"/>
                  <a:gd name="connsiteX1137" fmla="*/ 539651 w 2837633"/>
                  <a:gd name="connsiteY1137" fmla="*/ 2537142 h 5667340"/>
                  <a:gd name="connsiteX1138" fmla="*/ 583847 w 2837633"/>
                  <a:gd name="connsiteY1138" fmla="*/ 2561431 h 5667340"/>
                  <a:gd name="connsiteX1139" fmla="*/ 583085 w 2837633"/>
                  <a:gd name="connsiteY1139" fmla="*/ 2568861 h 5667340"/>
                  <a:gd name="connsiteX1140" fmla="*/ 558416 w 2837633"/>
                  <a:gd name="connsiteY1140" fmla="*/ 2577528 h 5667340"/>
                  <a:gd name="connsiteX1141" fmla="*/ 596706 w 2837633"/>
                  <a:gd name="connsiteY1141" fmla="*/ 2591530 h 5667340"/>
                  <a:gd name="connsiteX1142" fmla="*/ 593944 w 2837633"/>
                  <a:gd name="connsiteY1142" fmla="*/ 2598388 h 5667340"/>
                  <a:gd name="connsiteX1143" fmla="*/ 587181 w 2837633"/>
                  <a:gd name="connsiteY1143" fmla="*/ 2614581 h 5667340"/>
                  <a:gd name="connsiteX1144" fmla="*/ 605755 w 2837633"/>
                  <a:gd name="connsiteY1144" fmla="*/ 2624392 h 5667340"/>
                  <a:gd name="connsiteX1145" fmla="*/ 619280 w 2837633"/>
                  <a:gd name="connsiteY1145" fmla="*/ 2616486 h 5667340"/>
                  <a:gd name="connsiteX1146" fmla="*/ 631758 w 2837633"/>
                  <a:gd name="connsiteY1146" fmla="*/ 2611723 h 5667340"/>
                  <a:gd name="connsiteX1147" fmla="*/ 631758 w 2837633"/>
                  <a:gd name="connsiteY1147" fmla="*/ 2629535 h 5667340"/>
                  <a:gd name="connsiteX1148" fmla="*/ 657952 w 2837633"/>
                  <a:gd name="connsiteY1148" fmla="*/ 2629535 h 5667340"/>
                  <a:gd name="connsiteX1149" fmla="*/ 643760 w 2837633"/>
                  <a:gd name="connsiteY1149" fmla="*/ 2650585 h 5667340"/>
                  <a:gd name="connsiteX1150" fmla="*/ 645284 w 2837633"/>
                  <a:gd name="connsiteY1150" fmla="*/ 2655157 h 5667340"/>
                  <a:gd name="connsiteX1151" fmla="*/ 664524 w 2837633"/>
                  <a:gd name="connsiteY1151" fmla="*/ 2645442 h 5667340"/>
                  <a:gd name="connsiteX1152" fmla="*/ 701576 w 2837633"/>
                  <a:gd name="connsiteY1152" fmla="*/ 2645156 h 5667340"/>
                  <a:gd name="connsiteX1153" fmla="*/ 687956 w 2837633"/>
                  <a:gd name="connsiteY1153" fmla="*/ 2691733 h 5667340"/>
                  <a:gd name="connsiteX1154" fmla="*/ 715483 w 2837633"/>
                  <a:gd name="connsiteY1154" fmla="*/ 2663063 h 5667340"/>
                  <a:gd name="connsiteX1155" fmla="*/ 760631 w 2837633"/>
                  <a:gd name="connsiteY1155" fmla="*/ 2670969 h 5667340"/>
                  <a:gd name="connsiteX1156" fmla="*/ 776633 w 2837633"/>
                  <a:gd name="connsiteY1156" fmla="*/ 2648490 h 5667340"/>
                  <a:gd name="connsiteX1157" fmla="*/ 790635 w 2837633"/>
                  <a:gd name="connsiteY1157" fmla="*/ 2646775 h 5667340"/>
                  <a:gd name="connsiteX1158" fmla="*/ 807875 w 2837633"/>
                  <a:gd name="connsiteY1158" fmla="*/ 2668588 h 5667340"/>
                  <a:gd name="connsiteX1159" fmla="*/ 801684 w 2837633"/>
                  <a:gd name="connsiteY1159" fmla="*/ 2626963 h 5667340"/>
                  <a:gd name="connsiteX1160" fmla="*/ 841594 w 2837633"/>
                  <a:gd name="connsiteY1160" fmla="*/ 2656776 h 5667340"/>
                  <a:gd name="connsiteX1161" fmla="*/ 815686 w 2837633"/>
                  <a:gd name="connsiteY1161" fmla="*/ 2599055 h 5667340"/>
                  <a:gd name="connsiteX1162" fmla="*/ 818829 w 2837633"/>
                  <a:gd name="connsiteY1162" fmla="*/ 2596388 h 5667340"/>
                  <a:gd name="connsiteX1163" fmla="*/ 855786 w 2837633"/>
                  <a:gd name="connsiteY1163" fmla="*/ 2625725 h 5667340"/>
                  <a:gd name="connsiteX1164" fmla="*/ 863882 w 2837633"/>
                  <a:gd name="connsiteY1164" fmla="*/ 2604389 h 5667340"/>
                  <a:gd name="connsiteX1165" fmla="*/ 873979 w 2837633"/>
                  <a:gd name="connsiteY1165" fmla="*/ 2593816 h 5667340"/>
                  <a:gd name="connsiteX1166" fmla="*/ 900744 w 2837633"/>
                  <a:gd name="connsiteY1166" fmla="*/ 2569623 h 5667340"/>
                  <a:gd name="connsiteX1167" fmla="*/ 903887 w 2837633"/>
                  <a:gd name="connsiteY1167" fmla="*/ 2565908 h 5667340"/>
                  <a:gd name="connsiteX1168" fmla="*/ 887028 w 2837633"/>
                  <a:gd name="connsiteY1168" fmla="*/ 2561717 h 5667340"/>
                  <a:gd name="connsiteX1169" fmla="*/ 875598 w 2837633"/>
                  <a:gd name="connsiteY1169" fmla="*/ 2560955 h 5667340"/>
                  <a:gd name="connsiteX1170" fmla="*/ 883885 w 2837633"/>
                  <a:gd name="connsiteY1170" fmla="*/ 2549334 h 5667340"/>
                  <a:gd name="connsiteX1171" fmla="*/ 907793 w 2837633"/>
                  <a:gd name="connsiteY1171" fmla="*/ 2539905 h 5667340"/>
                  <a:gd name="connsiteX1172" fmla="*/ 909126 w 2837633"/>
                  <a:gd name="connsiteY1172" fmla="*/ 2512663 h 5667340"/>
                  <a:gd name="connsiteX1173" fmla="*/ 910460 w 2837633"/>
                  <a:gd name="connsiteY1173" fmla="*/ 2506853 h 5667340"/>
                  <a:gd name="connsiteX1174" fmla="*/ 915127 w 2837633"/>
                  <a:gd name="connsiteY1174" fmla="*/ 2479707 h 5667340"/>
                  <a:gd name="connsiteX1175" fmla="*/ 902935 w 2837633"/>
                  <a:gd name="connsiteY1175" fmla="*/ 2479040 h 5667340"/>
                  <a:gd name="connsiteX1176" fmla="*/ 901411 w 2837633"/>
                  <a:gd name="connsiteY1176" fmla="*/ 2476373 h 5667340"/>
                  <a:gd name="connsiteX1177" fmla="*/ 915222 w 2837633"/>
                  <a:gd name="connsiteY1177" fmla="*/ 2466848 h 5667340"/>
                  <a:gd name="connsiteX1178" fmla="*/ 923985 w 2837633"/>
                  <a:gd name="connsiteY1178" fmla="*/ 2453608 h 5667340"/>
                  <a:gd name="connsiteX1179" fmla="*/ 914365 w 2837633"/>
                  <a:gd name="connsiteY1179" fmla="*/ 2441797 h 5667340"/>
                  <a:gd name="connsiteX1180" fmla="*/ 905221 w 2837633"/>
                  <a:gd name="connsiteY1180" fmla="*/ 2418271 h 5667340"/>
                  <a:gd name="connsiteX1181" fmla="*/ 908364 w 2837633"/>
                  <a:gd name="connsiteY1181" fmla="*/ 2396649 h 5667340"/>
                  <a:gd name="connsiteX1182" fmla="*/ 898268 w 2837633"/>
                  <a:gd name="connsiteY1182" fmla="*/ 2388934 h 5667340"/>
                  <a:gd name="connsiteX1183" fmla="*/ 885885 w 2837633"/>
                  <a:gd name="connsiteY1183" fmla="*/ 2376551 h 5667340"/>
                  <a:gd name="connsiteX1184" fmla="*/ 883028 w 2837633"/>
                  <a:gd name="connsiteY1184" fmla="*/ 2335022 h 5667340"/>
                  <a:gd name="connsiteX1185" fmla="*/ 862073 w 2837633"/>
                  <a:gd name="connsiteY1185" fmla="*/ 2357977 h 5667340"/>
                  <a:gd name="connsiteX1186" fmla="*/ 858548 w 2837633"/>
                  <a:gd name="connsiteY1186" fmla="*/ 2355691 h 5667340"/>
                  <a:gd name="connsiteX1187" fmla="*/ 862739 w 2837633"/>
                  <a:gd name="connsiteY1187" fmla="*/ 2299780 h 5667340"/>
                  <a:gd name="connsiteX1188" fmla="*/ 852452 w 2837633"/>
                  <a:gd name="connsiteY1188" fmla="*/ 2312543 h 5667340"/>
                  <a:gd name="connsiteX1189" fmla="*/ 842832 w 2837633"/>
                  <a:gd name="connsiteY1189" fmla="*/ 2309400 h 5667340"/>
                  <a:gd name="connsiteX1190" fmla="*/ 816353 w 2837633"/>
                  <a:gd name="connsiteY1190" fmla="*/ 2262061 h 5667340"/>
                  <a:gd name="connsiteX1191" fmla="*/ 811781 w 2837633"/>
                  <a:gd name="connsiteY1191" fmla="*/ 2286063 h 5667340"/>
                  <a:gd name="connsiteX1192" fmla="*/ 809971 w 2837633"/>
                  <a:gd name="connsiteY1192" fmla="*/ 2301780 h 5667340"/>
                  <a:gd name="connsiteX1193" fmla="*/ 805494 w 2837633"/>
                  <a:gd name="connsiteY1193" fmla="*/ 2306066 h 5667340"/>
                  <a:gd name="connsiteX1194" fmla="*/ 801113 w 2837633"/>
                  <a:gd name="connsiteY1194" fmla="*/ 2299684 h 5667340"/>
                  <a:gd name="connsiteX1195" fmla="*/ 789873 w 2837633"/>
                  <a:gd name="connsiteY1195" fmla="*/ 2228151 h 5667340"/>
                  <a:gd name="connsiteX1196" fmla="*/ 779872 w 2837633"/>
                  <a:gd name="connsiteY1196" fmla="*/ 2215388 h 5667340"/>
                  <a:gd name="connsiteX1197" fmla="*/ 770061 w 2837633"/>
                  <a:gd name="connsiteY1197" fmla="*/ 2228437 h 5667340"/>
                  <a:gd name="connsiteX1198" fmla="*/ 766346 w 2837633"/>
                  <a:gd name="connsiteY1198" fmla="*/ 2238534 h 5667340"/>
                  <a:gd name="connsiteX1199" fmla="*/ 759012 w 2837633"/>
                  <a:gd name="connsiteY1199" fmla="*/ 2224818 h 5667340"/>
                  <a:gd name="connsiteX1200" fmla="*/ 743867 w 2837633"/>
                  <a:gd name="connsiteY1200" fmla="*/ 2206625 h 5667340"/>
                  <a:gd name="connsiteX1201" fmla="*/ 706910 w 2837633"/>
                  <a:gd name="connsiteY1201" fmla="*/ 2231676 h 5667340"/>
                  <a:gd name="connsiteX1202" fmla="*/ 705863 w 2837633"/>
                  <a:gd name="connsiteY1202" fmla="*/ 2255107 h 5667340"/>
                  <a:gd name="connsiteX1203" fmla="*/ 694814 w 2837633"/>
                  <a:gd name="connsiteY1203" fmla="*/ 2236724 h 5667340"/>
                  <a:gd name="connsiteX1204" fmla="*/ 682907 w 2837633"/>
                  <a:gd name="connsiteY1204" fmla="*/ 2227675 h 5667340"/>
                  <a:gd name="connsiteX1205" fmla="*/ 679478 w 2837633"/>
                  <a:gd name="connsiteY1205" fmla="*/ 2246154 h 5667340"/>
                  <a:gd name="connsiteX1206" fmla="*/ 686908 w 2837633"/>
                  <a:gd name="connsiteY1206" fmla="*/ 2274729 h 5667340"/>
                  <a:gd name="connsiteX1207" fmla="*/ 684717 w 2837633"/>
                  <a:gd name="connsiteY1207" fmla="*/ 2288921 h 5667340"/>
                  <a:gd name="connsiteX1208" fmla="*/ 676716 w 2837633"/>
                  <a:gd name="connsiteY1208" fmla="*/ 2273681 h 5667340"/>
                  <a:gd name="connsiteX1209" fmla="*/ 664048 w 2837633"/>
                  <a:gd name="connsiteY1209" fmla="*/ 2261299 h 5667340"/>
                  <a:gd name="connsiteX1210" fmla="*/ 652332 w 2837633"/>
                  <a:gd name="connsiteY1210" fmla="*/ 2274157 h 5667340"/>
                  <a:gd name="connsiteX1211" fmla="*/ 658333 w 2837633"/>
                  <a:gd name="connsiteY1211" fmla="*/ 2314067 h 5667340"/>
                  <a:gd name="connsiteX1212" fmla="*/ 654713 w 2837633"/>
                  <a:gd name="connsiteY1212" fmla="*/ 2316734 h 5667340"/>
                  <a:gd name="connsiteX1213" fmla="*/ 645760 w 2837633"/>
                  <a:gd name="connsiteY1213" fmla="*/ 2309305 h 5667340"/>
                  <a:gd name="connsiteX1214" fmla="*/ 1180874 w 2837633"/>
                  <a:gd name="connsiteY1214" fmla="*/ 5640102 h 5667340"/>
                  <a:gd name="connsiteX1215" fmla="*/ 1165920 w 2837633"/>
                  <a:gd name="connsiteY1215" fmla="*/ 5494084 h 5667340"/>
                  <a:gd name="connsiteX1216" fmla="*/ 1154395 w 2837633"/>
                  <a:gd name="connsiteY1216" fmla="*/ 5404358 h 5667340"/>
                  <a:gd name="connsiteX1217" fmla="*/ 1109818 w 2837633"/>
                  <a:gd name="connsiteY1217" fmla="*/ 5266150 h 5667340"/>
                  <a:gd name="connsiteX1218" fmla="*/ 1084767 w 2837633"/>
                  <a:gd name="connsiteY1218" fmla="*/ 5219668 h 5667340"/>
                  <a:gd name="connsiteX1219" fmla="*/ 1073813 w 2837633"/>
                  <a:gd name="connsiteY1219" fmla="*/ 5046599 h 5667340"/>
                  <a:gd name="connsiteX1220" fmla="*/ 1057907 w 2837633"/>
                  <a:gd name="connsiteY1220" fmla="*/ 5042313 h 5667340"/>
                  <a:gd name="connsiteX1221" fmla="*/ 1019616 w 2837633"/>
                  <a:gd name="connsiteY1221" fmla="*/ 5042694 h 5667340"/>
                  <a:gd name="connsiteX1222" fmla="*/ 982850 w 2837633"/>
                  <a:gd name="connsiteY1222" fmla="*/ 5070602 h 5667340"/>
                  <a:gd name="connsiteX1223" fmla="*/ 952465 w 2837633"/>
                  <a:gd name="connsiteY1223" fmla="*/ 5133753 h 5667340"/>
                  <a:gd name="connsiteX1224" fmla="*/ 982659 w 2837633"/>
                  <a:gd name="connsiteY1224" fmla="*/ 5259102 h 5667340"/>
                  <a:gd name="connsiteX1225" fmla="*/ 1077242 w 2837633"/>
                  <a:gd name="connsiteY1225" fmla="*/ 5323110 h 5667340"/>
                  <a:gd name="connsiteX1226" fmla="*/ 1130582 w 2837633"/>
                  <a:gd name="connsiteY1226" fmla="*/ 5393119 h 5667340"/>
                  <a:gd name="connsiteX1227" fmla="*/ 1134297 w 2837633"/>
                  <a:gd name="connsiteY1227" fmla="*/ 5408263 h 5667340"/>
                  <a:gd name="connsiteX1228" fmla="*/ 1057335 w 2837633"/>
                  <a:gd name="connsiteY1228" fmla="*/ 5318347 h 5667340"/>
                  <a:gd name="connsiteX1229" fmla="*/ 961228 w 2837633"/>
                  <a:gd name="connsiteY1229" fmla="*/ 5254435 h 5667340"/>
                  <a:gd name="connsiteX1230" fmla="*/ 973801 w 2837633"/>
                  <a:gd name="connsiteY1230" fmla="*/ 5290439 h 5667340"/>
                  <a:gd name="connsiteX1231" fmla="*/ 1070861 w 2837633"/>
                  <a:gd name="connsiteY1231" fmla="*/ 5465128 h 5667340"/>
                  <a:gd name="connsiteX1232" fmla="*/ 1095721 w 2837633"/>
                  <a:gd name="connsiteY1232" fmla="*/ 5504752 h 5667340"/>
                  <a:gd name="connsiteX1233" fmla="*/ 1091816 w 2837633"/>
                  <a:gd name="connsiteY1233" fmla="*/ 5508847 h 5667340"/>
                  <a:gd name="connsiteX1234" fmla="*/ 1008662 w 2837633"/>
                  <a:gd name="connsiteY1234" fmla="*/ 5392261 h 5667340"/>
                  <a:gd name="connsiteX1235" fmla="*/ 1011710 w 2837633"/>
                  <a:gd name="connsiteY1235" fmla="*/ 5446839 h 5667340"/>
                  <a:gd name="connsiteX1236" fmla="*/ 1018854 w 2837633"/>
                  <a:gd name="connsiteY1236" fmla="*/ 5503037 h 5667340"/>
                  <a:gd name="connsiteX1237" fmla="*/ 1011615 w 2837633"/>
                  <a:gd name="connsiteY1237" fmla="*/ 5485130 h 5667340"/>
                  <a:gd name="connsiteX1238" fmla="*/ 1002852 w 2837633"/>
                  <a:gd name="connsiteY1238" fmla="*/ 5391595 h 5667340"/>
                  <a:gd name="connsiteX1239" fmla="*/ 997518 w 2837633"/>
                  <a:gd name="connsiteY1239" fmla="*/ 5365211 h 5667340"/>
                  <a:gd name="connsiteX1240" fmla="*/ 945893 w 2837633"/>
                  <a:gd name="connsiteY1240" fmla="*/ 5247386 h 5667340"/>
                  <a:gd name="connsiteX1241" fmla="*/ 935415 w 2837633"/>
                  <a:gd name="connsiteY1241" fmla="*/ 5167186 h 5667340"/>
                  <a:gd name="connsiteX1242" fmla="*/ 934653 w 2837633"/>
                  <a:gd name="connsiteY1242" fmla="*/ 5152613 h 5667340"/>
                  <a:gd name="connsiteX1243" fmla="*/ 881313 w 2837633"/>
                  <a:gd name="connsiteY1243" fmla="*/ 5251387 h 5667340"/>
                  <a:gd name="connsiteX1244" fmla="*/ 878456 w 2837633"/>
                  <a:gd name="connsiteY1244" fmla="*/ 5249958 h 5667340"/>
                  <a:gd name="connsiteX1245" fmla="*/ 881599 w 2837633"/>
                  <a:gd name="connsiteY1245" fmla="*/ 5232813 h 5667340"/>
                  <a:gd name="connsiteX1246" fmla="*/ 923985 w 2837633"/>
                  <a:gd name="connsiteY1246" fmla="*/ 5151279 h 5667340"/>
                  <a:gd name="connsiteX1247" fmla="*/ 951131 w 2837633"/>
                  <a:gd name="connsiteY1247" fmla="*/ 5107083 h 5667340"/>
                  <a:gd name="connsiteX1248" fmla="*/ 996661 w 2837633"/>
                  <a:gd name="connsiteY1248" fmla="*/ 5030978 h 5667340"/>
                  <a:gd name="connsiteX1249" fmla="*/ 920747 w 2837633"/>
                  <a:gd name="connsiteY1249" fmla="*/ 5031359 h 5667340"/>
                  <a:gd name="connsiteX1250" fmla="*/ 840165 w 2837633"/>
                  <a:gd name="connsiteY1250" fmla="*/ 5115084 h 5667340"/>
                  <a:gd name="connsiteX1251" fmla="*/ 844547 w 2837633"/>
                  <a:gd name="connsiteY1251" fmla="*/ 5245195 h 5667340"/>
                  <a:gd name="connsiteX1252" fmla="*/ 955894 w 2837633"/>
                  <a:gd name="connsiteY1252" fmla="*/ 5475891 h 5667340"/>
                  <a:gd name="connsiteX1253" fmla="*/ 1041809 w 2837633"/>
                  <a:gd name="connsiteY1253" fmla="*/ 5543899 h 5667340"/>
                  <a:gd name="connsiteX1254" fmla="*/ 1119152 w 2837633"/>
                  <a:gd name="connsiteY1254" fmla="*/ 5586190 h 5667340"/>
                  <a:gd name="connsiteX1255" fmla="*/ 1181065 w 2837633"/>
                  <a:gd name="connsiteY1255" fmla="*/ 5654390 h 5667340"/>
                  <a:gd name="connsiteX1256" fmla="*/ 1180874 w 2837633"/>
                  <a:gd name="connsiteY1256" fmla="*/ 5640102 h 5667340"/>
                  <a:gd name="connsiteX1257" fmla="*/ 685574 w 2837633"/>
                  <a:gd name="connsiteY1257" fmla="*/ 2204434 h 5667340"/>
                  <a:gd name="connsiteX1258" fmla="*/ 695480 w 2837633"/>
                  <a:gd name="connsiteY1258" fmla="*/ 2222055 h 5667340"/>
                  <a:gd name="connsiteX1259" fmla="*/ 756250 w 2837633"/>
                  <a:gd name="connsiteY1259" fmla="*/ 2200910 h 5667340"/>
                  <a:gd name="connsiteX1260" fmla="*/ 764441 w 2837633"/>
                  <a:gd name="connsiteY1260" fmla="*/ 2202910 h 5667340"/>
                  <a:gd name="connsiteX1261" fmla="*/ 798065 w 2837633"/>
                  <a:gd name="connsiteY1261" fmla="*/ 2203005 h 5667340"/>
                  <a:gd name="connsiteX1262" fmla="*/ 798541 w 2837633"/>
                  <a:gd name="connsiteY1262" fmla="*/ 2110708 h 5667340"/>
                  <a:gd name="connsiteX1263" fmla="*/ 784158 w 2837633"/>
                  <a:gd name="connsiteY1263" fmla="*/ 1878679 h 5667340"/>
                  <a:gd name="connsiteX1264" fmla="*/ 765584 w 2837633"/>
                  <a:gd name="connsiteY1264" fmla="*/ 1716849 h 5667340"/>
                  <a:gd name="connsiteX1265" fmla="*/ 750059 w 2837633"/>
                  <a:gd name="connsiteY1265" fmla="*/ 1635792 h 5667340"/>
                  <a:gd name="connsiteX1266" fmla="*/ 722150 w 2837633"/>
                  <a:gd name="connsiteY1266" fmla="*/ 1585690 h 5667340"/>
                  <a:gd name="connsiteX1267" fmla="*/ 694147 w 2837633"/>
                  <a:gd name="connsiteY1267" fmla="*/ 1590167 h 5667340"/>
                  <a:gd name="connsiteX1268" fmla="*/ 663381 w 2837633"/>
                  <a:gd name="connsiteY1268" fmla="*/ 1722565 h 5667340"/>
                  <a:gd name="connsiteX1269" fmla="*/ 699290 w 2837633"/>
                  <a:gd name="connsiteY1269" fmla="*/ 2096897 h 5667340"/>
                  <a:gd name="connsiteX1270" fmla="*/ 708815 w 2837633"/>
                  <a:gd name="connsiteY1270" fmla="*/ 2158429 h 5667340"/>
                  <a:gd name="connsiteX1271" fmla="*/ 709958 w 2837633"/>
                  <a:gd name="connsiteY1271" fmla="*/ 2178050 h 5667340"/>
                  <a:gd name="connsiteX1272" fmla="*/ 705577 w 2837633"/>
                  <a:gd name="connsiteY1272" fmla="*/ 2179003 h 5667340"/>
                  <a:gd name="connsiteX1273" fmla="*/ 687860 w 2837633"/>
                  <a:gd name="connsiteY1273" fmla="*/ 2098326 h 5667340"/>
                  <a:gd name="connsiteX1274" fmla="*/ 656428 w 2837633"/>
                  <a:gd name="connsiteY1274" fmla="*/ 1797717 h 5667340"/>
                  <a:gd name="connsiteX1275" fmla="*/ 622424 w 2837633"/>
                  <a:gd name="connsiteY1275" fmla="*/ 1728946 h 5667340"/>
                  <a:gd name="connsiteX1276" fmla="*/ 575275 w 2837633"/>
                  <a:gd name="connsiteY1276" fmla="*/ 1751806 h 5667340"/>
                  <a:gd name="connsiteX1277" fmla="*/ 579561 w 2837633"/>
                  <a:gd name="connsiteY1277" fmla="*/ 1853533 h 5667340"/>
                  <a:gd name="connsiteX1278" fmla="*/ 613470 w 2837633"/>
                  <a:gd name="connsiteY1278" fmla="*/ 2033079 h 5667340"/>
                  <a:gd name="connsiteX1279" fmla="*/ 648903 w 2837633"/>
                  <a:gd name="connsiteY1279" fmla="*/ 2180431 h 5667340"/>
                  <a:gd name="connsiteX1280" fmla="*/ 685574 w 2837633"/>
                  <a:gd name="connsiteY1280" fmla="*/ 2204434 h 5667340"/>
                  <a:gd name="connsiteX1281" fmla="*/ 504599 w 2837633"/>
                  <a:gd name="connsiteY1281" fmla="*/ 2560002 h 5667340"/>
                  <a:gd name="connsiteX1282" fmla="*/ 313814 w 2837633"/>
                  <a:gd name="connsiteY1282" fmla="*/ 2665825 h 5667340"/>
                  <a:gd name="connsiteX1283" fmla="*/ 186083 w 2837633"/>
                  <a:gd name="connsiteY1283" fmla="*/ 2774029 h 5667340"/>
                  <a:gd name="connsiteX1284" fmla="*/ 151031 w 2837633"/>
                  <a:gd name="connsiteY1284" fmla="*/ 2808796 h 5667340"/>
                  <a:gd name="connsiteX1285" fmla="*/ 120075 w 2837633"/>
                  <a:gd name="connsiteY1285" fmla="*/ 2844419 h 5667340"/>
                  <a:gd name="connsiteX1286" fmla="*/ 74546 w 2837633"/>
                  <a:gd name="connsiteY1286" fmla="*/ 2927477 h 5667340"/>
                  <a:gd name="connsiteX1287" fmla="*/ 71021 w 2837633"/>
                  <a:gd name="connsiteY1287" fmla="*/ 2950432 h 5667340"/>
                  <a:gd name="connsiteX1288" fmla="*/ 80451 w 2837633"/>
                  <a:gd name="connsiteY1288" fmla="*/ 2975864 h 5667340"/>
                  <a:gd name="connsiteX1289" fmla="*/ 105026 w 2837633"/>
                  <a:gd name="connsiteY1289" fmla="*/ 2963196 h 5667340"/>
                  <a:gd name="connsiteX1290" fmla="*/ 168843 w 2837633"/>
                  <a:gd name="connsiteY1290" fmla="*/ 2878138 h 5667340"/>
                  <a:gd name="connsiteX1291" fmla="*/ 302288 w 2837633"/>
                  <a:gd name="connsiteY1291" fmla="*/ 2759647 h 5667340"/>
                  <a:gd name="connsiteX1292" fmla="*/ 444306 w 2837633"/>
                  <a:gd name="connsiteY1292" fmla="*/ 2653919 h 5667340"/>
                  <a:gd name="connsiteX1293" fmla="*/ 551653 w 2837633"/>
                  <a:gd name="connsiteY1293" fmla="*/ 2589149 h 5667340"/>
                  <a:gd name="connsiteX1294" fmla="*/ 535841 w 2837633"/>
                  <a:gd name="connsiteY1294" fmla="*/ 2549906 h 5667340"/>
                  <a:gd name="connsiteX1295" fmla="*/ 539080 w 2837633"/>
                  <a:gd name="connsiteY1295" fmla="*/ 2523808 h 5667340"/>
                  <a:gd name="connsiteX1296" fmla="*/ 518220 w 2837633"/>
                  <a:gd name="connsiteY1296" fmla="*/ 2515044 h 5667340"/>
                  <a:gd name="connsiteX1297" fmla="*/ 376298 w 2837633"/>
                  <a:gd name="connsiteY1297" fmla="*/ 2553716 h 5667340"/>
                  <a:gd name="connsiteX1298" fmla="*/ 320576 w 2837633"/>
                  <a:gd name="connsiteY1298" fmla="*/ 2580958 h 5667340"/>
                  <a:gd name="connsiteX1299" fmla="*/ 318957 w 2837633"/>
                  <a:gd name="connsiteY1299" fmla="*/ 2576767 h 5667340"/>
                  <a:gd name="connsiteX1300" fmla="*/ 373250 w 2837633"/>
                  <a:gd name="connsiteY1300" fmla="*/ 2546001 h 5667340"/>
                  <a:gd name="connsiteX1301" fmla="*/ 500789 w 2837633"/>
                  <a:gd name="connsiteY1301" fmla="*/ 2504853 h 5667340"/>
                  <a:gd name="connsiteX1302" fmla="*/ 507076 w 2837633"/>
                  <a:gd name="connsiteY1302" fmla="*/ 2503996 h 5667340"/>
                  <a:gd name="connsiteX1303" fmla="*/ 531841 w 2837633"/>
                  <a:gd name="connsiteY1303" fmla="*/ 2482945 h 5667340"/>
                  <a:gd name="connsiteX1304" fmla="*/ 519839 w 2837633"/>
                  <a:gd name="connsiteY1304" fmla="*/ 2461800 h 5667340"/>
                  <a:gd name="connsiteX1305" fmla="*/ 421827 w 2837633"/>
                  <a:gd name="connsiteY1305" fmla="*/ 2471039 h 5667340"/>
                  <a:gd name="connsiteX1306" fmla="*/ 286763 w 2837633"/>
                  <a:gd name="connsiteY1306" fmla="*/ 2499328 h 5667340"/>
                  <a:gd name="connsiteX1307" fmla="*/ 188084 w 2837633"/>
                  <a:gd name="connsiteY1307" fmla="*/ 2556288 h 5667340"/>
                  <a:gd name="connsiteX1308" fmla="*/ 126171 w 2837633"/>
                  <a:gd name="connsiteY1308" fmla="*/ 2643251 h 5667340"/>
                  <a:gd name="connsiteX1309" fmla="*/ 132172 w 2837633"/>
                  <a:gd name="connsiteY1309" fmla="*/ 2691638 h 5667340"/>
                  <a:gd name="connsiteX1310" fmla="*/ 139125 w 2837633"/>
                  <a:gd name="connsiteY1310" fmla="*/ 2698686 h 5667340"/>
                  <a:gd name="connsiteX1311" fmla="*/ 212182 w 2837633"/>
                  <a:gd name="connsiteY1311" fmla="*/ 2711736 h 5667340"/>
                  <a:gd name="connsiteX1312" fmla="*/ 257521 w 2837633"/>
                  <a:gd name="connsiteY1312" fmla="*/ 2685542 h 5667340"/>
                  <a:gd name="connsiteX1313" fmla="*/ 492693 w 2837633"/>
                  <a:gd name="connsiteY1313" fmla="*/ 2555145 h 5667340"/>
                  <a:gd name="connsiteX1314" fmla="*/ 520506 w 2837633"/>
                  <a:gd name="connsiteY1314" fmla="*/ 2543715 h 5667340"/>
                  <a:gd name="connsiteX1315" fmla="*/ 522125 w 2837633"/>
                  <a:gd name="connsiteY1315" fmla="*/ 2548763 h 5667340"/>
                  <a:gd name="connsiteX1316" fmla="*/ 504599 w 2837633"/>
                  <a:gd name="connsiteY1316" fmla="*/ 2560002 h 5667340"/>
                  <a:gd name="connsiteX1317" fmla="*/ 836641 w 2837633"/>
                  <a:gd name="connsiteY1317" fmla="*/ 2626297 h 5667340"/>
                  <a:gd name="connsiteX1318" fmla="*/ 846833 w 2837633"/>
                  <a:gd name="connsiteY1318" fmla="*/ 2646966 h 5667340"/>
                  <a:gd name="connsiteX1319" fmla="*/ 840451 w 2837633"/>
                  <a:gd name="connsiteY1319" fmla="*/ 2674684 h 5667340"/>
                  <a:gd name="connsiteX1320" fmla="*/ 943702 w 2837633"/>
                  <a:gd name="connsiteY1320" fmla="*/ 2865850 h 5667340"/>
                  <a:gd name="connsiteX1321" fmla="*/ 939701 w 2837633"/>
                  <a:gd name="connsiteY1321" fmla="*/ 2869184 h 5667340"/>
                  <a:gd name="connsiteX1322" fmla="*/ 823020 w 2837633"/>
                  <a:gd name="connsiteY1322" fmla="*/ 2655157 h 5667340"/>
                  <a:gd name="connsiteX1323" fmla="*/ 825782 w 2837633"/>
                  <a:gd name="connsiteY1323" fmla="*/ 2701830 h 5667340"/>
                  <a:gd name="connsiteX1324" fmla="*/ 870931 w 2837633"/>
                  <a:gd name="connsiteY1324" fmla="*/ 2788984 h 5667340"/>
                  <a:gd name="connsiteX1325" fmla="*/ 877884 w 2837633"/>
                  <a:gd name="connsiteY1325" fmla="*/ 2813082 h 5667340"/>
                  <a:gd name="connsiteX1326" fmla="*/ 982564 w 2837633"/>
                  <a:gd name="connsiteY1326" fmla="*/ 3056731 h 5667340"/>
                  <a:gd name="connsiteX1327" fmla="*/ 1007424 w 2837633"/>
                  <a:gd name="connsiteY1327" fmla="*/ 3105118 h 5667340"/>
                  <a:gd name="connsiteX1328" fmla="*/ 1084672 w 2837633"/>
                  <a:gd name="connsiteY1328" fmla="*/ 3216942 h 5667340"/>
                  <a:gd name="connsiteX1329" fmla="*/ 1156871 w 2837633"/>
                  <a:gd name="connsiteY1329" fmla="*/ 3261995 h 5667340"/>
                  <a:gd name="connsiteX1330" fmla="*/ 1194495 w 2837633"/>
                  <a:gd name="connsiteY1330" fmla="*/ 3220371 h 5667340"/>
                  <a:gd name="connsiteX1331" fmla="*/ 1125153 w 2837633"/>
                  <a:gd name="connsiteY1331" fmla="*/ 2989390 h 5667340"/>
                  <a:gd name="connsiteX1332" fmla="*/ 1051811 w 2837633"/>
                  <a:gd name="connsiteY1332" fmla="*/ 2867755 h 5667340"/>
                  <a:gd name="connsiteX1333" fmla="*/ 1019807 w 2837633"/>
                  <a:gd name="connsiteY1333" fmla="*/ 2821845 h 5667340"/>
                  <a:gd name="connsiteX1334" fmla="*/ 874550 w 2837633"/>
                  <a:gd name="connsiteY1334" fmla="*/ 2636298 h 5667340"/>
                  <a:gd name="connsiteX1335" fmla="*/ 869502 w 2837633"/>
                  <a:gd name="connsiteY1335" fmla="*/ 2630488 h 5667340"/>
                  <a:gd name="connsiteX1336" fmla="*/ 836641 w 2837633"/>
                  <a:gd name="connsiteY1336" fmla="*/ 2626297 h 5667340"/>
                  <a:gd name="connsiteX1337" fmla="*/ 687860 w 2837633"/>
                  <a:gd name="connsiteY1337" fmla="*/ 2704211 h 5667340"/>
                  <a:gd name="connsiteX1338" fmla="*/ 683384 w 2837633"/>
                  <a:gd name="connsiteY1338" fmla="*/ 2713165 h 5667340"/>
                  <a:gd name="connsiteX1339" fmla="*/ 661286 w 2837633"/>
                  <a:gd name="connsiteY1339" fmla="*/ 2935002 h 5667340"/>
                  <a:gd name="connsiteX1340" fmla="*/ 650237 w 2837633"/>
                  <a:gd name="connsiteY1340" fmla="*/ 3154458 h 5667340"/>
                  <a:gd name="connsiteX1341" fmla="*/ 651856 w 2837633"/>
                  <a:gd name="connsiteY1341" fmla="*/ 3356578 h 5667340"/>
                  <a:gd name="connsiteX1342" fmla="*/ 690051 w 2837633"/>
                  <a:gd name="connsiteY1342" fmla="*/ 3457448 h 5667340"/>
                  <a:gd name="connsiteX1343" fmla="*/ 768156 w 2837633"/>
                  <a:gd name="connsiteY1343" fmla="*/ 3435255 h 5667340"/>
                  <a:gd name="connsiteX1344" fmla="*/ 782348 w 2837633"/>
                  <a:gd name="connsiteY1344" fmla="*/ 3318478 h 5667340"/>
                  <a:gd name="connsiteX1345" fmla="*/ 781396 w 2837633"/>
                  <a:gd name="connsiteY1345" fmla="*/ 3142266 h 5667340"/>
                  <a:gd name="connsiteX1346" fmla="*/ 773585 w 2837633"/>
                  <a:gd name="connsiteY1346" fmla="*/ 3009487 h 5667340"/>
                  <a:gd name="connsiteX1347" fmla="*/ 765013 w 2837633"/>
                  <a:gd name="connsiteY1347" fmla="*/ 2904141 h 5667340"/>
                  <a:gd name="connsiteX1348" fmla="*/ 736724 w 2837633"/>
                  <a:gd name="connsiteY1348" fmla="*/ 2728309 h 5667340"/>
                  <a:gd name="connsiteX1349" fmla="*/ 729485 w 2837633"/>
                  <a:gd name="connsiteY1349" fmla="*/ 2667349 h 5667340"/>
                  <a:gd name="connsiteX1350" fmla="*/ 687860 w 2837633"/>
                  <a:gd name="connsiteY1350" fmla="*/ 2704211 h 5667340"/>
                  <a:gd name="connsiteX1351" fmla="*/ 599564 w 2837633"/>
                  <a:gd name="connsiteY1351" fmla="*/ 2644394 h 5667340"/>
                  <a:gd name="connsiteX1352" fmla="*/ 481168 w 2837633"/>
                  <a:gd name="connsiteY1352" fmla="*/ 2773172 h 5667340"/>
                  <a:gd name="connsiteX1353" fmla="*/ 393824 w 2837633"/>
                  <a:gd name="connsiteY1353" fmla="*/ 2934907 h 5667340"/>
                  <a:gd name="connsiteX1354" fmla="*/ 298288 w 2837633"/>
                  <a:gd name="connsiteY1354" fmla="*/ 3153029 h 5667340"/>
                  <a:gd name="connsiteX1355" fmla="*/ 261617 w 2837633"/>
                  <a:gd name="connsiteY1355" fmla="*/ 3297523 h 5667340"/>
                  <a:gd name="connsiteX1356" fmla="*/ 264474 w 2837633"/>
                  <a:gd name="connsiteY1356" fmla="*/ 3350101 h 5667340"/>
                  <a:gd name="connsiteX1357" fmla="*/ 303146 w 2837633"/>
                  <a:gd name="connsiteY1357" fmla="*/ 3365532 h 5667340"/>
                  <a:gd name="connsiteX1358" fmla="*/ 387632 w 2837633"/>
                  <a:gd name="connsiteY1358" fmla="*/ 3246755 h 5667340"/>
                  <a:gd name="connsiteX1359" fmla="*/ 402206 w 2837633"/>
                  <a:gd name="connsiteY1359" fmla="*/ 3220371 h 5667340"/>
                  <a:gd name="connsiteX1360" fmla="*/ 498027 w 2837633"/>
                  <a:gd name="connsiteY1360" fmla="*/ 2999200 h 5667340"/>
                  <a:gd name="connsiteX1361" fmla="*/ 558511 w 2837633"/>
                  <a:gd name="connsiteY1361" fmla="*/ 2827369 h 5667340"/>
                  <a:gd name="connsiteX1362" fmla="*/ 600326 w 2837633"/>
                  <a:gd name="connsiteY1362" fmla="*/ 2715546 h 5667340"/>
                  <a:gd name="connsiteX1363" fmla="*/ 626519 w 2837633"/>
                  <a:gd name="connsiteY1363" fmla="*/ 2662206 h 5667340"/>
                  <a:gd name="connsiteX1364" fmla="*/ 633282 w 2837633"/>
                  <a:gd name="connsiteY1364" fmla="*/ 2644584 h 5667340"/>
                  <a:gd name="connsiteX1365" fmla="*/ 599564 w 2837633"/>
                  <a:gd name="connsiteY1365" fmla="*/ 2644394 h 5667340"/>
                  <a:gd name="connsiteX1366" fmla="*/ 741581 w 2837633"/>
                  <a:gd name="connsiteY1366" fmla="*/ 2658682 h 5667340"/>
                  <a:gd name="connsiteX1367" fmla="*/ 740248 w 2837633"/>
                  <a:gd name="connsiteY1367" fmla="*/ 2677255 h 5667340"/>
                  <a:gd name="connsiteX1368" fmla="*/ 758155 w 2837633"/>
                  <a:gd name="connsiteY1368" fmla="*/ 2770886 h 5667340"/>
                  <a:gd name="connsiteX1369" fmla="*/ 783015 w 2837633"/>
                  <a:gd name="connsiteY1369" fmla="*/ 2957385 h 5667340"/>
                  <a:gd name="connsiteX1370" fmla="*/ 790826 w 2837633"/>
                  <a:gd name="connsiteY1370" fmla="*/ 3099784 h 5667340"/>
                  <a:gd name="connsiteX1371" fmla="*/ 797017 w 2837633"/>
                  <a:gd name="connsiteY1371" fmla="*/ 3189319 h 5667340"/>
                  <a:gd name="connsiteX1372" fmla="*/ 796350 w 2837633"/>
                  <a:gd name="connsiteY1372" fmla="*/ 3261424 h 5667340"/>
                  <a:gd name="connsiteX1373" fmla="*/ 856834 w 2837633"/>
                  <a:gd name="connsiteY1373" fmla="*/ 3424492 h 5667340"/>
                  <a:gd name="connsiteX1374" fmla="*/ 906935 w 2837633"/>
                  <a:gd name="connsiteY1374" fmla="*/ 3411728 h 5667340"/>
                  <a:gd name="connsiteX1375" fmla="*/ 921985 w 2837633"/>
                  <a:gd name="connsiteY1375" fmla="*/ 3362674 h 5667340"/>
                  <a:gd name="connsiteX1376" fmla="*/ 928271 w 2837633"/>
                  <a:gd name="connsiteY1376" fmla="*/ 3238087 h 5667340"/>
                  <a:gd name="connsiteX1377" fmla="*/ 890552 w 2837633"/>
                  <a:gd name="connsiteY1377" fmla="*/ 2964529 h 5667340"/>
                  <a:gd name="connsiteX1378" fmla="*/ 862454 w 2837633"/>
                  <a:gd name="connsiteY1378" fmla="*/ 2814510 h 5667340"/>
                  <a:gd name="connsiteX1379" fmla="*/ 838927 w 2837633"/>
                  <a:gd name="connsiteY1379" fmla="*/ 2754598 h 5667340"/>
                  <a:gd name="connsiteX1380" fmla="*/ 805494 w 2837633"/>
                  <a:gd name="connsiteY1380" fmla="*/ 2689924 h 5667340"/>
                  <a:gd name="connsiteX1381" fmla="*/ 788540 w 2837633"/>
                  <a:gd name="connsiteY1381" fmla="*/ 2658967 h 5667340"/>
                  <a:gd name="connsiteX1382" fmla="*/ 741581 w 2837633"/>
                  <a:gd name="connsiteY1382" fmla="*/ 2658682 h 5667340"/>
                  <a:gd name="connsiteX1383" fmla="*/ 763775 w 2837633"/>
                  <a:gd name="connsiteY1383" fmla="*/ 4847908 h 5667340"/>
                  <a:gd name="connsiteX1384" fmla="*/ 545843 w 2837633"/>
                  <a:gd name="connsiteY1384" fmla="*/ 4707890 h 5667340"/>
                  <a:gd name="connsiteX1385" fmla="*/ 721293 w 2837633"/>
                  <a:gd name="connsiteY1385" fmla="*/ 4818571 h 5667340"/>
                  <a:gd name="connsiteX1386" fmla="*/ 715673 w 2837633"/>
                  <a:gd name="connsiteY1386" fmla="*/ 4803902 h 5667340"/>
                  <a:gd name="connsiteX1387" fmla="*/ 661667 w 2837633"/>
                  <a:gd name="connsiteY1387" fmla="*/ 4720368 h 5667340"/>
                  <a:gd name="connsiteX1388" fmla="*/ 627567 w 2837633"/>
                  <a:gd name="connsiteY1388" fmla="*/ 4698079 h 5667340"/>
                  <a:gd name="connsiteX1389" fmla="*/ 539080 w 2837633"/>
                  <a:gd name="connsiteY1389" fmla="*/ 4673029 h 5667340"/>
                  <a:gd name="connsiteX1390" fmla="*/ 507743 w 2837633"/>
                  <a:gd name="connsiteY1390" fmla="*/ 4665599 h 5667340"/>
                  <a:gd name="connsiteX1391" fmla="*/ 495265 w 2837633"/>
                  <a:gd name="connsiteY1391" fmla="*/ 4685221 h 5667340"/>
                  <a:gd name="connsiteX1392" fmla="*/ 524126 w 2837633"/>
                  <a:gd name="connsiteY1392" fmla="*/ 4760183 h 5667340"/>
                  <a:gd name="connsiteX1393" fmla="*/ 873979 w 2837633"/>
                  <a:gd name="connsiteY1393" fmla="*/ 5007166 h 5667340"/>
                  <a:gd name="connsiteX1394" fmla="*/ 1006948 w 2837633"/>
                  <a:gd name="connsiteY1394" fmla="*/ 5013643 h 5667340"/>
                  <a:gd name="connsiteX1395" fmla="*/ 1078766 w 2837633"/>
                  <a:gd name="connsiteY1395" fmla="*/ 5029359 h 5667340"/>
                  <a:gd name="connsiteX1396" fmla="*/ 1106198 w 2837633"/>
                  <a:gd name="connsiteY1396" fmla="*/ 5016595 h 5667340"/>
                  <a:gd name="connsiteX1397" fmla="*/ 1022474 w 2837633"/>
                  <a:gd name="connsiteY1397" fmla="*/ 4936014 h 5667340"/>
                  <a:gd name="connsiteX1398" fmla="*/ 997804 w 2837633"/>
                  <a:gd name="connsiteY1398" fmla="*/ 4934871 h 5667340"/>
                  <a:gd name="connsiteX1399" fmla="*/ 895410 w 2837633"/>
                  <a:gd name="connsiteY1399" fmla="*/ 4969923 h 5667340"/>
                  <a:gd name="connsiteX1400" fmla="*/ 842261 w 2837633"/>
                  <a:gd name="connsiteY1400" fmla="*/ 4977924 h 5667340"/>
                  <a:gd name="connsiteX1401" fmla="*/ 827211 w 2837633"/>
                  <a:gd name="connsiteY1401" fmla="*/ 4975162 h 5667340"/>
                  <a:gd name="connsiteX1402" fmla="*/ 916841 w 2837633"/>
                  <a:gd name="connsiteY1402" fmla="*/ 4953254 h 5667340"/>
                  <a:gd name="connsiteX1403" fmla="*/ 1004090 w 2837633"/>
                  <a:gd name="connsiteY1403" fmla="*/ 4922203 h 5667340"/>
                  <a:gd name="connsiteX1404" fmla="*/ 906173 w 2837633"/>
                  <a:gd name="connsiteY1404" fmla="*/ 4876768 h 5667340"/>
                  <a:gd name="connsiteX1405" fmla="*/ 788730 w 2837633"/>
                  <a:gd name="connsiteY1405" fmla="*/ 4853051 h 5667340"/>
                  <a:gd name="connsiteX1406" fmla="*/ 770252 w 2837633"/>
                  <a:gd name="connsiteY1406" fmla="*/ 4857718 h 5667340"/>
                  <a:gd name="connsiteX1407" fmla="*/ 623662 w 2837633"/>
                  <a:gd name="connsiteY1407" fmla="*/ 4856766 h 5667340"/>
                  <a:gd name="connsiteX1408" fmla="*/ 611375 w 2837633"/>
                  <a:gd name="connsiteY1408" fmla="*/ 4849717 h 5667340"/>
                  <a:gd name="connsiteX1409" fmla="*/ 612708 w 2837633"/>
                  <a:gd name="connsiteY1409" fmla="*/ 4845431 h 5667340"/>
                  <a:gd name="connsiteX1410" fmla="*/ 763775 w 2837633"/>
                  <a:gd name="connsiteY1410" fmla="*/ 4847908 h 5667340"/>
                  <a:gd name="connsiteX1411" fmla="*/ 1079243 w 2837633"/>
                  <a:gd name="connsiteY1411" fmla="*/ 2773553 h 5667340"/>
                  <a:gd name="connsiteX1412" fmla="*/ 1077242 w 2837633"/>
                  <a:gd name="connsiteY1412" fmla="*/ 2777458 h 5667340"/>
                  <a:gd name="connsiteX1413" fmla="*/ 1064669 w 2837633"/>
                  <a:gd name="connsiteY1413" fmla="*/ 2767076 h 5667340"/>
                  <a:gd name="connsiteX1414" fmla="*/ 898553 w 2837633"/>
                  <a:gd name="connsiteY1414" fmla="*/ 2611342 h 5667340"/>
                  <a:gd name="connsiteX1415" fmla="*/ 890076 w 2837633"/>
                  <a:gd name="connsiteY1415" fmla="*/ 2604580 h 5667340"/>
                  <a:gd name="connsiteX1416" fmla="*/ 875122 w 2837633"/>
                  <a:gd name="connsiteY1416" fmla="*/ 2608294 h 5667340"/>
                  <a:gd name="connsiteX1417" fmla="*/ 879694 w 2837633"/>
                  <a:gd name="connsiteY1417" fmla="*/ 2622106 h 5667340"/>
                  <a:gd name="connsiteX1418" fmla="*/ 956084 w 2837633"/>
                  <a:gd name="connsiteY1418" fmla="*/ 2714784 h 5667340"/>
                  <a:gd name="connsiteX1419" fmla="*/ 1044762 w 2837633"/>
                  <a:gd name="connsiteY1419" fmla="*/ 2828226 h 5667340"/>
                  <a:gd name="connsiteX1420" fmla="*/ 1132106 w 2837633"/>
                  <a:gd name="connsiteY1420" fmla="*/ 2968816 h 5667340"/>
                  <a:gd name="connsiteX1421" fmla="*/ 1170397 w 2837633"/>
                  <a:gd name="connsiteY1421" fmla="*/ 3012154 h 5667340"/>
                  <a:gd name="connsiteX1422" fmla="*/ 1285078 w 2837633"/>
                  <a:gd name="connsiteY1422" fmla="*/ 3060541 h 5667340"/>
                  <a:gd name="connsiteX1423" fmla="*/ 1311843 w 2837633"/>
                  <a:gd name="connsiteY1423" fmla="*/ 3059970 h 5667340"/>
                  <a:gd name="connsiteX1424" fmla="*/ 1337942 w 2837633"/>
                  <a:gd name="connsiteY1424" fmla="*/ 2988056 h 5667340"/>
                  <a:gd name="connsiteX1425" fmla="*/ 1242215 w 2837633"/>
                  <a:gd name="connsiteY1425" fmla="*/ 2844609 h 5667340"/>
                  <a:gd name="connsiteX1426" fmla="*/ 1104198 w 2837633"/>
                  <a:gd name="connsiteY1426" fmla="*/ 2706878 h 5667340"/>
                  <a:gd name="connsiteX1427" fmla="*/ 1047143 w 2837633"/>
                  <a:gd name="connsiteY1427" fmla="*/ 2667540 h 5667340"/>
                  <a:gd name="connsiteX1428" fmla="*/ 907602 w 2837633"/>
                  <a:gd name="connsiteY1428" fmla="*/ 2590768 h 5667340"/>
                  <a:gd name="connsiteX1429" fmla="*/ 889409 w 2837633"/>
                  <a:gd name="connsiteY1429" fmla="*/ 2586101 h 5667340"/>
                  <a:gd name="connsiteX1430" fmla="*/ 887219 w 2837633"/>
                  <a:gd name="connsiteY1430" fmla="*/ 2592578 h 5667340"/>
                  <a:gd name="connsiteX1431" fmla="*/ 1079243 w 2837633"/>
                  <a:gd name="connsiteY1431" fmla="*/ 2773553 h 5667340"/>
                  <a:gd name="connsiteX1432" fmla="*/ 933891 w 2837633"/>
                  <a:gd name="connsiteY1432" fmla="*/ 2513140 h 5667340"/>
                  <a:gd name="connsiteX1433" fmla="*/ 920937 w 2837633"/>
                  <a:gd name="connsiteY1433" fmla="*/ 2507901 h 5667340"/>
                  <a:gd name="connsiteX1434" fmla="*/ 918175 w 2837633"/>
                  <a:gd name="connsiteY1434" fmla="*/ 2545906 h 5667340"/>
                  <a:gd name="connsiteX1435" fmla="*/ 1254503 w 2837633"/>
                  <a:gd name="connsiteY1435" fmla="*/ 2692781 h 5667340"/>
                  <a:gd name="connsiteX1436" fmla="*/ 1239263 w 2837633"/>
                  <a:gd name="connsiteY1436" fmla="*/ 2686685 h 5667340"/>
                  <a:gd name="connsiteX1437" fmla="*/ 1086482 w 2837633"/>
                  <a:gd name="connsiteY1437" fmla="*/ 2612581 h 5667340"/>
                  <a:gd name="connsiteX1438" fmla="*/ 927986 w 2837633"/>
                  <a:gd name="connsiteY1438" fmla="*/ 2561146 h 5667340"/>
                  <a:gd name="connsiteX1439" fmla="*/ 911698 w 2837633"/>
                  <a:gd name="connsiteY1439" fmla="*/ 2578195 h 5667340"/>
                  <a:gd name="connsiteX1440" fmla="*/ 926176 w 2837633"/>
                  <a:gd name="connsiteY1440" fmla="*/ 2586958 h 5667340"/>
                  <a:gd name="connsiteX1441" fmla="*/ 1084005 w 2837633"/>
                  <a:gd name="connsiteY1441" fmla="*/ 2670302 h 5667340"/>
                  <a:gd name="connsiteX1442" fmla="*/ 1208973 w 2837633"/>
                  <a:gd name="connsiteY1442" fmla="*/ 2783650 h 5667340"/>
                  <a:gd name="connsiteX1443" fmla="*/ 1289364 w 2837633"/>
                  <a:gd name="connsiteY1443" fmla="*/ 2840038 h 5667340"/>
                  <a:gd name="connsiteX1444" fmla="*/ 1353372 w 2837633"/>
                  <a:gd name="connsiteY1444" fmla="*/ 2867755 h 5667340"/>
                  <a:gd name="connsiteX1445" fmla="*/ 1435192 w 2837633"/>
                  <a:gd name="connsiteY1445" fmla="*/ 2876709 h 5667340"/>
                  <a:gd name="connsiteX1446" fmla="*/ 1463005 w 2837633"/>
                  <a:gd name="connsiteY1446" fmla="*/ 2834323 h 5667340"/>
                  <a:gd name="connsiteX1447" fmla="*/ 1443860 w 2837633"/>
                  <a:gd name="connsiteY1447" fmla="*/ 2774506 h 5667340"/>
                  <a:gd name="connsiteX1448" fmla="*/ 1292222 w 2837633"/>
                  <a:gd name="connsiteY1448" fmla="*/ 2642584 h 5667340"/>
                  <a:gd name="connsiteX1449" fmla="*/ 1136678 w 2837633"/>
                  <a:gd name="connsiteY1449" fmla="*/ 2573718 h 5667340"/>
                  <a:gd name="connsiteX1450" fmla="*/ 990755 w 2837633"/>
                  <a:gd name="connsiteY1450" fmla="*/ 2533333 h 5667340"/>
                  <a:gd name="connsiteX1451" fmla="*/ 948655 w 2837633"/>
                  <a:gd name="connsiteY1451" fmla="*/ 2528856 h 5667340"/>
                  <a:gd name="connsiteX1452" fmla="*/ 923890 w 2837633"/>
                  <a:gd name="connsiteY1452" fmla="*/ 2524474 h 5667340"/>
                  <a:gd name="connsiteX1453" fmla="*/ 923699 w 2837633"/>
                  <a:gd name="connsiteY1453" fmla="*/ 2519712 h 5667340"/>
                  <a:gd name="connsiteX1454" fmla="*/ 933891 w 2837633"/>
                  <a:gd name="connsiteY1454" fmla="*/ 2513140 h 5667340"/>
                  <a:gd name="connsiteX1455" fmla="*/ 544128 w 2837633"/>
                  <a:gd name="connsiteY1455" fmla="*/ 3084449 h 5667340"/>
                  <a:gd name="connsiteX1456" fmla="*/ 548129 w 2837633"/>
                  <a:gd name="connsiteY1456" fmla="*/ 3085973 h 5667340"/>
                  <a:gd name="connsiteX1457" fmla="*/ 524983 w 2837633"/>
                  <a:gd name="connsiteY1457" fmla="*/ 3192177 h 5667340"/>
                  <a:gd name="connsiteX1458" fmla="*/ 499742 w 2837633"/>
                  <a:gd name="connsiteY1458" fmla="*/ 3301714 h 5667340"/>
                  <a:gd name="connsiteX1459" fmla="*/ 468976 w 2837633"/>
                  <a:gd name="connsiteY1459" fmla="*/ 3409633 h 5667340"/>
                  <a:gd name="connsiteX1460" fmla="*/ 483549 w 2837633"/>
                  <a:gd name="connsiteY1460" fmla="*/ 3409347 h 5667340"/>
                  <a:gd name="connsiteX1461" fmla="*/ 520125 w 2837633"/>
                  <a:gd name="connsiteY1461" fmla="*/ 3367913 h 5667340"/>
                  <a:gd name="connsiteX1462" fmla="*/ 555082 w 2837633"/>
                  <a:gd name="connsiteY1462" fmla="*/ 3293332 h 5667340"/>
                  <a:gd name="connsiteX1463" fmla="*/ 575084 w 2837633"/>
                  <a:gd name="connsiteY1463" fmla="*/ 3212370 h 5667340"/>
                  <a:gd name="connsiteX1464" fmla="*/ 630901 w 2837633"/>
                  <a:gd name="connsiteY1464" fmla="*/ 2932240 h 5667340"/>
                  <a:gd name="connsiteX1465" fmla="*/ 673763 w 2837633"/>
                  <a:gd name="connsiteY1465" fmla="*/ 2712498 h 5667340"/>
                  <a:gd name="connsiteX1466" fmla="*/ 686051 w 2837633"/>
                  <a:gd name="connsiteY1466" fmla="*/ 2664682 h 5667340"/>
                  <a:gd name="connsiteX1467" fmla="*/ 685384 w 2837633"/>
                  <a:gd name="connsiteY1467" fmla="*/ 2647061 h 5667340"/>
                  <a:gd name="connsiteX1468" fmla="*/ 672430 w 2837633"/>
                  <a:gd name="connsiteY1468" fmla="*/ 2653728 h 5667340"/>
                  <a:gd name="connsiteX1469" fmla="*/ 647855 w 2837633"/>
                  <a:gd name="connsiteY1469" fmla="*/ 2665063 h 5667340"/>
                  <a:gd name="connsiteX1470" fmla="*/ 629282 w 2837633"/>
                  <a:gd name="connsiteY1470" fmla="*/ 2680684 h 5667340"/>
                  <a:gd name="connsiteX1471" fmla="*/ 558130 w 2837633"/>
                  <a:gd name="connsiteY1471" fmla="*/ 2866898 h 5667340"/>
                  <a:gd name="connsiteX1472" fmla="*/ 462499 w 2837633"/>
                  <a:gd name="connsiteY1472" fmla="*/ 3162840 h 5667340"/>
                  <a:gd name="connsiteX1473" fmla="*/ 436400 w 2837633"/>
                  <a:gd name="connsiteY1473" fmla="*/ 3312859 h 5667340"/>
                  <a:gd name="connsiteX1474" fmla="*/ 452974 w 2837633"/>
                  <a:gd name="connsiteY1474" fmla="*/ 3400108 h 5667340"/>
                  <a:gd name="connsiteX1475" fmla="*/ 460975 w 2837633"/>
                  <a:gd name="connsiteY1475" fmla="*/ 3410966 h 5667340"/>
                  <a:gd name="connsiteX1476" fmla="*/ 544128 w 2837633"/>
                  <a:gd name="connsiteY1476" fmla="*/ 3084449 h 5667340"/>
                  <a:gd name="connsiteX1477" fmla="*/ 1844767 w 2837633"/>
                  <a:gd name="connsiteY1477" fmla="*/ 1337659 h 5667340"/>
                  <a:gd name="connsiteX1478" fmla="*/ 1755613 w 2837633"/>
                  <a:gd name="connsiteY1478" fmla="*/ 1062482 h 5667340"/>
                  <a:gd name="connsiteX1479" fmla="*/ 1733420 w 2837633"/>
                  <a:gd name="connsiteY1479" fmla="*/ 970375 h 5667340"/>
                  <a:gd name="connsiteX1480" fmla="*/ 1731038 w 2837633"/>
                  <a:gd name="connsiteY1480" fmla="*/ 959707 h 5667340"/>
                  <a:gd name="connsiteX1481" fmla="*/ 1718370 w 2837633"/>
                  <a:gd name="connsiteY1481" fmla="*/ 948849 h 5667340"/>
                  <a:gd name="connsiteX1482" fmla="*/ 1711417 w 2837633"/>
                  <a:gd name="connsiteY1482" fmla="*/ 963803 h 5667340"/>
                  <a:gd name="connsiteX1483" fmla="*/ 1715322 w 2837633"/>
                  <a:gd name="connsiteY1483" fmla="*/ 1038955 h 5667340"/>
                  <a:gd name="connsiteX1484" fmla="*/ 1745231 w 2837633"/>
                  <a:gd name="connsiteY1484" fmla="*/ 1213168 h 5667340"/>
                  <a:gd name="connsiteX1485" fmla="*/ 1833623 w 2837633"/>
                  <a:gd name="connsiteY1485" fmla="*/ 1496346 h 5667340"/>
                  <a:gd name="connsiteX1486" fmla="*/ 1908584 w 2837633"/>
                  <a:gd name="connsiteY1486" fmla="*/ 1649317 h 5667340"/>
                  <a:gd name="connsiteX1487" fmla="*/ 1932587 w 2837633"/>
                  <a:gd name="connsiteY1487" fmla="*/ 1625409 h 5667340"/>
                  <a:gd name="connsiteX1488" fmla="*/ 1902584 w 2837633"/>
                  <a:gd name="connsiteY1488" fmla="*/ 1533970 h 5667340"/>
                  <a:gd name="connsiteX1489" fmla="*/ 1906013 w 2837633"/>
                  <a:gd name="connsiteY1489" fmla="*/ 1532065 h 5667340"/>
                  <a:gd name="connsiteX1490" fmla="*/ 1931730 w 2837633"/>
                  <a:gd name="connsiteY1490" fmla="*/ 1600263 h 5667340"/>
                  <a:gd name="connsiteX1491" fmla="*/ 1964401 w 2837633"/>
                  <a:gd name="connsiteY1491" fmla="*/ 1619313 h 5667340"/>
                  <a:gd name="connsiteX1492" fmla="*/ 1974402 w 2837633"/>
                  <a:gd name="connsiteY1492" fmla="*/ 1617313 h 5667340"/>
                  <a:gd name="connsiteX1493" fmla="*/ 1945065 w 2837633"/>
                  <a:gd name="connsiteY1493" fmla="*/ 1531493 h 5667340"/>
                  <a:gd name="connsiteX1494" fmla="*/ 1897440 w 2837633"/>
                  <a:gd name="connsiteY1494" fmla="*/ 1320324 h 5667340"/>
                  <a:gd name="connsiteX1495" fmla="*/ 1873056 w 2837633"/>
                  <a:gd name="connsiteY1495" fmla="*/ 1241361 h 5667340"/>
                  <a:gd name="connsiteX1496" fmla="*/ 1783140 w 2837633"/>
                  <a:gd name="connsiteY1496" fmla="*/ 994473 h 5667340"/>
                  <a:gd name="connsiteX1497" fmla="*/ 1767900 w 2837633"/>
                  <a:gd name="connsiteY1497" fmla="*/ 955611 h 5667340"/>
                  <a:gd name="connsiteX1498" fmla="*/ 1748183 w 2837633"/>
                  <a:gd name="connsiteY1498" fmla="*/ 935418 h 5667340"/>
                  <a:gd name="connsiteX1499" fmla="*/ 1742564 w 2837633"/>
                  <a:gd name="connsiteY1499" fmla="*/ 966279 h 5667340"/>
                  <a:gd name="connsiteX1500" fmla="*/ 1777235 w 2837633"/>
                  <a:gd name="connsiteY1500" fmla="*/ 1093819 h 5667340"/>
                  <a:gd name="connsiteX1501" fmla="*/ 1855054 w 2837633"/>
                  <a:gd name="connsiteY1501" fmla="*/ 1341755 h 5667340"/>
                  <a:gd name="connsiteX1502" fmla="*/ 1859245 w 2837633"/>
                  <a:gd name="connsiteY1502" fmla="*/ 1362043 h 5667340"/>
                  <a:gd name="connsiteX1503" fmla="*/ 1855625 w 2837633"/>
                  <a:gd name="connsiteY1503" fmla="*/ 1363853 h 5667340"/>
                  <a:gd name="connsiteX1504" fmla="*/ 1844767 w 2837633"/>
                  <a:gd name="connsiteY1504" fmla="*/ 1337659 h 5667340"/>
                  <a:gd name="connsiteX1505" fmla="*/ 973896 w 2837633"/>
                  <a:gd name="connsiteY1505" fmla="*/ 2066512 h 5667340"/>
                  <a:gd name="connsiteX1506" fmla="*/ 967610 w 2837633"/>
                  <a:gd name="connsiteY1506" fmla="*/ 2068894 h 5667340"/>
                  <a:gd name="connsiteX1507" fmla="*/ 976277 w 2837633"/>
                  <a:gd name="connsiteY1507" fmla="*/ 2046129 h 5667340"/>
                  <a:gd name="connsiteX1508" fmla="*/ 1033808 w 2837633"/>
                  <a:gd name="connsiteY1508" fmla="*/ 1930305 h 5667340"/>
                  <a:gd name="connsiteX1509" fmla="*/ 1113818 w 2837633"/>
                  <a:gd name="connsiteY1509" fmla="*/ 1749330 h 5667340"/>
                  <a:gd name="connsiteX1510" fmla="*/ 1129058 w 2837633"/>
                  <a:gd name="connsiteY1510" fmla="*/ 1710468 h 5667340"/>
                  <a:gd name="connsiteX1511" fmla="*/ 1118771 w 2837633"/>
                  <a:gd name="connsiteY1511" fmla="*/ 1690751 h 5667340"/>
                  <a:gd name="connsiteX1512" fmla="*/ 1071908 w 2837633"/>
                  <a:gd name="connsiteY1512" fmla="*/ 1717421 h 5667340"/>
                  <a:gd name="connsiteX1513" fmla="*/ 1021426 w 2837633"/>
                  <a:gd name="connsiteY1513" fmla="*/ 1791525 h 5667340"/>
                  <a:gd name="connsiteX1514" fmla="*/ 892076 w 2837633"/>
                  <a:gd name="connsiteY1514" fmla="*/ 2077657 h 5667340"/>
                  <a:gd name="connsiteX1515" fmla="*/ 842070 w 2837633"/>
                  <a:gd name="connsiteY1515" fmla="*/ 2247583 h 5667340"/>
                  <a:gd name="connsiteX1516" fmla="*/ 847690 w 2837633"/>
                  <a:gd name="connsiteY1516" fmla="*/ 2273586 h 5667340"/>
                  <a:gd name="connsiteX1517" fmla="*/ 852643 w 2837633"/>
                  <a:gd name="connsiteY1517" fmla="*/ 2282920 h 5667340"/>
                  <a:gd name="connsiteX1518" fmla="*/ 881694 w 2837633"/>
                  <a:gd name="connsiteY1518" fmla="*/ 2296351 h 5667340"/>
                  <a:gd name="connsiteX1519" fmla="*/ 973706 w 2837633"/>
                  <a:gd name="connsiteY1519" fmla="*/ 2159476 h 5667340"/>
                  <a:gd name="connsiteX1520" fmla="*/ 1087339 w 2837633"/>
                  <a:gd name="connsiteY1520" fmla="*/ 1942401 h 5667340"/>
                  <a:gd name="connsiteX1521" fmla="*/ 1148394 w 2837633"/>
                  <a:gd name="connsiteY1521" fmla="*/ 1757331 h 5667340"/>
                  <a:gd name="connsiteX1522" fmla="*/ 1152299 w 2837633"/>
                  <a:gd name="connsiteY1522" fmla="*/ 1714563 h 5667340"/>
                  <a:gd name="connsiteX1523" fmla="*/ 1146489 w 2837633"/>
                  <a:gd name="connsiteY1523" fmla="*/ 1696180 h 5667340"/>
                  <a:gd name="connsiteX1524" fmla="*/ 1141250 w 2837633"/>
                  <a:gd name="connsiteY1524" fmla="*/ 1697323 h 5667340"/>
                  <a:gd name="connsiteX1525" fmla="*/ 973896 w 2837633"/>
                  <a:gd name="connsiteY1525" fmla="*/ 2066512 h 5667340"/>
                  <a:gd name="connsiteX1526" fmla="*/ 1193257 w 2837633"/>
                  <a:gd name="connsiteY1526" fmla="*/ 2442369 h 5667340"/>
                  <a:gd name="connsiteX1527" fmla="*/ 1015520 w 2837633"/>
                  <a:gd name="connsiteY1527" fmla="*/ 2437511 h 5667340"/>
                  <a:gd name="connsiteX1528" fmla="*/ 938463 w 2837633"/>
                  <a:gd name="connsiteY1528" fmla="*/ 2450560 h 5667340"/>
                  <a:gd name="connsiteX1529" fmla="*/ 920461 w 2837633"/>
                  <a:gd name="connsiteY1529" fmla="*/ 2498090 h 5667340"/>
                  <a:gd name="connsiteX1530" fmla="*/ 954560 w 2837633"/>
                  <a:gd name="connsiteY1530" fmla="*/ 2503615 h 5667340"/>
                  <a:gd name="connsiteX1531" fmla="*/ 1164682 w 2837633"/>
                  <a:gd name="connsiteY1531" fmla="*/ 2527427 h 5667340"/>
                  <a:gd name="connsiteX1532" fmla="*/ 1431763 w 2837633"/>
                  <a:gd name="connsiteY1532" fmla="*/ 2525427 h 5667340"/>
                  <a:gd name="connsiteX1533" fmla="*/ 1494342 w 2837633"/>
                  <a:gd name="connsiteY1533" fmla="*/ 2509044 h 5667340"/>
                  <a:gd name="connsiteX1534" fmla="*/ 1506344 w 2837633"/>
                  <a:gd name="connsiteY1534" fmla="*/ 2473897 h 5667340"/>
                  <a:gd name="connsiteX1535" fmla="*/ 1437097 w 2837633"/>
                  <a:gd name="connsiteY1535" fmla="*/ 2414461 h 5667340"/>
                  <a:gd name="connsiteX1536" fmla="*/ 1376327 w 2837633"/>
                  <a:gd name="connsiteY1536" fmla="*/ 2403602 h 5667340"/>
                  <a:gd name="connsiteX1537" fmla="*/ 1356325 w 2837633"/>
                  <a:gd name="connsiteY1537" fmla="*/ 2399411 h 5667340"/>
                  <a:gd name="connsiteX1538" fmla="*/ 1274696 w 2837633"/>
                  <a:gd name="connsiteY1538" fmla="*/ 2383980 h 5667340"/>
                  <a:gd name="connsiteX1539" fmla="*/ 1122772 w 2837633"/>
                  <a:gd name="connsiteY1539" fmla="*/ 2394839 h 5667340"/>
                  <a:gd name="connsiteX1540" fmla="*/ 1030951 w 2837633"/>
                  <a:gd name="connsiteY1540" fmla="*/ 2422080 h 5667340"/>
                  <a:gd name="connsiteX1541" fmla="*/ 1253360 w 2837633"/>
                  <a:gd name="connsiteY1541" fmla="*/ 2437511 h 5667340"/>
                  <a:gd name="connsiteX1542" fmla="*/ 1252883 w 2837633"/>
                  <a:gd name="connsiteY1542" fmla="*/ 2442750 h 5667340"/>
                  <a:gd name="connsiteX1543" fmla="*/ 1193257 w 2837633"/>
                  <a:gd name="connsiteY1543" fmla="*/ 2442369 h 5667340"/>
                  <a:gd name="connsiteX1544" fmla="*/ 2264534 w 2837633"/>
                  <a:gd name="connsiteY1544" fmla="*/ 1828578 h 5667340"/>
                  <a:gd name="connsiteX1545" fmla="*/ 2347496 w 2837633"/>
                  <a:gd name="connsiteY1545" fmla="*/ 1822767 h 5667340"/>
                  <a:gd name="connsiteX1546" fmla="*/ 2364642 w 2837633"/>
                  <a:gd name="connsiteY1546" fmla="*/ 1821815 h 5667340"/>
                  <a:gd name="connsiteX1547" fmla="*/ 2364927 w 2837633"/>
                  <a:gd name="connsiteY1547" fmla="*/ 1828197 h 5667340"/>
                  <a:gd name="connsiteX1548" fmla="*/ 2253961 w 2837633"/>
                  <a:gd name="connsiteY1548" fmla="*/ 1839817 h 5667340"/>
                  <a:gd name="connsiteX1549" fmla="*/ 2255199 w 2837633"/>
                  <a:gd name="connsiteY1549" fmla="*/ 1889919 h 5667340"/>
                  <a:gd name="connsiteX1550" fmla="*/ 2265581 w 2837633"/>
                  <a:gd name="connsiteY1550" fmla="*/ 1899539 h 5667340"/>
                  <a:gd name="connsiteX1551" fmla="*/ 2330542 w 2837633"/>
                  <a:gd name="connsiteY1551" fmla="*/ 1916208 h 5667340"/>
                  <a:gd name="connsiteX1552" fmla="*/ 2604862 w 2837633"/>
                  <a:gd name="connsiteY1552" fmla="*/ 1920303 h 5667340"/>
                  <a:gd name="connsiteX1553" fmla="*/ 2787456 w 2837633"/>
                  <a:gd name="connsiteY1553" fmla="*/ 1847818 h 5667340"/>
                  <a:gd name="connsiteX1554" fmla="*/ 2810507 w 2837633"/>
                  <a:gd name="connsiteY1554" fmla="*/ 1833721 h 5667340"/>
                  <a:gd name="connsiteX1555" fmla="*/ 2808983 w 2837633"/>
                  <a:gd name="connsiteY1555" fmla="*/ 1828578 h 5667340"/>
                  <a:gd name="connsiteX1556" fmla="*/ 2732687 w 2837633"/>
                  <a:gd name="connsiteY1556" fmla="*/ 1847723 h 5667340"/>
                  <a:gd name="connsiteX1557" fmla="*/ 2731925 w 2837633"/>
                  <a:gd name="connsiteY1557" fmla="*/ 1845532 h 5667340"/>
                  <a:gd name="connsiteX1558" fmla="*/ 2737164 w 2837633"/>
                  <a:gd name="connsiteY1558" fmla="*/ 1841055 h 5667340"/>
                  <a:gd name="connsiteX1559" fmla="*/ 2804982 w 2837633"/>
                  <a:gd name="connsiteY1559" fmla="*/ 1817910 h 5667340"/>
                  <a:gd name="connsiteX1560" fmla="*/ 2810030 w 2837633"/>
                  <a:gd name="connsiteY1560" fmla="*/ 1799050 h 5667340"/>
                  <a:gd name="connsiteX1561" fmla="*/ 2782027 w 2837633"/>
                  <a:gd name="connsiteY1561" fmla="*/ 1779905 h 5667340"/>
                  <a:gd name="connsiteX1562" fmla="*/ 2631437 w 2837633"/>
                  <a:gd name="connsiteY1562" fmla="*/ 1783144 h 5667340"/>
                  <a:gd name="connsiteX1563" fmla="*/ 2466559 w 2837633"/>
                  <a:gd name="connsiteY1563" fmla="*/ 1793907 h 5667340"/>
                  <a:gd name="connsiteX1564" fmla="*/ 2306063 w 2837633"/>
                  <a:gd name="connsiteY1564" fmla="*/ 1813814 h 5667340"/>
                  <a:gd name="connsiteX1565" fmla="*/ 2250151 w 2837633"/>
                  <a:gd name="connsiteY1565" fmla="*/ 1817148 h 5667340"/>
                  <a:gd name="connsiteX1566" fmla="*/ 2248532 w 2837633"/>
                  <a:gd name="connsiteY1566" fmla="*/ 1822958 h 5667340"/>
                  <a:gd name="connsiteX1567" fmla="*/ 2264534 w 2837633"/>
                  <a:gd name="connsiteY1567" fmla="*/ 1828578 h 5667340"/>
                  <a:gd name="connsiteX1568" fmla="*/ 1481483 w 2837633"/>
                  <a:gd name="connsiteY1568" fmla="*/ 4174204 h 5667340"/>
                  <a:gd name="connsiteX1569" fmla="*/ 1312224 w 2837633"/>
                  <a:gd name="connsiteY1569" fmla="*/ 4471575 h 5667340"/>
                  <a:gd name="connsiteX1570" fmla="*/ 1249645 w 2837633"/>
                  <a:gd name="connsiteY1570" fmla="*/ 4615212 h 5667340"/>
                  <a:gd name="connsiteX1571" fmla="*/ 1208973 w 2837633"/>
                  <a:gd name="connsiteY1571" fmla="*/ 4732750 h 5667340"/>
                  <a:gd name="connsiteX1572" fmla="*/ 1206497 w 2837633"/>
                  <a:gd name="connsiteY1572" fmla="*/ 4746657 h 5667340"/>
                  <a:gd name="connsiteX1573" fmla="*/ 1207163 w 2837633"/>
                  <a:gd name="connsiteY1573" fmla="*/ 4842955 h 5667340"/>
                  <a:gd name="connsiteX1574" fmla="*/ 1195733 w 2837633"/>
                  <a:gd name="connsiteY1574" fmla="*/ 4935728 h 5667340"/>
                  <a:gd name="connsiteX1575" fmla="*/ 1239263 w 2837633"/>
                  <a:gd name="connsiteY1575" fmla="*/ 4851813 h 5667340"/>
                  <a:gd name="connsiteX1576" fmla="*/ 1272505 w 2837633"/>
                  <a:gd name="connsiteY1576" fmla="*/ 4763421 h 5667340"/>
                  <a:gd name="connsiteX1577" fmla="*/ 1276982 w 2837633"/>
                  <a:gd name="connsiteY1577" fmla="*/ 4733703 h 5667340"/>
                  <a:gd name="connsiteX1578" fmla="*/ 1294222 w 2837633"/>
                  <a:gd name="connsiteY1578" fmla="*/ 4544536 h 5667340"/>
                  <a:gd name="connsiteX1579" fmla="*/ 1297365 w 2837633"/>
                  <a:gd name="connsiteY1579" fmla="*/ 4539679 h 5667340"/>
                  <a:gd name="connsiteX1580" fmla="*/ 1287459 w 2837633"/>
                  <a:gd name="connsiteY1580" fmla="*/ 4734560 h 5667340"/>
                  <a:gd name="connsiteX1581" fmla="*/ 1338799 w 2837633"/>
                  <a:gd name="connsiteY1581" fmla="*/ 4647216 h 5667340"/>
                  <a:gd name="connsiteX1582" fmla="*/ 1478531 w 2837633"/>
                  <a:gd name="connsiteY1582" fmla="*/ 4387755 h 5667340"/>
                  <a:gd name="connsiteX1583" fmla="*/ 1485198 w 2837633"/>
                  <a:gd name="connsiteY1583" fmla="*/ 4340035 h 5667340"/>
                  <a:gd name="connsiteX1584" fmla="*/ 1506629 w 2837633"/>
                  <a:gd name="connsiteY1584" fmla="*/ 4179252 h 5667340"/>
                  <a:gd name="connsiteX1585" fmla="*/ 1531394 w 2837633"/>
                  <a:gd name="connsiteY1585" fmla="*/ 4112292 h 5667340"/>
                  <a:gd name="connsiteX1586" fmla="*/ 1481483 w 2837633"/>
                  <a:gd name="connsiteY1586" fmla="*/ 4174204 h 5667340"/>
                  <a:gd name="connsiteX1587" fmla="*/ 1878009 w 2837633"/>
                  <a:gd name="connsiteY1587" fmla="*/ 2192052 h 5667340"/>
                  <a:gd name="connsiteX1588" fmla="*/ 1835909 w 2837633"/>
                  <a:gd name="connsiteY1588" fmla="*/ 2307114 h 5667340"/>
                  <a:gd name="connsiteX1589" fmla="*/ 1704178 w 2837633"/>
                  <a:gd name="connsiteY1589" fmla="*/ 2659158 h 5667340"/>
                  <a:gd name="connsiteX1590" fmla="*/ 1500629 w 2837633"/>
                  <a:gd name="connsiteY1590" fmla="*/ 3300952 h 5667340"/>
                  <a:gd name="connsiteX1591" fmla="*/ 1289459 w 2837633"/>
                  <a:gd name="connsiteY1591" fmla="*/ 4173918 h 5667340"/>
                  <a:gd name="connsiteX1592" fmla="*/ 1241168 w 2837633"/>
                  <a:gd name="connsiteY1592" fmla="*/ 4368419 h 5667340"/>
                  <a:gd name="connsiteX1593" fmla="*/ 1208116 w 2837633"/>
                  <a:gd name="connsiteY1593" fmla="*/ 4516819 h 5667340"/>
                  <a:gd name="connsiteX1594" fmla="*/ 1257646 w 2837633"/>
                  <a:gd name="connsiteY1594" fmla="*/ 4420426 h 5667340"/>
                  <a:gd name="connsiteX1595" fmla="*/ 1276410 w 2837633"/>
                  <a:gd name="connsiteY1595" fmla="*/ 4335463 h 5667340"/>
                  <a:gd name="connsiteX1596" fmla="*/ 1296698 w 2837633"/>
                  <a:gd name="connsiteY1596" fmla="*/ 4264597 h 5667340"/>
                  <a:gd name="connsiteX1597" fmla="*/ 1373089 w 2837633"/>
                  <a:gd name="connsiteY1597" fmla="*/ 3905980 h 5667340"/>
                  <a:gd name="connsiteX1598" fmla="*/ 1575781 w 2837633"/>
                  <a:gd name="connsiteY1598" fmla="*/ 3133979 h 5667340"/>
                  <a:gd name="connsiteX1599" fmla="*/ 1738373 w 2837633"/>
                  <a:gd name="connsiteY1599" fmla="*/ 2636107 h 5667340"/>
                  <a:gd name="connsiteX1600" fmla="*/ 1852958 w 2837633"/>
                  <a:gd name="connsiteY1600" fmla="*/ 2334355 h 5667340"/>
                  <a:gd name="connsiteX1601" fmla="*/ 1920300 w 2837633"/>
                  <a:gd name="connsiteY1601" fmla="*/ 2155762 h 5667340"/>
                  <a:gd name="connsiteX1602" fmla="*/ 1941446 w 2837633"/>
                  <a:gd name="connsiteY1602" fmla="*/ 2088991 h 5667340"/>
                  <a:gd name="connsiteX1603" fmla="*/ 1938969 w 2837633"/>
                  <a:gd name="connsiteY1603" fmla="*/ 2087182 h 5667340"/>
                  <a:gd name="connsiteX1604" fmla="*/ 1878009 w 2837633"/>
                  <a:gd name="connsiteY1604" fmla="*/ 2192052 h 5667340"/>
                  <a:gd name="connsiteX1605" fmla="*/ 2227196 w 2837633"/>
                  <a:gd name="connsiteY1605" fmla="*/ 2014887 h 5667340"/>
                  <a:gd name="connsiteX1606" fmla="*/ 2352354 w 2837633"/>
                  <a:gd name="connsiteY1606" fmla="*/ 2117185 h 5667340"/>
                  <a:gd name="connsiteX1607" fmla="*/ 2455319 w 2837633"/>
                  <a:gd name="connsiteY1607" fmla="*/ 2191671 h 5667340"/>
                  <a:gd name="connsiteX1608" fmla="*/ 2616959 w 2837633"/>
                  <a:gd name="connsiteY1608" fmla="*/ 2280539 h 5667340"/>
                  <a:gd name="connsiteX1609" fmla="*/ 2690396 w 2837633"/>
                  <a:gd name="connsiteY1609" fmla="*/ 2301018 h 5667340"/>
                  <a:gd name="connsiteX1610" fmla="*/ 2726972 w 2837633"/>
                  <a:gd name="connsiteY1610" fmla="*/ 2308447 h 5667340"/>
                  <a:gd name="connsiteX1611" fmla="*/ 2743641 w 2837633"/>
                  <a:gd name="connsiteY1611" fmla="*/ 2291683 h 5667340"/>
                  <a:gd name="connsiteX1612" fmla="*/ 2723353 w 2837633"/>
                  <a:gd name="connsiteY1612" fmla="*/ 2236153 h 5667340"/>
                  <a:gd name="connsiteX1613" fmla="*/ 2624198 w 2837633"/>
                  <a:gd name="connsiteY1613" fmla="*/ 2136426 h 5667340"/>
                  <a:gd name="connsiteX1614" fmla="*/ 2485323 w 2837633"/>
                  <a:gd name="connsiteY1614" fmla="*/ 2044128 h 5667340"/>
                  <a:gd name="connsiteX1615" fmla="*/ 2343591 w 2837633"/>
                  <a:gd name="connsiteY1615" fmla="*/ 1984883 h 5667340"/>
                  <a:gd name="connsiteX1616" fmla="*/ 2259581 w 2837633"/>
                  <a:gd name="connsiteY1616" fmla="*/ 1946497 h 5667340"/>
                  <a:gd name="connsiteX1617" fmla="*/ 2248817 w 2837633"/>
                  <a:gd name="connsiteY1617" fmla="*/ 1941925 h 5667340"/>
                  <a:gd name="connsiteX1618" fmla="*/ 2255199 w 2837633"/>
                  <a:gd name="connsiteY1618" fmla="*/ 1962309 h 5667340"/>
                  <a:gd name="connsiteX1619" fmla="*/ 2334352 w 2837633"/>
                  <a:gd name="connsiteY1619" fmla="*/ 2007362 h 5667340"/>
                  <a:gd name="connsiteX1620" fmla="*/ 2355402 w 2837633"/>
                  <a:gd name="connsiteY1620" fmla="*/ 2023745 h 5667340"/>
                  <a:gd name="connsiteX1621" fmla="*/ 2353973 w 2837633"/>
                  <a:gd name="connsiteY1621" fmla="*/ 2027460 h 5667340"/>
                  <a:gd name="connsiteX1622" fmla="*/ 2346544 w 2837633"/>
                  <a:gd name="connsiteY1622" fmla="*/ 2025364 h 5667340"/>
                  <a:gd name="connsiteX1623" fmla="*/ 2254818 w 2837633"/>
                  <a:gd name="connsiteY1623" fmla="*/ 1972120 h 5667340"/>
                  <a:gd name="connsiteX1624" fmla="*/ 2235863 w 2837633"/>
                  <a:gd name="connsiteY1624" fmla="*/ 1979549 h 5667340"/>
                  <a:gd name="connsiteX1625" fmla="*/ 2258723 w 2837633"/>
                  <a:gd name="connsiteY1625" fmla="*/ 2000695 h 5667340"/>
                  <a:gd name="connsiteX1626" fmla="*/ 2408742 w 2837633"/>
                  <a:gd name="connsiteY1626" fmla="*/ 2109280 h 5667340"/>
                  <a:gd name="connsiteX1627" fmla="*/ 2497229 w 2837633"/>
                  <a:gd name="connsiteY1627" fmla="*/ 2163667 h 5667340"/>
                  <a:gd name="connsiteX1628" fmla="*/ 2586765 w 2837633"/>
                  <a:gd name="connsiteY1628" fmla="*/ 2219103 h 5667340"/>
                  <a:gd name="connsiteX1629" fmla="*/ 2597813 w 2837633"/>
                  <a:gd name="connsiteY1629" fmla="*/ 2232342 h 5667340"/>
                  <a:gd name="connsiteX1630" fmla="*/ 2586860 w 2837633"/>
                  <a:gd name="connsiteY1630" fmla="*/ 2226723 h 5667340"/>
                  <a:gd name="connsiteX1631" fmla="*/ 2378738 w 2837633"/>
                  <a:gd name="connsiteY1631" fmla="*/ 2103279 h 5667340"/>
                  <a:gd name="connsiteX1632" fmla="*/ 2249579 w 2837633"/>
                  <a:gd name="connsiteY1632" fmla="*/ 2005933 h 5667340"/>
                  <a:gd name="connsiteX1633" fmla="*/ 2230625 w 2837633"/>
                  <a:gd name="connsiteY1633" fmla="*/ 1983645 h 5667340"/>
                  <a:gd name="connsiteX1634" fmla="*/ 2227196 w 2837633"/>
                  <a:gd name="connsiteY1634" fmla="*/ 2014887 h 5667340"/>
                  <a:gd name="connsiteX1635" fmla="*/ 571274 w 2837633"/>
                  <a:gd name="connsiteY1635" fmla="*/ 2599246 h 5667340"/>
                  <a:gd name="connsiteX1636" fmla="*/ 529555 w 2837633"/>
                  <a:gd name="connsiteY1636" fmla="*/ 2610961 h 5667340"/>
                  <a:gd name="connsiteX1637" fmla="*/ 257235 w 2837633"/>
                  <a:gd name="connsiteY1637" fmla="*/ 2812415 h 5667340"/>
                  <a:gd name="connsiteX1638" fmla="*/ 146555 w 2837633"/>
                  <a:gd name="connsiteY1638" fmla="*/ 2926143 h 5667340"/>
                  <a:gd name="connsiteX1639" fmla="*/ 81213 w 2837633"/>
                  <a:gd name="connsiteY1639" fmla="*/ 3049778 h 5667340"/>
                  <a:gd name="connsiteX1640" fmla="*/ 85976 w 2837633"/>
                  <a:gd name="connsiteY1640" fmla="*/ 3091021 h 5667340"/>
                  <a:gd name="connsiteX1641" fmla="*/ 119504 w 2837633"/>
                  <a:gd name="connsiteY1641" fmla="*/ 3089592 h 5667340"/>
                  <a:gd name="connsiteX1642" fmla="*/ 262855 w 2837633"/>
                  <a:gd name="connsiteY1642" fmla="*/ 2969292 h 5667340"/>
                  <a:gd name="connsiteX1643" fmla="*/ 365820 w 2837633"/>
                  <a:gd name="connsiteY1643" fmla="*/ 2866041 h 5667340"/>
                  <a:gd name="connsiteX1644" fmla="*/ 510791 w 2837633"/>
                  <a:gd name="connsiteY1644" fmla="*/ 2708307 h 5667340"/>
                  <a:gd name="connsiteX1645" fmla="*/ 585086 w 2837633"/>
                  <a:gd name="connsiteY1645" fmla="*/ 2634202 h 5667340"/>
                  <a:gd name="connsiteX1646" fmla="*/ 571274 w 2837633"/>
                  <a:gd name="connsiteY1646" fmla="*/ 2599246 h 5667340"/>
                  <a:gd name="connsiteX1647" fmla="*/ 1620739 w 2837633"/>
                  <a:gd name="connsiteY1647" fmla="*/ 1906016 h 5667340"/>
                  <a:gd name="connsiteX1648" fmla="*/ 1774853 w 2837633"/>
                  <a:gd name="connsiteY1648" fmla="*/ 1874869 h 5667340"/>
                  <a:gd name="connsiteX1649" fmla="*/ 1831337 w 2837633"/>
                  <a:gd name="connsiteY1649" fmla="*/ 1861629 h 5667340"/>
                  <a:gd name="connsiteX1650" fmla="*/ 1841433 w 2837633"/>
                  <a:gd name="connsiteY1650" fmla="*/ 1837531 h 5667340"/>
                  <a:gd name="connsiteX1651" fmla="*/ 1834385 w 2837633"/>
                  <a:gd name="connsiteY1651" fmla="*/ 1816671 h 5667340"/>
                  <a:gd name="connsiteX1652" fmla="*/ 1829717 w 2837633"/>
                  <a:gd name="connsiteY1652" fmla="*/ 1816005 h 5667340"/>
                  <a:gd name="connsiteX1653" fmla="*/ 1644742 w 2837633"/>
                  <a:gd name="connsiteY1653" fmla="*/ 1826196 h 5667340"/>
                  <a:gd name="connsiteX1654" fmla="*/ 1457099 w 2837633"/>
                  <a:gd name="connsiteY1654" fmla="*/ 1843246 h 5667340"/>
                  <a:gd name="connsiteX1655" fmla="*/ 1390996 w 2837633"/>
                  <a:gd name="connsiteY1655" fmla="*/ 1861534 h 5667340"/>
                  <a:gd name="connsiteX1656" fmla="*/ 1342037 w 2837633"/>
                  <a:gd name="connsiteY1656" fmla="*/ 1880489 h 5667340"/>
                  <a:gd name="connsiteX1657" fmla="*/ 1326893 w 2837633"/>
                  <a:gd name="connsiteY1657" fmla="*/ 1888966 h 5667340"/>
                  <a:gd name="connsiteX1658" fmla="*/ 1306128 w 2837633"/>
                  <a:gd name="connsiteY1658" fmla="*/ 1927828 h 5667340"/>
                  <a:gd name="connsiteX1659" fmla="*/ 1338227 w 2837633"/>
                  <a:gd name="connsiteY1659" fmla="*/ 1977358 h 5667340"/>
                  <a:gd name="connsiteX1660" fmla="*/ 1409665 w 2837633"/>
                  <a:gd name="connsiteY1660" fmla="*/ 1982311 h 5667340"/>
                  <a:gd name="connsiteX1661" fmla="*/ 1623977 w 2837633"/>
                  <a:gd name="connsiteY1661" fmla="*/ 1963261 h 5667340"/>
                  <a:gd name="connsiteX1662" fmla="*/ 1772186 w 2837633"/>
                  <a:gd name="connsiteY1662" fmla="*/ 1914303 h 5667340"/>
                  <a:gd name="connsiteX1663" fmla="*/ 1833432 w 2837633"/>
                  <a:gd name="connsiteY1663" fmla="*/ 1886204 h 5667340"/>
                  <a:gd name="connsiteX1664" fmla="*/ 1840766 w 2837633"/>
                  <a:gd name="connsiteY1664" fmla="*/ 1875441 h 5667340"/>
                  <a:gd name="connsiteX1665" fmla="*/ 1832480 w 2837633"/>
                  <a:gd name="connsiteY1665" fmla="*/ 1872583 h 5667340"/>
                  <a:gd name="connsiteX1666" fmla="*/ 1698177 w 2837633"/>
                  <a:gd name="connsiteY1666" fmla="*/ 1905730 h 5667340"/>
                  <a:gd name="connsiteX1667" fmla="*/ 1581305 w 2837633"/>
                  <a:gd name="connsiteY1667" fmla="*/ 1923066 h 5667340"/>
                  <a:gd name="connsiteX1668" fmla="*/ 1562827 w 2837633"/>
                  <a:gd name="connsiteY1668" fmla="*/ 1922208 h 5667340"/>
                  <a:gd name="connsiteX1669" fmla="*/ 1562827 w 2837633"/>
                  <a:gd name="connsiteY1669" fmla="*/ 1916112 h 5667340"/>
                  <a:gd name="connsiteX1670" fmla="*/ 1620739 w 2837633"/>
                  <a:gd name="connsiteY1670" fmla="*/ 1906016 h 5667340"/>
                  <a:gd name="connsiteX1671" fmla="*/ 1211926 w 2837633"/>
                  <a:gd name="connsiteY1671" fmla="*/ 2313305 h 5667340"/>
                  <a:gd name="connsiteX1672" fmla="*/ 1359563 w 2837633"/>
                  <a:gd name="connsiteY1672" fmla="*/ 2297113 h 5667340"/>
                  <a:gd name="connsiteX1673" fmla="*/ 1359944 w 2837633"/>
                  <a:gd name="connsiteY1673" fmla="*/ 2302542 h 5667340"/>
                  <a:gd name="connsiteX1674" fmla="*/ 1269362 w 2837633"/>
                  <a:gd name="connsiteY1674" fmla="*/ 2313115 h 5667340"/>
                  <a:gd name="connsiteX1675" fmla="*/ 993708 w 2837633"/>
                  <a:gd name="connsiteY1675" fmla="*/ 2381504 h 5667340"/>
                  <a:gd name="connsiteX1676" fmla="*/ 916175 w 2837633"/>
                  <a:gd name="connsiteY1676" fmla="*/ 2423795 h 5667340"/>
                  <a:gd name="connsiteX1677" fmla="*/ 946369 w 2837633"/>
                  <a:gd name="connsiteY1677" fmla="*/ 2431129 h 5667340"/>
                  <a:gd name="connsiteX1678" fmla="*/ 1242311 w 2837633"/>
                  <a:gd name="connsiteY1678" fmla="*/ 2365216 h 5667340"/>
                  <a:gd name="connsiteX1679" fmla="*/ 1290888 w 2837633"/>
                  <a:gd name="connsiteY1679" fmla="*/ 2364550 h 5667340"/>
                  <a:gd name="connsiteX1680" fmla="*/ 1354706 w 2837633"/>
                  <a:gd name="connsiteY1680" fmla="*/ 2378837 h 5667340"/>
                  <a:gd name="connsiteX1681" fmla="*/ 1403188 w 2837633"/>
                  <a:gd name="connsiteY1681" fmla="*/ 2377980 h 5667340"/>
                  <a:gd name="connsiteX1682" fmla="*/ 1460814 w 2837633"/>
                  <a:gd name="connsiteY1682" fmla="*/ 2347595 h 5667340"/>
                  <a:gd name="connsiteX1683" fmla="*/ 1484055 w 2837633"/>
                  <a:gd name="connsiteY1683" fmla="*/ 2267395 h 5667340"/>
                  <a:gd name="connsiteX1684" fmla="*/ 1476911 w 2837633"/>
                  <a:gd name="connsiteY1684" fmla="*/ 2259203 h 5667340"/>
                  <a:gd name="connsiteX1685" fmla="*/ 1312224 w 2837633"/>
                  <a:gd name="connsiteY1685" fmla="*/ 2224532 h 5667340"/>
                  <a:gd name="connsiteX1686" fmla="*/ 1139345 w 2837633"/>
                  <a:gd name="connsiteY1686" fmla="*/ 2259775 h 5667340"/>
                  <a:gd name="connsiteX1687" fmla="*/ 1079814 w 2837633"/>
                  <a:gd name="connsiteY1687" fmla="*/ 2283968 h 5667340"/>
                  <a:gd name="connsiteX1688" fmla="*/ 931319 w 2837633"/>
                  <a:gd name="connsiteY1688" fmla="*/ 2384838 h 5667340"/>
                  <a:gd name="connsiteX1689" fmla="*/ 918270 w 2837633"/>
                  <a:gd name="connsiteY1689" fmla="*/ 2401316 h 5667340"/>
                  <a:gd name="connsiteX1690" fmla="*/ 921985 w 2837633"/>
                  <a:gd name="connsiteY1690" fmla="*/ 2407888 h 5667340"/>
                  <a:gd name="connsiteX1691" fmla="*/ 1211926 w 2837633"/>
                  <a:gd name="connsiteY1691" fmla="*/ 2313305 h 5667340"/>
                  <a:gd name="connsiteX1692" fmla="*/ 525269 w 2837633"/>
                  <a:gd name="connsiteY1692" fmla="*/ 2349691 h 5667340"/>
                  <a:gd name="connsiteX1693" fmla="*/ 412493 w 2837633"/>
                  <a:gd name="connsiteY1693" fmla="*/ 2293493 h 5667340"/>
                  <a:gd name="connsiteX1694" fmla="*/ 321624 w 2837633"/>
                  <a:gd name="connsiteY1694" fmla="*/ 2245868 h 5667340"/>
                  <a:gd name="connsiteX1695" fmla="*/ 195513 w 2837633"/>
                  <a:gd name="connsiteY1695" fmla="*/ 2207006 h 5667340"/>
                  <a:gd name="connsiteX1696" fmla="*/ 160080 w 2837633"/>
                  <a:gd name="connsiteY1696" fmla="*/ 2200815 h 5667340"/>
                  <a:gd name="connsiteX1697" fmla="*/ 79975 w 2837633"/>
                  <a:gd name="connsiteY1697" fmla="*/ 2191195 h 5667340"/>
                  <a:gd name="connsiteX1698" fmla="*/ 54924 w 2837633"/>
                  <a:gd name="connsiteY1698" fmla="*/ 2200053 h 5667340"/>
                  <a:gd name="connsiteX1699" fmla="*/ 49495 w 2837633"/>
                  <a:gd name="connsiteY1699" fmla="*/ 2244439 h 5667340"/>
                  <a:gd name="connsiteX1700" fmla="*/ 109312 w 2837633"/>
                  <a:gd name="connsiteY1700" fmla="*/ 2310638 h 5667340"/>
                  <a:gd name="connsiteX1701" fmla="*/ 280762 w 2837633"/>
                  <a:gd name="connsiteY1701" fmla="*/ 2380647 h 5667340"/>
                  <a:gd name="connsiteX1702" fmla="*/ 433924 w 2837633"/>
                  <a:gd name="connsiteY1702" fmla="*/ 2408746 h 5667340"/>
                  <a:gd name="connsiteX1703" fmla="*/ 510314 w 2837633"/>
                  <a:gd name="connsiteY1703" fmla="*/ 2433987 h 5667340"/>
                  <a:gd name="connsiteX1704" fmla="*/ 522602 w 2837633"/>
                  <a:gd name="connsiteY1704" fmla="*/ 2438273 h 5667340"/>
                  <a:gd name="connsiteX1705" fmla="*/ 530793 w 2837633"/>
                  <a:gd name="connsiteY1705" fmla="*/ 2433892 h 5667340"/>
                  <a:gd name="connsiteX1706" fmla="*/ 528983 w 2837633"/>
                  <a:gd name="connsiteY1706" fmla="*/ 2423509 h 5667340"/>
                  <a:gd name="connsiteX1707" fmla="*/ 517553 w 2837633"/>
                  <a:gd name="connsiteY1707" fmla="*/ 2391220 h 5667340"/>
                  <a:gd name="connsiteX1708" fmla="*/ 521649 w 2837633"/>
                  <a:gd name="connsiteY1708" fmla="*/ 2374646 h 5667340"/>
                  <a:gd name="connsiteX1709" fmla="*/ 534222 w 2837633"/>
                  <a:gd name="connsiteY1709" fmla="*/ 2377504 h 5667340"/>
                  <a:gd name="connsiteX1710" fmla="*/ 540985 w 2837633"/>
                  <a:gd name="connsiteY1710" fmla="*/ 2381409 h 5667340"/>
                  <a:gd name="connsiteX1711" fmla="*/ 525269 w 2837633"/>
                  <a:gd name="connsiteY1711" fmla="*/ 2349691 h 5667340"/>
                  <a:gd name="connsiteX1712" fmla="*/ 2254723 w 2837633"/>
                  <a:gd name="connsiteY1712" fmla="*/ 1296702 h 5667340"/>
                  <a:gd name="connsiteX1713" fmla="*/ 2186238 w 2837633"/>
                  <a:gd name="connsiteY1713" fmla="*/ 1491869 h 5667340"/>
                  <a:gd name="connsiteX1714" fmla="*/ 2131088 w 2837633"/>
                  <a:gd name="connsiteY1714" fmla="*/ 1639221 h 5667340"/>
                  <a:gd name="connsiteX1715" fmla="*/ 2142899 w 2837633"/>
                  <a:gd name="connsiteY1715" fmla="*/ 1652461 h 5667340"/>
                  <a:gd name="connsiteX1716" fmla="*/ 2184333 w 2837633"/>
                  <a:gd name="connsiteY1716" fmla="*/ 1557211 h 5667340"/>
                  <a:gd name="connsiteX1717" fmla="*/ 2231482 w 2837633"/>
                  <a:gd name="connsiteY1717" fmla="*/ 1441386 h 5667340"/>
                  <a:gd name="connsiteX1718" fmla="*/ 2310825 w 2837633"/>
                  <a:gd name="connsiteY1718" fmla="*/ 1170686 h 5667340"/>
                  <a:gd name="connsiteX1719" fmla="*/ 2326922 w 2837633"/>
                  <a:gd name="connsiteY1719" fmla="*/ 1099725 h 5667340"/>
                  <a:gd name="connsiteX1720" fmla="*/ 2333685 w 2837633"/>
                  <a:gd name="connsiteY1720" fmla="*/ 1031621 h 5667340"/>
                  <a:gd name="connsiteX1721" fmla="*/ 2328637 w 2837633"/>
                  <a:gd name="connsiteY1721" fmla="*/ 1016667 h 5667340"/>
                  <a:gd name="connsiteX1722" fmla="*/ 2297871 w 2837633"/>
                  <a:gd name="connsiteY1722" fmla="*/ 1153731 h 5667340"/>
                  <a:gd name="connsiteX1723" fmla="*/ 2308920 w 2837633"/>
                  <a:gd name="connsiteY1723" fmla="*/ 1099058 h 5667340"/>
                  <a:gd name="connsiteX1724" fmla="*/ 2322065 w 2837633"/>
                  <a:gd name="connsiteY1724" fmla="*/ 1004189 h 5667340"/>
                  <a:gd name="connsiteX1725" fmla="*/ 2307872 w 2837633"/>
                  <a:gd name="connsiteY1725" fmla="*/ 985710 h 5667340"/>
                  <a:gd name="connsiteX1726" fmla="*/ 2293585 w 2837633"/>
                  <a:gd name="connsiteY1726" fmla="*/ 987711 h 5667340"/>
                  <a:gd name="connsiteX1727" fmla="*/ 2270915 w 2837633"/>
                  <a:gd name="connsiteY1727" fmla="*/ 1024287 h 5667340"/>
                  <a:gd name="connsiteX1728" fmla="*/ 2211765 w 2837633"/>
                  <a:gd name="connsiteY1728" fmla="*/ 1173543 h 5667340"/>
                  <a:gd name="connsiteX1729" fmla="*/ 2173094 w 2837633"/>
                  <a:gd name="connsiteY1729" fmla="*/ 1276604 h 5667340"/>
                  <a:gd name="connsiteX1730" fmla="*/ 2118801 w 2837633"/>
                  <a:gd name="connsiteY1730" fmla="*/ 1495584 h 5667340"/>
                  <a:gd name="connsiteX1731" fmla="*/ 2096227 w 2837633"/>
                  <a:gd name="connsiteY1731" fmla="*/ 1610836 h 5667340"/>
                  <a:gd name="connsiteX1732" fmla="*/ 2103466 w 2837633"/>
                  <a:gd name="connsiteY1732" fmla="*/ 1637125 h 5667340"/>
                  <a:gd name="connsiteX1733" fmla="*/ 2125278 w 2837633"/>
                  <a:gd name="connsiteY1733" fmla="*/ 1622266 h 5667340"/>
                  <a:gd name="connsiteX1734" fmla="*/ 2183476 w 2837633"/>
                  <a:gd name="connsiteY1734" fmla="*/ 1470247 h 5667340"/>
                  <a:gd name="connsiteX1735" fmla="*/ 2249294 w 2837633"/>
                  <a:gd name="connsiteY1735" fmla="*/ 1294511 h 5667340"/>
                  <a:gd name="connsiteX1736" fmla="*/ 2255104 w 2837633"/>
                  <a:gd name="connsiteY1736" fmla="*/ 1280890 h 5667340"/>
                  <a:gd name="connsiteX1737" fmla="*/ 2257676 w 2837633"/>
                  <a:gd name="connsiteY1737" fmla="*/ 1282033 h 5667340"/>
                  <a:gd name="connsiteX1738" fmla="*/ 2254723 w 2837633"/>
                  <a:gd name="connsiteY1738" fmla="*/ 1296702 h 5667340"/>
                  <a:gd name="connsiteX1739" fmla="*/ 2036791 w 2837633"/>
                  <a:gd name="connsiteY1739" fmla="*/ 1474248 h 5667340"/>
                  <a:gd name="connsiteX1740" fmla="*/ 1995262 w 2837633"/>
                  <a:gd name="connsiteY1740" fmla="*/ 1071912 h 5667340"/>
                  <a:gd name="connsiteX1741" fmla="*/ 1971926 w 2837633"/>
                  <a:gd name="connsiteY1741" fmla="*/ 937704 h 5667340"/>
                  <a:gd name="connsiteX1742" fmla="*/ 1966211 w 2837633"/>
                  <a:gd name="connsiteY1742" fmla="*/ 925608 h 5667340"/>
                  <a:gd name="connsiteX1743" fmla="*/ 1944589 w 2837633"/>
                  <a:gd name="connsiteY1743" fmla="*/ 914178 h 5667340"/>
                  <a:gd name="connsiteX1744" fmla="*/ 1939826 w 2837633"/>
                  <a:gd name="connsiteY1744" fmla="*/ 938181 h 5667340"/>
                  <a:gd name="connsiteX1745" fmla="*/ 1964401 w 2837633"/>
                  <a:gd name="connsiteY1745" fmla="*/ 1349184 h 5667340"/>
                  <a:gd name="connsiteX1746" fmla="*/ 1964496 w 2837633"/>
                  <a:gd name="connsiteY1746" fmla="*/ 1375569 h 5667340"/>
                  <a:gd name="connsiteX1747" fmla="*/ 1941636 w 2837633"/>
                  <a:gd name="connsiteY1747" fmla="*/ 1229550 h 5667340"/>
                  <a:gd name="connsiteX1748" fmla="*/ 1929539 w 2837633"/>
                  <a:gd name="connsiteY1748" fmla="*/ 1079341 h 5667340"/>
                  <a:gd name="connsiteX1749" fmla="*/ 1928111 w 2837633"/>
                  <a:gd name="connsiteY1749" fmla="*/ 928941 h 5667340"/>
                  <a:gd name="connsiteX1750" fmla="*/ 1918871 w 2837633"/>
                  <a:gd name="connsiteY1750" fmla="*/ 983139 h 5667340"/>
                  <a:gd name="connsiteX1751" fmla="*/ 1910489 w 2837633"/>
                  <a:gd name="connsiteY1751" fmla="*/ 1114203 h 5667340"/>
                  <a:gd name="connsiteX1752" fmla="*/ 1912394 w 2837633"/>
                  <a:gd name="connsiteY1752" fmla="*/ 1312799 h 5667340"/>
                  <a:gd name="connsiteX1753" fmla="*/ 1948780 w 2837633"/>
                  <a:gd name="connsiteY1753" fmla="*/ 1491393 h 5667340"/>
                  <a:gd name="connsiteX1754" fmla="*/ 1980022 w 2837633"/>
                  <a:gd name="connsiteY1754" fmla="*/ 1596739 h 5667340"/>
                  <a:gd name="connsiteX1755" fmla="*/ 1994690 w 2837633"/>
                  <a:gd name="connsiteY1755" fmla="*/ 1607788 h 5667340"/>
                  <a:gd name="connsiteX1756" fmla="*/ 2055365 w 2837633"/>
                  <a:gd name="connsiteY1756" fmla="*/ 1623981 h 5667340"/>
                  <a:gd name="connsiteX1757" fmla="*/ 2036791 w 2837633"/>
                  <a:gd name="connsiteY1757" fmla="*/ 1474248 h 5667340"/>
                  <a:gd name="connsiteX1758" fmla="*/ 2256437 w 2837633"/>
                  <a:gd name="connsiteY1758" fmla="*/ 1774952 h 5667340"/>
                  <a:gd name="connsiteX1759" fmla="*/ 2498468 w 2837633"/>
                  <a:gd name="connsiteY1759" fmla="*/ 1670558 h 5667340"/>
                  <a:gd name="connsiteX1760" fmla="*/ 2648391 w 2837633"/>
                  <a:gd name="connsiteY1760" fmla="*/ 1562830 h 5667340"/>
                  <a:gd name="connsiteX1761" fmla="*/ 2716114 w 2837633"/>
                  <a:gd name="connsiteY1761" fmla="*/ 1508538 h 5667340"/>
                  <a:gd name="connsiteX1762" fmla="*/ 2736497 w 2837633"/>
                  <a:gd name="connsiteY1762" fmla="*/ 1482344 h 5667340"/>
                  <a:gd name="connsiteX1763" fmla="*/ 2738783 w 2837633"/>
                  <a:gd name="connsiteY1763" fmla="*/ 1471295 h 5667340"/>
                  <a:gd name="connsiteX1764" fmla="*/ 2730020 w 2837633"/>
                  <a:gd name="connsiteY1764" fmla="*/ 1467866 h 5667340"/>
                  <a:gd name="connsiteX1765" fmla="*/ 2682015 w 2837633"/>
                  <a:gd name="connsiteY1765" fmla="*/ 1484535 h 5667340"/>
                  <a:gd name="connsiteX1766" fmla="*/ 2517613 w 2837633"/>
                  <a:gd name="connsiteY1766" fmla="*/ 1581499 h 5667340"/>
                  <a:gd name="connsiteX1767" fmla="*/ 2498468 w 2837633"/>
                  <a:gd name="connsiteY1767" fmla="*/ 1593501 h 5667340"/>
                  <a:gd name="connsiteX1768" fmla="*/ 2495991 w 2837633"/>
                  <a:gd name="connsiteY1768" fmla="*/ 1588167 h 5667340"/>
                  <a:gd name="connsiteX1769" fmla="*/ 2550569 w 2837633"/>
                  <a:gd name="connsiteY1769" fmla="*/ 1548638 h 5667340"/>
                  <a:gd name="connsiteX1770" fmla="*/ 2608958 w 2837633"/>
                  <a:gd name="connsiteY1770" fmla="*/ 1512157 h 5667340"/>
                  <a:gd name="connsiteX1771" fmla="*/ 2668394 w 2837633"/>
                  <a:gd name="connsiteY1771" fmla="*/ 1482249 h 5667340"/>
                  <a:gd name="connsiteX1772" fmla="*/ 2730592 w 2837633"/>
                  <a:gd name="connsiteY1772" fmla="*/ 1456817 h 5667340"/>
                  <a:gd name="connsiteX1773" fmla="*/ 2708303 w 2837633"/>
                  <a:gd name="connsiteY1773" fmla="*/ 1435957 h 5667340"/>
                  <a:gd name="connsiteX1774" fmla="*/ 2644105 w 2837633"/>
                  <a:gd name="connsiteY1774" fmla="*/ 1445958 h 5667340"/>
                  <a:gd name="connsiteX1775" fmla="*/ 2547521 w 2837633"/>
                  <a:gd name="connsiteY1775" fmla="*/ 1487773 h 5667340"/>
                  <a:gd name="connsiteX1776" fmla="*/ 2537806 w 2837633"/>
                  <a:gd name="connsiteY1776" fmla="*/ 1495107 h 5667340"/>
                  <a:gd name="connsiteX1777" fmla="*/ 2326351 w 2837633"/>
                  <a:gd name="connsiteY1777" fmla="*/ 1662938 h 5667340"/>
                  <a:gd name="connsiteX1778" fmla="*/ 2231292 w 2837633"/>
                  <a:gd name="connsiteY1778" fmla="*/ 1722565 h 5667340"/>
                  <a:gd name="connsiteX1779" fmla="*/ 2224243 w 2837633"/>
                  <a:gd name="connsiteY1779" fmla="*/ 1733328 h 5667340"/>
                  <a:gd name="connsiteX1780" fmla="*/ 2234911 w 2837633"/>
                  <a:gd name="connsiteY1780" fmla="*/ 1734757 h 5667340"/>
                  <a:gd name="connsiteX1781" fmla="*/ 2374357 w 2837633"/>
                  <a:gd name="connsiteY1781" fmla="*/ 1675987 h 5667340"/>
                  <a:gd name="connsiteX1782" fmla="*/ 2386168 w 2837633"/>
                  <a:gd name="connsiteY1782" fmla="*/ 1671511 h 5667340"/>
                  <a:gd name="connsiteX1783" fmla="*/ 2387882 w 2837633"/>
                  <a:gd name="connsiteY1783" fmla="*/ 1677321 h 5667340"/>
                  <a:gd name="connsiteX1784" fmla="*/ 2226148 w 2837633"/>
                  <a:gd name="connsiteY1784" fmla="*/ 1754759 h 5667340"/>
                  <a:gd name="connsiteX1785" fmla="*/ 2256437 w 2837633"/>
                  <a:gd name="connsiteY1785" fmla="*/ 1774952 h 5667340"/>
                  <a:gd name="connsiteX1786" fmla="*/ 586705 w 2837633"/>
                  <a:gd name="connsiteY1786" fmla="*/ 2284825 h 5667340"/>
                  <a:gd name="connsiteX1787" fmla="*/ 582800 w 2837633"/>
                  <a:gd name="connsiteY1787" fmla="*/ 2269109 h 5667340"/>
                  <a:gd name="connsiteX1788" fmla="*/ 507552 w 2837633"/>
                  <a:gd name="connsiteY1788" fmla="*/ 2159857 h 5667340"/>
                  <a:gd name="connsiteX1789" fmla="*/ 433448 w 2837633"/>
                  <a:gd name="connsiteY1789" fmla="*/ 2068989 h 5667340"/>
                  <a:gd name="connsiteX1790" fmla="*/ 343817 w 2837633"/>
                  <a:gd name="connsiteY1790" fmla="*/ 1947736 h 5667340"/>
                  <a:gd name="connsiteX1791" fmla="*/ 334102 w 2837633"/>
                  <a:gd name="connsiteY1791" fmla="*/ 1922304 h 5667340"/>
                  <a:gd name="connsiteX1792" fmla="*/ 394109 w 2837633"/>
                  <a:gd name="connsiteY1792" fmla="*/ 1999742 h 5667340"/>
                  <a:gd name="connsiteX1793" fmla="*/ 496217 w 2837633"/>
                  <a:gd name="connsiteY1793" fmla="*/ 2128044 h 5667340"/>
                  <a:gd name="connsiteX1794" fmla="*/ 590515 w 2837633"/>
                  <a:gd name="connsiteY1794" fmla="*/ 2264632 h 5667340"/>
                  <a:gd name="connsiteX1795" fmla="*/ 617947 w 2837633"/>
                  <a:gd name="connsiteY1795" fmla="*/ 2264632 h 5667340"/>
                  <a:gd name="connsiteX1796" fmla="*/ 605564 w 2837633"/>
                  <a:gd name="connsiteY1796" fmla="*/ 2235105 h 5667340"/>
                  <a:gd name="connsiteX1797" fmla="*/ 515553 w 2837633"/>
                  <a:gd name="connsiteY1797" fmla="*/ 2083086 h 5667340"/>
                  <a:gd name="connsiteX1798" fmla="*/ 447545 w 2837633"/>
                  <a:gd name="connsiteY1798" fmla="*/ 1989455 h 5667340"/>
                  <a:gd name="connsiteX1799" fmla="*/ 374393 w 2837633"/>
                  <a:gd name="connsiteY1799" fmla="*/ 1880013 h 5667340"/>
                  <a:gd name="connsiteX1800" fmla="*/ 295621 w 2837633"/>
                  <a:gd name="connsiteY1800" fmla="*/ 1834864 h 5667340"/>
                  <a:gd name="connsiteX1801" fmla="*/ 274094 w 2837633"/>
                  <a:gd name="connsiteY1801" fmla="*/ 1858772 h 5667340"/>
                  <a:gd name="connsiteX1802" fmla="*/ 290954 w 2837633"/>
                  <a:gd name="connsiteY1802" fmla="*/ 1938306 h 5667340"/>
                  <a:gd name="connsiteX1803" fmla="*/ 381155 w 2837633"/>
                  <a:gd name="connsiteY1803" fmla="*/ 2109661 h 5667340"/>
                  <a:gd name="connsiteX1804" fmla="*/ 511648 w 2837633"/>
                  <a:gd name="connsiteY1804" fmla="*/ 2255012 h 5667340"/>
                  <a:gd name="connsiteX1805" fmla="*/ 558797 w 2837633"/>
                  <a:gd name="connsiteY1805" fmla="*/ 2294255 h 5667340"/>
                  <a:gd name="connsiteX1806" fmla="*/ 586705 w 2837633"/>
                  <a:gd name="connsiteY1806" fmla="*/ 2284825 h 5667340"/>
                  <a:gd name="connsiteX1807" fmla="*/ 2589432 w 2837633"/>
                  <a:gd name="connsiteY1807" fmla="*/ 1370140 h 5667340"/>
                  <a:gd name="connsiteX1808" fmla="*/ 2453891 w 2837633"/>
                  <a:gd name="connsiteY1808" fmla="*/ 1504632 h 5667340"/>
                  <a:gd name="connsiteX1809" fmla="*/ 2373214 w 2837633"/>
                  <a:gd name="connsiteY1809" fmla="*/ 1583690 h 5667340"/>
                  <a:gd name="connsiteX1810" fmla="*/ 2251580 w 2837633"/>
                  <a:gd name="connsiteY1810" fmla="*/ 1675511 h 5667340"/>
                  <a:gd name="connsiteX1811" fmla="*/ 2206907 w 2837633"/>
                  <a:gd name="connsiteY1811" fmla="*/ 1708849 h 5667340"/>
                  <a:gd name="connsiteX1812" fmla="*/ 2207860 w 2837633"/>
                  <a:gd name="connsiteY1812" fmla="*/ 1713420 h 5667340"/>
                  <a:gd name="connsiteX1813" fmla="*/ 2218433 w 2837633"/>
                  <a:gd name="connsiteY1813" fmla="*/ 1712278 h 5667340"/>
                  <a:gd name="connsiteX1814" fmla="*/ 2377881 w 2837633"/>
                  <a:gd name="connsiteY1814" fmla="*/ 1609598 h 5667340"/>
                  <a:gd name="connsiteX1815" fmla="*/ 2542092 w 2837633"/>
                  <a:gd name="connsiteY1815" fmla="*/ 1467961 h 5667340"/>
                  <a:gd name="connsiteX1816" fmla="*/ 2634104 w 2837633"/>
                  <a:gd name="connsiteY1816" fmla="*/ 1361186 h 5667340"/>
                  <a:gd name="connsiteX1817" fmla="*/ 2633342 w 2837633"/>
                  <a:gd name="connsiteY1817" fmla="*/ 1340041 h 5667340"/>
                  <a:gd name="connsiteX1818" fmla="*/ 2629246 w 2837633"/>
                  <a:gd name="connsiteY1818" fmla="*/ 1326039 h 5667340"/>
                  <a:gd name="connsiteX1819" fmla="*/ 2606481 w 2837633"/>
                  <a:gd name="connsiteY1819" fmla="*/ 1301941 h 5667340"/>
                  <a:gd name="connsiteX1820" fmla="*/ 2509707 w 2837633"/>
                  <a:gd name="connsiteY1820" fmla="*/ 1340993 h 5667340"/>
                  <a:gd name="connsiteX1821" fmla="*/ 2305777 w 2837633"/>
                  <a:gd name="connsiteY1821" fmla="*/ 1525492 h 5667340"/>
                  <a:gd name="connsiteX1822" fmla="*/ 2193858 w 2837633"/>
                  <a:gd name="connsiteY1822" fmla="*/ 1681893 h 5667340"/>
                  <a:gd name="connsiteX1823" fmla="*/ 2191286 w 2837633"/>
                  <a:gd name="connsiteY1823" fmla="*/ 1697133 h 5667340"/>
                  <a:gd name="connsiteX1824" fmla="*/ 2202812 w 2837633"/>
                  <a:gd name="connsiteY1824" fmla="*/ 1694942 h 5667340"/>
                  <a:gd name="connsiteX1825" fmla="*/ 2436269 w 2837633"/>
                  <a:gd name="connsiteY1825" fmla="*/ 1504251 h 5667340"/>
                  <a:gd name="connsiteX1826" fmla="*/ 2539330 w 2837633"/>
                  <a:gd name="connsiteY1826" fmla="*/ 1409097 h 5667340"/>
                  <a:gd name="connsiteX1827" fmla="*/ 2589336 w 2837633"/>
                  <a:gd name="connsiteY1827" fmla="*/ 1358995 h 5667340"/>
                  <a:gd name="connsiteX1828" fmla="*/ 2595908 w 2837633"/>
                  <a:gd name="connsiteY1828" fmla="*/ 1354899 h 5667340"/>
                  <a:gd name="connsiteX1829" fmla="*/ 2598480 w 2837633"/>
                  <a:gd name="connsiteY1829" fmla="*/ 1358233 h 5667340"/>
                  <a:gd name="connsiteX1830" fmla="*/ 2589432 w 2837633"/>
                  <a:gd name="connsiteY1830" fmla="*/ 1370140 h 5667340"/>
                  <a:gd name="connsiteX1831" fmla="*/ 2629627 w 2837633"/>
                  <a:gd name="connsiteY1831" fmla="*/ 2333784 h 5667340"/>
                  <a:gd name="connsiteX1832" fmla="*/ 2517613 w 2837633"/>
                  <a:gd name="connsiteY1832" fmla="*/ 2245106 h 5667340"/>
                  <a:gd name="connsiteX1833" fmla="*/ 2453033 w 2837633"/>
                  <a:gd name="connsiteY1833" fmla="*/ 2210245 h 5667340"/>
                  <a:gd name="connsiteX1834" fmla="*/ 2334638 w 2837633"/>
                  <a:gd name="connsiteY1834" fmla="*/ 2121567 h 5667340"/>
                  <a:gd name="connsiteX1835" fmla="*/ 2305396 w 2837633"/>
                  <a:gd name="connsiteY1835" fmla="*/ 2098516 h 5667340"/>
                  <a:gd name="connsiteX1836" fmla="*/ 2251865 w 2837633"/>
                  <a:gd name="connsiteY1836" fmla="*/ 2052606 h 5667340"/>
                  <a:gd name="connsiteX1837" fmla="*/ 2280250 w 2837633"/>
                  <a:gd name="connsiteY1837" fmla="*/ 2113947 h 5667340"/>
                  <a:gd name="connsiteX1838" fmla="*/ 2345592 w 2837633"/>
                  <a:gd name="connsiteY1838" fmla="*/ 2240534 h 5667340"/>
                  <a:gd name="connsiteX1839" fmla="*/ 2448652 w 2837633"/>
                  <a:gd name="connsiteY1839" fmla="*/ 2464086 h 5667340"/>
                  <a:gd name="connsiteX1840" fmla="*/ 2481608 w 2837633"/>
                  <a:gd name="connsiteY1840" fmla="*/ 2543810 h 5667340"/>
                  <a:gd name="connsiteX1841" fmla="*/ 2487609 w 2837633"/>
                  <a:gd name="connsiteY1841" fmla="*/ 2581148 h 5667340"/>
                  <a:gd name="connsiteX1842" fmla="*/ 2497325 w 2837633"/>
                  <a:gd name="connsiteY1842" fmla="*/ 2597436 h 5667340"/>
                  <a:gd name="connsiteX1843" fmla="*/ 2509326 w 2837633"/>
                  <a:gd name="connsiteY1843" fmla="*/ 2577814 h 5667340"/>
                  <a:gd name="connsiteX1844" fmla="*/ 2488847 w 2837633"/>
                  <a:gd name="connsiteY1844" fmla="*/ 2519331 h 5667340"/>
                  <a:gd name="connsiteX1845" fmla="*/ 2426268 w 2837633"/>
                  <a:gd name="connsiteY1845" fmla="*/ 2387124 h 5667340"/>
                  <a:gd name="connsiteX1846" fmla="*/ 2357307 w 2837633"/>
                  <a:gd name="connsiteY1846" fmla="*/ 2244344 h 5667340"/>
                  <a:gd name="connsiteX1847" fmla="*/ 2284727 w 2837633"/>
                  <a:gd name="connsiteY1847" fmla="*/ 2108517 h 5667340"/>
                  <a:gd name="connsiteX1848" fmla="*/ 2280726 w 2837633"/>
                  <a:gd name="connsiteY1848" fmla="*/ 2098992 h 5667340"/>
                  <a:gd name="connsiteX1849" fmla="*/ 2283298 w 2837633"/>
                  <a:gd name="connsiteY1849" fmla="*/ 2096325 h 5667340"/>
                  <a:gd name="connsiteX1850" fmla="*/ 2299490 w 2837633"/>
                  <a:gd name="connsiteY1850" fmla="*/ 2120805 h 5667340"/>
                  <a:gd name="connsiteX1851" fmla="*/ 2359688 w 2837633"/>
                  <a:gd name="connsiteY1851" fmla="*/ 2224342 h 5667340"/>
                  <a:gd name="connsiteX1852" fmla="*/ 2395312 w 2837633"/>
                  <a:gd name="connsiteY1852" fmla="*/ 2265299 h 5667340"/>
                  <a:gd name="connsiteX1853" fmla="*/ 2536663 w 2837633"/>
                  <a:gd name="connsiteY1853" fmla="*/ 2389600 h 5667340"/>
                  <a:gd name="connsiteX1854" fmla="*/ 2699159 w 2837633"/>
                  <a:gd name="connsiteY1854" fmla="*/ 2484184 h 5667340"/>
                  <a:gd name="connsiteX1855" fmla="*/ 2706684 w 2837633"/>
                  <a:gd name="connsiteY1855" fmla="*/ 2485422 h 5667340"/>
                  <a:gd name="connsiteX1856" fmla="*/ 2729735 w 2837633"/>
                  <a:gd name="connsiteY1856" fmla="*/ 2475230 h 5667340"/>
                  <a:gd name="connsiteX1857" fmla="*/ 2718305 w 2837633"/>
                  <a:gd name="connsiteY1857" fmla="*/ 2450941 h 5667340"/>
                  <a:gd name="connsiteX1858" fmla="*/ 2577144 w 2837633"/>
                  <a:gd name="connsiteY1858" fmla="*/ 2321020 h 5667340"/>
                  <a:gd name="connsiteX1859" fmla="*/ 2498563 w 2837633"/>
                  <a:gd name="connsiteY1859" fmla="*/ 2257870 h 5667340"/>
                  <a:gd name="connsiteX1860" fmla="*/ 2489705 w 2837633"/>
                  <a:gd name="connsiteY1860" fmla="*/ 2246630 h 5667340"/>
                  <a:gd name="connsiteX1861" fmla="*/ 2705732 w 2837633"/>
                  <a:gd name="connsiteY1861" fmla="*/ 2421795 h 5667340"/>
                  <a:gd name="connsiteX1862" fmla="*/ 2708589 w 2837633"/>
                  <a:gd name="connsiteY1862" fmla="*/ 2417794 h 5667340"/>
                  <a:gd name="connsiteX1863" fmla="*/ 2629627 w 2837633"/>
                  <a:gd name="connsiteY1863" fmla="*/ 2333784 h 5667340"/>
                  <a:gd name="connsiteX1864" fmla="*/ 1887725 w 2837633"/>
                  <a:gd name="connsiteY1864" fmla="*/ 1953070 h 5667340"/>
                  <a:gd name="connsiteX1865" fmla="*/ 1864293 w 2837633"/>
                  <a:gd name="connsiteY1865" fmla="*/ 1970310 h 5667340"/>
                  <a:gd name="connsiteX1866" fmla="*/ 1734467 w 2837633"/>
                  <a:gd name="connsiteY1866" fmla="*/ 2094801 h 5667340"/>
                  <a:gd name="connsiteX1867" fmla="*/ 1671698 w 2837633"/>
                  <a:gd name="connsiteY1867" fmla="*/ 2235200 h 5667340"/>
                  <a:gd name="connsiteX1868" fmla="*/ 1713608 w 2837633"/>
                  <a:gd name="connsiteY1868" fmla="*/ 2300732 h 5667340"/>
                  <a:gd name="connsiteX1869" fmla="*/ 1790284 w 2837633"/>
                  <a:gd name="connsiteY1869" fmla="*/ 2265775 h 5667340"/>
                  <a:gd name="connsiteX1870" fmla="*/ 1934873 w 2837633"/>
                  <a:gd name="connsiteY1870" fmla="*/ 2063464 h 5667340"/>
                  <a:gd name="connsiteX1871" fmla="*/ 1944589 w 2837633"/>
                  <a:gd name="connsiteY1871" fmla="*/ 2040890 h 5667340"/>
                  <a:gd name="connsiteX1872" fmla="*/ 1956209 w 2837633"/>
                  <a:gd name="connsiteY1872" fmla="*/ 2020507 h 5667340"/>
                  <a:gd name="connsiteX1873" fmla="*/ 1948970 w 2837633"/>
                  <a:gd name="connsiteY1873" fmla="*/ 2016125 h 5667340"/>
                  <a:gd name="connsiteX1874" fmla="*/ 1926872 w 2837633"/>
                  <a:gd name="connsiteY1874" fmla="*/ 1993741 h 5667340"/>
                  <a:gd name="connsiteX1875" fmla="*/ 1902965 w 2837633"/>
                  <a:gd name="connsiteY1875" fmla="*/ 1987550 h 5667340"/>
                  <a:gd name="connsiteX1876" fmla="*/ 1799809 w 2837633"/>
                  <a:gd name="connsiteY1876" fmla="*/ 2079085 h 5667340"/>
                  <a:gd name="connsiteX1877" fmla="*/ 1723609 w 2837633"/>
                  <a:gd name="connsiteY1877" fmla="*/ 2175859 h 5667340"/>
                  <a:gd name="connsiteX1878" fmla="*/ 1712084 w 2837633"/>
                  <a:gd name="connsiteY1878" fmla="*/ 2186337 h 5667340"/>
                  <a:gd name="connsiteX1879" fmla="*/ 1900488 w 2837633"/>
                  <a:gd name="connsiteY1879" fmla="*/ 1977453 h 5667340"/>
                  <a:gd name="connsiteX1880" fmla="*/ 1887725 w 2837633"/>
                  <a:gd name="connsiteY1880" fmla="*/ 1953070 h 5667340"/>
                  <a:gd name="connsiteX1881" fmla="*/ 827783 w 2837633"/>
                  <a:gd name="connsiteY1881" fmla="*/ 2252155 h 5667340"/>
                  <a:gd name="connsiteX1882" fmla="*/ 869407 w 2837633"/>
                  <a:gd name="connsiteY1882" fmla="*/ 2100326 h 5667340"/>
                  <a:gd name="connsiteX1883" fmla="*/ 963609 w 2837633"/>
                  <a:gd name="connsiteY1883" fmla="*/ 1872488 h 5667340"/>
                  <a:gd name="connsiteX1884" fmla="*/ 974087 w 2837633"/>
                  <a:gd name="connsiteY1884" fmla="*/ 1836674 h 5667340"/>
                  <a:gd name="connsiteX1885" fmla="*/ 994661 w 2837633"/>
                  <a:gd name="connsiteY1885" fmla="*/ 1689703 h 5667340"/>
                  <a:gd name="connsiteX1886" fmla="*/ 991708 w 2837633"/>
                  <a:gd name="connsiteY1886" fmla="*/ 1647222 h 5667340"/>
                  <a:gd name="connsiteX1887" fmla="*/ 946940 w 2837633"/>
                  <a:gd name="connsiteY1887" fmla="*/ 1633506 h 5667340"/>
                  <a:gd name="connsiteX1888" fmla="*/ 894458 w 2837633"/>
                  <a:gd name="connsiteY1888" fmla="*/ 1744091 h 5667340"/>
                  <a:gd name="connsiteX1889" fmla="*/ 873312 w 2837633"/>
                  <a:gd name="connsiteY1889" fmla="*/ 1836579 h 5667340"/>
                  <a:gd name="connsiteX1890" fmla="*/ 828735 w 2837633"/>
                  <a:gd name="connsiteY1890" fmla="*/ 2034127 h 5667340"/>
                  <a:gd name="connsiteX1891" fmla="*/ 806542 w 2837633"/>
                  <a:gd name="connsiteY1891" fmla="*/ 2229390 h 5667340"/>
                  <a:gd name="connsiteX1892" fmla="*/ 808542 w 2837633"/>
                  <a:gd name="connsiteY1892" fmla="*/ 2245678 h 5667340"/>
                  <a:gd name="connsiteX1893" fmla="*/ 827783 w 2837633"/>
                  <a:gd name="connsiteY1893" fmla="*/ 2252155 h 5667340"/>
                  <a:gd name="connsiteX1894" fmla="*/ 2011740 w 2837633"/>
                  <a:gd name="connsiteY1894" fmla="*/ 2444750 h 5667340"/>
                  <a:gd name="connsiteX1895" fmla="*/ 2016407 w 2837633"/>
                  <a:gd name="connsiteY1895" fmla="*/ 2444845 h 5667340"/>
                  <a:gd name="connsiteX1896" fmla="*/ 2014883 w 2837633"/>
                  <a:gd name="connsiteY1896" fmla="*/ 2478373 h 5667340"/>
                  <a:gd name="connsiteX1897" fmla="*/ 2018789 w 2837633"/>
                  <a:gd name="connsiteY1897" fmla="*/ 2618772 h 5667340"/>
                  <a:gd name="connsiteX1898" fmla="*/ 2040506 w 2837633"/>
                  <a:gd name="connsiteY1898" fmla="*/ 2645537 h 5667340"/>
                  <a:gd name="connsiteX1899" fmla="*/ 2065080 w 2837633"/>
                  <a:gd name="connsiteY1899" fmla="*/ 2618200 h 5667340"/>
                  <a:gd name="connsiteX1900" fmla="*/ 2070509 w 2837633"/>
                  <a:gd name="connsiteY1900" fmla="*/ 2557621 h 5667340"/>
                  <a:gd name="connsiteX1901" fmla="*/ 2086511 w 2837633"/>
                  <a:gd name="connsiteY1901" fmla="*/ 2391791 h 5667340"/>
                  <a:gd name="connsiteX1902" fmla="*/ 2107943 w 2837633"/>
                  <a:gd name="connsiteY1902" fmla="*/ 2152618 h 5667340"/>
                  <a:gd name="connsiteX1903" fmla="*/ 2108228 w 2837633"/>
                  <a:gd name="connsiteY1903" fmla="*/ 2079942 h 5667340"/>
                  <a:gd name="connsiteX1904" fmla="*/ 2064604 w 2837633"/>
                  <a:gd name="connsiteY1904" fmla="*/ 2079942 h 5667340"/>
                  <a:gd name="connsiteX1905" fmla="*/ 2031457 w 2837633"/>
                  <a:gd name="connsiteY1905" fmla="*/ 2173192 h 5667340"/>
                  <a:gd name="connsiteX1906" fmla="*/ 1998310 w 2837633"/>
                  <a:gd name="connsiteY1906" fmla="*/ 2316448 h 5667340"/>
                  <a:gd name="connsiteX1907" fmla="*/ 1988118 w 2837633"/>
                  <a:gd name="connsiteY1907" fmla="*/ 2560479 h 5667340"/>
                  <a:gd name="connsiteX1908" fmla="*/ 2012121 w 2837633"/>
                  <a:gd name="connsiteY1908" fmla="*/ 2623534 h 5667340"/>
                  <a:gd name="connsiteX1909" fmla="*/ 2011740 w 2837633"/>
                  <a:gd name="connsiteY1909" fmla="*/ 2444750 h 5667340"/>
                  <a:gd name="connsiteX1910" fmla="*/ 2228529 w 2837633"/>
                  <a:gd name="connsiteY1910" fmla="*/ 2518188 h 5667340"/>
                  <a:gd name="connsiteX1911" fmla="*/ 2231768 w 2837633"/>
                  <a:gd name="connsiteY1911" fmla="*/ 2516378 h 5667340"/>
                  <a:gd name="connsiteX1912" fmla="*/ 2251389 w 2837633"/>
                  <a:gd name="connsiteY1912" fmla="*/ 2569051 h 5667340"/>
                  <a:gd name="connsiteX1913" fmla="*/ 2298347 w 2837633"/>
                  <a:gd name="connsiteY1913" fmla="*/ 2668302 h 5667340"/>
                  <a:gd name="connsiteX1914" fmla="*/ 2335781 w 2837633"/>
                  <a:gd name="connsiteY1914" fmla="*/ 2688209 h 5667340"/>
                  <a:gd name="connsiteX1915" fmla="*/ 2332352 w 2837633"/>
                  <a:gd name="connsiteY1915" fmla="*/ 2662396 h 5667340"/>
                  <a:gd name="connsiteX1916" fmla="*/ 2314826 w 2837633"/>
                  <a:gd name="connsiteY1916" fmla="*/ 2603817 h 5667340"/>
                  <a:gd name="connsiteX1917" fmla="*/ 2263676 w 2837633"/>
                  <a:gd name="connsiteY1917" fmla="*/ 2412555 h 5667340"/>
                  <a:gd name="connsiteX1918" fmla="*/ 2216147 w 2837633"/>
                  <a:gd name="connsiteY1918" fmla="*/ 2244630 h 5667340"/>
                  <a:gd name="connsiteX1919" fmla="*/ 2171570 w 2837633"/>
                  <a:gd name="connsiteY1919" fmla="*/ 2089182 h 5667340"/>
                  <a:gd name="connsiteX1920" fmla="*/ 2153758 w 2837633"/>
                  <a:gd name="connsiteY1920" fmla="*/ 2074228 h 5667340"/>
                  <a:gd name="connsiteX1921" fmla="*/ 2180618 w 2837633"/>
                  <a:gd name="connsiteY1921" fmla="*/ 2254822 h 5667340"/>
                  <a:gd name="connsiteX1922" fmla="*/ 2160235 w 2837633"/>
                  <a:gd name="connsiteY1922" fmla="*/ 2163001 h 5667340"/>
                  <a:gd name="connsiteX1923" fmla="*/ 2145947 w 2837633"/>
                  <a:gd name="connsiteY1923" fmla="*/ 2069084 h 5667340"/>
                  <a:gd name="connsiteX1924" fmla="*/ 2123468 w 2837633"/>
                  <a:gd name="connsiteY1924" fmla="*/ 2098802 h 5667340"/>
                  <a:gd name="connsiteX1925" fmla="*/ 2150138 w 2837633"/>
                  <a:gd name="connsiteY1925" fmla="*/ 2320068 h 5667340"/>
                  <a:gd name="connsiteX1926" fmla="*/ 2177475 w 2837633"/>
                  <a:gd name="connsiteY1926" fmla="*/ 2438654 h 5667340"/>
                  <a:gd name="connsiteX1927" fmla="*/ 2262724 w 2837633"/>
                  <a:gd name="connsiteY1927" fmla="*/ 2617629 h 5667340"/>
                  <a:gd name="connsiteX1928" fmla="*/ 2228529 w 2837633"/>
                  <a:gd name="connsiteY1928" fmla="*/ 2518188 h 5667340"/>
                  <a:gd name="connsiteX1929" fmla="*/ 759584 w 2837633"/>
                  <a:gd name="connsiteY1929" fmla="*/ 607854 h 5667340"/>
                  <a:gd name="connsiteX1930" fmla="*/ 642426 w 2837633"/>
                  <a:gd name="connsiteY1930" fmla="*/ 562229 h 5667340"/>
                  <a:gd name="connsiteX1931" fmla="*/ 560606 w 2837633"/>
                  <a:gd name="connsiteY1931" fmla="*/ 522510 h 5667340"/>
                  <a:gd name="connsiteX1932" fmla="*/ 562226 w 2837633"/>
                  <a:gd name="connsiteY1932" fmla="*/ 517080 h 5667340"/>
                  <a:gd name="connsiteX1933" fmla="*/ 585848 w 2837633"/>
                  <a:gd name="connsiteY1933" fmla="*/ 528034 h 5667340"/>
                  <a:gd name="connsiteX1934" fmla="*/ 673763 w 2837633"/>
                  <a:gd name="connsiteY1934" fmla="*/ 561657 h 5667340"/>
                  <a:gd name="connsiteX1935" fmla="*/ 760250 w 2837633"/>
                  <a:gd name="connsiteY1935" fmla="*/ 596328 h 5667340"/>
                  <a:gd name="connsiteX1936" fmla="*/ 770537 w 2837633"/>
                  <a:gd name="connsiteY1936" fmla="*/ 596519 h 5667340"/>
                  <a:gd name="connsiteX1937" fmla="*/ 763679 w 2837633"/>
                  <a:gd name="connsiteY1937" fmla="*/ 585756 h 5667340"/>
                  <a:gd name="connsiteX1938" fmla="*/ 683288 w 2837633"/>
                  <a:gd name="connsiteY1938" fmla="*/ 544322 h 5667340"/>
                  <a:gd name="connsiteX1939" fmla="*/ 562130 w 2837633"/>
                  <a:gd name="connsiteY1939" fmla="*/ 493363 h 5667340"/>
                  <a:gd name="connsiteX1940" fmla="*/ 365439 w 2837633"/>
                  <a:gd name="connsiteY1940" fmla="*/ 371157 h 5667340"/>
                  <a:gd name="connsiteX1941" fmla="*/ 280381 w 2837633"/>
                  <a:gd name="connsiteY1941" fmla="*/ 339534 h 5667340"/>
                  <a:gd name="connsiteX1942" fmla="*/ 261426 w 2837633"/>
                  <a:gd name="connsiteY1942" fmla="*/ 342201 h 5667340"/>
                  <a:gd name="connsiteX1943" fmla="*/ 269332 w 2837633"/>
                  <a:gd name="connsiteY1943" fmla="*/ 365061 h 5667340"/>
                  <a:gd name="connsiteX1944" fmla="*/ 347913 w 2837633"/>
                  <a:gd name="connsiteY1944" fmla="*/ 463074 h 5667340"/>
                  <a:gd name="connsiteX1945" fmla="*/ 463070 w 2837633"/>
                  <a:gd name="connsiteY1945" fmla="*/ 549180 h 5667340"/>
                  <a:gd name="connsiteX1946" fmla="*/ 578990 w 2837633"/>
                  <a:gd name="connsiteY1946" fmla="*/ 598995 h 5667340"/>
                  <a:gd name="connsiteX1947" fmla="*/ 729294 w 2837633"/>
                  <a:gd name="connsiteY1947" fmla="*/ 624427 h 5667340"/>
                  <a:gd name="connsiteX1948" fmla="*/ 771299 w 2837633"/>
                  <a:gd name="connsiteY1948" fmla="*/ 621665 h 5667340"/>
                  <a:gd name="connsiteX1949" fmla="*/ 772919 w 2837633"/>
                  <a:gd name="connsiteY1949" fmla="*/ 617474 h 5667340"/>
                  <a:gd name="connsiteX1950" fmla="*/ 759584 w 2837633"/>
                  <a:gd name="connsiteY1950" fmla="*/ 607854 h 5667340"/>
                  <a:gd name="connsiteX1951" fmla="*/ 1429858 w 2837633"/>
                  <a:gd name="connsiteY1951" fmla="*/ 144462 h 5667340"/>
                  <a:gd name="connsiteX1952" fmla="*/ 1338323 w 2837633"/>
                  <a:gd name="connsiteY1952" fmla="*/ 332105 h 5667340"/>
                  <a:gd name="connsiteX1953" fmla="*/ 1266314 w 2837633"/>
                  <a:gd name="connsiteY1953" fmla="*/ 496602 h 5667340"/>
                  <a:gd name="connsiteX1954" fmla="*/ 1273457 w 2837633"/>
                  <a:gd name="connsiteY1954" fmla="*/ 536321 h 5667340"/>
                  <a:gd name="connsiteX1955" fmla="*/ 1286507 w 2837633"/>
                  <a:gd name="connsiteY1955" fmla="*/ 510699 h 5667340"/>
                  <a:gd name="connsiteX1956" fmla="*/ 1309652 w 2837633"/>
                  <a:gd name="connsiteY1956" fmla="*/ 468503 h 5667340"/>
                  <a:gd name="connsiteX1957" fmla="*/ 1363183 w 2837633"/>
                  <a:gd name="connsiteY1957" fmla="*/ 372681 h 5667340"/>
                  <a:gd name="connsiteX1958" fmla="*/ 1440812 w 2837633"/>
                  <a:gd name="connsiteY1958" fmla="*/ 214185 h 5667340"/>
                  <a:gd name="connsiteX1959" fmla="*/ 1482722 w 2837633"/>
                  <a:gd name="connsiteY1959" fmla="*/ 81978 h 5667340"/>
                  <a:gd name="connsiteX1960" fmla="*/ 1484055 w 2837633"/>
                  <a:gd name="connsiteY1960" fmla="*/ 47022 h 5667340"/>
                  <a:gd name="connsiteX1961" fmla="*/ 1461386 w 2837633"/>
                  <a:gd name="connsiteY1961" fmla="*/ 30067 h 5667340"/>
                  <a:gd name="connsiteX1962" fmla="*/ 1403283 w 2837633"/>
                  <a:gd name="connsiteY1962" fmla="*/ 77978 h 5667340"/>
                  <a:gd name="connsiteX1963" fmla="*/ 1296698 w 2837633"/>
                  <a:gd name="connsiteY1963" fmla="*/ 257619 h 5667340"/>
                  <a:gd name="connsiteX1964" fmla="*/ 1244501 w 2837633"/>
                  <a:gd name="connsiteY1964" fmla="*/ 405543 h 5667340"/>
                  <a:gd name="connsiteX1965" fmla="*/ 1241263 w 2837633"/>
                  <a:gd name="connsiteY1965" fmla="*/ 432117 h 5667340"/>
                  <a:gd name="connsiteX1966" fmla="*/ 1228976 w 2837633"/>
                  <a:gd name="connsiteY1966" fmla="*/ 481362 h 5667340"/>
                  <a:gd name="connsiteX1967" fmla="*/ 1236405 w 2837633"/>
                  <a:gd name="connsiteY1967" fmla="*/ 471932 h 5667340"/>
                  <a:gd name="connsiteX1968" fmla="*/ 1248597 w 2837633"/>
                  <a:gd name="connsiteY1968" fmla="*/ 436594 h 5667340"/>
                  <a:gd name="connsiteX1969" fmla="*/ 1260503 w 2837633"/>
                  <a:gd name="connsiteY1969" fmla="*/ 414115 h 5667340"/>
                  <a:gd name="connsiteX1970" fmla="*/ 1288793 w 2837633"/>
                  <a:gd name="connsiteY1970" fmla="*/ 411067 h 5667340"/>
                  <a:gd name="connsiteX1971" fmla="*/ 1450051 w 2837633"/>
                  <a:gd name="connsiteY1971" fmla="*/ 83312 h 5667340"/>
                  <a:gd name="connsiteX1972" fmla="*/ 1453099 w 2837633"/>
                  <a:gd name="connsiteY1972" fmla="*/ 84836 h 5667340"/>
                  <a:gd name="connsiteX1973" fmla="*/ 1429858 w 2837633"/>
                  <a:gd name="connsiteY1973" fmla="*/ 144462 h 5667340"/>
                  <a:gd name="connsiteX1974" fmla="*/ 1374327 w 2837633"/>
                  <a:gd name="connsiteY1974" fmla="*/ 524129 h 5667340"/>
                  <a:gd name="connsiteX1975" fmla="*/ 1316225 w 2837633"/>
                  <a:gd name="connsiteY1975" fmla="*/ 570325 h 5667340"/>
                  <a:gd name="connsiteX1976" fmla="*/ 1332608 w 2837633"/>
                  <a:gd name="connsiteY1976" fmla="*/ 568325 h 5667340"/>
                  <a:gd name="connsiteX1977" fmla="*/ 1381757 w 2837633"/>
                  <a:gd name="connsiteY1977" fmla="*/ 545655 h 5667340"/>
                  <a:gd name="connsiteX1978" fmla="*/ 1499676 w 2837633"/>
                  <a:gd name="connsiteY1978" fmla="*/ 484219 h 5667340"/>
                  <a:gd name="connsiteX1979" fmla="*/ 1585782 w 2837633"/>
                  <a:gd name="connsiteY1979" fmla="*/ 416211 h 5667340"/>
                  <a:gd name="connsiteX1980" fmla="*/ 1704940 w 2837633"/>
                  <a:gd name="connsiteY1980" fmla="*/ 199326 h 5667340"/>
                  <a:gd name="connsiteX1981" fmla="*/ 1711703 w 2837633"/>
                  <a:gd name="connsiteY1981" fmla="*/ 122174 h 5667340"/>
                  <a:gd name="connsiteX1982" fmla="*/ 1682175 w 2837633"/>
                  <a:gd name="connsiteY1982" fmla="*/ 107886 h 5667340"/>
                  <a:gd name="connsiteX1983" fmla="*/ 1651505 w 2837633"/>
                  <a:gd name="connsiteY1983" fmla="*/ 150749 h 5667340"/>
                  <a:gd name="connsiteX1984" fmla="*/ 1564446 w 2837633"/>
                  <a:gd name="connsiteY1984" fmla="*/ 289338 h 5667340"/>
                  <a:gd name="connsiteX1985" fmla="*/ 1405950 w 2837633"/>
                  <a:gd name="connsiteY1985" fmla="*/ 452691 h 5667340"/>
                  <a:gd name="connsiteX1986" fmla="*/ 1335084 w 2837633"/>
                  <a:gd name="connsiteY1986" fmla="*/ 514794 h 5667340"/>
                  <a:gd name="connsiteX1987" fmla="*/ 1316415 w 2837633"/>
                  <a:gd name="connsiteY1987" fmla="*/ 546608 h 5667340"/>
                  <a:gd name="connsiteX1988" fmla="*/ 1318892 w 2837633"/>
                  <a:gd name="connsiteY1988" fmla="*/ 549656 h 5667340"/>
                  <a:gd name="connsiteX1989" fmla="*/ 1374327 w 2837633"/>
                  <a:gd name="connsiteY1989" fmla="*/ 524129 h 5667340"/>
                  <a:gd name="connsiteX1990" fmla="*/ 1979831 w 2837633"/>
                  <a:gd name="connsiteY1990" fmla="*/ 2129663 h 5667340"/>
                  <a:gd name="connsiteX1991" fmla="*/ 2005454 w 2837633"/>
                  <a:gd name="connsiteY1991" fmla="*/ 2042414 h 5667340"/>
                  <a:gd name="connsiteX1992" fmla="*/ 1973735 w 2837633"/>
                  <a:gd name="connsiteY1992" fmla="*/ 2034984 h 5667340"/>
                  <a:gd name="connsiteX1993" fmla="*/ 1961639 w 2837633"/>
                  <a:gd name="connsiteY1993" fmla="*/ 2062226 h 5667340"/>
                  <a:gd name="connsiteX1994" fmla="*/ 1909346 w 2837633"/>
                  <a:gd name="connsiteY1994" fmla="*/ 2286349 h 5667340"/>
                  <a:gd name="connsiteX1995" fmla="*/ 1927539 w 2837633"/>
                  <a:gd name="connsiteY1995" fmla="*/ 2521331 h 5667340"/>
                  <a:gd name="connsiteX1996" fmla="*/ 1980498 w 2837633"/>
                  <a:gd name="connsiteY1996" fmla="*/ 2663063 h 5667340"/>
                  <a:gd name="connsiteX1997" fmla="*/ 2006787 w 2837633"/>
                  <a:gd name="connsiteY1997" fmla="*/ 2680875 h 5667340"/>
                  <a:gd name="connsiteX1998" fmla="*/ 2025932 w 2837633"/>
                  <a:gd name="connsiteY1998" fmla="*/ 2656205 h 5667340"/>
                  <a:gd name="connsiteX1999" fmla="*/ 1974878 w 2837633"/>
                  <a:gd name="connsiteY1999" fmla="*/ 2552668 h 5667340"/>
                  <a:gd name="connsiteX2000" fmla="*/ 1977545 w 2837633"/>
                  <a:gd name="connsiteY2000" fmla="*/ 2363978 h 5667340"/>
                  <a:gd name="connsiteX2001" fmla="*/ 1992976 w 2837633"/>
                  <a:gd name="connsiteY2001" fmla="*/ 2277967 h 5667340"/>
                  <a:gd name="connsiteX2002" fmla="*/ 2026123 w 2837633"/>
                  <a:gd name="connsiteY2002" fmla="*/ 2144713 h 5667340"/>
                  <a:gd name="connsiteX2003" fmla="*/ 2035648 w 2837633"/>
                  <a:gd name="connsiteY2003" fmla="*/ 2075085 h 5667340"/>
                  <a:gd name="connsiteX2004" fmla="*/ 2007073 w 2837633"/>
                  <a:gd name="connsiteY2004" fmla="*/ 2049367 h 5667340"/>
                  <a:gd name="connsiteX2005" fmla="*/ 1965925 w 2837633"/>
                  <a:gd name="connsiteY2005" fmla="*/ 2218531 h 5667340"/>
                  <a:gd name="connsiteX2006" fmla="*/ 1963353 w 2837633"/>
                  <a:gd name="connsiteY2006" fmla="*/ 2217769 h 5667340"/>
                  <a:gd name="connsiteX2007" fmla="*/ 1979831 w 2837633"/>
                  <a:gd name="connsiteY2007" fmla="*/ 2129663 h 5667340"/>
                  <a:gd name="connsiteX2008" fmla="*/ 706339 w 2837633"/>
                  <a:gd name="connsiteY2008" fmla="*/ 4775232 h 5667340"/>
                  <a:gd name="connsiteX2009" fmla="*/ 718436 w 2837633"/>
                  <a:gd name="connsiteY2009" fmla="*/ 4797711 h 5667340"/>
                  <a:gd name="connsiteX2010" fmla="*/ 750344 w 2837633"/>
                  <a:gd name="connsiteY2010" fmla="*/ 4829048 h 5667340"/>
                  <a:gd name="connsiteX2011" fmla="*/ 861215 w 2837633"/>
                  <a:gd name="connsiteY2011" fmla="*/ 4852766 h 5667340"/>
                  <a:gd name="connsiteX2012" fmla="*/ 955322 w 2837633"/>
                  <a:gd name="connsiteY2012" fmla="*/ 4882198 h 5667340"/>
                  <a:gd name="connsiteX2013" fmla="*/ 969229 w 2837633"/>
                  <a:gd name="connsiteY2013" fmla="*/ 4886198 h 5667340"/>
                  <a:gd name="connsiteX2014" fmla="*/ 905411 w 2837633"/>
                  <a:gd name="connsiteY2014" fmla="*/ 4771898 h 5667340"/>
                  <a:gd name="connsiteX2015" fmla="*/ 907507 w 2837633"/>
                  <a:gd name="connsiteY2015" fmla="*/ 4768660 h 5667340"/>
                  <a:gd name="connsiteX2016" fmla="*/ 921223 w 2837633"/>
                  <a:gd name="connsiteY2016" fmla="*/ 4780757 h 5667340"/>
                  <a:gd name="connsiteX2017" fmla="*/ 977706 w 2837633"/>
                  <a:gd name="connsiteY2017" fmla="*/ 4884960 h 5667340"/>
                  <a:gd name="connsiteX2018" fmla="*/ 985040 w 2837633"/>
                  <a:gd name="connsiteY2018" fmla="*/ 4896581 h 5667340"/>
                  <a:gd name="connsiteX2019" fmla="*/ 1102198 w 2837633"/>
                  <a:gd name="connsiteY2019" fmla="*/ 5003355 h 5667340"/>
                  <a:gd name="connsiteX2020" fmla="*/ 1129535 w 2837633"/>
                  <a:gd name="connsiteY2020" fmla="*/ 5008118 h 5667340"/>
                  <a:gd name="connsiteX2021" fmla="*/ 1070575 w 2837633"/>
                  <a:gd name="connsiteY2021" fmla="*/ 4897724 h 5667340"/>
                  <a:gd name="connsiteX2022" fmla="*/ 761203 w 2837633"/>
                  <a:gd name="connsiteY2022" fmla="*/ 4714843 h 5667340"/>
                  <a:gd name="connsiteX2023" fmla="*/ 659762 w 2837633"/>
                  <a:gd name="connsiteY2023" fmla="*/ 4705033 h 5667340"/>
                  <a:gd name="connsiteX2024" fmla="*/ 706339 w 2837633"/>
                  <a:gd name="connsiteY2024" fmla="*/ 4775232 h 5667340"/>
                  <a:gd name="connsiteX2025" fmla="*/ 2397979 w 2837633"/>
                  <a:gd name="connsiteY2025" fmla="*/ 2425986 h 5667340"/>
                  <a:gd name="connsiteX2026" fmla="*/ 2474179 w 2837633"/>
                  <a:gd name="connsiteY2026" fmla="*/ 2587530 h 5667340"/>
                  <a:gd name="connsiteX2027" fmla="*/ 2478370 w 2837633"/>
                  <a:gd name="connsiteY2027" fmla="*/ 2585625 h 5667340"/>
                  <a:gd name="connsiteX2028" fmla="*/ 2469512 w 2837633"/>
                  <a:gd name="connsiteY2028" fmla="*/ 2545810 h 5667340"/>
                  <a:gd name="connsiteX2029" fmla="*/ 2415505 w 2837633"/>
                  <a:gd name="connsiteY2029" fmla="*/ 2421890 h 5667340"/>
                  <a:gd name="connsiteX2030" fmla="*/ 2319588 w 2837633"/>
                  <a:gd name="connsiteY2030" fmla="*/ 2222913 h 5667340"/>
                  <a:gd name="connsiteX2031" fmla="*/ 2228053 w 2837633"/>
                  <a:gd name="connsiteY2031" fmla="*/ 2029841 h 5667340"/>
                  <a:gd name="connsiteX2032" fmla="*/ 2224433 w 2837633"/>
                  <a:gd name="connsiteY2032" fmla="*/ 2024031 h 5667340"/>
                  <a:gd name="connsiteX2033" fmla="*/ 2199287 w 2837633"/>
                  <a:gd name="connsiteY2033" fmla="*/ 2049082 h 5667340"/>
                  <a:gd name="connsiteX2034" fmla="*/ 2362546 w 2837633"/>
                  <a:gd name="connsiteY2034" fmla="*/ 2493518 h 5667340"/>
                  <a:gd name="connsiteX2035" fmla="*/ 2430840 w 2837633"/>
                  <a:gd name="connsiteY2035" fmla="*/ 2581719 h 5667340"/>
                  <a:gd name="connsiteX2036" fmla="*/ 2468464 w 2837633"/>
                  <a:gd name="connsiteY2036" fmla="*/ 2589721 h 5667340"/>
                  <a:gd name="connsiteX2037" fmla="*/ 2397979 w 2837633"/>
                  <a:gd name="connsiteY2037" fmla="*/ 2425986 h 5667340"/>
                  <a:gd name="connsiteX2038" fmla="*/ 141887 w 2837633"/>
                  <a:gd name="connsiteY2038" fmla="*/ 2453132 h 5667340"/>
                  <a:gd name="connsiteX2039" fmla="*/ 142268 w 2837633"/>
                  <a:gd name="connsiteY2039" fmla="*/ 2444655 h 5667340"/>
                  <a:gd name="connsiteX2040" fmla="*/ 325244 w 2837633"/>
                  <a:gd name="connsiteY2040" fmla="*/ 2455227 h 5667340"/>
                  <a:gd name="connsiteX2041" fmla="*/ 508886 w 2837633"/>
                  <a:gd name="connsiteY2041" fmla="*/ 2446274 h 5667340"/>
                  <a:gd name="connsiteX2042" fmla="*/ 497456 w 2837633"/>
                  <a:gd name="connsiteY2042" fmla="*/ 2439892 h 5667340"/>
                  <a:gd name="connsiteX2043" fmla="*/ 410778 w 2837633"/>
                  <a:gd name="connsiteY2043" fmla="*/ 2420176 h 5667340"/>
                  <a:gd name="connsiteX2044" fmla="*/ 227898 w 2837633"/>
                  <a:gd name="connsiteY2044" fmla="*/ 2381695 h 5667340"/>
                  <a:gd name="connsiteX2045" fmla="*/ 139030 w 2837633"/>
                  <a:gd name="connsiteY2045" fmla="*/ 2379599 h 5667340"/>
                  <a:gd name="connsiteX2046" fmla="*/ 81213 w 2837633"/>
                  <a:gd name="connsiteY2046" fmla="*/ 2393315 h 5667340"/>
                  <a:gd name="connsiteX2047" fmla="*/ 29207 w 2837633"/>
                  <a:gd name="connsiteY2047" fmla="*/ 2422557 h 5667340"/>
                  <a:gd name="connsiteX2048" fmla="*/ 10347 w 2837633"/>
                  <a:gd name="connsiteY2048" fmla="*/ 2460942 h 5667340"/>
                  <a:gd name="connsiteX2049" fmla="*/ 19110 w 2837633"/>
                  <a:gd name="connsiteY2049" fmla="*/ 2476087 h 5667340"/>
                  <a:gd name="connsiteX2050" fmla="*/ 128933 w 2837633"/>
                  <a:gd name="connsiteY2050" fmla="*/ 2524569 h 5667340"/>
                  <a:gd name="connsiteX2051" fmla="*/ 193989 w 2837633"/>
                  <a:gd name="connsiteY2051" fmla="*/ 2525617 h 5667340"/>
                  <a:gd name="connsiteX2052" fmla="*/ 201133 w 2837633"/>
                  <a:gd name="connsiteY2052" fmla="*/ 2523046 h 5667340"/>
                  <a:gd name="connsiteX2053" fmla="*/ 303146 w 2837633"/>
                  <a:gd name="connsiteY2053" fmla="*/ 2477897 h 5667340"/>
                  <a:gd name="connsiteX2054" fmla="*/ 316862 w 2837633"/>
                  <a:gd name="connsiteY2054" fmla="*/ 2473706 h 5667340"/>
                  <a:gd name="connsiteX2055" fmla="*/ 325053 w 2837633"/>
                  <a:gd name="connsiteY2055" fmla="*/ 2469610 h 5667340"/>
                  <a:gd name="connsiteX2056" fmla="*/ 141887 w 2837633"/>
                  <a:gd name="connsiteY2056" fmla="*/ 2453132 h 5667340"/>
                  <a:gd name="connsiteX2057" fmla="*/ 473738 w 2837633"/>
                  <a:gd name="connsiteY2057" fmla="*/ 1408240 h 5667340"/>
                  <a:gd name="connsiteX2058" fmla="*/ 477072 w 2837633"/>
                  <a:gd name="connsiteY2058" fmla="*/ 1408144 h 5667340"/>
                  <a:gd name="connsiteX2059" fmla="*/ 480501 w 2837633"/>
                  <a:gd name="connsiteY2059" fmla="*/ 1372045 h 5667340"/>
                  <a:gd name="connsiteX2060" fmla="*/ 426018 w 2837633"/>
                  <a:gd name="connsiteY2060" fmla="*/ 1191736 h 5667340"/>
                  <a:gd name="connsiteX2061" fmla="*/ 407159 w 2837633"/>
                  <a:gd name="connsiteY2061" fmla="*/ 1171543 h 5667340"/>
                  <a:gd name="connsiteX2062" fmla="*/ 383441 w 2837633"/>
                  <a:gd name="connsiteY2062" fmla="*/ 1184021 h 5667340"/>
                  <a:gd name="connsiteX2063" fmla="*/ 368678 w 2837633"/>
                  <a:gd name="connsiteY2063" fmla="*/ 1187259 h 5667340"/>
                  <a:gd name="connsiteX2064" fmla="*/ 331530 w 2837633"/>
                  <a:gd name="connsiteY2064" fmla="*/ 1212786 h 5667340"/>
                  <a:gd name="connsiteX2065" fmla="*/ 311718 w 2837633"/>
                  <a:gd name="connsiteY2065" fmla="*/ 1230979 h 5667340"/>
                  <a:gd name="connsiteX2066" fmla="*/ 294478 w 2837633"/>
                  <a:gd name="connsiteY2066" fmla="*/ 1270317 h 5667340"/>
                  <a:gd name="connsiteX2067" fmla="*/ 424875 w 2837633"/>
                  <a:gd name="connsiteY2067" fmla="*/ 1420432 h 5667340"/>
                  <a:gd name="connsiteX2068" fmla="*/ 467452 w 2837633"/>
                  <a:gd name="connsiteY2068" fmla="*/ 1461484 h 5667340"/>
                  <a:gd name="connsiteX2069" fmla="*/ 511838 w 2837633"/>
                  <a:gd name="connsiteY2069" fmla="*/ 1567212 h 5667340"/>
                  <a:gd name="connsiteX2070" fmla="*/ 580609 w 2837633"/>
                  <a:gd name="connsiteY2070" fmla="*/ 1694847 h 5667340"/>
                  <a:gd name="connsiteX2071" fmla="*/ 611470 w 2837633"/>
                  <a:gd name="connsiteY2071" fmla="*/ 1706848 h 5667340"/>
                  <a:gd name="connsiteX2072" fmla="*/ 525554 w 2837633"/>
                  <a:gd name="connsiteY2072" fmla="*/ 1555496 h 5667340"/>
                  <a:gd name="connsiteX2073" fmla="*/ 463928 w 2837633"/>
                  <a:gd name="connsiteY2073" fmla="*/ 1389951 h 5667340"/>
                  <a:gd name="connsiteX2074" fmla="*/ 473738 w 2837633"/>
                  <a:gd name="connsiteY2074" fmla="*/ 1408240 h 5667340"/>
                  <a:gd name="connsiteX2075" fmla="*/ 2814031 w 2837633"/>
                  <a:gd name="connsiteY2075" fmla="*/ 2015553 h 5667340"/>
                  <a:gd name="connsiteX2076" fmla="*/ 2708208 w 2837633"/>
                  <a:gd name="connsiteY2076" fmla="*/ 1997456 h 5667340"/>
                  <a:gd name="connsiteX2077" fmla="*/ 2828223 w 2837633"/>
                  <a:gd name="connsiteY2077" fmla="*/ 1995456 h 5667340"/>
                  <a:gd name="connsiteX2078" fmla="*/ 2816603 w 2837633"/>
                  <a:gd name="connsiteY2078" fmla="*/ 1983359 h 5667340"/>
                  <a:gd name="connsiteX2079" fmla="*/ 2718114 w 2837633"/>
                  <a:gd name="connsiteY2079" fmla="*/ 1936305 h 5667340"/>
                  <a:gd name="connsiteX2080" fmla="*/ 2621340 w 2837633"/>
                  <a:gd name="connsiteY2080" fmla="*/ 1934115 h 5667340"/>
                  <a:gd name="connsiteX2081" fmla="*/ 2481323 w 2837633"/>
                  <a:gd name="connsiteY2081" fmla="*/ 1948307 h 5667340"/>
                  <a:gd name="connsiteX2082" fmla="*/ 2313587 w 2837633"/>
                  <a:gd name="connsiteY2082" fmla="*/ 1929638 h 5667340"/>
                  <a:gd name="connsiteX2083" fmla="*/ 2266058 w 2837633"/>
                  <a:gd name="connsiteY2083" fmla="*/ 1910778 h 5667340"/>
                  <a:gd name="connsiteX2084" fmla="*/ 2245484 w 2837633"/>
                  <a:gd name="connsiteY2084" fmla="*/ 1922685 h 5667340"/>
                  <a:gd name="connsiteX2085" fmla="*/ 2814031 w 2837633"/>
                  <a:gd name="connsiteY2085" fmla="*/ 2015553 h 5667340"/>
                  <a:gd name="connsiteX2086" fmla="*/ 762155 w 2837633"/>
                  <a:gd name="connsiteY2086" fmla="*/ 145891 h 5667340"/>
                  <a:gd name="connsiteX2087" fmla="*/ 879599 w 2837633"/>
                  <a:gd name="connsiteY2087" fmla="*/ 453453 h 5667340"/>
                  <a:gd name="connsiteX2088" fmla="*/ 898458 w 2837633"/>
                  <a:gd name="connsiteY2088" fmla="*/ 403733 h 5667340"/>
                  <a:gd name="connsiteX2089" fmla="*/ 874360 w 2837633"/>
                  <a:gd name="connsiteY2089" fmla="*/ 296958 h 5667340"/>
                  <a:gd name="connsiteX2090" fmla="*/ 826640 w 2837633"/>
                  <a:gd name="connsiteY2090" fmla="*/ 127508 h 5667340"/>
                  <a:gd name="connsiteX2091" fmla="*/ 746249 w 2837633"/>
                  <a:gd name="connsiteY2091" fmla="*/ 19494 h 5667340"/>
                  <a:gd name="connsiteX2092" fmla="*/ 731199 w 2837633"/>
                  <a:gd name="connsiteY2092" fmla="*/ 25781 h 5667340"/>
                  <a:gd name="connsiteX2093" fmla="*/ 722531 w 2837633"/>
                  <a:gd name="connsiteY2093" fmla="*/ 73311 h 5667340"/>
                  <a:gd name="connsiteX2094" fmla="*/ 803303 w 2837633"/>
                  <a:gd name="connsiteY2094" fmla="*/ 359632 h 5667340"/>
                  <a:gd name="connsiteX2095" fmla="*/ 829878 w 2837633"/>
                  <a:gd name="connsiteY2095" fmla="*/ 408400 h 5667340"/>
                  <a:gd name="connsiteX2096" fmla="*/ 873503 w 2837633"/>
                  <a:gd name="connsiteY2096" fmla="*/ 484410 h 5667340"/>
                  <a:gd name="connsiteX2097" fmla="*/ 878837 w 2837633"/>
                  <a:gd name="connsiteY2097" fmla="*/ 490506 h 5667340"/>
                  <a:gd name="connsiteX2098" fmla="*/ 881789 w 2837633"/>
                  <a:gd name="connsiteY2098" fmla="*/ 488410 h 5667340"/>
                  <a:gd name="connsiteX2099" fmla="*/ 762155 w 2837633"/>
                  <a:gd name="connsiteY2099" fmla="*/ 145891 h 5667340"/>
                  <a:gd name="connsiteX2100" fmla="*/ 1197162 w 2837633"/>
                  <a:gd name="connsiteY2100" fmla="*/ 2580291 h 5667340"/>
                  <a:gd name="connsiteX2101" fmla="*/ 1307843 w 2837633"/>
                  <a:gd name="connsiteY2101" fmla="*/ 2630583 h 5667340"/>
                  <a:gd name="connsiteX2102" fmla="*/ 1322606 w 2837633"/>
                  <a:gd name="connsiteY2102" fmla="*/ 2640013 h 5667340"/>
                  <a:gd name="connsiteX2103" fmla="*/ 1394901 w 2837633"/>
                  <a:gd name="connsiteY2103" fmla="*/ 2667349 h 5667340"/>
                  <a:gd name="connsiteX2104" fmla="*/ 1503105 w 2837633"/>
                  <a:gd name="connsiteY2104" fmla="*/ 2669350 h 5667340"/>
                  <a:gd name="connsiteX2105" fmla="*/ 1529394 w 2837633"/>
                  <a:gd name="connsiteY2105" fmla="*/ 2652014 h 5667340"/>
                  <a:gd name="connsiteX2106" fmla="*/ 1528251 w 2837633"/>
                  <a:gd name="connsiteY2106" fmla="*/ 2592197 h 5667340"/>
                  <a:gd name="connsiteX2107" fmla="*/ 1458147 w 2837633"/>
                  <a:gd name="connsiteY2107" fmla="*/ 2543334 h 5667340"/>
                  <a:gd name="connsiteX2108" fmla="*/ 1424333 w 2837633"/>
                  <a:gd name="connsiteY2108" fmla="*/ 2547239 h 5667340"/>
                  <a:gd name="connsiteX2109" fmla="*/ 1285078 w 2837633"/>
                  <a:gd name="connsiteY2109" fmla="*/ 2548192 h 5667340"/>
                  <a:gd name="connsiteX2110" fmla="*/ 1139631 w 2837633"/>
                  <a:gd name="connsiteY2110" fmla="*/ 2536000 h 5667340"/>
                  <a:gd name="connsiteX2111" fmla="*/ 1008758 w 2837633"/>
                  <a:gd name="connsiteY2111" fmla="*/ 2517331 h 5667340"/>
                  <a:gd name="connsiteX2112" fmla="*/ 986660 w 2837633"/>
                  <a:gd name="connsiteY2112" fmla="*/ 2517235 h 5667340"/>
                  <a:gd name="connsiteX2113" fmla="*/ 1197162 w 2837633"/>
                  <a:gd name="connsiteY2113" fmla="*/ 2580291 h 5667340"/>
                  <a:gd name="connsiteX2114" fmla="*/ 2214242 w 2837633"/>
                  <a:gd name="connsiteY2114" fmla="*/ 1102201 h 5667340"/>
                  <a:gd name="connsiteX2115" fmla="*/ 2210241 w 2837633"/>
                  <a:gd name="connsiteY2115" fmla="*/ 1101439 h 5667340"/>
                  <a:gd name="connsiteX2116" fmla="*/ 2218433 w 2837633"/>
                  <a:gd name="connsiteY2116" fmla="*/ 1033526 h 5667340"/>
                  <a:gd name="connsiteX2117" fmla="*/ 2215861 w 2837633"/>
                  <a:gd name="connsiteY2117" fmla="*/ 1017714 h 5667340"/>
                  <a:gd name="connsiteX2118" fmla="*/ 2187667 w 2837633"/>
                  <a:gd name="connsiteY2118" fmla="*/ 1015333 h 5667340"/>
                  <a:gd name="connsiteX2119" fmla="*/ 2143757 w 2837633"/>
                  <a:gd name="connsiteY2119" fmla="*/ 1097343 h 5667340"/>
                  <a:gd name="connsiteX2120" fmla="*/ 2064413 w 2837633"/>
                  <a:gd name="connsiteY2120" fmla="*/ 1474153 h 5667340"/>
                  <a:gd name="connsiteX2121" fmla="*/ 2065556 w 2837633"/>
                  <a:gd name="connsiteY2121" fmla="*/ 1611979 h 5667340"/>
                  <a:gd name="connsiteX2122" fmla="*/ 2081749 w 2837633"/>
                  <a:gd name="connsiteY2122" fmla="*/ 1629124 h 5667340"/>
                  <a:gd name="connsiteX2123" fmla="*/ 2085940 w 2837633"/>
                  <a:gd name="connsiteY2123" fmla="*/ 1601787 h 5667340"/>
                  <a:gd name="connsiteX2124" fmla="*/ 2116515 w 2837633"/>
                  <a:gd name="connsiteY2124" fmla="*/ 1439482 h 5667340"/>
                  <a:gd name="connsiteX2125" fmla="*/ 2164807 w 2837633"/>
                  <a:gd name="connsiteY2125" fmla="*/ 1256887 h 5667340"/>
                  <a:gd name="connsiteX2126" fmla="*/ 2226719 w 2837633"/>
                  <a:gd name="connsiteY2126" fmla="*/ 1089533 h 5667340"/>
                  <a:gd name="connsiteX2127" fmla="*/ 2228243 w 2837633"/>
                  <a:gd name="connsiteY2127" fmla="*/ 1032764 h 5667340"/>
                  <a:gd name="connsiteX2128" fmla="*/ 2225005 w 2837633"/>
                  <a:gd name="connsiteY2128" fmla="*/ 1032669 h 5667340"/>
                  <a:gd name="connsiteX2129" fmla="*/ 2214242 w 2837633"/>
                  <a:gd name="connsiteY2129" fmla="*/ 1102201 h 5667340"/>
                  <a:gd name="connsiteX2130" fmla="*/ 1180398 w 2837633"/>
                  <a:gd name="connsiteY2130" fmla="*/ 1978311 h 5667340"/>
                  <a:gd name="connsiteX2131" fmla="*/ 1151537 w 2837633"/>
                  <a:gd name="connsiteY2131" fmla="*/ 1481868 h 5667340"/>
                  <a:gd name="connsiteX2132" fmla="*/ 1123629 w 2837633"/>
                  <a:gd name="connsiteY2132" fmla="*/ 1250220 h 5667340"/>
                  <a:gd name="connsiteX2133" fmla="*/ 1121153 w 2837633"/>
                  <a:gd name="connsiteY2133" fmla="*/ 1080960 h 5667340"/>
                  <a:gd name="connsiteX2134" fmla="*/ 1054859 w 2837633"/>
                  <a:gd name="connsiteY2134" fmla="*/ 1057434 h 5667340"/>
                  <a:gd name="connsiteX2135" fmla="*/ 1031237 w 2837633"/>
                  <a:gd name="connsiteY2135" fmla="*/ 972661 h 5667340"/>
                  <a:gd name="connsiteX2136" fmla="*/ 1005424 w 2837633"/>
                  <a:gd name="connsiteY2136" fmla="*/ 1026382 h 5667340"/>
                  <a:gd name="connsiteX2137" fmla="*/ 1007424 w 2837633"/>
                  <a:gd name="connsiteY2137" fmla="*/ 1036288 h 5667340"/>
                  <a:gd name="connsiteX2138" fmla="*/ 1073051 w 2837633"/>
                  <a:gd name="connsiteY2138" fmla="*/ 1204024 h 5667340"/>
                  <a:gd name="connsiteX2139" fmla="*/ 1107246 w 2837633"/>
                  <a:gd name="connsiteY2139" fmla="*/ 1382903 h 5667340"/>
                  <a:gd name="connsiteX2140" fmla="*/ 1128201 w 2837633"/>
                  <a:gd name="connsiteY2140" fmla="*/ 1589786 h 5667340"/>
                  <a:gd name="connsiteX2141" fmla="*/ 1133345 w 2837633"/>
                  <a:gd name="connsiteY2141" fmla="*/ 1671415 h 5667340"/>
                  <a:gd name="connsiteX2142" fmla="*/ 1145537 w 2837633"/>
                  <a:gd name="connsiteY2142" fmla="*/ 1686274 h 5667340"/>
                  <a:gd name="connsiteX2143" fmla="*/ 1163253 w 2837633"/>
                  <a:gd name="connsiteY2143" fmla="*/ 1713230 h 5667340"/>
                  <a:gd name="connsiteX2144" fmla="*/ 1153061 w 2837633"/>
                  <a:gd name="connsiteY2144" fmla="*/ 1797050 h 5667340"/>
                  <a:gd name="connsiteX2145" fmla="*/ 1149823 w 2837633"/>
                  <a:gd name="connsiteY2145" fmla="*/ 1831911 h 5667340"/>
                  <a:gd name="connsiteX2146" fmla="*/ 1151918 w 2837633"/>
                  <a:gd name="connsiteY2146" fmla="*/ 2018220 h 5667340"/>
                  <a:gd name="connsiteX2147" fmla="*/ 1152966 w 2837633"/>
                  <a:gd name="connsiteY2147" fmla="*/ 2026031 h 5667340"/>
                  <a:gd name="connsiteX2148" fmla="*/ 1180398 w 2837633"/>
                  <a:gd name="connsiteY2148" fmla="*/ 1978311 h 5667340"/>
                  <a:gd name="connsiteX2149" fmla="*/ 1335275 w 2837633"/>
                  <a:gd name="connsiteY2149" fmla="*/ 1642554 h 5667340"/>
                  <a:gd name="connsiteX2150" fmla="*/ 1256789 w 2837633"/>
                  <a:gd name="connsiteY2150" fmla="*/ 1599501 h 5667340"/>
                  <a:gd name="connsiteX2151" fmla="*/ 1245740 w 2837633"/>
                  <a:gd name="connsiteY2151" fmla="*/ 1600549 h 5667340"/>
                  <a:gd name="connsiteX2152" fmla="*/ 1248502 w 2837633"/>
                  <a:gd name="connsiteY2152" fmla="*/ 1612932 h 5667340"/>
                  <a:gd name="connsiteX2153" fmla="*/ 1288983 w 2837633"/>
                  <a:gd name="connsiteY2153" fmla="*/ 1648936 h 5667340"/>
                  <a:gd name="connsiteX2154" fmla="*/ 1369565 w 2837633"/>
                  <a:gd name="connsiteY2154" fmla="*/ 1694085 h 5667340"/>
                  <a:gd name="connsiteX2155" fmla="*/ 1520631 w 2837633"/>
                  <a:gd name="connsiteY2155" fmla="*/ 1747329 h 5667340"/>
                  <a:gd name="connsiteX2156" fmla="*/ 1687128 w 2837633"/>
                  <a:gd name="connsiteY2156" fmla="*/ 1789525 h 5667340"/>
                  <a:gd name="connsiteX2157" fmla="*/ 1773234 w 2837633"/>
                  <a:gd name="connsiteY2157" fmla="*/ 1799241 h 5667340"/>
                  <a:gd name="connsiteX2158" fmla="*/ 1833146 w 2837633"/>
                  <a:gd name="connsiteY2158" fmla="*/ 1806003 h 5667340"/>
                  <a:gd name="connsiteX2159" fmla="*/ 1842386 w 2837633"/>
                  <a:gd name="connsiteY2159" fmla="*/ 1776762 h 5667340"/>
                  <a:gd name="connsiteX2160" fmla="*/ 1833337 w 2837633"/>
                  <a:gd name="connsiteY2160" fmla="*/ 1774380 h 5667340"/>
                  <a:gd name="connsiteX2161" fmla="*/ 1654934 w 2837633"/>
                  <a:gd name="connsiteY2161" fmla="*/ 1739614 h 5667340"/>
                  <a:gd name="connsiteX2162" fmla="*/ 1396425 w 2837633"/>
                  <a:gd name="connsiteY2162" fmla="*/ 1626553 h 5667340"/>
                  <a:gd name="connsiteX2163" fmla="*/ 1324511 w 2837633"/>
                  <a:gd name="connsiteY2163" fmla="*/ 1578356 h 5667340"/>
                  <a:gd name="connsiteX2164" fmla="*/ 1311938 w 2837633"/>
                  <a:gd name="connsiteY2164" fmla="*/ 1574355 h 5667340"/>
                  <a:gd name="connsiteX2165" fmla="*/ 1295746 w 2837633"/>
                  <a:gd name="connsiteY2165" fmla="*/ 1572546 h 5667340"/>
                  <a:gd name="connsiteX2166" fmla="*/ 1252407 w 2837633"/>
                  <a:gd name="connsiteY2166" fmla="*/ 1584928 h 5667340"/>
                  <a:gd name="connsiteX2167" fmla="*/ 1396139 w 2837633"/>
                  <a:gd name="connsiteY2167" fmla="*/ 1662938 h 5667340"/>
                  <a:gd name="connsiteX2168" fmla="*/ 1395092 w 2837633"/>
                  <a:gd name="connsiteY2168" fmla="*/ 1668272 h 5667340"/>
                  <a:gd name="connsiteX2169" fmla="*/ 1335275 w 2837633"/>
                  <a:gd name="connsiteY2169" fmla="*/ 1642554 h 5667340"/>
                  <a:gd name="connsiteX2170" fmla="*/ 558225 w 2837633"/>
                  <a:gd name="connsiteY2170" fmla="*/ 2327116 h 5667340"/>
                  <a:gd name="connsiteX2171" fmla="*/ 447640 w 2837633"/>
                  <a:gd name="connsiteY2171" fmla="*/ 2258346 h 5667340"/>
                  <a:gd name="connsiteX2172" fmla="*/ 320481 w 2837633"/>
                  <a:gd name="connsiteY2172" fmla="*/ 2172716 h 5667340"/>
                  <a:gd name="connsiteX2173" fmla="*/ 313909 w 2837633"/>
                  <a:gd name="connsiteY2173" fmla="*/ 2160810 h 5667340"/>
                  <a:gd name="connsiteX2174" fmla="*/ 344960 w 2837633"/>
                  <a:gd name="connsiteY2174" fmla="*/ 2181384 h 5667340"/>
                  <a:gd name="connsiteX2175" fmla="*/ 459165 w 2837633"/>
                  <a:gd name="connsiteY2175" fmla="*/ 2249678 h 5667340"/>
                  <a:gd name="connsiteX2176" fmla="*/ 547462 w 2837633"/>
                  <a:gd name="connsiteY2176" fmla="*/ 2310733 h 5667340"/>
                  <a:gd name="connsiteX2177" fmla="*/ 554701 w 2837633"/>
                  <a:gd name="connsiteY2177" fmla="*/ 2311972 h 5667340"/>
                  <a:gd name="connsiteX2178" fmla="*/ 545366 w 2837633"/>
                  <a:gd name="connsiteY2178" fmla="*/ 2302256 h 5667340"/>
                  <a:gd name="connsiteX2179" fmla="*/ 436877 w 2837633"/>
                  <a:gd name="connsiteY2179" fmla="*/ 2205768 h 5667340"/>
                  <a:gd name="connsiteX2180" fmla="*/ 373916 w 2837633"/>
                  <a:gd name="connsiteY2180" fmla="*/ 2130806 h 5667340"/>
                  <a:gd name="connsiteX2181" fmla="*/ 286191 w 2837633"/>
                  <a:gd name="connsiteY2181" fmla="*/ 2070799 h 5667340"/>
                  <a:gd name="connsiteX2182" fmla="*/ 240090 w 2837633"/>
                  <a:gd name="connsiteY2182" fmla="*/ 2058035 h 5667340"/>
                  <a:gd name="connsiteX2183" fmla="*/ 209801 w 2837633"/>
                  <a:gd name="connsiteY2183" fmla="*/ 2057845 h 5667340"/>
                  <a:gd name="connsiteX2184" fmla="*/ 198371 w 2837633"/>
                  <a:gd name="connsiteY2184" fmla="*/ 2080419 h 5667340"/>
                  <a:gd name="connsiteX2185" fmla="*/ 209229 w 2837633"/>
                  <a:gd name="connsiteY2185" fmla="*/ 2114423 h 5667340"/>
                  <a:gd name="connsiteX2186" fmla="*/ 303527 w 2837633"/>
                  <a:gd name="connsiteY2186" fmla="*/ 2219484 h 5667340"/>
                  <a:gd name="connsiteX2187" fmla="*/ 488978 w 2837633"/>
                  <a:gd name="connsiteY2187" fmla="*/ 2311400 h 5667340"/>
                  <a:gd name="connsiteX2188" fmla="*/ 542414 w 2837633"/>
                  <a:gd name="connsiteY2188" fmla="*/ 2345595 h 5667340"/>
                  <a:gd name="connsiteX2189" fmla="*/ 558225 w 2837633"/>
                  <a:gd name="connsiteY2189" fmla="*/ 2327116 h 5667340"/>
                  <a:gd name="connsiteX2190" fmla="*/ 1250026 w 2837633"/>
                  <a:gd name="connsiteY2190" fmla="*/ 2037747 h 5667340"/>
                  <a:gd name="connsiteX2191" fmla="*/ 1232405 w 2837633"/>
                  <a:gd name="connsiteY2191" fmla="*/ 2039747 h 5667340"/>
                  <a:gd name="connsiteX2192" fmla="*/ 983707 w 2837633"/>
                  <a:gd name="connsiteY2192" fmla="*/ 2264537 h 5667340"/>
                  <a:gd name="connsiteX2193" fmla="*/ 902935 w 2837633"/>
                  <a:gd name="connsiteY2193" fmla="*/ 2360168 h 5667340"/>
                  <a:gd name="connsiteX2194" fmla="*/ 897125 w 2837633"/>
                  <a:gd name="connsiteY2194" fmla="*/ 2370455 h 5667340"/>
                  <a:gd name="connsiteX2195" fmla="*/ 916175 w 2837633"/>
                  <a:gd name="connsiteY2195" fmla="*/ 2380742 h 5667340"/>
                  <a:gd name="connsiteX2196" fmla="*/ 925128 w 2837633"/>
                  <a:gd name="connsiteY2196" fmla="*/ 2379313 h 5667340"/>
                  <a:gd name="connsiteX2197" fmla="*/ 1116295 w 2837633"/>
                  <a:gd name="connsiteY2197" fmla="*/ 2233676 h 5667340"/>
                  <a:gd name="connsiteX2198" fmla="*/ 1259837 w 2837633"/>
                  <a:gd name="connsiteY2198" fmla="*/ 2099469 h 5667340"/>
                  <a:gd name="connsiteX2199" fmla="*/ 1300604 w 2837633"/>
                  <a:gd name="connsiteY2199" fmla="*/ 2058511 h 5667340"/>
                  <a:gd name="connsiteX2200" fmla="*/ 1250026 w 2837633"/>
                  <a:gd name="connsiteY2200" fmla="*/ 2037747 h 5667340"/>
                  <a:gd name="connsiteX2201" fmla="*/ 398396 w 2837633"/>
                  <a:gd name="connsiteY2201" fmla="*/ 591852 h 5667340"/>
                  <a:gd name="connsiteX2202" fmla="*/ 237804 w 2837633"/>
                  <a:gd name="connsiteY2202" fmla="*/ 495554 h 5667340"/>
                  <a:gd name="connsiteX2203" fmla="*/ 234947 w 2837633"/>
                  <a:gd name="connsiteY2203" fmla="*/ 498697 h 5667340"/>
                  <a:gd name="connsiteX2204" fmla="*/ 241614 w 2837633"/>
                  <a:gd name="connsiteY2204" fmla="*/ 515747 h 5667340"/>
                  <a:gd name="connsiteX2205" fmla="*/ 306479 w 2837633"/>
                  <a:gd name="connsiteY2205" fmla="*/ 581755 h 5667340"/>
                  <a:gd name="connsiteX2206" fmla="*/ 571084 w 2837633"/>
                  <a:gd name="connsiteY2206" fmla="*/ 659955 h 5667340"/>
                  <a:gd name="connsiteX2207" fmla="*/ 614327 w 2837633"/>
                  <a:gd name="connsiteY2207" fmla="*/ 655383 h 5667340"/>
                  <a:gd name="connsiteX2208" fmla="*/ 629091 w 2837633"/>
                  <a:gd name="connsiteY2208" fmla="*/ 655383 h 5667340"/>
                  <a:gd name="connsiteX2209" fmla="*/ 691575 w 2837633"/>
                  <a:gd name="connsiteY2209" fmla="*/ 666432 h 5667340"/>
                  <a:gd name="connsiteX2210" fmla="*/ 800446 w 2837633"/>
                  <a:gd name="connsiteY2210" fmla="*/ 684149 h 5667340"/>
                  <a:gd name="connsiteX2211" fmla="*/ 840165 w 2837633"/>
                  <a:gd name="connsiteY2211" fmla="*/ 690721 h 5667340"/>
                  <a:gd name="connsiteX2212" fmla="*/ 802922 w 2837633"/>
                  <a:gd name="connsiteY2212" fmla="*/ 665766 h 5667340"/>
                  <a:gd name="connsiteX2213" fmla="*/ 760917 w 2837633"/>
                  <a:gd name="connsiteY2213" fmla="*/ 650907 h 5667340"/>
                  <a:gd name="connsiteX2214" fmla="*/ 789397 w 2837633"/>
                  <a:gd name="connsiteY2214" fmla="*/ 650907 h 5667340"/>
                  <a:gd name="connsiteX2215" fmla="*/ 790635 w 2837633"/>
                  <a:gd name="connsiteY2215" fmla="*/ 645954 h 5667340"/>
                  <a:gd name="connsiteX2216" fmla="*/ 777681 w 2837633"/>
                  <a:gd name="connsiteY2216" fmla="*/ 639286 h 5667340"/>
                  <a:gd name="connsiteX2217" fmla="*/ 702338 w 2837633"/>
                  <a:gd name="connsiteY2217" fmla="*/ 639762 h 5667340"/>
                  <a:gd name="connsiteX2218" fmla="*/ 603564 w 2837633"/>
                  <a:gd name="connsiteY2218" fmla="*/ 625094 h 5667340"/>
                  <a:gd name="connsiteX2219" fmla="*/ 484311 w 2837633"/>
                  <a:gd name="connsiteY2219" fmla="*/ 582898 h 5667340"/>
                  <a:gd name="connsiteX2220" fmla="*/ 356581 w 2837633"/>
                  <a:gd name="connsiteY2220" fmla="*/ 522033 h 5667340"/>
                  <a:gd name="connsiteX2221" fmla="*/ 342770 w 2837633"/>
                  <a:gd name="connsiteY2221" fmla="*/ 513651 h 5667340"/>
                  <a:gd name="connsiteX2222" fmla="*/ 264665 w 2837633"/>
                  <a:gd name="connsiteY2222" fmla="*/ 482695 h 5667340"/>
                  <a:gd name="connsiteX2223" fmla="*/ 240090 w 2837633"/>
                  <a:gd name="connsiteY2223" fmla="*/ 486315 h 5667340"/>
                  <a:gd name="connsiteX2224" fmla="*/ 398396 w 2837633"/>
                  <a:gd name="connsiteY2224" fmla="*/ 591852 h 5667340"/>
                  <a:gd name="connsiteX2225" fmla="*/ 1355182 w 2837633"/>
                  <a:gd name="connsiteY2225" fmla="*/ 1032859 h 5667340"/>
                  <a:gd name="connsiteX2226" fmla="*/ 1352801 w 2837633"/>
                  <a:gd name="connsiteY2226" fmla="*/ 1037336 h 5667340"/>
                  <a:gd name="connsiteX2227" fmla="*/ 1323559 w 2837633"/>
                  <a:gd name="connsiteY2227" fmla="*/ 1013428 h 5667340"/>
                  <a:gd name="connsiteX2228" fmla="*/ 1209735 w 2837633"/>
                  <a:gd name="connsiteY2228" fmla="*/ 920750 h 5667340"/>
                  <a:gd name="connsiteX2229" fmla="*/ 1167539 w 2837633"/>
                  <a:gd name="connsiteY2229" fmla="*/ 922179 h 5667340"/>
                  <a:gd name="connsiteX2230" fmla="*/ 1199639 w 2837633"/>
                  <a:gd name="connsiteY2230" fmla="*/ 964374 h 5667340"/>
                  <a:gd name="connsiteX2231" fmla="*/ 1271552 w 2837633"/>
                  <a:gd name="connsiteY2231" fmla="*/ 1055719 h 5667340"/>
                  <a:gd name="connsiteX2232" fmla="*/ 1322321 w 2837633"/>
                  <a:gd name="connsiteY2232" fmla="*/ 1101439 h 5667340"/>
                  <a:gd name="connsiteX2233" fmla="*/ 1427286 w 2837633"/>
                  <a:gd name="connsiteY2233" fmla="*/ 1109440 h 5667340"/>
                  <a:gd name="connsiteX2234" fmla="*/ 1439478 w 2837633"/>
                  <a:gd name="connsiteY2234" fmla="*/ 1059529 h 5667340"/>
                  <a:gd name="connsiteX2235" fmla="*/ 1328417 w 2837633"/>
                  <a:gd name="connsiteY2235" fmla="*/ 943991 h 5667340"/>
                  <a:gd name="connsiteX2236" fmla="*/ 1295365 w 2837633"/>
                  <a:gd name="connsiteY2236" fmla="*/ 915987 h 5667340"/>
                  <a:gd name="connsiteX2237" fmla="*/ 1294222 w 2837633"/>
                  <a:gd name="connsiteY2237" fmla="*/ 915130 h 5667340"/>
                  <a:gd name="connsiteX2238" fmla="*/ 1248692 w 2837633"/>
                  <a:gd name="connsiteY2238" fmla="*/ 904081 h 5667340"/>
                  <a:gd name="connsiteX2239" fmla="*/ 1213831 w 2837633"/>
                  <a:gd name="connsiteY2239" fmla="*/ 909320 h 5667340"/>
                  <a:gd name="connsiteX2240" fmla="*/ 1355182 w 2837633"/>
                  <a:gd name="connsiteY2240" fmla="*/ 1032859 h 5667340"/>
                  <a:gd name="connsiteX2241" fmla="*/ 1438335 w 2837633"/>
                  <a:gd name="connsiteY2241" fmla="*/ 667290 h 5667340"/>
                  <a:gd name="connsiteX2242" fmla="*/ 1438811 w 2837633"/>
                  <a:gd name="connsiteY2242" fmla="*/ 671957 h 5667340"/>
                  <a:gd name="connsiteX2243" fmla="*/ 1255931 w 2837633"/>
                  <a:gd name="connsiteY2243" fmla="*/ 704913 h 5667340"/>
                  <a:gd name="connsiteX2244" fmla="*/ 1396997 w 2837633"/>
                  <a:gd name="connsiteY2244" fmla="*/ 707961 h 5667340"/>
                  <a:gd name="connsiteX2245" fmla="*/ 1490818 w 2837633"/>
                  <a:gd name="connsiteY2245" fmla="*/ 692626 h 5667340"/>
                  <a:gd name="connsiteX2246" fmla="*/ 1558255 w 2837633"/>
                  <a:gd name="connsiteY2246" fmla="*/ 684149 h 5667340"/>
                  <a:gd name="connsiteX2247" fmla="*/ 1571018 w 2837633"/>
                  <a:gd name="connsiteY2247" fmla="*/ 684816 h 5667340"/>
                  <a:gd name="connsiteX2248" fmla="*/ 1641408 w 2837633"/>
                  <a:gd name="connsiteY2248" fmla="*/ 674243 h 5667340"/>
                  <a:gd name="connsiteX2249" fmla="*/ 1786760 w 2837633"/>
                  <a:gd name="connsiteY2249" fmla="*/ 588518 h 5667340"/>
                  <a:gd name="connsiteX2250" fmla="*/ 1803333 w 2837633"/>
                  <a:gd name="connsiteY2250" fmla="*/ 568896 h 5667340"/>
                  <a:gd name="connsiteX2251" fmla="*/ 1805143 w 2837633"/>
                  <a:gd name="connsiteY2251" fmla="*/ 547275 h 5667340"/>
                  <a:gd name="connsiteX2252" fmla="*/ 1789046 w 2837633"/>
                  <a:gd name="connsiteY2252" fmla="*/ 540417 h 5667340"/>
                  <a:gd name="connsiteX2253" fmla="*/ 1714751 w 2837633"/>
                  <a:gd name="connsiteY2253" fmla="*/ 569944 h 5667340"/>
                  <a:gd name="connsiteX2254" fmla="*/ 1486913 w 2837633"/>
                  <a:gd name="connsiteY2254" fmla="*/ 643858 h 5667340"/>
                  <a:gd name="connsiteX2255" fmla="*/ 1349753 w 2837633"/>
                  <a:gd name="connsiteY2255" fmla="*/ 663480 h 5667340"/>
                  <a:gd name="connsiteX2256" fmla="*/ 1337656 w 2837633"/>
                  <a:gd name="connsiteY2256" fmla="*/ 665099 h 5667340"/>
                  <a:gd name="connsiteX2257" fmla="*/ 1337751 w 2837633"/>
                  <a:gd name="connsiteY2257" fmla="*/ 667194 h 5667340"/>
                  <a:gd name="connsiteX2258" fmla="*/ 1438335 w 2837633"/>
                  <a:gd name="connsiteY2258" fmla="*/ 667290 h 5667340"/>
                  <a:gd name="connsiteX2259" fmla="*/ 1752755 w 2837633"/>
                  <a:gd name="connsiteY2259" fmla="*/ 283051 h 5667340"/>
                  <a:gd name="connsiteX2260" fmla="*/ 1756089 w 2837633"/>
                  <a:gd name="connsiteY2260" fmla="*/ 287528 h 5667340"/>
                  <a:gd name="connsiteX2261" fmla="*/ 1719513 w 2837633"/>
                  <a:gd name="connsiteY2261" fmla="*/ 332010 h 5667340"/>
                  <a:gd name="connsiteX2262" fmla="*/ 1583877 w 2837633"/>
                  <a:gd name="connsiteY2262" fmla="*/ 449358 h 5667340"/>
                  <a:gd name="connsiteX2263" fmla="*/ 1481198 w 2837633"/>
                  <a:gd name="connsiteY2263" fmla="*/ 513556 h 5667340"/>
                  <a:gd name="connsiteX2264" fmla="*/ 1353563 w 2837633"/>
                  <a:gd name="connsiteY2264" fmla="*/ 579374 h 5667340"/>
                  <a:gd name="connsiteX2265" fmla="*/ 1307843 w 2837633"/>
                  <a:gd name="connsiteY2265" fmla="*/ 591471 h 5667340"/>
                  <a:gd name="connsiteX2266" fmla="*/ 1326321 w 2837633"/>
                  <a:gd name="connsiteY2266" fmla="*/ 603948 h 5667340"/>
                  <a:gd name="connsiteX2267" fmla="*/ 1463481 w 2837633"/>
                  <a:gd name="connsiteY2267" fmla="*/ 540321 h 5667340"/>
                  <a:gd name="connsiteX2268" fmla="*/ 1492247 w 2837633"/>
                  <a:gd name="connsiteY2268" fmla="*/ 527844 h 5667340"/>
                  <a:gd name="connsiteX2269" fmla="*/ 1455575 w 2837633"/>
                  <a:gd name="connsiteY2269" fmla="*/ 555752 h 5667340"/>
                  <a:gd name="connsiteX2270" fmla="*/ 1398140 w 2837633"/>
                  <a:gd name="connsiteY2270" fmla="*/ 590994 h 5667340"/>
                  <a:gd name="connsiteX2271" fmla="*/ 1378804 w 2837633"/>
                  <a:gd name="connsiteY2271" fmla="*/ 616902 h 5667340"/>
                  <a:gd name="connsiteX2272" fmla="*/ 1366040 w 2837633"/>
                  <a:gd name="connsiteY2272" fmla="*/ 632428 h 5667340"/>
                  <a:gd name="connsiteX2273" fmla="*/ 1324511 w 2837633"/>
                  <a:gd name="connsiteY2273" fmla="*/ 639477 h 5667340"/>
                  <a:gd name="connsiteX2274" fmla="*/ 1315653 w 2837633"/>
                  <a:gd name="connsiteY2274" fmla="*/ 642525 h 5667340"/>
                  <a:gd name="connsiteX2275" fmla="*/ 1316034 w 2837633"/>
                  <a:gd name="connsiteY2275" fmla="*/ 648144 h 5667340"/>
                  <a:gd name="connsiteX2276" fmla="*/ 1325654 w 2837633"/>
                  <a:gd name="connsiteY2276" fmla="*/ 649573 h 5667340"/>
                  <a:gd name="connsiteX2277" fmla="*/ 1350991 w 2837633"/>
                  <a:gd name="connsiteY2277" fmla="*/ 645573 h 5667340"/>
                  <a:gd name="connsiteX2278" fmla="*/ 1396139 w 2837633"/>
                  <a:gd name="connsiteY2278" fmla="*/ 626142 h 5667340"/>
                  <a:gd name="connsiteX2279" fmla="*/ 1543967 w 2837633"/>
                  <a:gd name="connsiteY2279" fmla="*/ 521081 h 5667340"/>
                  <a:gd name="connsiteX2280" fmla="*/ 1709893 w 2837633"/>
                  <a:gd name="connsiteY2280" fmla="*/ 385731 h 5667340"/>
                  <a:gd name="connsiteX2281" fmla="*/ 1778568 w 2837633"/>
                  <a:gd name="connsiteY2281" fmla="*/ 293148 h 5667340"/>
                  <a:gd name="connsiteX2282" fmla="*/ 1788760 w 2837633"/>
                  <a:gd name="connsiteY2282" fmla="*/ 261239 h 5667340"/>
                  <a:gd name="connsiteX2283" fmla="*/ 1767138 w 2837633"/>
                  <a:gd name="connsiteY2283" fmla="*/ 235521 h 5667340"/>
                  <a:gd name="connsiteX2284" fmla="*/ 1696844 w 2837633"/>
                  <a:gd name="connsiteY2284" fmla="*/ 278574 h 5667340"/>
                  <a:gd name="connsiteX2285" fmla="*/ 1660363 w 2837633"/>
                  <a:gd name="connsiteY2285" fmla="*/ 335439 h 5667340"/>
                  <a:gd name="connsiteX2286" fmla="*/ 1608261 w 2837633"/>
                  <a:gd name="connsiteY2286" fmla="*/ 414306 h 5667340"/>
                  <a:gd name="connsiteX2287" fmla="*/ 1752755 w 2837633"/>
                  <a:gd name="connsiteY2287" fmla="*/ 283051 h 5667340"/>
                  <a:gd name="connsiteX2288" fmla="*/ 1813811 w 2837633"/>
                  <a:gd name="connsiteY2288" fmla="*/ 2281682 h 5667340"/>
                  <a:gd name="connsiteX2289" fmla="*/ 1760375 w 2837633"/>
                  <a:gd name="connsiteY2289" fmla="*/ 2373598 h 5667340"/>
                  <a:gd name="connsiteX2290" fmla="*/ 1665506 w 2837633"/>
                  <a:gd name="connsiteY2290" fmla="*/ 2503519 h 5667340"/>
                  <a:gd name="connsiteX2291" fmla="*/ 1638074 w 2837633"/>
                  <a:gd name="connsiteY2291" fmla="*/ 2529713 h 5667340"/>
                  <a:gd name="connsiteX2292" fmla="*/ 1593783 w 2837633"/>
                  <a:gd name="connsiteY2292" fmla="*/ 2524951 h 5667340"/>
                  <a:gd name="connsiteX2293" fmla="*/ 1590164 w 2837633"/>
                  <a:gd name="connsiteY2293" fmla="*/ 2522569 h 5667340"/>
                  <a:gd name="connsiteX2294" fmla="*/ 1637217 w 2837633"/>
                  <a:gd name="connsiteY2294" fmla="*/ 2645632 h 5667340"/>
                  <a:gd name="connsiteX2295" fmla="*/ 1642075 w 2837633"/>
                  <a:gd name="connsiteY2295" fmla="*/ 2782792 h 5667340"/>
                  <a:gd name="connsiteX2296" fmla="*/ 1854673 w 2837633"/>
                  <a:gd name="connsiteY2296" fmla="*/ 2219388 h 5667340"/>
                  <a:gd name="connsiteX2297" fmla="*/ 1813811 w 2837633"/>
                  <a:gd name="connsiteY2297" fmla="*/ 2281682 h 5667340"/>
                  <a:gd name="connsiteX2298" fmla="*/ 1238120 w 2837633"/>
                  <a:gd name="connsiteY2298" fmla="*/ 810165 h 5667340"/>
                  <a:gd name="connsiteX2299" fmla="*/ 1269933 w 2837633"/>
                  <a:gd name="connsiteY2299" fmla="*/ 811689 h 5667340"/>
                  <a:gd name="connsiteX2300" fmla="*/ 1381757 w 2837633"/>
                  <a:gd name="connsiteY2300" fmla="*/ 836644 h 5667340"/>
                  <a:gd name="connsiteX2301" fmla="*/ 1532442 w 2837633"/>
                  <a:gd name="connsiteY2301" fmla="*/ 963898 h 5667340"/>
                  <a:gd name="connsiteX2302" fmla="*/ 1551492 w 2837633"/>
                  <a:gd name="connsiteY2302" fmla="*/ 979805 h 5667340"/>
                  <a:gd name="connsiteX2303" fmla="*/ 1573019 w 2837633"/>
                  <a:gd name="connsiteY2303" fmla="*/ 989616 h 5667340"/>
                  <a:gd name="connsiteX2304" fmla="*/ 1623787 w 2837633"/>
                  <a:gd name="connsiteY2304" fmla="*/ 942086 h 5667340"/>
                  <a:gd name="connsiteX2305" fmla="*/ 1605594 w 2837633"/>
                  <a:gd name="connsiteY2305" fmla="*/ 890079 h 5667340"/>
                  <a:gd name="connsiteX2306" fmla="*/ 1571971 w 2837633"/>
                  <a:gd name="connsiteY2306" fmla="*/ 841788 h 5667340"/>
                  <a:gd name="connsiteX2307" fmla="*/ 1525775 w 2837633"/>
                  <a:gd name="connsiteY2307" fmla="*/ 805974 h 5667340"/>
                  <a:gd name="connsiteX2308" fmla="*/ 1510058 w 2837633"/>
                  <a:gd name="connsiteY2308" fmla="*/ 799306 h 5667340"/>
                  <a:gd name="connsiteX2309" fmla="*/ 1446241 w 2837633"/>
                  <a:gd name="connsiteY2309" fmla="*/ 793877 h 5667340"/>
                  <a:gd name="connsiteX2310" fmla="*/ 1411760 w 2837633"/>
                  <a:gd name="connsiteY2310" fmla="*/ 804735 h 5667340"/>
                  <a:gd name="connsiteX2311" fmla="*/ 1569399 w 2837633"/>
                  <a:gd name="connsiteY2311" fmla="*/ 959612 h 5667340"/>
                  <a:gd name="connsiteX2312" fmla="*/ 1531204 w 2837633"/>
                  <a:gd name="connsiteY2312" fmla="*/ 915892 h 5667340"/>
                  <a:gd name="connsiteX2313" fmla="*/ 1415475 w 2837633"/>
                  <a:gd name="connsiteY2313" fmla="*/ 820452 h 5667340"/>
                  <a:gd name="connsiteX2314" fmla="*/ 1366993 w 2837633"/>
                  <a:gd name="connsiteY2314" fmla="*/ 809212 h 5667340"/>
                  <a:gd name="connsiteX2315" fmla="*/ 1275077 w 2837633"/>
                  <a:gd name="connsiteY2315" fmla="*/ 790734 h 5667340"/>
                  <a:gd name="connsiteX2316" fmla="*/ 1186018 w 2837633"/>
                  <a:gd name="connsiteY2316" fmla="*/ 781875 h 5667340"/>
                  <a:gd name="connsiteX2317" fmla="*/ 1177445 w 2837633"/>
                  <a:gd name="connsiteY2317" fmla="*/ 783399 h 5667340"/>
                  <a:gd name="connsiteX2318" fmla="*/ 1238120 w 2837633"/>
                  <a:gd name="connsiteY2318" fmla="*/ 810165 h 5667340"/>
                  <a:gd name="connsiteX2319" fmla="*/ 1160586 w 2837633"/>
                  <a:gd name="connsiteY2319" fmla="*/ 3639280 h 5667340"/>
                  <a:gd name="connsiteX2320" fmla="*/ 1110485 w 2837633"/>
                  <a:gd name="connsiteY2320" fmla="*/ 3666236 h 5667340"/>
                  <a:gd name="connsiteX2321" fmla="*/ 1106389 w 2837633"/>
                  <a:gd name="connsiteY2321" fmla="*/ 3685476 h 5667340"/>
                  <a:gd name="connsiteX2322" fmla="*/ 1107151 w 2837633"/>
                  <a:gd name="connsiteY2322" fmla="*/ 3739864 h 5667340"/>
                  <a:gd name="connsiteX2323" fmla="*/ 1118867 w 2837633"/>
                  <a:gd name="connsiteY2323" fmla="*/ 3909028 h 5667340"/>
                  <a:gd name="connsiteX2324" fmla="*/ 1151918 w 2837633"/>
                  <a:gd name="connsiteY2324" fmla="*/ 4126579 h 5667340"/>
                  <a:gd name="connsiteX2325" fmla="*/ 1181160 w 2837633"/>
                  <a:gd name="connsiteY2325" fmla="*/ 4322128 h 5667340"/>
                  <a:gd name="connsiteX2326" fmla="*/ 1184303 w 2837633"/>
                  <a:gd name="connsiteY2326" fmla="*/ 4334605 h 5667340"/>
                  <a:gd name="connsiteX2327" fmla="*/ 1160586 w 2837633"/>
                  <a:gd name="connsiteY2327" fmla="*/ 3639280 h 5667340"/>
                  <a:gd name="connsiteX2328" fmla="*/ 2447223 w 2837633"/>
                  <a:gd name="connsiteY2328" fmla="*/ 1186497 h 5667340"/>
                  <a:gd name="connsiteX2329" fmla="*/ 2430554 w 2837633"/>
                  <a:gd name="connsiteY2329" fmla="*/ 1173734 h 5667340"/>
                  <a:gd name="connsiteX2330" fmla="*/ 2366070 w 2837633"/>
                  <a:gd name="connsiteY2330" fmla="*/ 1213929 h 5667340"/>
                  <a:gd name="connsiteX2331" fmla="*/ 2303681 w 2837633"/>
                  <a:gd name="connsiteY2331" fmla="*/ 1285367 h 5667340"/>
                  <a:gd name="connsiteX2332" fmla="*/ 2292537 w 2837633"/>
                  <a:gd name="connsiteY2332" fmla="*/ 1308417 h 5667340"/>
                  <a:gd name="connsiteX2333" fmla="*/ 2210527 w 2837633"/>
                  <a:gd name="connsiteY2333" fmla="*/ 1527683 h 5667340"/>
                  <a:gd name="connsiteX2334" fmla="*/ 2205955 w 2837633"/>
                  <a:gd name="connsiteY2334" fmla="*/ 1543971 h 5667340"/>
                  <a:gd name="connsiteX2335" fmla="*/ 2249960 w 2837633"/>
                  <a:gd name="connsiteY2335" fmla="*/ 1485106 h 5667340"/>
                  <a:gd name="connsiteX2336" fmla="*/ 2365499 w 2837633"/>
                  <a:gd name="connsiteY2336" fmla="*/ 1360805 h 5667340"/>
                  <a:gd name="connsiteX2337" fmla="*/ 2395693 w 2837633"/>
                  <a:gd name="connsiteY2337" fmla="*/ 1324038 h 5667340"/>
                  <a:gd name="connsiteX2338" fmla="*/ 2457415 w 2837633"/>
                  <a:gd name="connsiteY2338" fmla="*/ 1208214 h 5667340"/>
                  <a:gd name="connsiteX2339" fmla="*/ 2447223 w 2837633"/>
                  <a:gd name="connsiteY2339" fmla="*/ 1186497 h 5667340"/>
                  <a:gd name="connsiteX2340" fmla="*/ 1252598 w 2837633"/>
                  <a:gd name="connsiteY2340" fmla="*/ 4958683 h 5667340"/>
                  <a:gd name="connsiteX2341" fmla="*/ 1304223 w 2837633"/>
                  <a:gd name="connsiteY2341" fmla="*/ 4956588 h 5667340"/>
                  <a:gd name="connsiteX2342" fmla="*/ 1242787 w 2837633"/>
                  <a:gd name="connsiteY2342" fmla="*/ 4973828 h 5667340"/>
                  <a:gd name="connsiteX2343" fmla="*/ 1278506 w 2837633"/>
                  <a:gd name="connsiteY2343" fmla="*/ 5019643 h 5667340"/>
                  <a:gd name="connsiteX2344" fmla="*/ 1245359 w 2837633"/>
                  <a:gd name="connsiteY2344" fmla="*/ 4997260 h 5667340"/>
                  <a:gd name="connsiteX2345" fmla="*/ 1213545 w 2837633"/>
                  <a:gd name="connsiteY2345" fmla="*/ 4986497 h 5667340"/>
                  <a:gd name="connsiteX2346" fmla="*/ 1197067 w 2837633"/>
                  <a:gd name="connsiteY2346" fmla="*/ 5008404 h 5667340"/>
                  <a:gd name="connsiteX2347" fmla="*/ 1203734 w 2837633"/>
                  <a:gd name="connsiteY2347" fmla="*/ 5039456 h 5667340"/>
                  <a:gd name="connsiteX2348" fmla="*/ 1190876 w 2837633"/>
                  <a:gd name="connsiteY2348" fmla="*/ 4990782 h 5667340"/>
                  <a:gd name="connsiteX2349" fmla="*/ 1132392 w 2837633"/>
                  <a:gd name="connsiteY2349" fmla="*/ 5028882 h 5667340"/>
                  <a:gd name="connsiteX2350" fmla="*/ 1206973 w 2837633"/>
                  <a:gd name="connsiteY2350" fmla="*/ 5062506 h 5667340"/>
                  <a:gd name="connsiteX2351" fmla="*/ 1277839 w 2837633"/>
                  <a:gd name="connsiteY2351" fmla="*/ 5093558 h 5667340"/>
                  <a:gd name="connsiteX2352" fmla="*/ 1302985 w 2837633"/>
                  <a:gd name="connsiteY2352" fmla="*/ 5119751 h 5667340"/>
                  <a:gd name="connsiteX2353" fmla="*/ 1340990 w 2837633"/>
                  <a:gd name="connsiteY2353" fmla="*/ 4984877 h 5667340"/>
                  <a:gd name="connsiteX2354" fmla="*/ 1343371 w 2837633"/>
                  <a:gd name="connsiteY2354" fmla="*/ 4953159 h 5667340"/>
                  <a:gd name="connsiteX2355" fmla="*/ 1270219 w 2837633"/>
                  <a:gd name="connsiteY2355" fmla="*/ 4893246 h 5667340"/>
                  <a:gd name="connsiteX2356" fmla="*/ 1195257 w 2837633"/>
                  <a:gd name="connsiteY2356" fmla="*/ 4968780 h 5667340"/>
                  <a:gd name="connsiteX2357" fmla="*/ 1252598 w 2837633"/>
                  <a:gd name="connsiteY2357" fmla="*/ 4958683 h 5667340"/>
                  <a:gd name="connsiteX2358" fmla="*/ 819210 w 2837633"/>
                  <a:gd name="connsiteY2358" fmla="*/ 422878 h 5667340"/>
                  <a:gd name="connsiteX2359" fmla="*/ 815876 w 2837633"/>
                  <a:gd name="connsiteY2359" fmla="*/ 410210 h 5667340"/>
                  <a:gd name="connsiteX2360" fmla="*/ 779300 w 2837633"/>
                  <a:gd name="connsiteY2360" fmla="*/ 365633 h 5667340"/>
                  <a:gd name="connsiteX2361" fmla="*/ 697766 w 2837633"/>
                  <a:gd name="connsiteY2361" fmla="*/ 266192 h 5667340"/>
                  <a:gd name="connsiteX2362" fmla="*/ 625281 w 2837633"/>
                  <a:gd name="connsiteY2362" fmla="*/ 232473 h 5667340"/>
                  <a:gd name="connsiteX2363" fmla="*/ 606041 w 2837633"/>
                  <a:gd name="connsiteY2363" fmla="*/ 279527 h 5667340"/>
                  <a:gd name="connsiteX2364" fmla="*/ 642331 w 2837633"/>
                  <a:gd name="connsiteY2364" fmla="*/ 333153 h 5667340"/>
                  <a:gd name="connsiteX2365" fmla="*/ 683955 w 2837633"/>
                  <a:gd name="connsiteY2365" fmla="*/ 387255 h 5667340"/>
                  <a:gd name="connsiteX2366" fmla="*/ 714149 w 2837633"/>
                  <a:gd name="connsiteY2366" fmla="*/ 424021 h 5667340"/>
                  <a:gd name="connsiteX2367" fmla="*/ 779681 w 2837633"/>
                  <a:gd name="connsiteY2367" fmla="*/ 482981 h 5667340"/>
                  <a:gd name="connsiteX2368" fmla="*/ 798922 w 2837633"/>
                  <a:gd name="connsiteY2368" fmla="*/ 485553 h 5667340"/>
                  <a:gd name="connsiteX2369" fmla="*/ 813495 w 2837633"/>
                  <a:gd name="connsiteY2369" fmla="*/ 492696 h 5667340"/>
                  <a:gd name="connsiteX2370" fmla="*/ 850357 w 2837633"/>
                  <a:gd name="connsiteY2370" fmla="*/ 551751 h 5667340"/>
                  <a:gd name="connsiteX2371" fmla="*/ 850166 w 2837633"/>
                  <a:gd name="connsiteY2371" fmla="*/ 515461 h 5667340"/>
                  <a:gd name="connsiteX2372" fmla="*/ 694242 w 2837633"/>
                  <a:gd name="connsiteY2372" fmla="*/ 333248 h 5667340"/>
                  <a:gd name="connsiteX2373" fmla="*/ 684622 w 2837633"/>
                  <a:gd name="connsiteY2373" fmla="*/ 322675 h 5667340"/>
                  <a:gd name="connsiteX2374" fmla="*/ 683479 w 2837633"/>
                  <a:gd name="connsiteY2374" fmla="*/ 318770 h 5667340"/>
                  <a:gd name="connsiteX2375" fmla="*/ 686336 w 2837633"/>
                  <a:gd name="connsiteY2375" fmla="*/ 314865 h 5667340"/>
                  <a:gd name="connsiteX2376" fmla="*/ 815876 w 2837633"/>
                  <a:gd name="connsiteY2376" fmla="*/ 446691 h 5667340"/>
                  <a:gd name="connsiteX2377" fmla="*/ 819210 w 2837633"/>
                  <a:gd name="connsiteY2377" fmla="*/ 422878 h 5667340"/>
                  <a:gd name="connsiteX2378" fmla="*/ 640712 w 2837633"/>
                  <a:gd name="connsiteY2378" fmla="*/ 2191861 h 5667340"/>
                  <a:gd name="connsiteX2379" fmla="*/ 638997 w 2837633"/>
                  <a:gd name="connsiteY2379" fmla="*/ 2182717 h 5667340"/>
                  <a:gd name="connsiteX2380" fmla="*/ 588800 w 2837633"/>
                  <a:gd name="connsiteY2380" fmla="*/ 1966309 h 5667340"/>
                  <a:gd name="connsiteX2381" fmla="*/ 553748 w 2837633"/>
                  <a:gd name="connsiteY2381" fmla="*/ 1898682 h 5667340"/>
                  <a:gd name="connsiteX2382" fmla="*/ 519173 w 2837633"/>
                  <a:gd name="connsiteY2382" fmla="*/ 1916589 h 5667340"/>
                  <a:gd name="connsiteX2383" fmla="*/ 511457 w 2837633"/>
                  <a:gd name="connsiteY2383" fmla="*/ 2042604 h 5667340"/>
                  <a:gd name="connsiteX2384" fmla="*/ 515648 w 2837633"/>
                  <a:gd name="connsiteY2384" fmla="*/ 2055463 h 5667340"/>
                  <a:gd name="connsiteX2385" fmla="*/ 585943 w 2837633"/>
                  <a:gd name="connsiteY2385" fmla="*/ 2179479 h 5667340"/>
                  <a:gd name="connsiteX2386" fmla="*/ 619566 w 2837633"/>
                  <a:gd name="connsiteY2386" fmla="*/ 2236534 h 5667340"/>
                  <a:gd name="connsiteX2387" fmla="*/ 642902 w 2837633"/>
                  <a:gd name="connsiteY2387" fmla="*/ 2228151 h 5667340"/>
                  <a:gd name="connsiteX2388" fmla="*/ 640712 w 2837633"/>
                  <a:gd name="connsiteY2388" fmla="*/ 2191861 h 5667340"/>
                  <a:gd name="connsiteX2389" fmla="*/ 1013996 w 2837633"/>
                  <a:gd name="connsiteY2389" fmla="*/ 869315 h 5667340"/>
                  <a:gd name="connsiteX2390" fmla="*/ 999137 w 2837633"/>
                  <a:gd name="connsiteY2390" fmla="*/ 878173 h 5667340"/>
                  <a:gd name="connsiteX2391" fmla="*/ 921794 w 2837633"/>
                  <a:gd name="connsiteY2391" fmla="*/ 1017810 h 5667340"/>
                  <a:gd name="connsiteX2392" fmla="*/ 906269 w 2837633"/>
                  <a:gd name="connsiteY2392" fmla="*/ 1039050 h 5667340"/>
                  <a:gd name="connsiteX2393" fmla="*/ 996375 w 2837633"/>
                  <a:gd name="connsiteY2393" fmla="*/ 865505 h 5667340"/>
                  <a:gd name="connsiteX2394" fmla="*/ 982469 w 2837633"/>
                  <a:gd name="connsiteY2394" fmla="*/ 856170 h 5667340"/>
                  <a:gd name="connsiteX2395" fmla="*/ 947798 w 2837633"/>
                  <a:gd name="connsiteY2395" fmla="*/ 898366 h 5667340"/>
                  <a:gd name="connsiteX2396" fmla="*/ 886742 w 2837633"/>
                  <a:gd name="connsiteY2396" fmla="*/ 998950 h 5667340"/>
                  <a:gd name="connsiteX2397" fmla="*/ 840927 w 2837633"/>
                  <a:gd name="connsiteY2397" fmla="*/ 1093343 h 5667340"/>
                  <a:gd name="connsiteX2398" fmla="*/ 837689 w 2837633"/>
                  <a:gd name="connsiteY2398" fmla="*/ 1117346 h 5667340"/>
                  <a:gd name="connsiteX2399" fmla="*/ 858167 w 2837633"/>
                  <a:gd name="connsiteY2399" fmla="*/ 1118679 h 5667340"/>
                  <a:gd name="connsiteX2400" fmla="*/ 1028665 w 2837633"/>
                  <a:gd name="connsiteY2400" fmla="*/ 931037 h 5667340"/>
                  <a:gd name="connsiteX2401" fmla="*/ 1048763 w 2837633"/>
                  <a:gd name="connsiteY2401" fmla="*/ 868934 h 5667340"/>
                  <a:gd name="connsiteX2402" fmla="*/ 1013996 w 2837633"/>
                  <a:gd name="connsiteY2402" fmla="*/ 869315 h 5667340"/>
                  <a:gd name="connsiteX2403" fmla="*/ 807590 w 2837633"/>
                  <a:gd name="connsiteY2403" fmla="*/ 582041 h 5667340"/>
                  <a:gd name="connsiteX2404" fmla="*/ 715197 w 2837633"/>
                  <a:gd name="connsiteY2404" fmla="*/ 517652 h 5667340"/>
                  <a:gd name="connsiteX2405" fmla="*/ 685003 w 2837633"/>
                  <a:gd name="connsiteY2405" fmla="*/ 502317 h 5667340"/>
                  <a:gd name="connsiteX2406" fmla="*/ 686717 w 2837633"/>
                  <a:gd name="connsiteY2406" fmla="*/ 496697 h 5667340"/>
                  <a:gd name="connsiteX2407" fmla="*/ 757488 w 2837633"/>
                  <a:gd name="connsiteY2407" fmla="*/ 530987 h 5667340"/>
                  <a:gd name="connsiteX2408" fmla="*/ 822258 w 2837633"/>
                  <a:gd name="connsiteY2408" fmla="*/ 579850 h 5667340"/>
                  <a:gd name="connsiteX2409" fmla="*/ 824544 w 2837633"/>
                  <a:gd name="connsiteY2409" fmla="*/ 576897 h 5667340"/>
                  <a:gd name="connsiteX2410" fmla="*/ 802160 w 2837633"/>
                  <a:gd name="connsiteY2410" fmla="*/ 550894 h 5667340"/>
                  <a:gd name="connsiteX2411" fmla="*/ 667572 w 2837633"/>
                  <a:gd name="connsiteY2411" fmla="*/ 474313 h 5667340"/>
                  <a:gd name="connsiteX2412" fmla="*/ 497075 w 2837633"/>
                  <a:gd name="connsiteY2412" fmla="*/ 342297 h 5667340"/>
                  <a:gd name="connsiteX2413" fmla="*/ 440782 w 2837633"/>
                  <a:gd name="connsiteY2413" fmla="*/ 287623 h 5667340"/>
                  <a:gd name="connsiteX2414" fmla="*/ 427352 w 2837633"/>
                  <a:gd name="connsiteY2414" fmla="*/ 280289 h 5667340"/>
                  <a:gd name="connsiteX2415" fmla="*/ 550605 w 2837633"/>
                  <a:gd name="connsiteY2415" fmla="*/ 428498 h 5667340"/>
                  <a:gd name="connsiteX2416" fmla="*/ 413159 w 2837633"/>
                  <a:gd name="connsiteY2416" fmla="*/ 276288 h 5667340"/>
                  <a:gd name="connsiteX2417" fmla="*/ 415350 w 2837633"/>
                  <a:gd name="connsiteY2417" fmla="*/ 315150 h 5667340"/>
                  <a:gd name="connsiteX2418" fmla="*/ 562226 w 2837633"/>
                  <a:gd name="connsiteY2418" fmla="*/ 475837 h 5667340"/>
                  <a:gd name="connsiteX2419" fmla="*/ 739295 w 2837633"/>
                  <a:gd name="connsiteY2419" fmla="*/ 554990 h 5667340"/>
                  <a:gd name="connsiteX2420" fmla="*/ 777967 w 2837633"/>
                  <a:gd name="connsiteY2420" fmla="*/ 582803 h 5667340"/>
                  <a:gd name="connsiteX2421" fmla="*/ 817686 w 2837633"/>
                  <a:gd name="connsiteY2421" fmla="*/ 607663 h 5667340"/>
                  <a:gd name="connsiteX2422" fmla="*/ 820734 w 2837633"/>
                  <a:gd name="connsiteY2422" fmla="*/ 604996 h 5667340"/>
                  <a:gd name="connsiteX2423" fmla="*/ 807590 w 2837633"/>
                  <a:gd name="connsiteY2423" fmla="*/ 582041 h 5667340"/>
                  <a:gd name="connsiteX2424" fmla="*/ 1229452 w 2837633"/>
                  <a:gd name="connsiteY2424" fmla="*/ 4362037 h 5667340"/>
                  <a:gd name="connsiteX2425" fmla="*/ 1228214 w 2837633"/>
                  <a:gd name="connsiteY2425" fmla="*/ 4320699 h 5667340"/>
                  <a:gd name="connsiteX2426" fmla="*/ 1205449 w 2837633"/>
                  <a:gd name="connsiteY2426" fmla="*/ 3680238 h 5667340"/>
                  <a:gd name="connsiteX2427" fmla="*/ 1205354 w 2837633"/>
                  <a:gd name="connsiteY2427" fmla="*/ 3626612 h 5667340"/>
                  <a:gd name="connsiteX2428" fmla="*/ 1186304 w 2837633"/>
                  <a:gd name="connsiteY2428" fmla="*/ 3632136 h 5667340"/>
                  <a:gd name="connsiteX2429" fmla="*/ 1177064 w 2837633"/>
                  <a:gd name="connsiteY2429" fmla="*/ 3647281 h 5667340"/>
                  <a:gd name="connsiteX2430" fmla="*/ 1186018 w 2837633"/>
                  <a:gd name="connsiteY2430" fmla="*/ 3982942 h 5667340"/>
                  <a:gd name="connsiteX2431" fmla="*/ 1201163 w 2837633"/>
                  <a:gd name="connsiteY2431" fmla="*/ 4356799 h 5667340"/>
                  <a:gd name="connsiteX2432" fmla="*/ 1207925 w 2837633"/>
                  <a:gd name="connsiteY2432" fmla="*/ 4445953 h 5667340"/>
                  <a:gd name="connsiteX2433" fmla="*/ 1229452 w 2837633"/>
                  <a:gd name="connsiteY2433" fmla="*/ 4362037 h 5667340"/>
                  <a:gd name="connsiteX2434" fmla="*/ 1624644 w 2837633"/>
                  <a:gd name="connsiteY2434" fmla="*/ 2440178 h 5667340"/>
                  <a:gd name="connsiteX2435" fmla="*/ 1657220 w 2837633"/>
                  <a:gd name="connsiteY2435" fmla="*/ 2381695 h 5667340"/>
                  <a:gd name="connsiteX2436" fmla="*/ 1660744 w 2837633"/>
                  <a:gd name="connsiteY2436" fmla="*/ 2384742 h 5667340"/>
                  <a:gd name="connsiteX2437" fmla="*/ 1641884 w 2837633"/>
                  <a:gd name="connsiteY2437" fmla="*/ 2418937 h 5667340"/>
                  <a:gd name="connsiteX2438" fmla="*/ 1606832 w 2837633"/>
                  <a:gd name="connsiteY2438" fmla="*/ 2502757 h 5667340"/>
                  <a:gd name="connsiteX2439" fmla="*/ 1615024 w 2837633"/>
                  <a:gd name="connsiteY2439" fmla="*/ 2519140 h 5667340"/>
                  <a:gd name="connsiteX2440" fmla="*/ 1639027 w 2837633"/>
                  <a:gd name="connsiteY2440" fmla="*/ 2506472 h 5667340"/>
                  <a:gd name="connsiteX2441" fmla="*/ 1737896 w 2837633"/>
                  <a:gd name="connsiteY2441" fmla="*/ 2379123 h 5667340"/>
                  <a:gd name="connsiteX2442" fmla="*/ 1793332 w 2837633"/>
                  <a:gd name="connsiteY2442" fmla="*/ 2295017 h 5667340"/>
                  <a:gd name="connsiteX2443" fmla="*/ 1800095 w 2837633"/>
                  <a:gd name="connsiteY2443" fmla="*/ 2280253 h 5667340"/>
                  <a:gd name="connsiteX2444" fmla="*/ 1668173 w 2837633"/>
                  <a:gd name="connsiteY2444" fmla="*/ 2287111 h 5667340"/>
                  <a:gd name="connsiteX2445" fmla="*/ 1630264 w 2837633"/>
                  <a:gd name="connsiteY2445" fmla="*/ 2349881 h 5667340"/>
                  <a:gd name="connsiteX2446" fmla="*/ 1586735 w 2837633"/>
                  <a:gd name="connsiteY2446" fmla="*/ 2467134 h 5667340"/>
                  <a:gd name="connsiteX2447" fmla="*/ 1596164 w 2837633"/>
                  <a:gd name="connsiteY2447" fmla="*/ 2505805 h 5667340"/>
                  <a:gd name="connsiteX2448" fmla="*/ 1624644 w 2837633"/>
                  <a:gd name="connsiteY2448" fmla="*/ 2440178 h 5667340"/>
                  <a:gd name="connsiteX2449" fmla="*/ 2180428 w 2837633"/>
                  <a:gd name="connsiteY2449" fmla="*/ 1676654 h 5667340"/>
                  <a:gd name="connsiteX2450" fmla="*/ 2562380 w 2837633"/>
                  <a:gd name="connsiteY2450" fmla="*/ 1291749 h 5667340"/>
                  <a:gd name="connsiteX2451" fmla="*/ 2562000 w 2837633"/>
                  <a:gd name="connsiteY2451" fmla="*/ 1283653 h 5667340"/>
                  <a:gd name="connsiteX2452" fmla="*/ 2531996 w 2837633"/>
                  <a:gd name="connsiteY2452" fmla="*/ 1259649 h 5667340"/>
                  <a:gd name="connsiteX2453" fmla="*/ 2358641 w 2837633"/>
                  <a:gd name="connsiteY2453" fmla="*/ 1389190 h 5667340"/>
                  <a:gd name="connsiteX2454" fmla="*/ 2186143 w 2837633"/>
                  <a:gd name="connsiteY2454" fmla="*/ 1609122 h 5667340"/>
                  <a:gd name="connsiteX2455" fmla="*/ 2160997 w 2837633"/>
                  <a:gd name="connsiteY2455" fmla="*/ 1648841 h 5667340"/>
                  <a:gd name="connsiteX2456" fmla="*/ 2180428 w 2837633"/>
                  <a:gd name="connsiteY2456" fmla="*/ 1676654 h 5667340"/>
                  <a:gd name="connsiteX2457" fmla="*/ 1372898 w 2837633"/>
                  <a:gd name="connsiteY2457" fmla="*/ 3329146 h 5667340"/>
                  <a:gd name="connsiteX2458" fmla="*/ 1359754 w 2837633"/>
                  <a:gd name="connsiteY2458" fmla="*/ 3347244 h 5667340"/>
                  <a:gd name="connsiteX2459" fmla="*/ 1295746 w 2837633"/>
                  <a:gd name="connsiteY2459" fmla="*/ 3386296 h 5667340"/>
                  <a:gd name="connsiteX2460" fmla="*/ 1261075 w 2837633"/>
                  <a:gd name="connsiteY2460" fmla="*/ 3397155 h 5667340"/>
                  <a:gd name="connsiteX2461" fmla="*/ 1235167 w 2837633"/>
                  <a:gd name="connsiteY2461" fmla="*/ 3435255 h 5667340"/>
                  <a:gd name="connsiteX2462" fmla="*/ 1310891 w 2837633"/>
                  <a:gd name="connsiteY2462" fmla="*/ 3418681 h 5667340"/>
                  <a:gd name="connsiteX2463" fmla="*/ 1341466 w 2837633"/>
                  <a:gd name="connsiteY2463" fmla="*/ 3404680 h 5667340"/>
                  <a:gd name="connsiteX2464" fmla="*/ 1433096 w 2837633"/>
                  <a:gd name="connsiteY2464" fmla="*/ 3229991 h 5667340"/>
                  <a:gd name="connsiteX2465" fmla="*/ 1433763 w 2837633"/>
                  <a:gd name="connsiteY2465" fmla="*/ 3220466 h 5667340"/>
                  <a:gd name="connsiteX2466" fmla="*/ 1407284 w 2837633"/>
                  <a:gd name="connsiteY2466" fmla="*/ 3194558 h 5667340"/>
                  <a:gd name="connsiteX2467" fmla="*/ 1374137 w 2837633"/>
                  <a:gd name="connsiteY2467" fmla="*/ 3206750 h 5667340"/>
                  <a:gd name="connsiteX2468" fmla="*/ 1310510 w 2837633"/>
                  <a:gd name="connsiteY2468" fmla="*/ 3286855 h 5667340"/>
                  <a:gd name="connsiteX2469" fmla="*/ 1305652 w 2837633"/>
                  <a:gd name="connsiteY2469" fmla="*/ 3318669 h 5667340"/>
                  <a:gd name="connsiteX2470" fmla="*/ 1390996 w 2837633"/>
                  <a:gd name="connsiteY2470" fmla="*/ 3228181 h 5667340"/>
                  <a:gd name="connsiteX2471" fmla="*/ 1394234 w 2837633"/>
                  <a:gd name="connsiteY2471" fmla="*/ 3231991 h 5667340"/>
                  <a:gd name="connsiteX2472" fmla="*/ 1382328 w 2837633"/>
                  <a:gd name="connsiteY2472" fmla="*/ 3249993 h 5667340"/>
                  <a:gd name="connsiteX2473" fmla="*/ 1310129 w 2837633"/>
                  <a:gd name="connsiteY2473" fmla="*/ 3326670 h 5667340"/>
                  <a:gd name="connsiteX2474" fmla="*/ 1260027 w 2837633"/>
                  <a:gd name="connsiteY2474" fmla="*/ 3385058 h 5667340"/>
                  <a:gd name="connsiteX2475" fmla="*/ 1262885 w 2837633"/>
                  <a:gd name="connsiteY2475" fmla="*/ 3388963 h 5667340"/>
                  <a:gd name="connsiteX2476" fmla="*/ 1372898 w 2837633"/>
                  <a:gd name="connsiteY2476" fmla="*/ 3329146 h 5667340"/>
                  <a:gd name="connsiteX2477" fmla="*/ 1199924 w 2837633"/>
                  <a:gd name="connsiteY2477" fmla="*/ 461169 h 5667340"/>
                  <a:gd name="connsiteX2478" fmla="*/ 1237929 w 2837633"/>
                  <a:gd name="connsiteY2478" fmla="*/ 308007 h 5667340"/>
                  <a:gd name="connsiteX2479" fmla="*/ 1241453 w 2837633"/>
                  <a:gd name="connsiteY2479" fmla="*/ 309150 h 5667340"/>
                  <a:gd name="connsiteX2480" fmla="*/ 1224308 w 2837633"/>
                  <a:gd name="connsiteY2480" fmla="*/ 392112 h 5667340"/>
                  <a:gd name="connsiteX2481" fmla="*/ 1226880 w 2837633"/>
                  <a:gd name="connsiteY2481" fmla="*/ 396208 h 5667340"/>
                  <a:gd name="connsiteX2482" fmla="*/ 1238977 w 2837633"/>
                  <a:gd name="connsiteY2482" fmla="*/ 384588 h 5667340"/>
                  <a:gd name="connsiteX2483" fmla="*/ 1286030 w 2837633"/>
                  <a:gd name="connsiteY2483" fmla="*/ 248190 h 5667340"/>
                  <a:gd name="connsiteX2484" fmla="*/ 1284887 w 2837633"/>
                  <a:gd name="connsiteY2484" fmla="*/ 206280 h 5667340"/>
                  <a:gd name="connsiteX2485" fmla="*/ 1260218 w 2837633"/>
                  <a:gd name="connsiteY2485" fmla="*/ 174085 h 5667340"/>
                  <a:gd name="connsiteX2486" fmla="*/ 1226118 w 2837633"/>
                  <a:gd name="connsiteY2486" fmla="*/ 173990 h 5667340"/>
                  <a:gd name="connsiteX2487" fmla="*/ 1170587 w 2837633"/>
                  <a:gd name="connsiteY2487" fmla="*/ 285337 h 5667340"/>
                  <a:gd name="connsiteX2488" fmla="*/ 1147442 w 2837633"/>
                  <a:gd name="connsiteY2488" fmla="*/ 416877 h 5667340"/>
                  <a:gd name="connsiteX2489" fmla="*/ 1147346 w 2837633"/>
                  <a:gd name="connsiteY2489" fmla="*/ 431736 h 5667340"/>
                  <a:gd name="connsiteX2490" fmla="*/ 1151442 w 2837633"/>
                  <a:gd name="connsiteY2490" fmla="*/ 432594 h 5667340"/>
                  <a:gd name="connsiteX2491" fmla="*/ 1156490 w 2837633"/>
                  <a:gd name="connsiteY2491" fmla="*/ 413829 h 5667340"/>
                  <a:gd name="connsiteX2492" fmla="*/ 1179255 w 2837633"/>
                  <a:gd name="connsiteY2492" fmla="*/ 366966 h 5667340"/>
                  <a:gd name="connsiteX2493" fmla="*/ 1183256 w 2837633"/>
                  <a:gd name="connsiteY2493" fmla="*/ 354203 h 5667340"/>
                  <a:gd name="connsiteX2494" fmla="*/ 1201829 w 2837633"/>
                  <a:gd name="connsiteY2494" fmla="*/ 272574 h 5667340"/>
                  <a:gd name="connsiteX2495" fmla="*/ 1208116 w 2837633"/>
                  <a:gd name="connsiteY2495" fmla="*/ 257429 h 5667340"/>
                  <a:gd name="connsiteX2496" fmla="*/ 1211354 w 2837633"/>
                  <a:gd name="connsiteY2496" fmla="*/ 258572 h 5667340"/>
                  <a:gd name="connsiteX2497" fmla="*/ 1208878 w 2837633"/>
                  <a:gd name="connsiteY2497" fmla="*/ 273717 h 5667340"/>
                  <a:gd name="connsiteX2498" fmla="*/ 1194590 w 2837633"/>
                  <a:gd name="connsiteY2498" fmla="*/ 335343 h 5667340"/>
                  <a:gd name="connsiteX2499" fmla="*/ 1192876 w 2837633"/>
                  <a:gd name="connsiteY2499" fmla="*/ 384588 h 5667340"/>
                  <a:gd name="connsiteX2500" fmla="*/ 1187351 w 2837633"/>
                  <a:gd name="connsiteY2500" fmla="*/ 437451 h 5667340"/>
                  <a:gd name="connsiteX2501" fmla="*/ 1182970 w 2837633"/>
                  <a:gd name="connsiteY2501" fmla="*/ 453453 h 5667340"/>
                  <a:gd name="connsiteX2502" fmla="*/ 1199924 w 2837633"/>
                  <a:gd name="connsiteY2502" fmla="*/ 461169 h 5667340"/>
                  <a:gd name="connsiteX2503" fmla="*/ 1098007 w 2837633"/>
                  <a:gd name="connsiteY2503" fmla="*/ 3554984 h 5667340"/>
                  <a:gd name="connsiteX2504" fmla="*/ 1150775 w 2837633"/>
                  <a:gd name="connsiteY2504" fmla="*/ 3485737 h 5667340"/>
                  <a:gd name="connsiteX2505" fmla="*/ 1158300 w 2837633"/>
                  <a:gd name="connsiteY2505" fmla="*/ 3466021 h 5667340"/>
                  <a:gd name="connsiteX2506" fmla="*/ 1156395 w 2837633"/>
                  <a:gd name="connsiteY2506" fmla="*/ 3298952 h 5667340"/>
                  <a:gd name="connsiteX2507" fmla="*/ 1150585 w 2837633"/>
                  <a:gd name="connsiteY2507" fmla="*/ 3282759 h 5667340"/>
                  <a:gd name="connsiteX2508" fmla="*/ 1128392 w 2837633"/>
                  <a:gd name="connsiteY2508" fmla="*/ 3287998 h 5667340"/>
                  <a:gd name="connsiteX2509" fmla="*/ 1077623 w 2837633"/>
                  <a:gd name="connsiteY2509" fmla="*/ 3372485 h 5667340"/>
                  <a:gd name="connsiteX2510" fmla="*/ 1064765 w 2837633"/>
                  <a:gd name="connsiteY2510" fmla="*/ 3423444 h 5667340"/>
                  <a:gd name="connsiteX2511" fmla="*/ 1078385 w 2837633"/>
                  <a:gd name="connsiteY2511" fmla="*/ 3579177 h 5667340"/>
                  <a:gd name="connsiteX2512" fmla="*/ 1081433 w 2837633"/>
                  <a:gd name="connsiteY2512" fmla="*/ 3589465 h 5667340"/>
                  <a:gd name="connsiteX2513" fmla="*/ 1098007 w 2837633"/>
                  <a:gd name="connsiteY2513" fmla="*/ 3554984 h 5667340"/>
                  <a:gd name="connsiteX2514" fmla="*/ 2182714 w 2837633"/>
                  <a:gd name="connsiteY2514" fmla="*/ 2100802 h 5667340"/>
                  <a:gd name="connsiteX2515" fmla="*/ 2263772 w 2837633"/>
                  <a:gd name="connsiteY2515" fmla="*/ 2363978 h 5667340"/>
                  <a:gd name="connsiteX2516" fmla="*/ 2340257 w 2837633"/>
                  <a:gd name="connsiteY2516" fmla="*/ 2546953 h 5667340"/>
                  <a:gd name="connsiteX2517" fmla="*/ 2420839 w 2837633"/>
                  <a:gd name="connsiteY2517" fmla="*/ 2677160 h 5667340"/>
                  <a:gd name="connsiteX2518" fmla="*/ 2457796 w 2837633"/>
                  <a:gd name="connsiteY2518" fmla="*/ 2734596 h 5667340"/>
                  <a:gd name="connsiteX2519" fmla="*/ 2481323 w 2837633"/>
                  <a:gd name="connsiteY2519" fmla="*/ 2748407 h 5667340"/>
                  <a:gd name="connsiteX2520" fmla="*/ 2477227 w 2837633"/>
                  <a:gd name="connsiteY2520" fmla="*/ 2716308 h 5667340"/>
                  <a:gd name="connsiteX2521" fmla="*/ 2428554 w 2837633"/>
                  <a:gd name="connsiteY2521" fmla="*/ 2614962 h 5667340"/>
                  <a:gd name="connsiteX2522" fmla="*/ 2399884 w 2837633"/>
                  <a:gd name="connsiteY2522" fmla="*/ 2568861 h 5667340"/>
                  <a:gd name="connsiteX2523" fmla="*/ 2331304 w 2837633"/>
                  <a:gd name="connsiteY2523" fmla="*/ 2463895 h 5667340"/>
                  <a:gd name="connsiteX2524" fmla="*/ 2245579 w 2837633"/>
                  <a:gd name="connsiteY2524" fmla="*/ 2257679 h 5667340"/>
                  <a:gd name="connsiteX2525" fmla="*/ 2207098 w 2837633"/>
                  <a:gd name="connsiteY2525" fmla="*/ 2130234 h 5667340"/>
                  <a:gd name="connsiteX2526" fmla="*/ 2192810 w 2837633"/>
                  <a:gd name="connsiteY2526" fmla="*/ 2059940 h 5667340"/>
                  <a:gd name="connsiteX2527" fmla="*/ 2182714 w 2837633"/>
                  <a:gd name="connsiteY2527" fmla="*/ 2100802 h 5667340"/>
                  <a:gd name="connsiteX2528" fmla="*/ 925985 w 2837633"/>
                  <a:gd name="connsiteY2528" fmla="*/ 3077686 h 5667340"/>
                  <a:gd name="connsiteX2529" fmla="*/ 942083 w 2837633"/>
                  <a:gd name="connsiteY2529" fmla="*/ 3241611 h 5667340"/>
                  <a:gd name="connsiteX2530" fmla="*/ 924747 w 2837633"/>
                  <a:gd name="connsiteY2530" fmla="*/ 3404108 h 5667340"/>
                  <a:gd name="connsiteX2531" fmla="*/ 916556 w 2837633"/>
                  <a:gd name="connsiteY2531" fmla="*/ 3424110 h 5667340"/>
                  <a:gd name="connsiteX2532" fmla="*/ 855881 w 2837633"/>
                  <a:gd name="connsiteY2532" fmla="*/ 3443923 h 5667340"/>
                  <a:gd name="connsiteX2533" fmla="*/ 800541 w 2837633"/>
                  <a:gd name="connsiteY2533" fmla="*/ 3362198 h 5667340"/>
                  <a:gd name="connsiteX2534" fmla="*/ 793112 w 2837633"/>
                  <a:gd name="connsiteY2534" fmla="*/ 3346672 h 5667340"/>
                  <a:gd name="connsiteX2535" fmla="*/ 784444 w 2837633"/>
                  <a:gd name="connsiteY2535" fmla="*/ 3426492 h 5667340"/>
                  <a:gd name="connsiteX2536" fmla="*/ 791969 w 2837633"/>
                  <a:gd name="connsiteY2536" fmla="*/ 3436398 h 5667340"/>
                  <a:gd name="connsiteX2537" fmla="*/ 971515 w 2837633"/>
                  <a:gd name="connsiteY2537" fmla="*/ 3564128 h 5667340"/>
                  <a:gd name="connsiteX2538" fmla="*/ 975992 w 2837633"/>
                  <a:gd name="connsiteY2538" fmla="*/ 3566509 h 5667340"/>
                  <a:gd name="connsiteX2539" fmla="*/ 969515 w 2837633"/>
                  <a:gd name="connsiteY2539" fmla="*/ 3538792 h 5667340"/>
                  <a:gd name="connsiteX2540" fmla="*/ 975896 w 2837633"/>
                  <a:gd name="connsiteY2540" fmla="*/ 3344386 h 5667340"/>
                  <a:gd name="connsiteX2541" fmla="*/ 977230 w 2837633"/>
                  <a:gd name="connsiteY2541" fmla="*/ 3284093 h 5667340"/>
                  <a:gd name="connsiteX2542" fmla="*/ 934844 w 2837633"/>
                  <a:gd name="connsiteY2542" fmla="*/ 3085878 h 5667340"/>
                  <a:gd name="connsiteX2543" fmla="*/ 927319 w 2837633"/>
                  <a:gd name="connsiteY2543" fmla="*/ 3061494 h 5667340"/>
                  <a:gd name="connsiteX2544" fmla="*/ 924366 w 2837633"/>
                  <a:gd name="connsiteY2544" fmla="*/ 3062732 h 5667340"/>
                  <a:gd name="connsiteX2545" fmla="*/ 925985 w 2837633"/>
                  <a:gd name="connsiteY2545" fmla="*/ 3077686 h 5667340"/>
                  <a:gd name="connsiteX2546" fmla="*/ 1068479 w 2837633"/>
                  <a:gd name="connsiteY2546" fmla="*/ 880173 h 5667340"/>
                  <a:gd name="connsiteX2547" fmla="*/ 1089339 w 2837633"/>
                  <a:gd name="connsiteY2547" fmla="*/ 995712 h 5667340"/>
                  <a:gd name="connsiteX2548" fmla="*/ 1096292 w 2837633"/>
                  <a:gd name="connsiteY2548" fmla="*/ 1022667 h 5667340"/>
                  <a:gd name="connsiteX2549" fmla="*/ 1092387 w 2837633"/>
                  <a:gd name="connsiteY2549" fmla="*/ 1025334 h 5667340"/>
                  <a:gd name="connsiteX2550" fmla="*/ 1083243 w 2837633"/>
                  <a:gd name="connsiteY2550" fmla="*/ 1005713 h 5667340"/>
                  <a:gd name="connsiteX2551" fmla="*/ 1062383 w 2837633"/>
                  <a:gd name="connsiteY2551" fmla="*/ 893508 h 5667340"/>
                  <a:gd name="connsiteX2552" fmla="*/ 1057811 w 2837633"/>
                  <a:gd name="connsiteY2552" fmla="*/ 870077 h 5667340"/>
                  <a:gd name="connsiteX2553" fmla="*/ 1050572 w 2837633"/>
                  <a:gd name="connsiteY2553" fmla="*/ 908272 h 5667340"/>
                  <a:gd name="connsiteX2554" fmla="*/ 1057049 w 2837633"/>
                  <a:gd name="connsiteY2554" fmla="*/ 1023144 h 5667340"/>
                  <a:gd name="connsiteX2555" fmla="*/ 1121819 w 2837633"/>
                  <a:gd name="connsiteY2555" fmla="*/ 1060768 h 5667340"/>
                  <a:gd name="connsiteX2556" fmla="*/ 1163158 w 2837633"/>
                  <a:gd name="connsiteY2556" fmla="*/ 1051243 h 5667340"/>
                  <a:gd name="connsiteX2557" fmla="*/ 1185637 w 2837633"/>
                  <a:gd name="connsiteY2557" fmla="*/ 985329 h 5667340"/>
                  <a:gd name="connsiteX2558" fmla="*/ 1161729 w 2837633"/>
                  <a:gd name="connsiteY2558" fmla="*/ 939705 h 5667340"/>
                  <a:gd name="connsiteX2559" fmla="*/ 1151728 w 2837633"/>
                  <a:gd name="connsiteY2559" fmla="*/ 933037 h 5667340"/>
                  <a:gd name="connsiteX2560" fmla="*/ 1085529 w 2837633"/>
                  <a:gd name="connsiteY2560" fmla="*/ 861314 h 5667340"/>
                  <a:gd name="connsiteX2561" fmla="*/ 1084386 w 2837633"/>
                  <a:gd name="connsiteY2561" fmla="*/ 858552 h 5667340"/>
                  <a:gd name="connsiteX2562" fmla="*/ 1068479 w 2837633"/>
                  <a:gd name="connsiteY2562" fmla="*/ 880173 h 5667340"/>
                  <a:gd name="connsiteX2563" fmla="*/ 1177445 w 2837633"/>
                  <a:gd name="connsiteY2563" fmla="*/ 4959160 h 5667340"/>
                  <a:gd name="connsiteX2564" fmla="*/ 1193828 w 2837633"/>
                  <a:gd name="connsiteY2564" fmla="*/ 4852194 h 5667340"/>
                  <a:gd name="connsiteX2565" fmla="*/ 1192971 w 2837633"/>
                  <a:gd name="connsiteY2565" fmla="*/ 4760849 h 5667340"/>
                  <a:gd name="connsiteX2566" fmla="*/ 1200305 w 2837633"/>
                  <a:gd name="connsiteY2566" fmla="*/ 4647597 h 5667340"/>
                  <a:gd name="connsiteX2567" fmla="*/ 1229357 w 2837633"/>
                  <a:gd name="connsiteY2567" fmla="*/ 4523486 h 5667340"/>
                  <a:gd name="connsiteX2568" fmla="*/ 1232786 w 2837633"/>
                  <a:gd name="connsiteY2568" fmla="*/ 4511390 h 5667340"/>
                  <a:gd name="connsiteX2569" fmla="*/ 1232881 w 2837633"/>
                  <a:gd name="connsiteY2569" fmla="*/ 4504817 h 5667340"/>
                  <a:gd name="connsiteX2570" fmla="*/ 1185732 w 2837633"/>
                  <a:gd name="connsiteY2570" fmla="*/ 4607020 h 5667340"/>
                  <a:gd name="connsiteX2571" fmla="*/ 1146584 w 2837633"/>
                  <a:gd name="connsiteY2571" fmla="*/ 4692269 h 5667340"/>
                  <a:gd name="connsiteX2572" fmla="*/ 1132678 w 2837633"/>
                  <a:gd name="connsiteY2572" fmla="*/ 4738561 h 5667340"/>
                  <a:gd name="connsiteX2573" fmla="*/ 1148108 w 2837633"/>
                  <a:gd name="connsiteY2573" fmla="*/ 4826858 h 5667340"/>
                  <a:gd name="connsiteX2574" fmla="*/ 1152204 w 2837633"/>
                  <a:gd name="connsiteY2574" fmla="*/ 4938872 h 5667340"/>
                  <a:gd name="connsiteX2575" fmla="*/ 1142489 w 2837633"/>
                  <a:gd name="connsiteY2575" fmla="*/ 4997069 h 5667340"/>
                  <a:gd name="connsiteX2576" fmla="*/ 1147156 w 2837633"/>
                  <a:gd name="connsiteY2576" fmla="*/ 4999164 h 5667340"/>
                  <a:gd name="connsiteX2577" fmla="*/ 1177445 w 2837633"/>
                  <a:gd name="connsiteY2577" fmla="*/ 4959160 h 5667340"/>
                  <a:gd name="connsiteX2578" fmla="*/ 1306890 w 2837633"/>
                  <a:gd name="connsiteY2578" fmla="*/ 742442 h 5667340"/>
                  <a:gd name="connsiteX2579" fmla="*/ 1538062 w 2837633"/>
                  <a:gd name="connsiteY2579" fmla="*/ 731202 h 5667340"/>
                  <a:gd name="connsiteX2580" fmla="*/ 1611976 w 2837633"/>
                  <a:gd name="connsiteY2580" fmla="*/ 762159 h 5667340"/>
                  <a:gd name="connsiteX2581" fmla="*/ 1621977 w 2837633"/>
                  <a:gd name="connsiteY2581" fmla="*/ 776637 h 5667340"/>
                  <a:gd name="connsiteX2582" fmla="*/ 1623977 w 2837633"/>
                  <a:gd name="connsiteY2582" fmla="*/ 774255 h 5667340"/>
                  <a:gd name="connsiteX2583" fmla="*/ 1555302 w 2837633"/>
                  <a:gd name="connsiteY2583" fmla="*/ 698913 h 5667340"/>
                  <a:gd name="connsiteX2584" fmla="*/ 1494628 w 2837633"/>
                  <a:gd name="connsiteY2584" fmla="*/ 709962 h 5667340"/>
                  <a:gd name="connsiteX2585" fmla="*/ 1301556 w 2837633"/>
                  <a:gd name="connsiteY2585" fmla="*/ 725773 h 5667340"/>
                  <a:gd name="connsiteX2586" fmla="*/ 1174874 w 2837633"/>
                  <a:gd name="connsiteY2586" fmla="*/ 746157 h 5667340"/>
                  <a:gd name="connsiteX2587" fmla="*/ 1160205 w 2837633"/>
                  <a:gd name="connsiteY2587" fmla="*/ 759777 h 5667340"/>
                  <a:gd name="connsiteX2588" fmla="*/ 1161158 w 2837633"/>
                  <a:gd name="connsiteY2588" fmla="*/ 763968 h 5667340"/>
                  <a:gd name="connsiteX2589" fmla="*/ 1170111 w 2837633"/>
                  <a:gd name="connsiteY2589" fmla="*/ 765397 h 5667340"/>
                  <a:gd name="connsiteX2590" fmla="*/ 1320987 w 2837633"/>
                  <a:gd name="connsiteY2590" fmla="*/ 780256 h 5667340"/>
                  <a:gd name="connsiteX2591" fmla="*/ 1418428 w 2837633"/>
                  <a:gd name="connsiteY2591" fmla="*/ 780161 h 5667340"/>
                  <a:gd name="connsiteX2592" fmla="*/ 1477769 w 2837633"/>
                  <a:gd name="connsiteY2592" fmla="*/ 763397 h 5667340"/>
                  <a:gd name="connsiteX2593" fmla="*/ 1477102 w 2837633"/>
                  <a:gd name="connsiteY2593" fmla="*/ 758730 h 5667340"/>
                  <a:gd name="connsiteX2594" fmla="*/ 1413570 w 2837633"/>
                  <a:gd name="connsiteY2594" fmla="*/ 764445 h 5667340"/>
                  <a:gd name="connsiteX2595" fmla="*/ 1349657 w 2837633"/>
                  <a:gd name="connsiteY2595" fmla="*/ 763016 h 5667340"/>
                  <a:gd name="connsiteX2596" fmla="*/ 1287459 w 2837633"/>
                  <a:gd name="connsiteY2596" fmla="*/ 746823 h 5667340"/>
                  <a:gd name="connsiteX2597" fmla="*/ 1287745 w 2837633"/>
                  <a:gd name="connsiteY2597" fmla="*/ 742347 h 5667340"/>
                  <a:gd name="connsiteX2598" fmla="*/ 1306890 w 2837633"/>
                  <a:gd name="connsiteY2598" fmla="*/ 742442 h 5667340"/>
                  <a:gd name="connsiteX2599" fmla="*/ 1260599 w 2837633"/>
                  <a:gd name="connsiteY2599" fmla="*/ 2015553 h 5667340"/>
                  <a:gd name="connsiteX2600" fmla="*/ 1258027 w 2837633"/>
                  <a:gd name="connsiteY2600" fmla="*/ 2018125 h 5667340"/>
                  <a:gd name="connsiteX2601" fmla="*/ 1267647 w 2837633"/>
                  <a:gd name="connsiteY2601" fmla="*/ 2027745 h 5667340"/>
                  <a:gd name="connsiteX2602" fmla="*/ 1382709 w 2837633"/>
                  <a:gd name="connsiteY2602" fmla="*/ 2040985 h 5667340"/>
                  <a:gd name="connsiteX2603" fmla="*/ 1535204 w 2837633"/>
                  <a:gd name="connsiteY2603" fmla="*/ 2019268 h 5667340"/>
                  <a:gd name="connsiteX2604" fmla="*/ 1698177 w 2837633"/>
                  <a:gd name="connsiteY2604" fmla="*/ 1971643 h 5667340"/>
                  <a:gd name="connsiteX2605" fmla="*/ 1710083 w 2837633"/>
                  <a:gd name="connsiteY2605" fmla="*/ 1961070 h 5667340"/>
                  <a:gd name="connsiteX2606" fmla="*/ 1700368 w 2837633"/>
                  <a:gd name="connsiteY2606" fmla="*/ 1962975 h 5667340"/>
                  <a:gd name="connsiteX2607" fmla="*/ 1500629 w 2837633"/>
                  <a:gd name="connsiteY2607" fmla="*/ 1995741 h 5667340"/>
                  <a:gd name="connsiteX2608" fmla="*/ 1431668 w 2837633"/>
                  <a:gd name="connsiteY2608" fmla="*/ 1999837 h 5667340"/>
                  <a:gd name="connsiteX2609" fmla="*/ 1339751 w 2837633"/>
                  <a:gd name="connsiteY2609" fmla="*/ 1994599 h 5667340"/>
                  <a:gd name="connsiteX2610" fmla="*/ 1317844 w 2837633"/>
                  <a:gd name="connsiteY2610" fmla="*/ 1986216 h 5667340"/>
                  <a:gd name="connsiteX2611" fmla="*/ 1296508 w 2837633"/>
                  <a:gd name="connsiteY2611" fmla="*/ 1940878 h 5667340"/>
                  <a:gd name="connsiteX2612" fmla="*/ 1260884 w 2837633"/>
                  <a:gd name="connsiteY2612" fmla="*/ 1956308 h 5667340"/>
                  <a:gd name="connsiteX2613" fmla="*/ 1232976 w 2837633"/>
                  <a:gd name="connsiteY2613" fmla="*/ 1987931 h 5667340"/>
                  <a:gd name="connsiteX2614" fmla="*/ 1302985 w 2837633"/>
                  <a:gd name="connsiteY2614" fmla="*/ 2011839 h 5667340"/>
                  <a:gd name="connsiteX2615" fmla="*/ 1302699 w 2837633"/>
                  <a:gd name="connsiteY2615" fmla="*/ 2018792 h 5667340"/>
                  <a:gd name="connsiteX2616" fmla="*/ 1260599 w 2837633"/>
                  <a:gd name="connsiteY2616" fmla="*/ 2015553 h 5667340"/>
                  <a:gd name="connsiteX2617" fmla="*/ 922271 w 2837633"/>
                  <a:gd name="connsiteY2617" fmla="*/ 2266061 h 5667340"/>
                  <a:gd name="connsiteX2618" fmla="*/ 996470 w 2837633"/>
                  <a:gd name="connsiteY2618" fmla="*/ 2188528 h 5667340"/>
                  <a:gd name="connsiteX2619" fmla="*/ 1123534 w 2837633"/>
                  <a:gd name="connsiteY2619" fmla="*/ 2056320 h 5667340"/>
                  <a:gd name="connsiteX2620" fmla="*/ 1138012 w 2837633"/>
                  <a:gd name="connsiteY2620" fmla="*/ 2022030 h 5667340"/>
                  <a:gd name="connsiteX2621" fmla="*/ 1136774 w 2837633"/>
                  <a:gd name="connsiteY2621" fmla="*/ 1869440 h 5667340"/>
                  <a:gd name="connsiteX2622" fmla="*/ 1136012 w 2837633"/>
                  <a:gd name="connsiteY2622" fmla="*/ 1863630 h 5667340"/>
                  <a:gd name="connsiteX2623" fmla="*/ 922271 w 2837633"/>
                  <a:gd name="connsiteY2623" fmla="*/ 2266061 h 5667340"/>
                  <a:gd name="connsiteX2624" fmla="*/ 919508 w 2837633"/>
                  <a:gd name="connsiteY2624" fmla="*/ 3981133 h 5667340"/>
                  <a:gd name="connsiteX2625" fmla="*/ 916270 w 2837633"/>
                  <a:gd name="connsiteY2625" fmla="*/ 3979894 h 5667340"/>
                  <a:gd name="connsiteX2626" fmla="*/ 921509 w 2837633"/>
                  <a:gd name="connsiteY2626" fmla="*/ 3945985 h 5667340"/>
                  <a:gd name="connsiteX2627" fmla="*/ 894077 w 2837633"/>
                  <a:gd name="connsiteY2627" fmla="*/ 3973227 h 5667340"/>
                  <a:gd name="connsiteX2628" fmla="*/ 893029 w 2837633"/>
                  <a:gd name="connsiteY2628" fmla="*/ 3971798 h 5667340"/>
                  <a:gd name="connsiteX2629" fmla="*/ 932272 w 2837633"/>
                  <a:gd name="connsiteY2629" fmla="*/ 3920934 h 5667340"/>
                  <a:gd name="connsiteX2630" fmla="*/ 968086 w 2837633"/>
                  <a:gd name="connsiteY2630" fmla="*/ 3862546 h 5667340"/>
                  <a:gd name="connsiteX2631" fmla="*/ 902840 w 2837633"/>
                  <a:gd name="connsiteY2631" fmla="*/ 3871024 h 5667340"/>
                  <a:gd name="connsiteX2632" fmla="*/ 875408 w 2837633"/>
                  <a:gd name="connsiteY2632" fmla="*/ 3997897 h 5667340"/>
                  <a:gd name="connsiteX2633" fmla="*/ 895791 w 2837633"/>
                  <a:gd name="connsiteY2633" fmla="*/ 4051046 h 5667340"/>
                  <a:gd name="connsiteX2634" fmla="*/ 919985 w 2837633"/>
                  <a:gd name="connsiteY2634" fmla="*/ 4057237 h 5667340"/>
                  <a:gd name="connsiteX2635" fmla="*/ 959609 w 2837633"/>
                  <a:gd name="connsiteY2635" fmla="*/ 4017042 h 5667340"/>
                  <a:gd name="connsiteX2636" fmla="*/ 969229 w 2837633"/>
                  <a:gd name="connsiteY2636" fmla="*/ 3976942 h 5667340"/>
                  <a:gd name="connsiteX2637" fmla="*/ 958466 w 2837633"/>
                  <a:gd name="connsiteY2637" fmla="*/ 3898932 h 5667340"/>
                  <a:gd name="connsiteX2638" fmla="*/ 919508 w 2837633"/>
                  <a:gd name="connsiteY2638" fmla="*/ 3981133 h 5667340"/>
                  <a:gd name="connsiteX2639" fmla="*/ 2165188 w 2837633"/>
                  <a:gd name="connsiteY2639" fmla="*/ 2521998 h 5667340"/>
                  <a:gd name="connsiteX2640" fmla="*/ 2170331 w 2837633"/>
                  <a:gd name="connsiteY2640" fmla="*/ 2522665 h 5667340"/>
                  <a:gd name="connsiteX2641" fmla="*/ 2157282 w 2837633"/>
                  <a:gd name="connsiteY2641" fmla="*/ 2707545 h 5667340"/>
                  <a:gd name="connsiteX2642" fmla="*/ 2158901 w 2837633"/>
                  <a:gd name="connsiteY2642" fmla="*/ 2708402 h 5667340"/>
                  <a:gd name="connsiteX2643" fmla="*/ 2174522 w 2837633"/>
                  <a:gd name="connsiteY2643" fmla="*/ 2629059 h 5667340"/>
                  <a:gd name="connsiteX2644" fmla="*/ 2183190 w 2837633"/>
                  <a:gd name="connsiteY2644" fmla="*/ 2574004 h 5667340"/>
                  <a:gd name="connsiteX2645" fmla="*/ 2175094 w 2837633"/>
                  <a:gd name="connsiteY2645" fmla="*/ 2474468 h 5667340"/>
                  <a:gd name="connsiteX2646" fmla="*/ 2140328 w 2837633"/>
                  <a:gd name="connsiteY2646" fmla="*/ 2335498 h 5667340"/>
                  <a:gd name="connsiteX2647" fmla="*/ 2132708 w 2837633"/>
                  <a:gd name="connsiteY2647" fmla="*/ 2317496 h 5667340"/>
                  <a:gd name="connsiteX2648" fmla="*/ 2132803 w 2837633"/>
                  <a:gd name="connsiteY2648" fmla="*/ 2401507 h 5667340"/>
                  <a:gd name="connsiteX2649" fmla="*/ 2126707 w 2837633"/>
                  <a:gd name="connsiteY2649" fmla="*/ 2645061 h 5667340"/>
                  <a:gd name="connsiteX2650" fmla="*/ 2122897 w 2837633"/>
                  <a:gd name="connsiteY2650" fmla="*/ 2670302 h 5667340"/>
                  <a:gd name="connsiteX2651" fmla="*/ 2128612 w 2837633"/>
                  <a:gd name="connsiteY2651" fmla="*/ 2742025 h 5667340"/>
                  <a:gd name="connsiteX2652" fmla="*/ 2135470 w 2837633"/>
                  <a:gd name="connsiteY2652" fmla="*/ 2753646 h 5667340"/>
                  <a:gd name="connsiteX2653" fmla="*/ 2165188 w 2837633"/>
                  <a:gd name="connsiteY2653" fmla="*/ 2521998 h 5667340"/>
                  <a:gd name="connsiteX2654" fmla="*/ 2064032 w 2837633"/>
                  <a:gd name="connsiteY2654" fmla="*/ 2706783 h 5667340"/>
                  <a:gd name="connsiteX2655" fmla="*/ 2075653 w 2837633"/>
                  <a:gd name="connsiteY2655" fmla="*/ 2710878 h 5667340"/>
                  <a:gd name="connsiteX2656" fmla="*/ 2079463 w 2837633"/>
                  <a:gd name="connsiteY2656" fmla="*/ 2697543 h 5667340"/>
                  <a:gd name="connsiteX2657" fmla="*/ 2080892 w 2837633"/>
                  <a:gd name="connsiteY2657" fmla="*/ 2657634 h 5667340"/>
                  <a:gd name="connsiteX2658" fmla="*/ 2085749 w 2837633"/>
                  <a:gd name="connsiteY2658" fmla="*/ 2657919 h 5667340"/>
                  <a:gd name="connsiteX2659" fmla="*/ 2085940 w 2837633"/>
                  <a:gd name="connsiteY2659" fmla="*/ 2706688 h 5667340"/>
                  <a:gd name="connsiteX2660" fmla="*/ 2089559 w 2837633"/>
                  <a:gd name="connsiteY2660" fmla="*/ 2718594 h 5667340"/>
                  <a:gd name="connsiteX2661" fmla="*/ 2098227 w 2837633"/>
                  <a:gd name="connsiteY2661" fmla="*/ 2710974 h 5667340"/>
                  <a:gd name="connsiteX2662" fmla="*/ 2115372 w 2837633"/>
                  <a:gd name="connsiteY2662" fmla="*/ 2621248 h 5667340"/>
                  <a:gd name="connsiteX2663" fmla="*/ 2119658 w 2837633"/>
                  <a:gd name="connsiteY2663" fmla="*/ 2390362 h 5667340"/>
                  <a:gd name="connsiteX2664" fmla="*/ 2119087 w 2837633"/>
                  <a:gd name="connsiteY2664" fmla="*/ 2245963 h 5667340"/>
                  <a:gd name="connsiteX2665" fmla="*/ 2117658 w 2837633"/>
                  <a:gd name="connsiteY2665" fmla="*/ 2224723 h 5667340"/>
                  <a:gd name="connsiteX2666" fmla="*/ 2114420 w 2837633"/>
                  <a:gd name="connsiteY2666" fmla="*/ 2224913 h 5667340"/>
                  <a:gd name="connsiteX2667" fmla="*/ 2112991 w 2837633"/>
                  <a:gd name="connsiteY2667" fmla="*/ 2254250 h 5667340"/>
                  <a:gd name="connsiteX2668" fmla="*/ 2096036 w 2837633"/>
                  <a:gd name="connsiteY2668" fmla="*/ 2419795 h 5667340"/>
                  <a:gd name="connsiteX2669" fmla="*/ 2079463 w 2837633"/>
                  <a:gd name="connsiteY2669" fmla="*/ 2601532 h 5667340"/>
                  <a:gd name="connsiteX2670" fmla="*/ 2042696 w 2837633"/>
                  <a:gd name="connsiteY2670" fmla="*/ 2659825 h 5667340"/>
                  <a:gd name="connsiteX2671" fmla="*/ 2064032 w 2837633"/>
                  <a:gd name="connsiteY2671" fmla="*/ 2706783 h 5667340"/>
                  <a:gd name="connsiteX2672" fmla="*/ 1359849 w 2837633"/>
                  <a:gd name="connsiteY2672" fmla="*/ 439071 h 5667340"/>
                  <a:gd name="connsiteX2673" fmla="*/ 1391186 w 2837633"/>
                  <a:gd name="connsiteY2673" fmla="*/ 401256 h 5667340"/>
                  <a:gd name="connsiteX2674" fmla="*/ 1423571 w 2837633"/>
                  <a:gd name="connsiteY2674" fmla="*/ 367252 h 5667340"/>
                  <a:gd name="connsiteX2675" fmla="*/ 1456814 w 2837633"/>
                  <a:gd name="connsiteY2675" fmla="*/ 332010 h 5667340"/>
                  <a:gd name="connsiteX2676" fmla="*/ 1491961 w 2837633"/>
                  <a:gd name="connsiteY2676" fmla="*/ 304673 h 5667340"/>
                  <a:gd name="connsiteX2677" fmla="*/ 1344323 w 2837633"/>
                  <a:gd name="connsiteY2677" fmla="*/ 483838 h 5667340"/>
                  <a:gd name="connsiteX2678" fmla="*/ 1364707 w 2837633"/>
                  <a:gd name="connsiteY2678" fmla="*/ 463931 h 5667340"/>
                  <a:gd name="connsiteX2679" fmla="*/ 1481198 w 2837633"/>
                  <a:gd name="connsiteY2679" fmla="*/ 359632 h 5667340"/>
                  <a:gd name="connsiteX2680" fmla="*/ 1521584 w 2837633"/>
                  <a:gd name="connsiteY2680" fmla="*/ 315246 h 5667340"/>
                  <a:gd name="connsiteX2681" fmla="*/ 1534728 w 2837633"/>
                  <a:gd name="connsiteY2681" fmla="*/ 286671 h 5667340"/>
                  <a:gd name="connsiteX2682" fmla="*/ 1509296 w 2837633"/>
                  <a:gd name="connsiteY2682" fmla="*/ 254857 h 5667340"/>
                  <a:gd name="connsiteX2683" fmla="*/ 1445669 w 2837633"/>
                  <a:gd name="connsiteY2683" fmla="*/ 301149 h 5667340"/>
                  <a:gd name="connsiteX2684" fmla="*/ 1347848 w 2837633"/>
                  <a:gd name="connsiteY2684" fmla="*/ 440023 h 5667340"/>
                  <a:gd name="connsiteX2685" fmla="*/ 1329655 w 2837633"/>
                  <a:gd name="connsiteY2685" fmla="*/ 471932 h 5667340"/>
                  <a:gd name="connsiteX2686" fmla="*/ 1359849 w 2837633"/>
                  <a:gd name="connsiteY2686" fmla="*/ 439071 h 5667340"/>
                  <a:gd name="connsiteX2687" fmla="*/ 1232595 w 2837633"/>
                  <a:gd name="connsiteY2687" fmla="*/ 2030603 h 5667340"/>
                  <a:gd name="connsiteX2688" fmla="*/ 1229261 w 2837633"/>
                  <a:gd name="connsiteY2688" fmla="*/ 2007648 h 5667340"/>
                  <a:gd name="connsiteX2689" fmla="*/ 1216117 w 2837633"/>
                  <a:gd name="connsiteY2689" fmla="*/ 1998885 h 5667340"/>
                  <a:gd name="connsiteX2690" fmla="*/ 1075433 w 2837633"/>
                  <a:gd name="connsiteY2690" fmla="*/ 2124043 h 5667340"/>
                  <a:gd name="connsiteX2691" fmla="*/ 924842 w 2837633"/>
                  <a:gd name="connsiteY2691" fmla="*/ 2283587 h 5667340"/>
                  <a:gd name="connsiteX2692" fmla="*/ 893410 w 2837633"/>
                  <a:gd name="connsiteY2692" fmla="*/ 2323401 h 5667340"/>
                  <a:gd name="connsiteX2693" fmla="*/ 891886 w 2837633"/>
                  <a:gd name="connsiteY2693" fmla="*/ 2349691 h 5667340"/>
                  <a:gd name="connsiteX2694" fmla="*/ 896648 w 2837633"/>
                  <a:gd name="connsiteY2694" fmla="*/ 2349691 h 5667340"/>
                  <a:gd name="connsiteX2695" fmla="*/ 1232595 w 2837633"/>
                  <a:gd name="connsiteY2695" fmla="*/ 2030603 h 5667340"/>
                  <a:gd name="connsiteX2696" fmla="*/ 1172302 w 2837633"/>
                  <a:gd name="connsiteY2696" fmla="*/ 828738 h 5667340"/>
                  <a:gd name="connsiteX2697" fmla="*/ 1119724 w 2837633"/>
                  <a:gd name="connsiteY2697" fmla="*/ 775970 h 5667340"/>
                  <a:gd name="connsiteX2698" fmla="*/ 1101626 w 2837633"/>
                  <a:gd name="connsiteY2698" fmla="*/ 771684 h 5667340"/>
                  <a:gd name="connsiteX2699" fmla="*/ 1099721 w 2837633"/>
                  <a:gd name="connsiteY2699" fmla="*/ 777018 h 5667340"/>
                  <a:gd name="connsiteX2700" fmla="*/ 1116009 w 2837633"/>
                  <a:gd name="connsiteY2700" fmla="*/ 800830 h 5667340"/>
                  <a:gd name="connsiteX2701" fmla="*/ 1109627 w 2837633"/>
                  <a:gd name="connsiteY2701" fmla="*/ 846074 h 5667340"/>
                  <a:gd name="connsiteX2702" fmla="*/ 1101626 w 2837633"/>
                  <a:gd name="connsiteY2702" fmla="*/ 873125 h 5667340"/>
                  <a:gd name="connsiteX2703" fmla="*/ 1138107 w 2837633"/>
                  <a:gd name="connsiteY2703" fmla="*/ 915035 h 5667340"/>
                  <a:gd name="connsiteX2704" fmla="*/ 1146870 w 2837633"/>
                  <a:gd name="connsiteY2704" fmla="*/ 913701 h 5667340"/>
                  <a:gd name="connsiteX2705" fmla="*/ 1250883 w 2837633"/>
                  <a:gd name="connsiteY2705" fmla="*/ 886460 h 5667340"/>
                  <a:gd name="connsiteX2706" fmla="*/ 1257360 w 2837633"/>
                  <a:gd name="connsiteY2706" fmla="*/ 884460 h 5667340"/>
                  <a:gd name="connsiteX2707" fmla="*/ 1234691 w 2837633"/>
                  <a:gd name="connsiteY2707" fmla="*/ 849122 h 5667340"/>
                  <a:gd name="connsiteX2708" fmla="*/ 1167825 w 2837633"/>
                  <a:gd name="connsiteY2708" fmla="*/ 798639 h 5667340"/>
                  <a:gd name="connsiteX2709" fmla="*/ 1159253 w 2837633"/>
                  <a:gd name="connsiteY2709" fmla="*/ 794829 h 5667340"/>
                  <a:gd name="connsiteX2710" fmla="*/ 1200496 w 2837633"/>
                  <a:gd name="connsiteY2710" fmla="*/ 862647 h 5667340"/>
                  <a:gd name="connsiteX2711" fmla="*/ 1197543 w 2837633"/>
                  <a:gd name="connsiteY2711" fmla="*/ 865600 h 5667340"/>
                  <a:gd name="connsiteX2712" fmla="*/ 1172302 w 2837633"/>
                  <a:gd name="connsiteY2712" fmla="*/ 828738 h 5667340"/>
                  <a:gd name="connsiteX2713" fmla="*/ 1093816 w 2837633"/>
                  <a:gd name="connsiteY2713" fmla="*/ 837501 h 5667340"/>
                  <a:gd name="connsiteX2714" fmla="*/ 1107246 w 2837633"/>
                  <a:gd name="connsiteY2714" fmla="*/ 829119 h 5667340"/>
                  <a:gd name="connsiteX2715" fmla="*/ 1108484 w 2837633"/>
                  <a:gd name="connsiteY2715" fmla="*/ 814927 h 5667340"/>
                  <a:gd name="connsiteX2716" fmla="*/ 1038380 w 2837633"/>
                  <a:gd name="connsiteY2716" fmla="*/ 745680 h 5667340"/>
                  <a:gd name="connsiteX2717" fmla="*/ 998471 w 2837633"/>
                  <a:gd name="connsiteY2717" fmla="*/ 741680 h 5667340"/>
                  <a:gd name="connsiteX2718" fmla="*/ 969419 w 2837633"/>
                  <a:gd name="connsiteY2718" fmla="*/ 803592 h 5667340"/>
                  <a:gd name="connsiteX2719" fmla="*/ 1031427 w 2837633"/>
                  <a:gd name="connsiteY2719" fmla="*/ 849027 h 5667340"/>
                  <a:gd name="connsiteX2720" fmla="*/ 1093816 w 2837633"/>
                  <a:gd name="connsiteY2720" fmla="*/ 837501 h 5667340"/>
                  <a:gd name="connsiteX2721" fmla="*/ 1812096 w 2837633"/>
                  <a:gd name="connsiteY2721" fmla="*/ 2942908 h 5667340"/>
                  <a:gd name="connsiteX2722" fmla="*/ 1778663 w 2837633"/>
                  <a:gd name="connsiteY2722" fmla="*/ 2946717 h 5667340"/>
                  <a:gd name="connsiteX2723" fmla="*/ 1672079 w 2837633"/>
                  <a:gd name="connsiteY2723" fmla="*/ 3007392 h 5667340"/>
                  <a:gd name="connsiteX2724" fmla="*/ 1673031 w 2837633"/>
                  <a:gd name="connsiteY2724" fmla="*/ 3013869 h 5667340"/>
                  <a:gd name="connsiteX2725" fmla="*/ 1696844 w 2837633"/>
                  <a:gd name="connsiteY2725" fmla="*/ 3023680 h 5667340"/>
                  <a:gd name="connsiteX2726" fmla="*/ 1696177 w 2837633"/>
                  <a:gd name="connsiteY2726" fmla="*/ 3026727 h 5667340"/>
                  <a:gd name="connsiteX2727" fmla="*/ 1676841 w 2837633"/>
                  <a:gd name="connsiteY2727" fmla="*/ 3021965 h 5667340"/>
                  <a:gd name="connsiteX2728" fmla="*/ 1653695 w 2837633"/>
                  <a:gd name="connsiteY2728" fmla="*/ 3027299 h 5667340"/>
                  <a:gd name="connsiteX2729" fmla="*/ 1600546 w 2837633"/>
                  <a:gd name="connsiteY2729" fmla="*/ 3103785 h 5667340"/>
                  <a:gd name="connsiteX2730" fmla="*/ 1597688 w 2837633"/>
                  <a:gd name="connsiteY2730" fmla="*/ 3117215 h 5667340"/>
                  <a:gd name="connsiteX2731" fmla="*/ 1629692 w 2837633"/>
                  <a:gd name="connsiteY2731" fmla="*/ 3084068 h 5667340"/>
                  <a:gd name="connsiteX2732" fmla="*/ 1797047 w 2837633"/>
                  <a:gd name="connsiteY2732" fmla="*/ 3000058 h 5667340"/>
                  <a:gd name="connsiteX2733" fmla="*/ 1883915 w 2837633"/>
                  <a:gd name="connsiteY2733" fmla="*/ 2955766 h 5667340"/>
                  <a:gd name="connsiteX2734" fmla="*/ 1900107 w 2837633"/>
                  <a:gd name="connsiteY2734" fmla="*/ 2939098 h 5667340"/>
                  <a:gd name="connsiteX2735" fmla="*/ 1812096 w 2837633"/>
                  <a:gd name="connsiteY2735" fmla="*/ 2942908 h 5667340"/>
                  <a:gd name="connsiteX2736" fmla="*/ 707768 w 2837633"/>
                  <a:gd name="connsiteY2736" fmla="*/ 977995 h 5667340"/>
                  <a:gd name="connsiteX2737" fmla="*/ 879408 w 2837633"/>
                  <a:gd name="connsiteY2737" fmla="*/ 914559 h 5667340"/>
                  <a:gd name="connsiteX2738" fmla="*/ 829402 w 2837633"/>
                  <a:gd name="connsiteY2738" fmla="*/ 883602 h 5667340"/>
                  <a:gd name="connsiteX2739" fmla="*/ 810638 w 2837633"/>
                  <a:gd name="connsiteY2739" fmla="*/ 884841 h 5667340"/>
                  <a:gd name="connsiteX2740" fmla="*/ 702338 w 2837633"/>
                  <a:gd name="connsiteY2740" fmla="*/ 936085 h 5667340"/>
                  <a:gd name="connsiteX2741" fmla="*/ 638426 w 2837633"/>
                  <a:gd name="connsiteY2741" fmla="*/ 974852 h 5667340"/>
                  <a:gd name="connsiteX2742" fmla="*/ 626996 w 2837633"/>
                  <a:gd name="connsiteY2742" fmla="*/ 989711 h 5667340"/>
                  <a:gd name="connsiteX2743" fmla="*/ 717197 w 2837633"/>
                  <a:gd name="connsiteY2743" fmla="*/ 962374 h 5667340"/>
                  <a:gd name="connsiteX2744" fmla="*/ 802160 w 2837633"/>
                  <a:gd name="connsiteY2744" fmla="*/ 926274 h 5667340"/>
                  <a:gd name="connsiteX2745" fmla="*/ 707768 w 2837633"/>
                  <a:gd name="connsiteY2745" fmla="*/ 977995 h 5667340"/>
                  <a:gd name="connsiteX2746" fmla="*/ 1882105 w 2837633"/>
                  <a:gd name="connsiteY2746" fmla="*/ 2895854 h 5667340"/>
                  <a:gd name="connsiteX2747" fmla="*/ 1883629 w 2837633"/>
                  <a:gd name="connsiteY2747" fmla="*/ 2900521 h 5667340"/>
                  <a:gd name="connsiteX2748" fmla="*/ 1817525 w 2837633"/>
                  <a:gd name="connsiteY2748" fmla="*/ 2933383 h 5667340"/>
                  <a:gd name="connsiteX2749" fmla="*/ 1913823 w 2837633"/>
                  <a:gd name="connsiteY2749" fmla="*/ 2921191 h 5667340"/>
                  <a:gd name="connsiteX2750" fmla="*/ 1970687 w 2837633"/>
                  <a:gd name="connsiteY2750" fmla="*/ 2802318 h 5667340"/>
                  <a:gd name="connsiteX2751" fmla="*/ 1954114 w 2837633"/>
                  <a:gd name="connsiteY2751" fmla="*/ 2814034 h 5667340"/>
                  <a:gd name="connsiteX2752" fmla="*/ 1807715 w 2837633"/>
                  <a:gd name="connsiteY2752" fmla="*/ 2894044 h 5667340"/>
                  <a:gd name="connsiteX2753" fmla="*/ 1730181 w 2837633"/>
                  <a:gd name="connsiteY2753" fmla="*/ 2955195 h 5667340"/>
                  <a:gd name="connsiteX2754" fmla="*/ 1882105 w 2837633"/>
                  <a:gd name="connsiteY2754" fmla="*/ 2895854 h 5667340"/>
                  <a:gd name="connsiteX2755" fmla="*/ 1182017 w 2837633"/>
                  <a:gd name="connsiteY2755" fmla="*/ 3460686 h 5667340"/>
                  <a:gd name="connsiteX2756" fmla="*/ 1219070 w 2837633"/>
                  <a:gd name="connsiteY2756" fmla="*/ 3443446 h 5667340"/>
                  <a:gd name="connsiteX2757" fmla="*/ 1226499 w 2837633"/>
                  <a:gd name="connsiteY2757" fmla="*/ 3433159 h 5667340"/>
                  <a:gd name="connsiteX2758" fmla="*/ 1289840 w 2837633"/>
                  <a:gd name="connsiteY2758" fmla="*/ 3335433 h 5667340"/>
                  <a:gd name="connsiteX2759" fmla="*/ 1299080 w 2837633"/>
                  <a:gd name="connsiteY2759" fmla="*/ 3318859 h 5667340"/>
                  <a:gd name="connsiteX2760" fmla="*/ 1323940 w 2837633"/>
                  <a:gd name="connsiteY2760" fmla="*/ 3235992 h 5667340"/>
                  <a:gd name="connsiteX2761" fmla="*/ 1182017 w 2837633"/>
                  <a:gd name="connsiteY2761" fmla="*/ 3460686 h 5667340"/>
                  <a:gd name="connsiteX2762" fmla="*/ 486121 w 2837633"/>
                  <a:gd name="connsiteY2762" fmla="*/ 862362 h 5667340"/>
                  <a:gd name="connsiteX2763" fmla="*/ 538413 w 2837633"/>
                  <a:gd name="connsiteY2763" fmla="*/ 890937 h 5667340"/>
                  <a:gd name="connsiteX2764" fmla="*/ 645474 w 2837633"/>
                  <a:gd name="connsiteY2764" fmla="*/ 911415 h 5667340"/>
                  <a:gd name="connsiteX2765" fmla="*/ 750344 w 2837633"/>
                  <a:gd name="connsiteY2765" fmla="*/ 900557 h 5667340"/>
                  <a:gd name="connsiteX2766" fmla="*/ 763394 w 2837633"/>
                  <a:gd name="connsiteY2766" fmla="*/ 894175 h 5667340"/>
                  <a:gd name="connsiteX2767" fmla="*/ 695290 w 2837633"/>
                  <a:gd name="connsiteY2767" fmla="*/ 888555 h 5667340"/>
                  <a:gd name="connsiteX2768" fmla="*/ 633092 w 2837633"/>
                  <a:gd name="connsiteY2768" fmla="*/ 880364 h 5667340"/>
                  <a:gd name="connsiteX2769" fmla="*/ 550319 w 2837633"/>
                  <a:gd name="connsiteY2769" fmla="*/ 848836 h 5667340"/>
                  <a:gd name="connsiteX2770" fmla="*/ 453164 w 2837633"/>
                  <a:gd name="connsiteY2770" fmla="*/ 820547 h 5667340"/>
                  <a:gd name="connsiteX2771" fmla="*/ 450783 w 2837633"/>
                  <a:gd name="connsiteY2771" fmla="*/ 825119 h 5667340"/>
                  <a:gd name="connsiteX2772" fmla="*/ 486121 w 2837633"/>
                  <a:gd name="connsiteY2772" fmla="*/ 862362 h 5667340"/>
                  <a:gd name="connsiteX2773" fmla="*/ 1387948 w 2837633"/>
                  <a:gd name="connsiteY2773" fmla="*/ 922274 h 5667340"/>
                  <a:gd name="connsiteX2774" fmla="*/ 1386424 w 2837633"/>
                  <a:gd name="connsiteY2774" fmla="*/ 925798 h 5667340"/>
                  <a:gd name="connsiteX2775" fmla="*/ 1249359 w 2837633"/>
                  <a:gd name="connsiteY2775" fmla="*/ 831310 h 5667340"/>
                  <a:gd name="connsiteX2776" fmla="*/ 1273267 w 2837633"/>
                  <a:gd name="connsiteY2776" fmla="*/ 887412 h 5667340"/>
                  <a:gd name="connsiteX2777" fmla="*/ 1275077 w 2837633"/>
                  <a:gd name="connsiteY2777" fmla="*/ 889603 h 5667340"/>
                  <a:gd name="connsiteX2778" fmla="*/ 1393282 w 2837633"/>
                  <a:gd name="connsiteY2778" fmla="*/ 940181 h 5667340"/>
                  <a:gd name="connsiteX2779" fmla="*/ 1411094 w 2837633"/>
                  <a:gd name="connsiteY2779" fmla="*/ 898747 h 5667340"/>
                  <a:gd name="connsiteX2780" fmla="*/ 1369946 w 2837633"/>
                  <a:gd name="connsiteY2780" fmla="*/ 855885 h 5667340"/>
                  <a:gd name="connsiteX2781" fmla="*/ 1270124 w 2837633"/>
                  <a:gd name="connsiteY2781" fmla="*/ 835215 h 5667340"/>
                  <a:gd name="connsiteX2782" fmla="*/ 1387948 w 2837633"/>
                  <a:gd name="connsiteY2782" fmla="*/ 922274 h 5667340"/>
                  <a:gd name="connsiteX2783" fmla="*/ 228374 w 2837633"/>
                  <a:gd name="connsiteY2783" fmla="*/ 690626 h 5667340"/>
                  <a:gd name="connsiteX2784" fmla="*/ 294383 w 2837633"/>
                  <a:gd name="connsiteY2784" fmla="*/ 708628 h 5667340"/>
                  <a:gd name="connsiteX2785" fmla="*/ 367535 w 2837633"/>
                  <a:gd name="connsiteY2785" fmla="*/ 717486 h 5667340"/>
                  <a:gd name="connsiteX2786" fmla="*/ 511553 w 2837633"/>
                  <a:gd name="connsiteY2786" fmla="*/ 758539 h 5667340"/>
                  <a:gd name="connsiteX2787" fmla="*/ 565655 w 2837633"/>
                  <a:gd name="connsiteY2787" fmla="*/ 773112 h 5667340"/>
                  <a:gd name="connsiteX2788" fmla="*/ 605374 w 2837633"/>
                  <a:gd name="connsiteY2788" fmla="*/ 773493 h 5667340"/>
                  <a:gd name="connsiteX2789" fmla="*/ 583085 w 2837633"/>
                  <a:gd name="connsiteY2789" fmla="*/ 743490 h 5667340"/>
                  <a:gd name="connsiteX2790" fmla="*/ 507552 w 2837633"/>
                  <a:gd name="connsiteY2790" fmla="*/ 728345 h 5667340"/>
                  <a:gd name="connsiteX2791" fmla="*/ 416207 w 2837633"/>
                  <a:gd name="connsiteY2791" fmla="*/ 697198 h 5667340"/>
                  <a:gd name="connsiteX2792" fmla="*/ 408683 w 2837633"/>
                  <a:gd name="connsiteY2792" fmla="*/ 696055 h 5667340"/>
                  <a:gd name="connsiteX2793" fmla="*/ 278952 w 2837633"/>
                  <a:gd name="connsiteY2793" fmla="*/ 684720 h 5667340"/>
                  <a:gd name="connsiteX2794" fmla="*/ 196466 w 2837633"/>
                  <a:gd name="connsiteY2794" fmla="*/ 675481 h 5667340"/>
                  <a:gd name="connsiteX2795" fmla="*/ 187131 w 2837633"/>
                  <a:gd name="connsiteY2795" fmla="*/ 677672 h 5667340"/>
                  <a:gd name="connsiteX2796" fmla="*/ 187131 w 2837633"/>
                  <a:gd name="connsiteY2796" fmla="*/ 682530 h 5667340"/>
                  <a:gd name="connsiteX2797" fmla="*/ 228374 w 2837633"/>
                  <a:gd name="connsiteY2797" fmla="*/ 690626 h 5667340"/>
                  <a:gd name="connsiteX2798" fmla="*/ 443163 w 2837633"/>
                  <a:gd name="connsiteY2798" fmla="*/ 737394 h 5667340"/>
                  <a:gd name="connsiteX2799" fmla="*/ 422113 w 2837633"/>
                  <a:gd name="connsiteY2799" fmla="*/ 731679 h 5667340"/>
                  <a:gd name="connsiteX2800" fmla="*/ 361058 w 2837633"/>
                  <a:gd name="connsiteY2800" fmla="*/ 734631 h 5667340"/>
                  <a:gd name="connsiteX2801" fmla="*/ 352771 w 2837633"/>
                  <a:gd name="connsiteY2801" fmla="*/ 743394 h 5667340"/>
                  <a:gd name="connsiteX2802" fmla="*/ 363725 w 2837633"/>
                  <a:gd name="connsiteY2802" fmla="*/ 749014 h 5667340"/>
                  <a:gd name="connsiteX2803" fmla="*/ 432209 w 2837633"/>
                  <a:gd name="connsiteY2803" fmla="*/ 751586 h 5667340"/>
                  <a:gd name="connsiteX2804" fmla="*/ 448783 w 2837633"/>
                  <a:gd name="connsiteY2804" fmla="*/ 762825 h 5667340"/>
                  <a:gd name="connsiteX2805" fmla="*/ 363820 w 2837633"/>
                  <a:gd name="connsiteY2805" fmla="*/ 755491 h 5667340"/>
                  <a:gd name="connsiteX2806" fmla="*/ 566702 w 2837633"/>
                  <a:gd name="connsiteY2806" fmla="*/ 813879 h 5667340"/>
                  <a:gd name="connsiteX2807" fmla="*/ 443163 w 2837633"/>
                  <a:gd name="connsiteY2807" fmla="*/ 737394 h 5667340"/>
                  <a:gd name="connsiteX2808" fmla="*/ 965895 w 2837633"/>
                  <a:gd name="connsiteY2808" fmla="*/ 3892836 h 5667340"/>
                  <a:gd name="connsiteX2809" fmla="*/ 965133 w 2837633"/>
                  <a:gd name="connsiteY2809" fmla="*/ 3902742 h 5667340"/>
                  <a:gd name="connsiteX2810" fmla="*/ 972467 w 2837633"/>
                  <a:gd name="connsiteY2810" fmla="*/ 4001707 h 5667340"/>
                  <a:gd name="connsiteX2811" fmla="*/ 983421 w 2837633"/>
                  <a:gd name="connsiteY2811" fmla="*/ 3990276 h 5667340"/>
                  <a:gd name="connsiteX2812" fmla="*/ 1051334 w 2837633"/>
                  <a:gd name="connsiteY2812" fmla="*/ 3850259 h 5667340"/>
                  <a:gd name="connsiteX2813" fmla="*/ 1051620 w 2837633"/>
                  <a:gd name="connsiteY2813" fmla="*/ 3819303 h 5667340"/>
                  <a:gd name="connsiteX2814" fmla="*/ 965895 w 2837633"/>
                  <a:gd name="connsiteY2814" fmla="*/ 3892836 h 5667340"/>
                  <a:gd name="connsiteX2815" fmla="*/ 1555683 w 2837633"/>
                  <a:gd name="connsiteY2815" fmla="*/ 2573814 h 5667340"/>
                  <a:gd name="connsiteX2816" fmla="*/ 1561303 w 2837633"/>
                  <a:gd name="connsiteY2816" fmla="*/ 2590864 h 5667340"/>
                  <a:gd name="connsiteX2817" fmla="*/ 1617119 w 2837633"/>
                  <a:gd name="connsiteY2817" fmla="*/ 2751646 h 5667340"/>
                  <a:gd name="connsiteX2818" fmla="*/ 1621977 w 2837633"/>
                  <a:gd name="connsiteY2818" fmla="*/ 2791746 h 5667340"/>
                  <a:gd name="connsiteX2819" fmla="*/ 1561779 w 2837633"/>
                  <a:gd name="connsiteY2819" fmla="*/ 2514949 h 5667340"/>
                  <a:gd name="connsiteX2820" fmla="*/ 1555683 w 2837633"/>
                  <a:gd name="connsiteY2820" fmla="*/ 2573814 h 5667340"/>
                  <a:gd name="connsiteX2821" fmla="*/ 814448 w 2837633"/>
                  <a:gd name="connsiteY2821" fmla="*/ 706628 h 5667340"/>
                  <a:gd name="connsiteX2822" fmla="*/ 700814 w 2837633"/>
                  <a:gd name="connsiteY2822" fmla="*/ 712248 h 5667340"/>
                  <a:gd name="connsiteX2823" fmla="*/ 680240 w 2837633"/>
                  <a:gd name="connsiteY2823" fmla="*/ 715867 h 5667340"/>
                  <a:gd name="connsiteX2824" fmla="*/ 702910 w 2837633"/>
                  <a:gd name="connsiteY2824" fmla="*/ 754920 h 5667340"/>
                  <a:gd name="connsiteX2825" fmla="*/ 714340 w 2837633"/>
                  <a:gd name="connsiteY2825" fmla="*/ 759682 h 5667340"/>
                  <a:gd name="connsiteX2826" fmla="*/ 762632 w 2837633"/>
                  <a:gd name="connsiteY2826" fmla="*/ 754443 h 5667340"/>
                  <a:gd name="connsiteX2827" fmla="*/ 862835 w 2837633"/>
                  <a:gd name="connsiteY2827" fmla="*/ 728345 h 5667340"/>
                  <a:gd name="connsiteX2828" fmla="*/ 814448 w 2837633"/>
                  <a:gd name="connsiteY2828" fmla="*/ 706628 h 5667340"/>
                  <a:gd name="connsiteX2829" fmla="*/ 1006948 w 2837633"/>
                  <a:gd name="connsiteY2829" fmla="*/ 3259042 h 5667340"/>
                  <a:gd name="connsiteX2830" fmla="*/ 967514 w 2837633"/>
                  <a:gd name="connsiteY2830" fmla="*/ 3074829 h 5667340"/>
                  <a:gd name="connsiteX2831" fmla="*/ 951893 w 2837633"/>
                  <a:gd name="connsiteY2831" fmla="*/ 3033205 h 5667340"/>
                  <a:gd name="connsiteX2832" fmla="*/ 901220 w 2837633"/>
                  <a:gd name="connsiteY2832" fmla="*/ 2942336 h 5667340"/>
                  <a:gd name="connsiteX2833" fmla="*/ 993994 w 2837633"/>
                  <a:gd name="connsiteY2833" fmla="*/ 3296761 h 5667340"/>
                  <a:gd name="connsiteX2834" fmla="*/ 1006948 w 2837633"/>
                  <a:gd name="connsiteY2834" fmla="*/ 3259042 h 5667340"/>
                  <a:gd name="connsiteX2835" fmla="*/ 1010186 w 2837633"/>
                  <a:gd name="connsiteY2835" fmla="*/ 139414 h 5667340"/>
                  <a:gd name="connsiteX2836" fmla="*/ 1000947 w 2837633"/>
                  <a:gd name="connsiteY2836" fmla="*/ 213804 h 5667340"/>
                  <a:gd name="connsiteX2837" fmla="*/ 999518 w 2837633"/>
                  <a:gd name="connsiteY2837" fmla="*/ 260191 h 5667340"/>
                  <a:gd name="connsiteX2838" fmla="*/ 1002947 w 2837633"/>
                  <a:gd name="connsiteY2838" fmla="*/ 275241 h 5667340"/>
                  <a:gd name="connsiteX2839" fmla="*/ 1018949 w 2837633"/>
                  <a:gd name="connsiteY2839" fmla="*/ 315055 h 5667340"/>
                  <a:gd name="connsiteX2840" fmla="*/ 1024283 w 2837633"/>
                  <a:gd name="connsiteY2840" fmla="*/ 409448 h 5667340"/>
                  <a:gd name="connsiteX2841" fmla="*/ 1036285 w 2837633"/>
                  <a:gd name="connsiteY2841" fmla="*/ 388779 h 5667340"/>
                  <a:gd name="connsiteX2842" fmla="*/ 1026950 w 2837633"/>
                  <a:gd name="connsiteY2842" fmla="*/ 206756 h 5667340"/>
                  <a:gd name="connsiteX2843" fmla="*/ 1054287 w 2837633"/>
                  <a:gd name="connsiteY2843" fmla="*/ 101600 h 5667340"/>
                  <a:gd name="connsiteX2844" fmla="*/ 1058002 w 2837633"/>
                  <a:gd name="connsiteY2844" fmla="*/ 89313 h 5667340"/>
                  <a:gd name="connsiteX2845" fmla="*/ 1054573 w 2837633"/>
                  <a:gd name="connsiteY2845" fmla="*/ 86741 h 5667340"/>
                  <a:gd name="connsiteX2846" fmla="*/ 1010186 w 2837633"/>
                  <a:gd name="connsiteY2846" fmla="*/ 139414 h 5667340"/>
                  <a:gd name="connsiteX2847" fmla="*/ 1409474 w 2837633"/>
                  <a:gd name="connsiteY2847" fmla="*/ 637857 h 5667340"/>
                  <a:gd name="connsiteX2848" fmla="*/ 1432525 w 2837633"/>
                  <a:gd name="connsiteY2848" fmla="*/ 635095 h 5667340"/>
                  <a:gd name="connsiteX2849" fmla="*/ 1559303 w 2837633"/>
                  <a:gd name="connsiteY2849" fmla="*/ 604901 h 5667340"/>
                  <a:gd name="connsiteX2850" fmla="*/ 1618262 w 2837633"/>
                  <a:gd name="connsiteY2850" fmla="*/ 547275 h 5667340"/>
                  <a:gd name="connsiteX2851" fmla="*/ 1409474 w 2837633"/>
                  <a:gd name="connsiteY2851" fmla="*/ 637857 h 5667340"/>
                  <a:gd name="connsiteX2852" fmla="*/ 913127 w 2837633"/>
                  <a:gd name="connsiteY2852" fmla="*/ 760635 h 5667340"/>
                  <a:gd name="connsiteX2853" fmla="*/ 817019 w 2837633"/>
                  <a:gd name="connsiteY2853" fmla="*/ 785400 h 5667340"/>
                  <a:gd name="connsiteX2854" fmla="*/ 797303 w 2837633"/>
                  <a:gd name="connsiteY2854" fmla="*/ 789400 h 5667340"/>
                  <a:gd name="connsiteX2855" fmla="*/ 863120 w 2837633"/>
                  <a:gd name="connsiteY2855" fmla="*/ 753872 h 5667340"/>
                  <a:gd name="connsiteX2856" fmla="*/ 717769 w 2837633"/>
                  <a:gd name="connsiteY2856" fmla="*/ 778732 h 5667340"/>
                  <a:gd name="connsiteX2857" fmla="*/ 737390 w 2837633"/>
                  <a:gd name="connsiteY2857" fmla="*/ 800735 h 5667340"/>
                  <a:gd name="connsiteX2858" fmla="*/ 766156 w 2837633"/>
                  <a:gd name="connsiteY2858" fmla="*/ 789495 h 5667340"/>
                  <a:gd name="connsiteX2859" fmla="*/ 830164 w 2837633"/>
                  <a:gd name="connsiteY2859" fmla="*/ 810165 h 5667340"/>
                  <a:gd name="connsiteX2860" fmla="*/ 846452 w 2837633"/>
                  <a:gd name="connsiteY2860" fmla="*/ 810450 h 5667340"/>
                  <a:gd name="connsiteX2861" fmla="*/ 936177 w 2837633"/>
                  <a:gd name="connsiteY2861" fmla="*/ 779589 h 5667340"/>
                  <a:gd name="connsiteX2862" fmla="*/ 949893 w 2837633"/>
                  <a:gd name="connsiteY2862" fmla="*/ 771588 h 5667340"/>
                  <a:gd name="connsiteX2863" fmla="*/ 913127 w 2837633"/>
                  <a:gd name="connsiteY2863" fmla="*/ 760635 h 5667340"/>
                  <a:gd name="connsiteX2864" fmla="*/ 1128106 w 2837633"/>
                  <a:gd name="connsiteY2864" fmla="*/ 5085556 h 5667340"/>
                  <a:gd name="connsiteX2865" fmla="*/ 1159062 w 2837633"/>
                  <a:gd name="connsiteY2865" fmla="*/ 5128133 h 5667340"/>
                  <a:gd name="connsiteX2866" fmla="*/ 1189923 w 2837633"/>
                  <a:gd name="connsiteY2866" fmla="*/ 5136325 h 5667340"/>
                  <a:gd name="connsiteX2867" fmla="*/ 1210688 w 2837633"/>
                  <a:gd name="connsiteY2867" fmla="*/ 5128800 h 5667340"/>
                  <a:gd name="connsiteX2868" fmla="*/ 1252312 w 2837633"/>
                  <a:gd name="connsiteY2868" fmla="*/ 5097272 h 5667340"/>
                  <a:gd name="connsiteX2869" fmla="*/ 1203353 w 2837633"/>
                  <a:gd name="connsiteY2869" fmla="*/ 5082890 h 5667340"/>
                  <a:gd name="connsiteX2870" fmla="*/ 1134583 w 2837633"/>
                  <a:gd name="connsiteY2870" fmla="*/ 5057267 h 5667340"/>
                  <a:gd name="connsiteX2871" fmla="*/ 1110770 w 2837633"/>
                  <a:gd name="connsiteY2871" fmla="*/ 5041170 h 5667340"/>
                  <a:gd name="connsiteX2872" fmla="*/ 1106579 w 2837633"/>
                  <a:gd name="connsiteY2872" fmla="*/ 5047266 h 5667340"/>
                  <a:gd name="connsiteX2873" fmla="*/ 1128106 w 2837633"/>
                  <a:gd name="connsiteY2873" fmla="*/ 5085556 h 5667340"/>
                  <a:gd name="connsiteX2874" fmla="*/ 1060574 w 2837633"/>
                  <a:gd name="connsiteY2874" fmla="*/ 334200 h 5667340"/>
                  <a:gd name="connsiteX2875" fmla="*/ 1062098 w 2837633"/>
                  <a:gd name="connsiteY2875" fmla="*/ 206661 h 5667340"/>
                  <a:gd name="connsiteX2876" fmla="*/ 1046000 w 2837633"/>
                  <a:gd name="connsiteY2876" fmla="*/ 149130 h 5667340"/>
                  <a:gd name="connsiteX2877" fmla="*/ 1041047 w 2837633"/>
                  <a:gd name="connsiteY2877" fmla="*/ 149225 h 5667340"/>
                  <a:gd name="connsiteX2878" fmla="*/ 1035142 w 2837633"/>
                  <a:gd name="connsiteY2878" fmla="*/ 237045 h 5667340"/>
                  <a:gd name="connsiteX2879" fmla="*/ 1046953 w 2837633"/>
                  <a:gd name="connsiteY2879" fmla="*/ 393351 h 5667340"/>
                  <a:gd name="connsiteX2880" fmla="*/ 1059907 w 2837633"/>
                  <a:gd name="connsiteY2880" fmla="*/ 406590 h 5667340"/>
                  <a:gd name="connsiteX2881" fmla="*/ 1060574 w 2837633"/>
                  <a:gd name="connsiteY2881" fmla="*/ 334200 h 5667340"/>
                  <a:gd name="connsiteX2882" fmla="*/ 2436365 w 2837633"/>
                  <a:gd name="connsiteY2882" fmla="*/ 2604865 h 5667340"/>
                  <a:gd name="connsiteX2883" fmla="*/ 2460844 w 2837633"/>
                  <a:gd name="connsiteY2883" fmla="*/ 2661349 h 5667340"/>
                  <a:gd name="connsiteX2884" fmla="*/ 2511422 w 2837633"/>
                  <a:gd name="connsiteY2884" fmla="*/ 2739834 h 5667340"/>
                  <a:gd name="connsiteX2885" fmla="*/ 2518470 w 2837633"/>
                  <a:gd name="connsiteY2885" fmla="*/ 2746597 h 5667340"/>
                  <a:gd name="connsiteX2886" fmla="*/ 2528852 w 2837633"/>
                  <a:gd name="connsiteY2886" fmla="*/ 2747359 h 5667340"/>
                  <a:gd name="connsiteX2887" fmla="*/ 2530091 w 2837633"/>
                  <a:gd name="connsiteY2887" fmla="*/ 2734786 h 5667340"/>
                  <a:gd name="connsiteX2888" fmla="*/ 2489228 w 2837633"/>
                  <a:gd name="connsiteY2888" fmla="*/ 2622486 h 5667340"/>
                  <a:gd name="connsiteX2889" fmla="*/ 2481894 w 2837633"/>
                  <a:gd name="connsiteY2889" fmla="*/ 2607532 h 5667340"/>
                  <a:gd name="connsiteX2890" fmla="*/ 2436365 w 2837633"/>
                  <a:gd name="connsiteY2890" fmla="*/ 2604865 h 5667340"/>
                  <a:gd name="connsiteX2891" fmla="*/ 773204 w 2837633"/>
                  <a:gd name="connsiteY2891" fmla="*/ 3459448 h 5667340"/>
                  <a:gd name="connsiteX2892" fmla="*/ 789492 w 2837633"/>
                  <a:gd name="connsiteY2892" fmla="*/ 3477069 h 5667340"/>
                  <a:gd name="connsiteX2893" fmla="*/ 846642 w 2837633"/>
                  <a:gd name="connsiteY2893" fmla="*/ 3513550 h 5667340"/>
                  <a:gd name="connsiteX2894" fmla="*/ 953608 w 2837633"/>
                  <a:gd name="connsiteY2894" fmla="*/ 3571843 h 5667340"/>
                  <a:gd name="connsiteX2895" fmla="*/ 960561 w 2837633"/>
                  <a:gd name="connsiteY2895" fmla="*/ 3575653 h 5667340"/>
                  <a:gd name="connsiteX2896" fmla="*/ 773204 w 2837633"/>
                  <a:gd name="connsiteY2896" fmla="*/ 3459448 h 5667340"/>
                  <a:gd name="connsiteX2897" fmla="*/ 1114104 w 2837633"/>
                  <a:gd name="connsiteY2897" fmla="*/ 227997 h 5667340"/>
                  <a:gd name="connsiteX2898" fmla="*/ 1096102 w 2837633"/>
                  <a:gd name="connsiteY2898" fmla="*/ 205803 h 5667340"/>
                  <a:gd name="connsiteX2899" fmla="*/ 1076766 w 2837633"/>
                  <a:gd name="connsiteY2899" fmla="*/ 217519 h 5667340"/>
                  <a:gd name="connsiteX2900" fmla="*/ 1075909 w 2837633"/>
                  <a:gd name="connsiteY2900" fmla="*/ 251142 h 5667340"/>
                  <a:gd name="connsiteX2901" fmla="*/ 1086386 w 2837633"/>
                  <a:gd name="connsiteY2901" fmla="*/ 276860 h 5667340"/>
                  <a:gd name="connsiteX2902" fmla="*/ 1092863 w 2837633"/>
                  <a:gd name="connsiteY2902" fmla="*/ 294576 h 5667340"/>
                  <a:gd name="connsiteX2903" fmla="*/ 1087053 w 2837633"/>
                  <a:gd name="connsiteY2903" fmla="*/ 359442 h 5667340"/>
                  <a:gd name="connsiteX2904" fmla="*/ 1082386 w 2837633"/>
                  <a:gd name="connsiteY2904" fmla="*/ 400494 h 5667340"/>
                  <a:gd name="connsiteX2905" fmla="*/ 1088672 w 2837633"/>
                  <a:gd name="connsiteY2905" fmla="*/ 409829 h 5667340"/>
                  <a:gd name="connsiteX2906" fmla="*/ 1093149 w 2837633"/>
                  <a:gd name="connsiteY2906" fmla="*/ 400304 h 5667340"/>
                  <a:gd name="connsiteX2907" fmla="*/ 1103722 w 2837633"/>
                  <a:gd name="connsiteY2907" fmla="*/ 331438 h 5667340"/>
                  <a:gd name="connsiteX2908" fmla="*/ 1128677 w 2837633"/>
                  <a:gd name="connsiteY2908" fmla="*/ 321246 h 5667340"/>
                  <a:gd name="connsiteX2909" fmla="*/ 1114104 w 2837633"/>
                  <a:gd name="connsiteY2909" fmla="*/ 227997 h 5667340"/>
                  <a:gd name="connsiteX2910" fmla="*/ 582609 w 2837633"/>
                  <a:gd name="connsiteY2910" fmla="*/ 714534 h 5667340"/>
                  <a:gd name="connsiteX2911" fmla="*/ 455069 w 2837633"/>
                  <a:gd name="connsiteY2911" fmla="*/ 683482 h 5667340"/>
                  <a:gd name="connsiteX2912" fmla="*/ 314099 w 2837633"/>
                  <a:gd name="connsiteY2912" fmla="*/ 608330 h 5667340"/>
                  <a:gd name="connsiteX2913" fmla="*/ 242567 w 2837633"/>
                  <a:gd name="connsiteY2913" fmla="*/ 597471 h 5667340"/>
                  <a:gd name="connsiteX2914" fmla="*/ 594896 w 2837633"/>
                  <a:gd name="connsiteY2914" fmla="*/ 727297 h 5667340"/>
                  <a:gd name="connsiteX2915" fmla="*/ 582609 w 2837633"/>
                  <a:gd name="connsiteY2915" fmla="*/ 714534 h 5667340"/>
                  <a:gd name="connsiteX2916" fmla="*/ 1145441 w 2837633"/>
                  <a:gd name="connsiteY2916" fmla="*/ 4906772 h 5667340"/>
                  <a:gd name="connsiteX2917" fmla="*/ 1144775 w 2837633"/>
                  <a:gd name="connsiteY2917" fmla="*/ 4861624 h 5667340"/>
                  <a:gd name="connsiteX2918" fmla="*/ 1117152 w 2837633"/>
                  <a:gd name="connsiteY2918" fmla="*/ 4772755 h 5667340"/>
                  <a:gd name="connsiteX2919" fmla="*/ 1130678 w 2837633"/>
                  <a:gd name="connsiteY2919" fmla="*/ 4974686 h 5667340"/>
                  <a:gd name="connsiteX2920" fmla="*/ 1145441 w 2837633"/>
                  <a:gd name="connsiteY2920" fmla="*/ 4906772 h 5667340"/>
                  <a:gd name="connsiteX2921" fmla="*/ 656999 w 2837633"/>
                  <a:gd name="connsiteY2921" fmla="*/ 702056 h 5667340"/>
                  <a:gd name="connsiteX2922" fmla="*/ 629567 w 2837633"/>
                  <a:gd name="connsiteY2922" fmla="*/ 671671 h 5667340"/>
                  <a:gd name="connsiteX2923" fmla="*/ 618804 w 2837633"/>
                  <a:gd name="connsiteY2923" fmla="*/ 670814 h 5667340"/>
                  <a:gd name="connsiteX2924" fmla="*/ 618614 w 2837633"/>
                  <a:gd name="connsiteY2924" fmla="*/ 684054 h 5667340"/>
                  <a:gd name="connsiteX2925" fmla="*/ 683574 w 2837633"/>
                  <a:gd name="connsiteY2925" fmla="*/ 798639 h 5667340"/>
                  <a:gd name="connsiteX2926" fmla="*/ 724436 w 2837633"/>
                  <a:gd name="connsiteY2926" fmla="*/ 818166 h 5667340"/>
                  <a:gd name="connsiteX2927" fmla="*/ 656999 w 2837633"/>
                  <a:gd name="connsiteY2927" fmla="*/ 702056 h 5667340"/>
                  <a:gd name="connsiteX2928" fmla="*/ 1830289 w 2837633"/>
                  <a:gd name="connsiteY2928" fmla="*/ 384111 h 5667340"/>
                  <a:gd name="connsiteX2929" fmla="*/ 1810382 w 2837633"/>
                  <a:gd name="connsiteY2929" fmla="*/ 387350 h 5667340"/>
                  <a:gd name="connsiteX2930" fmla="*/ 1748660 w 2837633"/>
                  <a:gd name="connsiteY2930" fmla="*/ 428022 h 5667340"/>
                  <a:gd name="connsiteX2931" fmla="*/ 1687509 w 2837633"/>
                  <a:gd name="connsiteY2931" fmla="*/ 479838 h 5667340"/>
                  <a:gd name="connsiteX2932" fmla="*/ 1627311 w 2837633"/>
                  <a:gd name="connsiteY2932" fmla="*/ 565944 h 5667340"/>
                  <a:gd name="connsiteX2933" fmla="*/ 1830289 w 2837633"/>
                  <a:gd name="connsiteY2933" fmla="*/ 384111 h 5667340"/>
                  <a:gd name="connsiteX2934" fmla="*/ 1472720 w 2837633"/>
                  <a:gd name="connsiteY2934" fmla="*/ 2535523 h 5667340"/>
                  <a:gd name="connsiteX2935" fmla="*/ 1495866 w 2837633"/>
                  <a:gd name="connsiteY2935" fmla="*/ 2551335 h 5667340"/>
                  <a:gd name="connsiteX2936" fmla="*/ 1531966 w 2837633"/>
                  <a:gd name="connsiteY2936" fmla="*/ 2581053 h 5667340"/>
                  <a:gd name="connsiteX2937" fmla="*/ 1540634 w 2837633"/>
                  <a:gd name="connsiteY2937" fmla="*/ 2665635 h 5667340"/>
                  <a:gd name="connsiteX2938" fmla="*/ 1537395 w 2837633"/>
                  <a:gd name="connsiteY2938" fmla="*/ 2674112 h 5667340"/>
                  <a:gd name="connsiteX2939" fmla="*/ 1596260 w 2837633"/>
                  <a:gd name="connsiteY2939" fmla="*/ 2720594 h 5667340"/>
                  <a:gd name="connsiteX2940" fmla="*/ 1507772 w 2837633"/>
                  <a:gd name="connsiteY2940" fmla="*/ 2520664 h 5667340"/>
                  <a:gd name="connsiteX2941" fmla="*/ 1472720 w 2837633"/>
                  <a:gd name="connsiteY2941" fmla="*/ 2535523 h 5667340"/>
                  <a:gd name="connsiteX2942" fmla="*/ 1022569 w 2837633"/>
                  <a:gd name="connsiteY2942" fmla="*/ 3264852 h 5667340"/>
                  <a:gd name="connsiteX2943" fmla="*/ 1066955 w 2837633"/>
                  <a:gd name="connsiteY2943" fmla="*/ 3223038 h 5667340"/>
                  <a:gd name="connsiteX2944" fmla="*/ 985707 w 2837633"/>
                  <a:gd name="connsiteY2944" fmla="*/ 3092831 h 5667340"/>
                  <a:gd name="connsiteX2945" fmla="*/ 1022569 w 2837633"/>
                  <a:gd name="connsiteY2945" fmla="*/ 3264852 h 5667340"/>
                  <a:gd name="connsiteX2946" fmla="*/ 1612738 w 2837633"/>
                  <a:gd name="connsiteY2946" fmla="*/ 2847181 h 5667340"/>
                  <a:gd name="connsiteX2947" fmla="*/ 1602356 w 2837633"/>
                  <a:gd name="connsiteY2947" fmla="*/ 2743740 h 5667340"/>
                  <a:gd name="connsiteX2948" fmla="*/ 1591021 w 2837633"/>
                  <a:gd name="connsiteY2948" fmla="*/ 2724785 h 5667340"/>
                  <a:gd name="connsiteX2949" fmla="*/ 1539491 w 2837633"/>
                  <a:gd name="connsiteY2949" fmla="*/ 2683256 h 5667340"/>
                  <a:gd name="connsiteX2950" fmla="*/ 1529966 w 2837633"/>
                  <a:gd name="connsiteY2950" fmla="*/ 2678970 h 5667340"/>
                  <a:gd name="connsiteX2951" fmla="*/ 1533109 w 2837633"/>
                  <a:gd name="connsiteY2951" fmla="*/ 2692209 h 5667340"/>
                  <a:gd name="connsiteX2952" fmla="*/ 1563113 w 2837633"/>
                  <a:gd name="connsiteY2952" fmla="*/ 2740216 h 5667340"/>
                  <a:gd name="connsiteX2953" fmla="*/ 1611119 w 2837633"/>
                  <a:gd name="connsiteY2953" fmla="*/ 2866041 h 5667340"/>
                  <a:gd name="connsiteX2954" fmla="*/ 1612738 w 2837633"/>
                  <a:gd name="connsiteY2954" fmla="*/ 2847181 h 5667340"/>
                  <a:gd name="connsiteX2955" fmla="*/ 1551397 w 2837633"/>
                  <a:gd name="connsiteY2955" fmla="*/ 2502281 h 5667340"/>
                  <a:gd name="connsiteX2956" fmla="*/ 1543301 w 2837633"/>
                  <a:gd name="connsiteY2956" fmla="*/ 2484755 h 5667340"/>
                  <a:gd name="connsiteX2957" fmla="*/ 1482341 w 2837633"/>
                  <a:gd name="connsiteY2957" fmla="*/ 2361787 h 5667340"/>
                  <a:gd name="connsiteX2958" fmla="*/ 1479674 w 2837633"/>
                  <a:gd name="connsiteY2958" fmla="*/ 2357215 h 5667340"/>
                  <a:gd name="connsiteX2959" fmla="*/ 1473387 w 2837633"/>
                  <a:gd name="connsiteY2959" fmla="*/ 2361597 h 5667340"/>
                  <a:gd name="connsiteX2960" fmla="*/ 1483865 w 2837633"/>
                  <a:gd name="connsiteY2960" fmla="*/ 2417890 h 5667340"/>
                  <a:gd name="connsiteX2961" fmla="*/ 1523298 w 2837633"/>
                  <a:gd name="connsiteY2961" fmla="*/ 2479135 h 5667340"/>
                  <a:gd name="connsiteX2962" fmla="*/ 1521679 w 2837633"/>
                  <a:gd name="connsiteY2962" fmla="*/ 2501709 h 5667340"/>
                  <a:gd name="connsiteX2963" fmla="*/ 1522822 w 2837633"/>
                  <a:gd name="connsiteY2963" fmla="*/ 2524379 h 5667340"/>
                  <a:gd name="connsiteX2964" fmla="*/ 1548539 w 2837633"/>
                  <a:gd name="connsiteY2964" fmla="*/ 2568003 h 5667340"/>
                  <a:gd name="connsiteX2965" fmla="*/ 1551683 w 2837633"/>
                  <a:gd name="connsiteY2965" fmla="*/ 2566956 h 5667340"/>
                  <a:gd name="connsiteX2966" fmla="*/ 1551397 w 2837633"/>
                  <a:gd name="connsiteY2966" fmla="*/ 2502281 h 5667340"/>
                  <a:gd name="connsiteX2967" fmla="*/ 967324 w 2837633"/>
                  <a:gd name="connsiteY2967" fmla="*/ 853408 h 5667340"/>
                  <a:gd name="connsiteX2968" fmla="*/ 939035 w 2837633"/>
                  <a:gd name="connsiteY2968" fmla="*/ 867315 h 5667340"/>
                  <a:gd name="connsiteX2969" fmla="*/ 912650 w 2837633"/>
                  <a:gd name="connsiteY2969" fmla="*/ 873315 h 5667340"/>
                  <a:gd name="connsiteX2970" fmla="*/ 912079 w 2837633"/>
                  <a:gd name="connsiteY2970" fmla="*/ 869505 h 5667340"/>
                  <a:gd name="connsiteX2971" fmla="*/ 966371 w 2837633"/>
                  <a:gd name="connsiteY2971" fmla="*/ 843216 h 5667340"/>
                  <a:gd name="connsiteX2972" fmla="*/ 967133 w 2837633"/>
                  <a:gd name="connsiteY2972" fmla="*/ 837025 h 5667340"/>
                  <a:gd name="connsiteX2973" fmla="*/ 956561 w 2837633"/>
                  <a:gd name="connsiteY2973" fmla="*/ 829977 h 5667340"/>
                  <a:gd name="connsiteX2974" fmla="*/ 866168 w 2837633"/>
                  <a:gd name="connsiteY2974" fmla="*/ 846741 h 5667340"/>
                  <a:gd name="connsiteX2975" fmla="*/ 864930 w 2837633"/>
                  <a:gd name="connsiteY2975" fmla="*/ 849312 h 5667340"/>
                  <a:gd name="connsiteX2976" fmla="*/ 967324 w 2837633"/>
                  <a:gd name="connsiteY2976" fmla="*/ 853408 h 5667340"/>
                  <a:gd name="connsiteX2977" fmla="*/ 558606 w 2837633"/>
                  <a:gd name="connsiteY2977" fmla="*/ 835215 h 5667340"/>
                  <a:gd name="connsiteX2978" fmla="*/ 569750 w 2837633"/>
                  <a:gd name="connsiteY2978" fmla="*/ 841502 h 5667340"/>
                  <a:gd name="connsiteX2979" fmla="*/ 707291 w 2837633"/>
                  <a:gd name="connsiteY2979" fmla="*/ 833691 h 5667340"/>
                  <a:gd name="connsiteX2980" fmla="*/ 558606 w 2837633"/>
                  <a:gd name="connsiteY2980" fmla="*/ 835215 h 5667340"/>
                  <a:gd name="connsiteX2981" fmla="*/ 763298 w 2837633"/>
                  <a:gd name="connsiteY2981" fmla="*/ 837692 h 5667340"/>
                  <a:gd name="connsiteX2982" fmla="*/ 751202 w 2837633"/>
                  <a:gd name="connsiteY2982" fmla="*/ 835787 h 5667340"/>
                  <a:gd name="connsiteX2983" fmla="*/ 671001 w 2837633"/>
                  <a:gd name="connsiteY2983" fmla="*/ 866267 h 5667340"/>
                  <a:gd name="connsiteX2984" fmla="*/ 800636 w 2837633"/>
                  <a:gd name="connsiteY2984" fmla="*/ 872553 h 5667340"/>
                  <a:gd name="connsiteX2985" fmla="*/ 801113 w 2837633"/>
                  <a:gd name="connsiteY2985" fmla="*/ 866838 h 5667340"/>
                  <a:gd name="connsiteX2986" fmla="*/ 763298 w 2837633"/>
                  <a:gd name="connsiteY2986" fmla="*/ 837692 h 5667340"/>
                  <a:gd name="connsiteX2987" fmla="*/ 1603975 w 2837633"/>
                  <a:gd name="connsiteY2987" fmla="*/ 699294 h 5667340"/>
                  <a:gd name="connsiteX2988" fmla="*/ 1626454 w 2837633"/>
                  <a:gd name="connsiteY2988" fmla="*/ 715105 h 5667340"/>
                  <a:gd name="connsiteX2989" fmla="*/ 1773710 w 2837633"/>
                  <a:gd name="connsiteY2989" fmla="*/ 617855 h 5667340"/>
                  <a:gd name="connsiteX2990" fmla="*/ 1778759 w 2837633"/>
                  <a:gd name="connsiteY2990" fmla="*/ 610997 h 5667340"/>
                  <a:gd name="connsiteX2991" fmla="*/ 1603975 w 2837633"/>
                  <a:gd name="connsiteY2991" fmla="*/ 699294 h 5667340"/>
                  <a:gd name="connsiteX2992" fmla="*/ 1186208 w 2837633"/>
                  <a:gd name="connsiteY2992" fmla="*/ 3274473 h 5667340"/>
                  <a:gd name="connsiteX2993" fmla="*/ 1170778 w 2837633"/>
                  <a:gd name="connsiteY2993" fmla="*/ 3306477 h 5667340"/>
                  <a:gd name="connsiteX2994" fmla="*/ 1172302 w 2837633"/>
                  <a:gd name="connsiteY2994" fmla="*/ 3402775 h 5667340"/>
                  <a:gd name="connsiteX2995" fmla="*/ 1173064 w 2837633"/>
                  <a:gd name="connsiteY2995" fmla="*/ 3416014 h 5667340"/>
                  <a:gd name="connsiteX2996" fmla="*/ 1195829 w 2837633"/>
                  <a:gd name="connsiteY2996" fmla="*/ 3266758 h 5667340"/>
                  <a:gd name="connsiteX2997" fmla="*/ 1186208 w 2837633"/>
                  <a:gd name="connsiteY2997" fmla="*/ 3274473 h 5667340"/>
                  <a:gd name="connsiteX2998" fmla="*/ 868454 w 2837633"/>
                  <a:gd name="connsiteY2998" fmla="*/ 890270 h 5667340"/>
                  <a:gd name="connsiteX2999" fmla="*/ 749678 w 2837633"/>
                  <a:gd name="connsiteY2999" fmla="*/ 803402 h 5667340"/>
                  <a:gd name="connsiteX3000" fmla="*/ 868454 w 2837633"/>
                  <a:gd name="connsiteY3000" fmla="*/ 890270 h 5667340"/>
                  <a:gd name="connsiteX3001" fmla="*/ 424304 w 2837633"/>
                  <a:gd name="connsiteY3001" fmla="*/ 656050 h 5667340"/>
                  <a:gd name="connsiteX3002" fmla="*/ 459451 w 2837633"/>
                  <a:gd name="connsiteY3002" fmla="*/ 670052 h 5667340"/>
                  <a:gd name="connsiteX3003" fmla="*/ 571370 w 2837633"/>
                  <a:gd name="connsiteY3003" fmla="*/ 701580 h 5667340"/>
                  <a:gd name="connsiteX3004" fmla="*/ 593087 w 2837633"/>
                  <a:gd name="connsiteY3004" fmla="*/ 681958 h 5667340"/>
                  <a:gd name="connsiteX3005" fmla="*/ 424304 w 2837633"/>
                  <a:gd name="connsiteY3005" fmla="*/ 656050 h 5667340"/>
                  <a:gd name="connsiteX3006" fmla="*/ 738248 w 2837633"/>
                  <a:gd name="connsiteY3006" fmla="*/ 487362 h 5667340"/>
                  <a:gd name="connsiteX3007" fmla="*/ 798255 w 2837633"/>
                  <a:gd name="connsiteY3007" fmla="*/ 522700 h 5667340"/>
                  <a:gd name="connsiteX3008" fmla="*/ 788444 w 2837633"/>
                  <a:gd name="connsiteY3008" fmla="*/ 503364 h 5667340"/>
                  <a:gd name="connsiteX3009" fmla="*/ 672049 w 2837633"/>
                  <a:gd name="connsiteY3009" fmla="*/ 400494 h 5667340"/>
                  <a:gd name="connsiteX3010" fmla="*/ 738248 w 2837633"/>
                  <a:gd name="connsiteY3010" fmla="*/ 487362 h 5667340"/>
                  <a:gd name="connsiteX3011" fmla="*/ 848738 w 2837633"/>
                  <a:gd name="connsiteY3011" fmla="*/ 824452 h 5667340"/>
                  <a:gd name="connsiteX3012" fmla="*/ 848833 w 2837633"/>
                  <a:gd name="connsiteY3012" fmla="*/ 828167 h 5667340"/>
                  <a:gd name="connsiteX3013" fmla="*/ 854643 w 2837633"/>
                  <a:gd name="connsiteY3013" fmla="*/ 831215 h 5667340"/>
                  <a:gd name="connsiteX3014" fmla="*/ 920937 w 2837633"/>
                  <a:gd name="connsiteY3014" fmla="*/ 827214 h 5667340"/>
                  <a:gd name="connsiteX3015" fmla="*/ 951131 w 2837633"/>
                  <a:gd name="connsiteY3015" fmla="*/ 816642 h 5667340"/>
                  <a:gd name="connsiteX3016" fmla="*/ 955227 w 2837633"/>
                  <a:gd name="connsiteY3016" fmla="*/ 807021 h 5667340"/>
                  <a:gd name="connsiteX3017" fmla="*/ 951798 w 2837633"/>
                  <a:gd name="connsiteY3017" fmla="*/ 785114 h 5667340"/>
                  <a:gd name="connsiteX3018" fmla="*/ 848738 w 2837633"/>
                  <a:gd name="connsiteY3018" fmla="*/ 824452 h 5667340"/>
                  <a:gd name="connsiteX3019" fmla="*/ 612041 w 2837633"/>
                  <a:gd name="connsiteY3019" fmla="*/ 676815 h 5667340"/>
                  <a:gd name="connsiteX3020" fmla="*/ 608517 w 2837633"/>
                  <a:gd name="connsiteY3020" fmla="*/ 728345 h 5667340"/>
                  <a:gd name="connsiteX3021" fmla="*/ 670906 w 2837633"/>
                  <a:gd name="connsiteY3021" fmla="*/ 800735 h 5667340"/>
                  <a:gd name="connsiteX3022" fmla="*/ 612041 w 2837633"/>
                  <a:gd name="connsiteY3022" fmla="*/ 676815 h 5667340"/>
                  <a:gd name="connsiteX3023" fmla="*/ 297621 w 2837633"/>
                  <a:gd name="connsiteY3023" fmla="*/ 1162399 h 5667340"/>
                  <a:gd name="connsiteX3024" fmla="*/ 307527 w 2837633"/>
                  <a:gd name="connsiteY3024" fmla="*/ 1214691 h 5667340"/>
                  <a:gd name="connsiteX3025" fmla="*/ 312575 w 2837633"/>
                  <a:gd name="connsiteY3025" fmla="*/ 1216787 h 5667340"/>
                  <a:gd name="connsiteX3026" fmla="*/ 334197 w 2837633"/>
                  <a:gd name="connsiteY3026" fmla="*/ 1176972 h 5667340"/>
                  <a:gd name="connsiteX3027" fmla="*/ 317719 w 2837633"/>
                  <a:gd name="connsiteY3027" fmla="*/ 1128966 h 5667340"/>
                  <a:gd name="connsiteX3028" fmla="*/ 297621 w 2837633"/>
                  <a:gd name="connsiteY3028" fmla="*/ 1162399 h 5667340"/>
                  <a:gd name="connsiteX3029" fmla="*/ 1058954 w 2837633"/>
                  <a:gd name="connsiteY3029" fmla="*/ 3560890 h 5667340"/>
                  <a:gd name="connsiteX3030" fmla="*/ 1049906 w 2837633"/>
                  <a:gd name="connsiteY3030" fmla="*/ 3634708 h 5667340"/>
                  <a:gd name="connsiteX3031" fmla="*/ 1067908 w 2837633"/>
                  <a:gd name="connsiteY3031" fmla="*/ 3703955 h 5667340"/>
                  <a:gd name="connsiteX3032" fmla="*/ 1058954 w 2837633"/>
                  <a:gd name="connsiteY3032" fmla="*/ 3560890 h 5667340"/>
                  <a:gd name="connsiteX3033" fmla="*/ 394586 w 2837633"/>
                  <a:gd name="connsiteY3033" fmla="*/ 800259 h 5667340"/>
                  <a:gd name="connsiteX3034" fmla="*/ 350199 w 2837633"/>
                  <a:gd name="connsiteY3034" fmla="*/ 810069 h 5667340"/>
                  <a:gd name="connsiteX3035" fmla="*/ 325529 w 2837633"/>
                  <a:gd name="connsiteY3035" fmla="*/ 855504 h 5667340"/>
                  <a:gd name="connsiteX3036" fmla="*/ 330863 w 2837633"/>
                  <a:gd name="connsiteY3036" fmla="*/ 861885 h 5667340"/>
                  <a:gd name="connsiteX3037" fmla="*/ 394586 w 2837633"/>
                  <a:gd name="connsiteY3037" fmla="*/ 800259 h 5667340"/>
                  <a:gd name="connsiteX3038" fmla="*/ 1274029 w 2837633"/>
                  <a:gd name="connsiteY3038" fmla="*/ 420021 h 5667340"/>
                  <a:gd name="connsiteX3039" fmla="*/ 1229357 w 2837633"/>
                  <a:gd name="connsiteY3039" fmla="*/ 521938 h 5667340"/>
                  <a:gd name="connsiteX3040" fmla="*/ 1229071 w 2837633"/>
                  <a:gd name="connsiteY3040" fmla="*/ 542226 h 5667340"/>
                  <a:gd name="connsiteX3041" fmla="*/ 1274029 w 2837633"/>
                  <a:gd name="connsiteY3041" fmla="*/ 420021 h 5667340"/>
                  <a:gd name="connsiteX3042" fmla="*/ 397157 w 2837633"/>
                  <a:gd name="connsiteY3042" fmla="*/ 1155351 h 5667340"/>
                  <a:gd name="connsiteX3043" fmla="*/ 338769 w 2837633"/>
                  <a:gd name="connsiteY3043" fmla="*/ 1107821 h 5667340"/>
                  <a:gd name="connsiteX3044" fmla="*/ 379917 w 2837633"/>
                  <a:gd name="connsiteY3044" fmla="*/ 1165924 h 5667340"/>
                  <a:gd name="connsiteX3045" fmla="*/ 397157 w 2837633"/>
                  <a:gd name="connsiteY3045" fmla="*/ 1155351 h 5667340"/>
                  <a:gd name="connsiteX3046" fmla="*/ 1095530 w 2837633"/>
                  <a:gd name="connsiteY3046" fmla="*/ 5045456 h 5667340"/>
                  <a:gd name="connsiteX3047" fmla="*/ 1071527 w 2837633"/>
                  <a:gd name="connsiteY3047" fmla="*/ 5112036 h 5667340"/>
                  <a:gd name="connsiteX3048" fmla="*/ 1115723 w 2837633"/>
                  <a:gd name="connsiteY3048" fmla="*/ 5095653 h 5667340"/>
                  <a:gd name="connsiteX3049" fmla="*/ 1095530 w 2837633"/>
                  <a:gd name="connsiteY3049" fmla="*/ 5045456 h 5667340"/>
                  <a:gd name="connsiteX3050" fmla="*/ 1651409 w 2837633"/>
                  <a:gd name="connsiteY3050" fmla="*/ 3009678 h 5667340"/>
                  <a:gd name="connsiteX3051" fmla="*/ 1741135 w 2837633"/>
                  <a:gd name="connsiteY3051" fmla="*/ 2924429 h 5667340"/>
                  <a:gd name="connsiteX3052" fmla="*/ 1651409 w 2837633"/>
                  <a:gd name="connsiteY3052" fmla="*/ 3009678 h 5667340"/>
                  <a:gd name="connsiteX3053" fmla="*/ 310099 w 2837633"/>
                  <a:gd name="connsiteY3053" fmla="*/ 2015744 h 5667340"/>
                  <a:gd name="connsiteX3054" fmla="*/ 296478 w 2837633"/>
                  <a:gd name="connsiteY3054" fmla="*/ 2019649 h 5667340"/>
                  <a:gd name="connsiteX3055" fmla="*/ 294383 w 2837633"/>
                  <a:gd name="connsiteY3055" fmla="*/ 2046224 h 5667340"/>
                  <a:gd name="connsiteX3056" fmla="*/ 308861 w 2837633"/>
                  <a:gd name="connsiteY3056" fmla="*/ 2059273 h 5667340"/>
                  <a:gd name="connsiteX3057" fmla="*/ 346961 w 2837633"/>
                  <a:gd name="connsiteY3057" fmla="*/ 2087753 h 5667340"/>
                  <a:gd name="connsiteX3058" fmla="*/ 310099 w 2837633"/>
                  <a:gd name="connsiteY3058" fmla="*/ 2015744 h 5667340"/>
                  <a:gd name="connsiteX3059" fmla="*/ 1013901 w 2837633"/>
                  <a:gd name="connsiteY3059" fmla="*/ 416496 h 5667340"/>
                  <a:gd name="connsiteX3060" fmla="*/ 1000757 w 2837633"/>
                  <a:gd name="connsiteY3060" fmla="*/ 292195 h 5667340"/>
                  <a:gd name="connsiteX3061" fmla="*/ 1013901 w 2837633"/>
                  <a:gd name="connsiteY3061" fmla="*/ 416496 h 5667340"/>
                  <a:gd name="connsiteX3062" fmla="*/ 676145 w 2837633"/>
                  <a:gd name="connsiteY3062" fmla="*/ 2221198 h 5667340"/>
                  <a:gd name="connsiteX3063" fmla="*/ 664238 w 2837633"/>
                  <a:gd name="connsiteY3063" fmla="*/ 2186146 h 5667340"/>
                  <a:gd name="connsiteX3064" fmla="*/ 649475 w 2837633"/>
                  <a:gd name="connsiteY3064" fmla="*/ 2206816 h 5667340"/>
                  <a:gd name="connsiteX3065" fmla="*/ 658714 w 2837633"/>
                  <a:gd name="connsiteY3065" fmla="*/ 2243392 h 5667340"/>
                  <a:gd name="connsiteX3066" fmla="*/ 668048 w 2837633"/>
                  <a:gd name="connsiteY3066" fmla="*/ 2252059 h 5667340"/>
                  <a:gd name="connsiteX3067" fmla="*/ 676145 w 2837633"/>
                  <a:gd name="connsiteY3067" fmla="*/ 2221198 h 5667340"/>
                  <a:gd name="connsiteX3068" fmla="*/ 831688 w 2837633"/>
                  <a:gd name="connsiteY3068" fmla="*/ 428307 h 5667340"/>
                  <a:gd name="connsiteX3069" fmla="*/ 882170 w 2837633"/>
                  <a:gd name="connsiteY3069" fmla="*/ 528987 h 5667340"/>
                  <a:gd name="connsiteX3070" fmla="*/ 831688 w 2837633"/>
                  <a:gd name="connsiteY3070" fmla="*/ 428307 h 5667340"/>
                  <a:gd name="connsiteX3071" fmla="*/ 781205 w 2837633"/>
                  <a:gd name="connsiteY3071" fmla="*/ 602996 h 5667340"/>
                  <a:gd name="connsiteX3072" fmla="*/ 852548 w 2837633"/>
                  <a:gd name="connsiteY3072" fmla="*/ 649097 h 5667340"/>
                  <a:gd name="connsiteX3073" fmla="*/ 781205 w 2837633"/>
                  <a:gd name="connsiteY3073" fmla="*/ 602996 h 5667340"/>
                  <a:gd name="connsiteX3074" fmla="*/ 1070099 w 2837633"/>
                  <a:gd name="connsiteY3074" fmla="*/ 406590 h 5667340"/>
                  <a:gd name="connsiteX3075" fmla="*/ 1079719 w 2837633"/>
                  <a:gd name="connsiteY3075" fmla="*/ 289338 h 5667340"/>
                  <a:gd name="connsiteX3076" fmla="*/ 1070099 w 2837633"/>
                  <a:gd name="connsiteY3076" fmla="*/ 406590 h 5667340"/>
                  <a:gd name="connsiteX3077" fmla="*/ 981230 w 2837633"/>
                  <a:gd name="connsiteY3077" fmla="*/ 366966 h 5667340"/>
                  <a:gd name="connsiteX3078" fmla="*/ 977420 w 2837633"/>
                  <a:gd name="connsiteY3078" fmla="*/ 367824 h 5667340"/>
                  <a:gd name="connsiteX3079" fmla="*/ 996661 w 2837633"/>
                  <a:gd name="connsiteY3079" fmla="*/ 484314 h 5667340"/>
                  <a:gd name="connsiteX3080" fmla="*/ 981230 w 2837633"/>
                  <a:gd name="connsiteY3080" fmla="*/ 366966 h 5667340"/>
                  <a:gd name="connsiteX3081" fmla="*/ 675478 w 2837633"/>
                  <a:gd name="connsiteY3081" fmla="*/ 699008 h 5667340"/>
                  <a:gd name="connsiteX3082" fmla="*/ 759393 w 2837633"/>
                  <a:gd name="connsiteY3082" fmla="*/ 696246 h 5667340"/>
                  <a:gd name="connsiteX3083" fmla="*/ 665572 w 2837633"/>
                  <a:gd name="connsiteY3083" fmla="*/ 683482 h 5667340"/>
                  <a:gd name="connsiteX3084" fmla="*/ 663762 w 2837633"/>
                  <a:gd name="connsiteY3084" fmla="*/ 689578 h 5667340"/>
                  <a:gd name="connsiteX3085" fmla="*/ 675478 w 2837633"/>
                  <a:gd name="connsiteY3085" fmla="*/ 699008 h 5667340"/>
                  <a:gd name="connsiteX3086" fmla="*/ 891410 w 2837633"/>
                  <a:gd name="connsiteY3086" fmla="*/ 657288 h 5667340"/>
                  <a:gd name="connsiteX3087" fmla="*/ 828926 w 2837633"/>
                  <a:gd name="connsiteY3087" fmla="*/ 594328 h 5667340"/>
                  <a:gd name="connsiteX3088" fmla="*/ 891410 w 2837633"/>
                  <a:gd name="connsiteY3088" fmla="*/ 657288 h 5667340"/>
                  <a:gd name="connsiteX3089" fmla="*/ 331816 w 2837633"/>
                  <a:gd name="connsiteY3089" fmla="*/ 1118584 h 5667340"/>
                  <a:gd name="connsiteX3090" fmla="*/ 326387 w 2837633"/>
                  <a:gd name="connsiteY3090" fmla="*/ 1122870 h 5667340"/>
                  <a:gd name="connsiteX3091" fmla="*/ 340769 w 2837633"/>
                  <a:gd name="connsiteY3091" fmla="*/ 1164590 h 5667340"/>
                  <a:gd name="connsiteX3092" fmla="*/ 364106 w 2837633"/>
                  <a:gd name="connsiteY3092" fmla="*/ 1170210 h 5667340"/>
                  <a:gd name="connsiteX3093" fmla="*/ 367058 w 2837633"/>
                  <a:gd name="connsiteY3093" fmla="*/ 1163828 h 5667340"/>
                  <a:gd name="connsiteX3094" fmla="*/ 331816 w 2837633"/>
                  <a:gd name="connsiteY3094" fmla="*/ 1118584 h 5667340"/>
                  <a:gd name="connsiteX3095" fmla="*/ 556701 w 2837633"/>
                  <a:gd name="connsiteY3095" fmla="*/ 787495 h 5667340"/>
                  <a:gd name="connsiteX3096" fmla="*/ 626424 w 2837633"/>
                  <a:gd name="connsiteY3096" fmla="*/ 805116 h 5667340"/>
                  <a:gd name="connsiteX3097" fmla="*/ 556701 w 2837633"/>
                  <a:gd name="connsiteY3097" fmla="*/ 787495 h 5667340"/>
                  <a:gd name="connsiteX3098" fmla="*/ 1280315 w 2837633"/>
                  <a:gd name="connsiteY3098" fmla="*/ 559943 h 5667340"/>
                  <a:gd name="connsiteX3099" fmla="*/ 1325083 w 2837633"/>
                  <a:gd name="connsiteY3099" fmla="*/ 502698 h 5667340"/>
                  <a:gd name="connsiteX3100" fmla="*/ 1280315 w 2837633"/>
                  <a:gd name="connsiteY3100" fmla="*/ 559943 h 5667340"/>
                  <a:gd name="connsiteX3101" fmla="*/ 1152871 w 2837633"/>
                  <a:gd name="connsiteY3101" fmla="*/ 473075 h 5667340"/>
                  <a:gd name="connsiteX3102" fmla="*/ 1177636 w 2837633"/>
                  <a:gd name="connsiteY3102" fmla="*/ 388683 h 5667340"/>
                  <a:gd name="connsiteX3103" fmla="*/ 1152871 w 2837633"/>
                  <a:gd name="connsiteY3103" fmla="*/ 473075 h 5667340"/>
                  <a:gd name="connsiteX3104" fmla="*/ 1369850 w 2837633"/>
                  <a:gd name="connsiteY3104" fmla="*/ 602043 h 5667340"/>
                  <a:gd name="connsiteX3105" fmla="*/ 1302413 w 2837633"/>
                  <a:gd name="connsiteY3105" fmla="*/ 622998 h 5667340"/>
                  <a:gd name="connsiteX3106" fmla="*/ 1369850 w 2837633"/>
                  <a:gd name="connsiteY3106" fmla="*/ 602043 h 5667340"/>
                  <a:gd name="connsiteX3107" fmla="*/ 1196781 w 2837633"/>
                  <a:gd name="connsiteY3107" fmla="*/ 3058160 h 5667340"/>
                  <a:gd name="connsiteX3108" fmla="*/ 1173921 w 2837633"/>
                  <a:gd name="connsiteY3108" fmla="*/ 3035395 h 5667340"/>
                  <a:gd name="connsiteX3109" fmla="*/ 1171159 w 2837633"/>
                  <a:gd name="connsiteY3109" fmla="*/ 3037681 h 5667340"/>
                  <a:gd name="connsiteX3110" fmla="*/ 1193543 w 2837633"/>
                  <a:gd name="connsiteY3110" fmla="*/ 3100070 h 5667340"/>
                  <a:gd name="connsiteX3111" fmla="*/ 1196876 w 2837633"/>
                  <a:gd name="connsiteY3111" fmla="*/ 3099594 h 5667340"/>
                  <a:gd name="connsiteX3112" fmla="*/ 1196781 w 2837633"/>
                  <a:gd name="connsiteY3112" fmla="*/ 3058160 h 5667340"/>
                  <a:gd name="connsiteX3113" fmla="*/ 1158110 w 2837633"/>
                  <a:gd name="connsiteY3113" fmla="*/ 2230819 h 5667340"/>
                  <a:gd name="connsiteX3114" fmla="*/ 1185542 w 2837633"/>
                  <a:gd name="connsiteY3114" fmla="*/ 2193671 h 5667340"/>
                  <a:gd name="connsiteX3115" fmla="*/ 1158110 w 2837633"/>
                  <a:gd name="connsiteY3115" fmla="*/ 2230819 h 5667340"/>
                  <a:gd name="connsiteX3116" fmla="*/ 1447765 w 2837633"/>
                  <a:gd name="connsiteY3116" fmla="*/ 2393791 h 5667340"/>
                  <a:gd name="connsiteX3117" fmla="*/ 1465672 w 2837633"/>
                  <a:gd name="connsiteY3117" fmla="*/ 2411127 h 5667340"/>
                  <a:gd name="connsiteX3118" fmla="*/ 1468529 w 2837633"/>
                  <a:gd name="connsiteY3118" fmla="*/ 2407698 h 5667340"/>
                  <a:gd name="connsiteX3119" fmla="*/ 1464053 w 2837633"/>
                  <a:gd name="connsiteY3119" fmla="*/ 2369693 h 5667340"/>
                  <a:gd name="connsiteX3120" fmla="*/ 1447765 w 2837633"/>
                  <a:gd name="connsiteY3120" fmla="*/ 2393791 h 5667340"/>
                  <a:gd name="connsiteX3121" fmla="*/ 1117057 w 2837633"/>
                  <a:gd name="connsiteY3121" fmla="*/ 337629 h 5667340"/>
                  <a:gd name="connsiteX3122" fmla="*/ 1111913 w 2837633"/>
                  <a:gd name="connsiteY3122" fmla="*/ 336582 h 5667340"/>
                  <a:gd name="connsiteX3123" fmla="*/ 1101245 w 2837633"/>
                  <a:gd name="connsiteY3123" fmla="*/ 423354 h 5667340"/>
                  <a:gd name="connsiteX3124" fmla="*/ 1105913 w 2837633"/>
                  <a:gd name="connsiteY3124" fmla="*/ 424688 h 5667340"/>
                  <a:gd name="connsiteX3125" fmla="*/ 1117057 w 2837633"/>
                  <a:gd name="connsiteY3125" fmla="*/ 337629 h 5667340"/>
                  <a:gd name="connsiteX3126" fmla="*/ 1231738 w 2837633"/>
                  <a:gd name="connsiteY3126" fmla="*/ 413353 h 5667340"/>
                  <a:gd name="connsiteX3127" fmla="*/ 1227547 w 2837633"/>
                  <a:gd name="connsiteY3127" fmla="*/ 411353 h 5667340"/>
                  <a:gd name="connsiteX3128" fmla="*/ 1208973 w 2837633"/>
                  <a:gd name="connsiteY3128" fmla="*/ 470979 h 5667340"/>
                  <a:gd name="connsiteX3129" fmla="*/ 1213831 w 2837633"/>
                  <a:gd name="connsiteY3129" fmla="*/ 473361 h 5667340"/>
                  <a:gd name="connsiteX3130" fmla="*/ 1231738 w 2837633"/>
                  <a:gd name="connsiteY3130" fmla="*/ 413353 h 5667340"/>
                  <a:gd name="connsiteX3131" fmla="*/ 287715 w 2837633"/>
                  <a:gd name="connsiteY3131" fmla="*/ 1227741 h 5667340"/>
                  <a:gd name="connsiteX3132" fmla="*/ 284286 w 2837633"/>
                  <a:gd name="connsiteY3132" fmla="*/ 1183259 h 5667340"/>
                  <a:gd name="connsiteX3133" fmla="*/ 280381 w 2837633"/>
                  <a:gd name="connsiteY3133" fmla="*/ 1184211 h 5667340"/>
                  <a:gd name="connsiteX3134" fmla="*/ 287715 w 2837633"/>
                  <a:gd name="connsiteY3134" fmla="*/ 1227741 h 5667340"/>
                  <a:gd name="connsiteX3135" fmla="*/ 1132106 w 2837633"/>
                  <a:gd name="connsiteY3135" fmla="*/ 368300 h 5667340"/>
                  <a:gd name="connsiteX3136" fmla="*/ 1127439 w 2837633"/>
                  <a:gd name="connsiteY3136" fmla="*/ 420021 h 5667340"/>
                  <a:gd name="connsiteX3137" fmla="*/ 1132106 w 2837633"/>
                  <a:gd name="connsiteY3137" fmla="*/ 368300 h 566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  <a:cxn ang="0">
                    <a:pos x="connsiteX1640" y="connsiteY1640"/>
                  </a:cxn>
                  <a:cxn ang="0">
                    <a:pos x="connsiteX1641" y="connsiteY1641"/>
                  </a:cxn>
                  <a:cxn ang="0">
                    <a:pos x="connsiteX1642" y="connsiteY1642"/>
                  </a:cxn>
                  <a:cxn ang="0">
                    <a:pos x="connsiteX1643" y="connsiteY1643"/>
                  </a:cxn>
                  <a:cxn ang="0">
                    <a:pos x="connsiteX1644" y="connsiteY1644"/>
                  </a:cxn>
                  <a:cxn ang="0">
                    <a:pos x="connsiteX1645" y="connsiteY1645"/>
                  </a:cxn>
                  <a:cxn ang="0">
                    <a:pos x="connsiteX1646" y="connsiteY1646"/>
                  </a:cxn>
                  <a:cxn ang="0">
                    <a:pos x="connsiteX1647" y="connsiteY1647"/>
                  </a:cxn>
                  <a:cxn ang="0">
                    <a:pos x="connsiteX1648" y="connsiteY1648"/>
                  </a:cxn>
                  <a:cxn ang="0">
                    <a:pos x="connsiteX1649" y="connsiteY1649"/>
                  </a:cxn>
                  <a:cxn ang="0">
                    <a:pos x="connsiteX1650" y="connsiteY1650"/>
                  </a:cxn>
                  <a:cxn ang="0">
                    <a:pos x="connsiteX1651" y="connsiteY1651"/>
                  </a:cxn>
                  <a:cxn ang="0">
                    <a:pos x="connsiteX1652" y="connsiteY1652"/>
                  </a:cxn>
                  <a:cxn ang="0">
                    <a:pos x="connsiteX1653" y="connsiteY1653"/>
                  </a:cxn>
                  <a:cxn ang="0">
                    <a:pos x="connsiteX1654" y="connsiteY1654"/>
                  </a:cxn>
                  <a:cxn ang="0">
                    <a:pos x="connsiteX1655" y="connsiteY1655"/>
                  </a:cxn>
                  <a:cxn ang="0">
                    <a:pos x="connsiteX1656" y="connsiteY1656"/>
                  </a:cxn>
                  <a:cxn ang="0">
                    <a:pos x="connsiteX1657" y="connsiteY1657"/>
                  </a:cxn>
                  <a:cxn ang="0">
                    <a:pos x="connsiteX1658" y="connsiteY1658"/>
                  </a:cxn>
                  <a:cxn ang="0">
                    <a:pos x="connsiteX1659" y="connsiteY1659"/>
                  </a:cxn>
                  <a:cxn ang="0">
                    <a:pos x="connsiteX1660" y="connsiteY1660"/>
                  </a:cxn>
                  <a:cxn ang="0">
                    <a:pos x="connsiteX1661" y="connsiteY1661"/>
                  </a:cxn>
                  <a:cxn ang="0">
                    <a:pos x="connsiteX1662" y="connsiteY1662"/>
                  </a:cxn>
                  <a:cxn ang="0">
                    <a:pos x="connsiteX1663" y="connsiteY1663"/>
                  </a:cxn>
                  <a:cxn ang="0">
                    <a:pos x="connsiteX1664" y="connsiteY1664"/>
                  </a:cxn>
                  <a:cxn ang="0">
                    <a:pos x="connsiteX1665" y="connsiteY1665"/>
                  </a:cxn>
                  <a:cxn ang="0">
                    <a:pos x="connsiteX1666" y="connsiteY1666"/>
                  </a:cxn>
                  <a:cxn ang="0">
                    <a:pos x="connsiteX1667" y="connsiteY1667"/>
                  </a:cxn>
                  <a:cxn ang="0">
                    <a:pos x="connsiteX1668" y="connsiteY1668"/>
                  </a:cxn>
                  <a:cxn ang="0">
                    <a:pos x="connsiteX1669" y="connsiteY1669"/>
                  </a:cxn>
                  <a:cxn ang="0">
                    <a:pos x="connsiteX1670" y="connsiteY1670"/>
                  </a:cxn>
                  <a:cxn ang="0">
                    <a:pos x="connsiteX1671" y="connsiteY1671"/>
                  </a:cxn>
                  <a:cxn ang="0">
                    <a:pos x="connsiteX1672" y="connsiteY1672"/>
                  </a:cxn>
                  <a:cxn ang="0">
                    <a:pos x="connsiteX1673" y="connsiteY1673"/>
                  </a:cxn>
                  <a:cxn ang="0">
                    <a:pos x="connsiteX1674" y="connsiteY1674"/>
                  </a:cxn>
                  <a:cxn ang="0">
                    <a:pos x="connsiteX1675" y="connsiteY1675"/>
                  </a:cxn>
                  <a:cxn ang="0">
                    <a:pos x="connsiteX1676" y="connsiteY1676"/>
                  </a:cxn>
                  <a:cxn ang="0">
                    <a:pos x="connsiteX1677" y="connsiteY1677"/>
                  </a:cxn>
                  <a:cxn ang="0">
                    <a:pos x="connsiteX1678" y="connsiteY1678"/>
                  </a:cxn>
                  <a:cxn ang="0">
                    <a:pos x="connsiteX1679" y="connsiteY1679"/>
                  </a:cxn>
                  <a:cxn ang="0">
                    <a:pos x="connsiteX1680" y="connsiteY1680"/>
                  </a:cxn>
                  <a:cxn ang="0">
                    <a:pos x="connsiteX1681" y="connsiteY1681"/>
                  </a:cxn>
                  <a:cxn ang="0">
                    <a:pos x="connsiteX1682" y="connsiteY1682"/>
                  </a:cxn>
                  <a:cxn ang="0">
                    <a:pos x="connsiteX1683" y="connsiteY1683"/>
                  </a:cxn>
                  <a:cxn ang="0">
                    <a:pos x="connsiteX1684" y="connsiteY1684"/>
                  </a:cxn>
                  <a:cxn ang="0">
                    <a:pos x="connsiteX1685" y="connsiteY1685"/>
                  </a:cxn>
                  <a:cxn ang="0">
                    <a:pos x="connsiteX1686" y="connsiteY1686"/>
                  </a:cxn>
                  <a:cxn ang="0">
                    <a:pos x="connsiteX1687" y="connsiteY1687"/>
                  </a:cxn>
                  <a:cxn ang="0">
                    <a:pos x="connsiteX1688" y="connsiteY1688"/>
                  </a:cxn>
                  <a:cxn ang="0">
                    <a:pos x="connsiteX1689" y="connsiteY1689"/>
                  </a:cxn>
                  <a:cxn ang="0">
                    <a:pos x="connsiteX1690" y="connsiteY1690"/>
                  </a:cxn>
                  <a:cxn ang="0">
                    <a:pos x="connsiteX1691" y="connsiteY1691"/>
                  </a:cxn>
                  <a:cxn ang="0">
                    <a:pos x="connsiteX1692" y="connsiteY1692"/>
                  </a:cxn>
                  <a:cxn ang="0">
                    <a:pos x="connsiteX1693" y="connsiteY1693"/>
                  </a:cxn>
                  <a:cxn ang="0">
                    <a:pos x="connsiteX1694" y="connsiteY1694"/>
                  </a:cxn>
                  <a:cxn ang="0">
                    <a:pos x="connsiteX1695" y="connsiteY1695"/>
                  </a:cxn>
                  <a:cxn ang="0">
                    <a:pos x="connsiteX1696" y="connsiteY1696"/>
                  </a:cxn>
                  <a:cxn ang="0">
                    <a:pos x="connsiteX1697" y="connsiteY1697"/>
                  </a:cxn>
                  <a:cxn ang="0">
                    <a:pos x="connsiteX1698" y="connsiteY1698"/>
                  </a:cxn>
                  <a:cxn ang="0">
                    <a:pos x="connsiteX1699" y="connsiteY1699"/>
                  </a:cxn>
                  <a:cxn ang="0">
                    <a:pos x="connsiteX1700" y="connsiteY1700"/>
                  </a:cxn>
                  <a:cxn ang="0">
                    <a:pos x="connsiteX1701" y="connsiteY1701"/>
                  </a:cxn>
                  <a:cxn ang="0">
                    <a:pos x="connsiteX1702" y="connsiteY1702"/>
                  </a:cxn>
                  <a:cxn ang="0">
                    <a:pos x="connsiteX1703" y="connsiteY1703"/>
                  </a:cxn>
                  <a:cxn ang="0">
                    <a:pos x="connsiteX1704" y="connsiteY1704"/>
                  </a:cxn>
                  <a:cxn ang="0">
                    <a:pos x="connsiteX1705" y="connsiteY1705"/>
                  </a:cxn>
                  <a:cxn ang="0">
                    <a:pos x="connsiteX1706" y="connsiteY1706"/>
                  </a:cxn>
                  <a:cxn ang="0">
                    <a:pos x="connsiteX1707" y="connsiteY1707"/>
                  </a:cxn>
                  <a:cxn ang="0">
                    <a:pos x="connsiteX1708" y="connsiteY1708"/>
                  </a:cxn>
                  <a:cxn ang="0">
                    <a:pos x="connsiteX1709" y="connsiteY1709"/>
                  </a:cxn>
                  <a:cxn ang="0">
                    <a:pos x="connsiteX1710" y="connsiteY1710"/>
                  </a:cxn>
                  <a:cxn ang="0">
                    <a:pos x="connsiteX1711" y="connsiteY1711"/>
                  </a:cxn>
                  <a:cxn ang="0">
                    <a:pos x="connsiteX1712" y="connsiteY1712"/>
                  </a:cxn>
                  <a:cxn ang="0">
                    <a:pos x="connsiteX1713" y="connsiteY1713"/>
                  </a:cxn>
                  <a:cxn ang="0">
                    <a:pos x="connsiteX1714" y="connsiteY1714"/>
                  </a:cxn>
                  <a:cxn ang="0">
                    <a:pos x="connsiteX1715" y="connsiteY1715"/>
                  </a:cxn>
                  <a:cxn ang="0">
                    <a:pos x="connsiteX1716" y="connsiteY1716"/>
                  </a:cxn>
                  <a:cxn ang="0">
                    <a:pos x="connsiteX1717" y="connsiteY1717"/>
                  </a:cxn>
                  <a:cxn ang="0">
                    <a:pos x="connsiteX1718" y="connsiteY1718"/>
                  </a:cxn>
                  <a:cxn ang="0">
                    <a:pos x="connsiteX1719" y="connsiteY1719"/>
                  </a:cxn>
                  <a:cxn ang="0">
                    <a:pos x="connsiteX1720" y="connsiteY1720"/>
                  </a:cxn>
                  <a:cxn ang="0">
                    <a:pos x="connsiteX1721" y="connsiteY1721"/>
                  </a:cxn>
                  <a:cxn ang="0">
                    <a:pos x="connsiteX1722" y="connsiteY1722"/>
                  </a:cxn>
                  <a:cxn ang="0">
                    <a:pos x="connsiteX1723" y="connsiteY1723"/>
                  </a:cxn>
                  <a:cxn ang="0">
                    <a:pos x="connsiteX1724" y="connsiteY1724"/>
                  </a:cxn>
                  <a:cxn ang="0">
                    <a:pos x="connsiteX1725" y="connsiteY1725"/>
                  </a:cxn>
                  <a:cxn ang="0">
                    <a:pos x="connsiteX1726" y="connsiteY1726"/>
                  </a:cxn>
                  <a:cxn ang="0">
                    <a:pos x="connsiteX1727" y="connsiteY1727"/>
                  </a:cxn>
                  <a:cxn ang="0">
                    <a:pos x="connsiteX1728" y="connsiteY1728"/>
                  </a:cxn>
                  <a:cxn ang="0">
                    <a:pos x="connsiteX1729" y="connsiteY1729"/>
                  </a:cxn>
                  <a:cxn ang="0">
                    <a:pos x="connsiteX1730" y="connsiteY1730"/>
                  </a:cxn>
                  <a:cxn ang="0">
                    <a:pos x="connsiteX1731" y="connsiteY1731"/>
                  </a:cxn>
                  <a:cxn ang="0">
                    <a:pos x="connsiteX1732" y="connsiteY1732"/>
                  </a:cxn>
                  <a:cxn ang="0">
                    <a:pos x="connsiteX1733" y="connsiteY1733"/>
                  </a:cxn>
                  <a:cxn ang="0">
                    <a:pos x="connsiteX1734" y="connsiteY1734"/>
                  </a:cxn>
                  <a:cxn ang="0">
                    <a:pos x="connsiteX1735" y="connsiteY1735"/>
                  </a:cxn>
                  <a:cxn ang="0">
                    <a:pos x="connsiteX1736" y="connsiteY1736"/>
                  </a:cxn>
                  <a:cxn ang="0">
                    <a:pos x="connsiteX1737" y="connsiteY1737"/>
                  </a:cxn>
                  <a:cxn ang="0">
                    <a:pos x="connsiteX1738" y="connsiteY1738"/>
                  </a:cxn>
                  <a:cxn ang="0">
                    <a:pos x="connsiteX1739" y="connsiteY1739"/>
                  </a:cxn>
                  <a:cxn ang="0">
                    <a:pos x="connsiteX1740" y="connsiteY1740"/>
                  </a:cxn>
                  <a:cxn ang="0">
                    <a:pos x="connsiteX1741" y="connsiteY1741"/>
                  </a:cxn>
                  <a:cxn ang="0">
                    <a:pos x="connsiteX1742" y="connsiteY1742"/>
                  </a:cxn>
                  <a:cxn ang="0">
                    <a:pos x="connsiteX1743" y="connsiteY1743"/>
                  </a:cxn>
                  <a:cxn ang="0">
                    <a:pos x="connsiteX1744" y="connsiteY1744"/>
                  </a:cxn>
                  <a:cxn ang="0">
                    <a:pos x="connsiteX1745" y="connsiteY1745"/>
                  </a:cxn>
                  <a:cxn ang="0">
                    <a:pos x="connsiteX1746" y="connsiteY1746"/>
                  </a:cxn>
                  <a:cxn ang="0">
                    <a:pos x="connsiteX1747" y="connsiteY1747"/>
                  </a:cxn>
                  <a:cxn ang="0">
                    <a:pos x="connsiteX1748" y="connsiteY1748"/>
                  </a:cxn>
                  <a:cxn ang="0">
                    <a:pos x="connsiteX1749" y="connsiteY1749"/>
                  </a:cxn>
                  <a:cxn ang="0">
                    <a:pos x="connsiteX1750" y="connsiteY1750"/>
                  </a:cxn>
                  <a:cxn ang="0">
                    <a:pos x="connsiteX1751" y="connsiteY1751"/>
                  </a:cxn>
                  <a:cxn ang="0">
                    <a:pos x="connsiteX1752" y="connsiteY1752"/>
                  </a:cxn>
                  <a:cxn ang="0">
                    <a:pos x="connsiteX1753" y="connsiteY1753"/>
                  </a:cxn>
                  <a:cxn ang="0">
                    <a:pos x="connsiteX1754" y="connsiteY1754"/>
                  </a:cxn>
                  <a:cxn ang="0">
                    <a:pos x="connsiteX1755" y="connsiteY1755"/>
                  </a:cxn>
                  <a:cxn ang="0">
                    <a:pos x="connsiteX1756" y="connsiteY1756"/>
                  </a:cxn>
                  <a:cxn ang="0">
                    <a:pos x="connsiteX1757" y="connsiteY1757"/>
                  </a:cxn>
                  <a:cxn ang="0">
                    <a:pos x="connsiteX1758" y="connsiteY1758"/>
                  </a:cxn>
                  <a:cxn ang="0">
                    <a:pos x="connsiteX1759" y="connsiteY1759"/>
                  </a:cxn>
                  <a:cxn ang="0">
                    <a:pos x="connsiteX1760" y="connsiteY1760"/>
                  </a:cxn>
                  <a:cxn ang="0">
                    <a:pos x="connsiteX1761" y="connsiteY1761"/>
                  </a:cxn>
                  <a:cxn ang="0">
                    <a:pos x="connsiteX1762" y="connsiteY1762"/>
                  </a:cxn>
                  <a:cxn ang="0">
                    <a:pos x="connsiteX1763" y="connsiteY1763"/>
                  </a:cxn>
                  <a:cxn ang="0">
                    <a:pos x="connsiteX1764" y="connsiteY1764"/>
                  </a:cxn>
                  <a:cxn ang="0">
                    <a:pos x="connsiteX1765" y="connsiteY1765"/>
                  </a:cxn>
                  <a:cxn ang="0">
                    <a:pos x="connsiteX1766" y="connsiteY1766"/>
                  </a:cxn>
                  <a:cxn ang="0">
                    <a:pos x="connsiteX1767" y="connsiteY1767"/>
                  </a:cxn>
                  <a:cxn ang="0">
                    <a:pos x="connsiteX1768" y="connsiteY1768"/>
                  </a:cxn>
                  <a:cxn ang="0">
                    <a:pos x="connsiteX1769" y="connsiteY1769"/>
                  </a:cxn>
                  <a:cxn ang="0">
                    <a:pos x="connsiteX1770" y="connsiteY1770"/>
                  </a:cxn>
                  <a:cxn ang="0">
                    <a:pos x="connsiteX1771" y="connsiteY1771"/>
                  </a:cxn>
                  <a:cxn ang="0">
                    <a:pos x="connsiteX1772" y="connsiteY1772"/>
                  </a:cxn>
                  <a:cxn ang="0">
                    <a:pos x="connsiteX1773" y="connsiteY1773"/>
                  </a:cxn>
                  <a:cxn ang="0">
                    <a:pos x="connsiteX1774" y="connsiteY1774"/>
                  </a:cxn>
                  <a:cxn ang="0">
                    <a:pos x="connsiteX1775" y="connsiteY1775"/>
                  </a:cxn>
                  <a:cxn ang="0">
                    <a:pos x="connsiteX1776" y="connsiteY1776"/>
                  </a:cxn>
                  <a:cxn ang="0">
                    <a:pos x="connsiteX1777" y="connsiteY1777"/>
                  </a:cxn>
                  <a:cxn ang="0">
                    <a:pos x="connsiteX1778" y="connsiteY1778"/>
                  </a:cxn>
                  <a:cxn ang="0">
                    <a:pos x="connsiteX1779" y="connsiteY1779"/>
                  </a:cxn>
                  <a:cxn ang="0">
                    <a:pos x="connsiteX1780" y="connsiteY1780"/>
                  </a:cxn>
                  <a:cxn ang="0">
                    <a:pos x="connsiteX1781" y="connsiteY1781"/>
                  </a:cxn>
                  <a:cxn ang="0">
                    <a:pos x="connsiteX1782" y="connsiteY1782"/>
                  </a:cxn>
                  <a:cxn ang="0">
                    <a:pos x="connsiteX1783" y="connsiteY1783"/>
                  </a:cxn>
                  <a:cxn ang="0">
                    <a:pos x="connsiteX1784" y="connsiteY1784"/>
                  </a:cxn>
                  <a:cxn ang="0">
                    <a:pos x="connsiteX1785" y="connsiteY1785"/>
                  </a:cxn>
                  <a:cxn ang="0">
                    <a:pos x="connsiteX1786" y="connsiteY1786"/>
                  </a:cxn>
                  <a:cxn ang="0">
                    <a:pos x="connsiteX1787" y="connsiteY1787"/>
                  </a:cxn>
                  <a:cxn ang="0">
                    <a:pos x="connsiteX1788" y="connsiteY1788"/>
                  </a:cxn>
                  <a:cxn ang="0">
                    <a:pos x="connsiteX1789" y="connsiteY1789"/>
                  </a:cxn>
                  <a:cxn ang="0">
                    <a:pos x="connsiteX1790" y="connsiteY1790"/>
                  </a:cxn>
                  <a:cxn ang="0">
                    <a:pos x="connsiteX1791" y="connsiteY1791"/>
                  </a:cxn>
                  <a:cxn ang="0">
                    <a:pos x="connsiteX1792" y="connsiteY1792"/>
                  </a:cxn>
                  <a:cxn ang="0">
                    <a:pos x="connsiteX1793" y="connsiteY1793"/>
                  </a:cxn>
                  <a:cxn ang="0">
                    <a:pos x="connsiteX1794" y="connsiteY1794"/>
                  </a:cxn>
                  <a:cxn ang="0">
                    <a:pos x="connsiteX1795" y="connsiteY1795"/>
                  </a:cxn>
                  <a:cxn ang="0">
                    <a:pos x="connsiteX1796" y="connsiteY1796"/>
                  </a:cxn>
                  <a:cxn ang="0">
                    <a:pos x="connsiteX1797" y="connsiteY1797"/>
                  </a:cxn>
                  <a:cxn ang="0">
                    <a:pos x="connsiteX1798" y="connsiteY1798"/>
                  </a:cxn>
                  <a:cxn ang="0">
                    <a:pos x="connsiteX1799" y="connsiteY1799"/>
                  </a:cxn>
                  <a:cxn ang="0">
                    <a:pos x="connsiteX1800" y="connsiteY1800"/>
                  </a:cxn>
                  <a:cxn ang="0">
                    <a:pos x="connsiteX1801" y="connsiteY1801"/>
                  </a:cxn>
                  <a:cxn ang="0">
                    <a:pos x="connsiteX1802" y="connsiteY1802"/>
                  </a:cxn>
                  <a:cxn ang="0">
                    <a:pos x="connsiteX1803" y="connsiteY1803"/>
                  </a:cxn>
                  <a:cxn ang="0">
                    <a:pos x="connsiteX1804" y="connsiteY1804"/>
                  </a:cxn>
                  <a:cxn ang="0">
                    <a:pos x="connsiteX1805" y="connsiteY1805"/>
                  </a:cxn>
                  <a:cxn ang="0">
                    <a:pos x="connsiteX1806" y="connsiteY1806"/>
                  </a:cxn>
                  <a:cxn ang="0">
                    <a:pos x="connsiteX1807" y="connsiteY1807"/>
                  </a:cxn>
                  <a:cxn ang="0">
                    <a:pos x="connsiteX1808" y="connsiteY1808"/>
                  </a:cxn>
                  <a:cxn ang="0">
                    <a:pos x="connsiteX1809" y="connsiteY1809"/>
                  </a:cxn>
                  <a:cxn ang="0">
                    <a:pos x="connsiteX1810" y="connsiteY1810"/>
                  </a:cxn>
                  <a:cxn ang="0">
                    <a:pos x="connsiteX1811" y="connsiteY1811"/>
                  </a:cxn>
                  <a:cxn ang="0">
                    <a:pos x="connsiteX1812" y="connsiteY1812"/>
                  </a:cxn>
                  <a:cxn ang="0">
                    <a:pos x="connsiteX1813" y="connsiteY1813"/>
                  </a:cxn>
                  <a:cxn ang="0">
                    <a:pos x="connsiteX1814" y="connsiteY1814"/>
                  </a:cxn>
                  <a:cxn ang="0">
                    <a:pos x="connsiteX1815" y="connsiteY1815"/>
                  </a:cxn>
                  <a:cxn ang="0">
                    <a:pos x="connsiteX1816" y="connsiteY1816"/>
                  </a:cxn>
                  <a:cxn ang="0">
                    <a:pos x="connsiteX1817" y="connsiteY1817"/>
                  </a:cxn>
                  <a:cxn ang="0">
                    <a:pos x="connsiteX1818" y="connsiteY1818"/>
                  </a:cxn>
                  <a:cxn ang="0">
                    <a:pos x="connsiteX1819" y="connsiteY1819"/>
                  </a:cxn>
                  <a:cxn ang="0">
                    <a:pos x="connsiteX1820" y="connsiteY1820"/>
                  </a:cxn>
                  <a:cxn ang="0">
                    <a:pos x="connsiteX1821" y="connsiteY1821"/>
                  </a:cxn>
                  <a:cxn ang="0">
                    <a:pos x="connsiteX1822" y="connsiteY1822"/>
                  </a:cxn>
                  <a:cxn ang="0">
                    <a:pos x="connsiteX1823" y="connsiteY1823"/>
                  </a:cxn>
                  <a:cxn ang="0">
                    <a:pos x="connsiteX1824" y="connsiteY1824"/>
                  </a:cxn>
                  <a:cxn ang="0">
                    <a:pos x="connsiteX1825" y="connsiteY1825"/>
                  </a:cxn>
                  <a:cxn ang="0">
                    <a:pos x="connsiteX1826" y="connsiteY1826"/>
                  </a:cxn>
                  <a:cxn ang="0">
                    <a:pos x="connsiteX1827" y="connsiteY1827"/>
                  </a:cxn>
                  <a:cxn ang="0">
                    <a:pos x="connsiteX1828" y="connsiteY1828"/>
                  </a:cxn>
                  <a:cxn ang="0">
                    <a:pos x="connsiteX1829" y="connsiteY1829"/>
                  </a:cxn>
                  <a:cxn ang="0">
                    <a:pos x="connsiteX1830" y="connsiteY1830"/>
                  </a:cxn>
                  <a:cxn ang="0">
                    <a:pos x="connsiteX1831" y="connsiteY1831"/>
                  </a:cxn>
                  <a:cxn ang="0">
                    <a:pos x="connsiteX1832" y="connsiteY1832"/>
                  </a:cxn>
                  <a:cxn ang="0">
                    <a:pos x="connsiteX1833" y="connsiteY1833"/>
                  </a:cxn>
                  <a:cxn ang="0">
                    <a:pos x="connsiteX1834" y="connsiteY1834"/>
                  </a:cxn>
                  <a:cxn ang="0">
                    <a:pos x="connsiteX1835" y="connsiteY1835"/>
                  </a:cxn>
                  <a:cxn ang="0">
                    <a:pos x="connsiteX1836" y="connsiteY1836"/>
                  </a:cxn>
                  <a:cxn ang="0">
                    <a:pos x="connsiteX1837" y="connsiteY1837"/>
                  </a:cxn>
                  <a:cxn ang="0">
                    <a:pos x="connsiteX1838" y="connsiteY1838"/>
                  </a:cxn>
                  <a:cxn ang="0">
                    <a:pos x="connsiteX1839" y="connsiteY1839"/>
                  </a:cxn>
                  <a:cxn ang="0">
                    <a:pos x="connsiteX1840" y="connsiteY1840"/>
                  </a:cxn>
                  <a:cxn ang="0">
                    <a:pos x="connsiteX1841" y="connsiteY1841"/>
                  </a:cxn>
                  <a:cxn ang="0">
                    <a:pos x="connsiteX1842" y="connsiteY1842"/>
                  </a:cxn>
                  <a:cxn ang="0">
                    <a:pos x="connsiteX1843" y="connsiteY1843"/>
                  </a:cxn>
                  <a:cxn ang="0">
                    <a:pos x="connsiteX1844" y="connsiteY1844"/>
                  </a:cxn>
                  <a:cxn ang="0">
                    <a:pos x="connsiteX1845" y="connsiteY1845"/>
                  </a:cxn>
                  <a:cxn ang="0">
                    <a:pos x="connsiteX1846" y="connsiteY1846"/>
                  </a:cxn>
                  <a:cxn ang="0">
                    <a:pos x="connsiteX1847" y="connsiteY1847"/>
                  </a:cxn>
                  <a:cxn ang="0">
                    <a:pos x="connsiteX1848" y="connsiteY1848"/>
                  </a:cxn>
                  <a:cxn ang="0">
                    <a:pos x="connsiteX1849" y="connsiteY1849"/>
                  </a:cxn>
                  <a:cxn ang="0">
                    <a:pos x="connsiteX1850" y="connsiteY1850"/>
                  </a:cxn>
                  <a:cxn ang="0">
                    <a:pos x="connsiteX1851" y="connsiteY1851"/>
                  </a:cxn>
                  <a:cxn ang="0">
                    <a:pos x="connsiteX1852" y="connsiteY1852"/>
                  </a:cxn>
                  <a:cxn ang="0">
                    <a:pos x="connsiteX1853" y="connsiteY1853"/>
                  </a:cxn>
                  <a:cxn ang="0">
                    <a:pos x="connsiteX1854" y="connsiteY1854"/>
                  </a:cxn>
                  <a:cxn ang="0">
                    <a:pos x="connsiteX1855" y="connsiteY1855"/>
                  </a:cxn>
                  <a:cxn ang="0">
                    <a:pos x="connsiteX1856" y="connsiteY1856"/>
                  </a:cxn>
                  <a:cxn ang="0">
                    <a:pos x="connsiteX1857" y="connsiteY1857"/>
                  </a:cxn>
                  <a:cxn ang="0">
                    <a:pos x="connsiteX1858" y="connsiteY1858"/>
                  </a:cxn>
                  <a:cxn ang="0">
                    <a:pos x="connsiteX1859" y="connsiteY1859"/>
                  </a:cxn>
                  <a:cxn ang="0">
                    <a:pos x="connsiteX1860" y="connsiteY1860"/>
                  </a:cxn>
                  <a:cxn ang="0">
                    <a:pos x="connsiteX1861" y="connsiteY1861"/>
                  </a:cxn>
                  <a:cxn ang="0">
                    <a:pos x="connsiteX1862" y="connsiteY1862"/>
                  </a:cxn>
                  <a:cxn ang="0">
                    <a:pos x="connsiteX1863" y="connsiteY1863"/>
                  </a:cxn>
                  <a:cxn ang="0">
                    <a:pos x="connsiteX1864" y="connsiteY1864"/>
                  </a:cxn>
                  <a:cxn ang="0">
                    <a:pos x="connsiteX1865" y="connsiteY1865"/>
                  </a:cxn>
                  <a:cxn ang="0">
                    <a:pos x="connsiteX1866" y="connsiteY1866"/>
                  </a:cxn>
                  <a:cxn ang="0">
                    <a:pos x="connsiteX1867" y="connsiteY1867"/>
                  </a:cxn>
                  <a:cxn ang="0">
                    <a:pos x="connsiteX1868" y="connsiteY1868"/>
                  </a:cxn>
                  <a:cxn ang="0">
                    <a:pos x="connsiteX1869" y="connsiteY1869"/>
                  </a:cxn>
                  <a:cxn ang="0">
                    <a:pos x="connsiteX1870" y="connsiteY1870"/>
                  </a:cxn>
                  <a:cxn ang="0">
                    <a:pos x="connsiteX1871" y="connsiteY1871"/>
                  </a:cxn>
                  <a:cxn ang="0">
                    <a:pos x="connsiteX1872" y="connsiteY1872"/>
                  </a:cxn>
                  <a:cxn ang="0">
                    <a:pos x="connsiteX1873" y="connsiteY1873"/>
                  </a:cxn>
                  <a:cxn ang="0">
                    <a:pos x="connsiteX1874" y="connsiteY1874"/>
                  </a:cxn>
                  <a:cxn ang="0">
                    <a:pos x="connsiteX1875" y="connsiteY1875"/>
                  </a:cxn>
                  <a:cxn ang="0">
                    <a:pos x="connsiteX1876" y="connsiteY1876"/>
                  </a:cxn>
                  <a:cxn ang="0">
                    <a:pos x="connsiteX1877" y="connsiteY1877"/>
                  </a:cxn>
                  <a:cxn ang="0">
                    <a:pos x="connsiteX1878" y="connsiteY1878"/>
                  </a:cxn>
                  <a:cxn ang="0">
                    <a:pos x="connsiteX1879" y="connsiteY1879"/>
                  </a:cxn>
                  <a:cxn ang="0">
                    <a:pos x="connsiteX1880" y="connsiteY1880"/>
                  </a:cxn>
                  <a:cxn ang="0">
                    <a:pos x="connsiteX1881" y="connsiteY1881"/>
                  </a:cxn>
                  <a:cxn ang="0">
                    <a:pos x="connsiteX1882" y="connsiteY1882"/>
                  </a:cxn>
                  <a:cxn ang="0">
                    <a:pos x="connsiteX1883" y="connsiteY1883"/>
                  </a:cxn>
                  <a:cxn ang="0">
                    <a:pos x="connsiteX1884" y="connsiteY1884"/>
                  </a:cxn>
                  <a:cxn ang="0">
                    <a:pos x="connsiteX1885" y="connsiteY1885"/>
                  </a:cxn>
                  <a:cxn ang="0">
                    <a:pos x="connsiteX1886" y="connsiteY1886"/>
                  </a:cxn>
                  <a:cxn ang="0">
                    <a:pos x="connsiteX1887" y="connsiteY1887"/>
                  </a:cxn>
                  <a:cxn ang="0">
                    <a:pos x="connsiteX1888" y="connsiteY1888"/>
                  </a:cxn>
                  <a:cxn ang="0">
                    <a:pos x="connsiteX1889" y="connsiteY1889"/>
                  </a:cxn>
                  <a:cxn ang="0">
                    <a:pos x="connsiteX1890" y="connsiteY1890"/>
                  </a:cxn>
                  <a:cxn ang="0">
                    <a:pos x="connsiteX1891" y="connsiteY1891"/>
                  </a:cxn>
                  <a:cxn ang="0">
                    <a:pos x="connsiteX1892" y="connsiteY1892"/>
                  </a:cxn>
                  <a:cxn ang="0">
                    <a:pos x="connsiteX1893" y="connsiteY1893"/>
                  </a:cxn>
                  <a:cxn ang="0">
                    <a:pos x="connsiteX1894" y="connsiteY1894"/>
                  </a:cxn>
                  <a:cxn ang="0">
                    <a:pos x="connsiteX1895" y="connsiteY1895"/>
                  </a:cxn>
                  <a:cxn ang="0">
                    <a:pos x="connsiteX1896" y="connsiteY1896"/>
                  </a:cxn>
                  <a:cxn ang="0">
                    <a:pos x="connsiteX1897" y="connsiteY1897"/>
                  </a:cxn>
                  <a:cxn ang="0">
                    <a:pos x="connsiteX1898" y="connsiteY1898"/>
                  </a:cxn>
                  <a:cxn ang="0">
                    <a:pos x="connsiteX1899" y="connsiteY1899"/>
                  </a:cxn>
                  <a:cxn ang="0">
                    <a:pos x="connsiteX1900" y="connsiteY1900"/>
                  </a:cxn>
                  <a:cxn ang="0">
                    <a:pos x="connsiteX1901" y="connsiteY1901"/>
                  </a:cxn>
                  <a:cxn ang="0">
                    <a:pos x="connsiteX1902" y="connsiteY1902"/>
                  </a:cxn>
                  <a:cxn ang="0">
                    <a:pos x="connsiteX1903" y="connsiteY1903"/>
                  </a:cxn>
                  <a:cxn ang="0">
                    <a:pos x="connsiteX1904" y="connsiteY1904"/>
                  </a:cxn>
                  <a:cxn ang="0">
                    <a:pos x="connsiteX1905" y="connsiteY1905"/>
                  </a:cxn>
                  <a:cxn ang="0">
                    <a:pos x="connsiteX1906" y="connsiteY1906"/>
                  </a:cxn>
                  <a:cxn ang="0">
                    <a:pos x="connsiteX1907" y="connsiteY1907"/>
                  </a:cxn>
                  <a:cxn ang="0">
                    <a:pos x="connsiteX1908" y="connsiteY1908"/>
                  </a:cxn>
                  <a:cxn ang="0">
                    <a:pos x="connsiteX1909" y="connsiteY1909"/>
                  </a:cxn>
                  <a:cxn ang="0">
                    <a:pos x="connsiteX1910" y="connsiteY1910"/>
                  </a:cxn>
                  <a:cxn ang="0">
                    <a:pos x="connsiteX1911" y="connsiteY1911"/>
                  </a:cxn>
                  <a:cxn ang="0">
                    <a:pos x="connsiteX1912" y="connsiteY1912"/>
                  </a:cxn>
                  <a:cxn ang="0">
                    <a:pos x="connsiteX1913" y="connsiteY1913"/>
                  </a:cxn>
                  <a:cxn ang="0">
                    <a:pos x="connsiteX1914" y="connsiteY1914"/>
                  </a:cxn>
                  <a:cxn ang="0">
                    <a:pos x="connsiteX1915" y="connsiteY1915"/>
                  </a:cxn>
                  <a:cxn ang="0">
                    <a:pos x="connsiteX1916" y="connsiteY1916"/>
                  </a:cxn>
                  <a:cxn ang="0">
                    <a:pos x="connsiteX1917" y="connsiteY1917"/>
                  </a:cxn>
                  <a:cxn ang="0">
                    <a:pos x="connsiteX1918" y="connsiteY1918"/>
                  </a:cxn>
                  <a:cxn ang="0">
                    <a:pos x="connsiteX1919" y="connsiteY1919"/>
                  </a:cxn>
                  <a:cxn ang="0">
                    <a:pos x="connsiteX1920" y="connsiteY1920"/>
                  </a:cxn>
                  <a:cxn ang="0">
                    <a:pos x="connsiteX1921" y="connsiteY1921"/>
                  </a:cxn>
                  <a:cxn ang="0">
                    <a:pos x="connsiteX1922" y="connsiteY1922"/>
                  </a:cxn>
                  <a:cxn ang="0">
                    <a:pos x="connsiteX1923" y="connsiteY1923"/>
                  </a:cxn>
                  <a:cxn ang="0">
                    <a:pos x="connsiteX1924" y="connsiteY1924"/>
                  </a:cxn>
                  <a:cxn ang="0">
                    <a:pos x="connsiteX1925" y="connsiteY1925"/>
                  </a:cxn>
                  <a:cxn ang="0">
                    <a:pos x="connsiteX1926" y="connsiteY1926"/>
                  </a:cxn>
                  <a:cxn ang="0">
                    <a:pos x="connsiteX1927" y="connsiteY1927"/>
                  </a:cxn>
                  <a:cxn ang="0">
                    <a:pos x="connsiteX1928" y="connsiteY1928"/>
                  </a:cxn>
                  <a:cxn ang="0">
                    <a:pos x="connsiteX1929" y="connsiteY1929"/>
                  </a:cxn>
                  <a:cxn ang="0">
                    <a:pos x="connsiteX1930" y="connsiteY1930"/>
                  </a:cxn>
                  <a:cxn ang="0">
                    <a:pos x="connsiteX1931" y="connsiteY1931"/>
                  </a:cxn>
                  <a:cxn ang="0">
                    <a:pos x="connsiteX1932" y="connsiteY1932"/>
                  </a:cxn>
                  <a:cxn ang="0">
                    <a:pos x="connsiteX1933" y="connsiteY1933"/>
                  </a:cxn>
                  <a:cxn ang="0">
                    <a:pos x="connsiteX1934" y="connsiteY1934"/>
                  </a:cxn>
                  <a:cxn ang="0">
                    <a:pos x="connsiteX1935" y="connsiteY1935"/>
                  </a:cxn>
                  <a:cxn ang="0">
                    <a:pos x="connsiteX1936" y="connsiteY1936"/>
                  </a:cxn>
                  <a:cxn ang="0">
                    <a:pos x="connsiteX1937" y="connsiteY1937"/>
                  </a:cxn>
                  <a:cxn ang="0">
                    <a:pos x="connsiteX1938" y="connsiteY1938"/>
                  </a:cxn>
                  <a:cxn ang="0">
                    <a:pos x="connsiteX1939" y="connsiteY1939"/>
                  </a:cxn>
                  <a:cxn ang="0">
                    <a:pos x="connsiteX1940" y="connsiteY1940"/>
                  </a:cxn>
                  <a:cxn ang="0">
                    <a:pos x="connsiteX1941" y="connsiteY1941"/>
                  </a:cxn>
                  <a:cxn ang="0">
                    <a:pos x="connsiteX1942" y="connsiteY1942"/>
                  </a:cxn>
                  <a:cxn ang="0">
                    <a:pos x="connsiteX1943" y="connsiteY1943"/>
                  </a:cxn>
                  <a:cxn ang="0">
                    <a:pos x="connsiteX1944" y="connsiteY1944"/>
                  </a:cxn>
                  <a:cxn ang="0">
                    <a:pos x="connsiteX1945" y="connsiteY1945"/>
                  </a:cxn>
                  <a:cxn ang="0">
                    <a:pos x="connsiteX1946" y="connsiteY1946"/>
                  </a:cxn>
                  <a:cxn ang="0">
                    <a:pos x="connsiteX1947" y="connsiteY1947"/>
                  </a:cxn>
                  <a:cxn ang="0">
                    <a:pos x="connsiteX1948" y="connsiteY1948"/>
                  </a:cxn>
                  <a:cxn ang="0">
                    <a:pos x="connsiteX1949" y="connsiteY1949"/>
                  </a:cxn>
                  <a:cxn ang="0">
                    <a:pos x="connsiteX1950" y="connsiteY1950"/>
                  </a:cxn>
                  <a:cxn ang="0">
                    <a:pos x="connsiteX1951" y="connsiteY1951"/>
                  </a:cxn>
                  <a:cxn ang="0">
                    <a:pos x="connsiteX1952" y="connsiteY1952"/>
                  </a:cxn>
                  <a:cxn ang="0">
                    <a:pos x="connsiteX1953" y="connsiteY1953"/>
                  </a:cxn>
                  <a:cxn ang="0">
                    <a:pos x="connsiteX1954" y="connsiteY1954"/>
                  </a:cxn>
                  <a:cxn ang="0">
                    <a:pos x="connsiteX1955" y="connsiteY1955"/>
                  </a:cxn>
                  <a:cxn ang="0">
                    <a:pos x="connsiteX1956" y="connsiteY1956"/>
                  </a:cxn>
                  <a:cxn ang="0">
                    <a:pos x="connsiteX1957" y="connsiteY1957"/>
                  </a:cxn>
                  <a:cxn ang="0">
                    <a:pos x="connsiteX1958" y="connsiteY1958"/>
                  </a:cxn>
                  <a:cxn ang="0">
                    <a:pos x="connsiteX1959" y="connsiteY1959"/>
                  </a:cxn>
                  <a:cxn ang="0">
                    <a:pos x="connsiteX1960" y="connsiteY1960"/>
                  </a:cxn>
                  <a:cxn ang="0">
                    <a:pos x="connsiteX1961" y="connsiteY1961"/>
                  </a:cxn>
                  <a:cxn ang="0">
                    <a:pos x="connsiteX1962" y="connsiteY1962"/>
                  </a:cxn>
                  <a:cxn ang="0">
                    <a:pos x="connsiteX1963" y="connsiteY1963"/>
                  </a:cxn>
                  <a:cxn ang="0">
                    <a:pos x="connsiteX1964" y="connsiteY1964"/>
                  </a:cxn>
                  <a:cxn ang="0">
                    <a:pos x="connsiteX1965" y="connsiteY1965"/>
                  </a:cxn>
                  <a:cxn ang="0">
                    <a:pos x="connsiteX1966" y="connsiteY1966"/>
                  </a:cxn>
                  <a:cxn ang="0">
                    <a:pos x="connsiteX1967" y="connsiteY1967"/>
                  </a:cxn>
                  <a:cxn ang="0">
                    <a:pos x="connsiteX1968" y="connsiteY1968"/>
                  </a:cxn>
                  <a:cxn ang="0">
                    <a:pos x="connsiteX1969" y="connsiteY1969"/>
                  </a:cxn>
                  <a:cxn ang="0">
                    <a:pos x="connsiteX1970" y="connsiteY1970"/>
                  </a:cxn>
                  <a:cxn ang="0">
                    <a:pos x="connsiteX1971" y="connsiteY1971"/>
                  </a:cxn>
                  <a:cxn ang="0">
                    <a:pos x="connsiteX1972" y="connsiteY1972"/>
                  </a:cxn>
                  <a:cxn ang="0">
                    <a:pos x="connsiteX1973" y="connsiteY1973"/>
                  </a:cxn>
                  <a:cxn ang="0">
                    <a:pos x="connsiteX1974" y="connsiteY1974"/>
                  </a:cxn>
                  <a:cxn ang="0">
                    <a:pos x="connsiteX1975" y="connsiteY1975"/>
                  </a:cxn>
                  <a:cxn ang="0">
                    <a:pos x="connsiteX1976" y="connsiteY1976"/>
                  </a:cxn>
                  <a:cxn ang="0">
                    <a:pos x="connsiteX1977" y="connsiteY1977"/>
                  </a:cxn>
                  <a:cxn ang="0">
                    <a:pos x="connsiteX1978" y="connsiteY1978"/>
                  </a:cxn>
                  <a:cxn ang="0">
                    <a:pos x="connsiteX1979" y="connsiteY1979"/>
                  </a:cxn>
                  <a:cxn ang="0">
                    <a:pos x="connsiteX1980" y="connsiteY1980"/>
                  </a:cxn>
                  <a:cxn ang="0">
                    <a:pos x="connsiteX1981" y="connsiteY1981"/>
                  </a:cxn>
                  <a:cxn ang="0">
                    <a:pos x="connsiteX1982" y="connsiteY1982"/>
                  </a:cxn>
                  <a:cxn ang="0">
                    <a:pos x="connsiteX1983" y="connsiteY1983"/>
                  </a:cxn>
                  <a:cxn ang="0">
                    <a:pos x="connsiteX1984" y="connsiteY1984"/>
                  </a:cxn>
                  <a:cxn ang="0">
                    <a:pos x="connsiteX1985" y="connsiteY1985"/>
                  </a:cxn>
                  <a:cxn ang="0">
                    <a:pos x="connsiteX1986" y="connsiteY1986"/>
                  </a:cxn>
                  <a:cxn ang="0">
                    <a:pos x="connsiteX1987" y="connsiteY1987"/>
                  </a:cxn>
                  <a:cxn ang="0">
                    <a:pos x="connsiteX1988" y="connsiteY1988"/>
                  </a:cxn>
                  <a:cxn ang="0">
                    <a:pos x="connsiteX1989" y="connsiteY1989"/>
                  </a:cxn>
                  <a:cxn ang="0">
                    <a:pos x="connsiteX1990" y="connsiteY1990"/>
                  </a:cxn>
                  <a:cxn ang="0">
                    <a:pos x="connsiteX1991" y="connsiteY1991"/>
                  </a:cxn>
                  <a:cxn ang="0">
                    <a:pos x="connsiteX1992" y="connsiteY1992"/>
                  </a:cxn>
                  <a:cxn ang="0">
                    <a:pos x="connsiteX1993" y="connsiteY1993"/>
                  </a:cxn>
                  <a:cxn ang="0">
                    <a:pos x="connsiteX1994" y="connsiteY1994"/>
                  </a:cxn>
                  <a:cxn ang="0">
                    <a:pos x="connsiteX1995" y="connsiteY1995"/>
                  </a:cxn>
                  <a:cxn ang="0">
                    <a:pos x="connsiteX1996" y="connsiteY1996"/>
                  </a:cxn>
                  <a:cxn ang="0">
                    <a:pos x="connsiteX1997" y="connsiteY1997"/>
                  </a:cxn>
                  <a:cxn ang="0">
                    <a:pos x="connsiteX1998" y="connsiteY1998"/>
                  </a:cxn>
                  <a:cxn ang="0">
                    <a:pos x="connsiteX1999" y="connsiteY1999"/>
                  </a:cxn>
                  <a:cxn ang="0">
                    <a:pos x="connsiteX2000" y="connsiteY2000"/>
                  </a:cxn>
                  <a:cxn ang="0">
                    <a:pos x="connsiteX2001" y="connsiteY2001"/>
                  </a:cxn>
                  <a:cxn ang="0">
                    <a:pos x="connsiteX2002" y="connsiteY2002"/>
                  </a:cxn>
                  <a:cxn ang="0">
                    <a:pos x="connsiteX2003" y="connsiteY2003"/>
                  </a:cxn>
                  <a:cxn ang="0">
                    <a:pos x="connsiteX2004" y="connsiteY2004"/>
                  </a:cxn>
                  <a:cxn ang="0">
                    <a:pos x="connsiteX2005" y="connsiteY2005"/>
                  </a:cxn>
                  <a:cxn ang="0">
                    <a:pos x="connsiteX2006" y="connsiteY2006"/>
                  </a:cxn>
                  <a:cxn ang="0">
                    <a:pos x="connsiteX2007" y="connsiteY2007"/>
                  </a:cxn>
                  <a:cxn ang="0">
                    <a:pos x="connsiteX2008" y="connsiteY2008"/>
                  </a:cxn>
                  <a:cxn ang="0">
                    <a:pos x="connsiteX2009" y="connsiteY2009"/>
                  </a:cxn>
                  <a:cxn ang="0">
                    <a:pos x="connsiteX2010" y="connsiteY2010"/>
                  </a:cxn>
                  <a:cxn ang="0">
                    <a:pos x="connsiteX2011" y="connsiteY2011"/>
                  </a:cxn>
                  <a:cxn ang="0">
                    <a:pos x="connsiteX2012" y="connsiteY2012"/>
                  </a:cxn>
                  <a:cxn ang="0">
                    <a:pos x="connsiteX2013" y="connsiteY2013"/>
                  </a:cxn>
                  <a:cxn ang="0">
                    <a:pos x="connsiteX2014" y="connsiteY2014"/>
                  </a:cxn>
                  <a:cxn ang="0">
                    <a:pos x="connsiteX2015" y="connsiteY2015"/>
                  </a:cxn>
                  <a:cxn ang="0">
                    <a:pos x="connsiteX2016" y="connsiteY2016"/>
                  </a:cxn>
                  <a:cxn ang="0">
                    <a:pos x="connsiteX2017" y="connsiteY2017"/>
                  </a:cxn>
                  <a:cxn ang="0">
                    <a:pos x="connsiteX2018" y="connsiteY2018"/>
                  </a:cxn>
                  <a:cxn ang="0">
                    <a:pos x="connsiteX2019" y="connsiteY2019"/>
                  </a:cxn>
                  <a:cxn ang="0">
                    <a:pos x="connsiteX2020" y="connsiteY2020"/>
                  </a:cxn>
                  <a:cxn ang="0">
                    <a:pos x="connsiteX2021" y="connsiteY2021"/>
                  </a:cxn>
                  <a:cxn ang="0">
                    <a:pos x="connsiteX2022" y="connsiteY2022"/>
                  </a:cxn>
                  <a:cxn ang="0">
                    <a:pos x="connsiteX2023" y="connsiteY2023"/>
                  </a:cxn>
                  <a:cxn ang="0">
                    <a:pos x="connsiteX2024" y="connsiteY2024"/>
                  </a:cxn>
                  <a:cxn ang="0">
                    <a:pos x="connsiteX2025" y="connsiteY2025"/>
                  </a:cxn>
                  <a:cxn ang="0">
                    <a:pos x="connsiteX2026" y="connsiteY2026"/>
                  </a:cxn>
                  <a:cxn ang="0">
                    <a:pos x="connsiteX2027" y="connsiteY2027"/>
                  </a:cxn>
                  <a:cxn ang="0">
                    <a:pos x="connsiteX2028" y="connsiteY2028"/>
                  </a:cxn>
                  <a:cxn ang="0">
                    <a:pos x="connsiteX2029" y="connsiteY2029"/>
                  </a:cxn>
                  <a:cxn ang="0">
                    <a:pos x="connsiteX2030" y="connsiteY2030"/>
                  </a:cxn>
                  <a:cxn ang="0">
                    <a:pos x="connsiteX2031" y="connsiteY2031"/>
                  </a:cxn>
                  <a:cxn ang="0">
                    <a:pos x="connsiteX2032" y="connsiteY2032"/>
                  </a:cxn>
                  <a:cxn ang="0">
                    <a:pos x="connsiteX2033" y="connsiteY2033"/>
                  </a:cxn>
                  <a:cxn ang="0">
                    <a:pos x="connsiteX2034" y="connsiteY2034"/>
                  </a:cxn>
                  <a:cxn ang="0">
                    <a:pos x="connsiteX2035" y="connsiteY2035"/>
                  </a:cxn>
                  <a:cxn ang="0">
                    <a:pos x="connsiteX2036" y="connsiteY2036"/>
                  </a:cxn>
                  <a:cxn ang="0">
                    <a:pos x="connsiteX2037" y="connsiteY2037"/>
                  </a:cxn>
                  <a:cxn ang="0">
                    <a:pos x="connsiteX2038" y="connsiteY2038"/>
                  </a:cxn>
                  <a:cxn ang="0">
                    <a:pos x="connsiteX2039" y="connsiteY2039"/>
                  </a:cxn>
                  <a:cxn ang="0">
                    <a:pos x="connsiteX2040" y="connsiteY2040"/>
                  </a:cxn>
                  <a:cxn ang="0">
                    <a:pos x="connsiteX2041" y="connsiteY2041"/>
                  </a:cxn>
                  <a:cxn ang="0">
                    <a:pos x="connsiteX2042" y="connsiteY2042"/>
                  </a:cxn>
                  <a:cxn ang="0">
                    <a:pos x="connsiteX2043" y="connsiteY2043"/>
                  </a:cxn>
                  <a:cxn ang="0">
                    <a:pos x="connsiteX2044" y="connsiteY2044"/>
                  </a:cxn>
                  <a:cxn ang="0">
                    <a:pos x="connsiteX2045" y="connsiteY2045"/>
                  </a:cxn>
                  <a:cxn ang="0">
                    <a:pos x="connsiteX2046" y="connsiteY2046"/>
                  </a:cxn>
                  <a:cxn ang="0">
                    <a:pos x="connsiteX2047" y="connsiteY2047"/>
                  </a:cxn>
                  <a:cxn ang="0">
                    <a:pos x="connsiteX2048" y="connsiteY2048"/>
                  </a:cxn>
                  <a:cxn ang="0">
                    <a:pos x="connsiteX2049" y="connsiteY2049"/>
                  </a:cxn>
                  <a:cxn ang="0">
                    <a:pos x="connsiteX2050" y="connsiteY2050"/>
                  </a:cxn>
                  <a:cxn ang="0">
                    <a:pos x="connsiteX2051" y="connsiteY2051"/>
                  </a:cxn>
                  <a:cxn ang="0">
                    <a:pos x="connsiteX2052" y="connsiteY2052"/>
                  </a:cxn>
                  <a:cxn ang="0">
                    <a:pos x="connsiteX2053" y="connsiteY2053"/>
                  </a:cxn>
                  <a:cxn ang="0">
                    <a:pos x="connsiteX2054" y="connsiteY2054"/>
                  </a:cxn>
                  <a:cxn ang="0">
                    <a:pos x="connsiteX2055" y="connsiteY2055"/>
                  </a:cxn>
                  <a:cxn ang="0">
                    <a:pos x="connsiteX2056" y="connsiteY2056"/>
                  </a:cxn>
                  <a:cxn ang="0">
                    <a:pos x="connsiteX2057" y="connsiteY2057"/>
                  </a:cxn>
                  <a:cxn ang="0">
                    <a:pos x="connsiteX2058" y="connsiteY2058"/>
                  </a:cxn>
                  <a:cxn ang="0">
                    <a:pos x="connsiteX2059" y="connsiteY2059"/>
                  </a:cxn>
                  <a:cxn ang="0">
                    <a:pos x="connsiteX2060" y="connsiteY2060"/>
                  </a:cxn>
                  <a:cxn ang="0">
                    <a:pos x="connsiteX2061" y="connsiteY2061"/>
                  </a:cxn>
                  <a:cxn ang="0">
                    <a:pos x="connsiteX2062" y="connsiteY2062"/>
                  </a:cxn>
                  <a:cxn ang="0">
                    <a:pos x="connsiteX2063" y="connsiteY2063"/>
                  </a:cxn>
                  <a:cxn ang="0">
                    <a:pos x="connsiteX2064" y="connsiteY2064"/>
                  </a:cxn>
                  <a:cxn ang="0">
                    <a:pos x="connsiteX2065" y="connsiteY2065"/>
                  </a:cxn>
                  <a:cxn ang="0">
                    <a:pos x="connsiteX2066" y="connsiteY2066"/>
                  </a:cxn>
                  <a:cxn ang="0">
                    <a:pos x="connsiteX2067" y="connsiteY2067"/>
                  </a:cxn>
                  <a:cxn ang="0">
                    <a:pos x="connsiteX2068" y="connsiteY2068"/>
                  </a:cxn>
                  <a:cxn ang="0">
                    <a:pos x="connsiteX2069" y="connsiteY2069"/>
                  </a:cxn>
                  <a:cxn ang="0">
                    <a:pos x="connsiteX2070" y="connsiteY2070"/>
                  </a:cxn>
                  <a:cxn ang="0">
                    <a:pos x="connsiteX2071" y="connsiteY2071"/>
                  </a:cxn>
                  <a:cxn ang="0">
                    <a:pos x="connsiteX2072" y="connsiteY2072"/>
                  </a:cxn>
                  <a:cxn ang="0">
                    <a:pos x="connsiteX2073" y="connsiteY2073"/>
                  </a:cxn>
                  <a:cxn ang="0">
                    <a:pos x="connsiteX2074" y="connsiteY2074"/>
                  </a:cxn>
                  <a:cxn ang="0">
                    <a:pos x="connsiteX2075" y="connsiteY2075"/>
                  </a:cxn>
                  <a:cxn ang="0">
                    <a:pos x="connsiteX2076" y="connsiteY2076"/>
                  </a:cxn>
                  <a:cxn ang="0">
                    <a:pos x="connsiteX2077" y="connsiteY2077"/>
                  </a:cxn>
                  <a:cxn ang="0">
                    <a:pos x="connsiteX2078" y="connsiteY2078"/>
                  </a:cxn>
                  <a:cxn ang="0">
                    <a:pos x="connsiteX2079" y="connsiteY2079"/>
                  </a:cxn>
                  <a:cxn ang="0">
                    <a:pos x="connsiteX2080" y="connsiteY2080"/>
                  </a:cxn>
                  <a:cxn ang="0">
                    <a:pos x="connsiteX2081" y="connsiteY2081"/>
                  </a:cxn>
                  <a:cxn ang="0">
                    <a:pos x="connsiteX2082" y="connsiteY2082"/>
                  </a:cxn>
                  <a:cxn ang="0">
                    <a:pos x="connsiteX2083" y="connsiteY2083"/>
                  </a:cxn>
                  <a:cxn ang="0">
                    <a:pos x="connsiteX2084" y="connsiteY2084"/>
                  </a:cxn>
                  <a:cxn ang="0">
                    <a:pos x="connsiteX2085" y="connsiteY2085"/>
                  </a:cxn>
                  <a:cxn ang="0">
                    <a:pos x="connsiteX2086" y="connsiteY2086"/>
                  </a:cxn>
                  <a:cxn ang="0">
                    <a:pos x="connsiteX2087" y="connsiteY2087"/>
                  </a:cxn>
                  <a:cxn ang="0">
                    <a:pos x="connsiteX2088" y="connsiteY2088"/>
                  </a:cxn>
                  <a:cxn ang="0">
                    <a:pos x="connsiteX2089" y="connsiteY2089"/>
                  </a:cxn>
                  <a:cxn ang="0">
                    <a:pos x="connsiteX2090" y="connsiteY2090"/>
                  </a:cxn>
                  <a:cxn ang="0">
                    <a:pos x="connsiteX2091" y="connsiteY2091"/>
                  </a:cxn>
                  <a:cxn ang="0">
                    <a:pos x="connsiteX2092" y="connsiteY2092"/>
                  </a:cxn>
                  <a:cxn ang="0">
                    <a:pos x="connsiteX2093" y="connsiteY2093"/>
                  </a:cxn>
                  <a:cxn ang="0">
                    <a:pos x="connsiteX2094" y="connsiteY2094"/>
                  </a:cxn>
                  <a:cxn ang="0">
                    <a:pos x="connsiteX2095" y="connsiteY2095"/>
                  </a:cxn>
                  <a:cxn ang="0">
                    <a:pos x="connsiteX2096" y="connsiteY2096"/>
                  </a:cxn>
                  <a:cxn ang="0">
                    <a:pos x="connsiteX2097" y="connsiteY2097"/>
                  </a:cxn>
                  <a:cxn ang="0">
                    <a:pos x="connsiteX2098" y="connsiteY2098"/>
                  </a:cxn>
                  <a:cxn ang="0">
                    <a:pos x="connsiteX2099" y="connsiteY2099"/>
                  </a:cxn>
                  <a:cxn ang="0">
                    <a:pos x="connsiteX2100" y="connsiteY2100"/>
                  </a:cxn>
                  <a:cxn ang="0">
                    <a:pos x="connsiteX2101" y="connsiteY2101"/>
                  </a:cxn>
                  <a:cxn ang="0">
                    <a:pos x="connsiteX2102" y="connsiteY2102"/>
                  </a:cxn>
                  <a:cxn ang="0">
                    <a:pos x="connsiteX2103" y="connsiteY2103"/>
                  </a:cxn>
                  <a:cxn ang="0">
                    <a:pos x="connsiteX2104" y="connsiteY2104"/>
                  </a:cxn>
                  <a:cxn ang="0">
                    <a:pos x="connsiteX2105" y="connsiteY2105"/>
                  </a:cxn>
                  <a:cxn ang="0">
                    <a:pos x="connsiteX2106" y="connsiteY2106"/>
                  </a:cxn>
                  <a:cxn ang="0">
                    <a:pos x="connsiteX2107" y="connsiteY2107"/>
                  </a:cxn>
                  <a:cxn ang="0">
                    <a:pos x="connsiteX2108" y="connsiteY2108"/>
                  </a:cxn>
                  <a:cxn ang="0">
                    <a:pos x="connsiteX2109" y="connsiteY2109"/>
                  </a:cxn>
                  <a:cxn ang="0">
                    <a:pos x="connsiteX2110" y="connsiteY2110"/>
                  </a:cxn>
                  <a:cxn ang="0">
                    <a:pos x="connsiteX2111" y="connsiteY2111"/>
                  </a:cxn>
                  <a:cxn ang="0">
                    <a:pos x="connsiteX2112" y="connsiteY2112"/>
                  </a:cxn>
                  <a:cxn ang="0">
                    <a:pos x="connsiteX2113" y="connsiteY2113"/>
                  </a:cxn>
                  <a:cxn ang="0">
                    <a:pos x="connsiteX2114" y="connsiteY2114"/>
                  </a:cxn>
                  <a:cxn ang="0">
                    <a:pos x="connsiteX2115" y="connsiteY2115"/>
                  </a:cxn>
                  <a:cxn ang="0">
                    <a:pos x="connsiteX2116" y="connsiteY2116"/>
                  </a:cxn>
                  <a:cxn ang="0">
                    <a:pos x="connsiteX2117" y="connsiteY2117"/>
                  </a:cxn>
                  <a:cxn ang="0">
                    <a:pos x="connsiteX2118" y="connsiteY2118"/>
                  </a:cxn>
                  <a:cxn ang="0">
                    <a:pos x="connsiteX2119" y="connsiteY2119"/>
                  </a:cxn>
                  <a:cxn ang="0">
                    <a:pos x="connsiteX2120" y="connsiteY2120"/>
                  </a:cxn>
                  <a:cxn ang="0">
                    <a:pos x="connsiteX2121" y="connsiteY2121"/>
                  </a:cxn>
                  <a:cxn ang="0">
                    <a:pos x="connsiteX2122" y="connsiteY2122"/>
                  </a:cxn>
                  <a:cxn ang="0">
                    <a:pos x="connsiteX2123" y="connsiteY2123"/>
                  </a:cxn>
                  <a:cxn ang="0">
                    <a:pos x="connsiteX2124" y="connsiteY2124"/>
                  </a:cxn>
                  <a:cxn ang="0">
                    <a:pos x="connsiteX2125" y="connsiteY2125"/>
                  </a:cxn>
                  <a:cxn ang="0">
                    <a:pos x="connsiteX2126" y="connsiteY2126"/>
                  </a:cxn>
                  <a:cxn ang="0">
                    <a:pos x="connsiteX2127" y="connsiteY2127"/>
                  </a:cxn>
                  <a:cxn ang="0">
                    <a:pos x="connsiteX2128" y="connsiteY2128"/>
                  </a:cxn>
                  <a:cxn ang="0">
                    <a:pos x="connsiteX2129" y="connsiteY2129"/>
                  </a:cxn>
                  <a:cxn ang="0">
                    <a:pos x="connsiteX2130" y="connsiteY2130"/>
                  </a:cxn>
                  <a:cxn ang="0">
                    <a:pos x="connsiteX2131" y="connsiteY2131"/>
                  </a:cxn>
                  <a:cxn ang="0">
                    <a:pos x="connsiteX2132" y="connsiteY2132"/>
                  </a:cxn>
                  <a:cxn ang="0">
                    <a:pos x="connsiteX2133" y="connsiteY2133"/>
                  </a:cxn>
                  <a:cxn ang="0">
                    <a:pos x="connsiteX2134" y="connsiteY2134"/>
                  </a:cxn>
                  <a:cxn ang="0">
                    <a:pos x="connsiteX2135" y="connsiteY2135"/>
                  </a:cxn>
                  <a:cxn ang="0">
                    <a:pos x="connsiteX2136" y="connsiteY2136"/>
                  </a:cxn>
                  <a:cxn ang="0">
                    <a:pos x="connsiteX2137" y="connsiteY2137"/>
                  </a:cxn>
                  <a:cxn ang="0">
                    <a:pos x="connsiteX2138" y="connsiteY2138"/>
                  </a:cxn>
                  <a:cxn ang="0">
                    <a:pos x="connsiteX2139" y="connsiteY2139"/>
                  </a:cxn>
                  <a:cxn ang="0">
                    <a:pos x="connsiteX2140" y="connsiteY2140"/>
                  </a:cxn>
                  <a:cxn ang="0">
                    <a:pos x="connsiteX2141" y="connsiteY2141"/>
                  </a:cxn>
                  <a:cxn ang="0">
                    <a:pos x="connsiteX2142" y="connsiteY2142"/>
                  </a:cxn>
                  <a:cxn ang="0">
                    <a:pos x="connsiteX2143" y="connsiteY2143"/>
                  </a:cxn>
                  <a:cxn ang="0">
                    <a:pos x="connsiteX2144" y="connsiteY2144"/>
                  </a:cxn>
                  <a:cxn ang="0">
                    <a:pos x="connsiteX2145" y="connsiteY2145"/>
                  </a:cxn>
                  <a:cxn ang="0">
                    <a:pos x="connsiteX2146" y="connsiteY2146"/>
                  </a:cxn>
                  <a:cxn ang="0">
                    <a:pos x="connsiteX2147" y="connsiteY2147"/>
                  </a:cxn>
                  <a:cxn ang="0">
                    <a:pos x="connsiteX2148" y="connsiteY2148"/>
                  </a:cxn>
                  <a:cxn ang="0">
                    <a:pos x="connsiteX2149" y="connsiteY2149"/>
                  </a:cxn>
                  <a:cxn ang="0">
                    <a:pos x="connsiteX2150" y="connsiteY2150"/>
                  </a:cxn>
                  <a:cxn ang="0">
                    <a:pos x="connsiteX2151" y="connsiteY2151"/>
                  </a:cxn>
                  <a:cxn ang="0">
                    <a:pos x="connsiteX2152" y="connsiteY2152"/>
                  </a:cxn>
                  <a:cxn ang="0">
                    <a:pos x="connsiteX2153" y="connsiteY2153"/>
                  </a:cxn>
                  <a:cxn ang="0">
                    <a:pos x="connsiteX2154" y="connsiteY2154"/>
                  </a:cxn>
                  <a:cxn ang="0">
                    <a:pos x="connsiteX2155" y="connsiteY2155"/>
                  </a:cxn>
                  <a:cxn ang="0">
                    <a:pos x="connsiteX2156" y="connsiteY2156"/>
                  </a:cxn>
                  <a:cxn ang="0">
                    <a:pos x="connsiteX2157" y="connsiteY2157"/>
                  </a:cxn>
                  <a:cxn ang="0">
                    <a:pos x="connsiteX2158" y="connsiteY2158"/>
                  </a:cxn>
                  <a:cxn ang="0">
                    <a:pos x="connsiteX2159" y="connsiteY2159"/>
                  </a:cxn>
                  <a:cxn ang="0">
                    <a:pos x="connsiteX2160" y="connsiteY2160"/>
                  </a:cxn>
                  <a:cxn ang="0">
                    <a:pos x="connsiteX2161" y="connsiteY2161"/>
                  </a:cxn>
                  <a:cxn ang="0">
                    <a:pos x="connsiteX2162" y="connsiteY2162"/>
                  </a:cxn>
                  <a:cxn ang="0">
                    <a:pos x="connsiteX2163" y="connsiteY2163"/>
                  </a:cxn>
                  <a:cxn ang="0">
                    <a:pos x="connsiteX2164" y="connsiteY2164"/>
                  </a:cxn>
                  <a:cxn ang="0">
                    <a:pos x="connsiteX2165" y="connsiteY2165"/>
                  </a:cxn>
                  <a:cxn ang="0">
                    <a:pos x="connsiteX2166" y="connsiteY2166"/>
                  </a:cxn>
                  <a:cxn ang="0">
                    <a:pos x="connsiteX2167" y="connsiteY2167"/>
                  </a:cxn>
                  <a:cxn ang="0">
                    <a:pos x="connsiteX2168" y="connsiteY2168"/>
                  </a:cxn>
                  <a:cxn ang="0">
                    <a:pos x="connsiteX2169" y="connsiteY2169"/>
                  </a:cxn>
                  <a:cxn ang="0">
                    <a:pos x="connsiteX2170" y="connsiteY2170"/>
                  </a:cxn>
                  <a:cxn ang="0">
                    <a:pos x="connsiteX2171" y="connsiteY2171"/>
                  </a:cxn>
                  <a:cxn ang="0">
                    <a:pos x="connsiteX2172" y="connsiteY2172"/>
                  </a:cxn>
                  <a:cxn ang="0">
                    <a:pos x="connsiteX2173" y="connsiteY2173"/>
                  </a:cxn>
                  <a:cxn ang="0">
                    <a:pos x="connsiteX2174" y="connsiteY2174"/>
                  </a:cxn>
                  <a:cxn ang="0">
                    <a:pos x="connsiteX2175" y="connsiteY2175"/>
                  </a:cxn>
                  <a:cxn ang="0">
                    <a:pos x="connsiteX2176" y="connsiteY2176"/>
                  </a:cxn>
                  <a:cxn ang="0">
                    <a:pos x="connsiteX2177" y="connsiteY2177"/>
                  </a:cxn>
                  <a:cxn ang="0">
                    <a:pos x="connsiteX2178" y="connsiteY2178"/>
                  </a:cxn>
                  <a:cxn ang="0">
                    <a:pos x="connsiteX2179" y="connsiteY2179"/>
                  </a:cxn>
                  <a:cxn ang="0">
                    <a:pos x="connsiteX2180" y="connsiteY2180"/>
                  </a:cxn>
                  <a:cxn ang="0">
                    <a:pos x="connsiteX2181" y="connsiteY2181"/>
                  </a:cxn>
                  <a:cxn ang="0">
                    <a:pos x="connsiteX2182" y="connsiteY2182"/>
                  </a:cxn>
                  <a:cxn ang="0">
                    <a:pos x="connsiteX2183" y="connsiteY2183"/>
                  </a:cxn>
                  <a:cxn ang="0">
                    <a:pos x="connsiteX2184" y="connsiteY2184"/>
                  </a:cxn>
                  <a:cxn ang="0">
                    <a:pos x="connsiteX2185" y="connsiteY2185"/>
                  </a:cxn>
                  <a:cxn ang="0">
                    <a:pos x="connsiteX2186" y="connsiteY2186"/>
                  </a:cxn>
                  <a:cxn ang="0">
                    <a:pos x="connsiteX2187" y="connsiteY2187"/>
                  </a:cxn>
                  <a:cxn ang="0">
                    <a:pos x="connsiteX2188" y="connsiteY2188"/>
                  </a:cxn>
                  <a:cxn ang="0">
                    <a:pos x="connsiteX2189" y="connsiteY2189"/>
                  </a:cxn>
                  <a:cxn ang="0">
                    <a:pos x="connsiteX2190" y="connsiteY2190"/>
                  </a:cxn>
                  <a:cxn ang="0">
                    <a:pos x="connsiteX2191" y="connsiteY2191"/>
                  </a:cxn>
                  <a:cxn ang="0">
                    <a:pos x="connsiteX2192" y="connsiteY2192"/>
                  </a:cxn>
                  <a:cxn ang="0">
                    <a:pos x="connsiteX2193" y="connsiteY2193"/>
                  </a:cxn>
                  <a:cxn ang="0">
                    <a:pos x="connsiteX2194" y="connsiteY2194"/>
                  </a:cxn>
                  <a:cxn ang="0">
                    <a:pos x="connsiteX2195" y="connsiteY2195"/>
                  </a:cxn>
                  <a:cxn ang="0">
                    <a:pos x="connsiteX2196" y="connsiteY2196"/>
                  </a:cxn>
                  <a:cxn ang="0">
                    <a:pos x="connsiteX2197" y="connsiteY2197"/>
                  </a:cxn>
                  <a:cxn ang="0">
                    <a:pos x="connsiteX2198" y="connsiteY2198"/>
                  </a:cxn>
                  <a:cxn ang="0">
                    <a:pos x="connsiteX2199" y="connsiteY2199"/>
                  </a:cxn>
                  <a:cxn ang="0">
                    <a:pos x="connsiteX2200" y="connsiteY2200"/>
                  </a:cxn>
                  <a:cxn ang="0">
                    <a:pos x="connsiteX2201" y="connsiteY2201"/>
                  </a:cxn>
                  <a:cxn ang="0">
                    <a:pos x="connsiteX2202" y="connsiteY2202"/>
                  </a:cxn>
                  <a:cxn ang="0">
                    <a:pos x="connsiteX2203" y="connsiteY2203"/>
                  </a:cxn>
                  <a:cxn ang="0">
                    <a:pos x="connsiteX2204" y="connsiteY2204"/>
                  </a:cxn>
                  <a:cxn ang="0">
                    <a:pos x="connsiteX2205" y="connsiteY2205"/>
                  </a:cxn>
                  <a:cxn ang="0">
                    <a:pos x="connsiteX2206" y="connsiteY2206"/>
                  </a:cxn>
                  <a:cxn ang="0">
                    <a:pos x="connsiteX2207" y="connsiteY2207"/>
                  </a:cxn>
                  <a:cxn ang="0">
                    <a:pos x="connsiteX2208" y="connsiteY2208"/>
                  </a:cxn>
                  <a:cxn ang="0">
                    <a:pos x="connsiteX2209" y="connsiteY2209"/>
                  </a:cxn>
                  <a:cxn ang="0">
                    <a:pos x="connsiteX2210" y="connsiteY2210"/>
                  </a:cxn>
                  <a:cxn ang="0">
                    <a:pos x="connsiteX2211" y="connsiteY2211"/>
                  </a:cxn>
                  <a:cxn ang="0">
                    <a:pos x="connsiteX2212" y="connsiteY2212"/>
                  </a:cxn>
                  <a:cxn ang="0">
                    <a:pos x="connsiteX2213" y="connsiteY2213"/>
                  </a:cxn>
                  <a:cxn ang="0">
                    <a:pos x="connsiteX2214" y="connsiteY2214"/>
                  </a:cxn>
                  <a:cxn ang="0">
                    <a:pos x="connsiteX2215" y="connsiteY2215"/>
                  </a:cxn>
                  <a:cxn ang="0">
                    <a:pos x="connsiteX2216" y="connsiteY2216"/>
                  </a:cxn>
                  <a:cxn ang="0">
                    <a:pos x="connsiteX2217" y="connsiteY2217"/>
                  </a:cxn>
                  <a:cxn ang="0">
                    <a:pos x="connsiteX2218" y="connsiteY2218"/>
                  </a:cxn>
                  <a:cxn ang="0">
                    <a:pos x="connsiteX2219" y="connsiteY2219"/>
                  </a:cxn>
                  <a:cxn ang="0">
                    <a:pos x="connsiteX2220" y="connsiteY2220"/>
                  </a:cxn>
                  <a:cxn ang="0">
                    <a:pos x="connsiteX2221" y="connsiteY2221"/>
                  </a:cxn>
                  <a:cxn ang="0">
                    <a:pos x="connsiteX2222" y="connsiteY2222"/>
                  </a:cxn>
                  <a:cxn ang="0">
                    <a:pos x="connsiteX2223" y="connsiteY2223"/>
                  </a:cxn>
                  <a:cxn ang="0">
                    <a:pos x="connsiteX2224" y="connsiteY2224"/>
                  </a:cxn>
                  <a:cxn ang="0">
                    <a:pos x="connsiteX2225" y="connsiteY2225"/>
                  </a:cxn>
                  <a:cxn ang="0">
                    <a:pos x="connsiteX2226" y="connsiteY2226"/>
                  </a:cxn>
                  <a:cxn ang="0">
                    <a:pos x="connsiteX2227" y="connsiteY2227"/>
                  </a:cxn>
                  <a:cxn ang="0">
                    <a:pos x="connsiteX2228" y="connsiteY2228"/>
                  </a:cxn>
                  <a:cxn ang="0">
                    <a:pos x="connsiteX2229" y="connsiteY2229"/>
                  </a:cxn>
                  <a:cxn ang="0">
                    <a:pos x="connsiteX2230" y="connsiteY2230"/>
                  </a:cxn>
                  <a:cxn ang="0">
                    <a:pos x="connsiteX2231" y="connsiteY2231"/>
                  </a:cxn>
                  <a:cxn ang="0">
                    <a:pos x="connsiteX2232" y="connsiteY2232"/>
                  </a:cxn>
                  <a:cxn ang="0">
                    <a:pos x="connsiteX2233" y="connsiteY2233"/>
                  </a:cxn>
                  <a:cxn ang="0">
                    <a:pos x="connsiteX2234" y="connsiteY2234"/>
                  </a:cxn>
                  <a:cxn ang="0">
                    <a:pos x="connsiteX2235" y="connsiteY2235"/>
                  </a:cxn>
                  <a:cxn ang="0">
                    <a:pos x="connsiteX2236" y="connsiteY2236"/>
                  </a:cxn>
                  <a:cxn ang="0">
                    <a:pos x="connsiteX2237" y="connsiteY2237"/>
                  </a:cxn>
                  <a:cxn ang="0">
                    <a:pos x="connsiteX2238" y="connsiteY2238"/>
                  </a:cxn>
                  <a:cxn ang="0">
                    <a:pos x="connsiteX2239" y="connsiteY2239"/>
                  </a:cxn>
                  <a:cxn ang="0">
                    <a:pos x="connsiteX2240" y="connsiteY2240"/>
                  </a:cxn>
                  <a:cxn ang="0">
                    <a:pos x="connsiteX2241" y="connsiteY2241"/>
                  </a:cxn>
                  <a:cxn ang="0">
                    <a:pos x="connsiteX2242" y="connsiteY2242"/>
                  </a:cxn>
                  <a:cxn ang="0">
                    <a:pos x="connsiteX2243" y="connsiteY2243"/>
                  </a:cxn>
                  <a:cxn ang="0">
                    <a:pos x="connsiteX2244" y="connsiteY2244"/>
                  </a:cxn>
                  <a:cxn ang="0">
                    <a:pos x="connsiteX2245" y="connsiteY2245"/>
                  </a:cxn>
                  <a:cxn ang="0">
                    <a:pos x="connsiteX2246" y="connsiteY2246"/>
                  </a:cxn>
                  <a:cxn ang="0">
                    <a:pos x="connsiteX2247" y="connsiteY2247"/>
                  </a:cxn>
                  <a:cxn ang="0">
                    <a:pos x="connsiteX2248" y="connsiteY2248"/>
                  </a:cxn>
                  <a:cxn ang="0">
                    <a:pos x="connsiteX2249" y="connsiteY2249"/>
                  </a:cxn>
                  <a:cxn ang="0">
                    <a:pos x="connsiteX2250" y="connsiteY2250"/>
                  </a:cxn>
                  <a:cxn ang="0">
                    <a:pos x="connsiteX2251" y="connsiteY2251"/>
                  </a:cxn>
                  <a:cxn ang="0">
                    <a:pos x="connsiteX2252" y="connsiteY2252"/>
                  </a:cxn>
                  <a:cxn ang="0">
                    <a:pos x="connsiteX2253" y="connsiteY2253"/>
                  </a:cxn>
                  <a:cxn ang="0">
                    <a:pos x="connsiteX2254" y="connsiteY2254"/>
                  </a:cxn>
                  <a:cxn ang="0">
                    <a:pos x="connsiteX2255" y="connsiteY2255"/>
                  </a:cxn>
                  <a:cxn ang="0">
                    <a:pos x="connsiteX2256" y="connsiteY2256"/>
                  </a:cxn>
                  <a:cxn ang="0">
                    <a:pos x="connsiteX2257" y="connsiteY2257"/>
                  </a:cxn>
                  <a:cxn ang="0">
                    <a:pos x="connsiteX2258" y="connsiteY2258"/>
                  </a:cxn>
                  <a:cxn ang="0">
                    <a:pos x="connsiteX2259" y="connsiteY2259"/>
                  </a:cxn>
                  <a:cxn ang="0">
                    <a:pos x="connsiteX2260" y="connsiteY2260"/>
                  </a:cxn>
                  <a:cxn ang="0">
                    <a:pos x="connsiteX2261" y="connsiteY2261"/>
                  </a:cxn>
                  <a:cxn ang="0">
                    <a:pos x="connsiteX2262" y="connsiteY2262"/>
                  </a:cxn>
                  <a:cxn ang="0">
                    <a:pos x="connsiteX2263" y="connsiteY2263"/>
                  </a:cxn>
                  <a:cxn ang="0">
                    <a:pos x="connsiteX2264" y="connsiteY2264"/>
                  </a:cxn>
                  <a:cxn ang="0">
                    <a:pos x="connsiteX2265" y="connsiteY2265"/>
                  </a:cxn>
                  <a:cxn ang="0">
                    <a:pos x="connsiteX2266" y="connsiteY2266"/>
                  </a:cxn>
                  <a:cxn ang="0">
                    <a:pos x="connsiteX2267" y="connsiteY2267"/>
                  </a:cxn>
                  <a:cxn ang="0">
                    <a:pos x="connsiteX2268" y="connsiteY2268"/>
                  </a:cxn>
                  <a:cxn ang="0">
                    <a:pos x="connsiteX2269" y="connsiteY2269"/>
                  </a:cxn>
                  <a:cxn ang="0">
                    <a:pos x="connsiteX2270" y="connsiteY2270"/>
                  </a:cxn>
                  <a:cxn ang="0">
                    <a:pos x="connsiteX2271" y="connsiteY2271"/>
                  </a:cxn>
                  <a:cxn ang="0">
                    <a:pos x="connsiteX2272" y="connsiteY2272"/>
                  </a:cxn>
                  <a:cxn ang="0">
                    <a:pos x="connsiteX2273" y="connsiteY2273"/>
                  </a:cxn>
                  <a:cxn ang="0">
                    <a:pos x="connsiteX2274" y="connsiteY2274"/>
                  </a:cxn>
                  <a:cxn ang="0">
                    <a:pos x="connsiteX2275" y="connsiteY2275"/>
                  </a:cxn>
                  <a:cxn ang="0">
                    <a:pos x="connsiteX2276" y="connsiteY2276"/>
                  </a:cxn>
                  <a:cxn ang="0">
                    <a:pos x="connsiteX2277" y="connsiteY2277"/>
                  </a:cxn>
                  <a:cxn ang="0">
                    <a:pos x="connsiteX2278" y="connsiteY2278"/>
                  </a:cxn>
                  <a:cxn ang="0">
                    <a:pos x="connsiteX2279" y="connsiteY2279"/>
                  </a:cxn>
                  <a:cxn ang="0">
                    <a:pos x="connsiteX2280" y="connsiteY2280"/>
                  </a:cxn>
                  <a:cxn ang="0">
                    <a:pos x="connsiteX2281" y="connsiteY2281"/>
                  </a:cxn>
                  <a:cxn ang="0">
                    <a:pos x="connsiteX2282" y="connsiteY2282"/>
                  </a:cxn>
                  <a:cxn ang="0">
                    <a:pos x="connsiteX2283" y="connsiteY2283"/>
                  </a:cxn>
                  <a:cxn ang="0">
                    <a:pos x="connsiteX2284" y="connsiteY2284"/>
                  </a:cxn>
                  <a:cxn ang="0">
                    <a:pos x="connsiteX2285" y="connsiteY2285"/>
                  </a:cxn>
                  <a:cxn ang="0">
                    <a:pos x="connsiteX2286" y="connsiteY2286"/>
                  </a:cxn>
                  <a:cxn ang="0">
                    <a:pos x="connsiteX2287" y="connsiteY2287"/>
                  </a:cxn>
                  <a:cxn ang="0">
                    <a:pos x="connsiteX2288" y="connsiteY2288"/>
                  </a:cxn>
                  <a:cxn ang="0">
                    <a:pos x="connsiteX2289" y="connsiteY2289"/>
                  </a:cxn>
                  <a:cxn ang="0">
                    <a:pos x="connsiteX2290" y="connsiteY2290"/>
                  </a:cxn>
                  <a:cxn ang="0">
                    <a:pos x="connsiteX2291" y="connsiteY2291"/>
                  </a:cxn>
                  <a:cxn ang="0">
                    <a:pos x="connsiteX2292" y="connsiteY2292"/>
                  </a:cxn>
                  <a:cxn ang="0">
                    <a:pos x="connsiteX2293" y="connsiteY2293"/>
                  </a:cxn>
                  <a:cxn ang="0">
                    <a:pos x="connsiteX2294" y="connsiteY2294"/>
                  </a:cxn>
                  <a:cxn ang="0">
                    <a:pos x="connsiteX2295" y="connsiteY2295"/>
                  </a:cxn>
                  <a:cxn ang="0">
                    <a:pos x="connsiteX2296" y="connsiteY2296"/>
                  </a:cxn>
                  <a:cxn ang="0">
                    <a:pos x="connsiteX2297" y="connsiteY2297"/>
                  </a:cxn>
                  <a:cxn ang="0">
                    <a:pos x="connsiteX2298" y="connsiteY2298"/>
                  </a:cxn>
                  <a:cxn ang="0">
                    <a:pos x="connsiteX2299" y="connsiteY2299"/>
                  </a:cxn>
                  <a:cxn ang="0">
                    <a:pos x="connsiteX2300" y="connsiteY2300"/>
                  </a:cxn>
                  <a:cxn ang="0">
                    <a:pos x="connsiteX2301" y="connsiteY2301"/>
                  </a:cxn>
                  <a:cxn ang="0">
                    <a:pos x="connsiteX2302" y="connsiteY2302"/>
                  </a:cxn>
                  <a:cxn ang="0">
                    <a:pos x="connsiteX2303" y="connsiteY2303"/>
                  </a:cxn>
                  <a:cxn ang="0">
                    <a:pos x="connsiteX2304" y="connsiteY2304"/>
                  </a:cxn>
                  <a:cxn ang="0">
                    <a:pos x="connsiteX2305" y="connsiteY2305"/>
                  </a:cxn>
                  <a:cxn ang="0">
                    <a:pos x="connsiteX2306" y="connsiteY2306"/>
                  </a:cxn>
                  <a:cxn ang="0">
                    <a:pos x="connsiteX2307" y="connsiteY2307"/>
                  </a:cxn>
                  <a:cxn ang="0">
                    <a:pos x="connsiteX2308" y="connsiteY2308"/>
                  </a:cxn>
                  <a:cxn ang="0">
                    <a:pos x="connsiteX2309" y="connsiteY2309"/>
                  </a:cxn>
                  <a:cxn ang="0">
                    <a:pos x="connsiteX2310" y="connsiteY2310"/>
                  </a:cxn>
                  <a:cxn ang="0">
                    <a:pos x="connsiteX2311" y="connsiteY2311"/>
                  </a:cxn>
                  <a:cxn ang="0">
                    <a:pos x="connsiteX2312" y="connsiteY2312"/>
                  </a:cxn>
                  <a:cxn ang="0">
                    <a:pos x="connsiteX2313" y="connsiteY2313"/>
                  </a:cxn>
                  <a:cxn ang="0">
                    <a:pos x="connsiteX2314" y="connsiteY2314"/>
                  </a:cxn>
                  <a:cxn ang="0">
                    <a:pos x="connsiteX2315" y="connsiteY2315"/>
                  </a:cxn>
                  <a:cxn ang="0">
                    <a:pos x="connsiteX2316" y="connsiteY2316"/>
                  </a:cxn>
                  <a:cxn ang="0">
                    <a:pos x="connsiteX2317" y="connsiteY2317"/>
                  </a:cxn>
                  <a:cxn ang="0">
                    <a:pos x="connsiteX2318" y="connsiteY2318"/>
                  </a:cxn>
                  <a:cxn ang="0">
                    <a:pos x="connsiteX2319" y="connsiteY2319"/>
                  </a:cxn>
                  <a:cxn ang="0">
                    <a:pos x="connsiteX2320" y="connsiteY2320"/>
                  </a:cxn>
                  <a:cxn ang="0">
                    <a:pos x="connsiteX2321" y="connsiteY2321"/>
                  </a:cxn>
                  <a:cxn ang="0">
                    <a:pos x="connsiteX2322" y="connsiteY2322"/>
                  </a:cxn>
                  <a:cxn ang="0">
                    <a:pos x="connsiteX2323" y="connsiteY2323"/>
                  </a:cxn>
                  <a:cxn ang="0">
                    <a:pos x="connsiteX2324" y="connsiteY2324"/>
                  </a:cxn>
                  <a:cxn ang="0">
                    <a:pos x="connsiteX2325" y="connsiteY2325"/>
                  </a:cxn>
                  <a:cxn ang="0">
                    <a:pos x="connsiteX2326" y="connsiteY2326"/>
                  </a:cxn>
                  <a:cxn ang="0">
                    <a:pos x="connsiteX2327" y="connsiteY2327"/>
                  </a:cxn>
                  <a:cxn ang="0">
                    <a:pos x="connsiteX2328" y="connsiteY2328"/>
                  </a:cxn>
                  <a:cxn ang="0">
                    <a:pos x="connsiteX2329" y="connsiteY2329"/>
                  </a:cxn>
                  <a:cxn ang="0">
                    <a:pos x="connsiteX2330" y="connsiteY2330"/>
                  </a:cxn>
                  <a:cxn ang="0">
                    <a:pos x="connsiteX2331" y="connsiteY2331"/>
                  </a:cxn>
                  <a:cxn ang="0">
                    <a:pos x="connsiteX2332" y="connsiteY2332"/>
                  </a:cxn>
                  <a:cxn ang="0">
                    <a:pos x="connsiteX2333" y="connsiteY2333"/>
                  </a:cxn>
                  <a:cxn ang="0">
                    <a:pos x="connsiteX2334" y="connsiteY2334"/>
                  </a:cxn>
                  <a:cxn ang="0">
                    <a:pos x="connsiteX2335" y="connsiteY2335"/>
                  </a:cxn>
                  <a:cxn ang="0">
                    <a:pos x="connsiteX2336" y="connsiteY2336"/>
                  </a:cxn>
                  <a:cxn ang="0">
                    <a:pos x="connsiteX2337" y="connsiteY2337"/>
                  </a:cxn>
                  <a:cxn ang="0">
                    <a:pos x="connsiteX2338" y="connsiteY2338"/>
                  </a:cxn>
                  <a:cxn ang="0">
                    <a:pos x="connsiteX2339" y="connsiteY2339"/>
                  </a:cxn>
                  <a:cxn ang="0">
                    <a:pos x="connsiteX2340" y="connsiteY2340"/>
                  </a:cxn>
                  <a:cxn ang="0">
                    <a:pos x="connsiteX2341" y="connsiteY2341"/>
                  </a:cxn>
                  <a:cxn ang="0">
                    <a:pos x="connsiteX2342" y="connsiteY2342"/>
                  </a:cxn>
                  <a:cxn ang="0">
                    <a:pos x="connsiteX2343" y="connsiteY2343"/>
                  </a:cxn>
                  <a:cxn ang="0">
                    <a:pos x="connsiteX2344" y="connsiteY2344"/>
                  </a:cxn>
                  <a:cxn ang="0">
                    <a:pos x="connsiteX2345" y="connsiteY2345"/>
                  </a:cxn>
                  <a:cxn ang="0">
                    <a:pos x="connsiteX2346" y="connsiteY2346"/>
                  </a:cxn>
                  <a:cxn ang="0">
                    <a:pos x="connsiteX2347" y="connsiteY2347"/>
                  </a:cxn>
                  <a:cxn ang="0">
                    <a:pos x="connsiteX2348" y="connsiteY2348"/>
                  </a:cxn>
                  <a:cxn ang="0">
                    <a:pos x="connsiteX2349" y="connsiteY2349"/>
                  </a:cxn>
                  <a:cxn ang="0">
                    <a:pos x="connsiteX2350" y="connsiteY2350"/>
                  </a:cxn>
                  <a:cxn ang="0">
                    <a:pos x="connsiteX2351" y="connsiteY2351"/>
                  </a:cxn>
                  <a:cxn ang="0">
                    <a:pos x="connsiteX2352" y="connsiteY2352"/>
                  </a:cxn>
                  <a:cxn ang="0">
                    <a:pos x="connsiteX2353" y="connsiteY2353"/>
                  </a:cxn>
                  <a:cxn ang="0">
                    <a:pos x="connsiteX2354" y="connsiteY2354"/>
                  </a:cxn>
                  <a:cxn ang="0">
                    <a:pos x="connsiteX2355" y="connsiteY2355"/>
                  </a:cxn>
                  <a:cxn ang="0">
                    <a:pos x="connsiteX2356" y="connsiteY2356"/>
                  </a:cxn>
                  <a:cxn ang="0">
                    <a:pos x="connsiteX2357" y="connsiteY2357"/>
                  </a:cxn>
                  <a:cxn ang="0">
                    <a:pos x="connsiteX2358" y="connsiteY2358"/>
                  </a:cxn>
                  <a:cxn ang="0">
                    <a:pos x="connsiteX2359" y="connsiteY2359"/>
                  </a:cxn>
                  <a:cxn ang="0">
                    <a:pos x="connsiteX2360" y="connsiteY2360"/>
                  </a:cxn>
                  <a:cxn ang="0">
                    <a:pos x="connsiteX2361" y="connsiteY2361"/>
                  </a:cxn>
                  <a:cxn ang="0">
                    <a:pos x="connsiteX2362" y="connsiteY2362"/>
                  </a:cxn>
                  <a:cxn ang="0">
                    <a:pos x="connsiteX2363" y="connsiteY2363"/>
                  </a:cxn>
                  <a:cxn ang="0">
                    <a:pos x="connsiteX2364" y="connsiteY2364"/>
                  </a:cxn>
                  <a:cxn ang="0">
                    <a:pos x="connsiteX2365" y="connsiteY2365"/>
                  </a:cxn>
                  <a:cxn ang="0">
                    <a:pos x="connsiteX2366" y="connsiteY2366"/>
                  </a:cxn>
                  <a:cxn ang="0">
                    <a:pos x="connsiteX2367" y="connsiteY2367"/>
                  </a:cxn>
                  <a:cxn ang="0">
                    <a:pos x="connsiteX2368" y="connsiteY2368"/>
                  </a:cxn>
                  <a:cxn ang="0">
                    <a:pos x="connsiteX2369" y="connsiteY2369"/>
                  </a:cxn>
                  <a:cxn ang="0">
                    <a:pos x="connsiteX2370" y="connsiteY2370"/>
                  </a:cxn>
                  <a:cxn ang="0">
                    <a:pos x="connsiteX2371" y="connsiteY2371"/>
                  </a:cxn>
                  <a:cxn ang="0">
                    <a:pos x="connsiteX2372" y="connsiteY2372"/>
                  </a:cxn>
                  <a:cxn ang="0">
                    <a:pos x="connsiteX2373" y="connsiteY2373"/>
                  </a:cxn>
                  <a:cxn ang="0">
                    <a:pos x="connsiteX2374" y="connsiteY2374"/>
                  </a:cxn>
                  <a:cxn ang="0">
                    <a:pos x="connsiteX2375" y="connsiteY2375"/>
                  </a:cxn>
                  <a:cxn ang="0">
                    <a:pos x="connsiteX2376" y="connsiteY2376"/>
                  </a:cxn>
                  <a:cxn ang="0">
                    <a:pos x="connsiteX2377" y="connsiteY2377"/>
                  </a:cxn>
                  <a:cxn ang="0">
                    <a:pos x="connsiteX2378" y="connsiteY2378"/>
                  </a:cxn>
                  <a:cxn ang="0">
                    <a:pos x="connsiteX2379" y="connsiteY2379"/>
                  </a:cxn>
                  <a:cxn ang="0">
                    <a:pos x="connsiteX2380" y="connsiteY2380"/>
                  </a:cxn>
                  <a:cxn ang="0">
                    <a:pos x="connsiteX2381" y="connsiteY2381"/>
                  </a:cxn>
                  <a:cxn ang="0">
                    <a:pos x="connsiteX2382" y="connsiteY2382"/>
                  </a:cxn>
                  <a:cxn ang="0">
                    <a:pos x="connsiteX2383" y="connsiteY2383"/>
                  </a:cxn>
                  <a:cxn ang="0">
                    <a:pos x="connsiteX2384" y="connsiteY2384"/>
                  </a:cxn>
                  <a:cxn ang="0">
                    <a:pos x="connsiteX2385" y="connsiteY2385"/>
                  </a:cxn>
                  <a:cxn ang="0">
                    <a:pos x="connsiteX2386" y="connsiteY2386"/>
                  </a:cxn>
                  <a:cxn ang="0">
                    <a:pos x="connsiteX2387" y="connsiteY2387"/>
                  </a:cxn>
                  <a:cxn ang="0">
                    <a:pos x="connsiteX2388" y="connsiteY2388"/>
                  </a:cxn>
                  <a:cxn ang="0">
                    <a:pos x="connsiteX2389" y="connsiteY2389"/>
                  </a:cxn>
                  <a:cxn ang="0">
                    <a:pos x="connsiteX2390" y="connsiteY2390"/>
                  </a:cxn>
                  <a:cxn ang="0">
                    <a:pos x="connsiteX2391" y="connsiteY2391"/>
                  </a:cxn>
                  <a:cxn ang="0">
                    <a:pos x="connsiteX2392" y="connsiteY2392"/>
                  </a:cxn>
                  <a:cxn ang="0">
                    <a:pos x="connsiteX2393" y="connsiteY2393"/>
                  </a:cxn>
                  <a:cxn ang="0">
                    <a:pos x="connsiteX2394" y="connsiteY2394"/>
                  </a:cxn>
                  <a:cxn ang="0">
                    <a:pos x="connsiteX2395" y="connsiteY2395"/>
                  </a:cxn>
                  <a:cxn ang="0">
                    <a:pos x="connsiteX2396" y="connsiteY2396"/>
                  </a:cxn>
                  <a:cxn ang="0">
                    <a:pos x="connsiteX2397" y="connsiteY2397"/>
                  </a:cxn>
                  <a:cxn ang="0">
                    <a:pos x="connsiteX2398" y="connsiteY2398"/>
                  </a:cxn>
                  <a:cxn ang="0">
                    <a:pos x="connsiteX2399" y="connsiteY2399"/>
                  </a:cxn>
                  <a:cxn ang="0">
                    <a:pos x="connsiteX2400" y="connsiteY2400"/>
                  </a:cxn>
                  <a:cxn ang="0">
                    <a:pos x="connsiteX2401" y="connsiteY2401"/>
                  </a:cxn>
                  <a:cxn ang="0">
                    <a:pos x="connsiteX2402" y="connsiteY2402"/>
                  </a:cxn>
                  <a:cxn ang="0">
                    <a:pos x="connsiteX2403" y="connsiteY2403"/>
                  </a:cxn>
                  <a:cxn ang="0">
                    <a:pos x="connsiteX2404" y="connsiteY2404"/>
                  </a:cxn>
                  <a:cxn ang="0">
                    <a:pos x="connsiteX2405" y="connsiteY2405"/>
                  </a:cxn>
                  <a:cxn ang="0">
                    <a:pos x="connsiteX2406" y="connsiteY2406"/>
                  </a:cxn>
                  <a:cxn ang="0">
                    <a:pos x="connsiteX2407" y="connsiteY2407"/>
                  </a:cxn>
                  <a:cxn ang="0">
                    <a:pos x="connsiteX2408" y="connsiteY2408"/>
                  </a:cxn>
                  <a:cxn ang="0">
                    <a:pos x="connsiteX2409" y="connsiteY2409"/>
                  </a:cxn>
                  <a:cxn ang="0">
                    <a:pos x="connsiteX2410" y="connsiteY2410"/>
                  </a:cxn>
                  <a:cxn ang="0">
                    <a:pos x="connsiteX2411" y="connsiteY2411"/>
                  </a:cxn>
                  <a:cxn ang="0">
                    <a:pos x="connsiteX2412" y="connsiteY2412"/>
                  </a:cxn>
                  <a:cxn ang="0">
                    <a:pos x="connsiteX2413" y="connsiteY2413"/>
                  </a:cxn>
                  <a:cxn ang="0">
                    <a:pos x="connsiteX2414" y="connsiteY2414"/>
                  </a:cxn>
                  <a:cxn ang="0">
                    <a:pos x="connsiteX2415" y="connsiteY2415"/>
                  </a:cxn>
                  <a:cxn ang="0">
                    <a:pos x="connsiteX2416" y="connsiteY2416"/>
                  </a:cxn>
                  <a:cxn ang="0">
                    <a:pos x="connsiteX2417" y="connsiteY2417"/>
                  </a:cxn>
                  <a:cxn ang="0">
                    <a:pos x="connsiteX2418" y="connsiteY2418"/>
                  </a:cxn>
                  <a:cxn ang="0">
                    <a:pos x="connsiteX2419" y="connsiteY2419"/>
                  </a:cxn>
                  <a:cxn ang="0">
                    <a:pos x="connsiteX2420" y="connsiteY2420"/>
                  </a:cxn>
                  <a:cxn ang="0">
                    <a:pos x="connsiteX2421" y="connsiteY2421"/>
                  </a:cxn>
                  <a:cxn ang="0">
                    <a:pos x="connsiteX2422" y="connsiteY2422"/>
                  </a:cxn>
                  <a:cxn ang="0">
                    <a:pos x="connsiteX2423" y="connsiteY2423"/>
                  </a:cxn>
                  <a:cxn ang="0">
                    <a:pos x="connsiteX2424" y="connsiteY2424"/>
                  </a:cxn>
                  <a:cxn ang="0">
                    <a:pos x="connsiteX2425" y="connsiteY2425"/>
                  </a:cxn>
                  <a:cxn ang="0">
                    <a:pos x="connsiteX2426" y="connsiteY2426"/>
                  </a:cxn>
                  <a:cxn ang="0">
                    <a:pos x="connsiteX2427" y="connsiteY2427"/>
                  </a:cxn>
                  <a:cxn ang="0">
                    <a:pos x="connsiteX2428" y="connsiteY2428"/>
                  </a:cxn>
                  <a:cxn ang="0">
                    <a:pos x="connsiteX2429" y="connsiteY2429"/>
                  </a:cxn>
                  <a:cxn ang="0">
                    <a:pos x="connsiteX2430" y="connsiteY2430"/>
                  </a:cxn>
                  <a:cxn ang="0">
                    <a:pos x="connsiteX2431" y="connsiteY2431"/>
                  </a:cxn>
                  <a:cxn ang="0">
                    <a:pos x="connsiteX2432" y="connsiteY2432"/>
                  </a:cxn>
                  <a:cxn ang="0">
                    <a:pos x="connsiteX2433" y="connsiteY2433"/>
                  </a:cxn>
                  <a:cxn ang="0">
                    <a:pos x="connsiteX2434" y="connsiteY2434"/>
                  </a:cxn>
                  <a:cxn ang="0">
                    <a:pos x="connsiteX2435" y="connsiteY2435"/>
                  </a:cxn>
                  <a:cxn ang="0">
                    <a:pos x="connsiteX2436" y="connsiteY2436"/>
                  </a:cxn>
                  <a:cxn ang="0">
                    <a:pos x="connsiteX2437" y="connsiteY2437"/>
                  </a:cxn>
                  <a:cxn ang="0">
                    <a:pos x="connsiteX2438" y="connsiteY2438"/>
                  </a:cxn>
                  <a:cxn ang="0">
                    <a:pos x="connsiteX2439" y="connsiteY2439"/>
                  </a:cxn>
                  <a:cxn ang="0">
                    <a:pos x="connsiteX2440" y="connsiteY2440"/>
                  </a:cxn>
                  <a:cxn ang="0">
                    <a:pos x="connsiteX2441" y="connsiteY2441"/>
                  </a:cxn>
                  <a:cxn ang="0">
                    <a:pos x="connsiteX2442" y="connsiteY2442"/>
                  </a:cxn>
                  <a:cxn ang="0">
                    <a:pos x="connsiteX2443" y="connsiteY2443"/>
                  </a:cxn>
                  <a:cxn ang="0">
                    <a:pos x="connsiteX2444" y="connsiteY2444"/>
                  </a:cxn>
                  <a:cxn ang="0">
                    <a:pos x="connsiteX2445" y="connsiteY2445"/>
                  </a:cxn>
                  <a:cxn ang="0">
                    <a:pos x="connsiteX2446" y="connsiteY2446"/>
                  </a:cxn>
                  <a:cxn ang="0">
                    <a:pos x="connsiteX2447" y="connsiteY2447"/>
                  </a:cxn>
                  <a:cxn ang="0">
                    <a:pos x="connsiteX2448" y="connsiteY2448"/>
                  </a:cxn>
                  <a:cxn ang="0">
                    <a:pos x="connsiteX2449" y="connsiteY2449"/>
                  </a:cxn>
                  <a:cxn ang="0">
                    <a:pos x="connsiteX2450" y="connsiteY2450"/>
                  </a:cxn>
                  <a:cxn ang="0">
                    <a:pos x="connsiteX2451" y="connsiteY2451"/>
                  </a:cxn>
                  <a:cxn ang="0">
                    <a:pos x="connsiteX2452" y="connsiteY2452"/>
                  </a:cxn>
                  <a:cxn ang="0">
                    <a:pos x="connsiteX2453" y="connsiteY2453"/>
                  </a:cxn>
                  <a:cxn ang="0">
                    <a:pos x="connsiteX2454" y="connsiteY2454"/>
                  </a:cxn>
                  <a:cxn ang="0">
                    <a:pos x="connsiteX2455" y="connsiteY2455"/>
                  </a:cxn>
                  <a:cxn ang="0">
                    <a:pos x="connsiteX2456" y="connsiteY2456"/>
                  </a:cxn>
                  <a:cxn ang="0">
                    <a:pos x="connsiteX2457" y="connsiteY2457"/>
                  </a:cxn>
                  <a:cxn ang="0">
                    <a:pos x="connsiteX2458" y="connsiteY2458"/>
                  </a:cxn>
                  <a:cxn ang="0">
                    <a:pos x="connsiteX2459" y="connsiteY2459"/>
                  </a:cxn>
                  <a:cxn ang="0">
                    <a:pos x="connsiteX2460" y="connsiteY2460"/>
                  </a:cxn>
                  <a:cxn ang="0">
                    <a:pos x="connsiteX2461" y="connsiteY2461"/>
                  </a:cxn>
                  <a:cxn ang="0">
                    <a:pos x="connsiteX2462" y="connsiteY2462"/>
                  </a:cxn>
                  <a:cxn ang="0">
                    <a:pos x="connsiteX2463" y="connsiteY2463"/>
                  </a:cxn>
                  <a:cxn ang="0">
                    <a:pos x="connsiteX2464" y="connsiteY2464"/>
                  </a:cxn>
                  <a:cxn ang="0">
                    <a:pos x="connsiteX2465" y="connsiteY2465"/>
                  </a:cxn>
                  <a:cxn ang="0">
                    <a:pos x="connsiteX2466" y="connsiteY2466"/>
                  </a:cxn>
                  <a:cxn ang="0">
                    <a:pos x="connsiteX2467" y="connsiteY2467"/>
                  </a:cxn>
                  <a:cxn ang="0">
                    <a:pos x="connsiteX2468" y="connsiteY2468"/>
                  </a:cxn>
                  <a:cxn ang="0">
                    <a:pos x="connsiteX2469" y="connsiteY2469"/>
                  </a:cxn>
                  <a:cxn ang="0">
                    <a:pos x="connsiteX2470" y="connsiteY2470"/>
                  </a:cxn>
                  <a:cxn ang="0">
                    <a:pos x="connsiteX2471" y="connsiteY2471"/>
                  </a:cxn>
                  <a:cxn ang="0">
                    <a:pos x="connsiteX2472" y="connsiteY2472"/>
                  </a:cxn>
                  <a:cxn ang="0">
                    <a:pos x="connsiteX2473" y="connsiteY2473"/>
                  </a:cxn>
                  <a:cxn ang="0">
                    <a:pos x="connsiteX2474" y="connsiteY2474"/>
                  </a:cxn>
                  <a:cxn ang="0">
                    <a:pos x="connsiteX2475" y="connsiteY2475"/>
                  </a:cxn>
                  <a:cxn ang="0">
                    <a:pos x="connsiteX2476" y="connsiteY2476"/>
                  </a:cxn>
                  <a:cxn ang="0">
                    <a:pos x="connsiteX2477" y="connsiteY2477"/>
                  </a:cxn>
                  <a:cxn ang="0">
                    <a:pos x="connsiteX2478" y="connsiteY2478"/>
                  </a:cxn>
                  <a:cxn ang="0">
                    <a:pos x="connsiteX2479" y="connsiteY2479"/>
                  </a:cxn>
                  <a:cxn ang="0">
                    <a:pos x="connsiteX2480" y="connsiteY2480"/>
                  </a:cxn>
                  <a:cxn ang="0">
                    <a:pos x="connsiteX2481" y="connsiteY2481"/>
                  </a:cxn>
                  <a:cxn ang="0">
                    <a:pos x="connsiteX2482" y="connsiteY2482"/>
                  </a:cxn>
                  <a:cxn ang="0">
                    <a:pos x="connsiteX2483" y="connsiteY2483"/>
                  </a:cxn>
                  <a:cxn ang="0">
                    <a:pos x="connsiteX2484" y="connsiteY2484"/>
                  </a:cxn>
                  <a:cxn ang="0">
                    <a:pos x="connsiteX2485" y="connsiteY2485"/>
                  </a:cxn>
                  <a:cxn ang="0">
                    <a:pos x="connsiteX2486" y="connsiteY2486"/>
                  </a:cxn>
                  <a:cxn ang="0">
                    <a:pos x="connsiteX2487" y="connsiteY2487"/>
                  </a:cxn>
                  <a:cxn ang="0">
                    <a:pos x="connsiteX2488" y="connsiteY2488"/>
                  </a:cxn>
                  <a:cxn ang="0">
                    <a:pos x="connsiteX2489" y="connsiteY2489"/>
                  </a:cxn>
                  <a:cxn ang="0">
                    <a:pos x="connsiteX2490" y="connsiteY2490"/>
                  </a:cxn>
                  <a:cxn ang="0">
                    <a:pos x="connsiteX2491" y="connsiteY2491"/>
                  </a:cxn>
                  <a:cxn ang="0">
                    <a:pos x="connsiteX2492" y="connsiteY2492"/>
                  </a:cxn>
                  <a:cxn ang="0">
                    <a:pos x="connsiteX2493" y="connsiteY2493"/>
                  </a:cxn>
                  <a:cxn ang="0">
                    <a:pos x="connsiteX2494" y="connsiteY2494"/>
                  </a:cxn>
                  <a:cxn ang="0">
                    <a:pos x="connsiteX2495" y="connsiteY2495"/>
                  </a:cxn>
                  <a:cxn ang="0">
                    <a:pos x="connsiteX2496" y="connsiteY2496"/>
                  </a:cxn>
                  <a:cxn ang="0">
                    <a:pos x="connsiteX2497" y="connsiteY2497"/>
                  </a:cxn>
                  <a:cxn ang="0">
                    <a:pos x="connsiteX2498" y="connsiteY2498"/>
                  </a:cxn>
                  <a:cxn ang="0">
                    <a:pos x="connsiteX2499" y="connsiteY2499"/>
                  </a:cxn>
                  <a:cxn ang="0">
                    <a:pos x="connsiteX2500" y="connsiteY2500"/>
                  </a:cxn>
                  <a:cxn ang="0">
                    <a:pos x="connsiteX2501" y="connsiteY2501"/>
                  </a:cxn>
                  <a:cxn ang="0">
                    <a:pos x="connsiteX2502" y="connsiteY2502"/>
                  </a:cxn>
                  <a:cxn ang="0">
                    <a:pos x="connsiteX2503" y="connsiteY2503"/>
                  </a:cxn>
                  <a:cxn ang="0">
                    <a:pos x="connsiteX2504" y="connsiteY2504"/>
                  </a:cxn>
                  <a:cxn ang="0">
                    <a:pos x="connsiteX2505" y="connsiteY2505"/>
                  </a:cxn>
                  <a:cxn ang="0">
                    <a:pos x="connsiteX2506" y="connsiteY2506"/>
                  </a:cxn>
                  <a:cxn ang="0">
                    <a:pos x="connsiteX2507" y="connsiteY2507"/>
                  </a:cxn>
                  <a:cxn ang="0">
                    <a:pos x="connsiteX2508" y="connsiteY2508"/>
                  </a:cxn>
                  <a:cxn ang="0">
                    <a:pos x="connsiteX2509" y="connsiteY2509"/>
                  </a:cxn>
                  <a:cxn ang="0">
                    <a:pos x="connsiteX2510" y="connsiteY2510"/>
                  </a:cxn>
                  <a:cxn ang="0">
                    <a:pos x="connsiteX2511" y="connsiteY2511"/>
                  </a:cxn>
                  <a:cxn ang="0">
                    <a:pos x="connsiteX2512" y="connsiteY2512"/>
                  </a:cxn>
                  <a:cxn ang="0">
                    <a:pos x="connsiteX2513" y="connsiteY2513"/>
                  </a:cxn>
                  <a:cxn ang="0">
                    <a:pos x="connsiteX2514" y="connsiteY2514"/>
                  </a:cxn>
                  <a:cxn ang="0">
                    <a:pos x="connsiteX2515" y="connsiteY2515"/>
                  </a:cxn>
                  <a:cxn ang="0">
                    <a:pos x="connsiteX2516" y="connsiteY2516"/>
                  </a:cxn>
                  <a:cxn ang="0">
                    <a:pos x="connsiteX2517" y="connsiteY2517"/>
                  </a:cxn>
                  <a:cxn ang="0">
                    <a:pos x="connsiteX2518" y="connsiteY2518"/>
                  </a:cxn>
                  <a:cxn ang="0">
                    <a:pos x="connsiteX2519" y="connsiteY2519"/>
                  </a:cxn>
                  <a:cxn ang="0">
                    <a:pos x="connsiteX2520" y="connsiteY2520"/>
                  </a:cxn>
                  <a:cxn ang="0">
                    <a:pos x="connsiteX2521" y="connsiteY2521"/>
                  </a:cxn>
                  <a:cxn ang="0">
                    <a:pos x="connsiteX2522" y="connsiteY2522"/>
                  </a:cxn>
                  <a:cxn ang="0">
                    <a:pos x="connsiteX2523" y="connsiteY2523"/>
                  </a:cxn>
                  <a:cxn ang="0">
                    <a:pos x="connsiteX2524" y="connsiteY2524"/>
                  </a:cxn>
                  <a:cxn ang="0">
                    <a:pos x="connsiteX2525" y="connsiteY2525"/>
                  </a:cxn>
                  <a:cxn ang="0">
                    <a:pos x="connsiteX2526" y="connsiteY2526"/>
                  </a:cxn>
                  <a:cxn ang="0">
                    <a:pos x="connsiteX2527" y="connsiteY2527"/>
                  </a:cxn>
                  <a:cxn ang="0">
                    <a:pos x="connsiteX2528" y="connsiteY2528"/>
                  </a:cxn>
                  <a:cxn ang="0">
                    <a:pos x="connsiteX2529" y="connsiteY2529"/>
                  </a:cxn>
                  <a:cxn ang="0">
                    <a:pos x="connsiteX2530" y="connsiteY2530"/>
                  </a:cxn>
                  <a:cxn ang="0">
                    <a:pos x="connsiteX2531" y="connsiteY2531"/>
                  </a:cxn>
                  <a:cxn ang="0">
                    <a:pos x="connsiteX2532" y="connsiteY2532"/>
                  </a:cxn>
                  <a:cxn ang="0">
                    <a:pos x="connsiteX2533" y="connsiteY2533"/>
                  </a:cxn>
                  <a:cxn ang="0">
                    <a:pos x="connsiteX2534" y="connsiteY2534"/>
                  </a:cxn>
                  <a:cxn ang="0">
                    <a:pos x="connsiteX2535" y="connsiteY2535"/>
                  </a:cxn>
                  <a:cxn ang="0">
                    <a:pos x="connsiteX2536" y="connsiteY2536"/>
                  </a:cxn>
                  <a:cxn ang="0">
                    <a:pos x="connsiteX2537" y="connsiteY2537"/>
                  </a:cxn>
                  <a:cxn ang="0">
                    <a:pos x="connsiteX2538" y="connsiteY2538"/>
                  </a:cxn>
                  <a:cxn ang="0">
                    <a:pos x="connsiteX2539" y="connsiteY2539"/>
                  </a:cxn>
                  <a:cxn ang="0">
                    <a:pos x="connsiteX2540" y="connsiteY2540"/>
                  </a:cxn>
                  <a:cxn ang="0">
                    <a:pos x="connsiteX2541" y="connsiteY2541"/>
                  </a:cxn>
                  <a:cxn ang="0">
                    <a:pos x="connsiteX2542" y="connsiteY2542"/>
                  </a:cxn>
                  <a:cxn ang="0">
                    <a:pos x="connsiteX2543" y="connsiteY2543"/>
                  </a:cxn>
                  <a:cxn ang="0">
                    <a:pos x="connsiteX2544" y="connsiteY2544"/>
                  </a:cxn>
                  <a:cxn ang="0">
                    <a:pos x="connsiteX2545" y="connsiteY2545"/>
                  </a:cxn>
                  <a:cxn ang="0">
                    <a:pos x="connsiteX2546" y="connsiteY2546"/>
                  </a:cxn>
                  <a:cxn ang="0">
                    <a:pos x="connsiteX2547" y="connsiteY2547"/>
                  </a:cxn>
                  <a:cxn ang="0">
                    <a:pos x="connsiteX2548" y="connsiteY2548"/>
                  </a:cxn>
                  <a:cxn ang="0">
                    <a:pos x="connsiteX2549" y="connsiteY2549"/>
                  </a:cxn>
                  <a:cxn ang="0">
                    <a:pos x="connsiteX2550" y="connsiteY2550"/>
                  </a:cxn>
                  <a:cxn ang="0">
                    <a:pos x="connsiteX2551" y="connsiteY2551"/>
                  </a:cxn>
                  <a:cxn ang="0">
                    <a:pos x="connsiteX2552" y="connsiteY2552"/>
                  </a:cxn>
                  <a:cxn ang="0">
                    <a:pos x="connsiteX2553" y="connsiteY2553"/>
                  </a:cxn>
                  <a:cxn ang="0">
                    <a:pos x="connsiteX2554" y="connsiteY2554"/>
                  </a:cxn>
                  <a:cxn ang="0">
                    <a:pos x="connsiteX2555" y="connsiteY2555"/>
                  </a:cxn>
                  <a:cxn ang="0">
                    <a:pos x="connsiteX2556" y="connsiteY2556"/>
                  </a:cxn>
                  <a:cxn ang="0">
                    <a:pos x="connsiteX2557" y="connsiteY2557"/>
                  </a:cxn>
                  <a:cxn ang="0">
                    <a:pos x="connsiteX2558" y="connsiteY2558"/>
                  </a:cxn>
                  <a:cxn ang="0">
                    <a:pos x="connsiteX2559" y="connsiteY2559"/>
                  </a:cxn>
                  <a:cxn ang="0">
                    <a:pos x="connsiteX2560" y="connsiteY2560"/>
                  </a:cxn>
                  <a:cxn ang="0">
                    <a:pos x="connsiteX2561" y="connsiteY2561"/>
                  </a:cxn>
                  <a:cxn ang="0">
                    <a:pos x="connsiteX2562" y="connsiteY2562"/>
                  </a:cxn>
                  <a:cxn ang="0">
                    <a:pos x="connsiteX2563" y="connsiteY2563"/>
                  </a:cxn>
                  <a:cxn ang="0">
                    <a:pos x="connsiteX2564" y="connsiteY2564"/>
                  </a:cxn>
                  <a:cxn ang="0">
                    <a:pos x="connsiteX2565" y="connsiteY2565"/>
                  </a:cxn>
                  <a:cxn ang="0">
                    <a:pos x="connsiteX2566" y="connsiteY2566"/>
                  </a:cxn>
                  <a:cxn ang="0">
                    <a:pos x="connsiteX2567" y="connsiteY2567"/>
                  </a:cxn>
                  <a:cxn ang="0">
                    <a:pos x="connsiteX2568" y="connsiteY2568"/>
                  </a:cxn>
                  <a:cxn ang="0">
                    <a:pos x="connsiteX2569" y="connsiteY2569"/>
                  </a:cxn>
                  <a:cxn ang="0">
                    <a:pos x="connsiteX2570" y="connsiteY2570"/>
                  </a:cxn>
                  <a:cxn ang="0">
                    <a:pos x="connsiteX2571" y="connsiteY2571"/>
                  </a:cxn>
                  <a:cxn ang="0">
                    <a:pos x="connsiteX2572" y="connsiteY2572"/>
                  </a:cxn>
                  <a:cxn ang="0">
                    <a:pos x="connsiteX2573" y="connsiteY2573"/>
                  </a:cxn>
                  <a:cxn ang="0">
                    <a:pos x="connsiteX2574" y="connsiteY2574"/>
                  </a:cxn>
                  <a:cxn ang="0">
                    <a:pos x="connsiteX2575" y="connsiteY2575"/>
                  </a:cxn>
                  <a:cxn ang="0">
                    <a:pos x="connsiteX2576" y="connsiteY2576"/>
                  </a:cxn>
                  <a:cxn ang="0">
                    <a:pos x="connsiteX2577" y="connsiteY2577"/>
                  </a:cxn>
                  <a:cxn ang="0">
                    <a:pos x="connsiteX2578" y="connsiteY2578"/>
                  </a:cxn>
                  <a:cxn ang="0">
                    <a:pos x="connsiteX2579" y="connsiteY2579"/>
                  </a:cxn>
                  <a:cxn ang="0">
                    <a:pos x="connsiteX2580" y="connsiteY2580"/>
                  </a:cxn>
                  <a:cxn ang="0">
                    <a:pos x="connsiteX2581" y="connsiteY2581"/>
                  </a:cxn>
                  <a:cxn ang="0">
                    <a:pos x="connsiteX2582" y="connsiteY2582"/>
                  </a:cxn>
                  <a:cxn ang="0">
                    <a:pos x="connsiteX2583" y="connsiteY2583"/>
                  </a:cxn>
                  <a:cxn ang="0">
                    <a:pos x="connsiteX2584" y="connsiteY2584"/>
                  </a:cxn>
                  <a:cxn ang="0">
                    <a:pos x="connsiteX2585" y="connsiteY2585"/>
                  </a:cxn>
                  <a:cxn ang="0">
                    <a:pos x="connsiteX2586" y="connsiteY2586"/>
                  </a:cxn>
                  <a:cxn ang="0">
                    <a:pos x="connsiteX2587" y="connsiteY2587"/>
                  </a:cxn>
                  <a:cxn ang="0">
                    <a:pos x="connsiteX2588" y="connsiteY2588"/>
                  </a:cxn>
                  <a:cxn ang="0">
                    <a:pos x="connsiteX2589" y="connsiteY2589"/>
                  </a:cxn>
                  <a:cxn ang="0">
                    <a:pos x="connsiteX2590" y="connsiteY2590"/>
                  </a:cxn>
                  <a:cxn ang="0">
                    <a:pos x="connsiteX2591" y="connsiteY2591"/>
                  </a:cxn>
                  <a:cxn ang="0">
                    <a:pos x="connsiteX2592" y="connsiteY2592"/>
                  </a:cxn>
                  <a:cxn ang="0">
                    <a:pos x="connsiteX2593" y="connsiteY2593"/>
                  </a:cxn>
                  <a:cxn ang="0">
                    <a:pos x="connsiteX2594" y="connsiteY2594"/>
                  </a:cxn>
                  <a:cxn ang="0">
                    <a:pos x="connsiteX2595" y="connsiteY2595"/>
                  </a:cxn>
                  <a:cxn ang="0">
                    <a:pos x="connsiteX2596" y="connsiteY2596"/>
                  </a:cxn>
                  <a:cxn ang="0">
                    <a:pos x="connsiteX2597" y="connsiteY2597"/>
                  </a:cxn>
                  <a:cxn ang="0">
                    <a:pos x="connsiteX2598" y="connsiteY2598"/>
                  </a:cxn>
                  <a:cxn ang="0">
                    <a:pos x="connsiteX2599" y="connsiteY2599"/>
                  </a:cxn>
                  <a:cxn ang="0">
                    <a:pos x="connsiteX2600" y="connsiteY2600"/>
                  </a:cxn>
                  <a:cxn ang="0">
                    <a:pos x="connsiteX2601" y="connsiteY2601"/>
                  </a:cxn>
                  <a:cxn ang="0">
                    <a:pos x="connsiteX2602" y="connsiteY2602"/>
                  </a:cxn>
                  <a:cxn ang="0">
                    <a:pos x="connsiteX2603" y="connsiteY2603"/>
                  </a:cxn>
                  <a:cxn ang="0">
                    <a:pos x="connsiteX2604" y="connsiteY2604"/>
                  </a:cxn>
                  <a:cxn ang="0">
                    <a:pos x="connsiteX2605" y="connsiteY2605"/>
                  </a:cxn>
                  <a:cxn ang="0">
                    <a:pos x="connsiteX2606" y="connsiteY2606"/>
                  </a:cxn>
                  <a:cxn ang="0">
                    <a:pos x="connsiteX2607" y="connsiteY2607"/>
                  </a:cxn>
                  <a:cxn ang="0">
                    <a:pos x="connsiteX2608" y="connsiteY2608"/>
                  </a:cxn>
                  <a:cxn ang="0">
                    <a:pos x="connsiteX2609" y="connsiteY2609"/>
                  </a:cxn>
                  <a:cxn ang="0">
                    <a:pos x="connsiteX2610" y="connsiteY2610"/>
                  </a:cxn>
                  <a:cxn ang="0">
                    <a:pos x="connsiteX2611" y="connsiteY2611"/>
                  </a:cxn>
                  <a:cxn ang="0">
                    <a:pos x="connsiteX2612" y="connsiteY2612"/>
                  </a:cxn>
                  <a:cxn ang="0">
                    <a:pos x="connsiteX2613" y="connsiteY2613"/>
                  </a:cxn>
                  <a:cxn ang="0">
                    <a:pos x="connsiteX2614" y="connsiteY2614"/>
                  </a:cxn>
                  <a:cxn ang="0">
                    <a:pos x="connsiteX2615" y="connsiteY2615"/>
                  </a:cxn>
                  <a:cxn ang="0">
                    <a:pos x="connsiteX2616" y="connsiteY2616"/>
                  </a:cxn>
                  <a:cxn ang="0">
                    <a:pos x="connsiteX2617" y="connsiteY2617"/>
                  </a:cxn>
                  <a:cxn ang="0">
                    <a:pos x="connsiteX2618" y="connsiteY2618"/>
                  </a:cxn>
                  <a:cxn ang="0">
                    <a:pos x="connsiteX2619" y="connsiteY2619"/>
                  </a:cxn>
                  <a:cxn ang="0">
                    <a:pos x="connsiteX2620" y="connsiteY2620"/>
                  </a:cxn>
                  <a:cxn ang="0">
                    <a:pos x="connsiteX2621" y="connsiteY2621"/>
                  </a:cxn>
                  <a:cxn ang="0">
                    <a:pos x="connsiteX2622" y="connsiteY2622"/>
                  </a:cxn>
                  <a:cxn ang="0">
                    <a:pos x="connsiteX2623" y="connsiteY2623"/>
                  </a:cxn>
                  <a:cxn ang="0">
                    <a:pos x="connsiteX2624" y="connsiteY2624"/>
                  </a:cxn>
                  <a:cxn ang="0">
                    <a:pos x="connsiteX2625" y="connsiteY2625"/>
                  </a:cxn>
                  <a:cxn ang="0">
                    <a:pos x="connsiteX2626" y="connsiteY2626"/>
                  </a:cxn>
                  <a:cxn ang="0">
                    <a:pos x="connsiteX2627" y="connsiteY2627"/>
                  </a:cxn>
                  <a:cxn ang="0">
                    <a:pos x="connsiteX2628" y="connsiteY2628"/>
                  </a:cxn>
                  <a:cxn ang="0">
                    <a:pos x="connsiteX2629" y="connsiteY2629"/>
                  </a:cxn>
                  <a:cxn ang="0">
                    <a:pos x="connsiteX2630" y="connsiteY2630"/>
                  </a:cxn>
                  <a:cxn ang="0">
                    <a:pos x="connsiteX2631" y="connsiteY2631"/>
                  </a:cxn>
                  <a:cxn ang="0">
                    <a:pos x="connsiteX2632" y="connsiteY2632"/>
                  </a:cxn>
                  <a:cxn ang="0">
                    <a:pos x="connsiteX2633" y="connsiteY2633"/>
                  </a:cxn>
                  <a:cxn ang="0">
                    <a:pos x="connsiteX2634" y="connsiteY2634"/>
                  </a:cxn>
                  <a:cxn ang="0">
                    <a:pos x="connsiteX2635" y="connsiteY2635"/>
                  </a:cxn>
                  <a:cxn ang="0">
                    <a:pos x="connsiteX2636" y="connsiteY2636"/>
                  </a:cxn>
                  <a:cxn ang="0">
                    <a:pos x="connsiteX2637" y="connsiteY2637"/>
                  </a:cxn>
                  <a:cxn ang="0">
                    <a:pos x="connsiteX2638" y="connsiteY2638"/>
                  </a:cxn>
                  <a:cxn ang="0">
                    <a:pos x="connsiteX2639" y="connsiteY2639"/>
                  </a:cxn>
                  <a:cxn ang="0">
                    <a:pos x="connsiteX2640" y="connsiteY2640"/>
                  </a:cxn>
                  <a:cxn ang="0">
                    <a:pos x="connsiteX2641" y="connsiteY2641"/>
                  </a:cxn>
                  <a:cxn ang="0">
                    <a:pos x="connsiteX2642" y="connsiteY2642"/>
                  </a:cxn>
                  <a:cxn ang="0">
                    <a:pos x="connsiteX2643" y="connsiteY2643"/>
                  </a:cxn>
                  <a:cxn ang="0">
                    <a:pos x="connsiteX2644" y="connsiteY2644"/>
                  </a:cxn>
                  <a:cxn ang="0">
                    <a:pos x="connsiteX2645" y="connsiteY2645"/>
                  </a:cxn>
                  <a:cxn ang="0">
                    <a:pos x="connsiteX2646" y="connsiteY2646"/>
                  </a:cxn>
                  <a:cxn ang="0">
                    <a:pos x="connsiteX2647" y="connsiteY2647"/>
                  </a:cxn>
                  <a:cxn ang="0">
                    <a:pos x="connsiteX2648" y="connsiteY2648"/>
                  </a:cxn>
                  <a:cxn ang="0">
                    <a:pos x="connsiteX2649" y="connsiteY2649"/>
                  </a:cxn>
                  <a:cxn ang="0">
                    <a:pos x="connsiteX2650" y="connsiteY2650"/>
                  </a:cxn>
                  <a:cxn ang="0">
                    <a:pos x="connsiteX2651" y="connsiteY2651"/>
                  </a:cxn>
                  <a:cxn ang="0">
                    <a:pos x="connsiteX2652" y="connsiteY2652"/>
                  </a:cxn>
                  <a:cxn ang="0">
                    <a:pos x="connsiteX2653" y="connsiteY2653"/>
                  </a:cxn>
                  <a:cxn ang="0">
                    <a:pos x="connsiteX2654" y="connsiteY2654"/>
                  </a:cxn>
                  <a:cxn ang="0">
                    <a:pos x="connsiteX2655" y="connsiteY2655"/>
                  </a:cxn>
                  <a:cxn ang="0">
                    <a:pos x="connsiteX2656" y="connsiteY2656"/>
                  </a:cxn>
                  <a:cxn ang="0">
                    <a:pos x="connsiteX2657" y="connsiteY2657"/>
                  </a:cxn>
                  <a:cxn ang="0">
                    <a:pos x="connsiteX2658" y="connsiteY2658"/>
                  </a:cxn>
                  <a:cxn ang="0">
                    <a:pos x="connsiteX2659" y="connsiteY2659"/>
                  </a:cxn>
                  <a:cxn ang="0">
                    <a:pos x="connsiteX2660" y="connsiteY2660"/>
                  </a:cxn>
                  <a:cxn ang="0">
                    <a:pos x="connsiteX2661" y="connsiteY2661"/>
                  </a:cxn>
                  <a:cxn ang="0">
                    <a:pos x="connsiteX2662" y="connsiteY2662"/>
                  </a:cxn>
                  <a:cxn ang="0">
                    <a:pos x="connsiteX2663" y="connsiteY2663"/>
                  </a:cxn>
                  <a:cxn ang="0">
                    <a:pos x="connsiteX2664" y="connsiteY2664"/>
                  </a:cxn>
                  <a:cxn ang="0">
                    <a:pos x="connsiteX2665" y="connsiteY2665"/>
                  </a:cxn>
                  <a:cxn ang="0">
                    <a:pos x="connsiteX2666" y="connsiteY2666"/>
                  </a:cxn>
                  <a:cxn ang="0">
                    <a:pos x="connsiteX2667" y="connsiteY2667"/>
                  </a:cxn>
                  <a:cxn ang="0">
                    <a:pos x="connsiteX2668" y="connsiteY2668"/>
                  </a:cxn>
                  <a:cxn ang="0">
                    <a:pos x="connsiteX2669" y="connsiteY2669"/>
                  </a:cxn>
                  <a:cxn ang="0">
                    <a:pos x="connsiteX2670" y="connsiteY2670"/>
                  </a:cxn>
                  <a:cxn ang="0">
                    <a:pos x="connsiteX2671" y="connsiteY2671"/>
                  </a:cxn>
                  <a:cxn ang="0">
                    <a:pos x="connsiteX2672" y="connsiteY2672"/>
                  </a:cxn>
                  <a:cxn ang="0">
                    <a:pos x="connsiteX2673" y="connsiteY2673"/>
                  </a:cxn>
                  <a:cxn ang="0">
                    <a:pos x="connsiteX2674" y="connsiteY2674"/>
                  </a:cxn>
                  <a:cxn ang="0">
                    <a:pos x="connsiteX2675" y="connsiteY2675"/>
                  </a:cxn>
                  <a:cxn ang="0">
                    <a:pos x="connsiteX2676" y="connsiteY2676"/>
                  </a:cxn>
                  <a:cxn ang="0">
                    <a:pos x="connsiteX2677" y="connsiteY2677"/>
                  </a:cxn>
                  <a:cxn ang="0">
                    <a:pos x="connsiteX2678" y="connsiteY2678"/>
                  </a:cxn>
                  <a:cxn ang="0">
                    <a:pos x="connsiteX2679" y="connsiteY2679"/>
                  </a:cxn>
                  <a:cxn ang="0">
                    <a:pos x="connsiteX2680" y="connsiteY2680"/>
                  </a:cxn>
                  <a:cxn ang="0">
                    <a:pos x="connsiteX2681" y="connsiteY2681"/>
                  </a:cxn>
                  <a:cxn ang="0">
                    <a:pos x="connsiteX2682" y="connsiteY2682"/>
                  </a:cxn>
                  <a:cxn ang="0">
                    <a:pos x="connsiteX2683" y="connsiteY2683"/>
                  </a:cxn>
                  <a:cxn ang="0">
                    <a:pos x="connsiteX2684" y="connsiteY2684"/>
                  </a:cxn>
                  <a:cxn ang="0">
                    <a:pos x="connsiteX2685" y="connsiteY2685"/>
                  </a:cxn>
                  <a:cxn ang="0">
                    <a:pos x="connsiteX2686" y="connsiteY2686"/>
                  </a:cxn>
                  <a:cxn ang="0">
                    <a:pos x="connsiteX2687" y="connsiteY2687"/>
                  </a:cxn>
                  <a:cxn ang="0">
                    <a:pos x="connsiteX2688" y="connsiteY2688"/>
                  </a:cxn>
                  <a:cxn ang="0">
                    <a:pos x="connsiteX2689" y="connsiteY2689"/>
                  </a:cxn>
                  <a:cxn ang="0">
                    <a:pos x="connsiteX2690" y="connsiteY2690"/>
                  </a:cxn>
                  <a:cxn ang="0">
                    <a:pos x="connsiteX2691" y="connsiteY2691"/>
                  </a:cxn>
                  <a:cxn ang="0">
                    <a:pos x="connsiteX2692" y="connsiteY2692"/>
                  </a:cxn>
                  <a:cxn ang="0">
                    <a:pos x="connsiteX2693" y="connsiteY2693"/>
                  </a:cxn>
                  <a:cxn ang="0">
                    <a:pos x="connsiteX2694" y="connsiteY2694"/>
                  </a:cxn>
                  <a:cxn ang="0">
                    <a:pos x="connsiteX2695" y="connsiteY2695"/>
                  </a:cxn>
                  <a:cxn ang="0">
                    <a:pos x="connsiteX2696" y="connsiteY2696"/>
                  </a:cxn>
                  <a:cxn ang="0">
                    <a:pos x="connsiteX2697" y="connsiteY2697"/>
                  </a:cxn>
                  <a:cxn ang="0">
                    <a:pos x="connsiteX2698" y="connsiteY2698"/>
                  </a:cxn>
                  <a:cxn ang="0">
                    <a:pos x="connsiteX2699" y="connsiteY2699"/>
                  </a:cxn>
                  <a:cxn ang="0">
                    <a:pos x="connsiteX2700" y="connsiteY2700"/>
                  </a:cxn>
                  <a:cxn ang="0">
                    <a:pos x="connsiteX2701" y="connsiteY2701"/>
                  </a:cxn>
                  <a:cxn ang="0">
                    <a:pos x="connsiteX2702" y="connsiteY2702"/>
                  </a:cxn>
                  <a:cxn ang="0">
                    <a:pos x="connsiteX2703" y="connsiteY2703"/>
                  </a:cxn>
                  <a:cxn ang="0">
                    <a:pos x="connsiteX2704" y="connsiteY2704"/>
                  </a:cxn>
                  <a:cxn ang="0">
                    <a:pos x="connsiteX2705" y="connsiteY2705"/>
                  </a:cxn>
                  <a:cxn ang="0">
                    <a:pos x="connsiteX2706" y="connsiteY2706"/>
                  </a:cxn>
                  <a:cxn ang="0">
                    <a:pos x="connsiteX2707" y="connsiteY2707"/>
                  </a:cxn>
                  <a:cxn ang="0">
                    <a:pos x="connsiteX2708" y="connsiteY2708"/>
                  </a:cxn>
                  <a:cxn ang="0">
                    <a:pos x="connsiteX2709" y="connsiteY2709"/>
                  </a:cxn>
                  <a:cxn ang="0">
                    <a:pos x="connsiteX2710" y="connsiteY2710"/>
                  </a:cxn>
                  <a:cxn ang="0">
                    <a:pos x="connsiteX2711" y="connsiteY2711"/>
                  </a:cxn>
                  <a:cxn ang="0">
                    <a:pos x="connsiteX2712" y="connsiteY2712"/>
                  </a:cxn>
                  <a:cxn ang="0">
                    <a:pos x="connsiteX2713" y="connsiteY2713"/>
                  </a:cxn>
                  <a:cxn ang="0">
                    <a:pos x="connsiteX2714" y="connsiteY2714"/>
                  </a:cxn>
                  <a:cxn ang="0">
                    <a:pos x="connsiteX2715" y="connsiteY2715"/>
                  </a:cxn>
                  <a:cxn ang="0">
                    <a:pos x="connsiteX2716" y="connsiteY2716"/>
                  </a:cxn>
                  <a:cxn ang="0">
                    <a:pos x="connsiteX2717" y="connsiteY2717"/>
                  </a:cxn>
                  <a:cxn ang="0">
                    <a:pos x="connsiteX2718" y="connsiteY2718"/>
                  </a:cxn>
                  <a:cxn ang="0">
                    <a:pos x="connsiteX2719" y="connsiteY2719"/>
                  </a:cxn>
                  <a:cxn ang="0">
                    <a:pos x="connsiteX2720" y="connsiteY2720"/>
                  </a:cxn>
                  <a:cxn ang="0">
                    <a:pos x="connsiteX2721" y="connsiteY2721"/>
                  </a:cxn>
                  <a:cxn ang="0">
                    <a:pos x="connsiteX2722" y="connsiteY2722"/>
                  </a:cxn>
                  <a:cxn ang="0">
                    <a:pos x="connsiteX2723" y="connsiteY2723"/>
                  </a:cxn>
                  <a:cxn ang="0">
                    <a:pos x="connsiteX2724" y="connsiteY2724"/>
                  </a:cxn>
                  <a:cxn ang="0">
                    <a:pos x="connsiteX2725" y="connsiteY2725"/>
                  </a:cxn>
                  <a:cxn ang="0">
                    <a:pos x="connsiteX2726" y="connsiteY2726"/>
                  </a:cxn>
                  <a:cxn ang="0">
                    <a:pos x="connsiteX2727" y="connsiteY2727"/>
                  </a:cxn>
                  <a:cxn ang="0">
                    <a:pos x="connsiteX2728" y="connsiteY2728"/>
                  </a:cxn>
                  <a:cxn ang="0">
                    <a:pos x="connsiteX2729" y="connsiteY2729"/>
                  </a:cxn>
                  <a:cxn ang="0">
                    <a:pos x="connsiteX2730" y="connsiteY2730"/>
                  </a:cxn>
                  <a:cxn ang="0">
                    <a:pos x="connsiteX2731" y="connsiteY2731"/>
                  </a:cxn>
                  <a:cxn ang="0">
                    <a:pos x="connsiteX2732" y="connsiteY2732"/>
                  </a:cxn>
                  <a:cxn ang="0">
                    <a:pos x="connsiteX2733" y="connsiteY2733"/>
                  </a:cxn>
                  <a:cxn ang="0">
                    <a:pos x="connsiteX2734" y="connsiteY2734"/>
                  </a:cxn>
                  <a:cxn ang="0">
                    <a:pos x="connsiteX2735" y="connsiteY2735"/>
                  </a:cxn>
                  <a:cxn ang="0">
                    <a:pos x="connsiteX2736" y="connsiteY2736"/>
                  </a:cxn>
                  <a:cxn ang="0">
                    <a:pos x="connsiteX2737" y="connsiteY2737"/>
                  </a:cxn>
                  <a:cxn ang="0">
                    <a:pos x="connsiteX2738" y="connsiteY2738"/>
                  </a:cxn>
                  <a:cxn ang="0">
                    <a:pos x="connsiteX2739" y="connsiteY2739"/>
                  </a:cxn>
                  <a:cxn ang="0">
                    <a:pos x="connsiteX2740" y="connsiteY2740"/>
                  </a:cxn>
                  <a:cxn ang="0">
                    <a:pos x="connsiteX2741" y="connsiteY2741"/>
                  </a:cxn>
                  <a:cxn ang="0">
                    <a:pos x="connsiteX2742" y="connsiteY2742"/>
                  </a:cxn>
                  <a:cxn ang="0">
                    <a:pos x="connsiteX2743" y="connsiteY2743"/>
                  </a:cxn>
                  <a:cxn ang="0">
                    <a:pos x="connsiteX2744" y="connsiteY2744"/>
                  </a:cxn>
                  <a:cxn ang="0">
                    <a:pos x="connsiteX2745" y="connsiteY2745"/>
                  </a:cxn>
                  <a:cxn ang="0">
                    <a:pos x="connsiteX2746" y="connsiteY2746"/>
                  </a:cxn>
                  <a:cxn ang="0">
                    <a:pos x="connsiteX2747" y="connsiteY2747"/>
                  </a:cxn>
                  <a:cxn ang="0">
                    <a:pos x="connsiteX2748" y="connsiteY2748"/>
                  </a:cxn>
                  <a:cxn ang="0">
                    <a:pos x="connsiteX2749" y="connsiteY2749"/>
                  </a:cxn>
                  <a:cxn ang="0">
                    <a:pos x="connsiteX2750" y="connsiteY2750"/>
                  </a:cxn>
                  <a:cxn ang="0">
                    <a:pos x="connsiteX2751" y="connsiteY2751"/>
                  </a:cxn>
                  <a:cxn ang="0">
                    <a:pos x="connsiteX2752" y="connsiteY2752"/>
                  </a:cxn>
                  <a:cxn ang="0">
                    <a:pos x="connsiteX2753" y="connsiteY2753"/>
                  </a:cxn>
                  <a:cxn ang="0">
                    <a:pos x="connsiteX2754" y="connsiteY2754"/>
                  </a:cxn>
                  <a:cxn ang="0">
                    <a:pos x="connsiteX2755" y="connsiteY2755"/>
                  </a:cxn>
                  <a:cxn ang="0">
                    <a:pos x="connsiteX2756" y="connsiteY2756"/>
                  </a:cxn>
                  <a:cxn ang="0">
                    <a:pos x="connsiteX2757" y="connsiteY2757"/>
                  </a:cxn>
                  <a:cxn ang="0">
                    <a:pos x="connsiteX2758" y="connsiteY2758"/>
                  </a:cxn>
                  <a:cxn ang="0">
                    <a:pos x="connsiteX2759" y="connsiteY2759"/>
                  </a:cxn>
                  <a:cxn ang="0">
                    <a:pos x="connsiteX2760" y="connsiteY2760"/>
                  </a:cxn>
                  <a:cxn ang="0">
                    <a:pos x="connsiteX2761" y="connsiteY2761"/>
                  </a:cxn>
                  <a:cxn ang="0">
                    <a:pos x="connsiteX2762" y="connsiteY2762"/>
                  </a:cxn>
                  <a:cxn ang="0">
                    <a:pos x="connsiteX2763" y="connsiteY2763"/>
                  </a:cxn>
                  <a:cxn ang="0">
                    <a:pos x="connsiteX2764" y="connsiteY2764"/>
                  </a:cxn>
                  <a:cxn ang="0">
                    <a:pos x="connsiteX2765" y="connsiteY2765"/>
                  </a:cxn>
                  <a:cxn ang="0">
                    <a:pos x="connsiteX2766" y="connsiteY2766"/>
                  </a:cxn>
                  <a:cxn ang="0">
                    <a:pos x="connsiteX2767" y="connsiteY2767"/>
                  </a:cxn>
                  <a:cxn ang="0">
                    <a:pos x="connsiteX2768" y="connsiteY2768"/>
                  </a:cxn>
                  <a:cxn ang="0">
                    <a:pos x="connsiteX2769" y="connsiteY2769"/>
                  </a:cxn>
                  <a:cxn ang="0">
                    <a:pos x="connsiteX2770" y="connsiteY2770"/>
                  </a:cxn>
                  <a:cxn ang="0">
                    <a:pos x="connsiteX2771" y="connsiteY2771"/>
                  </a:cxn>
                  <a:cxn ang="0">
                    <a:pos x="connsiteX2772" y="connsiteY2772"/>
                  </a:cxn>
                  <a:cxn ang="0">
                    <a:pos x="connsiteX2773" y="connsiteY2773"/>
                  </a:cxn>
                  <a:cxn ang="0">
                    <a:pos x="connsiteX2774" y="connsiteY2774"/>
                  </a:cxn>
                  <a:cxn ang="0">
                    <a:pos x="connsiteX2775" y="connsiteY2775"/>
                  </a:cxn>
                  <a:cxn ang="0">
                    <a:pos x="connsiteX2776" y="connsiteY2776"/>
                  </a:cxn>
                  <a:cxn ang="0">
                    <a:pos x="connsiteX2777" y="connsiteY2777"/>
                  </a:cxn>
                  <a:cxn ang="0">
                    <a:pos x="connsiteX2778" y="connsiteY2778"/>
                  </a:cxn>
                  <a:cxn ang="0">
                    <a:pos x="connsiteX2779" y="connsiteY2779"/>
                  </a:cxn>
                  <a:cxn ang="0">
                    <a:pos x="connsiteX2780" y="connsiteY2780"/>
                  </a:cxn>
                  <a:cxn ang="0">
                    <a:pos x="connsiteX2781" y="connsiteY2781"/>
                  </a:cxn>
                  <a:cxn ang="0">
                    <a:pos x="connsiteX2782" y="connsiteY2782"/>
                  </a:cxn>
                  <a:cxn ang="0">
                    <a:pos x="connsiteX2783" y="connsiteY2783"/>
                  </a:cxn>
                  <a:cxn ang="0">
                    <a:pos x="connsiteX2784" y="connsiteY2784"/>
                  </a:cxn>
                  <a:cxn ang="0">
                    <a:pos x="connsiteX2785" y="connsiteY2785"/>
                  </a:cxn>
                  <a:cxn ang="0">
                    <a:pos x="connsiteX2786" y="connsiteY2786"/>
                  </a:cxn>
                  <a:cxn ang="0">
                    <a:pos x="connsiteX2787" y="connsiteY2787"/>
                  </a:cxn>
                  <a:cxn ang="0">
                    <a:pos x="connsiteX2788" y="connsiteY2788"/>
                  </a:cxn>
                  <a:cxn ang="0">
                    <a:pos x="connsiteX2789" y="connsiteY2789"/>
                  </a:cxn>
                  <a:cxn ang="0">
                    <a:pos x="connsiteX2790" y="connsiteY2790"/>
                  </a:cxn>
                  <a:cxn ang="0">
                    <a:pos x="connsiteX2791" y="connsiteY2791"/>
                  </a:cxn>
                  <a:cxn ang="0">
                    <a:pos x="connsiteX2792" y="connsiteY2792"/>
                  </a:cxn>
                  <a:cxn ang="0">
                    <a:pos x="connsiteX2793" y="connsiteY2793"/>
                  </a:cxn>
                  <a:cxn ang="0">
                    <a:pos x="connsiteX2794" y="connsiteY2794"/>
                  </a:cxn>
                  <a:cxn ang="0">
                    <a:pos x="connsiteX2795" y="connsiteY2795"/>
                  </a:cxn>
                  <a:cxn ang="0">
                    <a:pos x="connsiteX2796" y="connsiteY2796"/>
                  </a:cxn>
                  <a:cxn ang="0">
                    <a:pos x="connsiteX2797" y="connsiteY2797"/>
                  </a:cxn>
                  <a:cxn ang="0">
                    <a:pos x="connsiteX2798" y="connsiteY2798"/>
                  </a:cxn>
                  <a:cxn ang="0">
                    <a:pos x="connsiteX2799" y="connsiteY2799"/>
                  </a:cxn>
                  <a:cxn ang="0">
                    <a:pos x="connsiteX2800" y="connsiteY2800"/>
                  </a:cxn>
                  <a:cxn ang="0">
                    <a:pos x="connsiteX2801" y="connsiteY2801"/>
                  </a:cxn>
                  <a:cxn ang="0">
                    <a:pos x="connsiteX2802" y="connsiteY2802"/>
                  </a:cxn>
                  <a:cxn ang="0">
                    <a:pos x="connsiteX2803" y="connsiteY2803"/>
                  </a:cxn>
                  <a:cxn ang="0">
                    <a:pos x="connsiteX2804" y="connsiteY2804"/>
                  </a:cxn>
                  <a:cxn ang="0">
                    <a:pos x="connsiteX2805" y="connsiteY2805"/>
                  </a:cxn>
                  <a:cxn ang="0">
                    <a:pos x="connsiteX2806" y="connsiteY2806"/>
                  </a:cxn>
                  <a:cxn ang="0">
                    <a:pos x="connsiteX2807" y="connsiteY2807"/>
                  </a:cxn>
                  <a:cxn ang="0">
                    <a:pos x="connsiteX2808" y="connsiteY2808"/>
                  </a:cxn>
                  <a:cxn ang="0">
                    <a:pos x="connsiteX2809" y="connsiteY2809"/>
                  </a:cxn>
                  <a:cxn ang="0">
                    <a:pos x="connsiteX2810" y="connsiteY2810"/>
                  </a:cxn>
                  <a:cxn ang="0">
                    <a:pos x="connsiteX2811" y="connsiteY2811"/>
                  </a:cxn>
                  <a:cxn ang="0">
                    <a:pos x="connsiteX2812" y="connsiteY2812"/>
                  </a:cxn>
                  <a:cxn ang="0">
                    <a:pos x="connsiteX2813" y="connsiteY2813"/>
                  </a:cxn>
                  <a:cxn ang="0">
                    <a:pos x="connsiteX2814" y="connsiteY2814"/>
                  </a:cxn>
                  <a:cxn ang="0">
                    <a:pos x="connsiteX2815" y="connsiteY2815"/>
                  </a:cxn>
                  <a:cxn ang="0">
                    <a:pos x="connsiteX2816" y="connsiteY2816"/>
                  </a:cxn>
                  <a:cxn ang="0">
                    <a:pos x="connsiteX2817" y="connsiteY2817"/>
                  </a:cxn>
                  <a:cxn ang="0">
                    <a:pos x="connsiteX2818" y="connsiteY2818"/>
                  </a:cxn>
                  <a:cxn ang="0">
                    <a:pos x="connsiteX2819" y="connsiteY2819"/>
                  </a:cxn>
                  <a:cxn ang="0">
                    <a:pos x="connsiteX2820" y="connsiteY2820"/>
                  </a:cxn>
                  <a:cxn ang="0">
                    <a:pos x="connsiteX2821" y="connsiteY2821"/>
                  </a:cxn>
                  <a:cxn ang="0">
                    <a:pos x="connsiteX2822" y="connsiteY2822"/>
                  </a:cxn>
                  <a:cxn ang="0">
                    <a:pos x="connsiteX2823" y="connsiteY2823"/>
                  </a:cxn>
                  <a:cxn ang="0">
                    <a:pos x="connsiteX2824" y="connsiteY2824"/>
                  </a:cxn>
                  <a:cxn ang="0">
                    <a:pos x="connsiteX2825" y="connsiteY2825"/>
                  </a:cxn>
                  <a:cxn ang="0">
                    <a:pos x="connsiteX2826" y="connsiteY2826"/>
                  </a:cxn>
                  <a:cxn ang="0">
                    <a:pos x="connsiteX2827" y="connsiteY2827"/>
                  </a:cxn>
                  <a:cxn ang="0">
                    <a:pos x="connsiteX2828" y="connsiteY2828"/>
                  </a:cxn>
                  <a:cxn ang="0">
                    <a:pos x="connsiteX2829" y="connsiteY2829"/>
                  </a:cxn>
                  <a:cxn ang="0">
                    <a:pos x="connsiteX2830" y="connsiteY2830"/>
                  </a:cxn>
                  <a:cxn ang="0">
                    <a:pos x="connsiteX2831" y="connsiteY2831"/>
                  </a:cxn>
                  <a:cxn ang="0">
                    <a:pos x="connsiteX2832" y="connsiteY2832"/>
                  </a:cxn>
                  <a:cxn ang="0">
                    <a:pos x="connsiteX2833" y="connsiteY2833"/>
                  </a:cxn>
                  <a:cxn ang="0">
                    <a:pos x="connsiteX2834" y="connsiteY2834"/>
                  </a:cxn>
                  <a:cxn ang="0">
                    <a:pos x="connsiteX2835" y="connsiteY2835"/>
                  </a:cxn>
                  <a:cxn ang="0">
                    <a:pos x="connsiteX2836" y="connsiteY2836"/>
                  </a:cxn>
                  <a:cxn ang="0">
                    <a:pos x="connsiteX2837" y="connsiteY2837"/>
                  </a:cxn>
                  <a:cxn ang="0">
                    <a:pos x="connsiteX2838" y="connsiteY2838"/>
                  </a:cxn>
                  <a:cxn ang="0">
                    <a:pos x="connsiteX2839" y="connsiteY2839"/>
                  </a:cxn>
                  <a:cxn ang="0">
                    <a:pos x="connsiteX2840" y="connsiteY2840"/>
                  </a:cxn>
                  <a:cxn ang="0">
                    <a:pos x="connsiteX2841" y="connsiteY2841"/>
                  </a:cxn>
                  <a:cxn ang="0">
                    <a:pos x="connsiteX2842" y="connsiteY2842"/>
                  </a:cxn>
                  <a:cxn ang="0">
                    <a:pos x="connsiteX2843" y="connsiteY2843"/>
                  </a:cxn>
                  <a:cxn ang="0">
                    <a:pos x="connsiteX2844" y="connsiteY2844"/>
                  </a:cxn>
                  <a:cxn ang="0">
                    <a:pos x="connsiteX2845" y="connsiteY2845"/>
                  </a:cxn>
                  <a:cxn ang="0">
                    <a:pos x="connsiteX2846" y="connsiteY2846"/>
                  </a:cxn>
                  <a:cxn ang="0">
                    <a:pos x="connsiteX2847" y="connsiteY2847"/>
                  </a:cxn>
                  <a:cxn ang="0">
                    <a:pos x="connsiteX2848" y="connsiteY2848"/>
                  </a:cxn>
                  <a:cxn ang="0">
                    <a:pos x="connsiteX2849" y="connsiteY2849"/>
                  </a:cxn>
                  <a:cxn ang="0">
                    <a:pos x="connsiteX2850" y="connsiteY2850"/>
                  </a:cxn>
                  <a:cxn ang="0">
                    <a:pos x="connsiteX2851" y="connsiteY2851"/>
                  </a:cxn>
                  <a:cxn ang="0">
                    <a:pos x="connsiteX2852" y="connsiteY2852"/>
                  </a:cxn>
                  <a:cxn ang="0">
                    <a:pos x="connsiteX2853" y="connsiteY2853"/>
                  </a:cxn>
                  <a:cxn ang="0">
                    <a:pos x="connsiteX2854" y="connsiteY2854"/>
                  </a:cxn>
                  <a:cxn ang="0">
                    <a:pos x="connsiteX2855" y="connsiteY2855"/>
                  </a:cxn>
                  <a:cxn ang="0">
                    <a:pos x="connsiteX2856" y="connsiteY2856"/>
                  </a:cxn>
                  <a:cxn ang="0">
                    <a:pos x="connsiteX2857" y="connsiteY2857"/>
                  </a:cxn>
                  <a:cxn ang="0">
                    <a:pos x="connsiteX2858" y="connsiteY2858"/>
                  </a:cxn>
                  <a:cxn ang="0">
                    <a:pos x="connsiteX2859" y="connsiteY2859"/>
                  </a:cxn>
                  <a:cxn ang="0">
                    <a:pos x="connsiteX2860" y="connsiteY2860"/>
                  </a:cxn>
                  <a:cxn ang="0">
                    <a:pos x="connsiteX2861" y="connsiteY2861"/>
                  </a:cxn>
                  <a:cxn ang="0">
                    <a:pos x="connsiteX2862" y="connsiteY2862"/>
                  </a:cxn>
                  <a:cxn ang="0">
                    <a:pos x="connsiteX2863" y="connsiteY2863"/>
                  </a:cxn>
                  <a:cxn ang="0">
                    <a:pos x="connsiteX2864" y="connsiteY2864"/>
                  </a:cxn>
                  <a:cxn ang="0">
                    <a:pos x="connsiteX2865" y="connsiteY2865"/>
                  </a:cxn>
                  <a:cxn ang="0">
                    <a:pos x="connsiteX2866" y="connsiteY2866"/>
                  </a:cxn>
                  <a:cxn ang="0">
                    <a:pos x="connsiteX2867" y="connsiteY2867"/>
                  </a:cxn>
                  <a:cxn ang="0">
                    <a:pos x="connsiteX2868" y="connsiteY2868"/>
                  </a:cxn>
                  <a:cxn ang="0">
                    <a:pos x="connsiteX2869" y="connsiteY2869"/>
                  </a:cxn>
                  <a:cxn ang="0">
                    <a:pos x="connsiteX2870" y="connsiteY2870"/>
                  </a:cxn>
                  <a:cxn ang="0">
                    <a:pos x="connsiteX2871" y="connsiteY2871"/>
                  </a:cxn>
                  <a:cxn ang="0">
                    <a:pos x="connsiteX2872" y="connsiteY2872"/>
                  </a:cxn>
                  <a:cxn ang="0">
                    <a:pos x="connsiteX2873" y="connsiteY2873"/>
                  </a:cxn>
                  <a:cxn ang="0">
                    <a:pos x="connsiteX2874" y="connsiteY2874"/>
                  </a:cxn>
                  <a:cxn ang="0">
                    <a:pos x="connsiteX2875" y="connsiteY2875"/>
                  </a:cxn>
                  <a:cxn ang="0">
                    <a:pos x="connsiteX2876" y="connsiteY2876"/>
                  </a:cxn>
                  <a:cxn ang="0">
                    <a:pos x="connsiteX2877" y="connsiteY2877"/>
                  </a:cxn>
                  <a:cxn ang="0">
                    <a:pos x="connsiteX2878" y="connsiteY2878"/>
                  </a:cxn>
                  <a:cxn ang="0">
                    <a:pos x="connsiteX2879" y="connsiteY2879"/>
                  </a:cxn>
                  <a:cxn ang="0">
                    <a:pos x="connsiteX2880" y="connsiteY2880"/>
                  </a:cxn>
                  <a:cxn ang="0">
                    <a:pos x="connsiteX2881" y="connsiteY2881"/>
                  </a:cxn>
                  <a:cxn ang="0">
                    <a:pos x="connsiteX2882" y="connsiteY2882"/>
                  </a:cxn>
                  <a:cxn ang="0">
                    <a:pos x="connsiteX2883" y="connsiteY2883"/>
                  </a:cxn>
                  <a:cxn ang="0">
                    <a:pos x="connsiteX2884" y="connsiteY2884"/>
                  </a:cxn>
                  <a:cxn ang="0">
                    <a:pos x="connsiteX2885" y="connsiteY2885"/>
                  </a:cxn>
                  <a:cxn ang="0">
                    <a:pos x="connsiteX2886" y="connsiteY2886"/>
                  </a:cxn>
                  <a:cxn ang="0">
                    <a:pos x="connsiteX2887" y="connsiteY2887"/>
                  </a:cxn>
                  <a:cxn ang="0">
                    <a:pos x="connsiteX2888" y="connsiteY2888"/>
                  </a:cxn>
                  <a:cxn ang="0">
                    <a:pos x="connsiteX2889" y="connsiteY2889"/>
                  </a:cxn>
                  <a:cxn ang="0">
                    <a:pos x="connsiteX2890" y="connsiteY2890"/>
                  </a:cxn>
                  <a:cxn ang="0">
                    <a:pos x="connsiteX2891" y="connsiteY2891"/>
                  </a:cxn>
                  <a:cxn ang="0">
                    <a:pos x="connsiteX2892" y="connsiteY2892"/>
                  </a:cxn>
                  <a:cxn ang="0">
                    <a:pos x="connsiteX2893" y="connsiteY2893"/>
                  </a:cxn>
                  <a:cxn ang="0">
                    <a:pos x="connsiteX2894" y="connsiteY2894"/>
                  </a:cxn>
                  <a:cxn ang="0">
                    <a:pos x="connsiteX2895" y="connsiteY2895"/>
                  </a:cxn>
                  <a:cxn ang="0">
                    <a:pos x="connsiteX2896" y="connsiteY2896"/>
                  </a:cxn>
                  <a:cxn ang="0">
                    <a:pos x="connsiteX2897" y="connsiteY2897"/>
                  </a:cxn>
                  <a:cxn ang="0">
                    <a:pos x="connsiteX2898" y="connsiteY2898"/>
                  </a:cxn>
                  <a:cxn ang="0">
                    <a:pos x="connsiteX2899" y="connsiteY2899"/>
                  </a:cxn>
                  <a:cxn ang="0">
                    <a:pos x="connsiteX2900" y="connsiteY2900"/>
                  </a:cxn>
                  <a:cxn ang="0">
                    <a:pos x="connsiteX2901" y="connsiteY2901"/>
                  </a:cxn>
                  <a:cxn ang="0">
                    <a:pos x="connsiteX2902" y="connsiteY2902"/>
                  </a:cxn>
                  <a:cxn ang="0">
                    <a:pos x="connsiteX2903" y="connsiteY2903"/>
                  </a:cxn>
                  <a:cxn ang="0">
                    <a:pos x="connsiteX2904" y="connsiteY2904"/>
                  </a:cxn>
                  <a:cxn ang="0">
                    <a:pos x="connsiteX2905" y="connsiteY2905"/>
                  </a:cxn>
                  <a:cxn ang="0">
                    <a:pos x="connsiteX2906" y="connsiteY2906"/>
                  </a:cxn>
                  <a:cxn ang="0">
                    <a:pos x="connsiteX2907" y="connsiteY2907"/>
                  </a:cxn>
                  <a:cxn ang="0">
                    <a:pos x="connsiteX2908" y="connsiteY2908"/>
                  </a:cxn>
                  <a:cxn ang="0">
                    <a:pos x="connsiteX2909" y="connsiteY2909"/>
                  </a:cxn>
                  <a:cxn ang="0">
                    <a:pos x="connsiteX2910" y="connsiteY2910"/>
                  </a:cxn>
                  <a:cxn ang="0">
                    <a:pos x="connsiteX2911" y="connsiteY2911"/>
                  </a:cxn>
                  <a:cxn ang="0">
                    <a:pos x="connsiteX2912" y="connsiteY2912"/>
                  </a:cxn>
                  <a:cxn ang="0">
                    <a:pos x="connsiteX2913" y="connsiteY2913"/>
                  </a:cxn>
                  <a:cxn ang="0">
                    <a:pos x="connsiteX2914" y="connsiteY2914"/>
                  </a:cxn>
                  <a:cxn ang="0">
                    <a:pos x="connsiteX2915" y="connsiteY2915"/>
                  </a:cxn>
                  <a:cxn ang="0">
                    <a:pos x="connsiteX2916" y="connsiteY2916"/>
                  </a:cxn>
                  <a:cxn ang="0">
                    <a:pos x="connsiteX2917" y="connsiteY2917"/>
                  </a:cxn>
                  <a:cxn ang="0">
                    <a:pos x="connsiteX2918" y="connsiteY2918"/>
                  </a:cxn>
                  <a:cxn ang="0">
                    <a:pos x="connsiteX2919" y="connsiteY2919"/>
                  </a:cxn>
                  <a:cxn ang="0">
                    <a:pos x="connsiteX2920" y="connsiteY2920"/>
                  </a:cxn>
                  <a:cxn ang="0">
                    <a:pos x="connsiteX2921" y="connsiteY2921"/>
                  </a:cxn>
                  <a:cxn ang="0">
                    <a:pos x="connsiteX2922" y="connsiteY2922"/>
                  </a:cxn>
                  <a:cxn ang="0">
                    <a:pos x="connsiteX2923" y="connsiteY2923"/>
                  </a:cxn>
                  <a:cxn ang="0">
                    <a:pos x="connsiteX2924" y="connsiteY2924"/>
                  </a:cxn>
                  <a:cxn ang="0">
                    <a:pos x="connsiteX2925" y="connsiteY2925"/>
                  </a:cxn>
                  <a:cxn ang="0">
                    <a:pos x="connsiteX2926" y="connsiteY2926"/>
                  </a:cxn>
                  <a:cxn ang="0">
                    <a:pos x="connsiteX2927" y="connsiteY2927"/>
                  </a:cxn>
                  <a:cxn ang="0">
                    <a:pos x="connsiteX2928" y="connsiteY2928"/>
                  </a:cxn>
                  <a:cxn ang="0">
                    <a:pos x="connsiteX2929" y="connsiteY2929"/>
                  </a:cxn>
                  <a:cxn ang="0">
                    <a:pos x="connsiteX2930" y="connsiteY2930"/>
                  </a:cxn>
                  <a:cxn ang="0">
                    <a:pos x="connsiteX2931" y="connsiteY2931"/>
                  </a:cxn>
                  <a:cxn ang="0">
                    <a:pos x="connsiteX2932" y="connsiteY2932"/>
                  </a:cxn>
                  <a:cxn ang="0">
                    <a:pos x="connsiteX2933" y="connsiteY2933"/>
                  </a:cxn>
                  <a:cxn ang="0">
                    <a:pos x="connsiteX2934" y="connsiteY2934"/>
                  </a:cxn>
                  <a:cxn ang="0">
                    <a:pos x="connsiteX2935" y="connsiteY2935"/>
                  </a:cxn>
                  <a:cxn ang="0">
                    <a:pos x="connsiteX2936" y="connsiteY2936"/>
                  </a:cxn>
                  <a:cxn ang="0">
                    <a:pos x="connsiteX2937" y="connsiteY2937"/>
                  </a:cxn>
                  <a:cxn ang="0">
                    <a:pos x="connsiteX2938" y="connsiteY2938"/>
                  </a:cxn>
                  <a:cxn ang="0">
                    <a:pos x="connsiteX2939" y="connsiteY2939"/>
                  </a:cxn>
                  <a:cxn ang="0">
                    <a:pos x="connsiteX2940" y="connsiteY2940"/>
                  </a:cxn>
                  <a:cxn ang="0">
                    <a:pos x="connsiteX2941" y="connsiteY2941"/>
                  </a:cxn>
                  <a:cxn ang="0">
                    <a:pos x="connsiteX2942" y="connsiteY2942"/>
                  </a:cxn>
                  <a:cxn ang="0">
                    <a:pos x="connsiteX2943" y="connsiteY2943"/>
                  </a:cxn>
                  <a:cxn ang="0">
                    <a:pos x="connsiteX2944" y="connsiteY2944"/>
                  </a:cxn>
                  <a:cxn ang="0">
                    <a:pos x="connsiteX2945" y="connsiteY2945"/>
                  </a:cxn>
                  <a:cxn ang="0">
                    <a:pos x="connsiteX2946" y="connsiteY2946"/>
                  </a:cxn>
                  <a:cxn ang="0">
                    <a:pos x="connsiteX2947" y="connsiteY2947"/>
                  </a:cxn>
                  <a:cxn ang="0">
                    <a:pos x="connsiteX2948" y="connsiteY2948"/>
                  </a:cxn>
                  <a:cxn ang="0">
                    <a:pos x="connsiteX2949" y="connsiteY2949"/>
                  </a:cxn>
                  <a:cxn ang="0">
                    <a:pos x="connsiteX2950" y="connsiteY2950"/>
                  </a:cxn>
                  <a:cxn ang="0">
                    <a:pos x="connsiteX2951" y="connsiteY2951"/>
                  </a:cxn>
                  <a:cxn ang="0">
                    <a:pos x="connsiteX2952" y="connsiteY2952"/>
                  </a:cxn>
                  <a:cxn ang="0">
                    <a:pos x="connsiteX2953" y="connsiteY2953"/>
                  </a:cxn>
                  <a:cxn ang="0">
                    <a:pos x="connsiteX2954" y="connsiteY2954"/>
                  </a:cxn>
                  <a:cxn ang="0">
                    <a:pos x="connsiteX2955" y="connsiteY2955"/>
                  </a:cxn>
                  <a:cxn ang="0">
                    <a:pos x="connsiteX2956" y="connsiteY2956"/>
                  </a:cxn>
                  <a:cxn ang="0">
                    <a:pos x="connsiteX2957" y="connsiteY2957"/>
                  </a:cxn>
                  <a:cxn ang="0">
                    <a:pos x="connsiteX2958" y="connsiteY2958"/>
                  </a:cxn>
                  <a:cxn ang="0">
                    <a:pos x="connsiteX2959" y="connsiteY2959"/>
                  </a:cxn>
                  <a:cxn ang="0">
                    <a:pos x="connsiteX2960" y="connsiteY2960"/>
                  </a:cxn>
                  <a:cxn ang="0">
                    <a:pos x="connsiteX2961" y="connsiteY2961"/>
                  </a:cxn>
                  <a:cxn ang="0">
                    <a:pos x="connsiteX2962" y="connsiteY2962"/>
                  </a:cxn>
                  <a:cxn ang="0">
                    <a:pos x="connsiteX2963" y="connsiteY2963"/>
                  </a:cxn>
                  <a:cxn ang="0">
                    <a:pos x="connsiteX2964" y="connsiteY2964"/>
                  </a:cxn>
                  <a:cxn ang="0">
                    <a:pos x="connsiteX2965" y="connsiteY2965"/>
                  </a:cxn>
                  <a:cxn ang="0">
                    <a:pos x="connsiteX2966" y="connsiteY2966"/>
                  </a:cxn>
                  <a:cxn ang="0">
                    <a:pos x="connsiteX2967" y="connsiteY2967"/>
                  </a:cxn>
                  <a:cxn ang="0">
                    <a:pos x="connsiteX2968" y="connsiteY2968"/>
                  </a:cxn>
                  <a:cxn ang="0">
                    <a:pos x="connsiteX2969" y="connsiteY2969"/>
                  </a:cxn>
                  <a:cxn ang="0">
                    <a:pos x="connsiteX2970" y="connsiteY2970"/>
                  </a:cxn>
                  <a:cxn ang="0">
                    <a:pos x="connsiteX2971" y="connsiteY2971"/>
                  </a:cxn>
                  <a:cxn ang="0">
                    <a:pos x="connsiteX2972" y="connsiteY2972"/>
                  </a:cxn>
                  <a:cxn ang="0">
                    <a:pos x="connsiteX2973" y="connsiteY2973"/>
                  </a:cxn>
                  <a:cxn ang="0">
                    <a:pos x="connsiteX2974" y="connsiteY2974"/>
                  </a:cxn>
                  <a:cxn ang="0">
                    <a:pos x="connsiteX2975" y="connsiteY2975"/>
                  </a:cxn>
                  <a:cxn ang="0">
                    <a:pos x="connsiteX2976" y="connsiteY2976"/>
                  </a:cxn>
                  <a:cxn ang="0">
                    <a:pos x="connsiteX2977" y="connsiteY2977"/>
                  </a:cxn>
                  <a:cxn ang="0">
                    <a:pos x="connsiteX2978" y="connsiteY2978"/>
                  </a:cxn>
                  <a:cxn ang="0">
                    <a:pos x="connsiteX2979" y="connsiteY2979"/>
                  </a:cxn>
                  <a:cxn ang="0">
                    <a:pos x="connsiteX2980" y="connsiteY2980"/>
                  </a:cxn>
                  <a:cxn ang="0">
                    <a:pos x="connsiteX2981" y="connsiteY2981"/>
                  </a:cxn>
                  <a:cxn ang="0">
                    <a:pos x="connsiteX2982" y="connsiteY2982"/>
                  </a:cxn>
                  <a:cxn ang="0">
                    <a:pos x="connsiteX2983" y="connsiteY2983"/>
                  </a:cxn>
                  <a:cxn ang="0">
                    <a:pos x="connsiteX2984" y="connsiteY2984"/>
                  </a:cxn>
                  <a:cxn ang="0">
                    <a:pos x="connsiteX2985" y="connsiteY2985"/>
                  </a:cxn>
                  <a:cxn ang="0">
                    <a:pos x="connsiteX2986" y="connsiteY2986"/>
                  </a:cxn>
                  <a:cxn ang="0">
                    <a:pos x="connsiteX2987" y="connsiteY2987"/>
                  </a:cxn>
                  <a:cxn ang="0">
                    <a:pos x="connsiteX2988" y="connsiteY2988"/>
                  </a:cxn>
                  <a:cxn ang="0">
                    <a:pos x="connsiteX2989" y="connsiteY2989"/>
                  </a:cxn>
                  <a:cxn ang="0">
                    <a:pos x="connsiteX2990" y="connsiteY2990"/>
                  </a:cxn>
                  <a:cxn ang="0">
                    <a:pos x="connsiteX2991" y="connsiteY2991"/>
                  </a:cxn>
                  <a:cxn ang="0">
                    <a:pos x="connsiteX2992" y="connsiteY2992"/>
                  </a:cxn>
                  <a:cxn ang="0">
                    <a:pos x="connsiteX2993" y="connsiteY2993"/>
                  </a:cxn>
                  <a:cxn ang="0">
                    <a:pos x="connsiteX2994" y="connsiteY2994"/>
                  </a:cxn>
                  <a:cxn ang="0">
                    <a:pos x="connsiteX2995" y="connsiteY2995"/>
                  </a:cxn>
                  <a:cxn ang="0">
                    <a:pos x="connsiteX2996" y="connsiteY2996"/>
                  </a:cxn>
                  <a:cxn ang="0">
                    <a:pos x="connsiteX2997" y="connsiteY2997"/>
                  </a:cxn>
                  <a:cxn ang="0">
                    <a:pos x="connsiteX2998" y="connsiteY2998"/>
                  </a:cxn>
                  <a:cxn ang="0">
                    <a:pos x="connsiteX2999" y="connsiteY2999"/>
                  </a:cxn>
                  <a:cxn ang="0">
                    <a:pos x="connsiteX3000" y="connsiteY3000"/>
                  </a:cxn>
                  <a:cxn ang="0">
                    <a:pos x="connsiteX3001" y="connsiteY3001"/>
                  </a:cxn>
                  <a:cxn ang="0">
                    <a:pos x="connsiteX3002" y="connsiteY3002"/>
                  </a:cxn>
                  <a:cxn ang="0">
                    <a:pos x="connsiteX3003" y="connsiteY3003"/>
                  </a:cxn>
                  <a:cxn ang="0">
                    <a:pos x="connsiteX3004" y="connsiteY3004"/>
                  </a:cxn>
                  <a:cxn ang="0">
                    <a:pos x="connsiteX3005" y="connsiteY3005"/>
                  </a:cxn>
                  <a:cxn ang="0">
                    <a:pos x="connsiteX3006" y="connsiteY3006"/>
                  </a:cxn>
                  <a:cxn ang="0">
                    <a:pos x="connsiteX3007" y="connsiteY3007"/>
                  </a:cxn>
                  <a:cxn ang="0">
                    <a:pos x="connsiteX3008" y="connsiteY3008"/>
                  </a:cxn>
                  <a:cxn ang="0">
                    <a:pos x="connsiteX3009" y="connsiteY3009"/>
                  </a:cxn>
                  <a:cxn ang="0">
                    <a:pos x="connsiteX3010" y="connsiteY3010"/>
                  </a:cxn>
                  <a:cxn ang="0">
                    <a:pos x="connsiteX3011" y="connsiteY3011"/>
                  </a:cxn>
                  <a:cxn ang="0">
                    <a:pos x="connsiteX3012" y="connsiteY3012"/>
                  </a:cxn>
                  <a:cxn ang="0">
                    <a:pos x="connsiteX3013" y="connsiteY3013"/>
                  </a:cxn>
                  <a:cxn ang="0">
                    <a:pos x="connsiteX3014" y="connsiteY3014"/>
                  </a:cxn>
                  <a:cxn ang="0">
                    <a:pos x="connsiteX3015" y="connsiteY3015"/>
                  </a:cxn>
                  <a:cxn ang="0">
                    <a:pos x="connsiteX3016" y="connsiteY3016"/>
                  </a:cxn>
                  <a:cxn ang="0">
                    <a:pos x="connsiteX3017" y="connsiteY3017"/>
                  </a:cxn>
                  <a:cxn ang="0">
                    <a:pos x="connsiteX3018" y="connsiteY3018"/>
                  </a:cxn>
                  <a:cxn ang="0">
                    <a:pos x="connsiteX3019" y="connsiteY3019"/>
                  </a:cxn>
                  <a:cxn ang="0">
                    <a:pos x="connsiteX3020" y="connsiteY3020"/>
                  </a:cxn>
                  <a:cxn ang="0">
                    <a:pos x="connsiteX3021" y="connsiteY3021"/>
                  </a:cxn>
                  <a:cxn ang="0">
                    <a:pos x="connsiteX3022" y="connsiteY3022"/>
                  </a:cxn>
                  <a:cxn ang="0">
                    <a:pos x="connsiteX3023" y="connsiteY3023"/>
                  </a:cxn>
                  <a:cxn ang="0">
                    <a:pos x="connsiteX3024" y="connsiteY3024"/>
                  </a:cxn>
                  <a:cxn ang="0">
                    <a:pos x="connsiteX3025" y="connsiteY3025"/>
                  </a:cxn>
                  <a:cxn ang="0">
                    <a:pos x="connsiteX3026" y="connsiteY3026"/>
                  </a:cxn>
                  <a:cxn ang="0">
                    <a:pos x="connsiteX3027" y="connsiteY3027"/>
                  </a:cxn>
                  <a:cxn ang="0">
                    <a:pos x="connsiteX3028" y="connsiteY3028"/>
                  </a:cxn>
                  <a:cxn ang="0">
                    <a:pos x="connsiteX3029" y="connsiteY3029"/>
                  </a:cxn>
                  <a:cxn ang="0">
                    <a:pos x="connsiteX3030" y="connsiteY3030"/>
                  </a:cxn>
                  <a:cxn ang="0">
                    <a:pos x="connsiteX3031" y="connsiteY3031"/>
                  </a:cxn>
                  <a:cxn ang="0">
                    <a:pos x="connsiteX3032" y="connsiteY3032"/>
                  </a:cxn>
                  <a:cxn ang="0">
                    <a:pos x="connsiteX3033" y="connsiteY3033"/>
                  </a:cxn>
                  <a:cxn ang="0">
                    <a:pos x="connsiteX3034" y="connsiteY3034"/>
                  </a:cxn>
                  <a:cxn ang="0">
                    <a:pos x="connsiteX3035" y="connsiteY3035"/>
                  </a:cxn>
                  <a:cxn ang="0">
                    <a:pos x="connsiteX3036" y="connsiteY3036"/>
                  </a:cxn>
                  <a:cxn ang="0">
                    <a:pos x="connsiteX3037" y="connsiteY3037"/>
                  </a:cxn>
                  <a:cxn ang="0">
                    <a:pos x="connsiteX3038" y="connsiteY3038"/>
                  </a:cxn>
                  <a:cxn ang="0">
                    <a:pos x="connsiteX3039" y="connsiteY3039"/>
                  </a:cxn>
                  <a:cxn ang="0">
                    <a:pos x="connsiteX3040" y="connsiteY3040"/>
                  </a:cxn>
                  <a:cxn ang="0">
                    <a:pos x="connsiteX3041" y="connsiteY3041"/>
                  </a:cxn>
                  <a:cxn ang="0">
                    <a:pos x="connsiteX3042" y="connsiteY3042"/>
                  </a:cxn>
                  <a:cxn ang="0">
                    <a:pos x="connsiteX3043" y="connsiteY3043"/>
                  </a:cxn>
                  <a:cxn ang="0">
                    <a:pos x="connsiteX3044" y="connsiteY3044"/>
                  </a:cxn>
                  <a:cxn ang="0">
                    <a:pos x="connsiteX3045" y="connsiteY3045"/>
                  </a:cxn>
                  <a:cxn ang="0">
                    <a:pos x="connsiteX3046" y="connsiteY3046"/>
                  </a:cxn>
                  <a:cxn ang="0">
                    <a:pos x="connsiteX3047" y="connsiteY3047"/>
                  </a:cxn>
                  <a:cxn ang="0">
                    <a:pos x="connsiteX3048" y="connsiteY3048"/>
                  </a:cxn>
                  <a:cxn ang="0">
                    <a:pos x="connsiteX3049" y="connsiteY3049"/>
                  </a:cxn>
                  <a:cxn ang="0">
                    <a:pos x="connsiteX3050" y="connsiteY3050"/>
                  </a:cxn>
                  <a:cxn ang="0">
                    <a:pos x="connsiteX3051" y="connsiteY3051"/>
                  </a:cxn>
                  <a:cxn ang="0">
                    <a:pos x="connsiteX3052" y="connsiteY3052"/>
                  </a:cxn>
                  <a:cxn ang="0">
                    <a:pos x="connsiteX3053" y="connsiteY3053"/>
                  </a:cxn>
                  <a:cxn ang="0">
                    <a:pos x="connsiteX3054" y="connsiteY3054"/>
                  </a:cxn>
                  <a:cxn ang="0">
                    <a:pos x="connsiteX3055" y="connsiteY3055"/>
                  </a:cxn>
                  <a:cxn ang="0">
                    <a:pos x="connsiteX3056" y="connsiteY3056"/>
                  </a:cxn>
                  <a:cxn ang="0">
                    <a:pos x="connsiteX3057" y="connsiteY3057"/>
                  </a:cxn>
                  <a:cxn ang="0">
                    <a:pos x="connsiteX3058" y="connsiteY3058"/>
                  </a:cxn>
                  <a:cxn ang="0">
                    <a:pos x="connsiteX3059" y="connsiteY3059"/>
                  </a:cxn>
                  <a:cxn ang="0">
                    <a:pos x="connsiteX3060" y="connsiteY3060"/>
                  </a:cxn>
                  <a:cxn ang="0">
                    <a:pos x="connsiteX3061" y="connsiteY3061"/>
                  </a:cxn>
                  <a:cxn ang="0">
                    <a:pos x="connsiteX3062" y="connsiteY3062"/>
                  </a:cxn>
                  <a:cxn ang="0">
                    <a:pos x="connsiteX3063" y="connsiteY3063"/>
                  </a:cxn>
                  <a:cxn ang="0">
                    <a:pos x="connsiteX3064" y="connsiteY3064"/>
                  </a:cxn>
                  <a:cxn ang="0">
                    <a:pos x="connsiteX3065" y="connsiteY3065"/>
                  </a:cxn>
                  <a:cxn ang="0">
                    <a:pos x="connsiteX3066" y="connsiteY3066"/>
                  </a:cxn>
                  <a:cxn ang="0">
                    <a:pos x="connsiteX3067" y="connsiteY3067"/>
                  </a:cxn>
                  <a:cxn ang="0">
                    <a:pos x="connsiteX3068" y="connsiteY3068"/>
                  </a:cxn>
                  <a:cxn ang="0">
                    <a:pos x="connsiteX3069" y="connsiteY3069"/>
                  </a:cxn>
                  <a:cxn ang="0">
                    <a:pos x="connsiteX3070" y="connsiteY3070"/>
                  </a:cxn>
                  <a:cxn ang="0">
                    <a:pos x="connsiteX3071" y="connsiteY3071"/>
                  </a:cxn>
                  <a:cxn ang="0">
                    <a:pos x="connsiteX3072" y="connsiteY3072"/>
                  </a:cxn>
                  <a:cxn ang="0">
                    <a:pos x="connsiteX3073" y="connsiteY3073"/>
                  </a:cxn>
                  <a:cxn ang="0">
                    <a:pos x="connsiteX3074" y="connsiteY3074"/>
                  </a:cxn>
                  <a:cxn ang="0">
                    <a:pos x="connsiteX3075" y="connsiteY3075"/>
                  </a:cxn>
                  <a:cxn ang="0">
                    <a:pos x="connsiteX3076" y="connsiteY3076"/>
                  </a:cxn>
                  <a:cxn ang="0">
                    <a:pos x="connsiteX3077" y="connsiteY3077"/>
                  </a:cxn>
                  <a:cxn ang="0">
                    <a:pos x="connsiteX3078" y="connsiteY3078"/>
                  </a:cxn>
                  <a:cxn ang="0">
                    <a:pos x="connsiteX3079" y="connsiteY3079"/>
                  </a:cxn>
                  <a:cxn ang="0">
                    <a:pos x="connsiteX3080" y="connsiteY3080"/>
                  </a:cxn>
                  <a:cxn ang="0">
                    <a:pos x="connsiteX3081" y="connsiteY3081"/>
                  </a:cxn>
                  <a:cxn ang="0">
                    <a:pos x="connsiteX3082" y="connsiteY3082"/>
                  </a:cxn>
                  <a:cxn ang="0">
                    <a:pos x="connsiteX3083" y="connsiteY3083"/>
                  </a:cxn>
                  <a:cxn ang="0">
                    <a:pos x="connsiteX3084" y="connsiteY3084"/>
                  </a:cxn>
                  <a:cxn ang="0">
                    <a:pos x="connsiteX3085" y="connsiteY3085"/>
                  </a:cxn>
                  <a:cxn ang="0">
                    <a:pos x="connsiteX3086" y="connsiteY3086"/>
                  </a:cxn>
                  <a:cxn ang="0">
                    <a:pos x="connsiteX3087" y="connsiteY3087"/>
                  </a:cxn>
                  <a:cxn ang="0">
                    <a:pos x="connsiteX3088" y="connsiteY3088"/>
                  </a:cxn>
                  <a:cxn ang="0">
                    <a:pos x="connsiteX3089" y="connsiteY3089"/>
                  </a:cxn>
                  <a:cxn ang="0">
                    <a:pos x="connsiteX3090" y="connsiteY3090"/>
                  </a:cxn>
                  <a:cxn ang="0">
                    <a:pos x="connsiteX3091" y="connsiteY3091"/>
                  </a:cxn>
                  <a:cxn ang="0">
                    <a:pos x="connsiteX3092" y="connsiteY3092"/>
                  </a:cxn>
                  <a:cxn ang="0">
                    <a:pos x="connsiteX3093" y="connsiteY3093"/>
                  </a:cxn>
                  <a:cxn ang="0">
                    <a:pos x="connsiteX3094" y="connsiteY3094"/>
                  </a:cxn>
                  <a:cxn ang="0">
                    <a:pos x="connsiteX3095" y="connsiteY3095"/>
                  </a:cxn>
                  <a:cxn ang="0">
                    <a:pos x="connsiteX3096" y="connsiteY3096"/>
                  </a:cxn>
                  <a:cxn ang="0">
                    <a:pos x="connsiteX3097" y="connsiteY3097"/>
                  </a:cxn>
                  <a:cxn ang="0">
                    <a:pos x="connsiteX3098" y="connsiteY3098"/>
                  </a:cxn>
                  <a:cxn ang="0">
                    <a:pos x="connsiteX3099" y="connsiteY3099"/>
                  </a:cxn>
                  <a:cxn ang="0">
                    <a:pos x="connsiteX3100" y="connsiteY3100"/>
                  </a:cxn>
                  <a:cxn ang="0">
                    <a:pos x="connsiteX3101" y="connsiteY3101"/>
                  </a:cxn>
                  <a:cxn ang="0">
                    <a:pos x="connsiteX3102" y="connsiteY3102"/>
                  </a:cxn>
                  <a:cxn ang="0">
                    <a:pos x="connsiteX3103" y="connsiteY3103"/>
                  </a:cxn>
                  <a:cxn ang="0">
                    <a:pos x="connsiteX3104" y="connsiteY3104"/>
                  </a:cxn>
                  <a:cxn ang="0">
                    <a:pos x="connsiteX3105" y="connsiteY3105"/>
                  </a:cxn>
                  <a:cxn ang="0">
                    <a:pos x="connsiteX3106" y="connsiteY3106"/>
                  </a:cxn>
                  <a:cxn ang="0">
                    <a:pos x="connsiteX3107" y="connsiteY3107"/>
                  </a:cxn>
                  <a:cxn ang="0">
                    <a:pos x="connsiteX3108" y="connsiteY3108"/>
                  </a:cxn>
                  <a:cxn ang="0">
                    <a:pos x="connsiteX3109" y="connsiteY3109"/>
                  </a:cxn>
                  <a:cxn ang="0">
                    <a:pos x="connsiteX3110" y="connsiteY3110"/>
                  </a:cxn>
                  <a:cxn ang="0">
                    <a:pos x="connsiteX3111" y="connsiteY3111"/>
                  </a:cxn>
                  <a:cxn ang="0">
                    <a:pos x="connsiteX3112" y="connsiteY3112"/>
                  </a:cxn>
                  <a:cxn ang="0">
                    <a:pos x="connsiteX3113" y="connsiteY3113"/>
                  </a:cxn>
                  <a:cxn ang="0">
                    <a:pos x="connsiteX3114" y="connsiteY3114"/>
                  </a:cxn>
                  <a:cxn ang="0">
                    <a:pos x="connsiteX3115" y="connsiteY3115"/>
                  </a:cxn>
                  <a:cxn ang="0">
                    <a:pos x="connsiteX3116" y="connsiteY3116"/>
                  </a:cxn>
                  <a:cxn ang="0">
                    <a:pos x="connsiteX3117" y="connsiteY3117"/>
                  </a:cxn>
                  <a:cxn ang="0">
                    <a:pos x="connsiteX3118" y="connsiteY3118"/>
                  </a:cxn>
                  <a:cxn ang="0">
                    <a:pos x="connsiteX3119" y="connsiteY3119"/>
                  </a:cxn>
                  <a:cxn ang="0">
                    <a:pos x="connsiteX3120" y="connsiteY3120"/>
                  </a:cxn>
                  <a:cxn ang="0">
                    <a:pos x="connsiteX3121" y="connsiteY3121"/>
                  </a:cxn>
                  <a:cxn ang="0">
                    <a:pos x="connsiteX3122" y="connsiteY3122"/>
                  </a:cxn>
                  <a:cxn ang="0">
                    <a:pos x="connsiteX3123" y="connsiteY3123"/>
                  </a:cxn>
                  <a:cxn ang="0">
                    <a:pos x="connsiteX3124" y="connsiteY3124"/>
                  </a:cxn>
                  <a:cxn ang="0">
                    <a:pos x="connsiteX3125" y="connsiteY3125"/>
                  </a:cxn>
                  <a:cxn ang="0">
                    <a:pos x="connsiteX3126" y="connsiteY3126"/>
                  </a:cxn>
                  <a:cxn ang="0">
                    <a:pos x="connsiteX3127" y="connsiteY3127"/>
                  </a:cxn>
                  <a:cxn ang="0">
                    <a:pos x="connsiteX3128" y="connsiteY3128"/>
                  </a:cxn>
                  <a:cxn ang="0">
                    <a:pos x="connsiteX3129" y="connsiteY3129"/>
                  </a:cxn>
                  <a:cxn ang="0">
                    <a:pos x="connsiteX3130" y="connsiteY3130"/>
                  </a:cxn>
                  <a:cxn ang="0">
                    <a:pos x="connsiteX3131" y="connsiteY3131"/>
                  </a:cxn>
                  <a:cxn ang="0">
                    <a:pos x="connsiteX3132" y="connsiteY3132"/>
                  </a:cxn>
                  <a:cxn ang="0">
                    <a:pos x="connsiteX3133" y="connsiteY3133"/>
                  </a:cxn>
                  <a:cxn ang="0">
                    <a:pos x="connsiteX3134" y="connsiteY3134"/>
                  </a:cxn>
                  <a:cxn ang="0">
                    <a:pos x="connsiteX3135" y="connsiteY3135"/>
                  </a:cxn>
                  <a:cxn ang="0">
                    <a:pos x="connsiteX3136" y="connsiteY3136"/>
                  </a:cxn>
                  <a:cxn ang="0">
                    <a:pos x="connsiteX3137" y="connsiteY3137"/>
                  </a:cxn>
                </a:cxnLst>
                <a:rect l="l" t="t" r="r" b="b"/>
                <a:pathLst>
                  <a:path w="2837633" h="5667340">
                    <a:moveTo>
                      <a:pt x="571084" y="1879536"/>
                    </a:moveTo>
                    <a:cubicBezTo>
                      <a:pt x="568036" y="1861725"/>
                      <a:pt x="563845" y="1844199"/>
                      <a:pt x="562130" y="1826196"/>
                    </a:cubicBezTo>
                    <a:cubicBezTo>
                      <a:pt x="558701" y="1791049"/>
                      <a:pt x="556511" y="1755711"/>
                      <a:pt x="573084" y="1723517"/>
                    </a:cubicBezTo>
                    <a:cubicBezTo>
                      <a:pt x="574513" y="1720755"/>
                      <a:pt x="572417" y="1713516"/>
                      <a:pt x="570417" y="1709706"/>
                    </a:cubicBezTo>
                    <a:cubicBezTo>
                      <a:pt x="549843" y="1671606"/>
                      <a:pt x="527459" y="1634839"/>
                      <a:pt x="508505" y="1595501"/>
                    </a:cubicBezTo>
                    <a:cubicBezTo>
                      <a:pt x="487550" y="1552162"/>
                      <a:pt x="468214" y="1507299"/>
                      <a:pt x="450878" y="1461484"/>
                    </a:cubicBezTo>
                    <a:cubicBezTo>
                      <a:pt x="445068" y="1446054"/>
                      <a:pt x="439734" y="1440624"/>
                      <a:pt x="427066" y="1440339"/>
                    </a:cubicBezTo>
                    <a:cubicBezTo>
                      <a:pt x="395157" y="1439767"/>
                      <a:pt x="367725" y="1422336"/>
                      <a:pt x="341722" y="1401096"/>
                    </a:cubicBezTo>
                    <a:cubicBezTo>
                      <a:pt x="316100" y="1380141"/>
                      <a:pt x="305051" y="1345470"/>
                      <a:pt x="290954" y="1313847"/>
                    </a:cubicBezTo>
                    <a:cubicBezTo>
                      <a:pt x="282572" y="1294987"/>
                      <a:pt x="276190" y="1274985"/>
                      <a:pt x="283810" y="1252601"/>
                    </a:cubicBezTo>
                    <a:cubicBezTo>
                      <a:pt x="284572" y="1250220"/>
                      <a:pt x="282762" y="1245743"/>
                      <a:pt x="281238" y="1242981"/>
                    </a:cubicBezTo>
                    <a:cubicBezTo>
                      <a:pt x="265522" y="1215263"/>
                      <a:pt x="265236" y="1175925"/>
                      <a:pt x="280667" y="1148016"/>
                    </a:cubicBezTo>
                    <a:cubicBezTo>
                      <a:pt x="283334" y="1143254"/>
                      <a:pt x="284667" y="1137063"/>
                      <a:pt x="287810" y="1132967"/>
                    </a:cubicBezTo>
                    <a:cubicBezTo>
                      <a:pt x="293430" y="1125633"/>
                      <a:pt x="299812" y="1119060"/>
                      <a:pt x="306194" y="1112774"/>
                    </a:cubicBezTo>
                    <a:cubicBezTo>
                      <a:pt x="309146" y="1109916"/>
                      <a:pt x="314004" y="1109726"/>
                      <a:pt x="316195" y="1106392"/>
                    </a:cubicBezTo>
                    <a:cubicBezTo>
                      <a:pt x="325625" y="1091724"/>
                      <a:pt x="337817" y="1086961"/>
                      <a:pt x="351533" y="1092009"/>
                    </a:cubicBezTo>
                    <a:cubicBezTo>
                      <a:pt x="366868" y="1097629"/>
                      <a:pt x="387251" y="1100296"/>
                      <a:pt x="395348" y="1113726"/>
                    </a:cubicBezTo>
                    <a:cubicBezTo>
                      <a:pt x="405254" y="1130300"/>
                      <a:pt x="417541" y="1142968"/>
                      <a:pt x="428018" y="1158113"/>
                    </a:cubicBezTo>
                    <a:cubicBezTo>
                      <a:pt x="434114" y="1166876"/>
                      <a:pt x="439258" y="1176687"/>
                      <a:pt x="444687" y="1186116"/>
                    </a:cubicBezTo>
                    <a:cubicBezTo>
                      <a:pt x="451640" y="1198308"/>
                      <a:pt x="459260" y="1210024"/>
                      <a:pt x="465356" y="1222883"/>
                    </a:cubicBezTo>
                    <a:cubicBezTo>
                      <a:pt x="483454" y="1260888"/>
                      <a:pt x="488883" y="1304226"/>
                      <a:pt x="495074" y="1346708"/>
                    </a:cubicBezTo>
                    <a:cubicBezTo>
                      <a:pt x="498789" y="1372140"/>
                      <a:pt x="498027" y="1399000"/>
                      <a:pt x="485073" y="1422527"/>
                    </a:cubicBezTo>
                    <a:cubicBezTo>
                      <a:pt x="483359" y="1425670"/>
                      <a:pt x="485454" y="1433957"/>
                      <a:pt x="487645" y="1438434"/>
                    </a:cubicBezTo>
                    <a:cubicBezTo>
                      <a:pt x="511362" y="1486725"/>
                      <a:pt x="534127" y="1535684"/>
                      <a:pt x="559654" y="1582357"/>
                    </a:cubicBezTo>
                    <a:cubicBezTo>
                      <a:pt x="585276" y="1629124"/>
                      <a:pt x="613565" y="1673416"/>
                      <a:pt x="640902" y="1718754"/>
                    </a:cubicBezTo>
                    <a:cubicBezTo>
                      <a:pt x="642712" y="1721707"/>
                      <a:pt x="645569" y="1723707"/>
                      <a:pt x="649665" y="1727899"/>
                    </a:cubicBezTo>
                    <a:cubicBezTo>
                      <a:pt x="646712" y="1675035"/>
                      <a:pt x="660428" y="1631124"/>
                      <a:pt x="680717" y="1589976"/>
                    </a:cubicBezTo>
                    <a:cubicBezTo>
                      <a:pt x="687479" y="1576261"/>
                      <a:pt x="696719" y="1563687"/>
                      <a:pt x="711863" y="1567021"/>
                    </a:cubicBezTo>
                    <a:cubicBezTo>
                      <a:pt x="729008" y="1570831"/>
                      <a:pt x="743201" y="1583309"/>
                      <a:pt x="748820" y="1602835"/>
                    </a:cubicBezTo>
                    <a:cubicBezTo>
                      <a:pt x="760250" y="1642459"/>
                      <a:pt x="770061" y="1682941"/>
                      <a:pt x="778062" y="1723898"/>
                    </a:cubicBezTo>
                    <a:cubicBezTo>
                      <a:pt x="795779" y="1814862"/>
                      <a:pt x="800160" y="1907921"/>
                      <a:pt x="804446" y="2000980"/>
                    </a:cubicBezTo>
                    <a:cubicBezTo>
                      <a:pt x="805304" y="2020221"/>
                      <a:pt x="807018" y="2039461"/>
                      <a:pt x="808447" y="2058702"/>
                    </a:cubicBezTo>
                    <a:cubicBezTo>
                      <a:pt x="815781" y="2032508"/>
                      <a:pt x="819972" y="2006219"/>
                      <a:pt x="825782" y="1980597"/>
                    </a:cubicBezTo>
                    <a:cubicBezTo>
                      <a:pt x="837689" y="1928114"/>
                      <a:pt x="851881" y="1876298"/>
                      <a:pt x="862549" y="1823434"/>
                    </a:cubicBezTo>
                    <a:cubicBezTo>
                      <a:pt x="873503" y="1769046"/>
                      <a:pt x="887790" y="1716469"/>
                      <a:pt x="910269" y="1668082"/>
                    </a:cubicBezTo>
                    <a:cubicBezTo>
                      <a:pt x="918746" y="1649889"/>
                      <a:pt x="930367" y="1633029"/>
                      <a:pt x="942940" y="1619123"/>
                    </a:cubicBezTo>
                    <a:cubicBezTo>
                      <a:pt x="964466" y="1595406"/>
                      <a:pt x="990946" y="1604645"/>
                      <a:pt x="1002090" y="1637887"/>
                    </a:cubicBezTo>
                    <a:cubicBezTo>
                      <a:pt x="1004852" y="1646079"/>
                      <a:pt x="1007519" y="1655508"/>
                      <a:pt x="1007043" y="1664176"/>
                    </a:cubicBezTo>
                    <a:cubicBezTo>
                      <a:pt x="1005710" y="1689227"/>
                      <a:pt x="1003328" y="1714182"/>
                      <a:pt x="1000471" y="1738948"/>
                    </a:cubicBezTo>
                    <a:cubicBezTo>
                      <a:pt x="997518" y="1764284"/>
                      <a:pt x="993518" y="1789430"/>
                      <a:pt x="989898" y="1814671"/>
                    </a:cubicBezTo>
                    <a:cubicBezTo>
                      <a:pt x="1024569" y="1753807"/>
                      <a:pt x="1053144" y="1686370"/>
                      <a:pt x="1119438" y="1671320"/>
                    </a:cubicBezTo>
                    <a:cubicBezTo>
                      <a:pt x="1116771" y="1629410"/>
                      <a:pt x="1113818" y="1588357"/>
                      <a:pt x="1111532" y="1547209"/>
                    </a:cubicBezTo>
                    <a:cubicBezTo>
                      <a:pt x="1106103" y="1451292"/>
                      <a:pt x="1092863" y="1356709"/>
                      <a:pt x="1072956" y="1264221"/>
                    </a:cubicBezTo>
                    <a:cubicBezTo>
                      <a:pt x="1061050" y="1208691"/>
                      <a:pt x="1041619" y="1155636"/>
                      <a:pt x="1024093" y="1102297"/>
                    </a:cubicBezTo>
                    <a:cubicBezTo>
                      <a:pt x="1017140" y="1081056"/>
                      <a:pt x="1005900" y="1062101"/>
                      <a:pt x="995232" y="1039050"/>
                    </a:cubicBezTo>
                    <a:cubicBezTo>
                      <a:pt x="990279" y="1046575"/>
                      <a:pt x="987231" y="1051814"/>
                      <a:pt x="983612" y="1056386"/>
                    </a:cubicBezTo>
                    <a:cubicBezTo>
                      <a:pt x="948083" y="1101153"/>
                      <a:pt x="904649" y="1126680"/>
                      <a:pt x="855500" y="1136968"/>
                    </a:cubicBezTo>
                    <a:cubicBezTo>
                      <a:pt x="830164" y="1142301"/>
                      <a:pt x="818067" y="1124585"/>
                      <a:pt x="829116" y="1096010"/>
                    </a:cubicBezTo>
                    <a:cubicBezTo>
                      <a:pt x="841975" y="1062958"/>
                      <a:pt x="857024" y="1031049"/>
                      <a:pt x="872931" y="1000188"/>
                    </a:cubicBezTo>
                    <a:cubicBezTo>
                      <a:pt x="888838" y="969423"/>
                      <a:pt x="907031" y="940562"/>
                      <a:pt x="924366" y="910749"/>
                    </a:cubicBezTo>
                    <a:cubicBezTo>
                      <a:pt x="910650" y="910749"/>
                      <a:pt x="899792" y="914273"/>
                      <a:pt x="888171" y="926751"/>
                    </a:cubicBezTo>
                    <a:cubicBezTo>
                      <a:pt x="869026" y="947325"/>
                      <a:pt x="847499" y="967041"/>
                      <a:pt x="824354" y="978567"/>
                    </a:cubicBezTo>
                    <a:cubicBezTo>
                      <a:pt x="788254" y="996569"/>
                      <a:pt x="749201" y="1003236"/>
                      <a:pt x="710054" y="1001331"/>
                    </a:cubicBezTo>
                    <a:cubicBezTo>
                      <a:pt x="690718" y="1000379"/>
                      <a:pt x="671954" y="999045"/>
                      <a:pt x="653285" y="1007332"/>
                    </a:cubicBezTo>
                    <a:cubicBezTo>
                      <a:pt x="647093" y="1010094"/>
                      <a:pt x="639473" y="1010666"/>
                      <a:pt x="632996" y="1009047"/>
                    </a:cubicBezTo>
                    <a:cubicBezTo>
                      <a:pt x="626996" y="1007523"/>
                      <a:pt x="618899" y="1003236"/>
                      <a:pt x="616709" y="997331"/>
                    </a:cubicBezTo>
                    <a:cubicBezTo>
                      <a:pt x="614613" y="991521"/>
                      <a:pt x="616804" y="979138"/>
                      <a:pt x="620804" y="974757"/>
                    </a:cubicBezTo>
                    <a:cubicBezTo>
                      <a:pt x="633187" y="961136"/>
                      <a:pt x="647189" y="949992"/>
                      <a:pt x="660714" y="938085"/>
                    </a:cubicBezTo>
                    <a:cubicBezTo>
                      <a:pt x="663857" y="935323"/>
                      <a:pt x="667572" y="933418"/>
                      <a:pt x="673954" y="929322"/>
                    </a:cubicBezTo>
                    <a:cubicBezTo>
                      <a:pt x="658333" y="929322"/>
                      <a:pt x="646331" y="930942"/>
                      <a:pt x="634711" y="929037"/>
                    </a:cubicBezTo>
                    <a:cubicBezTo>
                      <a:pt x="608136" y="924655"/>
                      <a:pt x="581752" y="917892"/>
                      <a:pt x="555177" y="913225"/>
                    </a:cubicBezTo>
                    <a:cubicBezTo>
                      <a:pt x="506790" y="904843"/>
                      <a:pt x="467357" y="877506"/>
                      <a:pt x="436972" y="829024"/>
                    </a:cubicBezTo>
                    <a:cubicBezTo>
                      <a:pt x="423732" y="807974"/>
                      <a:pt x="405254" y="808355"/>
                      <a:pt x="388680" y="826357"/>
                    </a:cubicBezTo>
                    <a:cubicBezTo>
                      <a:pt x="374488" y="841692"/>
                      <a:pt x="359438" y="855789"/>
                      <a:pt x="344389" y="869791"/>
                    </a:cubicBezTo>
                    <a:cubicBezTo>
                      <a:pt x="340769" y="873125"/>
                      <a:pt x="335912" y="875125"/>
                      <a:pt x="331435" y="875982"/>
                    </a:cubicBezTo>
                    <a:cubicBezTo>
                      <a:pt x="320862" y="877983"/>
                      <a:pt x="313242" y="868458"/>
                      <a:pt x="316481" y="855789"/>
                    </a:cubicBezTo>
                    <a:cubicBezTo>
                      <a:pt x="319529" y="843788"/>
                      <a:pt x="324482" y="832167"/>
                      <a:pt x="330101" y="821690"/>
                    </a:cubicBezTo>
                    <a:cubicBezTo>
                      <a:pt x="338198" y="806736"/>
                      <a:pt x="347627" y="793020"/>
                      <a:pt x="354866" y="781494"/>
                    </a:cubicBezTo>
                    <a:cubicBezTo>
                      <a:pt x="349247" y="766540"/>
                      <a:pt x="344675" y="753110"/>
                      <a:pt x="339055" y="740346"/>
                    </a:cubicBezTo>
                    <a:cubicBezTo>
                      <a:pt x="337626" y="737203"/>
                      <a:pt x="333245" y="735298"/>
                      <a:pt x="329911" y="734441"/>
                    </a:cubicBezTo>
                    <a:cubicBezTo>
                      <a:pt x="318290" y="731393"/>
                      <a:pt x="306479" y="729202"/>
                      <a:pt x="294764" y="726345"/>
                    </a:cubicBezTo>
                    <a:cubicBezTo>
                      <a:pt x="270570" y="720534"/>
                      <a:pt x="246281" y="714915"/>
                      <a:pt x="222088" y="708628"/>
                    </a:cubicBezTo>
                    <a:cubicBezTo>
                      <a:pt x="207896" y="705009"/>
                      <a:pt x="193608" y="701294"/>
                      <a:pt x="179797" y="695865"/>
                    </a:cubicBezTo>
                    <a:cubicBezTo>
                      <a:pt x="167795" y="691102"/>
                      <a:pt x="166081" y="680148"/>
                      <a:pt x="175130" y="669195"/>
                    </a:cubicBezTo>
                    <a:cubicBezTo>
                      <a:pt x="178559" y="665004"/>
                      <a:pt x="183797" y="661003"/>
                      <a:pt x="188369" y="660813"/>
                    </a:cubicBezTo>
                    <a:cubicBezTo>
                      <a:pt x="204943" y="660051"/>
                      <a:pt x="221612" y="659003"/>
                      <a:pt x="237995" y="661479"/>
                    </a:cubicBezTo>
                    <a:cubicBezTo>
                      <a:pt x="265903" y="665670"/>
                      <a:pt x="293621" y="672909"/>
                      <a:pt x="321434" y="677767"/>
                    </a:cubicBezTo>
                    <a:cubicBezTo>
                      <a:pt x="339436" y="680910"/>
                      <a:pt x="357629" y="682244"/>
                      <a:pt x="375821" y="684339"/>
                    </a:cubicBezTo>
                    <a:cubicBezTo>
                      <a:pt x="366963" y="675862"/>
                      <a:pt x="357629" y="670719"/>
                      <a:pt x="348008" y="666528"/>
                    </a:cubicBezTo>
                    <a:cubicBezTo>
                      <a:pt x="308956" y="649287"/>
                      <a:pt x="269808" y="632428"/>
                      <a:pt x="230756" y="615378"/>
                    </a:cubicBezTo>
                    <a:cubicBezTo>
                      <a:pt x="223326" y="612140"/>
                      <a:pt x="215897" y="606425"/>
                      <a:pt x="219040" y="596233"/>
                    </a:cubicBezTo>
                    <a:cubicBezTo>
                      <a:pt x="221040" y="589661"/>
                      <a:pt x="228565" y="583565"/>
                      <a:pt x="234470" y="581565"/>
                    </a:cubicBezTo>
                    <a:cubicBezTo>
                      <a:pt x="244472" y="578136"/>
                      <a:pt x="255140" y="578136"/>
                      <a:pt x="267617" y="576421"/>
                    </a:cubicBezTo>
                    <a:cubicBezTo>
                      <a:pt x="263522" y="571849"/>
                      <a:pt x="260855" y="569373"/>
                      <a:pt x="258759" y="566325"/>
                    </a:cubicBezTo>
                    <a:cubicBezTo>
                      <a:pt x="247901" y="550608"/>
                      <a:pt x="235994" y="535654"/>
                      <a:pt x="226755" y="518604"/>
                    </a:cubicBezTo>
                    <a:cubicBezTo>
                      <a:pt x="216754" y="500031"/>
                      <a:pt x="221802" y="480695"/>
                      <a:pt x="237995" y="473075"/>
                    </a:cubicBezTo>
                    <a:cubicBezTo>
                      <a:pt x="271808" y="457263"/>
                      <a:pt x="304098" y="466884"/>
                      <a:pt x="335150" y="486315"/>
                    </a:cubicBezTo>
                    <a:cubicBezTo>
                      <a:pt x="342198" y="490696"/>
                      <a:pt x="348770" y="496125"/>
                      <a:pt x="355628" y="501078"/>
                    </a:cubicBezTo>
                    <a:cubicBezTo>
                      <a:pt x="337245" y="478218"/>
                      <a:pt x="317338" y="458311"/>
                      <a:pt x="299812" y="435451"/>
                    </a:cubicBezTo>
                    <a:cubicBezTo>
                      <a:pt x="284000" y="414782"/>
                      <a:pt x="269141" y="392303"/>
                      <a:pt x="256759" y="368205"/>
                    </a:cubicBezTo>
                    <a:cubicBezTo>
                      <a:pt x="243900" y="343154"/>
                      <a:pt x="250091" y="328676"/>
                      <a:pt x="273047" y="325437"/>
                    </a:cubicBezTo>
                    <a:cubicBezTo>
                      <a:pt x="308956" y="320484"/>
                      <a:pt x="341246" y="335343"/>
                      <a:pt x="371916" y="356679"/>
                    </a:cubicBezTo>
                    <a:cubicBezTo>
                      <a:pt x="397443" y="374491"/>
                      <a:pt x="422780" y="392589"/>
                      <a:pt x="448211" y="410591"/>
                    </a:cubicBezTo>
                    <a:cubicBezTo>
                      <a:pt x="442687" y="396399"/>
                      <a:pt x="434972" y="385254"/>
                      <a:pt x="428399" y="373158"/>
                    </a:cubicBezTo>
                    <a:cubicBezTo>
                      <a:pt x="415064" y="349059"/>
                      <a:pt x="399348" y="326295"/>
                      <a:pt x="396395" y="295624"/>
                    </a:cubicBezTo>
                    <a:cubicBezTo>
                      <a:pt x="393538" y="265144"/>
                      <a:pt x="409730" y="249618"/>
                      <a:pt x="432114" y="261715"/>
                    </a:cubicBezTo>
                    <a:cubicBezTo>
                      <a:pt x="456212" y="274669"/>
                      <a:pt x="478596" y="290862"/>
                      <a:pt x="497075" y="314960"/>
                    </a:cubicBezTo>
                    <a:cubicBezTo>
                      <a:pt x="534603" y="364109"/>
                      <a:pt x="577085" y="405257"/>
                      <a:pt x="625948" y="434975"/>
                    </a:cubicBezTo>
                    <a:cubicBezTo>
                      <a:pt x="644236" y="446024"/>
                      <a:pt x="663667" y="453834"/>
                      <a:pt x="683193" y="463359"/>
                    </a:cubicBezTo>
                    <a:cubicBezTo>
                      <a:pt x="672144" y="433451"/>
                      <a:pt x="662810" y="406590"/>
                      <a:pt x="652237" y="380587"/>
                    </a:cubicBezTo>
                    <a:cubicBezTo>
                      <a:pt x="647665" y="369157"/>
                      <a:pt x="641188" y="358680"/>
                      <a:pt x="634616" y="348774"/>
                    </a:cubicBezTo>
                    <a:cubicBezTo>
                      <a:pt x="621852" y="329533"/>
                      <a:pt x="606612" y="312483"/>
                      <a:pt x="595563" y="291814"/>
                    </a:cubicBezTo>
                    <a:cubicBezTo>
                      <a:pt x="578323" y="259715"/>
                      <a:pt x="595373" y="219996"/>
                      <a:pt x="625948" y="217233"/>
                    </a:cubicBezTo>
                    <a:cubicBezTo>
                      <a:pt x="656237" y="214376"/>
                      <a:pt x="682622" y="227330"/>
                      <a:pt x="705101" y="251142"/>
                    </a:cubicBezTo>
                    <a:cubicBezTo>
                      <a:pt x="723960" y="271145"/>
                      <a:pt x="740819" y="293910"/>
                      <a:pt x="758441" y="315722"/>
                    </a:cubicBezTo>
                    <a:cubicBezTo>
                      <a:pt x="761774" y="319818"/>
                      <a:pt x="764346" y="324771"/>
                      <a:pt x="767204" y="329343"/>
                    </a:cubicBezTo>
                    <a:cubicBezTo>
                      <a:pt x="768251" y="328104"/>
                      <a:pt x="769299" y="326961"/>
                      <a:pt x="770252" y="325723"/>
                    </a:cubicBezTo>
                    <a:cubicBezTo>
                      <a:pt x="741677" y="264668"/>
                      <a:pt x="719388" y="200660"/>
                      <a:pt x="712721" y="129794"/>
                    </a:cubicBezTo>
                    <a:cubicBezTo>
                      <a:pt x="709863" y="99219"/>
                      <a:pt x="703386" y="68262"/>
                      <a:pt x="712340" y="37687"/>
                    </a:cubicBezTo>
                    <a:cubicBezTo>
                      <a:pt x="724151" y="-3270"/>
                      <a:pt x="731675" y="-8604"/>
                      <a:pt x="761393" y="10922"/>
                    </a:cubicBezTo>
                    <a:cubicBezTo>
                      <a:pt x="787778" y="28257"/>
                      <a:pt x="813114" y="49212"/>
                      <a:pt x="825116" y="86455"/>
                    </a:cubicBezTo>
                    <a:cubicBezTo>
                      <a:pt x="836450" y="121602"/>
                      <a:pt x="847499" y="156940"/>
                      <a:pt x="858739" y="192183"/>
                    </a:cubicBezTo>
                    <a:cubicBezTo>
                      <a:pt x="862073" y="202660"/>
                      <a:pt x="865311" y="213233"/>
                      <a:pt x="868645" y="223806"/>
                    </a:cubicBezTo>
                    <a:cubicBezTo>
                      <a:pt x="871502" y="203803"/>
                      <a:pt x="871407" y="184658"/>
                      <a:pt x="871598" y="165513"/>
                    </a:cubicBezTo>
                    <a:cubicBezTo>
                      <a:pt x="872074" y="111792"/>
                      <a:pt x="880075" y="61214"/>
                      <a:pt x="909031" y="18923"/>
                    </a:cubicBezTo>
                    <a:cubicBezTo>
                      <a:pt x="925604" y="-5271"/>
                      <a:pt x="958180" y="-2889"/>
                      <a:pt x="971134" y="24924"/>
                    </a:cubicBezTo>
                    <a:cubicBezTo>
                      <a:pt x="976658" y="36735"/>
                      <a:pt x="980183" y="50165"/>
                      <a:pt x="983516" y="63309"/>
                    </a:cubicBezTo>
                    <a:cubicBezTo>
                      <a:pt x="988660" y="83407"/>
                      <a:pt x="992851" y="103791"/>
                      <a:pt x="998090" y="127413"/>
                    </a:cubicBezTo>
                    <a:cubicBezTo>
                      <a:pt x="1003043" y="119412"/>
                      <a:pt x="1005519" y="113601"/>
                      <a:pt x="1009139" y="109696"/>
                    </a:cubicBezTo>
                    <a:cubicBezTo>
                      <a:pt x="1020378" y="97695"/>
                      <a:pt x="1031427" y="84931"/>
                      <a:pt x="1044000" y="75406"/>
                    </a:cubicBezTo>
                    <a:cubicBezTo>
                      <a:pt x="1048477" y="72072"/>
                      <a:pt x="1059335" y="74549"/>
                      <a:pt x="1063050" y="79502"/>
                    </a:cubicBezTo>
                    <a:cubicBezTo>
                      <a:pt x="1066860" y="84455"/>
                      <a:pt x="1066479" y="95790"/>
                      <a:pt x="1066003" y="104076"/>
                    </a:cubicBezTo>
                    <a:cubicBezTo>
                      <a:pt x="1065717" y="109410"/>
                      <a:pt x="1061240" y="114268"/>
                      <a:pt x="1059907" y="119793"/>
                    </a:cubicBezTo>
                    <a:cubicBezTo>
                      <a:pt x="1058573" y="125127"/>
                      <a:pt x="1057335" y="131794"/>
                      <a:pt x="1058859" y="136557"/>
                    </a:cubicBezTo>
                    <a:cubicBezTo>
                      <a:pt x="1064574" y="155321"/>
                      <a:pt x="1071432" y="173609"/>
                      <a:pt x="1078004" y="192564"/>
                    </a:cubicBezTo>
                    <a:cubicBezTo>
                      <a:pt x="1088863" y="185134"/>
                      <a:pt x="1098674" y="189706"/>
                      <a:pt x="1107627" y="197993"/>
                    </a:cubicBezTo>
                    <a:cubicBezTo>
                      <a:pt x="1126677" y="215424"/>
                      <a:pt x="1137155" y="239617"/>
                      <a:pt x="1138679" y="268764"/>
                    </a:cubicBezTo>
                    <a:cubicBezTo>
                      <a:pt x="1139822" y="290576"/>
                      <a:pt x="1138583" y="312579"/>
                      <a:pt x="1138774" y="334486"/>
                    </a:cubicBezTo>
                    <a:cubicBezTo>
                      <a:pt x="1138869" y="346488"/>
                      <a:pt x="1139726" y="358489"/>
                      <a:pt x="1140203" y="370491"/>
                    </a:cubicBezTo>
                    <a:cubicBezTo>
                      <a:pt x="1141346" y="370681"/>
                      <a:pt x="1142584" y="370872"/>
                      <a:pt x="1143727" y="371062"/>
                    </a:cubicBezTo>
                    <a:cubicBezTo>
                      <a:pt x="1144965" y="365252"/>
                      <a:pt x="1146489" y="359537"/>
                      <a:pt x="1147346" y="353631"/>
                    </a:cubicBezTo>
                    <a:cubicBezTo>
                      <a:pt x="1150871" y="329438"/>
                      <a:pt x="1153633" y="304959"/>
                      <a:pt x="1157824" y="280956"/>
                    </a:cubicBezTo>
                    <a:cubicBezTo>
                      <a:pt x="1166396" y="231235"/>
                      <a:pt x="1183446" y="187801"/>
                      <a:pt x="1219165" y="159607"/>
                    </a:cubicBezTo>
                    <a:cubicBezTo>
                      <a:pt x="1239453" y="143510"/>
                      <a:pt x="1251550" y="144843"/>
                      <a:pt x="1270219" y="164084"/>
                    </a:cubicBezTo>
                    <a:cubicBezTo>
                      <a:pt x="1274124" y="168180"/>
                      <a:pt x="1277839" y="172656"/>
                      <a:pt x="1281173" y="177514"/>
                    </a:cubicBezTo>
                    <a:cubicBezTo>
                      <a:pt x="1288221" y="187706"/>
                      <a:pt x="1294984" y="198279"/>
                      <a:pt x="1302318" y="209518"/>
                    </a:cubicBezTo>
                    <a:cubicBezTo>
                      <a:pt x="1328512" y="151130"/>
                      <a:pt x="1363183" y="102648"/>
                      <a:pt x="1400807" y="57118"/>
                    </a:cubicBezTo>
                    <a:cubicBezTo>
                      <a:pt x="1417952" y="36354"/>
                      <a:pt x="1437383" y="20542"/>
                      <a:pt x="1461195" y="14065"/>
                    </a:cubicBezTo>
                    <a:cubicBezTo>
                      <a:pt x="1471577" y="11303"/>
                      <a:pt x="1479197" y="14732"/>
                      <a:pt x="1486627" y="23590"/>
                    </a:cubicBezTo>
                    <a:cubicBezTo>
                      <a:pt x="1500629" y="40259"/>
                      <a:pt x="1496628" y="61500"/>
                      <a:pt x="1495485" y="81121"/>
                    </a:cubicBezTo>
                    <a:cubicBezTo>
                      <a:pt x="1491675" y="143891"/>
                      <a:pt x="1467196" y="197136"/>
                      <a:pt x="1443955" y="250857"/>
                    </a:cubicBezTo>
                    <a:cubicBezTo>
                      <a:pt x="1436716" y="267525"/>
                      <a:pt x="1428810" y="283718"/>
                      <a:pt x="1421285" y="300101"/>
                    </a:cubicBezTo>
                    <a:cubicBezTo>
                      <a:pt x="1422143" y="300958"/>
                      <a:pt x="1422905" y="301720"/>
                      <a:pt x="1423762" y="302577"/>
                    </a:cubicBezTo>
                    <a:cubicBezTo>
                      <a:pt x="1427477" y="298577"/>
                      <a:pt x="1431001" y="294481"/>
                      <a:pt x="1434811" y="290576"/>
                    </a:cubicBezTo>
                    <a:cubicBezTo>
                      <a:pt x="1456433" y="267621"/>
                      <a:pt x="1478912" y="246666"/>
                      <a:pt x="1507296" y="237998"/>
                    </a:cubicBezTo>
                    <a:cubicBezTo>
                      <a:pt x="1525775" y="232378"/>
                      <a:pt x="1539014" y="240284"/>
                      <a:pt x="1545968" y="262858"/>
                    </a:cubicBezTo>
                    <a:cubicBezTo>
                      <a:pt x="1547396" y="267525"/>
                      <a:pt x="1548635" y="272383"/>
                      <a:pt x="1550635" y="279908"/>
                    </a:cubicBezTo>
                    <a:cubicBezTo>
                      <a:pt x="1557683" y="268478"/>
                      <a:pt x="1563494" y="259334"/>
                      <a:pt x="1569209" y="250095"/>
                    </a:cubicBezTo>
                    <a:cubicBezTo>
                      <a:pt x="1602546" y="195707"/>
                      <a:pt x="1636836" y="142272"/>
                      <a:pt x="1679318" y="98457"/>
                    </a:cubicBezTo>
                    <a:cubicBezTo>
                      <a:pt x="1701320" y="75787"/>
                      <a:pt x="1716751" y="83026"/>
                      <a:pt x="1723323" y="117888"/>
                    </a:cubicBezTo>
                    <a:cubicBezTo>
                      <a:pt x="1723895" y="121031"/>
                      <a:pt x="1724180" y="124269"/>
                      <a:pt x="1724276" y="127413"/>
                    </a:cubicBezTo>
                    <a:cubicBezTo>
                      <a:pt x="1725990" y="164560"/>
                      <a:pt x="1719037" y="199612"/>
                      <a:pt x="1707131" y="233331"/>
                    </a:cubicBezTo>
                    <a:cubicBezTo>
                      <a:pt x="1705511" y="237903"/>
                      <a:pt x="1704083" y="242475"/>
                      <a:pt x="1702082" y="248571"/>
                    </a:cubicBezTo>
                    <a:cubicBezTo>
                      <a:pt x="1720751" y="239617"/>
                      <a:pt x="1737230" y="230854"/>
                      <a:pt x="1754184" y="223901"/>
                    </a:cubicBezTo>
                    <a:cubicBezTo>
                      <a:pt x="1767614" y="218472"/>
                      <a:pt x="1782283" y="213233"/>
                      <a:pt x="1793903" y="228568"/>
                    </a:cubicBezTo>
                    <a:cubicBezTo>
                      <a:pt x="1805333" y="243618"/>
                      <a:pt x="1802381" y="262572"/>
                      <a:pt x="1799333" y="280384"/>
                    </a:cubicBezTo>
                    <a:cubicBezTo>
                      <a:pt x="1798190" y="286861"/>
                      <a:pt x="1794951" y="293243"/>
                      <a:pt x="1791617" y="298672"/>
                    </a:cubicBezTo>
                    <a:cubicBezTo>
                      <a:pt x="1780378" y="316865"/>
                      <a:pt x="1769234" y="335153"/>
                      <a:pt x="1757137" y="352488"/>
                    </a:cubicBezTo>
                    <a:cubicBezTo>
                      <a:pt x="1704464" y="428022"/>
                      <a:pt x="1637217" y="478885"/>
                      <a:pt x="1567970" y="526034"/>
                    </a:cubicBezTo>
                    <a:cubicBezTo>
                      <a:pt x="1552826" y="536321"/>
                      <a:pt x="1536824" y="544798"/>
                      <a:pt x="1521203" y="554133"/>
                    </a:cubicBezTo>
                    <a:cubicBezTo>
                      <a:pt x="1544348" y="550227"/>
                      <a:pt x="1566732" y="544131"/>
                      <a:pt x="1589116" y="537750"/>
                    </a:cubicBezTo>
                    <a:cubicBezTo>
                      <a:pt x="1615786" y="530130"/>
                      <a:pt x="1639979" y="518319"/>
                      <a:pt x="1656743" y="487839"/>
                    </a:cubicBezTo>
                    <a:cubicBezTo>
                      <a:pt x="1662935" y="476694"/>
                      <a:pt x="1674460" y="469932"/>
                      <a:pt x="1683985" y="462026"/>
                    </a:cubicBezTo>
                    <a:cubicBezTo>
                      <a:pt x="1699225" y="449358"/>
                      <a:pt x="1715798" y="438975"/>
                      <a:pt x="1730086" y="424783"/>
                    </a:cubicBezTo>
                    <a:cubicBezTo>
                      <a:pt x="1752089" y="402876"/>
                      <a:pt x="1775044" y="384016"/>
                      <a:pt x="1801904" y="373443"/>
                    </a:cubicBezTo>
                    <a:cubicBezTo>
                      <a:pt x="1816382" y="367728"/>
                      <a:pt x="1831241" y="365347"/>
                      <a:pt x="1845624" y="374301"/>
                    </a:cubicBezTo>
                    <a:cubicBezTo>
                      <a:pt x="1849434" y="376682"/>
                      <a:pt x="1852292" y="381540"/>
                      <a:pt x="1855530" y="385254"/>
                    </a:cubicBezTo>
                    <a:cubicBezTo>
                      <a:pt x="1852196" y="388779"/>
                      <a:pt x="1849244" y="393065"/>
                      <a:pt x="1845529" y="395637"/>
                    </a:cubicBezTo>
                    <a:cubicBezTo>
                      <a:pt x="1826669" y="409067"/>
                      <a:pt x="1806572" y="420116"/>
                      <a:pt x="1788855" y="435546"/>
                    </a:cubicBezTo>
                    <a:cubicBezTo>
                      <a:pt x="1761233" y="459645"/>
                      <a:pt x="1735039" y="486410"/>
                      <a:pt x="1708464" y="512413"/>
                    </a:cubicBezTo>
                    <a:cubicBezTo>
                      <a:pt x="1689890" y="530606"/>
                      <a:pt x="1671602" y="549370"/>
                      <a:pt x="1653219" y="567849"/>
                    </a:cubicBezTo>
                    <a:cubicBezTo>
                      <a:pt x="1656648" y="570325"/>
                      <a:pt x="1658744" y="570420"/>
                      <a:pt x="1660744" y="569754"/>
                    </a:cubicBezTo>
                    <a:cubicBezTo>
                      <a:pt x="1689414" y="559371"/>
                      <a:pt x="1717989" y="548322"/>
                      <a:pt x="1746850" y="538702"/>
                    </a:cubicBezTo>
                    <a:cubicBezTo>
                      <a:pt x="1761995" y="533654"/>
                      <a:pt x="1777520" y="529082"/>
                      <a:pt x="1793046" y="527844"/>
                    </a:cubicBezTo>
                    <a:cubicBezTo>
                      <a:pt x="1812191" y="526320"/>
                      <a:pt x="1822955" y="544989"/>
                      <a:pt x="1817621" y="568420"/>
                    </a:cubicBezTo>
                    <a:cubicBezTo>
                      <a:pt x="1815430" y="577945"/>
                      <a:pt x="1812096" y="588042"/>
                      <a:pt x="1807048" y="595376"/>
                    </a:cubicBezTo>
                    <a:cubicBezTo>
                      <a:pt x="1764662" y="656812"/>
                      <a:pt x="1711798" y="698341"/>
                      <a:pt x="1650647" y="724059"/>
                    </a:cubicBezTo>
                    <a:cubicBezTo>
                      <a:pt x="1641694" y="727773"/>
                      <a:pt x="1632455" y="730345"/>
                      <a:pt x="1626549" y="732250"/>
                    </a:cubicBezTo>
                    <a:cubicBezTo>
                      <a:pt x="1630550" y="751872"/>
                      <a:pt x="1634550" y="768921"/>
                      <a:pt x="1637312" y="786352"/>
                    </a:cubicBezTo>
                    <a:cubicBezTo>
                      <a:pt x="1637884" y="790353"/>
                      <a:pt x="1634836" y="797496"/>
                      <a:pt x="1631883" y="799306"/>
                    </a:cubicBezTo>
                    <a:cubicBezTo>
                      <a:pt x="1629407" y="800830"/>
                      <a:pt x="1623882" y="797877"/>
                      <a:pt x="1621120" y="794829"/>
                    </a:cubicBezTo>
                    <a:cubicBezTo>
                      <a:pt x="1612452" y="785304"/>
                      <a:pt x="1604451" y="774922"/>
                      <a:pt x="1596355" y="764635"/>
                    </a:cubicBezTo>
                    <a:cubicBezTo>
                      <a:pt x="1584734" y="749776"/>
                      <a:pt x="1570447" y="742537"/>
                      <a:pt x="1554540" y="747300"/>
                    </a:cubicBezTo>
                    <a:cubicBezTo>
                      <a:pt x="1537586" y="752348"/>
                      <a:pt x="1521298" y="760539"/>
                      <a:pt x="1504820" y="767683"/>
                    </a:cubicBezTo>
                    <a:cubicBezTo>
                      <a:pt x="1502438" y="768731"/>
                      <a:pt x="1500533" y="771874"/>
                      <a:pt x="1497009" y="775398"/>
                    </a:cubicBezTo>
                    <a:cubicBezTo>
                      <a:pt x="1505201" y="778827"/>
                      <a:pt x="1511487" y="782161"/>
                      <a:pt x="1518059" y="784066"/>
                    </a:cubicBezTo>
                    <a:cubicBezTo>
                      <a:pt x="1541777" y="791210"/>
                      <a:pt x="1563398" y="803497"/>
                      <a:pt x="1580353" y="826071"/>
                    </a:cubicBezTo>
                    <a:cubicBezTo>
                      <a:pt x="1593212" y="843216"/>
                      <a:pt x="1606261" y="860361"/>
                      <a:pt x="1617691" y="878935"/>
                    </a:cubicBezTo>
                    <a:cubicBezTo>
                      <a:pt x="1637598" y="911034"/>
                      <a:pt x="1645599" y="946277"/>
                      <a:pt x="1629597" y="985044"/>
                    </a:cubicBezTo>
                    <a:cubicBezTo>
                      <a:pt x="1622644" y="1001998"/>
                      <a:pt x="1610833" y="1014762"/>
                      <a:pt x="1596069" y="1012380"/>
                    </a:cubicBezTo>
                    <a:cubicBezTo>
                      <a:pt x="1574066" y="1008761"/>
                      <a:pt x="1552635" y="999903"/>
                      <a:pt x="1531109" y="992568"/>
                    </a:cubicBezTo>
                    <a:cubicBezTo>
                      <a:pt x="1528251" y="991616"/>
                      <a:pt x="1525679" y="987234"/>
                      <a:pt x="1523965" y="983710"/>
                    </a:cubicBezTo>
                    <a:cubicBezTo>
                      <a:pt x="1509487" y="954278"/>
                      <a:pt x="1491389" y="929513"/>
                      <a:pt x="1469482" y="908082"/>
                    </a:cubicBezTo>
                    <a:cubicBezTo>
                      <a:pt x="1451480" y="890460"/>
                      <a:pt x="1431001" y="881316"/>
                      <a:pt x="1410141" y="870648"/>
                    </a:cubicBezTo>
                    <a:cubicBezTo>
                      <a:pt x="1425667" y="889603"/>
                      <a:pt x="1428048" y="912177"/>
                      <a:pt x="1421857" y="935323"/>
                    </a:cubicBezTo>
                    <a:cubicBezTo>
                      <a:pt x="1414237" y="964089"/>
                      <a:pt x="1390996" y="952849"/>
                      <a:pt x="1375565" y="960564"/>
                    </a:cubicBezTo>
                    <a:cubicBezTo>
                      <a:pt x="1386995" y="972756"/>
                      <a:pt x="1399092" y="984377"/>
                      <a:pt x="1409951" y="997617"/>
                    </a:cubicBezTo>
                    <a:cubicBezTo>
                      <a:pt x="1421285" y="1011428"/>
                      <a:pt x="1431287" y="1026763"/>
                      <a:pt x="1441955" y="1041336"/>
                    </a:cubicBezTo>
                    <a:cubicBezTo>
                      <a:pt x="1464243" y="1071626"/>
                      <a:pt x="1460719" y="1109250"/>
                      <a:pt x="1432811" y="1125442"/>
                    </a:cubicBezTo>
                    <a:cubicBezTo>
                      <a:pt x="1394520" y="1147635"/>
                      <a:pt x="1355849" y="1146588"/>
                      <a:pt x="1318034" y="1122680"/>
                    </a:cubicBezTo>
                    <a:cubicBezTo>
                      <a:pt x="1282411" y="1100106"/>
                      <a:pt x="1253645" y="1066673"/>
                      <a:pt x="1227166" y="1029811"/>
                    </a:cubicBezTo>
                    <a:cubicBezTo>
                      <a:pt x="1220213" y="1020191"/>
                      <a:pt x="1213069" y="1010856"/>
                      <a:pt x="1204115" y="998950"/>
                    </a:cubicBezTo>
                    <a:cubicBezTo>
                      <a:pt x="1203734" y="1005999"/>
                      <a:pt x="1203353" y="1009047"/>
                      <a:pt x="1203544" y="1012095"/>
                    </a:cubicBezTo>
                    <a:cubicBezTo>
                      <a:pt x="1204592" y="1036002"/>
                      <a:pt x="1195638" y="1052576"/>
                      <a:pt x="1178684" y="1061339"/>
                    </a:cubicBezTo>
                    <a:cubicBezTo>
                      <a:pt x="1168968" y="1066387"/>
                      <a:pt x="1158300" y="1069245"/>
                      <a:pt x="1147823" y="1070864"/>
                    </a:cubicBezTo>
                    <a:cubicBezTo>
                      <a:pt x="1137155" y="1072578"/>
                      <a:pt x="1132773" y="1078484"/>
                      <a:pt x="1130773" y="1091819"/>
                    </a:cubicBezTo>
                    <a:cubicBezTo>
                      <a:pt x="1123153" y="1142873"/>
                      <a:pt x="1128487" y="1192117"/>
                      <a:pt x="1136869" y="1242790"/>
                    </a:cubicBezTo>
                    <a:cubicBezTo>
                      <a:pt x="1149537" y="1320228"/>
                      <a:pt x="1158300" y="1398905"/>
                      <a:pt x="1165825" y="1477486"/>
                    </a:cubicBezTo>
                    <a:cubicBezTo>
                      <a:pt x="1180589" y="1631220"/>
                      <a:pt x="1189256" y="1785715"/>
                      <a:pt x="1192400" y="1940592"/>
                    </a:cubicBezTo>
                    <a:cubicBezTo>
                      <a:pt x="1192781" y="1958403"/>
                      <a:pt x="1193447" y="1976120"/>
                      <a:pt x="1194019" y="1996980"/>
                    </a:cubicBezTo>
                    <a:cubicBezTo>
                      <a:pt x="1206116" y="1987359"/>
                      <a:pt x="1217069" y="1981930"/>
                      <a:pt x="1224404" y="1972215"/>
                    </a:cubicBezTo>
                    <a:cubicBezTo>
                      <a:pt x="1241358" y="1949736"/>
                      <a:pt x="1261837" y="1937544"/>
                      <a:pt x="1285078" y="1930209"/>
                    </a:cubicBezTo>
                    <a:cubicBezTo>
                      <a:pt x="1287935" y="1929257"/>
                      <a:pt x="1291936" y="1925161"/>
                      <a:pt x="1292412" y="1921923"/>
                    </a:cubicBezTo>
                    <a:cubicBezTo>
                      <a:pt x="1296984" y="1891824"/>
                      <a:pt x="1313939" y="1876870"/>
                      <a:pt x="1334703" y="1866868"/>
                    </a:cubicBezTo>
                    <a:cubicBezTo>
                      <a:pt x="1345466" y="1861725"/>
                      <a:pt x="1356515" y="1857343"/>
                      <a:pt x="1367755" y="1854105"/>
                    </a:cubicBezTo>
                    <a:cubicBezTo>
                      <a:pt x="1409189" y="1842008"/>
                      <a:pt x="1449384" y="1823529"/>
                      <a:pt x="1492723" y="1821244"/>
                    </a:cubicBezTo>
                    <a:cubicBezTo>
                      <a:pt x="1547682" y="1818386"/>
                      <a:pt x="1602546" y="1811814"/>
                      <a:pt x="1657505" y="1806861"/>
                    </a:cubicBezTo>
                    <a:cubicBezTo>
                      <a:pt x="1663506" y="1806289"/>
                      <a:pt x="1669412" y="1805432"/>
                      <a:pt x="1675412" y="1804765"/>
                    </a:cubicBezTo>
                    <a:cubicBezTo>
                      <a:pt x="1673793" y="1800479"/>
                      <a:pt x="1672079" y="1798860"/>
                      <a:pt x="1670269" y="1798479"/>
                    </a:cubicBezTo>
                    <a:cubicBezTo>
                      <a:pt x="1630835" y="1789335"/>
                      <a:pt x="1591497" y="1779524"/>
                      <a:pt x="1551968" y="1771332"/>
                    </a:cubicBezTo>
                    <a:cubicBezTo>
                      <a:pt x="1484531" y="1757236"/>
                      <a:pt x="1417094" y="1742472"/>
                      <a:pt x="1354896" y="1704943"/>
                    </a:cubicBezTo>
                    <a:cubicBezTo>
                      <a:pt x="1318606" y="1683036"/>
                      <a:pt x="1278506" y="1669605"/>
                      <a:pt x="1248121" y="1633411"/>
                    </a:cubicBezTo>
                    <a:cubicBezTo>
                      <a:pt x="1240310" y="1624171"/>
                      <a:pt x="1229928" y="1615027"/>
                      <a:pt x="1233452" y="1600359"/>
                    </a:cubicBezTo>
                    <a:cubicBezTo>
                      <a:pt x="1237262" y="1584357"/>
                      <a:pt x="1243358" y="1567593"/>
                      <a:pt x="1258884" y="1563687"/>
                    </a:cubicBezTo>
                    <a:cubicBezTo>
                      <a:pt x="1272886" y="1560163"/>
                      <a:pt x="1287173" y="1558163"/>
                      <a:pt x="1301651" y="1555401"/>
                    </a:cubicBezTo>
                    <a:cubicBezTo>
                      <a:pt x="1298794" y="1552257"/>
                      <a:pt x="1294793" y="1547590"/>
                      <a:pt x="1290698" y="1543209"/>
                    </a:cubicBezTo>
                    <a:cubicBezTo>
                      <a:pt x="1280506" y="1532445"/>
                      <a:pt x="1282411" y="1516348"/>
                      <a:pt x="1278696" y="1502632"/>
                    </a:cubicBezTo>
                    <a:cubicBezTo>
                      <a:pt x="1274029" y="1485392"/>
                      <a:pt x="1285459" y="1457007"/>
                      <a:pt x="1299937" y="1455388"/>
                    </a:cubicBezTo>
                    <a:cubicBezTo>
                      <a:pt x="1320701" y="1453102"/>
                      <a:pt x="1341752" y="1449769"/>
                      <a:pt x="1362421" y="1451769"/>
                    </a:cubicBezTo>
                    <a:cubicBezTo>
                      <a:pt x="1392044" y="1454531"/>
                      <a:pt x="1421762" y="1459865"/>
                      <a:pt x="1450908" y="1467485"/>
                    </a:cubicBezTo>
                    <a:cubicBezTo>
                      <a:pt x="1506534" y="1482058"/>
                      <a:pt x="1561684" y="1498917"/>
                      <a:pt x="1613024" y="1530921"/>
                    </a:cubicBezTo>
                    <a:cubicBezTo>
                      <a:pt x="1618834" y="1534541"/>
                      <a:pt x="1624739" y="1537779"/>
                      <a:pt x="1630645" y="1541208"/>
                    </a:cubicBezTo>
                    <a:cubicBezTo>
                      <a:pt x="1618358" y="1522920"/>
                      <a:pt x="1603689" y="1508919"/>
                      <a:pt x="1591402" y="1492250"/>
                    </a:cubicBezTo>
                    <a:cubicBezTo>
                      <a:pt x="1559493" y="1449102"/>
                      <a:pt x="1527299" y="1406049"/>
                      <a:pt x="1497866" y="1360329"/>
                    </a:cubicBezTo>
                    <a:cubicBezTo>
                      <a:pt x="1477959" y="1329277"/>
                      <a:pt x="1461957" y="1294130"/>
                      <a:pt x="1445288" y="1260030"/>
                    </a:cubicBezTo>
                    <a:cubicBezTo>
                      <a:pt x="1429572" y="1227931"/>
                      <a:pt x="1433668" y="1194213"/>
                      <a:pt x="1443383" y="1161066"/>
                    </a:cubicBezTo>
                    <a:cubicBezTo>
                      <a:pt x="1444336" y="1157732"/>
                      <a:pt x="1448051" y="1154208"/>
                      <a:pt x="1450908" y="1153446"/>
                    </a:cubicBezTo>
                    <a:cubicBezTo>
                      <a:pt x="1457004" y="1151731"/>
                      <a:pt x="1463576" y="1150493"/>
                      <a:pt x="1469768" y="1151255"/>
                    </a:cubicBezTo>
                    <a:cubicBezTo>
                      <a:pt x="1497581" y="1154493"/>
                      <a:pt x="1522917" y="1167924"/>
                      <a:pt x="1545491" y="1187545"/>
                    </a:cubicBezTo>
                    <a:cubicBezTo>
                      <a:pt x="1566827" y="1206024"/>
                      <a:pt x="1587020" y="1226883"/>
                      <a:pt x="1606642" y="1248315"/>
                    </a:cubicBezTo>
                    <a:cubicBezTo>
                      <a:pt x="1669697" y="1317180"/>
                      <a:pt x="1732277" y="1386903"/>
                      <a:pt x="1795142" y="1456150"/>
                    </a:cubicBezTo>
                    <a:cubicBezTo>
                      <a:pt x="1796189" y="1457293"/>
                      <a:pt x="1797713" y="1457674"/>
                      <a:pt x="1799904" y="1459008"/>
                    </a:cubicBezTo>
                    <a:cubicBezTo>
                      <a:pt x="1799333" y="1455769"/>
                      <a:pt x="1799237" y="1454150"/>
                      <a:pt x="1798761" y="1452816"/>
                    </a:cubicBezTo>
                    <a:cubicBezTo>
                      <a:pt x="1768472" y="1379760"/>
                      <a:pt x="1745516" y="1303369"/>
                      <a:pt x="1731705" y="1222692"/>
                    </a:cubicBezTo>
                    <a:cubicBezTo>
                      <a:pt x="1721704" y="1164590"/>
                      <a:pt x="1710179" y="1106868"/>
                      <a:pt x="1702368" y="1048290"/>
                    </a:cubicBezTo>
                    <a:cubicBezTo>
                      <a:pt x="1698368" y="1018191"/>
                      <a:pt x="1700654" y="986663"/>
                      <a:pt x="1700844" y="955802"/>
                    </a:cubicBezTo>
                    <a:cubicBezTo>
                      <a:pt x="1700939" y="943705"/>
                      <a:pt x="1707893" y="937704"/>
                      <a:pt x="1717037" y="937228"/>
                    </a:cubicBezTo>
                    <a:cubicBezTo>
                      <a:pt x="1721990" y="936942"/>
                      <a:pt x="1727038" y="938847"/>
                      <a:pt x="1731991" y="939800"/>
                    </a:cubicBezTo>
                    <a:cubicBezTo>
                      <a:pt x="1744945" y="917702"/>
                      <a:pt x="1749803" y="916368"/>
                      <a:pt x="1764376" y="936466"/>
                    </a:cubicBezTo>
                    <a:cubicBezTo>
                      <a:pt x="1774568" y="950468"/>
                      <a:pt x="1783997" y="966375"/>
                      <a:pt x="1790760" y="983329"/>
                    </a:cubicBezTo>
                    <a:cubicBezTo>
                      <a:pt x="1817335" y="1049814"/>
                      <a:pt x="1842957" y="1116870"/>
                      <a:pt x="1868579" y="1183926"/>
                    </a:cubicBezTo>
                    <a:cubicBezTo>
                      <a:pt x="1875533" y="1201928"/>
                      <a:pt x="1881438" y="1220597"/>
                      <a:pt x="1887820" y="1238885"/>
                    </a:cubicBezTo>
                    <a:cubicBezTo>
                      <a:pt x="1889058" y="1238599"/>
                      <a:pt x="1890392" y="1238313"/>
                      <a:pt x="1891630" y="1238028"/>
                    </a:cubicBezTo>
                    <a:cubicBezTo>
                      <a:pt x="1891630" y="1218501"/>
                      <a:pt x="1891058" y="1199070"/>
                      <a:pt x="1891725" y="1179544"/>
                    </a:cubicBezTo>
                    <a:cubicBezTo>
                      <a:pt x="1892963" y="1142111"/>
                      <a:pt x="1895535" y="1104773"/>
                      <a:pt x="1896392" y="1067340"/>
                    </a:cubicBezTo>
                    <a:cubicBezTo>
                      <a:pt x="1897535" y="1017524"/>
                      <a:pt x="1905060" y="969613"/>
                      <a:pt x="1919633" y="923417"/>
                    </a:cubicBezTo>
                    <a:cubicBezTo>
                      <a:pt x="1921919" y="916178"/>
                      <a:pt x="1926777" y="907986"/>
                      <a:pt x="1932206" y="904938"/>
                    </a:cubicBezTo>
                    <a:cubicBezTo>
                      <a:pt x="1944970" y="897604"/>
                      <a:pt x="1968687" y="907891"/>
                      <a:pt x="1974974" y="923893"/>
                    </a:cubicBezTo>
                    <a:cubicBezTo>
                      <a:pt x="1989737" y="961803"/>
                      <a:pt x="2005549" y="999617"/>
                      <a:pt x="2008121" y="1042956"/>
                    </a:cubicBezTo>
                    <a:cubicBezTo>
                      <a:pt x="2010692" y="1085628"/>
                      <a:pt x="2010788" y="1128681"/>
                      <a:pt x="2014979" y="1171162"/>
                    </a:cubicBezTo>
                    <a:cubicBezTo>
                      <a:pt x="2023265" y="1255078"/>
                      <a:pt x="2033552" y="1338707"/>
                      <a:pt x="2043077" y="1422432"/>
                    </a:cubicBezTo>
                    <a:cubicBezTo>
                      <a:pt x="2044220" y="1432814"/>
                      <a:pt x="2046125" y="1443196"/>
                      <a:pt x="2047649" y="1453483"/>
                    </a:cubicBezTo>
                    <a:cubicBezTo>
                      <a:pt x="2050793" y="1449387"/>
                      <a:pt x="2051459" y="1445768"/>
                      <a:pt x="2052031" y="1442244"/>
                    </a:cubicBezTo>
                    <a:cubicBezTo>
                      <a:pt x="2061651" y="1381950"/>
                      <a:pt x="2068985" y="1320895"/>
                      <a:pt x="2081463" y="1261554"/>
                    </a:cubicBezTo>
                    <a:cubicBezTo>
                      <a:pt x="2092322" y="1209929"/>
                      <a:pt x="2107657" y="1159637"/>
                      <a:pt x="2123468" y="1110012"/>
                    </a:cubicBezTo>
                    <a:cubicBezTo>
                      <a:pt x="2136042" y="1070578"/>
                      <a:pt x="2153948" y="1034574"/>
                      <a:pt x="2179856" y="1005903"/>
                    </a:cubicBezTo>
                    <a:cubicBezTo>
                      <a:pt x="2193763" y="990473"/>
                      <a:pt x="2207384" y="992187"/>
                      <a:pt x="2222243" y="1005141"/>
                    </a:cubicBezTo>
                    <a:cubicBezTo>
                      <a:pt x="2235292" y="1016476"/>
                      <a:pt x="2240340" y="1031621"/>
                      <a:pt x="2242150" y="1050671"/>
                    </a:cubicBezTo>
                    <a:cubicBezTo>
                      <a:pt x="2257771" y="1025906"/>
                      <a:pt x="2271296" y="1002665"/>
                      <a:pt x="2286632" y="981234"/>
                    </a:cubicBezTo>
                    <a:cubicBezTo>
                      <a:pt x="2291204" y="974757"/>
                      <a:pt x="2301300" y="969137"/>
                      <a:pt x="2307396" y="970947"/>
                    </a:cubicBezTo>
                    <a:cubicBezTo>
                      <a:pt x="2320160" y="974661"/>
                      <a:pt x="2331399" y="983996"/>
                      <a:pt x="2337114" y="1000950"/>
                    </a:cubicBezTo>
                    <a:cubicBezTo>
                      <a:pt x="2347401" y="1031430"/>
                      <a:pt x="2347211" y="1062768"/>
                      <a:pt x="2341210" y="1093914"/>
                    </a:cubicBezTo>
                    <a:cubicBezTo>
                      <a:pt x="2332828" y="1137634"/>
                      <a:pt x="2323303" y="1180973"/>
                      <a:pt x="2314254" y="1224407"/>
                    </a:cubicBezTo>
                    <a:cubicBezTo>
                      <a:pt x="2312159" y="1234408"/>
                      <a:pt x="2310158" y="1244314"/>
                      <a:pt x="2307110" y="1258697"/>
                    </a:cubicBezTo>
                    <a:cubicBezTo>
                      <a:pt x="2312254" y="1253173"/>
                      <a:pt x="2314349" y="1250696"/>
                      <a:pt x="2316540" y="1248505"/>
                    </a:cubicBezTo>
                    <a:cubicBezTo>
                      <a:pt x="2341210" y="1224026"/>
                      <a:pt x="2364832" y="1197166"/>
                      <a:pt x="2391216" y="1176020"/>
                    </a:cubicBezTo>
                    <a:cubicBezTo>
                      <a:pt x="2403884" y="1165924"/>
                      <a:pt x="2421887" y="1164780"/>
                      <a:pt x="2437698" y="1163066"/>
                    </a:cubicBezTo>
                    <a:cubicBezTo>
                      <a:pt x="2450557" y="1161637"/>
                      <a:pt x="2453605" y="1178401"/>
                      <a:pt x="2459510" y="1189069"/>
                    </a:cubicBezTo>
                    <a:cubicBezTo>
                      <a:pt x="2459987" y="1189926"/>
                      <a:pt x="2461225" y="1190307"/>
                      <a:pt x="2461416" y="1191165"/>
                    </a:cubicBezTo>
                    <a:cubicBezTo>
                      <a:pt x="2462749" y="1198785"/>
                      <a:pt x="2466750" y="1208024"/>
                      <a:pt x="2464654" y="1213644"/>
                    </a:cubicBezTo>
                    <a:cubicBezTo>
                      <a:pt x="2456177" y="1236313"/>
                      <a:pt x="2446080" y="1258030"/>
                      <a:pt x="2435984" y="1279652"/>
                    </a:cubicBezTo>
                    <a:cubicBezTo>
                      <a:pt x="2430078" y="1292225"/>
                      <a:pt x="2423125" y="1303941"/>
                      <a:pt x="2416648" y="1316037"/>
                    </a:cubicBezTo>
                    <a:cubicBezTo>
                      <a:pt x="2422744" y="1316133"/>
                      <a:pt x="2426744" y="1313466"/>
                      <a:pt x="2430840" y="1310894"/>
                    </a:cubicBezTo>
                    <a:cubicBezTo>
                      <a:pt x="2463797" y="1289558"/>
                      <a:pt x="2496753" y="1268127"/>
                      <a:pt x="2529900" y="1247172"/>
                    </a:cubicBezTo>
                    <a:cubicBezTo>
                      <a:pt x="2541044" y="1240123"/>
                      <a:pt x="2553427" y="1238123"/>
                      <a:pt x="2563904" y="1247934"/>
                    </a:cubicBezTo>
                    <a:cubicBezTo>
                      <a:pt x="2574477" y="1257840"/>
                      <a:pt x="2574096" y="1272794"/>
                      <a:pt x="2571429" y="1287653"/>
                    </a:cubicBezTo>
                    <a:cubicBezTo>
                      <a:pt x="2571334" y="1288415"/>
                      <a:pt x="2572096" y="1289463"/>
                      <a:pt x="2572667" y="1290987"/>
                    </a:cubicBezTo>
                    <a:cubicBezTo>
                      <a:pt x="2584764" y="1290034"/>
                      <a:pt x="2596956" y="1288510"/>
                      <a:pt x="2609243" y="1288129"/>
                    </a:cubicBezTo>
                    <a:cubicBezTo>
                      <a:pt x="2627150" y="1287558"/>
                      <a:pt x="2637152" y="1298226"/>
                      <a:pt x="2640485" y="1320228"/>
                    </a:cubicBezTo>
                    <a:cubicBezTo>
                      <a:pt x="2641057" y="1323753"/>
                      <a:pt x="2641152" y="1328706"/>
                      <a:pt x="2642962" y="1330420"/>
                    </a:cubicBezTo>
                    <a:cubicBezTo>
                      <a:pt x="2656202" y="1342803"/>
                      <a:pt x="2650392" y="1354804"/>
                      <a:pt x="2642486" y="1365758"/>
                    </a:cubicBezTo>
                    <a:cubicBezTo>
                      <a:pt x="2620959" y="1395476"/>
                      <a:pt x="2599052" y="1424527"/>
                      <a:pt x="2577240" y="1453959"/>
                    </a:cubicBezTo>
                    <a:cubicBezTo>
                      <a:pt x="2576382" y="1455103"/>
                      <a:pt x="2576001" y="1456912"/>
                      <a:pt x="2574953" y="1459389"/>
                    </a:cubicBezTo>
                    <a:cubicBezTo>
                      <a:pt x="2597433" y="1450626"/>
                      <a:pt x="2618578" y="1442434"/>
                      <a:pt x="2639628" y="1434052"/>
                    </a:cubicBezTo>
                    <a:cubicBezTo>
                      <a:pt x="2662679" y="1424908"/>
                      <a:pt x="2685920" y="1421384"/>
                      <a:pt x="2710304" y="1422813"/>
                    </a:cubicBezTo>
                    <a:cubicBezTo>
                      <a:pt x="2734783" y="1424241"/>
                      <a:pt x="2742022" y="1447863"/>
                      <a:pt x="2750118" y="1468152"/>
                    </a:cubicBezTo>
                    <a:cubicBezTo>
                      <a:pt x="2756214" y="1483487"/>
                      <a:pt x="2742498" y="1494822"/>
                      <a:pt x="2735640" y="1506537"/>
                    </a:cubicBezTo>
                    <a:cubicBezTo>
                      <a:pt x="2732973" y="1511109"/>
                      <a:pt x="2728973" y="1514920"/>
                      <a:pt x="2725067" y="1518158"/>
                    </a:cubicBezTo>
                    <a:cubicBezTo>
                      <a:pt x="2701255" y="1537875"/>
                      <a:pt x="2677728" y="1558068"/>
                      <a:pt x="2653440" y="1576737"/>
                    </a:cubicBezTo>
                    <a:cubicBezTo>
                      <a:pt x="2610863" y="1609503"/>
                      <a:pt x="2568286" y="1642269"/>
                      <a:pt x="2524947" y="1673225"/>
                    </a:cubicBezTo>
                    <a:cubicBezTo>
                      <a:pt x="2455986" y="1722469"/>
                      <a:pt x="2383977" y="1762284"/>
                      <a:pt x="2305491" y="1781429"/>
                    </a:cubicBezTo>
                    <a:cubicBezTo>
                      <a:pt x="2285298" y="1786382"/>
                      <a:pt x="2265010" y="1790668"/>
                      <a:pt x="2244722" y="1795240"/>
                    </a:cubicBezTo>
                    <a:cubicBezTo>
                      <a:pt x="2264438" y="1798003"/>
                      <a:pt x="2284250" y="1799812"/>
                      <a:pt x="2303681" y="1797621"/>
                    </a:cubicBezTo>
                    <a:cubicBezTo>
                      <a:pt x="2336828" y="1794002"/>
                      <a:pt x="2369690" y="1786191"/>
                      <a:pt x="2402837" y="1783144"/>
                    </a:cubicBezTo>
                    <a:cubicBezTo>
                      <a:pt x="2461606" y="1777619"/>
                      <a:pt x="2520375" y="1773237"/>
                      <a:pt x="2579240" y="1770380"/>
                    </a:cubicBezTo>
                    <a:cubicBezTo>
                      <a:pt x="2644772" y="1767141"/>
                      <a:pt x="2710018" y="1752092"/>
                      <a:pt x="2775931" y="1764760"/>
                    </a:cubicBezTo>
                    <a:cubicBezTo>
                      <a:pt x="2790504" y="1767618"/>
                      <a:pt x="2803172" y="1772095"/>
                      <a:pt x="2813745" y="1785144"/>
                    </a:cubicBezTo>
                    <a:cubicBezTo>
                      <a:pt x="2827271" y="1801812"/>
                      <a:pt x="2824032" y="1840198"/>
                      <a:pt x="2807363" y="1851247"/>
                    </a:cubicBezTo>
                    <a:cubicBezTo>
                      <a:pt x="2789647" y="1862963"/>
                      <a:pt x="2771454" y="1873821"/>
                      <a:pt x="2753166" y="1883918"/>
                    </a:cubicBezTo>
                    <a:cubicBezTo>
                      <a:pt x="2733830" y="1894586"/>
                      <a:pt x="2714114" y="1903825"/>
                      <a:pt x="2691920" y="1915065"/>
                    </a:cubicBezTo>
                    <a:cubicBezTo>
                      <a:pt x="2696778" y="1916684"/>
                      <a:pt x="2699064" y="1917541"/>
                      <a:pt x="2701350" y="1918303"/>
                    </a:cubicBezTo>
                    <a:cubicBezTo>
                      <a:pt x="2743260" y="1932019"/>
                      <a:pt x="2787361" y="1938020"/>
                      <a:pt x="2823175" y="1973167"/>
                    </a:cubicBezTo>
                    <a:cubicBezTo>
                      <a:pt x="2830604" y="1980501"/>
                      <a:pt x="2839272" y="1986883"/>
                      <a:pt x="2837367" y="2000980"/>
                    </a:cubicBezTo>
                    <a:cubicBezTo>
                      <a:pt x="2835081" y="2017744"/>
                      <a:pt x="2829557" y="2032127"/>
                      <a:pt x="2814317" y="2034794"/>
                    </a:cubicBezTo>
                    <a:cubicBezTo>
                      <a:pt x="2791076" y="2038699"/>
                      <a:pt x="2767835" y="2043366"/>
                      <a:pt x="2744499" y="2045176"/>
                    </a:cubicBezTo>
                    <a:cubicBezTo>
                      <a:pt x="2716019" y="2047462"/>
                      <a:pt x="2687349" y="2048796"/>
                      <a:pt x="2658774" y="2047557"/>
                    </a:cubicBezTo>
                    <a:cubicBezTo>
                      <a:pt x="2617911" y="2045843"/>
                      <a:pt x="2577240" y="2041747"/>
                      <a:pt x="2536472" y="2037937"/>
                    </a:cubicBezTo>
                    <a:cubicBezTo>
                      <a:pt x="2525424" y="2036890"/>
                      <a:pt x="2514470" y="2033365"/>
                      <a:pt x="2503421" y="2030889"/>
                    </a:cubicBezTo>
                    <a:cubicBezTo>
                      <a:pt x="2504468" y="2036413"/>
                      <a:pt x="2506278" y="2038223"/>
                      <a:pt x="2508374" y="2039652"/>
                    </a:cubicBezTo>
                    <a:cubicBezTo>
                      <a:pt x="2545617" y="2064512"/>
                      <a:pt x="2583145" y="2088801"/>
                      <a:pt x="2620102" y="2114328"/>
                    </a:cubicBezTo>
                    <a:cubicBezTo>
                      <a:pt x="2661536" y="2142998"/>
                      <a:pt x="2700398" y="2176145"/>
                      <a:pt x="2727925" y="2225580"/>
                    </a:cubicBezTo>
                    <a:cubicBezTo>
                      <a:pt x="2738879" y="2245297"/>
                      <a:pt x="2751642" y="2264823"/>
                      <a:pt x="2752023" y="2291588"/>
                    </a:cubicBezTo>
                    <a:cubicBezTo>
                      <a:pt x="2752309" y="2312924"/>
                      <a:pt x="2744975" y="2324068"/>
                      <a:pt x="2727925" y="2322354"/>
                    </a:cubicBezTo>
                    <a:cubicBezTo>
                      <a:pt x="2703636" y="2319973"/>
                      <a:pt x="2679443" y="2317305"/>
                      <a:pt x="2655344" y="2313400"/>
                    </a:cubicBezTo>
                    <a:cubicBezTo>
                      <a:pt x="2642295" y="2311305"/>
                      <a:pt x="2629436" y="2306352"/>
                      <a:pt x="2613149" y="2301780"/>
                    </a:cubicBezTo>
                    <a:cubicBezTo>
                      <a:pt x="2618197" y="2307495"/>
                      <a:pt x="2620578" y="2310448"/>
                      <a:pt x="2623055" y="2313019"/>
                    </a:cubicBezTo>
                    <a:cubicBezTo>
                      <a:pt x="2649915" y="2340261"/>
                      <a:pt x="2676871" y="2367312"/>
                      <a:pt x="2703636" y="2394744"/>
                    </a:cubicBezTo>
                    <a:cubicBezTo>
                      <a:pt x="2719067" y="2410555"/>
                      <a:pt x="2731354" y="2429605"/>
                      <a:pt x="2738974" y="2452942"/>
                    </a:cubicBezTo>
                    <a:cubicBezTo>
                      <a:pt x="2746689" y="2476944"/>
                      <a:pt x="2735450" y="2499328"/>
                      <a:pt x="2715447" y="2495614"/>
                    </a:cubicBezTo>
                    <a:cubicBezTo>
                      <a:pt x="2672490" y="2487708"/>
                      <a:pt x="2628770" y="2482469"/>
                      <a:pt x="2590670" y="2451989"/>
                    </a:cubicBezTo>
                    <a:cubicBezTo>
                      <a:pt x="2566952" y="2432939"/>
                      <a:pt x="2542473" y="2415318"/>
                      <a:pt x="2519518" y="2394839"/>
                    </a:cubicBezTo>
                    <a:cubicBezTo>
                      <a:pt x="2481608" y="2361121"/>
                      <a:pt x="2444747" y="2325688"/>
                      <a:pt x="2407409" y="2291017"/>
                    </a:cubicBezTo>
                    <a:cubicBezTo>
                      <a:pt x="2401884" y="2285873"/>
                      <a:pt x="2395979" y="2281301"/>
                      <a:pt x="2390264" y="2276538"/>
                    </a:cubicBezTo>
                    <a:cubicBezTo>
                      <a:pt x="2399789" y="2302447"/>
                      <a:pt x="2411314" y="2325497"/>
                      <a:pt x="2422172" y="2348929"/>
                    </a:cubicBezTo>
                    <a:cubicBezTo>
                      <a:pt x="2448652" y="2406364"/>
                      <a:pt x="2475132" y="2463705"/>
                      <a:pt x="2500849" y="2521712"/>
                    </a:cubicBezTo>
                    <a:cubicBezTo>
                      <a:pt x="2508183" y="2538381"/>
                      <a:pt x="2513232" y="2556859"/>
                      <a:pt x="2518280" y="2574957"/>
                    </a:cubicBezTo>
                    <a:cubicBezTo>
                      <a:pt x="2521994" y="2588482"/>
                      <a:pt x="2517327" y="2598960"/>
                      <a:pt x="2507517" y="2605818"/>
                    </a:cubicBezTo>
                    <a:cubicBezTo>
                      <a:pt x="2504278" y="2608104"/>
                      <a:pt x="2501040" y="2610294"/>
                      <a:pt x="2497229" y="2612866"/>
                    </a:cubicBezTo>
                    <a:cubicBezTo>
                      <a:pt x="2498944" y="2616867"/>
                      <a:pt x="2500468" y="2620010"/>
                      <a:pt x="2501611" y="2623344"/>
                    </a:cubicBezTo>
                    <a:cubicBezTo>
                      <a:pt x="2514755" y="2659348"/>
                      <a:pt x="2528091" y="2695162"/>
                      <a:pt x="2540854" y="2731357"/>
                    </a:cubicBezTo>
                    <a:cubicBezTo>
                      <a:pt x="2544092" y="2740692"/>
                      <a:pt x="2546093" y="2751074"/>
                      <a:pt x="2537901" y="2759170"/>
                    </a:cubicBezTo>
                    <a:cubicBezTo>
                      <a:pt x="2529138" y="2767743"/>
                      <a:pt x="2520185" y="2765742"/>
                      <a:pt x="2511612" y="2759361"/>
                    </a:cubicBezTo>
                    <a:cubicBezTo>
                      <a:pt x="2506278" y="2755360"/>
                      <a:pt x="2501706" y="2749645"/>
                      <a:pt x="2496849" y="2744597"/>
                    </a:cubicBezTo>
                    <a:cubicBezTo>
                      <a:pt x="2486561" y="2765457"/>
                      <a:pt x="2467702" y="2769648"/>
                      <a:pt x="2453700" y="2753551"/>
                    </a:cubicBezTo>
                    <a:cubicBezTo>
                      <a:pt x="2449700" y="2748978"/>
                      <a:pt x="2448938" y="2740311"/>
                      <a:pt x="2445318" y="2734977"/>
                    </a:cubicBezTo>
                    <a:cubicBezTo>
                      <a:pt x="2435412" y="2720308"/>
                      <a:pt x="2424458" y="2706592"/>
                      <a:pt x="2414457" y="2692114"/>
                    </a:cubicBezTo>
                    <a:cubicBezTo>
                      <a:pt x="2380929" y="2643632"/>
                      <a:pt x="2345306" y="2597341"/>
                      <a:pt x="2321017" y="2539905"/>
                    </a:cubicBezTo>
                    <a:cubicBezTo>
                      <a:pt x="2311968" y="2518474"/>
                      <a:pt x="2301967" y="2497709"/>
                      <a:pt x="2292347" y="2476659"/>
                    </a:cubicBezTo>
                    <a:cubicBezTo>
                      <a:pt x="2291394" y="2477135"/>
                      <a:pt x="2290442" y="2477611"/>
                      <a:pt x="2289489" y="2478183"/>
                    </a:cubicBezTo>
                    <a:cubicBezTo>
                      <a:pt x="2300157" y="2514568"/>
                      <a:pt x="2310635" y="2551049"/>
                      <a:pt x="2321493" y="2587434"/>
                    </a:cubicBezTo>
                    <a:cubicBezTo>
                      <a:pt x="2326922" y="2605437"/>
                      <a:pt x="2334066" y="2622772"/>
                      <a:pt x="2338257" y="2641251"/>
                    </a:cubicBezTo>
                    <a:cubicBezTo>
                      <a:pt x="2342067" y="2657919"/>
                      <a:pt x="2343591" y="2675636"/>
                      <a:pt x="2344353" y="2693067"/>
                    </a:cubicBezTo>
                    <a:cubicBezTo>
                      <a:pt x="2344544" y="2697353"/>
                      <a:pt x="2337114" y="2706592"/>
                      <a:pt x="2334828" y="2705830"/>
                    </a:cubicBezTo>
                    <a:cubicBezTo>
                      <a:pt x="2322350" y="2701639"/>
                      <a:pt x="2308349" y="2698306"/>
                      <a:pt x="2298443" y="2688781"/>
                    </a:cubicBezTo>
                    <a:cubicBezTo>
                      <a:pt x="2258342" y="2650014"/>
                      <a:pt x="2229482" y="2598769"/>
                      <a:pt x="2203955" y="2544572"/>
                    </a:cubicBezTo>
                    <a:cubicBezTo>
                      <a:pt x="2202621" y="2541810"/>
                      <a:pt x="2200811" y="2539333"/>
                      <a:pt x="2198049" y="2534952"/>
                    </a:cubicBezTo>
                    <a:cubicBezTo>
                      <a:pt x="2195668" y="2557145"/>
                      <a:pt x="2194811" y="2576862"/>
                      <a:pt x="2191191" y="2595912"/>
                    </a:cubicBezTo>
                    <a:cubicBezTo>
                      <a:pt x="2182238" y="2643727"/>
                      <a:pt x="2172236" y="2691257"/>
                      <a:pt x="2162045" y="2738692"/>
                    </a:cubicBezTo>
                    <a:cubicBezTo>
                      <a:pt x="2160425" y="2746026"/>
                      <a:pt x="2156044" y="2753074"/>
                      <a:pt x="2151567" y="2758503"/>
                    </a:cubicBezTo>
                    <a:cubicBezTo>
                      <a:pt x="2140423" y="2772029"/>
                      <a:pt x="2125469" y="2768314"/>
                      <a:pt x="2119468" y="2750407"/>
                    </a:cubicBezTo>
                    <a:cubicBezTo>
                      <a:pt x="2115944" y="2740025"/>
                      <a:pt x="2114324" y="2728595"/>
                      <a:pt x="2112419" y="2720213"/>
                    </a:cubicBezTo>
                    <a:cubicBezTo>
                      <a:pt x="2102228" y="2727166"/>
                      <a:pt x="2092417" y="2733929"/>
                      <a:pt x="2084987" y="2738977"/>
                    </a:cubicBezTo>
                    <a:cubicBezTo>
                      <a:pt x="2063747" y="2720880"/>
                      <a:pt x="2038315" y="2711926"/>
                      <a:pt x="2033457" y="2676969"/>
                    </a:cubicBezTo>
                    <a:cubicBezTo>
                      <a:pt x="2011931" y="2702782"/>
                      <a:pt x="1991547" y="2701163"/>
                      <a:pt x="1972592" y="2673255"/>
                    </a:cubicBezTo>
                    <a:cubicBezTo>
                      <a:pt x="1968687" y="2667540"/>
                      <a:pt x="1965163" y="2661444"/>
                      <a:pt x="1961924" y="2655252"/>
                    </a:cubicBezTo>
                    <a:cubicBezTo>
                      <a:pt x="1911823" y="2560288"/>
                      <a:pt x="1894773" y="2453894"/>
                      <a:pt x="1894011" y="2342261"/>
                    </a:cubicBezTo>
                    <a:cubicBezTo>
                      <a:pt x="1893821" y="2314258"/>
                      <a:pt x="1897154" y="2286159"/>
                      <a:pt x="1898869" y="2257488"/>
                    </a:cubicBezTo>
                    <a:cubicBezTo>
                      <a:pt x="1864293" y="2316829"/>
                      <a:pt x="1634169" y="2964815"/>
                      <a:pt x="1633788" y="3004153"/>
                    </a:cubicBezTo>
                    <a:cubicBezTo>
                      <a:pt x="1635312" y="3002534"/>
                      <a:pt x="1636741" y="3001296"/>
                      <a:pt x="1637789" y="2999772"/>
                    </a:cubicBezTo>
                    <a:cubicBezTo>
                      <a:pt x="1682461" y="2931573"/>
                      <a:pt x="1742849" y="2897092"/>
                      <a:pt x="1809048" y="2876137"/>
                    </a:cubicBezTo>
                    <a:cubicBezTo>
                      <a:pt x="1850577" y="2862993"/>
                      <a:pt x="1891630" y="2848610"/>
                      <a:pt x="1929063" y="2821559"/>
                    </a:cubicBezTo>
                    <a:cubicBezTo>
                      <a:pt x="1940493" y="2813272"/>
                      <a:pt x="1951447" y="2803938"/>
                      <a:pt x="1962877" y="2795746"/>
                    </a:cubicBezTo>
                    <a:cubicBezTo>
                      <a:pt x="1974212" y="2787650"/>
                      <a:pt x="1980879" y="2791936"/>
                      <a:pt x="1981641" y="2808415"/>
                    </a:cubicBezTo>
                    <a:cubicBezTo>
                      <a:pt x="1982022" y="2816701"/>
                      <a:pt x="1980403" y="2825369"/>
                      <a:pt x="1978784" y="2833560"/>
                    </a:cubicBezTo>
                    <a:cubicBezTo>
                      <a:pt x="1969830" y="2879281"/>
                      <a:pt x="1946113" y="2912142"/>
                      <a:pt x="1919729" y="2943765"/>
                    </a:cubicBezTo>
                    <a:cubicBezTo>
                      <a:pt x="1883438" y="2987294"/>
                      <a:pt x="1841338" y="3013297"/>
                      <a:pt x="1791903" y="3021584"/>
                    </a:cubicBezTo>
                    <a:cubicBezTo>
                      <a:pt x="1732277" y="3031585"/>
                      <a:pt x="1675508" y="3050731"/>
                      <a:pt x="1628930" y="3102451"/>
                    </a:cubicBezTo>
                    <a:cubicBezTo>
                      <a:pt x="1609404" y="3124073"/>
                      <a:pt x="1588640" y="3144647"/>
                      <a:pt x="1579115" y="3176365"/>
                    </a:cubicBezTo>
                    <a:cubicBezTo>
                      <a:pt x="1499676" y="3443542"/>
                      <a:pt x="1427191" y="3713480"/>
                      <a:pt x="1370231" y="3989705"/>
                    </a:cubicBezTo>
                    <a:cubicBezTo>
                      <a:pt x="1350229" y="4086669"/>
                      <a:pt x="1330322" y="4183729"/>
                      <a:pt x="1308414" y="4280027"/>
                    </a:cubicBezTo>
                    <a:cubicBezTo>
                      <a:pt x="1295936" y="4334986"/>
                      <a:pt x="1279649" y="4388517"/>
                      <a:pt x="1264885" y="4443191"/>
                    </a:cubicBezTo>
                    <a:cubicBezTo>
                      <a:pt x="1274696" y="4446905"/>
                      <a:pt x="1275077" y="4454144"/>
                      <a:pt x="1270886" y="4463193"/>
                    </a:cubicBezTo>
                    <a:cubicBezTo>
                      <a:pt x="1269362" y="4466432"/>
                      <a:pt x="1268028" y="4469765"/>
                      <a:pt x="1266409" y="4472908"/>
                    </a:cubicBezTo>
                    <a:cubicBezTo>
                      <a:pt x="1238405" y="4531201"/>
                      <a:pt x="1217831" y="4592924"/>
                      <a:pt x="1212307" y="4661408"/>
                    </a:cubicBezTo>
                    <a:cubicBezTo>
                      <a:pt x="1211926" y="4666171"/>
                      <a:pt x="1211545" y="4671028"/>
                      <a:pt x="1211164" y="4675791"/>
                    </a:cubicBezTo>
                    <a:cubicBezTo>
                      <a:pt x="1212212" y="4676077"/>
                      <a:pt x="1213259" y="4676267"/>
                      <a:pt x="1214402" y="4676553"/>
                    </a:cubicBezTo>
                    <a:cubicBezTo>
                      <a:pt x="1218689" y="4663885"/>
                      <a:pt x="1223165" y="4651407"/>
                      <a:pt x="1227356" y="4638643"/>
                    </a:cubicBezTo>
                    <a:cubicBezTo>
                      <a:pt x="1232786" y="4622356"/>
                      <a:pt x="1236977" y="4605306"/>
                      <a:pt x="1243358" y="4589590"/>
                    </a:cubicBezTo>
                    <a:cubicBezTo>
                      <a:pt x="1282125" y="4495292"/>
                      <a:pt x="1322606" y="4402328"/>
                      <a:pt x="1371374" y="4315270"/>
                    </a:cubicBezTo>
                    <a:cubicBezTo>
                      <a:pt x="1432906" y="4205446"/>
                      <a:pt x="1503010" y="4106291"/>
                      <a:pt x="1587306" y="4022852"/>
                    </a:cubicBezTo>
                    <a:cubicBezTo>
                      <a:pt x="1661506" y="3949414"/>
                      <a:pt x="1740659" y="3889597"/>
                      <a:pt x="1831908" y="3855307"/>
                    </a:cubicBezTo>
                    <a:cubicBezTo>
                      <a:pt x="1858864" y="3845211"/>
                      <a:pt x="1883534" y="3825399"/>
                      <a:pt x="1909442" y="3810254"/>
                    </a:cubicBezTo>
                    <a:cubicBezTo>
                      <a:pt x="1912966" y="3808159"/>
                      <a:pt x="1917062" y="3807492"/>
                      <a:pt x="1920872" y="3806158"/>
                    </a:cubicBezTo>
                    <a:cubicBezTo>
                      <a:pt x="1920967" y="3811588"/>
                      <a:pt x="1922491" y="3817779"/>
                      <a:pt x="1920967" y="3822351"/>
                    </a:cubicBezTo>
                    <a:cubicBezTo>
                      <a:pt x="1912775" y="3847021"/>
                      <a:pt x="1904965" y="3872071"/>
                      <a:pt x="1894964" y="3895693"/>
                    </a:cubicBezTo>
                    <a:cubicBezTo>
                      <a:pt x="1846672" y="4009612"/>
                      <a:pt x="1798475" y="4123722"/>
                      <a:pt x="1748850" y="4236688"/>
                    </a:cubicBezTo>
                    <a:cubicBezTo>
                      <a:pt x="1693129" y="4363371"/>
                      <a:pt x="1619120" y="4472813"/>
                      <a:pt x="1540729" y="4577874"/>
                    </a:cubicBezTo>
                    <a:cubicBezTo>
                      <a:pt x="1521584" y="4603496"/>
                      <a:pt x="1502343" y="4628928"/>
                      <a:pt x="1483198" y="4654455"/>
                    </a:cubicBezTo>
                    <a:cubicBezTo>
                      <a:pt x="1487294" y="4655693"/>
                      <a:pt x="1489770" y="4654265"/>
                      <a:pt x="1492342" y="4652741"/>
                    </a:cubicBezTo>
                    <a:cubicBezTo>
                      <a:pt x="1525679" y="4632357"/>
                      <a:pt x="1558541" y="4610449"/>
                      <a:pt x="1592545" y="4591971"/>
                    </a:cubicBezTo>
                    <a:cubicBezTo>
                      <a:pt x="1642265" y="4565015"/>
                      <a:pt x="1693034" y="4540917"/>
                      <a:pt x="1743230" y="4515104"/>
                    </a:cubicBezTo>
                    <a:cubicBezTo>
                      <a:pt x="1803524" y="4483958"/>
                      <a:pt x="1865531" y="4460335"/>
                      <a:pt x="1930492" y="4451191"/>
                    </a:cubicBezTo>
                    <a:cubicBezTo>
                      <a:pt x="1990785" y="4442809"/>
                      <a:pt x="2051078" y="4435285"/>
                      <a:pt x="2111467" y="4428236"/>
                    </a:cubicBezTo>
                    <a:cubicBezTo>
                      <a:pt x="2158235" y="4422807"/>
                      <a:pt x="2205002" y="4418140"/>
                      <a:pt x="2251770" y="4414330"/>
                    </a:cubicBezTo>
                    <a:cubicBezTo>
                      <a:pt x="2265296" y="4413187"/>
                      <a:pt x="2279107" y="4415568"/>
                      <a:pt x="2292537" y="4417854"/>
                    </a:cubicBezTo>
                    <a:cubicBezTo>
                      <a:pt x="2297395" y="4418711"/>
                      <a:pt x="2301681" y="4424331"/>
                      <a:pt x="2306253" y="4427760"/>
                    </a:cubicBezTo>
                    <a:cubicBezTo>
                      <a:pt x="2303681" y="4432999"/>
                      <a:pt x="2301681" y="4438809"/>
                      <a:pt x="2298443" y="4443191"/>
                    </a:cubicBezTo>
                    <a:cubicBezTo>
                      <a:pt x="2294728" y="4448239"/>
                      <a:pt x="2289965" y="4452144"/>
                      <a:pt x="2285584" y="4456430"/>
                    </a:cubicBezTo>
                    <a:cubicBezTo>
                      <a:pt x="2206526" y="4533107"/>
                      <a:pt x="2126517" y="4608259"/>
                      <a:pt x="2048697" y="4686840"/>
                    </a:cubicBezTo>
                    <a:cubicBezTo>
                      <a:pt x="1999643" y="4736370"/>
                      <a:pt x="1942303" y="4767041"/>
                      <a:pt x="1888963" y="4806855"/>
                    </a:cubicBezTo>
                    <a:cubicBezTo>
                      <a:pt x="1878009" y="4815046"/>
                      <a:pt x="1865150" y="4819333"/>
                      <a:pt x="1850387" y="4826953"/>
                    </a:cubicBezTo>
                    <a:cubicBezTo>
                      <a:pt x="1869722" y="4840097"/>
                      <a:pt x="1886105" y="4852480"/>
                      <a:pt x="1903250" y="4862862"/>
                    </a:cubicBezTo>
                    <a:cubicBezTo>
                      <a:pt x="1936397" y="4882960"/>
                      <a:pt x="1972497" y="4888865"/>
                      <a:pt x="2008406" y="4896009"/>
                    </a:cubicBezTo>
                    <a:cubicBezTo>
                      <a:pt x="2017074" y="4897724"/>
                      <a:pt x="2029171" y="4904963"/>
                      <a:pt x="2031743" y="4913439"/>
                    </a:cubicBezTo>
                    <a:cubicBezTo>
                      <a:pt x="2034314" y="4922012"/>
                      <a:pt x="2028599" y="4936680"/>
                      <a:pt x="2023456" y="4945920"/>
                    </a:cubicBezTo>
                    <a:cubicBezTo>
                      <a:pt x="2018027" y="4955636"/>
                      <a:pt x="2009359" y="4963065"/>
                      <a:pt x="2001263" y="4969637"/>
                    </a:cubicBezTo>
                    <a:cubicBezTo>
                      <a:pt x="1944303" y="5016024"/>
                      <a:pt x="1884105" y="5051743"/>
                      <a:pt x="1817144" y="5071269"/>
                    </a:cubicBezTo>
                    <a:cubicBezTo>
                      <a:pt x="1694462" y="5107083"/>
                      <a:pt x="1571685" y="5137848"/>
                      <a:pt x="1444622" y="5125657"/>
                    </a:cubicBezTo>
                    <a:cubicBezTo>
                      <a:pt x="1412808" y="5122609"/>
                      <a:pt x="1380518" y="5125847"/>
                      <a:pt x="1349562" y="5111941"/>
                    </a:cubicBezTo>
                    <a:cubicBezTo>
                      <a:pt x="1339751" y="5107559"/>
                      <a:pt x="1329179" y="5106131"/>
                      <a:pt x="1319558" y="5103463"/>
                    </a:cubicBezTo>
                    <a:cubicBezTo>
                      <a:pt x="1318130" y="5106035"/>
                      <a:pt x="1317368" y="5106797"/>
                      <a:pt x="1317177" y="5107750"/>
                    </a:cubicBezTo>
                    <a:cubicBezTo>
                      <a:pt x="1308890" y="5142421"/>
                      <a:pt x="1308890" y="5142421"/>
                      <a:pt x="1284697" y="5121942"/>
                    </a:cubicBezTo>
                    <a:cubicBezTo>
                      <a:pt x="1265456" y="5105654"/>
                      <a:pt x="1266218" y="5106702"/>
                      <a:pt x="1248978" y="5126609"/>
                    </a:cubicBezTo>
                    <a:cubicBezTo>
                      <a:pt x="1227737" y="5150993"/>
                      <a:pt x="1200115" y="5154899"/>
                      <a:pt x="1173064" y="5156708"/>
                    </a:cubicBezTo>
                    <a:cubicBezTo>
                      <a:pt x="1165539" y="5157184"/>
                      <a:pt x="1157348" y="5147755"/>
                      <a:pt x="1149823" y="5141945"/>
                    </a:cubicBezTo>
                    <a:cubicBezTo>
                      <a:pt x="1145918" y="5138897"/>
                      <a:pt x="1142965" y="5134039"/>
                      <a:pt x="1139631" y="5129752"/>
                    </a:cubicBezTo>
                    <a:cubicBezTo>
                      <a:pt x="1127439" y="5113750"/>
                      <a:pt x="1111913" y="5113370"/>
                      <a:pt x="1096769" y="5118037"/>
                    </a:cubicBezTo>
                    <a:cubicBezTo>
                      <a:pt x="1076957" y="5124038"/>
                      <a:pt x="1070575" y="5142039"/>
                      <a:pt x="1078671" y="5165471"/>
                    </a:cubicBezTo>
                    <a:cubicBezTo>
                      <a:pt x="1083053" y="5178140"/>
                      <a:pt x="1088672" y="5190331"/>
                      <a:pt x="1094673" y="5201952"/>
                    </a:cubicBezTo>
                    <a:cubicBezTo>
                      <a:pt x="1103912" y="5219954"/>
                      <a:pt x="1116676" y="5235766"/>
                      <a:pt x="1123248" y="5255101"/>
                    </a:cubicBezTo>
                    <a:cubicBezTo>
                      <a:pt x="1141727" y="5309013"/>
                      <a:pt x="1159443" y="5363591"/>
                      <a:pt x="1174112" y="5419313"/>
                    </a:cubicBezTo>
                    <a:cubicBezTo>
                      <a:pt x="1180493" y="5443506"/>
                      <a:pt x="1180208" y="5471033"/>
                      <a:pt x="1180303" y="5497036"/>
                    </a:cubicBezTo>
                    <a:cubicBezTo>
                      <a:pt x="1180493" y="5544757"/>
                      <a:pt x="1180779" y="5592286"/>
                      <a:pt x="1191352" y="5638673"/>
                    </a:cubicBezTo>
                    <a:cubicBezTo>
                      <a:pt x="1192304" y="5642769"/>
                      <a:pt x="1193352" y="5647531"/>
                      <a:pt x="1192495" y="5651341"/>
                    </a:cubicBezTo>
                    <a:cubicBezTo>
                      <a:pt x="1191161" y="5657056"/>
                      <a:pt x="1189161" y="5663819"/>
                      <a:pt x="1185637" y="5666963"/>
                    </a:cubicBezTo>
                    <a:cubicBezTo>
                      <a:pt x="1183827" y="5668582"/>
                      <a:pt x="1177350" y="5664676"/>
                      <a:pt x="1174302" y="5661343"/>
                    </a:cubicBezTo>
                    <a:cubicBezTo>
                      <a:pt x="1165349" y="5651437"/>
                      <a:pt x="1157538" y="5639816"/>
                      <a:pt x="1148585" y="5630101"/>
                    </a:cubicBezTo>
                    <a:cubicBezTo>
                      <a:pt x="1117438" y="5596382"/>
                      <a:pt x="1079433" y="5578951"/>
                      <a:pt x="1041333" y="5563902"/>
                    </a:cubicBezTo>
                    <a:cubicBezTo>
                      <a:pt x="980468" y="5539804"/>
                      <a:pt x="935415" y="5491226"/>
                      <a:pt x="901411" y="5425790"/>
                    </a:cubicBezTo>
                    <a:cubicBezTo>
                      <a:pt x="883504" y="5391309"/>
                      <a:pt x="869502" y="5353781"/>
                      <a:pt x="852643" y="5318347"/>
                    </a:cubicBezTo>
                    <a:cubicBezTo>
                      <a:pt x="830354" y="5271580"/>
                      <a:pt x="817877" y="5221954"/>
                      <a:pt x="820734" y="5166995"/>
                    </a:cubicBezTo>
                    <a:cubicBezTo>
                      <a:pt x="821687" y="5148802"/>
                      <a:pt x="822163" y="5130515"/>
                      <a:pt x="823020" y="5110322"/>
                    </a:cubicBezTo>
                    <a:cubicBezTo>
                      <a:pt x="795969" y="5130800"/>
                      <a:pt x="773585" y="5154232"/>
                      <a:pt x="754631" y="5182997"/>
                    </a:cubicBezTo>
                    <a:cubicBezTo>
                      <a:pt x="725960" y="5226431"/>
                      <a:pt x="710816" y="5277676"/>
                      <a:pt x="696528" y="5330254"/>
                    </a:cubicBezTo>
                    <a:cubicBezTo>
                      <a:pt x="662810" y="5454555"/>
                      <a:pt x="603183" y="5547233"/>
                      <a:pt x="497837" y="5585429"/>
                    </a:cubicBezTo>
                    <a:cubicBezTo>
                      <a:pt x="462594" y="5598192"/>
                      <a:pt x="428304" y="5613527"/>
                      <a:pt x="391442" y="5617813"/>
                    </a:cubicBezTo>
                    <a:cubicBezTo>
                      <a:pt x="368963" y="5620385"/>
                      <a:pt x="356581" y="5613622"/>
                      <a:pt x="348675" y="5587715"/>
                    </a:cubicBezTo>
                    <a:cubicBezTo>
                      <a:pt x="344389" y="5573713"/>
                      <a:pt x="339912" y="5559806"/>
                      <a:pt x="336102" y="5545614"/>
                    </a:cubicBezTo>
                    <a:cubicBezTo>
                      <a:pt x="326196" y="5509229"/>
                      <a:pt x="320195" y="5472176"/>
                      <a:pt x="327911" y="5433695"/>
                    </a:cubicBezTo>
                    <a:cubicBezTo>
                      <a:pt x="336483" y="5390547"/>
                      <a:pt x="345246" y="5347494"/>
                      <a:pt x="353533" y="5304346"/>
                    </a:cubicBezTo>
                    <a:cubicBezTo>
                      <a:pt x="370011" y="5218335"/>
                      <a:pt x="414779" y="5161756"/>
                      <a:pt x="474119" y="5120323"/>
                    </a:cubicBezTo>
                    <a:cubicBezTo>
                      <a:pt x="528412" y="5082413"/>
                      <a:pt x="588515" y="5067268"/>
                      <a:pt x="648427" y="5053076"/>
                    </a:cubicBezTo>
                    <a:cubicBezTo>
                      <a:pt x="687765" y="5043742"/>
                      <a:pt x="727961" y="5040408"/>
                      <a:pt x="767775" y="5033645"/>
                    </a:cubicBezTo>
                    <a:cubicBezTo>
                      <a:pt x="781396" y="5031359"/>
                      <a:pt x="794731" y="5026787"/>
                      <a:pt x="808256" y="5023263"/>
                    </a:cubicBezTo>
                    <a:cubicBezTo>
                      <a:pt x="805875" y="5018596"/>
                      <a:pt x="803684" y="5017453"/>
                      <a:pt x="801494" y="5016786"/>
                    </a:cubicBezTo>
                    <a:cubicBezTo>
                      <a:pt x="686241" y="4984020"/>
                      <a:pt x="591753" y="4911249"/>
                      <a:pt x="521078" y="4791043"/>
                    </a:cubicBezTo>
                    <a:cubicBezTo>
                      <a:pt x="503266" y="4760754"/>
                      <a:pt x="490407" y="4727893"/>
                      <a:pt x="482311" y="4692174"/>
                    </a:cubicBezTo>
                    <a:cubicBezTo>
                      <a:pt x="476024" y="4664456"/>
                      <a:pt x="484978" y="4649883"/>
                      <a:pt x="507362" y="4650931"/>
                    </a:cubicBezTo>
                    <a:cubicBezTo>
                      <a:pt x="519173" y="4651502"/>
                      <a:pt x="531365" y="4653502"/>
                      <a:pt x="542604" y="4657884"/>
                    </a:cubicBezTo>
                    <a:cubicBezTo>
                      <a:pt x="592420" y="4676934"/>
                      <a:pt x="643664" y="4683887"/>
                      <a:pt x="695099" y="4690174"/>
                    </a:cubicBezTo>
                    <a:cubicBezTo>
                      <a:pt x="737486" y="4695317"/>
                      <a:pt x="779777" y="4702556"/>
                      <a:pt x="822068" y="4708843"/>
                    </a:cubicBezTo>
                    <a:cubicBezTo>
                      <a:pt x="824163" y="4709128"/>
                      <a:pt x="826354" y="4708843"/>
                      <a:pt x="828545" y="4708843"/>
                    </a:cubicBezTo>
                    <a:cubicBezTo>
                      <a:pt x="829021" y="4707414"/>
                      <a:pt x="829497" y="4705985"/>
                      <a:pt x="829973" y="4704557"/>
                    </a:cubicBezTo>
                    <a:cubicBezTo>
                      <a:pt x="807304" y="4683983"/>
                      <a:pt x="785968" y="4660075"/>
                      <a:pt x="761584" y="4643501"/>
                    </a:cubicBezTo>
                    <a:cubicBezTo>
                      <a:pt x="691480" y="4595686"/>
                      <a:pt x="626424" y="4539679"/>
                      <a:pt x="576227" y="4461383"/>
                    </a:cubicBezTo>
                    <a:cubicBezTo>
                      <a:pt x="536984" y="4400137"/>
                      <a:pt x="500313" y="4336034"/>
                      <a:pt x="466309" y="4270026"/>
                    </a:cubicBezTo>
                    <a:cubicBezTo>
                      <a:pt x="420589" y="4181348"/>
                      <a:pt x="380965" y="4088575"/>
                      <a:pt x="355533" y="3986657"/>
                    </a:cubicBezTo>
                    <a:cubicBezTo>
                      <a:pt x="339055" y="3920744"/>
                      <a:pt x="316195" y="3857689"/>
                      <a:pt x="285810" y="3799396"/>
                    </a:cubicBezTo>
                    <a:cubicBezTo>
                      <a:pt x="281429" y="3791014"/>
                      <a:pt x="278571" y="3781203"/>
                      <a:pt x="275714" y="3771773"/>
                    </a:cubicBezTo>
                    <a:cubicBezTo>
                      <a:pt x="273618" y="3764725"/>
                      <a:pt x="274856" y="3757581"/>
                      <a:pt x="282191" y="3759009"/>
                    </a:cubicBezTo>
                    <a:cubicBezTo>
                      <a:pt x="293430" y="3761200"/>
                      <a:pt x="304955" y="3763772"/>
                      <a:pt x="315433" y="3769011"/>
                    </a:cubicBezTo>
                    <a:cubicBezTo>
                      <a:pt x="330006" y="3776345"/>
                      <a:pt x="344198" y="3785489"/>
                      <a:pt x="357914" y="3795205"/>
                    </a:cubicBezTo>
                    <a:cubicBezTo>
                      <a:pt x="421541" y="3840163"/>
                      <a:pt x="484883" y="3885597"/>
                      <a:pt x="548414" y="3930650"/>
                    </a:cubicBezTo>
                    <a:cubicBezTo>
                      <a:pt x="611184" y="3975227"/>
                      <a:pt x="665381" y="4032949"/>
                      <a:pt x="712149" y="4101243"/>
                    </a:cubicBezTo>
                    <a:cubicBezTo>
                      <a:pt x="766632" y="4180776"/>
                      <a:pt x="811685" y="4268978"/>
                      <a:pt x="851119" y="4360990"/>
                    </a:cubicBezTo>
                    <a:cubicBezTo>
                      <a:pt x="898077" y="4470813"/>
                      <a:pt x="951512" y="4575207"/>
                      <a:pt x="1011044" y="4674553"/>
                    </a:cubicBezTo>
                    <a:cubicBezTo>
                      <a:pt x="1037523" y="4718749"/>
                      <a:pt x="1063241" y="4763135"/>
                      <a:pt x="1084386" y="4811522"/>
                    </a:cubicBezTo>
                    <a:cubicBezTo>
                      <a:pt x="1087815" y="4819333"/>
                      <a:pt x="1091244" y="4827048"/>
                      <a:pt x="1094578" y="4834858"/>
                    </a:cubicBezTo>
                    <a:cubicBezTo>
                      <a:pt x="1096292" y="4792282"/>
                      <a:pt x="1107341" y="4753610"/>
                      <a:pt x="1120581" y="4716082"/>
                    </a:cubicBezTo>
                    <a:cubicBezTo>
                      <a:pt x="1126772" y="4698460"/>
                      <a:pt x="1136678" y="4682744"/>
                      <a:pt x="1145918" y="4667123"/>
                    </a:cubicBezTo>
                    <a:cubicBezTo>
                      <a:pt x="1159919" y="4643501"/>
                      <a:pt x="1171921" y="4619308"/>
                      <a:pt x="1167349" y="4587970"/>
                    </a:cubicBezTo>
                    <a:cubicBezTo>
                      <a:pt x="1152871" y="4488910"/>
                      <a:pt x="1138583" y="4389850"/>
                      <a:pt x="1123724" y="4290886"/>
                    </a:cubicBezTo>
                    <a:cubicBezTo>
                      <a:pt x="1115533" y="4236212"/>
                      <a:pt x="1106103" y="4181729"/>
                      <a:pt x="1098007" y="4126960"/>
                    </a:cubicBezTo>
                    <a:cubicBezTo>
                      <a:pt x="1091435" y="4082764"/>
                      <a:pt x="1086863" y="4038092"/>
                      <a:pt x="1079814" y="3994086"/>
                    </a:cubicBezTo>
                    <a:cubicBezTo>
                      <a:pt x="1077719" y="3981133"/>
                      <a:pt x="1071623" y="3968178"/>
                      <a:pt x="1064765" y="3957701"/>
                    </a:cubicBezTo>
                    <a:cubicBezTo>
                      <a:pt x="1050382" y="3935603"/>
                      <a:pt x="1034189" y="3937794"/>
                      <a:pt x="1021045" y="3961321"/>
                    </a:cubicBezTo>
                    <a:cubicBezTo>
                      <a:pt x="996470" y="4005326"/>
                      <a:pt x="965705" y="4041331"/>
                      <a:pt x="930081" y="4070667"/>
                    </a:cubicBezTo>
                    <a:cubicBezTo>
                      <a:pt x="911507" y="4086003"/>
                      <a:pt x="897029" y="4081717"/>
                      <a:pt x="883790" y="4059142"/>
                    </a:cubicBezTo>
                    <a:cubicBezTo>
                      <a:pt x="852167" y="4005040"/>
                      <a:pt x="851214" y="3943223"/>
                      <a:pt x="877789" y="3884263"/>
                    </a:cubicBezTo>
                    <a:cubicBezTo>
                      <a:pt x="896648" y="3842449"/>
                      <a:pt x="945321" y="3816445"/>
                      <a:pt x="979325" y="3851592"/>
                    </a:cubicBezTo>
                    <a:cubicBezTo>
                      <a:pt x="994184" y="3839496"/>
                      <a:pt x="1009043" y="3827875"/>
                      <a:pt x="1023236" y="3815302"/>
                    </a:cubicBezTo>
                    <a:cubicBezTo>
                      <a:pt x="1025712" y="3813111"/>
                      <a:pt x="1027236" y="3806063"/>
                      <a:pt x="1026474" y="3802063"/>
                    </a:cubicBezTo>
                    <a:cubicBezTo>
                      <a:pt x="1018949" y="3765296"/>
                      <a:pt x="1011044" y="3728530"/>
                      <a:pt x="1002566" y="3692049"/>
                    </a:cubicBezTo>
                    <a:cubicBezTo>
                      <a:pt x="1000852" y="3684810"/>
                      <a:pt x="996661" y="3677952"/>
                      <a:pt x="992375" y="3672523"/>
                    </a:cubicBezTo>
                    <a:cubicBezTo>
                      <a:pt x="968372" y="3642138"/>
                      <a:pt x="938273" y="3629946"/>
                      <a:pt x="905126" y="3631184"/>
                    </a:cubicBezTo>
                    <a:cubicBezTo>
                      <a:pt x="884361" y="3632041"/>
                      <a:pt x="863501" y="3636327"/>
                      <a:pt x="842832" y="3640138"/>
                    </a:cubicBezTo>
                    <a:cubicBezTo>
                      <a:pt x="815114" y="3645186"/>
                      <a:pt x="787397" y="3648710"/>
                      <a:pt x="760346" y="3637756"/>
                    </a:cubicBezTo>
                    <a:cubicBezTo>
                      <a:pt x="710435" y="3617563"/>
                      <a:pt x="667858" y="3580987"/>
                      <a:pt x="627853" y="3539553"/>
                    </a:cubicBezTo>
                    <a:cubicBezTo>
                      <a:pt x="624995" y="3536601"/>
                      <a:pt x="623567" y="3530314"/>
                      <a:pt x="622995" y="3525361"/>
                    </a:cubicBezTo>
                    <a:cubicBezTo>
                      <a:pt x="621376" y="3509359"/>
                      <a:pt x="629186" y="3498501"/>
                      <a:pt x="647284" y="3489452"/>
                    </a:cubicBezTo>
                    <a:cubicBezTo>
                      <a:pt x="655856" y="3485166"/>
                      <a:pt x="664143" y="3480308"/>
                      <a:pt x="673859" y="3474974"/>
                    </a:cubicBezTo>
                    <a:cubicBezTo>
                      <a:pt x="669191" y="3463734"/>
                      <a:pt x="665572" y="3454781"/>
                      <a:pt x="661762" y="3446018"/>
                    </a:cubicBezTo>
                    <a:cubicBezTo>
                      <a:pt x="645950" y="3409728"/>
                      <a:pt x="636425" y="3371342"/>
                      <a:pt x="635663" y="3329623"/>
                    </a:cubicBezTo>
                    <a:cubicBezTo>
                      <a:pt x="633282" y="3206369"/>
                      <a:pt x="638330" y="3083401"/>
                      <a:pt x="647760" y="2960719"/>
                    </a:cubicBezTo>
                    <a:cubicBezTo>
                      <a:pt x="648332" y="2953766"/>
                      <a:pt x="647855" y="2946717"/>
                      <a:pt x="647855" y="2939764"/>
                    </a:cubicBezTo>
                    <a:cubicBezTo>
                      <a:pt x="636044" y="2984246"/>
                      <a:pt x="624900" y="3028633"/>
                      <a:pt x="615661" y="3073495"/>
                    </a:cubicBezTo>
                    <a:cubicBezTo>
                      <a:pt x="603374" y="3133026"/>
                      <a:pt x="593944" y="3193510"/>
                      <a:pt x="580704" y="3252660"/>
                    </a:cubicBezTo>
                    <a:cubicBezTo>
                      <a:pt x="565940" y="3318288"/>
                      <a:pt x="541937" y="3377724"/>
                      <a:pt x="496694" y="3420205"/>
                    </a:cubicBezTo>
                    <a:cubicBezTo>
                      <a:pt x="488502" y="3427921"/>
                      <a:pt x="480501" y="3431350"/>
                      <a:pt x="472024" y="3426492"/>
                    </a:cubicBezTo>
                    <a:cubicBezTo>
                      <a:pt x="455927" y="3417157"/>
                      <a:pt x="439925" y="3407442"/>
                      <a:pt x="433352" y="3383439"/>
                    </a:cubicBezTo>
                    <a:cubicBezTo>
                      <a:pt x="420398" y="3336100"/>
                      <a:pt x="420303" y="3288951"/>
                      <a:pt x="431924" y="3241421"/>
                    </a:cubicBezTo>
                    <a:cubicBezTo>
                      <a:pt x="435353" y="3227419"/>
                      <a:pt x="438020" y="3213036"/>
                      <a:pt x="441068" y="3198940"/>
                    </a:cubicBezTo>
                    <a:cubicBezTo>
                      <a:pt x="439734" y="3197987"/>
                      <a:pt x="438305" y="3197034"/>
                      <a:pt x="436972" y="3196082"/>
                    </a:cubicBezTo>
                    <a:cubicBezTo>
                      <a:pt x="424685" y="3215608"/>
                      <a:pt x="410302" y="3233515"/>
                      <a:pt x="400682" y="3254947"/>
                    </a:cubicBezTo>
                    <a:cubicBezTo>
                      <a:pt x="377726" y="3305905"/>
                      <a:pt x="347532" y="3347720"/>
                      <a:pt x="309718" y="3381439"/>
                    </a:cubicBezTo>
                    <a:cubicBezTo>
                      <a:pt x="289239" y="3399822"/>
                      <a:pt x="263045" y="3392107"/>
                      <a:pt x="255902" y="3362389"/>
                    </a:cubicBezTo>
                    <a:cubicBezTo>
                      <a:pt x="251044" y="3342291"/>
                      <a:pt x="248853" y="3320383"/>
                      <a:pt x="249234" y="3299333"/>
                    </a:cubicBezTo>
                    <a:cubicBezTo>
                      <a:pt x="250282" y="3238754"/>
                      <a:pt x="269808" y="3183985"/>
                      <a:pt x="291716" y="3132360"/>
                    </a:cubicBezTo>
                    <a:cubicBezTo>
                      <a:pt x="334102" y="3032157"/>
                      <a:pt x="380489" y="2934716"/>
                      <a:pt x="425256" y="2836132"/>
                    </a:cubicBezTo>
                    <a:cubicBezTo>
                      <a:pt x="425923" y="2834608"/>
                      <a:pt x="426304" y="2832894"/>
                      <a:pt x="428209" y="2826607"/>
                    </a:cubicBezTo>
                    <a:cubicBezTo>
                      <a:pt x="386966" y="2868422"/>
                      <a:pt x="348866" y="2906998"/>
                      <a:pt x="310766" y="2945765"/>
                    </a:cubicBezTo>
                    <a:cubicBezTo>
                      <a:pt x="251139" y="3006534"/>
                      <a:pt x="189512" y="3063780"/>
                      <a:pt x="121980" y="3110357"/>
                    </a:cubicBezTo>
                    <a:cubicBezTo>
                      <a:pt x="103406" y="3123216"/>
                      <a:pt x="75117" y="3111595"/>
                      <a:pt x="70450" y="3088735"/>
                    </a:cubicBezTo>
                    <a:cubicBezTo>
                      <a:pt x="67116" y="3072448"/>
                      <a:pt x="66449" y="3056160"/>
                      <a:pt x="73212" y="3040253"/>
                    </a:cubicBezTo>
                    <a:cubicBezTo>
                      <a:pt x="80070" y="3024156"/>
                      <a:pt x="85976" y="3007392"/>
                      <a:pt x="92643" y="2989961"/>
                    </a:cubicBezTo>
                    <a:cubicBezTo>
                      <a:pt x="72926" y="2992533"/>
                      <a:pt x="68735" y="2988818"/>
                      <a:pt x="62639" y="2966244"/>
                    </a:cubicBezTo>
                    <a:cubicBezTo>
                      <a:pt x="58544" y="2951194"/>
                      <a:pt x="58734" y="2936621"/>
                      <a:pt x="64735" y="2922715"/>
                    </a:cubicBezTo>
                    <a:cubicBezTo>
                      <a:pt x="71021" y="2908141"/>
                      <a:pt x="77308" y="2893473"/>
                      <a:pt x="84737" y="2879757"/>
                    </a:cubicBezTo>
                    <a:cubicBezTo>
                      <a:pt x="103502" y="2845086"/>
                      <a:pt x="124266" y="2813177"/>
                      <a:pt x="152746" y="2789269"/>
                    </a:cubicBezTo>
                    <a:cubicBezTo>
                      <a:pt x="171224" y="2773743"/>
                      <a:pt x="187131" y="2753360"/>
                      <a:pt x="204181" y="2735072"/>
                    </a:cubicBezTo>
                    <a:cubicBezTo>
                      <a:pt x="195989" y="2733929"/>
                      <a:pt x="188941" y="2735167"/>
                      <a:pt x="182178" y="2737263"/>
                    </a:cubicBezTo>
                    <a:cubicBezTo>
                      <a:pt x="164652" y="2742692"/>
                      <a:pt x="150460" y="2737072"/>
                      <a:pt x="139030" y="2719070"/>
                    </a:cubicBezTo>
                    <a:cubicBezTo>
                      <a:pt x="134363" y="2711641"/>
                      <a:pt x="127886" y="2705926"/>
                      <a:pt x="121790" y="2700020"/>
                    </a:cubicBezTo>
                    <a:cubicBezTo>
                      <a:pt x="107883" y="2686494"/>
                      <a:pt x="105216" y="2677827"/>
                      <a:pt x="111979" y="2657158"/>
                    </a:cubicBezTo>
                    <a:cubicBezTo>
                      <a:pt x="123980" y="2620391"/>
                      <a:pt x="142745" y="2589530"/>
                      <a:pt x="165605" y="2562384"/>
                    </a:cubicBezTo>
                    <a:cubicBezTo>
                      <a:pt x="171796" y="2555050"/>
                      <a:pt x="178178" y="2548001"/>
                      <a:pt x="184559" y="2540857"/>
                    </a:cubicBezTo>
                    <a:cubicBezTo>
                      <a:pt x="162461" y="2537619"/>
                      <a:pt x="141983" y="2538762"/>
                      <a:pt x="121599" y="2537333"/>
                    </a:cubicBezTo>
                    <a:cubicBezTo>
                      <a:pt x="81880" y="2534666"/>
                      <a:pt x="46352" y="2516092"/>
                      <a:pt x="13490" y="2488756"/>
                    </a:cubicBezTo>
                    <a:cubicBezTo>
                      <a:pt x="9680" y="2485612"/>
                      <a:pt x="6251" y="2481135"/>
                      <a:pt x="3489" y="2476468"/>
                    </a:cubicBezTo>
                    <a:cubicBezTo>
                      <a:pt x="1584" y="2473230"/>
                      <a:pt x="-607" y="2468086"/>
                      <a:pt x="155" y="2464943"/>
                    </a:cubicBezTo>
                    <a:cubicBezTo>
                      <a:pt x="6156" y="2440940"/>
                      <a:pt x="8442" y="2414842"/>
                      <a:pt x="29969" y="2401126"/>
                    </a:cubicBezTo>
                    <a:cubicBezTo>
                      <a:pt x="52638" y="2386648"/>
                      <a:pt x="75403" y="2374551"/>
                      <a:pt x="101025" y="2371312"/>
                    </a:cubicBezTo>
                    <a:cubicBezTo>
                      <a:pt x="118075" y="2369122"/>
                      <a:pt x="134744" y="2363883"/>
                      <a:pt x="151698" y="2359978"/>
                    </a:cubicBezTo>
                    <a:cubicBezTo>
                      <a:pt x="139887" y="2348452"/>
                      <a:pt x="128076" y="2340070"/>
                      <a:pt x="115694" y="2333117"/>
                    </a:cubicBezTo>
                    <a:cubicBezTo>
                      <a:pt x="84642" y="2315686"/>
                      <a:pt x="58067" y="2292064"/>
                      <a:pt x="40065" y="2254536"/>
                    </a:cubicBezTo>
                    <a:cubicBezTo>
                      <a:pt x="24920" y="2223008"/>
                      <a:pt x="36446" y="2185480"/>
                      <a:pt x="65973" y="2181574"/>
                    </a:cubicBezTo>
                    <a:cubicBezTo>
                      <a:pt x="91500" y="2178241"/>
                      <a:pt x="117884" y="2179574"/>
                      <a:pt x="143507" y="2182813"/>
                    </a:cubicBezTo>
                    <a:cubicBezTo>
                      <a:pt x="178273" y="2187194"/>
                      <a:pt x="212658" y="2195386"/>
                      <a:pt x="247234" y="2201767"/>
                    </a:cubicBezTo>
                    <a:cubicBezTo>
                      <a:pt x="248091" y="2201958"/>
                      <a:pt x="249139" y="2200529"/>
                      <a:pt x="250663" y="2199386"/>
                    </a:cubicBezTo>
                    <a:cubicBezTo>
                      <a:pt x="247139" y="2195767"/>
                      <a:pt x="244091" y="2192909"/>
                      <a:pt x="241233" y="2189766"/>
                    </a:cubicBezTo>
                    <a:cubicBezTo>
                      <a:pt x="216754" y="2162143"/>
                      <a:pt x="195894" y="2131187"/>
                      <a:pt x="186464" y="2090801"/>
                    </a:cubicBezTo>
                    <a:cubicBezTo>
                      <a:pt x="180083" y="2063464"/>
                      <a:pt x="189227" y="2042795"/>
                      <a:pt x="211325" y="2040795"/>
                    </a:cubicBezTo>
                    <a:cubicBezTo>
                      <a:pt x="228660" y="2039175"/>
                      <a:pt x="246567" y="2044891"/>
                      <a:pt x="264188" y="2047938"/>
                    </a:cubicBezTo>
                    <a:cubicBezTo>
                      <a:pt x="270570" y="2049082"/>
                      <a:pt x="276761" y="2051749"/>
                      <a:pt x="284381" y="2054130"/>
                    </a:cubicBezTo>
                    <a:cubicBezTo>
                      <a:pt x="283715" y="2030317"/>
                      <a:pt x="281905" y="2008410"/>
                      <a:pt x="301907" y="1998504"/>
                    </a:cubicBezTo>
                    <a:cubicBezTo>
                      <a:pt x="300574" y="1995075"/>
                      <a:pt x="300002" y="1993074"/>
                      <a:pt x="299145" y="1991360"/>
                    </a:cubicBezTo>
                    <a:cubicBezTo>
                      <a:pt x="297145" y="1987264"/>
                      <a:pt x="295335" y="1982883"/>
                      <a:pt x="292954" y="1979168"/>
                    </a:cubicBezTo>
                    <a:cubicBezTo>
                      <a:pt x="272094" y="1946402"/>
                      <a:pt x="264188" y="1907921"/>
                      <a:pt x="261617" y="1867154"/>
                    </a:cubicBezTo>
                    <a:cubicBezTo>
                      <a:pt x="259616" y="1835341"/>
                      <a:pt x="277142" y="1815052"/>
                      <a:pt x="301431" y="1821624"/>
                    </a:cubicBezTo>
                    <a:cubicBezTo>
                      <a:pt x="342770" y="1832674"/>
                      <a:pt x="378012" y="1856772"/>
                      <a:pt x="404777" y="1898967"/>
                    </a:cubicBezTo>
                    <a:cubicBezTo>
                      <a:pt x="422875" y="1927447"/>
                      <a:pt x="441449" y="1955451"/>
                      <a:pt x="460499" y="1982883"/>
                    </a:cubicBezTo>
                    <a:cubicBezTo>
                      <a:pt x="472119" y="1999647"/>
                      <a:pt x="484883" y="2014982"/>
                      <a:pt x="497170" y="2031079"/>
                    </a:cubicBezTo>
                    <a:cubicBezTo>
                      <a:pt x="493265" y="1987645"/>
                      <a:pt x="498027" y="1947926"/>
                      <a:pt x="508695" y="1908874"/>
                    </a:cubicBezTo>
                    <a:cubicBezTo>
                      <a:pt x="516029" y="1882203"/>
                      <a:pt x="535175" y="1871536"/>
                      <a:pt x="555749" y="1883632"/>
                    </a:cubicBezTo>
                    <a:cubicBezTo>
                      <a:pt x="561464" y="1886966"/>
                      <a:pt x="566798" y="1891252"/>
                      <a:pt x="574037" y="1896396"/>
                    </a:cubicBezTo>
                    <a:cubicBezTo>
                      <a:pt x="572417" y="1888680"/>
                      <a:pt x="571846" y="1884108"/>
                      <a:pt x="571084" y="1879536"/>
                    </a:cubicBezTo>
                    <a:close/>
                    <a:moveTo>
                      <a:pt x="1170968" y="3532219"/>
                    </a:moveTo>
                    <a:cubicBezTo>
                      <a:pt x="1178969" y="3513455"/>
                      <a:pt x="1187447" y="3494976"/>
                      <a:pt x="1194305" y="3473069"/>
                    </a:cubicBezTo>
                    <a:cubicBezTo>
                      <a:pt x="1180493" y="3484404"/>
                      <a:pt x="1166111" y="3494786"/>
                      <a:pt x="1152966" y="3507264"/>
                    </a:cubicBezTo>
                    <a:cubicBezTo>
                      <a:pt x="1111056" y="3547269"/>
                      <a:pt x="1086291" y="3599656"/>
                      <a:pt x="1082576" y="3666426"/>
                    </a:cubicBezTo>
                    <a:cubicBezTo>
                      <a:pt x="1081243" y="3691001"/>
                      <a:pt x="1080481" y="3715576"/>
                      <a:pt x="1079243" y="3740150"/>
                    </a:cubicBezTo>
                    <a:cubicBezTo>
                      <a:pt x="1078957" y="3745675"/>
                      <a:pt x="1077719" y="3751104"/>
                      <a:pt x="1076957" y="3756533"/>
                    </a:cubicBezTo>
                    <a:cubicBezTo>
                      <a:pt x="1075718" y="3756914"/>
                      <a:pt x="1074480" y="3757295"/>
                      <a:pt x="1073337" y="3757771"/>
                    </a:cubicBezTo>
                    <a:cubicBezTo>
                      <a:pt x="1070384" y="3751866"/>
                      <a:pt x="1066574" y="3746246"/>
                      <a:pt x="1064765" y="3739864"/>
                    </a:cubicBezTo>
                    <a:cubicBezTo>
                      <a:pt x="1055335" y="3706051"/>
                      <a:pt x="1045048" y="3672427"/>
                      <a:pt x="1038095" y="3637756"/>
                    </a:cubicBezTo>
                    <a:cubicBezTo>
                      <a:pt x="1034856" y="3621659"/>
                      <a:pt x="1035904" y="3602609"/>
                      <a:pt x="1039333" y="3586321"/>
                    </a:cubicBezTo>
                    <a:cubicBezTo>
                      <a:pt x="1046191" y="3552984"/>
                      <a:pt x="1052382" y="3520027"/>
                      <a:pt x="1050953" y="3485166"/>
                    </a:cubicBezTo>
                    <a:cubicBezTo>
                      <a:pt x="1050001" y="3462401"/>
                      <a:pt x="1050763" y="3439446"/>
                      <a:pt x="1048763" y="3416395"/>
                    </a:cubicBezTo>
                    <a:cubicBezTo>
                      <a:pt x="1032189" y="3451733"/>
                      <a:pt x="1030570" y="3491357"/>
                      <a:pt x="1024093" y="3530219"/>
                    </a:cubicBezTo>
                    <a:cubicBezTo>
                      <a:pt x="1023521" y="3526504"/>
                      <a:pt x="1022474" y="3522790"/>
                      <a:pt x="1022474" y="3519075"/>
                    </a:cubicBezTo>
                    <a:cubicBezTo>
                      <a:pt x="1021902" y="3473164"/>
                      <a:pt x="1028474" y="3428968"/>
                      <a:pt x="1049144" y="3390392"/>
                    </a:cubicBezTo>
                    <a:cubicBezTo>
                      <a:pt x="1068670" y="3354102"/>
                      <a:pt x="1090101" y="3319431"/>
                      <a:pt x="1110675" y="3283998"/>
                    </a:cubicBezTo>
                    <a:cubicBezTo>
                      <a:pt x="1113437" y="3279235"/>
                      <a:pt x="1116009" y="3274377"/>
                      <a:pt x="1119819" y="3267519"/>
                    </a:cubicBezTo>
                    <a:cubicBezTo>
                      <a:pt x="1106960" y="3257233"/>
                      <a:pt x="1094673" y="3247041"/>
                      <a:pt x="1081910" y="3237801"/>
                    </a:cubicBezTo>
                    <a:cubicBezTo>
                      <a:pt x="1080005" y="3236468"/>
                      <a:pt x="1075337" y="3238659"/>
                      <a:pt x="1073051" y="3240945"/>
                    </a:cubicBezTo>
                    <a:cubicBezTo>
                      <a:pt x="1053620" y="3260090"/>
                      <a:pt x="1032951" y="3277807"/>
                      <a:pt x="1015711" y="3299809"/>
                    </a:cubicBezTo>
                    <a:cubicBezTo>
                      <a:pt x="1003805" y="3314954"/>
                      <a:pt x="994375" y="3334957"/>
                      <a:pt x="988088" y="3354959"/>
                    </a:cubicBezTo>
                    <a:cubicBezTo>
                      <a:pt x="973515" y="3400965"/>
                      <a:pt x="965705" y="3450018"/>
                      <a:pt x="976658" y="3498215"/>
                    </a:cubicBezTo>
                    <a:cubicBezTo>
                      <a:pt x="987422" y="3545364"/>
                      <a:pt x="989041" y="3597370"/>
                      <a:pt x="1016854" y="3636994"/>
                    </a:cubicBezTo>
                    <a:cubicBezTo>
                      <a:pt x="1018378" y="3639185"/>
                      <a:pt x="1018664" y="3642614"/>
                      <a:pt x="1017806" y="3648615"/>
                    </a:cubicBezTo>
                    <a:cubicBezTo>
                      <a:pt x="1013996" y="3645757"/>
                      <a:pt x="1009520" y="3643662"/>
                      <a:pt x="1006567" y="3639852"/>
                    </a:cubicBezTo>
                    <a:cubicBezTo>
                      <a:pt x="999233" y="3630232"/>
                      <a:pt x="994089" y="3616611"/>
                      <a:pt x="985421" y="3610039"/>
                    </a:cubicBezTo>
                    <a:cubicBezTo>
                      <a:pt x="960371" y="3591084"/>
                      <a:pt x="934272" y="3574510"/>
                      <a:pt x="908078" y="3558032"/>
                    </a:cubicBezTo>
                    <a:cubicBezTo>
                      <a:pt x="905030" y="3556032"/>
                      <a:pt x="899030" y="3558984"/>
                      <a:pt x="895220" y="3561556"/>
                    </a:cubicBezTo>
                    <a:cubicBezTo>
                      <a:pt x="865025" y="3581178"/>
                      <a:pt x="833879" y="3596799"/>
                      <a:pt x="799684" y="3600514"/>
                    </a:cubicBezTo>
                    <a:cubicBezTo>
                      <a:pt x="788921" y="3601657"/>
                      <a:pt x="777967" y="3600704"/>
                      <a:pt x="766727" y="3597561"/>
                    </a:cubicBezTo>
                    <a:cubicBezTo>
                      <a:pt x="812828" y="3595656"/>
                      <a:pt x="855881" y="3580701"/>
                      <a:pt x="899030" y="3551746"/>
                    </a:cubicBezTo>
                    <a:cubicBezTo>
                      <a:pt x="884456" y="3545745"/>
                      <a:pt x="872169" y="3539363"/>
                      <a:pt x="859406" y="3535648"/>
                    </a:cubicBezTo>
                    <a:cubicBezTo>
                      <a:pt x="804065" y="3519837"/>
                      <a:pt x="748344" y="3512407"/>
                      <a:pt x="691670" y="3523266"/>
                    </a:cubicBezTo>
                    <a:cubicBezTo>
                      <a:pt x="683574" y="3524790"/>
                      <a:pt x="675097" y="3523456"/>
                      <a:pt x="666715" y="3520980"/>
                    </a:cubicBezTo>
                    <a:cubicBezTo>
                      <a:pt x="709196" y="3496405"/>
                      <a:pt x="753964" y="3499263"/>
                      <a:pt x="799970" y="3499834"/>
                    </a:cubicBezTo>
                    <a:cubicBezTo>
                      <a:pt x="790635" y="3488785"/>
                      <a:pt x="781396" y="3477641"/>
                      <a:pt x="771680" y="3466211"/>
                    </a:cubicBezTo>
                    <a:cubicBezTo>
                      <a:pt x="747963" y="3494024"/>
                      <a:pt x="721388" y="3493834"/>
                      <a:pt x="693766" y="3486594"/>
                    </a:cubicBezTo>
                    <a:cubicBezTo>
                      <a:pt x="691766" y="3486023"/>
                      <a:pt x="689289" y="3484880"/>
                      <a:pt x="687575" y="3485833"/>
                    </a:cubicBezTo>
                    <a:cubicBezTo>
                      <a:pt x="671192" y="3494691"/>
                      <a:pt x="654713" y="3503263"/>
                      <a:pt x="638807" y="3513360"/>
                    </a:cubicBezTo>
                    <a:cubicBezTo>
                      <a:pt x="631949" y="3517741"/>
                      <a:pt x="630806" y="3526028"/>
                      <a:pt x="638521" y="3532124"/>
                    </a:cubicBezTo>
                    <a:cubicBezTo>
                      <a:pt x="663000" y="3551650"/>
                      <a:pt x="687765" y="3570605"/>
                      <a:pt x="712149" y="3590322"/>
                    </a:cubicBezTo>
                    <a:cubicBezTo>
                      <a:pt x="756059" y="3625850"/>
                      <a:pt x="803303" y="3631756"/>
                      <a:pt x="853595" y="3619278"/>
                    </a:cubicBezTo>
                    <a:cubicBezTo>
                      <a:pt x="893029" y="3609467"/>
                      <a:pt x="932462" y="3607276"/>
                      <a:pt x="969991" y="3631660"/>
                    </a:cubicBezTo>
                    <a:cubicBezTo>
                      <a:pt x="994280" y="3647376"/>
                      <a:pt x="1013996" y="3666998"/>
                      <a:pt x="1020188" y="3703098"/>
                    </a:cubicBezTo>
                    <a:cubicBezTo>
                      <a:pt x="1025331" y="3732911"/>
                      <a:pt x="1032665" y="3762058"/>
                      <a:pt x="1038761" y="3791585"/>
                    </a:cubicBezTo>
                    <a:cubicBezTo>
                      <a:pt x="1040285" y="3798919"/>
                      <a:pt x="1041428" y="3804063"/>
                      <a:pt x="1049239" y="3803491"/>
                    </a:cubicBezTo>
                    <a:cubicBezTo>
                      <a:pt x="1060669" y="3802729"/>
                      <a:pt x="1066670" y="3813016"/>
                      <a:pt x="1064765" y="3825208"/>
                    </a:cubicBezTo>
                    <a:cubicBezTo>
                      <a:pt x="1060097" y="3854545"/>
                      <a:pt x="1069718" y="3878167"/>
                      <a:pt x="1080290" y="3902266"/>
                    </a:cubicBezTo>
                    <a:cubicBezTo>
                      <a:pt x="1082005" y="3906171"/>
                      <a:pt x="1081243" y="3911791"/>
                      <a:pt x="1081719" y="3916648"/>
                    </a:cubicBezTo>
                    <a:cubicBezTo>
                      <a:pt x="1078195" y="3913791"/>
                      <a:pt x="1074004" y="3911600"/>
                      <a:pt x="1071337" y="3907885"/>
                    </a:cubicBezTo>
                    <a:cubicBezTo>
                      <a:pt x="1066384" y="3900837"/>
                      <a:pt x="1062193" y="3892836"/>
                      <a:pt x="1056573" y="3883216"/>
                    </a:cubicBezTo>
                    <a:cubicBezTo>
                      <a:pt x="1050858" y="3897979"/>
                      <a:pt x="1046191" y="3910267"/>
                      <a:pt x="1040952" y="3923601"/>
                    </a:cubicBezTo>
                    <a:cubicBezTo>
                      <a:pt x="1079433" y="3932555"/>
                      <a:pt x="1091435" y="3969512"/>
                      <a:pt x="1098197" y="4009041"/>
                    </a:cubicBezTo>
                    <a:cubicBezTo>
                      <a:pt x="1105913" y="4054570"/>
                      <a:pt x="1109246" y="4101148"/>
                      <a:pt x="1116009" y="4146963"/>
                    </a:cubicBezTo>
                    <a:cubicBezTo>
                      <a:pt x="1128773" y="4233831"/>
                      <a:pt x="1142584" y="4320508"/>
                      <a:pt x="1155728" y="4407281"/>
                    </a:cubicBezTo>
                    <a:cubicBezTo>
                      <a:pt x="1163539" y="4458811"/>
                      <a:pt x="1170778" y="4510532"/>
                      <a:pt x="1178398" y="4562158"/>
                    </a:cubicBezTo>
                    <a:cubicBezTo>
                      <a:pt x="1178874" y="4565587"/>
                      <a:pt x="1180017" y="4568920"/>
                      <a:pt x="1180874" y="4572635"/>
                    </a:cubicBezTo>
                    <a:cubicBezTo>
                      <a:pt x="1182303" y="4571492"/>
                      <a:pt x="1183541" y="4571111"/>
                      <a:pt x="1183637" y="4570444"/>
                    </a:cubicBezTo>
                    <a:cubicBezTo>
                      <a:pt x="1187923" y="4540822"/>
                      <a:pt x="1193066" y="4511294"/>
                      <a:pt x="1195924" y="4481386"/>
                    </a:cubicBezTo>
                    <a:cubicBezTo>
                      <a:pt x="1197257" y="4467289"/>
                      <a:pt x="1195162" y="4452525"/>
                      <a:pt x="1193447" y="4438333"/>
                    </a:cubicBezTo>
                    <a:cubicBezTo>
                      <a:pt x="1192114" y="4427474"/>
                      <a:pt x="1188304" y="4417187"/>
                      <a:pt x="1186304" y="4406424"/>
                    </a:cubicBezTo>
                    <a:cubicBezTo>
                      <a:pt x="1174969" y="4345464"/>
                      <a:pt x="1162872" y="4284694"/>
                      <a:pt x="1152776" y="4223449"/>
                    </a:cubicBezTo>
                    <a:cubicBezTo>
                      <a:pt x="1135250" y="4116959"/>
                      <a:pt x="1117628" y="4010565"/>
                      <a:pt x="1102865" y="3903409"/>
                    </a:cubicBezTo>
                    <a:cubicBezTo>
                      <a:pt x="1096483" y="3857308"/>
                      <a:pt x="1096959" y="3809683"/>
                      <a:pt x="1095054" y="3762724"/>
                    </a:cubicBezTo>
                    <a:cubicBezTo>
                      <a:pt x="1094006" y="3737674"/>
                      <a:pt x="1094102" y="3712527"/>
                      <a:pt x="1094006" y="3687477"/>
                    </a:cubicBezTo>
                    <a:cubicBezTo>
                      <a:pt x="1093911" y="3657473"/>
                      <a:pt x="1104008" y="3639185"/>
                      <a:pt x="1127439" y="3630613"/>
                    </a:cubicBezTo>
                    <a:cubicBezTo>
                      <a:pt x="1160205" y="3618516"/>
                      <a:pt x="1193828" y="3609943"/>
                      <a:pt x="1226023" y="3596037"/>
                    </a:cubicBezTo>
                    <a:cubicBezTo>
                      <a:pt x="1245454" y="3587750"/>
                      <a:pt x="1265266" y="3575749"/>
                      <a:pt x="1280792" y="3559270"/>
                    </a:cubicBezTo>
                    <a:cubicBezTo>
                      <a:pt x="1303842" y="3534982"/>
                      <a:pt x="1323845" y="3506026"/>
                      <a:pt x="1343847" y="3477546"/>
                    </a:cubicBezTo>
                    <a:cubicBezTo>
                      <a:pt x="1355849" y="3460496"/>
                      <a:pt x="1358611" y="3442494"/>
                      <a:pt x="1356325" y="3423539"/>
                    </a:cubicBezTo>
                    <a:cubicBezTo>
                      <a:pt x="1309557" y="3437255"/>
                      <a:pt x="1262885" y="3450876"/>
                      <a:pt x="1216307" y="3464877"/>
                    </a:cubicBezTo>
                    <a:cubicBezTo>
                      <a:pt x="1212783" y="3465925"/>
                      <a:pt x="1208592" y="3468783"/>
                      <a:pt x="1206878" y="3472498"/>
                    </a:cubicBezTo>
                    <a:cubicBezTo>
                      <a:pt x="1195733" y="3496215"/>
                      <a:pt x="1185161" y="3520313"/>
                      <a:pt x="1174302" y="3544221"/>
                    </a:cubicBezTo>
                    <a:lnTo>
                      <a:pt x="1174683" y="3543840"/>
                    </a:lnTo>
                    <a:cubicBezTo>
                      <a:pt x="1165063" y="3544126"/>
                      <a:pt x="1169063" y="3536601"/>
                      <a:pt x="1170968" y="3532219"/>
                    </a:cubicBezTo>
                    <a:close/>
                    <a:moveTo>
                      <a:pt x="1445193" y="2754027"/>
                    </a:moveTo>
                    <a:cubicBezTo>
                      <a:pt x="1461576" y="2773363"/>
                      <a:pt x="1471387" y="2797080"/>
                      <a:pt x="1474530" y="2825274"/>
                    </a:cubicBezTo>
                    <a:cubicBezTo>
                      <a:pt x="1477769" y="2854134"/>
                      <a:pt x="1462910" y="2885758"/>
                      <a:pt x="1439954" y="2891282"/>
                    </a:cubicBezTo>
                    <a:cubicBezTo>
                      <a:pt x="1406141" y="2899474"/>
                      <a:pt x="1372613" y="2902045"/>
                      <a:pt x="1339751" y="2882043"/>
                    </a:cubicBezTo>
                    <a:cubicBezTo>
                      <a:pt x="1319654" y="2869851"/>
                      <a:pt x="1297746" y="2862326"/>
                      <a:pt x="1276696" y="2852706"/>
                    </a:cubicBezTo>
                    <a:cubicBezTo>
                      <a:pt x="1276029" y="2853944"/>
                      <a:pt x="1275458" y="2855182"/>
                      <a:pt x="1274791" y="2856516"/>
                    </a:cubicBezTo>
                    <a:cubicBezTo>
                      <a:pt x="1284983" y="2868993"/>
                      <a:pt x="1296698" y="2880138"/>
                      <a:pt x="1305176" y="2894235"/>
                    </a:cubicBezTo>
                    <a:cubicBezTo>
                      <a:pt x="1321654" y="2921476"/>
                      <a:pt x="1336418" y="2950432"/>
                      <a:pt x="1351943" y="2978626"/>
                    </a:cubicBezTo>
                    <a:cubicBezTo>
                      <a:pt x="1372041" y="3015012"/>
                      <a:pt x="1347562" y="3077019"/>
                      <a:pt x="1310414" y="3076639"/>
                    </a:cubicBezTo>
                    <a:cubicBezTo>
                      <a:pt x="1283649" y="3076353"/>
                      <a:pt x="1257646" y="3075781"/>
                      <a:pt x="1232500" y="3063208"/>
                    </a:cubicBezTo>
                    <a:cubicBezTo>
                      <a:pt x="1226309" y="3060065"/>
                      <a:pt x="1219641" y="3058446"/>
                      <a:pt x="1212688" y="3055969"/>
                    </a:cubicBezTo>
                    <a:cubicBezTo>
                      <a:pt x="1212688" y="3146361"/>
                      <a:pt x="1212688" y="3234944"/>
                      <a:pt x="1212688" y="3326765"/>
                    </a:cubicBezTo>
                    <a:cubicBezTo>
                      <a:pt x="1216498" y="3322669"/>
                      <a:pt x="1218498" y="3321050"/>
                      <a:pt x="1219832" y="3318859"/>
                    </a:cubicBezTo>
                    <a:cubicBezTo>
                      <a:pt x="1270790" y="3238087"/>
                      <a:pt x="1339656" y="3195415"/>
                      <a:pt x="1417761" y="3172555"/>
                    </a:cubicBezTo>
                    <a:cubicBezTo>
                      <a:pt x="1431668" y="3168459"/>
                      <a:pt x="1441383" y="3174556"/>
                      <a:pt x="1443479" y="3192177"/>
                    </a:cubicBezTo>
                    <a:cubicBezTo>
                      <a:pt x="1445765" y="3211417"/>
                      <a:pt x="1447479" y="3232277"/>
                      <a:pt x="1443860" y="3250756"/>
                    </a:cubicBezTo>
                    <a:cubicBezTo>
                      <a:pt x="1433192" y="3305524"/>
                      <a:pt x="1411570" y="3353054"/>
                      <a:pt x="1375851" y="3389059"/>
                    </a:cubicBezTo>
                    <a:cubicBezTo>
                      <a:pt x="1371279" y="3393726"/>
                      <a:pt x="1367088" y="3398965"/>
                      <a:pt x="1361849" y="3405060"/>
                    </a:cubicBezTo>
                    <a:cubicBezTo>
                      <a:pt x="1376899" y="3414300"/>
                      <a:pt x="1376423" y="3428778"/>
                      <a:pt x="1370803" y="3443542"/>
                    </a:cubicBezTo>
                    <a:cubicBezTo>
                      <a:pt x="1362897" y="3464116"/>
                      <a:pt x="1355753" y="3485642"/>
                      <a:pt x="1345085" y="3503835"/>
                    </a:cubicBezTo>
                    <a:cubicBezTo>
                      <a:pt x="1325940" y="3536696"/>
                      <a:pt x="1304699" y="3568033"/>
                      <a:pt x="1276410" y="3589274"/>
                    </a:cubicBezTo>
                    <a:cubicBezTo>
                      <a:pt x="1261932" y="3600133"/>
                      <a:pt x="1246025" y="3608705"/>
                      <a:pt x="1230214" y="3616134"/>
                    </a:cubicBezTo>
                    <a:cubicBezTo>
                      <a:pt x="1221356" y="3620230"/>
                      <a:pt x="1218689" y="3625278"/>
                      <a:pt x="1218974" y="3636899"/>
                    </a:cubicBezTo>
                    <a:cubicBezTo>
                      <a:pt x="1222880" y="3775583"/>
                      <a:pt x="1226118" y="3914267"/>
                      <a:pt x="1230119" y="4052951"/>
                    </a:cubicBezTo>
                    <a:cubicBezTo>
                      <a:pt x="1232500" y="4134866"/>
                      <a:pt x="1235738" y="4216686"/>
                      <a:pt x="1238691" y="4298506"/>
                    </a:cubicBezTo>
                    <a:cubicBezTo>
                      <a:pt x="1238882" y="4302697"/>
                      <a:pt x="1239453" y="4306888"/>
                      <a:pt x="1242120" y="4312031"/>
                    </a:cubicBezTo>
                    <a:cubicBezTo>
                      <a:pt x="1243644" y="4307078"/>
                      <a:pt x="1245644" y="4302220"/>
                      <a:pt x="1246787" y="4297077"/>
                    </a:cubicBezTo>
                    <a:cubicBezTo>
                      <a:pt x="1263266" y="4221163"/>
                      <a:pt x="1279934" y="4145248"/>
                      <a:pt x="1296127" y="4069143"/>
                    </a:cubicBezTo>
                    <a:cubicBezTo>
                      <a:pt x="1336132" y="3881310"/>
                      <a:pt x="1375184" y="3693001"/>
                      <a:pt x="1427000" y="3509645"/>
                    </a:cubicBezTo>
                    <a:cubicBezTo>
                      <a:pt x="1478626" y="3326860"/>
                      <a:pt x="1532633" y="3145218"/>
                      <a:pt x="1585877" y="2963196"/>
                    </a:cubicBezTo>
                    <a:cubicBezTo>
                      <a:pt x="1598831" y="2919000"/>
                      <a:pt x="1598641" y="2875280"/>
                      <a:pt x="1585496" y="2831560"/>
                    </a:cubicBezTo>
                    <a:cubicBezTo>
                      <a:pt x="1569875" y="2779554"/>
                      <a:pt x="1543301" y="2736310"/>
                      <a:pt x="1514535" y="2694972"/>
                    </a:cubicBezTo>
                    <a:cubicBezTo>
                      <a:pt x="1512440" y="2692019"/>
                      <a:pt x="1507677" y="2689733"/>
                      <a:pt x="1504724" y="2690400"/>
                    </a:cubicBezTo>
                    <a:cubicBezTo>
                      <a:pt x="1468339" y="2699449"/>
                      <a:pt x="1432430" y="2692019"/>
                      <a:pt x="1396425" y="2686494"/>
                    </a:cubicBezTo>
                    <a:cubicBezTo>
                      <a:pt x="1393187" y="2686018"/>
                      <a:pt x="1389758" y="2686399"/>
                      <a:pt x="1386900" y="2686399"/>
                    </a:cubicBezTo>
                    <a:cubicBezTo>
                      <a:pt x="1406522" y="2709164"/>
                      <a:pt x="1425953" y="2731357"/>
                      <a:pt x="1445193" y="2754027"/>
                    </a:cubicBezTo>
                    <a:close/>
                    <a:moveTo>
                      <a:pt x="1073623" y="4817428"/>
                    </a:moveTo>
                    <a:cubicBezTo>
                      <a:pt x="1046286" y="4751896"/>
                      <a:pt x="1005710" y="4698365"/>
                      <a:pt x="972277" y="4638358"/>
                    </a:cubicBezTo>
                    <a:cubicBezTo>
                      <a:pt x="935606" y="4572635"/>
                      <a:pt x="900173" y="4505674"/>
                      <a:pt x="866359" y="4437571"/>
                    </a:cubicBezTo>
                    <a:cubicBezTo>
                      <a:pt x="834545" y="4373563"/>
                      <a:pt x="806923" y="4306221"/>
                      <a:pt x="775014" y="4242308"/>
                    </a:cubicBezTo>
                    <a:cubicBezTo>
                      <a:pt x="730532" y="4153344"/>
                      <a:pt x="678431" y="4071715"/>
                      <a:pt x="611375" y="4007707"/>
                    </a:cubicBezTo>
                    <a:cubicBezTo>
                      <a:pt x="577561" y="3975417"/>
                      <a:pt x="540604" y="3947890"/>
                      <a:pt x="504314" y="3919982"/>
                    </a:cubicBezTo>
                    <a:cubicBezTo>
                      <a:pt x="458879" y="3884930"/>
                      <a:pt x="412588" y="3851688"/>
                      <a:pt x="366582" y="3817684"/>
                    </a:cubicBezTo>
                    <a:cubicBezTo>
                      <a:pt x="364582" y="3816159"/>
                      <a:pt x="362201" y="3815398"/>
                      <a:pt x="357438" y="3812921"/>
                    </a:cubicBezTo>
                    <a:cubicBezTo>
                      <a:pt x="377345" y="3842067"/>
                      <a:pt x="396395" y="3867690"/>
                      <a:pt x="413350" y="3895217"/>
                    </a:cubicBezTo>
                    <a:cubicBezTo>
                      <a:pt x="445925" y="3948176"/>
                      <a:pt x="476120" y="4003516"/>
                      <a:pt x="509648" y="4055523"/>
                    </a:cubicBezTo>
                    <a:cubicBezTo>
                      <a:pt x="546890" y="4113340"/>
                      <a:pt x="586705" y="4168489"/>
                      <a:pt x="625567" y="4224782"/>
                    </a:cubicBezTo>
                    <a:cubicBezTo>
                      <a:pt x="626329" y="4225830"/>
                      <a:pt x="627567" y="4226211"/>
                      <a:pt x="630710" y="4228307"/>
                    </a:cubicBezTo>
                    <a:cubicBezTo>
                      <a:pt x="626805" y="4151725"/>
                      <a:pt x="622995" y="4077335"/>
                      <a:pt x="593658" y="4009041"/>
                    </a:cubicBezTo>
                    <a:cubicBezTo>
                      <a:pt x="610327" y="4038473"/>
                      <a:pt x="623090" y="4069715"/>
                      <a:pt x="626996" y="4105243"/>
                    </a:cubicBezTo>
                    <a:cubicBezTo>
                      <a:pt x="631472" y="4146106"/>
                      <a:pt x="634425" y="4187158"/>
                      <a:pt x="638902" y="4228021"/>
                    </a:cubicBezTo>
                    <a:cubicBezTo>
                      <a:pt x="639854" y="4236784"/>
                      <a:pt x="642902" y="4246880"/>
                      <a:pt x="647665" y="4252881"/>
                    </a:cubicBezTo>
                    <a:cubicBezTo>
                      <a:pt x="678431" y="4291457"/>
                      <a:pt x="709577" y="4329652"/>
                      <a:pt x="741391" y="4366991"/>
                    </a:cubicBezTo>
                    <a:cubicBezTo>
                      <a:pt x="784730" y="4417949"/>
                      <a:pt x="821306" y="4475385"/>
                      <a:pt x="850071" y="4540631"/>
                    </a:cubicBezTo>
                    <a:cubicBezTo>
                      <a:pt x="853500" y="4548537"/>
                      <a:pt x="857882" y="4555681"/>
                      <a:pt x="864930" y="4562253"/>
                    </a:cubicBezTo>
                    <a:cubicBezTo>
                      <a:pt x="862930" y="4545965"/>
                      <a:pt x="861406" y="4529487"/>
                      <a:pt x="858834" y="4513390"/>
                    </a:cubicBezTo>
                    <a:cubicBezTo>
                      <a:pt x="856072" y="4496054"/>
                      <a:pt x="852643" y="4478909"/>
                      <a:pt x="848738" y="4461955"/>
                    </a:cubicBezTo>
                    <a:cubicBezTo>
                      <a:pt x="845023" y="4445572"/>
                      <a:pt x="840356" y="4429570"/>
                      <a:pt x="838451" y="4411663"/>
                    </a:cubicBezTo>
                    <a:cubicBezTo>
                      <a:pt x="840546" y="4416711"/>
                      <a:pt x="842832" y="4421569"/>
                      <a:pt x="844737" y="4426808"/>
                    </a:cubicBezTo>
                    <a:cubicBezTo>
                      <a:pt x="861596" y="4473766"/>
                      <a:pt x="868454" y="4523772"/>
                      <a:pt x="873407" y="4574540"/>
                    </a:cubicBezTo>
                    <a:cubicBezTo>
                      <a:pt x="874265" y="4583494"/>
                      <a:pt x="877503" y="4592924"/>
                      <a:pt x="881694" y="4600353"/>
                    </a:cubicBezTo>
                    <a:cubicBezTo>
                      <a:pt x="899696" y="4632928"/>
                      <a:pt x="918365" y="4664742"/>
                      <a:pt x="936749" y="4696936"/>
                    </a:cubicBezTo>
                    <a:cubicBezTo>
                      <a:pt x="937415" y="4697984"/>
                      <a:pt x="937130" y="4699889"/>
                      <a:pt x="937415" y="4702270"/>
                    </a:cubicBezTo>
                    <a:cubicBezTo>
                      <a:pt x="898172" y="4683411"/>
                      <a:pt x="859406" y="4665218"/>
                      <a:pt x="820925" y="4645978"/>
                    </a:cubicBezTo>
                    <a:cubicBezTo>
                      <a:pt x="811685" y="4641310"/>
                      <a:pt x="803589" y="4633119"/>
                      <a:pt x="792445" y="4624642"/>
                    </a:cubicBezTo>
                    <a:cubicBezTo>
                      <a:pt x="834641" y="4644644"/>
                      <a:pt x="873788" y="4663313"/>
                      <a:pt x="913031" y="4681887"/>
                    </a:cubicBezTo>
                    <a:cubicBezTo>
                      <a:pt x="913889" y="4680268"/>
                      <a:pt x="914651" y="4678744"/>
                      <a:pt x="915508" y="4677124"/>
                    </a:cubicBezTo>
                    <a:cubicBezTo>
                      <a:pt x="905792" y="4660837"/>
                      <a:pt x="895696" y="4644835"/>
                      <a:pt x="886457" y="4628071"/>
                    </a:cubicBezTo>
                    <a:cubicBezTo>
                      <a:pt x="861692" y="4583208"/>
                      <a:pt x="837308" y="4537964"/>
                      <a:pt x="812733" y="4492816"/>
                    </a:cubicBezTo>
                    <a:cubicBezTo>
                      <a:pt x="811304" y="4490149"/>
                      <a:pt x="809876" y="4487482"/>
                      <a:pt x="808542" y="4484719"/>
                    </a:cubicBezTo>
                    <a:cubicBezTo>
                      <a:pt x="796350" y="4460716"/>
                      <a:pt x="781777" y="4447762"/>
                      <a:pt x="756345" y="4445572"/>
                    </a:cubicBezTo>
                    <a:cubicBezTo>
                      <a:pt x="682622" y="4438999"/>
                      <a:pt x="615185" y="4406043"/>
                      <a:pt x="554034" y="4353655"/>
                    </a:cubicBezTo>
                    <a:cubicBezTo>
                      <a:pt x="552034" y="4351941"/>
                      <a:pt x="550319" y="4349750"/>
                      <a:pt x="546509" y="4345750"/>
                    </a:cubicBezTo>
                    <a:cubicBezTo>
                      <a:pt x="585086" y="4367752"/>
                      <a:pt x="620519" y="4390422"/>
                      <a:pt x="657476" y="4408424"/>
                    </a:cubicBezTo>
                    <a:cubicBezTo>
                      <a:pt x="694528" y="4426426"/>
                      <a:pt x="733295" y="4437380"/>
                      <a:pt x="777014" y="4438333"/>
                    </a:cubicBezTo>
                    <a:cubicBezTo>
                      <a:pt x="771966" y="4431284"/>
                      <a:pt x="769013" y="4426617"/>
                      <a:pt x="765680" y="4422426"/>
                    </a:cubicBezTo>
                    <a:cubicBezTo>
                      <a:pt x="711863" y="4355941"/>
                      <a:pt x="657666" y="4289838"/>
                      <a:pt x="604136" y="4222972"/>
                    </a:cubicBezTo>
                    <a:cubicBezTo>
                      <a:pt x="585371" y="4199541"/>
                      <a:pt x="568512" y="4173918"/>
                      <a:pt x="550224" y="4149820"/>
                    </a:cubicBezTo>
                    <a:cubicBezTo>
                      <a:pt x="546128" y="4144391"/>
                      <a:pt x="540223" y="4139914"/>
                      <a:pt x="534508" y="4138009"/>
                    </a:cubicBezTo>
                    <a:cubicBezTo>
                      <a:pt x="498599" y="4126293"/>
                      <a:pt x="424208" y="4072668"/>
                      <a:pt x="406778" y="4043902"/>
                    </a:cubicBezTo>
                    <a:cubicBezTo>
                      <a:pt x="447640" y="4074477"/>
                      <a:pt x="486121" y="4110958"/>
                      <a:pt x="536127" y="4129056"/>
                    </a:cubicBezTo>
                    <a:cubicBezTo>
                      <a:pt x="522316" y="4106767"/>
                      <a:pt x="510505" y="4088098"/>
                      <a:pt x="498980" y="4069143"/>
                    </a:cubicBezTo>
                    <a:cubicBezTo>
                      <a:pt x="453450" y="3994277"/>
                      <a:pt x="409540" y="3917601"/>
                      <a:pt x="361534" y="3845306"/>
                    </a:cubicBezTo>
                    <a:cubicBezTo>
                      <a:pt x="342389" y="3816445"/>
                      <a:pt x="314290" y="3796919"/>
                      <a:pt x="290096" y="3773297"/>
                    </a:cubicBezTo>
                    <a:cubicBezTo>
                      <a:pt x="288668" y="3771868"/>
                      <a:pt x="286477" y="3771678"/>
                      <a:pt x="282191" y="3769773"/>
                    </a:cubicBezTo>
                    <a:cubicBezTo>
                      <a:pt x="285334" y="3776535"/>
                      <a:pt x="286763" y="3780917"/>
                      <a:pt x="289049" y="3784441"/>
                    </a:cubicBezTo>
                    <a:cubicBezTo>
                      <a:pt x="326768" y="3841496"/>
                      <a:pt x="350199" y="3908361"/>
                      <a:pt x="369059" y="3977227"/>
                    </a:cubicBezTo>
                    <a:cubicBezTo>
                      <a:pt x="393443" y="4066476"/>
                      <a:pt x="426685" y="4149820"/>
                      <a:pt x="465452" y="4230307"/>
                    </a:cubicBezTo>
                    <a:cubicBezTo>
                      <a:pt x="510410" y="4323557"/>
                      <a:pt x="558797" y="4413472"/>
                      <a:pt x="620614" y="4490816"/>
                    </a:cubicBezTo>
                    <a:cubicBezTo>
                      <a:pt x="655856" y="4534916"/>
                      <a:pt x="694909" y="4572921"/>
                      <a:pt x="739010" y="4602163"/>
                    </a:cubicBezTo>
                    <a:cubicBezTo>
                      <a:pt x="780634" y="4629785"/>
                      <a:pt x="815210" y="4668647"/>
                      <a:pt x="849976" y="4707604"/>
                    </a:cubicBezTo>
                    <a:cubicBezTo>
                      <a:pt x="856072" y="4714462"/>
                      <a:pt x="863978" y="4720273"/>
                      <a:pt x="871883" y="4722940"/>
                    </a:cubicBezTo>
                    <a:cubicBezTo>
                      <a:pt x="959990" y="4753420"/>
                      <a:pt x="1031237" y="4816380"/>
                      <a:pt x="1091530" y="4900676"/>
                    </a:cubicBezTo>
                    <a:cubicBezTo>
                      <a:pt x="1093149" y="4902962"/>
                      <a:pt x="1093816" y="4906486"/>
                      <a:pt x="1094864" y="4909439"/>
                    </a:cubicBezTo>
                    <a:cubicBezTo>
                      <a:pt x="1100579" y="4872006"/>
                      <a:pt x="1085434" y="4845526"/>
                      <a:pt x="1073623" y="4817428"/>
                    </a:cubicBezTo>
                    <a:close/>
                    <a:moveTo>
                      <a:pt x="1531204" y="4804188"/>
                    </a:moveTo>
                    <a:cubicBezTo>
                      <a:pt x="1545206" y="4802474"/>
                      <a:pt x="1564160" y="4781804"/>
                      <a:pt x="1567685" y="4764278"/>
                    </a:cubicBezTo>
                    <a:cubicBezTo>
                      <a:pt x="1576067" y="4722844"/>
                      <a:pt x="1592069" y="4686840"/>
                      <a:pt x="1615976" y="4656360"/>
                    </a:cubicBezTo>
                    <a:cubicBezTo>
                      <a:pt x="1619977" y="4651312"/>
                      <a:pt x="1624549" y="4647025"/>
                      <a:pt x="1630264" y="4643882"/>
                    </a:cubicBezTo>
                    <a:cubicBezTo>
                      <a:pt x="1606261" y="4679601"/>
                      <a:pt x="1584068" y="4716177"/>
                      <a:pt x="1574066" y="4762087"/>
                    </a:cubicBezTo>
                    <a:cubicBezTo>
                      <a:pt x="1575305" y="4762468"/>
                      <a:pt x="1576352" y="4763135"/>
                      <a:pt x="1576733" y="4762754"/>
                    </a:cubicBezTo>
                    <a:cubicBezTo>
                      <a:pt x="1631312" y="4707700"/>
                      <a:pt x="1695320" y="4676362"/>
                      <a:pt x="1760661" y="4648835"/>
                    </a:cubicBezTo>
                    <a:cubicBezTo>
                      <a:pt x="1794094" y="4634738"/>
                      <a:pt x="1822955" y="4616260"/>
                      <a:pt x="1849434" y="4584541"/>
                    </a:cubicBezTo>
                    <a:cubicBezTo>
                      <a:pt x="1881438" y="4546156"/>
                      <a:pt x="1921253" y="4517962"/>
                      <a:pt x="1957829" y="4485672"/>
                    </a:cubicBezTo>
                    <a:cubicBezTo>
                      <a:pt x="1961543" y="4482338"/>
                      <a:pt x="1966306" y="4480814"/>
                      <a:pt x="1970687" y="4478814"/>
                    </a:cubicBezTo>
                    <a:cubicBezTo>
                      <a:pt x="1972592" y="4477957"/>
                      <a:pt x="1974593" y="4477861"/>
                      <a:pt x="1976021" y="4477576"/>
                    </a:cubicBezTo>
                    <a:cubicBezTo>
                      <a:pt x="1950971" y="4498150"/>
                      <a:pt x="1924967" y="4517485"/>
                      <a:pt x="1900774" y="4539869"/>
                    </a:cubicBezTo>
                    <a:cubicBezTo>
                      <a:pt x="1876580" y="4562253"/>
                      <a:pt x="1854197" y="4587685"/>
                      <a:pt x="1830956" y="4611688"/>
                    </a:cubicBezTo>
                    <a:cubicBezTo>
                      <a:pt x="1831813" y="4613497"/>
                      <a:pt x="1832765" y="4615307"/>
                      <a:pt x="1833623" y="4617117"/>
                    </a:cubicBezTo>
                    <a:cubicBezTo>
                      <a:pt x="1872199" y="4603496"/>
                      <a:pt x="1910966" y="4590447"/>
                      <a:pt x="1949447" y="4576159"/>
                    </a:cubicBezTo>
                    <a:cubicBezTo>
                      <a:pt x="1988309" y="4561682"/>
                      <a:pt x="2026790" y="4545775"/>
                      <a:pt x="2065556" y="4530725"/>
                    </a:cubicBezTo>
                    <a:cubicBezTo>
                      <a:pt x="2103656" y="4515866"/>
                      <a:pt x="2137946" y="4488625"/>
                      <a:pt x="2176046" y="4473861"/>
                    </a:cubicBezTo>
                    <a:cubicBezTo>
                      <a:pt x="2176713" y="4475575"/>
                      <a:pt x="2177285" y="4477385"/>
                      <a:pt x="2177951" y="4479100"/>
                    </a:cubicBezTo>
                    <a:cubicBezTo>
                      <a:pt x="2176142" y="4480814"/>
                      <a:pt x="2174427" y="4483005"/>
                      <a:pt x="2172427" y="4484243"/>
                    </a:cubicBezTo>
                    <a:cubicBezTo>
                      <a:pt x="2095084" y="4534440"/>
                      <a:pt x="2012883" y="4568254"/>
                      <a:pt x="1929635" y="4598829"/>
                    </a:cubicBezTo>
                    <a:cubicBezTo>
                      <a:pt x="1880486" y="4616831"/>
                      <a:pt x="1831622" y="4635786"/>
                      <a:pt x="1782569" y="4654455"/>
                    </a:cubicBezTo>
                    <a:cubicBezTo>
                      <a:pt x="1779044" y="4655788"/>
                      <a:pt x="1775711" y="4658074"/>
                      <a:pt x="1772282" y="4659884"/>
                    </a:cubicBezTo>
                    <a:cubicBezTo>
                      <a:pt x="1772282" y="4661408"/>
                      <a:pt x="1772186" y="4662932"/>
                      <a:pt x="1772186" y="4664551"/>
                    </a:cubicBezTo>
                    <a:cubicBezTo>
                      <a:pt x="1797999" y="4667980"/>
                      <a:pt x="1823812" y="4672838"/>
                      <a:pt x="1849720" y="4674458"/>
                    </a:cubicBezTo>
                    <a:cubicBezTo>
                      <a:pt x="1876104" y="4676077"/>
                      <a:pt x="1902679" y="4676362"/>
                      <a:pt x="1928968" y="4673981"/>
                    </a:cubicBezTo>
                    <a:cubicBezTo>
                      <a:pt x="1955257" y="4671600"/>
                      <a:pt x="1981260" y="4665123"/>
                      <a:pt x="2008025" y="4662932"/>
                    </a:cubicBezTo>
                    <a:cubicBezTo>
                      <a:pt x="2002787" y="4665218"/>
                      <a:pt x="1997643" y="4668076"/>
                      <a:pt x="1992309" y="4669790"/>
                    </a:cubicBezTo>
                    <a:cubicBezTo>
                      <a:pt x="1919157" y="4692841"/>
                      <a:pt x="1845910" y="4687983"/>
                      <a:pt x="1772472" y="4671124"/>
                    </a:cubicBezTo>
                    <a:cubicBezTo>
                      <a:pt x="1762566" y="4668838"/>
                      <a:pt x="1751136" y="4669314"/>
                      <a:pt x="1741802" y="4673410"/>
                    </a:cubicBezTo>
                    <a:cubicBezTo>
                      <a:pt x="1692176" y="4695127"/>
                      <a:pt x="1643599" y="4720368"/>
                      <a:pt x="1600451" y="4759135"/>
                    </a:cubicBezTo>
                    <a:cubicBezTo>
                      <a:pt x="1589783" y="4768660"/>
                      <a:pt x="1579972" y="4779804"/>
                      <a:pt x="1567494" y="4792567"/>
                    </a:cubicBezTo>
                    <a:cubicBezTo>
                      <a:pt x="1571876" y="4793234"/>
                      <a:pt x="1573304" y="4793806"/>
                      <a:pt x="1574638" y="4793520"/>
                    </a:cubicBezTo>
                    <a:cubicBezTo>
                      <a:pt x="1655600" y="4772374"/>
                      <a:pt x="1735134" y="4781614"/>
                      <a:pt x="1813715" y="4811332"/>
                    </a:cubicBezTo>
                    <a:cubicBezTo>
                      <a:pt x="1820859" y="4813999"/>
                      <a:pt x="1830098" y="4814284"/>
                      <a:pt x="1836956" y="4810951"/>
                    </a:cubicBezTo>
                    <a:cubicBezTo>
                      <a:pt x="1912966" y="4774470"/>
                      <a:pt x="1982879" y="4724654"/>
                      <a:pt x="2047459" y="4662266"/>
                    </a:cubicBezTo>
                    <a:cubicBezTo>
                      <a:pt x="2125278" y="4587113"/>
                      <a:pt x="2204336" y="4514152"/>
                      <a:pt x="2282917" y="4440142"/>
                    </a:cubicBezTo>
                    <a:cubicBezTo>
                      <a:pt x="2284822" y="4438333"/>
                      <a:pt x="2286632" y="4436333"/>
                      <a:pt x="2291870" y="4431094"/>
                    </a:cubicBezTo>
                    <a:cubicBezTo>
                      <a:pt x="2278154" y="4431094"/>
                      <a:pt x="2268153" y="4430046"/>
                      <a:pt x="2258342" y="4431284"/>
                    </a:cubicBezTo>
                    <a:cubicBezTo>
                      <a:pt x="2193763" y="4439095"/>
                      <a:pt x="2129183" y="4447191"/>
                      <a:pt x="2064699" y="4455668"/>
                    </a:cubicBezTo>
                    <a:cubicBezTo>
                      <a:pt x="2008216" y="4463193"/>
                      <a:pt x="1951637" y="4469575"/>
                      <a:pt x="1895535" y="4479766"/>
                    </a:cubicBezTo>
                    <a:cubicBezTo>
                      <a:pt x="1838195" y="4490149"/>
                      <a:pt x="1784283" y="4516342"/>
                      <a:pt x="1730943" y="4544346"/>
                    </a:cubicBezTo>
                    <a:cubicBezTo>
                      <a:pt x="1683318" y="4569301"/>
                      <a:pt x="1634931" y="4591971"/>
                      <a:pt x="1586639" y="4615212"/>
                    </a:cubicBezTo>
                    <a:cubicBezTo>
                      <a:pt x="1537776" y="4638739"/>
                      <a:pt x="1492628" y="4671409"/>
                      <a:pt x="1448813" y="4706747"/>
                    </a:cubicBezTo>
                    <a:cubicBezTo>
                      <a:pt x="1436621" y="4716558"/>
                      <a:pt x="1427191" y="4732465"/>
                      <a:pt x="1417571" y="4746657"/>
                    </a:cubicBezTo>
                    <a:cubicBezTo>
                      <a:pt x="1387567" y="4790567"/>
                      <a:pt x="1357563" y="4834573"/>
                      <a:pt x="1320797" y="4870101"/>
                    </a:cubicBezTo>
                    <a:cubicBezTo>
                      <a:pt x="1319844" y="4871053"/>
                      <a:pt x="1319368" y="4872673"/>
                      <a:pt x="1319463" y="4872387"/>
                    </a:cubicBezTo>
                    <a:cubicBezTo>
                      <a:pt x="1386519" y="4834573"/>
                      <a:pt x="1457576" y="4813046"/>
                      <a:pt x="1531204" y="4804188"/>
                    </a:cubicBezTo>
                    <a:close/>
                    <a:moveTo>
                      <a:pt x="1762757" y="3984371"/>
                    </a:moveTo>
                    <a:cubicBezTo>
                      <a:pt x="1764757" y="3982085"/>
                      <a:pt x="1767805" y="3981228"/>
                      <a:pt x="1771520" y="3981609"/>
                    </a:cubicBezTo>
                    <a:cubicBezTo>
                      <a:pt x="1714560" y="4056475"/>
                      <a:pt x="1657505" y="4131342"/>
                      <a:pt x="1600546" y="4206208"/>
                    </a:cubicBezTo>
                    <a:cubicBezTo>
                      <a:pt x="1652362" y="4196588"/>
                      <a:pt x="1697320" y="4171442"/>
                      <a:pt x="1738468" y="4134580"/>
                    </a:cubicBezTo>
                    <a:cubicBezTo>
                      <a:pt x="1719608" y="4159822"/>
                      <a:pt x="1697415" y="4178967"/>
                      <a:pt x="1671888" y="4190873"/>
                    </a:cubicBezTo>
                    <a:cubicBezTo>
                      <a:pt x="1649981" y="4201065"/>
                      <a:pt x="1626930" y="4207542"/>
                      <a:pt x="1604737" y="4217162"/>
                    </a:cubicBezTo>
                    <a:cubicBezTo>
                      <a:pt x="1597307" y="4220401"/>
                      <a:pt x="1589021" y="4226306"/>
                      <a:pt x="1584544" y="4234117"/>
                    </a:cubicBezTo>
                    <a:cubicBezTo>
                      <a:pt x="1549397" y="4295362"/>
                      <a:pt x="1514630" y="4356989"/>
                      <a:pt x="1480626" y="4419187"/>
                    </a:cubicBezTo>
                    <a:cubicBezTo>
                      <a:pt x="1445669" y="4483195"/>
                      <a:pt x="1411570" y="4547966"/>
                      <a:pt x="1376327" y="4613974"/>
                    </a:cubicBezTo>
                    <a:cubicBezTo>
                      <a:pt x="1412522" y="4600448"/>
                      <a:pt x="1448241" y="4586637"/>
                      <a:pt x="1478626" y="4559300"/>
                    </a:cubicBezTo>
                    <a:cubicBezTo>
                      <a:pt x="1509011" y="4532059"/>
                      <a:pt x="1537205" y="4501198"/>
                      <a:pt x="1566446" y="4471861"/>
                    </a:cubicBezTo>
                    <a:cubicBezTo>
                      <a:pt x="1567208" y="4473004"/>
                      <a:pt x="1567970" y="4474051"/>
                      <a:pt x="1568732" y="4475194"/>
                    </a:cubicBezTo>
                    <a:cubicBezTo>
                      <a:pt x="1546825" y="4499197"/>
                      <a:pt x="1525203" y="4523677"/>
                      <a:pt x="1503010" y="4547203"/>
                    </a:cubicBezTo>
                    <a:cubicBezTo>
                      <a:pt x="1470720" y="4581398"/>
                      <a:pt x="1432811" y="4601782"/>
                      <a:pt x="1392234" y="4614641"/>
                    </a:cubicBezTo>
                    <a:cubicBezTo>
                      <a:pt x="1375661" y="4619879"/>
                      <a:pt x="1364040" y="4630452"/>
                      <a:pt x="1354229" y="4648740"/>
                    </a:cubicBezTo>
                    <a:cubicBezTo>
                      <a:pt x="1329941" y="4693984"/>
                      <a:pt x="1302032" y="4736370"/>
                      <a:pt x="1278696" y="4782280"/>
                    </a:cubicBezTo>
                    <a:cubicBezTo>
                      <a:pt x="1262504" y="4813999"/>
                      <a:pt x="1251455" y="4849717"/>
                      <a:pt x="1238120" y="4883626"/>
                    </a:cubicBezTo>
                    <a:cubicBezTo>
                      <a:pt x="1239167" y="4884864"/>
                      <a:pt x="1240215" y="4886103"/>
                      <a:pt x="1241358" y="4887341"/>
                    </a:cubicBezTo>
                    <a:cubicBezTo>
                      <a:pt x="1245263" y="4885246"/>
                      <a:pt x="1249073" y="4882579"/>
                      <a:pt x="1253169" y="4881150"/>
                    </a:cubicBezTo>
                    <a:cubicBezTo>
                      <a:pt x="1265456" y="4876959"/>
                      <a:pt x="1277839" y="4873530"/>
                      <a:pt x="1290126" y="4869149"/>
                    </a:cubicBezTo>
                    <a:cubicBezTo>
                      <a:pt x="1296603" y="4866862"/>
                      <a:pt x="1304509" y="4865243"/>
                      <a:pt x="1308795" y="4859719"/>
                    </a:cubicBezTo>
                    <a:cubicBezTo>
                      <a:pt x="1346419" y="4810855"/>
                      <a:pt x="1383566" y="4761421"/>
                      <a:pt x="1420428" y="4711700"/>
                    </a:cubicBezTo>
                    <a:cubicBezTo>
                      <a:pt x="1471006" y="4643406"/>
                      <a:pt x="1521774" y="4575397"/>
                      <a:pt x="1571399" y="4506151"/>
                    </a:cubicBezTo>
                    <a:cubicBezTo>
                      <a:pt x="1630931" y="4423188"/>
                      <a:pt x="1686176" y="4335939"/>
                      <a:pt x="1730372" y="4238689"/>
                    </a:cubicBezTo>
                    <a:cubicBezTo>
                      <a:pt x="1759899" y="4173538"/>
                      <a:pt x="1787712" y="4107148"/>
                      <a:pt x="1816478" y="4041426"/>
                    </a:cubicBezTo>
                    <a:cubicBezTo>
                      <a:pt x="1838576" y="3990753"/>
                      <a:pt x="1861245" y="3940461"/>
                      <a:pt x="1883057" y="3889502"/>
                    </a:cubicBezTo>
                    <a:cubicBezTo>
                      <a:pt x="1889820" y="3873595"/>
                      <a:pt x="1894392" y="3856165"/>
                      <a:pt x="1900107" y="3838829"/>
                    </a:cubicBezTo>
                    <a:cubicBezTo>
                      <a:pt x="1898964" y="3838448"/>
                      <a:pt x="1897631" y="3837496"/>
                      <a:pt x="1896869" y="3837876"/>
                    </a:cubicBezTo>
                    <a:cubicBezTo>
                      <a:pt x="1867532" y="3853498"/>
                      <a:pt x="1838766" y="3871405"/>
                      <a:pt x="1808667" y="3884740"/>
                    </a:cubicBezTo>
                    <a:cubicBezTo>
                      <a:pt x="1711417" y="3927983"/>
                      <a:pt x="1629692" y="4001611"/>
                      <a:pt x="1553111" y="4085812"/>
                    </a:cubicBezTo>
                    <a:cubicBezTo>
                      <a:pt x="1548730" y="4090575"/>
                      <a:pt x="1545396" y="4097147"/>
                      <a:pt x="1542253" y="4103529"/>
                    </a:cubicBezTo>
                    <a:cubicBezTo>
                      <a:pt x="1507106" y="4174871"/>
                      <a:pt x="1494056" y="4253738"/>
                      <a:pt x="1492056" y="4336320"/>
                    </a:cubicBezTo>
                    <a:cubicBezTo>
                      <a:pt x="1491866" y="4343749"/>
                      <a:pt x="1492056" y="4351274"/>
                      <a:pt x="1492056" y="4362514"/>
                    </a:cubicBezTo>
                    <a:cubicBezTo>
                      <a:pt x="1568637" y="4218686"/>
                      <a:pt x="1662744" y="4098100"/>
                      <a:pt x="1762757" y="3984371"/>
                    </a:cubicBezTo>
                    <a:close/>
                    <a:moveTo>
                      <a:pt x="1999643" y="4907820"/>
                    </a:moveTo>
                    <a:cubicBezTo>
                      <a:pt x="1949732" y="4907249"/>
                      <a:pt x="1904108" y="4890198"/>
                      <a:pt x="1861150" y="4858099"/>
                    </a:cubicBezTo>
                    <a:cubicBezTo>
                      <a:pt x="1822764" y="4829429"/>
                      <a:pt x="1778949" y="4819809"/>
                      <a:pt x="1735610" y="4810951"/>
                    </a:cubicBezTo>
                    <a:cubicBezTo>
                      <a:pt x="1676460" y="4798759"/>
                      <a:pt x="1617596" y="4801711"/>
                      <a:pt x="1559017" y="4819904"/>
                    </a:cubicBezTo>
                    <a:cubicBezTo>
                      <a:pt x="1535585" y="4827238"/>
                      <a:pt x="1510630" y="4826667"/>
                      <a:pt x="1486913" y="4832953"/>
                    </a:cubicBezTo>
                    <a:cubicBezTo>
                      <a:pt x="1442717" y="4844669"/>
                      <a:pt x="1398806" y="4858480"/>
                      <a:pt x="1354896" y="4872006"/>
                    </a:cubicBezTo>
                    <a:cubicBezTo>
                      <a:pt x="1348038" y="4874101"/>
                      <a:pt x="1341656" y="4879150"/>
                      <a:pt x="1333560" y="4883626"/>
                    </a:cubicBezTo>
                    <a:cubicBezTo>
                      <a:pt x="1352801" y="4907725"/>
                      <a:pt x="1358230" y="4936586"/>
                      <a:pt x="1357944" y="4968208"/>
                    </a:cubicBezTo>
                    <a:cubicBezTo>
                      <a:pt x="1373279" y="4965827"/>
                      <a:pt x="1388043" y="4964779"/>
                      <a:pt x="1402426" y="4961160"/>
                    </a:cubicBezTo>
                    <a:cubicBezTo>
                      <a:pt x="1461957" y="4946111"/>
                      <a:pt x="1522155" y="4948206"/>
                      <a:pt x="1582353" y="4948587"/>
                    </a:cubicBezTo>
                    <a:cubicBezTo>
                      <a:pt x="1609690" y="4948777"/>
                      <a:pt x="1637027" y="4949444"/>
                      <a:pt x="1664268" y="4948206"/>
                    </a:cubicBezTo>
                    <a:cubicBezTo>
                      <a:pt x="1672555" y="4947825"/>
                      <a:pt x="1681889" y="4944015"/>
                      <a:pt x="1688652" y="4937919"/>
                    </a:cubicBezTo>
                    <a:cubicBezTo>
                      <a:pt x="1727419" y="4903248"/>
                      <a:pt x="1766757" y="4870387"/>
                      <a:pt x="1813715" y="4855528"/>
                    </a:cubicBezTo>
                    <a:cubicBezTo>
                      <a:pt x="1818287" y="4854099"/>
                      <a:pt x="1823145" y="4853718"/>
                      <a:pt x="1828574" y="4855242"/>
                    </a:cubicBezTo>
                    <a:cubicBezTo>
                      <a:pt x="1779521" y="4872863"/>
                      <a:pt x="1737039" y="4904963"/>
                      <a:pt x="1697510" y="4946587"/>
                    </a:cubicBezTo>
                    <a:cubicBezTo>
                      <a:pt x="1774472" y="4943253"/>
                      <a:pt x="1851434" y="4940015"/>
                      <a:pt x="1928396" y="4936680"/>
                    </a:cubicBezTo>
                    <a:cubicBezTo>
                      <a:pt x="1867151" y="4955350"/>
                      <a:pt x="1804476" y="4955636"/>
                      <a:pt x="1742278" y="4960208"/>
                    </a:cubicBezTo>
                    <a:cubicBezTo>
                      <a:pt x="1680270" y="4964779"/>
                      <a:pt x="1618072" y="4965827"/>
                      <a:pt x="1553492" y="4968590"/>
                    </a:cubicBezTo>
                    <a:cubicBezTo>
                      <a:pt x="1594164" y="5018881"/>
                      <a:pt x="1646075" y="5032883"/>
                      <a:pt x="1696463" y="5051076"/>
                    </a:cubicBezTo>
                    <a:cubicBezTo>
                      <a:pt x="1696177" y="5052600"/>
                      <a:pt x="1695891" y="5054124"/>
                      <a:pt x="1695605" y="5055553"/>
                    </a:cubicBezTo>
                    <a:cubicBezTo>
                      <a:pt x="1685985" y="5053648"/>
                      <a:pt x="1676079" y="5052886"/>
                      <a:pt x="1666745" y="5049552"/>
                    </a:cubicBezTo>
                    <a:cubicBezTo>
                      <a:pt x="1623025" y="5033836"/>
                      <a:pt x="1580258" y="5015833"/>
                      <a:pt x="1547587" y="4972495"/>
                    </a:cubicBezTo>
                    <a:cubicBezTo>
                      <a:pt x="1543586" y="4967256"/>
                      <a:pt x="1534157" y="4966113"/>
                      <a:pt x="1527489" y="4966780"/>
                    </a:cubicBezTo>
                    <a:cubicBezTo>
                      <a:pt x="1483769" y="4971352"/>
                      <a:pt x="1440145" y="4979353"/>
                      <a:pt x="1396330" y="4981257"/>
                    </a:cubicBezTo>
                    <a:cubicBezTo>
                      <a:pt x="1366326" y="4982591"/>
                      <a:pt x="1347943" y="4994783"/>
                      <a:pt x="1340894" y="5032883"/>
                    </a:cubicBezTo>
                    <a:cubicBezTo>
                      <a:pt x="1337656" y="5050314"/>
                      <a:pt x="1329845" y="5066316"/>
                      <a:pt x="1323559" y="5084604"/>
                    </a:cubicBezTo>
                    <a:cubicBezTo>
                      <a:pt x="1347371" y="5090414"/>
                      <a:pt x="1370422" y="5100225"/>
                      <a:pt x="1393758" y="5100892"/>
                    </a:cubicBezTo>
                    <a:cubicBezTo>
                      <a:pt x="1458528" y="5102987"/>
                      <a:pt x="1523584" y="5104416"/>
                      <a:pt x="1588259" y="5100225"/>
                    </a:cubicBezTo>
                    <a:cubicBezTo>
                      <a:pt x="1663030" y="5095367"/>
                      <a:pt x="1735229" y="5068126"/>
                      <a:pt x="1808477" y="5050219"/>
                    </a:cubicBezTo>
                    <a:cubicBezTo>
                      <a:pt x="1879628" y="5032788"/>
                      <a:pt x="1941827" y="4991640"/>
                      <a:pt x="2001834" y="4943634"/>
                    </a:cubicBezTo>
                    <a:cubicBezTo>
                      <a:pt x="2010026" y="4937062"/>
                      <a:pt x="2016693" y="4927537"/>
                      <a:pt x="2024123" y="4919345"/>
                    </a:cubicBezTo>
                    <a:cubicBezTo>
                      <a:pt x="2023361" y="4917059"/>
                      <a:pt x="2022599" y="4914773"/>
                      <a:pt x="2021837" y="4912487"/>
                    </a:cubicBezTo>
                    <a:cubicBezTo>
                      <a:pt x="2014407" y="4910963"/>
                      <a:pt x="2007073" y="4907915"/>
                      <a:pt x="1999643" y="4907820"/>
                    </a:cubicBezTo>
                    <a:close/>
                    <a:moveTo>
                      <a:pt x="1710655" y="1649984"/>
                    </a:moveTo>
                    <a:cubicBezTo>
                      <a:pt x="1642551" y="1615884"/>
                      <a:pt x="1575209" y="1578642"/>
                      <a:pt x="1505963" y="1548543"/>
                    </a:cubicBezTo>
                    <a:cubicBezTo>
                      <a:pt x="1459004" y="1528159"/>
                      <a:pt x="1409379" y="1517586"/>
                      <a:pt x="1360897" y="1503108"/>
                    </a:cubicBezTo>
                    <a:cubicBezTo>
                      <a:pt x="1341371" y="1497298"/>
                      <a:pt x="1321654" y="1492536"/>
                      <a:pt x="1301937" y="1487964"/>
                    </a:cubicBezTo>
                    <a:cubicBezTo>
                      <a:pt x="1297746" y="1487011"/>
                      <a:pt x="1292984" y="1488535"/>
                      <a:pt x="1288697" y="1489964"/>
                    </a:cubicBezTo>
                    <a:cubicBezTo>
                      <a:pt x="1288126" y="1490154"/>
                      <a:pt x="1287840" y="1499013"/>
                      <a:pt x="1289364" y="1500346"/>
                    </a:cubicBezTo>
                    <a:cubicBezTo>
                      <a:pt x="1296603" y="1506442"/>
                      <a:pt x="1305080" y="1510348"/>
                      <a:pt x="1312129" y="1516729"/>
                    </a:cubicBezTo>
                    <a:cubicBezTo>
                      <a:pt x="1358992" y="1559211"/>
                      <a:pt x="1412713" y="1584452"/>
                      <a:pt x="1465005" y="1613503"/>
                    </a:cubicBezTo>
                    <a:cubicBezTo>
                      <a:pt x="1474911" y="1619028"/>
                      <a:pt x="1484722" y="1624933"/>
                      <a:pt x="1493675" y="1633315"/>
                    </a:cubicBezTo>
                    <a:cubicBezTo>
                      <a:pt x="1422047" y="1602073"/>
                      <a:pt x="1350324" y="1571022"/>
                      <a:pt x="1290888" y="1507966"/>
                    </a:cubicBezTo>
                    <a:cubicBezTo>
                      <a:pt x="1289840" y="1509014"/>
                      <a:pt x="1288888" y="1509966"/>
                      <a:pt x="1287840" y="1511014"/>
                    </a:cubicBezTo>
                    <a:cubicBezTo>
                      <a:pt x="1290602" y="1517491"/>
                      <a:pt x="1292412" y="1525302"/>
                      <a:pt x="1296413" y="1530255"/>
                    </a:cubicBezTo>
                    <a:cubicBezTo>
                      <a:pt x="1316606" y="1554829"/>
                      <a:pt x="1337275" y="1579404"/>
                      <a:pt x="1364326" y="1591977"/>
                    </a:cubicBezTo>
                    <a:cubicBezTo>
                      <a:pt x="1453575" y="1633220"/>
                      <a:pt x="1542634" y="1675035"/>
                      <a:pt x="1632455" y="1714563"/>
                    </a:cubicBezTo>
                    <a:cubicBezTo>
                      <a:pt x="1684842" y="1737614"/>
                      <a:pt x="1739135" y="1752854"/>
                      <a:pt x="1794570" y="1760188"/>
                    </a:cubicBezTo>
                    <a:cubicBezTo>
                      <a:pt x="1802666" y="1761236"/>
                      <a:pt x="1811048" y="1760379"/>
                      <a:pt x="1819335" y="1757998"/>
                    </a:cubicBezTo>
                    <a:cubicBezTo>
                      <a:pt x="1779521" y="1740376"/>
                      <a:pt x="1739611" y="1722755"/>
                      <a:pt x="1699796" y="1705134"/>
                    </a:cubicBezTo>
                    <a:cubicBezTo>
                      <a:pt x="1700368" y="1702848"/>
                      <a:pt x="1700939" y="1700562"/>
                      <a:pt x="1701511" y="1698180"/>
                    </a:cubicBezTo>
                    <a:cubicBezTo>
                      <a:pt x="1748945" y="1715516"/>
                      <a:pt x="1794475" y="1741900"/>
                      <a:pt x="1843052" y="1749234"/>
                    </a:cubicBezTo>
                    <a:cubicBezTo>
                      <a:pt x="1846386" y="1734947"/>
                      <a:pt x="1846386" y="1718850"/>
                      <a:pt x="1852863" y="1710658"/>
                    </a:cubicBezTo>
                    <a:cubicBezTo>
                      <a:pt x="1863436" y="1697228"/>
                      <a:pt x="1870770" y="1682750"/>
                      <a:pt x="1877247" y="1666176"/>
                    </a:cubicBezTo>
                    <a:cubicBezTo>
                      <a:pt x="1880200" y="1658557"/>
                      <a:pt x="1888677" y="1654270"/>
                      <a:pt x="1893725" y="1649317"/>
                    </a:cubicBezTo>
                    <a:cubicBezTo>
                      <a:pt x="1878962" y="1622552"/>
                      <a:pt x="1861340" y="1596549"/>
                      <a:pt x="1849053" y="1567021"/>
                    </a:cubicBezTo>
                    <a:cubicBezTo>
                      <a:pt x="1819145" y="1494822"/>
                      <a:pt x="1770472" y="1445482"/>
                      <a:pt x="1722656" y="1394524"/>
                    </a:cubicBezTo>
                    <a:cubicBezTo>
                      <a:pt x="1668364" y="1336707"/>
                      <a:pt x="1614548" y="1277937"/>
                      <a:pt x="1559969" y="1220502"/>
                    </a:cubicBezTo>
                    <a:cubicBezTo>
                      <a:pt x="1533776" y="1192974"/>
                      <a:pt x="1503772" y="1173924"/>
                      <a:pt x="1469672" y="1167066"/>
                    </a:cubicBezTo>
                    <a:cubicBezTo>
                      <a:pt x="1464434" y="1166019"/>
                      <a:pt x="1459004" y="1166876"/>
                      <a:pt x="1450051" y="1166876"/>
                    </a:cubicBezTo>
                    <a:cubicBezTo>
                      <a:pt x="1470339" y="1232217"/>
                      <a:pt x="1495580" y="1289558"/>
                      <a:pt x="1530442" y="1342517"/>
                    </a:cubicBezTo>
                    <a:cubicBezTo>
                      <a:pt x="1516631" y="1336897"/>
                      <a:pt x="1504629" y="1318990"/>
                      <a:pt x="1483484" y="1271556"/>
                    </a:cubicBezTo>
                    <a:cubicBezTo>
                      <a:pt x="1471577" y="1244791"/>
                      <a:pt x="1460909" y="1217073"/>
                      <a:pt x="1449194" y="1188402"/>
                    </a:cubicBezTo>
                    <a:cubicBezTo>
                      <a:pt x="1440907" y="1199928"/>
                      <a:pt x="1443383" y="1211834"/>
                      <a:pt x="1446241" y="1222216"/>
                    </a:cubicBezTo>
                    <a:cubicBezTo>
                      <a:pt x="1450527" y="1237837"/>
                      <a:pt x="1455194" y="1253839"/>
                      <a:pt x="1462243" y="1267555"/>
                    </a:cubicBezTo>
                    <a:cubicBezTo>
                      <a:pt x="1514630" y="1369568"/>
                      <a:pt x="1576448" y="1461294"/>
                      <a:pt x="1653314" y="1535589"/>
                    </a:cubicBezTo>
                    <a:cubicBezTo>
                      <a:pt x="1683985" y="1565211"/>
                      <a:pt x="1717227" y="1590834"/>
                      <a:pt x="1749231" y="1618456"/>
                    </a:cubicBezTo>
                    <a:cubicBezTo>
                      <a:pt x="1773806" y="1639602"/>
                      <a:pt x="1798380" y="1660938"/>
                      <a:pt x="1822955" y="1682274"/>
                    </a:cubicBezTo>
                    <a:cubicBezTo>
                      <a:pt x="1824574" y="1683703"/>
                      <a:pt x="1826003" y="1685607"/>
                      <a:pt x="1826574" y="1690846"/>
                    </a:cubicBezTo>
                    <a:cubicBezTo>
                      <a:pt x="1822669" y="1689417"/>
                      <a:pt x="1818287" y="1688941"/>
                      <a:pt x="1814858" y="1686560"/>
                    </a:cubicBezTo>
                    <a:cubicBezTo>
                      <a:pt x="1801428" y="1677225"/>
                      <a:pt x="1787141" y="1669034"/>
                      <a:pt x="1775234" y="1657128"/>
                    </a:cubicBezTo>
                    <a:cubicBezTo>
                      <a:pt x="1731610" y="1613694"/>
                      <a:pt x="1680937" y="1587214"/>
                      <a:pt x="1631026" y="1557973"/>
                    </a:cubicBezTo>
                    <a:cubicBezTo>
                      <a:pt x="1555207" y="1513491"/>
                      <a:pt x="1475483" y="1487487"/>
                      <a:pt x="1393568" y="1470628"/>
                    </a:cubicBezTo>
                    <a:cubicBezTo>
                      <a:pt x="1374899" y="1466818"/>
                      <a:pt x="1355372" y="1469390"/>
                      <a:pt x="1336322" y="1469866"/>
                    </a:cubicBezTo>
                    <a:cubicBezTo>
                      <a:pt x="1322892" y="1470152"/>
                      <a:pt x="1309462" y="1471962"/>
                      <a:pt x="1295746" y="1476153"/>
                    </a:cubicBezTo>
                    <a:cubicBezTo>
                      <a:pt x="1452623" y="1499775"/>
                      <a:pt x="1598165" y="1564926"/>
                      <a:pt x="1736753" y="1655699"/>
                    </a:cubicBezTo>
                    <a:cubicBezTo>
                      <a:pt x="1736182" y="1657795"/>
                      <a:pt x="1735610" y="1659890"/>
                      <a:pt x="1735039" y="1661890"/>
                    </a:cubicBezTo>
                    <a:cubicBezTo>
                      <a:pt x="1726943" y="1657795"/>
                      <a:pt x="1718751" y="1654080"/>
                      <a:pt x="1710655" y="1649984"/>
                    </a:cubicBezTo>
                    <a:close/>
                    <a:moveTo>
                      <a:pt x="829878" y="5033645"/>
                    </a:moveTo>
                    <a:cubicBezTo>
                      <a:pt x="773585" y="5056124"/>
                      <a:pt x="714721" y="5057934"/>
                      <a:pt x="657380" y="5071650"/>
                    </a:cubicBezTo>
                    <a:cubicBezTo>
                      <a:pt x="596611" y="5086223"/>
                      <a:pt x="535746" y="5101177"/>
                      <a:pt x="480596" y="5139277"/>
                    </a:cubicBezTo>
                    <a:cubicBezTo>
                      <a:pt x="420398" y="5180902"/>
                      <a:pt x="379155" y="5240624"/>
                      <a:pt x="363439" y="5326349"/>
                    </a:cubicBezTo>
                    <a:cubicBezTo>
                      <a:pt x="356486" y="5364449"/>
                      <a:pt x="347913" y="5402072"/>
                      <a:pt x="339436" y="5439696"/>
                    </a:cubicBezTo>
                    <a:cubicBezTo>
                      <a:pt x="331721" y="5474081"/>
                      <a:pt x="334578" y="5507514"/>
                      <a:pt x="343341" y="5540661"/>
                    </a:cubicBezTo>
                    <a:cubicBezTo>
                      <a:pt x="346580" y="5552853"/>
                      <a:pt x="350390" y="5564759"/>
                      <a:pt x="354104" y="5576761"/>
                    </a:cubicBezTo>
                    <a:cubicBezTo>
                      <a:pt x="360962" y="5598954"/>
                      <a:pt x="369535" y="5602288"/>
                      <a:pt x="388394" y="5600573"/>
                    </a:cubicBezTo>
                    <a:cubicBezTo>
                      <a:pt x="435353" y="5596382"/>
                      <a:pt x="477167" y="5570950"/>
                      <a:pt x="520887" y="5553424"/>
                    </a:cubicBezTo>
                    <a:cubicBezTo>
                      <a:pt x="556701" y="5539042"/>
                      <a:pt x="584800" y="5508562"/>
                      <a:pt x="610041" y="5474748"/>
                    </a:cubicBezTo>
                    <a:cubicBezTo>
                      <a:pt x="643188" y="5430361"/>
                      <a:pt x="667477" y="5379212"/>
                      <a:pt x="681193" y="5320538"/>
                    </a:cubicBezTo>
                    <a:cubicBezTo>
                      <a:pt x="693861" y="5266722"/>
                      <a:pt x="711387" y="5215858"/>
                      <a:pt x="740724" y="5172520"/>
                    </a:cubicBezTo>
                    <a:cubicBezTo>
                      <a:pt x="762822" y="5139944"/>
                      <a:pt x="787778" y="5112036"/>
                      <a:pt x="819877" y="5095557"/>
                    </a:cubicBezTo>
                    <a:cubicBezTo>
                      <a:pt x="824068" y="5093367"/>
                      <a:pt x="829116" y="5090509"/>
                      <a:pt x="831212" y="5086032"/>
                    </a:cubicBezTo>
                    <a:cubicBezTo>
                      <a:pt x="842546" y="5061458"/>
                      <a:pt x="860739" y="5048123"/>
                      <a:pt x="880361" y="5036693"/>
                    </a:cubicBezTo>
                    <a:cubicBezTo>
                      <a:pt x="882170" y="5035645"/>
                      <a:pt x="883885" y="5034217"/>
                      <a:pt x="885599" y="5033073"/>
                    </a:cubicBezTo>
                    <a:cubicBezTo>
                      <a:pt x="885314" y="5030788"/>
                      <a:pt x="885028" y="5028597"/>
                      <a:pt x="884837" y="5026311"/>
                    </a:cubicBezTo>
                    <a:cubicBezTo>
                      <a:pt x="866454" y="5028216"/>
                      <a:pt x="847118" y="5026787"/>
                      <a:pt x="829878" y="5033645"/>
                    </a:cubicBezTo>
                    <a:close/>
                    <a:moveTo>
                      <a:pt x="1932968" y="1951450"/>
                    </a:moveTo>
                    <a:cubicBezTo>
                      <a:pt x="1945256" y="1979073"/>
                      <a:pt x="1945256" y="1979073"/>
                      <a:pt x="1969830" y="1973453"/>
                    </a:cubicBezTo>
                    <a:cubicBezTo>
                      <a:pt x="1969259" y="1990407"/>
                      <a:pt x="1961734" y="1994789"/>
                      <a:pt x="1938112" y="1989741"/>
                    </a:cubicBezTo>
                    <a:cubicBezTo>
                      <a:pt x="1950018" y="2006124"/>
                      <a:pt x="1962496" y="2004124"/>
                      <a:pt x="1975164" y="2000218"/>
                    </a:cubicBezTo>
                    <a:cubicBezTo>
                      <a:pt x="1981070" y="2023174"/>
                      <a:pt x="1983356" y="2026126"/>
                      <a:pt x="2002596" y="2025841"/>
                    </a:cubicBezTo>
                    <a:cubicBezTo>
                      <a:pt x="2011835" y="2025745"/>
                      <a:pt x="2016884" y="2030412"/>
                      <a:pt x="2020789" y="2039652"/>
                    </a:cubicBezTo>
                    <a:cubicBezTo>
                      <a:pt x="2027361" y="2055273"/>
                      <a:pt x="2038505" y="2059178"/>
                      <a:pt x="2051174" y="2055844"/>
                    </a:cubicBezTo>
                    <a:cubicBezTo>
                      <a:pt x="2054793" y="2054892"/>
                      <a:pt x="2060127" y="2049177"/>
                      <a:pt x="2060032" y="2045748"/>
                    </a:cubicBezTo>
                    <a:cubicBezTo>
                      <a:pt x="2059937" y="2040795"/>
                      <a:pt x="2056603" y="2034127"/>
                      <a:pt x="2053079" y="2031555"/>
                    </a:cubicBezTo>
                    <a:cubicBezTo>
                      <a:pt x="2046697" y="2026793"/>
                      <a:pt x="2040410" y="2023364"/>
                      <a:pt x="2041649" y="2008600"/>
                    </a:cubicBezTo>
                    <a:cubicBezTo>
                      <a:pt x="2051745" y="2017268"/>
                      <a:pt x="2061746" y="2024793"/>
                      <a:pt x="2070224" y="2002885"/>
                    </a:cubicBezTo>
                    <a:cubicBezTo>
                      <a:pt x="2070890" y="2011077"/>
                      <a:pt x="2072224" y="2015077"/>
                      <a:pt x="2071176" y="2016506"/>
                    </a:cubicBezTo>
                    <a:cubicBezTo>
                      <a:pt x="2064318" y="2026698"/>
                      <a:pt x="2067366" y="2037366"/>
                      <a:pt x="2067842" y="2048891"/>
                    </a:cubicBezTo>
                    <a:cubicBezTo>
                      <a:pt x="2068509" y="2062512"/>
                      <a:pt x="2071938" y="2066798"/>
                      <a:pt x="2082511" y="2065750"/>
                    </a:cubicBezTo>
                    <a:cubicBezTo>
                      <a:pt x="2091655" y="2064893"/>
                      <a:pt x="2101085" y="2068036"/>
                      <a:pt x="2108895" y="2058321"/>
                    </a:cubicBezTo>
                    <a:cubicBezTo>
                      <a:pt x="2110419" y="2056511"/>
                      <a:pt x="2115182" y="2058797"/>
                      <a:pt x="2118420" y="2059178"/>
                    </a:cubicBezTo>
                    <a:cubicBezTo>
                      <a:pt x="2122135" y="2059559"/>
                      <a:pt x="2126993" y="2062036"/>
                      <a:pt x="2129279" y="2059940"/>
                    </a:cubicBezTo>
                    <a:cubicBezTo>
                      <a:pt x="2139280" y="2050796"/>
                      <a:pt x="2148710" y="2053177"/>
                      <a:pt x="2159187" y="2058225"/>
                    </a:cubicBezTo>
                    <a:cubicBezTo>
                      <a:pt x="2170712" y="2063750"/>
                      <a:pt x="2178237" y="2056892"/>
                      <a:pt x="2184428" y="2044319"/>
                    </a:cubicBezTo>
                    <a:cubicBezTo>
                      <a:pt x="2187476" y="2038032"/>
                      <a:pt x="2193572" y="2032794"/>
                      <a:pt x="2199192" y="2030127"/>
                    </a:cubicBezTo>
                    <a:cubicBezTo>
                      <a:pt x="2212146" y="2024126"/>
                      <a:pt x="2214718" y="2009362"/>
                      <a:pt x="2217575" y="1996218"/>
                    </a:cubicBezTo>
                    <a:cubicBezTo>
                      <a:pt x="2220528" y="1982883"/>
                      <a:pt x="2217480" y="1968309"/>
                      <a:pt x="2231101" y="1959546"/>
                    </a:cubicBezTo>
                    <a:cubicBezTo>
                      <a:pt x="2235101" y="1956975"/>
                      <a:pt x="2234911" y="1939544"/>
                      <a:pt x="2233577" y="1929543"/>
                    </a:cubicBezTo>
                    <a:cubicBezTo>
                      <a:pt x="2232244" y="1919541"/>
                      <a:pt x="2231958" y="1912303"/>
                      <a:pt x="2238721" y="1905540"/>
                    </a:cubicBezTo>
                    <a:cubicBezTo>
                      <a:pt x="2246055" y="1898110"/>
                      <a:pt x="2244817" y="1888490"/>
                      <a:pt x="2240817" y="1879346"/>
                    </a:cubicBezTo>
                    <a:cubicBezTo>
                      <a:pt x="2236721" y="1869916"/>
                      <a:pt x="2235673" y="1861344"/>
                      <a:pt x="2239769" y="1850676"/>
                    </a:cubicBezTo>
                    <a:cubicBezTo>
                      <a:pt x="2244531" y="1838103"/>
                      <a:pt x="2241007" y="1826101"/>
                      <a:pt x="2234244" y="1814957"/>
                    </a:cubicBezTo>
                    <a:cubicBezTo>
                      <a:pt x="2231006" y="1809623"/>
                      <a:pt x="2229958" y="1802098"/>
                      <a:pt x="2227862" y="1795526"/>
                    </a:cubicBezTo>
                    <a:cubicBezTo>
                      <a:pt x="2225291" y="1787334"/>
                      <a:pt x="2222624" y="1779238"/>
                      <a:pt x="2220242" y="1771047"/>
                    </a:cubicBezTo>
                    <a:cubicBezTo>
                      <a:pt x="2218623" y="1765427"/>
                      <a:pt x="2216432" y="1759521"/>
                      <a:pt x="2216242" y="1753711"/>
                    </a:cubicBezTo>
                    <a:cubicBezTo>
                      <a:pt x="2215670" y="1733518"/>
                      <a:pt x="2211956" y="1727232"/>
                      <a:pt x="2196525" y="1722565"/>
                    </a:cubicBezTo>
                    <a:cubicBezTo>
                      <a:pt x="2193477" y="1721612"/>
                      <a:pt x="2190048" y="1719421"/>
                      <a:pt x="2188143" y="1716469"/>
                    </a:cubicBezTo>
                    <a:cubicBezTo>
                      <a:pt x="2180047" y="1703610"/>
                      <a:pt x="2172713" y="1689894"/>
                      <a:pt x="2164426" y="1677225"/>
                    </a:cubicBezTo>
                    <a:cubicBezTo>
                      <a:pt x="2161092" y="1672177"/>
                      <a:pt x="2156330" y="1667700"/>
                      <a:pt x="2151567" y="1665129"/>
                    </a:cubicBezTo>
                    <a:cubicBezTo>
                      <a:pt x="2143185" y="1660557"/>
                      <a:pt x="2134041" y="1654270"/>
                      <a:pt x="2125469" y="1654651"/>
                    </a:cubicBezTo>
                    <a:cubicBezTo>
                      <a:pt x="2106800" y="1655413"/>
                      <a:pt x="2091845" y="1644269"/>
                      <a:pt x="2075653" y="1636554"/>
                    </a:cubicBezTo>
                    <a:cubicBezTo>
                      <a:pt x="2075272" y="1636363"/>
                      <a:pt x="2074700" y="1636078"/>
                      <a:pt x="2074415" y="1636268"/>
                    </a:cubicBezTo>
                    <a:cubicBezTo>
                      <a:pt x="2056698" y="1648841"/>
                      <a:pt x="2045173" y="1631124"/>
                      <a:pt x="2031362" y="1623219"/>
                    </a:cubicBezTo>
                    <a:cubicBezTo>
                      <a:pt x="2026790" y="1620552"/>
                      <a:pt x="2020408" y="1622457"/>
                      <a:pt x="2014883" y="1622742"/>
                    </a:cubicBezTo>
                    <a:cubicBezTo>
                      <a:pt x="2012407" y="1622838"/>
                      <a:pt x="2010026" y="1624457"/>
                      <a:pt x="2007549" y="1624933"/>
                    </a:cubicBezTo>
                    <a:cubicBezTo>
                      <a:pt x="1993547" y="1627695"/>
                      <a:pt x="1979641" y="1630172"/>
                      <a:pt x="1965639" y="1633029"/>
                    </a:cubicBezTo>
                    <a:cubicBezTo>
                      <a:pt x="1958781" y="1634363"/>
                      <a:pt x="1951637" y="1635030"/>
                      <a:pt x="1945256" y="1638078"/>
                    </a:cubicBezTo>
                    <a:cubicBezTo>
                      <a:pt x="1936493" y="1642364"/>
                      <a:pt x="1927253" y="1647126"/>
                      <a:pt x="1920205" y="1654746"/>
                    </a:cubicBezTo>
                    <a:cubicBezTo>
                      <a:pt x="1913823" y="1661604"/>
                      <a:pt x="1909156" y="1668272"/>
                      <a:pt x="1899536" y="1666557"/>
                    </a:cubicBezTo>
                    <a:cubicBezTo>
                      <a:pt x="1888963" y="1664653"/>
                      <a:pt x="1885629" y="1675892"/>
                      <a:pt x="1881343" y="1685322"/>
                    </a:cubicBezTo>
                    <a:cubicBezTo>
                      <a:pt x="1877057" y="1694561"/>
                      <a:pt x="1872104" y="1703610"/>
                      <a:pt x="1866389" y="1711516"/>
                    </a:cubicBezTo>
                    <a:cubicBezTo>
                      <a:pt x="1858292" y="1722660"/>
                      <a:pt x="1854482" y="1733423"/>
                      <a:pt x="1858673" y="1749044"/>
                    </a:cubicBezTo>
                    <a:cubicBezTo>
                      <a:pt x="1860769" y="1756759"/>
                      <a:pt x="1858673" y="1766951"/>
                      <a:pt x="1856768" y="1775428"/>
                    </a:cubicBezTo>
                    <a:cubicBezTo>
                      <a:pt x="1854768" y="1784001"/>
                      <a:pt x="1850196" y="1791525"/>
                      <a:pt x="1847529" y="1799907"/>
                    </a:cubicBezTo>
                    <a:cubicBezTo>
                      <a:pt x="1846386" y="1803432"/>
                      <a:pt x="1845910" y="1809909"/>
                      <a:pt x="1847529" y="1811719"/>
                    </a:cubicBezTo>
                    <a:cubicBezTo>
                      <a:pt x="1859435" y="1825149"/>
                      <a:pt x="1854197" y="1841341"/>
                      <a:pt x="1852768" y="1856676"/>
                    </a:cubicBezTo>
                    <a:cubicBezTo>
                      <a:pt x="1851149" y="1875060"/>
                      <a:pt x="1851434" y="1891919"/>
                      <a:pt x="1864579" y="1904492"/>
                    </a:cubicBezTo>
                    <a:cubicBezTo>
                      <a:pt x="1866770" y="1906587"/>
                      <a:pt x="1867627" y="1910778"/>
                      <a:pt x="1869056" y="1914017"/>
                    </a:cubicBezTo>
                    <a:cubicBezTo>
                      <a:pt x="1870484" y="1917255"/>
                      <a:pt x="1871342" y="1922970"/>
                      <a:pt x="1873247" y="1923542"/>
                    </a:cubicBezTo>
                    <a:cubicBezTo>
                      <a:pt x="1892678" y="1929828"/>
                      <a:pt x="1900012" y="1953070"/>
                      <a:pt x="1913633" y="1967452"/>
                    </a:cubicBezTo>
                    <a:cubicBezTo>
                      <a:pt x="1916871" y="1970881"/>
                      <a:pt x="1922015" y="1971643"/>
                      <a:pt x="1926301" y="1973739"/>
                    </a:cubicBezTo>
                    <a:cubicBezTo>
                      <a:pt x="1928873" y="1965071"/>
                      <a:pt x="1930587" y="1959261"/>
                      <a:pt x="1932968" y="1951450"/>
                    </a:cubicBezTo>
                    <a:close/>
                    <a:moveTo>
                      <a:pt x="806732" y="515937"/>
                    </a:moveTo>
                    <a:cubicBezTo>
                      <a:pt x="817591" y="542607"/>
                      <a:pt x="828545" y="568420"/>
                      <a:pt x="848357" y="587661"/>
                    </a:cubicBezTo>
                    <a:cubicBezTo>
                      <a:pt x="865692" y="604425"/>
                      <a:pt x="880742" y="624999"/>
                      <a:pt x="895886" y="644906"/>
                    </a:cubicBezTo>
                    <a:cubicBezTo>
                      <a:pt x="899601" y="649668"/>
                      <a:pt x="899982" y="658431"/>
                      <a:pt x="901887" y="665289"/>
                    </a:cubicBezTo>
                    <a:cubicBezTo>
                      <a:pt x="894743" y="666528"/>
                      <a:pt x="885885" y="671766"/>
                      <a:pt x="880742" y="668242"/>
                    </a:cubicBezTo>
                    <a:cubicBezTo>
                      <a:pt x="868835" y="660241"/>
                      <a:pt x="858834" y="663099"/>
                      <a:pt x="848166" y="669480"/>
                    </a:cubicBezTo>
                    <a:cubicBezTo>
                      <a:pt x="847785" y="669671"/>
                      <a:pt x="847595" y="670242"/>
                      <a:pt x="844928" y="674338"/>
                    </a:cubicBezTo>
                    <a:cubicBezTo>
                      <a:pt x="856834" y="692626"/>
                      <a:pt x="868931" y="712057"/>
                      <a:pt x="881980" y="730536"/>
                    </a:cubicBezTo>
                    <a:cubicBezTo>
                      <a:pt x="884552" y="734155"/>
                      <a:pt x="890457" y="734441"/>
                      <a:pt x="894934" y="735679"/>
                    </a:cubicBezTo>
                    <a:cubicBezTo>
                      <a:pt x="915984" y="741394"/>
                      <a:pt x="938273" y="742156"/>
                      <a:pt x="954656" y="756253"/>
                    </a:cubicBezTo>
                    <a:cubicBezTo>
                      <a:pt x="968657" y="745490"/>
                      <a:pt x="980849" y="731679"/>
                      <a:pt x="995042" y="726059"/>
                    </a:cubicBezTo>
                    <a:cubicBezTo>
                      <a:pt x="1026093" y="713772"/>
                      <a:pt x="1053620" y="729678"/>
                      <a:pt x="1078862" y="751681"/>
                    </a:cubicBezTo>
                    <a:cubicBezTo>
                      <a:pt x="1084767" y="756825"/>
                      <a:pt x="1088958" y="756920"/>
                      <a:pt x="1095911" y="755205"/>
                    </a:cubicBezTo>
                    <a:cubicBezTo>
                      <a:pt x="1105341" y="752919"/>
                      <a:pt x="1115819" y="754824"/>
                      <a:pt x="1125439" y="757491"/>
                    </a:cubicBezTo>
                    <a:cubicBezTo>
                      <a:pt x="1133059" y="759587"/>
                      <a:pt x="1139917" y="765302"/>
                      <a:pt x="1147918" y="769874"/>
                    </a:cubicBezTo>
                    <a:cubicBezTo>
                      <a:pt x="1150299" y="749300"/>
                      <a:pt x="1159634" y="739013"/>
                      <a:pt x="1172778" y="732726"/>
                    </a:cubicBezTo>
                    <a:cubicBezTo>
                      <a:pt x="1190876" y="724059"/>
                      <a:pt x="1209354" y="716343"/>
                      <a:pt x="1226785" y="705866"/>
                    </a:cubicBezTo>
                    <a:cubicBezTo>
                      <a:pt x="1238405" y="698913"/>
                      <a:pt x="1248026" y="686721"/>
                      <a:pt x="1259360" y="678815"/>
                    </a:cubicBezTo>
                    <a:cubicBezTo>
                      <a:pt x="1271171" y="670528"/>
                      <a:pt x="1283935" y="664146"/>
                      <a:pt x="1296508" y="657574"/>
                    </a:cubicBezTo>
                    <a:cubicBezTo>
                      <a:pt x="1304890" y="653193"/>
                      <a:pt x="1305080" y="653669"/>
                      <a:pt x="1305080" y="645001"/>
                    </a:cubicBezTo>
                    <a:cubicBezTo>
                      <a:pt x="1296794" y="635476"/>
                      <a:pt x="1290412" y="628047"/>
                      <a:pt x="1283935" y="620712"/>
                    </a:cubicBezTo>
                    <a:cubicBezTo>
                      <a:pt x="1288031" y="615474"/>
                      <a:pt x="1292126" y="610140"/>
                      <a:pt x="1297841" y="602805"/>
                    </a:cubicBezTo>
                    <a:cubicBezTo>
                      <a:pt x="1294603" y="594709"/>
                      <a:pt x="1290412" y="584041"/>
                      <a:pt x="1288031" y="578136"/>
                    </a:cubicBezTo>
                    <a:cubicBezTo>
                      <a:pt x="1276410" y="577183"/>
                      <a:pt x="1268219" y="576421"/>
                      <a:pt x="1260122" y="575754"/>
                    </a:cubicBezTo>
                    <a:cubicBezTo>
                      <a:pt x="1260789" y="565277"/>
                      <a:pt x="1261456" y="554799"/>
                      <a:pt x="1262218" y="544227"/>
                    </a:cubicBezTo>
                    <a:cubicBezTo>
                      <a:pt x="1263647" y="544036"/>
                      <a:pt x="1265075" y="543941"/>
                      <a:pt x="1266504" y="543750"/>
                    </a:cubicBezTo>
                    <a:cubicBezTo>
                      <a:pt x="1263170" y="539178"/>
                      <a:pt x="1259837" y="534606"/>
                      <a:pt x="1256312" y="529749"/>
                    </a:cubicBezTo>
                    <a:cubicBezTo>
                      <a:pt x="1249169" y="539369"/>
                      <a:pt x="1243168" y="549275"/>
                      <a:pt x="1235738" y="556800"/>
                    </a:cubicBezTo>
                    <a:cubicBezTo>
                      <a:pt x="1232214" y="560324"/>
                      <a:pt x="1224023" y="562515"/>
                      <a:pt x="1221356" y="559943"/>
                    </a:cubicBezTo>
                    <a:cubicBezTo>
                      <a:pt x="1217736" y="556323"/>
                      <a:pt x="1215164" y="547084"/>
                      <a:pt x="1216022" y="541083"/>
                    </a:cubicBezTo>
                    <a:cubicBezTo>
                      <a:pt x="1217927" y="527082"/>
                      <a:pt x="1222403" y="513651"/>
                      <a:pt x="1225261" y="499840"/>
                    </a:cubicBezTo>
                    <a:cubicBezTo>
                      <a:pt x="1226213" y="495268"/>
                      <a:pt x="1225451" y="490125"/>
                      <a:pt x="1225451" y="482981"/>
                    </a:cubicBezTo>
                    <a:cubicBezTo>
                      <a:pt x="1213736" y="489267"/>
                      <a:pt x="1204973" y="493173"/>
                      <a:pt x="1198210" y="476885"/>
                    </a:cubicBezTo>
                    <a:cubicBezTo>
                      <a:pt x="1195733" y="470884"/>
                      <a:pt x="1186494" y="469360"/>
                      <a:pt x="1178493" y="464693"/>
                    </a:cubicBezTo>
                    <a:cubicBezTo>
                      <a:pt x="1172492" y="472694"/>
                      <a:pt x="1166682" y="481933"/>
                      <a:pt x="1159729" y="489458"/>
                    </a:cubicBezTo>
                    <a:cubicBezTo>
                      <a:pt x="1156205" y="493268"/>
                      <a:pt x="1150490" y="496411"/>
                      <a:pt x="1146013" y="495935"/>
                    </a:cubicBezTo>
                    <a:cubicBezTo>
                      <a:pt x="1139345" y="495268"/>
                      <a:pt x="1133535" y="490791"/>
                      <a:pt x="1137917" y="479742"/>
                    </a:cubicBezTo>
                    <a:cubicBezTo>
                      <a:pt x="1153347" y="440785"/>
                      <a:pt x="1151252" y="448881"/>
                      <a:pt x="1123153" y="432022"/>
                    </a:cubicBezTo>
                    <a:cubicBezTo>
                      <a:pt x="1121629" y="431165"/>
                      <a:pt x="1120010" y="430593"/>
                      <a:pt x="1117819" y="429641"/>
                    </a:cubicBezTo>
                    <a:cubicBezTo>
                      <a:pt x="1115628" y="434403"/>
                      <a:pt x="1114199" y="439833"/>
                      <a:pt x="1111247" y="443262"/>
                    </a:cubicBezTo>
                    <a:cubicBezTo>
                      <a:pt x="1108199" y="446976"/>
                      <a:pt x="1103722" y="448881"/>
                      <a:pt x="1099912" y="451548"/>
                    </a:cubicBezTo>
                    <a:cubicBezTo>
                      <a:pt x="1097721" y="446691"/>
                      <a:pt x="1093625" y="441642"/>
                      <a:pt x="1093816" y="436975"/>
                    </a:cubicBezTo>
                    <a:cubicBezTo>
                      <a:pt x="1094578" y="420687"/>
                      <a:pt x="1088768" y="422497"/>
                      <a:pt x="1078862" y="423831"/>
                    </a:cubicBezTo>
                    <a:cubicBezTo>
                      <a:pt x="1067622" y="425450"/>
                      <a:pt x="1055906" y="422021"/>
                      <a:pt x="1044476" y="420402"/>
                    </a:cubicBezTo>
                    <a:cubicBezTo>
                      <a:pt x="1039047" y="419640"/>
                      <a:pt x="1033618" y="418020"/>
                      <a:pt x="1029617" y="417068"/>
                    </a:cubicBezTo>
                    <a:cubicBezTo>
                      <a:pt x="1025522" y="423259"/>
                      <a:pt x="1019616" y="433165"/>
                      <a:pt x="1019140" y="432784"/>
                    </a:cubicBezTo>
                    <a:cubicBezTo>
                      <a:pt x="1011234" y="426117"/>
                      <a:pt x="1003995" y="418211"/>
                      <a:pt x="996280" y="410115"/>
                    </a:cubicBezTo>
                    <a:cubicBezTo>
                      <a:pt x="999328" y="430308"/>
                      <a:pt x="1003424" y="451929"/>
                      <a:pt x="1005614" y="473837"/>
                    </a:cubicBezTo>
                    <a:cubicBezTo>
                      <a:pt x="1006472" y="481838"/>
                      <a:pt x="1017521" y="495173"/>
                      <a:pt x="1000757" y="499269"/>
                    </a:cubicBezTo>
                    <a:cubicBezTo>
                      <a:pt x="999518" y="499554"/>
                      <a:pt x="999328" y="507365"/>
                      <a:pt x="997994" y="516223"/>
                    </a:cubicBezTo>
                    <a:cubicBezTo>
                      <a:pt x="993327" y="509460"/>
                      <a:pt x="990470" y="506508"/>
                      <a:pt x="988850" y="502698"/>
                    </a:cubicBezTo>
                    <a:cubicBezTo>
                      <a:pt x="971229" y="461550"/>
                      <a:pt x="960371" y="419068"/>
                      <a:pt x="963895" y="370681"/>
                    </a:cubicBezTo>
                    <a:cubicBezTo>
                      <a:pt x="966657" y="332486"/>
                      <a:pt x="964181" y="293719"/>
                      <a:pt x="964085" y="255238"/>
                    </a:cubicBezTo>
                    <a:cubicBezTo>
                      <a:pt x="963990" y="229616"/>
                      <a:pt x="964085" y="203898"/>
                      <a:pt x="964181" y="178276"/>
                    </a:cubicBezTo>
                    <a:cubicBezTo>
                      <a:pt x="964181" y="174942"/>
                      <a:pt x="964752" y="171513"/>
                      <a:pt x="965133" y="168180"/>
                    </a:cubicBezTo>
                    <a:cubicBezTo>
                      <a:pt x="966371" y="168180"/>
                      <a:pt x="967705" y="168180"/>
                      <a:pt x="968943" y="168084"/>
                    </a:cubicBezTo>
                    <a:cubicBezTo>
                      <a:pt x="969800" y="191040"/>
                      <a:pt x="971039" y="214090"/>
                      <a:pt x="971515" y="237141"/>
                    </a:cubicBezTo>
                    <a:cubicBezTo>
                      <a:pt x="972182" y="271335"/>
                      <a:pt x="972372" y="305625"/>
                      <a:pt x="972563" y="339820"/>
                    </a:cubicBezTo>
                    <a:cubicBezTo>
                      <a:pt x="972658" y="351631"/>
                      <a:pt x="976944" y="355060"/>
                      <a:pt x="985421" y="351536"/>
                    </a:cubicBezTo>
                    <a:cubicBezTo>
                      <a:pt x="986660" y="328200"/>
                      <a:pt x="988660" y="304959"/>
                      <a:pt x="989041" y="281622"/>
                    </a:cubicBezTo>
                    <a:cubicBezTo>
                      <a:pt x="989803" y="234664"/>
                      <a:pt x="993137" y="187134"/>
                      <a:pt x="988850" y="140748"/>
                    </a:cubicBezTo>
                    <a:cubicBezTo>
                      <a:pt x="985612" y="104934"/>
                      <a:pt x="974182" y="69501"/>
                      <a:pt x="963038" y="35687"/>
                    </a:cubicBezTo>
                    <a:cubicBezTo>
                      <a:pt x="955132" y="11684"/>
                      <a:pt x="931224" y="11493"/>
                      <a:pt x="918270" y="31972"/>
                    </a:cubicBezTo>
                    <a:cubicBezTo>
                      <a:pt x="893791" y="70644"/>
                      <a:pt x="884837" y="115506"/>
                      <a:pt x="883885" y="163798"/>
                    </a:cubicBezTo>
                    <a:cubicBezTo>
                      <a:pt x="883504" y="183039"/>
                      <a:pt x="883790" y="202470"/>
                      <a:pt x="882075" y="221520"/>
                    </a:cubicBezTo>
                    <a:cubicBezTo>
                      <a:pt x="879408" y="250857"/>
                      <a:pt x="883028" y="278670"/>
                      <a:pt x="890457" y="306578"/>
                    </a:cubicBezTo>
                    <a:cubicBezTo>
                      <a:pt x="897696" y="333915"/>
                      <a:pt x="903125" y="362109"/>
                      <a:pt x="908269" y="390303"/>
                    </a:cubicBezTo>
                    <a:cubicBezTo>
                      <a:pt x="911412" y="407638"/>
                      <a:pt x="912555" y="425640"/>
                      <a:pt x="914841" y="443262"/>
                    </a:cubicBezTo>
                    <a:cubicBezTo>
                      <a:pt x="915508" y="448405"/>
                      <a:pt x="917318" y="453263"/>
                      <a:pt x="918842" y="459168"/>
                    </a:cubicBezTo>
                    <a:cubicBezTo>
                      <a:pt x="928652" y="454120"/>
                      <a:pt x="931891" y="449072"/>
                      <a:pt x="928557" y="435165"/>
                    </a:cubicBezTo>
                    <a:cubicBezTo>
                      <a:pt x="924271" y="417544"/>
                      <a:pt x="923985" y="398304"/>
                      <a:pt x="922271" y="379825"/>
                    </a:cubicBezTo>
                    <a:cubicBezTo>
                      <a:pt x="921985" y="376777"/>
                      <a:pt x="922080" y="372491"/>
                      <a:pt x="923509" y="370491"/>
                    </a:cubicBezTo>
                    <a:cubicBezTo>
                      <a:pt x="940178" y="347535"/>
                      <a:pt x="925985" y="323342"/>
                      <a:pt x="925223" y="299910"/>
                    </a:cubicBezTo>
                    <a:cubicBezTo>
                      <a:pt x="924176" y="266001"/>
                      <a:pt x="921794" y="232092"/>
                      <a:pt x="919985" y="198183"/>
                    </a:cubicBezTo>
                    <a:cubicBezTo>
                      <a:pt x="921985" y="197898"/>
                      <a:pt x="923985" y="197707"/>
                      <a:pt x="925890" y="197421"/>
                    </a:cubicBezTo>
                    <a:cubicBezTo>
                      <a:pt x="926366" y="203136"/>
                      <a:pt x="926938" y="208851"/>
                      <a:pt x="927414" y="214566"/>
                    </a:cubicBezTo>
                    <a:cubicBezTo>
                      <a:pt x="930367" y="254476"/>
                      <a:pt x="931891" y="294767"/>
                      <a:pt x="936749" y="334296"/>
                    </a:cubicBezTo>
                    <a:cubicBezTo>
                      <a:pt x="939987" y="360394"/>
                      <a:pt x="948179" y="385540"/>
                      <a:pt x="953703" y="411353"/>
                    </a:cubicBezTo>
                    <a:cubicBezTo>
                      <a:pt x="956942" y="426783"/>
                      <a:pt x="959513" y="442500"/>
                      <a:pt x="961895" y="458216"/>
                    </a:cubicBezTo>
                    <a:cubicBezTo>
                      <a:pt x="962466" y="461740"/>
                      <a:pt x="960847" y="465741"/>
                      <a:pt x="960180" y="469551"/>
                    </a:cubicBezTo>
                    <a:cubicBezTo>
                      <a:pt x="958847" y="469741"/>
                      <a:pt x="957608" y="469932"/>
                      <a:pt x="956275" y="470122"/>
                    </a:cubicBezTo>
                    <a:cubicBezTo>
                      <a:pt x="949512" y="441166"/>
                      <a:pt x="942654" y="412305"/>
                      <a:pt x="935891" y="383349"/>
                    </a:cubicBezTo>
                    <a:cubicBezTo>
                      <a:pt x="930176" y="412782"/>
                      <a:pt x="938654" y="439833"/>
                      <a:pt x="944178" y="466122"/>
                    </a:cubicBezTo>
                    <a:cubicBezTo>
                      <a:pt x="936749" y="466122"/>
                      <a:pt x="929891" y="466122"/>
                      <a:pt x="921985" y="466122"/>
                    </a:cubicBezTo>
                    <a:cubicBezTo>
                      <a:pt x="930176" y="494030"/>
                      <a:pt x="945226" y="515747"/>
                      <a:pt x="943321" y="545084"/>
                    </a:cubicBezTo>
                    <a:cubicBezTo>
                      <a:pt x="926557" y="505555"/>
                      <a:pt x="907031" y="467741"/>
                      <a:pt x="898458" y="423164"/>
                    </a:cubicBezTo>
                    <a:cubicBezTo>
                      <a:pt x="897125" y="423545"/>
                      <a:pt x="895791" y="424021"/>
                      <a:pt x="894553" y="424402"/>
                    </a:cubicBezTo>
                    <a:cubicBezTo>
                      <a:pt x="894553" y="436023"/>
                      <a:pt x="891981" y="448881"/>
                      <a:pt x="895124" y="458978"/>
                    </a:cubicBezTo>
                    <a:cubicBezTo>
                      <a:pt x="901982" y="481171"/>
                      <a:pt x="911698" y="502031"/>
                      <a:pt x="920461" y="523176"/>
                    </a:cubicBezTo>
                    <a:cubicBezTo>
                      <a:pt x="925033" y="534130"/>
                      <a:pt x="930176" y="544703"/>
                      <a:pt x="933224" y="556990"/>
                    </a:cubicBezTo>
                    <a:cubicBezTo>
                      <a:pt x="914936" y="543560"/>
                      <a:pt x="907126" y="519271"/>
                      <a:pt x="894077" y="499554"/>
                    </a:cubicBezTo>
                    <a:cubicBezTo>
                      <a:pt x="890933" y="501078"/>
                      <a:pt x="887504" y="502793"/>
                      <a:pt x="887219" y="502888"/>
                    </a:cubicBezTo>
                    <a:cubicBezTo>
                      <a:pt x="887600" y="516985"/>
                      <a:pt x="887885" y="528701"/>
                      <a:pt x="888171" y="540417"/>
                    </a:cubicBezTo>
                    <a:cubicBezTo>
                      <a:pt x="881885" y="539845"/>
                      <a:pt x="875693" y="539274"/>
                      <a:pt x="866264" y="538416"/>
                    </a:cubicBezTo>
                    <a:cubicBezTo>
                      <a:pt x="863787" y="544703"/>
                      <a:pt x="857405" y="554418"/>
                      <a:pt x="856834" y="564515"/>
                    </a:cubicBezTo>
                    <a:cubicBezTo>
                      <a:pt x="856358" y="573849"/>
                      <a:pt x="862263" y="583660"/>
                      <a:pt x="865311" y="593280"/>
                    </a:cubicBezTo>
                    <a:cubicBezTo>
                      <a:pt x="863882" y="594328"/>
                      <a:pt x="862454" y="595376"/>
                      <a:pt x="861025" y="596424"/>
                    </a:cubicBezTo>
                    <a:cubicBezTo>
                      <a:pt x="857501" y="590042"/>
                      <a:pt x="853881" y="583755"/>
                      <a:pt x="850452" y="577278"/>
                    </a:cubicBezTo>
                    <a:cubicBezTo>
                      <a:pt x="837879" y="553847"/>
                      <a:pt x="825497" y="530225"/>
                      <a:pt x="812733" y="506889"/>
                    </a:cubicBezTo>
                    <a:cubicBezTo>
                      <a:pt x="811019" y="503745"/>
                      <a:pt x="808066" y="501650"/>
                      <a:pt x="805685" y="499078"/>
                    </a:cubicBezTo>
                    <a:cubicBezTo>
                      <a:pt x="804923" y="499650"/>
                      <a:pt x="804161" y="500221"/>
                      <a:pt x="803399" y="500888"/>
                    </a:cubicBezTo>
                    <a:cubicBezTo>
                      <a:pt x="804446" y="506222"/>
                      <a:pt x="804923" y="511461"/>
                      <a:pt x="806732" y="515937"/>
                    </a:cubicBezTo>
                    <a:close/>
                    <a:moveTo>
                      <a:pt x="1654362" y="2281587"/>
                    </a:moveTo>
                    <a:cubicBezTo>
                      <a:pt x="1657601" y="2276824"/>
                      <a:pt x="1658458" y="2268823"/>
                      <a:pt x="1659315" y="2262156"/>
                    </a:cubicBezTo>
                    <a:cubicBezTo>
                      <a:pt x="1662077" y="2239105"/>
                      <a:pt x="1660934" y="2214245"/>
                      <a:pt x="1667602" y="2193290"/>
                    </a:cubicBezTo>
                    <a:cubicBezTo>
                      <a:pt x="1685128" y="2137950"/>
                      <a:pt x="1711322" y="2089277"/>
                      <a:pt x="1750755" y="2053844"/>
                    </a:cubicBezTo>
                    <a:cubicBezTo>
                      <a:pt x="1786474" y="2021745"/>
                      <a:pt x="1822097" y="1989550"/>
                      <a:pt x="1857721" y="1957356"/>
                    </a:cubicBezTo>
                    <a:cubicBezTo>
                      <a:pt x="1858673" y="1956499"/>
                      <a:pt x="1859340" y="1954974"/>
                      <a:pt x="1859912" y="1954212"/>
                    </a:cubicBezTo>
                    <a:cubicBezTo>
                      <a:pt x="1854197" y="1935544"/>
                      <a:pt x="1848672" y="1917160"/>
                      <a:pt x="1841909" y="1894872"/>
                    </a:cubicBezTo>
                    <a:cubicBezTo>
                      <a:pt x="1810191" y="1915255"/>
                      <a:pt x="1778187" y="1932876"/>
                      <a:pt x="1748660" y="1955355"/>
                    </a:cubicBezTo>
                    <a:cubicBezTo>
                      <a:pt x="1711703" y="1983549"/>
                      <a:pt x="1672650" y="2004600"/>
                      <a:pt x="1630454" y="2014696"/>
                    </a:cubicBezTo>
                    <a:cubicBezTo>
                      <a:pt x="1570542" y="2029079"/>
                      <a:pt x="1510439" y="2042700"/>
                      <a:pt x="1450051" y="2052129"/>
                    </a:cubicBezTo>
                    <a:cubicBezTo>
                      <a:pt x="1409189" y="2058511"/>
                      <a:pt x="1367564" y="2057082"/>
                      <a:pt x="1326321" y="2059749"/>
                    </a:cubicBezTo>
                    <a:cubicBezTo>
                      <a:pt x="1321749" y="2060035"/>
                      <a:pt x="1316701" y="2063559"/>
                      <a:pt x="1312986" y="2067274"/>
                    </a:cubicBezTo>
                    <a:cubicBezTo>
                      <a:pt x="1277077" y="2103565"/>
                      <a:pt x="1241549" y="2140426"/>
                      <a:pt x="1205735" y="2176812"/>
                    </a:cubicBezTo>
                    <a:cubicBezTo>
                      <a:pt x="1192971" y="2189766"/>
                      <a:pt x="1202496" y="2205387"/>
                      <a:pt x="1199258" y="2221770"/>
                    </a:cubicBezTo>
                    <a:cubicBezTo>
                      <a:pt x="1214402" y="2219484"/>
                      <a:pt x="1226975" y="2217007"/>
                      <a:pt x="1239644" y="2215674"/>
                    </a:cubicBezTo>
                    <a:cubicBezTo>
                      <a:pt x="1278315" y="2211483"/>
                      <a:pt x="1316987" y="2204434"/>
                      <a:pt x="1355563" y="2204720"/>
                    </a:cubicBezTo>
                    <a:cubicBezTo>
                      <a:pt x="1401664" y="2205101"/>
                      <a:pt x="1445574" y="2222532"/>
                      <a:pt x="1487103" y="2247868"/>
                    </a:cubicBezTo>
                    <a:cubicBezTo>
                      <a:pt x="1490627" y="2250059"/>
                      <a:pt x="1494723" y="2254155"/>
                      <a:pt x="1495961" y="2258441"/>
                    </a:cubicBezTo>
                    <a:cubicBezTo>
                      <a:pt x="1503010" y="2283682"/>
                      <a:pt x="1506820" y="2309019"/>
                      <a:pt x="1495771" y="2334546"/>
                    </a:cubicBezTo>
                    <a:cubicBezTo>
                      <a:pt x="1493771" y="2339118"/>
                      <a:pt x="1492913" y="2346262"/>
                      <a:pt x="1494152" y="2351119"/>
                    </a:cubicBezTo>
                    <a:cubicBezTo>
                      <a:pt x="1508915" y="2407222"/>
                      <a:pt x="1535300" y="2453513"/>
                      <a:pt x="1570447" y="2491708"/>
                    </a:cubicBezTo>
                    <a:cubicBezTo>
                      <a:pt x="1578829" y="2409126"/>
                      <a:pt x="1612452" y="2342833"/>
                      <a:pt x="1654362" y="2281587"/>
                    </a:cubicBezTo>
                    <a:close/>
                    <a:moveTo>
                      <a:pt x="645760" y="2309305"/>
                    </a:moveTo>
                    <a:cubicBezTo>
                      <a:pt x="642331" y="2307209"/>
                      <a:pt x="638521" y="2306161"/>
                      <a:pt x="634901" y="2304637"/>
                    </a:cubicBezTo>
                    <a:cubicBezTo>
                      <a:pt x="633377" y="2310448"/>
                      <a:pt x="630329" y="2316544"/>
                      <a:pt x="630901" y="2322068"/>
                    </a:cubicBezTo>
                    <a:cubicBezTo>
                      <a:pt x="631282" y="2325497"/>
                      <a:pt x="636806" y="2328545"/>
                      <a:pt x="640426" y="2330831"/>
                    </a:cubicBezTo>
                    <a:cubicBezTo>
                      <a:pt x="648141" y="2335784"/>
                      <a:pt x="656142" y="2340166"/>
                      <a:pt x="663953" y="2344833"/>
                    </a:cubicBezTo>
                    <a:cubicBezTo>
                      <a:pt x="663191" y="2347024"/>
                      <a:pt x="662429" y="2349309"/>
                      <a:pt x="661667" y="2351500"/>
                    </a:cubicBezTo>
                    <a:cubicBezTo>
                      <a:pt x="657761" y="2349881"/>
                      <a:pt x="653666" y="2348738"/>
                      <a:pt x="649951" y="2346547"/>
                    </a:cubicBezTo>
                    <a:cubicBezTo>
                      <a:pt x="637092" y="2338642"/>
                      <a:pt x="634139" y="2340356"/>
                      <a:pt x="630901" y="2358073"/>
                    </a:cubicBezTo>
                    <a:cubicBezTo>
                      <a:pt x="630234" y="2361883"/>
                      <a:pt x="628805" y="2365502"/>
                      <a:pt x="626615" y="2373313"/>
                    </a:cubicBezTo>
                    <a:cubicBezTo>
                      <a:pt x="625091" y="2366645"/>
                      <a:pt x="624138" y="2364359"/>
                      <a:pt x="624138" y="2362073"/>
                    </a:cubicBezTo>
                    <a:cubicBezTo>
                      <a:pt x="623948" y="2346547"/>
                      <a:pt x="625948" y="2331498"/>
                      <a:pt x="623376" y="2315401"/>
                    </a:cubicBezTo>
                    <a:cubicBezTo>
                      <a:pt x="620519" y="2297779"/>
                      <a:pt x="633758" y="2289207"/>
                      <a:pt x="645569" y="2295208"/>
                    </a:cubicBezTo>
                    <a:cubicBezTo>
                      <a:pt x="646331" y="2280825"/>
                      <a:pt x="647474" y="2265490"/>
                      <a:pt x="647570" y="2250154"/>
                    </a:cubicBezTo>
                    <a:cubicBezTo>
                      <a:pt x="647570" y="2247106"/>
                      <a:pt x="644141" y="2242153"/>
                      <a:pt x="641569" y="2241296"/>
                    </a:cubicBezTo>
                    <a:cubicBezTo>
                      <a:pt x="638521" y="2240153"/>
                      <a:pt x="632425" y="2241105"/>
                      <a:pt x="631568" y="2243487"/>
                    </a:cubicBezTo>
                    <a:cubicBezTo>
                      <a:pt x="629091" y="2250154"/>
                      <a:pt x="628520" y="2257965"/>
                      <a:pt x="627472" y="2265394"/>
                    </a:cubicBezTo>
                    <a:cubicBezTo>
                      <a:pt x="626710" y="2270919"/>
                      <a:pt x="626424" y="2276538"/>
                      <a:pt x="625853" y="2282063"/>
                    </a:cubicBezTo>
                    <a:cubicBezTo>
                      <a:pt x="621566" y="2281015"/>
                      <a:pt x="617280" y="2280349"/>
                      <a:pt x="613089" y="2278920"/>
                    </a:cubicBezTo>
                    <a:cubicBezTo>
                      <a:pt x="610708" y="2278063"/>
                      <a:pt x="608612" y="2275776"/>
                      <a:pt x="606231" y="2274634"/>
                    </a:cubicBezTo>
                    <a:cubicBezTo>
                      <a:pt x="598040" y="2270728"/>
                      <a:pt x="593087" y="2275205"/>
                      <a:pt x="595277" y="2285778"/>
                    </a:cubicBezTo>
                    <a:cubicBezTo>
                      <a:pt x="597278" y="2295779"/>
                      <a:pt x="601373" y="2305209"/>
                      <a:pt x="604612" y="2314829"/>
                    </a:cubicBezTo>
                    <a:cubicBezTo>
                      <a:pt x="605660" y="2318067"/>
                      <a:pt x="607088" y="2321116"/>
                      <a:pt x="608327" y="2324259"/>
                    </a:cubicBezTo>
                    <a:cubicBezTo>
                      <a:pt x="607279" y="2325592"/>
                      <a:pt x="606136" y="2326926"/>
                      <a:pt x="605088" y="2328164"/>
                    </a:cubicBezTo>
                    <a:cubicBezTo>
                      <a:pt x="594706" y="2314924"/>
                      <a:pt x="584324" y="2301684"/>
                      <a:pt x="574037" y="2288540"/>
                    </a:cubicBezTo>
                    <a:cubicBezTo>
                      <a:pt x="556034" y="2310448"/>
                      <a:pt x="576513" y="2327497"/>
                      <a:pt x="576132" y="2348643"/>
                    </a:cubicBezTo>
                    <a:cubicBezTo>
                      <a:pt x="571751" y="2347976"/>
                      <a:pt x="568226" y="2347786"/>
                      <a:pt x="564797" y="2346928"/>
                    </a:cubicBezTo>
                    <a:cubicBezTo>
                      <a:pt x="552986" y="2343690"/>
                      <a:pt x="545271" y="2353310"/>
                      <a:pt x="547748" y="2368359"/>
                    </a:cubicBezTo>
                    <a:cubicBezTo>
                      <a:pt x="550891" y="2387029"/>
                      <a:pt x="562988" y="2399030"/>
                      <a:pt x="577847" y="2402935"/>
                    </a:cubicBezTo>
                    <a:cubicBezTo>
                      <a:pt x="588038" y="2405602"/>
                      <a:pt x="597373" y="2412841"/>
                      <a:pt x="607088" y="2417985"/>
                    </a:cubicBezTo>
                    <a:cubicBezTo>
                      <a:pt x="606612" y="2419509"/>
                      <a:pt x="606041" y="2421128"/>
                      <a:pt x="605564" y="2422652"/>
                    </a:cubicBezTo>
                    <a:cubicBezTo>
                      <a:pt x="595658" y="2418842"/>
                      <a:pt x="585752" y="2415127"/>
                      <a:pt x="575656" y="2411222"/>
                    </a:cubicBezTo>
                    <a:cubicBezTo>
                      <a:pt x="569179" y="2435225"/>
                      <a:pt x="574894" y="2449703"/>
                      <a:pt x="593658" y="2457514"/>
                    </a:cubicBezTo>
                    <a:cubicBezTo>
                      <a:pt x="582038" y="2466658"/>
                      <a:pt x="576418" y="2459038"/>
                      <a:pt x="571751" y="2452370"/>
                    </a:cubicBezTo>
                    <a:cubicBezTo>
                      <a:pt x="568607" y="2447798"/>
                      <a:pt x="566512" y="2441321"/>
                      <a:pt x="565559" y="2435320"/>
                    </a:cubicBezTo>
                    <a:cubicBezTo>
                      <a:pt x="563940" y="2425605"/>
                      <a:pt x="566131" y="2413413"/>
                      <a:pt x="562130" y="2406364"/>
                    </a:cubicBezTo>
                    <a:cubicBezTo>
                      <a:pt x="558511" y="2399983"/>
                      <a:pt x="548700" y="2399030"/>
                      <a:pt x="540032" y="2394839"/>
                    </a:cubicBezTo>
                    <a:cubicBezTo>
                      <a:pt x="543176" y="2401030"/>
                      <a:pt x="545557" y="2405888"/>
                      <a:pt x="548033" y="2410651"/>
                    </a:cubicBezTo>
                    <a:cubicBezTo>
                      <a:pt x="547271" y="2411508"/>
                      <a:pt x="546605" y="2412365"/>
                      <a:pt x="545843" y="2413222"/>
                    </a:cubicBezTo>
                    <a:cubicBezTo>
                      <a:pt x="539842" y="2407126"/>
                      <a:pt x="533936" y="2401030"/>
                      <a:pt x="525459" y="2392363"/>
                    </a:cubicBezTo>
                    <a:cubicBezTo>
                      <a:pt x="526697" y="2415032"/>
                      <a:pt x="543080" y="2419033"/>
                      <a:pt x="549843" y="2431987"/>
                    </a:cubicBezTo>
                    <a:cubicBezTo>
                      <a:pt x="534032" y="2445131"/>
                      <a:pt x="534413" y="2448179"/>
                      <a:pt x="556415" y="2480564"/>
                    </a:cubicBezTo>
                    <a:cubicBezTo>
                      <a:pt x="544985" y="2484088"/>
                      <a:pt x="532412" y="2490851"/>
                      <a:pt x="538032" y="2506758"/>
                    </a:cubicBezTo>
                    <a:cubicBezTo>
                      <a:pt x="541842" y="2517711"/>
                      <a:pt x="553463" y="2524379"/>
                      <a:pt x="564226" y="2535809"/>
                    </a:cubicBezTo>
                    <a:cubicBezTo>
                      <a:pt x="554606" y="2536381"/>
                      <a:pt x="548033" y="2536761"/>
                      <a:pt x="539651" y="2537142"/>
                    </a:cubicBezTo>
                    <a:cubicBezTo>
                      <a:pt x="551272" y="2555811"/>
                      <a:pt x="563845" y="2567337"/>
                      <a:pt x="583847" y="2561431"/>
                    </a:cubicBezTo>
                    <a:cubicBezTo>
                      <a:pt x="583562" y="2563908"/>
                      <a:pt x="583371" y="2566384"/>
                      <a:pt x="583085" y="2568861"/>
                    </a:cubicBezTo>
                    <a:cubicBezTo>
                      <a:pt x="575084" y="2571718"/>
                      <a:pt x="567083" y="2574481"/>
                      <a:pt x="558416" y="2577528"/>
                    </a:cubicBezTo>
                    <a:cubicBezTo>
                      <a:pt x="563273" y="2585530"/>
                      <a:pt x="563273" y="2585530"/>
                      <a:pt x="596706" y="2591530"/>
                    </a:cubicBezTo>
                    <a:cubicBezTo>
                      <a:pt x="595658" y="2594007"/>
                      <a:pt x="594801" y="2596198"/>
                      <a:pt x="593944" y="2598388"/>
                    </a:cubicBezTo>
                    <a:cubicBezTo>
                      <a:pt x="591658" y="2603817"/>
                      <a:pt x="589467" y="2609151"/>
                      <a:pt x="587181" y="2614581"/>
                    </a:cubicBezTo>
                    <a:cubicBezTo>
                      <a:pt x="593372" y="2618105"/>
                      <a:pt x="599373" y="2623439"/>
                      <a:pt x="605755" y="2624392"/>
                    </a:cubicBezTo>
                    <a:cubicBezTo>
                      <a:pt x="609946" y="2625058"/>
                      <a:pt x="614613" y="2618867"/>
                      <a:pt x="619280" y="2616486"/>
                    </a:cubicBezTo>
                    <a:cubicBezTo>
                      <a:pt x="623281" y="2614390"/>
                      <a:pt x="627567" y="2613247"/>
                      <a:pt x="631758" y="2611723"/>
                    </a:cubicBezTo>
                    <a:cubicBezTo>
                      <a:pt x="631758" y="2617057"/>
                      <a:pt x="631758" y="2622391"/>
                      <a:pt x="631758" y="2629535"/>
                    </a:cubicBezTo>
                    <a:cubicBezTo>
                      <a:pt x="638807" y="2629535"/>
                      <a:pt x="646808" y="2629535"/>
                      <a:pt x="657952" y="2629535"/>
                    </a:cubicBezTo>
                    <a:cubicBezTo>
                      <a:pt x="651951" y="2638393"/>
                      <a:pt x="647855" y="2644489"/>
                      <a:pt x="643760" y="2650585"/>
                    </a:cubicBezTo>
                    <a:cubicBezTo>
                      <a:pt x="644236" y="2652109"/>
                      <a:pt x="644807" y="2653633"/>
                      <a:pt x="645284" y="2655157"/>
                    </a:cubicBezTo>
                    <a:cubicBezTo>
                      <a:pt x="651761" y="2652014"/>
                      <a:pt x="659095" y="2650395"/>
                      <a:pt x="664524" y="2645442"/>
                    </a:cubicBezTo>
                    <a:cubicBezTo>
                      <a:pt x="682145" y="2629344"/>
                      <a:pt x="682907" y="2628868"/>
                      <a:pt x="701576" y="2645156"/>
                    </a:cubicBezTo>
                    <a:cubicBezTo>
                      <a:pt x="697481" y="2659158"/>
                      <a:pt x="693385" y="2673350"/>
                      <a:pt x="687956" y="2691733"/>
                    </a:cubicBezTo>
                    <a:cubicBezTo>
                      <a:pt x="698243" y="2681160"/>
                      <a:pt x="707863" y="2673350"/>
                      <a:pt x="715483" y="2663063"/>
                    </a:cubicBezTo>
                    <a:cubicBezTo>
                      <a:pt x="730056" y="2643251"/>
                      <a:pt x="748535" y="2644394"/>
                      <a:pt x="760631" y="2670969"/>
                    </a:cubicBezTo>
                    <a:cubicBezTo>
                      <a:pt x="766537" y="2662968"/>
                      <a:pt x="772728" y="2656586"/>
                      <a:pt x="776633" y="2648490"/>
                    </a:cubicBezTo>
                    <a:cubicBezTo>
                      <a:pt x="781396" y="2638584"/>
                      <a:pt x="785492" y="2640489"/>
                      <a:pt x="790635" y="2646775"/>
                    </a:cubicBezTo>
                    <a:cubicBezTo>
                      <a:pt x="796255" y="2653728"/>
                      <a:pt x="801684" y="2660777"/>
                      <a:pt x="807875" y="2668588"/>
                    </a:cubicBezTo>
                    <a:cubicBezTo>
                      <a:pt x="818258" y="2651157"/>
                      <a:pt x="804827" y="2641917"/>
                      <a:pt x="801684" y="2626963"/>
                    </a:cubicBezTo>
                    <a:cubicBezTo>
                      <a:pt x="819591" y="2630392"/>
                      <a:pt x="828164" y="2648014"/>
                      <a:pt x="841594" y="2656776"/>
                    </a:cubicBezTo>
                    <a:cubicBezTo>
                      <a:pt x="832926" y="2637536"/>
                      <a:pt x="824258" y="2618296"/>
                      <a:pt x="815686" y="2599055"/>
                    </a:cubicBezTo>
                    <a:cubicBezTo>
                      <a:pt x="816734" y="2598198"/>
                      <a:pt x="817781" y="2597245"/>
                      <a:pt x="818829" y="2596388"/>
                    </a:cubicBezTo>
                    <a:cubicBezTo>
                      <a:pt x="830354" y="2605532"/>
                      <a:pt x="841880" y="2614676"/>
                      <a:pt x="855786" y="2625725"/>
                    </a:cubicBezTo>
                    <a:cubicBezTo>
                      <a:pt x="852262" y="2612676"/>
                      <a:pt x="847023" y="2599912"/>
                      <a:pt x="863882" y="2604389"/>
                    </a:cubicBezTo>
                    <a:cubicBezTo>
                      <a:pt x="866645" y="2605151"/>
                      <a:pt x="873122" y="2598293"/>
                      <a:pt x="873979" y="2593816"/>
                    </a:cubicBezTo>
                    <a:cubicBezTo>
                      <a:pt x="877408" y="2575147"/>
                      <a:pt x="891029" y="2576100"/>
                      <a:pt x="900744" y="2569623"/>
                    </a:cubicBezTo>
                    <a:cubicBezTo>
                      <a:pt x="901792" y="2568956"/>
                      <a:pt x="902554" y="2567527"/>
                      <a:pt x="903887" y="2565908"/>
                    </a:cubicBezTo>
                    <a:cubicBezTo>
                      <a:pt x="899792" y="2553716"/>
                      <a:pt x="892838" y="2561336"/>
                      <a:pt x="887028" y="2561717"/>
                    </a:cubicBezTo>
                    <a:cubicBezTo>
                      <a:pt x="883218" y="2562003"/>
                      <a:pt x="879408" y="2561241"/>
                      <a:pt x="875598" y="2560955"/>
                    </a:cubicBezTo>
                    <a:cubicBezTo>
                      <a:pt x="878265" y="2556955"/>
                      <a:pt x="880361" y="2551240"/>
                      <a:pt x="883885" y="2549334"/>
                    </a:cubicBezTo>
                    <a:cubicBezTo>
                      <a:pt x="891124" y="2545239"/>
                      <a:pt x="899030" y="2543143"/>
                      <a:pt x="907793" y="2539905"/>
                    </a:cubicBezTo>
                    <a:cubicBezTo>
                      <a:pt x="902744" y="2529713"/>
                      <a:pt x="898268" y="2520093"/>
                      <a:pt x="909126" y="2512663"/>
                    </a:cubicBezTo>
                    <a:cubicBezTo>
                      <a:pt x="910079" y="2511997"/>
                      <a:pt x="910174" y="2508853"/>
                      <a:pt x="910460" y="2506853"/>
                    </a:cubicBezTo>
                    <a:cubicBezTo>
                      <a:pt x="911888" y="2498471"/>
                      <a:pt x="913317" y="2490089"/>
                      <a:pt x="915127" y="2479707"/>
                    </a:cubicBezTo>
                    <a:cubicBezTo>
                      <a:pt x="912841" y="2479611"/>
                      <a:pt x="907888" y="2479326"/>
                      <a:pt x="902935" y="2479040"/>
                    </a:cubicBezTo>
                    <a:cubicBezTo>
                      <a:pt x="902459" y="2478183"/>
                      <a:pt x="901887" y="2477326"/>
                      <a:pt x="901411" y="2476373"/>
                    </a:cubicBezTo>
                    <a:cubicBezTo>
                      <a:pt x="906078" y="2473230"/>
                      <a:pt x="911126" y="2470849"/>
                      <a:pt x="915222" y="2466848"/>
                    </a:cubicBezTo>
                    <a:cubicBezTo>
                      <a:pt x="918937" y="2463324"/>
                      <a:pt x="924080" y="2457990"/>
                      <a:pt x="923985" y="2453608"/>
                    </a:cubicBezTo>
                    <a:cubicBezTo>
                      <a:pt x="923890" y="2449513"/>
                      <a:pt x="918365" y="2443702"/>
                      <a:pt x="914365" y="2441797"/>
                    </a:cubicBezTo>
                    <a:cubicBezTo>
                      <a:pt x="904745" y="2437225"/>
                      <a:pt x="899506" y="2432272"/>
                      <a:pt x="905221" y="2418271"/>
                    </a:cubicBezTo>
                    <a:cubicBezTo>
                      <a:pt x="907793" y="2411984"/>
                      <a:pt x="908174" y="2403983"/>
                      <a:pt x="908364" y="2396649"/>
                    </a:cubicBezTo>
                    <a:cubicBezTo>
                      <a:pt x="908650" y="2387981"/>
                      <a:pt x="904840" y="2386076"/>
                      <a:pt x="898268" y="2388934"/>
                    </a:cubicBezTo>
                    <a:cubicBezTo>
                      <a:pt x="885790" y="2394553"/>
                      <a:pt x="885123" y="2392648"/>
                      <a:pt x="885885" y="2376551"/>
                    </a:cubicBezTo>
                    <a:cubicBezTo>
                      <a:pt x="886457" y="2364264"/>
                      <a:pt x="884361" y="2351786"/>
                      <a:pt x="883028" y="2335022"/>
                    </a:cubicBezTo>
                    <a:cubicBezTo>
                      <a:pt x="873788" y="2345119"/>
                      <a:pt x="867978" y="2351500"/>
                      <a:pt x="862073" y="2357977"/>
                    </a:cubicBezTo>
                    <a:cubicBezTo>
                      <a:pt x="860930" y="2357215"/>
                      <a:pt x="859691" y="2356453"/>
                      <a:pt x="858548" y="2355691"/>
                    </a:cubicBezTo>
                    <a:cubicBezTo>
                      <a:pt x="863025" y="2337880"/>
                      <a:pt x="877979" y="2321116"/>
                      <a:pt x="862739" y="2299780"/>
                    </a:cubicBezTo>
                    <a:cubicBezTo>
                      <a:pt x="859310" y="2304066"/>
                      <a:pt x="856072" y="2308447"/>
                      <a:pt x="852452" y="2312543"/>
                    </a:cubicBezTo>
                    <a:cubicBezTo>
                      <a:pt x="847880" y="2317782"/>
                      <a:pt x="841118" y="2316639"/>
                      <a:pt x="842832" y="2309400"/>
                    </a:cubicBezTo>
                    <a:cubicBezTo>
                      <a:pt x="849119" y="2281492"/>
                      <a:pt x="830640" y="2276348"/>
                      <a:pt x="816353" y="2262061"/>
                    </a:cubicBezTo>
                    <a:cubicBezTo>
                      <a:pt x="814638" y="2271109"/>
                      <a:pt x="813019" y="2278539"/>
                      <a:pt x="811781" y="2286063"/>
                    </a:cubicBezTo>
                    <a:cubicBezTo>
                      <a:pt x="810923" y="2291302"/>
                      <a:pt x="811019" y="2296732"/>
                      <a:pt x="809971" y="2301780"/>
                    </a:cubicBezTo>
                    <a:cubicBezTo>
                      <a:pt x="809590" y="2303685"/>
                      <a:pt x="806256" y="2306542"/>
                      <a:pt x="805494" y="2306066"/>
                    </a:cubicBezTo>
                    <a:cubicBezTo>
                      <a:pt x="803589" y="2304923"/>
                      <a:pt x="801494" y="2302161"/>
                      <a:pt x="801113" y="2299684"/>
                    </a:cubicBezTo>
                    <a:cubicBezTo>
                      <a:pt x="797112" y="2275872"/>
                      <a:pt x="793016" y="2252155"/>
                      <a:pt x="789873" y="2228151"/>
                    </a:cubicBezTo>
                    <a:cubicBezTo>
                      <a:pt x="788825" y="2219865"/>
                      <a:pt x="787016" y="2215198"/>
                      <a:pt x="779872" y="2215388"/>
                    </a:cubicBezTo>
                    <a:cubicBezTo>
                      <a:pt x="772919" y="2215579"/>
                      <a:pt x="769871" y="2219770"/>
                      <a:pt x="770061" y="2228437"/>
                    </a:cubicBezTo>
                    <a:cubicBezTo>
                      <a:pt x="770061" y="2230723"/>
                      <a:pt x="768442" y="2233009"/>
                      <a:pt x="766346" y="2238534"/>
                    </a:cubicBezTo>
                    <a:cubicBezTo>
                      <a:pt x="763203" y="2232533"/>
                      <a:pt x="761489" y="2228247"/>
                      <a:pt x="759012" y="2224818"/>
                    </a:cubicBezTo>
                    <a:cubicBezTo>
                      <a:pt x="754250" y="2218341"/>
                      <a:pt x="749868" y="2210245"/>
                      <a:pt x="743867" y="2206625"/>
                    </a:cubicBezTo>
                    <a:cubicBezTo>
                      <a:pt x="723293" y="2194338"/>
                      <a:pt x="709958" y="2203863"/>
                      <a:pt x="706910" y="2231676"/>
                    </a:cubicBezTo>
                    <a:cubicBezTo>
                      <a:pt x="706244" y="2237772"/>
                      <a:pt x="706339" y="2244058"/>
                      <a:pt x="705863" y="2255107"/>
                    </a:cubicBezTo>
                    <a:cubicBezTo>
                      <a:pt x="701005" y="2246821"/>
                      <a:pt x="698528" y="2241010"/>
                      <a:pt x="694814" y="2236724"/>
                    </a:cubicBezTo>
                    <a:cubicBezTo>
                      <a:pt x="691480" y="2232819"/>
                      <a:pt x="686908" y="2230628"/>
                      <a:pt x="682907" y="2227675"/>
                    </a:cubicBezTo>
                    <a:cubicBezTo>
                      <a:pt x="681669" y="2233867"/>
                      <a:pt x="678716" y="2240439"/>
                      <a:pt x="679478" y="2246154"/>
                    </a:cubicBezTo>
                    <a:cubicBezTo>
                      <a:pt x="680812" y="2255965"/>
                      <a:pt x="684717" y="2265109"/>
                      <a:pt x="686908" y="2274729"/>
                    </a:cubicBezTo>
                    <a:cubicBezTo>
                      <a:pt x="687575" y="2277491"/>
                      <a:pt x="686051" y="2280920"/>
                      <a:pt x="684717" y="2288921"/>
                    </a:cubicBezTo>
                    <a:cubicBezTo>
                      <a:pt x="680717" y="2281015"/>
                      <a:pt x="679193" y="2276729"/>
                      <a:pt x="676716" y="2273681"/>
                    </a:cubicBezTo>
                    <a:cubicBezTo>
                      <a:pt x="672906" y="2269014"/>
                      <a:pt x="668810" y="2263680"/>
                      <a:pt x="664048" y="2261299"/>
                    </a:cubicBezTo>
                    <a:cubicBezTo>
                      <a:pt x="654237" y="2256441"/>
                      <a:pt x="650427" y="2260917"/>
                      <a:pt x="652332" y="2274157"/>
                    </a:cubicBezTo>
                    <a:cubicBezTo>
                      <a:pt x="654237" y="2287492"/>
                      <a:pt x="656333" y="2300732"/>
                      <a:pt x="658333" y="2314067"/>
                    </a:cubicBezTo>
                    <a:cubicBezTo>
                      <a:pt x="657095" y="2314924"/>
                      <a:pt x="655856" y="2315877"/>
                      <a:pt x="654713" y="2316734"/>
                    </a:cubicBezTo>
                    <a:cubicBezTo>
                      <a:pt x="651856" y="2314353"/>
                      <a:pt x="648998" y="2311305"/>
                      <a:pt x="645760" y="2309305"/>
                    </a:cubicBezTo>
                    <a:close/>
                    <a:moveTo>
                      <a:pt x="1180874" y="5640102"/>
                    </a:moveTo>
                    <a:cubicBezTo>
                      <a:pt x="1169540" y="5592477"/>
                      <a:pt x="1167539" y="5543518"/>
                      <a:pt x="1165920" y="5494084"/>
                    </a:cubicBezTo>
                    <a:cubicBezTo>
                      <a:pt x="1164968" y="5463985"/>
                      <a:pt x="1161920" y="5432838"/>
                      <a:pt x="1154395" y="5404358"/>
                    </a:cubicBezTo>
                    <a:cubicBezTo>
                      <a:pt x="1142012" y="5357305"/>
                      <a:pt x="1126010" y="5311585"/>
                      <a:pt x="1109818" y="5266150"/>
                    </a:cubicBezTo>
                    <a:cubicBezTo>
                      <a:pt x="1103817" y="5249291"/>
                      <a:pt x="1093625" y="5234813"/>
                      <a:pt x="1084767" y="5219668"/>
                    </a:cubicBezTo>
                    <a:cubicBezTo>
                      <a:pt x="1053144" y="5165566"/>
                      <a:pt x="1046477" y="5108893"/>
                      <a:pt x="1073813" y="5046599"/>
                    </a:cubicBezTo>
                    <a:cubicBezTo>
                      <a:pt x="1068194" y="5044980"/>
                      <a:pt x="1063145" y="5042504"/>
                      <a:pt x="1057907" y="5042313"/>
                    </a:cubicBezTo>
                    <a:cubicBezTo>
                      <a:pt x="1045143" y="5041837"/>
                      <a:pt x="1032284" y="5041361"/>
                      <a:pt x="1019616" y="5042694"/>
                    </a:cubicBezTo>
                    <a:cubicBezTo>
                      <a:pt x="1004090" y="5044313"/>
                      <a:pt x="991136" y="5052600"/>
                      <a:pt x="982850" y="5070602"/>
                    </a:cubicBezTo>
                    <a:cubicBezTo>
                      <a:pt x="972944" y="5091843"/>
                      <a:pt x="961418" y="5111941"/>
                      <a:pt x="952465" y="5133753"/>
                    </a:cubicBezTo>
                    <a:cubicBezTo>
                      <a:pt x="935129" y="5175948"/>
                      <a:pt x="949893" y="5236242"/>
                      <a:pt x="982659" y="5259102"/>
                    </a:cubicBezTo>
                    <a:cubicBezTo>
                      <a:pt x="1013996" y="5280914"/>
                      <a:pt x="1046191" y="5300726"/>
                      <a:pt x="1077242" y="5323110"/>
                    </a:cubicBezTo>
                    <a:cubicBezTo>
                      <a:pt x="1100198" y="5339683"/>
                      <a:pt x="1118009" y="5363496"/>
                      <a:pt x="1130582" y="5393119"/>
                    </a:cubicBezTo>
                    <a:cubicBezTo>
                      <a:pt x="1132487" y="5397595"/>
                      <a:pt x="1133821" y="5402453"/>
                      <a:pt x="1134297" y="5408263"/>
                    </a:cubicBezTo>
                    <a:cubicBezTo>
                      <a:pt x="1114104" y="5370545"/>
                      <a:pt x="1088863" y="5339874"/>
                      <a:pt x="1057335" y="5318347"/>
                    </a:cubicBezTo>
                    <a:cubicBezTo>
                      <a:pt x="1026284" y="5297107"/>
                      <a:pt x="994946" y="5276723"/>
                      <a:pt x="961228" y="5254435"/>
                    </a:cubicBezTo>
                    <a:cubicBezTo>
                      <a:pt x="965800" y="5267674"/>
                      <a:pt x="969134" y="5279580"/>
                      <a:pt x="973801" y="5290439"/>
                    </a:cubicBezTo>
                    <a:cubicBezTo>
                      <a:pt x="1000947" y="5353114"/>
                      <a:pt x="1030189" y="5414073"/>
                      <a:pt x="1070861" y="5465128"/>
                    </a:cubicBezTo>
                    <a:cubicBezTo>
                      <a:pt x="1080290" y="5476939"/>
                      <a:pt x="1087434" y="5491512"/>
                      <a:pt x="1095721" y="5504752"/>
                    </a:cubicBezTo>
                    <a:cubicBezTo>
                      <a:pt x="1094387" y="5506085"/>
                      <a:pt x="1093054" y="5507514"/>
                      <a:pt x="1091816" y="5508847"/>
                    </a:cubicBezTo>
                    <a:cubicBezTo>
                      <a:pt x="1064669" y="5470843"/>
                      <a:pt x="1037523" y="5432743"/>
                      <a:pt x="1008662" y="5392261"/>
                    </a:cubicBezTo>
                    <a:cubicBezTo>
                      <a:pt x="1009615" y="5411026"/>
                      <a:pt x="1009710" y="5429123"/>
                      <a:pt x="1011710" y="5446839"/>
                    </a:cubicBezTo>
                    <a:cubicBezTo>
                      <a:pt x="1013806" y="5465223"/>
                      <a:pt x="1017806" y="5483225"/>
                      <a:pt x="1018854" y="5503037"/>
                    </a:cubicBezTo>
                    <a:cubicBezTo>
                      <a:pt x="1016378" y="5497132"/>
                      <a:pt x="1013139" y="5491417"/>
                      <a:pt x="1011615" y="5485130"/>
                    </a:cubicBezTo>
                    <a:cubicBezTo>
                      <a:pt x="1003900" y="5454745"/>
                      <a:pt x="1000661" y="5423694"/>
                      <a:pt x="1002852" y="5391595"/>
                    </a:cubicBezTo>
                    <a:cubicBezTo>
                      <a:pt x="1003424" y="5383022"/>
                      <a:pt x="1000852" y="5373021"/>
                      <a:pt x="997518" y="5365211"/>
                    </a:cubicBezTo>
                    <a:cubicBezTo>
                      <a:pt x="980373" y="5325777"/>
                      <a:pt x="960085" y="5288344"/>
                      <a:pt x="945893" y="5247386"/>
                    </a:cubicBezTo>
                    <a:cubicBezTo>
                      <a:pt x="937511" y="5223288"/>
                      <a:pt x="938558" y="5194141"/>
                      <a:pt x="935415" y="5167186"/>
                    </a:cubicBezTo>
                    <a:cubicBezTo>
                      <a:pt x="934939" y="5163185"/>
                      <a:pt x="935034" y="5159185"/>
                      <a:pt x="934653" y="5152613"/>
                    </a:cubicBezTo>
                    <a:cubicBezTo>
                      <a:pt x="908936" y="5180711"/>
                      <a:pt x="895410" y="5216240"/>
                      <a:pt x="881313" y="5251387"/>
                    </a:cubicBezTo>
                    <a:cubicBezTo>
                      <a:pt x="880361" y="5250911"/>
                      <a:pt x="879408" y="5250434"/>
                      <a:pt x="878456" y="5249958"/>
                    </a:cubicBezTo>
                    <a:cubicBezTo>
                      <a:pt x="879503" y="5244243"/>
                      <a:pt x="879980" y="5238242"/>
                      <a:pt x="881599" y="5232813"/>
                    </a:cubicBezTo>
                    <a:cubicBezTo>
                      <a:pt x="890743" y="5201571"/>
                      <a:pt x="906554" y="5175854"/>
                      <a:pt x="923985" y="5151279"/>
                    </a:cubicBezTo>
                    <a:cubicBezTo>
                      <a:pt x="933796" y="5137468"/>
                      <a:pt x="942178" y="5121942"/>
                      <a:pt x="951131" y="5107083"/>
                    </a:cubicBezTo>
                    <a:cubicBezTo>
                      <a:pt x="966181" y="5082127"/>
                      <a:pt x="981040" y="5057077"/>
                      <a:pt x="996661" y="5030978"/>
                    </a:cubicBezTo>
                    <a:cubicBezTo>
                      <a:pt x="972372" y="5030978"/>
                      <a:pt x="946464" y="5029359"/>
                      <a:pt x="920747" y="5031359"/>
                    </a:cubicBezTo>
                    <a:cubicBezTo>
                      <a:pt x="890362" y="5033740"/>
                      <a:pt x="845118" y="5080222"/>
                      <a:pt x="840165" y="5115084"/>
                    </a:cubicBezTo>
                    <a:cubicBezTo>
                      <a:pt x="833879" y="5158518"/>
                      <a:pt x="830259" y="5204619"/>
                      <a:pt x="844547" y="5245195"/>
                    </a:cubicBezTo>
                    <a:cubicBezTo>
                      <a:pt x="873693" y="5327682"/>
                      <a:pt x="903316" y="5410740"/>
                      <a:pt x="955894" y="5475891"/>
                    </a:cubicBezTo>
                    <a:cubicBezTo>
                      <a:pt x="980564" y="5506466"/>
                      <a:pt x="1009043" y="5528755"/>
                      <a:pt x="1041809" y="5543899"/>
                    </a:cubicBezTo>
                    <a:cubicBezTo>
                      <a:pt x="1068194" y="5556091"/>
                      <a:pt x="1093721" y="5571141"/>
                      <a:pt x="1119152" y="5586190"/>
                    </a:cubicBezTo>
                    <a:cubicBezTo>
                      <a:pt x="1143727" y="5600764"/>
                      <a:pt x="1163348" y="5623529"/>
                      <a:pt x="1181065" y="5654390"/>
                    </a:cubicBezTo>
                    <a:cubicBezTo>
                      <a:pt x="1180970" y="5646770"/>
                      <a:pt x="1181636" y="5643150"/>
                      <a:pt x="1180874" y="5640102"/>
                    </a:cubicBezTo>
                    <a:close/>
                    <a:moveTo>
                      <a:pt x="685574" y="2204434"/>
                    </a:moveTo>
                    <a:cubicBezTo>
                      <a:pt x="687098" y="2210626"/>
                      <a:pt x="691670" y="2215579"/>
                      <a:pt x="695480" y="2222055"/>
                    </a:cubicBezTo>
                    <a:cubicBezTo>
                      <a:pt x="714435" y="2186051"/>
                      <a:pt x="726722" y="2182432"/>
                      <a:pt x="756250" y="2200910"/>
                    </a:cubicBezTo>
                    <a:cubicBezTo>
                      <a:pt x="758631" y="2202434"/>
                      <a:pt x="761679" y="2202815"/>
                      <a:pt x="764441" y="2202910"/>
                    </a:cubicBezTo>
                    <a:cubicBezTo>
                      <a:pt x="774443" y="2203101"/>
                      <a:pt x="784444" y="2203005"/>
                      <a:pt x="798065" y="2203005"/>
                    </a:cubicBezTo>
                    <a:cubicBezTo>
                      <a:pt x="798255" y="2174907"/>
                      <a:pt x="800065" y="2142712"/>
                      <a:pt x="798541" y="2110708"/>
                    </a:cubicBezTo>
                    <a:cubicBezTo>
                      <a:pt x="794731" y="2033270"/>
                      <a:pt x="790349" y="1955832"/>
                      <a:pt x="784158" y="1878679"/>
                    </a:cubicBezTo>
                    <a:cubicBezTo>
                      <a:pt x="779777" y="1824482"/>
                      <a:pt x="772728" y="1770570"/>
                      <a:pt x="765584" y="1716849"/>
                    </a:cubicBezTo>
                    <a:cubicBezTo>
                      <a:pt x="761965" y="1689513"/>
                      <a:pt x="755678" y="1662652"/>
                      <a:pt x="750059" y="1635792"/>
                    </a:cubicBezTo>
                    <a:cubicBezTo>
                      <a:pt x="745677" y="1615123"/>
                      <a:pt x="737295" y="1597406"/>
                      <a:pt x="722150" y="1585690"/>
                    </a:cubicBezTo>
                    <a:cubicBezTo>
                      <a:pt x="710339" y="1576546"/>
                      <a:pt x="702815" y="1576641"/>
                      <a:pt x="694147" y="1590167"/>
                    </a:cubicBezTo>
                    <a:cubicBezTo>
                      <a:pt x="669572" y="1628934"/>
                      <a:pt x="659952" y="1673987"/>
                      <a:pt x="663381" y="1722565"/>
                    </a:cubicBezTo>
                    <a:cubicBezTo>
                      <a:pt x="672239" y="1847818"/>
                      <a:pt x="680621" y="1973167"/>
                      <a:pt x="699290" y="2096897"/>
                    </a:cubicBezTo>
                    <a:cubicBezTo>
                      <a:pt x="702338" y="2117376"/>
                      <a:pt x="705863" y="2137855"/>
                      <a:pt x="708815" y="2158429"/>
                    </a:cubicBezTo>
                    <a:cubicBezTo>
                      <a:pt x="709768" y="2164905"/>
                      <a:pt x="709577" y="2171573"/>
                      <a:pt x="709958" y="2178050"/>
                    </a:cubicBezTo>
                    <a:cubicBezTo>
                      <a:pt x="708530" y="2178336"/>
                      <a:pt x="707101" y="2178717"/>
                      <a:pt x="705577" y="2179003"/>
                    </a:cubicBezTo>
                    <a:cubicBezTo>
                      <a:pt x="699576" y="2152142"/>
                      <a:pt x="691861" y="2125663"/>
                      <a:pt x="687860" y="2098326"/>
                    </a:cubicBezTo>
                    <a:cubicBezTo>
                      <a:pt x="673382" y="1998790"/>
                      <a:pt x="659857" y="1898967"/>
                      <a:pt x="656428" y="1797717"/>
                    </a:cubicBezTo>
                    <a:cubicBezTo>
                      <a:pt x="655285" y="1764760"/>
                      <a:pt x="640331" y="1746091"/>
                      <a:pt x="622424" y="1728946"/>
                    </a:cubicBezTo>
                    <a:cubicBezTo>
                      <a:pt x="606803" y="1713992"/>
                      <a:pt x="580133" y="1727803"/>
                      <a:pt x="575275" y="1751806"/>
                    </a:cubicBezTo>
                    <a:cubicBezTo>
                      <a:pt x="568226" y="1786287"/>
                      <a:pt x="573751" y="1820196"/>
                      <a:pt x="579561" y="1853533"/>
                    </a:cubicBezTo>
                    <a:cubicBezTo>
                      <a:pt x="589943" y="1913636"/>
                      <a:pt x="600897" y="1973644"/>
                      <a:pt x="613470" y="2033079"/>
                    </a:cubicBezTo>
                    <a:cubicBezTo>
                      <a:pt x="623948" y="2082609"/>
                      <a:pt x="636997" y="2131282"/>
                      <a:pt x="648903" y="2180431"/>
                    </a:cubicBezTo>
                    <a:cubicBezTo>
                      <a:pt x="669953" y="2172430"/>
                      <a:pt x="679193" y="2179098"/>
                      <a:pt x="685574" y="2204434"/>
                    </a:cubicBezTo>
                    <a:close/>
                    <a:moveTo>
                      <a:pt x="504599" y="2560002"/>
                    </a:moveTo>
                    <a:cubicBezTo>
                      <a:pt x="440972" y="2595245"/>
                      <a:pt x="377155" y="2629726"/>
                      <a:pt x="313814" y="2665825"/>
                    </a:cubicBezTo>
                    <a:cubicBezTo>
                      <a:pt x="266570" y="2692781"/>
                      <a:pt x="223802" y="2728785"/>
                      <a:pt x="186083" y="2774029"/>
                    </a:cubicBezTo>
                    <a:cubicBezTo>
                      <a:pt x="175415" y="2786888"/>
                      <a:pt x="162461" y="2796794"/>
                      <a:pt x="151031" y="2808796"/>
                    </a:cubicBezTo>
                    <a:cubicBezTo>
                      <a:pt x="140268" y="2820035"/>
                      <a:pt x="128552" y="2830703"/>
                      <a:pt x="120075" y="2844419"/>
                    </a:cubicBezTo>
                    <a:cubicBezTo>
                      <a:pt x="103787" y="2870994"/>
                      <a:pt x="89119" y="2899188"/>
                      <a:pt x="74546" y="2927477"/>
                    </a:cubicBezTo>
                    <a:cubicBezTo>
                      <a:pt x="71402" y="2933668"/>
                      <a:pt x="69974" y="2943193"/>
                      <a:pt x="71021" y="2950432"/>
                    </a:cubicBezTo>
                    <a:cubicBezTo>
                      <a:pt x="72450" y="2959767"/>
                      <a:pt x="77308" y="2975959"/>
                      <a:pt x="80451" y="2975864"/>
                    </a:cubicBezTo>
                    <a:cubicBezTo>
                      <a:pt x="88833" y="2975578"/>
                      <a:pt x="99025" y="2970721"/>
                      <a:pt x="105026" y="2963196"/>
                    </a:cubicBezTo>
                    <a:cubicBezTo>
                      <a:pt x="127028" y="2935764"/>
                      <a:pt x="146745" y="2905474"/>
                      <a:pt x="168843" y="2878138"/>
                    </a:cubicBezTo>
                    <a:cubicBezTo>
                      <a:pt x="208086" y="2829655"/>
                      <a:pt x="254949" y="2794222"/>
                      <a:pt x="302288" y="2759647"/>
                    </a:cubicBezTo>
                    <a:cubicBezTo>
                      <a:pt x="349818" y="2724880"/>
                      <a:pt x="396205" y="2687352"/>
                      <a:pt x="444306" y="2653919"/>
                    </a:cubicBezTo>
                    <a:cubicBezTo>
                      <a:pt x="478977" y="2629916"/>
                      <a:pt x="515648" y="2610676"/>
                      <a:pt x="551653" y="2589149"/>
                    </a:cubicBezTo>
                    <a:cubicBezTo>
                      <a:pt x="558892" y="2569337"/>
                      <a:pt x="546414" y="2559907"/>
                      <a:pt x="535841" y="2549906"/>
                    </a:cubicBezTo>
                    <a:cubicBezTo>
                      <a:pt x="527555" y="2542096"/>
                      <a:pt x="524221" y="2535047"/>
                      <a:pt x="539080" y="2523808"/>
                    </a:cubicBezTo>
                    <a:cubicBezTo>
                      <a:pt x="529650" y="2519712"/>
                      <a:pt x="523935" y="2515044"/>
                      <a:pt x="518220" y="2515044"/>
                    </a:cubicBezTo>
                    <a:cubicBezTo>
                      <a:pt x="468881" y="2515521"/>
                      <a:pt x="422208" y="2532761"/>
                      <a:pt x="376298" y="2553716"/>
                    </a:cubicBezTo>
                    <a:cubicBezTo>
                      <a:pt x="357533" y="2562289"/>
                      <a:pt x="339150" y="2571814"/>
                      <a:pt x="320576" y="2580958"/>
                    </a:cubicBezTo>
                    <a:cubicBezTo>
                      <a:pt x="320005" y="2579529"/>
                      <a:pt x="319529" y="2578195"/>
                      <a:pt x="318957" y="2576767"/>
                    </a:cubicBezTo>
                    <a:cubicBezTo>
                      <a:pt x="336959" y="2566289"/>
                      <a:pt x="354390" y="2552859"/>
                      <a:pt x="373250" y="2546001"/>
                    </a:cubicBezTo>
                    <a:cubicBezTo>
                      <a:pt x="415350" y="2530570"/>
                      <a:pt x="458213" y="2518378"/>
                      <a:pt x="500789" y="2504853"/>
                    </a:cubicBezTo>
                    <a:cubicBezTo>
                      <a:pt x="502885" y="2504186"/>
                      <a:pt x="505171" y="2503329"/>
                      <a:pt x="507076" y="2503996"/>
                    </a:cubicBezTo>
                    <a:cubicBezTo>
                      <a:pt x="522030" y="2509234"/>
                      <a:pt x="528507" y="2500852"/>
                      <a:pt x="531841" y="2482945"/>
                    </a:cubicBezTo>
                    <a:cubicBezTo>
                      <a:pt x="534317" y="2469420"/>
                      <a:pt x="531365" y="2460942"/>
                      <a:pt x="519839" y="2461800"/>
                    </a:cubicBezTo>
                    <a:cubicBezTo>
                      <a:pt x="487169" y="2464181"/>
                      <a:pt x="454212" y="2465610"/>
                      <a:pt x="421827" y="2471039"/>
                    </a:cubicBezTo>
                    <a:cubicBezTo>
                      <a:pt x="376583" y="2478659"/>
                      <a:pt x="331721" y="2489136"/>
                      <a:pt x="286763" y="2499328"/>
                    </a:cubicBezTo>
                    <a:cubicBezTo>
                      <a:pt x="250091" y="2507615"/>
                      <a:pt x="217325" y="2525617"/>
                      <a:pt x="188084" y="2556288"/>
                    </a:cubicBezTo>
                    <a:cubicBezTo>
                      <a:pt x="163795" y="2581719"/>
                      <a:pt x="143507" y="2610485"/>
                      <a:pt x="126171" y="2643251"/>
                    </a:cubicBezTo>
                    <a:cubicBezTo>
                      <a:pt x="115979" y="2662587"/>
                      <a:pt x="113884" y="2680494"/>
                      <a:pt x="132172" y="2691638"/>
                    </a:cubicBezTo>
                    <a:cubicBezTo>
                      <a:pt x="134744" y="2693257"/>
                      <a:pt x="137506" y="2695734"/>
                      <a:pt x="139125" y="2698686"/>
                    </a:cubicBezTo>
                    <a:cubicBezTo>
                      <a:pt x="159604" y="2737072"/>
                      <a:pt x="186464" y="2723166"/>
                      <a:pt x="212182" y="2711736"/>
                    </a:cubicBezTo>
                    <a:cubicBezTo>
                      <a:pt x="227803" y="2704783"/>
                      <a:pt x="242281" y="2694019"/>
                      <a:pt x="257521" y="2685542"/>
                    </a:cubicBezTo>
                    <a:cubicBezTo>
                      <a:pt x="335816" y="2641917"/>
                      <a:pt x="414207" y="2598388"/>
                      <a:pt x="492693" y="2555145"/>
                    </a:cubicBezTo>
                    <a:cubicBezTo>
                      <a:pt x="501551" y="2550192"/>
                      <a:pt x="511267" y="2547430"/>
                      <a:pt x="520506" y="2543715"/>
                    </a:cubicBezTo>
                    <a:cubicBezTo>
                      <a:pt x="521078" y="2545429"/>
                      <a:pt x="521554" y="2547049"/>
                      <a:pt x="522125" y="2548763"/>
                    </a:cubicBezTo>
                    <a:cubicBezTo>
                      <a:pt x="516220" y="2552668"/>
                      <a:pt x="510505" y="2556669"/>
                      <a:pt x="504599" y="2560002"/>
                    </a:cubicBezTo>
                    <a:close/>
                    <a:moveTo>
                      <a:pt x="836641" y="2626297"/>
                    </a:moveTo>
                    <a:cubicBezTo>
                      <a:pt x="841118" y="2635345"/>
                      <a:pt x="843785" y="2641251"/>
                      <a:pt x="846833" y="2646966"/>
                    </a:cubicBezTo>
                    <a:cubicBezTo>
                      <a:pt x="852929" y="2658586"/>
                      <a:pt x="855024" y="2668873"/>
                      <a:pt x="840451" y="2674684"/>
                    </a:cubicBezTo>
                    <a:cubicBezTo>
                      <a:pt x="878456" y="2736596"/>
                      <a:pt x="914746" y="2798223"/>
                      <a:pt x="943702" y="2865850"/>
                    </a:cubicBezTo>
                    <a:cubicBezTo>
                      <a:pt x="942368" y="2866993"/>
                      <a:pt x="941035" y="2868136"/>
                      <a:pt x="939701" y="2869184"/>
                    </a:cubicBezTo>
                    <a:cubicBezTo>
                      <a:pt x="900839" y="2797937"/>
                      <a:pt x="862073" y="2726690"/>
                      <a:pt x="823020" y="2655157"/>
                    </a:cubicBezTo>
                    <a:cubicBezTo>
                      <a:pt x="813209" y="2672588"/>
                      <a:pt x="816638" y="2686114"/>
                      <a:pt x="825782" y="2701830"/>
                    </a:cubicBezTo>
                    <a:cubicBezTo>
                      <a:pt x="842070" y="2729738"/>
                      <a:pt x="856358" y="2759551"/>
                      <a:pt x="870931" y="2788984"/>
                    </a:cubicBezTo>
                    <a:cubicBezTo>
                      <a:pt x="874455" y="2796127"/>
                      <a:pt x="876551" y="2804700"/>
                      <a:pt x="877884" y="2813082"/>
                    </a:cubicBezTo>
                    <a:cubicBezTo>
                      <a:pt x="893410" y="2907475"/>
                      <a:pt x="937511" y="2982341"/>
                      <a:pt x="982564" y="3056731"/>
                    </a:cubicBezTo>
                    <a:cubicBezTo>
                      <a:pt x="991803" y="3071971"/>
                      <a:pt x="1000471" y="3088164"/>
                      <a:pt x="1007424" y="3105118"/>
                    </a:cubicBezTo>
                    <a:cubicBezTo>
                      <a:pt x="1025903" y="3150552"/>
                      <a:pt x="1053620" y="3185128"/>
                      <a:pt x="1084672" y="3216942"/>
                    </a:cubicBezTo>
                    <a:cubicBezTo>
                      <a:pt x="1106198" y="3239040"/>
                      <a:pt x="1129439" y="3255518"/>
                      <a:pt x="1156871" y="3261995"/>
                    </a:cubicBezTo>
                    <a:cubicBezTo>
                      <a:pt x="1187447" y="3269139"/>
                      <a:pt x="1193543" y="3259042"/>
                      <a:pt x="1194495" y="3220371"/>
                    </a:cubicBezTo>
                    <a:cubicBezTo>
                      <a:pt x="1196781" y="3130741"/>
                      <a:pt x="1165063" y="3058255"/>
                      <a:pt x="1125153" y="2989390"/>
                    </a:cubicBezTo>
                    <a:cubicBezTo>
                      <a:pt x="1101341" y="2948242"/>
                      <a:pt x="1076671" y="2907951"/>
                      <a:pt x="1051811" y="2867755"/>
                    </a:cubicBezTo>
                    <a:cubicBezTo>
                      <a:pt x="1041905" y="2851753"/>
                      <a:pt x="1031046" y="2836418"/>
                      <a:pt x="1019807" y="2821845"/>
                    </a:cubicBezTo>
                    <a:cubicBezTo>
                      <a:pt x="971515" y="2759742"/>
                      <a:pt x="922937" y="2698115"/>
                      <a:pt x="874550" y="2636298"/>
                    </a:cubicBezTo>
                    <a:cubicBezTo>
                      <a:pt x="873122" y="2634393"/>
                      <a:pt x="871502" y="2632774"/>
                      <a:pt x="869502" y="2630488"/>
                    </a:cubicBezTo>
                    <a:cubicBezTo>
                      <a:pt x="858739" y="2646299"/>
                      <a:pt x="849690" y="2633250"/>
                      <a:pt x="836641" y="2626297"/>
                    </a:cubicBezTo>
                    <a:close/>
                    <a:moveTo>
                      <a:pt x="687860" y="2704211"/>
                    </a:moveTo>
                    <a:cubicBezTo>
                      <a:pt x="685765" y="2706116"/>
                      <a:pt x="684146" y="2709831"/>
                      <a:pt x="683384" y="2713165"/>
                    </a:cubicBezTo>
                    <a:cubicBezTo>
                      <a:pt x="666334" y="2785650"/>
                      <a:pt x="661857" y="2859564"/>
                      <a:pt x="661286" y="2935002"/>
                    </a:cubicBezTo>
                    <a:cubicBezTo>
                      <a:pt x="660809" y="3008154"/>
                      <a:pt x="652142" y="3081210"/>
                      <a:pt x="650237" y="3154458"/>
                    </a:cubicBezTo>
                    <a:cubicBezTo>
                      <a:pt x="648427" y="3221704"/>
                      <a:pt x="649475" y="3289236"/>
                      <a:pt x="651856" y="3356578"/>
                    </a:cubicBezTo>
                    <a:cubicBezTo>
                      <a:pt x="653189" y="3395631"/>
                      <a:pt x="667953" y="3429540"/>
                      <a:pt x="690051" y="3457448"/>
                    </a:cubicBezTo>
                    <a:cubicBezTo>
                      <a:pt x="714626" y="3488500"/>
                      <a:pt x="756155" y="3476308"/>
                      <a:pt x="768156" y="3435255"/>
                    </a:cubicBezTo>
                    <a:cubicBezTo>
                      <a:pt x="779205" y="3397441"/>
                      <a:pt x="781015" y="3358388"/>
                      <a:pt x="782348" y="3318478"/>
                    </a:cubicBezTo>
                    <a:cubicBezTo>
                      <a:pt x="784158" y="3259614"/>
                      <a:pt x="786920" y="3201130"/>
                      <a:pt x="781396" y="3142266"/>
                    </a:cubicBezTo>
                    <a:cubicBezTo>
                      <a:pt x="777300" y="3098260"/>
                      <a:pt x="776538" y="3053683"/>
                      <a:pt x="773585" y="3009487"/>
                    </a:cubicBezTo>
                    <a:cubicBezTo>
                      <a:pt x="771204" y="2974340"/>
                      <a:pt x="766632" y="2939383"/>
                      <a:pt x="765013" y="2904141"/>
                    </a:cubicBezTo>
                    <a:cubicBezTo>
                      <a:pt x="762155" y="2843752"/>
                      <a:pt x="750249" y="2785935"/>
                      <a:pt x="736724" y="2728309"/>
                    </a:cubicBezTo>
                    <a:cubicBezTo>
                      <a:pt x="732056" y="2708592"/>
                      <a:pt x="731771" y="2687257"/>
                      <a:pt x="729485" y="2667349"/>
                    </a:cubicBezTo>
                    <a:cubicBezTo>
                      <a:pt x="715388" y="2679827"/>
                      <a:pt x="701481" y="2691828"/>
                      <a:pt x="687860" y="2704211"/>
                    </a:cubicBezTo>
                    <a:close/>
                    <a:moveTo>
                      <a:pt x="599564" y="2644394"/>
                    </a:moveTo>
                    <a:cubicBezTo>
                      <a:pt x="554606" y="2679446"/>
                      <a:pt x="515363" y="2722213"/>
                      <a:pt x="481168" y="2773172"/>
                    </a:cubicBezTo>
                    <a:cubicBezTo>
                      <a:pt x="447449" y="2823464"/>
                      <a:pt x="418017" y="2876518"/>
                      <a:pt x="393824" y="2934907"/>
                    </a:cubicBezTo>
                    <a:cubicBezTo>
                      <a:pt x="363344" y="3008535"/>
                      <a:pt x="328196" y="3079115"/>
                      <a:pt x="298288" y="3153029"/>
                    </a:cubicBezTo>
                    <a:cubicBezTo>
                      <a:pt x="280095" y="3198082"/>
                      <a:pt x="263807" y="3245517"/>
                      <a:pt x="261617" y="3297523"/>
                    </a:cubicBezTo>
                    <a:cubicBezTo>
                      <a:pt x="260855" y="3314954"/>
                      <a:pt x="261807" y="3332956"/>
                      <a:pt x="264474" y="3350101"/>
                    </a:cubicBezTo>
                    <a:cubicBezTo>
                      <a:pt x="268570" y="3377248"/>
                      <a:pt x="284953" y="3382486"/>
                      <a:pt x="303146" y="3365532"/>
                    </a:cubicBezTo>
                    <a:cubicBezTo>
                      <a:pt x="337817" y="3333051"/>
                      <a:pt x="367058" y="3294951"/>
                      <a:pt x="387632" y="3246755"/>
                    </a:cubicBezTo>
                    <a:cubicBezTo>
                      <a:pt x="391633" y="3237421"/>
                      <a:pt x="396491" y="3228181"/>
                      <a:pt x="402206" y="3220371"/>
                    </a:cubicBezTo>
                    <a:cubicBezTo>
                      <a:pt x="449259" y="3156839"/>
                      <a:pt x="473453" y="3078163"/>
                      <a:pt x="498027" y="2999200"/>
                    </a:cubicBezTo>
                    <a:cubicBezTo>
                      <a:pt x="516220" y="2940907"/>
                      <a:pt x="537937" y="2884424"/>
                      <a:pt x="558511" y="2827369"/>
                    </a:cubicBezTo>
                    <a:cubicBezTo>
                      <a:pt x="572036" y="2789841"/>
                      <a:pt x="585562" y="2752312"/>
                      <a:pt x="600326" y="2715546"/>
                    </a:cubicBezTo>
                    <a:cubicBezTo>
                      <a:pt x="607755" y="2696972"/>
                      <a:pt x="617852" y="2680113"/>
                      <a:pt x="626519" y="2662206"/>
                    </a:cubicBezTo>
                    <a:cubicBezTo>
                      <a:pt x="629282" y="2656396"/>
                      <a:pt x="631187" y="2649918"/>
                      <a:pt x="633282" y="2644584"/>
                    </a:cubicBezTo>
                    <a:cubicBezTo>
                      <a:pt x="621090" y="2627249"/>
                      <a:pt x="610232" y="2636012"/>
                      <a:pt x="599564" y="2644394"/>
                    </a:cubicBezTo>
                    <a:close/>
                    <a:moveTo>
                      <a:pt x="741581" y="2658682"/>
                    </a:moveTo>
                    <a:cubicBezTo>
                      <a:pt x="740915" y="2667826"/>
                      <a:pt x="739486" y="2672874"/>
                      <a:pt x="740248" y="2677255"/>
                    </a:cubicBezTo>
                    <a:cubicBezTo>
                      <a:pt x="745868" y="2708592"/>
                      <a:pt x="750440" y="2740311"/>
                      <a:pt x="758155" y="2770886"/>
                    </a:cubicBezTo>
                    <a:cubicBezTo>
                      <a:pt x="773395" y="2831751"/>
                      <a:pt x="778729" y="2894425"/>
                      <a:pt x="783015" y="2957385"/>
                    </a:cubicBezTo>
                    <a:cubicBezTo>
                      <a:pt x="786254" y="3004820"/>
                      <a:pt x="787968" y="3052350"/>
                      <a:pt x="790826" y="3099784"/>
                    </a:cubicBezTo>
                    <a:cubicBezTo>
                      <a:pt x="792635" y="3129693"/>
                      <a:pt x="795779" y="3159411"/>
                      <a:pt x="797017" y="3189319"/>
                    </a:cubicBezTo>
                    <a:cubicBezTo>
                      <a:pt x="797969" y="3213322"/>
                      <a:pt x="797493" y="3237516"/>
                      <a:pt x="796350" y="3261424"/>
                    </a:cubicBezTo>
                    <a:cubicBezTo>
                      <a:pt x="792921" y="3329718"/>
                      <a:pt x="817305" y="3382010"/>
                      <a:pt x="856834" y="3424492"/>
                    </a:cubicBezTo>
                    <a:cubicBezTo>
                      <a:pt x="875598" y="3444684"/>
                      <a:pt x="895315" y="3438874"/>
                      <a:pt x="906935" y="3411728"/>
                    </a:cubicBezTo>
                    <a:cubicBezTo>
                      <a:pt x="913508" y="3396298"/>
                      <a:pt x="920366" y="3379534"/>
                      <a:pt x="921985" y="3362674"/>
                    </a:cubicBezTo>
                    <a:cubicBezTo>
                      <a:pt x="925985" y="3321336"/>
                      <a:pt x="931224" y="3279140"/>
                      <a:pt x="928271" y="3238087"/>
                    </a:cubicBezTo>
                    <a:cubicBezTo>
                      <a:pt x="921699" y="3145885"/>
                      <a:pt x="908936" y="3054541"/>
                      <a:pt x="890552" y="2964529"/>
                    </a:cubicBezTo>
                    <a:cubicBezTo>
                      <a:pt x="880361" y="2914809"/>
                      <a:pt x="873312" y="2863945"/>
                      <a:pt x="862454" y="2814510"/>
                    </a:cubicBezTo>
                    <a:cubicBezTo>
                      <a:pt x="857786" y="2793365"/>
                      <a:pt x="847880" y="2773839"/>
                      <a:pt x="838927" y="2754598"/>
                    </a:cubicBezTo>
                    <a:cubicBezTo>
                      <a:pt x="828640" y="2732405"/>
                      <a:pt x="816829" y="2711355"/>
                      <a:pt x="805494" y="2689924"/>
                    </a:cubicBezTo>
                    <a:cubicBezTo>
                      <a:pt x="800160" y="2679732"/>
                      <a:pt x="794540" y="2669826"/>
                      <a:pt x="788540" y="2658967"/>
                    </a:cubicBezTo>
                    <a:cubicBezTo>
                      <a:pt x="761489" y="2683066"/>
                      <a:pt x="756821" y="2688876"/>
                      <a:pt x="741581" y="2658682"/>
                    </a:cubicBezTo>
                    <a:close/>
                    <a:moveTo>
                      <a:pt x="763775" y="4847908"/>
                    </a:moveTo>
                    <a:cubicBezTo>
                      <a:pt x="681574" y="4823905"/>
                      <a:pt x="610994" y="4772470"/>
                      <a:pt x="545843" y="4707890"/>
                    </a:cubicBezTo>
                    <a:cubicBezTo>
                      <a:pt x="602040" y="4747514"/>
                      <a:pt x="656809" y="4790662"/>
                      <a:pt x="721293" y="4818571"/>
                    </a:cubicBezTo>
                    <a:cubicBezTo>
                      <a:pt x="718626" y="4811617"/>
                      <a:pt x="717769" y="4807141"/>
                      <a:pt x="715673" y="4803902"/>
                    </a:cubicBezTo>
                    <a:cubicBezTo>
                      <a:pt x="697766" y="4775899"/>
                      <a:pt x="679764" y="4747991"/>
                      <a:pt x="661667" y="4720368"/>
                    </a:cubicBezTo>
                    <a:cubicBezTo>
                      <a:pt x="652904" y="4706938"/>
                      <a:pt x="641378" y="4701318"/>
                      <a:pt x="627567" y="4698079"/>
                    </a:cubicBezTo>
                    <a:cubicBezTo>
                      <a:pt x="597849" y="4691221"/>
                      <a:pt x="568512" y="4681411"/>
                      <a:pt x="539080" y="4673029"/>
                    </a:cubicBezTo>
                    <a:cubicBezTo>
                      <a:pt x="528698" y="4670076"/>
                      <a:pt x="518315" y="4667028"/>
                      <a:pt x="507743" y="4665599"/>
                    </a:cubicBezTo>
                    <a:cubicBezTo>
                      <a:pt x="494693" y="4663885"/>
                      <a:pt x="490217" y="4670362"/>
                      <a:pt x="495265" y="4685221"/>
                    </a:cubicBezTo>
                    <a:cubicBezTo>
                      <a:pt x="503933" y="4710748"/>
                      <a:pt x="511648" y="4737608"/>
                      <a:pt x="524126" y="4760183"/>
                    </a:cubicBezTo>
                    <a:cubicBezTo>
                      <a:pt x="608708" y="4913154"/>
                      <a:pt x="726818" y="4993450"/>
                      <a:pt x="873979" y="5007166"/>
                    </a:cubicBezTo>
                    <a:cubicBezTo>
                      <a:pt x="918175" y="5011261"/>
                      <a:pt x="962752" y="5009832"/>
                      <a:pt x="1006948" y="5013643"/>
                    </a:cubicBezTo>
                    <a:cubicBezTo>
                      <a:pt x="1031046" y="5015738"/>
                      <a:pt x="1054954" y="5023263"/>
                      <a:pt x="1078766" y="5029359"/>
                    </a:cubicBezTo>
                    <a:cubicBezTo>
                      <a:pt x="1093149" y="5033073"/>
                      <a:pt x="1093054" y="5034026"/>
                      <a:pt x="1106198" y="5016595"/>
                    </a:cubicBezTo>
                    <a:cubicBezTo>
                      <a:pt x="1078290" y="4989354"/>
                      <a:pt x="1051049" y="4961541"/>
                      <a:pt x="1022474" y="4936014"/>
                    </a:cubicBezTo>
                    <a:cubicBezTo>
                      <a:pt x="1016759" y="4930966"/>
                      <a:pt x="1005614" y="4932299"/>
                      <a:pt x="997804" y="4934871"/>
                    </a:cubicBezTo>
                    <a:cubicBezTo>
                      <a:pt x="963514" y="4945920"/>
                      <a:pt x="929795" y="4959541"/>
                      <a:pt x="895410" y="4969923"/>
                    </a:cubicBezTo>
                    <a:cubicBezTo>
                      <a:pt x="878170" y="4975162"/>
                      <a:pt x="860072" y="4975829"/>
                      <a:pt x="842261" y="4977924"/>
                    </a:cubicBezTo>
                    <a:cubicBezTo>
                      <a:pt x="837974" y="4978400"/>
                      <a:pt x="833593" y="4976400"/>
                      <a:pt x="827211" y="4975162"/>
                    </a:cubicBezTo>
                    <a:cubicBezTo>
                      <a:pt x="858739" y="4967542"/>
                      <a:pt x="888076" y="4961922"/>
                      <a:pt x="916841" y="4953254"/>
                    </a:cubicBezTo>
                    <a:cubicBezTo>
                      <a:pt x="945607" y="4944586"/>
                      <a:pt x="973896" y="4933061"/>
                      <a:pt x="1004090" y="4922203"/>
                    </a:cubicBezTo>
                    <a:cubicBezTo>
                      <a:pt x="971896" y="4902010"/>
                      <a:pt x="940082" y="4885246"/>
                      <a:pt x="906173" y="4876768"/>
                    </a:cubicBezTo>
                    <a:cubicBezTo>
                      <a:pt x="867311" y="4867053"/>
                      <a:pt x="827973" y="4860195"/>
                      <a:pt x="788730" y="4853051"/>
                    </a:cubicBezTo>
                    <a:cubicBezTo>
                      <a:pt x="782825" y="4852003"/>
                      <a:pt x="776157" y="4855147"/>
                      <a:pt x="770252" y="4857718"/>
                    </a:cubicBezTo>
                    <a:cubicBezTo>
                      <a:pt x="721198" y="4879054"/>
                      <a:pt x="672430" y="4879912"/>
                      <a:pt x="623662" y="4856766"/>
                    </a:cubicBezTo>
                    <a:cubicBezTo>
                      <a:pt x="619471" y="4854766"/>
                      <a:pt x="615470" y="4852099"/>
                      <a:pt x="611375" y="4849717"/>
                    </a:cubicBezTo>
                    <a:cubicBezTo>
                      <a:pt x="611851" y="4848289"/>
                      <a:pt x="612232" y="4846860"/>
                      <a:pt x="612708" y="4845431"/>
                    </a:cubicBezTo>
                    <a:cubicBezTo>
                      <a:pt x="662810" y="4866862"/>
                      <a:pt x="713006" y="4873340"/>
                      <a:pt x="763775" y="4847908"/>
                    </a:cubicBezTo>
                    <a:close/>
                    <a:moveTo>
                      <a:pt x="1079243" y="2773553"/>
                    </a:moveTo>
                    <a:cubicBezTo>
                      <a:pt x="1078576" y="2774886"/>
                      <a:pt x="1077909" y="2776125"/>
                      <a:pt x="1077242" y="2777458"/>
                    </a:cubicBezTo>
                    <a:cubicBezTo>
                      <a:pt x="1073051" y="2774029"/>
                      <a:pt x="1068670" y="2770886"/>
                      <a:pt x="1064669" y="2767076"/>
                    </a:cubicBezTo>
                    <a:cubicBezTo>
                      <a:pt x="1009234" y="2715260"/>
                      <a:pt x="953894" y="2663253"/>
                      <a:pt x="898553" y="2611342"/>
                    </a:cubicBezTo>
                    <a:cubicBezTo>
                      <a:pt x="895791" y="2608771"/>
                      <a:pt x="892934" y="2604675"/>
                      <a:pt x="890076" y="2604580"/>
                    </a:cubicBezTo>
                    <a:cubicBezTo>
                      <a:pt x="885123" y="2604389"/>
                      <a:pt x="880170" y="2606866"/>
                      <a:pt x="875122" y="2608294"/>
                    </a:cubicBezTo>
                    <a:cubicBezTo>
                      <a:pt x="876646" y="2612961"/>
                      <a:pt x="877122" y="2618962"/>
                      <a:pt x="879694" y="2622106"/>
                    </a:cubicBezTo>
                    <a:cubicBezTo>
                      <a:pt x="905030" y="2653252"/>
                      <a:pt x="930938" y="2683542"/>
                      <a:pt x="956084" y="2714784"/>
                    </a:cubicBezTo>
                    <a:cubicBezTo>
                      <a:pt x="986088" y="2752026"/>
                      <a:pt x="1017235" y="2788222"/>
                      <a:pt x="1044762" y="2828226"/>
                    </a:cubicBezTo>
                    <a:cubicBezTo>
                      <a:pt x="1075718" y="2873089"/>
                      <a:pt x="1103912" y="2921095"/>
                      <a:pt x="1132106" y="2968816"/>
                    </a:cubicBezTo>
                    <a:cubicBezTo>
                      <a:pt x="1142774" y="2986913"/>
                      <a:pt x="1154776" y="3002343"/>
                      <a:pt x="1170397" y="3012154"/>
                    </a:cubicBezTo>
                    <a:cubicBezTo>
                      <a:pt x="1206687" y="3035014"/>
                      <a:pt x="1244692" y="3052731"/>
                      <a:pt x="1285078" y="3060541"/>
                    </a:cubicBezTo>
                    <a:cubicBezTo>
                      <a:pt x="1293746" y="3062256"/>
                      <a:pt x="1302985" y="3059398"/>
                      <a:pt x="1311843" y="3059970"/>
                    </a:cubicBezTo>
                    <a:cubicBezTo>
                      <a:pt x="1338608" y="3061970"/>
                      <a:pt x="1353277" y="3016155"/>
                      <a:pt x="1337942" y="2988056"/>
                    </a:cubicBezTo>
                    <a:cubicBezTo>
                      <a:pt x="1309748" y="2936240"/>
                      <a:pt x="1280030" y="2887091"/>
                      <a:pt x="1242215" y="2844609"/>
                    </a:cubicBezTo>
                    <a:cubicBezTo>
                      <a:pt x="1198210" y="2795270"/>
                      <a:pt x="1152585" y="2748978"/>
                      <a:pt x="1104198" y="2706878"/>
                    </a:cubicBezTo>
                    <a:cubicBezTo>
                      <a:pt x="1086482" y="2691448"/>
                      <a:pt x="1066860" y="2678779"/>
                      <a:pt x="1047143" y="2667540"/>
                    </a:cubicBezTo>
                    <a:cubicBezTo>
                      <a:pt x="1000947" y="2641060"/>
                      <a:pt x="954275" y="2616009"/>
                      <a:pt x="907602" y="2590768"/>
                    </a:cubicBezTo>
                    <a:cubicBezTo>
                      <a:pt x="901982" y="2587720"/>
                      <a:pt x="895505" y="2587625"/>
                      <a:pt x="889409" y="2586101"/>
                    </a:cubicBezTo>
                    <a:cubicBezTo>
                      <a:pt x="888647" y="2588292"/>
                      <a:pt x="887981" y="2590483"/>
                      <a:pt x="887219" y="2592578"/>
                    </a:cubicBezTo>
                    <a:cubicBezTo>
                      <a:pt x="956656" y="2644299"/>
                      <a:pt x="1019807" y="2705830"/>
                      <a:pt x="1079243" y="2773553"/>
                    </a:cubicBezTo>
                    <a:close/>
                    <a:moveTo>
                      <a:pt x="933891" y="2513140"/>
                    </a:moveTo>
                    <a:cubicBezTo>
                      <a:pt x="928367" y="2510949"/>
                      <a:pt x="924557" y="2509330"/>
                      <a:pt x="920937" y="2507901"/>
                    </a:cubicBezTo>
                    <a:cubicBezTo>
                      <a:pt x="913984" y="2521236"/>
                      <a:pt x="913984" y="2521236"/>
                      <a:pt x="918175" y="2545906"/>
                    </a:cubicBezTo>
                    <a:cubicBezTo>
                      <a:pt x="1035713" y="2573242"/>
                      <a:pt x="1147727" y="2623058"/>
                      <a:pt x="1254503" y="2692781"/>
                    </a:cubicBezTo>
                    <a:cubicBezTo>
                      <a:pt x="1249359" y="2690781"/>
                      <a:pt x="1244216" y="2689066"/>
                      <a:pt x="1239263" y="2686685"/>
                    </a:cubicBezTo>
                    <a:cubicBezTo>
                      <a:pt x="1188399" y="2661730"/>
                      <a:pt x="1138393" y="2633535"/>
                      <a:pt x="1086482" y="2612581"/>
                    </a:cubicBezTo>
                    <a:cubicBezTo>
                      <a:pt x="1034570" y="2591626"/>
                      <a:pt x="980849" y="2578195"/>
                      <a:pt x="927986" y="2561146"/>
                    </a:cubicBezTo>
                    <a:cubicBezTo>
                      <a:pt x="917603" y="2557812"/>
                      <a:pt x="912746" y="2562574"/>
                      <a:pt x="911698" y="2578195"/>
                    </a:cubicBezTo>
                    <a:cubicBezTo>
                      <a:pt x="915984" y="2580767"/>
                      <a:pt x="920937" y="2584196"/>
                      <a:pt x="926176" y="2586958"/>
                    </a:cubicBezTo>
                    <a:cubicBezTo>
                      <a:pt x="978944" y="2614295"/>
                      <a:pt x="1034094" y="2636298"/>
                      <a:pt x="1084005" y="2670302"/>
                    </a:cubicBezTo>
                    <a:cubicBezTo>
                      <a:pt x="1128868" y="2700877"/>
                      <a:pt x="1169540" y="2742311"/>
                      <a:pt x="1208973" y="2783650"/>
                    </a:cubicBezTo>
                    <a:cubicBezTo>
                      <a:pt x="1233548" y="2809462"/>
                      <a:pt x="1259170" y="2828608"/>
                      <a:pt x="1289364" y="2840038"/>
                    </a:cubicBezTo>
                    <a:cubicBezTo>
                      <a:pt x="1310986" y="2848134"/>
                      <a:pt x="1332512" y="2856992"/>
                      <a:pt x="1353372" y="2867755"/>
                    </a:cubicBezTo>
                    <a:cubicBezTo>
                      <a:pt x="1380137" y="2881662"/>
                      <a:pt x="1407569" y="2881281"/>
                      <a:pt x="1435192" y="2876709"/>
                    </a:cubicBezTo>
                    <a:cubicBezTo>
                      <a:pt x="1450432" y="2874232"/>
                      <a:pt x="1464243" y="2853182"/>
                      <a:pt x="1463005" y="2834323"/>
                    </a:cubicBezTo>
                    <a:cubicBezTo>
                      <a:pt x="1461576" y="2812320"/>
                      <a:pt x="1456814" y="2791079"/>
                      <a:pt x="1443860" y="2774506"/>
                    </a:cubicBezTo>
                    <a:cubicBezTo>
                      <a:pt x="1400235" y="2718117"/>
                      <a:pt x="1348610" y="2674398"/>
                      <a:pt x="1292222" y="2642584"/>
                    </a:cubicBezTo>
                    <a:cubicBezTo>
                      <a:pt x="1242215" y="2614390"/>
                      <a:pt x="1189066" y="2594388"/>
                      <a:pt x="1136678" y="2573718"/>
                    </a:cubicBezTo>
                    <a:cubicBezTo>
                      <a:pt x="1089149" y="2554954"/>
                      <a:pt x="1041143" y="2536952"/>
                      <a:pt x="990755" y="2533333"/>
                    </a:cubicBezTo>
                    <a:cubicBezTo>
                      <a:pt x="976754" y="2532285"/>
                      <a:pt x="962657" y="2530666"/>
                      <a:pt x="948655" y="2528856"/>
                    </a:cubicBezTo>
                    <a:cubicBezTo>
                      <a:pt x="940368" y="2527808"/>
                      <a:pt x="932177" y="2525998"/>
                      <a:pt x="923890" y="2524474"/>
                    </a:cubicBezTo>
                    <a:cubicBezTo>
                      <a:pt x="923795" y="2522855"/>
                      <a:pt x="923699" y="2521236"/>
                      <a:pt x="923699" y="2519712"/>
                    </a:cubicBezTo>
                    <a:cubicBezTo>
                      <a:pt x="926557" y="2517807"/>
                      <a:pt x="929414" y="2515997"/>
                      <a:pt x="933891" y="2513140"/>
                    </a:cubicBezTo>
                    <a:close/>
                    <a:moveTo>
                      <a:pt x="544128" y="3084449"/>
                    </a:moveTo>
                    <a:cubicBezTo>
                      <a:pt x="545462" y="3084925"/>
                      <a:pt x="546795" y="3085497"/>
                      <a:pt x="548129" y="3085973"/>
                    </a:cubicBezTo>
                    <a:cubicBezTo>
                      <a:pt x="540413" y="3121406"/>
                      <a:pt x="532889" y="3156839"/>
                      <a:pt x="524983" y="3192177"/>
                    </a:cubicBezTo>
                    <a:cubicBezTo>
                      <a:pt x="516791" y="3228753"/>
                      <a:pt x="508981" y="3265519"/>
                      <a:pt x="499742" y="3301714"/>
                    </a:cubicBezTo>
                    <a:cubicBezTo>
                      <a:pt x="490693" y="3337052"/>
                      <a:pt x="479834" y="3371818"/>
                      <a:pt x="468976" y="3409633"/>
                    </a:cubicBezTo>
                    <a:cubicBezTo>
                      <a:pt x="476596" y="3409633"/>
                      <a:pt x="481454" y="3411538"/>
                      <a:pt x="483549" y="3409347"/>
                    </a:cubicBezTo>
                    <a:cubicBezTo>
                      <a:pt x="496217" y="3396202"/>
                      <a:pt x="510505" y="3384201"/>
                      <a:pt x="520125" y="3367913"/>
                    </a:cubicBezTo>
                    <a:cubicBezTo>
                      <a:pt x="533841" y="3344863"/>
                      <a:pt x="545843" y="3319526"/>
                      <a:pt x="555082" y="3293332"/>
                    </a:cubicBezTo>
                    <a:cubicBezTo>
                      <a:pt x="564131" y="3267615"/>
                      <a:pt x="570512" y="3239897"/>
                      <a:pt x="575084" y="3212370"/>
                    </a:cubicBezTo>
                    <a:cubicBezTo>
                      <a:pt x="590705" y="3117977"/>
                      <a:pt x="610613" y="3025108"/>
                      <a:pt x="630901" y="2932240"/>
                    </a:cubicBezTo>
                    <a:cubicBezTo>
                      <a:pt x="646808" y="2859564"/>
                      <a:pt x="661381" y="2786221"/>
                      <a:pt x="673763" y="2712498"/>
                    </a:cubicBezTo>
                    <a:cubicBezTo>
                      <a:pt x="676621" y="2695448"/>
                      <a:pt x="677573" y="2679351"/>
                      <a:pt x="686051" y="2664682"/>
                    </a:cubicBezTo>
                    <a:cubicBezTo>
                      <a:pt x="688146" y="2660967"/>
                      <a:pt x="685670" y="2653062"/>
                      <a:pt x="685384" y="2647061"/>
                    </a:cubicBezTo>
                    <a:cubicBezTo>
                      <a:pt x="681098" y="2649252"/>
                      <a:pt x="676716" y="2651538"/>
                      <a:pt x="672430" y="2653728"/>
                    </a:cubicBezTo>
                    <a:cubicBezTo>
                      <a:pt x="664238" y="2657824"/>
                      <a:pt x="656142" y="2664873"/>
                      <a:pt x="647855" y="2665063"/>
                    </a:cubicBezTo>
                    <a:cubicBezTo>
                      <a:pt x="637759" y="2665349"/>
                      <a:pt x="633568" y="2671350"/>
                      <a:pt x="629282" y="2680684"/>
                    </a:cubicBezTo>
                    <a:cubicBezTo>
                      <a:pt x="601945" y="2740597"/>
                      <a:pt x="578418" y="2802604"/>
                      <a:pt x="558130" y="2866898"/>
                    </a:cubicBezTo>
                    <a:cubicBezTo>
                      <a:pt x="526888" y="2965863"/>
                      <a:pt x="491741" y="3063018"/>
                      <a:pt x="462499" y="3162840"/>
                    </a:cubicBezTo>
                    <a:cubicBezTo>
                      <a:pt x="448592" y="3210465"/>
                      <a:pt x="442306" y="3262281"/>
                      <a:pt x="436400" y="3312859"/>
                    </a:cubicBezTo>
                    <a:cubicBezTo>
                      <a:pt x="432971" y="3342767"/>
                      <a:pt x="437829" y="3373914"/>
                      <a:pt x="452974" y="3400108"/>
                    </a:cubicBezTo>
                    <a:cubicBezTo>
                      <a:pt x="454593" y="3402965"/>
                      <a:pt x="456879" y="3405346"/>
                      <a:pt x="460975" y="3410966"/>
                    </a:cubicBezTo>
                    <a:cubicBezTo>
                      <a:pt x="489264" y="3300285"/>
                      <a:pt x="516696" y="3192367"/>
                      <a:pt x="544128" y="3084449"/>
                    </a:cubicBezTo>
                    <a:close/>
                    <a:moveTo>
                      <a:pt x="1844767" y="1337659"/>
                    </a:moveTo>
                    <a:cubicBezTo>
                      <a:pt x="1814763" y="1246029"/>
                      <a:pt x="1784474" y="1154589"/>
                      <a:pt x="1755613" y="1062482"/>
                    </a:cubicBezTo>
                    <a:cubicBezTo>
                      <a:pt x="1746278" y="1032764"/>
                      <a:pt x="1740659" y="1001141"/>
                      <a:pt x="1733420" y="970375"/>
                    </a:cubicBezTo>
                    <a:cubicBezTo>
                      <a:pt x="1732562" y="966756"/>
                      <a:pt x="1732848" y="961898"/>
                      <a:pt x="1731038" y="959707"/>
                    </a:cubicBezTo>
                    <a:cubicBezTo>
                      <a:pt x="1727419" y="955326"/>
                      <a:pt x="1722656" y="952373"/>
                      <a:pt x="1718370" y="948849"/>
                    </a:cubicBezTo>
                    <a:cubicBezTo>
                      <a:pt x="1715894" y="953802"/>
                      <a:pt x="1711322" y="958850"/>
                      <a:pt x="1711417" y="963803"/>
                    </a:cubicBezTo>
                    <a:cubicBezTo>
                      <a:pt x="1711893" y="988854"/>
                      <a:pt x="1711607" y="1014381"/>
                      <a:pt x="1715322" y="1038955"/>
                    </a:cubicBezTo>
                    <a:cubicBezTo>
                      <a:pt x="1724180" y="1097248"/>
                      <a:pt x="1735515" y="1155065"/>
                      <a:pt x="1745231" y="1213168"/>
                    </a:cubicBezTo>
                    <a:cubicBezTo>
                      <a:pt x="1762090" y="1313751"/>
                      <a:pt x="1794475" y="1406906"/>
                      <a:pt x="1833623" y="1496346"/>
                    </a:cubicBezTo>
                    <a:cubicBezTo>
                      <a:pt x="1856292" y="1548162"/>
                      <a:pt x="1882962" y="1597311"/>
                      <a:pt x="1908584" y="1649317"/>
                    </a:cubicBezTo>
                    <a:cubicBezTo>
                      <a:pt x="1918490" y="1639507"/>
                      <a:pt x="1925253" y="1632649"/>
                      <a:pt x="1932587" y="1625409"/>
                    </a:cubicBezTo>
                    <a:cubicBezTo>
                      <a:pt x="1922491" y="1594644"/>
                      <a:pt x="1912490" y="1564259"/>
                      <a:pt x="1902584" y="1533970"/>
                    </a:cubicBezTo>
                    <a:cubicBezTo>
                      <a:pt x="1903727" y="1533303"/>
                      <a:pt x="1904870" y="1532731"/>
                      <a:pt x="1906013" y="1532065"/>
                    </a:cubicBezTo>
                    <a:cubicBezTo>
                      <a:pt x="1914585" y="1554829"/>
                      <a:pt x="1923443" y="1577403"/>
                      <a:pt x="1931730" y="1600263"/>
                    </a:cubicBezTo>
                    <a:cubicBezTo>
                      <a:pt x="1941446" y="1627124"/>
                      <a:pt x="1941160" y="1627219"/>
                      <a:pt x="1964401" y="1619313"/>
                    </a:cubicBezTo>
                    <a:cubicBezTo>
                      <a:pt x="1967258" y="1618361"/>
                      <a:pt x="1970211" y="1618170"/>
                      <a:pt x="1974402" y="1617313"/>
                    </a:cubicBezTo>
                    <a:cubicBezTo>
                      <a:pt x="1964401" y="1588071"/>
                      <a:pt x="1954209" y="1560068"/>
                      <a:pt x="1945065" y="1531493"/>
                    </a:cubicBezTo>
                    <a:cubicBezTo>
                      <a:pt x="1923158" y="1463294"/>
                      <a:pt x="1906394" y="1393380"/>
                      <a:pt x="1897440" y="1320324"/>
                    </a:cubicBezTo>
                    <a:cubicBezTo>
                      <a:pt x="1894106" y="1293082"/>
                      <a:pt x="1882391" y="1267079"/>
                      <a:pt x="1873056" y="1241361"/>
                    </a:cubicBezTo>
                    <a:cubicBezTo>
                      <a:pt x="1843433" y="1158875"/>
                      <a:pt x="1813239" y="1076674"/>
                      <a:pt x="1783140" y="994473"/>
                    </a:cubicBezTo>
                    <a:cubicBezTo>
                      <a:pt x="1778378" y="981329"/>
                      <a:pt x="1772663" y="968756"/>
                      <a:pt x="1767900" y="955611"/>
                    </a:cubicBezTo>
                    <a:cubicBezTo>
                      <a:pt x="1763900" y="944277"/>
                      <a:pt x="1757994" y="931704"/>
                      <a:pt x="1748183" y="935418"/>
                    </a:cubicBezTo>
                    <a:cubicBezTo>
                      <a:pt x="1736944" y="939705"/>
                      <a:pt x="1739801" y="955421"/>
                      <a:pt x="1742564" y="966279"/>
                    </a:cubicBezTo>
                    <a:cubicBezTo>
                      <a:pt x="1753613" y="1009047"/>
                      <a:pt x="1764471" y="1051909"/>
                      <a:pt x="1777235" y="1093819"/>
                    </a:cubicBezTo>
                    <a:cubicBezTo>
                      <a:pt x="1802571" y="1176782"/>
                      <a:pt x="1829146" y="1259078"/>
                      <a:pt x="1855054" y="1341755"/>
                    </a:cubicBezTo>
                    <a:cubicBezTo>
                      <a:pt x="1857054" y="1348232"/>
                      <a:pt x="1857911" y="1355280"/>
                      <a:pt x="1859245" y="1362043"/>
                    </a:cubicBezTo>
                    <a:cubicBezTo>
                      <a:pt x="1858007" y="1362615"/>
                      <a:pt x="1856768" y="1363282"/>
                      <a:pt x="1855625" y="1363853"/>
                    </a:cubicBezTo>
                    <a:cubicBezTo>
                      <a:pt x="1852006" y="1354995"/>
                      <a:pt x="1847720" y="1346708"/>
                      <a:pt x="1844767" y="1337659"/>
                    </a:cubicBezTo>
                    <a:close/>
                    <a:moveTo>
                      <a:pt x="973896" y="2066512"/>
                    </a:moveTo>
                    <a:cubicBezTo>
                      <a:pt x="973039" y="2068132"/>
                      <a:pt x="971420" y="2069179"/>
                      <a:pt x="967610" y="2068894"/>
                    </a:cubicBezTo>
                    <a:cubicBezTo>
                      <a:pt x="970467" y="2061274"/>
                      <a:pt x="972753" y="2053273"/>
                      <a:pt x="976277" y="2046129"/>
                    </a:cubicBezTo>
                    <a:cubicBezTo>
                      <a:pt x="995327" y="2007457"/>
                      <a:pt x="1015711" y="1969738"/>
                      <a:pt x="1033808" y="1930305"/>
                    </a:cubicBezTo>
                    <a:cubicBezTo>
                      <a:pt x="1061240" y="1870583"/>
                      <a:pt x="1087339" y="1809813"/>
                      <a:pt x="1113818" y="1749330"/>
                    </a:cubicBezTo>
                    <a:cubicBezTo>
                      <a:pt x="1119343" y="1736661"/>
                      <a:pt x="1124010" y="1723422"/>
                      <a:pt x="1129058" y="1710468"/>
                    </a:cubicBezTo>
                    <a:cubicBezTo>
                      <a:pt x="1134107" y="1697514"/>
                      <a:pt x="1130392" y="1689703"/>
                      <a:pt x="1118771" y="1690751"/>
                    </a:cubicBezTo>
                    <a:cubicBezTo>
                      <a:pt x="1100674" y="1692466"/>
                      <a:pt x="1084196" y="1701228"/>
                      <a:pt x="1071908" y="1717421"/>
                    </a:cubicBezTo>
                    <a:cubicBezTo>
                      <a:pt x="1054001" y="1740948"/>
                      <a:pt x="1035332" y="1764474"/>
                      <a:pt x="1021426" y="1791525"/>
                    </a:cubicBezTo>
                    <a:cubicBezTo>
                      <a:pt x="973896" y="1883632"/>
                      <a:pt x="929891" y="1978501"/>
                      <a:pt x="892076" y="2077657"/>
                    </a:cubicBezTo>
                    <a:cubicBezTo>
                      <a:pt x="871217" y="2132425"/>
                      <a:pt x="854834" y="2189099"/>
                      <a:pt x="842070" y="2247583"/>
                    </a:cubicBezTo>
                    <a:cubicBezTo>
                      <a:pt x="839784" y="2258155"/>
                      <a:pt x="838355" y="2266823"/>
                      <a:pt x="847690" y="2273586"/>
                    </a:cubicBezTo>
                    <a:cubicBezTo>
                      <a:pt x="850928" y="2275967"/>
                      <a:pt x="852262" y="2282158"/>
                      <a:pt x="852643" y="2282920"/>
                    </a:cubicBezTo>
                    <a:cubicBezTo>
                      <a:pt x="863406" y="2287873"/>
                      <a:pt x="871502" y="2291683"/>
                      <a:pt x="881694" y="2296351"/>
                    </a:cubicBezTo>
                    <a:cubicBezTo>
                      <a:pt x="911222" y="2252726"/>
                      <a:pt x="944178" y="2207768"/>
                      <a:pt x="973706" y="2159476"/>
                    </a:cubicBezTo>
                    <a:cubicBezTo>
                      <a:pt x="1015711" y="2090706"/>
                      <a:pt x="1055811" y="2019840"/>
                      <a:pt x="1087339" y="1942401"/>
                    </a:cubicBezTo>
                    <a:cubicBezTo>
                      <a:pt x="1111628" y="1882870"/>
                      <a:pt x="1135345" y="1822767"/>
                      <a:pt x="1148394" y="1757331"/>
                    </a:cubicBezTo>
                    <a:cubicBezTo>
                      <a:pt x="1151156" y="1743520"/>
                      <a:pt x="1152109" y="1728851"/>
                      <a:pt x="1152299" y="1714563"/>
                    </a:cubicBezTo>
                    <a:cubicBezTo>
                      <a:pt x="1152395" y="1708467"/>
                      <a:pt x="1148489" y="1702371"/>
                      <a:pt x="1146489" y="1696180"/>
                    </a:cubicBezTo>
                    <a:cubicBezTo>
                      <a:pt x="1144775" y="1696561"/>
                      <a:pt x="1143060" y="1696942"/>
                      <a:pt x="1141250" y="1697323"/>
                    </a:cubicBezTo>
                    <a:cubicBezTo>
                      <a:pt x="1098102" y="1829530"/>
                      <a:pt x="1036571" y="1948402"/>
                      <a:pt x="973896" y="2066512"/>
                    </a:cubicBezTo>
                    <a:close/>
                    <a:moveTo>
                      <a:pt x="1193257" y="2442369"/>
                    </a:moveTo>
                    <a:cubicBezTo>
                      <a:pt x="1134011" y="2438844"/>
                      <a:pt x="1074861" y="2430653"/>
                      <a:pt x="1015520" y="2437511"/>
                    </a:cubicBezTo>
                    <a:cubicBezTo>
                      <a:pt x="989231" y="2440559"/>
                      <a:pt x="963228" y="2446274"/>
                      <a:pt x="938463" y="2450560"/>
                    </a:cubicBezTo>
                    <a:cubicBezTo>
                      <a:pt x="932272" y="2466943"/>
                      <a:pt x="926938" y="2481040"/>
                      <a:pt x="920461" y="2498090"/>
                    </a:cubicBezTo>
                    <a:cubicBezTo>
                      <a:pt x="932272" y="2500090"/>
                      <a:pt x="943416" y="2503900"/>
                      <a:pt x="954560" y="2503615"/>
                    </a:cubicBezTo>
                    <a:cubicBezTo>
                      <a:pt x="1025331" y="2501709"/>
                      <a:pt x="1094673" y="2518664"/>
                      <a:pt x="1164682" y="2527427"/>
                    </a:cubicBezTo>
                    <a:cubicBezTo>
                      <a:pt x="1253741" y="2538571"/>
                      <a:pt x="1342799" y="2536857"/>
                      <a:pt x="1431763" y="2525427"/>
                    </a:cubicBezTo>
                    <a:cubicBezTo>
                      <a:pt x="1452813" y="2522760"/>
                      <a:pt x="1473673" y="2515521"/>
                      <a:pt x="1494342" y="2509044"/>
                    </a:cubicBezTo>
                    <a:cubicBezTo>
                      <a:pt x="1512916" y="2503234"/>
                      <a:pt x="1514059" y="2495137"/>
                      <a:pt x="1506344" y="2473897"/>
                    </a:cubicBezTo>
                    <a:cubicBezTo>
                      <a:pt x="1492532" y="2435892"/>
                      <a:pt x="1463957" y="2428081"/>
                      <a:pt x="1437097" y="2414461"/>
                    </a:cubicBezTo>
                    <a:cubicBezTo>
                      <a:pt x="1416999" y="2404269"/>
                      <a:pt x="1397378" y="2401316"/>
                      <a:pt x="1376327" y="2403602"/>
                    </a:cubicBezTo>
                    <a:cubicBezTo>
                      <a:pt x="1369755" y="2404269"/>
                      <a:pt x="1362516" y="2402459"/>
                      <a:pt x="1356325" y="2399411"/>
                    </a:cubicBezTo>
                    <a:cubicBezTo>
                      <a:pt x="1330036" y="2386076"/>
                      <a:pt x="1302794" y="2382076"/>
                      <a:pt x="1274696" y="2383980"/>
                    </a:cubicBezTo>
                    <a:cubicBezTo>
                      <a:pt x="1224023" y="2387409"/>
                      <a:pt x="1173159" y="2388267"/>
                      <a:pt x="1122772" y="2394839"/>
                    </a:cubicBezTo>
                    <a:cubicBezTo>
                      <a:pt x="1091720" y="2398840"/>
                      <a:pt x="1061336" y="2411317"/>
                      <a:pt x="1030951" y="2422080"/>
                    </a:cubicBezTo>
                    <a:cubicBezTo>
                      <a:pt x="1105055" y="2427224"/>
                      <a:pt x="1179160" y="2432367"/>
                      <a:pt x="1253360" y="2437511"/>
                    </a:cubicBezTo>
                    <a:cubicBezTo>
                      <a:pt x="1253169" y="2439226"/>
                      <a:pt x="1253074" y="2440940"/>
                      <a:pt x="1252883" y="2442750"/>
                    </a:cubicBezTo>
                    <a:cubicBezTo>
                      <a:pt x="1232976" y="2442559"/>
                      <a:pt x="1213069" y="2443607"/>
                      <a:pt x="1193257" y="2442369"/>
                    </a:cubicBezTo>
                    <a:close/>
                    <a:moveTo>
                      <a:pt x="2264534" y="1828578"/>
                    </a:moveTo>
                    <a:cubicBezTo>
                      <a:pt x="2292251" y="1827244"/>
                      <a:pt x="2319874" y="1824768"/>
                      <a:pt x="2347496" y="1822767"/>
                    </a:cubicBezTo>
                    <a:cubicBezTo>
                      <a:pt x="2353211" y="1822386"/>
                      <a:pt x="2358926" y="1822101"/>
                      <a:pt x="2364642" y="1821815"/>
                    </a:cubicBezTo>
                    <a:cubicBezTo>
                      <a:pt x="2364737" y="1823911"/>
                      <a:pt x="2364832" y="1826101"/>
                      <a:pt x="2364927" y="1828197"/>
                    </a:cubicBezTo>
                    <a:cubicBezTo>
                      <a:pt x="2328065" y="1832102"/>
                      <a:pt x="2291204" y="1835912"/>
                      <a:pt x="2253961" y="1839817"/>
                    </a:cubicBezTo>
                    <a:cubicBezTo>
                      <a:pt x="2245484" y="1855915"/>
                      <a:pt x="2249579" y="1873250"/>
                      <a:pt x="2255199" y="1889919"/>
                    </a:cubicBezTo>
                    <a:cubicBezTo>
                      <a:pt x="2256723" y="1894300"/>
                      <a:pt x="2261676" y="1898396"/>
                      <a:pt x="2265581" y="1899539"/>
                    </a:cubicBezTo>
                    <a:cubicBezTo>
                      <a:pt x="2287108" y="1905730"/>
                      <a:pt x="2308730" y="1912683"/>
                      <a:pt x="2330542" y="1916208"/>
                    </a:cubicBezTo>
                    <a:cubicBezTo>
                      <a:pt x="2421792" y="1931257"/>
                      <a:pt x="2513422" y="1937449"/>
                      <a:pt x="2604862" y="1920303"/>
                    </a:cubicBezTo>
                    <a:cubicBezTo>
                      <a:pt x="2668584" y="1908397"/>
                      <a:pt x="2728782" y="1880584"/>
                      <a:pt x="2787456" y="1847818"/>
                    </a:cubicBezTo>
                    <a:cubicBezTo>
                      <a:pt x="2795267" y="1843437"/>
                      <a:pt x="2802887" y="1838484"/>
                      <a:pt x="2810507" y="1833721"/>
                    </a:cubicBezTo>
                    <a:cubicBezTo>
                      <a:pt x="2810030" y="1832007"/>
                      <a:pt x="2809554" y="1830292"/>
                      <a:pt x="2808983" y="1828578"/>
                    </a:cubicBezTo>
                    <a:cubicBezTo>
                      <a:pt x="2783551" y="1834959"/>
                      <a:pt x="2758119" y="1841341"/>
                      <a:pt x="2732687" y="1847723"/>
                    </a:cubicBezTo>
                    <a:cubicBezTo>
                      <a:pt x="2732402" y="1846961"/>
                      <a:pt x="2732211" y="1846294"/>
                      <a:pt x="2731925" y="1845532"/>
                    </a:cubicBezTo>
                    <a:cubicBezTo>
                      <a:pt x="2733640" y="1844008"/>
                      <a:pt x="2735259" y="1841722"/>
                      <a:pt x="2737164" y="1841055"/>
                    </a:cubicBezTo>
                    <a:cubicBezTo>
                      <a:pt x="2759738" y="1833150"/>
                      <a:pt x="2782313" y="1825434"/>
                      <a:pt x="2804982" y="1817910"/>
                    </a:cubicBezTo>
                    <a:cubicBezTo>
                      <a:pt x="2812602" y="1815338"/>
                      <a:pt x="2816222" y="1805432"/>
                      <a:pt x="2810030" y="1799050"/>
                    </a:cubicBezTo>
                    <a:cubicBezTo>
                      <a:pt x="2801839" y="1790668"/>
                      <a:pt x="2791933" y="1781143"/>
                      <a:pt x="2782027" y="1779905"/>
                    </a:cubicBezTo>
                    <a:cubicBezTo>
                      <a:pt x="2731830" y="1773523"/>
                      <a:pt x="2681729" y="1777809"/>
                      <a:pt x="2631437" y="1783144"/>
                    </a:cubicBezTo>
                    <a:cubicBezTo>
                      <a:pt x="2576573" y="1788954"/>
                      <a:pt x="2521423" y="1788763"/>
                      <a:pt x="2466559" y="1793907"/>
                    </a:cubicBezTo>
                    <a:cubicBezTo>
                      <a:pt x="2412933" y="1798860"/>
                      <a:pt x="2359593" y="1807432"/>
                      <a:pt x="2306063" y="1813814"/>
                    </a:cubicBezTo>
                    <a:cubicBezTo>
                      <a:pt x="2287489" y="1816005"/>
                      <a:pt x="2268820" y="1816100"/>
                      <a:pt x="2250151" y="1817148"/>
                    </a:cubicBezTo>
                    <a:cubicBezTo>
                      <a:pt x="2249579" y="1819053"/>
                      <a:pt x="2249008" y="1821053"/>
                      <a:pt x="2248532" y="1822958"/>
                    </a:cubicBezTo>
                    <a:cubicBezTo>
                      <a:pt x="2254056" y="1824958"/>
                      <a:pt x="2259390" y="1828863"/>
                      <a:pt x="2264534" y="1828578"/>
                    </a:cubicBezTo>
                    <a:close/>
                    <a:moveTo>
                      <a:pt x="1481483" y="4174204"/>
                    </a:moveTo>
                    <a:cubicBezTo>
                      <a:pt x="1415856" y="4265073"/>
                      <a:pt x="1360135" y="4364895"/>
                      <a:pt x="1312224" y="4471575"/>
                    </a:cubicBezTo>
                    <a:cubicBezTo>
                      <a:pt x="1290888" y="4519105"/>
                      <a:pt x="1269076" y="4566444"/>
                      <a:pt x="1249645" y="4615212"/>
                    </a:cubicBezTo>
                    <a:cubicBezTo>
                      <a:pt x="1234405" y="4653312"/>
                      <a:pt x="1222308" y="4693412"/>
                      <a:pt x="1208973" y="4732750"/>
                    </a:cubicBezTo>
                    <a:cubicBezTo>
                      <a:pt x="1207544" y="4737037"/>
                      <a:pt x="1206401" y="4741990"/>
                      <a:pt x="1206497" y="4746657"/>
                    </a:cubicBezTo>
                    <a:cubicBezTo>
                      <a:pt x="1206687" y="4778756"/>
                      <a:pt x="1208973" y="4811046"/>
                      <a:pt x="1207163" y="4842955"/>
                    </a:cubicBezTo>
                    <a:cubicBezTo>
                      <a:pt x="1205354" y="4874673"/>
                      <a:pt x="1199543" y="4906010"/>
                      <a:pt x="1195733" y="4935728"/>
                    </a:cubicBezTo>
                    <a:cubicBezTo>
                      <a:pt x="1220213" y="4917630"/>
                      <a:pt x="1228880" y="4884484"/>
                      <a:pt x="1239263" y="4851813"/>
                    </a:cubicBezTo>
                    <a:cubicBezTo>
                      <a:pt x="1248883" y="4821619"/>
                      <a:pt x="1261932" y="4793139"/>
                      <a:pt x="1272505" y="4763421"/>
                    </a:cubicBezTo>
                    <a:cubicBezTo>
                      <a:pt x="1275743" y="4754372"/>
                      <a:pt x="1277934" y="4743228"/>
                      <a:pt x="1276982" y="4733703"/>
                    </a:cubicBezTo>
                    <a:cubicBezTo>
                      <a:pt x="1270505" y="4668742"/>
                      <a:pt x="1274315" y="4605592"/>
                      <a:pt x="1294222" y="4544536"/>
                    </a:cubicBezTo>
                    <a:cubicBezTo>
                      <a:pt x="1294793" y="4542727"/>
                      <a:pt x="1295651" y="4541108"/>
                      <a:pt x="1297365" y="4539679"/>
                    </a:cubicBezTo>
                    <a:cubicBezTo>
                      <a:pt x="1281649" y="4603210"/>
                      <a:pt x="1276124" y="4667504"/>
                      <a:pt x="1287459" y="4734560"/>
                    </a:cubicBezTo>
                    <a:cubicBezTo>
                      <a:pt x="1304604" y="4705509"/>
                      <a:pt x="1322511" y="4677029"/>
                      <a:pt x="1338799" y="4647216"/>
                    </a:cubicBezTo>
                    <a:cubicBezTo>
                      <a:pt x="1385948" y="4561205"/>
                      <a:pt x="1432906" y="4475099"/>
                      <a:pt x="1478531" y="4387755"/>
                    </a:cubicBezTo>
                    <a:cubicBezTo>
                      <a:pt x="1485008" y="4375277"/>
                      <a:pt x="1484150" y="4356227"/>
                      <a:pt x="1485198" y="4340035"/>
                    </a:cubicBezTo>
                    <a:cubicBezTo>
                      <a:pt x="1488913" y="4285647"/>
                      <a:pt x="1489580" y="4230688"/>
                      <a:pt x="1506629" y="4179252"/>
                    </a:cubicBezTo>
                    <a:cubicBezTo>
                      <a:pt x="1513868" y="4157250"/>
                      <a:pt x="1522631" y="4136009"/>
                      <a:pt x="1531394" y="4112292"/>
                    </a:cubicBezTo>
                    <a:cubicBezTo>
                      <a:pt x="1513773" y="4134009"/>
                      <a:pt x="1496723" y="4153059"/>
                      <a:pt x="1481483" y="4174204"/>
                    </a:cubicBezTo>
                    <a:close/>
                    <a:moveTo>
                      <a:pt x="1878009" y="2192052"/>
                    </a:moveTo>
                    <a:cubicBezTo>
                      <a:pt x="1861055" y="2228247"/>
                      <a:pt x="1850196" y="2268823"/>
                      <a:pt x="1835909" y="2307114"/>
                    </a:cubicBezTo>
                    <a:cubicBezTo>
                      <a:pt x="1792094" y="2424557"/>
                      <a:pt x="1747517" y="2541524"/>
                      <a:pt x="1704178" y="2659158"/>
                    </a:cubicBezTo>
                    <a:cubicBezTo>
                      <a:pt x="1627025" y="2868422"/>
                      <a:pt x="1564351" y="3084925"/>
                      <a:pt x="1500629" y="3300952"/>
                    </a:cubicBezTo>
                    <a:cubicBezTo>
                      <a:pt x="1416332" y="3586702"/>
                      <a:pt x="1349372" y="3878929"/>
                      <a:pt x="1289459" y="4173918"/>
                    </a:cubicBezTo>
                    <a:cubicBezTo>
                      <a:pt x="1276124" y="4239641"/>
                      <a:pt x="1256979" y="4303554"/>
                      <a:pt x="1241168" y="4368419"/>
                    </a:cubicBezTo>
                    <a:cubicBezTo>
                      <a:pt x="1229166" y="4417473"/>
                      <a:pt x="1218022" y="4466812"/>
                      <a:pt x="1208116" y="4516819"/>
                    </a:cubicBezTo>
                    <a:cubicBezTo>
                      <a:pt x="1228023" y="4487196"/>
                      <a:pt x="1249645" y="4459383"/>
                      <a:pt x="1257646" y="4420426"/>
                    </a:cubicBezTo>
                    <a:cubicBezTo>
                      <a:pt x="1263456" y="4391946"/>
                      <a:pt x="1269362" y="4363466"/>
                      <a:pt x="1276410" y="4335463"/>
                    </a:cubicBezTo>
                    <a:cubicBezTo>
                      <a:pt x="1282411" y="4311555"/>
                      <a:pt x="1291460" y="4288695"/>
                      <a:pt x="1296698" y="4264597"/>
                    </a:cubicBezTo>
                    <a:cubicBezTo>
                      <a:pt x="1322606" y="4145248"/>
                      <a:pt x="1347848" y="4025614"/>
                      <a:pt x="1373089" y="3905980"/>
                    </a:cubicBezTo>
                    <a:cubicBezTo>
                      <a:pt x="1428429" y="3643567"/>
                      <a:pt x="1500629" y="3388201"/>
                      <a:pt x="1575781" y="3133979"/>
                    </a:cubicBezTo>
                    <a:cubicBezTo>
                      <a:pt x="1625501" y="2965672"/>
                      <a:pt x="1677984" y="2798890"/>
                      <a:pt x="1738373" y="2636107"/>
                    </a:cubicBezTo>
                    <a:cubicBezTo>
                      <a:pt x="1775806" y="2535142"/>
                      <a:pt x="1814763" y="2434939"/>
                      <a:pt x="1852958" y="2334355"/>
                    </a:cubicBezTo>
                    <a:cubicBezTo>
                      <a:pt x="1875533" y="2274919"/>
                      <a:pt x="1898297" y="2215579"/>
                      <a:pt x="1920300" y="2155762"/>
                    </a:cubicBezTo>
                    <a:cubicBezTo>
                      <a:pt x="1928301" y="2134045"/>
                      <a:pt x="1934397" y="2111280"/>
                      <a:pt x="1941446" y="2088991"/>
                    </a:cubicBezTo>
                    <a:cubicBezTo>
                      <a:pt x="1940588" y="2088324"/>
                      <a:pt x="1939826" y="2087753"/>
                      <a:pt x="1938969" y="2087182"/>
                    </a:cubicBezTo>
                    <a:cubicBezTo>
                      <a:pt x="1918205" y="2122138"/>
                      <a:pt x="1895345" y="2155000"/>
                      <a:pt x="1878009" y="2192052"/>
                    </a:cubicBezTo>
                    <a:close/>
                    <a:moveTo>
                      <a:pt x="2227196" y="2014887"/>
                    </a:moveTo>
                    <a:cubicBezTo>
                      <a:pt x="2268248" y="2048320"/>
                      <a:pt x="2310920" y="2081657"/>
                      <a:pt x="2352354" y="2117185"/>
                    </a:cubicBezTo>
                    <a:cubicBezTo>
                      <a:pt x="2385215" y="2145379"/>
                      <a:pt x="2418553" y="2171859"/>
                      <a:pt x="2455319" y="2191671"/>
                    </a:cubicBezTo>
                    <a:cubicBezTo>
                      <a:pt x="2509421" y="2220817"/>
                      <a:pt x="2562380" y="2253107"/>
                      <a:pt x="2616959" y="2280539"/>
                    </a:cubicBezTo>
                    <a:cubicBezTo>
                      <a:pt x="2639914" y="2292064"/>
                      <a:pt x="2665727" y="2294826"/>
                      <a:pt x="2690396" y="2301018"/>
                    </a:cubicBezTo>
                    <a:cubicBezTo>
                      <a:pt x="2702493" y="2304066"/>
                      <a:pt x="2714780" y="2306066"/>
                      <a:pt x="2726972" y="2308447"/>
                    </a:cubicBezTo>
                    <a:cubicBezTo>
                      <a:pt x="2738307" y="2310638"/>
                      <a:pt x="2742784" y="2305876"/>
                      <a:pt x="2743641" y="2291683"/>
                    </a:cubicBezTo>
                    <a:cubicBezTo>
                      <a:pt x="2745070" y="2268442"/>
                      <a:pt x="2732973" y="2252631"/>
                      <a:pt x="2723353" y="2236153"/>
                    </a:cubicBezTo>
                    <a:cubicBezTo>
                      <a:pt x="2697540" y="2191861"/>
                      <a:pt x="2661536" y="2162715"/>
                      <a:pt x="2624198" y="2136426"/>
                    </a:cubicBezTo>
                    <a:cubicBezTo>
                      <a:pt x="2578478" y="2104231"/>
                      <a:pt x="2533234" y="2070132"/>
                      <a:pt x="2485323" y="2044128"/>
                    </a:cubicBezTo>
                    <a:cubicBezTo>
                      <a:pt x="2439794" y="2019459"/>
                      <a:pt x="2390740" y="2004790"/>
                      <a:pt x="2343591" y="1984883"/>
                    </a:cubicBezTo>
                    <a:cubicBezTo>
                      <a:pt x="2315397" y="1972977"/>
                      <a:pt x="2287584" y="1959356"/>
                      <a:pt x="2259581" y="1946497"/>
                    </a:cubicBezTo>
                    <a:cubicBezTo>
                      <a:pt x="2256056" y="1944878"/>
                      <a:pt x="2252532" y="1943545"/>
                      <a:pt x="2248817" y="1941925"/>
                    </a:cubicBezTo>
                    <a:cubicBezTo>
                      <a:pt x="2243864" y="1953641"/>
                      <a:pt x="2247865" y="1958213"/>
                      <a:pt x="2255199" y="1962309"/>
                    </a:cubicBezTo>
                    <a:cubicBezTo>
                      <a:pt x="2281679" y="1976977"/>
                      <a:pt x="2308158" y="1991932"/>
                      <a:pt x="2334352" y="2007362"/>
                    </a:cubicBezTo>
                    <a:cubicBezTo>
                      <a:pt x="2341781" y="2011744"/>
                      <a:pt x="2348449" y="2018220"/>
                      <a:pt x="2355402" y="2023745"/>
                    </a:cubicBezTo>
                    <a:cubicBezTo>
                      <a:pt x="2354926" y="2024983"/>
                      <a:pt x="2354450" y="2026221"/>
                      <a:pt x="2353973" y="2027460"/>
                    </a:cubicBezTo>
                    <a:cubicBezTo>
                      <a:pt x="2351497" y="2026793"/>
                      <a:pt x="2348830" y="2026698"/>
                      <a:pt x="2346544" y="2025364"/>
                    </a:cubicBezTo>
                    <a:cubicBezTo>
                      <a:pt x="2315873" y="2007838"/>
                      <a:pt x="2285108" y="1990598"/>
                      <a:pt x="2254818" y="1972120"/>
                    </a:cubicBezTo>
                    <a:cubicBezTo>
                      <a:pt x="2246341" y="1966976"/>
                      <a:pt x="2241483" y="1968595"/>
                      <a:pt x="2235863" y="1979549"/>
                    </a:cubicBezTo>
                    <a:cubicBezTo>
                      <a:pt x="2243388" y="1986407"/>
                      <a:pt x="2251484" y="1992884"/>
                      <a:pt x="2258723" y="2000695"/>
                    </a:cubicBezTo>
                    <a:cubicBezTo>
                      <a:pt x="2303396" y="2048605"/>
                      <a:pt x="2355974" y="2078990"/>
                      <a:pt x="2408742" y="2109280"/>
                    </a:cubicBezTo>
                    <a:cubicBezTo>
                      <a:pt x="2438651" y="2126329"/>
                      <a:pt x="2467702" y="2145475"/>
                      <a:pt x="2497229" y="2163667"/>
                    </a:cubicBezTo>
                    <a:cubicBezTo>
                      <a:pt x="2527043" y="2182146"/>
                      <a:pt x="2556951" y="2200434"/>
                      <a:pt x="2586765" y="2219103"/>
                    </a:cubicBezTo>
                    <a:cubicBezTo>
                      <a:pt x="2591146" y="2221865"/>
                      <a:pt x="2595051" y="2225675"/>
                      <a:pt x="2597813" y="2232342"/>
                    </a:cubicBezTo>
                    <a:cubicBezTo>
                      <a:pt x="2594194" y="2230438"/>
                      <a:pt x="2590384" y="2228818"/>
                      <a:pt x="2586860" y="2226723"/>
                    </a:cubicBezTo>
                    <a:cubicBezTo>
                      <a:pt x="2517518" y="2185384"/>
                      <a:pt x="2448842" y="2142236"/>
                      <a:pt x="2378738" y="2103279"/>
                    </a:cubicBezTo>
                    <a:cubicBezTo>
                      <a:pt x="2332256" y="2077371"/>
                      <a:pt x="2292823" y="2038032"/>
                      <a:pt x="2249579" y="2005933"/>
                    </a:cubicBezTo>
                    <a:cubicBezTo>
                      <a:pt x="2243007" y="2001075"/>
                      <a:pt x="2238149" y="1992598"/>
                      <a:pt x="2230625" y="1983645"/>
                    </a:cubicBezTo>
                    <a:cubicBezTo>
                      <a:pt x="2229386" y="1995551"/>
                      <a:pt x="2228529" y="2003361"/>
                      <a:pt x="2227196" y="2014887"/>
                    </a:cubicBezTo>
                    <a:close/>
                    <a:moveTo>
                      <a:pt x="571274" y="2599246"/>
                    </a:moveTo>
                    <a:cubicBezTo>
                      <a:pt x="557463" y="2587911"/>
                      <a:pt x="542890" y="2601246"/>
                      <a:pt x="529555" y="2610961"/>
                    </a:cubicBezTo>
                    <a:cubicBezTo>
                      <a:pt x="438496" y="2677541"/>
                      <a:pt x="347913" y="2745073"/>
                      <a:pt x="257235" y="2812415"/>
                    </a:cubicBezTo>
                    <a:cubicBezTo>
                      <a:pt x="215801" y="2843276"/>
                      <a:pt x="180083" y="2883472"/>
                      <a:pt x="146555" y="2926143"/>
                    </a:cubicBezTo>
                    <a:cubicBezTo>
                      <a:pt x="118742" y="2961576"/>
                      <a:pt x="96739" y="3003296"/>
                      <a:pt x="81213" y="3049778"/>
                    </a:cubicBezTo>
                    <a:cubicBezTo>
                      <a:pt x="75689" y="3066447"/>
                      <a:pt x="77213" y="3082639"/>
                      <a:pt x="85976" y="3091021"/>
                    </a:cubicBezTo>
                    <a:cubicBezTo>
                      <a:pt x="93024" y="3097784"/>
                      <a:pt x="110931" y="3096736"/>
                      <a:pt x="119504" y="3089592"/>
                    </a:cubicBezTo>
                    <a:cubicBezTo>
                      <a:pt x="167319" y="3049588"/>
                      <a:pt x="216087" y="3011297"/>
                      <a:pt x="262855" y="2969292"/>
                    </a:cubicBezTo>
                    <a:cubicBezTo>
                      <a:pt x="298574" y="2937288"/>
                      <a:pt x="332292" y="2901664"/>
                      <a:pt x="365820" y="2866041"/>
                    </a:cubicBezTo>
                    <a:cubicBezTo>
                      <a:pt x="414588" y="2814130"/>
                      <a:pt x="462118" y="2760409"/>
                      <a:pt x="510791" y="2708307"/>
                    </a:cubicBezTo>
                    <a:cubicBezTo>
                      <a:pt x="534984" y="2682399"/>
                      <a:pt x="560511" y="2658586"/>
                      <a:pt x="585086" y="2634202"/>
                    </a:cubicBezTo>
                    <a:cubicBezTo>
                      <a:pt x="580990" y="2624106"/>
                      <a:pt x="576894" y="2613533"/>
                      <a:pt x="571274" y="2599246"/>
                    </a:cubicBezTo>
                    <a:close/>
                    <a:moveTo>
                      <a:pt x="1620739" y="1906016"/>
                    </a:moveTo>
                    <a:cubicBezTo>
                      <a:pt x="1672174" y="1895824"/>
                      <a:pt x="1723514" y="1885537"/>
                      <a:pt x="1774853" y="1874869"/>
                    </a:cubicBezTo>
                    <a:cubicBezTo>
                      <a:pt x="1793713" y="1870964"/>
                      <a:pt x="1812477" y="1865725"/>
                      <a:pt x="1831337" y="1861629"/>
                    </a:cubicBezTo>
                    <a:cubicBezTo>
                      <a:pt x="1843338" y="1859058"/>
                      <a:pt x="1840862" y="1846104"/>
                      <a:pt x="1841433" y="1837531"/>
                    </a:cubicBezTo>
                    <a:cubicBezTo>
                      <a:pt x="1841909" y="1830864"/>
                      <a:pt x="1837147" y="1823529"/>
                      <a:pt x="1834385" y="1816671"/>
                    </a:cubicBezTo>
                    <a:cubicBezTo>
                      <a:pt x="1834004" y="1815719"/>
                      <a:pt x="1831337" y="1816195"/>
                      <a:pt x="1829717" y="1816005"/>
                    </a:cubicBezTo>
                    <a:cubicBezTo>
                      <a:pt x="1767710" y="1810195"/>
                      <a:pt x="1706369" y="1820005"/>
                      <a:pt x="1644742" y="1826196"/>
                    </a:cubicBezTo>
                    <a:cubicBezTo>
                      <a:pt x="1582258" y="1832483"/>
                      <a:pt x="1519583" y="1836103"/>
                      <a:pt x="1457099" y="1843246"/>
                    </a:cubicBezTo>
                    <a:cubicBezTo>
                      <a:pt x="1434811" y="1845818"/>
                      <a:pt x="1412903" y="1854486"/>
                      <a:pt x="1390996" y="1861534"/>
                    </a:cubicBezTo>
                    <a:cubicBezTo>
                      <a:pt x="1374518" y="1866868"/>
                      <a:pt x="1358325" y="1873821"/>
                      <a:pt x="1342037" y="1880489"/>
                    </a:cubicBezTo>
                    <a:cubicBezTo>
                      <a:pt x="1336799" y="1882584"/>
                      <a:pt x="1331560" y="1885442"/>
                      <a:pt x="1326893" y="1888966"/>
                    </a:cubicBezTo>
                    <a:cubicBezTo>
                      <a:pt x="1315177" y="1897729"/>
                      <a:pt x="1305271" y="1908302"/>
                      <a:pt x="1306128" y="1927828"/>
                    </a:cubicBezTo>
                    <a:cubicBezTo>
                      <a:pt x="1307176" y="1954212"/>
                      <a:pt x="1314415" y="1974882"/>
                      <a:pt x="1338227" y="1977358"/>
                    </a:cubicBezTo>
                    <a:cubicBezTo>
                      <a:pt x="1362040" y="1979835"/>
                      <a:pt x="1385948" y="1983835"/>
                      <a:pt x="1409665" y="1982311"/>
                    </a:cubicBezTo>
                    <a:cubicBezTo>
                      <a:pt x="1481198" y="1977739"/>
                      <a:pt x="1553111" y="1975453"/>
                      <a:pt x="1623977" y="1963261"/>
                    </a:cubicBezTo>
                    <a:cubicBezTo>
                      <a:pt x="1674174" y="1954594"/>
                      <a:pt x="1723037" y="1932019"/>
                      <a:pt x="1772186" y="1914303"/>
                    </a:cubicBezTo>
                    <a:cubicBezTo>
                      <a:pt x="1793046" y="1906778"/>
                      <a:pt x="1813239" y="1896110"/>
                      <a:pt x="1833432" y="1886204"/>
                    </a:cubicBezTo>
                    <a:cubicBezTo>
                      <a:pt x="1836480" y="1884680"/>
                      <a:pt x="1838385" y="1879155"/>
                      <a:pt x="1840766" y="1875441"/>
                    </a:cubicBezTo>
                    <a:cubicBezTo>
                      <a:pt x="1838004" y="1874393"/>
                      <a:pt x="1834956" y="1871916"/>
                      <a:pt x="1832480" y="1872583"/>
                    </a:cubicBezTo>
                    <a:cubicBezTo>
                      <a:pt x="1787712" y="1883537"/>
                      <a:pt x="1743135" y="1896491"/>
                      <a:pt x="1698177" y="1905730"/>
                    </a:cubicBezTo>
                    <a:cubicBezTo>
                      <a:pt x="1659506" y="1913636"/>
                      <a:pt x="1620358" y="1917732"/>
                      <a:pt x="1581305" y="1923066"/>
                    </a:cubicBezTo>
                    <a:cubicBezTo>
                      <a:pt x="1575209" y="1923923"/>
                      <a:pt x="1568923" y="1922494"/>
                      <a:pt x="1562827" y="1922208"/>
                    </a:cubicBezTo>
                    <a:cubicBezTo>
                      <a:pt x="1562827" y="1920208"/>
                      <a:pt x="1562827" y="1918113"/>
                      <a:pt x="1562827" y="1916112"/>
                    </a:cubicBezTo>
                    <a:cubicBezTo>
                      <a:pt x="1582163" y="1912779"/>
                      <a:pt x="1601498" y="1909826"/>
                      <a:pt x="1620739" y="1906016"/>
                    </a:cubicBezTo>
                    <a:close/>
                    <a:moveTo>
                      <a:pt x="1211926" y="2313305"/>
                    </a:moveTo>
                    <a:cubicBezTo>
                      <a:pt x="1260789" y="2304733"/>
                      <a:pt x="1310319" y="2302351"/>
                      <a:pt x="1359563" y="2297113"/>
                    </a:cubicBezTo>
                    <a:cubicBezTo>
                      <a:pt x="1359659" y="2298922"/>
                      <a:pt x="1359849" y="2300732"/>
                      <a:pt x="1359944" y="2302542"/>
                    </a:cubicBezTo>
                    <a:cubicBezTo>
                      <a:pt x="1329750" y="2305971"/>
                      <a:pt x="1299461" y="2308352"/>
                      <a:pt x="1269362" y="2313115"/>
                    </a:cubicBezTo>
                    <a:cubicBezTo>
                      <a:pt x="1176207" y="2327783"/>
                      <a:pt x="1082481" y="2339594"/>
                      <a:pt x="993708" y="2381504"/>
                    </a:cubicBezTo>
                    <a:cubicBezTo>
                      <a:pt x="967895" y="2393696"/>
                      <a:pt x="943035" y="2409031"/>
                      <a:pt x="916175" y="2423795"/>
                    </a:cubicBezTo>
                    <a:cubicBezTo>
                      <a:pt x="926557" y="2432558"/>
                      <a:pt x="934558" y="2435606"/>
                      <a:pt x="946369" y="2431129"/>
                    </a:cubicBezTo>
                    <a:cubicBezTo>
                      <a:pt x="1042857" y="2394267"/>
                      <a:pt x="1139917" y="2360549"/>
                      <a:pt x="1242311" y="2365216"/>
                    </a:cubicBezTo>
                    <a:cubicBezTo>
                      <a:pt x="1258503" y="2365978"/>
                      <a:pt x="1274886" y="2362454"/>
                      <a:pt x="1290888" y="2364550"/>
                    </a:cubicBezTo>
                    <a:cubicBezTo>
                      <a:pt x="1312319" y="2367312"/>
                      <a:pt x="1333751" y="2372170"/>
                      <a:pt x="1354706" y="2378837"/>
                    </a:cubicBezTo>
                    <a:cubicBezTo>
                      <a:pt x="1371374" y="2384171"/>
                      <a:pt x="1386805" y="2387409"/>
                      <a:pt x="1403188" y="2377980"/>
                    </a:cubicBezTo>
                    <a:cubicBezTo>
                      <a:pt x="1422143" y="2367121"/>
                      <a:pt x="1442431" y="2359692"/>
                      <a:pt x="1460814" y="2347595"/>
                    </a:cubicBezTo>
                    <a:cubicBezTo>
                      <a:pt x="1486532" y="2330736"/>
                      <a:pt x="1494533" y="2300446"/>
                      <a:pt x="1484055" y="2267395"/>
                    </a:cubicBezTo>
                    <a:cubicBezTo>
                      <a:pt x="1483007" y="2263966"/>
                      <a:pt x="1479769" y="2260822"/>
                      <a:pt x="1476911" y="2259203"/>
                    </a:cubicBezTo>
                    <a:cubicBezTo>
                      <a:pt x="1424524" y="2229104"/>
                      <a:pt x="1369660" y="2217960"/>
                      <a:pt x="1312224" y="2224532"/>
                    </a:cubicBezTo>
                    <a:cubicBezTo>
                      <a:pt x="1253931" y="2231200"/>
                      <a:pt x="1196019" y="2241010"/>
                      <a:pt x="1139345" y="2259775"/>
                    </a:cubicBezTo>
                    <a:cubicBezTo>
                      <a:pt x="1119152" y="2266442"/>
                      <a:pt x="1098197" y="2272252"/>
                      <a:pt x="1079814" y="2283968"/>
                    </a:cubicBezTo>
                    <a:cubicBezTo>
                      <a:pt x="1029617" y="2315972"/>
                      <a:pt x="980564" y="2350643"/>
                      <a:pt x="931319" y="2384838"/>
                    </a:cubicBezTo>
                    <a:cubicBezTo>
                      <a:pt x="926176" y="2388457"/>
                      <a:pt x="922556" y="2395696"/>
                      <a:pt x="918270" y="2401316"/>
                    </a:cubicBezTo>
                    <a:cubicBezTo>
                      <a:pt x="919508" y="2403507"/>
                      <a:pt x="920747" y="2405698"/>
                      <a:pt x="921985" y="2407888"/>
                    </a:cubicBezTo>
                    <a:cubicBezTo>
                      <a:pt x="1012663" y="2346357"/>
                      <a:pt x="1112675" y="2330641"/>
                      <a:pt x="1211926" y="2313305"/>
                    </a:cubicBezTo>
                    <a:close/>
                    <a:moveTo>
                      <a:pt x="525269" y="2349691"/>
                    </a:moveTo>
                    <a:cubicBezTo>
                      <a:pt x="487454" y="2331593"/>
                      <a:pt x="449926" y="2312638"/>
                      <a:pt x="412493" y="2293493"/>
                    </a:cubicBezTo>
                    <a:cubicBezTo>
                      <a:pt x="382108" y="2277967"/>
                      <a:pt x="352104" y="2261108"/>
                      <a:pt x="321624" y="2245868"/>
                    </a:cubicBezTo>
                    <a:cubicBezTo>
                      <a:pt x="281048" y="2225580"/>
                      <a:pt x="239519" y="2210054"/>
                      <a:pt x="195513" y="2207006"/>
                    </a:cubicBezTo>
                    <a:cubicBezTo>
                      <a:pt x="183702" y="2206149"/>
                      <a:pt x="171986" y="2202434"/>
                      <a:pt x="160080" y="2200815"/>
                    </a:cubicBezTo>
                    <a:cubicBezTo>
                      <a:pt x="133410" y="2197195"/>
                      <a:pt x="106740" y="2193100"/>
                      <a:pt x="79975" y="2191195"/>
                    </a:cubicBezTo>
                    <a:cubicBezTo>
                      <a:pt x="71688" y="2190623"/>
                      <a:pt x="61877" y="2194338"/>
                      <a:pt x="54924" y="2200053"/>
                    </a:cubicBezTo>
                    <a:cubicBezTo>
                      <a:pt x="37684" y="2214150"/>
                      <a:pt x="37493" y="2224056"/>
                      <a:pt x="49495" y="2244439"/>
                    </a:cubicBezTo>
                    <a:cubicBezTo>
                      <a:pt x="65687" y="2272062"/>
                      <a:pt x="86261" y="2292064"/>
                      <a:pt x="109312" y="2310638"/>
                    </a:cubicBezTo>
                    <a:cubicBezTo>
                      <a:pt x="161890" y="2353120"/>
                      <a:pt x="221326" y="2367121"/>
                      <a:pt x="280762" y="2380647"/>
                    </a:cubicBezTo>
                    <a:cubicBezTo>
                      <a:pt x="331530" y="2392172"/>
                      <a:pt x="383060" y="2397982"/>
                      <a:pt x="433924" y="2408746"/>
                    </a:cubicBezTo>
                    <a:cubicBezTo>
                      <a:pt x="459737" y="2414270"/>
                      <a:pt x="484883" y="2425319"/>
                      <a:pt x="510314" y="2433987"/>
                    </a:cubicBezTo>
                    <a:cubicBezTo>
                      <a:pt x="514410" y="2435416"/>
                      <a:pt x="518411" y="2437892"/>
                      <a:pt x="522602" y="2438273"/>
                    </a:cubicBezTo>
                    <a:cubicBezTo>
                      <a:pt x="525364" y="2438464"/>
                      <a:pt x="529460" y="2436559"/>
                      <a:pt x="530793" y="2433892"/>
                    </a:cubicBezTo>
                    <a:cubicBezTo>
                      <a:pt x="531841" y="2431701"/>
                      <a:pt x="530126" y="2426748"/>
                      <a:pt x="528983" y="2423509"/>
                    </a:cubicBezTo>
                    <a:cubicBezTo>
                      <a:pt x="525173" y="2412746"/>
                      <a:pt x="520220" y="2402364"/>
                      <a:pt x="517553" y="2391220"/>
                    </a:cubicBezTo>
                    <a:cubicBezTo>
                      <a:pt x="516410" y="2386362"/>
                      <a:pt x="518601" y="2378075"/>
                      <a:pt x="521649" y="2374646"/>
                    </a:cubicBezTo>
                    <a:cubicBezTo>
                      <a:pt x="523649" y="2372455"/>
                      <a:pt x="529936" y="2376075"/>
                      <a:pt x="534222" y="2377504"/>
                    </a:cubicBezTo>
                    <a:cubicBezTo>
                      <a:pt x="536127" y="2378170"/>
                      <a:pt x="537937" y="2379599"/>
                      <a:pt x="540985" y="2381409"/>
                    </a:cubicBezTo>
                    <a:cubicBezTo>
                      <a:pt x="540318" y="2365026"/>
                      <a:pt x="536699" y="2355120"/>
                      <a:pt x="525269" y="2349691"/>
                    </a:cubicBezTo>
                    <a:close/>
                    <a:moveTo>
                      <a:pt x="2254723" y="1296702"/>
                    </a:moveTo>
                    <a:cubicBezTo>
                      <a:pt x="2238816" y="1365567"/>
                      <a:pt x="2211098" y="1427956"/>
                      <a:pt x="2186238" y="1491869"/>
                    </a:cubicBezTo>
                    <a:cubicBezTo>
                      <a:pt x="2167379" y="1540446"/>
                      <a:pt x="2149567" y="1589595"/>
                      <a:pt x="2131088" y="1639221"/>
                    </a:cubicBezTo>
                    <a:cubicBezTo>
                      <a:pt x="2134994" y="1643507"/>
                      <a:pt x="2138327" y="1647317"/>
                      <a:pt x="2142899" y="1652461"/>
                    </a:cubicBezTo>
                    <a:cubicBezTo>
                      <a:pt x="2157092" y="1619790"/>
                      <a:pt x="2171093" y="1588738"/>
                      <a:pt x="2184333" y="1557211"/>
                    </a:cubicBezTo>
                    <a:cubicBezTo>
                      <a:pt x="2200430" y="1518825"/>
                      <a:pt x="2216147" y="1480249"/>
                      <a:pt x="2231482" y="1441386"/>
                    </a:cubicBezTo>
                    <a:cubicBezTo>
                      <a:pt x="2265677" y="1354709"/>
                      <a:pt x="2292632" y="1264793"/>
                      <a:pt x="2310825" y="1170686"/>
                    </a:cubicBezTo>
                    <a:cubicBezTo>
                      <a:pt x="2315397" y="1146778"/>
                      <a:pt x="2322922" y="1123728"/>
                      <a:pt x="2326922" y="1099725"/>
                    </a:cubicBezTo>
                    <a:cubicBezTo>
                      <a:pt x="2330732" y="1077436"/>
                      <a:pt x="2331971" y="1054386"/>
                      <a:pt x="2333685" y="1031621"/>
                    </a:cubicBezTo>
                    <a:cubicBezTo>
                      <a:pt x="2334066" y="1026858"/>
                      <a:pt x="2331685" y="1021810"/>
                      <a:pt x="2328637" y="1016667"/>
                    </a:cubicBezTo>
                    <a:cubicBezTo>
                      <a:pt x="2324541" y="1064768"/>
                      <a:pt x="2316445" y="1110964"/>
                      <a:pt x="2297871" y="1153731"/>
                    </a:cubicBezTo>
                    <a:cubicBezTo>
                      <a:pt x="2301586" y="1135539"/>
                      <a:pt x="2305872" y="1117441"/>
                      <a:pt x="2308920" y="1099058"/>
                    </a:cubicBezTo>
                    <a:cubicBezTo>
                      <a:pt x="2313968" y="1067625"/>
                      <a:pt x="2319017" y="1036002"/>
                      <a:pt x="2322065" y="1004189"/>
                    </a:cubicBezTo>
                    <a:cubicBezTo>
                      <a:pt x="2322636" y="998569"/>
                      <a:pt x="2313778" y="989901"/>
                      <a:pt x="2307872" y="985710"/>
                    </a:cubicBezTo>
                    <a:cubicBezTo>
                      <a:pt x="2304348" y="983234"/>
                      <a:pt x="2296252" y="984282"/>
                      <a:pt x="2293585" y="987711"/>
                    </a:cubicBezTo>
                    <a:cubicBezTo>
                      <a:pt x="2285108" y="998855"/>
                      <a:pt x="2276535" y="1010761"/>
                      <a:pt x="2270915" y="1024287"/>
                    </a:cubicBezTo>
                    <a:cubicBezTo>
                      <a:pt x="2250532" y="1073626"/>
                      <a:pt x="2231196" y="1123632"/>
                      <a:pt x="2211765" y="1173543"/>
                    </a:cubicBezTo>
                    <a:cubicBezTo>
                      <a:pt x="2198430" y="1207643"/>
                      <a:pt x="2182904" y="1240980"/>
                      <a:pt x="2173094" y="1276604"/>
                    </a:cubicBezTo>
                    <a:cubicBezTo>
                      <a:pt x="2153186" y="1348803"/>
                      <a:pt x="2135946" y="1422241"/>
                      <a:pt x="2118801" y="1495584"/>
                    </a:cubicBezTo>
                    <a:cubicBezTo>
                      <a:pt x="2109943" y="1533493"/>
                      <a:pt x="2103466" y="1572355"/>
                      <a:pt x="2096227" y="1610836"/>
                    </a:cubicBezTo>
                    <a:cubicBezTo>
                      <a:pt x="2094322" y="1621028"/>
                      <a:pt x="2091560" y="1633411"/>
                      <a:pt x="2103466" y="1637125"/>
                    </a:cubicBezTo>
                    <a:cubicBezTo>
                      <a:pt x="2113467" y="1640269"/>
                      <a:pt x="2120420" y="1635696"/>
                      <a:pt x="2125278" y="1622266"/>
                    </a:cubicBezTo>
                    <a:cubicBezTo>
                      <a:pt x="2144042" y="1571212"/>
                      <a:pt x="2164235" y="1521016"/>
                      <a:pt x="2183476" y="1470247"/>
                    </a:cubicBezTo>
                    <a:cubicBezTo>
                      <a:pt x="2205574" y="1411764"/>
                      <a:pt x="2227291" y="1353090"/>
                      <a:pt x="2249294" y="1294511"/>
                    </a:cubicBezTo>
                    <a:cubicBezTo>
                      <a:pt x="2251008" y="1289844"/>
                      <a:pt x="2253104" y="1285367"/>
                      <a:pt x="2255104" y="1280890"/>
                    </a:cubicBezTo>
                    <a:cubicBezTo>
                      <a:pt x="2255961" y="1281271"/>
                      <a:pt x="2256818" y="1281652"/>
                      <a:pt x="2257676" y="1282033"/>
                    </a:cubicBezTo>
                    <a:cubicBezTo>
                      <a:pt x="2256723" y="1287082"/>
                      <a:pt x="2255771" y="1291939"/>
                      <a:pt x="2254723" y="1296702"/>
                    </a:cubicBezTo>
                    <a:close/>
                    <a:moveTo>
                      <a:pt x="2036791" y="1474248"/>
                    </a:moveTo>
                    <a:cubicBezTo>
                      <a:pt x="2014883" y="1341374"/>
                      <a:pt x="1996595" y="1207929"/>
                      <a:pt x="1995262" y="1071912"/>
                    </a:cubicBezTo>
                    <a:cubicBezTo>
                      <a:pt x="1994786" y="1024858"/>
                      <a:pt x="1984118" y="981234"/>
                      <a:pt x="1971926" y="937704"/>
                    </a:cubicBezTo>
                    <a:cubicBezTo>
                      <a:pt x="1970687" y="933228"/>
                      <a:pt x="1969068" y="927608"/>
                      <a:pt x="1966211" y="925608"/>
                    </a:cubicBezTo>
                    <a:cubicBezTo>
                      <a:pt x="1959448" y="920845"/>
                      <a:pt x="1951828" y="917892"/>
                      <a:pt x="1944589" y="914178"/>
                    </a:cubicBezTo>
                    <a:cubicBezTo>
                      <a:pt x="1942970" y="922179"/>
                      <a:pt x="1940112" y="930084"/>
                      <a:pt x="1939826" y="938181"/>
                    </a:cubicBezTo>
                    <a:cubicBezTo>
                      <a:pt x="1935540" y="1076293"/>
                      <a:pt x="1950209" y="1212691"/>
                      <a:pt x="1964401" y="1349184"/>
                    </a:cubicBezTo>
                    <a:cubicBezTo>
                      <a:pt x="1965258" y="1357852"/>
                      <a:pt x="1965639" y="1366615"/>
                      <a:pt x="1964496" y="1375569"/>
                    </a:cubicBezTo>
                    <a:cubicBezTo>
                      <a:pt x="1948399" y="1328896"/>
                      <a:pt x="1946970" y="1278604"/>
                      <a:pt x="1941636" y="1229550"/>
                    </a:cubicBezTo>
                    <a:cubicBezTo>
                      <a:pt x="1936302" y="1179735"/>
                      <a:pt x="1931635" y="1129538"/>
                      <a:pt x="1929539" y="1079341"/>
                    </a:cubicBezTo>
                    <a:cubicBezTo>
                      <a:pt x="1927539" y="1029525"/>
                      <a:pt x="1929063" y="979424"/>
                      <a:pt x="1928111" y="928941"/>
                    </a:cubicBezTo>
                    <a:cubicBezTo>
                      <a:pt x="1924967" y="946944"/>
                      <a:pt x="1920300" y="964851"/>
                      <a:pt x="1918871" y="983139"/>
                    </a:cubicBezTo>
                    <a:cubicBezTo>
                      <a:pt x="1915347" y="1026763"/>
                      <a:pt x="1913918" y="1070578"/>
                      <a:pt x="1910489" y="1114203"/>
                    </a:cubicBezTo>
                    <a:cubicBezTo>
                      <a:pt x="1905251" y="1180592"/>
                      <a:pt x="1904679" y="1246505"/>
                      <a:pt x="1912394" y="1312799"/>
                    </a:cubicBezTo>
                    <a:cubicBezTo>
                      <a:pt x="1919538" y="1374140"/>
                      <a:pt x="1931635" y="1433481"/>
                      <a:pt x="1948780" y="1491393"/>
                    </a:cubicBezTo>
                    <a:cubicBezTo>
                      <a:pt x="1959162" y="1526540"/>
                      <a:pt x="1970021" y="1561401"/>
                      <a:pt x="1980022" y="1596739"/>
                    </a:cubicBezTo>
                    <a:cubicBezTo>
                      <a:pt x="1982784" y="1606550"/>
                      <a:pt x="1985642" y="1609312"/>
                      <a:pt x="1994690" y="1607788"/>
                    </a:cubicBezTo>
                    <a:cubicBezTo>
                      <a:pt x="2014883" y="1604169"/>
                      <a:pt x="2035934" y="1598740"/>
                      <a:pt x="2055365" y="1623981"/>
                    </a:cubicBezTo>
                    <a:cubicBezTo>
                      <a:pt x="2048792" y="1570165"/>
                      <a:pt x="2044601" y="1521682"/>
                      <a:pt x="2036791" y="1474248"/>
                    </a:cubicBezTo>
                    <a:close/>
                    <a:moveTo>
                      <a:pt x="2256437" y="1774952"/>
                    </a:moveTo>
                    <a:cubicBezTo>
                      <a:pt x="2342448" y="1759426"/>
                      <a:pt x="2422649" y="1722660"/>
                      <a:pt x="2498468" y="1670558"/>
                    </a:cubicBezTo>
                    <a:cubicBezTo>
                      <a:pt x="2548950" y="1635792"/>
                      <a:pt x="2598671" y="1599311"/>
                      <a:pt x="2648391" y="1562830"/>
                    </a:cubicBezTo>
                    <a:cubicBezTo>
                      <a:pt x="2671537" y="1545876"/>
                      <a:pt x="2694016" y="1527588"/>
                      <a:pt x="2716114" y="1508538"/>
                    </a:cubicBezTo>
                    <a:cubicBezTo>
                      <a:pt x="2724020" y="1501775"/>
                      <a:pt x="2730116" y="1491583"/>
                      <a:pt x="2736497" y="1482344"/>
                    </a:cubicBezTo>
                    <a:cubicBezTo>
                      <a:pt x="2738402" y="1479582"/>
                      <a:pt x="2739926" y="1473676"/>
                      <a:pt x="2738783" y="1471295"/>
                    </a:cubicBezTo>
                    <a:cubicBezTo>
                      <a:pt x="2737545" y="1468723"/>
                      <a:pt x="2732687" y="1467009"/>
                      <a:pt x="2730020" y="1467866"/>
                    </a:cubicBezTo>
                    <a:cubicBezTo>
                      <a:pt x="2713923" y="1472914"/>
                      <a:pt x="2697731" y="1477867"/>
                      <a:pt x="2682015" y="1484535"/>
                    </a:cubicBezTo>
                    <a:cubicBezTo>
                      <a:pt x="2624293" y="1509014"/>
                      <a:pt x="2571334" y="1546161"/>
                      <a:pt x="2517613" y="1581499"/>
                    </a:cubicBezTo>
                    <a:cubicBezTo>
                      <a:pt x="2511326" y="1585690"/>
                      <a:pt x="2504850" y="1589500"/>
                      <a:pt x="2498468" y="1593501"/>
                    </a:cubicBezTo>
                    <a:cubicBezTo>
                      <a:pt x="2497610" y="1591691"/>
                      <a:pt x="2496753" y="1589976"/>
                      <a:pt x="2495991" y="1588167"/>
                    </a:cubicBezTo>
                    <a:cubicBezTo>
                      <a:pt x="2514184" y="1574927"/>
                      <a:pt x="2532091" y="1561116"/>
                      <a:pt x="2550569" y="1548638"/>
                    </a:cubicBezTo>
                    <a:cubicBezTo>
                      <a:pt x="2569715" y="1535684"/>
                      <a:pt x="2589146" y="1523301"/>
                      <a:pt x="2608958" y="1512157"/>
                    </a:cubicBezTo>
                    <a:cubicBezTo>
                      <a:pt x="2628389" y="1501203"/>
                      <a:pt x="2648296" y="1491393"/>
                      <a:pt x="2668394" y="1482249"/>
                    </a:cubicBezTo>
                    <a:cubicBezTo>
                      <a:pt x="2688777" y="1473009"/>
                      <a:pt x="2709542" y="1465294"/>
                      <a:pt x="2730592" y="1456817"/>
                    </a:cubicBezTo>
                    <a:cubicBezTo>
                      <a:pt x="2728592" y="1440148"/>
                      <a:pt x="2718591" y="1435195"/>
                      <a:pt x="2708303" y="1435957"/>
                    </a:cubicBezTo>
                    <a:cubicBezTo>
                      <a:pt x="2686777" y="1437672"/>
                      <a:pt x="2664679" y="1438815"/>
                      <a:pt x="2644105" y="1445958"/>
                    </a:cubicBezTo>
                    <a:cubicBezTo>
                      <a:pt x="2611339" y="1457388"/>
                      <a:pt x="2579621" y="1473486"/>
                      <a:pt x="2547521" y="1487773"/>
                    </a:cubicBezTo>
                    <a:cubicBezTo>
                      <a:pt x="2543997" y="1489392"/>
                      <a:pt x="2540568" y="1492059"/>
                      <a:pt x="2537806" y="1495107"/>
                    </a:cubicBezTo>
                    <a:cubicBezTo>
                      <a:pt x="2474655" y="1565592"/>
                      <a:pt x="2401598" y="1616361"/>
                      <a:pt x="2326351" y="1662938"/>
                    </a:cubicBezTo>
                    <a:cubicBezTo>
                      <a:pt x="2294537" y="1682559"/>
                      <a:pt x="2262819" y="1702371"/>
                      <a:pt x="2231292" y="1722565"/>
                    </a:cubicBezTo>
                    <a:cubicBezTo>
                      <a:pt x="2228243" y="1724470"/>
                      <a:pt x="2226529" y="1729708"/>
                      <a:pt x="2224243" y="1733328"/>
                    </a:cubicBezTo>
                    <a:cubicBezTo>
                      <a:pt x="2227862" y="1733899"/>
                      <a:pt x="2231863" y="1735995"/>
                      <a:pt x="2234911" y="1734757"/>
                    </a:cubicBezTo>
                    <a:cubicBezTo>
                      <a:pt x="2281488" y="1715421"/>
                      <a:pt x="2327875" y="1695609"/>
                      <a:pt x="2374357" y="1675987"/>
                    </a:cubicBezTo>
                    <a:cubicBezTo>
                      <a:pt x="2378262" y="1674368"/>
                      <a:pt x="2382167" y="1673034"/>
                      <a:pt x="2386168" y="1671511"/>
                    </a:cubicBezTo>
                    <a:cubicBezTo>
                      <a:pt x="2386739" y="1673416"/>
                      <a:pt x="2387311" y="1675416"/>
                      <a:pt x="2387882" y="1677321"/>
                    </a:cubicBezTo>
                    <a:cubicBezTo>
                      <a:pt x="2334066" y="1703038"/>
                      <a:pt x="2280250" y="1728851"/>
                      <a:pt x="2226148" y="1754759"/>
                    </a:cubicBezTo>
                    <a:cubicBezTo>
                      <a:pt x="2232149" y="1775238"/>
                      <a:pt x="2242626" y="1777428"/>
                      <a:pt x="2256437" y="1774952"/>
                    </a:cubicBezTo>
                    <a:close/>
                    <a:moveTo>
                      <a:pt x="586705" y="2284825"/>
                    </a:moveTo>
                    <a:cubicBezTo>
                      <a:pt x="584705" y="2276538"/>
                      <a:pt x="584705" y="2271776"/>
                      <a:pt x="582800" y="2269109"/>
                    </a:cubicBezTo>
                    <a:cubicBezTo>
                      <a:pt x="557939" y="2232438"/>
                      <a:pt x="533746" y="2195005"/>
                      <a:pt x="507552" y="2159857"/>
                    </a:cubicBezTo>
                    <a:cubicBezTo>
                      <a:pt x="483930" y="2128234"/>
                      <a:pt x="457451" y="2100136"/>
                      <a:pt x="433448" y="2068989"/>
                    </a:cubicBezTo>
                    <a:cubicBezTo>
                      <a:pt x="402872" y="2029365"/>
                      <a:pt x="373440" y="1988503"/>
                      <a:pt x="343817" y="1947736"/>
                    </a:cubicBezTo>
                    <a:cubicBezTo>
                      <a:pt x="338864" y="1940973"/>
                      <a:pt x="335721" y="1932210"/>
                      <a:pt x="334102" y="1922304"/>
                    </a:cubicBezTo>
                    <a:cubicBezTo>
                      <a:pt x="354104" y="1948116"/>
                      <a:pt x="373821" y="1974215"/>
                      <a:pt x="394109" y="1999742"/>
                    </a:cubicBezTo>
                    <a:cubicBezTo>
                      <a:pt x="428114" y="2042604"/>
                      <a:pt x="463451" y="2083848"/>
                      <a:pt x="496217" y="2128044"/>
                    </a:cubicBezTo>
                    <a:cubicBezTo>
                      <a:pt x="528698" y="2171859"/>
                      <a:pt x="558797" y="2218531"/>
                      <a:pt x="590515" y="2264632"/>
                    </a:cubicBezTo>
                    <a:cubicBezTo>
                      <a:pt x="597373" y="2264632"/>
                      <a:pt x="606231" y="2264632"/>
                      <a:pt x="617947" y="2264632"/>
                    </a:cubicBezTo>
                    <a:cubicBezTo>
                      <a:pt x="614042" y="2255203"/>
                      <a:pt x="610803" y="2244154"/>
                      <a:pt x="605564" y="2235105"/>
                    </a:cubicBezTo>
                    <a:cubicBezTo>
                      <a:pt x="575942" y="2184051"/>
                      <a:pt x="546890" y="2132425"/>
                      <a:pt x="515553" y="2083086"/>
                    </a:cubicBezTo>
                    <a:cubicBezTo>
                      <a:pt x="494598" y="2050129"/>
                      <a:pt x="469643" y="2021269"/>
                      <a:pt x="447545" y="1989455"/>
                    </a:cubicBezTo>
                    <a:cubicBezTo>
                      <a:pt x="422589" y="1953546"/>
                      <a:pt x="399729" y="1915446"/>
                      <a:pt x="374393" y="1880013"/>
                    </a:cubicBezTo>
                    <a:cubicBezTo>
                      <a:pt x="353819" y="1851247"/>
                      <a:pt x="325053" y="1840770"/>
                      <a:pt x="295621" y="1834864"/>
                    </a:cubicBezTo>
                    <a:cubicBezTo>
                      <a:pt x="283238" y="1832388"/>
                      <a:pt x="271999" y="1843627"/>
                      <a:pt x="274094" y="1858772"/>
                    </a:cubicBezTo>
                    <a:cubicBezTo>
                      <a:pt x="277714" y="1885823"/>
                      <a:pt x="280286" y="1915541"/>
                      <a:pt x="290954" y="1938306"/>
                    </a:cubicBezTo>
                    <a:cubicBezTo>
                      <a:pt x="318576" y="1997266"/>
                      <a:pt x="348961" y="2054511"/>
                      <a:pt x="381155" y="2109661"/>
                    </a:cubicBezTo>
                    <a:cubicBezTo>
                      <a:pt x="416112" y="2169382"/>
                      <a:pt x="462404" y="2214531"/>
                      <a:pt x="511648" y="2255012"/>
                    </a:cubicBezTo>
                    <a:cubicBezTo>
                      <a:pt x="526983" y="2267585"/>
                      <a:pt x="542128" y="2280349"/>
                      <a:pt x="558797" y="2294255"/>
                    </a:cubicBezTo>
                    <a:cubicBezTo>
                      <a:pt x="563464" y="2279396"/>
                      <a:pt x="570989" y="2272157"/>
                      <a:pt x="586705" y="2284825"/>
                    </a:cubicBezTo>
                    <a:close/>
                    <a:moveTo>
                      <a:pt x="2589432" y="1370140"/>
                    </a:moveTo>
                    <a:cubicBezTo>
                      <a:pt x="2544283" y="1415098"/>
                      <a:pt x="2499134" y="1459865"/>
                      <a:pt x="2453891" y="1504632"/>
                    </a:cubicBezTo>
                    <a:cubicBezTo>
                      <a:pt x="2427125" y="1531207"/>
                      <a:pt x="2401598" y="1560163"/>
                      <a:pt x="2373214" y="1583690"/>
                    </a:cubicBezTo>
                    <a:cubicBezTo>
                      <a:pt x="2333780" y="1616456"/>
                      <a:pt x="2292251" y="1645126"/>
                      <a:pt x="2251580" y="1675511"/>
                    </a:cubicBezTo>
                    <a:cubicBezTo>
                      <a:pt x="2236721" y="1686655"/>
                      <a:pt x="2221767" y="1697704"/>
                      <a:pt x="2206907" y="1708849"/>
                    </a:cubicBezTo>
                    <a:cubicBezTo>
                      <a:pt x="2207193" y="1710373"/>
                      <a:pt x="2207574" y="1711896"/>
                      <a:pt x="2207860" y="1713420"/>
                    </a:cubicBezTo>
                    <a:cubicBezTo>
                      <a:pt x="2211384" y="1713135"/>
                      <a:pt x="2215480" y="1714182"/>
                      <a:pt x="2218433" y="1712278"/>
                    </a:cubicBezTo>
                    <a:cubicBezTo>
                      <a:pt x="2271677" y="1678369"/>
                      <a:pt x="2325113" y="1644745"/>
                      <a:pt x="2377881" y="1609598"/>
                    </a:cubicBezTo>
                    <a:cubicBezTo>
                      <a:pt x="2436841" y="1570355"/>
                      <a:pt x="2492276" y="1524159"/>
                      <a:pt x="2542092" y="1467961"/>
                    </a:cubicBezTo>
                    <a:cubicBezTo>
                      <a:pt x="2573144" y="1432909"/>
                      <a:pt x="2603433" y="1396809"/>
                      <a:pt x="2634104" y="1361186"/>
                    </a:cubicBezTo>
                    <a:cubicBezTo>
                      <a:pt x="2640485" y="1353757"/>
                      <a:pt x="2643248" y="1347375"/>
                      <a:pt x="2633342" y="1340041"/>
                    </a:cubicBezTo>
                    <a:cubicBezTo>
                      <a:pt x="2630675" y="1338040"/>
                      <a:pt x="2629627" y="1330992"/>
                      <a:pt x="2629246" y="1326039"/>
                    </a:cubicBezTo>
                    <a:cubicBezTo>
                      <a:pt x="2627817" y="1307655"/>
                      <a:pt x="2621531" y="1300988"/>
                      <a:pt x="2606481" y="1301941"/>
                    </a:cubicBezTo>
                    <a:cubicBezTo>
                      <a:pt x="2571429" y="1304131"/>
                      <a:pt x="2539997" y="1321086"/>
                      <a:pt x="2509707" y="1340993"/>
                    </a:cubicBezTo>
                    <a:cubicBezTo>
                      <a:pt x="2434745" y="1390332"/>
                      <a:pt x="2366356" y="1451864"/>
                      <a:pt x="2305777" y="1525492"/>
                    </a:cubicBezTo>
                    <a:cubicBezTo>
                      <a:pt x="2265772" y="1574070"/>
                      <a:pt x="2230815" y="1629315"/>
                      <a:pt x="2193858" y="1681893"/>
                    </a:cubicBezTo>
                    <a:cubicBezTo>
                      <a:pt x="2191477" y="1685322"/>
                      <a:pt x="2192048" y="1691989"/>
                      <a:pt x="2191286" y="1697133"/>
                    </a:cubicBezTo>
                    <a:cubicBezTo>
                      <a:pt x="2195192" y="1696466"/>
                      <a:pt x="2199668" y="1697133"/>
                      <a:pt x="2202812" y="1694942"/>
                    </a:cubicBezTo>
                    <a:cubicBezTo>
                      <a:pt x="2283584" y="1637220"/>
                      <a:pt x="2365594" y="1582166"/>
                      <a:pt x="2436269" y="1504251"/>
                    </a:cubicBezTo>
                    <a:cubicBezTo>
                      <a:pt x="2468178" y="1469104"/>
                      <a:pt x="2505135" y="1441005"/>
                      <a:pt x="2539330" y="1409097"/>
                    </a:cubicBezTo>
                    <a:cubicBezTo>
                      <a:pt x="2556475" y="1393095"/>
                      <a:pt x="2572667" y="1375664"/>
                      <a:pt x="2589336" y="1358995"/>
                    </a:cubicBezTo>
                    <a:cubicBezTo>
                      <a:pt x="2591241" y="1357090"/>
                      <a:pt x="2593718" y="1356233"/>
                      <a:pt x="2595908" y="1354899"/>
                    </a:cubicBezTo>
                    <a:cubicBezTo>
                      <a:pt x="2596766" y="1356042"/>
                      <a:pt x="2597623" y="1357090"/>
                      <a:pt x="2598480" y="1358233"/>
                    </a:cubicBezTo>
                    <a:cubicBezTo>
                      <a:pt x="2595527" y="1362234"/>
                      <a:pt x="2592765" y="1366711"/>
                      <a:pt x="2589432" y="1370140"/>
                    </a:cubicBezTo>
                    <a:close/>
                    <a:moveTo>
                      <a:pt x="2629627" y="2333784"/>
                    </a:moveTo>
                    <a:cubicBezTo>
                      <a:pt x="2595813" y="2297208"/>
                      <a:pt x="2558570" y="2267490"/>
                      <a:pt x="2517613" y="2245106"/>
                    </a:cubicBezTo>
                    <a:cubicBezTo>
                      <a:pt x="2496086" y="2233390"/>
                      <a:pt x="2474750" y="2221103"/>
                      <a:pt x="2453033" y="2210245"/>
                    </a:cubicBezTo>
                    <a:cubicBezTo>
                      <a:pt x="2409790" y="2188623"/>
                      <a:pt x="2372071" y="2155476"/>
                      <a:pt x="2334638" y="2121567"/>
                    </a:cubicBezTo>
                    <a:cubicBezTo>
                      <a:pt x="2325303" y="2113090"/>
                      <a:pt x="2314921" y="2106517"/>
                      <a:pt x="2305396" y="2098516"/>
                    </a:cubicBezTo>
                    <a:cubicBezTo>
                      <a:pt x="2288156" y="2084038"/>
                      <a:pt x="2271106" y="2069179"/>
                      <a:pt x="2251865" y="2052606"/>
                    </a:cubicBezTo>
                    <a:cubicBezTo>
                      <a:pt x="2261962" y="2074513"/>
                      <a:pt x="2270534" y="2094706"/>
                      <a:pt x="2280250" y="2113947"/>
                    </a:cubicBezTo>
                    <a:cubicBezTo>
                      <a:pt x="2301681" y="2156428"/>
                      <a:pt x="2323779" y="2198434"/>
                      <a:pt x="2345592" y="2240534"/>
                    </a:cubicBezTo>
                    <a:cubicBezTo>
                      <a:pt x="2383025" y="2312829"/>
                      <a:pt x="2417886" y="2386933"/>
                      <a:pt x="2448652" y="2464086"/>
                    </a:cubicBezTo>
                    <a:cubicBezTo>
                      <a:pt x="2459320" y="2490851"/>
                      <a:pt x="2471607" y="2516664"/>
                      <a:pt x="2481608" y="2543810"/>
                    </a:cubicBezTo>
                    <a:cubicBezTo>
                      <a:pt x="2485800" y="2555050"/>
                      <a:pt x="2487228" y="2568575"/>
                      <a:pt x="2487609" y="2581148"/>
                    </a:cubicBezTo>
                    <a:cubicBezTo>
                      <a:pt x="2487990" y="2590768"/>
                      <a:pt x="2489228" y="2598198"/>
                      <a:pt x="2497325" y="2597436"/>
                    </a:cubicBezTo>
                    <a:cubicBezTo>
                      <a:pt x="2505707" y="2596578"/>
                      <a:pt x="2512755" y="2589625"/>
                      <a:pt x="2509326" y="2577814"/>
                    </a:cubicBezTo>
                    <a:cubicBezTo>
                      <a:pt x="2503516" y="2557812"/>
                      <a:pt x="2497134" y="2537809"/>
                      <a:pt x="2488847" y="2519331"/>
                    </a:cubicBezTo>
                    <a:cubicBezTo>
                      <a:pt x="2468654" y="2474754"/>
                      <a:pt x="2447318" y="2431034"/>
                      <a:pt x="2426268" y="2387124"/>
                    </a:cubicBezTo>
                    <a:cubicBezTo>
                      <a:pt x="2403408" y="2339404"/>
                      <a:pt x="2381120" y="2291302"/>
                      <a:pt x="2357307" y="2244344"/>
                    </a:cubicBezTo>
                    <a:cubicBezTo>
                      <a:pt x="2333971" y="2198434"/>
                      <a:pt x="2308920" y="2153761"/>
                      <a:pt x="2284727" y="2108517"/>
                    </a:cubicBezTo>
                    <a:cubicBezTo>
                      <a:pt x="2283107" y="2105565"/>
                      <a:pt x="2282060" y="2102136"/>
                      <a:pt x="2280726" y="2098992"/>
                    </a:cubicBezTo>
                    <a:cubicBezTo>
                      <a:pt x="2281583" y="2098135"/>
                      <a:pt x="2282441" y="2097183"/>
                      <a:pt x="2283298" y="2096325"/>
                    </a:cubicBezTo>
                    <a:cubicBezTo>
                      <a:pt x="2288727" y="2104422"/>
                      <a:pt x="2294442" y="2112232"/>
                      <a:pt x="2299490" y="2120805"/>
                    </a:cubicBezTo>
                    <a:cubicBezTo>
                      <a:pt x="2319588" y="2155285"/>
                      <a:pt x="2338638" y="2190813"/>
                      <a:pt x="2359688" y="2224342"/>
                    </a:cubicBezTo>
                    <a:cubicBezTo>
                      <a:pt x="2369594" y="2240058"/>
                      <a:pt x="2382358" y="2253488"/>
                      <a:pt x="2395312" y="2265299"/>
                    </a:cubicBezTo>
                    <a:cubicBezTo>
                      <a:pt x="2442080" y="2307400"/>
                      <a:pt x="2489324" y="2348548"/>
                      <a:pt x="2536663" y="2389600"/>
                    </a:cubicBezTo>
                    <a:cubicBezTo>
                      <a:pt x="2586479" y="2432749"/>
                      <a:pt x="2639152" y="2468563"/>
                      <a:pt x="2699159" y="2484184"/>
                    </a:cubicBezTo>
                    <a:cubicBezTo>
                      <a:pt x="2701636" y="2484850"/>
                      <a:pt x="2704493" y="2486279"/>
                      <a:pt x="2706684" y="2485422"/>
                    </a:cubicBezTo>
                    <a:cubicBezTo>
                      <a:pt x="2714495" y="2482469"/>
                      <a:pt x="2722019" y="2478659"/>
                      <a:pt x="2729735" y="2475230"/>
                    </a:cubicBezTo>
                    <a:cubicBezTo>
                      <a:pt x="2726020" y="2467039"/>
                      <a:pt x="2723639" y="2457133"/>
                      <a:pt x="2718305" y="2450941"/>
                    </a:cubicBezTo>
                    <a:cubicBezTo>
                      <a:pt x="2675252" y="2400840"/>
                      <a:pt x="2626484" y="2360359"/>
                      <a:pt x="2577144" y="2321020"/>
                    </a:cubicBezTo>
                    <a:cubicBezTo>
                      <a:pt x="2550855" y="2300065"/>
                      <a:pt x="2524661" y="2279015"/>
                      <a:pt x="2498563" y="2257870"/>
                    </a:cubicBezTo>
                    <a:cubicBezTo>
                      <a:pt x="2495134" y="2255107"/>
                      <a:pt x="2492086" y="2251297"/>
                      <a:pt x="2489705" y="2246630"/>
                    </a:cubicBezTo>
                    <a:cubicBezTo>
                      <a:pt x="2564285" y="2300161"/>
                      <a:pt x="2639628" y="2351881"/>
                      <a:pt x="2705732" y="2421795"/>
                    </a:cubicBezTo>
                    <a:cubicBezTo>
                      <a:pt x="2706684" y="2420461"/>
                      <a:pt x="2707637" y="2419128"/>
                      <a:pt x="2708589" y="2417794"/>
                    </a:cubicBezTo>
                    <a:cubicBezTo>
                      <a:pt x="2682110" y="2389791"/>
                      <a:pt x="2655725" y="2361978"/>
                      <a:pt x="2629627" y="2333784"/>
                    </a:cubicBezTo>
                    <a:close/>
                    <a:moveTo>
                      <a:pt x="1887725" y="1953070"/>
                    </a:moveTo>
                    <a:cubicBezTo>
                      <a:pt x="1880105" y="1958689"/>
                      <a:pt x="1872104" y="1964309"/>
                      <a:pt x="1864293" y="1970310"/>
                    </a:cubicBezTo>
                    <a:cubicBezTo>
                      <a:pt x="1817716" y="2006314"/>
                      <a:pt x="1772758" y="2046033"/>
                      <a:pt x="1734467" y="2094801"/>
                    </a:cubicBezTo>
                    <a:cubicBezTo>
                      <a:pt x="1704083" y="2133568"/>
                      <a:pt x="1677698" y="2178050"/>
                      <a:pt x="1671698" y="2235200"/>
                    </a:cubicBezTo>
                    <a:cubicBezTo>
                      <a:pt x="1668078" y="2269680"/>
                      <a:pt x="1686271" y="2295588"/>
                      <a:pt x="1713608" y="2300732"/>
                    </a:cubicBezTo>
                    <a:cubicBezTo>
                      <a:pt x="1744850" y="2306638"/>
                      <a:pt x="1767900" y="2288064"/>
                      <a:pt x="1790284" y="2265775"/>
                    </a:cubicBezTo>
                    <a:cubicBezTo>
                      <a:pt x="1847720" y="2208721"/>
                      <a:pt x="1894297" y="2139474"/>
                      <a:pt x="1934873" y="2063464"/>
                    </a:cubicBezTo>
                    <a:cubicBezTo>
                      <a:pt x="1938683" y="2056416"/>
                      <a:pt x="1940969" y="2048129"/>
                      <a:pt x="1944589" y="2040890"/>
                    </a:cubicBezTo>
                    <a:cubicBezTo>
                      <a:pt x="1947827" y="2034223"/>
                      <a:pt x="1951828" y="2028126"/>
                      <a:pt x="1956209" y="2020507"/>
                    </a:cubicBezTo>
                    <a:cubicBezTo>
                      <a:pt x="1953733" y="2019078"/>
                      <a:pt x="1951066" y="2018125"/>
                      <a:pt x="1948970" y="2016125"/>
                    </a:cubicBezTo>
                    <a:cubicBezTo>
                      <a:pt x="1941350" y="2008981"/>
                      <a:pt x="1933064" y="2002504"/>
                      <a:pt x="1926872" y="1993741"/>
                    </a:cubicBezTo>
                    <a:cubicBezTo>
                      <a:pt x="1920681" y="1984978"/>
                      <a:pt x="1910775" y="1980692"/>
                      <a:pt x="1902965" y="1987550"/>
                    </a:cubicBezTo>
                    <a:cubicBezTo>
                      <a:pt x="1868389" y="2017744"/>
                      <a:pt x="1832194" y="2045557"/>
                      <a:pt x="1799809" y="2079085"/>
                    </a:cubicBezTo>
                    <a:cubicBezTo>
                      <a:pt x="1772091" y="2107851"/>
                      <a:pt x="1748850" y="2143379"/>
                      <a:pt x="1723609" y="2175859"/>
                    </a:cubicBezTo>
                    <a:cubicBezTo>
                      <a:pt x="1720275" y="2180146"/>
                      <a:pt x="1716846" y="2184146"/>
                      <a:pt x="1712084" y="2186337"/>
                    </a:cubicBezTo>
                    <a:cubicBezTo>
                      <a:pt x="1759613" y="2095659"/>
                      <a:pt x="1825431" y="2030698"/>
                      <a:pt x="1900488" y="1977453"/>
                    </a:cubicBezTo>
                    <a:cubicBezTo>
                      <a:pt x="1896011" y="1968976"/>
                      <a:pt x="1892392" y="1961928"/>
                      <a:pt x="1887725" y="1953070"/>
                    </a:cubicBezTo>
                    <a:close/>
                    <a:moveTo>
                      <a:pt x="827783" y="2252155"/>
                    </a:moveTo>
                    <a:cubicBezTo>
                      <a:pt x="841308" y="2201672"/>
                      <a:pt x="851500" y="2148713"/>
                      <a:pt x="869407" y="2100326"/>
                    </a:cubicBezTo>
                    <a:cubicBezTo>
                      <a:pt x="898172" y="2022888"/>
                      <a:pt x="932177" y="1948498"/>
                      <a:pt x="963609" y="1872488"/>
                    </a:cubicBezTo>
                    <a:cubicBezTo>
                      <a:pt x="968276" y="1861249"/>
                      <a:pt x="972182" y="1848961"/>
                      <a:pt x="974087" y="1836674"/>
                    </a:cubicBezTo>
                    <a:cubicBezTo>
                      <a:pt x="981611" y="1787811"/>
                      <a:pt x="988755" y="1738948"/>
                      <a:pt x="994661" y="1689703"/>
                    </a:cubicBezTo>
                    <a:cubicBezTo>
                      <a:pt x="996280" y="1675987"/>
                      <a:pt x="995232" y="1660461"/>
                      <a:pt x="991708" y="1647222"/>
                    </a:cubicBezTo>
                    <a:cubicBezTo>
                      <a:pt x="983993" y="1618075"/>
                      <a:pt x="965228" y="1612932"/>
                      <a:pt x="946940" y="1633506"/>
                    </a:cubicBezTo>
                    <a:cubicBezTo>
                      <a:pt x="920270" y="1663414"/>
                      <a:pt x="906269" y="1703229"/>
                      <a:pt x="894458" y="1744091"/>
                    </a:cubicBezTo>
                    <a:cubicBezTo>
                      <a:pt x="885790" y="1774190"/>
                      <a:pt x="880361" y="1805718"/>
                      <a:pt x="873312" y="1836579"/>
                    </a:cubicBezTo>
                    <a:cubicBezTo>
                      <a:pt x="858263" y="1902396"/>
                      <a:pt x="840165" y="1967357"/>
                      <a:pt x="828735" y="2034127"/>
                    </a:cubicBezTo>
                    <a:cubicBezTo>
                      <a:pt x="817781" y="2098230"/>
                      <a:pt x="813400" y="2164144"/>
                      <a:pt x="806542" y="2229390"/>
                    </a:cubicBezTo>
                    <a:cubicBezTo>
                      <a:pt x="805875" y="2235391"/>
                      <a:pt x="807971" y="2241772"/>
                      <a:pt x="808542" y="2245678"/>
                    </a:cubicBezTo>
                    <a:cubicBezTo>
                      <a:pt x="817019" y="2248535"/>
                      <a:pt x="823592" y="2250821"/>
                      <a:pt x="827783" y="2252155"/>
                    </a:cubicBezTo>
                    <a:close/>
                    <a:moveTo>
                      <a:pt x="2011740" y="2444750"/>
                    </a:moveTo>
                    <a:cubicBezTo>
                      <a:pt x="2013264" y="2444750"/>
                      <a:pt x="2014788" y="2444845"/>
                      <a:pt x="2016407" y="2444845"/>
                    </a:cubicBezTo>
                    <a:cubicBezTo>
                      <a:pt x="2015931" y="2455990"/>
                      <a:pt x="2015645" y="2467229"/>
                      <a:pt x="2014883" y="2478373"/>
                    </a:cubicBezTo>
                    <a:cubicBezTo>
                      <a:pt x="2011740" y="2525332"/>
                      <a:pt x="2008597" y="2572290"/>
                      <a:pt x="2018789" y="2618772"/>
                    </a:cubicBezTo>
                    <a:cubicBezTo>
                      <a:pt x="2022313" y="2634869"/>
                      <a:pt x="2030314" y="2645442"/>
                      <a:pt x="2040506" y="2645537"/>
                    </a:cubicBezTo>
                    <a:cubicBezTo>
                      <a:pt x="2052888" y="2645727"/>
                      <a:pt x="2062794" y="2635726"/>
                      <a:pt x="2065080" y="2618200"/>
                    </a:cubicBezTo>
                    <a:cubicBezTo>
                      <a:pt x="2067652" y="2598198"/>
                      <a:pt x="2068604" y="2577814"/>
                      <a:pt x="2070509" y="2557621"/>
                    </a:cubicBezTo>
                    <a:cubicBezTo>
                      <a:pt x="2075748" y="2502376"/>
                      <a:pt x="2081368" y="2447131"/>
                      <a:pt x="2086511" y="2391791"/>
                    </a:cubicBezTo>
                    <a:cubicBezTo>
                      <a:pt x="2093941" y="2312067"/>
                      <a:pt x="2101466" y="2232438"/>
                      <a:pt x="2107943" y="2152618"/>
                    </a:cubicBezTo>
                    <a:cubicBezTo>
                      <a:pt x="2109848" y="2128901"/>
                      <a:pt x="2108228" y="2104708"/>
                      <a:pt x="2108228" y="2079942"/>
                    </a:cubicBezTo>
                    <a:cubicBezTo>
                      <a:pt x="2095655" y="2079942"/>
                      <a:pt x="2081082" y="2079942"/>
                      <a:pt x="2064604" y="2079942"/>
                    </a:cubicBezTo>
                    <a:cubicBezTo>
                      <a:pt x="2053745" y="2109946"/>
                      <a:pt x="2040410" y="2140617"/>
                      <a:pt x="2031457" y="2173192"/>
                    </a:cubicBezTo>
                    <a:cubicBezTo>
                      <a:pt x="2018598" y="2220246"/>
                      <a:pt x="2008121" y="2268347"/>
                      <a:pt x="1998310" y="2316448"/>
                    </a:cubicBezTo>
                    <a:cubicBezTo>
                      <a:pt x="1981927" y="2396744"/>
                      <a:pt x="1980879" y="2478468"/>
                      <a:pt x="1988118" y="2560479"/>
                    </a:cubicBezTo>
                    <a:cubicBezTo>
                      <a:pt x="1990118" y="2583053"/>
                      <a:pt x="1995071" y="2604103"/>
                      <a:pt x="2012121" y="2623534"/>
                    </a:cubicBezTo>
                    <a:cubicBezTo>
                      <a:pt x="1998405" y="2560860"/>
                      <a:pt x="2005835" y="2502852"/>
                      <a:pt x="2011740" y="2444750"/>
                    </a:cubicBezTo>
                    <a:close/>
                    <a:moveTo>
                      <a:pt x="2228529" y="2518188"/>
                    </a:moveTo>
                    <a:cubicBezTo>
                      <a:pt x="2229577" y="2517616"/>
                      <a:pt x="2230720" y="2516950"/>
                      <a:pt x="2231768" y="2516378"/>
                    </a:cubicBezTo>
                    <a:cubicBezTo>
                      <a:pt x="2238245" y="2533999"/>
                      <a:pt x="2243864" y="2552192"/>
                      <a:pt x="2251389" y="2569051"/>
                    </a:cubicBezTo>
                    <a:cubicBezTo>
                      <a:pt x="2266439" y="2602579"/>
                      <a:pt x="2282250" y="2635536"/>
                      <a:pt x="2298347" y="2668302"/>
                    </a:cubicBezTo>
                    <a:cubicBezTo>
                      <a:pt x="2306158" y="2684209"/>
                      <a:pt x="2318350" y="2690876"/>
                      <a:pt x="2335781" y="2688209"/>
                    </a:cubicBezTo>
                    <a:cubicBezTo>
                      <a:pt x="2334733" y="2679541"/>
                      <a:pt x="2334542" y="2670492"/>
                      <a:pt x="2332352" y="2662396"/>
                    </a:cubicBezTo>
                    <a:cubicBezTo>
                      <a:pt x="2327113" y="2642584"/>
                      <a:pt x="2321969" y="2622582"/>
                      <a:pt x="2314826" y="2603817"/>
                    </a:cubicBezTo>
                    <a:cubicBezTo>
                      <a:pt x="2291585" y="2542572"/>
                      <a:pt x="2279774" y="2476754"/>
                      <a:pt x="2263676" y="2412555"/>
                    </a:cubicBezTo>
                    <a:cubicBezTo>
                      <a:pt x="2249484" y="2355977"/>
                      <a:pt x="2232244" y="2300542"/>
                      <a:pt x="2216147" y="2244630"/>
                    </a:cubicBezTo>
                    <a:cubicBezTo>
                      <a:pt x="2201288" y="2192814"/>
                      <a:pt x="2185667" y="2141379"/>
                      <a:pt x="2171570" y="2089182"/>
                    </a:cubicBezTo>
                    <a:cubicBezTo>
                      <a:pt x="2168236" y="2076990"/>
                      <a:pt x="2164045" y="2072703"/>
                      <a:pt x="2153758" y="2074228"/>
                    </a:cubicBezTo>
                    <a:cubicBezTo>
                      <a:pt x="2162711" y="2134616"/>
                      <a:pt x="2171665" y="2194719"/>
                      <a:pt x="2180618" y="2254822"/>
                    </a:cubicBezTo>
                    <a:cubicBezTo>
                      <a:pt x="2167093" y="2226342"/>
                      <a:pt x="2164807" y="2194338"/>
                      <a:pt x="2160235" y="2163001"/>
                    </a:cubicBezTo>
                    <a:cubicBezTo>
                      <a:pt x="2155663" y="2131663"/>
                      <a:pt x="2150710" y="2100326"/>
                      <a:pt x="2145947" y="2069084"/>
                    </a:cubicBezTo>
                    <a:cubicBezTo>
                      <a:pt x="2124611" y="2073275"/>
                      <a:pt x="2124040" y="2074704"/>
                      <a:pt x="2123468" y="2098802"/>
                    </a:cubicBezTo>
                    <a:cubicBezTo>
                      <a:pt x="2121563" y="2174621"/>
                      <a:pt x="2136422" y="2247297"/>
                      <a:pt x="2150138" y="2320068"/>
                    </a:cubicBezTo>
                    <a:cubicBezTo>
                      <a:pt x="2157663" y="2360073"/>
                      <a:pt x="2166617" y="2399887"/>
                      <a:pt x="2177475" y="2438654"/>
                    </a:cubicBezTo>
                    <a:cubicBezTo>
                      <a:pt x="2196144" y="2505329"/>
                      <a:pt x="2226910" y="2563717"/>
                      <a:pt x="2262724" y="2617629"/>
                    </a:cubicBezTo>
                    <a:cubicBezTo>
                      <a:pt x="2251389" y="2584386"/>
                      <a:pt x="2239959" y="2551335"/>
                      <a:pt x="2228529" y="2518188"/>
                    </a:cubicBezTo>
                    <a:close/>
                    <a:moveTo>
                      <a:pt x="759584" y="607854"/>
                    </a:moveTo>
                    <a:cubicBezTo>
                      <a:pt x="720531" y="592518"/>
                      <a:pt x="681193" y="578612"/>
                      <a:pt x="642426" y="562229"/>
                    </a:cubicBezTo>
                    <a:cubicBezTo>
                      <a:pt x="614708" y="550608"/>
                      <a:pt x="587848" y="535845"/>
                      <a:pt x="560606" y="522510"/>
                    </a:cubicBezTo>
                    <a:cubicBezTo>
                      <a:pt x="561178" y="520700"/>
                      <a:pt x="561654" y="518890"/>
                      <a:pt x="562226" y="517080"/>
                    </a:cubicBezTo>
                    <a:cubicBezTo>
                      <a:pt x="570131" y="520795"/>
                      <a:pt x="577847" y="524891"/>
                      <a:pt x="585848" y="528034"/>
                    </a:cubicBezTo>
                    <a:cubicBezTo>
                      <a:pt x="615089" y="539369"/>
                      <a:pt x="644522" y="550132"/>
                      <a:pt x="673763" y="561657"/>
                    </a:cubicBezTo>
                    <a:cubicBezTo>
                      <a:pt x="702624" y="572992"/>
                      <a:pt x="731390" y="584994"/>
                      <a:pt x="760250" y="596328"/>
                    </a:cubicBezTo>
                    <a:cubicBezTo>
                      <a:pt x="763394" y="597567"/>
                      <a:pt x="767108" y="596519"/>
                      <a:pt x="770537" y="596519"/>
                    </a:cubicBezTo>
                    <a:cubicBezTo>
                      <a:pt x="768251" y="592804"/>
                      <a:pt x="766632" y="587375"/>
                      <a:pt x="763679" y="585756"/>
                    </a:cubicBezTo>
                    <a:cubicBezTo>
                      <a:pt x="737009" y="571468"/>
                      <a:pt x="710530" y="556609"/>
                      <a:pt x="683288" y="544322"/>
                    </a:cubicBezTo>
                    <a:cubicBezTo>
                      <a:pt x="643188" y="526224"/>
                      <a:pt x="602897" y="508889"/>
                      <a:pt x="562130" y="493363"/>
                    </a:cubicBezTo>
                    <a:cubicBezTo>
                      <a:pt x="491074" y="466217"/>
                      <a:pt x="429352" y="416020"/>
                      <a:pt x="365439" y="371157"/>
                    </a:cubicBezTo>
                    <a:cubicBezTo>
                      <a:pt x="338864" y="352488"/>
                      <a:pt x="310670" y="341820"/>
                      <a:pt x="280381" y="339534"/>
                    </a:cubicBezTo>
                    <a:cubicBezTo>
                      <a:pt x="275047" y="339153"/>
                      <a:pt x="269618" y="340963"/>
                      <a:pt x="261426" y="342201"/>
                    </a:cubicBezTo>
                    <a:cubicBezTo>
                      <a:pt x="264569" y="351345"/>
                      <a:pt x="266093" y="358870"/>
                      <a:pt x="269332" y="365061"/>
                    </a:cubicBezTo>
                    <a:cubicBezTo>
                      <a:pt x="290096" y="404400"/>
                      <a:pt x="317909" y="436213"/>
                      <a:pt x="347913" y="463074"/>
                    </a:cubicBezTo>
                    <a:cubicBezTo>
                      <a:pt x="384203" y="495554"/>
                      <a:pt x="422780" y="525367"/>
                      <a:pt x="463070" y="549180"/>
                    </a:cubicBezTo>
                    <a:cubicBezTo>
                      <a:pt x="499837" y="570897"/>
                      <a:pt x="539651" y="585089"/>
                      <a:pt x="578990" y="598995"/>
                    </a:cubicBezTo>
                    <a:cubicBezTo>
                      <a:pt x="627948" y="616236"/>
                      <a:pt x="678145" y="625951"/>
                      <a:pt x="729294" y="624427"/>
                    </a:cubicBezTo>
                    <a:cubicBezTo>
                      <a:pt x="743296" y="623951"/>
                      <a:pt x="757298" y="622617"/>
                      <a:pt x="771299" y="621665"/>
                    </a:cubicBezTo>
                    <a:cubicBezTo>
                      <a:pt x="771871" y="620236"/>
                      <a:pt x="772347" y="618807"/>
                      <a:pt x="772919" y="617474"/>
                    </a:cubicBezTo>
                    <a:cubicBezTo>
                      <a:pt x="768347" y="614140"/>
                      <a:pt x="764251" y="609759"/>
                      <a:pt x="759584" y="607854"/>
                    </a:cubicBezTo>
                    <a:close/>
                    <a:moveTo>
                      <a:pt x="1429858" y="144462"/>
                    </a:moveTo>
                    <a:cubicBezTo>
                      <a:pt x="1399759" y="207327"/>
                      <a:pt x="1367850" y="268859"/>
                      <a:pt x="1338323" y="332105"/>
                    </a:cubicBezTo>
                    <a:cubicBezTo>
                      <a:pt x="1313177" y="386112"/>
                      <a:pt x="1290412" y="441833"/>
                      <a:pt x="1266314" y="496602"/>
                    </a:cubicBezTo>
                    <a:cubicBezTo>
                      <a:pt x="1259170" y="512699"/>
                      <a:pt x="1258503" y="526129"/>
                      <a:pt x="1273457" y="536321"/>
                    </a:cubicBezTo>
                    <a:cubicBezTo>
                      <a:pt x="1284030" y="533463"/>
                      <a:pt x="1282601" y="520224"/>
                      <a:pt x="1286507" y="510699"/>
                    </a:cubicBezTo>
                    <a:cubicBezTo>
                      <a:pt x="1292698" y="495649"/>
                      <a:pt x="1301747" y="482409"/>
                      <a:pt x="1309652" y="468503"/>
                    </a:cubicBezTo>
                    <a:cubicBezTo>
                      <a:pt x="1327559" y="436594"/>
                      <a:pt x="1346419" y="405447"/>
                      <a:pt x="1363183" y="372681"/>
                    </a:cubicBezTo>
                    <a:cubicBezTo>
                      <a:pt x="1389853" y="320484"/>
                      <a:pt x="1415666" y="267621"/>
                      <a:pt x="1440812" y="214185"/>
                    </a:cubicBezTo>
                    <a:cubicBezTo>
                      <a:pt x="1460147" y="173037"/>
                      <a:pt x="1475292" y="129222"/>
                      <a:pt x="1482722" y="81978"/>
                    </a:cubicBezTo>
                    <a:cubicBezTo>
                      <a:pt x="1484531" y="70644"/>
                      <a:pt x="1485008" y="58547"/>
                      <a:pt x="1484055" y="47022"/>
                    </a:cubicBezTo>
                    <a:cubicBezTo>
                      <a:pt x="1482817" y="33020"/>
                      <a:pt x="1472625" y="26448"/>
                      <a:pt x="1461386" y="30067"/>
                    </a:cubicBezTo>
                    <a:cubicBezTo>
                      <a:pt x="1437668" y="37687"/>
                      <a:pt x="1420047" y="57118"/>
                      <a:pt x="1403283" y="77978"/>
                    </a:cubicBezTo>
                    <a:cubicBezTo>
                      <a:pt x="1360421" y="131032"/>
                      <a:pt x="1324797" y="190468"/>
                      <a:pt x="1296698" y="257619"/>
                    </a:cubicBezTo>
                    <a:cubicBezTo>
                      <a:pt x="1276601" y="305625"/>
                      <a:pt x="1256884" y="353441"/>
                      <a:pt x="1244501" y="405543"/>
                    </a:cubicBezTo>
                    <a:cubicBezTo>
                      <a:pt x="1242501" y="414020"/>
                      <a:pt x="1243358" y="423640"/>
                      <a:pt x="1241263" y="432117"/>
                    </a:cubicBezTo>
                    <a:cubicBezTo>
                      <a:pt x="1237358" y="447834"/>
                      <a:pt x="1232405" y="463169"/>
                      <a:pt x="1228976" y="481362"/>
                    </a:cubicBezTo>
                    <a:cubicBezTo>
                      <a:pt x="1231547" y="478218"/>
                      <a:pt x="1234976" y="475647"/>
                      <a:pt x="1236405" y="471932"/>
                    </a:cubicBezTo>
                    <a:cubicBezTo>
                      <a:pt x="1240882" y="460407"/>
                      <a:pt x="1244120" y="448024"/>
                      <a:pt x="1248597" y="436594"/>
                    </a:cubicBezTo>
                    <a:cubicBezTo>
                      <a:pt x="1251740" y="428593"/>
                      <a:pt x="1255550" y="420402"/>
                      <a:pt x="1260503" y="414115"/>
                    </a:cubicBezTo>
                    <a:cubicBezTo>
                      <a:pt x="1270886" y="400875"/>
                      <a:pt x="1277172" y="400875"/>
                      <a:pt x="1288793" y="411067"/>
                    </a:cubicBezTo>
                    <a:cubicBezTo>
                      <a:pt x="1342514" y="301815"/>
                      <a:pt x="1396330" y="192564"/>
                      <a:pt x="1450051" y="83312"/>
                    </a:cubicBezTo>
                    <a:cubicBezTo>
                      <a:pt x="1451099" y="83788"/>
                      <a:pt x="1452051" y="84360"/>
                      <a:pt x="1453099" y="84836"/>
                    </a:cubicBezTo>
                    <a:cubicBezTo>
                      <a:pt x="1445288" y="104838"/>
                      <a:pt x="1438907" y="125603"/>
                      <a:pt x="1429858" y="144462"/>
                    </a:cubicBezTo>
                    <a:close/>
                    <a:moveTo>
                      <a:pt x="1374327" y="524129"/>
                    </a:moveTo>
                    <a:cubicBezTo>
                      <a:pt x="1359754" y="549084"/>
                      <a:pt x="1334322" y="550704"/>
                      <a:pt x="1316225" y="570325"/>
                    </a:cubicBezTo>
                    <a:cubicBezTo>
                      <a:pt x="1321749" y="569754"/>
                      <a:pt x="1327559" y="570420"/>
                      <a:pt x="1332608" y="568325"/>
                    </a:cubicBezTo>
                    <a:cubicBezTo>
                      <a:pt x="1349181" y="561372"/>
                      <a:pt x="1365659" y="553942"/>
                      <a:pt x="1381757" y="545655"/>
                    </a:cubicBezTo>
                    <a:cubicBezTo>
                      <a:pt x="1421095" y="525367"/>
                      <a:pt x="1459957" y="503460"/>
                      <a:pt x="1499676" y="484219"/>
                    </a:cubicBezTo>
                    <a:cubicBezTo>
                      <a:pt x="1532156" y="468503"/>
                      <a:pt x="1560160" y="445071"/>
                      <a:pt x="1585782" y="416211"/>
                    </a:cubicBezTo>
                    <a:cubicBezTo>
                      <a:pt x="1639217" y="355822"/>
                      <a:pt x="1680461" y="284289"/>
                      <a:pt x="1704940" y="199326"/>
                    </a:cubicBezTo>
                    <a:cubicBezTo>
                      <a:pt x="1711798" y="175609"/>
                      <a:pt x="1712465" y="147796"/>
                      <a:pt x="1711703" y="122174"/>
                    </a:cubicBezTo>
                    <a:cubicBezTo>
                      <a:pt x="1710941" y="97123"/>
                      <a:pt x="1697415" y="91122"/>
                      <a:pt x="1682175" y="107886"/>
                    </a:cubicBezTo>
                    <a:cubicBezTo>
                      <a:pt x="1670745" y="120459"/>
                      <a:pt x="1661030" y="135699"/>
                      <a:pt x="1651505" y="150749"/>
                    </a:cubicBezTo>
                    <a:cubicBezTo>
                      <a:pt x="1622358" y="196850"/>
                      <a:pt x="1595212" y="245046"/>
                      <a:pt x="1564446" y="289338"/>
                    </a:cubicBezTo>
                    <a:cubicBezTo>
                      <a:pt x="1519107" y="354774"/>
                      <a:pt x="1465196" y="407829"/>
                      <a:pt x="1405950" y="452691"/>
                    </a:cubicBezTo>
                    <a:cubicBezTo>
                      <a:pt x="1381280" y="471360"/>
                      <a:pt x="1357944" y="492792"/>
                      <a:pt x="1335084" y="514794"/>
                    </a:cubicBezTo>
                    <a:cubicBezTo>
                      <a:pt x="1327083" y="522510"/>
                      <a:pt x="1322511" y="535845"/>
                      <a:pt x="1316415" y="546608"/>
                    </a:cubicBezTo>
                    <a:cubicBezTo>
                      <a:pt x="1317272" y="547656"/>
                      <a:pt x="1318130" y="548608"/>
                      <a:pt x="1318892" y="549656"/>
                    </a:cubicBezTo>
                    <a:cubicBezTo>
                      <a:pt x="1337370" y="541179"/>
                      <a:pt x="1355849" y="532606"/>
                      <a:pt x="1374327" y="524129"/>
                    </a:cubicBezTo>
                    <a:close/>
                    <a:moveTo>
                      <a:pt x="1979831" y="2129663"/>
                    </a:moveTo>
                    <a:cubicBezTo>
                      <a:pt x="1986785" y="2100612"/>
                      <a:pt x="1996500" y="2072513"/>
                      <a:pt x="2005454" y="2042414"/>
                    </a:cubicBezTo>
                    <a:cubicBezTo>
                      <a:pt x="1995071" y="2040033"/>
                      <a:pt x="1985356" y="2037747"/>
                      <a:pt x="1973735" y="2034984"/>
                    </a:cubicBezTo>
                    <a:cubicBezTo>
                      <a:pt x="1970116" y="2043081"/>
                      <a:pt x="1964972" y="2052129"/>
                      <a:pt x="1961639" y="2062226"/>
                    </a:cubicBezTo>
                    <a:cubicBezTo>
                      <a:pt x="1937540" y="2134426"/>
                      <a:pt x="1916585" y="2207673"/>
                      <a:pt x="1909346" y="2286349"/>
                    </a:cubicBezTo>
                    <a:cubicBezTo>
                      <a:pt x="1902012" y="2366645"/>
                      <a:pt x="1910775" y="2444274"/>
                      <a:pt x="1927539" y="2521331"/>
                    </a:cubicBezTo>
                    <a:cubicBezTo>
                      <a:pt x="1938588" y="2572480"/>
                      <a:pt x="1956400" y="2619819"/>
                      <a:pt x="1980498" y="2663063"/>
                    </a:cubicBezTo>
                    <a:cubicBezTo>
                      <a:pt x="1985737" y="2672493"/>
                      <a:pt x="1997643" y="2680208"/>
                      <a:pt x="2006787" y="2680875"/>
                    </a:cubicBezTo>
                    <a:cubicBezTo>
                      <a:pt x="2016788" y="2681542"/>
                      <a:pt x="2024504" y="2670016"/>
                      <a:pt x="2025932" y="2656205"/>
                    </a:cubicBezTo>
                    <a:cubicBezTo>
                      <a:pt x="1994405" y="2632202"/>
                      <a:pt x="1978974" y="2597436"/>
                      <a:pt x="1974878" y="2552668"/>
                    </a:cubicBezTo>
                    <a:cubicBezTo>
                      <a:pt x="1969068" y="2489517"/>
                      <a:pt x="1968973" y="2426557"/>
                      <a:pt x="1977545" y="2363978"/>
                    </a:cubicBezTo>
                    <a:cubicBezTo>
                      <a:pt x="1981546" y="2335022"/>
                      <a:pt x="1986499" y="2306161"/>
                      <a:pt x="1992976" y="2277967"/>
                    </a:cubicBezTo>
                    <a:cubicBezTo>
                      <a:pt x="2003263" y="2233295"/>
                      <a:pt x="2016122" y="2189480"/>
                      <a:pt x="2026123" y="2144713"/>
                    </a:cubicBezTo>
                    <a:cubicBezTo>
                      <a:pt x="2031362" y="2121376"/>
                      <a:pt x="2032790" y="2096611"/>
                      <a:pt x="2035648" y="2075085"/>
                    </a:cubicBezTo>
                    <a:cubicBezTo>
                      <a:pt x="2025647" y="2066131"/>
                      <a:pt x="2017646" y="2058797"/>
                      <a:pt x="2007073" y="2049367"/>
                    </a:cubicBezTo>
                    <a:cubicBezTo>
                      <a:pt x="1993262" y="2106041"/>
                      <a:pt x="1979546" y="2162334"/>
                      <a:pt x="1965925" y="2218531"/>
                    </a:cubicBezTo>
                    <a:cubicBezTo>
                      <a:pt x="1965068" y="2218246"/>
                      <a:pt x="1964210" y="2218055"/>
                      <a:pt x="1963353" y="2217769"/>
                    </a:cubicBezTo>
                    <a:cubicBezTo>
                      <a:pt x="1968687" y="2188147"/>
                      <a:pt x="1972878" y="2158429"/>
                      <a:pt x="1979831" y="2129663"/>
                    </a:cubicBezTo>
                    <a:close/>
                    <a:moveTo>
                      <a:pt x="706339" y="4775232"/>
                    </a:moveTo>
                    <a:cubicBezTo>
                      <a:pt x="710911" y="4782280"/>
                      <a:pt x="716435" y="4789424"/>
                      <a:pt x="718436" y="4797711"/>
                    </a:cubicBezTo>
                    <a:cubicBezTo>
                      <a:pt x="723293" y="4818380"/>
                      <a:pt x="735104" y="4825905"/>
                      <a:pt x="750344" y="4829048"/>
                    </a:cubicBezTo>
                    <a:cubicBezTo>
                      <a:pt x="787301" y="4836763"/>
                      <a:pt x="824544" y="4843336"/>
                      <a:pt x="861215" y="4852766"/>
                    </a:cubicBezTo>
                    <a:cubicBezTo>
                      <a:pt x="892838" y="4860862"/>
                      <a:pt x="923985" y="4872196"/>
                      <a:pt x="955322" y="4882198"/>
                    </a:cubicBezTo>
                    <a:cubicBezTo>
                      <a:pt x="959704" y="4883626"/>
                      <a:pt x="963895" y="4885913"/>
                      <a:pt x="969229" y="4886198"/>
                    </a:cubicBezTo>
                    <a:cubicBezTo>
                      <a:pt x="952560" y="4843717"/>
                      <a:pt x="934653" y="4802950"/>
                      <a:pt x="905411" y="4771898"/>
                    </a:cubicBezTo>
                    <a:cubicBezTo>
                      <a:pt x="906078" y="4770850"/>
                      <a:pt x="906840" y="4769708"/>
                      <a:pt x="907507" y="4768660"/>
                    </a:cubicBezTo>
                    <a:cubicBezTo>
                      <a:pt x="912079" y="4772660"/>
                      <a:pt x="917318" y="4775803"/>
                      <a:pt x="921223" y="4780757"/>
                    </a:cubicBezTo>
                    <a:cubicBezTo>
                      <a:pt x="945416" y="4810855"/>
                      <a:pt x="963514" y="4846288"/>
                      <a:pt x="977706" y="4884960"/>
                    </a:cubicBezTo>
                    <a:cubicBezTo>
                      <a:pt x="979325" y="4889341"/>
                      <a:pt x="981802" y="4894961"/>
                      <a:pt x="985040" y="4896581"/>
                    </a:cubicBezTo>
                    <a:cubicBezTo>
                      <a:pt x="1031618" y="4919345"/>
                      <a:pt x="1068289" y="4959160"/>
                      <a:pt x="1102198" y="5003355"/>
                    </a:cubicBezTo>
                    <a:cubicBezTo>
                      <a:pt x="1111247" y="5015262"/>
                      <a:pt x="1119343" y="5016976"/>
                      <a:pt x="1129535" y="5008118"/>
                    </a:cubicBezTo>
                    <a:cubicBezTo>
                      <a:pt x="1116485" y="4965732"/>
                      <a:pt x="1095340" y="4930394"/>
                      <a:pt x="1070575" y="4897724"/>
                    </a:cubicBezTo>
                    <a:cubicBezTo>
                      <a:pt x="986183" y="4786376"/>
                      <a:pt x="880646" y="4731988"/>
                      <a:pt x="761203" y="4714843"/>
                    </a:cubicBezTo>
                    <a:cubicBezTo>
                      <a:pt x="727961" y="4710081"/>
                      <a:pt x="694433" y="4708271"/>
                      <a:pt x="659762" y="4705033"/>
                    </a:cubicBezTo>
                    <a:cubicBezTo>
                      <a:pt x="675859" y="4729417"/>
                      <a:pt x="691289" y="4752182"/>
                      <a:pt x="706339" y="4775232"/>
                    </a:cubicBezTo>
                    <a:close/>
                    <a:moveTo>
                      <a:pt x="2397979" y="2425986"/>
                    </a:moveTo>
                    <a:cubicBezTo>
                      <a:pt x="2428459" y="2475992"/>
                      <a:pt x="2455319" y="2528665"/>
                      <a:pt x="2474179" y="2587530"/>
                    </a:cubicBezTo>
                    <a:cubicBezTo>
                      <a:pt x="2475608" y="2586863"/>
                      <a:pt x="2477036" y="2586292"/>
                      <a:pt x="2478370" y="2585625"/>
                    </a:cubicBezTo>
                    <a:cubicBezTo>
                      <a:pt x="2475512" y="2572290"/>
                      <a:pt x="2474465" y="2557812"/>
                      <a:pt x="2469512" y="2545810"/>
                    </a:cubicBezTo>
                    <a:cubicBezTo>
                      <a:pt x="2452271" y="2503996"/>
                      <a:pt x="2434555" y="2462371"/>
                      <a:pt x="2415505" y="2421890"/>
                    </a:cubicBezTo>
                    <a:cubicBezTo>
                      <a:pt x="2384168" y="2355120"/>
                      <a:pt x="2351402" y="2289302"/>
                      <a:pt x="2319588" y="2222913"/>
                    </a:cubicBezTo>
                    <a:cubicBezTo>
                      <a:pt x="2288822" y="2158714"/>
                      <a:pt x="2258628" y="2094230"/>
                      <a:pt x="2228053" y="2029841"/>
                    </a:cubicBezTo>
                    <a:cubicBezTo>
                      <a:pt x="2227005" y="2027650"/>
                      <a:pt x="2225481" y="2025745"/>
                      <a:pt x="2224433" y="2024031"/>
                    </a:cubicBezTo>
                    <a:cubicBezTo>
                      <a:pt x="2215861" y="2032508"/>
                      <a:pt x="2207765" y="2040604"/>
                      <a:pt x="2199287" y="2049082"/>
                    </a:cubicBezTo>
                    <a:cubicBezTo>
                      <a:pt x="2234149" y="2206054"/>
                      <a:pt x="2289299" y="2355405"/>
                      <a:pt x="2362546" y="2493518"/>
                    </a:cubicBezTo>
                    <a:cubicBezTo>
                      <a:pt x="2380358" y="2527141"/>
                      <a:pt x="2407218" y="2553430"/>
                      <a:pt x="2430840" y="2581719"/>
                    </a:cubicBezTo>
                    <a:cubicBezTo>
                      <a:pt x="2439508" y="2592102"/>
                      <a:pt x="2451414" y="2596483"/>
                      <a:pt x="2468464" y="2589721"/>
                    </a:cubicBezTo>
                    <a:cubicBezTo>
                      <a:pt x="2444270" y="2533618"/>
                      <a:pt x="2421125" y="2479802"/>
                      <a:pt x="2397979" y="2425986"/>
                    </a:cubicBezTo>
                    <a:close/>
                    <a:moveTo>
                      <a:pt x="141887" y="2453132"/>
                    </a:moveTo>
                    <a:cubicBezTo>
                      <a:pt x="141983" y="2450275"/>
                      <a:pt x="142173" y="2447417"/>
                      <a:pt x="142268" y="2444655"/>
                    </a:cubicBezTo>
                    <a:cubicBezTo>
                      <a:pt x="203228" y="2448369"/>
                      <a:pt x="264188" y="2454275"/>
                      <a:pt x="325244" y="2455227"/>
                    </a:cubicBezTo>
                    <a:cubicBezTo>
                      <a:pt x="386108" y="2456085"/>
                      <a:pt x="446973" y="2451989"/>
                      <a:pt x="508886" y="2446274"/>
                    </a:cubicBezTo>
                    <a:cubicBezTo>
                      <a:pt x="505076" y="2444083"/>
                      <a:pt x="501456" y="2440845"/>
                      <a:pt x="497456" y="2439892"/>
                    </a:cubicBezTo>
                    <a:cubicBezTo>
                      <a:pt x="468595" y="2433034"/>
                      <a:pt x="439734" y="2426367"/>
                      <a:pt x="410778" y="2420176"/>
                    </a:cubicBezTo>
                    <a:cubicBezTo>
                      <a:pt x="349818" y="2407222"/>
                      <a:pt x="288668" y="2395696"/>
                      <a:pt x="227898" y="2381695"/>
                    </a:cubicBezTo>
                    <a:cubicBezTo>
                      <a:pt x="198085" y="2374837"/>
                      <a:pt x="168938" y="2371693"/>
                      <a:pt x="139030" y="2379599"/>
                    </a:cubicBezTo>
                    <a:cubicBezTo>
                      <a:pt x="119789" y="2384742"/>
                      <a:pt x="99882" y="2386267"/>
                      <a:pt x="81213" y="2393315"/>
                    </a:cubicBezTo>
                    <a:cubicBezTo>
                      <a:pt x="63116" y="2400173"/>
                      <a:pt x="44732" y="2409412"/>
                      <a:pt x="29207" y="2422557"/>
                    </a:cubicBezTo>
                    <a:cubicBezTo>
                      <a:pt x="20063" y="2430272"/>
                      <a:pt x="15300" y="2447131"/>
                      <a:pt x="10347" y="2460942"/>
                    </a:cubicBezTo>
                    <a:cubicBezTo>
                      <a:pt x="9299" y="2463895"/>
                      <a:pt x="15014" y="2473039"/>
                      <a:pt x="19110" y="2476087"/>
                    </a:cubicBezTo>
                    <a:cubicBezTo>
                      <a:pt x="53114" y="2501424"/>
                      <a:pt x="88643" y="2521902"/>
                      <a:pt x="128933" y="2524569"/>
                    </a:cubicBezTo>
                    <a:cubicBezTo>
                      <a:pt x="150555" y="2525998"/>
                      <a:pt x="172272" y="2525522"/>
                      <a:pt x="193989" y="2525617"/>
                    </a:cubicBezTo>
                    <a:cubicBezTo>
                      <a:pt x="196370" y="2525617"/>
                      <a:pt x="199037" y="2524665"/>
                      <a:pt x="201133" y="2523046"/>
                    </a:cubicBezTo>
                    <a:cubicBezTo>
                      <a:pt x="232470" y="2498281"/>
                      <a:pt x="267427" y="2486946"/>
                      <a:pt x="303146" y="2477897"/>
                    </a:cubicBezTo>
                    <a:cubicBezTo>
                      <a:pt x="307718" y="2476754"/>
                      <a:pt x="312290" y="2475230"/>
                      <a:pt x="316862" y="2473706"/>
                    </a:cubicBezTo>
                    <a:cubicBezTo>
                      <a:pt x="318481" y="2473230"/>
                      <a:pt x="319910" y="2472182"/>
                      <a:pt x="325053" y="2469610"/>
                    </a:cubicBezTo>
                    <a:cubicBezTo>
                      <a:pt x="261331" y="2463705"/>
                      <a:pt x="201323" y="2462752"/>
                      <a:pt x="141887" y="2453132"/>
                    </a:cubicBezTo>
                    <a:close/>
                    <a:moveTo>
                      <a:pt x="473738" y="1408240"/>
                    </a:moveTo>
                    <a:cubicBezTo>
                      <a:pt x="474881" y="1408240"/>
                      <a:pt x="475929" y="1408144"/>
                      <a:pt x="477072" y="1408144"/>
                    </a:cubicBezTo>
                    <a:cubicBezTo>
                      <a:pt x="478310" y="1396048"/>
                      <a:pt x="481358" y="1383855"/>
                      <a:pt x="480501" y="1372045"/>
                    </a:cubicBezTo>
                    <a:cubicBezTo>
                      <a:pt x="476120" y="1305560"/>
                      <a:pt x="465356" y="1241742"/>
                      <a:pt x="426018" y="1191736"/>
                    </a:cubicBezTo>
                    <a:cubicBezTo>
                      <a:pt x="420113" y="1184211"/>
                      <a:pt x="414017" y="1172496"/>
                      <a:pt x="407159" y="1171543"/>
                    </a:cubicBezTo>
                    <a:cubicBezTo>
                      <a:pt x="399824" y="1170400"/>
                      <a:pt x="391633" y="1180116"/>
                      <a:pt x="383441" y="1184021"/>
                    </a:cubicBezTo>
                    <a:cubicBezTo>
                      <a:pt x="378869" y="1186212"/>
                      <a:pt x="373535" y="1187736"/>
                      <a:pt x="368678" y="1187259"/>
                    </a:cubicBezTo>
                    <a:cubicBezTo>
                      <a:pt x="345913" y="1185164"/>
                      <a:pt x="342293" y="1188783"/>
                      <a:pt x="331530" y="1212786"/>
                    </a:cubicBezTo>
                    <a:cubicBezTo>
                      <a:pt x="327911" y="1220978"/>
                      <a:pt x="319148" y="1226788"/>
                      <a:pt x="311718" y="1230979"/>
                    </a:cubicBezTo>
                    <a:cubicBezTo>
                      <a:pt x="298574" y="1238313"/>
                      <a:pt x="289811" y="1253553"/>
                      <a:pt x="294478" y="1270317"/>
                    </a:cubicBezTo>
                    <a:cubicBezTo>
                      <a:pt x="317243" y="1352899"/>
                      <a:pt x="348580" y="1409287"/>
                      <a:pt x="424875" y="1420432"/>
                    </a:cubicBezTo>
                    <a:cubicBezTo>
                      <a:pt x="447926" y="1423861"/>
                      <a:pt x="458308" y="1439291"/>
                      <a:pt x="467452" y="1461484"/>
                    </a:cubicBezTo>
                    <a:cubicBezTo>
                      <a:pt x="481930" y="1496917"/>
                      <a:pt x="495170" y="1533398"/>
                      <a:pt x="511838" y="1567212"/>
                    </a:cubicBezTo>
                    <a:cubicBezTo>
                      <a:pt x="533365" y="1610836"/>
                      <a:pt x="558320" y="1651794"/>
                      <a:pt x="580609" y="1694847"/>
                    </a:cubicBezTo>
                    <a:cubicBezTo>
                      <a:pt x="588800" y="1710658"/>
                      <a:pt x="598135" y="1712563"/>
                      <a:pt x="611470" y="1706848"/>
                    </a:cubicBezTo>
                    <a:cubicBezTo>
                      <a:pt x="582514" y="1656080"/>
                      <a:pt x="552891" y="1606836"/>
                      <a:pt x="525554" y="1555496"/>
                    </a:cubicBezTo>
                    <a:cubicBezTo>
                      <a:pt x="480120" y="1470152"/>
                      <a:pt x="456689" y="1408430"/>
                      <a:pt x="463928" y="1389951"/>
                    </a:cubicBezTo>
                    <a:cubicBezTo>
                      <a:pt x="467738" y="1397000"/>
                      <a:pt x="470690" y="1402620"/>
                      <a:pt x="473738" y="1408240"/>
                    </a:cubicBezTo>
                    <a:close/>
                    <a:moveTo>
                      <a:pt x="2814031" y="2015553"/>
                    </a:moveTo>
                    <a:cubicBezTo>
                      <a:pt x="2778026" y="2017078"/>
                      <a:pt x="2742784" y="2011648"/>
                      <a:pt x="2708208" y="1997456"/>
                    </a:cubicBezTo>
                    <a:cubicBezTo>
                      <a:pt x="2747166" y="1991932"/>
                      <a:pt x="2786408" y="2013839"/>
                      <a:pt x="2828223" y="1995456"/>
                    </a:cubicBezTo>
                    <a:cubicBezTo>
                      <a:pt x="2823175" y="1990122"/>
                      <a:pt x="2820032" y="1986502"/>
                      <a:pt x="2816603" y="1983359"/>
                    </a:cubicBezTo>
                    <a:cubicBezTo>
                      <a:pt x="2787456" y="1955546"/>
                      <a:pt x="2752309" y="1947736"/>
                      <a:pt x="2718114" y="1936305"/>
                    </a:cubicBezTo>
                    <a:cubicBezTo>
                      <a:pt x="2685825" y="1925447"/>
                      <a:pt x="2654678" y="1926685"/>
                      <a:pt x="2621340" y="1934115"/>
                    </a:cubicBezTo>
                    <a:cubicBezTo>
                      <a:pt x="2575430" y="1944307"/>
                      <a:pt x="2528091" y="1947259"/>
                      <a:pt x="2481323" y="1948307"/>
                    </a:cubicBezTo>
                    <a:cubicBezTo>
                      <a:pt x="2425125" y="1949545"/>
                      <a:pt x="2368832" y="1943925"/>
                      <a:pt x="2313587" y="1929638"/>
                    </a:cubicBezTo>
                    <a:cubicBezTo>
                      <a:pt x="2297395" y="1925447"/>
                      <a:pt x="2281869" y="1917255"/>
                      <a:pt x="2266058" y="1910778"/>
                    </a:cubicBezTo>
                    <a:cubicBezTo>
                      <a:pt x="2252437" y="1905159"/>
                      <a:pt x="2252437" y="1905063"/>
                      <a:pt x="2245484" y="1922685"/>
                    </a:cubicBezTo>
                    <a:cubicBezTo>
                      <a:pt x="2428459" y="2023936"/>
                      <a:pt x="2618387" y="2047557"/>
                      <a:pt x="2814031" y="2015553"/>
                    </a:cubicBezTo>
                    <a:close/>
                    <a:moveTo>
                      <a:pt x="762155" y="145891"/>
                    </a:moveTo>
                    <a:cubicBezTo>
                      <a:pt x="800827" y="247237"/>
                      <a:pt x="839594" y="348678"/>
                      <a:pt x="879599" y="453453"/>
                    </a:cubicBezTo>
                    <a:cubicBezTo>
                      <a:pt x="886742" y="434689"/>
                      <a:pt x="875884" y="409924"/>
                      <a:pt x="898458" y="403733"/>
                    </a:cubicBezTo>
                    <a:cubicBezTo>
                      <a:pt x="890457" y="367633"/>
                      <a:pt x="883599" y="331819"/>
                      <a:pt x="874360" y="296958"/>
                    </a:cubicBezTo>
                    <a:cubicBezTo>
                      <a:pt x="859310" y="240093"/>
                      <a:pt x="842451" y="183991"/>
                      <a:pt x="826640" y="127508"/>
                    </a:cubicBezTo>
                    <a:cubicBezTo>
                      <a:pt x="812352" y="76740"/>
                      <a:pt x="785301" y="41402"/>
                      <a:pt x="746249" y="19494"/>
                    </a:cubicBezTo>
                    <a:cubicBezTo>
                      <a:pt x="738438" y="15113"/>
                      <a:pt x="733390" y="16637"/>
                      <a:pt x="731199" y="25781"/>
                    </a:cubicBezTo>
                    <a:cubicBezTo>
                      <a:pt x="727484" y="41307"/>
                      <a:pt x="722436" y="57404"/>
                      <a:pt x="722531" y="73311"/>
                    </a:cubicBezTo>
                    <a:cubicBezTo>
                      <a:pt x="723198" y="180181"/>
                      <a:pt x="756917" y="272764"/>
                      <a:pt x="803303" y="359632"/>
                    </a:cubicBezTo>
                    <a:cubicBezTo>
                      <a:pt x="812066" y="376110"/>
                      <a:pt x="818162" y="396589"/>
                      <a:pt x="829878" y="408400"/>
                    </a:cubicBezTo>
                    <a:cubicBezTo>
                      <a:pt x="850452" y="429260"/>
                      <a:pt x="857977" y="460121"/>
                      <a:pt x="873503" y="484410"/>
                    </a:cubicBezTo>
                    <a:cubicBezTo>
                      <a:pt x="875027" y="486696"/>
                      <a:pt x="877027" y="488505"/>
                      <a:pt x="878837" y="490506"/>
                    </a:cubicBezTo>
                    <a:cubicBezTo>
                      <a:pt x="879789" y="489839"/>
                      <a:pt x="880837" y="489172"/>
                      <a:pt x="881789" y="488410"/>
                    </a:cubicBezTo>
                    <a:cubicBezTo>
                      <a:pt x="847023" y="371538"/>
                      <a:pt x="787016" y="268002"/>
                      <a:pt x="762155" y="145891"/>
                    </a:cubicBezTo>
                    <a:close/>
                    <a:moveTo>
                      <a:pt x="1197162" y="2580291"/>
                    </a:moveTo>
                    <a:cubicBezTo>
                      <a:pt x="1234595" y="2594864"/>
                      <a:pt x="1270981" y="2613533"/>
                      <a:pt x="1307843" y="2630583"/>
                    </a:cubicBezTo>
                    <a:cubicBezTo>
                      <a:pt x="1312986" y="2632964"/>
                      <a:pt x="1318415" y="2635726"/>
                      <a:pt x="1322606" y="2640013"/>
                    </a:cubicBezTo>
                    <a:cubicBezTo>
                      <a:pt x="1343752" y="2661730"/>
                      <a:pt x="1369184" y="2664682"/>
                      <a:pt x="1394901" y="2667349"/>
                    </a:cubicBezTo>
                    <a:cubicBezTo>
                      <a:pt x="1430906" y="2671064"/>
                      <a:pt x="1467005" y="2681160"/>
                      <a:pt x="1503105" y="2669350"/>
                    </a:cubicBezTo>
                    <a:cubicBezTo>
                      <a:pt x="1512535" y="2666301"/>
                      <a:pt x="1522250" y="2660206"/>
                      <a:pt x="1529394" y="2652014"/>
                    </a:cubicBezTo>
                    <a:cubicBezTo>
                      <a:pt x="1542348" y="2637250"/>
                      <a:pt x="1542539" y="2604389"/>
                      <a:pt x="1528251" y="2592197"/>
                    </a:cubicBezTo>
                    <a:cubicBezTo>
                      <a:pt x="1506248" y="2573338"/>
                      <a:pt x="1482626" y="2556669"/>
                      <a:pt x="1458147" y="2543334"/>
                    </a:cubicBezTo>
                    <a:cubicBezTo>
                      <a:pt x="1449098" y="2538381"/>
                      <a:pt x="1435763" y="2546953"/>
                      <a:pt x="1424333" y="2547239"/>
                    </a:cubicBezTo>
                    <a:cubicBezTo>
                      <a:pt x="1377947" y="2548192"/>
                      <a:pt x="1331465" y="2550097"/>
                      <a:pt x="1285078" y="2548192"/>
                    </a:cubicBezTo>
                    <a:cubicBezTo>
                      <a:pt x="1236500" y="2546286"/>
                      <a:pt x="1188018" y="2541429"/>
                      <a:pt x="1139631" y="2536000"/>
                    </a:cubicBezTo>
                    <a:cubicBezTo>
                      <a:pt x="1095911" y="2531047"/>
                      <a:pt x="1052382" y="2523426"/>
                      <a:pt x="1008758" y="2517331"/>
                    </a:cubicBezTo>
                    <a:cubicBezTo>
                      <a:pt x="1001519" y="2516283"/>
                      <a:pt x="993994" y="2517235"/>
                      <a:pt x="986660" y="2517235"/>
                    </a:cubicBezTo>
                    <a:cubicBezTo>
                      <a:pt x="1058764" y="2529999"/>
                      <a:pt x="1128296" y="2553526"/>
                      <a:pt x="1197162" y="2580291"/>
                    </a:cubicBezTo>
                    <a:close/>
                    <a:moveTo>
                      <a:pt x="2214242" y="1102201"/>
                    </a:moveTo>
                    <a:cubicBezTo>
                      <a:pt x="2212908" y="1101916"/>
                      <a:pt x="2211575" y="1101630"/>
                      <a:pt x="2210241" y="1101439"/>
                    </a:cubicBezTo>
                    <a:cubicBezTo>
                      <a:pt x="2213003" y="1078770"/>
                      <a:pt x="2216051" y="1056195"/>
                      <a:pt x="2218433" y="1033526"/>
                    </a:cubicBezTo>
                    <a:cubicBezTo>
                      <a:pt x="2219004" y="1028382"/>
                      <a:pt x="2218242" y="1021620"/>
                      <a:pt x="2215861" y="1017714"/>
                    </a:cubicBezTo>
                    <a:cubicBezTo>
                      <a:pt x="2207955" y="1004189"/>
                      <a:pt x="2196049" y="1001808"/>
                      <a:pt x="2187667" y="1015333"/>
                    </a:cubicBezTo>
                    <a:cubicBezTo>
                      <a:pt x="2171570" y="1041336"/>
                      <a:pt x="2153853" y="1067530"/>
                      <a:pt x="2143757" y="1097343"/>
                    </a:cubicBezTo>
                    <a:cubicBezTo>
                      <a:pt x="2103085" y="1218025"/>
                      <a:pt x="2070605" y="1342041"/>
                      <a:pt x="2064413" y="1474153"/>
                    </a:cubicBezTo>
                    <a:cubicBezTo>
                      <a:pt x="2062318" y="1519968"/>
                      <a:pt x="2064223" y="1566069"/>
                      <a:pt x="2065556" y="1611979"/>
                    </a:cubicBezTo>
                    <a:cubicBezTo>
                      <a:pt x="2065747" y="1616932"/>
                      <a:pt x="2074224" y="1621504"/>
                      <a:pt x="2081749" y="1629124"/>
                    </a:cubicBezTo>
                    <a:cubicBezTo>
                      <a:pt x="2083749" y="1615980"/>
                      <a:pt x="2084702" y="1608836"/>
                      <a:pt x="2085940" y="1601787"/>
                    </a:cubicBezTo>
                    <a:cubicBezTo>
                      <a:pt x="2095941" y="1547590"/>
                      <a:pt x="2104323" y="1492821"/>
                      <a:pt x="2116515" y="1439482"/>
                    </a:cubicBezTo>
                    <a:cubicBezTo>
                      <a:pt x="2130612" y="1377855"/>
                      <a:pt x="2146043" y="1316419"/>
                      <a:pt x="2164807" y="1256887"/>
                    </a:cubicBezTo>
                    <a:cubicBezTo>
                      <a:pt x="2182809" y="1199832"/>
                      <a:pt x="2205764" y="1145159"/>
                      <a:pt x="2226719" y="1089533"/>
                    </a:cubicBezTo>
                    <a:cubicBezTo>
                      <a:pt x="2233958" y="1070388"/>
                      <a:pt x="2232339" y="1051624"/>
                      <a:pt x="2228243" y="1032764"/>
                    </a:cubicBezTo>
                    <a:cubicBezTo>
                      <a:pt x="2227196" y="1032764"/>
                      <a:pt x="2226148" y="1032669"/>
                      <a:pt x="2225005" y="1032669"/>
                    </a:cubicBezTo>
                    <a:cubicBezTo>
                      <a:pt x="2221481" y="1055719"/>
                      <a:pt x="2217861" y="1078960"/>
                      <a:pt x="2214242" y="1102201"/>
                    </a:cubicBezTo>
                    <a:close/>
                    <a:moveTo>
                      <a:pt x="1180398" y="1978311"/>
                    </a:moveTo>
                    <a:cubicBezTo>
                      <a:pt x="1171254" y="1812766"/>
                      <a:pt x="1163063" y="1647126"/>
                      <a:pt x="1151537" y="1481868"/>
                    </a:cubicBezTo>
                    <a:cubicBezTo>
                      <a:pt x="1146108" y="1404239"/>
                      <a:pt x="1136297" y="1326610"/>
                      <a:pt x="1123629" y="1250220"/>
                    </a:cubicBezTo>
                    <a:cubicBezTo>
                      <a:pt x="1114390" y="1194403"/>
                      <a:pt x="1106484" y="1140206"/>
                      <a:pt x="1121153" y="1080960"/>
                    </a:cubicBezTo>
                    <a:cubicBezTo>
                      <a:pt x="1092768" y="1093533"/>
                      <a:pt x="1072004" y="1080008"/>
                      <a:pt x="1054859" y="1057434"/>
                    </a:cubicBezTo>
                    <a:cubicBezTo>
                      <a:pt x="1037809" y="1035050"/>
                      <a:pt x="1035332" y="1004856"/>
                      <a:pt x="1031237" y="972661"/>
                    </a:cubicBezTo>
                    <a:cubicBezTo>
                      <a:pt x="1021712" y="992187"/>
                      <a:pt x="1013330" y="1009047"/>
                      <a:pt x="1005424" y="1026382"/>
                    </a:cubicBezTo>
                    <a:cubicBezTo>
                      <a:pt x="1004471" y="1028573"/>
                      <a:pt x="1005710" y="1033907"/>
                      <a:pt x="1007424" y="1036288"/>
                    </a:cubicBezTo>
                    <a:cubicBezTo>
                      <a:pt x="1040952" y="1085056"/>
                      <a:pt x="1054001" y="1146397"/>
                      <a:pt x="1073051" y="1204024"/>
                    </a:cubicBezTo>
                    <a:cubicBezTo>
                      <a:pt x="1092006" y="1261459"/>
                      <a:pt x="1098197" y="1322419"/>
                      <a:pt x="1107246" y="1382903"/>
                    </a:cubicBezTo>
                    <a:cubicBezTo>
                      <a:pt x="1117438" y="1451578"/>
                      <a:pt x="1123534" y="1520539"/>
                      <a:pt x="1128201" y="1589786"/>
                    </a:cubicBezTo>
                    <a:cubicBezTo>
                      <a:pt x="1130011" y="1617028"/>
                      <a:pt x="1131821" y="1644174"/>
                      <a:pt x="1133345" y="1671415"/>
                    </a:cubicBezTo>
                    <a:cubicBezTo>
                      <a:pt x="1133916" y="1681321"/>
                      <a:pt x="1135726" y="1687036"/>
                      <a:pt x="1145537" y="1686274"/>
                    </a:cubicBezTo>
                    <a:cubicBezTo>
                      <a:pt x="1157062" y="1685417"/>
                      <a:pt x="1164491" y="1695513"/>
                      <a:pt x="1163253" y="1713230"/>
                    </a:cubicBezTo>
                    <a:cubicBezTo>
                      <a:pt x="1161158" y="1741329"/>
                      <a:pt x="1156490" y="1769046"/>
                      <a:pt x="1153061" y="1797050"/>
                    </a:cubicBezTo>
                    <a:cubicBezTo>
                      <a:pt x="1151633" y="1808575"/>
                      <a:pt x="1149728" y="1820291"/>
                      <a:pt x="1149823" y="1831911"/>
                    </a:cubicBezTo>
                    <a:cubicBezTo>
                      <a:pt x="1150204" y="1894015"/>
                      <a:pt x="1151156" y="1956117"/>
                      <a:pt x="1151918" y="2018220"/>
                    </a:cubicBezTo>
                    <a:cubicBezTo>
                      <a:pt x="1151918" y="2020792"/>
                      <a:pt x="1152585" y="2023364"/>
                      <a:pt x="1152966" y="2026031"/>
                    </a:cubicBezTo>
                    <a:cubicBezTo>
                      <a:pt x="1174493" y="2016506"/>
                      <a:pt x="1181827" y="2005266"/>
                      <a:pt x="1180398" y="1978311"/>
                    </a:cubicBezTo>
                    <a:close/>
                    <a:moveTo>
                      <a:pt x="1335275" y="1642554"/>
                    </a:moveTo>
                    <a:cubicBezTo>
                      <a:pt x="1308795" y="1629124"/>
                      <a:pt x="1283078" y="1613599"/>
                      <a:pt x="1256789" y="1599501"/>
                    </a:cubicBezTo>
                    <a:cubicBezTo>
                      <a:pt x="1253741" y="1597882"/>
                      <a:pt x="1249454" y="1600073"/>
                      <a:pt x="1245740" y="1600549"/>
                    </a:cubicBezTo>
                    <a:cubicBezTo>
                      <a:pt x="1246597" y="1604836"/>
                      <a:pt x="1246311" y="1610836"/>
                      <a:pt x="1248502" y="1612932"/>
                    </a:cubicBezTo>
                    <a:cubicBezTo>
                      <a:pt x="1261646" y="1625600"/>
                      <a:pt x="1274410" y="1639697"/>
                      <a:pt x="1288983" y="1648936"/>
                    </a:cubicBezTo>
                    <a:cubicBezTo>
                      <a:pt x="1315177" y="1665605"/>
                      <a:pt x="1342799" y="1678749"/>
                      <a:pt x="1369565" y="1694085"/>
                    </a:cubicBezTo>
                    <a:cubicBezTo>
                      <a:pt x="1417761" y="1721707"/>
                      <a:pt x="1469196" y="1734471"/>
                      <a:pt x="1520631" y="1747329"/>
                    </a:cubicBezTo>
                    <a:cubicBezTo>
                      <a:pt x="1576162" y="1761236"/>
                      <a:pt x="1631597" y="1775619"/>
                      <a:pt x="1687128" y="1789525"/>
                    </a:cubicBezTo>
                    <a:cubicBezTo>
                      <a:pt x="1715513" y="1796669"/>
                      <a:pt x="1743897" y="1801146"/>
                      <a:pt x="1773234" y="1799241"/>
                    </a:cubicBezTo>
                    <a:cubicBezTo>
                      <a:pt x="1792856" y="1798003"/>
                      <a:pt x="1812668" y="1803432"/>
                      <a:pt x="1833146" y="1806003"/>
                    </a:cubicBezTo>
                    <a:cubicBezTo>
                      <a:pt x="1835528" y="1798383"/>
                      <a:pt x="1838766" y="1788192"/>
                      <a:pt x="1842386" y="1776762"/>
                    </a:cubicBezTo>
                    <a:cubicBezTo>
                      <a:pt x="1838861" y="1775809"/>
                      <a:pt x="1836004" y="1774190"/>
                      <a:pt x="1833337" y="1774380"/>
                    </a:cubicBezTo>
                    <a:cubicBezTo>
                      <a:pt x="1771805" y="1779715"/>
                      <a:pt x="1712655" y="1763903"/>
                      <a:pt x="1654934" y="1739614"/>
                    </a:cubicBezTo>
                    <a:cubicBezTo>
                      <a:pt x="1568447" y="1703324"/>
                      <a:pt x="1482150" y="1665986"/>
                      <a:pt x="1396425" y="1626553"/>
                    </a:cubicBezTo>
                    <a:cubicBezTo>
                      <a:pt x="1371184" y="1614932"/>
                      <a:pt x="1348514" y="1594453"/>
                      <a:pt x="1324511" y="1578356"/>
                    </a:cubicBezTo>
                    <a:cubicBezTo>
                      <a:pt x="1320797" y="1575879"/>
                      <a:pt x="1316225" y="1575117"/>
                      <a:pt x="1311938" y="1574355"/>
                    </a:cubicBezTo>
                    <a:cubicBezTo>
                      <a:pt x="1306604" y="1573403"/>
                      <a:pt x="1300985" y="1573974"/>
                      <a:pt x="1295746" y="1572546"/>
                    </a:cubicBezTo>
                    <a:cubicBezTo>
                      <a:pt x="1281363" y="1568450"/>
                      <a:pt x="1266123" y="1572165"/>
                      <a:pt x="1252407" y="1584928"/>
                    </a:cubicBezTo>
                    <a:cubicBezTo>
                      <a:pt x="1298413" y="1618170"/>
                      <a:pt x="1349562" y="1634268"/>
                      <a:pt x="1396139" y="1662938"/>
                    </a:cubicBezTo>
                    <a:cubicBezTo>
                      <a:pt x="1395758" y="1664748"/>
                      <a:pt x="1395473" y="1666557"/>
                      <a:pt x="1395092" y="1668272"/>
                    </a:cubicBezTo>
                    <a:cubicBezTo>
                      <a:pt x="1375184" y="1659890"/>
                      <a:pt x="1354801" y="1652461"/>
                      <a:pt x="1335275" y="1642554"/>
                    </a:cubicBezTo>
                    <a:close/>
                    <a:moveTo>
                      <a:pt x="558225" y="2327116"/>
                    </a:moveTo>
                    <a:cubicBezTo>
                      <a:pt x="521268" y="2303875"/>
                      <a:pt x="485549" y="2277586"/>
                      <a:pt x="447640" y="2258346"/>
                    </a:cubicBezTo>
                    <a:cubicBezTo>
                      <a:pt x="402491" y="2235486"/>
                      <a:pt x="360677" y="2206339"/>
                      <a:pt x="320481" y="2172716"/>
                    </a:cubicBezTo>
                    <a:cubicBezTo>
                      <a:pt x="317528" y="2170240"/>
                      <a:pt x="315052" y="2166715"/>
                      <a:pt x="313909" y="2160810"/>
                    </a:cubicBezTo>
                    <a:cubicBezTo>
                      <a:pt x="324291" y="2167668"/>
                      <a:pt x="334388" y="2175002"/>
                      <a:pt x="344960" y="2181384"/>
                    </a:cubicBezTo>
                    <a:cubicBezTo>
                      <a:pt x="382965" y="2204244"/>
                      <a:pt x="421541" y="2225770"/>
                      <a:pt x="459165" y="2249678"/>
                    </a:cubicBezTo>
                    <a:cubicBezTo>
                      <a:pt x="489169" y="2268633"/>
                      <a:pt x="518030" y="2290255"/>
                      <a:pt x="547462" y="2310733"/>
                    </a:cubicBezTo>
                    <a:cubicBezTo>
                      <a:pt x="549272" y="2311972"/>
                      <a:pt x="550891" y="2313496"/>
                      <a:pt x="554701" y="2311972"/>
                    </a:cubicBezTo>
                    <a:cubicBezTo>
                      <a:pt x="551653" y="2308733"/>
                      <a:pt x="548700" y="2305209"/>
                      <a:pt x="545366" y="2302256"/>
                    </a:cubicBezTo>
                    <a:cubicBezTo>
                      <a:pt x="509076" y="2270252"/>
                      <a:pt x="471738" y="2239963"/>
                      <a:pt x="436877" y="2205768"/>
                    </a:cubicBezTo>
                    <a:cubicBezTo>
                      <a:pt x="414207" y="2183575"/>
                      <a:pt x="396395" y="2153380"/>
                      <a:pt x="373916" y="2130806"/>
                    </a:cubicBezTo>
                    <a:cubicBezTo>
                      <a:pt x="347818" y="2104708"/>
                      <a:pt x="324101" y="2072132"/>
                      <a:pt x="286191" y="2070799"/>
                    </a:cubicBezTo>
                    <a:cubicBezTo>
                      <a:pt x="270761" y="2070227"/>
                      <a:pt x="255616" y="2061274"/>
                      <a:pt x="240090" y="2058035"/>
                    </a:cubicBezTo>
                    <a:cubicBezTo>
                      <a:pt x="230184" y="2056035"/>
                      <a:pt x="219707" y="2056130"/>
                      <a:pt x="209801" y="2057845"/>
                    </a:cubicBezTo>
                    <a:cubicBezTo>
                      <a:pt x="200276" y="2059369"/>
                      <a:pt x="195799" y="2068894"/>
                      <a:pt x="198371" y="2080419"/>
                    </a:cubicBezTo>
                    <a:cubicBezTo>
                      <a:pt x="200942" y="2092134"/>
                      <a:pt x="204467" y="2103850"/>
                      <a:pt x="209229" y="2114423"/>
                    </a:cubicBezTo>
                    <a:cubicBezTo>
                      <a:pt x="231041" y="2162810"/>
                      <a:pt x="264950" y="2194052"/>
                      <a:pt x="303527" y="2219484"/>
                    </a:cubicBezTo>
                    <a:cubicBezTo>
                      <a:pt x="362772" y="2258536"/>
                      <a:pt x="426590" y="2282634"/>
                      <a:pt x="488978" y="2311400"/>
                    </a:cubicBezTo>
                    <a:cubicBezTo>
                      <a:pt x="507552" y="2319973"/>
                      <a:pt x="524507" y="2333974"/>
                      <a:pt x="542414" y="2345595"/>
                    </a:cubicBezTo>
                    <a:cubicBezTo>
                      <a:pt x="546795" y="2340451"/>
                      <a:pt x="551272" y="2335213"/>
                      <a:pt x="558225" y="2327116"/>
                    </a:cubicBezTo>
                    <a:close/>
                    <a:moveTo>
                      <a:pt x="1250026" y="2037747"/>
                    </a:moveTo>
                    <a:cubicBezTo>
                      <a:pt x="1244597" y="2035842"/>
                      <a:pt x="1237072" y="2036318"/>
                      <a:pt x="1232405" y="2039747"/>
                    </a:cubicBezTo>
                    <a:cubicBezTo>
                      <a:pt x="1143727" y="2104517"/>
                      <a:pt x="1060574" y="2179288"/>
                      <a:pt x="983707" y="2264537"/>
                    </a:cubicBezTo>
                    <a:cubicBezTo>
                      <a:pt x="955989" y="2295303"/>
                      <a:pt x="929700" y="2328164"/>
                      <a:pt x="902935" y="2360168"/>
                    </a:cubicBezTo>
                    <a:cubicBezTo>
                      <a:pt x="900363" y="2363216"/>
                      <a:pt x="898744" y="2367598"/>
                      <a:pt x="897125" y="2370455"/>
                    </a:cubicBezTo>
                    <a:cubicBezTo>
                      <a:pt x="904268" y="2374455"/>
                      <a:pt x="910079" y="2378266"/>
                      <a:pt x="916175" y="2380742"/>
                    </a:cubicBezTo>
                    <a:cubicBezTo>
                      <a:pt x="918746" y="2381790"/>
                      <a:pt x="922652" y="2381123"/>
                      <a:pt x="925128" y="2379313"/>
                    </a:cubicBezTo>
                    <a:cubicBezTo>
                      <a:pt x="989041" y="2331212"/>
                      <a:pt x="1054097" y="2285206"/>
                      <a:pt x="1116295" y="2233676"/>
                    </a:cubicBezTo>
                    <a:cubicBezTo>
                      <a:pt x="1166015" y="2192433"/>
                      <a:pt x="1212212" y="2144617"/>
                      <a:pt x="1259837" y="2099469"/>
                    </a:cubicBezTo>
                    <a:cubicBezTo>
                      <a:pt x="1273362" y="2086610"/>
                      <a:pt x="1286316" y="2072894"/>
                      <a:pt x="1300604" y="2058511"/>
                    </a:cubicBezTo>
                    <a:cubicBezTo>
                      <a:pt x="1282411" y="2050986"/>
                      <a:pt x="1266409" y="2043462"/>
                      <a:pt x="1250026" y="2037747"/>
                    </a:cubicBezTo>
                    <a:close/>
                    <a:moveTo>
                      <a:pt x="398396" y="591852"/>
                    </a:moveTo>
                    <a:cubicBezTo>
                      <a:pt x="335816" y="583946"/>
                      <a:pt x="285810" y="542607"/>
                      <a:pt x="237804" y="495554"/>
                    </a:cubicBezTo>
                    <a:cubicBezTo>
                      <a:pt x="236852" y="496602"/>
                      <a:pt x="235899" y="497649"/>
                      <a:pt x="234947" y="498697"/>
                    </a:cubicBezTo>
                    <a:cubicBezTo>
                      <a:pt x="237137" y="504412"/>
                      <a:pt x="238661" y="510794"/>
                      <a:pt x="241614" y="515747"/>
                    </a:cubicBezTo>
                    <a:cubicBezTo>
                      <a:pt x="258950" y="544322"/>
                      <a:pt x="280286" y="566325"/>
                      <a:pt x="306479" y="581755"/>
                    </a:cubicBezTo>
                    <a:cubicBezTo>
                      <a:pt x="390395" y="631095"/>
                      <a:pt x="479168" y="653764"/>
                      <a:pt x="571084" y="659955"/>
                    </a:cubicBezTo>
                    <a:cubicBezTo>
                      <a:pt x="585752" y="660908"/>
                      <a:pt x="600230" y="667004"/>
                      <a:pt x="614327" y="655383"/>
                    </a:cubicBezTo>
                    <a:cubicBezTo>
                      <a:pt x="617852" y="652431"/>
                      <a:pt x="626043" y="652240"/>
                      <a:pt x="629091" y="655383"/>
                    </a:cubicBezTo>
                    <a:cubicBezTo>
                      <a:pt x="648332" y="675100"/>
                      <a:pt x="670811" y="667194"/>
                      <a:pt x="691575" y="666432"/>
                    </a:cubicBezTo>
                    <a:cubicBezTo>
                      <a:pt x="728913" y="664908"/>
                      <a:pt x="764346" y="676815"/>
                      <a:pt x="800446" y="684149"/>
                    </a:cubicBezTo>
                    <a:cubicBezTo>
                      <a:pt x="813400" y="686816"/>
                      <a:pt x="826449" y="688435"/>
                      <a:pt x="840165" y="690721"/>
                    </a:cubicBezTo>
                    <a:cubicBezTo>
                      <a:pt x="837022" y="677672"/>
                      <a:pt x="837022" y="677386"/>
                      <a:pt x="802922" y="665766"/>
                    </a:cubicBezTo>
                    <a:cubicBezTo>
                      <a:pt x="789016" y="661003"/>
                      <a:pt x="774824" y="657765"/>
                      <a:pt x="760917" y="650907"/>
                    </a:cubicBezTo>
                    <a:cubicBezTo>
                      <a:pt x="770442" y="650907"/>
                      <a:pt x="779872" y="650907"/>
                      <a:pt x="789397" y="650907"/>
                    </a:cubicBezTo>
                    <a:cubicBezTo>
                      <a:pt x="789778" y="649287"/>
                      <a:pt x="790254" y="647668"/>
                      <a:pt x="790635" y="645954"/>
                    </a:cubicBezTo>
                    <a:cubicBezTo>
                      <a:pt x="786349" y="643572"/>
                      <a:pt x="781967" y="639286"/>
                      <a:pt x="777681" y="639286"/>
                    </a:cubicBezTo>
                    <a:cubicBezTo>
                      <a:pt x="752535" y="639096"/>
                      <a:pt x="727294" y="641858"/>
                      <a:pt x="702338" y="639762"/>
                    </a:cubicBezTo>
                    <a:cubicBezTo>
                      <a:pt x="669287" y="637000"/>
                      <a:pt x="635854" y="633762"/>
                      <a:pt x="603564" y="625094"/>
                    </a:cubicBezTo>
                    <a:cubicBezTo>
                      <a:pt x="563273" y="614235"/>
                      <a:pt x="523364" y="599472"/>
                      <a:pt x="484311" y="582898"/>
                    </a:cubicBezTo>
                    <a:cubicBezTo>
                      <a:pt x="441163" y="564705"/>
                      <a:pt x="399062" y="542607"/>
                      <a:pt x="356581" y="522033"/>
                    </a:cubicBezTo>
                    <a:cubicBezTo>
                      <a:pt x="351818" y="519747"/>
                      <a:pt x="346675" y="517557"/>
                      <a:pt x="342770" y="513651"/>
                    </a:cubicBezTo>
                    <a:cubicBezTo>
                      <a:pt x="319910" y="490410"/>
                      <a:pt x="292001" y="487267"/>
                      <a:pt x="264665" y="482695"/>
                    </a:cubicBezTo>
                    <a:cubicBezTo>
                      <a:pt x="257711" y="481552"/>
                      <a:pt x="250282" y="484695"/>
                      <a:pt x="240090" y="486315"/>
                    </a:cubicBezTo>
                    <a:cubicBezTo>
                      <a:pt x="288763" y="538131"/>
                      <a:pt x="340388" y="572516"/>
                      <a:pt x="398396" y="591852"/>
                    </a:cubicBezTo>
                    <a:close/>
                    <a:moveTo>
                      <a:pt x="1355182" y="1032859"/>
                    </a:moveTo>
                    <a:cubicBezTo>
                      <a:pt x="1354420" y="1034383"/>
                      <a:pt x="1353563" y="1035907"/>
                      <a:pt x="1352801" y="1037336"/>
                    </a:cubicBezTo>
                    <a:cubicBezTo>
                      <a:pt x="1343085" y="1029335"/>
                      <a:pt x="1333370" y="1021429"/>
                      <a:pt x="1323559" y="1013428"/>
                    </a:cubicBezTo>
                    <a:cubicBezTo>
                      <a:pt x="1285554" y="982567"/>
                      <a:pt x="1247454" y="952087"/>
                      <a:pt x="1209735" y="920750"/>
                    </a:cubicBezTo>
                    <a:cubicBezTo>
                      <a:pt x="1195829" y="909225"/>
                      <a:pt x="1183351" y="914749"/>
                      <a:pt x="1167539" y="922179"/>
                    </a:cubicBezTo>
                    <a:cubicBezTo>
                      <a:pt x="1179255" y="937514"/>
                      <a:pt x="1189352" y="951039"/>
                      <a:pt x="1199639" y="964374"/>
                    </a:cubicBezTo>
                    <a:cubicBezTo>
                      <a:pt x="1223451" y="995045"/>
                      <a:pt x="1246502" y="1026763"/>
                      <a:pt x="1271552" y="1055719"/>
                    </a:cubicBezTo>
                    <a:cubicBezTo>
                      <a:pt x="1286792" y="1073341"/>
                      <a:pt x="1304509" y="1088104"/>
                      <a:pt x="1322321" y="1101439"/>
                    </a:cubicBezTo>
                    <a:cubicBezTo>
                      <a:pt x="1355849" y="1126490"/>
                      <a:pt x="1391567" y="1125442"/>
                      <a:pt x="1427286" y="1109440"/>
                    </a:cubicBezTo>
                    <a:cubicBezTo>
                      <a:pt x="1446241" y="1100963"/>
                      <a:pt x="1451289" y="1080199"/>
                      <a:pt x="1439478" y="1059529"/>
                    </a:cubicBezTo>
                    <a:cubicBezTo>
                      <a:pt x="1410427" y="1009142"/>
                      <a:pt x="1373470" y="970661"/>
                      <a:pt x="1328417" y="943991"/>
                    </a:cubicBezTo>
                    <a:cubicBezTo>
                      <a:pt x="1316510" y="936942"/>
                      <a:pt x="1306319" y="925417"/>
                      <a:pt x="1295365" y="915987"/>
                    </a:cubicBezTo>
                    <a:cubicBezTo>
                      <a:pt x="1294984" y="915702"/>
                      <a:pt x="1294603" y="915416"/>
                      <a:pt x="1294222" y="915130"/>
                    </a:cubicBezTo>
                    <a:cubicBezTo>
                      <a:pt x="1280030" y="905415"/>
                      <a:pt x="1266314" y="896747"/>
                      <a:pt x="1248692" y="904081"/>
                    </a:cubicBezTo>
                    <a:cubicBezTo>
                      <a:pt x="1237834" y="908653"/>
                      <a:pt x="1225451" y="907701"/>
                      <a:pt x="1213831" y="909320"/>
                    </a:cubicBezTo>
                    <a:cubicBezTo>
                      <a:pt x="1261361" y="951897"/>
                      <a:pt x="1312700" y="984377"/>
                      <a:pt x="1355182" y="1032859"/>
                    </a:cubicBezTo>
                    <a:close/>
                    <a:moveTo>
                      <a:pt x="1438335" y="667290"/>
                    </a:moveTo>
                    <a:cubicBezTo>
                      <a:pt x="1438526" y="668909"/>
                      <a:pt x="1438621" y="670433"/>
                      <a:pt x="1438811" y="671957"/>
                    </a:cubicBezTo>
                    <a:cubicBezTo>
                      <a:pt x="1378042" y="683292"/>
                      <a:pt x="1314605" y="673005"/>
                      <a:pt x="1255931" y="704913"/>
                    </a:cubicBezTo>
                    <a:cubicBezTo>
                      <a:pt x="1302985" y="706152"/>
                      <a:pt x="1350038" y="709771"/>
                      <a:pt x="1396997" y="707961"/>
                    </a:cubicBezTo>
                    <a:cubicBezTo>
                      <a:pt x="1428334" y="706723"/>
                      <a:pt x="1459481" y="697484"/>
                      <a:pt x="1490818" y="692626"/>
                    </a:cubicBezTo>
                    <a:cubicBezTo>
                      <a:pt x="1513202" y="689102"/>
                      <a:pt x="1535776" y="686816"/>
                      <a:pt x="1558255" y="684149"/>
                    </a:cubicBezTo>
                    <a:cubicBezTo>
                      <a:pt x="1562446" y="683673"/>
                      <a:pt x="1567113" y="683101"/>
                      <a:pt x="1571018" y="684816"/>
                    </a:cubicBezTo>
                    <a:cubicBezTo>
                      <a:pt x="1595974" y="696055"/>
                      <a:pt x="1619024" y="684816"/>
                      <a:pt x="1641408" y="674243"/>
                    </a:cubicBezTo>
                    <a:cubicBezTo>
                      <a:pt x="1691700" y="650716"/>
                      <a:pt x="1742945" y="629475"/>
                      <a:pt x="1786760" y="588518"/>
                    </a:cubicBezTo>
                    <a:cubicBezTo>
                      <a:pt x="1792856" y="582803"/>
                      <a:pt x="1799428" y="576707"/>
                      <a:pt x="1803333" y="568896"/>
                    </a:cubicBezTo>
                    <a:cubicBezTo>
                      <a:pt x="1806191" y="563086"/>
                      <a:pt x="1807619" y="552323"/>
                      <a:pt x="1805143" y="547275"/>
                    </a:cubicBezTo>
                    <a:cubicBezTo>
                      <a:pt x="1802762" y="542417"/>
                      <a:pt x="1793808" y="538702"/>
                      <a:pt x="1789046" y="540417"/>
                    </a:cubicBezTo>
                    <a:cubicBezTo>
                      <a:pt x="1764090" y="549275"/>
                      <a:pt x="1739801" y="561467"/>
                      <a:pt x="1714751" y="569944"/>
                    </a:cubicBezTo>
                    <a:cubicBezTo>
                      <a:pt x="1639027" y="595566"/>
                      <a:pt x="1563494" y="622903"/>
                      <a:pt x="1486913" y="643858"/>
                    </a:cubicBezTo>
                    <a:cubicBezTo>
                      <a:pt x="1442240" y="656050"/>
                      <a:pt x="1395568" y="657288"/>
                      <a:pt x="1349753" y="663480"/>
                    </a:cubicBezTo>
                    <a:cubicBezTo>
                      <a:pt x="1345752" y="664051"/>
                      <a:pt x="1341752" y="664527"/>
                      <a:pt x="1337656" y="665099"/>
                    </a:cubicBezTo>
                    <a:cubicBezTo>
                      <a:pt x="1337656" y="665766"/>
                      <a:pt x="1337751" y="666528"/>
                      <a:pt x="1337751" y="667194"/>
                    </a:cubicBezTo>
                    <a:cubicBezTo>
                      <a:pt x="1371374" y="667290"/>
                      <a:pt x="1404807" y="667290"/>
                      <a:pt x="1438335" y="667290"/>
                    </a:cubicBezTo>
                    <a:close/>
                    <a:moveTo>
                      <a:pt x="1752755" y="283051"/>
                    </a:moveTo>
                    <a:cubicBezTo>
                      <a:pt x="1753898" y="284575"/>
                      <a:pt x="1755041" y="286004"/>
                      <a:pt x="1756089" y="287528"/>
                    </a:cubicBezTo>
                    <a:cubicBezTo>
                      <a:pt x="1743897" y="302387"/>
                      <a:pt x="1732086" y="317722"/>
                      <a:pt x="1719513" y="332010"/>
                    </a:cubicBezTo>
                    <a:cubicBezTo>
                      <a:pt x="1678556" y="378682"/>
                      <a:pt x="1630931" y="413829"/>
                      <a:pt x="1583877" y="449358"/>
                    </a:cubicBezTo>
                    <a:cubicBezTo>
                      <a:pt x="1551206" y="474123"/>
                      <a:pt x="1518155" y="497935"/>
                      <a:pt x="1481198" y="513556"/>
                    </a:cubicBezTo>
                    <a:cubicBezTo>
                      <a:pt x="1437668" y="532035"/>
                      <a:pt x="1396425" y="558324"/>
                      <a:pt x="1353563" y="579374"/>
                    </a:cubicBezTo>
                    <a:cubicBezTo>
                      <a:pt x="1339370" y="586327"/>
                      <a:pt x="1323464" y="587565"/>
                      <a:pt x="1307843" y="591471"/>
                    </a:cubicBezTo>
                    <a:cubicBezTo>
                      <a:pt x="1308700" y="606615"/>
                      <a:pt x="1311367" y="608711"/>
                      <a:pt x="1326321" y="603948"/>
                    </a:cubicBezTo>
                    <a:cubicBezTo>
                      <a:pt x="1373851" y="588899"/>
                      <a:pt x="1419476" y="567468"/>
                      <a:pt x="1463481" y="540321"/>
                    </a:cubicBezTo>
                    <a:cubicBezTo>
                      <a:pt x="1472530" y="534797"/>
                      <a:pt x="1481960" y="530320"/>
                      <a:pt x="1492247" y="527844"/>
                    </a:cubicBezTo>
                    <a:cubicBezTo>
                      <a:pt x="1480055" y="537178"/>
                      <a:pt x="1468148" y="547370"/>
                      <a:pt x="1455575" y="555752"/>
                    </a:cubicBezTo>
                    <a:cubicBezTo>
                      <a:pt x="1436716" y="568230"/>
                      <a:pt x="1417571" y="580041"/>
                      <a:pt x="1398140" y="590994"/>
                    </a:cubicBezTo>
                    <a:cubicBezTo>
                      <a:pt x="1388519" y="596424"/>
                      <a:pt x="1380518" y="601281"/>
                      <a:pt x="1378804" y="616902"/>
                    </a:cubicBezTo>
                    <a:cubicBezTo>
                      <a:pt x="1378137" y="622903"/>
                      <a:pt x="1371184" y="630904"/>
                      <a:pt x="1366040" y="632428"/>
                    </a:cubicBezTo>
                    <a:cubicBezTo>
                      <a:pt x="1352515" y="636333"/>
                      <a:pt x="1338323" y="637191"/>
                      <a:pt x="1324511" y="639477"/>
                    </a:cubicBezTo>
                    <a:cubicBezTo>
                      <a:pt x="1321463" y="639953"/>
                      <a:pt x="1318415" y="641001"/>
                      <a:pt x="1315653" y="642525"/>
                    </a:cubicBezTo>
                    <a:cubicBezTo>
                      <a:pt x="1315177" y="642715"/>
                      <a:pt x="1315558" y="647954"/>
                      <a:pt x="1316034" y="648144"/>
                    </a:cubicBezTo>
                    <a:cubicBezTo>
                      <a:pt x="1319177" y="649097"/>
                      <a:pt x="1322511" y="649954"/>
                      <a:pt x="1325654" y="649573"/>
                    </a:cubicBezTo>
                    <a:cubicBezTo>
                      <a:pt x="1334132" y="648525"/>
                      <a:pt x="1342514" y="646335"/>
                      <a:pt x="1350991" y="645573"/>
                    </a:cubicBezTo>
                    <a:cubicBezTo>
                      <a:pt x="1367564" y="644144"/>
                      <a:pt x="1381090" y="638143"/>
                      <a:pt x="1396139" y="626142"/>
                    </a:cubicBezTo>
                    <a:cubicBezTo>
                      <a:pt x="1443860" y="588042"/>
                      <a:pt x="1493771" y="554133"/>
                      <a:pt x="1543967" y="521081"/>
                    </a:cubicBezTo>
                    <a:cubicBezTo>
                      <a:pt x="1602737" y="482314"/>
                      <a:pt x="1659887" y="440499"/>
                      <a:pt x="1709893" y="385731"/>
                    </a:cubicBezTo>
                    <a:cubicBezTo>
                      <a:pt x="1735039" y="358108"/>
                      <a:pt x="1756565" y="325056"/>
                      <a:pt x="1778568" y="293148"/>
                    </a:cubicBezTo>
                    <a:cubicBezTo>
                      <a:pt x="1784283" y="284861"/>
                      <a:pt x="1787331" y="272383"/>
                      <a:pt x="1788760" y="261239"/>
                    </a:cubicBezTo>
                    <a:cubicBezTo>
                      <a:pt x="1791236" y="240951"/>
                      <a:pt x="1782854" y="230759"/>
                      <a:pt x="1767138" y="235521"/>
                    </a:cubicBezTo>
                    <a:cubicBezTo>
                      <a:pt x="1741325" y="243332"/>
                      <a:pt x="1715608" y="253333"/>
                      <a:pt x="1696844" y="278574"/>
                    </a:cubicBezTo>
                    <a:cubicBezTo>
                      <a:pt x="1683604" y="296291"/>
                      <a:pt x="1672650" y="316579"/>
                      <a:pt x="1660363" y="335439"/>
                    </a:cubicBezTo>
                    <a:cubicBezTo>
                      <a:pt x="1643123" y="361918"/>
                      <a:pt x="1625597" y="388017"/>
                      <a:pt x="1608261" y="414306"/>
                    </a:cubicBezTo>
                    <a:cubicBezTo>
                      <a:pt x="1661506" y="379444"/>
                      <a:pt x="1710655" y="337439"/>
                      <a:pt x="1752755" y="283051"/>
                    </a:cubicBezTo>
                    <a:close/>
                    <a:moveTo>
                      <a:pt x="1813811" y="2281682"/>
                    </a:moveTo>
                    <a:cubicBezTo>
                      <a:pt x="1798094" y="2313876"/>
                      <a:pt x="1777520" y="2342356"/>
                      <a:pt x="1760375" y="2373598"/>
                    </a:cubicBezTo>
                    <a:cubicBezTo>
                      <a:pt x="1733515" y="2422557"/>
                      <a:pt x="1698653" y="2461990"/>
                      <a:pt x="1665506" y="2503519"/>
                    </a:cubicBezTo>
                    <a:cubicBezTo>
                      <a:pt x="1657410" y="2513616"/>
                      <a:pt x="1647790" y="2521998"/>
                      <a:pt x="1638074" y="2529713"/>
                    </a:cubicBezTo>
                    <a:cubicBezTo>
                      <a:pt x="1621977" y="2542381"/>
                      <a:pt x="1608452" y="2540381"/>
                      <a:pt x="1593783" y="2524951"/>
                    </a:cubicBezTo>
                    <a:cubicBezTo>
                      <a:pt x="1592640" y="2523712"/>
                      <a:pt x="1591021" y="2523141"/>
                      <a:pt x="1590164" y="2522569"/>
                    </a:cubicBezTo>
                    <a:cubicBezTo>
                      <a:pt x="1605975" y="2563527"/>
                      <a:pt x="1623501" y="2603627"/>
                      <a:pt x="1637217" y="2645632"/>
                    </a:cubicBezTo>
                    <a:cubicBezTo>
                      <a:pt x="1651409" y="2689161"/>
                      <a:pt x="1648647" y="2735453"/>
                      <a:pt x="1642075" y="2782792"/>
                    </a:cubicBezTo>
                    <a:cubicBezTo>
                      <a:pt x="1713322" y="2593816"/>
                      <a:pt x="1783902" y="2406841"/>
                      <a:pt x="1854673" y="2219388"/>
                    </a:cubicBezTo>
                    <a:cubicBezTo>
                      <a:pt x="1834194" y="2233867"/>
                      <a:pt x="1825241" y="2258346"/>
                      <a:pt x="1813811" y="2281682"/>
                    </a:cubicBezTo>
                    <a:close/>
                    <a:moveTo>
                      <a:pt x="1238120" y="810165"/>
                    </a:moveTo>
                    <a:cubicBezTo>
                      <a:pt x="1248407" y="808260"/>
                      <a:pt x="1259551" y="809498"/>
                      <a:pt x="1269933" y="811689"/>
                    </a:cubicBezTo>
                    <a:cubicBezTo>
                      <a:pt x="1307271" y="819309"/>
                      <a:pt x="1344895" y="826071"/>
                      <a:pt x="1381757" y="836644"/>
                    </a:cubicBezTo>
                    <a:cubicBezTo>
                      <a:pt x="1444622" y="854646"/>
                      <a:pt x="1497009" y="893508"/>
                      <a:pt x="1532442" y="963898"/>
                    </a:cubicBezTo>
                    <a:cubicBezTo>
                      <a:pt x="1536157" y="971328"/>
                      <a:pt x="1544634" y="975519"/>
                      <a:pt x="1551492" y="979805"/>
                    </a:cubicBezTo>
                    <a:cubicBezTo>
                      <a:pt x="1558255" y="983996"/>
                      <a:pt x="1565970" y="985996"/>
                      <a:pt x="1573019" y="989616"/>
                    </a:cubicBezTo>
                    <a:cubicBezTo>
                      <a:pt x="1602451" y="1004665"/>
                      <a:pt x="1628835" y="981424"/>
                      <a:pt x="1623787" y="942086"/>
                    </a:cubicBezTo>
                    <a:cubicBezTo>
                      <a:pt x="1621501" y="923893"/>
                      <a:pt x="1613881" y="905700"/>
                      <a:pt x="1605594" y="890079"/>
                    </a:cubicBezTo>
                    <a:cubicBezTo>
                      <a:pt x="1596260" y="872458"/>
                      <a:pt x="1583877" y="857218"/>
                      <a:pt x="1571971" y="841788"/>
                    </a:cubicBezTo>
                    <a:cubicBezTo>
                      <a:pt x="1559112" y="825119"/>
                      <a:pt x="1544253" y="811784"/>
                      <a:pt x="1525775" y="805974"/>
                    </a:cubicBezTo>
                    <a:cubicBezTo>
                      <a:pt x="1520441" y="804259"/>
                      <a:pt x="1514345" y="803211"/>
                      <a:pt x="1510058" y="799306"/>
                    </a:cubicBezTo>
                    <a:cubicBezTo>
                      <a:pt x="1489484" y="780828"/>
                      <a:pt x="1468434" y="784066"/>
                      <a:pt x="1446241" y="793877"/>
                    </a:cubicBezTo>
                    <a:cubicBezTo>
                      <a:pt x="1435573" y="798639"/>
                      <a:pt x="1423857" y="799878"/>
                      <a:pt x="1411760" y="804735"/>
                    </a:cubicBezTo>
                    <a:cubicBezTo>
                      <a:pt x="1475673" y="838835"/>
                      <a:pt x="1532156" y="884079"/>
                      <a:pt x="1569399" y="959612"/>
                    </a:cubicBezTo>
                    <a:cubicBezTo>
                      <a:pt x="1556636" y="945039"/>
                      <a:pt x="1543491" y="931037"/>
                      <a:pt x="1531204" y="915892"/>
                    </a:cubicBezTo>
                    <a:cubicBezTo>
                      <a:pt x="1497581" y="874458"/>
                      <a:pt x="1459766" y="840930"/>
                      <a:pt x="1415475" y="820452"/>
                    </a:cubicBezTo>
                    <a:cubicBezTo>
                      <a:pt x="1400330" y="813403"/>
                      <a:pt x="1383281" y="812546"/>
                      <a:pt x="1366993" y="809212"/>
                    </a:cubicBezTo>
                    <a:cubicBezTo>
                      <a:pt x="1336418" y="802830"/>
                      <a:pt x="1305842" y="795401"/>
                      <a:pt x="1275077" y="790734"/>
                    </a:cubicBezTo>
                    <a:cubicBezTo>
                      <a:pt x="1245549" y="786257"/>
                      <a:pt x="1215736" y="784638"/>
                      <a:pt x="1186018" y="781875"/>
                    </a:cubicBezTo>
                    <a:cubicBezTo>
                      <a:pt x="1183732" y="781685"/>
                      <a:pt x="1181351" y="782637"/>
                      <a:pt x="1177445" y="783399"/>
                    </a:cubicBezTo>
                    <a:cubicBezTo>
                      <a:pt x="1196305" y="801878"/>
                      <a:pt x="1214402" y="814641"/>
                      <a:pt x="1238120" y="810165"/>
                    </a:cubicBezTo>
                    <a:close/>
                    <a:moveTo>
                      <a:pt x="1160586" y="3639280"/>
                    </a:moveTo>
                    <a:cubicBezTo>
                      <a:pt x="1141727" y="3640995"/>
                      <a:pt x="1123629" y="3646805"/>
                      <a:pt x="1110485" y="3666236"/>
                    </a:cubicBezTo>
                    <a:cubicBezTo>
                      <a:pt x="1107341" y="3670808"/>
                      <a:pt x="1106484" y="3679000"/>
                      <a:pt x="1106389" y="3685476"/>
                    </a:cubicBezTo>
                    <a:cubicBezTo>
                      <a:pt x="1106103" y="3703574"/>
                      <a:pt x="1106103" y="3721767"/>
                      <a:pt x="1107151" y="3739864"/>
                    </a:cubicBezTo>
                    <a:cubicBezTo>
                      <a:pt x="1110580" y="3796348"/>
                      <a:pt x="1112104" y="3853117"/>
                      <a:pt x="1118867" y="3909028"/>
                    </a:cubicBezTo>
                    <a:cubicBezTo>
                      <a:pt x="1127630" y="3981990"/>
                      <a:pt x="1140869" y="4054094"/>
                      <a:pt x="1151918" y="4126579"/>
                    </a:cubicBezTo>
                    <a:cubicBezTo>
                      <a:pt x="1161824" y="4191730"/>
                      <a:pt x="1171349" y="4256977"/>
                      <a:pt x="1181160" y="4322128"/>
                    </a:cubicBezTo>
                    <a:cubicBezTo>
                      <a:pt x="1181732" y="4326033"/>
                      <a:pt x="1183065" y="4329843"/>
                      <a:pt x="1184303" y="4334605"/>
                    </a:cubicBezTo>
                    <a:cubicBezTo>
                      <a:pt x="1176398" y="4102481"/>
                      <a:pt x="1168492" y="3871785"/>
                      <a:pt x="1160586" y="3639280"/>
                    </a:cubicBezTo>
                    <a:close/>
                    <a:moveTo>
                      <a:pt x="2447223" y="1186497"/>
                    </a:moveTo>
                    <a:cubicBezTo>
                      <a:pt x="2443890" y="1177163"/>
                      <a:pt x="2439603" y="1172400"/>
                      <a:pt x="2430554" y="1173734"/>
                    </a:cubicBezTo>
                    <a:cubicBezTo>
                      <a:pt x="2405027" y="1177353"/>
                      <a:pt x="2384834" y="1194499"/>
                      <a:pt x="2366070" y="1213929"/>
                    </a:cubicBezTo>
                    <a:cubicBezTo>
                      <a:pt x="2344448" y="1236408"/>
                      <a:pt x="2323970" y="1260888"/>
                      <a:pt x="2303681" y="1285367"/>
                    </a:cubicBezTo>
                    <a:cubicBezTo>
                      <a:pt x="2298633" y="1291368"/>
                      <a:pt x="2295014" y="1300036"/>
                      <a:pt x="2292537" y="1308417"/>
                    </a:cubicBezTo>
                    <a:cubicBezTo>
                      <a:pt x="2269868" y="1384236"/>
                      <a:pt x="2243388" y="1457865"/>
                      <a:pt x="2210527" y="1527683"/>
                    </a:cubicBezTo>
                    <a:cubicBezTo>
                      <a:pt x="2208241" y="1532541"/>
                      <a:pt x="2206526" y="1537875"/>
                      <a:pt x="2205955" y="1543971"/>
                    </a:cubicBezTo>
                    <a:cubicBezTo>
                      <a:pt x="2220528" y="1524254"/>
                      <a:pt x="2234054" y="1502918"/>
                      <a:pt x="2249960" y="1485106"/>
                    </a:cubicBezTo>
                    <a:cubicBezTo>
                      <a:pt x="2287870" y="1442815"/>
                      <a:pt x="2327113" y="1402429"/>
                      <a:pt x="2365499" y="1360805"/>
                    </a:cubicBezTo>
                    <a:cubicBezTo>
                      <a:pt x="2376071" y="1349280"/>
                      <a:pt x="2386930" y="1337659"/>
                      <a:pt x="2395693" y="1324038"/>
                    </a:cubicBezTo>
                    <a:cubicBezTo>
                      <a:pt x="2419696" y="1287082"/>
                      <a:pt x="2442366" y="1248982"/>
                      <a:pt x="2457415" y="1208214"/>
                    </a:cubicBezTo>
                    <a:cubicBezTo>
                      <a:pt x="2452938" y="1198785"/>
                      <a:pt x="2449509" y="1192974"/>
                      <a:pt x="2447223" y="1186497"/>
                    </a:cubicBezTo>
                    <a:close/>
                    <a:moveTo>
                      <a:pt x="1252598" y="4958683"/>
                    </a:moveTo>
                    <a:cubicBezTo>
                      <a:pt x="1267457" y="4946111"/>
                      <a:pt x="1286411" y="4946491"/>
                      <a:pt x="1304223" y="4956588"/>
                    </a:cubicBezTo>
                    <a:cubicBezTo>
                      <a:pt x="1283459" y="4958779"/>
                      <a:pt x="1262123" y="4957159"/>
                      <a:pt x="1242787" y="4973828"/>
                    </a:cubicBezTo>
                    <a:cubicBezTo>
                      <a:pt x="1255550" y="4987068"/>
                      <a:pt x="1273362" y="4993926"/>
                      <a:pt x="1278506" y="5019643"/>
                    </a:cubicBezTo>
                    <a:cubicBezTo>
                      <a:pt x="1266409" y="5011261"/>
                      <a:pt x="1256312" y="5002879"/>
                      <a:pt x="1245359" y="4997260"/>
                    </a:cubicBezTo>
                    <a:cubicBezTo>
                      <a:pt x="1235262" y="4992021"/>
                      <a:pt x="1224404" y="4988020"/>
                      <a:pt x="1213545" y="4986497"/>
                    </a:cubicBezTo>
                    <a:cubicBezTo>
                      <a:pt x="1198591" y="4984305"/>
                      <a:pt x="1194781" y="4989925"/>
                      <a:pt x="1197067" y="5008404"/>
                    </a:cubicBezTo>
                    <a:cubicBezTo>
                      <a:pt x="1198210" y="5017738"/>
                      <a:pt x="1200877" y="5026787"/>
                      <a:pt x="1203734" y="5039456"/>
                    </a:cubicBezTo>
                    <a:cubicBezTo>
                      <a:pt x="1189542" y="5025930"/>
                      <a:pt x="1190780" y="5008880"/>
                      <a:pt x="1190876" y="4990782"/>
                    </a:cubicBezTo>
                    <a:cubicBezTo>
                      <a:pt x="1170206" y="5004213"/>
                      <a:pt x="1151156" y="5016595"/>
                      <a:pt x="1132392" y="5028882"/>
                    </a:cubicBezTo>
                    <a:cubicBezTo>
                      <a:pt x="1153347" y="5052314"/>
                      <a:pt x="1176207" y="5066888"/>
                      <a:pt x="1206973" y="5062506"/>
                    </a:cubicBezTo>
                    <a:cubicBezTo>
                      <a:pt x="1233071" y="5058791"/>
                      <a:pt x="1257074" y="5073079"/>
                      <a:pt x="1277839" y="5093558"/>
                    </a:cubicBezTo>
                    <a:cubicBezTo>
                      <a:pt x="1286126" y="5101749"/>
                      <a:pt x="1294127" y="5110512"/>
                      <a:pt x="1302985" y="5119751"/>
                    </a:cubicBezTo>
                    <a:cubicBezTo>
                      <a:pt x="1315939" y="5074221"/>
                      <a:pt x="1328893" y="5029740"/>
                      <a:pt x="1340990" y="4984877"/>
                    </a:cubicBezTo>
                    <a:cubicBezTo>
                      <a:pt x="1343657" y="4975066"/>
                      <a:pt x="1343942" y="4963636"/>
                      <a:pt x="1343371" y="4953159"/>
                    </a:cubicBezTo>
                    <a:cubicBezTo>
                      <a:pt x="1340418" y="4902771"/>
                      <a:pt x="1308605" y="4876483"/>
                      <a:pt x="1270219" y="4893246"/>
                    </a:cubicBezTo>
                    <a:cubicBezTo>
                      <a:pt x="1239453" y="4906677"/>
                      <a:pt x="1215355" y="4931442"/>
                      <a:pt x="1195257" y="4968780"/>
                    </a:cubicBezTo>
                    <a:cubicBezTo>
                      <a:pt x="1216212" y="4965255"/>
                      <a:pt x="1234405" y="4974019"/>
                      <a:pt x="1252598" y="4958683"/>
                    </a:cubicBezTo>
                    <a:close/>
                    <a:moveTo>
                      <a:pt x="819210" y="422878"/>
                    </a:moveTo>
                    <a:cubicBezTo>
                      <a:pt x="819401" y="418687"/>
                      <a:pt x="818162" y="413067"/>
                      <a:pt x="815876" y="410210"/>
                    </a:cubicBezTo>
                    <a:cubicBezTo>
                      <a:pt x="803970" y="394970"/>
                      <a:pt x="791492" y="380492"/>
                      <a:pt x="779300" y="365633"/>
                    </a:cubicBezTo>
                    <a:cubicBezTo>
                      <a:pt x="752154" y="332391"/>
                      <a:pt x="726056" y="297815"/>
                      <a:pt x="697766" y="266192"/>
                    </a:cubicBezTo>
                    <a:cubicBezTo>
                      <a:pt x="677764" y="243808"/>
                      <a:pt x="653570" y="229997"/>
                      <a:pt x="625281" y="232473"/>
                    </a:cubicBezTo>
                    <a:cubicBezTo>
                      <a:pt x="604517" y="234378"/>
                      <a:pt x="594039" y="257238"/>
                      <a:pt x="606041" y="279527"/>
                    </a:cubicBezTo>
                    <a:cubicBezTo>
                      <a:pt x="616423" y="298863"/>
                      <a:pt x="629663" y="315817"/>
                      <a:pt x="642331" y="333153"/>
                    </a:cubicBezTo>
                    <a:cubicBezTo>
                      <a:pt x="655761" y="351631"/>
                      <a:pt x="669858" y="369443"/>
                      <a:pt x="683955" y="387255"/>
                    </a:cubicBezTo>
                    <a:cubicBezTo>
                      <a:pt x="693766" y="399828"/>
                      <a:pt x="703100" y="413353"/>
                      <a:pt x="714149" y="424021"/>
                    </a:cubicBezTo>
                    <a:cubicBezTo>
                      <a:pt x="735390" y="444595"/>
                      <a:pt x="757679" y="463550"/>
                      <a:pt x="779681" y="482981"/>
                    </a:cubicBezTo>
                    <a:cubicBezTo>
                      <a:pt x="785492" y="488029"/>
                      <a:pt x="790921" y="493744"/>
                      <a:pt x="798922" y="485553"/>
                    </a:cubicBezTo>
                    <a:cubicBezTo>
                      <a:pt x="801017" y="483457"/>
                      <a:pt x="810352" y="488029"/>
                      <a:pt x="813495" y="492696"/>
                    </a:cubicBezTo>
                    <a:cubicBezTo>
                      <a:pt x="826163" y="511365"/>
                      <a:pt x="837689" y="531177"/>
                      <a:pt x="850357" y="551751"/>
                    </a:cubicBezTo>
                    <a:cubicBezTo>
                      <a:pt x="856929" y="538702"/>
                      <a:pt x="859215" y="529844"/>
                      <a:pt x="850166" y="515461"/>
                    </a:cubicBezTo>
                    <a:cubicBezTo>
                      <a:pt x="805685" y="444405"/>
                      <a:pt x="750821" y="387731"/>
                      <a:pt x="694242" y="333248"/>
                    </a:cubicBezTo>
                    <a:cubicBezTo>
                      <a:pt x="690908" y="330009"/>
                      <a:pt x="687765" y="326295"/>
                      <a:pt x="684622" y="322675"/>
                    </a:cubicBezTo>
                    <a:cubicBezTo>
                      <a:pt x="683955" y="321818"/>
                      <a:pt x="683860" y="320103"/>
                      <a:pt x="683479" y="318770"/>
                    </a:cubicBezTo>
                    <a:cubicBezTo>
                      <a:pt x="684431" y="317436"/>
                      <a:pt x="685384" y="316198"/>
                      <a:pt x="686336" y="314865"/>
                    </a:cubicBezTo>
                    <a:cubicBezTo>
                      <a:pt x="729675" y="358965"/>
                      <a:pt x="773014" y="403161"/>
                      <a:pt x="815876" y="446691"/>
                    </a:cubicBezTo>
                    <a:cubicBezTo>
                      <a:pt x="816924" y="439356"/>
                      <a:pt x="818734" y="431165"/>
                      <a:pt x="819210" y="422878"/>
                    </a:cubicBezTo>
                    <a:close/>
                    <a:moveTo>
                      <a:pt x="640712" y="2191861"/>
                    </a:moveTo>
                    <a:cubicBezTo>
                      <a:pt x="640521" y="2188718"/>
                      <a:pt x="639950" y="2185575"/>
                      <a:pt x="638997" y="2182717"/>
                    </a:cubicBezTo>
                    <a:cubicBezTo>
                      <a:pt x="616518" y="2112709"/>
                      <a:pt x="596992" y="2041557"/>
                      <a:pt x="588800" y="1966309"/>
                    </a:cubicBezTo>
                    <a:cubicBezTo>
                      <a:pt x="585562" y="1936972"/>
                      <a:pt x="577656" y="1912017"/>
                      <a:pt x="553748" y="1898682"/>
                    </a:cubicBezTo>
                    <a:cubicBezTo>
                      <a:pt x="536603" y="1889061"/>
                      <a:pt x="525173" y="1894491"/>
                      <a:pt x="519173" y="1916589"/>
                    </a:cubicBezTo>
                    <a:cubicBezTo>
                      <a:pt x="508028" y="1957832"/>
                      <a:pt x="503361" y="1999551"/>
                      <a:pt x="511457" y="2042604"/>
                    </a:cubicBezTo>
                    <a:cubicBezTo>
                      <a:pt x="512315" y="2047081"/>
                      <a:pt x="513553" y="2051749"/>
                      <a:pt x="515648" y="2055463"/>
                    </a:cubicBezTo>
                    <a:cubicBezTo>
                      <a:pt x="538985" y="2096897"/>
                      <a:pt x="562321" y="2138331"/>
                      <a:pt x="585943" y="2179479"/>
                    </a:cubicBezTo>
                    <a:cubicBezTo>
                      <a:pt x="597087" y="2198910"/>
                      <a:pt x="608612" y="2217865"/>
                      <a:pt x="619566" y="2236534"/>
                    </a:cubicBezTo>
                    <a:cubicBezTo>
                      <a:pt x="628234" y="2233390"/>
                      <a:pt x="636425" y="2230438"/>
                      <a:pt x="642902" y="2228151"/>
                    </a:cubicBezTo>
                    <a:cubicBezTo>
                      <a:pt x="642140" y="2215388"/>
                      <a:pt x="641569" y="2203672"/>
                      <a:pt x="640712" y="2191861"/>
                    </a:cubicBezTo>
                    <a:close/>
                    <a:moveTo>
                      <a:pt x="1013996" y="869315"/>
                    </a:moveTo>
                    <a:cubicBezTo>
                      <a:pt x="1008758" y="870077"/>
                      <a:pt x="1001900" y="873220"/>
                      <a:pt x="999137" y="878173"/>
                    </a:cubicBezTo>
                    <a:cubicBezTo>
                      <a:pt x="972944" y="924369"/>
                      <a:pt x="947512" y="971137"/>
                      <a:pt x="921794" y="1017810"/>
                    </a:cubicBezTo>
                    <a:cubicBezTo>
                      <a:pt x="917508" y="1025620"/>
                      <a:pt x="913127" y="1033335"/>
                      <a:pt x="906269" y="1039050"/>
                    </a:cubicBezTo>
                    <a:cubicBezTo>
                      <a:pt x="929129" y="976376"/>
                      <a:pt x="959990" y="920178"/>
                      <a:pt x="996375" y="865505"/>
                    </a:cubicBezTo>
                    <a:cubicBezTo>
                      <a:pt x="990565" y="861600"/>
                      <a:pt x="985326" y="858075"/>
                      <a:pt x="982469" y="856170"/>
                    </a:cubicBezTo>
                    <a:cubicBezTo>
                      <a:pt x="969991" y="871125"/>
                      <a:pt x="957513" y="883317"/>
                      <a:pt x="947798" y="898366"/>
                    </a:cubicBezTo>
                    <a:cubicBezTo>
                      <a:pt x="926557" y="931037"/>
                      <a:pt x="905792" y="964279"/>
                      <a:pt x="886742" y="998950"/>
                    </a:cubicBezTo>
                    <a:cubicBezTo>
                      <a:pt x="870074" y="1029240"/>
                      <a:pt x="855500" y="1061434"/>
                      <a:pt x="840927" y="1093343"/>
                    </a:cubicBezTo>
                    <a:cubicBezTo>
                      <a:pt x="837879" y="1099915"/>
                      <a:pt x="838736" y="1109250"/>
                      <a:pt x="837689" y="1117346"/>
                    </a:cubicBezTo>
                    <a:cubicBezTo>
                      <a:pt x="844547" y="1117918"/>
                      <a:pt x="851976" y="1120870"/>
                      <a:pt x="858167" y="1118679"/>
                    </a:cubicBezTo>
                    <a:cubicBezTo>
                      <a:pt x="938939" y="1090485"/>
                      <a:pt x="996470" y="1028668"/>
                      <a:pt x="1028665" y="931037"/>
                    </a:cubicBezTo>
                    <a:cubicBezTo>
                      <a:pt x="1035237" y="911034"/>
                      <a:pt x="1041619" y="890841"/>
                      <a:pt x="1048763" y="868934"/>
                    </a:cubicBezTo>
                    <a:cubicBezTo>
                      <a:pt x="1034380" y="868839"/>
                      <a:pt x="1024093" y="867886"/>
                      <a:pt x="1013996" y="869315"/>
                    </a:cubicBezTo>
                    <a:close/>
                    <a:moveTo>
                      <a:pt x="807590" y="582041"/>
                    </a:moveTo>
                    <a:cubicBezTo>
                      <a:pt x="779967" y="553656"/>
                      <a:pt x="749106" y="532130"/>
                      <a:pt x="715197" y="517652"/>
                    </a:cubicBezTo>
                    <a:cubicBezTo>
                      <a:pt x="704910" y="513270"/>
                      <a:pt x="695099" y="507460"/>
                      <a:pt x="685003" y="502317"/>
                    </a:cubicBezTo>
                    <a:cubicBezTo>
                      <a:pt x="685574" y="500412"/>
                      <a:pt x="686146" y="498602"/>
                      <a:pt x="686717" y="496697"/>
                    </a:cubicBezTo>
                    <a:cubicBezTo>
                      <a:pt x="710339" y="507936"/>
                      <a:pt x="734819" y="517080"/>
                      <a:pt x="757488" y="530987"/>
                    </a:cubicBezTo>
                    <a:cubicBezTo>
                      <a:pt x="780062" y="544798"/>
                      <a:pt x="800732" y="563372"/>
                      <a:pt x="822258" y="579850"/>
                    </a:cubicBezTo>
                    <a:cubicBezTo>
                      <a:pt x="823020" y="578898"/>
                      <a:pt x="823782" y="577850"/>
                      <a:pt x="824544" y="576897"/>
                    </a:cubicBezTo>
                    <a:cubicBezTo>
                      <a:pt x="817115" y="568134"/>
                      <a:pt x="810447" y="558228"/>
                      <a:pt x="802160" y="550894"/>
                    </a:cubicBezTo>
                    <a:cubicBezTo>
                      <a:pt x="761298" y="514604"/>
                      <a:pt x="715388" y="491934"/>
                      <a:pt x="667572" y="474313"/>
                    </a:cubicBezTo>
                    <a:cubicBezTo>
                      <a:pt x="601183" y="449929"/>
                      <a:pt x="546986" y="400685"/>
                      <a:pt x="497075" y="342297"/>
                    </a:cubicBezTo>
                    <a:cubicBezTo>
                      <a:pt x="479739" y="322104"/>
                      <a:pt x="459737" y="305435"/>
                      <a:pt x="440782" y="287623"/>
                    </a:cubicBezTo>
                    <a:cubicBezTo>
                      <a:pt x="437639" y="284670"/>
                      <a:pt x="433352" y="283432"/>
                      <a:pt x="427352" y="280289"/>
                    </a:cubicBezTo>
                    <a:cubicBezTo>
                      <a:pt x="461642" y="341725"/>
                      <a:pt x="502790" y="389445"/>
                      <a:pt x="550605" y="428498"/>
                    </a:cubicBezTo>
                    <a:cubicBezTo>
                      <a:pt x="490693" y="399923"/>
                      <a:pt x="454403" y="336867"/>
                      <a:pt x="413159" y="276288"/>
                    </a:cubicBezTo>
                    <a:cubicBezTo>
                      <a:pt x="408206" y="293052"/>
                      <a:pt x="410873" y="304292"/>
                      <a:pt x="415350" y="315150"/>
                    </a:cubicBezTo>
                    <a:cubicBezTo>
                      <a:pt x="447545" y="392779"/>
                      <a:pt x="492312" y="450120"/>
                      <a:pt x="562226" y="475837"/>
                    </a:cubicBezTo>
                    <a:cubicBezTo>
                      <a:pt x="622233" y="497935"/>
                      <a:pt x="680621" y="527367"/>
                      <a:pt x="739295" y="554990"/>
                    </a:cubicBezTo>
                    <a:cubicBezTo>
                      <a:pt x="753011" y="561467"/>
                      <a:pt x="764822" y="573945"/>
                      <a:pt x="777967" y="582803"/>
                    </a:cubicBezTo>
                    <a:cubicBezTo>
                      <a:pt x="790921" y="591661"/>
                      <a:pt x="804446" y="599376"/>
                      <a:pt x="817686" y="607663"/>
                    </a:cubicBezTo>
                    <a:cubicBezTo>
                      <a:pt x="818734" y="606806"/>
                      <a:pt x="819686" y="605949"/>
                      <a:pt x="820734" y="604996"/>
                    </a:cubicBezTo>
                    <a:cubicBezTo>
                      <a:pt x="816543" y="597376"/>
                      <a:pt x="813209" y="587851"/>
                      <a:pt x="807590" y="582041"/>
                    </a:cubicBezTo>
                    <a:close/>
                    <a:moveTo>
                      <a:pt x="1229452" y="4362037"/>
                    </a:moveTo>
                    <a:cubicBezTo>
                      <a:pt x="1231928" y="4349179"/>
                      <a:pt x="1228690" y="4334510"/>
                      <a:pt x="1228214" y="4320699"/>
                    </a:cubicBezTo>
                    <a:cubicBezTo>
                      <a:pt x="1220594" y="4107243"/>
                      <a:pt x="1212974" y="3893788"/>
                      <a:pt x="1205449" y="3680238"/>
                    </a:cubicBezTo>
                    <a:cubicBezTo>
                      <a:pt x="1204877" y="3663283"/>
                      <a:pt x="1205354" y="3646234"/>
                      <a:pt x="1205354" y="3626612"/>
                    </a:cubicBezTo>
                    <a:cubicBezTo>
                      <a:pt x="1196876" y="3629089"/>
                      <a:pt x="1191638" y="3631184"/>
                      <a:pt x="1186304" y="3632136"/>
                    </a:cubicBezTo>
                    <a:cubicBezTo>
                      <a:pt x="1178874" y="3633375"/>
                      <a:pt x="1176779" y="3637947"/>
                      <a:pt x="1177064" y="3647281"/>
                    </a:cubicBezTo>
                    <a:cubicBezTo>
                      <a:pt x="1180208" y="3759200"/>
                      <a:pt x="1182208" y="3871119"/>
                      <a:pt x="1186018" y="3982942"/>
                    </a:cubicBezTo>
                    <a:cubicBezTo>
                      <a:pt x="1190209" y="4107625"/>
                      <a:pt x="1195733" y="4232212"/>
                      <a:pt x="1201163" y="4356799"/>
                    </a:cubicBezTo>
                    <a:cubicBezTo>
                      <a:pt x="1202401" y="4385088"/>
                      <a:pt x="1205354" y="4413187"/>
                      <a:pt x="1207925" y="4445953"/>
                    </a:cubicBezTo>
                    <a:cubicBezTo>
                      <a:pt x="1216022" y="4414996"/>
                      <a:pt x="1224213" y="4388993"/>
                      <a:pt x="1229452" y="4362037"/>
                    </a:cubicBezTo>
                    <a:close/>
                    <a:moveTo>
                      <a:pt x="1624644" y="2440178"/>
                    </a:moveTo>
                    <a:cubicBezTo>
                      <a:pt x="1634550" y="2419985"/>
                      <a:pt x="1646266" y="2401126"/>
                      <a:pt x="1657220" y="2381695"/>
                    </a:cubicBezTo>
                    <a:cubicBezTo>
                      <a:pt x="1658363" y="2382742"/>
                      <a:pt x="1659506" y="2383695"/>
                      <a:pt x="1660744" y="2384742"/>
                    </a:cubicBezTo>
                    <a:cubicBezTo>
                      <a:pt x="1654362" y="2396077"/>
                      <a:pt x="1647123" y="2406841"/>
                      <a:pt x="1641884" y="2418937"/>
                    </a:cubicBezTo>
                    <a:cubicBezTo>
                      <a:pt x="1629692" y="2446560"/>
                      <a:pt x="1618453" y="2474849"/>
                      <a:pt x="1606832" y="2502757"/>
                    </a:cubicBezTo>
                    <a:cubicBezTo>
                      <a:pt x="1601975" y="2514378"/>
                      <a:pt x="1607118" y="2520569"/>
                      <a:pt x="1615024" y="2519140"/>
                    </a:cubicBezTo>
                    <a:cubicBezTo>
                      <a:pt x="1623406" y="2517616"/>
                      <a:pt x="1633217" y="2513616"/>
                      <a:pt x="1639027" y="2506472"/>
                    </a:cubicBezTo>
                    <a:cubicBezTo>
                      <a:pt x="1672650" y="2464848"/>
                      <a:pt x="1705797" y="2422557"/>
                      <a:pt x="1737896" y="2379123"/>
                    </a:cubicBezTo>
                    <a:cubicBezTo>
                      <a:pt x="1757518" y="2352453"/>
                      <a:pt x="1774949" y="2323211"/>
                      <a:pt x="1793332" y="2295017"/>
                    </a:cubicBezTo>
                    <a:cubicBezTo>
                      <a:pt x="1795999" y="2291017"/>
                      <a:pt x="1798190" y="2286635"/>
                      <a:pt x="1800095" y="2280253"/>
                    </a:cubicBezTo>
                    <a:cubicBezTo>
                      <a:pt x="1757994" y="2319401"/>
                      <a:pt x="1715513" y="2338737"/>
                      <a:pt x="1668173" y="2287111"/>
                    </a:cubicBezTo>
                    <a:cubicBezTo>
                      <a:pt x="1655696" y="2307685"/>
                      <a:pt x="1641789" y="2327878"/>
                      <a:pt x="1630264" y="2349881"/>
                    </a:cubicBezTo>
                    <a:cubicBezTo>
                      <a:pt x="1611309" y="2386171"/>
                      <a:pt x="1594545" y="2424176"/>
                      <a:pt x="1586735" y="2467134"/>
                    </a:cubicBezTo>
                    <a:cubicBezTo>
                      <a:pt x="1582925" y="2488089"/>
                      <a:pt x="1585211" y="2496947"/>
                      <a:pt x="1596164" y="2505805"/>
                    </a:cubicBezTo>
                    <a:cubicBezTo>
                      <a:pt x="1605880" y="2483136"/>
                      <a:pt x="1614452" y="2460942"/>
                      <a:pt x="1624644" y="2440178"/>
                    </a:cubicBezTo>
                    <a:close/>
                    <a:moveTo>
                      <a:pt x="2180428" y="1676654"/>
                    </a:moveTo>
                    <a:cubicBezTo>
                      <a:pt x="2282345" y="1509490"/>
                      <a:pt x="2404551" y="1373569"/>
                      <a:pt x="2562380" y="1291749"/>
                    </a:cubicBezTo>
                    <a:cubicBezTo>
                      <a:pt x="2562285" y="1289939"/>
                      <a:pt x="2562000" y="1286796"/>
                      <a:pt x="2562000" y="1283653"/>
                    </a:cubicBezTo>
                    <a:cubicBezTo>
                      <a:pt x="2561237" y="1253458"/>
                      <a:pt x="2553046" y="1246315"/>
                      <a:pt x="2531996" y="1259649"/>
                    </a:cubicBezTo>
                    <a:cubicBezTo>
                      <a:pt x="2471798" y="1297654"/>
                      <a:pt x="2411885" y="1336992"/>
                      <a:pt x="2358641" y="1389190"/>
                    </a:cubicBezTo>
                    <a:cubicBezTo>
                      <a:pt x="2293680" y="1452912"/>
                      <a:pt x="2233006" y="1522540"/>
                      <a:pt x="2186143" y="1609122"/>
                    </a:cubicBezTo>
                    <a:cubicBezTo>
                      <a:pt x="2178618" y="1623124"/>
                      <a:pt x="2169379" y="1635696"/>
                      <a:pt x="2160997" y="1648841"/>
                    </a:cubicBezTo>
                    <a:cubicBezTo>
                      <a:pt x="2167664" y="1658366"/>
                      <a:pt x="2173475" y="1666748"/>
                      <a:pt x="2180428" y="1676654"/>
                    </a:cubicBezTo>
                    <a:close/>
                    <a:moveTo>
                      <a:pt x="1372898" y="3329146"/>
                    </a:moveTo>
                    <a:cubicBezTo>
                      <a:pt x="1368612" y="3335338"/>
                      <a:pt x="1365183" y="3343719"/>
                      <a:pt x="1359754" y="3347244"/>
                    </a:cubicBezTo>
                    <a:cubicBezTo>
                      <a:pt x="1338799" y="3361246"/>
                      <a:pt x="1317558" y="3374676"/>
                      <a:pt x="1295746" y="3386296"/>
                    </a:cubicBezTo>
                    <a:cubicBezTo>
                      <a:pt x="1284887" y="3392107"/>
                      <a:pt x="1272600" y="3393440"/>
                      <a:pt x="1261075" y="3397155"/>
                    </a:cubicBezTo>
                    <a:cubicBezTo>
                      <a:pt x="1245930" y="3401917"/>
                      <a:pt x="1244692" y="3420682"/>
                      <a:pt x="1235167" y="3435255"/>
                    </a:cubicBezTo>
                    <a:cubicBezTo>
                      <a:pt x="1262408" y="3429444"/>
                      <a:pt x="1286792" y="3424968"/>
                      <a:pt x="1310891" y="3418681"/>
                    </a:cubicBezTo>
                    <a:cubicBezTo>
                      <a:pt x="1321463" y="3415919"/>
                      <a:pt x="1332893" y="3412300"/>
                      <a:pt x="1341466" y="3404680"/>
                    </a:cubicBezTo>
                    <a:cubicBezTo>
                      <a:pt x="1389758" y="3361436"/>
                      <a:pt x="1423190" y="3305239"/>
                      <a:pt x="1433096" y="3229991"/>
                    </a:cubicBezTo>
                    <a:cubicBezTo>
                      <a:pt x="1433477" y="3226848"/>
                      <a:pt x="1433763" y="3223609"/>
                      <a:pt x="1433763" y="3220466"/>
                    </a:cubicBezTo>
                    <a:cubicBezTo>
                      <a:pt x="1433954" y="3191034"/>
                      <a:pt x="1429477" y="3186557"/>
                      <a:pt x="1407284" y="3194558"/>
                    </a:cubicBezTo>
                    <a:cubicBezTo>
                      <a:pt x="1396235" y="3198559"/>
                      <a:pt x="1385376" y="3203607"/>
                      <a:pt x="1374137" y="3206750"/>
                    </a:cubicBezTo>
                    <a:cubicBezTo>
                      <a:pt x="1339180" y="3216466"/>
                      <a:pt x="1322130" y="3248184"/>
                      <a:pt x="1310510" y="3286855"/>
                    </a:cubicBezTo>
                    <a:cubicBezTo>
                      <a:pt x="1307557" y="3296571"/>
                      <a:pt x="1305557" y="3306667"/>
                      <a:pt x="1305652" y="3318669"/>
                    </a:cubicBezTo>
                    <a:cubicBezTo>
                      <a:pt x="1334132" y="3288475"/>
                      <a:pt x="1362611" y="3258376"/>
                      <a:pt x="1390996" y="3228181"/>
                    </a:cubicBezTo>
                    <a:cubicBezTo>
                      <a:pt x="1392044" y="3229419"/>
                      <a:pt x="1393187" y="3230753"/>
                      <a:pt x="1394234" y="3231991"/>
                    </a:cubicBezTo>
                    <a:cubicBezTo>
                      <a:pt x="1390329" y="3237992"/>
                      <a:pt x="1386995" y="3244945"/>
                      <a:pt x="1382328" y="3249993"/>
                    </a:cubicBezTo>
                    <a:cubicBezTo>
                      <a:pt x="1358420" y="3275806"/>
                      <a:pt x="1333941" y="3300667"/>
                      <a:pt x="1310129" y="3326670"/>
                    </a:cubicBezTo>
                    <a:cubicBezTo>
                      <a:pt x="1292984" y="3345434"/>
                      <a:pt x="1276696" y="3365532"/>
                      <a:pt x="1260027" y="3385058"/>
                    </a:cubicBezTo>
                    <a:cubicBezTo>
                      <a:pt x="1260980" y="3386392"/>
                      <a:pt x="1261932" y="3387725"/>
                      <a:pt x="1262885" y="3388963"/>
                    </a:cubicBezTo>
                    <a:cubicBezTo>
                      <a:pt x="1291841" y="3379057"/>
                      <a:pt x="1324607" y="3374676"/>
                      <a:pt x="1372898" y="3329146"/>
                    </a:cubicBezTo>
                    <a:close/>
                    <a:moveTo>
                      <a:pt x="1199924" y="461169"/>
                    </a:moveTo>
                    <a:cubicBezTo>
                      <a:pt x="1212783" y="409162"/>
                      <a:pt x="1225356" y="358584"/>
                      <a:pt x="1237929" y="308007"/>
                    </a:cubicBezTo>
                    <a:cubicBezTo>
                      <a:pt x="1239072" y="308388"/>
                      <a:pt x="1240310" y="308769"/>
                      <a:pt x="1241453" y="309150"/>
                    </a:cubicBezTo>
                    <a:cubicBezTo>
                      <a:pt x="1235738" y="336772"/>
                      <a:pt x="1230023" y="364490"/>
                      <a:pt x="1224308" y="392112"/>
                    </a:cubicBezTo>
                    <a:cubicBezTo>
                      <a:pt x="1225166" y="393446"/>
                      <a:pt x="1226023" y="394779"/>
                      <a:pt x="1226880" y="396208"/>
                    </a:cubicBezTo>
                    <a:cubicBezTo>
                      <a:pt x="1231071" y="392398"/>
                      <a:pt x="1238310" y="389255"/>
                      <a:pt x="1238977" y="384588"/>
                    </a:cubicBezTo>
                    <a:cubicBezTo>
                      <a:pt x="1246787" y="334772"/>
                      <a:pt x="1266314" y="291338"/>
                      <a:pt x="1286030" y="248190"/>
                    </a:cubicBezTo>
                    <a:cubicBezTo>
                      <a:pt x="1293174" y="232664"/>
                      <a:pt x="1291650" y="218757"/>
                      <a:pt x="1284887" y="206280"/>
                    </a:cubicBezTo>
                    <a:cubicBezTo>
                      <a:pt x="1278315" y="194088"/>
                      <a:pt x="1269362" y="183515"/>
                      <a:pt x="1260218" y="174085"/>
                    </a:cubicBezTo>
                    <a:cubicBezTo>
                      <a:pt x="1249454" y="163036"/>
                      <a:pt x="1237929" y="164179"/>
                      <a:pt x="1226118" y="173990"/>
                    </a:cubicBezTo>
                    <a:cubicBezTo>
                      <a:pt x="1194019" y="200660"/>
                      <a:pt x="1178874" y="240284"/>
                      <a:pt x="1170587" y="285337"/>
                    </a:cubicBezTo>
                    <a:cubicBezTo>
                      <a:pt x="1162586" y="329057"/>
                      <a:pt x="1154966" y="372967"/>
                      <a:pt x="1147442" y="416877"/>
                    </a:cubicBezTo>
                    <a:cubicBezTo>
                      <a:pt x="1146584" y="421640"/>
                      <a:pt x="1147346" y="426783"/>
                      <a:pt x="1147346" y="431736"/>
                    </a:cubicBezTo>
                    <a:cubicBezTo>
                      <a:pt x="1148680" y="432022"/>
                      <a:pt x="1150109" y="432308"/>
                      <a:pt x="1151442" y="432594"/>
                    </a:cubicBezTo>
                    <a:cubicBezTo>
                      <a:pt x="1153157" y="426307"/>
                      <a:pt x="1154776" y="420116"/>
                      <a:pt x="1156490" y="413829"/>
                    </a:cubicBezTo>
                    <a:cubicBezTo>
                      <a:pt x="1161539" y="396303"/>
                      <a:pt x="1165063" y="377825"/>
                      <a:pt x="1179255" y="366966"/>
                    </a:cubicBezTo>
                    <a:cubicBezTo>
                      <a:pt x="1181732" y="365061"/>
                      <a:pt x="1182208" y="358680"/>
                      <a:pt x="1183256" y="354203"/>
                    </a:cubicBezTo>
                    <a:cubicBezTo>
                      <a:pt x="1189447" y="326961"/>
                      <a:pt x="1195352" y="299720"/>
                      <a:pt x="1201829" y="272574"/>
                    </a:cubicBezTo>
                    <a:cubicBezTo>
                      <a:pt x="1203068" y="267240"/>
                      <a:pt x="1206020" y="262477"/>
                      <a:pt x="1208116" y="257429"/>
                    </a:cubicBezTo>
                    <a:cubicBezTo>
                      <a:pt x="1209164" y="257810"/>
                      <a:pt x="1210211" y="258191"/>
                      <a:pt x="1211354" y="258572"/>
                    </a:cubicBezTo>
                    <a:cubicBezTo>
                      <a:pt x="1210592" y="263620"/>
                      <a:pt x="1210021" y="268764"/>
                      <a:pt x="1208878" y="273717"/>
                    </a:cubicBezTo>
                    <a:cubicBezTo>
                      <a:pt x="1204211" y="294291"/>
                      <a:pt x="1199258" y="314769"/>
                      <a:pt x="1194590" y="335343"/>
                    </a:cubicBezTo>
                    <a:cubicBezTo>
                      <a:pt x="1190876" y="351536"/>
                      <a:pt x="1188971" y="366395"/>
                      <a:pt x="1192876" y="384588"/>
                    </a:cubicBezTo>
                    <a:cubicBezTo>
                      <a:pt x="1196305" y="400494"/>
                      <a:pt x="1189828" y="419735"/>
                      <a:pt x="1187351" y="437451"/>
                    </a:cubicBezTo>
                    <a:cubicBezTo>
                      <a:pt x="1186685" y="442500"/>
                      <a:pt x="1184684" y="447262"/>
                      <a:pt x="1182970" y="453453"/>
                    </a:cubicBezTo>
                    <a:cubicBezTo>
                      <a:pt x="1188780" y="456120"/>
                      <a:pt x="1193352" y="458216"/>
                      <a:pt x="1199924" y="461169"/>
                    </a:cubicBezTo>
                    <a:close/>
                    <a:moveTo>
                      <a:pt x="1098007" y="3554984"/>
                    </a:moveTo>
                    <a:cubicBezTo>
                      <a:pt x="1114961" y="3531267"/>
                      <a:pt x="1133440" y="3509169"/>
                      <a:pt x="1150775" y="3485737"/>
                    </a:cubicBezTo>
                    <a:cubicBezTo>
                      <a:pt x="1154585" y="3480594"/>
                      <a:pt x="1158300" y="3472593"/>
                      <a:pt x="1158300" y="3466021"/>
                    </a:cubicBezTo>
                    <a:cubicBezTo>
                      <a:pt x="1158205" y="3410299"/>
                      <a:pt x="1157443" y="3354673"/>
                      <a:pt x="1156395" y="3298952"/>
                    </a:cubicBezTo>
                    <a:cubicBezTo>
                      <a:pt x="1156300" y="3293237"/>
                      <a:pt x="1153728" y="3284188"/>
                      <a:pt x="1150585" y="3282759"/>
                    </a:cubicBezTo>
                    <a:cubicBezTo>
                      <a:pt x="1143346" y="3279521"/>
                      <a:pt x="1135440" y="3275140"/>
                      <a:pt x="1128392" y="3287998"/>
                    </a:cubicBezTo>
                    <a:cubicBezTo>
                      <a:pt x="1112390" y="3316954"/>
                      <a:pt x="1094768" y="3344482"/>
                      <a:pt x="1077623" y="3372485"/>
                    </a:cubicBezTo>
                    <a:cubicBezTo>
                      <a:pt x="1068384" y="3387630"/>
                      <a:pt x="1064288" y="3404584"/>
                      <a:pt x="1064765" y="3423444"/>
                    </a:cubicBezTo>
                    <a:cubicBezTo>
                      <a:pt x="1066193" y="3475831"/>
                      <a:pt x="1065336" y="3528505"/>
                      <a:pt x="1078385" y="3579177"/>
                    </a:cubicBezTo>
                    <a:cubicBezTo>
                      <a:pt x="1079147" y="3582035"/>
                      <a:pt x="1080100" y="3584797"/>
                      <a:pt x="1081433" y="3589465"/>
                    </a:cubicBezTo>
                    <a:cubicBezTo>
                      <a:pt x="1087529" y="3576701"/>
                      <a:pt x="1091435" y="3564318"/>
                      <a:pt x="1098007" y="3554984"/>
                    </a:cubicBezTo>
                    <a:close/>
                    <a:moveTo>
                      <a:pt x="2182714" y="2100802"/>
                    </a:moveTo>
                    <a:cubicBezTo>
                      <a:pt x="2209955" y="2188432"/>
                      <a:pt x="2234149" y="2277682"/>
                      <a:pt x="2263772" y="2363978"/>
                    </a:cubicBezTo>
                    <a:cubicBezTo>
                      <a:pt x="2285489" y="2427129"/>
                      <a:pt x="2311397" y="2488565"/>
                      <a:pt x="2340257" y="2546953"/>
                    </a:cubicBezTo>
                    <a:cubicBezTo>
                      <a:pt x="2363213" y="2593340"/>
                      <a:pt x="2393597" y="2634107"/>
                      <a:pt x="2420839" y="2677160"/>
                    </a:cubicBezTo>
                    <a:cubicBezTo>
                      <a:pt x="2433031" y="2696401"/>
                      <a:pt x="2445413" y="2715451"/>
                      <a:pt x="2457796" y="2734596"/>
                    </a:cubicBezTo>
                    <a:cubicBezTo>
                      <a:pt x="2463987" y="2744121"/>
                      <a:pt x="2471321" y="2758027"/>
                      <a:pt x="2481323" y="2748407"/>
                    </a:cubicBezTo>
                    <a:cubicBezTo>
                      <a:pt x="2490752" y="2739358"/>
                      <a:pt x="2483133" y="2725928"/>
                      <a:pt x="2477227" y="2716308"/>
                    </a:cubicBezTo>
                    <a:cubicBezTo>
                      <a:pt x="2457796" y="2684875"/>
                      <a:pt x="2441413" y="2651538"/>
                      <a:pt x="2428554" y="2614962"/>
                    </a:cubicBezTo>
                    <a:cubicBezTo>
                      <a:pt x="2422458" y="2597626"/>
                      <a:pt x="2411123" y="2582101"/>
                      <a:pt x="2399884" y="2568861"/>
                    </a:cubicBezTo>
                    <a:cubicBezTo>
                      <a:pt x="2373404" y="2537428"/>
                      <a:pt x="2348449" y="2504662"/>
                      <a:pt x="2331304" y="2463895"/>
                    </a:cubicBezTo>
                    <a:cubicBezTo>
                      <a:pt x="2302443" y="2395315"/>
                      <a:pt x="2272344" y="2327497"/>
                      <a:pt x="2245579" y="2257679"/>
                    </a:cubicBezTo>
                    <a:cubicBezTo>
                      <a:pt x="2229958" y="2216912"/>
                      <a:pt x="2218909" y="2173192"/>
                      <a:pt x="2207098" y="2130234"/>
                    </a:cubicBezTo>
                    <a:cubicBezTo>
                      <a:pt x="2200907" y="2107660"/>
                      <a:pt x="2197573" y="2083943"/>
                      <a:pt x="2192810" y="2059940"/>
                    </a:cubicBezTo>
                    <a:cubicBezTo>
                      <a:pt x="2175761" y="2070513"/>
                      <a:pt x="2177380" y="2083753"/>
                      <a:pt x="2182714" y="2100802"/>
                    </a:cubicBezTo>
                    <a:close/>
                    <a:moveTo>
                      <a:pt x="925985" y="3077686"/>
                    </a:moveTo>
                    <a:cubicBezTo>
                      <a:pt x="931700" y="3132265"/>
                      <a:pt x="940749" y="3186843"/>
                      <a:pt x="942083" y="3241611"/>
                    </a:cubicBezTo>
                    <a:cubicBezTo>
                      <a:pt x="943321" y="3296190"/>
                      <a:pt x="943702" y="3352197"/>
                      <a:pt x="924747" y="3404108"/>
                    </a:cubicBezTo>
                    <a:cubicBezTo>
                      <a:pt x="922271" y="3410871"/>
                      <a:pt x="919604" y="3417634"/>
                      <a:pt x="916556" y="3424110"/>
                    </a:cubicBezTo>
                    <a:cubicBezTo>
                      <a:pt x="903316" y="3452019"/>
                      <a:pt x="877979" y="3460972"/>
                      <a:pt x="855881" y="3443923"/>
                    </a:cubicBezTo>
                    <a:cubicBezTo>
                      <a:pt x="830640" y="3424396"/>
                      <a:pt x="811590" y="3397345"/>
                      <a:pt x="800541" y="3362198"/>
                    </a:cubicBezTo>
                    <a:cubicBezTo>
                      <a:pt x="798827" y="3356864"/>
                      <a:pt x="797112" y="3351625"/>
                      <a:pt x="793112" y="3346672"/>
                    </a:cubicBezTo>
                    <a:cubicBezTo>
                      <a:pt x="790064" y="3373247"/>
                      <a:pt x="786730" y="3399822"/>
                      <a:pt x="784444" y="3426492"/>
                    </a:cubicBezTo>
                    <a:cubicBezTo>
                      <a:pt x="784158" y="3429540"/>
                      <a:pt x="789111" y="3436112"/>
                      <a:pt x="791969" y="3436398"/>
                    </a:cubicBezTo>
                    <a:cubicBezTo>
                      <a:pt x="867407" y="3444589"/>
                      <a:pt x="924938" y="3492214"/>
                      <a:pt x="971515" y="3564128"/>
                    </a:cubicBezTo>
                    <a:cubicBezTo>
                      <a:pt x="971991" y="3564795"/>
                      <a:pt x="973039" y="3564985"/>
                      <a:pt x="975992" y="3566509"/>
                    </a:cubicBezTo>
                    <a:cubicBezTo>
                      <a:pt x="973610" y="3556127"/>
                      <a:pt x="971896" y="3547269"/>
                      <a:pt x="969515" y="3538792"/>
                    </a:cubicBezTo>
                    <a:cubicBezTo>
                      <a:pt x="951036" y="3472878"/>
                      <a:pt x="954846" y="3407632"/>
                      <a:pt x="975896" y="3344386"/>
                    </a:cubicBezTo>
                    <a:cubicBezTo>
                      <a:pt x="983040" y="3322955"/>
                      <a:pt x="981516" y="3304286"/>
                      <a:pt x="977230" y="3284093"/>
                    </a:cubicBezTo>
                    <a:cubicBezTo>
                      <a:pt x="963228" y="3217990"/>
                      <a:pt x="949131" y="3151886"/>
                      <a:pt x="934844" y="3085878"/>
                    </a:cubicBezTo>
                    <a:cubicBezTo>
                      <a:pt x="933034" y="3077496"/>
                      <a:pt x="929891" y="3069590"/>
                      <a:pt x="927319" y="3061494"/>
                    </a:cubicBezTo>
                    <a:cubicBezTo>
                      <a:pt x="926366" y="3061875"/>
                      <a:pt x="925319" y="3062351"/>
                      <a:pt x="924366" y="3062732"/>
                    </a:cubicBezTo>
                    <a:cubicBezTo>
                      <a:pt x="924938" y="3067590"/>
                      <a:pt x="925414" y="3072638"/>
                      <a:pt x="925985" y="3077686"/>
                    </a:cubicBezTo>
                    <a:close/>
                    <a:moveTo>
                      <a:pt x="1068479" y="880173"/>
                    </a:moveTo>
                    <a:cubicBezTo>
                      <a:pt x="1074480" y="918940"/>
                      <a:pt x="1082100" y="957231"/>
                      <a:pt x="1089339" y="995712"/>
                    </a:cubicBezTo>
                    <a:cubicBezTo>
                      <a:pt x="1091054" y="1004856"/>
                      <a:pt x="1093911" y="1013714"/>
                      <a:pt x="1096292" y="1022667"/>
                    </a:cubicBezTo>
                    <a:cubicBezTo>
                      <a:pt x="1094959" y="1023525"/>
                      <a:pt x="1093625" y="1024477"/>
                      <a:pt x="1092387" y="1025334"/>
                    </a:cubicBezTo>
                    <a:cubicBezTo>
                      <a:pt x="1089244" y="1018857"/>
                      <a:pt x="1084672" y="1012761"/>
                      <a:pt x="1083243" y="1005713"/>
                    </a:cubicBezTo>
                    <a:cubicBezTo>
                      <a:pt x="1075814" y="968470"/>
                      <a:pt x="1069051" y="930942"/>
                      <a:pt x="1062383" y="893508"/>
                    </a:cubicBezTo>
                    <a:cubicBezTo>
                      <a:pt x="1061050" y="885984"/>
                      <a:pt x="1061240" y="878078"/>
                      <a:pt x="1057811" y="870077"/>
                    </a:cubicBezTo>
                    <a:cubicBezTo>
                      <a:pt x="1055525" y="882840"/>
                      <a:pt x="1054859" y="896652"/>
                      <a:pt x="1050572" y="908272"/>
                    </a:cubicBezTo>
                    <a:cubicBezTo>
                      <a:pt x="1035618" y="948468"/>
                      <a:pt x="1046286" y="986187"/>
                      <a:pt x="1057049" y="1023144"/>
                    </a:cubicBezTo>
                    <a:cubicBezTo>
                      <a:pt x="1066765" y="1056672"/>
                      <a:pt x="1091816" y="1069340"/>
                      <a:pt x="1121819" y="1060768"/>
                    </a:cubicBezTo>
                    <a:cubicBezTo>
                      <a:pt x="1135440" y="1056862"/>
                      <a:pt x="1149347" y="1054291"/>
                      <a:pt x="1163158" y="1051243"/>
                    </a:cubicBezTo>
                    <a:cubicBezTo>
                      <a:pt x="1191066" y="1045146"/>
                      <a:pt x="1201353" y="1015047"/>
                      <a:pt x="1185637" y="985329"/>
                    </a:cubicBezTo>
                    <a:cubicBezTo>
                      <a:pt x="1177636" y="970185"/>
                      <a:pt x="1170111" y="954564"/>
                      <a:pt x="1161729" y="939705"/>
                    </a:cubicBezTo>
                    <a:cubicBezTo>
                      <a:pt x="1159729" y="936180"/>
                      <a:pt x="1154681" y="932370"/>
                      <a:pt x="1151728" y="933037"/>
                    </a:cubicBezTo>
                    <a:cubicBezTo>
                      <a:pt x="1114295" y="942276"/>
                      <a:pt x="1092292" y="918083"/>
                      <a:pt x="1085529" y="861314"/>
                    </a:cubicBezTo>
                    <a:cubicBezTo>
                      <a:pt x="1085434" y="860361"/>
                      <a:pt x="1084767" y="859504"/>
                      <a:pt x="1084386" y="858552"/>
                    </a:cubicBezTo>
                    <a:cubicBezTo>
                      <a:pt x="1068098" y="858552"/>
                      <a:pt x="1065431" y="860457"/>
                      <a:pt x="1068479" y="880173"/>
                    </a:cubicBezTo>
                    <a:close/>
                    <a:moveTo>
                      <a:pt x="1177445" y="4959160"/>
                    </a:moveTo>
                    <a:cubicBezTo>
                      <a:pt x="1180779" y="4923155"/>
                      <a:pt x="1190685" y="4888199"/>
                      <a:pt x="1193828" y="4852194"/>
                    </a:cubicBezTo>
                    <a:cubicBezTo>
                      <a:pt x="1196495" y="4822095"/>
                      <a:pt x="1195162" y="4791139"/>
                      <a:pt x="1192971" y="4760849"/>
                    </a:cubicBezTo>
                    <a:cubicBezTo>
                      <a:pt x="1190114" y="4722273"/>
                      <a:pt x="1194971" y="4685030"/>
                      <a:pt x="1200305" y="4647597"/>
                    </a:cubicBezTo>
                    <a:cubicBezTo>
                      <a:pt x="1206401" y="4604925"/>
                      <a:pt x="1211640" y="4561967"/>
                      <a:pt x="1229357" y="4523486"/>
                    </a:cubicBezTo>
                    <a:cubicBezTo>
                      <a:pt x="1231071" y="4519867"/>
                      <a:pt x="1231833" y="4515485"/>
                      <a:pt x="1232786" y="4511390"/>
                    </a:cubicBezTo>
                    <a:cubicBezTo>
                      <a:pt x="1233071" y="4510056"/>
                      <a:pt x="1232881" y="4508532"/>
                      <a:pt x="1232881" y="4504817"/>
                    </a:cubicBezTo>
                    <a:cubicBezTo>
                      <a:pt x="1211354" y="4536345"/>
                      <a:pt x="1197924" y="4571111"/>
                      <a:pt x="1185732" y="4607020"/>
                    </a:cubicBezTo>
                    <a:cubicBezTo>
                      <a:pt x="1175445" y="4637215"/>
                      <a:pt x="1167539" y="4668552"/>
                      <a:pt x="1146584" y="4692269"/>
                    </a:cubicBezTo>
                    <a:cubicBezTo>
                      <a:pt x="1137821" y="4702175"/>
                      <a:pt x="1133630" y="4722463"/>
                      <a:pt x="1132678" y="4738561"/>
                    </a:cubicBezTo>
                    <a:cubicBezTo>
                      <a:pt x="1130773" y="4769231"/>
                      <a:pt x="1135631" y="4800092"/>
                      <a:pt x="1148108" y="4826858"/>
                    </a:cubicBezTo>
                    <a:cubicBezTo>
                      <a:pt x="1165539" y="4864005"/>
                      <a:pt x="1165158" y="4899914"/>
                      <a:pt x="1152204" y="4938872"/>
                    </a:cubicBezTo>
                    <a:cubicBezTo>
                      <a:pt x="1146203" y="4956779"/>
                      <a:pt x="1145537" y="4977543"/>
                      <a:pt x="1142489" y="4997069"/>
                    </a:cubicBezTo>
                    <a:cubicBezTo>
                      <a:pt x="1144013" y="4997736"/>
                      <a:pt x="1145632" y="4998403"/>
                      <a:pt x="1147156" y="4999164"/>
                    </a:cubicBezTo>
                    <a:cubicBezTo>
                      <a:pt x="1159538" y="4989068"/>
                      <a:pt x="1175064" y="4985448"/>
                      <a:pt x="1177445" y="4959160"/>
                    </a:cubicBezTo>
                    <a:close/>
                    <a:moveTo>
                      <a:pt x="1306890" y="742442"/>
                    </a:moveTo>
                    <a:cubicBezTo>
                      <a:pt x="1384614" y="760539"/>
                      <a:pt x="1461671" y="751491"/>
                      <a:pt x="1538062" y="731202"/>
                    </a:cubicBezTo>
                    <a:cubicBezTo>
                      <a:pt x="1568732" y="723011"/>
                      <a:pt x="1592545" y="732060"/>
                      <a:pt x="1611976" y="762159"/>
                    </a:cubicBezTo>
                    <a:cubicBezTo>
                      <a:pt x="1615119" y="767112"/>
                      <a:pt x="1618548" y="771779"/>
                      <a:pt x="1621977" y="776637"/>
                    </a:cubicBezTo>
                    <a:cubicBezTo>
                      <a:pt x="1622930" y="775494"/>
                      <a:pt x="1623977" y="774732"/>
                      <a:pt x="1623977" y="774255"/>
                    </a:cubicBezTo>
                    <a:cubicBezTo>
                      <a:pt x="1617119" y="735774"/>
                      <a:pt x="1581782" y="696055"/>
                      <a:pt x="1555302" y="698913"/>
                    </a:cubicBezTo>
                    <a:cubicBezTo>
                      <a:pt x="1534919" y="701103"/>
                      <a:pt x="1514726" y="705390"/>
                      <a:pt x="1494628" y="709962"/>
                    </a:cubicBezTo>
                    <a:cubicBezTo>
                      <a:pt x="1430715" y="724725"/>
                      <a:pt x="1366898" y="735870"/>
                      <a:pt x="1301556" y="725773"/>
                    </a:cubicBezTo>
                    <a:cubicBezTo>
                      <a:pt x="1258408" y="719106"/>
                      <a:pt x="1215450" y="723487"/>
                      <a:pt x="1174874" y="746157"/>
                    </a:cubicBezTo>
                    <a:cubicBezTo>
                      <a:pt x="1169444" y="749205"/>
                      <a:pt x="1165063" y="755205"/>
                      <a:pt x="1160205" y="759777"/>
                    </a:cubicBezTo>
                    <a:cubicBezTo>
                      <a:pt x="1160491" y="761206"/>
                      <a:pt x="1160872" y="762540"/>
                      <a:pt x="1161158" y="763968"/>
                    </a:cubicBezTo>
                    <a:cubicBezTo>
                      <a:pt x="1164110" y="764445"/>
                      <a:pt x="1167158" y="765778"/>
                      <a:pt x="1170111" y="765397"/>
                    </a:cubicBezTo>
                    <a:cubicBezTo>
                      <a:pt x="1221070" y="759111"/>
                      <a:pt x="1271648" y="764349"/>
                      <a:pt x="1320987" y="780256"/>
                    </a:cubicBezTo>
                    <a:cubicBezTo>
                      <a:pt x="1353944" y="790829"/>
                      <a:pt x="1386043" y="788257"/>
                      <a:pt x="1418428" y="780161"/>
                    </a:cubicBezTo>
                    <a:cubicBezTo>
                      <a:pt x="1438335" y="775208"/>
                      <a:pt x="1457957" y="769017"/>
                      <a:pt x="1477769" y="763397"/>
                    </a:cubicBezTo>
                    <a:cubicBezTo>
                      <a:pt x="1477578" y="761873"/>
                      <a:pt x="1477292" y="760254"/>
                      <a:pt x="1477102" y="758730"/>
                    </a:cubicBezTo>
                    <a:cubicBezTo>
                      <a:pt x="1455956" y="760730"/>
                      <a:pt x="1434811" y="763683"/>
                      <a:pt x="1413570" y="764445"/>
                    </a:cubicBezTo>
                    <a:cubicBezTo>
                      <a:pt x="1392329" y="765207"/>
                      <a:pt x="1370898" y="764921"/>
                      <a:pt x="1349657" y="763016"/>
                    </a:cubicBezTo>
                    <a:cubicBezTo>
                      <a:pt x="1328417" y="761111"/>
                      <a:pt x="1306700" y="759968"/>
                      <a:pt x="1287459" y="746823"/>
                    </a:cubicBezTo>
                    <a:cubicBezTo>
                      <a:pt x="1287554" y="745299"/>
                      <a:pt x="1287650" y="743871"/>
                      <a:pt x="1287745" y="742347"/>
                    </a:cubicBezTo>
                    <a:cubicBezTo>
                      <a:pt x="1294031" y="742156"/>
                      <a:pt x="1300604" y="740918"/>
                      <a:pt x="1306890" y="742442"/>
                    </a:cubicBezTo>
                    <a:close/>
                    <a:moveTo>
                      <a:pt x="1260599" y="2015553"/>
                    </a:moveTo>
                    <a:cubicBezTo>
                      <a:pt x="1259741" y="2016411"/>
                      <a:pt x="1258884" y="2017268"/>
                      <a:pt x="1258027" y="2018125"/>
                    </a:cubicBezTo>
                    <a:cubicBezTo>
                      <a:pt x="1261170" y="2021459"/>
                      <a:pt x="1263932" y="2026317"/>
                      <a:pt x="1267647" y="2027745"/>
                    </a:cubicBezTo>
                    <a:cubicBezTo>
                      <a:pt x="1305176" y="2042795"/>
                      <a:pt x="1343752" y="2046129"/>
                      <a:pt x="1382709" y="2040985"/>
                    </a:cubicBezTo>
                    <a:cubicBezTo>
                      <a:pt x="1433573" y="2034318"/>
                      <a:pt x="1484531" y="2027841"/>
                      <a:pt x="1535204" y="2019268"/>
                    </a:cubicBezTo>
                    <a:cubicBezTo>
                      <a:pt x="1590640" y="2009838"/>
                      <a:pt x="1645409" y="1996123"/>
                      <a:pt x="1698177" y="1971643"/>
                    </a:cubicBezTo>
                    <a:cubicBezTo>
                      <a:pt x="1702463" y="1969643"/>
                      <a:pt x="1706559" y="1967166"/>
                      <a:pt x="1710083" y="1961070"/>
                    </a:cubicBezTo>
                    <a:cubicBezTo>
                      <a:pt x="1706845" y="1961737"/>
                      <a:pt x="1703511" y="1961928"/>
                      <a:pt x="1700368" y="1962975"/>
                    </a:cubicBezTo>
                    <a:cubicBezTo>
                      <a:pt x="1635026" y="1985836"/>
                      <a:pt x="1568351" y="1995741"/>
                      <a:pt x="1500629" y="1995741"/>
                    </a:cubicBezTo>
                    <a:cubicBezTo>
                      <a:pt x="1477673" y="1995741"/>
                      <a:pt x="1454623" y="2000123"/>
                      <a:pt x="1431668" y="1999837"/>
                    </a:cubicBezTo>
                    <a:cubicBezTo>
                      <a:pt x="1400997" y="1999551"/>
                      <a:pt x="1370327" y="1997170"/>
                      <a:pt x="1339751" y="1994599"/>
                    </a:cubicBezTo>
                    <a:cubicBezTo>
                      <a:pt x="1332322" y="1994027"/>
                      <a:pt x="1324892" y="1990026"/>
                      <a:pt x="1317844" y="1986216"/>
                    </a:cubicBezTo>
                    <a:cubicBezTo>
                      <a:pt x="1304128" y="1978692"/>
                      <a:pt x="1293841" y="1967357"/>
                      <a:pt x="1296508" y="1940878"/>
                    </a:cubicBezTo>
                    <a:cubicBezTo>
                      <a:pt x="1283173" y="1946402"/>
                      <a:pt x="1270981" y="1948974"/>
                      <a:pt x="1260884" y="1956308"/>
                    </a:cubicBezTo>
                    <a:cubicBezTo>
                      <a:pt x="1251169" y="1963357"/>
                      <a:pt x="1243835" y="1975263"/>
                      <a:pt x="1232976" y="1987931"/>
                    </a:cubicBezTo>
                    <a:cubicBezTo>
                      <a:pt x="1256693" y="2005171"/>
                      <a:pt x="1280601" y="2005552"/>
                      <a:pt x="1302985" y="2011839"/>
                    </a:cubicBezTo>
                    <a:cubicBezTo>
                      <a:pt x="1302890" y="2014125"/>
                      <a:pt x="1302794" y="2016506"/>
                      <a:pt x="1302699" y="2018792"/>
                    </a:cubicBezTo>
                    <a:cubicBezTo>
                      <a:pt x="1288697" y="2017840"/>
                      <a:pt x="1274696" y="2016696"/>
                      <a:pt x="1260599" y="2015553"/>
                    </a:cubicBezTo>
                    <a:close/>
                    <a:moveTo>
                      <a:pt x="922271" y="2266061"/>
                    </a:moveTo>
                    <a:cubicBezTo>
                      <a:pt x="947036" y="2240248"/>
                      <a:pt x="971705" y="2214340"/>
                      <a:pt x="996470" y="2188528"/>
                    </a:cubicBezTo>
                    <a:cubicBezTo>
                      <a:pt x="1038761" y="2144332"/>
                      <a:pt x="1080862" y="2099850"/>
                      <a:pt x="1123534" y="2056320"/>
                    </a:cubicBezTo>
                    <a:cubicBezTo>
                      <a:pt x="1132868" y="2046795"/>
                      <a:pt x="1138298" y="2037842"/>
                      <a:pt x="1138012" y="2022030"/>
                    </a:cubicBezTo>
                    <a:cubicBezTo>
                      <a:pt x="1136964" y="1971167"/>
                      <a:pt x="1137059" y="1920303"/>
                      <a:pt x="1136774" y="1869440"/>
                    </a:cubicBezTo>
                    <a:cubicBezTo>
                      <a:pt x="1136774" y="1867535"/>
                      <a:pt x="1136297" y="1865535"/>
                      <a:pt x="1136012" y="1863630"/>
                    </a:cubicBezTo>
                    <a:cubicBezTo>
                      <a:pt x="1080671" y="2011839"/>
                      <a:pt x="1006567" y="2142903"/>
                      <a:pt x="922271" y="2266061"/>
                    </a:cubicBezTo>
                    <a:close/>
                    <a:moveTo>
                      <a:pt x="919508" y="3981133"/>
                    </a:moveTo>
                    <a:cubicBezTo>
                      <a:pt x="918461" y="3980751"/>
                      <a:pt x="917318" y="3980275"/>
                      <a:pt x="916270" y="3979894"/>
                    </a:cubicBezTo>
                    <a:cubicBezTo>
                      <a:pt x="917889" y="3969607"/>
                      <a:pt x="919413" y="3959320"/>
                      <a:pt x="921509" y="3945985"/>
                    </a:cubicBezTo>
                    <a:cubicBezTo>
                      <a:pt x="911412" y="3955986"/>
                      <a:pt x="902744" y="3964559"/>
                      <a:pt x="894077" y="3973227"/>
                    </a:cubicBezTo>
                    <a:cubicBezTo>
                      <a:pt x="893696" y="3972751"/>
                      <a:pt x="893410" y="3972274"/>
                      <a:pt x="893029" y="3971798"/>
                    </a:cubicBezTo>
                    <a:cubicBezTo>
                      <a:pt x="906173" y="3954939"/>
                      <a:pt x="919985" y="3938842"/>
                      <a:pt x="932272" y="3920934"/>
                    </a:cubicBezTo>
                    <a:cubicBezTo>
                      <a:pt x="944940" y="3902456"/>
                      <a:pt x="956180" y="3882168"/>
                      <a:pt x="968086" y="3862546"/>
                    </a:cubicBezTo>
                    <a:cubicBezTo>
                      <a:pt x="953132" y="3843401"/>
                      <a:pt x="922080" y="3845306"/>
                      <a:pt x="902840" y="3871024"/>
                    </a:cubicBezTo>
                    <a:cubicBezTo>
                      <a:pt x="876170" y="3906647"/>
                      <a:pt x="863692" y="3949128"/>
                      <a:pt x="875408" y="3997897"/>
                    </a:cubicBezTo>
                    <a:cubicBezTo>
                      <a:pt x="879884" y="4016470"/>
                      <a:pt x="888171" y="4033901"/>
                      <a:pt x="895791" y="4051046"/>
                    </a:cubicBezTo>
                    <a:cubicBezTo>
                      <a:pt x="901316" y="4063428"/>
                      <a:pt x="910841" y="4065429"/>
                      <a:pt x="919985" y="4057237"/>
                    </a:cubicBezTo>
                    <a:cubicBezTo>
                      <a:pt x="933796" y="4044759"/>
                      <a:pt x="948655" y="4032949"/>
                      <a:pt x="959609" y="4017042"/>
                    </a:cubicBezTo>
                    <a:cubicBezTo>
                      <a:pt x="966276" y="4007326"/>
                      <a:pt x="967133" y="3990753"/>
                      <a:pt x="969229" y="3976942"/>
                    </a:cubicBezTo>
                    <a:cubicBezTo>
                      <a:pt x="973229" y="3951319"/>
                      <a:pt x="967419" y="3927507"/>
                      <a:pt x="958466" y="3898932"/>
                    </a:cubicBezTo>
                    <a:cubicBezTo>
                      <a:pt x="944369" y="3928650"/>
                      <a:pt x="931891" y="3954843"/>
                      <a:pt x="919508" y="3981133"/>
                    </a:cubicBezTo>
                    <a:close/>
                    <a:moveTo>
                      <a:pt x="2165188" y="2521998"/>
                    </a:moveTo>
                    <a:cubicBezTo>
                      <a:pt x="2166902" y="2522188"/>
                      <a:pt x="2168617" y="2522474"/>
                      <a:pt x="2170331" y="2522665"/>
                    </a:cubicBezTo>
                    <a:cubicBezTo>
                      <a:pt x="2165950" y="2584291"/>
                      <a:pt x="2161568" y="2645918"/>
                      <a:pt x="2157282" y="2707545"/>
                    </a:cubicBezTo>
                    <a:cubicBezTo>
                      <a:pt x="2157854" y="2707831"/>
                      <a:pt x="2158330" y="2708116"/>
                      <a:pt x="2158901" y="2708402"/>
                    </a:cubicBezTo>
                    <a:cubicBezTo>
                      <a:pt x="2164140" y="2681923"/>
                      <a:pt x="2169569" y="2655538"/>
                      <a:pt x="2174522" y="2629059"/>
                    </a:cubicBezTo>
                    <a:cubicBezTo>
                      <a:pt x="2177856" y="2610866"/>
                      <a:pt x="2180618" y="2592388"/>
                      <a:pt x="2183190" y="2574004"/>
                    </a:cubicBezTo>
                    <a:cubicBezTo>
                      <a:pt x="2187953" y="2539905"/>
                      <a:pt x="2186905" y="2508282"/>
                      <a:pt x="2175094" y="2474468"/>
                    </a:cubicBezTo>
                    <a:cubicBezTo>
                      <a:pt x="2159568" y="2430272"/>
                      <a:pt x="2151567" y="2382076"/>
                      <a:pt x="2140328" y="2335498"/>
                    </a:cubicBezTo>
                    <a:cubicBezTo>
                      <a:pt x="2138804" y="2329212"/>
                      <a:pt x="2137280" y="2323021"/>
                      <a:pt x="2132708" y="2317496"/>
                    </a:cubicBezTo>
                    <a:cubicBezTo>
                      <a:pt x="2132708" y="2345500"/>
                      <a:pt x="2132327" y="2373503"/>
                      <a:pt x="2132803" y="2401507"/>
                    </a:cubicBezTo>
                    <a:cubicBezTo>
                      <a:pt x="2134136" y="2482850"/>
                      <a:pt x="2135089" y="2564098"/>
                      <a:pt x="2126707" y="2645061"/>
                    </a:cubicBezTo>
                    <a:cubicBezTo>
                      <a:pt x="2125850" y="2653538"/>
                      <a:pt x="2125088" y="2662206"/>
                      <a:pt x="2122897" y="2670302"/>
                    </a:cubicBezTo>
                    <a:cubicBezTo>
                      <a:pt x="2116134" y="2695448"/>
                      <a:pt x="2124611" y="2718403"/>
                      <a:pt x="2128612" y="2742025"/>
                    </a:cubicBezTo>
                    <a:cubicBezTo>
                      <a:pt x="2129183" y="2745168"/>
                      <a:pt x="2131850" y="2747645"/>
                      <a:pt x="2135470" y="2753646"/>
                    </a:cubicBezTo>
                    <a:cubicBezTo>
                      <a:pt x="2156234" y="2675922"/>
                      <a:pt x="2157758" y="2598388"/>
                      <a:pt x="2165188" y="2521998"/>
                    </a:cubicBezTo>
                    <a:close/>
                    <a:moveTo>
                      <a:pt x="2064032" y="2706783"/>
                    </a:moveTo>
                    <a:cubicBezTo>
                      <a:pt x="2067176" y="2709735"/>
                      <a:pt x="2072319" y="2712212"/>
                      <a:pt x="2075653" y="2710878"/>
                    </a:cubicBezTo>
                    <a:cubicBezTo>
                      <a:pt x="2077844" y="2710021"/>
                      <a:pt x="2079082" y="2702306"/>
                      <a:pt x="2079463" y="2697543"/>
                    </a:cubicBezTo>
                    <a:cubicBezTo>
                      <a:pt x="2080320" y="2684304"/>
                      <a:pt x="2080511" y="2670969"/>
                      <a:pt x="2080892" y="2657634"/>
                    </a:cubicBezTo>
                    <a:cubicBezTo>
                      <a:pt x="2082511" y="2657729"/>
                      <a:pt x="2084130" y="2657824"/>
                      <a:pt x="2085749" y="2657919"/>
                    </a:cubicBezTo>
                    <a:cubicBezTo>
                      <a:pt x="2085749" y="2674207"/>
                      <a:pt x="2085464" y="2690400"/>
                      <a:pt x="2085940" y="2706688"/>
                    </a:cubicBezTo>
                    <a:cubicBezTo>
                      <a:pt x="2086035" y="2710688"/>
                      <a:pt x="2088321" y="2714593"/>
                      <a:pt x="2089559" y="2718594"/>
                    </a:cubicBezTo>
                    <a:cubicBezTo>
                      <a:pt x="2092512" y="2716117"/>
                      <a:pt x="2097560" y="2714212"/>
                      <a:pt x="2098227" y="2710974"/>
                    </a:cubicBezTo>
                    <a:cubicBezTo>
                      <a:pt x="2104609" y="2681256"/>
                      <a:pt x="2114039" y="2651538"/>
                      <a:pt x="2115372" y="2621248"/>
                    </a:cubicBezTo>
                    <a:cubicBezTo>
                      <a:pt x="2118801" y="2544477"/>
                      <a:pt x="2118896" y="2467324"/>
                      <a:pt x="2119658" y="2390362"/>
                    </a:cubicBezTo>
                    <a:cubicBezTo>
                      <a:pt x="2120135" y="2342261"/>
                      <a:pt x="2119468" y="2294160"/>
                      <a:pt x="2119087" y="2245963"/>
                    </a:cubicBezTo>
                    <a:cubicBezTo>
                      <a:pt x="2119087" y="2238915"/>
                      <a:pt x="2118230" y="2231771"/>
                      <a:pt x="2117658" y="2224723"/>
                    </a:cubicBezTo>
                    <a:cubicBezTo>
                      <a:pt x="2116610" y="2224818"/>
                      <a:pt x="2115467" y="2224913"/>
                      <a:pt x="2114420" y="2224913"/>
                    </a:cubicBezTo>
                    <a:cubicBezTo>
                      <a:pt x="2113943" y="2234724"/>
                      <a:pt x="2113943" y="2244534"/>
                      <a:pt x="2112991" y="2254250"/>
                    </a:cubicBezTo>
                    <a:cubicBezTo>
                      <a:pt x="2107467" y="2309400"/>
                      <a:pt x="2101370" y="2364550"/>
                      <a:pt x="2096036" y="2419795"/>
                    </a:cubicBezTo>
                    <a:cubicBezTo>
                      <a:pt x="2090131" y="2480374"/>
                      <a:pt x="2084702" y="2540952"/>
                      <a:pt x="2079463" y="2601532"/>
                    </a:cubicBezTo>
                    <a:cubicBezTo>
                      <a:pt x="2076891" y="2631250"/>
                      <a:pt x="2071367" y="2657443"/>
                      <a:pt x="2042696" y="2659825"/>
                    </a:cubicBezTo>
                    <a:cubicBezTo>
                      <a:pt x="2043173" y="2681827"/>
                      <a:pt x="2052126" y="2695639"/>
                      <a:pt x="2064032" y="2706783"/>
                    </a:cubicBezTo>
                    <a:close/>
                    <a:moveTo>
                      <a:pt x="1359849" y="439071"/>
                    </a:moveTo>
                    <a:cubicBezTo>
                      <a:pt x="1370517" y="426783"/>
                      <a:pt x="1380423" y="413353"/>
                      <a:pt x="1391186" y="401256"/>
                    </a:cubicBezTo>
                    <a:cubicBezTo>
                      <a:pt x="1401664" y="389445"/>
                      <a:pt x="1412808" y="378682"/>
                      <a:pt x="1423571" y="367252"/>
                    </a:cubicBezTo>
                    <a:cubicBezTo>
                      <a:pt x="1434620" y="355536"/>
                      <a:pt x="1445288" y="343154"/>
                      <a:pt x="1456814" y="332010"/>
                    </a:cubicBezTo>
                    <a:cubicBezTo>
                      <a:pt x="1467672" y="321437"/>
                      <a:pt x="1479197" y="312102"/>
                      <a:pt x="1491961" y="304673"/>
                    </a:cubicBezTo>
                    <a:cubicBezTo>
                      <a:pt x="1439954" y="360775"/>
                      <a:pt x="1384424" y="412020"/>
                      <a:pt x="1344323" y="483838"/>
                    </a:cubicBezTo>
                    <a:cubicBezTo>
                      <a:pt x="1351086" y="477171"/>
                      <a:pt x="1357754" y="470217"/>
                      <a:pt x="1364707" y="463931"/>
                    </a:cubicBezTo>
                    <a:cubicBezTo>
                      <a:pt x="1403569" y="429165"/>
                      <a:pt x="1442717" y="395065"/>
                      <a:pt x="1481198" y="359632"/>
                    </a:cubicBezTo>
                    <a:cubicBezTo>
                      <a:pt x="1495580" y="346392"/>
                      <a:pt x="1509011" y="331152"/>
                      <a:pt x="1521584" y="315246"/>
                    </a:cubicBezTo>
                    <a:cubicBezTo>
                      <a:pt x="1527584" y="307626"/>
                      <a:pt x="1532252" y="296958"/>
                      <a:pt x="1534728" y="286671"/>
                    </a:cubicBezTo>
                    <a:cubicBezTo>
                      <a:pt x="1539872" y="264477"/>
                      <a:pt x="1527013" y="249523"/>
                      <a:pt x="1509296" y="254857"/>
                    </a:cubicBezTo>
                    <a:cubicBezTo>
                      <a:pt x="1484341" y="262287"/>
                      <a:pt x="1464624" y="281146"/>
                      <a:pt x="1445669" y="301149"/>
                    </a:cubicBezTo>
                    <a:cubicBezTo>
                      <a:pt x="1407569" y="341344"/>
                      <a:pt x="1373470" y="385921"/>
                      <a:pt x="1347848" y="440023"/>
                    </a:cubicBezTo>
                    <a:cubicBezTo>
                      <a:pt x="1342514" y="451263"/>
                      <a:pt x="1335751" y="461359"/>
                      <a:pt x="1329655" y="471932"/>
                    </a:cubicBezTo>
                    <a:cubicBezTo>
                      <a:pt x="1345085" y="468122"/>
                      <a:pt x="1350134" y="450310"/>
                      <a:pt x="1359849" y="439071"/>
                    </a:cubicBezTo>
                    <a:close/>
                    <a:moveTo>
                      <a:pt x="1232595" y="2030603"/>
                    </a:moveTo>
                    <a:cubicBezTo>
                      <a:pt x="1231262" y="2021840"/>
                      <a:pt x="1229547" y="2014791"/>
                      <a:pt x="1229261" y="2007648"/>
                    </a:cubicBezTo>
                    <a:cubicBezTo>
                      <a:pt x="1228690" y="1993836"/>
                      <a:pt x="1226118" y="1992027"/>
                      <a:pt x="1216117" y="1998885"/>
                    </a:cubicBezTo>
                    <a:cubicBezTo>
                      <a:pt x="1165444" y="2033937"/>
                      <a:pt x="1119724" y="2077942"/>
                      <a:pt x="1075433" y="2124043"/>
                    </a:cubicBezTo>
                    <a:cubicBezTo>
                      <a:pt x="1024855" y="2176621"/>
                      <a:pt x="974849" y="2230057"/>
                      <a:pt x="924842" y="2283587"/>
                    </a:cubicBezTo>
                    <a:cubicBezTo>
                      <a:pt x="913508" y="2295684"/>
                      <a:pt x="902459" y="2308733"/>
                      <a:pt x="893410" y="2323401"/>
                    </a:cubicBezTo>
                    <a:cubicBezTo>
                      <a:pt x="889886" y="2329212"/>
                      <a:pt x="892267" y="2340737"/>
                      <a:pt x="891886" y="2349691"/>
                    </a:cubicBezTo>
                    <a:cubicBezTo>
                      <a:pt x="893505" y="2349691"/>
                      <a:pt x="895029" y="2349691"/>
                      <a:pt x="896648" y="2349691"/>
                    </a:cubicBezTo>
                    <a:cubicBezTo>
                      <a:pt x="998947" y="2226723"/>
                      <a:pt x="1108865" y="2116519"/>
                      <a:pt x="1232595" y="2030603"/>
                    </a:cubicBezTo>
                    <a:close/>
                    <a:moveTo>
                      <a:pt x="1172302" y="828738"/>
                    </a:moveTo>
                    <a:cubicBezTo>
                      <a:pt x="1155538" y="810069"/>
                      <a:pt x="1137821" y="792639"/>
                      <a:pt x="1119724" y="775970"/>
                    </a:cubicBezTo>
                    <a:cubicBezTo>
                      <a:pt x="1115247" y="771874"/>
                      <a:pt x="1107722" y="773017"/>
                      <a:pt x="1101626" y="771684"/>
                    </a:cubicBezTo>
                    <a:cubicBezTo>
                      <a:pt x="1100960" y="773493"/>
                      <a:pt x="1100388" y="775208"/>
                      <a:pt x="1099721" y="777018"/>
                    </a:cubicBezTo>
                    <a:cubicBezTo>
                      <a:pt x="1105151" y="784923"/>
                      <a:pt x="1110580" y="792829"/>
                      <a:pt x="1116009" y="800830"/>
                    </a:cubicBezTo>
                    <a:cubicBezTo>
                      <a:pt x="1128963" y="819690"/>
                      <a:pt x="1127534" y="834930"/>
                      <a:pt x="1109627" y="846074"/>
                    </a:cubicBezTo>
                    <a:cubicBezTo>
                      <a:pt x="1098483" y="852932"/>
                      <a:pt x="1098674" y="861409"/>
                      <a:pt x="1101626" y="873125"/>
                    </a:cubicBezTo>
                    <a:cubicBezTo>
                      <a:pt x="1108961" y="902367"/>
                      <a:pt x="1119914" y="915130"/>
                      <a:pt x="1138107" y="915035"/>
                    </a:cubicBezTo>
                    <a:cubicBezTo>
                      <a:pt x="1141060" y="915035"/>
                      <a:pt x="1144584" y="915416"/>
                      <a:pt x="1146870" y="913701"/>
                    </a:cubicBezTo>
                    <a:cubicBezTo>
                      <a:pt x="1178969" y="889222"/>
                      <a:pt x="1215450" y="891222"/>
                      <a:pt x="1250883" y="886460"/>
                    </a:cubicBezTo>
                    <a:cubicBezTo>
                      <a:pt x="1252883" y="886174"/>
                      <a:pt x="1254884" y="885222"/>
                      <a:pt x="1257360" y="884460"/>
                    </a:cubicBezTo>
                    <a:cubicBezTo>
                      <a:pt x="1255265" y="866457"/>
                      <a:pt x="1244882" y="857218"/>
                      <a:pt x="1234691" y="849122"/>
                    </a:cubicBezTo>
                    <a:cubicBezTo>
                      <a:pt x="1212783" y="831501"/>
                      <a:pt x="1190209" y="815308"/>
                      <a:pt x="1167825" y="798639"/>
                    </a:cubicBezTo>
                    <a:cubicBezTo>
                      <a:pt x="1166111" y="797401"/>
                      <a:pt x="1164110" y="796925"/>
                      <a:pt x="1159253" y="794829"/>
                    </a:cubicBezTo>
                    <a:cubicBezTo>
                      <a:pt x="1174778" y="818928"/>
                      <a:pt x="1193638" y="835596"/>
                      <a:pt x="1200496" y="862647"/>
                    </a:cubicBezTo>
                    <a:cubicBezTo>
                      <a:pt x="1199543" y="863600"/>
                      <a:pt x="1198496" y="864552"/>
                      <a:pt x="1197543" y="865600"/>
                    </a:cubicBezTo>
                    <a:cubicBezTo>
                      <a:pt x="1189256" y="853122"/>
                      <a:pt x="1181827" y="839406"/>
                      <a:pt x="1172302" y="828738"/>
                    </a:cubicBezTo>
                    <a:close/>
                    <a:moveTo>
                      <a:pt x="1093816" y="837501"/>
                    </a:moveTo>
                    <a:cubicBezTo>
                      <a:pt x="1098578" y="836549"/>
                      <a:pt x="1103912" y="833406"/>
                      <a:pt x="1107246" y="829119"/>
                    </a:cubicBezTo>
                    <a:cubicBezTo>
                      <a:pt x="1109437" y="826262"/>
                      <a:pt x="1110294" y="817213"/>
                      <a:pt x="1108484" y="814927"/>
                    </a:cubicBezTo>
                    <a:cubicBezTo>
                      <a:pt x="1087625" y="787876"/>
                      <a:pt x="1069813" y="755110"/>
                      <a:pt x="1038380" y="745680"/>
                    </a:cubicBezTo>
                    <a:cubicBezTo>
                      <a:pt x="1025522" y="741870"/>
                      <a:pt x="1011425" y="739584"/>
                      <a:pt x="998471" y="741680"/>
                    </a:cubicBezTo>
                    <a:cubicBezTo>
                      <a:pt x="974563" y="745585"/>
                      <a:pt x="961990" y="774636"/>
                      <a:pt x="969419" y="803592"/>
                    </a:cubicBezTo>
                    <a:cubicBezTo>
                      <a:pt x="977420" y="834930"/>
                      <a:pt x="996851" y="850741"/>
                      <a:pt x="1031427" y="849027"/>
                    </a:cubicBezTo>
                    <a:cubicBezTo>
                      <a:pt x="1048382" y="845883"/>
                      <a:pt x="1071146" y="842169"/>
                      <a:pt x="1093816" y="837501"/>
                    </a:cubicBezTo>
                    <a:close/>
                    <a:moveTo>
                      <a:pt x="1812096" y="2942908"/>
                    </a:moveTo>
                    <a:cubicBezTo>
                      <a:pt x="1800190" y="2940050"/>
                      <a:pt x="1789427" y="2940622"/>
                      <a:pt x="1778663" y="2946717"/>
                    </a:cubicBezTo>
                    <a:cubicBezTo>
                      <a:pt x="1743135" y="2966910"/>
                      <a:pt x="1707607" y="2987199"/>
                      <a:pt x="1672079" y="3007392"/>
                    </a:cubicBezTo>
                    <a:cubicBezTo>
                      <a:pt x="1672364" y="3009583"/>
                      <a:pt x="1672745" y="3011678"/>
                      <a:pt x="1673031" y="3013869"/>
                    </a:cubicBezTo>
                    <a:cubicBezTo>
                      <a:pt x="1680937" y="3017107"/>
                      <a:pt x="1688938" y="3020441"/>
                      <a:pt x="1696844" y="3023680"/>
                    </a:cubicBezTo>
                    <a:cubicBezTo>
                      <a:pt x="1696653" y="3024727"/>
                      <a:pt x="1696463" y="3025680"/>
                      <a:pt x="1696177" y="3026727"/>
                    </a:cubicBezTo>
                    <a:cubicBezTo>
                      <a:pt x="1689700" y="3025203"/>
                      <a:pt x="1682651" y="3025299"/>
                      <a:pt x="1676841" y="3021965"/>
                    </a:cubicBezTo>
                    <a:cubicBezTo>
                      <a:pt x="1667507" y="3016441"/>
                      <a:pt x="1660458" y="3019393"/>
                      <a:pt x="1653695" y="3027299"/>
                    </a:cubicBezTo>
                    <a:cubicBezTo>
                      <a:pt x="1633788" y="3050445"/>
                      <a:pt x="1611309" y="3070733"/>
                      <a:pt x="1600546" y="3103785"/>
                    </a:cubicBezTo>
                    <a:cubicBezTo>
                      <a:pt x="1599498" y="3107118"/>
                      <a:pt x="1599022" y="3110738"/>
                      <a:pt x="1597688" y="3117215"/>
                    </a:cubicBezTo>
                    <a:cubicBezTo>
                      <a:pt x="1609690" y="3104833"/>
                      <a:pt x="1619882" y="3094736"/>
                      <a:pt x="1629692" y="3084068"/>
                    </a:cubicBezTo>
                    <a:cubicBezTo>
                      <a:pt x="1677698" y="3031681"/>
                      <a:pt x="1735991" y="3011488"/>
                      <a:pt x="1797047" y="3000058"/>
                    </a:cubicBezTo>
                    <a:cubicBezTo>
                      <a:pt x="1828860" y="2994057"/>
                      <a:pt x="1857721" y="2978912"/>
                      <a:pt x="1883915" y="2955766"/>
                    </a:cubicBezTo>
                    <a:cubicBezTo>
                      <a:pt x="1889630" y="2950718"/>
                      <a:pt x="1894773" y="2944622"/>
                      <a:pt x="1900107" y="2939098"/>
                    </a:cubicBezTo>
                    <a:cubicBezTo>
                      <a:pt x="1870580" y="2947860"/>
                      <a:pt x="1841338" y="2949861"/>
                      <a:pt x="1812096" y="2942908"/>
                    </a:cubicBezTo>
                    <a:close/>
                    <a:moveTo>
                      <a:pt x="707768" y="977995"/>
                    </a:moveTo>
                    <a:cubicBezTo>
                      <a:pt x="746058" y="994854"/>
                      <a:pt x="850833" y="955421"/>
                      <a:pt x="879408" y="914559"/>
                    </a:cubicBezTo>
                    <a:cubicBezTo>
                      <a:pt x="862739" y="904081"/>
                      <a:pt x="846452" y="892746"/>
                      <a:pt x="829402" y="883602"/>
                    </a:cubicBezTo>
                    <a:cubicBezTo>
                      <a:pt x="824068" y="880745"/>
                      <a:pt x="815114" y="880935"/>
                      <a:pt x="810638" y="884841"/>
                    </a:cubicBezTo>
                    <a:cubicBezTo>
                      <a:pt x="777681" y="913225"/>
                      <a:pt x="739010" y="920750"/>
                      <a:pt x="702338" y="936085"/>
                    </a:cubicBezTo>
                    <a:cubicBezTo>
                      <a:pt x="680050" y="945420"/>
                      <a:pt x="659476" y="961231"/>
                      <a:pt x="638426" y="974852"/>
                    </a:cubicBezTo>
                    <a:cubicBezTo>
                      <a:pt x="634711" y="977233"/>
                      <a:pt x="632330" y="982662"/>
                      <a:pt x="626996" y="989711"/>
                    </a:cubicBezTo>
                    <a:cubicBezTo>
                      <a:pt x="661857" y="992664"/>
                      <a:pt x="688432" y="971042"/>
                      <a:pt x="717197" y="962374"/>
                    </a:cubicBezTo>
                    <a:cubicBezTo>
                      <a:pt x="745582" y="953802"/>
                      <a:pt x="772823" y="939038"/>
                      <a:pt x="802160" y="926274"/>
                    </a:cubicBezTo>
                    <a:cubicBezTo>
                      <a:pt x="775586" y="958088"/>
                      <a:pt x="742724" y="968946"/>
                      <a:pt x="707768" y="977995"/>
                    </a:cubicBezTo>
                    <a:close/>
                    <a:moveTo>
                      <a:pt x="1882105" y="2895854"/>
                    </a:moveTo>
                    <a:cubicBezTo>
                      <a:pt x="1882581" y="2897378"/>
                      <a:pt x="1883057" y="2898902"/>
                      <a:pt x="1883629" y="2900521"/>
                    </a:cubicBezTo>
                    <a:cubicBezTo>
                      <a:pt x="1861436" y="2911570"/>
                      <a:pt x="1839242" y="2922619"/>
                      <a:pt x="1817525" y="2933383"/>
                    </a:cubicBezTo>
                    <a:cubicBezTo>
                      <a:pt x="1832194" y="2943384"/>
                      <a:pt x="1894297" y="2937859"/>
                      <a:pt x="1913823" y="2921191"/>
                    </a:cubicBezTo>
                    <a:cubicBezTo>
                      <a:pt x="1945732" y="2894044"/>
                      <a:pt x="1961924" y="2853753"/>
                      <a:pt x="1970687" y="2802318"/>
                    </a:cubicBezTo>
                    <a:cubicBezTo>
                      <a:pt x="1963163" y="2807557"/>
                      <a:pt x="1958114" y="2809939"/>
                      <a:pt x="1954114" y="2814034"/>
                    </a:cubicBezTo>
                    <a:cubicBezTo>
                      <a:pt x="1911061" y="2857468"/>
                      <a:pt x="1860674" y="2878900"/>
                      <a:pt x="1807715" y="2894044"/>
                    </a:cubicBezTo>
                    <a:cubicBezTo>
                      <a:pt x="1769234" y="2904998"/>
                      <a:pt x="1751136" y="2920238"/>
                      <a:pt x="1730181" y="2955195"/>
                    </a:cubicBezTo>
                    <a:cubicBezTo>
                      <a:pt x="1781045" y="2935288"/>
                      <a:pt x="1831622" y="2915571"/>
                      <a:pt x="1882105" y="2895854"/>
                    </a:cubicBezTo>
                    <a:close/>
                    <a:moveTo>
                      <a:pt x="1182017" y="3460686"/>
                    </a:moveTo>
                    <a:cubicBezTo>
                      <a:pt x="1194590" y="3454972"/>
                      <a:pt x="1207068" y="3449733"/>
                      <a:pt x="1219070" y="3443446"/>
                    </a:cubicBezTo>
                    <a:cubicBezTo>
                      <a:pt x="1222118" y="3441827"/>
                      <a:pt x="1224785" y="3437160"/>
                      <a:pt x="1226499" y="3433159"/>
                    </a:cubicBezTo>
                    <a:cubicBezTo>
                      <a:pt x="1242596" y="3395440"/>
                      <a:pt x="1263170" y="3362389"/>
                      <a:pt x="1289840" y="3335433"/>
                    </a:cubicBezTo>
                    <a:cubicBezTo>
                      <a:pt x="1293841" y="3331337"/>
                      <a:pt x="1297175" y="3325051"/>
                      <a:pt x="1299080" y="3318859"/>
                    </a:cubicBezTo>
                    <a:cubicBezTo>
                      <a:pt x="1307843" y="3290856"/>
                      <a:pt x="1316034" y="3262471"/>
                      <a:pt x="1323940" y="3235992"/>
                    </a:cubicBezTo>
                    <a:cubicBezTo>
                      <a:pt x="1258979" y="3267805"/>
                      <a:pt x="1186494" y="3383343"/>
                      <a:pt x="1182017" y="3460686"/>
                    </a:cubicBezTo>
                    <a:close/>
                    <a:moveTo>
                      <a:pt x="486121" y="862362"/>
                    </a:moveTo>
                    <a:cubicBezTo>
                      <a:pt x="502409" y="874458"/>
                      <a:pt x="520125" y="885888"/>
                      <a:pt x="538413" y="890937"/>
                    </a:cubicBezTo>
                    <a:cubicBezTo>
                      <a:pt x="573656" y="900652"/>
                      <a:pt x="609565" y="909796"/>
                      <a:pt x="645474" y="911415"/>
                    </a:cubicBezTo>
                    <a:cubicBezTo>
                      <a:pt x="680240" y="912939"/>
                      <a:pt x="716340" y="917988"/>
                      <a:pt x="750344" y="900557"/>
                    </a:cubicBezTo>
                    <a:cubicBezTo>
                      <a:pt x="753773" y="898747"/>
                      <a:pt x="757298" y="897128"/>
                      <a:pt x="763394" y="894175"/>
                    </a:cubicBezTo>
                    <a:cubicBezTo>
                      <a:pt x="738819" y="892175"/>
                      <a:pt x="717007" y="890746"/>
                      <a:pt x="695290" y="888555"/>
                    </a:cubicBezTo>
                    <a:cubicBezTo>
                      <a:pt x="674525" y="886460"/>
                      <a:pt x="653285" y="886079"/>
                      <a:pt x="633092" y="880364"/>
                    </a:cubicBezTo>
                    <a:cubicBezTo>
                      <a:pt x="604993" y="872458"/>
                      <a:pt x="576227" y="864076"/>
                      <a:pt x="550319" y="848836"/>
                    </a:cubicBezTo>
                    <a:cubicBezTo>
                      <a:pt x="518792" y="830358"/>
                      <a:pt x="484883" y="833501"/>
                      <a:pt x="453164" y="820547"/>
                    </a:cubicBezTo>
                    <a:cubicBezTo>
                      <a:pt x="452402" y="822071"/>
                      <a:pt x="451545" y="823595"/>
                      <a:pt x="450783" y="825119"/>
                    </a:cubicBezTo>
                    <a:cubicBezTo>
                      <a:pt x="462404" y="837692"/>
                      <a:pt x="472976" y="852646"/>
                      <a:pt x="486121" y="862362"/>
                    </a:cubicBezTo>
                    <a:close/>
                    <a:moveTo>
                      <a:pt x="1387948" y="922274"/>
                    </a:moveTo>
                    <a:cubicBezTo>
                      <a:pt x="1387472" y="923417"/>
                      <a:pt x="1386900" y="924560"/>
                      <a:pt x="1386424" y="925798"/>
                    </a:cubicBezTo>
                    <a:cubicBezTo>
                      <a:pt x="1341085" y="894556"/>
                      <a:pt x="1295651" y="863219"/>
                      <a:pt x="1249359" y="831310"/>
                    </a:cubicBezTo>
                    <a:cubicBezTo>
                      <a:pt x="1258313" y="852265"/>
                      <a:pt x="1265742" y="869886"/>
                      <a:pt x="1273267" y="887412"/>
                    </a:cubicBezTo>
                    <a:cubicBezTo>
                      <a:pt x="1273648" y="888270"/>
                      <a:pt x="1274410" y="889127"/>
                      <a:pt x="1275077" y="889603"/>
                    </a:cubicBezTo>
                    <a:cubicBezTo>
                      <a:pt x="1313367" y="910463"/>
                      <a:pt x="1348324" y="943991"/>
                      <a:pt x="1393282" y="940181"/>
                    </a:cubicBezTo>
                    <a:cubicBezTo>
                      <a:pt x="1412141" y="938562"/>
                      <a:pt x="1422524" y="918083"/>
                      <a:pt x="1411094" y="898747"/>
                    </a:cubicBezTo>
                    <a:cubicBezTo>
                      <a:pt x="1400616" y="881031"/>
                      <a:pt x="1385757" y="861600"/>
                      <a:pt x="1369946" y="855885"/>
                    </a:cubicBezTo>
                    <a:cubicBezTo>
                      <a:pt x="1337656" y="844359"/>
                      <a:pt x="1303366" y="841597"/>
                      <a:pt x="1270124" y="835215"/>
                    </a:cubicBezTo>
                    <a:cubicBezTo>
                      <a:pt x="1312034" y="857694"/>
                      <a:pt x="1353277" y="883317"/>
                      <a:pt x="1387948" y="922274"/>
                    </a:cubicBezTo>
                    <a:close/>
                    <a:moveTo>
                      <a:pt x="228374" y="690626"/>
                    </a:moveTo>
                    <a:cubicBezTo>
                      <a:pt x="250472" y="696055"/>
                      <a:pt x="272570" y="701580"/>
                      <a:pt x="294383" y="708628"/>
                    </a:cubicBezTo>
                    <a:cubicBezTo>
                      <a:pt x="318481" y="716439"/>
                      <a:pt x="342198" y="720915"/>
                      <a:pt x="367535" y="717486"/>
                    </a:cubicBezTo>
                    <a:cubicBezTo>
                      <a:pt x="418874" y="710533"/>
                      <a:pt x="466785" y="722916"/>
                      <a:pt x="511553" y="758539"/>
                    </a:cubicBezTo>
                    <a:cubicBezTo>
                      <a:pt x="526221" y="770160"/>
                      <a:pt x="547271" y="770064"/>
                      <a:pt x="565655" y="773112"/>
                    </a:cubicBezTo>
                    <a:cubicBezTo>
                      <a:pt x="578609" y="775208"/>
                      <a:pt x="592039" y="773493"/>
                      <a:pt x="605374" y="773493"/>
                    </a:cubicBezTo>
                    <a:cubicBezTo>
                      <a:pt x="603755" y="750348"/>
                      <a:pt x="598516" y="745680"/>
                      <a:pt x="583085" y="743490"/>
                    </a:cubicBezTo>
                    <a:cubicBezTo>
                      <a:pt x="557749" y="739870"/>
                      <a:pt x="532412" y="735393"/>
                      <a:pt x="507552" y="728345"/>
                    </a:cubicBezTo>
                    <a:cubicBezTo>
                      <a:pt x="476786" y="719582"/>
                      <a:pt x="446592" y="707676"/>
                      <a:pt x="416207" y="697198"/>
                    </a:cubicBezTo>
                    <a:cubicBezTo>
                      <a:pt x="413826" y="696341"/>
                      <a:pt x="411159" y="695769"/>
                      <a:pt x="408683" y="696055"/>
                    </a:cubicBezTo>
                    <a:cubicBezTo>
                      <a:pt x="364963" y="701199"/>
                      <a:pt x="322100" y="691197"/>
                      <a:pt x="278952" y="684720"/>
                    </a:cubicBezTo>
                    <a:cubicBezTo>
                      <a:pt x="251520" y="680625"/>
                      <a:pt x="223993" y="678339"/>
                      <a:pt x="196466" y="675481"/>
                    </a:cubicBezTo>
                    <a:cubicBezTo>
                      <a:pt x="193418" y="675195"/>
                      <a:pt x="190274" y="676910"/>
                      <a:pt x="187131" y="677672"/>
                    </a:cubicBezTo>
                    <a:cubicBezTo>
                      <a:pt x="187131" y="679291"/>
                      <a:pt x="187131" y="680910"/>
                      <a:pt x="187131" y="682530"/>
                    </a:cubicBezTo>
                    <a:cubicBezTo>
                      <a:pt x="200847" y="685197"/>
                      <a:pt x="214658" y="687292"/>
                      <a:pt x="228374" y="690626"/>
                    </a:cubicBezTo>
                    <a:close/>
                    <a:moveTo>
                      <a:pt x="443163" y="737394"/>
                    </a:moveTo>
                    <a:cubicBezTo>
                      <a:pt x="436877" y="733584"/>
                      <a:pt x="429161" y="731679"/>
                      <a:pt x="422113" y="731679"/>
                    </a:cubicBezTo>
                    <a:cubicBezTo>
                      <a:pt x="401729" y="731774"/>
                      <a:pt x="381346" y="732917"/>
                      <a:pt x="361058" y="734631"/>
                    </a:cubicBezTo>
                    <a:cubicBezTo>
                      <a:pt x="358105" y="734917"/>
                      <a:pt x="355533" y="740346"/>
                      <a:pt x="352771" y="743394"/>
                    </a:cubicBezTo>
                    <a:cubicBezTo>
                      <a:pt x="356390" y="745299"/>
                      <a:pt x="360010" y="748824"/>
                      <a:pt x="363725" y="749014"/>
                    </a:cubicBezTo>
                    <a:cubicBezTo>
                      <a:pt x="386585" y="750157"/>
                      <a:pt x="409445" y="750062"/>
                      <a:pt x="432209" y="751586"/>
                    </a:cubicBezTo>
                    <a:cubicBezTo>
                      <a:pt x="438020" y="751967"/>
                      <a:pt x="443735" y="756539"/>
                      <a:pt x="448783" y="762825"/>
                    </a:cubicBezTo>
                    <a:cubicBezTo>
                      <a:pt x="420970" y="760444"/>
                      <a:pt x="393157" y="758063"/>
                      <a:pt x="363820" y="755491"/>
                    </a:cubicBezTo>
                    <a:cubicBezTo>
                      <a:pt x="376488" y="787971"/>
                      <a:pt x="507647" y="824643"/>
                      <a:pt x="566702" y="813879"/>
                    </a:cubicBezTo>
                    <a:cubicBezTo>
                      <a:pt x="523840" y="787209"/>
                      <a:pt x="483644" y="761873"/>
                      <a:pt x="443163" y="737394"/>
                    </a:cubicBezTo>
                    <a:close/>
                    <a:moveTo>
                      <a:pt x="965895" y="3892836"/>
                    </a:moveTo>
                    <a:cubicBezTo>
                      <a:pt x="964371" y="3894646"/>
                      <a:pt x="964181" y="3900075"/>
                      <a:pt x="965133" y="3902742"/>
                    </a:cubicBezTo>
                    <a:cubicBezTo>
                      <a:pt x="976849" y="3933222"/>
                      <a:pt x="979802" y="3964940"/>
                      <a:pt x="972467" y="4001707"/>
                    </a:cubicBezTo>
                    <a:cubicBezTo>
                      <a:pt x="977897" y="3996182"/>
                      <a:pt x="981040" y="3993610"/>
                      <a:pt x="983421" y="3990276"/>
                    </a:cubicBezTo>
                    <a:cubicBezTo>
                      <a:pt x="1013139" y="3949033"/>
                      <a:pt x="1038476" y="3904266"/>
                      <a:pt x="1051334" y="3850259"/>
                    </a:cubicBezTo>
                    <a:cubicBezTo>
                      <a:pt x="1053430" y="3841591"/>
                      <a:pt x="1051620" y="3831495"/>
                      <a:pt x="1051620" y="3819303"/>
                    </a:cubicBezTo>
                    <a:cubicBezTo>
                      <a:pt x="1012758" y="3832066"/>
                      <a:pt x="989993" y="3863880"/>
                      <a:pt x="965895" y="3892836"/>
                    </a:cubicBezTo>
                    <a:close/>
                    <a:moveTo>
                      <a:pt x="1555683" y="2573814"/>
                    </a:moveTo>
                    <a:cubicBezTo>
                      <a:pt x="1555302" y="2579338"/>
                      <a:pt x="1558731" y="2585625"/>
                      <a:pt x="1561303" y="2590864"/>
                    </a:cubicBezTo>
                    <a:cubicBezTo>
                      <a:pt x="1585877" y="2641251"/>
                      <a:pt x="1607404" y="2693257"/>
                      <a:pt x="1617119" y="2751646"/>
                    </a:cubicBezTo>
                    <a:cubicBezTo>
                      <a:pt x="1619310" y="2764695"/>
                      <a:pt x="1620358" y="2777934"/>
                      <a:pt x="1621977" y="2791746"/>
                    </a:cubicBezTo>
                    <a:cubicBezTo>
                      <a:pt x="1651028" y="2743168"/>
                      <a:pt x="1616072" y="2584291"/>
                      <a:pt x="1561779" y="2514949"/>
                    </a:cubicBezTo>
                    <a:cubicBezTo>
                      <a:pt x="1559588" y="2534952"/>
                      <a:pt x="1556921" y="2554288"/>
                      <a:pt x="1555683" y="2573814"/>
                    </a:cubicBezTo>
                    <a:close/>
                    <a:moveTo>
                      <a:pt x="814448" y="706628"/>
                    </a:moveTo>
                    <a:cubicBezTo>
                      <a:pt x="776538" y="707009"/>
                      <a:pt x="738629" y="710057"/>
                      <a:pt x="700814" y="712248"/>
                    </a:cubicBezTo>
                    <a:cubicBezTo>
                      <a:pt x="694623" y="712629"/>
                      <a:pt x="688432" y="714343"/>
                      <a:pt x="680240" y="715867"/>
                    </a:cubicBezTo>
                    <a:cubicBezTo>
                      <a:pt x="688432" y="730250"/>
                      <a:pt x="695099" y="743204"/>
                      <a:pt x="702910" y="754920"/>
                    </a:cubicBezTo>
                    <a:cubicBezTo>
                      <a:pt x="705101" y="758253"/>
                      <a:pt x="710530" y="759968"/>
                      <a:pt x="714340" y="759682"/>
                    </a:cubicBezTo>
                    <a:cubicBezTo>
                      <a:pt x="730437" y="758634"/>
                      <a:pt x="746820" y="758063"/>
                      <a:pt x="762632" y="754443"/>
                    </a:cubicBezTo>
                    <a:cubicBezTo>
                      <a:pt x="796064" y="746728"/>
                      <a:pt x="829211" y="737298"/>
                      <a:pt x="862835" y="728345"/>
                    </a:cubicBezTo>
                    <a:cubicBezTo>
                      <a:pt x="854738" y="698627"/>
                      <a:pt x="832545" y="706437"/>
                      <a:pt x="814448" y="706628"/>
                    </a:cubicBezTo>
                    <a:close/>
                    <a:moveTo>
                      <a:pt x="1006948" y="3259042"/>
                    </a:moveTo>
                    <a:cubicBezTo>
                      <a:pt x="993327" y="3197797"/>
                      <a:pt x="981135" y="3136075"/>
                      <a:pt x="967514" y="3074829"/>
                    </a:cubicBezTo>
                    <a:cubicBezTo>
                      <a:pt x="964276" y="3060256"/>
                      <a:pt x="958466" y="3046063"/>
                      <a:pt x="951893" y="3033205"/>
                    </a:cubicBezTo>
                    <a:cubicBezTo>
                      <a:pt x="936082" y="3002343"/>
                      <a:pt x="919127" y="2972340"/>
                      <a:pt x="901220" y="2942336"/>
                    </a:cubicBezTo>
                    <a:cubicBezTo>
                      <a:pt x="943226" y="3055112"/>
                      <a:pt x="973229" y="3173032"/>
                      <a:pt x="993994" y="3296761"/>
                    </a:cubicBezTo>
                    <a:cubicBezTo>
                      <a:pt x="1007996" y="3285903"/>
                      <a:pt x="1010567" y="3275044"/>
                      <a:pt x="1006948" y="3259042"/>
                    </a:cubicBezTo>
                    <a:close/>
                    <a:moveTo>
                      <a:pt x="1010186" y="139414"/>
                    </a:moveTo>
                    <a:cubicBezTo>
                      <a:pt x="997613" y="162941"/>
                      <a:pt x="1001423" y="188468"/>
                      <a:pt x="1000947" y="213804"/>
                    </a:cubicBezTo>
                    <a:cubicBezTo>
                      <a:pt x="1000661" y="229235"/>
                      <a:pt x="999518" y="244665"/>
                      <a:pt x="999518" y="260191"/>
                    </a:cubicBezTo>
                    <a:cubicBezTo>
                      <a:pt x="999518" y="265335"/>
                      <a:pt x="1000280" y="273145"/>
                      <a:pt x="1002947" y="275241"/>
                    </a:cubicBezTo>
                    <a:cubicBezTo>
                      <a:pt x="1014949" y="284766"/>
                      <a:pt x="1017997" y="299148"/>
                      <a:pt x="1018949" y="315055"/>
                    </a:cubicBezTo>
                    <a:cubicBezTo>
                      <a:pt x="1020854" y="346488"/>
                      <a:pt x="1022569" y="377920"/>
                      <a:pt x="1024283" y="409448"/>
                    </a:cubicBezTo>
                    <a:cubicBezTo>
                      <a:pt x="1037809" y="409924"/>
                      <a:pt x="1038190" y="401542"/>
                      <a:pt x="1036285" y="388779"/>
                    </a:cubicBezTo>
                    <a:cubicBezTo>
                      <a:pt x="1027427" y="328581"/>
                      <a:pt x="1022378" y="267716"/>
                      <a:pt x="1026950" y="206756"/>
                    </a:cubicBezTo>
                    <a:cubicBezTo>
                      <a:pt x="1029713" y="169894"/>
                      <a:pt x="1033237" y="131794"/>
                      <a:pt x="1054287" y="101600"/>
                    </a:cubicBezTo>
                    <a:cubicBezTo>
                      <a:pt x="1056383" y="98552"/>
                      <a:pt x="1056764" y="93504"/>
                      <a:pt x="1058002" y="89313"/>
                    </a:cubicBezTo>
                    <a:cubicBezTo>
                      <a:pt x="1056859" y="88455"/>
                      <a:pt x="1055716" y="87598"/>
                      <a:pt x="1054573" y="86741"/>
                    </a:cubicBezTo>
                    <a:cubicBezTo>
                      <a:pt x="1035142" y="97980"/>
                      <a:pt x="1022093" y="117316"/>
                      <a:pt x="1010186" y="139414"/>
                    </a:cubicBezTo>
                    <a:close/>
                    <a:moveTo>
                      <a:pt x="1409474" y="637857"/>
                    </a:moveTo>
                    <a:cubicBezTo>
                      <a:pt x="1418809" y="636810"/>
                      <a:pt x="1425762" y="636714"/>
                      <a:pt x="1432525" y="635095"/>
                    </a:cubicBezTo>
                    <a:cubicBezTo>
                      <a:pt x="1474816" y="625284"/>
                      <a:pt x="1517107" y="615759"/>
                      <a:pt x="1559303" y="604901"/>
                    </a:cubicBezTo>
                    <a:cubicBezTo>
                      <a:pt x="1584925" y="598329"/>
                      <a:pt x="1602165" y="576897"/>
                      <a:pt x="1618262" y="547275"/>
                    </a:cubicBezTo>
                    <a:cubicBezTo>
                      <a:pt x="1545777" y="571849"/>
                      <a:pt x="1472530" y="580041"/>
                      <a:pt x="1409474" y="637857"/>
                    </a:cubicBezTo>
                    <a:close/>
                    <a:moveTo>
                      <a:pt x="913127" y="760635"/>
                    </a:moveTo>
                    <a:cubicBezTo>
                      <a:pt x="880932" y="767493"/>
                      <a:pt x="849023" y="776827"/>
                      <a:pt x="817019" y="785400"/>
                    </a:cubicBezTo>
                    <a:cubicBezTo>
                      <a:pt x="810638" y="787114"/>
                      <a:pt x="804256" y="789591"/>
                      <a:pt x="797303" y="789400"/>
                    </a:cubicBezTo>
                    <a:cubicBezTo>
                      <a:pt x="816448" y="769017"/>
                      <a:pt x="840832" y="764921"/>
                      <a:pt x="863120" y="753872"/>
                    </a:cubicBezTo>
                    <a:cubicBezTo>
                      <a:pt x="814067" y="748633"/>
                      <a:pt x="769680" y="781304"/>
                      <a:pt x="717769" y="778732"/>
                    </a:cubicBezTo>
                    <a:cubicBezTo>
                      <a:pt x="725960" y="787876"/>
                      <a:pt x="731485" y="794067"/>
                      <a:pt x="737390" y="800735"/>
                    </a:cubicBezTo>
                    <a:cubicBezTo>
                      <a:pt x="743201" y="785685"/>
                      <a:pt x="754059" y="785400"/>
                      <a:pt x="766156" y="789495"/>
                    </a:cubicBezTo>
                    <a:cubicBezTo>
                      <a:pt x="787492" y="796639"/>
                      <a:pt x="808733" y="803783"/>
                      <a:pt x="830164" y="810165"/>
                    </a:cubicBezTo>
                    <a:cubicBezTo>
                      <a:pt x="835307" y="811689"/>
                      <a:pt x="841308" y="812070"/>
                      <a:pt x="846452" y="810450"/>
                    </a:cubicBezTo>
                    <a:cubicBezTo>
                      <a:pt x="876455" y="800640"/>
                      <a:pt x="906269" y="790162"/>
                      <a:pt x="936177" y="779589"/>
                    </a:cubicBezTo>
                    <a:cubicBezTo>
                      <a:pt x="940273" y="778161"/>
                      <a:pt x="943988" y="775113"/>
                      <a:pt x="949893" y="771588"/>
                    </a:cubicBezTo>
                    <a:cubicBezTo>
                      <a:pt x="937606" y="758539"/>
                      <a:pt x="924557" y="758158"/>
                      <a:pt x="913127" y="760635"/>
                    </a:cubicBezTo>
                    <a:close/>
                    <a:moveTo>
                      <a:pt x="1128106" y="5085556"/>
                    </a:moveTo>
                    <a:cubicBezTo>
                      <a:pt x="1137821" y="5100415"/>
                      <a:pt x="1148680" y="5113941"/>
                      <a:pt x="1159062" y="5128133"/>
                    </a:cubicBezTo>
                    <a:cubicBezTo>
                      <a:pt x="1167825" y="5140040"/>
                      <a:pt x="1177445" y="5144231"/>
                      <a:pt x="1189923" y="5136325"/>
                    </a:cubicBezTo>
                    <a:cubicBezTo>
                      <a:pt x="1196305" y="5132324"/>
                      <a:pt x="1203639" y="5129752"/>
                      <a:pt x="1210688" y="5128800"/>
                    </a:cubicBezTo>
                    <a:cubicBezTo>
                      <a:pt x="1228118" y="5126419"/>
                      <a:pt x="1240501" y="5114417"/>
                      <a:pt x="1252312" y="5097272"/>
                    </a:cubicBezTo>
                    <a:cubicBezTo>
                      <a:pt x="1236691" y="5086604"/>
                      <a:pt x="1220308" y="5080032"/>
                      <a:pt x="1203353" y="5082890"/>
                    </a:cubicBezTo>
                    <a:cubicBezTo>
                      <a:pt x="1176874" y="5087271"/>
                      <a:pt x="1154776" y="5078603"/>
                      <a:pt x="1134583" y="5057267"/>
                    </a:cubicBezTo>
                    <a:cubicBezTo>
                      <a:pt x="1127820" y="5050124"/>
                      <a:pt x="1118771" y="5046409"/>
                      <a:pt x="1110770" y="5041170"/>
                    </a:cubicBezTo>
                    <a:cubicBezTo>
                      <a:pt x="1109342" y="5043170"/>
                      <a:pt x="1108008" y="5045170"/>
                      <a:pt x="1106579" y="5047266"/>
                    </a:cubicBezTo>
                    <a:cubicBezTo>
                      <a:pt x="1113723" y="5059934"/>
                      <a:pt x="1120200" y="5073460"/>
                      <a:pt x="1128106" y="5085556"/>
                    </a:cubicBezTo>
                    <a:close/>
                    <a:moveTo>
                      <a:pt x="1060574" y="334200"/>
                    </a:moveTo>
                    <a:cubicBezTo>
                      <a:pt x="1068003" y="291338"/>
                      <a:pt x="1061717" y="249047"/>
                      <a:pt x="1062098" y="206661"/>
                    </a:cubicBezTo>
                    <a:cubicBezTo>
                      <a:pt x="1062288" y="185325"/>
                      <a:pt x="1054192" y="166941"/>
                      <a:pt x="1046000" y="149130"/>
                    </a:cubicBezTo>
                    <a:cubicBezTo>
                      <a:pt x="1044381" y="149130"/>
                      <a:pt x="1042667" y="149225"/>
                      <a:pt x="1041047" y="149225"/>
                    </a:cubicBezTo>
                    <a:cubicBezTo>
                      <a:pt x="1038857" y="178467"/>
                      <a:pt x="1033999" y="207994"/>
                      <a:pt x="1035142" y="237045"/>
                    </a:cubicBezTo>
                    <a:cubicBezTo>
                      <a:pt x="1037142" y="289242"/>
                      <a:pt x="1042857" y="341249"/>
                      <a:pt x="1046953" y="393351"/>
                    </a:cubicBezTo>
                    <a:cubicBezTo>
                      <a:pt x="1047715" y="402685"/>
                      <a:pt x="1050191" y="408876"/>
                      <a:pt x="1059907" y="406590"/>
                    </a:cubicBezTo>
                    <a:cubicBezTo>
                      <a:pt x="1059907" y="381825"/>
                      <a:pt x="1056573" y="356965"/>
                      <a:pt x="1060574" y="334200"/>
                    </a:cubicBezTo>
                    <a:close/>
                    <a:moveTo>
                      <a:pt x="2436365" y="2604865"/>
                    </a:moveTo>
                    <a:cubicBezTo>
                      <a:pt x="2444651" y="2624296"/>
                      <a:pt x="2451033" y="2644299"/>
                      <a:pt x="2460844" y="2661349"/>
                    </a:cubicBezTo>
                    <a:cubicBezTo>
                      <a:pt x="2476560" y="2688590"/>
                      <a:pt x="2494372" y="2713926"/>
                      <a:pt x="2511422" y="2739834"/>
                    </a:cubicBezTo>
                    <a:cubicBezTo>
                      <a:pt x="2513232" y="2742692"/>
                      <a:pt x="2515803" y="2745454"/>
                      <a:pt x="2518470" y="2746597"/>
                    </a:cubicBezTo>
                    <a:cubicBezTo>
                      <a:pt x="2521804" y="2748026"/>
                      <a:pt x="2526662" y="2749359"/>
                      <a:pt x="2528852" y="2747359"/>
                    </a:cubicBezTo>
                    <a:cubicBezTo>
                      <a:pt x="2530758" y="2745645"/>
                      <a:pt x="2531329" y="2738310"/>
                      <a:pt x="2530091" y="2734786"/>
                    </a:cubicBezTo>
                    <a:cubicBezTo>
                      <a:pt x="2516756" y="2697163"/>
                      <a:pt x="2503040" y="2659825"/>
                      <a:pt x="2489228" y="2622486"/>
                    </a:cubicBezTo>
                    <a:cubicBezTo>
                      <a:pt x="2487228" y="2617152"/>
                      <a:pt x="2484371" y="2612485"/>
                      <a:pt x="2481894" y="2607532"/>
                    </a:cubicBezTo>
                    <a:cubicBezTo>
                      <a:pt x="2466654" y="2606675"/>
                      <a:pt x="2452462" y="2605818"/>
                      <a:pt x="2436365" y="2604865"/>
                    </a:cubicBezTo>
                    <a:close/>
                    <a:moveTo>
                      <a:pt x="773204" y="3459448"/>
                    </a:moveTo>
                    <a:cubicBezTo>
                      <a:pt x="779491" y="3466116"/>
                      <a:pt x="785492" y="3470592"/>
                      <a:pt x="789492" y="3477069"/>
                    </a:cubicBezTo>
                    <a:cubicBezTo>
                      <a:pt x="804065" y="3500692"/>
                      <a:pt x="823877" y="3508788"/>
                      <a:pt x="846642" y="3513550"/>
                    </a:cubicBezTo>
                    <a:cubicBezTo>
                      <a:pt x="885790" y="3521837"/>
                      <a:pt x="922080" y="3540506"/>
                      <a:pt x="953608" y="3571843"/>
                    </a:cubicBezTo>
                    <a:cubicBezTo>
                      <a:pt x="954751" y="3572986"/>
                      <a:pt x="956465" y="3573463"/>
                      <a:pt x="960561" y="3575653"/>
                    </a:cubicBezTo>
                    <a:cubicBezTo>
                      <a:pt x="922652" y="3505073"/>
                      <a:pt x="824830" y="3444303"/>
                      <a:pt x="773204" y="3459448"/>
                    </a:cubicBezTo>
                    <a:close/>
                    <a:moveTo>
                      <a:pt x="1114104" y="227997"/>
                    </a:moveTo>
                    <a:cubicBezTo>
                      <a:pt x="1108961" y="219710"/>
                      <a:pt x="1102960" y="211804"/>
                      <a:pt x="1096102" y="205803"/>
                    </a:cubicBezTo>
                    <a:cubicBezTo>
                      <a:pt x="1087434" y="198088"/>
                      <a:pt x="1077719" y="204375"/>
                      <a:pt x="1076766" y="217519"/>
                    </a:cubicBezTo>
                    <a:cubicBezTo>
                      <a:pt x="1075909" y="228663"/>
                      <a:pt x="1075718" y="239903"/>
                      <a:pt x="1075909" y="251142"/>
                    </a:cubicBezTo>
                    <a:cubicBezTo>
                      <a:pt x="1076099" y="261429"/>
                      <a:pt x="1075623" y="271812"/>
                      <a:pt x="1086386" y="276860"/>
                    </a:cubicBezTo>
                    <a:cubicBezTo>
                      <a:pt x="1089911" y="278479"/>
                      <a:pt x="1093149" y="288671"/>
                      <a:pt x="1092863" y="294576"/>
                    </a:cubicBezTo>
                    <a:cubicBezTo>
                      <a:pt x="1091816" y="316293"/>
                      <a:pt x="1089339" y="337820"/>
                      <a:pt x="1087053" y="359442"/>
                    </a:cubicBezTo>
                    <a:cubicBezTo>
                      <a:pt x="1085624" y="373158"/>
                      <a:pt x="1083243" y="386778"/>
                      <a:pt x="1082386" y="400494"/>
                    </a:cubicBezTo>
                    <a:cubicBezTo>
                      <a:pt x="1082195" y="403352"/>
                      <a:pt x="1086482" y="406686"/>
                      <a:pt x="1088672" y="409829"/>
                    </a:cubicBezTo>
                    <a:cubicBezTo>
                      <a:pt x="1090196" y="406686"/>
                      <a:pt x="1092578" y="403638"/>
                      <a:pt x="1093149" y="400304"/>
                    </a:cubicBezTo>
                    <a:cubicBezTo>
                      <a:pt x="1096769" y="377349"/>
                      <a:pt x="1098578" y="353727"/>
                      <a:pt x="1103722" y="331438"/>
                    </a:cubicBezTo>
                    <a:cubicBezTo>
                      <a:pt x="1107722" y="314198"/>
                      <a:pt x="1114009" y="312769"/>
                      <a:pt x="1128677" y="321246"/>
                    </a:cubicBezTo>
                    <a:cubicBezTo>
                      <a:pt x="1124772" y="288480"/>
                      <a:pt x="1130868" y="255333"/>
                      <a:pt x="1114104" y="227997"/>
                    </a:cubicBezTo>
                    <a:close/>
                    <a:moveTo>
                      <a:pt x="582609" y="714534"/>
                    </a:moveTo>
                    <a:cubicBezTo>
                      <a:pt x="539270" y="709390"/>
                      <a:pt x="497075" y="698151"/>
                      <a:pt x="455069" y="683482"/>
                    </a:cubicBezTo>
                    <a:cubicBezTo>
                      <a:pt x="405349" y="666051"/>
                      <a:pt x="360772" y="634238"/>
                      <a:pt x="314099" y="608330"/>
                    </a:cubicBezTo>
                    <a:cubicBezTo>
                      <a:pt x="290287" y="595090"/>
                      <a:pt x="260378" y="589185"/>
                      <a:pt x="242567" y="597471"/>
                    </a:cubicBezTo>
                    <a:cubicBezTo>
                      <a:pt x="277523" y="631761"/>
                      <a:pt x="545747" y="732345"/>
                      <a:pt x="594896" y="727297"/>
                    </a:cubicBezTo>
                    <a:cubicBezTo>
                      <a:pt x="589181" y="721201"/>
                      <a:pt x="586133" y="714915"/>
                      <a:pt x="582609" y="714534"/>
                    </a:cubicBezTo>
                    <a:close/>
                    <a:moveTo>
                      <a:pt x="1145441" y="4906772"/>
                    </a:moveTo>
                    <a:cubicBezTo>
                      <a:pt x="1147632" y="4892199"/>
                      <a:pt x="1148204" y="4875435"/>
                      <a:pt x="1144775" y="4861624"/>
                    </a:cubicBezTo>
                    <a:cubicBezTo>
                      <a:pt x="1137059" y="4830858"/>
                      <a:pt x="1126201" y="4801235"/>
                      <a:pt x="1117152" y="4772755"/>
                    </a:cubicBezTo>
                    <a:cubicBezTo>
                      <a:pt x="1099721" y="4803235"/>
                      <a:pt x="1107341" y="4928584"/>
                      <a:pt x="1130678" y="4974686"/>
                    </a:cubicBezTo>
                    <a:cubicBezTo>
                      <a:pt x="1135916" y="4951825"/>
                      <a:pt x="1142108" y="4929632"/>
                      <a:pt x="1145441" y="4906772"/>
                    </a:cubicBezTo>
                    <a:close/>
                    <a:moveTo>
                      <a:pt x="656999" y="702056"/>
                    </a:moveTo>
                    <a:cubicBezTo>
                      <a:pt x="649665" y="690054"/>
                      <a:pt x="639188" y="681006"/>
                      <a:pt x="629567" y="671671"/>
                    </a:cubicBezTo>
                    <a:cubicBezTo>
                      <a:pt x="627186" y="669385"/>
                      <a:pt x="622424" y="671004"/>
                      <a:pt x="618804" y="670814"/>
                    </a:cubicBezTo>
                    <a:cubicBezTo>
                      <a:pt x="618709" y="675291"/>
                      <a:pt x="617375" y="680434"/>
                      <a:pt x="618614" y="684054"/>
                    </a:cubicBezTo>
                    <a:cubicBezTo>
                      <a:pt x="633854" y="727964"/>
                      <a:pt x="651189" y="770636"/>
                      <a:pt x="683574" y="798639"/>
                    </a:cubicBezTo>
                    <a:cubicBezTo>
                      <a:pt x="694814" y="808355"/>
                      <a:pt x="709768" y="811403"/>
                      <a:pt x="724436" y="818166"/>
                    </a:cubicBezTo>
                    <a:cubicBezTo>
                      <a:pt x="700433" y="776637"/>
                      <a:pt x="679383" y="738727"/>
                      <a:pt x="656999" y="702056"/>
                    </a:cubicBezTo>
                    <a:close/>
                    <a:moveTo>
                      <a:pt x="1830289" y="384111"/>
                    </a:moveTo>
                    <a:cubicBezTo>
                      <a:pt x="1823621" y="385064"/>
                      <a:pt x="1816097" y="383921"/>
                      <a:pt x="1810382" y="387350"/>
                    </a:cubicBezTo>
                    <a:cubicBezTo>
                      <a:pt x="1789427" y="399923"/>
                      <a:pt x="1768472" y="412877"/>
                      <a:pt x="1748660" y="428022"/>
                    </a:cubicBezTo>
                    <a:cubicBezTo>
                      <a:pt x="1727609" y="444024"/>
                      <a:pt x="1708369" y="463550"/>
                      <a:pt x="1687509" y="479838"/>
                    </a:cubicBezTo>
                    <a:cubicBezTo>
                      <a:pt x="1660363" y="500983"/>
                      <a:pt x="1645790" y="535273"/>
                      <a:pt x="1627311" y="565944"/>
                    </a:cubicBezTo>
                    <a:cubicBezTo>
                      <a:pt x="1695129" y="505936"/>
                      <a:pt x="1756470" y="435261"/>
                      <a:pt x="1830289" y="384111"/>
                    </a:cubicBezTo>
                    <a:close/>
                    <a:moveTo>
                      <a:pt x="1472720" y="2535523"/>
                    </a:moveTo>
                    <a:cubicBezTo>
                      <a:pt x="1482245" y="2542000"/>
                      <a:pt x="1489294" y="2546191"/>
                      <a:pt x="1495866" y="2551335"/>
                    </a:cubicBezTo>
                    <a:cubicBezTo>
                      <a:pt x="1508058" y="2560860"/>
                      <a:pt x="1521107" y="2569432"/>
                      <a:pt x="1531966" y="2581053"/>
                    </a:cubicBezTo>
                    <a:cubicBezTo>
                      <a:pt x="1555302" y="2606008"/>
                      <a:pt x="1557493" y="2634202"/>
                      <a:pt x="1540634" y="2665635"/>
                    </a:cubicBezTo>
                    <a:cubicBezTo>
                      <a:pt x="1539681" y="2667349"/>
                      <a:pt x="1539205" y="2669350"/>
                      <a:pt x="1537395" y="2674112"/>
                    </a:cubicBezTo>
                    <a:cubicBezTo>
                      <a:pt x="1555969" y="2688781"/>
                      <a:pt x="1574543" y="2703449"/>
                      <a:pt x="1596260" y="2720594"/>
                    </a:cubicBezTo>
                    <a:cubicBezTo>
                      <a:pt x="1575876" y="2643918"/>
                      <a:pt x="1542920" y="2581910"/>
                      <a:pt x="1507772" y="2520664"/>
                    </a:cubicBezTo>
                    <a:cubicBezTo>
                      <a:pt x="1496819" y="2525427"/>
                      <a:pt x="1486436" y="2529808"/>
                      <a:pt x="1472720" y="2535523"/>
                    </a:cubicBezTo>
                    <a:close/>
                    <a:moveTo>
                      <a:pt x="1022569" y="3264852"/>
                    </a:moveTo>
                    <a:cubicBezTo>
                      <a:pt x="1037428" y="3250851"/>
                      <a:pt x="1051239" y="3237897"/>
                      <a:pt x="1066955" y="3223038"/>
                    </a:cubicBezTo>
                    <a:cubicBezTo>
                      <a:pt x="1035237" y="3183318"/>
                      <a:pt x="1003043" y="3145028"/>
                      <a:pt x="985707" y="3092831"/>
                    </a:cubicBezTo>
                    <a:cubicBezTo>
                      <a:pt x="997899" y="3149505"/>
                      <a:pt x="1009996" y="3206083"/>
                      <a:pt x="1022569" y="3264852"/>
                    </a:cubicBezTo>
                    <a:close/>
                    <a:moveTo>
                      <a:pt x="1612738" y="2847181"/>
                    </a:moveTo>
                    <a:cubicBezTo>
                      <a:pt x="1609499" y="2812701"/>
                      <a:pt x="1605785" y="2778220"/>
                      <a:pt x="1602356" y="2743740"/>
                    </a:cubicBezTo>
                    <a:cubicBezTo>
                      <a:pt x="1601403" y="2734596"/>
                      <a:pt x="1597879" y="2729643"/>
                      <a:pt x="1591021" y="2724785"/>
                    </a:cubicBezTo>
                    <a:cubicBezTo>
                      <a:pt x="1573304" y="2712117"/>
                      <a:pt x="1556636" y="2697067"/>
                      <a:pt x="1539491" y="2683256"/>
                    </a:cubicBezTo>
                    <a:cubicBezTo>
                      <a:pt x="1536728" y="2681065"/>
                      <a:pt x="1533204" y="2680399"/>
                      <a:pt x="1529966" y="2678970"/>
                    </a:cubicBezTo>
                    <a:cubicBezTo>
                      <a:pt x="1530918" y="2683447"/>
                      <a:pt x="1531013" y="2688781"/>
                      <a:pt x="1533109" y="2692209"/>
                    </a:cubicBezTo>
                    <a:cubicBezTo>
                      <a:pt x="1542824" y="2708497"/>
                      <a:pt x="1553588" y="2723737"/>
                      <a:pt x="1563113" y="2740216"/>
                    </a:cubicBezTo>
                    <a:cubicBezTo>
                      <a:pt x="1585115" y="2778220"/>
                      <a:pt x="1600641" y="2820130"/>
                      <a:pt x="1611119" y="2866041"/>
                    </a:cubicBezTo>
                    <a:cubicBezTo>
                      <a:pt x="1611690" y="2859754"/>
                      <a:pt x="1613309" y="2853277"/>
                      <a:pt x="1612738" y="2847181"/>
                    </a:cubicBezTo>
                    <a:close/>
                    <a:moveTo>
                      <a:pt x="1551397" y="2502281"/>
                    </a:moveTo>
                    <a:cubicBezTo>
                      <a:pt x="1551111" y="2496185"/>
                      <a:pt x="1547111" y="2489422"/>
                      <a:pt x="1543301" y="2484755"/>
                    </a:cubicBezTo>
                    <a:cubicBezTo>
                      <a:pt x="1515011" y="2449893"/>
                      <a:pt x="1496057" y="2407984"/>
                      <a:pt x="1482341" y="2361787"/>
                    </a:cubicBezTo>
                    <a:cubicBezTo>
                      <a:pt x="1481960" y="2360359"/>
                      <a:pt x="1480912" y="2359216"/>
                      <a:pt x="1479674" y="2357215"/>
                    </a:cubicBezTo>
                    <a:cubicBezTo>
                      <a:pt x="1477483" y="2358644"/>
                      <a:pt x="1474625" y="2359406"/>
                      <a:pt x="1473387" y="2361597"/>
                    </a:cubicBezTo>
                    <a:cubicBezTo>
                      <a:pt x="1467958" y="2371312"/>
                      <a:pt x="1475768" y="2411603"/>
                      <a:pt x="1483865" y="2417890"/>
                    </a:cubicBezTo>
                    <a:cubicBezTo>
                      <a:pt x="1502724" y="2432558"/>
                      <a:pt x="1515011" y="2454180"/>
                      <a:pt x="1523298" y="2479135"/>
                    </a:cubicBezTo>
                    <a:cubicBezTo>
                      <a:pt x="1525394" y="2485517"/>
                      <a:pt x="1524727" y="2496185"/>
                      <a:pt x="1521679" y="2501709"/>
                    </a:cubicBezTo>
                    <a:cubicBezTo>
                      <a:pt x="1516535" y="2510949"/>
                      <a:pt x="1518440" y="2517045"/>
                      <a:pt x="1522822" y="2524379"/>
                    </a:cubicBezTo>
                    <a:cubicBezTo>
                      <a:pt x="1531490" y="2538857"/>
                      <a:pt x="1539967" y="2553430"/>
                      <a:pt x="1548539" y="2568003"/>
                    </a:cubicBezTo>
                    <a:cubicBezTo>
                      <a:pt x="1549587" y="2567623"/>
                      <a:pt x="1550635" y="2567337"/>
                      <a:pt x="1551683" y="2566956"/>
                    </a:cubicBezTo>
                    <a:cubicBezTo>
                      <a:pt x="1551778" y="2545334"/>
                      <a:pt x="1552349" y="2523712"/>
                      <a:pt x="1551397" y="2502281"/>
                    </a:cubicBezTo>
                    <a:close/>
                    <a:moveTo>
                      <a:pt x="967324" y="853408"/>
                    </a:moveTo>
                    <a:cubicBezTo>
                      <a:pt x="956846" y="858647"/>
                      <a:pt x="948179" y="863981"/>
                      <a:pt x="939035" y="867315"/>
                    </a:cubicBezTo>
                    <a:cubicBezTo>
                      <a:pt x="930462" y="870458"/>
                      <a:pt x="921413" y="871410"/>
                      <a:pt x="912650" y="873315"/>
                    </a:cubicBezTo>
                    <a:cubicBezTo>
                      <a:pt x="912460" y="872077"/>
                      <a:pt x="912269" y="870744"/>
                      <a:pt x="912079" y="869505"/>
                    </a:cubicBezTo>
                    <a:cubicBezTo>
                      <a:pt x="930176" y="860742"/>
                      <a:pt x="948274" y="851979"/>
                      <a:pt x="966371" y="843216"/>
                    </a:cubicBezTo>
                    <a:cubicBezTo>
                      <a:pt x="966657" y="841121"/>
                      <a:pt x="966848" y="839121"/>
                      <a:pt x="967133" y="837025"/>
                    </a:cubicBezTo>
                    <a:cubicBezTo>
                      <a:pt x="963609" y="834549"/>
                      <a:pt x="959132" y="828834"/>
                      <a:pt x="956561" y="829977"/>
                    </a:cubicBezTo>
                    <a:cubicBezTo>
                      <a:pt x="927224" y="843026"/>
                      <a:pt x="896553" y="842931"/>
                      <a:pt x="866168" y="846741"/>
                    </a:cubicBezTo>
                    <a:cubicBezTo>
                      <a:pt x="865692" y="846836"/>
                      <a:pt x="865406" y="848455"/>
                      <a:pt x="864930" y="849312"/>
                    </a:cubicBezTo>
                    <a:cubicBezTo>
                      <a:pt x="892267" y="906843"/>
                      <a:pt x="935701" y="909510"/>
                      <a:pt x="967324" y="853408"/>
                    </a:cubicBezTo>
                    <a:close/>
                    <a:moveTo>
                      <a:pt x="558606" y="835215"/>
                    </a:moveTo>
                    <a:cubicBezTo>
                      <a:pt x="563369" y="837882"/>
                      <a:pt x="566607" y="839597"/>
                      <a:pt x="569750" y="841502"/>
                    </a:cubicBezTo>
                    <a:cubicBezTo>
                      <a:pt x="616613" y="869601"/>
                      <a:pt x="661952" y="858266"/>
                      <a:pt x="707291" y="833691"/>
                    </a:cubicBezTo>
                    <a:cubicBezTo>
                      <a:pt x="657761" y="808545"/>
                      <a:pt x="609279" y="822642"/>
                      <a:pt x="558606" y="835215"/>
                    </a:cubicBezTo>
                    <a:close/>
                    <a:moveTo>
                      <a:pt x="763298" y="837692"/>
                    </a:moveTo>
                    <a:cubicBezTo>
                      <a:pt x="759965" y="835311"/>
                      <a:pt x="754916" y="834644"/>
                      <a:pt x="751202" y="835787"/>
                    </a:cubicBezTo>
                    <a:cubicBezTo>
                      <a:pt x="724246" y="844645"/>
                      <a:pt x="697481" y="854170"/>
                      <a:pt x="671001" y="866267"/>
                    </a:cubicBezTo>
                    <a:cubicBezTo>
                      <a:pt x="714340" y="874649"/>
                      <a:pt x="757298" y="890270"/>
                      <a:pt x="800636" y="872553"/>
                    </a:cubicBezTo>
                    <a:cubicBezTo>
                      <a:pt x="800827" y="870648"/>
                      <a:pt x="800922" y="868743"/>
                      <a:pt x="801113" y="866838"/>
                    </a:cubicBezTo>
                    <a:cubicBezTo>
                      <a:pt x="788635" y="857028"/>
                      <a:pt x="776157" y="846836"/>
                      <a:pt x="763298" y="837692"/>
                    </a:cubicBezTo>
                    <a:close/>
                    <a:moveTo>
                      <a:pt x="1603975" y="699294"/>
                    </a:moveTo>
                    <a:cubicBezTo>
                      <a:pt x="1609690" y="719010"/>
                      <a:pt x="1611404" y="720058"/>
                      <a:pt x="1626454" y="715105"/>
                    </a:cubicBezTo>
                    <a:cubicBezTo>
                      <a:pt x="1681413" y="696817"/>
                      <a:pt x="1728848" y="660336"/>
                      <a:pt x="1773710" y="617855"/>
                    </a:cubicBezTo>
                    <a:cubicBezTo>
                      <a:pt x="1775615" y="616045"/>
                      <a:pt x="1777139" y="613283"/>
                      <a:pt x="1778759" y="610997"/>
                    </a:cubicBezTo>
                    <a:cubicBezTo>
                      <a:pt x="1722656" y="647668"/>
                      <a:pt x="1664935" y="678529"/>
                      <a:pt x="1603975" y="699294"/>
                    </a:cubicBezTo>
                    <a:close/>
                    <a:moveTo>
                      <a:pt x="1186208" y="3274473"/>
                    </a:moveTo>
                    <a:cubicBezTo>
                      <a:pt x="1168778" y="3276378"/>
                      <a:pt x="1170302" y="3291046"/>
                      <a:pt x="1170778" y="3306477"/>
                    </a:cubicBezTo>
                    <a:cubicBezTo>
                      <a:pt x="1171730" y="3338576"/>
                      <a:pt x="1171826" y="3370675"/>
                      <a:pt x="1172302" y="3402775"/>
                    </a:cubicBezTo>
                    <a:cubicBezTo>
                      <a:pt x="1172397" y="3407347"/>
                      <a:pt x="1172778" y="3411918"/>
                      <a:pt x="1173064" y="3416014"/>
                    </a:cubicBezTo>
                    <a:cubicBezTo>
                      <a:pt x="1198400" y="3371151"/>
                      <a:pt x="1203544" y="3321241"/>
                      <a:pt x="1195829" y="3266758"/>
                    </a:cubicBezTo>
                    <a:cubicBezTo>
                      <a:pt x="1192400" y="3269615"/>
                      <a:pt x="1189447" y="3274092"/>
                      <a:pt x="1186208" y="3274473"/>
                    </a:cubicBezTo>
                    <a:close/>
                    <a:moveTo>
                      <a:pt x="868454" y="890270"/>
                    </a:moveTo>
                    <a:cubicBezTo>
                      <a:pt x="855024" y="841311"/>
                      <a:pt x="797588" y="798925"/>
                      <a:pt x="749678" y="803402"/>
                    </a:cubicBezTo>
                    <a:cubicBezTo>
                      <a:pt x="758631" y="819880"/>
                      <a:pt x="815305" y="860838"/>
                      <a:pt x="868454" y="890270"/>
                    </a:cubicBezTo>
                    <a:close/>
                    <a:moveTo>
                      <a:pt x="424304" y="656050"/>
                    </a:moveTo>
                    <a:cubicBezTo>
                      <a:pt x="434210" y="660051"/>
                      <a:pt x="446592" y="666147"/>
                      <a:pt x="459451" y="670052"/>
                    </a:cubicBezTo>
                    <a:cubicBezTo>
                      <a:pt x="496694" y="681196"/>
                      <a:pt x="533841" y="692340"/>
                      <a:pt x="571370" y="701580"/>
                    </a:cubicBezTo>
                    <a:cubicBezTo>
                      <a:pt x="589181" y="705961"/>
                      <a:pt x="590420" y="703008"/>
                      <a:pt x="593087" y="681958"/>
                    </a:cubicBezTo>
                    <a:cubicBezTo>
                      <a:pt x="535556" y="673100"/>
                      <a:pt x="478787" y="664432"/>
                      <a:pt x="424304" y="656050"/>
                    </a:cubicBezTo>
                    <a:close/>
                    <a:moveTo>
                      <a:pt x="738248" y="487362"/>
                    </a:moveTo>
                    <a:cubicBezTo>
                      <a:pt x="758631" y="495078"/>
                      <a:pt x="776824" y="511461"/>
                      <a:pt x="798255" y="522700"/>
                    </a:cubicBezTo>
                    <a:cubicBezTo>
                      <a:pt x="795017" y="516128"/>
                      <a:pt x="793112" y="506508"/>
                      <a:pt x="788444" y="503364"/>
                    </a:cubicBezTo>
                    <a:cubicBezTo>
                      <a:pt x="746153" y="475266"/>
                      <a:pt x="705958" y="443738"/>
                      <a:pt x="672049" y="400494"/>
                    </a:cubicBezTo>
                    <a:cubicBezTo>
                      <a:pt x="686908" y="438213"/>
                      <a:pt x="702148" y="473646"/>
                      <a:pt x="738248" y="487362"/>
                    </a:cubicBezTo>
                    <a:close/>
                    <a:moveTo>
                      <a:pt x="848738" y="824452"/>
                    </a:moveTo>
                    <a:cubicBezTo>
                      <a:pt x="848738" y="825690"/>
                      <a:pt x="848833" y="826929"/>
                      <a:pt x="848833" y="828167"/>
                    </a:cubicBezTo>
                    <a:cubicBezTo>
                      <a:pt x="850738" y="829215"/>
                      <a:pt x="852738" y="831310"/>
                      <a:pt x="854643" y="831215"/>
                    </a:cubicBezTo>
                    <a:cubicBezTo>
                      <a:pt x="876741" y="830262"/>
                      <a:pt x="898934" y="829786"/>
                      <a:pt x="920937" y="827214"/>
                    </a:cubicBezTo>
                    <a:cubicBezTo>
                      <a:pt x="931224" y="825976"/>
                      <a:pt x="941321" y="820928"/>
                      <a:pt x="951131" y="816642"/>
                    </a:cubicBezTo>
                    <a:cubicBezTo>
                      <a:pt x="953227" y="815689"/>
                      <a:pt x="955322" y="810260"/>
                      <a:pt x="955227" y="807021"/>
                    </a:cubicBezTo>
                    <a:cubicBezTo>
                      <a:pt x="954941" y="800259"/>
                      <a:pt x="953227" y="793591"/>
                      <a:pt x="951798" y="785114"/>
                    </a:cubicBezTo>
                    <a:cubicBezTo>
                      <a:pt x="917318" y="798354"/>
                      <a:pt x="883028" y="811403"/>
                      <a:pt x="848738" y="824452"/>
                    </a:cubicBezTo>
                    <a:close/>
                    <a:moveTo>
                      <a:pt x="612041" y="676815"/>
                    </a:moveTo>
                    <a:cubicBezTo>
                      <a:pt x="603469" y="689483"/>
                      <a:pt x="602040" y="708914"/>
                      <a:pt x="608517" y="728345"/>
                    </a:cubicBezTo>
                    <a:cubicBezTo>
                      <a:pt x="620423" y="763778"/>
                      <a:pt x="633663" y="797401"/>
                      <a:pt x="670906" y="800735"/>
                    </a:cubicBezTo>
                    <a:cubicBezTo>
                      <a:pt x="643474" y="764445"/>
                      <a:pt x="622614" y="724344"/>
                      <a:pt x="612041" y="676815"/>
                    </a:cubicBezTo>
                    <a:close/>
                    <a:moveTo>
                      <a:pt x="297621" y="1162399"/>
                    </a:moveTo>
                    <a:cubicBezTo>
                      <a:pt x="299431" y="1180116"/>
                      <a:pt x="304098" y="1197356"/>
                      <a:pt x="307527" y="1214691"/>
                    </a:cubicBezTo>
                    <a:cubicBezTo>
                      <a:pt x="309242" y="1215358"/>
                      <a:pt x="310861" y="1216120"/>
                      <a:pt x="312575" y="1216787"/>
                    </a:cubicBezTo>
                    <a:cubicBezTo>
                      <a:pt x="319433" y="1204119"/>
                      <a:pt x="326387" y="1191355"/>
                      <a:pt x="334197" y="1176972"/>
                    </a:cubicBezTo>
                    <a:cubicBezTo>
                      <a:pt x="329339" y="1162685"/>
                      <a:pt x="323529" y="1145921"/>
                      <a:pt x="317719" y="1128966"/>
                    </a:cubicBezTo>
                    <a:cubicBezTo>
                      <a:pt x="304098" y="1131729"/>
                      <a:pt x="295621" y="1143635"/>
                      <a:pt x="297621" y="1162399"/>
                    </a:cubicBezTo>
                    <a:close/>
                    <a:moveTo>
                      <a:pt x="1058954" y="3560890"/>
                    </a:moveTo>
                    <a:cubicBezTo>
                      <a:pt x="1051715" y="3586131"/>
                      <a:pt x="1042476" y="3608419"/>
                      <a:pt x="1049906" y="3634708"/>
                    </a:cubicBezTo>
                    <a:cubicBezTo>
                      <a:pt x="1056383" y="3657568"/>
                      <a:pt x="1061907" y="3680905"/>
                      <a:pt x="1067908" y="3703955"/>
                    </a:cubicBezTo>
                    <a:cubicBezTo>
                      <a:pt x="1067717" y="3656425"/>
                      <a:pt x="1074099" y="3608610"/>
                      <a:pt x="1058954" y="3560890"/>
                    </a:cubicBezTo>
                    <a:close/>
                    <a:moveTo>
                      <a:pt x="394586" y="800259"/>
                    </a:moveTo>
                    <a:cubicBezTo>
                      <a:pt x="371535" y="782923"/>
                      <a:pt x="365058" y="784257"/>
                      <a:pt x="350199" y="810069"/>
                    </a:cubicBezTo>
                    <a:cubicBezTo>
                      <a:pt x="341627" y="824928"/>
                      <a:pt x="333721" y="840359"/>
                      <a:pt x="325529" y="855504"/>
                    </a:cubicBezTo>
                    <a:cubicBezTo>
                      <a:pt x="327339" y="857599"/>
                      <a:pt x="329054" y="859790"/>
                      <a:pt x="330863" y="861885"/>
                    </a:cubicBezTo>
                    <a:cubicBezTo>
                      <a:pt x="352009" y="841407"/>
                      <a:pt x="373154" y="820928"/>
                      <a:pt x="394586" y="800259"/>
                    </a:cubicBezTo>
                    <a:close/>
                    <a:moveTo>
                      <a:pt x="1274029" y="420021"/>
                    </a:moveTo>
                    <a:cubicBezTo>
                      <a:pt x="1250693" y="449358"/>
                      <a:pt x="1246121" y="490125"/>
                      <a:pt x="1229357" y="521938"/>
                    </a:cubicBezTo>
                    <a:cubicBezTo>
                      <a:pt x="1226975" y="526415"/>
                      <a:pt x="1229071" y="534416"/>
                      <a:pt x="1229071" y="542226"/>
                    </a:cubicBezTo>
                    <a:cubicBezTo>
                      <a:pt x="1250883" y="520414"/>
                      <a:pt x="1280982" y="440976"/>
                      <a:pt x="1274029" y="420021"/>
                    </a:cubicBezTo>
                    <a:close/>
                    <a:moveTo>
                      <a:pt x="397157" y="1155351"/>
                    </a:moveTo>
                    <a:cubicBezTo>
                      <a:pt x="398205" y="1124014"/>
                      <a:pt x="374488" y="1106964"/>
                      <a:pt x="338769" y="1107821"/>
                    </a:cubicBezTo>
                    <a:cubicBezTo>
                      <a:pt x="352199" y="1126776"/>
                      <a:pt x="365820" y="1146016"/>
                      <a:pt x="379917" y="1165924"/>
                    </a:cubicBezTo>
                    <a:cubicBezTo>
                      <a:pt x="384680" y="1163066"/>
                      <a:pt x="390966" y="1159161"/>
                      <a:pt x="397157" y="1155351"/>
                    </a:cubicBezTo>
                    <a:close/>
                    <a:moveTo>
                      <a:pt x="1095530" y="5045456"/>
                    </a:moveTo>
                    <a:cubicBezTo>
                      <a:pt x="1076957" y="5065459"/>
                      <a:pt x="1073813" y="5089271"/>
                      <a:pt x="1071527" y="5112036"/>
                    </a:cubicBezTo>
                    <a:cubicBezTo>
                      <a:pt x="1086672" y="5106416"/>
                      <a:pt x="1101055" y="5101082"/>
                      <a:pt x="1115723" y="5095653"/>
                    </a:cubicBezTo>
                    <a:cubicBezTo>
                      <a:pt x="1109913" y="5081270"/>
                      <a:pt x="1103341" y="5064792"/>
                      <a:pt x="1095530" y="5045456"/>
                    </a:cubicBezTo>
                    <a:close/>
                    <a:moveTo>
                      <a:pt x="1651409" y="3009678"/>
                    </a:moveTo>
                    <a:cubicBezTo>
                      <a:pt x="1682366" y="2983103"/>
                      <a:pt x="1723133" y="2973578"/>
                      <a:pt x="1741135" y="2924429"/>
                    </a:cubicBezTo>
                    <a:cubicBezTo>
                      <a:pt x="1706369" y="2944146"/>
                      <a:pt x="1674460" y="2969197"/>
                      <a:pt x="1651409" y="3009678"/>
                    </a:cubicBezTo>
                    <a:close/>
                    <a:moveTo>
                      <a:pt x="310099" y="2015744"/>
                    </a:moveTo>
                    <a:cubicBezTo>
                      <a:pt x="305051" y="2006409"/>
                      <a:pt x="298478" y="2012315"/>
                      <a:pt x="296478" y="2019649"/>
                    </a:cubicBezTo>
                    <a:cubicBezTo>
                      <a:pt x="294192" y="2027841"/>
                      <a:pt x="294668" y="2037270"/>
                      <a:pt x="294383" y="2046224"/>
                    </a:cubicBezTo>
                    <a:cubicBezTo>
                      <a:pt x="293906" y="2059559"/>
                      <a:pt x="303622" y="2055558"/>
                      <a:pt x="308861" y="2059273"/>
                    </a:cubicBezTo>
                    <a:cubicBezTo>
                      <a:pt x="321910" y="2068608"/>
                      <a:pt x="334673" y="2078514"/>
                      <a:pt x="346961" y="2087753"/>
                    </a:cubicBezTo>
                    <a:cubicBezTo>
                      <a:pt x="335054" y="2064417"/>
                      <a:pt x="323148" y="2039557"/>
                      <a:pt x="310099" y="2015744"/>
                    </a:cubicBezTo>
                    <a:close/>
                    <a:moveTo>
                      <a:pt x="1013901" y="416496"/>
                    </a:moveTo>
                    <a:cubicBezTo>
                      <a:pt x="1010091" y="374967"/>
                      <a:pt x="1012282" y="332486"/>
                      <a:pt x="1000757" y="292195"/>
                    </a:cubicBezTo>
                    <a:cubicBezTo>
                      <a:pt x="993708" y="335534"/>
                      <a:pt x="997613" y="377063"/>
                      <a:pt x="1013901" y="416496"/>
                    </a:cubicBezTo>
                    <a:close/>
                    <a:moveTo>
                      <a:pt x="676145" y="2221198"/>
                    </a:moveTo>
                    <a:cubicBezTo>
                      <a:pt x="679669" y="2210626"/>
                      <a:pt x="672906" y="2189480"/>
                      <a:pt x="664238" y="2186146"/>
                    </a:cubicBezTo>
                    <a:cubicBezTo>
                      <a:pt x="657857" y="2183670"/>
                      <a:pt x="647570" y="2197195"/>
                      <a:pt x="649475" y="2206816"/>
                    </a:cubicBezTo>
                    <a:cubicBezTo>
                      <a:pt x="651856" y="2219198"/>
                      <a:pt x="654713" y="2231676"/>
                      <a:pt x="658714" y="2243392"/>
                    </a:cubicBezTo>
                    <a:cubicBezTo>
                      <a:pt x="660143" y="2247583"/>
                      <a:pt x="665477" y="2249773"/>
                      <a:pt x="668048" y="2252059"/>
                    </a:cubicBezTo>
                    <a:cubicBezTo>
                      <a:pt x="671287" y="2239582"/>
                      <a:pt x="673192" y="2230152"/>
                      <a:pt x="676145" y="2221198"/>
                    </a:cubicBezTo>
                    <a:close/>
                    <a:moveTo>
                      <a:pt x="831688" y="428307"/>
                    </a:moveTo>
                    <a:cubicBezTo>
                      <a:pt x="824258" y="456311"/>
                      <a:pt x="854929" y="515366"/>
                      <a:pt x="882170" y="528987"/>
                    </a:cubicBezTo>
                    <a:cubicBezTo>
                      <a:pt x="864835" y="494506"/>
                      <a:pt x="848928" y="462693"/>
                      <a:pt x="831688" y="428307"/>
                    </a:cubicBezTo>
                    <a:close/>
                    <a:moveTo>
                      <a:pt x="781205" y="602996"/>
                    </a:moveTo>
                    <a:cubicBezTo>
                      <a:pt x="797493" y="642429"/>
                      <a:pt x="814733" y="657098"/>
                      <a:pt x="852548" y="649097"/>
                    </a:cubicBezTo>
                    <a:cubicBezTo>
                      <a:pt x="825592" y="638715"/>
                      <a:pt x="808828" y="610425"/>
                      <a:pt x="781205" y="602996"/>
                    </a:cubicBezTo>
                    <a:close/>
                    <a:moveTo>
                      <a:pt x="1070099" y="406590"/>
                    </a:moveTo>
                    <a:cubicBezTo>
                      <a:pt x="1071051" y="367157"/>
                      <a:pt x="1092101" y="330867"/>
                      <a:pt x="1079719" y="289338"/>
                    </a:cubicBezTo>
                    <a:cubicBezTo>
                      <a:pt x="1064193" y="326676"/>
                      <a:pt x="1068003" y="366776"/>
                      <a:pt x="1070099" y="406590"/>
                    </a:cubicBezTo>
                    <a:close/>
                    <a:moveTo>
                      <a:pt x="981230" y="366966"/>
                    </a:moveTo>
                    <a:cubicBezTo>
                      <a:pt x="979992" y="367252"/>
                      <a:pt x="978659" y="367538"/>
                      <a:pt x="977420" y="367824"/>
                    </a:cubicBezTo>
                    <a:cubicBezTo>
                      <a:pt x="965038" y="410781"/>
                      <a:pt x="981421" y="447548"/>
                      <a:pt x="996661" y="484314"/>
                    </a:cubicBezTo>
                    <a:cubicBezTo>
                      <a:pt x="991517" y="445167"/>
                      <a:pt x="986374" y="406114"/>
                      <a:pt x="981230" y="366966"/>
                    </a:cubicBezTo>
                    <a:close/>
                    <a:moveTo>
                      <a:pt x="675478" y="699008"/>
                    </a:moveTo>
                    <a:cubicBezTo>
                      <a:pt x="703386" y="699865"/>
                      <a:pt x="731390" y="699484"/>
                      <a:pt x="759393" y="696246"/>
                    </a:cubicBezTo>
                    <a:cubicBezTo>
                      <a:pt x="728723" y="680434"/>
                      <a:pt x="696814" y="687864"/>
                      <a:pt x="665572" y="683482"/>
                    </a:cubicBezTo>
                    <a:cubicBezTo>
                      <a:pt x="665000" y="685482"/>
                      <a:pt x="664429" y="687578"/>
                      <a:pt x="663762" y="689578"/>
                    </a:cubicBezTo>
                    <a:cubicBezTo>
                      <a:pt x="667667" y="692912"/>
                      <a:pt x="671477" y="698913"/>
                      <a:pt x="675478" y="699008"/>
                    </a:cubicBezTo>
                    <a:close/>
                    <a:moveTo>
                      <a:pt x="891410" y="657288"/>
                    </a:moveTo>
                    <a:cubicBezTo>
                      <a:pt x="875217" y="628047"/>
                      <a:pt x="854643" y="609282"/>
                      <a:pt x="828926" y="594328"/>
                    </a:cubicBezTo>
                    <a:cubicBezTo>
                      <a:pt x="834450" y="615569"/>
                      <a:pt x="874169" y="655288"/>
                      <a:pt x="891410" y="657288"/>
                    </a:cubicBezTo>
                    <a:close/>
                    <a:moveTo>
                      <a:pt x="331816" y="1118584"/>
                    </a:moveTo>
                    <a:cubicBezTo>
                      <a:pt x="330006" y="1120013"/>
                      <a:pt x="328196" y="1121442"/>
                      <a:pt x="326387" y="1122870"/>
                    </a:cubicBezTo>
                    <a:cubicBezTo>
                      <a:pt x="330959" y="1137063"/>
                      <a:pt x="333626" y="1152970"/>
                      <a:pt x="340769" y="1164590"/>
                    </a:cubicBezTo>
                    <a:cubicBezTo>
                      <a:pt x="344389" y="1170495"/>
                      <a:pt x="356105" y="1168591"/>
                      <a:pt x="364106" y="1170210"/>
                    </a:cubicBezTo>
                    <a:cubicBezTo>
                      <a:pt x="365058" y="1168114"/>
                      <a:pt x="366011" y="1165924"/>
                      <a:pt x="367058" y="1163828"/>
                    </a:cubicBezTo>
                    <a:cubicBezTo>
                      <a:pt x="355247" y="1148683"/>
                      <a:pt x="343532" y="1133634"/>
                      <a:pt x="331816" y="1118584"/>
                    </a:cubicBezTo>
                    <a:close/>
                    <a:moveTo>
                      <a:pt x="556701" y="787495"/>
                    </a:moveTo>
                    <a:cubicBezTo>
                      <a:pt x="577847" y="801687"/>
                      <a:pt x="600897" y="803307"/>
                      <a:pt x="626424" y="805116"/>
                    </a:cubicBezTo>
                    <a:cubicBezTo>
                      <a:pt x="606041" y="769017"/>
                      <a:pt x="578990" y="793972"/>
                      <a:pt x="556701" y="787495"/>
                    </a:cubicBezTo>
                    <a:close/>
                    <a:moveTo>
                      <a:pt x="1280315" y="559943"/>
                    </a:moveTo>
                    <a:cubicBezTo>
                      <a:pt x="1293746" y="559371"/>
                      <a:pt x="1328702" y="516604"/>
                      <a:pt x="1325083" y="502698"/>
                    </a:cubicBezTo>
                    <a:cubicBezTo>
                      <a:pt x="1309367" y="522700"/>
                      <a:pt x="1292412" y="544417"/>
                      <a:pt x="1280315" y="559943"/>
                    </a:cubicBezTo>
                    <a:close/>
                    <a:moveTo>
                      <a:pt x="1152871" y="473075"/>
                    </a:moveTo>
                    <a:cubicBezTo>
                      <a:pt x="1170968" y="460121"/>
                      <a:pt x="1185161" y="416782"/>
                      <a:pt x="1177636" y="388683"/>
                    </a:cubicBezTo>
                    <a:cubicBezTo>
                      <a:pt x="1169540" y="416401"/>
                      <a:pt x="1161348" y="444119"/>
                      <a:pt x="1152871" y="473075"/>
                    </a:cubicBezTo>
                    <a:close/>
                    <a:moveTo>
                      <a:pt x="1369850" y="602043"/>
                    </a:moveTo>
                    <a:cubicBezTo>
                      <a:pt x="1346228" y="609378"/>
                      <a:pt x="1323083" y="616617"/>
                      <a:pt x="1302413" y="622998"/>
                    </a:cubicBezTo>
                    <a:cubicBezTo>
                      <a:pt x="1322511" y="634714"/>
                      <a:pt x="1368993" y="623570"/>
                      <a:pt x="1369850" y="602043"/>
                    </a:cubicBezTo>
                    <a:close/>
                    <a:moveTo>
                      <a:pt x="1196781" y="3058160"/>
                    </a:moveTo>
                    <a:cubicBezTo>
                      <a:pt x="1195924" y="3039682"/>
                      <a:pt x="1181160" y="3043682"/>
                      <a:pt x="1173921" y="3035395"/>
                    </a:cubicBezTo>
                    <a:cubicBezTo>
                      <a:pt x="1172969" y="3036157"/>
                      <a:pt x="1172111" y="3036919"/>
                      <a:pt x="1171159" y="3037681"/>
                    </a:cubicBezTo>
                    <a:cubicBezTo>
                      <a:pt x="1178588" y="3058446"/>
                      <a:pt x="1186113" y="3079306"/>
                      <a:pt x="1193543" y="3100070"/>
                    </a:cubicBezTo>
                    <a:cubicBezTo>
                      <a:pt x="1194686" y="3099880"/>
                      <a:pt x="1195733" y="3099689"/>
                      <a:pt x="1196876" y="3099594"/>
                    </a:cubicBezTo>
                    <a:cubicBezTo>
                      <a:pt x="1196972" y="3085783"/>
                      <a:pt x="1197448" y="3071971"/>
                      <a:pt x="1196781" y="3058160"/>
                    </a:cubicBezTo>
                    <a:close/>
                    <a:moveTo>
                      <a:pt x="1158110" y="2230819"/>
                    </a:moveTo>
                    <a:cubicBezTo>
                      <a:pt x="1184399" y="2235200"/>
                      <a:pt x="1191733" y="2225675"/>
                      <a:pt x="1185542" y="2193671"/>
                    </a:cubicBezTo>
                    <a:cubicBezTo>
                      <a:pt x="1176302" y="2206911"/>
                      <a:pt x="1160205" y="2209673"/>
                      <a:pt x="1158110" y="2230819"/>
                    </a:cubicBezTo>
                    <a:close/>
                    <a:moveTo>
                      <a:pt x="1447765" y="2393791"/>
                    </a:moveTo>
                    <a:cubicBezTo>
                      <a:pt x="1449670" y="2401221"/>
                      <a:pt x="1459481" y="2405412"/>
                      <a:pt x="1465672" y="2411127"/>
                    </a:cubicBezTo>
                    <a:cubicBezTo>
                      <a:pt x="1466624" y="2409984"/>
                      <a:pt x="1467577" y="2408841"/>
                      <a:pt x="1468529" y="2407698"/>
                    </a:cubicBezTo>
                    <a:cubicBezTo>
                      <a:pt x="1467101" y="2395315"/>
                      <a:pt x="1465577" y="2382933"/>
                      <a:pt x="1464053" y="2369693"/>
                    </a:cubicBezTo>
                    <a:cubicBezTo>
                      <a:pt x="1450813" y="2371503"/>
                      <a:pt x="1444526" y="2381504"/>
                      <a:pt x="1447765" y="2393791"/>
                    </a:cubicBezTo>
                    <a:close/>
                    <a:moveTo>
                      <a:pt x="1117057" y="337629"/>
                    </a:moveTo>
                    <a:cubicBezTo>
                      <a:pt x="1115342" y="337248"/>
                      <a:pt x="1113628" y="336963"/>
                      <a:pt x="1111913" y="336582"/>
                    </a:cubicBezTo>
                    <a:cubicBezTo>
                      <a:pt x="1108389" y="365538"/>
                      <a:pt x="1104770" y="394494"/>
                      <a:pt x="1101245" y="423354"/>
                    </a:cubicBezTo>
                    <a:cubicBezTo>
                      <a:pt x="1102769" y="423831"/>
                      <a:pt x="1104389" y="424212"/>
                      <a:pt x="1105913" y="424688"/>
                    </a:cubicBezTo>
                    <a:cubicBezTo>
                      <a:pt x="1111628" y="396113"/>
                      <a:pt x="1119152" y="367824"/>
                      <a:pt x="1117057" y="337629"/>
                    </a:cubicBezTo>
                    <a:close/>
                    <a:moveTo>
                      <a:pt x="1231738" y="413353"/>
                    </a:moveTo>
                    <a:cubicBezTo>
                      <a:pt x="1230309" y="412686"/>
                      <a:pt x="1228976" y="412020"/>
                      <a:pt x="1227547" y="411353"/>
                    </a:cubicBezTo>
                    <a:cubicBezTo>
                      <a:pt x="1221356" y="431260"/>
                      <a:pt x="1215164" y="451072"/>
                      <a:pt x="1208973" y="470979"/>
                    </a:cubicBezTo>
                    <a:cubicBezTo>
                      <a:pt x="1210592" y="471741"/>
                      <a:pt x="1212212" y="472599"/>
                      <a:pt x="1213831" y="473361"/>
                    </a:cubicBezTo>
                    <a:cubicBezTo>
                      <a:pt x="1226499" y="456501"/>
                      <a:pt x="1230404" y="435546"/>
                      <a:pt x="1231738" y="413353"/>
                    </a:cubicBezTo>
                    <a:close/>
                    <a:moveTo>
                      <a:pt x="287715" y="1227741"/>
                    </a:moveTo>
                    <a:cubicBezTo>
                      <a:pt x="298764" y="1220597"/>
                      <a:pt x="298764" y="1220597"/>
                      <a:pt x="284286" y="1183259"/>
                    </a:cubicBezTo>
                    <a:cubicBezTo>
                      <a:pt x="282953" y="1183545"/>
                      <a:pt x="281619" y="1183926"/>
                      <a:pt x="280381" y="1184211"/>
                    </a:cubicBezTo>
                    <a:cubicBezTo>
                      <a:pt x="282762" y="1198499"/>
                      <a:pt x="285143" y="1212882"/>
                      <a:pt x="287715" y="1227741"/>
                    </a:cubicBezTo>
                    <a:close/>
                    <a:moveTo>
                      <a:pt x="1132106" y="368300"/>
                    </a:moveTo>
                    <a:cubicBezTo>
                      <a:pt x="1121534" y="385826"/>
                      <a:pt x="1119343" y="413163"/>
                      <a:pt x="1127439" y="420021"/>
                    </a:cubicBezTo>
                    <a:cubicBezTo>
                      <a:pt x="1129058" y="401923"/>
                      <a:pt x="1130582" y="385159"/>
                      <a:pt x="1132106" y="36830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652061B9-2562-4325-9C51-0584AE061AEC}"/>
                  </a:ext>
                </a:extLst>
              </p:cNvPr>
              <p:cNvSpPr/>
              <p:nvPr/>
            </p:nvSpPr>
            <p:spPr>
              <a:xfrm>
                <a:off x="3067805" y="1865374"/>
                <a:ext cx="348043" cy="411289"/>
              </a:xfrm>
              <a:custGeom>
                <a:avLst/>
                <a:gdLst>
                  <a:gd name="connsiteX0" fmla="*/ 348044 w 348043"/>
                  <a:gd name="connsiteY0" fmla="*/ 408242 h 411289"/>
                  <a:gd name="connsiteX1" fmla="*/ 337852 w 348043"/>
                  <a:gd name="connsiteY1" fmla="*/ 394430 h 411289"/>
                  <a:gd name="connsiteX2" fmla="*/ 242507 w 348043"/>
                  <a:gd name="connsiteY2" fmla="*/ 302609 h 411289"/>
                  <a:gd name="connsiteX3" fmla="*/ 152591 w 348043"/>
                  <a:gd name="connsiteY3" fmla="*/ 200216 h 411289"/>
                  <a:gd name="connsiteX4" fmla="*/ 5334 w 348043"/>
                  <a:gd name="connsiteY4" fmla="*/ 3810 h 411289"/>
                  <a:gd name="connsiteX5" fmla="*/ 0 w 348043"/>
                  <a:gd name="connsiteY5" fmla="*/ 0 h 411289"/>
                  <a:gd name="connsiteX6" fmla="*/ 345281 w 348043"/>
                  <a:gd name="connsiteY6" fmla="*/ 411290 h 411289"/>
                  <a:gd name="connsiteX7" fmla="*/ 348044 w 348043"/>
                  <a:gd name="connsiteY7" fmla="*/ 408242 h 411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043" h="411289">
                    <a:moveTo>
                      <a:pt x="348044" y="408242"/>
                    </a:moveTo>
                    <a:cubicBezTo>
                      <a:pt x="344710" y="403574"/>
                      <a:pt x="341757" y="398240"/>
                      <a:pt x="337852" y="394430"/>
                    </a:cubicBezTo>
                    <a:cubicBezTo>
                      <a:pt x="306134" y="363760"/>
                      <a:pt x="273272" y="334709"/>
                      <a:pt x="242507" y="302609"/>
                    </a:cubicBezTo>
                    <a:cubicBezTo>
                      <a:pt x="211455" y="270129"/>
                      <a:pt x="180880" y="236506"/>
                      <a:pt x="152591" y="200216"/>
                    </a:cubicBezTo>
                    <a:cubicBezTo>
                      <a:pt x="102489" y="136017"/>
                      <a:pt x="54293" y="69437"/>
                      <a:pt x="5334" y="3810"/>
                    </a:cubicBezTo>
                    <a:cubicBezTo>
                      <a:pt x="4000" y="2000"/>
                      <a:pt x="2381" y="381"/>
                      <a:pt x="0" y="0"/>
                    </a:cubicBezTo>
                    <a:cubicBezTo>
                      <a:pt x="100394" y="156591"/>
                      <a:pt x="208407" y="303086"/>
                      <a:pt x="345281" y="411290"/>
                    </a:cubicBezTo>
                    <a:cubicBezTo>
                      <a:pt x="346234" y="410242"/>
                      <a:pt x="347091" y="409289"/>
                      <a:pt x="348044" y="4082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5DAB43A1-C313-4F9A-A960-256602FC6162}"/>
                  </a:ext>
                </a:extLst>
              </p:cNvPr>
              <p:cNvSpPr/>
              <p:nvPr/>
            </p:nvSpPr>
            <p:spPr>
              <a:xfrm>
                <a:off x="1912518" y="5652705"/>
                <a:ext cx="455580" cy="519207"/>
              </a:xfrm>
              <a:custGeom>
                <a:avLst/>
                <a:gdLst>
                  <a:gd name="connsiteX0" fmla="*/ 4763 w 455580"/>
                  <a:gd name="connsiteY0" fmla="*/ 347472 h 519207"/>
                  <a:gd name="connsiteX1" fmla="*/ 105823 w 455580"/>
                  <a:gd name="connsiteY1" fmla="*/ 252507 h 519207"/>
                  <a:gd name="connsiteX2" fmla="*/ 165544 w 455580"/>
                  <a:gd name="connsiteY2" fmla="*/ 230505 h 519207"/>
                  <a:gd name="connsiteX3" fmla="*/ 167545 w 455580"/>
                  <a:gd name="connsiteY3" fmla="*/ 234601 h 519207"/>
                  <a:gd name="connsiteX4" fmla="*/ 144304 w 455580"/>
                  <a:gd name="connsiteY4" fmla="*/ 271557 h 519207"/>
                  <a:gd name="connsiteX5" fmla="*/ 73247 w 455580"/>
                  <a:gd name="connsiteY5" fmla="*/ 397192 h 519207"/>
                  <a:gd name="connsiteX6" fmla="*/ 33242 w 455580"/>
                  <a:gd name="connsiteY6" fmla="*/ 461676 h 519207"/>
                  <a:gd name="connsiteX7" fmla="*/ 15335 w 455580"/>
                  <a:gd name="connsiteY7" fmla="*/ 502062 h 519207"/>
                  <a:gd name="connsiteX8" fmla="*/ 17145 w 455580"/>
                  <a:gd name="connsiteY8" fmla="*/ 519207 h 519207"/>
                  <a:gd name="connsiteX9" fmla="*/ 129540 w 455580"/>
                  <a:gd name="connsiteY9" fmla="*/ 323659 h 519207"/>
                  <a:gd name="connsiteX10" fmla="*/ 95059 w 455580"/>
                  <a:gd name="connsiteY10" fmla="*/ 507301 h 519207"/>
                  <a:gd name="connsiteX11" fmla="*/ 98203 w 455580"/>
                  <a:gd name="connsiteY11" fmla="*/ 509682 h 519207"/>
                  <a:gd name="connsiteX12" fmla="*/ 107061 w 455580"/>
                  <a:gd name="connsiteY12" fmla="*/ 495014 h 519207"/>
                  <a:gd name="connsiteX13" fmla="*/ 137731 w 455580"/>
                  <a:gd name="connsiteY13" fmla="*/ 332898 h 519207"/>
                  <a:gd name="connsiteX14" fmla="*/ 150590 w 455580"/>
                  <a:gd name="connsiteY14" fmla="*/ 286321 h 519207"/>
                  <a:gd name="connsiteX15" fmla="*/ 247650 w 455580"/>
                  <a:gd name="connsiteY15" fmla="*/ 159067 h 519207"/>
                  <a:gd name="connsiteX16" fmla="*/ 295751 w 455580"/>
                  <a:gd name="connsiteY16" fmla="*/ 117443 h 519207"/>
                  <a:gd name="connsiteX17" fmla="*/ 266319 w 455580"/>
                  <a:gd name="connsiteY17" fmla="*/ 317087 h 519207"/>
                  <a:gd name="connsiteX18" fmla="*/ 302133 w 455580"/>
                  <a:gd name="connsiteY18" fmla="*/ 204216 h 519207"/>
                  <a:gd name="connsiteX19" fmla="*/ 302800 w 455580"/>
                  <a:gd name="connsiteY19" fmla="*/ 133731 h 519207"/>
                  <a:gd name="connsiteX20" fmla="*/ 315849 w 455580"/>
                  <a:gd name="connsiteY20" fmla="*/ 103346 h 519207"/>
                  <a:gd name="connsiteX21" fmla="*/ 411956 w 455580"/>
                  <a:gd name="connsiteY21" fmla="*/ 39910 h 519207"/>
                  <a:gd name="connsiteX22" fmla="*/ 455581 w 455580"/>
                  <a:gd name="connsiteY22" fmla="*/ 4763 h 519207"/>
                  <a:gd name="connsiteX23" fmla="*/ 453485 w 455580"/>
                  <a:gd name="connsiteY23" fmla="*/ 0 h 519207"/>
                  <a:gd name="connsiteX24" fmla="*/ 419290 w 455580"/>
                  <a:gd name="connsiteY24" fmla="*/ 20955 h 519207"/>
                  <a:gd name="connsiteX25" fmla="*/ 356902 w 455580"/>
                  <a:gd name="connsiteY25" fmla="*/ 36100 h 519207"/>
                  <a:gd name="connsiteX26" fmla="*/ 285655 w 455580"/>
                  <a:gd name="connsiteY26" fmla="*/ 36766 h 519207"/>
                  <a:gd name="connsiteX27" fmla="*/ 278606 w 455580"/>
                  <a:gd name="connsiteY27" fmla="*/ 39719 h 519207"/>
                  <a:gd name="connsiteX28" fmla="*/ 278606 w 455580"/>
                  <a:gd name="connsiteY28" fmla="*/ 43910 h 519207"/>
                  <a:gd name="connsiteX29" fmla="*/ 371094 w 455580"/>
                  <a:gd name="connsiteY29" fmla="*/ 43910 h 519207"/>
                  <a:gd name="connsiteX30" fmla="*/ 370999 w 455580"/>
                  <a:gd name="connsiteY30" fmla="*/ 47244 h 519207"/>
                  <a:gd name="connsiteX31" fmla="*/ 314420 w 455580"/>
                  <a:gd name="connsiteY31" fmla="*/ 86487 h 519207"/>
                  <a:gd name="connsiteX32" fmla="*/ 182594 w 455580"/>
                  <a:gd name="connsiteY32" fmla="*/ 212312 h 519207"/>
                  <a:gd name="connsiteX33" fmla="*/ 164783 w 455580"/>
                  <a:gd name="connsiteY33" fmla="*/ 222695 h 519207"/>
                  <a:gd name="connsiteX34" fmla="*/ 30194 w 455580"/>
                  <a:gd name="connsiteY34" fmla="*/ 298704 h 519207"/>
                  <a:gd name="connsiteX35" fmla="*/ 0 w 455580"/>
                  <a:gd name="connsiteY35" fmla="*/ 342329 h 519207"/>
                  <a:gd name="connsiteX36" fmla="*/ 4763 w 455580"/>
                  <a:gd name="connsiteY36" fmla="*/ 347472 h 519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455580" h="519207">
                    <a:moveTo>
                      <a:pt x="4763" y="347472"/>
                    </a:moveTo>
                    <a:cubicBezTo>
                      <a:pt x="31337" y="303657"/>
                      <a:pt x="64294" y="270510"/>
                      <a:pt x="105823" y="252507"/>
                    </a:cubicBezTo>
                    <a:cubicBezTo>
                      <a:pt x="125444" y="244030"/>
                      <a:pt x="145637" y="237839"/>
                      <a:pt x="165544" y="230505"/>
                    </a:cubicBezTo>
                    <a:cubicBezTo>
                      <a:pt x="166211" y="231838"/>
                      <a:pt x="166878" y="233267"/>
                      <a:pt x="167545" y="234601"/>
                    </a:cubicBezTo>
                    <a:cubicBezTo>
                      <a:pt x="159734" y="246888"/>
                      <a:pt x="151543" y="258794"/>
                      <a:pt x="144304" y="271557"/>
                    </a:cubicBezTo>
                    <a:cubicBezTo>
                      <a:pt x="120491" y="313277"/>
                      <a:pt x="97250" y="355663"/>
                      <a:pt x="73247" y="397192"/>
                    </a:cubicBezTo>
                    <a:cubicBezTo>
                      <a:pt x="60484" y="419195"/>
                      <a:pt x="45910" y="439578"/>
                      <a:pt x="33242" y="461676"/>
                    </a:cubicBezTo>
                    <a:cubicBezTo>
                      <a:pt x="26098" y="474059"/>
                      <a:pt x="20669" y="488156"/>
                      <a:pt x="15335" y="502062"/>
                    </a:cubicBezTo>
                    <a:cubicBezTo>
                      <a:pt x="13621" y="506539"/>
                      <a:pt x="14478" y="512730"/>
                      <a:pt x="17145" y="519207"/>
                    </a:cubicBezTo>
                    <a:cubicBezTo>
                      <a:pt x="54292" y="454533"/>
                      <a:pt x="91535" y="389858"/>
                      <a:pt x="129540" y="323659"/>
                    </a:cubicBezTo>
                    <a:cubicBezTo>
                      <a:pt x="134684" y="390715"/>
                      <a:pt x="118015" y="449866"/>
                      <a:pt x="95059" y="507301"/>
                    </a:cubicBezTo>
                    <a:cubicBezTo>
                      <a:pt x="96107" y="508063"/>
                      <a:pt x="97155" y="508921"/>
                      <a:pt x="98203" y="509682"/>
                    </a:cubicBezTo>
                    <a:cubicBezTo>
                      <a:pt x="101155" y="504825"/>
                      <a:pt x="104775" y="500348"/>
                      <a:pt x="107061" y="495014"/>
                    </a:cubicBezTo>
                    <a:cubicBezTo>
                      <a:pt x="129254" y="444627"/>
                      <a:pt x="139255" y="390334"/>
                      <a:pt x="137731" y="332898"/>
                    </a:cubicBezTo>
                    <a:cubicBezTo>
                      <a:pt x="137255" y="314706"/>
                      <a:pt x="141637" y="300799"/>
                      <a:pt x="150590" y="286321"/>
                    </a:cubicBezTo>
                    <a:cubicBezTo>
                      <a:pt x="179261" y="239363"/>
                      <a:pt x="210217" y="195263"/>
                      <a:pt x="247650" y="159067"/>
                    </a:cubicBezTo>
                    <a:cubicBezTo>
                      <a:pt x="262700" y="144494"/>
                      <a:pt x="278987" y="131921"/>
                      <a:pt x="295751" y="117443"/>
                    </a:cubicBezTo>
                    <a:cubicBezTo>
                      <a:pt x="302419" y="189738"/>
                      <a:pt x="291084" y="254889"/>
                      <a:pt x="266319" y="317087"/>
                    </a:cubicBezTo>
                    <a:cubicBezTo>
                      <a:pt x="285940" y="282987"/>
                      <a:pt x="299085" y="245840"/>
                      <a:pt x="302133" y="204216"/>
                    </a:cubicBezTo>
                    <a:cubicBezTo>
                      <a:pt x="303848" y="180880"/>
                      <a:pt x="303657" y="157163"/>
                      <a:pt x="302800" y="133731"/>
                    </a:cubicBezTo>
                    <a:cubicBezTo>
                      <a:pt x="302228" y="119253"/>
                      <a:pt x="304705" y="110299"/>
                      <a:pt x="315849" y="103346"/>
                    </a:cubicBezTo>
                    <a:cubicBezTo>
                      <a:pt x="348234" y="83153"/>
                      <a:pt x="380238" y="61817"/>
                      <a:pt x="411956" y="39910"/>
                    </a:cubicBezTo>
                    <a:cubicBezTo>
                      <a:pt x="427101" y="29432"/>
                      <a:pt x="441103" y="16573"/>
                      <a:pt x="455581" y="4763"/>
                    </a:cubicBezTo>
                    <a:cubicBezTo>
                      <a:pt x="454914" y="3143"/>
                      <a:pt x="454152" y="1619"/>
                      <a:pt x="453485" y="0"/>
                    </a:cubicBezTo>
                    <a:cubicBezTo>
                      <a:pt x="442055" y="6858"/>
                      <a:pt x="429673" y="12096"/>
                      <a:pt x="419290" y="20955"/>
                    </a:cubicBezTo>
                    <a:cubicBezTo>
                      <a:pt x="399859" y="37529"/>
                      <a:pt x="379095" y="37909"/>
                      <a:pt x="356902" y="36100"/>
                    </a:cubicBezTo>
                    <a:cubicBezTo>
                      <a:pt x="333280" y="34194"/>
                      <a:pt x="309372" y="36195"/>
                      <a:pt x="285655" y="36766"/>
                    </a:cubicBezTo>
                    <a:cubicBezTo>
                      <a:pt x="283273" y="36862"/>
                      <a:pt x="280988" y="38671"/>
                      <a:pt x="278606" y="39719"/>
                    </a:cubicBezTo>
                    <a:cubicBezTo>
                      <a:pt x="278606" y="41148"/>
                      <a:pt x="278606" y="42481"/>
                      <a:pt x="278606" y="43910"/>
                    </a:cubicBezTo>
                    <a:cubicBezTo>
                      <a:pt x="309467" y="43910"/>
                      <a:pt x="340233" y="43910"/>
                      <a:pt x="371094" y="43910"/>
                    </a:cubicBezTo>
                    <a:cubicBezTo>
                      <a:pt x="371094" y="45053"/>
                      <a:pt x="370999" y="46101"/>
                      <a:pt x="370999" y="47244"/>
                    </a:cubicBezTo>
                    <a:cubicBezTo>
                      <a:pt x="352139" y="60388"/>
                      <a:pt x="333375" y="73628"/>
                      <a:pt x="314420" y="86487"/>
                    </a:cubicBezTo>
                    <a:cubicBezTo>
                      <a:pt x="265271" y="119919"/>
                      <a:pt x="220694" y="160591"/>
                      <a:pt x="182594" y="212312"/>
                    </a:cubicBezTo>
                    <a:cubicBezTo>
                      <a:pt x="178498" y="217932"/>
                      <a:pt x="171069" y="221266"/>
                      <a:pt x="164783" y="222695"/>
                    </a:cubicBezTo>
                    <a:cubicBezTo>
                      <a:pt x="114967" y="234410"/>
                      <a:pt x="67818" y="253746"/>
                      <a:pt x="30194" y="298704"/>
                    </a:cubicBezTo>
                    <a:cubicBezTo>
                      <a:pt x="19145" y="311944"/>
                      <a:pt x="10001" y="327755"/>
                      <a:pt x="0" y="342329"/>
                    </a:cubicBezTo>
                    <a:cubicBezTo>
                      <a:pt x="1524" y="344138"/>
                      <a:pt x="3143" y="345853"/>
                      <a:pt x="4763" y="34747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9C8F4DCD-EDD0-40B5-95B8-D6C8FB9B7023}"/>
                  </a:ext>
                </a:extLst>
              </p:cNvPr>
              <p:cNvSpPr/>
              <p:nvPr/>
            </p:nvSpPr>
            <p:spPr>
              <a:xfrm>
                <a:off x="3641210" y="2543459"/>
                <a:ext cx="112218" cy="89916"/>
              </a:xfrm>
              <a:custGeom>
                <a:avLst/>
                <a:gdLst>
                  <a:gd name="connsiteX0" fmla="*/ 57150 w 112218"/>
                  <a:gd name="connsiteY0" fmla="*/ 89916 h 89916"/>
                  <a:gd name="connsiteX1" fmla="*/ 69151 w 112218"/>
                  <a:gd name="connsiteY1" fmla="*/ 64865 h 89916"/>
                  <a:gd name="connsiteX2" fmla="*/ 93631 w 112218"/>
                  <a:gd name="connsiteY2" fmla="*/ 44482 h 89916"/>
                  <a:gd name="connsiteX3" fmla="*/ 102489 w 112218"/>
                  <a:gd name="connsiteY3" fmla="*/ 39624 h 89916"/>
                  <a:gd name="connsiteX4" fmla="*/ 111347 w 112218"/>
                  <a:gd name="connsiteY4" fmla="*/ 20383 h 89916"/>
                  <a:gd name="connsiteX5" fmla="*/ 75914 w 112218"/>
                  <a:gd name="connsiteY5" fmla="*/ 11335 h 89916"/>
                  <a:gd name="connsiteX6" fmla="*/ 79724 w 112218"/>
                  <a:gd name="connsiteY6" fmla="*/ 30671 h 89916"/>
                  <a:gd name="connsiteX7" fmla="*/ 83153 w 112218"/>
                  <a:gd name="connsiteY7" fmla="*/ 45529 h 89916"/>
                  <a:gd name="connsiteX8" fmla="*/ 67913 w 112218"/>
                  <a:gd name="connsiteY8" fmla="*/ 49149 h 89916"/>
                  <a:gd name="connsiteX9" fmla="*/ 48292 w 112218"/>
                  <a:gd name="connsiteY9" fmla="*/ 34004 h 89916"/>
                  <a:gd name="connsiteX10" fmla="*/ 66484 w 112218"/>
                  <a:gd name="connsiteY10" fmla="*/ 15812 h 89916"/>
                  <a:gd name="connsiteX11" fmla="*/ 37338 w 112218"/>
                  <a:gd name="connsiteY11" fmla="*/ 0 h 89916"/>
                  <a:gd name="connsiteX12" fmla="*/ 41529 w 112218"/>
                  <a:gd name="connsiteY12" fmla="*/ 17050 h 89916"/>
                  <a:gd name="connsiteX13" fmla="*/ 32290 w 112218"/>
                  <a:gd name="connsiteY13" fmla="*/ 34766 h 89916"/>
                  <a:gd name="connsiteX14" fmla="*/ 23813 w 112218"/>
                  <a:gd name="connsiteY14" fmla="*/ 23527 h 89916"/>
                  <a:gd name="connsiteX15" fmla="*/ 16859 w 112218"/>
                  <a:gd name="connsiteY15" fmla="*/ 12478 h 89916"/>
                  <a:gd name="connsiteX16" fmla="*/ 0 w 112218"/>
                  <a:gd name="connsiteY16" fmla="*/ 43720 h 89916"/>
                  <a:gd name="connsiteX17" fmla="*/ 24193 w 112218"/>
                  <a:gd name="connsiteY17" fmla="*/ 46101 h 89916"/>
                  <a:gd name="connsiteX18" fmla="*/ 24193 w 112218"/>
                  <a:gd name="connsiteY18" fmla="*/ 71723 h 89916"/>
                  <a:gd name="connsiteX19" fmla="*/ 49530 w 112218"/>
                  <a:gd name="connsiteY19" fmla="*/ 52769 h 89916"/>
                  <a:gd name="connsiteX20" fmla="*/ 52197 w 112218"/>
                  <a:gd name="connsiteY20" fmla="*/ 86487 h 89916"/>
                  <a:gd name="connsiteX21" fmla="*/ 57150 w 112218"/>
                  <a:gd name="connsiteY21" fmla="*/ 89916 h 89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2218" h="89916">
                    <a:moveTo>
                      <a:pt x="57150" y="89916"/>
                    </a:moveTo>
                    <a:cubicBezTo>
                      <a:pt x="60865" y="82201"/>
                      <a:pt x="64484" y="74581"/>
                      <a:pt x="69151" y="64865"/>
                    </a:cubicBezTo>
                    <a:cubicBezTo>
                      <a:pt x="78962" y="65151"/>
                      <a:pt x="89344" y="61341"/>
                      <a:pt x="93631" y="44482"/>
                    </a:cubicBezTo>
                    <a:cubicBezTo>
                      <a:pt x="94297" y="41910"/>
                      <a:pt x="99441" y="41338"/>
                      <a:pt x="102489" y="39624"/>
                    </a:cubicBezTo>
                    <a:cubicBezTo>
                      <a:pt x="108966" y="36004"/>
                      <a:pt x="114395" y="31528"/>
                      <a:pt x="111347" y="20383"/>
                    </a:cubicBezTo>
                    <a:cubicBezTo>
                      <a:pt x="95345" y="31528"/>
                      <a:pt x="95345" y="31528"/>
                      <a:pt x="75914" y="11335"/>
                    </a:cubicBezTo>
                    <a:cubicBezTo>
                      <a:pt x="77152" y="17812"/>
                      <a:pt x="78391" y="24289"/>
                      <a:pt x="79724" y="30671"/>
                    </a:cubicBezTo>
                    <a:cubicBezTo>
                      <a:pt x="80772" y="35624"/>
                      <a:pt x="82010" y="40576"/>
                      <a:pt x="83153" y="45529"/>
                    </a:cubicBezTo>
                    <a:cubicBezTo>
                      <a:pt x="78010" y="46958"/>
                      <a:pt x="72390" y="50768"/>
                      <a:pt x="67913" y="49149"/>
                    </a:cubicBezTo>
                    <a:cubicBezTo>
                      <a:pt x="61722" y="46863"/>
                      <a:pt x="56483" y="40576"/>
                      <a:pt x="48292" y="34004"/>
                    </a:cubicBezTo>
                    <a:cubicBezTo>
                      <a:pt x="54769" y="27527"/>
                      <a:pt x="59912" y="22384"/>
                      <a:pt x="66484" y="15812"/>
                    </a:cubicBezTo>
                    <a:cubicBezTo>
                      <a:pt x="57055" y="10668"/>
                      <a:pt x="47911" y="5810"/>
                      <a:pt x="37338" y="0"/>
                    </a:cubicBezTo>
                    <a:cubicBezTo>
                      <a:pt x="39148" y="6667"/>
                      <a:pt x="42386" y="12573"/>
                      <a:pt x="41529" y="17050"/>
                    </a:cubicBezTo>
                    <a:cubicBezTo>
                      <a:pt x="40100" y="23717"/>
                      <a:pt x="36767" y="32195"/>
                      <a:pt x="32290" y="34766"/>
                    </a:cubicBezTo>
                    <a:cubicBezTo>
                      <a:pt x="25622" y="38671"/>
                      <a:pt x="24860" y="30194"/>
                      <a:pt x="23813" y="23527"/>
                    </a:cubicBezTo>
                    <a:cubicBezTo>
                      <a:pt x="23241" y="19717"/>
                      <a:pt x="20669" y="16288"/>
                      <a:pt x="16859" y="12478"/>
                    </a:cubicBezTo>
                    <a:cubicBezTo>
                      <a:pt x="18097" y="29432"/>
                      <a:pt x="17907" y="43815"/>
                      <a:pt x="0" y="43720"/>
                    </a:cubicBezTo>
                    <a:cubicBezTo>
                      <a:pt x="7525" y="60103"/>
                      <a:pt x="15716" y="50101"/>
                      <a:pt x="24193" y="46101"/>
                    </a:cubicBezTo>
                    <a:cubicBezTo>
                      <a:pt x="24193" y="54007"/>
                      <a:pt x="24193" y="60293"/>
                      <a:pt x="24193" y="71723"/>
                    </a:cubicBezTo>
                    <a:cubicBezTo>
                      <a:pt x="32956" y="58865"/>
                      <a:pt x="37814" y="44387"/>
                      <a:pt x="49530" y="52769"/>
                    </a:cubicBezTo>
                    <a:cubicBezTo>
                      <a:pt x="61055" y="61055"/>
                      <a:pt x="56864" y="74200"/>
                      <a:pt x="52197" y="86487"/>
                    </a:cubicBezTo>
                    <a:cubicBezTo>
                      <a:pt x="53816" y="87821"/>
                      <a:pt x="55531" y="88868"/>
                      <a:pt x="57150" y="899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AA7BDCC6-A631-4282-A31A-C8F20F886447}"/>
                  </a:ext>
                </a:extLst>
              </p:cNvPr>
              <p:cNvSpPr/>
              <p:nvPr/>
            </p:nvSpPr>
            <p:spPr>
              <a:xfrm>
                <a:off x="3424762" y="2301953"/>
                <a:ext cx="67572" cy="67198"/>
              </a:xfrm>
              <a:custGeom>
                <a:avLst/>
                <a:gdLst>
                  <a:gd name="connsiteX0" fmla="*/ 67573 w 67572"/>
                  <a:gd name="connsiteY0" fmla="*/ 54054 h 67198"/>
                  <a:gd name="connsiteX1" fmla="*/ 47570 w 67572"/>
                  <a:gd name="connsiteY1" fmla="*/ 45196 h 67198"/>
                  <a:gd name="connsiteX2" fmla="*/ 44141 w 67572"/>
                  <a:gd name="connsiteY2" fmla="*/ 21955 h 67198"/>
                  <a:gd name="connsiteX3" fmla="*/ 22424 w 67572"/>
                  <a:gd name="connsiteY3" fmla="*/ 29003 h 67198"/>
                  <a:gd name="connsiteX4" fmla="*/ 18614 w 67572"/>
                  <a:gd name="connsiteY4" fmla="*/ 142 h 67198"/>
                  <a:gd name="connsiteX5" fmla="*/ 7660 w 67572"/>
                  <a:gd name="connsiteY5" fmla="*/ 21955 h 67198"/>
                  <a:gd name="connsiteX6" fmla="*/ 3946 w 67572"/>
                  <a:gd name="connsiteY6" fmla="*/ 39195 h 67198"/>
                  <a:gd name="connsiteX7" fmla="*/ 6041 w 67572"/>
                  <a:gd name="connsiteY7" fmla="*/ 67198 h 67198"/>
                  <a:gd name="connsiteX8" fmla="*/ 8899 w 67572"/>
                  <a:gd name="connsiteY8" fmla="*/ 58626 h 67198"/>
                  <a:gd name="connsiteX9" fmla="*/ 17376 w 67572"/>
                  <a:gd name="connsiteY9" fmla="*/ 43386 h 67198"/>
                  <a:gd name="connsiteX10" fmla="*/ 36521 w 67572"/>
                  <a:gd name="connsiteY10" fmla="*/ 50530 h 67198"/>
                  <a:gd name="connsiteX11" fmla="*/ 67573 w 67572"/>
                  <a:gd name="connsiteY11" fmla="*/ 54054 h 67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2" h="67198">
                    <a:moveTo>
                      <a:pt x="67573" y="54054"/>
                    </a:moveTo>
                    <a:cubicBezTo>
                      <a:pt x="60429" y="51196"/>
                      <a:pt x="52142" y="50625"/>
                      <a:pt x="47570" y="45196"/>
                    </a:cubicBezTo>
                    <a:cubicBezTo>
                      <a:pt x="44046" y="41005"/>
                      <a:pt x="45189" y="30622"/>
                      <a:pt x="44141" y="21955"/>
                    </a:cubicBezTo>
                    <a:cubicBezTo>
                      <a:pt x="36807" y="23288"/>
                      <a:pt x="31473" y="44148"/>
                      <a:pt x="22424" y="29003"/>
                    </a:cubicBezTo>
                    <a:cubicBezTo>
                      <a:pt x="18519" y="22431"/>
                      <a:pt x="19852" y="10906"/>
                      <a:pt x="18614" y="142"/>
                    </a:cubicBezTo>
                    <a:cubicBezTo>
                      <a:pt x="11661" y="-1191"/>
                      <a:pt x="6803" y="6905"/>
                      <a:pt x="7660" y="21955"/>
                    </a:cubicBezTo>
                    <a:cubicBezTo>
                      <a:pt x="8041" y="27574"/>
                      <a:pt x="6517" y="34432"/>
                      <a:pt x="3946" y="39195"/>
                    </a:cubicBezTo>
                    <a:cubicBezTo>
                      <a:pt x="-1579" y="49387"/>
                      <a:pt x="-1674" y="58054"/>
                      <a:pt x="6041" y="67198"/>
                    </a:cubicBezTo>
                    <a:cubicBezTo>
                      <a:pt x="7089" y="64055"/>
                      <a:pt x="7660" y="61102"/>
                      <a:pt x="8899" y="58626"/>
                    </a:cubicBezTo>
                    <a:cubicBezTo>
                      <a:pt x="11566" y="53101"/>
                      <a:pt x="14328" y="43576"/>
                      <a:pt x="17376" y="43386"/>
                    </a:cubicBezTo>
                    <a:cubicBezTo>
                      <a:pt x="23758" y="43005"/>
                      <a:pt x="31854" y="45386"/>
                      <a:pt x="36521" y="50530"/>
                    </a:cubicBezTo>
                    <a:cubicBezTo>
                      <a:pt x="47761" y="62912"/>
                      <a:pt x="58810" y="65770"/>
                      <a:pt x="67573" y="5405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5369D116-BD23-469B-A28D-0ED9FACB670E}"/>
                  </a:ext>
                </a:extLst>
              </p:cNvPr>
              <p:cNvSpPr/>
              <p:nvPr/>
            </p:nvSpPr>
            <p:spPr>
              <a:xfrm>
                <a:off x="3545389" y="2547287"/>
                <a:ext cx="46101" cy="46419"/>
              </a:xfrm>
              <a:custGeom>
                <a:avLst/>
                <a:gdLst>
                  <a:gd name="connsiteX0" fmla="*/ 46101 w 46101"/>
                  <a:gd name="connsiteY0" fmla="*/ 43892 h 46419"/>
                  <a:gd name="connsiteX1" fmla="*/ 39338 w 46101"/>
                  <a:gd name="connsiteY1" fmla="*/ 4840 h 46419"/>
                  <a:gd name="connsiteX2" fmla="*/ 0 w 46101"/>
                  <a:gd name="connsiteY2" fmla="*/ 23128 h 46419"/>
                  <a:gd name="connsiteX3" fmla="*/ 14669 w 46101"/>
                  <a:gd name="connsiteY3" fmla="*/ 17889 h 46419"/>
                  <a:gd name="connsiteX4" fmla="*/ 46101 w 46101"/>
                  <a:gd name="connsiteY4" fmla="*/ 43892 h 46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101" h="46419">
                    <a:moveTo>
                      <a:pt x="46101" y="43892"/>
                    </a:moveTo>
                    <a:cubicBezTo>
                      <a:pt x="21812" y="17508"/>
                      <a:pt x="21717" y="17032"/>
                      <a:pt x="39338" y="4840"/>
                    </a:cubicBezTo>
                    <a:cubicBezTo>
                      <a:pt x="31718" y="-6590"/>
                      <a:pt x="7620" y="3316"/>
                      <a:pt x="0" y="23128"/>
                    </a:cubicBezTo>
                    <a:cubicBezTo>
                      <a:pt x="5810" y="21032"/>
                      <a:pt x="10287" y="19508"/>
                      <a:pt x="14669" y="17889"/>
                    </a:cubicBezTo>
                    <a:cubicBezTo>
                      <a:pt x="24860" y="45035"/>
                      <a:pt x="31147" y="50464"/>
                      <a:pt x="46101" y="4389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B8B4DFDC-294C-4140-975B-3A707AB35331}"/>
                  </a:ext>
                </a:extLst>
              </p:cNvPr>
              <p:cNvSpPr/>
              <p:nvPr/>
            </p:nvSpPr>
            <p:spPr>
              <a:xfrm>
                <a:off x="3458160" y="2470688"/>
                <a:ext cx="38746" cy="44575"/>
              </a:xfrm>
              <a:custGeom>
                <a:avLst/>
                <a:gdLst>
                  <a:gd name="connsiteX0" fmla="*/ 38747 w 38746"/>
                  <a:gd name="connsiteY0" fmla="*/ 37338 h 44575"/>
                  <a:gd name="connsiteX1" fmla="*/ 9600 w 38746"/>
                  <a:gd name="connsiteY1" fmla="*/ 0 h 44575"/>
                  <a:gd name="connsiteX2" fmla="*/ 3409 w 38746"/>
                  <a:gd name="connsiteY2" fmla="*/ 29528 h 44575"/>
                  <a:gd name="connsiteX3" fmla="*/ 38747 w 38746"/>
                  <a:gd name="connsiteY3" fmla="*/ 37338 h 44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746" h="44575">
                    <a:moveTo>
                      <a:pt x="38747" y="37338"/>
                    </a:moveTo>
                    <a:cubicBezTo>
                      <a:pt x="19506" y="33433"/>
                      <a:pt x="4743" y="27337"/>
                      <a:pt x="9600" y="0"/>
                    </a:cubicBezTo>
                    <a:cubicBezTo>
                      <a:pt x="-1068" y="6667"/>
                      <a:pt x="-2401" y="16478"/>
                      <a:pt x="3409" y="29528"/>
                    </a:cubicBezTo>
                    <a:cubicBezTo>
                      <a:pt x="10362" y="45339"/>
                      <a:pt x="23507" y="49911"/>
                      <a:pt x="38747" y="3733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57CD22D9-6B52-4184-BCCC-F2CC3746DA97}"/>
                  </a:ext>
                </a:extLst>
              </p:cNvPr>
              <p:cNvSpPr/>
              <p:nvPr/>
            </p:nvSpPr>
            <p:spPr>
              <a:xfrm>
                <a:off x="3512242" y="2391629"/>
                <a:ext cx="39052" cy="29623"/>
              </a:xfrm>
              <a:custGeom>
                <a:avLst/>
                <a:gdLst>
                  <a:gd name="connsiteX0" fmla="*/ 4953 w 39052"/>
                  <a:gd name="connsiteY0" fmla="*/ 29624 h 29623"/>
                  <a:gd name="connsiteX1" fmla="*/ 39053 w 39052"/>
                  <a:gd name="connsiteY1" fmla="*/ 13146 h 29623"/>
                  <a:gd name="connsiteX2" fmla="*/ 27527 w 39052"/>
                  <a:gd name="connsiteY2" fmla="*/ 1 h 29623"/>
                  <a:gd name="connsiteX3" fmla="*/ 6763 w 39052"/>
                  <a:gd name="connsiteY3" fmla="*/ 6383 h 29623"/>
                  <a:gd name="connsiteX4" fmla="*/ 0 w 39052"/>
                  <a:gd name="connsiteY4" fmla="*/ 28386 h 29623"/>
                  <a:gd name="connsiteX5" fmla="*/ 4953 w 39052"/>
                  <a:gd name="connsiteY5" fmla="*/ 29624 h 29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052" h="29623">
                    <a:moveTo>
                      <a:pt x="4953" y="29624"/>
                    </a:moveTo>
                    <a:cubicBezTo>
                      <a:pt x="14192" y="12288"/>
                      <a:pt x="14192" y="12288"/>
                      <a:pt x="39053" y="13146"/>
                    </a:cubicBezTo>
                    <a:cubicBezTo>
                      <a:pt x="33623" y="6573"/>
                      <a:pt x="30480" y="-94"/>
                      <a:pt x="27527" y="1"/>
                    </a:cubicBezTo>
                    <a:cubicBezTo>
                      <a:pt x="20383" y="192"/>
                      <a:pt x="12001" y="1335"/>
                      <a:pt x="6763" y="6383"/>
                    </a:cubicBezTo>
                    <a:cubicBezTo>
                      <a:pt x="2572" y="10479"/>
                      <a:pt x="2096" y="20766"/>
                      <a:pt x="0" y="28386"/>
                    </a:cubicBezTo>
                    <a:cubicBezTo>
                      <a:pt x="1715" y="28767"/>
                      <a:pt x="3334" y="29147"/>
                      <a:pt x="4953" y="2962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3DF40D98-CB96-4A91-89C7-579F4806C6BD}"/>
                  </a:ext>
                </a:extLst>
              </p:cNvPr>
              <p:cNvSpPr/>
              <p:nvPr/>
            </p:nvSpPr>
            <p:spPr>
              <a:xfrm>
                <a:off x="3704619" y="2359862"/>
                <a:ext cx="36032" cy="31101"/>
              </a:xfrm>
              <a:custGeom>
                <a:avLst/>
                <a:gdLst>
                  <a:gd name="connsiteX0" fmla="*/ 3742 w 36032"/>
                  <a:gd name="connsiteY0" fmla="*/ 31101 h 31101"/>
                  <a:gd name="connsiteX1" fmla="*/ 32698 w 36032"/>
                  <a:gd name="connsiteY1" fmla="*/ 25291 h 31101"/>
                  <a:gd name="connsiteX2" fmla="*/ 36032 w 36032"/>
                  <a:gd name="connsiteY2" fmla="*/ 23100 h 31101"/>
                  <a:gd name="connsiteX3" fmla="*/ 28126 w 36032"/>
                  <a:gd name="connsiteY3" fmla="*/ 4908 h 31101"/>
                  <a:gd name="connsiteX4" fmla="*/ 4981 w 36032"/>
                  <a:gd name="connsiteY4" fmla="*/ 7003 h 31101"/>
                  <a:gd name="connsiteX5" fmla="*/ 3742 w 36032"/>
                  <a:gd name="connsiteY5" fmla="*/ 31101 h 31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032" h="31101">
                    <a:moveTo>
                      <a:pt x="3742" y="31101"/>
                    </a:moveTo>
                    <a:cubicBezTo>
                      <a:pt x="13553" y="7765"/>
                      <a:pt x="14220" y="7670"/>
                      <a:pt x="32698" y="25291"/>
                    </a:cubicBezTo>
                    <a:cubicBezTo>
                      <a:pt x="33841" y="24529"/>
                      <a:pt x="34889" y="23862"/>
                      <a:pt x="36032" y="23100"/>
                    </a:cubicBezTo>
                    <a:cubicBezTo>
                      <a:pt x="33460" y="16909"/>
                      <a:pt x="32127" y="8622"/>
                      <a:pt x="28126" y="4908"/>
                    </a:cubicBezTo>
                    <a:cubicBezTo>
                      <a:pt x="20792" y="-1950"/>
                      <a:pt x="12029" y="-1950"/>
                      <a:pt x="4981" y="7003"/>
                    </a:cubicBezTo>
                    <a:cubicBezTo>
                      <a:pt x="-68" y="13385"/>
                      <a:pt x="-2544" y="20719"/>
                      <a:pt x="3742" y="3110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1181B4BD-B4C7-42A9-8080-187D71EF5C9E}"/>
                  </a:ext>
                </a:extLst>
              </p:cNvPr>
              <p:cNvSpPr/>
              <p:nvPr/>
            </p:nvSpPr>
            <p:spPr>
              <a:xfrm>
                <a:off x="3449912" y="2390992"/>
                <a:ext cx="27658" cy="24831"/>
              </a:xfrm>
              <a:custGeom>
                <a:avLst/>
                <a:gdLst>
                  <a:gd name="connsiteX0" fmla="*/ 27659 w 27658"/>
                  <a:gd name="connsiteY0" fmla="*/ 8449 h 24831"/>
                  <a:gd name="connsiteX1" fmla="*/ 12228 w 27658"/>
                  <a:gd name="connsiteY1" fmla="*/ 1591 h 24831"/>
                  <a:gd name="connsiteX2" fmla="*/ 608 w 27658"/>
                  <a:gd name="connsiteY2" fmla="*/ 24832 h 24831"/>
                  <a:gd name="connsiteX3" fmla="*/ 27659 w 27658"/>
                  <a:gd name="connsiteY3" fmla="*/ 8449 h 24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58" h="24831">
                    <a:moveTo>
                      <a:pt x="27659" y="8449"/>
                    </a:moveTo>
                    <a:cubicBezTo>
                      <a:pt x="25373" y="-219"/>
                      <a:pt x="18800" y="-1648"/>
                      <a:pt x="12228" y="1591"/>
                    </a:cubicBezTo>
                    <a:cubicBezTo>
                      <a:pt x="3465" y="5972"/>
                      <a:pt x="-1869" y="14069"/>
                      <a:pt x="608" y="24832"/>
                    </a:cubicBezTo>
                    <a:cubicBezTo>
                      <a:pt x="9656" y="19403"/>
                      <a:pt x="18229" y="14164"/>
                      <a:pt x="27659" y="84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42F3F413-EB15-4026-98A3-3746B51BB7AB}"/>
                  </a:ext>
                </a:extLst>
              </p:cNvPr>
              <p:cNvSpPr/>
              <p:nvPr/>
            </p:nvSpPr>
            <p:spPr>
              <a:xfrm>
                <a:off x="2474112" y="1177715"/>
                <a:ext cx="76822" cy="101522"/>
              </a:xfrm>
              <a:custGeom>
                <a:avLst/>
                <a:gdLst>
                  <a:gd name="connsiteX0" fmla="*/ 9144 w 76822"/>
                  <a:gd name="connsiteY0" fmla="*/ 430 h 101522"/>
                  <a:gd name="connsiteX1" fmla="*/ 25717 w 76822"/>
                  <a:gd name="connsiteY1" fmla="*/ 6716 h 101522"/>
                  <a:gd name="connsiteX2" fmla="*/ 71723 w 76822"/>
                  <a:gd name="connsiteY2" fmla="*/ 74439 h 101522"/>
                  <a:gd name="connsiteX3" fmla="*/ 76390 w 76822"/>
                  <a:gd name="connsiteY3" fmla="*/ 91870 h 101522"/>
                  <a:gd name="connsiteX4" fmla="*/ 60674 w 76822"/>
                  <a:gd name="connsiteY4" fmla="*/ 101490 h 101522"/>
                  <a:gd name="connsiteX5" fmla="*/ 0 w 76822"/>
                  <a:gd name="connsiteY5" fmla="*/ 13289 h 101522"/>
                  <a:gd name="connsiteX6" fmla="*/ 9144 w 76822"/>
                  <a:gd name="connsiteY6" fmla="*/ 430 h 101522"/>
                  <a:gd name="connsiteX7" fmla="*/ 62198 w 76822"/>
                  <a:gd name="connsiteY7" fmla="*/ 85869 h 101522"/>
                  <a:gd name="connsiteX8" fmla="*/ 14002 w 76822"/>
                  <a:gd name="connsiteY8" fmla="*/ 14241 h 101522"/>
                  <a:gd name="connsiteX9" fmla="*/ 62198 w 76822"/>
                  <a:gd name="connsiteY9" fmla="*/ 85869 h 101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6822" h="101522">
                    <a:moveTo>
                      <a:pt x="9144" y="430"/>
                    </a:moveTo>
                    <a:cubicBezTo>
                      <a:pt x="14002" y="-1189"/>
                      <a:pt x="22193" y="1954"/>
                      <a:pt x="25717" y="6716"/>
                    </a:cubicBezTo>
                    <a:cubicBezTo>
                      <a:pt x="41719" y="28529"/>
                      <a:pt x="56864" y="51389"/>
                      <a:pt x="71723" y="74439"/>
                    </a:cubicBezTo>
                    <a:cubicBezTo>
                      <a:pt x="74771" y="79106"/>
                      <a:pt x="78010" y="89393"/>
                      <a:pt x="76390" y="91870"/>
                    </a:cubicBezTo>
                    <a:cubicBezTo>
                      <a:pt x="72866" y="97109"/>
                      <a:pt x="65913" y="101966"/>
                      <a:pt x="60674" y="101490"/>
                    </a:cubicBezTo>
                    <a:cubicBezTo>
                      <a:pt x="36862" y="99299"/>
                      <a:pt x="286" y="48436"/>
                      <a:pt x="0" y="13289"/>
                    </a:cubicBezTo>
                    <a:cubicBezTo>
                      <a:pt x="1524" y="10907"/>
                      <a:pt x="4572" y="1954"/>
                      <a:pt x="9144" y="430"/>
                    </a:cubicBezTo>
                    <a:close/>
                    <a:moveTo>
                      <a:pt x="62198" y="85869"/>
                    </a:moveTo>
                    <a:cubicBezTo>
                      <a:pt x="46863" y="63104"/>
                      <a:pt x="31337" y="40054"/>
                      <a:pt x="14002" y="14241"/>
                    </a:cubicBezTo>
                    <a:cubicBezTo>
                      <a:pt x="16192" y="48436"/>
                      <a:pt x="41815" y="84250"/>
                      <a:pt x="62198" y="8586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54F1AAE3-8143-470C-829B-226DF967DABB}"/>
                  </a:ext>
                </a:extLst>
              </p:cNvPr>
              <p:cNvSpPr/>
              <p:nvPr/>
            </p:nvSpPr>
            <p:spPr>
              <a:xfrm>
                <a:off x="2573927" y="1031055"/>
                <a:ext cx="36351" cy="136457"/>
              </a:xfrm>
              <a:custGeom>
                <a:avLst/>
                <a:gdLst>
                  <a:gd name="connsiteX0" fmla="*/ 1150 w 36351"/>
                  <a:gd name="connsiteY0" fmla="*/ 41077 h 136457"/>
                  <a:gd name="connsiteX1" fmla="*/ 8960 w 36351"/>
                  <a:gd name="connsiteY1" fmla="*/ 8121 h 136457"/>
                  <a:gd name="connsiteX2" fmla="*/ 21248 w 36351"/>
                  <a:gd name="connsiteY2" fmla="*/ 25 h 136457"/>
                  <a:gd name="connsiteX3" fmla="*/ 29820 w 36351"/>
                  <a:gd name="connsiteY3" fmla="*/ 12026 h 136457"/>
                  <a:gd name="connsiteX4" fmla="*/ 36297 w 36351"/>
                  <a:gd name="connsiteY4" fmla="*/ 70510 h 136457"/>
                  <a:gd name="connsiteX5" fmla="*/ 31344 w 36351"/>
                  <a:gd name="connsiteY5" fmla="*/ 120992 h 136457"/>
                  <a:gd name="connsiteX6" fmla="*/ 15247 w 36351"/>
                  <a:gd name="connsiteY6" fmla="*/ 136423 h 136457"/>
                  <a:gd name="connsiteX7" fmla="*/ 864 w 36351"/>
                  <a:gd name="connsiteY7" fmla="*/ 117563 h 136457"/>
                  <a:gd name="connsiteX8" fmla="*/ 674 w 36351"/>
                  <a:gd name="connsiteY8" fmla="*/ 103466 h 136457"/>
                  <a:gd name="connsiteX9" fmla="*/ 2198 w 36351"/>
                  <a:gd name="connsiteY9" fmla="*/ 68986 h 136457"/>
                  <a:gd name="connsiteX10" fmla="*/ 1150 w 36351"/>
                  <a:gd name="connsiteY10" fmla="*/ 41077 h 136457"/>
                  <a:gd name="connsiteX11" fmla="*/ 11723 w 36351"/>
                  <a:gd name="connsiteY11" fmla="*/ 124897 h 136457"/>
                  <a:gd name="connsiteX12" fmla="*/ 18009 w 36351"/>
                  <a:gd name="connsiteY12" fmla="*/ 20694 h 136457"/>
                  <a:gd name="connsiteX13" fmla="*/ 11723 w 36351"/>
                  <a:gd name="connsiteY13" fmla="*/ 124897 h 136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351" h="136457">
                    <a:moveTo>
                      <a:pt x="1150" y="41077"/>
                    </a:moveTo>
                    <a:cubicBezTo>
                      <a:pt x="2674" y="29838"/>
                      <a:pt x="5055" y="18408"/>
                      <a:pt x="8960" y="8121"/>
                    </a:cubicBezTo>
                    <a:cubicBezTo>
                      <a:pt x="10675" y="3739"/>
                      <a:pt x="17152" y="-356"/>
                      <a:pt x="21248" y="25"/>
                    </a:cubicBezTo>
                    <a:cubicBezTo>
                      <a:pt x="24486" y="310"/>
                      <a:pt x="29058" y="7264"/>
                      <a:pt x="29820" y="12026"/>
                    </a:cubicBezTo>
                    <a:cubicBezTo>
                      <a:pt x="32773" y="31362"/>
                      <a:pt x="35916" y="50888"/>
                      <a:pt x="36297" y="70510"/>
                    </a:cubicBezTo>
                    <a:cubicBezTo>
                      <a:pt x="36678" y="87369"/>
                      <a:pt x="35059" y="104895"/>
                      <a:pt x="31344" y="120992"/>
                    </a:cubicBezTo>
                    <a:cubicBezTo>
                      <a:pt x="29725" y="127945"/>
                      <a:pt x="20390" y="137089"/>
                      <a:pt x="15247" y="136423"/>
                    </a:cubicBezTo>
                    <a:cubicBezTo>
                      <a:pt x="9913" y="135661"/>
                      <a:pt x="4769" y="124993"/>
                      <a:pt x="864" y="117563"/>
                    </a:cubicBezTo>
                    <a:cubicBezTo>
                      <a:pt x="-850" y="114229"/>
                      <a:pt x="483" y="108229"/>
                      <a:pt x="674" y="103466"/>
                    </a:cubicBezTo>
                    <a:cubicBezTo>
                      <a:pt x="1150" y="90703"/>
                      <a:pt x="1721" y="77844"/>
                      <a:pt x="2198" y="68986"/>
                    </a:cubicBezTo>
                    <a:cubicBezTo>
                      <a:pt x="1626" y="56984"/>
                      <a:pt x="102" y="48793"/>
                      <a:pt x="1150" y="41077"/>
                    </a:cubicBezTo>
                    <a:close/>
                    <a:moveTo>
                      <a:pt x="11723" y="124897"/>
                    </a:moveTo>
                    <a:cubicBezTo>
                      <a:pt x="27439" y="112229"/>
                      <a:pt x="30963" y="41649"/>
                      <a:pt x="18009" y="20694"/>
                    </a:cubicBezTo>
                    <a:cubicBezTo>
                      <a:pt x="10008" y="54031"/>
                      <a:pt x="12485" y="88036"/>
                      <a:pt x="11723" y="12489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A3D261AA-F369-4520-AB39-FF128BF7A9BD}"/>
                  </a:ext>
                </a:extLst>
              </p:cNvPr>
              <p:cNvSpPr/>
              <p:nvPr/>
            </p:nvSpPr>
            <p:spPr>
              <a:xfrm>
                <a:off x="2686574" y="1080419"/>
                <a:ext cx="66691" cy="122995"/>
              </a:xfrm>
              <a:custGeom>
                <a:avLst/>
                <a:gdLst>
                  <a:gd name="connsiteX0" fmla="*/ 30235 w 66691"/>
                  <a:gd name="connsiteY0" fmla="*/ 114586 h 122995"/>
                  <a:gd name="connsiteX1" fmla="*/ 13947 w 66691"/>
                  <a:gd name="connsiteY1" fmla="*/ 122968 h 122995"/>
                  <a:gd name="connsiteX2" fmla="*/ 1469 w 66691"/>
                  <a:gd name="connsiteY2" fmla="*/ 115443 h 122995"/>
                  <a:gd name="connsiteX3" fmla="*/ 1755 w 66691"/>
                  <a:gd name="connsiteY3" fmla="*/ 97822 h 122995"/>
                  <a:gd name="connsiteX4" fmla="*/ 43665 w 66691"/>
                  <a:gd name="connsiteY4" fmla="*/ 14192 h 122995"/>
                  <a:gd name="connsiteX5" fmla="*/ 57191 w 66691"/>
                  <a:gd name="connsiteY5" fmla="*/ 0 h 122995"/>
                  <a:gd name="connsiteX6" fmla="*/ 66049 w 66691"/>
                  <a:gd name="connsiteY6" fmla="*/ 19717 h 122995"/>
                  <a:gd name="connsiteX7" fmla="*/ 66620 w 66691"/>
                  <a:gd name="connsiteY7" fmla="*/ 29242 h 122995"/>
                  <a:gd name="connsiteX8" fmla="*/ 30235 w 66691"/>
                  <a:gd name="connsiteY8" fmla="*/ 114586 h 122995"/>
                  <a:gd name="connsiteX9" fmla="*/ 9185 w 66691"/>
                  <a:gd name="connsiteY9" fmla="*/ 104299 h 122995"/>
                  <a:gd name="connsiteX10" fmla="*/ 55000 w 66691"/>
                  <a:gd name="connsiteY10" fmla="*/ 19717 h 122995"/>
                  <a:gd name="connsiteX11" fmla="*/ 9185 w 66691"/>
                  <a:gd name="connsiteY11" fmla="*/ 104299 h 122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6691" h="122995">
                    <a:moveTo>
                      <a:pt x="30235" y="114586"/>
                    </a:moveTo>
                    <a:cubicBezTo>
                      <a:pt x="25282" y="118491"/>
                      <a:pt x="19567" y="122396"/>
                      <a:pt x="13947" y="122968"/>
                    </a:cubicBezTo>
                    <a:cubicBezTo>
                      <a:pt x="9851" y="123349"/>
                      <a:pt x="3565" y="119729"/>
                      <a:pt x="1469" y="115443"/>
                    </a:cubicBezTo>
                    <a:cubicBezTo>
                      <a:pt x="-626" y="111062"/>
                      <a:pt x="-436" y="102394"/>
                      <a:pt x="1755" y="97822"/>
                    </a:cubicBezTo>
                    <a:cubicBezTo>
                      <a:pt x="15185" y="69532"/>
                      <a:pt x="29187" y="41624"/>
                      <a:pt x="43665" y="14192"/>
                    </a:cubicBezTo>
                    <a:cubicBezTo>
                      <a:pt x="46808" y="8287"/>
                      <a:pt x="52619" y="4667"/>
                      <a:pt x="57191" y="0"/>
                    </a:cubicBezTo>
                    <a:cubicBezTo>
                      <a:pt x="60143" y="6572"/>
                      <a:pt x="63477" y="12954"/>
                      <a:pt x="66049" y="19717"/>
                    </a:cubicBezTo>
                    <a:cubicBezTo>
                      <a:pt x="67097" y="22384"/>
                      <a:pt x="66525" y="26003"/>
                      <a:pt x="66620" y="29242"/>
                    </a:cubicBezTo>
                    <a:cubicBezTo>
                      <a:pt x="67001" y="52864"/>
                      <a:pt x="46237" y="102298"/>
                      <a:pt x="30235" y="114586"/>
                    </a:cubicBezTo>
                    <a:close/>
                    <a:moveTo>
                      <a:pt x="9185" y="104299"/>
                    </a:moveTo>
                    <a:cubicBezTo>
                      <a:pt x="35283" y="99631"/>
                      <a:pt x="60524" y="49435"/>
                      <a:pt x="55000" y="19717"/>
                    </a:cubicBezTo>
                    <a:cubicBezTo>
                      <a:pt x="39093" y="49054"/>
                      <a:pt x="24139" y="76676"/>
                      <a:pt x="9185" y="10429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6AF0852D-8AE0-4D72-B955-91777C5434B8}"/>
                  </a:ext>
                </a:extLst>
              </p:cNvPr>
              <p:cNvSpPr/>
              <p:nvPr/>
            </p:nvSpPr>
            <p:spPr>
              <a:xfrm>
                <a:off x="2620924" y="1167106"/>
                <a:ext cx="53975" cy="120233"/>
              </a:xfrm>
              <a:custGeom>
                <a:avLst/>
                <a:gdLst>
                  <a:gd name="connsiteX0" fmla="*/ 53975 w 53975"/>
                  <a:gd name="connsiteY0" fmla="*/ 34756 h 120233"/>
                  <a:gd name="connsiteX1" fmla="*/ 35211 w 53975"/>
                  <a:gd name="connsiteY1" fmla="*/ 98288 h 120233"/>
                  <a:gd name="connsiteX2" fmla="*/ 16256 w 53975"/>
                  <a:gd name="connsiteY2" fmla="*/ 118576 h 120233"/>
                  <a:gd name="connsiteX3" fmla="*/ 2540 w 53975"/>
                  <a:gd name="connsiteY3" fmla="*/ 117528 h 120233"/>
                  <a:gd name="connsiteX4" fmla="*/ 540 w 53975"/>
                  <a:gd name="connsiteY4" fmla="*/ 100383 h 120233"/>
                  <a:gd name="connsiteX5" fmla="*/ 9779 w 53975"/>
                  <a:gd name="connsiteY5" fmla="*/ 65522 h 120233"/>
                  <a:gd name="connsiteX6" fmla="*/ 25781 w 53975"/>
                  <a:gd name="connsiteY6" fmla="*/ 11610 h 120233"/>
                  <a:gd name="connsiteX7" fmla="*/ 37116 w 53975"/>
                  <a:gd name="connsiteY7" fmla="*/ 85 h 120233"/>
                  <a:gd name="connsiteX8" fmla="*/ 48927 w 53975"/>
                  <a:gd name="connsiteY8" fmla="*/ 14563 h 120233"/>
                  <a:gd name="connsiteX9" fmla="*/ 50927 w 53975"/>
                  <a:gd name="connsiteY9" fmla="*/ 33423 h 120233"/>
                  <a:gd name="connsiteX10" fmla="*/ 53975 w 53975"/>
                  <a:gd name="connsiteY10" fmla="*/ 34756 h 120233"/>
                  <a:gd name="connsiteX11" fmla="*/ 33973 w 53975"/>
                  <a:gd name="connsiteY11" fmla="*/ 16659 h 120233"/>
                  <a:gd name="connsiteX12" fmla="*/ 12255 w 53975"/>
                  <a:gd name="connsiteY12" fmla="*/ 103527 h 120233"/>
                  <a:gd name="connsiteX13" fmla="*/ 33973 w 53975"/>
                  <a:gd name="connsiteY13" fmla="*/ 16659 h 120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3975" h="120233">
                    <a:moveTo>
                      <a:pt x="53975" y="34756"/>
                    </a:moveTo>
                    <a:cubicBezTo>
                      <a:pt x="47879" y="55997"/>
                      <a:pt x="42926" y="78000"/>
                      <a:pt x="35211" y="98288"/>
                    </a:cubicBezTo>
                    <a:cubicBezTo>
                      <a:pt x="31877" y="106956"/>
                      <a:pt x="23400" y="113433"/>
                      <a:pt x="16256" y="118576"/>
                    </a:cubicBezTo>
                    <a:cubicBezTo>
                      <a:pt x="12732" y="121148"/>
                      <a:pt x="5302" y="120672"/>
                      <a:pt x="2540" y="117528"/>
                    </a:cubicBezTo>
                    <a:cubicBezTo>
                      <a:pt x="-127" y="114480"/>
                      <a:pt x="-508" y="105813"/>
                      <a:pt x="540" y="100383"/>
                    </a:cubicBezTo>
                    <a:cubicBezTo>
                      <a:pt x="2826" y="88477"/>
                      <a:pt x="6540" y="77047"/>
                      <a:pt x="9779" y="65522"/>
                    </a:cubicBezTo>
                    <a:cubicBezTo>
                      <a:pt x="14923" y="47424"/>
                      <a:pt x="19685" y="29136"/>
                      <a:pt x="25781" y="11610"/>
                    </a:cubicBezTo>
                    <a:cubicBezTo>
                      <a:pt x="27591" y="6372"/>
                      <a:pt x="34258" y="-867"/>
                      <a:pt x="37116" y="85"/>
                    </a:cubicBezTo>
                    <a:cubicBezTo>
                      <a:pt x="41878" y="1704"/>
                      <a:pt x="46450" y="8467"/>
                      <a:pt x="48927" y="14563"/>
                    </a:cubicBezTo>
                    <a:cubicBezTo>
                      <a:pt x="51117" y="19802"/>
                      <a:pt x="50355" y="27041"/>
                      <a:pt x="50927" y="33423"/>
                    </a:cubicBezTo>
                    <a:cubicBezTo>
                      <a:pt x="51879" y="33804"/>
                      <a:pt x="52927" y="34280"/>
                      <a:pt x="53975" y="34756"/>
                    </a:cubicBezTo>
                    <a:close/>
                    <a:moveTo>
                      <a:pt x="33973" y="16659"/>
                    </a:moveTo>
                    <a:cubicBezTo>
                      <a:pt x="27019" y="44281"/>
                      <a:pt x="20161" y="71904"/>
                      <a:pt x="12255" y="103527"/>
                    </a:cubicBezTo>
                    <a:cubicBezTo>
                      <a:pt x="33401" y="87429"/>
                      <a:pt x="44640" y="43995"/>
                      <a:pt x="33973" y="166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AB4EE456-82EF-42AC-A591-9333C9F933D6}"/>
                  </a:ext>
                </a:extLst>
              </p:cNvPr>
              <p:cNvSpPr/>
              <p:nvPr/>
            </p:nvSpPr>
            <p:spPr>
              <a:xfrm>
                <a:off x="2151195" y="3124399"/>
                <a:ext cx="68980" cy="68225"/>
              </a:xfrm>
              <a:custGeom>
                <a:avLst/>
                <a:gdLst>
                  <a:gd name="connsiteX0" fmla="*/ 68980 w 68980"/>
                  <a:gd name="connsiteY0" fmla="*/ 23897 h 68225"/>
                  <a:gd name="connsiteX1" fmla="*/ 28594 w 68980"/>
                  <a:gd name="connsiteY1" fmla="*/ 7704 h 68225"/>
                  <a:gd name="connsiteX2" fmla="*/ 2115 w 68980"/>
                  <a:gd name="connsiteY2" fmla="*/ 12277 h 68225"/>
                  <a:gd name="connsiteX3" fmla="*/ 2115 w 68980"/>
                  <a:gd name="connsiteY3" fmla="*/ 50091 h 68225"/>
                  <a:gd name="connsiteX4" fmla="*/ 25261 w 68980"/>
                  <a:gd name="connsiteY4" fmla="*/ 68188 h 68225"/>
                  <a:gd name="connsiteX5" fmla="*/ 15831 w 68980"/>
                  <a:gd name="connsiteY5" fmla="*/ 54282 h 68225"/>
                  <a:gd name="connsiteX6" fmla="*/ 6687 w 68980"/>
                  <a:gd name="connsiteY6" fmla="*/ 32279 h 68225"/>
                  <a:gd name="connsiteX7" fmla="*/ 10783 w 68980"/>
                  <a:gd name="connsiteY7" fmla="*/ 16468 h 68225"/>
                  <a:gd name="connsiteX8" fmla="*/ 24784 w 68980"/>
                  <a:gd name="connsiteY8" fmla="*/ 28183 h 68225"/>
                  <a:gd name="connsiteX9" fmla="*/ 45454 w 68980"/>
                  <a:gd name="connsiteY9" fmla="*/ 64283 h 68225"/>
                  <a:gd name="connsiteX10" fmla="*/ 56312 w 68980"/>
                  <a:gd name="connsiteY10" fmla="*/ 67902 h 68225"/>
                  <a:gd name="connsiteX11" fmla="*/ 57646 w 68980"/>
                  <a:gd name="connsiteY11" fmla="*/ 64093 h 68225"/>
                  <a:gd name="connsiteX12" fmla="*/ 45168 w 68980"/>
                  <a:gd name="connsiteY12" fmla="*/ 51805 h 68225"/>
                  <a:gd name="connsiteX13" fmla="*/ 33738 w 68980"/>
                  <a:gd name="connsiteY13" fmla="*/ 29517 h 68225"/>
                  <a:gd name="connsiteX14" fmla="*/ 38119 w 68980"/>
                  <a:gd name="connsiteY14" fmla="*/ 13039 h 68225"/>
                  <a:gd name="connsiteX15" fmla="*/ 50597 w 68980"/>
                  <a:gd name="connsiteY15" fmla="*/ 13229 h 68225"/>
                  <a:gd name="connsiteX16" fmla="*/ 68980 w 68980"/>
                  <a:gd name="connsiteY16" fmla="*/ 23897 h 68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8980" h="68225">
                    <a:moveTo>
                      <a:pt x="68980" y="23897"/>
                    </a:moveTo>
                    <a:cubicBezTo>
                      <a:pt x="59170" y="-1725"/>
                      <a:pt x="38119" y="-6107"/>
                      <a:pt x="28594" y="7704"/>
                    </a:cubicBezTo>
                    <a:cubicBezTo>
                      <a:pt x="17450" y="9324"/>
                      <a:pt x="3258" y="7990"/>
                      <a:pt x="2115" y="12277"/>
                    </a:cubicBezTo>
                    <a:cubicBezTo>
                      <a:pt x="-1028" y="23611"/>
                      <a:pt x="-362" y="37994"/>
                      <a:pt x="2115" y="50091"/>
                    </a:cubicBezTo>
                    <a:cubicBezTo>
                      <a:pt x="4210" y="60378"/>
                      <a:pt x="11163" y="68855"/>
                      <a:pt x="25261" y="68188"/>
                    </a:cubicBezTo>
                    <a:cubicBezTo>
                      <a:pt x="20784" y="61711"/>
                      <a:pt x="17831" y="58377"/>
                      <a:pt x="15831" y="54282"/>
                    </a:cubicBezTo>
                    <a:cubicBezTo>
                      <a:pt x="12307" y="47233"/>
                      <a:pt x="8211" y="40090"/>
                      <a:pt x="6687" y="32279"/>
                    </a:cubicBezTo>
                    <a:cubicBezTo>
                      <a:pt x="5734" y="27421"/>
                      <a:pt x="8401" y="17229"/>
                      <a:pt x="10783" y="16468"/>
                    </a:cubicBezTo>
                    <a:cubicBezTo>
                      <a:pt x="17164" y="14562"/>
                      <a:pt x="24022" y="15134"/>
                      <a:pt x="24784" y="28183"/>
                    </a:cubicBezTo>
                    <a:cubicBezTo>
                      <a:pt x="25737" y="44852"/>
                      <a:pt x="33738" y="56758"/>
                      <a:pt x="45454" y="64283"/>
                    </a:cubicBezTo>
                    <a:cubicBezTo>
                      <a:pt x="48692" y="66378"/>
                      <a:pt x="52693" y="66760"/>
                      <a:pt x="56312" y="67902"/>
                    </a:cubicBezTo>
                    <a:cubicBezTo>
                      <a:pt x="56788" y="66664"/>
                      <a:pt x="57169" y="65331"/>
                      <a:pt x="57646" y="64093"/>
                    </a:cubicBezTo>
                    <a:cubicBezTo>
                      <a:pt x="53455" y="60092"/>
                      <a:pt x="48502" y="56758"/>
                      <a:pt x="45168" y="51805"/>
                    </a:cubicBezTo>
                    <a:cubicBezTo>
                      <a:pt x="40596" y="45138"/>
                      <a:pt x="35929" y="37708"/>
                      <a:pt x="33738" y="29517"/>
                    </a:cubicBezTo>
                    <a:cubicBezTo>
                      <a:pt x="32500" y="24945"/>
                      <a:pt x="34976" y="16563"/>
                      <a:pt x="38119" y="13039"/>
                    </a:cubicBezTo>
                    <a:cubicBezTo>
                      <a:pt x="40405" y="10371"/>
                      <a:pt x="46692" y="11515"/>
                      <a:pt x="50597" y="13229"/>
                    </a:cubicBezTo>
                    <a:cubicBezTo>
                      <a:pt x="56979" y="15706"/>
                      <a:pt x="62884" y="20182"/>
                      <a:pt x="68980" y="2389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B0494D8B-387D-4B15-B71B-D0AD59273337}"/>
                  </a:ext>
                </a:extLst>
              </p:cNvPr>
              <p:cNvSpPr/>
              <p:nvPr/>
            </p:nvSpPr>
            <p:spPr>
              <a:xfrm>
                <a:off x="2304091" y="2987475"/>
                <a:ext cx="94807" cy="54331"/>
              </a:xfrm>
              <a:custGeom>
                <a:avLst/>
                <a:gdLst>
                  <a:gd name="connsiteX0" fmla="*/ 0 w 94807"/>
                  <a:gd name="connsiteY0" fmla="*/ 5468 h 54331"/>
                  <a:gd name="connsiteX1" fmla="*/ 23717 w 94807"/>
                  <a:gd name="connsiteY1" fmla="*/ 19375 h 54331"/>
                  <a:gd name="connsiteX2" fmla="*/ 38290 w 94807"/>
                  <a:gd name="connsiteY2" fmla="*/ 40997 h 54331"/>
                  <a:gd name="connsiteX3" fmla="*/ 42005 w 94807"/>
                  <a:gd name="connsiteY3" fmla="*/ 38234 h 54331"/>
                  <a:gd name="connsiteX4" fmla="*/ 38290 w 94807"/>
                  <a:gd name="connsiteY4" fmla="*/ 21661 h 54331"/>
                  <a:gd name="connsiteX5" fmla="*/ 40100 w 94807"/>
                  <a:gd name="connsiteY5" fmla="*/ 18518 h 54331"/>
                  <a:gd name="connsiteX6" fmla="*/ 53721 w 94807"/>
                  <a:gd name="connsiteY6" fmla="*/ 31376 h 54331"/>
                  <a:gd name="connsiteX7" fmla="*/ 62103 w 94807"/>
                  <a:gd name="connsiteY7" fmla="*/ 54332 h 54331"/>
                  <a:gd name="connsiteX8" fmla="*/ 94583 w 94807"/>
                  <a:gd name="connsiteY8" fmla="*/ 49855 h 54331"/>
                  <a:gd name="connsiteX9" fmla="*/ 72295 w 94807"/>
                  <a:gd name="connsiteY9" fmla="*/ 18803 h 54331"/>
                  <a:gd name="connsiteX10" fmla="*/ 54102 w 94807"/>
                  <a:gd name="connsiteY10" fmla="*/ 13755 h 54331"/>
                  <a:gd name="connsiteX11" fmla="*/ 7620 w 94807"/>
                  <a:gd name="connsiteY11" fmla="*/ 39 h 54331"/>
                  <a:gd name="connsiteX12" fmla="*/ 0 w 94807"/>
                  <a:gd name="connsiteY12" fmla="*/ 5468 h 54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4807" h="54331">
                    <a:moveTo>
                      <a:pt x="0" y="5468"/>
                    </a:moveTo>
                    <a:cubicBezTo>
                      <a:pt x="9430" y="10802"/>
                      <a:pt x="17526" y="13565"/>
                      <a:pt x="23717" y="19375"/>
                    </a:cubicBezTo>
                    <a:cubicBezTo>
                      <a:pt x="29623" y="24899"/>
                      <a:pt x="33528" y="33662"/>
                      <a:pt x="38290" y="40997"/>
                    </a:cubicBezTo>
                    <a:cubicBezTo>
                      <a:pt x="39529" y="40044"/>
                      <a:pt x="40767" y="39187"/>
                      <a:pt x="42005" y="38234"/>
                    </a:cubicBezTo>
                    <a:cubicBezTo>
                      <a:pt x="40767" y="32710"/>
                      <a:pt x="39529" y="27185"/>
                      <a:pt x="38290" y="21661"/>
                    </a:cubicBezTo>
                    <a:cubicBezTo>
                      <a:pt x="38862" y="20613"/>
                      <a:pt x="39529" y="19565"/>
                      <a:pt x="40100" y="18518"/>
                    </a:cubicBezTo>
                    <a:cubicBezTo>
                      <a:pt x="44767" y="22709"/>
                      <a:pt x="50387" y="25947"/>
                      <a:pt x="53721" y="31376"/>
                    </a:cubicBezTo>
                    <a:cubicBezTo>
                      <a:pt x="57340" y="37091"/>
                      <a:pt x="58769" y="44807"/>
                      <a:pt x="62103" y="54332"/>
                    </a:cubicBezTo>
                    <a:cubicBezTo>
                      <a:pt x="72295" y="23756"/>
                      <a:pt x="72295" y="23756"/>
                      <a:pt x="94583" y="49855"/>
                    </a:cubicBezTo>
                    <a:cubicBezTo>
                      <a:pt x="96488" y="32329"/>
                      <a:pt x="86011" y="18613"/>
                      <a:pt x="72295" y="18803"/>
                    </a:cubicBezTo>
                    <a:cubicBezTo>
                      <a:pt x="66199" y="18899"/>
                      <a:pt x="60103" y="15565"/>
                      <a:pt x="54102" y="13755"/>
                    </a:cubicBezTo>
                    <a:cubicBezTo>
                      <a:pt x="38671" y="9088"/>
                      <a:pt x="23241" y="4040"/>
                      <a:pt x="7620" y="39"/>
                    </a:cubicBezTo>
                    <a:cubicBezTo>
                      <a:pt x="5525" y="-437"/>
                      <a:pt x="2572" y="3563"/>
                      <a:pt x="0" y="546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6CD3460C-FDF0-43D0-BE2E-8CDFBB7089A3}"/>
                  </a:ext>
                </a:extLst>
              </p:cNvPr>
              <p:cNvSpPr/>
              <p:nvPr/>
            </p:nvSpPr>
            <p:spPr>
              <a:xfrm>
                <a:off x="2279167" y="2913322"/>
                <a:ext cx="94520" cy="51904"/>
              </a:xfrm>
              <a:custGeom>
                <a:avLst/>
                <a:gdLst>
                  <a:gd name="connsiteX0" fmla="*/ 63786 w 94520"/>
                  <a:gd name="connsiteY0" fmla="*/ 40855 h 51904"/>
                  <a:gd name="connsiteX1" fmla="*/ 61691 w 94520"/>
                  <a:gd name="connsiteY1" fmla="*/ 12852 h 51904"/>
                  <a:gd name="connsiteX2" fmla="*/ 83693 w 94520"/>
                  <a:gd name="connsiteY2" fmla="*/ 24853 h 51904"/>
                  <a:gd name="connsiteX3" fmla="*/ 93980 w 94520"/>
                  <a:gd name="connsiteY3" fmla="*/ 51904 h 51904"/>
                  <a:gd name="connsiteX4" fmla="*/ 61405 w 94520"/>
                  <a:gd name="connsiteY4" fmla="*/ 2755 h 51904"/>
                  <a:gd name="connsiteX5" fmla="*/ 28829 w 94520"/>
                  <a:gd name="connsiteY5" fmla="*/ 88 h 51904"/>
                  <a:gd name="connsiteX6" fmla="*/ 3874 w 94520"/>
                  <a:gd name="connsiteY6" fmla="*/ 8470 h 51904"/>
                  <a:gd name="connsiteX7" fmla="*/ 64 w 94520"/>
                  <a:gd name="connsiteY7" fmla="*/ 29044 h 51904"/>
                  <a:gd name="connsiteX8" fmla="*/ 34449 w 94520"/>
                  <a:gd name="connsiteY8" fmla="*/ 11328 h 51904"/>
                  <a:gd name="connsiteX9" fmla="*/ 60262 w 94520"/>
                  <a:gd name="connsiteY9" fmla="*/ 43522 h 51904"/>
                  <a:gd name="connsiteX10" fmla="*/ 63786 w 94520"/>
                  <a:gd name="connsiteY10" fmla="*/ 40855 h 5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4520" h="51904">
                    <a:moveTo>
                      <a:pt x="63786" y="40855"/>
                    </a:moveTo>
                    <a:cubicBezTo>
                      <a:pt x="63215" y="32854"/>
                      <a:pt x="62548" y="24853"/>
                      <a:pt x="61691" y="12852"/>
                    </a:cubicBezTo>
                    <a:cubicBezTo>
                      <a:pt x="70073" y="17138"/>
                      <a:pt x="78455" y="18757"/>
                      <a:pt x="83693" y="24853"/>
                    </a:cubicBezTo>
                    <a:cubicBezTo>
                      <a:pt x="88551" y="30378"/>
                      <a:pt x="89980" y="40665"/>
                      <a:pt x="93980" y="51904"/>
                    </a:cubicBezTo>
                    <a:cubicBezTo>
                      <a:pt x="97409" y="20281"/>
                      <a:pt x="84265" y="2755"/>
                      <a:pt x="61405" y="2755"/>
                    </a:cubicBezTo>
                    <a:cubicBezTo>
                      <a:pt x="50546" y="2755"/>
                      <a:pt x="39593" y="-579"/>
                      <a:pt x="28829" y="88"/>
                    </a:cubicBezTo>
                    <a:cubicBezTo>
                      <a:pt x="20352" y="660"/>
                      <a:pt x="11303" y="3517"/>
                      <a:pt x="3874" y="8470"/>
                    </a:cubicBezTo>
                    <a:cubicBezTo>
                      <a:pt x="350" y="10851"/>
                      <a:pt x="-222" y="20376"/>
                      <a:pt x="64" y="29044"/>
                    </a:cubicBezTo>
                    <a:cubicBezTo>
                      <a:pt x="9017" y="12090"/>
                      <a:pt x="19971" y="10089"/>
                      <a:pt x="34449" y="11328"/>
                    </a:cubicBezTo>
                    <a:cubicBezTo>
                      <a:pt x="51308" y="12756"/>
                      <a:pt x="53690" y="29997"/>
                      <a:pt x="60262" y="43522"/>
                    </a:cubicBezTo>
                    <a:cubicBezTo>
                      <a:pt x="61500" y="42665"/>
                      <a:pt x="62643" y="41712"/>
                      <a:pt x="63786" y="4085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CBCE5522-EEB9-4699-9CFE-A99C00D0A0C2}"/>
                  </a:ext>
                </a:extLst>
              </p:cNvPr>
              <p:cNvSpPr/>
              <p:nvPr/>
            </p:nvSpPr>
            <p:spPr>
              <a:xfrm>
                <a:off x="2666041" y="4043932"/>
                <a:ext cx="218217" cy="163830"/>
              </a:xfrm>
              <a:custGeom>
                <a:avLst/>
                <a:gdLst>
                  <a:gd name="connsiteX0" fmla="*/ 57626 w 218217"/>
                  <a:gd name="connsiteY0" fmla="*/ 95060 h 163830"/>
                  <a:gd name="connsiteX1" fmla="*/ 0 w 218217"/>
                  <a:gd name="connsiteY1" fmla="*/ 160115 h 163830"/>
                  <a:gd name="connsiteX2" fmla="*/ 2381 w 218217"/>
                  <a:gd name="connsiteY2" fmla="*/ 163830 h 163830"/>
                  <a:gd name="connsiteX3" fmla="*/ 16573 w 218217"/>
                  <a:gd name="connsiteY3" fmla="*/ 149638 h 163830"/>
                  <a:gd name="connsiteX4" fmla="*/ 87154 w 218217"/>
                  <a:gd name="connsiteY4" fmla="*/ 86678 h 163830"/>
                  <a:gd name="connsiteX5" fmla="*/ 105727 w 218217"/>
                  <a:gd name="connsiteY5" fmla="*/ 85058 h 163830"/>
                  <a:gd name="connsiteX6" fmla="*/ 157258 w 218217"/>
                  <a:gd name="connsiteY6" fmla="*/ 83439 h 163830"/>
                  <a:gd name="connsiteX7" fmla="*/ 167545 w 218217"/>
                  <a:gd name="connsiteY7" fmla="*/ 75152 h 163830"/>
                  <a:gd name="connsiteX8" fmla="*/ 104870 w 218217"/>
                  <a:gd name="connsiteY8" fmla="*/ 75438 h 163830"/>
                  <a:gd name="connsiteX9" fmla="*/ 218218 w 218217"/>
                  <a:gd name="connsiteY9" fmla="*/ 0 h 163830"/>
                  <a:gd name="connsiteX10" fmla="*/ 57245 w 218217"/>
                  <a:gd name="connsiteY10" fmla="*/ 95440 h 163830"/>
                  <a:gd name="connsiteX11" fmla="*/ 57626 w 218217"/>
                  <a:gd name="connsiteY11" fmla="*/ 95060 h 163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8217" h="163830">
                    <a:moveTo>
                      <a:pt x="57626" y="95060"/>
                    </a:moveTo>
                    <a:cubicBezTo>
                      <a:pt x="36385" y="114014"/>
                      <a:pt x="15716" y="133826"/>
                      <a:pt x="0" y="160115"/>
                    </a:cubicBezTo>
                    <a:cubicBezTo>
                      <a:pt x="762" y="161354"/>
                      <a:pt x="1619" y="162592"/>
                      <a:pt x="2381" y="163830"/>
                    </a:cubicBezTo>
                    <a:cubicBezTo>
                      <a:pt x="7048" y="159068"/>
                      <a:pt x="11621" y="154114"/>
                      <a:pt x="16573" y="149638"/>
                    </a:cubicBezTo>
                    <a:cubicBezTo>
                      <a:pt x="40005" y="128397"/>
                      <a:pt x="63151" y="106871"/>
                      <a:pt x="87154" y="86678"/>
                    </a:cubicBezTo>
                    <a:cubicBezTo>
                      <a:pt x="91726" y="82868"/>
                      <a:pt x="99917" y="83153"/>
                      <a:pt x="105727" y="85058"/>
                    </a:cubicBezTo>
                    <a:cubicBezTo>
                      <a:pt x="123254" y="90869"/>
                      <a:pt x="140303" y="90773"/>
                      <a:pt x="157258" y="83439"/>
                    </a:cubicBezTo>
                    <a:cubicBezTo>
                      <a:pt x="160972" y="81820"/>
                      <a:pt x="164401" y="79057"/>
                      <a:pt x="167545" y="75152"/>
                    </a:cubicBezTo>
                    <a:cubicBezTo>
                      <a:pt x="147352" y="77534"/>
                      <a:pt x="127540" y="85535"/>
                      <a:pt x="104870" y="75438"/>
                    </a:cubicBezTo>
                    <a:cubicBezTo>
                      <a:pt x="144685" y="50482"/>
                      <a:pt x="186880" y="38100"/>
                      <a:pt x="218218" y="0"/>
                    </a:cubicBezTo>
                    <a:cubicBezTo>
                      <a:pt x="164592" y="31813"/>
                      <a:pt x="110871" y="63627"/>
                      <a:pt x="57245" y="95440"/>
                    </a:cubicBezTo>
                    <a:cubicBezTo>
                      <a:pt x="57245" y="95440"/>
                      <a:pt x="57626" y="95060"/>
                      <a:pt x="57626" y="9506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E41FAA7E-6E6A-48FC-878B-DD9FEB989736}"/>
                  </a:ext>
                </a:extLst>
              </p:cNvPr>
              <p:cNvSpPr/>
              <p:nvPr/>
            </p:nvSpPr>
            <p:spPr>
              <a:xfrm>
                <a:off x="2317807" y="3297934"/>
                <a:ext cx="83568" cy="577500"/>
              </a:xfrm>
              <a:custGeom>
                <a:avLst/>
                <a:gdLst>
                  <a:gd name="connsiteX0" fmla="*/ 0 w 83568"/>
                  <a:gd name="connsiteY0" fmla="*/ 0 h 577500"/>
                  <a:gd name="connsiteX1" fmla="*/ 82868 w 83568"/>
                  <a:gd name="connsiteY1" fmla="*/ 577501 h 577500"/>
                  <a:gd name="connsiteX2" fmla="*/ 0 w 83568"/>
                  <a:gd name="connsiteY2" fmla="*/ 0 h 577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3568" h="577500">
                    <a:moveTo>
                      <a:pt x="0" y="0"/>
                    </a:moveTo>
                    <a:cubicBezTo>
                      <a:pt x="27718" y="192881"/>
                      <a:pt x="55340" y="385763"/>
                      <a:pt x="82868" y="577501"/>
                    </a:cubicBezTo>
                    <a:cubicBezTo>
                      <a:pt x="91345" y="539115"/>
                      <a:pt x="20574" y="32290"/>
                      <a:pt x="0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073A9825-8E5E-45B0-9F79-9672B8095287}"/>
                  </a:ext>
                </a:extLst>
              </p:cNvPr>
              <p:cNvSpPr/>
              <p:nvPr/>
            </p:nvSpPr>
            <p:spPr>
              <a:xfrm>
                <a:off x="2129974" y="3292410"/>
                <a:ext cx="65055" cy="201549"/>
              </a:xfrm>
              <a:custGeom>
                <a:avLst/>
                <a:gdLst>
                  <a:gd name="connsiteX0" fmla="*/ 0 w 65055"/>
                  <a:gd name="connsiteY0" fmla="*/ 201549 h 201549"/>
                  <a:gd name="connsiteX1" fmla="*/ 65056 w 65055"/>
                  <a:gd name="connsiteY1" fmla="*/ 0 h 201549"/>
                  <a:gd name="connsiteX2" fmla="*/ 0 w 65055"/>
                  <a:gd name="connsiteY2" fmla="*/ 201549 h 201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5055" h="201549">
                    <a:moveTo>
                      <a:pt x="0" y="201549"/>
                    </a:moveTo>
                    <a:cubicBezTo>
                      <a:pt x="21717" y="134398"/>
                      <a:pt x="43339" y="67151"/>
                      <a:pt x="65056" y="0"/>
                    </a:cubicBezTo>
                    <a:cubicBezTo>
                      <a:pt x="32385" y="61436"/>
                      <a:pt x="13811" y="130302"/>
                      <a:pt x="0" y="2015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3CD67851-D22C-4973-8311-1ECE739E8D4E}"/>
                  </a:ext>
                </a:extLst>
              </p:cNvPr>
              <p:cNvSpPr/>
              <p:nvPr/>
            </p:nvSpPr>
            <p:spPr>
              <a:xfrm>
                <a:off x="1612385" y="2826256"/>
                <a:ext cx="389477" cy="149256"/>
              </a:xfrm>
              <a:custGeom>
                <a:avLst/>
                <a:gdLst>
                  <a:gd name="connsiteX0" fmla="*/ 389477 w 389477"/>
                  <a:gd name="connsiteY0" fmla="*/ 143828 h 149256"/>
                  <a:gd name="connsiteX1" fmla="*/ 355187 w 389477"/>
                  <a:gd name="connsiteY1" fmla="*/ 130683 h 149256"/>
                  <a:gd name="connsiteX2" fmla="*/ 184214 w 389477"/>
                  <a:gd name="connsiteY2" fmla="*/ 90583 h 149256"/>
                  <a:gd name="connsiteX3" fmla="*/ 34862 w 389477"/>
                  <a:gd name="connsiteY3" fmla="*/ 20669 h 149256"/>
                  <a:gd name="connsiteX4" fmla="*/ 2476 w 389477"/>
                  <a:gd name="connsiteY4" fmla="*/ 0 h 149256"/>
                  <a:gd name="connsiteX5" fmla="*/ 0 w 389477"/>
                  <a:gd name="connsiteY5" fmla="*/ 5620 h 149256"/>
                  <a:gd name="connsiteX6" fmla="*/ 63722 w 389477"/>
                  <a:gd name="connsiteY6" fmla="*/ 49911 h 149256"/>
                  <a:gd name="connsiteX7" fmla="*/ 277559 w 389477"/>
                  <a:gd name="connsiteY7" fmla="*/ 123349 h 149256"/>
                  <a:gd name="connsiteX8" fmla="*/ 376714 w 389477"/>
                  <a:gd name="connsiteY8" fmla="*/ 147256 h 149256"/>
                  <a:gd name="connsiteX9" fmla="*/ 388334 w 389477"/>
                  <a:gd name="connsiteY9" fmla="*/ 149257 h 149256"/>
                  <a:gd name="connsiteX10" fmla="*/ 389477 w 389477"/>
                  <a:gd name="connsiteY10" fmla="*/ 143828 h 149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9477" h="149256">
                    <a:moveTo>
                      <a:pt x="389477" y="143828"/>
                    </a:moveTo>
                    <a:cubicBezTo>
                      <a:pt x="378047" y="139351"/>
                      <a:pt x="366903" y="133541"/>
                      <a:pt x="355187" y="130683"/>
                    </a:cubicBezTo>
                    <a:cubicBezTo>
                      <a:pt x="298228" y="117062"/>
                      <a:pt x="240887" y="105728"/>
                      <a:pt x="184214" y="90583"/>
                    </a:cubicBezTo>
                    <a:cubicBezTo>
                      <a:pt x="131921" y="76581"/>
                      <a:pt x="82582" y="50768"/>
                      <a:pt x="34862" y="20669"/>
                    </a:cubicBezTo>
                    <a:cubicBezTo>
                      <a:pt x="24003" y="13811"/>
                      <a:pt x="13240" y="6858"/>
                      <a:pt x="2476" y="0"/>
                    </a:cubicBezTo>
                    <a:cubicBezTo>
                      <a:pt x="1619" y="1905"/>
                      <a:pt x="857" y="3715"/>
                      <a:pt x="0" y="5620"/>
                    </a:cubicBezTo>
                    <a:cubicBezTo>
                      <a:pt x="21241" y="20479"/>
                      <a:pt x="41910" y="36767"/>
                      <a:pt x="63722" y="49911"/>
                    </a:cubicBezTo>
                    <a:cubicBezTo>
                      <a:pt x="131350" y="90583"/>
                      <a:pt x="204025" y="108966"/>
                      <a:pt x="277559" y="123349"/>
                    </a:cubicBezTo>
                    <a:cubicBezTo>
                      <a:pt x="310801" y="129826"/>
                      <a:pt x="343662" y="139255"/>
                      <a:pt x="376714" y="147256"/>
                    </a:cubicBezTo>
                    <a:cubicBezTo>
                      <a:pt x="380524" y="148209"/>
                      <a:pt x="384429" y="148590"/>
                      <a:pt x="388334" y="149257"/>
                    </a:cubicBezTo>
                    <a:cubicBezTo>
                      <a:pt x="388715" y="147447"/>
                      <a:pt x="389096" y="145637"/>
                      <a:pt x="389477" y="14382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405912D0-950C-40CD-9A5B-A1624231E7BC}"/>
                  </a:ext>
                </a:extLst>
              </p:cNvPr>
              <p:cNvSpPr/>
              <p:nvPr/>
            </p:nvSpPr>
            <p:spPr>
              <a:xfrm>
                <a:off x="3624637" y="2696716"/>
                <a:ext cx="24289" cy="227933"/>
              </a:xfrm>
              <a:custGeom>
                <a:avLst/>
                <a:gdLst>
                  <a:gd name="connsiteX0" fmla="*/ 3715 w 24289"/>
                  <a:gd name="connsiteY0" fmla="*/ 227933 h 227933"/>
                  <a:gd name="connsiteX1" fmla="*/ 24289 w 24289"/>
                  <a:gd name="connsiteY1" fmla="*/ 476 h 227933"/>
                  <a:gd name="connsiteX2" fmla="*/ 20669 w 24289"/>
                  <a:gd name="connsiteY2" fmla="*/ 0 h 227933"/>
                  <a:gd name="connsiteX3" fmla="*/ 0 w 24289"/>
                  <a:gd name="connsiteY3" fmla="*/ 227457 h 227933"/>
                  <a:gd name="connsiteX4" fmla="*/ 3715 w 24289"/>
                  <a:gd name="connsiteY4" fmla="*/ 227933 h 227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89" h="227933">
                    <a:moveTo>
                      <a:pt x="3715" y="227933"/>
                    </a:moveTo>
                    <a:cubicBezTo>
                      <a:pt x="16002" y="152876"/>
                      <a:pt x="24384" y="77248"/>
                      <a:pt x="24289" y="476"/>
                    </a:cubicBezTo>
                    <a:cubicBezTo>
                      <a:pt x="23050" y="286"/>
                      <a:pt x="21812" y="95"/>
                      <a:pt x="20669" y="0"/>
                    </a:cubicBezTo>
                    <a:cubicBezTo>
                      <a:pt x="13811" y="75819"/>
                      <a:pt x="6953" y="151638"/>
                      <a:pt x="0" y="227457"/>
                    </a:cubicBezTo>
                    <a:cubicBezTo>
                      <a:pt x="1143" y="227648"/>
                      <a:pt x="2381" y="227838"/>
                      <a:pt x="3715" y="22793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9375FDCE-EE1B-487C-9F33-C703E71F7C00}"/>
                  </a:ext>
                </a:extLst>
              </p:cNvPr>
              <p:cNvSpPr/>
              <p:nvPr/>
            </p:nvSpPr>
            <p:spPr>
              <a:xfrm>
                <a:off x="2943885" y="726946"/>
                <a:ext cx="295941" cy="383190"/>
              </a:xfrm>
              <a:custGeom>
                <a:avLst/>
                <a:gdLst>
                  <a:gd name="connsiteX0" fmla="*/ 290893 w 295941"/>
                  <a:gd name="connsiteY0" fmla="*/ 0 h 383190"/>
                  <a:gd name="connsiteX1" fmla="*/ 245554 w 295941"/>
                  <a:gd name="connsiteY1" fmla="*/ 70295 h 383190"/>
                  <a:gd name="connsiteX2" fmla="*/ 206502 w 295941"/>
                  <a:gd name="connsiteY2" fmla="*/ 155067 h 383190"/>
                  <a:gd name="connsiteX3" fmla="*/ 122015 w 295941"/>
                  <a:gd name="connsiteY3" fmla="*/ 277940 h 383190"/>
                  <a:gd name="connsiteX4" fmla="*/ 33147 w 295941"/>
                  <a:gd name="connsiteY4" fmla="*/ 350425 h 383190"/>
                  <a:gd name="connsiteX5" fmla="*/ 0 w 295941"/>
                  <a:gd name="connsiteY5" fmla="*/ 377952 h 383190"/>
                  <a:gd name="connsiteX6" fmla="*/ 2381 w 295941"/>
                  <a:gd name="connsiteY6" fmla="*/ 383191 h 383190"/>
                  <a:gd name="connsiteX7" fmla="*/ 14478 w 295941"/>
                  <a:gd name="connsiteY7" fmla="*/ 377285 h 383190"/>
                  <a:gd name="connsiteX8" fmla="*/ 167450 w 295941"/>
                  <a:gd name="connsiteY8" fmla="*/ 242030 h 383190"/>
                  <a:gd name="connsiteX9" fmla="*/ 211931 w 295941"/>
                  <a:gd name="connsiteY9" fmla="*/ 164116 h 383190"/>
                  <a:gd name="connsiteX10" fmla="*/ 289179 w 295941"/>
                  <a:gd name="connsiteY10" fmla="*/ 17050 h 383190"/>
                  <a:gd name="connsiteX11" fmla="*/ 295942 w 295941"/>
                  <a:gd name="connsiteY11" fmla="*/ 4953 h 383190"/>
                  <a:gd name="connsiteX12" fmla="*/ 290893 w 295941"/>
                  <a:gd name="connsiteY12" fmla="*/ 0 h 38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95941" h="383190">
                    <a:moveTo>
                      <a:pt x="290893" y="0"/>
                    </a:moveTo>
                    <a:cubicBezTo>
                      <a:pt x="275654" y="23336"/>
                      <a:pt x="258985" y="45434"/>
                      <a:pt x="245554" y="70295"/>
                    </a:cubicBezTo>
                    <a:cubicBezTo>
                      <a:pt x="230981" y="97155"/>
                      <a:pt x="218218" y="125921"/>
                      <a:pt x="206502" y="155067"/>
                    </a:cubicBezTo>
                    <a:cubicBezTo>
                      <a:pt x="186404" y="205073"/>
                      <a:pt x="157829" y="245745"/>
                      <a:pt x="122015" y="277940"/>
                    </a:cubicBezTo>
                    <a:cubicBezTo>
                      <a:pt x="93345" y="303752"/>
                      <a:pt x="62865" y="326327"/>
                      <a:pt x="33147" y="350425"/>
                    </a:cubicBezTo>
                    <a:cubicBezTo>
                      <a:pt x="22003" y="359474"/>
                      <a:pt x="11049" y="368713"/>
                      <a:pt x="0" y="377952"/>
                    </a:cubicBezTo>
                    <a:cubicBezTo>
                      <a:pt x="762" y="379667"/>
                      <a:pt x="1619" y="381476"/>
                      <a:pt x="2381" y="383191"/>
                    </a:cubicBezTo>
                    <a:cubicBezTo>
                      <a:pt x="6382" y="381286"/>
                      <a:pt x="10668" y="379762"/>
                      <a:pt x="14478" y="377285"/>
                    </a:cubicBezTo>
                    <a:cubicBezTo>
                      <a:pt x="70485" y="341090"/>
                      <a:pt x="124301" y="300419"/>
                      <a:pt x="167450" y="242030"/>
                    </a:cubicBezTo>
                    <a:cubicBezTo>
                      <a:pt x="184690" y="218789"/>
                      <a:pt x="199834" y="192024"/>
                      <a:pt x="211931" y="164116"/>
                    </a:cubicBezTo>
                    <a:cubicBezTo>
                      <a:pt x="234315" y="112205"/>
                      <a:pt x="256413" y="60389"/>
                      <a:pt x="289179" y="17050"/>
                    </a:cubicBezTo>
                    <a:cubicBezTo>
                      <a:pt x="291846" y="13526"/>
                      <a:pt x="293751" y="8954"/>
                      <a:pt x="295942" y="4953"/>
                    </a:cubicBezTo>
                    <a:cubicBezTo>
                      <a:pt x="294322" y="3334"/>
                      <a:pt x="292608" y="1619"/>
                      <a:pt x="290893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</p:grpSp>
        <p:grpSp>
          <p:nvGrpSpPr>
            <p:cNvPr id="186" name="Graphic 111">
              <a:extLst>
                <a:ext uri="{FF2B5EF4-FFF2-40B4-BE49-F238E27FC236}">
                  <a16:creationId xmlns:a16="http://schemas.microsoft.com/office/drawing/2014/main" id="{1C512C5E-B589-4C18-806E-EB9DFB7F1561}"/>
                </a:ext>
              </a:extLst>
            </p:cNvPr>
            <p:cNvGrpSpPr/>
            <p:nvPr/>
          </p:nvGrpSpPr>
          <p:grpSpPr>
            <a:xfrm>
              <a:off x="1549079" y="595342"/>
              <a:ext cx="2837633" cy="5667340"/>
              <a:chOff x="1549079" y="595342"/>
              <a:chExt cx="2837633" cy="5667340"/>
            </a:xfrm>
            <a:grpFill/>
          </p:grpSpPr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45AB2487-2974-493F-B1E5-F1B33A8AE6C6}"/>
                  </a:ext>
                </a:extLst>
              </p:cNvPr>
              <p:cNvSpPr/>
              <p:nvPr/>
            </p:nvSpPr>
            <p:spPr>
              <a:xfrm>
                <a:off x="1549079" y="595342"/>
                <a:ext cx="2837633" cy="5667340"/>
              </a:xfrm>
              <a:custGeom>
                <a:avLst/>
                <a:gdLst>
                  <a:gd name="connsiteX0" fmla="*/ 571084 w 2837633"/>
                  <a:gd name="connsiteY0" fmla="*/ 1879536 h 5667340"/>
                  <a:gd name="connsiteX1" fmla="*/ 562130 w 2837633"/>
                  <a:gd name="connsiteY1" fmla="*/ 1826196 h 5667340"/>
                  <a:gd name="connsiteX2" fmla="*/ 573084 w 2837633"/>
                  <a:gd name="connsiteY2" fmla="*/ 1723517 h 5667340"/>
                  <a:gd name="connsiteX3" fmla="*/ 570417 w 2837633"/>
                  <a:gd name="connsiteY3" fmla="*/ 1709706 h 5667340"/>
                  <a:gd name="connsiteX4" fmla="*/ 508505 w 2837633"/>
                  <a:gd name="connsiteY4" fmla="*/ 1595501 h 5667340"/>
                  <a:gd name="connsiteX5" fmla="*/ 450878 w 2837633"/>
                  <a:gd name="connsiteY5" fmla="*/ 1461484 h 5667340"/>
                  <a:gd name="connsiteX6" fmla="*/ 427066 w 2837633"/>
                  <a:gd name="connsiteY6" fmla="*/ 1440339 h 5667340"/>
                  <a:gd name="connsiteX7" fmla="*/ 341722 w 2837633"/>
                  <a:gd name="connsiteY7" fmla="*/ 1401096 h 5667340"/>
                  <a:gd name="connsiteX8" fmla="*/ 290954 w 2837633"/>
                  <a:gd name="connsiteY8" fmla="*/ 1313847 h 5667340"/>
                  <a:gd name="connsiteX9" fmla="*/ 283810 w 2837633"/>
                  <a:gd name="connsiteY9" fmla="*/ 1252601 h 5667340"/>
                  <a:gd name="connsiteX10" fmla="*/ 281238 w 2837633"/>
                  <a:gd name="connsiteY10" fmla="*/ 1242981 h 5667340"/>
                  <a:gd name="connsiteX11" fmla="*/ 280667 w 2837633"/>
                  <a:gd name="connsiteY11" fmla="*/ 1148016 h 5667340"/>
                  <a:gd name="connsiteX12" fmla="*/ 287810 w 2837633"/>
                  <a:gd name="connsiteY12" fmla="*/ 1132967 h 5667340"/>
                  <a:gd name="connsiteX13" fmla="*/ 306194 w 2837633"/>
                  <a:gd name="connsiteY13" fmla="*/ 1112774 h 5667340"/>
                  <a:gd name="connsiteX14" fmla="*/ 316195 w 2837633"/>
                  <a:gd name="connsiteY14" fmla="*/ 1106392 h 5667340"/>
                  <a:gd name="connsiteX15" fmla="*/ 351533 w 2837633"/>
                  <a:gd name="connsiteY15" fmla="*/ 1092009 h 5667340"/>
                  <a:gd name="connsiteX16" fmla="*/ 395348 w 2837633"/>
                  <a:gd name="connsiteY16" fmla="*/ 1113726 h 5667340"/>
                  <a:gd name="connsiteX17" fmla="*/ 428018 w 2837633"/>
                  <a:gd name="connsiteY17" fmla="*/ 1158113 h 5667340"/>
                  <a:gd name="connsiteX18" fmla="*/ 444687 w 2837633"/>
                  <a:gd name="connsiteY18" fmla="*/ 1186116 h 5667340"/>
                  <a:gd name="connsiteX19" fmla="*/ 465356 w 2837633"/>
                  <a:gd name="connsiteY19" fmla="*/ 1222883 h 5667340"/>
                  <a:gd name="connsiteX20" fmla="*/ 495074 w 2837633"/>
                  <a:gd name="connsiteY20" fmla="*/ 1346708 h 5667340"/>
                  <a:gd name="connsiteX21" fmla="*/ 485073 w 2837633"/>
                  <a:gd name="connsiteY21" fmla="*/ 1422527 h 5667340"/>
                  <a:gd name="connsiteX22" fmla="*/ 487645 w 2837633"/>
                  <a:gd name="connsiteY22" fmla="*/ 1438434 h 5667340"/>
                  <a:gd name="connsiteX23" fmla="*/ 559654 w 2837633"/>
                  <a:gd name="connsiteY23" fmla="*/ 1582357 h 5667340"/>
                  <a:gd name="connsiteX24" fmla="*/ 640902 w 2837633"/>
                  <a:gd name="connsiteY24" fmla="*/ 1718754 h 5667340"/>
                  <a:gd name="connsiteX25" fmla="*/ 649665 w 2837633"/>
                  <a:gd name="connsiteY25" fmla="*/ 1727899 h 5667340"/>
                  <a:gd name="connsiteX26" fmla="*/ 680717 w 2837633"/>
                  <a:gd name="connsiteY26" fmla="*/ 1589976 h 5667340"/>
                  <a:gd name="connsiteX27" fmla="*/ 711863 w 2837633"/>
                  <a:gd name="connsiteY27" fmla="*/ 1567021 h 5667340"/>
                  <a:gd name="connsiteX28" fmla="*/ 748820 w 2837633"/>
                  <a:gd name="connsiteY28" fmla="*/ 1602835 h 5667340"/>
                  <a:gd name="connsiteX29" fmla="*/ 778062 w 2837633"/>
                  <a:gd name="connsiteY29" fmla="*/ 1723898 h 5667340"/>
                  <a:gd name="connsiteX30" fmla="*/ 804446 w 2837633"/>
                  <a:gd name="connsiteY30" fmla="*/ 2000980 h 5667340"/>
                  <a:gd name="connsiteX31" fmla="*/ 808447 w 2837633"/>
                  <a:gd name="connsiteY31" fmla="*/ 2058702 h 5667340"/>
                  <a:gd name="connsiteX32" fmla="*/ 825782 w 2837633"/>
                  <a:gd name="connsiteY32" fmla="*/ 1980597 h 5667340"/>
                  <a:gd name="connsiteX33" fmla="*/ 862549 w 2837633"/>
                  <a:gd name="connsiteY33" fmla="*/ 1823434 h 5667340"/>
                  <a:gd name="connsiteX34" fmla="*/ 910269 w 2837633"/>
                  <a:gd name="connsiteY34" fmla="*/ 1668082 h 5667340"/>
                  <a:gd name="connsiteX35" fmla="*/ 942940 w 2837633"/>
                  <a:gd name="connsiteY35" fmla="*/ 1619123 h 5667340"/>
                  <a:gd name="connsiteX36" fmla="*/ 1002090 w 2837633"/>
                  <a:gd name="connsiteY36" fmla="*/ 1637887 h 5667340"/>
                  <a:gd name="connsiteX37" fmla="*/ 1007043 w 2837633"/>
                  <a:gd name="connsiteY37" fmla="*/ 1664176 h 5667340"/>
                  <a:gd name="connsiteX38" fmla="*/ 1000471 w 2837633"/>
                  <a:gd name="connsiteY38" fmla="*/ 1738948 h 5667340"/>
                  <a:gd name="connsiteX39" fmla="*/ 989898 w 2837633"/>
                  <a:gd name="connsiteY39" fmla="*/ 1814671 h 5667340"/>
                  <a:gd name="connsiteX40" fmla="*/ 1119438 w 2837633"/>
                  <a:gd name="connsiteY40" fmla="*/ 1671320 h 5667340"/>
                  <a:gd name="connsiteX41" fmla="*/ 1111532 w 2837633"/>
                  <a:gd name="connsiteY41" fmla="*/ 1547209 h 5667340"/>
                  <a:gd name="connsiteX42" fmla="*/ 1072956 w 2837633"/>
                  <a:gd name="connsiteY42" fmla="*/ 1264221 h 5667340"/>
                  <a:gd name="connsiteX43" fmla="*/ 1024093 w 2837633"/>
                  <a:gd name="connsiteY43" fmla="*/ 1102297 h 5667340"/>
                  <a:gd name="connsiteX44" fmla="*/ 995232 w 2837633"/>
                  <a:gd name="connsiteY44" fmla="*/ 1039050 h 5667340"/>
                  <a:gd name="connsiteX45" fmla="*/ 983612 w 2837633"/>
                  <a:gd name="connsiteY45" fmla="*/ 1056386 h 5667340"/>
                  <a:gd name="connsiteX46" fmla="*/ 855500 w 2837633"/>
                  <a:gd name="connsiteY46" fmla="*/ 1136968 h 5667340"/>
                  <a:gd name="connsiteX47" fmla="*/ 829116 w 2837633"/>
                  <a:gd name="connsiteY47" fmla="*/ 1096010 h 5667340"/>
                  <a:gd name="connsiteX48" fmla="*/ 872931 w 2837633"/>
                  <a:gd name="connsiteY48" fmla="*/ 1000188 h 5667340"/>
                  <a:gd name="connsiteX49" fmla="*/ 924366 w 2837633"/>
                  <a:gd name="connsiteY49" fmla="*/ 910749 h 5667340"/>
                  <a:gd name="connsiteX50" fmla="*/ 888171 w 2837633"/>
                  <a:gd name="connsiteY50" fmla="*/ 926751 h 5667340"/>
                  <a:gd name="connsiteX51" fmla="*/ 824354 w 2837633"/>
                  <a:gd name="connsiteY51" fmla="*/ 978567 h 5667340"/>
                  <a:gd name="connsiteX52" fmla="*/ 710054 w 2837633"/>
                  <a:gd name="connsiteY52" fmla="*/ 1001331 h 5667340"/>
                  <a:gd name="connsiteX53" fmla="*/ 653285 w 2837633"/>
                  <a:gd name="connsiteY53" fmla="*/ 1007332 h 5667340"/>
                  <a:gd name="connsiteX54" fmla="*/ 632996 w 2837633"/>
                  <a:gd name="connsiteY54" fmla="*/ 1009047 h 5667340"/>
                  <a:gd name="connsiteX55" fmla="*/ 616709 w 2837633"/>
                  <a:gd name="connsiteY55" fmla="*/ 997331 h 5667340"/>
                  <a:gd name="connsiteX56" fmla="*/ 620804 w 2837633"/>
                  <a:gd name="connsiteY56" fmla="*/ 974757 h 5667340"/>
                  <a:gd name="connsiteX57" fmla="*/ 660714 w 2837633"/>
                  <a:gd name="connsiteY57" fmla="*/ 938085 h 5667340"/>
                  <a:gd name="connsiteX58" fmla="*/ 673954 w 2837633"/>
                  <a:gd name="connsiteY58" fmla="*/ 929322 h 5667340"/>
                  <a:gd name="connsiteX59" fmla="*/ 634711 w 2837633"/>
                  <a:gd name="connsiteY59" fmla="*/ 929037 h 5667340"/>
                  <a:gd name="connsiteX60" fmla="*/ 555177 w 2837633"/>
                  <a:gd name="connsiteY60" fmla="*/ 913225 h 5667340"/>
                  <a:gd name="connsiteX61" fmla="*/ 436972 w 2837633"/>
                  <a:gd name="connsiteY61" fmla="*/ 829024 h 5667340"/>
                  <a:gd name="connsiteX62" fmla="*/ 388680 w 2837633"/>
                  <a:gd name="connsiteY62" fmla="*/ 826357 h 5667340"/>
                  <a:gd name="connsiteX63" fmla="*/ 344389 w 2837633"/>
                  <a:gd name="connsiteY63" fmla="*/ 869791 h 5667340"/>
                  <a:gd name="connsiteX64" fmla="*/ 331435 w 2837633"/>
                  <a:gd name="connsiteY64" fmla="*/ 875982 h 5667340"/>
                  <a:gd name="connsiteX65" fmla="*/ 316481 w 2837633"/>
                  <a:gd name="connsiteY65" fmla="*/ 855789 h 5667340"/>
                  <a:gd name="connsiteX66" fmla="*/ 330101 w 2837633"/>
                  <a:gd name="connsiteY66" fmla="*/ 821690 h 5667340"/>
                  <a:gd name="connsiteX67" fmla="*/ 354866 w 2837633"/>
                  <a:gd name="connsiteY67" fmla="*/ 781494 h 5667340"/>
                  <a:gd name="connsiteX68" fmla="*/ 339055 w 2837633"/>
                  <a:gd name="connsiteY68" fmla="*/ 740346 h 5667340"/>
                  <a:gd name="connsiteX69" fmla="*/ 329911 w 2837633"/>
                  <a:gd name="connsiteY69" fmla="*/ 734441 h 5667340"/>
                  <a:gd name="connsiteX70" fmla="*/ 294764 w 2837633"/>
                  <a:gd name="connsiteY70" fmla="*/ 726345 h 5667340"/>
                  <a:gd name="connsiteX71" fmla="*/ 222088 w 2837633"/>
                  <a:gd name="connsiteY71" fmla="*/ 708628 h 5667340"/>
                  <a:gd name="connsiteX72" fmla="*/ 179797 w 2837633"/>
                  <a:gd name="connsiteY72" fmla="*/ 695865 h 5667340"/>
                  <a:gd name="connsiteX73" fmla="*/ 175130 w 2837633"/>
                  <a:gd name="connsiteY73" fmla="*/ 669195 h 5667340"/>
                  <a:gd name="connsiteX74" fmla="*/ 188369 w 2837633"/>
                  <a:gd name="connsiteY74" fmla="*/ 660813 h 5667340"/>
                  <a:gd name="connsiteX75" fmla="*/ 237995 w 2837633"/>
                  <a:gd name="connsiteY75" fmla="*/ 661479 h 5667340"/>
                  <a:gd name="connsiteX76" fmla="*/ 321434 w 2837633"/>
                  <a:gd name="connsiteY76" fmla="*/ 677767 h 5667340"/>
                  <a:gd name="connsiteX77" fmla="*/ 375821 w 2837633"/>
                  <a:gd name="connsiteY77" fmla="*/ 684339 h 5667340"/>
                  <a:gd name="connsiteX78" fmla="*/ 348008 w 2837633"/>
                  <a:gd name="connsiteY78" fmla="*/ 666528 h 5667340"/>
                  <a:gd name="connsiteX79" fmla="*/ 230756 w 2837633"/>
                  <a:gd name="connsiteY79" fmla="*/ 615378 h 5667340"/>
                  <a:gd name="connsiteX80" fmla="*/ 219040 w 2837633"/>
                  <a:gd name="connsiteY80" fmla="*/ 596233 h 5667340"/>
                  <a:gd name="connsiteX81" fmla="*/ 234470 w 2837633"/>
                  <a:gd name="connsiteY81" fmla="*/ 581565 h 5667340"/>
                  <a:gd name="connsiteX82" fmla="*/ 267617 w 2837633"/>
                  <a:gd name="connsiteY82" fmla="*/ 576421 h 5667340"/>
                  <a:gd name="connsiteX83" fmla="*/ 258759 w 2837633"/>
                  <a:gd name="connsiteY83" fmla="*/ 566325 h 5667340"/>
                  <a:gd name="connsiteX84" fmla="*/ 226755 w 2837633"/>
                  <a:gd name="connsiteY84" fmla="*/ 518604 h 5667340"/>
                  <a:gd name="connsiteX85" fmla="*/ 237995 w 2837633"/>
                  <a:gd name="connsiteY85" fmla="*/ 473075 h 5667340"/>
                  <a:gd name="connsiteX86" fmla="*/ 335150 w 2837633"/>
                  <a:gd name="connsiteY86" fmla="*/ 486315 h 5667340"/>
                  <a:gd name="connsiteX87" fmla="*/ 355628 w 2837633"/>
                  <a:gd name="connsiteY87" fmla="*/ 501078 h 5667340"/>
                  <a:gd name="connsiteX88" fmla="*/ 299812 w 2837633"/>
                  <a:gd name="connsiteY88" fmla="*/ 435451 h 5667340"/>
                  <a:gd name="connsiteX89" fmla="*/ 256759 w 2837633"/>
                  <a:gd name="connsiteY89" fmla="*/ 368205 h 5667340"/>
                  <a:gd name="connsiteX90" fmla="*/ 273047 w 2837633"/>
                  <a:gd name="connsiteY90" fmla="*/ 325437 h 5667340"/>
                  <a:gd name="connsiteX91" fmla="*/ 371916 w 2837633"/>
                  <a:gd name="connsiteY91" fmla="*/ 356679 h 5667340"/>
                  <a:gd name="connsiteX92" fmla="*/ 448211 w 2837633"/>
                  <a:gd name="connsiteY92" fmla="*/ 410591 h 5667340"/>
                  <a:gd name="connsiteX93" fmla="*/ 428399 w 2837633"/>
                  <a:gd name="connsiteY93" fmla="*/ 373158 h 5667340"/>
                  <a:gd name="connsiteX94" fmla="*/ 396395 w 2837633"/>
                  <a:gd name="connsiteY94" fmla="*/ 295624 h 5667340"/>
                  <a:gd name="connsiteX95" fmla="*/ 432114 w 2837633"/>
                  <a:gd name="connsiteY95" fmla="*/ 261715 h 5667340"/>
                  <a:gd name="connsiteX96" fmla="*/ 497075 w 2837633"/>
                  <a:gd name="connsiteY96" fmla="*/ 314960 h 5667340"/>
                  <a:gd name="connsiteX97" fmla="*/ 625948 w 2837633"/>
                  <a:gd name="connsiteY97" fmla="*/ 434975 h 5667340"/>
                  <a:gd name="connsiteX98" fmla="*/ 683193 w 2837633"/>
                  <a:gd name="connsiteY98" fmla="*/ 463359 h 5667340"/>
                  <a:gd name="connsiteX99" fmla="*/ 652237 w 2837633"/>
                  <a:gd name="connsiteY99" fmla="*/ 380587 h 5667340"/>
                  <a:gd name="connsiteX100" fmla="*/ 634616 w 2837633"/>
                  <a:gd name="connsiteY100" fmla="*/ 348774 h 5667340"/>
                  <a:gd name="connsiteX101" fmla="*/ 595563 w 2837633"/>
                  <a:gd name="connsiteY101" fmla="*/ 291814 h 5667340"/>
                  <a:gd name="connsiteX102" fmla="*/ 625948 w 2837633"/>
                  <a:gd name="connsiteY102" fmla="*/ 217233 h 5667340"/>
                  <a:gd name="connsiteX103" fmla="*/ 705101 w 2837633"/>
                  <a:gd name="connsiteY103" fmla="*/ 251142 h 5667340"/>
                  <a:gd name="connsiteX104" fmla="*/ 758441 w 2837633"/>
                  <a:gd name="connsiteY104" fmla="*/ 315722 h 5667340"/>
                  <a:gd name="connsiteX105" fmla="*/ 767204 w 2837633"/>
                  <a:gd name="connsiteY105" fmla="*/ 329343 h 5667340"/>
                  <a:gd name="connsiteX106" fmla="*/ 770252 w 2837633"/>
                  <a:gd name="connsiteY106" fmla="*/ 325723 h 5667340"/>
                  <a:gd name="connsiteX107" fmla="*/ 712721 w 2837633"/>
                  <a:gd name="connsiteY107" fmla="*/ 129794 h 5667340"/>
                  <a:gd name="connsiteX108" fmla="*/ 712340 w 2837633"/>
                  <a:gd name="connsiteY108" fmla="*/ 37687 h 5667340"/>
                  <a:gd name="connsiteX109" fmla="*/ 761393 w 2837633"/>
                  <a:gd name="connsiteY109" fmla="*/ 10922 h 5667340"/>
                  <a:gd name="connsiteX110" fmla="*/ 825116 w 2837633"/>
                  <a:gd name="connsiteY110" fmla="*/ 86455 h 5667340"/>
                  <a:gd name="connsiteX111" fmla="*/ 858739 w 2837633"/>
                  <a:gd name="connsiteY111" fmla="*/ 192183 h 5667340"/>
                  <a:gd name="connsiteX112" fmla="*/ 868645 w 2837633"/>
                  <a:gd name="connsiteY112" fmla="*/ 223806 h 5667340"/>
                  <a:gd name="connsiteX113" fmla="*/ 871598 w 2837633"/>
                  <a:gd name="connsiteY113" fmla="*/ 165513 h 5667340"/>
                  <a:gd name="connsiteX114" fmla="*/ 909031 w 2837633"/>
                  <a:gd name="connsiteY114" fmla="*/ 18923 h 5667340"/>
                  <a:gd name="connsiteX115" fmla="*/ 971134 w 2837633"/>
                  <a:gd name="connsiteY115" fmla="*/ 24924 h 5667340"/>
                  <a:gd name="connsiteX116" fmla="*/ 983516 w 2837633"/>
                  <a:gd name="connsiteY116" fmla="*/ 63309 h 5667340"/>
                  <a:gd name="connsiteX117" fmla="*/ 998090 w 2837633"/>
                  <a:gd name="connsiteY117" fmla="*/ 127413 h 5667340"/>
                  <a:gd name="connsiteX118" fmla="*/ 1009139 w 2837633"/>
                  <a:gd name="connsiteY118" fmla="*/ 109696 h 5667340"/>
                  <a:gd name="connsiteX119" fmla="*/ 1044000 w 2837633"/>
                  <a:gd name="connsiteY119" fmla="*/ 75406 h 5667340"/>
                  <a:gd name="connsiteX120" fmla="*/ 1063050 w 2837633"/>
                  <a:gd name="connsiteY120" fmla="*/ 79502 h 5667340"/>
                  <a:gd name="connsiteX121" fmla="*/ 1066003 w 2837633"/>
                  <a:gd name="connsiteY121" fmla="*/ 104076 h 5667340"/>
                  <a:gd name="connsiteX122" fmla="*/ 1059907 w 2837633"/>
                  <a:gd name="connsiteY122" fmla="*/ 119793 h 5667340"/>
                  <a:gd name="connsiteX123" fmla="*/ 1058859 w 2837633"/>
                  <a:gd name="connsiteY123" fmla="*/ 136557 h 5667340"/>
                  <a:gd name="connsiteX124" fmla="*/ 1078004 w 2837633"/>
                  <a:gd name="connsiteY124" fmla="*/ 192564 h 5667340"/>
                  <a:gd name="connsiteX125" fmla="*/ 1107627 w 2837633"/>
                  <a:gd name="connsiteY125" fmla="*/ 197993 h 5667340"/>
                  <a:gd name="connsiteX126" fmla="*/ 1138679 w 2837633"/>
                  <a:gd name="connsiteY126" fmla="*/ 268764 h 5667340"/>
                  <a:gd name="connsiteX127" fmla="*/ 1138774 w 2837633"/>
                  <a:gd name="connsiteY127" fmla="*/ 334486 h 5667340"/>
                  <a:gd name="connsiteX128" fmla="*/ 1140203 w 2837633"/>
                  <a:gd name="connsiteY128" fmla="*/ 370491 h 5667340"/>
                  <a:gd name="connsiteX129" fmla="*/ 1143727 w 2837633"/>
                  <a:gd name="connsiteY129" fmla="*/ 371062 h 5667340"/>
                  <a:gd name="connsiteX130" fmla="*/ 1147346 w 2837633"/>
                  <a:gd name="connsiteY130" fmla="*/ 353631 h 5667340"/>
                  <a:gd name="connsiteX131" fmla="*/ 1157824 w 2837633"/>
                  <a:gd name="connsiteY131" fmla="*/ 280956 h 5667340"/>
                  <a:gd name="connsiteX132" fmla="*/ 1219165 w 2837633"/>
                  <a:gd name="connsiteY132" fmla="*/ 159607 h 5667340"/>
                  <a:gd name="connsiteX133" fmla="*/ 1270219 w 2837633"/>
                  <a:gd name="connsiteY133" fmla="*/ 164084 h 5667340"/>
                  <a:gd name="connsiteX134" fmla="*/ 1281173 w 2837633"/>
                  <a:gd name="connsiteY134" fmla="*/ 177514 h 5667340"/>
                  <a:gd name="connsiteX135" fmla="*/ 1302318 w 2837633"/>
                  <a:gd name="connsiteY135" fmla="*/ 209518 h 5667340"/>
                  <a:gd name="connsiteX136" fmla="*/ 1400807 w 2837633"/>
                  <a:gd name="connsiteY136" fmla="*/ 57118 h 5667340"/>
                  <a:gd name="connsiteX137" fmla="*/ 1461195 w 2837633"/>
                  <a:gd name="connsiteY137" fmla="*/ 14065 h 5667340"/>
                  <a:gd name="connsiteX138" fmla="*/ 1486627 w 2837633"/>
                  <a:gd name="connsiteY138" fmla="*/ 23590 h 5667340"/>
                  <a:gd name="connsiteX139" fmla="*/ 1495485 w 2837633"/>
                  <a:gd name="connsiteY139" fmla="*/ 81121 h 5667340"/>
                  <a:gd name="connsiteX140" fmla="*/ 1443955 w 2837633"/>
                  <a:gd name="connsiteY140" fmla="*/ 250857 h 5667340"/>
                  <a:gd name="connsiteX141" fmla="*/ 1421285 w 2837633"/>
                  <a:gd name="connsiteY141" fmla="*/ 300101 h 5667340"/>
                  <a:gd name="connsiteX142" fmla="*/ 1423762 w 2837633"/>
                  <a:gd name="connsiteY142" fmla="*/ 302577 h 5667340"/>
                  <a:gd name="connsiteX143" fmla="*/ 1434811 w 2837633"/>
                  <a:gd name="connsiteY143" fmla="*/ 290576 h 5667340"/>
                  <a:gd name="connsiteX144" fmla="*/ 1507296 w 2837633"/>
                  <a:gd name="connsiteY144" fmla="*/ 237998 h 5667340"/>
                  <a:gd name="connsiteX145" fmla="*/ 1545968 w 2837633"/>
                  <a:gd name="connsiteY145" fmla="*/ 262858 h 5667340"/>
                  <a:gd name="connsiteX146" fmla="*/ 1550635 w 2837633"/>
                  <a:gd name="connsiteY146" fmla="*/ 279908 h 5667340"/>
                  <a:gd name="connsiteX147" fmla="*/ 1569209 w 2837633"/>
                  <a:gd name="connsiteY147" fmla="*/ 250095 h 5667340"/>
                  <a:gd name="connsiteX148" fmla="*/ 1679318 w 2837633"/>
                  <a:gd name="connsiteY148" fmla="*/ 98457 h 5667340"/>
                  <a:gd name="connsiteX149" fmla="*/ 1723323 w 2837633"/>
                  <a:gd name="connsiteY149" fmla="*/ 117888 h 5667340"/>
                  <a:gd name="connsiteX150" fmla="*/ 1724276 w 2837633"/>
                  <a:gd name="connsiteY150" fmla="*/ 127413 h 5667340"/>
                  <a:gd name="connsiteX151" fmla="*/ 1707131 w 2837633"/>
                  <a:gd name="connsiteY151" fmla="*/ 233331 h 5667340"/>
                  <a:gd name="connsiteX152" fmla="*/ 1702082 w 2837633"/>
                  <a:gd name="connsiteY152" fmla="*/ 248571 h 5667340"/>
                  <a:gd name="connsiteX153" fmla="*/ 1754184 w 2837633"/>
                  <a:gd name="connsiteY153" fmla="*/ 223901 h 5667340"/>
                  <a:gd name="connsiteX154" fmla="*/ 1793903 w 2837633"/>
                  <a:gd name="connsiteY154" fmla="*/ 228568 h 5667340"/>
                  <a:gd name="connsiteX155" fmla="*/ 1799333 w 2837633"/>
                  <a:gd name="connsiteY155" fmla="*/ 280384 h 5667340"/>
                  <a:gd name="connsiteX156" fmla="*/ 1791617 w 2837633"/>
                  <a:gd name="connsiteY156" fmla="*/ 298672 h 5667340"/>
                  <a:gd name="connsiteX157" fmla="*/ 1757137 w 2837633"/>
                  <a:gd name="connsiteY157" fmla="*/ 352488 h 5667340"/>
                  <a:gd name="connsiteX158" fmla="*/ 1567970 w 2837633"/>
                  <a:gd name="connsiteY158" fmla="*/ 526034 h 5667340"/>
                  <a:gd name="connsiteX159" fmla="*/ 1521203 w 2837633"/>
                  <a:gd name="connsiteY159" fmla="*/ 554133 h 5667340"/>
                  <a:gd name="connsiteX160" fmla="*/ 1589116 w 2837633"/>
                  <a:gd name="connsiteY160" fmla="*/ 537750 h 5667340"/>
                  <a:gd name="connsiteX161" fmla="*/ 1656743 w 2837633"/>
                  <a:gd name="connsiteY161" fmla="*/ 487839 h 5667340"/>
                  <a:gd name="connsiteX162" fmla="*/ 1683985 w 2837633"/>
                  <a:gd name="connsiteY162" fmla="*/ 462026 h 5667340"/>
                  <a:gd name="connsiteX163" fmla="*/ 1730086 w 2837633"/>
                  <a:gd name="connsiteY163" fmla="*/ 424783 h 5667340"/>
                  <a:gd name="connsiteX164" fmla="*/ 1801904 w 2837633"/>
                  <a:gd name="connsiteY164" fmla="*/ 373443 h 5667340"/>
                  <a:gd name="connsiteX165" fmla="*/ 1845624 w 2837633"/>
                  <a:gd name="connsiteY165" fmla="*/ 374301 h 5667340"/>
                  <a:gd name="connsiteX166" fmla="*/ 1855530 w 2837633"/>
                  <a:gd name="connsiteY166" fmla="*/ 385254 h 5667340"/>
                  <a:gd name="connsiteX167" fmla="*/ 1845529 w 2837633"/>
                  <a:gd name="connsiteY167" fmla="*/ 395637 h 5667340"/>
                  <a:gd name="connsiteX168" fmla="*/ 1788855 w 2837633"/>
                  <a:gd name="connsiteY168" fmla="*/ 435546 h 5667340"/>
                  <a:gd name="connsiteX169" fmla="*/ 1708464 w 2837633"/>
                  <a:gd name="connsiteY169" fmla="*/ 512413 h 5667340"/>
                  <a:gd name="connsiteX170" fmla="*/ 1653219 w 2837633"/>
                  <a:gd name="connsiteY170" fmla="*/ 567849 h 5667340"/>
                  <a:gd name="connsiteX171" fmla="*/ 1660744 w 2837633"/>
                  <a:gd name="connsiteY171" fmla="*/ 569754 h 5667340"/>
                  <a:gd name="connsiteX172" fmla="*/ 1746850 w 2837633"/>
                  <a:gd name="connsiteY172" fmla="*/ 538702 h 5667340"/>
                  <a:gd name="connsiteX173" fmla="*/ 1793046 w 2837633"/>
                  <a:gd name="connsiteY173" fmla="*/ 527844 h 5667340"/>
                  <a:gd name="connsiteX174" fmla="*/ 1817621 w 2837633"/>
                  <a:gd name="connsiteY174" fmla="*/ 568420 h 5667340"/>
                  <a:gd name="connsiteX175" fmla="*/ 1807048 w 2837633"/>
                  <a:gd name="connsiteY175" fmla="*/ 595376 h 5667340"/>
                  <a:gd name="connsiteX176" fmla="*/ 1650647 w 2837633"/>
                  <a:gd name="connsiteY176" fmla="*/ 724059 h 5667340"/>
                  <a:gd name="connsiteX177" fmla="*/ 1626549 w 2837633"/>
                  <a:gd name="connsiteY177" fmla="*/ 732250 h 5667340"/>
                  <a:gd name="connsiteX178" fmla="*/ 1637312 w 2837633"/>
                  <a:gd name="connsiteY178" fmla="*/ 786352 h 5667340"/>
                  <a:gd name="connsiteX179" fmla="*/ 1631883 w 2837633"/>
                  <a:gd name="connsiteY179" fmla="*/ 799306 h 5667340"/>
                  <a:gd name="connsiteX180" fmla="*/ 1621120 w 2837633"/>
                  <a:gd name="connsiteY180" fmla="*/ 794829 h 5667340"/>
                  <a:gd name="connsiteX181" fmla="*/ 1596355 w 2837633"/>
                  <a:gd name="connsiteY181" fmla="*/ 764635 h 5667340"/>
                  <a:gd name="connsiteX182" fmla="*/ 1554540 w 2837633"/>
                  <a:gd name="connsiteY182" fmla="*/ 747300 h 5667340"/>
                  <a:gd name="connsiteX183" fmla="*/ 1504820 w 2837633"/>
                  <a:gd name="connsiteY183" fmla="*/ 767683 h 5667340"/>
                  <a:gd name="connsiteX184" fmla="*/ 1497009 w 2837633"/>
                  <a:gd name="connsiteY184" fmla="*/ 775398 h 5667340"/>
                  <a:gd name="connsiteX185" fmla="*/ 1518059 w 2837633"/>
                  <a:gd name="connsiteY185" fmla="*/ 784066 h 5667340"/>
                  <a:gd name="connsiteX186" fmla="*/ 1580353 w 2837633"/>
                  <a:gd name="connsiteY186" fmla="*/ 826071 h 5667340"/>
                  <a:gd name="connsiteX187" fmla="*/ 1617691 w 2837633"/>
                  <a:gd name="connsiteY187" fmla="*/ 878935 h 5667340"/>
                  <a:gd name="connsiteX188" fmla="*/ 1629597 w 2837633"/>
                  <a:gd name="connsiteY188" fmla="*/ 985044 h 5667340"/>
                  <a:gd name="connsiteX189" fmla="*/ 1596069 w 2837633"/>
                  <a:gd name="connsiteY189" fmla="*/ 1012380 h 5667340"/>
                  <a:gd name="connsiteX190" fmla="*/ 1531109 w 2837633"/>
                  <a:gd name="connsiteY190" fmla="*/ 992568 h 5667340"/>
                  <a:gd name="connsiteX191" fmla="*/ 1523965 w 2837633"/>
                  <a:gd name="connsiteY191" fmla="*/ 983710 h 5667340"/>
                  <a:gd name="connsiteX192" fmla="*/ 1469482 w 2837633"/>
                  <a:gd name="connsiteY192" fmla="*/ 908082 h 5667340"/>
                  <a:gd name="connsiteX193" fmla="*/ 1410141 w 2837633"/>
                  <a:gd name="connsiteY193" fmla="*/ 870648 h 5667340"/>
                  <a:gd name="connsiteX194" fmla="*/ 1421857 w 2837633"/>
                  <a:gd name="connsiteY194" fmla="*/ 935323 h 5667340"/>
                  <a:gd name="connsiteX195" fmla="*/ 1375565 w 2837633"/>
                  <a:gd name="connsiteY195" fmla="*/ 960564 h 5667340"/>
                  <a:gd name="connsiteX196" fmla="*/ 1409951 w 2837633"/>
                  <a:gd name="connsiteY196" fmla="*/ 997617 h 5667340"/>
                  <a:gd name="connsiteX197" fmla="*/ 1441955 w 2837633"/>
                  <a:gd name="connsiteY197" fmla="*/ 1041336 h 5667340"/>
                  <a:gd name="connsiteX198" fmla="*/ 1432811 w 2837633"/>
                  <a:gd name="connsiteY198" fmla="*/ 1125442 h 5667340"/>
                  <a:gd name="connsiteX199" fmla="*/ 1318034 w 2837633"/>
                  <a:gd name="connsiteY199" fmla="*/ 1122680 h 5667340"/>
                  <a:gd name="connsiteX200" fmla="*/ 1227166 w 2837633"/>
                  <a:gd name="connsiteY200" fmla="*/ 1029811 h 5667340"/>
                  <a:gd name="connsiteX201" fmla="*/ 1204115 w 2837633"/>
                  <a:gd name="connsiteY201" fmla="*/ 998950 h 5667340"/>
                  <a:gd name="connsiteX202" fmla="*/ 1203544 w 2837633"/>
                  <a:gd name="connsiteY202" fmla="*/ 1012095 h 5667340"/>
                  <a:gd name="connsiteX203" fmla="*/ 1178684 w 2837633"/>
                  <a:gd name="connsiteY203" fmla="*/ 1061339 h 5667340"/>
                  <a:gd name="connsiteX204" fmla="*/ 1147823 w 2837633"/>
                  <a:gd name="connsiteY204" fmla="*/ 1070864 h 5667340"/>
                  <a:gd name="connsiteX205" fmla="*/ 1130773 w 2837633"/>
                  <a:gd name="connsiteY205" fmla="*/ 1091819 h 5667340"/>
                  <a:gd name="connsiteX206" fmla="*/ 1136869 w 2837633"/>
                  <a:gd name="connsiteY206" fmla="*/ 1242790 h 5667340"/>
                  <a:gd name="connsiteX207" fmla="*/ 1165825 w 2837633"/>
                  <a:gd name="connsiteY207" fmla="*/ 1477486 h 5667340"/>
                  <a:gd name="connsiteX208" fmla="*/ 1192400 w 2837633"/>
                  <a:gd name="connsiteY208" fmla="*/ 1940592 h 5667340"/>
                  <a:gd name="connsiteX209" fmla="*/ 1194019 w 2837633"/>
                  <a:gd name="connsiteY209" fmla="*/ 1996980 h 5667340"/>
                  <a:gd name="connsiteX210" fmla="*/ 1224404 w 2837633"/>
                  <a:gd name="connsiteY210" fmla="*/ 1972215 h 5667340"/>
                  <a:gd name="connsiteX211" fmla="*/ 1285078 w 2837633"/>
                  <a:gd name="connsiteY211" fmla="*/ 1930209 h 5667340"/>
                  <a:gd name="connsiteX212" fmla="*/ 1292412 w 2837633"/>
                  <a:gd name="connsiteY212" fmla="*/ 1921923 h 5667340"/>
                  <a:gd name="connsiteX213" fmla="*/ 1334703 w 2837633"/>
                  <a:gd name="connsiteY213" fmla="*/ 1866868 h 5667340"/>
                  <a:gd name="connsiteX214" fmla="*/ 1367755 w 2837633"/>
                  <a:gd name="connsiteY214" fmla="*/ 1854105 h 5667340"/>
                  <a:gd name="connsiteX215" fmla="*/ 1492723 w 2837633"/>
                  <a:gd name="connsiteY215" fmla="*/ 1821244 h 5667340"/>
                  <a:gd name="connsiteX216" fmla="*/ 1657505 w 2837633"/>
                  <a:gd name="connsiteY216" fmla="*/ 1806861 h 5667340"/>
                  <a:gd name="connsiteX217" fmla="*/ 1675412 w 2837633"/>
                  <a:gd name="connsiteY217" fmla="*/ 1804765 h 5667340"/>
                  <a:gd name="connsiteX218" fmla="*/ 1670269 w 2837633"/>
                  <a:gd name="connsiteY218" fmla="*/ 1798479 h 5667340"/>
                  <a:gd name="connsiteX219" fmla="*/ 1551968 w 2837633"/>
                  <a:gd name="connsiteY219" fmla="*/ 1771332 h 5667340"/>
                  <a:gd name="connsiteX220" fmla="*/ 1354896 w 2837633"/>
                  <a:gd name="connsiteY220" fmla="*/ 1704943 h 5667340"/>
                  <a:gd name="connsiteX221" fmla="*/ 1248121 w 2837633"/>
                  <a:gd name="connsiteY221" fmla="*/ 1633411 h 5667340"/>
                  <a:gd name="connsiteX222" fmla="*/ 1233452 w 2837633"/>
                  <a:gd name="connsiteY222" fmla="*/ 1600359 h 5667340"/>
                  <a:gd name="connsiteX223" fmla="*/ 1258884 w 2837633"/>
                  <a:gd name="connsiteY223" fmla="*/ 1563687 h 5667340"/>
                  <a:gd name="connsiteX224" fmla="*/ 1301651 w 2837633"/>
                  <a:gd name="connsiteY224" fmla="*/ 1555401 h 5667340"/>
                  <a:gd name="connsiteX225" fmla="*/ 1290698 w 2837633"/>
                  <a:gd name="connsiteY225" fmla="*/ 1543209 h 5667340"/>
                  <a:gd name="connsiteX226" fmla="*/ 1278696 w 2837633"/>
                  <a:gd name="connsiteY226" fmla="*/ 1502632 h 5667340"/>
                  <a:gd name="connsiteX227" fmla="*/ 1299937 w 2837633"/>
                  <a:gd name="connsiteY227" fmla="*/ 1455388 h 5667340"/>
                  <a:gd name="connsiteX228" fmla="*/ 1362421 w 2837633"/>
                  <a:gd name="connsiteY228" fmla="*/ 1451769 h 5667340"/>
                  <a:gd name="connsiteX229" fmla="*/ 1450908 w 2837633"/>
                  <a:gd name="connsiteY229" fmla="*/ 1467485 h 5667340"/>
                  <a:gd name="connsiteX230" fmla="*/ 1613024 w 2837633"/>
                  <a:gd name="connsiteY230" fmla="*/ 1530921 h 5667340"/>
                  <a:gd name="connsiteX231" fmla="*/ 1630645 w 2837633"/>
                  <a:gd name="connsiteY231" fmla="*/ 1541208 h 5667340"/>
                  <a:gd name="connsiteX232" fmla="*/ 1591402 w 2837633"/>
                  <a:gd name="connsiteY232" fmla="*/ 1492250 h 5667340"/>
                  <a:gd name="connsiteX233" fmla="*/ 1497866 w 2837633"/>
                  <a:gd name="connsiteY233" fmla="*/ 1360329 h 5667340"/>
                  <a:gd name="connsiteX234" fmla="*/ 1445288 w 2837633"/>
                  <a:gd name="connsiteY234" fmla="*/ 1260030 h 5667340"/>
                  <a:gd name="connsiteX235" fmla="*/ 1443383 w 2837633"/>
                  <a:gd name="connsiteY235" fmla="*/ 1161066 h 5667340"/>
                  <a:gd name="connsiteX236" fmla="*/ 1450908 w 2837633"/>
                  <a:gd name="connsiteY236" fmla="*/ 1153446 h 5667340"/>
                  <a:gd name="connsiteX237" fmla="*/ 1469768 w 2837633"/>
                  <a:gd name="connsiteY237" fmla="*/ 1151255 h 5667340"/>
                  <a:gd name="connsiteX238" fmla="*/ 1545491 w 2837633"/>
                  <a:gd name="connsiteY238" fmla="*/ 1187545 h 5667340"/>
                  <a:gd name="connsiteX239" fmla="*/ 1606642 w 2837633"/>
                  <a:gd name="connsiteY239" fmla="*/ 1248315 h 5667340"/>
                  <a:gd name="connsiteX240" fmla="*/ 1795142 w 2837633"/>
                  <a:gd name="connsiteY240" fmla="*/ 1456150 h 5667340"/>
                  <a:gd name="connsiteX241" fmla="*/ 1799904 w 2837633"/>
                  <a:gd name="connsiteY241" fmla="*/ 1459008 h 5667340"/>
                  <a:gd name="connsiteX242" fmla="*/ 1798761 w 2837633"/>
                  <a:gd name="connsiteY242" fmla="*/ 1452816 h 5667340"/>
                  <a:gd name="connsiteX243" fmla="*/ 1731705 w 2837633"/>
                  <a:gd name="connsiteY243" fmla="*/ 1222692 h 5667340"/>
                  <a:gd name="connsiteX244" fmla="*/ 1702368 w 2837633"/>
                  <a:gd name="connsiteY244" fmla="*/ 1048290 h 5667340"/>
                  <a:gd name="connsiteX245" fmla="*/ 1700844 w 2837633"/>
                  <a:gd name="connsiteY245" fmla="*/ 955802 h 5667340"/>
                  <a:gd name="connsiteX246" fmla="*/ 1717037 w 2837633"/>
                  <a:gd name="connsiteY246" fmla="*/ 937228 h 5667340"/>
                  <a:gd name="connsiteX247" fmla="*/ 1731991 w 2837633"/>
                  <a:gd name="connsiteY247" fmla="*/ 939800 h 5667340"/>
                  <a:gd name="connsiteX248" fmla="*/ 1764376 w 2837633"/>
                  <a:gd name="connsiteY248" fmla="*/ 936466 h 5667340"/>
                  <a:gd name="connsiteX249" fmla="*/ 1790760 w 2837633"/>
                  <a:gd name="connsiteY249" fmla="*/ 983329 h 5667340"/>
                  <a:gd name="connsiteX250" fmla="*/ 1868579 w 2837633"/>
                  <a:gd name="connsiteY250" fmla="*/ 1183926 h 5667340"/>
                  <a:gd name="connsiteX251" fmla="*/ 1887820 w 2837633"/>
                  <a:gd name="connsiteY251" fmla="*/ 1238885 h 5667340"/>
                  <a:gd name="connsiteX252" fmla="*/ 1891630 w 2837633"/>
                  <a:gd name="connsiteY252" fmla="*/ 1238028 h 5667340"/>
                  <a:gd name="connsiteX253" fmla="*/ 1891725 w 2837633"/>
                  <a:gd name="connsiteY253" fmla="*/ 1179544 h 5667340"/>
                  <a:gd name="connsiteX254" fmla="*/ 1896392 w 2837633"/>
                  <a:gd name="connsiteY254" fmla="*/ 1067340 h 5667340"/>
                  <a:gd name="connsiteX255" fmla="*/ 1919633 w 2837633"/>
                  <a:gd name="connsiteY255" fmla="*/ 923417 h 5667340"/>
                  <a:gd name="connsiteX256" fmla="*/ 1932206 w 2837633"/>
                  <a:gd name="connsiteY256" fmla="*/ 904938 h 5667340"/>
                  <a:gd name="connsiteX257" fmla="*/ 1974974 w 2837633"/>
                  <a:gd name="connsiteY257" fmla="*/ 923893 h 5667340"/>
                  <a:gd name="connsiteX258" fmla="*/ 2008121 w 2837633"/>
                  <a:gd name="connsiteY258" fmla="*/ 1042956 h 5667340"/>
                  <a:gd name="connsiteX259" fmla="*/ 2014979 w 2837633"/>
                  <a:gd name="connsiteY259" fmla="*/ 1171162 h 5667340"/>
                  <a:gd name="connsiteX260" fmla="*/ 2043077 w 2837633"/>
                  <a:gd name="connsiteY260" fmla="*/ 1422432 h 5667340"/>
                  <a:gd name="connsiteX261" fmla="*/ 2047649 w 2837633"/>
                  <a:gd name="connsiteY261" fmla="*/ 1453483 h 5667340"/>
                  <a:gd name="connsiteX262" fmla="*/ 2052031 w 2837633"/>
                  <a:gd name="connsiteY262" fmla="*/ 1442244 h 5667340"/>
                  <a:gd name="connsiteX263" fmla="*/ 2081463 w 2837633"/>
                  <a:gd name="connsiteY263" fmla="*/ 1261554 h 5667340"/>
                  <a:gd name="connsiteX264" fmla="*/ 2123468 w 2837633"/>
                  <a:gd name="connsiteY264" fmla="*/ 1110012 h 5667340"/>
                  <a:gd name="connsiteX265" fmla="*/ 2179856 w 2837633"/>
                  <a:gd name="connsiteY265" fmla="*/ 1005903 h 5667340"/>
                  <a:gd name="connsiteX266" fmla="*/ 2222243 w 2837633"/>
                  <a:gd name="connsiteY266" fmla="*/ 1005141 h 5667340"/>
                  <a:gd name="connsiteX267" fmla="*/ 2242150 w 2837633"/>
                  <a:gd name="connsiteY267" fmla="*/ 1050671 h 5667340"/>
                  <a:gd name="connsiteX268" fmla="*/ 2286632 w 2837633"/>
                  <a:gd name="connsiteY268" fmla="*/ 981234 h 5667340"/>
                  <a:gd name="connsiteX269" fmla="*/ 2307396 w 2837633"/>
                  <a:gd name="connsiteY269" fmla="*/ 970947 h 5667340"/>
                  <a:gd name="connsiteX270" fmla="*/ 2337114 w 2837633"/>
                  <a:gd name="connsiteY270" fmla="*/ 1000950 h 5667340"/>
                  <a:gd name="connsiteX271" fmla="*/ 2341210 w 2837633"/>
                  <a:gd name="connsiteY271" fmla="*/ 1093914 h 5667340"/>
                  <a:gd name="connsiteX272" fmla="*/ 2314254 w 2837633"/>
                  <a:gd name="connsiteY272" fmla="*/ 1224407 h 5667340"/>
                  <a:gd name="connsiteX273" fmla="*/ 2307110 w 2837633"/>
                  <a:gd name="connsiteY273" fmla="*/ 1258697 h 5667340"/>
                  <a:gd name="connsiteX274" fmla="*/ 2316540 w 2837633"/>
                  <a:gd name="connsiteY274" fmla="*/ 1248505 h 5667340"/>
                  <a:gd name="connsiteX275" fmla="*/ 2391216 w 2837633"/>
                  <a:gd name="connsiteY275" fmla="*/ 1176020 h 5667340"/>
                  <a:gd name="connsiteX276" fmla="*/ 2437698 w 2837633"/>
                  <a:gd name="connsiteY276" fmla="*/ 1163066 h 5667340"/>
                  <a:gd name="connsiteX277" fmla="*/ 2459510 w 2837633"/>
                  <a:gd name="connsiteY277" fmla="*/ 1189069 h 5667340"/>
                  <a:gd name="connsiteX278" fmla="*/ 2461416 w 2837633"/>
                  <a:gd name="connsiteY278" fmla="*/ 1191165 h 5667340"/>
                  <a:gd name="connsiteX279" fmla="*/ 2464654 w 2837633"/>
                  <a:gd name="connsiteY279" fmla="*/ 1213644 h 5667340"/>
                  <a:gd name="connsiteX280" fmla="*/ 2435984 w 2837633"/>
                  <a:gd name="connsiteY280" fmla="*/ 1279652 h 5667340"/>
                  <a:gd name="connsiteX281" fmla="*/ 2416648 w 2837633"/>
                  <a:gd name="connsiteY281" fmla="*/ 1316037 h 5667340"/>
                  <a:gd name="connsiteX282" fmla="*/ 2430840 w 2837633"/>
                  <a:gd name="connsiteY282" fmla="*/ 1310894 h 5667340"/>
                  <a:gd name="connsiteX283" fmla="*/ 2529900 w 2837633"/>
                  <a:gd name="connsiteY283" fmla="*/ 1247172 h 5667340"/>
                  <a:gd name="connsiteX284" fmla="*/ 2563904 w 2837633"/>
                  <a:gd name="connsiteY284" fmla="*/ 1247934 h 5667340"/>
                  <a:gd name="connsiteX285" fmla="*/ 2571429 w 2837633"/>
                  <a:gd name="connsiteY285" fmla="*/ 1287653 h 5667340"/>
                  <a:gd name="connsiteX286" fmla="*/ 2572667 w 2837633"/>
                  <a:gd name="connsiteY286" fmla="*/ 1290987 h 5667340"/>
                  <a:gd name="connsiteX287" fmla="*/ 2609243 w 2837633"/>
                  <a:gd name="connsiteY287" fmla="*/ 1288129 h 5667340"/>
                  <a:gd name="connsiteX288" fmla="*/ 2640485 w 2837633"/>
                  <a:gd name="connsiteY288" fmla="*/ 1320228 h 5667340"/>
                  <a:gd name="connsiteX289" fmla="*/ 2642962 w 2837633"/>
                  <a:gd name="connsiteY289" fmla="*/ 1330420 h 5667340"/>
                  <a:gd name="connsiteX290" fmla="*/ 2642486 w 2837633"/>
                  <a:gd name="connsiteY290" fmla="*/ 1365758 h 5667340"/>
                  <a:gd name="connsiteX291" fmla="*/ 2577240 w 2837633"/>
                  <a:gd name="connsiteY291" fmla="*/ 1453959 h 5667340"/>
                  <a:gd name="connsiteX292" fmla="*/ 2574953 w 2837633"/>
                  <a:gd name="connsiteY292" fmla="*/ 1459389 h 5667340"/>
                  <a:gd name="connsiteX293" fmla="*/ 2639628 w 2837633"/>
                  <a:gd name="connsiteY293" fmla="*/ 1434052 h 5667340"/>
                  <a:gd name="connsiteX294" fmla="*/ 2710304 w 2837633"/>
                  <a:gd name="connsiteY294" fmla="*/ 1422813 h 5667340"/>
                  <a:gd name="connsiteX295" fmla="*/ 2750118 w 2837633"/>
                  <a:gd name="connsiteY295" fmla="*/ 1468152 h 5667340"/>
                  <a:gd name="connsiteX296" fmla="*/ 2735640 w 2837633"/>
                  <a:gd name="connsiteY296" fmla="*/ 1506537 h 5667340"/>
                  <a:gd name="connsiteX297" fmla="*/ 2725067 w 2837633"/>
                  <a:gd name="connsiteY297" fmla="*/ 1518158 h 5667340"/>
                  <a:gd name="connsiteX298" fmla="*/ 2653440 w 2837633"/>
                  <a:gd name="connsiteY298" fmla="*/ 1576737 h 5667340"/>
                  <a:gd name="connsiteX299" fmla="*/ 2524947 w 2837633"/>
                  <a:gd name="connsiteY299" fmla="*/ 1673225 h 5667340"/>
                  <a:gd name="connsiteX300" fmla="*/ 2305491 w 2837633"/>
                  <a:gd name="connsiteY300" fmla="*/ 1781429 h 5667340"/>
                  <a:gd name="connsiteX301" fmla="*/ 2244722 w 2837633"/>
                  <a:gd name="connsiteY301" fmla="*/ 1795240 h 5667340"/>
                  <a:gd name="connsiteX302" fmla="*/ 2303681 w 2837633"/>
                  <a:gd name="connsiteY302" fmla="*/ 1797621 h 5667340"/>
                  <a:gd name="connsiteX303" fmla="*/ 2402837 w 2837633"/>
                  <a:gd name="connsiteY303" fmla="*/ 1783144 h 5667340"/>
                  <a:gd name="connsiteX304" fmla="*/ 2579240 w 2837633"/>
                  <a:gd name="connsiteY304" fmla="*/ 1770380 h 5667340"/>
                  <a:gd name="connsiteX305" fmla="*/ 2775931 w 2837633"/>
                  <a:gd name="connsiteY305" fmla="*/ 1764760 h 5667340"/>
                  <a:gd name="connsiteX306" fmla="*/ 2813745 w 2837633"/>
                  <a:gd name="connsiteY306" fmla="*/ 1785144 h 5667340"/>
                  <a:gd name="connsiteX307" fmla="*/ 2807363 w 2837633"/>
                  <a:gd name="connsiteY307" fmla="*/ 1851247 h 5667340"/>
                  <a:gd name="connsiteX308" fmla="*/ 2753166 w 2837633"/>
                  <a:gd name="connsiteY308" fmla="*/ 1883918 h 5667340"/>
                  <a:gd name="connsiteX309" fmla="*/ 2691920 w 2837633"/>
                  <a:gd name="connsiteY309" fmla="*/ 1915065 h 5667340"/>
                  <a:gd name="connsiteX310" fmla="*/ 2701350 w 2837633"/>
                  <a:gd name="connsiteY310" fmla="*/ 1918303 h 5667340"/>
                  <a:gd name="connsiteX311" fmla="*/ 2823175 w 2837633"/>
                  <a:gd name="connsiteY311" fmla="*/ 1973167 h 5667340"/>
                  <a:gd name="connsiteX312" fmla="*/ 2837367 w 2837633"/>
                  <a:gd name="connsiteY312" fmla="*/ 2000980 h 5667340"/>
                  <a:gd name="connsiteX313" fmla="*/ 2814317 w 2837633"/>
                  <a:gd name="connsiteY313" fmla="*/ 2034794 h 5667340"/>
                  <a:gd name="connsiteX314" fmla="*/ 2744499 w 2837633"/>
                  <a:gd name="connsiteY314" fmla="*/ 2045176 h 5667340"/>
                  <a:gd name="connsiteX315" fmla="*/ 2658774 w 2837633"/>
                  <a:gd name="connsiteY315" fmla="*/ 2047557 h 5667340"/>
                  <a:gd name="connsiteX316" fmla="*/ 2536472 w 2837633"/>
                  <a:gd name="connsiteY316" fmla="*/ 2037937 h 5667340"/>
                  <a:gd name="connsiteX317" fmla="*/ 2503421 w 2837633"/>
                  <a:gd name="connsiteY317" fmla="*/ 2030889 h 5667340"/>
                  <a:gd name="connsiteX318" fmla="*/ 2508374 w 2837633"/>
                  <a:gd name="connsiteY318" fmla="*/ 2039652 h 5667340"/>
                  <a:gd name="connsiteX319" fmla="*/ 2620102 w 2837633"/>
                  <a:gd name="connsiteY319" fmla="*/ 2114328 h 5667340"/>
                  <a:gd name="connsiteX320" fmla="*/ 2727925 w 2837633"/>
                  <a:gd name="connsiteY320" fmla="*/ 2225580 h 5667340"/>
                  <a:gd name="connsiteX321" fmla="*/ 2752023 w 2837633"/>
                  <a:gd name="connsiteY321" fmla="*/ 2291588 h 5667340"/>
                  <a:gd name="connsiteX322" fmla="*/ 2727925 w 2837633"/>
                  <a:gd name="connsiteY322" fmla="*/ 2322354 h 5667340"/>
                  <a:gd name="connsiteX323" fmla="*/ 2655344 w 2837633"/>
                  <a:gd name="connsiteY323" fmla="*/ 2313400 h 5667340"/>
                  <a:gd name="connsiteX324" fmla="*/ 2613149 w 2837633"/>
                  <a:gd name="connsiteY324" fmla="*/ 2301780 h 5667340"/>
                  <a:gd name="connsiteX325" fmla="*/ 2623055 w 2837633"/>
                  <a:gd name="connsiteY325" fmla="*/ 2313019 h 5667340"/>
                  <a:gd name="connsiteX326" fmla="*/ 2703636 w 2837633"/>
                  <a:gd name="connsiteY326" fmla="*/ 2394744 h 5667340"/>
                  <a:gd name="connsiteX327" fmla="*/ 2738974 w 2837633"/>
                  <a:gd name="connsiteY327" fmla="*/ 2452942 h 5667340"/>
                  <a:gd name="connsiteX328" fmla="*/ 2715447 w 2837633"/>
                  <a:gd name="connsiteY328" fmla="*/ 2495614 h 5667340"/>
                  <a:gd name="connsiteX329" fmla="*/ 2590670 w 2837633"/>
                  <a:gd name="connsiteY329" fmla="*/ 2451989 h 5667340"/>
                  <a:gd name="connsiteX330" fmla="*/ 2519518 w 2837633"/>
                  <a:gd name="connsiteY330" fmla="*/ 2394839 h 5667340"/>
                  <a:gd name="connsiteX331" fmla="*/ 2407409 w 2837633"/>
                  <a:gd name="connsiteY331" fmla="*/ 2291017 h 5667340"/>
                  <a:gd name="connsiteX332" fmla="*/ 2390264 w 2837633"/>
                  <a:gd name="connsiteY332" fmla="*/ 2276538 h 5667340"/>
                  <a:gd name="connsiteX333" fmla="*/ 2422172 w 2837633"/>
                  <a:gd name="connsiteY333" fmla="*/ 2348929 h 5667340"/>
                  <a:gd name="connsiteX334" fmla="*/ 2500849 w 2837633"/>
                  <a:gd name="connsiteY334" fmla="*/ 2521712 h 5667340"/>
                  <a:gd name="connsiteX335" fmla="*/ 2518280 w 2837633"/>
                  <a:gd name="connsiteY335" fmla="*/ 2574957 h 5667340"/>
                  <a:gd name="connsiteX336" fmla="*/ 2507517 w 2837633"/>
                  <a:gd name="connsiteY336" fmla="*/ 2605818 h 5667340"/>
                  <a:gd name="connsiteX337" fmla="*/ 2497229 w 2837633"/>
                  <a:gd name="connsiteY337" fmla="*/ 2612866 h 5667340"/>
                  <a:gd name="connsiteX338" fmla="*/ 2501611 w 2837633"/>
                  <a:gd name="connsiteY338" fmla="*/ 2623344 h 5667340"/>
                  <a:gd name="connsiteX339" fmla="*/ 2540854 w 2837633"/>
                  <a:gd name="connsiteY339" fmla="*/ 2731357 h 5667340"/>
                  <a:gd name="connsiteX340" fmla="*/ 2537901 w 2837633"/>
                  <a:gd name="connsiteY340" fmla="*/ 2759170 h 5667340"/>
                  <a:gd name="connsiteX341" fmla="*/ 2511612 w 2837633"/>
                  <a:gd name="connsiteY341" fmla="*/ 2759361 h 5667340"/>
                  <a:gd name="connsiteX342" fmla="*/ 2496849 w 2837633"/>
                  <a:gd name="connsiteY342" fmla="*/ 2744597 h 5667340"/>
                  <a:gd name="connsiteX343" fmla="*/ 2453700 w 2837633"/>
                  <a:gd name="connsiteY343" fmla="*/ 2753551 h 5667340"/>
                  <a:gd name="connsiteX344" fmla="*/ 2445318 w 2837633"/>
                  <a:gd name="connsiteY344" fmla="*/ 2734977 h 5667340"/>
                  <a:gd name="connsiteX345" fmla="*/ 2414457 w 2837633"/>
                  <a:gd name="connsiteY345" fmla="*/ 2692114 h 5667340"/>
                  <a:gd name="connsiteX346" fmla="*/ 2321017 w 2837633"/>
                  <a:gd name="connsiteY346" fmla="*/ 2539905 h 5667340"/>
                  <a:gd name="connsiteX347" fmla="*/ 2292347 w 2837633"/>
                  <a:gd name="connsiteY347" fmla="*/ 2476659 h 5667340"/>
                  <a:gd name="connsiteX348" fmla="*/ 2289489 w 2837633"/>
                  <a:gd name="connsiteY348" fmla="*/ 2478183 h 5667340"/>
                  <a:gd name="connsiteX349" fmla="*/ 2321493 w 2837633"/>
                  <a:gd name="connsiteY349" fmla="*/ 2587434 h 5667340"/>
                  <a:gd name="connsiteX350" fmla="*/ 2338257 w 2837633"/>
                  <a:gd name="connsiteY350" fmla="*/ 2641251 h 5667340"/>
                  <a:gd name="connsiteX351" fmla="*/ 2344353 w 2837633"/>
                  <a:gd name="connsiteY351" fmla="*/ 2693067 h 5667340"/>
                  <a:gd name="connsiteX352" fmla="*/ 2334828 w 2837633"/>
                  <a:gd name="connsiteY352" fmla="*/ 2705830 h 5667340"/>
                  <a:gd name="connsiteX353" fmla="*/ 2298443 w 2837633"/>
                  <a:gd name="connsiteY353" fmla="*/ 2688781 h 5667340"/>
                  <a:gd name="connsiteX354" fmla="*/ 2203955 w 2837633"/>
                  <a:gd name="connsiteY354" fmla="*/ 2544572 h 5667340"/>
                  <a:gd name="connsiteX355" fmla="*/ 2198049 w 2837633"/>
                  <a:gd name="connsiteY355" fmla="*/ 2534952 h 5667340"/>
                  <a:gd name="connsiteX356" fmla="*/ 2191191 w 2837633"/>
                  <a:gd name="connsiteY356" fmla="*/ 2595912 h 5667340"/>
                  <a:gd name="connsiteX357" fmla="*/ 2162045 w 2837633"/>
                  <a:gd name="connsiteY357" fmla="*/ 2738692 h 5667340"/>
                  <a:gd name="connsiteX358" fmla="*/ 2151567 w 2837633"/>
                  <a:gd name="connsiteY358" fmla="*/ 2758503 h 5667340"/>
                  <a:gd name="connsiteX359" fmla="*/ 2119468 w 2837633"/>
                  <a:gd name="connsiteY359" fmla="*/ 2750407 h 5667340"/>
                  <a:gd name="connsiteX360" fmla="*/ 2112419 w 2837633"/>
                  <a:gd name="connsiteY360" fmla="*/ 2720213 h 5667340"/>
                  <a:gd name="connsiteX361" fmla="*/ 2084987 w 2837633"/>
                  <a:gd name="connsiteY361" fmla="*/ 2738977 h 5667340"/>
                  <a:gd name="connsiteX362" fmla="*/ 2033457 w 2837633"/>
                  <a:gd name="connsiteY362" fmla="*/ 2676969 h 5667340"/>
                  <a:gd name="connsiteX363" fmla="*/ 1972592 w 2837633"/>
                  <a:gd name="connsiteY363" fmla="*/ 2673255 h 5667340"/>
                  <a:gd name="connsiteX364" fmla="*/ 1961924 w 2837633"/>
                  <a:gd name="connsiteY364" fmla="*/ 2655252 h 5667340"/>
                  <a:gd name="connsiteX365" fmla="*/ 1894011 w 2837633"/>
                  <a:gd name="connsiteY365" fmla="*/ 2342261 h 5667340"/>
                  <a:gd name="connsiteX366" fmla="*/ 1898869 w 2837633"/>
                  <a:gd name="connsiteY366" fmla="*/ 2257488 h 5667340"/>
                  <a:gd name="connsiteX367" fmla="*/ 1633788 w 2837633"/>
                  <a:gd name="connsiteY367" fmla="*/ 3004153 h 5667340"/>
                  <a:gd name="connsiteX368" fmla="*/ 1637789 w 2837633"/>
                  <a:gd name="connsiteY368" fmla="*/ 2999772 h 5667340"/>
                  <a:gd name="connsiteX369" fmla="*/ 1809048 w 2837633"/>
                  <a:gd name="connsiteY369" fmla="*/ 2876137 h 5667340"/>
                  <a:gd name="connsiteX370" fmla="*/ 1929063 w 2837633"/>
                  <a:gd name="connsiteY370" fmla="*/ 2821559 h 5667340"/>
                  <a:gd name="connsiteX371" fmla="*/ 1962877 w 2837633"/>
                  <a:gd name="connsiteY371" fmla="*/ 2795746 h 5667340"/>
                  <a:gd name="connsiteX372" fmla="*/ 1981641 w 2837633"/>
                  <a:gd name="connsiteY372" fmla="*/ 2808415 h 5667340"/>
                  <a:gd name="connsiteX373" fmla="*/ 1978784 w 2837633"/>
                  <a:gd name="connsiteY373" fmla="*/ 2833560 h 5667340"/>
                  <a:gd name="connsiteX374" fmla="*/ 1919729 w 2837633"/>
                  <a:gd name="connsiteY374" fmla="*/ 2943765 h 5667340"/>
                  <a:gd name="connsiteX375" fmla="*/ 1791903 w 2837633"/>
                  <a:gd name="connsiteY375" fmla="*/ 3021584 h 5667340"/>
                  <a:gd name="connsiteX376" fmla="*/ 1628930 w 2837633"/>
                  <a:gd name="connsiteY376" fmla="*/ 3102451 h 5667340"/>
                  <a:gd name="connsiteX377" fmla="*/ 1579115 w 2837633"/>
                  <a:gd name="connsiteY377" fmla="*/ 3176365 h 5667340"/>
                  <a:gd name="connsiteX378" fmla="*/ 1370231 w 2837633"/>
                  <a:gd name="connsiteY378" fmla="*/ 3989705 h 5667340"/>
                  <a:gd name="connsiteX379" fmla="*/ 1308414 w 2837633"/>
                  <a:gd name="connsiteY379" fmla="*/ 4280027 h 5667340"/>
                  <a:gd name="connsiteX380" fmla="*/ 1264885 w 2837633"/>
                  <a:gd name="connsiteY380" fmla="*/ 4443191 h 5667340"/>
                  <a:gd name="connsiteX381" fmla="*/ 1270886 w 2837633"/>
                  <a:gd name="connsiteY381" fmla="*/ 4463193 h 5667340"/>
                  <a:gd name="connsiteX382" fmla="*/ 1266409 w 2837633"/>
                  <a:gd name="connsiteY382" fmla="*/ 4472908 h 5667340"/>
                  <a:gd name="connsiteX383" fmla="*/ 1212307 w 2837633"/>
                  <a:gd name="connsiteY383" fmla="*/ 4661408 h 5667340"/>
                  <a:gd name="connsiteX384" fmla="*/ 1211164 w 2837633"/>
                  <a:gd name="connsiteY384" fmla="*/ 4675791 h 5667340"/>
                  <a:gd name="connsiteX385" fmla="*/ 1214402 w 2837633"/>
                  <a:gd name="connsiteY385" fmla="*/ 4676553 h 5667340"/>
                  <a:gd name="connsiteX386" fmla="*/ 1227356 w 2837633"/>
                  <a:gd name="connsiteY386" fmla="*/ 4638643 h 5667340"/>
                  <a:gd name="connsiteX387" fmla="*/ 1243358 w 2837633"/>
                  <a:gd name="connsiteY387" fmla="*/ 4589590 h 5667340"/>
                  <a:gd name="connsiteX388" fmla="*/ 1371374 w 2837633"/>
                  <a:gd name="connsiteY388" fmla="*/ 4315270 h 5667340"/>
                  <a:gd name="connsiteX389" fmla="*/ 1587306 w 2837633"/>
                  <a:gd name="connsiteY389" fmla="*/ 4022852 h 5667340"/>
                  <a:gd name="connsiteX390" fmla="*/ 1831908 w 2837633"/>
                  <a:gd name="connsiteY390" fmla="*/ 3855307 h 5667340"/>
                  <a:gd name="connsiteX391" fmla="*/ 1909442 w 2837633"/>
                  <a:gd name="connsiteY391" fmla="*/ 3810254 h 5667340"/>
                  <a:gd name="connsiteX392" fmla="*/ 1920872 w 2837633"/>
                  <a:gd name="connsiteY392" fmla="*/ 3806158 h 5667340"/>
                  <a:gd name="connsiteX393" fmla="*/ 1920967 w 2837633"/>
                  <a:gd name="connsiteY393" fmla="*/ 3822351 h 5667340"/>
                  <a:gd name="connsiteX394" fmla="*/ 1894964 w 2837633"/>
                  <a:gd name="connsiteY394" fmla="*/ 3895693 h 5667340"/>
                  <a:gd name="connsiteX395" fmla="*/ 1748850 w 2837633"/>
                  <a:gd name="connsiteY395" fmla="*/ 4236688 h 5667340"/>
                  <a:gd name="connsiteX396" fmla="*/ 1540729 w 2837633"/>
                  <a:gd name="connsiteY396" fmla="*/ 4577874 h 5667340"/>
                  <a:gd name="connsiteX397" fmla="*/ 1483198 w 2837633"/>
                  <a:gd name="connsiteY397" fmla="*/ 4654455 h 5667340"/>
                  <a:gd name="connsiteX398" fmla="*/ 1492342 w 2837633"/>
                  <a:gd name="connsiteY398" fmla="*/ 4652741 h 5667340"/>
                  <a:gd name="connsiteX399" fmla="*/ 1592545 w 2837633"/>
                  <a:gd name="connsiteY399" fmla="*/ 4591971 h 5667340"/>
                  <a:gd name="connsiteX400" fmla="*/ 1743230 w 2837633"/>
                  <a:gd name="connsiteY400" fmla="*/ 4515104 h 5667340"/>
                  <a:gd name="connsiteX401" fmla="*/ 1930492 w 2837633"/>
                  <a:gd name="connsiteY401" fmla="*/ 4451191 h 5667340"/>
                  <a:gd name="connsiteX402" fmla="*/ 2111467 w 2837633"/>
                  <a:gd name="connsiteY402" fmla="*/ 4428236 h 5667340"/>
                  <a:gd name="connsiteX403" fmla="*/ 2251770 w 2837633"/>
                  <a:gd name="connsiteY403" fmla="*/ 4414330 h 5667340"/>
                  <a:gd name="connsiteX404" fmla="*/ 2292537 w 2837633"/>
                  <a:gd name="connsiteY404" fmla="*/ 4417854 h 5667340"/>
                  <a:gd name="connsiteX405" fmla="*/ 2306253 w 2837633"/>
                  <a:gd name="connsiteY405" fmla="*/ 4427760 h 5667340"/>
                  <a:gd name="connsiteX406" fmla="*/ 2298443 w 2837633"/>
                  <a:gd name="connsiteY406" fmla="*/ 4443191 h 5667340"/>
                  <a:gd name="connsiteX407" fmla="*/ 2285584 w 2837633"/>
                  <a:gd name="connsiteY407" fmla="*/ 4456430 h 5667340"/>
                  <a:gd name="connsiteX408" fmla="*/ 2048697 w 2837633"/>
                  <a:gd name="connsiteY408" fmla="*/ 4686840 h 5667340"/>
                  <a:gd name="connsiteX409" fmla="*/ 1888963 w 2837633"/>
                  <a:gd name="connsiteY409" fmla="*/ 4806855 h 5667340"/>
                  <a:gd name="connsiteX410" fmla="*/ 1850387 w 2837633"/>
                  <a:gd name="connsiteY410" fmla="*/ 4826953 h 5667340"/>
                  <a:gd name="connsiteX411" fmla="*/ 1903250 w 2837633"/>
                  <a:gd name="connsiteY411" fmla="*/ 4862862 h 5667340"/>
                  <a:gd name="connsiteX412" fmla="*/ 2008406 w 2837633"/>
                  <a:gd name="connsiteY412" fmla="*/ 4896009 h 5667340"/>
                  <a:gd name="connsiteX413" fmla="*/ 2031743 w 2837633"/>
                  <a:gd name="connsiteY413" fmla="*/ 4913439 h 5667340"/>
                  <a:gd name="connsiteX414" fmla="*/ 2023456 w 2837633"/>
                  <a:gd name="connsiteY414" fmla="*/ 4945920 h 5667340"/>
                  <a:gd name="connsiteX415" fmla="*/ 2001263 w 2837633"/>
                  <a:gd name="connsiteY415" fmla="*/ 4969637 h 5667340"/>
                  <a:gd name="connsiteX416" fmla="*/ 1817144 w 2837633"/>
                  <a:gd name="connsiteY416" fmla="*/ 5071269 h 5667340"/>
                  <a:gd name="connsiteX417" fmla="*/ 1444622 w 2837633"/>
                  <a:gd name="connsiteY417" fmla="*/ 5125657 h 5667340"/>
                  <a:gd name="connsiteX418" fmla="*/ 1349562 w 2837633"/>
                  <a:gd name="connsiteY418" fmla="*/ 5111941 h 5667340"/>
                  <a:gd name="connsiteX419" fmla="*/ 1319558 w 2837633"/>
                  <a:gd name="connsiteY419" fmla="*/ 5103463 h 5667340"/>
                  <a:gd name="connsiteX420" fmla="*/ 1317177 w 2837633"/>
                  <a:gd name="connsiteY420" fmla="*/ 5107750 h 5667340"/>
                  <a:gd name="connsiteX421" fmla="*/ 1284697 w 2837633"/>
                  <a:gd name="connsiteY421" fmla="*/ 5121942 h 5667340"/>
                  <a:gd name="connsiteX422" fmla="*/ 1248978 w 2837633"/>
                  <a:gd name="connsiteY422" fmla="*/ 5126609 h 5667340"/>
                  <a:gd name="connsiteX423" fmla="*/ 1173064 w 2837633"/>
                  <a:gd name="connsiteY423" fmla="*/ 5156708 h 5667340"/>
                  <a:gd name="connsiteX424" fmla="*/ 1149823 w 2837633"/>
                  <a:gd name="connsiteY424" fmla="*/ 5141945 h 5667340"/>
                  <a:gd name="connsiteX425" fmla="*/ 1139631 w 2837633"/>
                  <a:gd name="connsiteY425" fmla="*/ 5129752 h 5667340"/>
                  <a:gd name="connsiteX426" fmla="*/ 1096769 w 2837633"/>
                  <a:gd name="connsiteY426" fmla="*/ 5118037 h 5667340"/>
                  <a:gd name="connsiteX427" fmla="*/ 1078671 w 2837633"/>
                  <a:gd name="connsiteY427" fmla="*/ 5165471 h 5667340"/>
                  <a:gd name="connsiteX428" fmla="*/ 1094673 w 2837633"/>
                  <a:gd name="connsiteY428" fmla="*/ 5201952 h 5667340"/>
                  <a:gd name="connsiteX429" fmla="*/ 1123248 w 2837633"/>
                  <a:gd name="connsiteY429" fmla="*/ 5255101 h 5667340"/>
                  <a:gd name="connsiteX430" fmla="*/ 1174112 w 2837633"/>
                  <a:gd name="connsiteY430" fmla="*/ 5419313 h 5667340"/>
                  <a:gd name="connsiteX431" fmla="*/ 1180303 w 2837633"/>
                  <a:gd name="connsiteY431" fmla="*/ 5497036 h 5667340"/>
                  <a:gd name="connsiteX432" fmla="*/ 1191352 w 2837633"/>
                  <a:gd name="connsiteY432" fmla="*/ 5638673 h 5667340"/>
                  <a:gd name="connsiteX433" fmla="*/ 1192495 w 2837633"/>
                  <a:gd name="connsiteY433" fmla="*/ 5651341 h 5667340"/>
                  <a:gd name="connsiteX434" fmla="*/ 1185637 w 2837633"/>
                  <a:gd name="connsiteY434" fmla="*/ 5666963 h 5667340"/>
                  <a:gd name="connsiteX435" fmla="*/ 1174302 w 2837633"/>
                  <a:gd name="connsiteY435" fmla="*/ 5661343 h 5667340"/>
                  <a:gd name="connsiteX436" fmla="*/ 1148585 w 2837633"/>
                  <a:gd name="connsiteY436" fmla="*/ 5630101 h 5667340"/>
                  <a:gd name="connsiteX437" fmla="*/ 1041333 w 2837633"/>
                  <a:gd name="connsiteY437" fmla="*/ 5563902 h 5667340"/>
                  <a:gd name="connsiteX438" fmla="*/ 901411 w 2837633"/>
                  <a:gd name="connsiteY438" fmla="*/ 5425790 h 5667340"/>
                  <a:gd name="connsiteX439" fmla="*/ 852643 w 2837633"/>
                  <a:gd name="connsiteY439" fmla="*/ 5318347 h 5667340"/>
                  <a:gd name="connsiteX440" fmla="*/ 820734 w 2837633"/>
                  <a:gd name="connsiteY440" fmla="*/ 5166995 h 5667340"/>
                  <a:gd name="connsiteX441" fmla="*/ 823020 w 2837633"/>
                  <a:gd name="connsiteY441" fmla="*/ 5110322 h 5667340"/>
                  <a:gd name="connsiteX442" fmla="*/ 754631 w 2837633"/>
                  <a:gd name="connsiteY442" fmla="*/ 5182997 h 5667340"/>
                  <a:gd name="connsiteX443" fmla="*/ 696528 w 2837633"/>
                  <a:gd name="connsiteY443" fmla="*/ 5330254 h 5667340"/>
                  <a:gd name="connsiteX444" fmla="*/ 497837 w 2837633"/>
                  <a:gd name="connsiteY444" fmla="*/ 5585429 h 5667340"/>
                  <a:gd name="connsiteX445" fmla="*/ 391442 w 2837633"/>
                  <a:gd name="connsiteY445" fmla="*/ 5617813 h 5667340"/>
                  <a:gd name="connsiteX446" fmla="*/ 348675 w 2837633"/>
                  <a:gd name="connsiteY446" fmla="*/ 5587715 h 5667340"/>
                  <a:gd name="connsiteX447" fmla="*/ 336102 w 2837633"/>
                  <a:gd name="connsiteY447" fmla="*/ 5545614 h 5667340"/>
                  <a:gd name="connsiteX448" fmla="*/ 327911 w 2837633"/>
                  <a:gd name="connsiteY448" fmla="*/ 5433695 h 5667340"/>
                  <a:gd name="connsiteX449" fmla="*/ 353533 w 2837633"/>
                  <a:gd name="connsiteY449" fmla="*/ 5304346 h 5667340"/>
                  <a:gd name="connsiteX450" fmla="*/ 474119 w 2837633"/>
                  <a:gd name="connsiteY450" fmla="*/ 5120323 h 5667340"/>
                  <a:gd name="connsiteX451" fmla="*/ 648427 w 2837633"/>
                  <a:gd name="connsiteY451" fmla="*/ 5053076 h 5667340"/>
                  <a:gd name="connsiteX452" fmla="*/ 767775 w 2837633"/>
                  <a:gd name="connsiteY452" fmla="*/ 5033645 h 5667340"/>
                  <a:gd name="connsiteX453" fmla="*/ 808256 w 2837633"/>
                  <a:gd name="connsiteY453" fmla="*/ 5023263 h 5667340"/>
                  <a:gd name="connsiteX454" fmla="*/ 801494 w 2837633"/>
                  <a:gd name="connsiteY454" fmla="*/ 5016786 h 5667340"/>
                  <a:gd name="connsiteX455" fmla="*/ 521078 w 2837633"/>
                  <a:gd name="connsiteY455" fmla="*/ 4791043 h 5667340"/>
                  <a:gd name="connsiteX456" fmla="*/ 482311 w 2837633"/>
                  <a:gd name="connsiteY456" fmla="*/ 4692174 h 5667340"/>
                  <a:gd name="connsiteX457" fmla="*/ 507362 w 2837633"/>
                  <a:gd name="connsiteY457" fmla="*/ 4650931 h 5667340"/>
                  <a:gd name="connsiteX458" fmla="*/ 542604 w 2837633"/>
                  <a:gd name="connsiteY458" fmla="*/ 4657884 h 5667340"/>
                  <a:gd name="connsiteX459" fmla="*/ 695099 w 2837633"/>
                  <a:gd name="connsiteY459" fmla="*/ 4690174 h 5667340"/>
                  <a:gd name="connsiteX460" fmla="*/ 822068 w 2837633"/>
                  <a:gd name="connsiteY460" fmla="*/ 4708843 h 5667340"/>
                  <a:gd name="connsiteX461" fmla="*/ 828545 w 2837633"/>
                  <a:gd name="connsiteY461" fmla="*/ 4708843 h 5667340"/>
                  <a:gd name="connsiteX462" fmla="*/ 829973 w 2837633"/>
                  <a:gd name="connsiteY462" fmla="*/ 4704557 h 5667340"/>
                  <a:gd name="connsiteX463" fmla="*/ 761584 w 2837633"/>
                  <a:gd name="connsiteY463" fmla="*/ 4643501 h 5667340"/>
                  <a:gd name="connsiteX464" fmla="*/ 576227 w 2837633"/>
                  <a:gd name="connsiteY464" fmla="*/ 4461383 h 5667340"/>
                  <a:gd name="connsiteX465" fmla="*/ 466309 w 2837633"/>
                  <a:gd name="connsiteY465" fmla="*/ 4270026 h 5667340"/>
                  <a:gd name="connsiteX466" fmla="*/ 355533 w 2837633"/>
                  <a:gd name="connsiteY466" fmla="*/ 3986657 h 5667340"/>
                  <a:gd name="connsiteX467" fmla="*/ 285810 w 2837633"/>
                  <a:gd name="connsiteY467" fmla="*/ 3799396 h 5667340"/>
                  <a:gd name="connsiteX468" fmla="*/ 275714 w 2837633"/>
                  <a:gd name="connsiteY468" fmla="*/ 3771773 h 5667340"/>
                  <a:gd name="connsiteX469" fmla="*/ 282191 w 2837633"/>
                  <a:gd name="connsiteY469" fmla="*/ 3759009 h 5667340"/>
                  <a:gd name="connsiteX470" fmla="*/ 315433 w 2837633"/>
                  <a:gd name="connsiteY470" fmla="*/ 3769011 h 5667340"/>
                  <a:gd name="connsiteX471" fmla="*/ 357914 w 2837633"/>
                  <a:gd name="connsiteY471" fmla="*/ 3795205 h 5667340"/>
                  <a:gd name="connsiteX472" fmla="*/ 548414 w 2837633"/>
                  <a:gd name="connsiteY472" fmla="*/ 3930650 h 5667340"/>
                  <a:gd name="connsiteX473" fmla="*/ 712149 w 2837633"/>
                  <a:gd name="connsiteY473" fmla="*/ 4101243 h 5667340"/>
                  <a:gd name="connsiteX474" fmla="*/ 851119 w 2837633"/>
                  <a:gd name="connsiteY474" fmla="*/ 4360990 h 5667340"/>
                  <a:gd name="connsiteX475" fmla="*/ 1011044 w 2837633"/>
                  <a:gd name="connsiteY475" fmla="*/ 4674553 h 5667340"/>
                  <a:gd name="connsiteX476" fmla="*/ 1084386 w 2837633"/>
                  <a:gd name="connsiteY476" fmla="*/ 4811522 h 5667340"/>
                  <a:gd name="connsiteX477" fmla="*/ 1094578 w 2837633"/>
                  <a:gd name="connsiteY477" fmla="*/ 4834858 h 5667340"/>
                  <a:gd name="connsiteX478" fmla="*/ 1120581 w 2837633"/>
                  <a:gd name="connsiteY478" fmla="*/ 4716082 h 5667340"/>
                  <a:gd name="connsiteX479" fmla="*/ 1145918 w 2837633"/>
                  <a:gd name="connsiteY479" fmla="*/ 4667123 h 5667340"/>
                  <a:gd name="connsiteX480" fmla="*/ 1167349 w 2837633"/>
                  <a:gd name="connsiteY480" fmla="*/ 4587970 h 5667340"/>
                  <a:gd name="connsiteX481" fmla="*/ 1123724 w 2837633"/>
                  <a:gd name="connsiteY481" fmla="*/ 4290886 h 5667340"/>
                  <a:gd name="connsiteX482" fmla="*/ 1098007 w 2837633"/>
                  <a:gd name="connsiteY482" fmla="*/ 4126960 h 5667340"/>
                  <a:gd name="connsiteX483" fmla="*/ 1079814 w 2837633"/>
                  <a:gd name="connsiteY483" fmla="*/ 3994086 h 5667340"/>
                  <a:gd name="connsiteX484" fmla="*/ 1064765 w 2837633"/>
                  <a:gd name="connsiteY484" fmla="*/ 3957701 h 5667340"/>
                  <a:gd name="connsiteX485" fmla="*/ 1021045 w 2837633"/>
                  <a:gd name="connsiteY485" fmla="*/ 3961321 h 5667340"/>
                  <a:gd name="connsiteX486" fmla="*/ 930081 w 2837633"/>
                  <a:gd name="connsiteY486" fmla="*/ 4070667 h 5667340"/>
                  <a:gd name="connsiteX487" fmla="*/ 883790 w 2837633"/>
                  <a:gd name="connsiteY487" fmla="*/ 4059142 h 5667340"/>
                  <a:gd name="connsiteX488" fmla="*/ 877789 w 2837633"/>
                  <a:gd name="connsiteY488" fmla="*/ 3884263 h 5667340"/>
                  <a:gd name="connsiteX489" fmla="*/ 979325 w 2837633"/>
                  <a:gd name="connsiteY489" fmla="*/ 3851592 h 5667340"/>
                  <a:gd name="connsiteX490" fmla="*/ 1023236 w 2837633"/>
                  <a:gd name="connsiteY490" fmla="*/ 3815302 h 5667340"/>
                  <a:gd name="connsiteX491" fmla="*/ 1026474 w 2837633"/>
                  <a:gd name="connsiteY491" fmla="*/ 3802063 h 5667340"/>
                  <a:gd name="connsiteX492" fmla="*/ 1002566 w 2837633"/>
                  <a:gd name="connsiteY492" fmla="*/ 3692049 h 5667340"/>
                  <a:gd name="connsiteX493" fmla="*/ 992375 w 2837633"/>
                  <a:gd name="connsiteY493" fmla="*/ 3672523 h 5667340"/>
                  <a:gd name="connsiteX494" fmla="*/ 905126 w 2837633"/>
                  <a:gd name="connsiteY494" fmla="*/ 3631184 h 5667340"/>
                  <a:gd name="connsiteX495" fmla="*/ 842832 w 2837633"/>
                  <a:gd name="connsiteY495" fmla="*/ 3640138 h 5667340"/>
                  <a:gd name="connsiteX496" fmla="*/ 760346 w 2837633"/>
                  <a:gd name="connsiteY496" fmla="*/ 3637756 h 5667340"/>
                  <a:gd name="connsiteX497" fmla="*/ 627853 w 2837633"/>
                  <a:gd name="connsiteY497" fmla="*/ 3539553 h 5667340"/>
                  <a:gd name="connsiteX498" fmla="*/ 622995 w 2837633"/>
                  <a:gd name="connsiteY498" fmla="*/ 3525361 h 5667340"/>
                  <a:gd name="connsiteX499" fmla="*/ 647284 w 2837633"/>
                  <a:gd name="connsiteY499" fmla="*/ 3489452 h 5667340"/>
                  <a:gd name="connsiteX500" fmla="*/ 673859 w 2837633"/>
                  <a:gd name="connsiteY500" fmla="*/ 3474974 h 5667340"/>
                  <a:gd name="connsiteX501" fmla="*/ 661762 w 2837633"/>
                  <a:gd name="connsiteY501" fmla="*/ 3446018 h 5667340"/>
                  <a:gd name="connsiteX502" fmla="*/ 635663 w 2837633"/>
                  <a:gd name="connsiteY502" fmla="*/ 3329623 h 5667340"/>
                  <a:gd name="connsiteX503" fmla="*/ 647760 w 2837633"/>
                  <a:gd name="connsiteY503" fmla="*/ 2960719 h 5667340"/>
                  <a:gd name="connsiteX504" fmla="*/ 647855 w 2837633"/>
                  <a:gd name="connsiteY504" fmla="*/ 2939764 h 5667340"/>
                  <a:gd name="connsiteX505" fmla="*/ 615661 w 2837633"/>
                  <a:gd name="connsiteY505" fmla="*/ 3073495 h 5667340"/>
                  <a:gd name="connsiteX506" fmla="*/ 580704 w 2837633"/>
                  <a:gd name="connsiteY506" fmla="*/ 3252660 h 5667340"/>
                  <a:gd name="connsiteX507" fmla="*/ 496694 w 2837633"/>
                  <a:gd name="connsiteY507" fmla="*/ 3420205 h 5667340"/>
                  <a:gd name="connsiteX508" fmla="*/ 472024 w 2837633"/>
                  <a:gd name="connsiteY508" fmla="*/ 3426492 h 5667340"/>
                  <a:gd name="connsiteX509" fmla="*/ 433352 w 2837633"/>
                  <a:gd name="connsiteY509" fmla="*/ 3383439 h 5667340"/>
                  <a:gd name="connsiteX510" fmla="*/ 431924 w 2837633"/>
                  <a:gd name="connsiteY510" fmla="*/ 3241421 h 5667340"/>
                  <a:gd name="connsiteX511" fmla="*/ 441068 w 2837633"/>
                  <a:gd name="connsiteY511" fmla="*/ 3198940 h 5667340"/>
                  <a:gd name="connsiteX512" fmla="*/ 436972 w 2837633"/>
                  <a:gd name="connsiteY512" fmla="*/ 3196082 h 5667340"/>
                  <a:gd name="connsiteX513" fmla="*/ 400682 w 2837633"/>
                  <a:gd name="connsiteY513" fmla="*/ 3254947 h 5667340"/>
                  <a:gd name="connsiteX514" fmla="*/ 309718 w 2837633"/>
                  <a:gd name="connsiteY514" fmla="*/ 3381439 h 5667340"/>
                  <a:gd name="connsiteX515" fmla="*/ 255902 w 2837633"/>
                  <a:gd name="connsiteY515" fmla="*/ 3362389 h 5667340"/>
                  <a:gd name="connsiteX516" fmla="*/ 249234 w 2837633"/>
                  <a:gd name="connsiteY516" fmla="*/ 3299333 h 5667340"/>
                  <a:gd name="connsiteX517" fmla="*/ 291716 w 2837633"/>
                  <a:gd name="connsiteY517" fmla="*/ 3132360 h 5667340"/>
                  <a:gd name="connsiteX518" fmla="*/ 425256 w 2837633"/>
                  <a:gd name="connsiteY518" fmla="*/ 2836132 h 5667340"/>
                  <a:gd name="connsiteX519" fmla="*/ 428209 w 2837633"/>
                  <a:gd name="connsiteY519" fmla="*/ 2826607 h 5667340"/>
                  <a:gd name="connsiteX520" fmla="*/ 310766 w 2837633"/>
                  <a:gd name="connsiteY520" fmla="*/ 2945765 h 5667340"/>
                  <a:gd name="connsiteX521" fmla="*/ 121980 w 2837633"/>
                  <a:gd name="connsiteY521" fmla="*/ 3110357 h 5667340"/>
                  <a:gd name="connsiteX522" fmla="*/ 70450 w 2837633"/>
                  <a:gd name="connsiteY522" fmla="*/ 3088735 h 5667340"/>
                  <a:gd name="connsiteX523" fmla="*/ 73212 w 2837633"/>
                  <a:gd name="connsiteY523" fmla="*/ 3040253 h 5667340"/>
                  <a:gd name="connsiteX524" fmla="*/ 92643 w 2837633"/>
                  <a:gd name="connsiteY524" fmla="*/ 2989961 h 5667340"/>
                  <a:gd name="connsiteX525" fmla="*/ 62639 w 2837633"/>
                  <a:gd name="connsiteY525" fmla="*/ 2966244 h 5667340"/>
                  <a:gd name="connsiteX526" fmla="*/ 64735 w 2837633"/>
                  <a:gd name="connsiteY526" fmla="*/ 2922715 h 5667340"/>
                  <a:gd name="connsiteX527" fmla="*/ 84737 w 2837633"/>
                  <a:gd name="connsiteY527" fmla="*/ 2879757 h 5667340"/>
                  <a:gd name="connsiteX528" fmla="*/ 152746 w 2837633"/>
                  <a:gd name="connsiteY528" fmla="*/ 2789269 h 5667340"/>
                  <a:gd name="connsiteX529" fmla="*/ 204181 w 2837633"/>
                  <a:gd name="connsiteY529" fmla="*/ 2735072 h 5667340"/>
                  <a:gd name="connsiteX530" fmla="*/ 182178 w 2837633"/>
                  <a:gd name="connsiteY530" fmla="*/ 2737263 h 5667340"/>
                  <a:gd name="connsiteX531" fmla="*/ 139030 w 2837633"/>
                  <a:gd name="connsiteY531" fmla="*/ 2719070 h 5667340"/>
                  <a:gd name="connsiteX532" fmla="*/ 121790 w 2837633"/>
                  <a:gd name="connsiteY532" fmla="*/ 2700020 h 5667340"/>
                  <a:gd name="connsiteX533" fmla="*/ 111979 w 2837633"/>
                  <a:gd name="connsiteY533" fmla="*/ 2657158 h 5667340"/>
                  <a:gd name="connsiteX534" fmla="*/ 165605 w 2837633"/>
                  <a:gd name="connsiteY534" fmla="*/ 2562384 h 5667340"/>
                  <a:gd name="connsiteX535" fmla="*/ 184559 w 2837633"/>
                  <a:gd name="connsiteY535" fmla="*/ 2540857 h 5667340"/>
                  <a:gd name="connsiteX536" fmla="*/ 121599 w 2837633"/>
                  <a:gd name="connsiteY536" fmla="*/ 2537333 h 5667340"/>
                  <a:gd name="connsiteX537" fmla="*/ 13490 w 2837633"/>
                  <a:gd name="connsiteY537" fmla="*/ 2488756 h 5667340"/>
                  <a:gd name="connsiteX538" fmla="*/ 3489 w 2837633"/>
                  <a:gd name="connsiteY538" fmla="*/ 2476468 h 5667340"/>
                  <a:gd name="connsiteX539" fmla="*/ 155 w 2837633"/>
                  <a:gd name="connsiteY539" fmla="*/ 2464943 h 5667340"/>
                  <a:gd name="connsiteX540" fmla="*/ 29969 w 2837633"/>
                  <a:gd name="connsiteY540" fmla="*/ 2401126 h 5667340"/>
                  <a:gd name="connsiteX541" fmla="*/ 101025 w 2837633"/>
                  <a:gd name="connsiteY541" fmla="*/ 2371312 h 5667340"/>
                  <a:gd name="connsiteX542" fmla="*/ 151698 w 2837633"/>
                  <a:gd name="connsiteY542" fmla="*/ 2359978 h 5667340"/>
                  <a:gd name="connsiteX543" fmla="*/ 115694 w 2837633"/>
                  <a:gd name="connsiteY543" fmla="*/ 2333117 h 5667340"/>
                  <a:gd name="connsiteX544" fmla="*/ 40065 w 2837633"/>
                  <a:gd name="connsiteY544" fmla="*/ 2254536 h 5667340"/>
                  <a:gd name="connsiteX545" fmla="*/ 65973 w 2837633"/>
                  <a:gd name="connsiteY545" fmla="*/ 2181574 h 5667340"/>
                  <a:gd name="connsiteX546" fmla="*/ 143507 w 2837633"/>
                  <a:gd name="connsiteY546" fmla="*/ 2182813 h 5667340"/>
                  <a:gd name="connsiteX547" fmla="*/ 247234 w 2837633"/>
                  <a:gd name="connsiteY547" fmla="*/ 2201767 h 5667340"/>
                  <a:gd name="connsiteX548" fmla="*/ 250663 w 2837633"/>
                  <a:gd name="connsiteY548" fmla="*/ 2199386 h 5667340"/>
                  <a:gd name="connsiteX549" fmla="*/ 241233 w 2837633"/>
                  <a:gd name="connsiteY549" fmla="*/ 2189766 h 5667340"/>
                  <a:gd name="connsiteX550" fmla="*/ 186464 w 2837633"/>
                  <a:gd name="connsiteY550" fmla="*/ 2090801 h 5667340"/>
                  <a:gd name="connsiteX551" fmla="*/ 211325 w 2837633"/>
                  <a:gd name="connsiteY551" fmla="*/ 2040795 h 5667340"/>
                  <a:gd name="connsiteX552" fmla="*/ 264188 w 2837633"/>
                  <a:gd name="connsiteY552" fmla="*/ 2047938 h 5667340"/>
                  <a:gd name="connsiteX553" fmla="*/ 284381 w 2837633"/>
                  <a:gd name="connsiteY553" fmla="*/ 2054130 h 5667340"/>
                  <a:gd name="connsiteX554" fmla="*/ 301907 w 2837633"/>
                  <a:gd name="connsiteY554" fmla="*/ 1998504 h 5667340"/>
                  <a:gd name="connsiteX555" fmla="*/ 299145 w 2837633"/>
                  <a:gd name="connsiteY555" fmla="*/ 1991360 h 5667340"/>
                  <a:gd name="connsiteX556" fmla="*/ 292954 w 2837633"/>
                  <a:gd name="connsiteY556" fmla="*/ 1979168 h 5667340"/>
                  <a:gd name="connsiteX557" fmla="*/ 261617 w 2837633"/>
                  <a:gd name="connsiteY557" fmla="*/ 1867154 h 5667340"/>
                  <a:gd name="connsiteX558" fmla="*/ 301431 w 2837633"/>
                  <a:gd name="connsiteY558" fmla="*/ 1821624 h 5667340"/>
                  <a:gd name="connsiteX559" fmla="*/ 404777 w 2837633"/>
                  <a:gd name="connsiteY559" fmla="*/ 1898967 h 5667340"/>
                  <a:gd name="connsiteX560" fmla="*/ 460499 w 2837633"/>
                  <a:gd name="connsiteY560" fmla="*/ 1982883 h 5667340"/>
                  <a:gd name="connsiteX561" fmla="*/ 497170 w 2837633"/>
                  <a:gd name="connsiteY561" fmla="*/ 2031079 h 5667340"/>
                  <a:gd name="connsiteX562" fmla="*/ 508695 w 2837633"/>
                  <a:gd name="connsiteY562" fmla="*/ 1908874 h 5667340"/>
                  <a:gd name="connsiteX563" fmla="*/ 555749 w 2837633"/>
                  <a:gd name="connsiteY563" fmla="*/ 1883632 h 5667340"/>
                  <a:gd name="connsiteX564" fmla="*/ 574037 w 2837633"/>
                  <a:gd name="connsiteY564" fmla="*/ 1896396 h 5667340"/>
                  <a:gd name="connsiteX565" fmla="*/ 571084 w 2837633"/>
                  <a:gd name="connsiteY565" fmla="*/ 1879536 h 5667340"/>
                  <a:gd name="connsiteX566" fmla="*/ 1170968 w 2837633"/>
                  <a:gd name="connsiteY566" fmla="*/ 3532219 h 5667340"/>
                  <a:gd name="connsiteX567" fmla="*/ 1194305 w 2837633"/>
                  <a:gd name="connsiteY567" fmla="*/ 3473069 h 5667340"/>
                  <a:gd name="connsiteX568" fmla="*/ 1152966 w 2837633"/>
                  <a:gd name="connsiteY568" fmla="*/ 3507264 h 5667340"/>
                  <a:gd name="connsiteX569" fmla="*/ 1082576 w 2837633"/>
                  <a:gd name="connsiteY569" fmla="*/ 3666426 h 5667340"/>
                  <a:gd name="connsiteX570" fmla="*/ 1079243 w 2837633"/>
                  <a:gd name="connsiteY570" fmla="*/ 3740150 h 5667340"/>
                  <a:gd name="connsiteX571" fmla="*/ 1076957 w 2837633"/>
                  <a:gd name="connsiteY571" fmla="*/ 3756533 h 5667340"/>
                  <a:gd name="connsiteX572" fmla="*/ 1073337 w 2837633"/>
                  <a:gd name="connsiteY572" fmla="*/ 3757771 h 5667340"/>
                  <a:gd name="connsiteX573" fmla="*/ 1064765 w 2837633"/>
                  <a:gd name="connsiteY573" fmla="*/ 3739864 h 5667340"/>
                  <a:gd name="connsiteX574" fmla="*/ 1038095 w 2837633"/>
                  <a:gd name="connsiteY574" fmla="*/ 3637756 h 5667340"/>
                  <a:gd name="connsiteX575" fmla="*/ 1039333 w 2837633"/>
                  <a:gd name="connsiteY575" fmla="*/ 3586321 h 5667340"/>
                  <a:gd name="connsiteX576" fmla="*/ 1050953 w 2837633"/>
                  <a:gd name="connsiteY576" fmla="*/ 3485166 h 5667340"/>
                  <a:gd name="connsiteX577" fmla="*/ 1048763 w 2837633"/>
                  <a:gd name="connsiteY577" fmla="*/ 3416395 h 5667340"/>
                  <a:gd name="connsiteX578" fmla="*/ 1024093 w 2837633"/>
                  <a:gd name="connsiteY578" fmla="*/ 3530219 h 5667340"/>
                  <a:gd name="connsiteX579" fmla="*/ 1022474 w 2837633"/>
                  <a:gd name="connsiteY579" fmla="*/ 3519075 h 5667340"/>
                  <a:gd name="connsiteX580" fmla="*/ 1049144 w 2837633"/>
                  <a:gd name="connsiteY580" fmla="*/ 3390392 h 5667340"/>
                  <a:gd name="connsiteX581" fmla="*/ 1110675 w 2837633"/>
                  <a:gd name="connsiteY581" fmla="*/ 3283998 h 5667340"/>
                  <a:gd name="connsiteX582" fmla="*/ 1119819 w 2837633"/>
                  <a:gd name="connsiteY582" fmla="*/ 3267519 h 5667340"/>
                  <a:gd name="connsiteX583" fmla="*/ 1081910 w 2837633"/>
                  <a:gd name="connsiteY583" fmla="*/ 3237801 h 5667340"/>
                  <a:gd name="connsiteX584" fmla="*/ 1073051 w 2837633"/>
                  <a:gd name="connsiteY584" fmla="*/ 3240945 h 5667340"/>
                  <a:gd name="connsiteX585" fmla="*/ 1015711 w 2837633"/>
                  <a:gd name="connsiteY585" fmla="*/ 3299809 h 5667340"/>
                  <a:gd name="connsiteX586" fmla="*/ 988088 w 2837633"/>
                  <a:gd name="connsiteY586" fmla="*/ 3354959 h 5667340"/>
                  <a:gd name="connsiteX587" fmla="*/ 976658 w 2837633"/>
                  <a:gd name="connsiteY587" fmla="*/ 3498215 h 5667340"/>
                  <a:gd name="connsiteX588" fmla="*/ 1016854 w 2837633"/>
                  <a:gd name="connsiteY588" fmla="*/ 3636994 h 5667340"/>
                  <a:gd name="connsiteX589" fmla="*/ 1017806 w 2837633"/>
                  <a:gd name="connsiteY589" fmla="*/ 3648615 h 5667340"/>
                  <a:gd name="connsiteX590" fmla="*/ 1006567 w 2837633"/>
                  <a:gd name="connsiteY590" fmla="*/ 3639852 h 5667340"/>
                  <a:gd name="connsiteX591" fmla="*/ 985421 w 2837633"/>
                  <a:gd name="connsiteY591" fmla="*/ 3610039 h 5667340"/>
                  <a:gd name="connsiteX592" fmla="*/ 908078 w 2837633"/>
                  <a:gd name="connsiteY592" fmla="*/ 3558032 h 5667340"/>
                  <a:gd name="connsiteX593" fmla="*/ 895220 w 2837633"/>
                  <a:gd name="connsiteY593" fmla="*/ 3561556 h 5667340"/>
                  <a:gd name="connsiteX594" fmla="*/ 799684 w 2837633"/>
                  <a:gd name="connsiteY594" fmla="*/ 3600514 h 5667340"/>
                  <a:gd name="connsiteX595" fmla="*/ 766727 w 2837633"/>
                  <a:gd name="connsiteY595" fmla="*/ 3597561 h 5667340"/>
                  <a:gd name="connsiteX596" fmla="*/ 899030 w 2837633"/>
                  <a:gd name="connsiteY596" fmla="*/ 3551746 h 5667340"/>
                  <a:gd name="connsiteX597" fmla="*/ 859406 w 2837633"/>
                  <a:gd name="connsiteY597" fmla="*/ 3535648 h 5667340"/>
                  <a:gd name="connsiteX598" fmla="*/ 691670 w 2837633"/>
                  <a:gd name="connsiteY598" fmla="*/ 3523266 h 5667340"/>
                  <a:gd name="connsiteX599" fmla="*/ 666715 w 2837633"/>
                  <a:gd name="connsiteY599" fmla="*/ 3520980 h 5667340"/>
                  <a:gd name="connsiteX600" fmla="*/ 799970 w 2837633"/>
                  <a:gd name="connsiteY600" fmla="*/ 3499834 h 5667340"/>
                  <a:gd name="connsiteX601" fmla="*/ 771680 w 2837633"/>
                  <a:gd name="connsiteY601" fmla="*/ 3466211 h 5667340"/>
                  <a:gd name="connsiteX602" fmla="*/ 693766 w 2837633"/>
                  <a:gd name="connsiteY602" fmla="*/ 3486594 h 5667340"/>
                  <a:gd name="connsiteX603" fmla="*/ 687575 w 2837633"/>
                  <a:gd name="connsiteY603" fmla="*/ 3485833 h 5667340"/>
                  <a:gd name="connsiteX604" fmla="*/ 638807 w 2837633"/>
                  <a:gd name="connsiteY604" fmla="*/ 3513360 h 5667340"/>
                  <a:gd name="connsiteX605" fmla="*/ 638521 w 2837633"/>
                  <a:gd name="connsiteY605" fmla="*/ 3532124 h 5667340"/>
                  <a:gd name="connsiteX606" fmla="*/ 712149 w 2837633"/>
                  <a:gd name="connsiteY606" fmla="*/ 3590322 h 5667340"/>
                  <a:gd name="connsiteX607" fmla="*/ 853595 w 2837633"/>
                  <a:gd name="connsiteY607" fmla="*/ 3619278 h 5667340"/>
                  <a:gd name="connsiteX608" fmla="*/ 969991 w 2837633"/>
                  <a:gd name="connsiteY608" fmla="*/ 3631660 h 5667340"/>
                  <a:gd name="connsiteX609" fmla="*/ 1020188 w 2837633"/>
                  <a:gd name="connsiteY609" fmla="*/ 3703098 h 5667340"/>
                  <a:gd name="connsiteX610" fmla="*/ 1038761 w 2837633"/>
                  <a:gd name="connsiteY610" fmla="*/ 3791585 h 5667340"/>
                  <a:gd name="connsiteX611" fmla="*/ 1049239 w 2837633"/>
                  <a:gd name="connsiteY611" fmla="*/ 3803491 h 5667340"/>
                  <a:gd name="connsiteX612" fmla="*/ 1064765 w 2837633"/>
                  <a:gd name="connsiteY612" fmla="*/ 3825208 h 5667340"/>
                  <a:gd name="connsiteX613" fmla="*/ 1080290 w 2837633"/>
                  <a:gd name="connsiteY613" fmla="*/ 3902266 h 5667340"/>
                  <a:gd name="connsiteX614" fmla="*/ 1081719 w 2837633"/>
                  <a:gd name="connsiteY614" fmla="*/ 3916648 h 5667340"/>
                  <a:gd name="connsiteX615" fmla="*/ 1071337 w 2837633"/>
                  <a:gd name="connsiteY615" fmla="*/ 3907885 h 5667340"/>
                  <a:gd name="connsiteX616" fmla="*/ 1056573 w 2837633"/>
                  <a:gd name="connsiteY616" fmla="*/ 3883216 h 5667340"/>
                  <a:gd name="connsiteX617" fmla="*/ 1040952 w 2837633"/>
                  <a:gd name="connsiteY617" fmla="*/ 3923601 h 5667340"/>
                  <a:gd name="connsiteX618" fmla="*/ 1098197 w 2837633"/>
                  <a:gd name="connsiteY618" fmla="*/ 4009041 h 5667340"/>
                  <a:gd name="connsiteX619" fmla="*/ 1116009 w 2837633"/>
                  <a:gd name="connsiteY619" fmla="*/ 4146963 h 5667340"/>
                  <a:gd name="connsiteX620" fmla="*/ 1155728 w 2837633"/>
                  <a:gd name="connsiteY620" fmla="*/ 4407281 h 5667340"/>
                  <a:gd name="connsiteX621" fmla="*/ 1178398 w 2837633"/>
                  <a:gd name="connsiteY621" fmla="*/ 4562158 h 5667340"/>
                  <a:gd name="connsiteX622" fmla="*/ 1180874 w 2837633"/>
                  <a:gd name="connsiteY622" fmla="*/ 4572635 h 5667340"/>
                  <a:gd name="connsiteX623" fmla="*/ 1183637 w 2837633"/>
                  <a:gd name="connsiteY623" fmla="*/ 4570444 h 5667340"/>
                  <a:gd name="connsiteX624" fmla="*/ 1195924 w 2837633"/>
                  <a:gd name="connsiteY624" fmla="*/ 4481386 h 5667340"/>
                  <a:gd name="connsiteX625" fmla="*/ 1193447 w 2837633"/>
                  <a:gd name="connsiteY625" fmla="*/ 4438333 h 5667340"/>
                  <a:gd name="connsiteX626" fmla="*/ 1186304 w 2837633"/>
                  <a:gd name="connsiteY626" fmla="*/ 4406424 h 5667340"/>
                  <a:gd name="connsiteX627" fmla="*/ 1152776 w 2837633"/>
                  <a:gd name="connsiteY627" fmla="*/ 4223449 h 5667340"/>
                  <a:gd name="connsiteX628" fmla="*/ 1102865 w 2837633"/>
                  <a:gd name="connsiteY628" fmla="*/ 3903409 h 5667340"/>
                  <a:gd name="connsiteX629" fmla="*/ 1095054 w 2837633"/>
                  <a:gd name="connsiteY629" fmla="*/ 3762724 h 5667340"/>
                  <a:gd name="connsiteX630" fmla="*/ 1094006 w 2837633"/>
                  <a:gd name="connsiteY630" fmla="*/ 3687477 h 5667340"/>
                  <a:gd name="connsiteX631" fmla="*/ 1127439 w 2837633"/>
                  <a:gd name="connsiteY631" fmla="*/ 3630613 h 5667340"/>
                  <a:gd name="connsiteX632" fmla="*/ 1226023 w 2837633"/>
                  <a:gd name="connsiteY632" fmla="*/ 3596037 h 5667340"/>
                  <a:gd name="connsiteX633" fmla="*/ 1280792 w 2837633"/>
                  <a:gd name="connsiteY633" fmla="*/ 3559270 h 5667340"/>
                  <a:gd name="connsiteX634" fmla="*/ 1343847 w 2837633"/>
                  <a:gd name="connsiteY634" fmla="*/ 3477546 h 5667340"/>
                  <a:gd name="connsiteX635" fmla="*/ 1356325 w 2837633"/>
                  <a:gd name="connsiteY635" fmla="*/ 3423539 h 5667340"/>
                  <a:gd name="connsiteX636" fmla="*/ 1216307 w 2837633"/>
                  <a:gd name="connsiteY636" fmla="*/ 3464877 h 5667340"/>
                  <a:gd name="connsiteX637" fmla="*/ 1206878 w 2837633"/>
                  <a:gd name="connsiteY637" fmla="*/ 3472498 h 5667340"/>
                  <a:gd name="connsiteX638" fmla="*/ 1174302 w 2837633"/>
                  <a:gd name="connsiteY638" fmla="*/ 3544221 h 5667340"/>
                  <a:gd name="connsiteX639" fmla="*/ 1174683 w 2837633"/>
                  <a:gd name="connsiteY639" fmla="*/ 3543840 h 5667340"/>
                  <a:gd name="connsiteX640" fmla="*/ 1170968 w 2837633"/>
                  <a:gd name="connsiteY640" fmla="*/ 3532219 h 5667340"/>
                  <a:gd name="connsiteX641" fmla="*/ 1445193 w 2837633"/>
                  <a:gd name="connsiteY641" fmla="*/ 2754027 h 5667340"/>
                  <a:gd name="connsiteX642" fmla="*/ 1474530 w 2837633"/>
                  <a:gd name="connsiteY642" fmla="*/ 2825274 h 5667340"/>
                  <a:gd name="connsiteX643" fmla="*/ 1439954 w 2837633"/>
                  <a:gd name="connsiteY643" fmla="*/ 2891282 h 5667340"/>
                  <a:gd name="connsiteX644" fmla="*/ 1339751 w 2837633"/>
                  <a:gd name="connsiteY644" fmla="*/ 2882043 h 5667340"/>
                  <a:gd name="connsiteX645" fmla="*/ 1276696 w 2837633"/>
                  <a:gd name="connsiteY645" fmla="*/ 2852706 h 5667340"/>
                  <a:gd name="connsiteX646" fmla="*/ 1274791 w 2837633"/>
                  <a:gd name="connsiteY646" fmla="*/ 2856516 h 5667340"/>
                  <a:gd name="connsiteX647" fmla="*/ 1305176 w 2837633"/>
                  <a:gd name="connsiteY647" fmla="*/ 2894235 h 5667340"/>
                  <a:gd name="connsiteX648" fmla="*/ 1351943 w 2837633"/>
                  <a:gd name="connsiteY648" fmla="*/ 2978626 h 5667340"/>
                  <a:gd name="connsiteX649" fmla="*/ 1310414 w 2837633"/>
                  <a:gd name="connsiteY649" fmla="*/ 3076639 h 5667340"/>
                  <a:gd name="connsiteX650" fmla="*/ 1232500 w 2837633"/>
                  <a:gd name="connsiteY650" fmla="*/ 3063208 h 5667340"/>
                  <a:gd name="connsiteX651" fmla="*/ 1212688 w 2837633"/>
                  <a:gd name="connsiteY651" fmla="*/ 3055969 h 5667340"/>
                  <a:gd name="connsiteX652" fmla="*/ 1212688 w 2837633"/>
                  <a:gd name="connsiteY652" fmla="*/ 3326765 h 5667340"/>
                  <a:gd name="connsiteX653" fmla="*/ 1219832 w 2837633"/>
                  <a:gd name="connsiteY653" fmla="*/ 3318859 h 5667340"/>
                  <a:gd name="connsiteX654" fmla="*/ 1417761 w 2837633"/>
                  <a:gd name="connsiteY654" fmla="*/ 3172555 h 5667340"/>
                  <a:gd name="connsiteX655" fmla="*/ 1443479 w 2837633"/>
                  <a:gd name="connsiteY655" fmla="*/ 3192177 h 5667340"/>
                  <a:gd name="connsiteX656" fmla="*/ 1443860 w 2837633"/>
                  <a:gd name="connsiteY656" fmla="*/ 3250756 h 5667340"/>
                  <a:gd name="connsiteX657" fmla="*/ 1375851 w 2837633"/>
                  <a:gd name="connsiteY657" fmla="*/ 3389059 h 5667340"/>
                  <a:gd name="connsiteX658" fmla="*/ 1361849 w 2837633"/>
                  <a:gd name="connsiteY658" fmla="*/ 3405060 h 5667340"/>
                  <a:gd name="connsiteX659" fmla="*/ 1370803 w 2837633"/>
                  <a:gd name="connsiteY659" fmla="*/ 3443542 h 5667340"/>
                  <a:gd name="connsiteX660" fmla="*/ 1345085 w 2837633"/>
                  <a:gd name="connsiteY660" fmla="*/ 3503835 h 5667340"/>
                  <a:gd name="connsiteX661" fmla="*/ 1276410 w 2837633"/>
                  <a:gd name="connsiteY661" fmla="*/ 3589274 h 5667340"/>
                  <a:gd name="connsiteX662" fmla="*/ 1230214 w 2837633"/>
                  <a:gd name="connsiteY662" fmla="*/ 3616134 h 5667340"/>
                  <a:gd name="connsiteX663" fmla="*/ 1218974 w 2837633"/>
                  <a:gd name="connsiteY663" fmla="*/ 3636899 h 5667340"/>
                  <a:gd name="connsiteX664" fmla="*/ 1230119 w 2837633"/>
                  <a:gd name="connsiteY664" fmla="*/ 4052951 h 5667340"/>
                  <a:gd name="connsiteX665" fmla="*/ 1238691 w 2837633"/>
                  <a:gd name="connsiteY665" fmla="*/ 4298506 h 5667340"/>
                  <a:gd name="connsiteX666" fmla="*/ 1242120 w 2837633"/>
                  <a:gd name="connsiteY666" fmla="*/ 4312031 h 5667340"/>
                  <a:gd name="connsiteX667" fmla="*/ 1246787 w 2837633"/>
                  <a:gd name="connsiteY667" fmla="*/ 4297077 h 5667340"/>
                  <a:gd name="connsiteX668" fmla="*/ 1296127 w 2837633"/>
                  <a:gd name="connsiteY668" fmla="*/ 4069143 h 5667340"/>
                  <a:gd name="connsiteX669" fmla="*/ 1427000 w 2837633"/>
                  <a:gd name="connsiteY669" fmla="*/ 3509645 h 5667340"/>
                  <a:gd name="connsiteX670" fmla="*/ 1585877 w 2837633"/>
                  <a:gd name="connsiteY670" fmla="*/ 2963196 h 5667340"/>
                  <a:gd name="connsiteX671" fmla="*/ 1585496 w 2837633"/>
                  <a:gd name="connsiteY671" fmla="*/ 2831560 h 5667340"/>
                  <a:gd name="connsiteX672" fmla="*/ 1514535 w 2837633"/>
                  <a:gd name="connsiteY672" fmla="*/ 2694972 h 5667340"/>
                  <a:gd name="connsiteX673" fmla="*/ 1504724 w 2837633"/>
                  <a:gd name="connsiteY673" fmla="*/ 2690400 h 5667340"/>
                  <a:gd name="connsiteX674" fmla="*/ 1396425 w 2837633"/>
                  <a:gd name="connsiteY674" fmla="*/ 2686494 h 5667340"/>
                  <a:gd name="connsiteX675" fmla="*/ 1386900 w 2837633"/>
                  <a:gd name="connsiteY675" fmla="*/ 2686399 h 5667340"/>
                  <a:gd name="connsiteX676" fmla="*/ 1445193 w 2837633"/>
                  <a:gd name="connsiteY676" fmla="*/ 2754027 h 5667340"/>
                  <a:gd name="connsiteX677" fmla="*/ 1073623 w 2837633"/>
                  <a:gd name="connsiteY677" fmla="*/ 4817428 h 5667340"/>
                  <a:gd name="connsiteX678" fmla="*/ 972277 w 2837633"/>
                  <a:gd name="connsiteY678" fmla="*/ 4638358 h 5667340"/>
                  <a:gd name="connsiteX679" fmla="*/ 866359 w 2837633"/>
                  <a:gd name="connsiteY679" fmla="*/ 4437571 h 5667340"/>
                  <a:gd name="connsiteX680" fmla="*/ 775014 w 2837633"/>
                  <a:gd name="connsiteY680" fmla="*/ 4242308 h 5667340"/>
                  <a:gd name="connsiteX681" fmla="*/ 611375 w 2837633"/>
                  <a:gd name="connsiteY681" fmla="*/ 4007707 h 5667340"/>
                  <a:gd name="connsiteX682" fmla="*/ 504314 w 2837633"/>
                  <a:gd name="connsiteY682" fmla="*/ 3919982 h 5667340"/>
                  <a:gd name="connsiteX683" fmla="*/ 366582 w 2837633"/>
                  <a:gd name="connsiteY683" fmla="*/ 3817684 h 5667340"/>
                  <a:gd name="connsiteX684" fmla="*/ 357438 w 2837633"/>
                  <a:gd name="connsiteY684" fmla="*/ 3812921 h 5667340"/>
                  <a:gd name="connsiteX685" fmla="*/ 413350 w 2837633"/>
                  <a:gd name="connsiteY685" fmla="*/ 3895217 h 5667340"/>
                  <a:gd name="connsiteX686" fmla="*/ 509648 w 2837633"/>
                  <a:gd name="connsiteY686" fmla="*/ 4055523 h 5667340"/>
                  <a:gd name="connsiteX687" fmla="*/ 625567 w 2837633"/>
                  <a:gd name="connsiteY687" fmla="*/ 4224782 h 5667340"/>
                  <a:gd name="connsiteX688" fmla="*/ 630710 w 2837633"/>
                  <a:gd name="connsiteY688" fmla="*/ 4228307 h 5667340"/>
                  <a:gd name="connsiteX689" fmla="*/ 593658 w 2837633"/>
                  <a:gd name="connsiteY689" fmla="*/ 4009041 h 5667340"/>
                  <a:gd name="connsiteX690" fmla="*/ 626996 w 2837633"/>
                  <a:gd name="connsiteY690" fmla="*/ 4105243 h 5667340"/>
                  <a:gd name="connsiteX691" fmla="*/ 638902 w 2837633"/>
                  <a:gd name="connsiteY691" fmla="*/ 4228021 h 5667340"/>
                  <a:gd name="connsiteX692" fmla="*/ 647665 w 2837633"/>
                  <a:gd name="connsiteY692" fmla="*/ 4252881 h 5667340"/>
                  <a:gd name="connsiteX693" fmla="*/ 741391 w 2837633"/>
                  <a:gd name="connsiteY693" fmla="*/ 4366991 h 5667340"/>
                  <a:gd name="connsiteX694" fmla="*/ 850071 w 2837633"/>
                  <a:gd name="connsiteY694" fmla="*/ 4540631 h 5667340"/>
                  <a:gd name="connsiteX695" fmla="*/ 864930 w 2837633"/>
                  <a:gd name="connsiteY695" fmla="*/ 4562253 h 5667340"/>
                  <a:gd name="connsiteX696" fmla="*/ 858834 w 2837633"/>
                  <a:gd name="connsiteY696" fmla="*/ 4513390 h 5667340"/>
                  <a:gd name="connsiteX697" fmla="*/ 848738 w 2837633"/>
                  <a:gd name="connsiteY697" fmla="*/ 4461955 h 5667340"/>
                  <a:gd name="connsiteX698" fmla="*/ 838451 w 2837633"/>
                  <a:gd name="connsiteY698" fmla="*/ 4411663 h 5667340"/>
                  <a:gd name="connsiteX699" fmla="*/ 844737 w 2837633"/>
                  <a:gd name="connsiteY699" fmla="*/ 4426808 h 5667340"/>
                  <a:gd name="connsiteX700" fmla="*/ 873407 w 2837633"/>
                  <a:gd name="connsiteY700" fmla="*/ 4574540 h 5667340"/>
                  <a:gd name="connsiteX701" fmla="*/ 881694 w 2837633"/>
                  <a:gd name="connsiteY701" fmla="*/ 4600353 h 5667340"/>
                  <a:gd name="connsiteX702" fmla="*/ 936749 w 2837633"/>
                  <a:gd name="connsiteY702" fmla="*/ 4696936 h 5667340"/>
                  <a:gd name="connsiteX703" fmla="*/ 937415 w 2837633"/>
                  <a:gd name="connsiteY703" fmla="*/ 4702270 h 5667340"/>
                  <a:gd name="connsiteX704" fmla="*/ 820925 w 2837633"/>
                  <a:gd name="connsiteY704" fmla="*/ 4645978 h 5667340"/>
                  <a:gd name="connsiteX705" fmla="*/ 792445 w 2837633"/>
                  <a:gd name="connsiteY705" fmla="*/ 4624642 h 5667340"/>
                  <a:gd name="connsiteX706" fmla="*/ 913031 w 2837633"/>
                  <a:gd name="connsiteY706" fmla="*/ 4681887 h 5667340"/>
                  <a:gd name="connsiteX707" fmla="*/ 915508 w 2837633"/>
                  <a:gd name="connsiteY707" fmla="*/ 4677124 h 5667340"/>
                  <a:gd name="connsiteX708" fmla="*/ 886457 w 2837633"/>
                  <a:gd name="connsiteY708" fmla="*/ 4628071 h 5667340"/>
                  <a:gd name="connsiteX709" fmla="*/ 812733 w 2837633"/>
                  <a:gd name="connsiteY709" fmla="*/ 4492816 h 5667340"/>
                  <a:gd name="connsiteX710" fmla="*/ 808542 w 2837633"/>
                  <a:gd name="connsiteY710" fmla="*/ 4484719 h 5667340"/>
                  <a:gd name="connsiteX711" fmla="*/ 756345 w 2837633"/>
                  <a:gd name="connsiteY711" fmla="*/ 4445572 h 5667340"/>
                  <a:gd name="connsiteX712" fmla="*/ 554034 w 2837633"/>
                  <a:gd name="connsiteY712" fmla="*/ 4353655 h 5667340"/>
                  <a:gd name="connsiteX713" fmla="*/ 546509 w 2837633"/>
                  <a:gd name="connsiteY713" fmla="*/ 4345750 h 5667340"/>
                  <a:gd name="connsiteX714" fmla="*/ 657476 w 2837633"/>
                  <a:gd name="connsiteY714" fmla="*/ 4408424 h 5667340"/>
                  <a:gd name="connsiteX715" fmla="*/ 777014 w 2837633"/>
                  <a:gd name="connsiteY715" fmla="*/ 4438333 h 5667340"/>
                  <a:gd name="connsiteX716" fmla="*/ 765680 w 2837633"/>
                  <a:gd name="connsiteY716" fmla="*/ 4422426 h 5667340"/>
                  <a:gd name="connsiteX717" fmla="*/ 604136 w 2837633"/>
                  <a:gd name="connsiteY717" fmla="*/ 4222972 h 5667340"/>
                  <a:gd name="connsiteX718" fmla="*/ 550224 w 2837633"/>
                  <a:gd name="connsiteY718" fmla="*/ 4149820 h 5667340"/>
                  <a:gd name="connsiteX719" fmla="*/ 534508 w 2837633"/>
                  <a:gd name="connsiteY719" fmla="*/ 4138009 h 5667340"/>
                  <a:gd name="connsiteX720" fmla="*/ 406778 w 2837633"/>
                  <a:gd name="connsiteY720" fmla="*/ 4043902 h 5667340"/>
                  <a:gd name="connsiteX721" fmla="*/ 536127 w 2837633"/>
                  <a:gd name="connsiteY721" fmla="*/ 4129056 h 5667340"/>
                  <a:gd name="connsiteX722" fmla="*/ 498980 w 2837633"/>
                  <a:gd name="connsiteY722" fmla="*/ 4069143 h 5667340"/>
                  <a:gd name="connsiteX723" fmla="*/ 361534 w 2837633"/>
                  <a:gd name="connsiteY723" fmla="*/ 3845306 h 5667340"/>
                  <a:gd name="connsiteX724" fmla="*/ 290096 w 2837633"/>
                  <a:gd name="connsiteY724" fmla="*/ 3773297 h 5667340"/>
                  <a:gd name="connsiteX725" fmla="*/ 282191 w 2837633"/>
                  <a:gd name="connsiteY725" fmla="*/ 3769773 h 5667340"/>
                  <a:gd name="connsiteX726" fmla="*/ 289049 w 2837633"/>
                  <a:gd name="connsiteY726" fmla="*/ 3784441 h 5667340"/>
                  <a:gd name="connsiteX727" fmla="*/ 369059 w 2837633"/>
                  <a:gd name="connsiteY727" fmla="*/ 3977227 h 5667340"/>
                  <a:gd name="connsiteX728" fmla="*/ 465452 w 2837633"/>
                  <a:gd name="connsiteY728" fmla="*/ 4230307 h 5667340"/>
                  <a:gd name="connsiteX729" fmla="*/ 620614 w 2837633"/>
                  <a:gd name="connsiteY729" fmla="*/ 4490816 h 5667340"/>
                  <a:gd name="connsiteX730" fmla="*/ 739010 w 2837633"/>
                  <a:gd name="connsiteY730" fmla="*/ 4602163 h 5667340"/>
                  <a:gd name="connsiteX731" fmla="*/ 849976 w 2837633"/>
                  <a:gd name="connsiteY731" fmla="*/ 4707604 h 5667340"/>
                  <a:gd name="connsiteX732" fmla="*/ 871883 w 2837633"/>
                  <a:gd name="connsiteY732" fmla="*/ 4722940 h 5667340"/>
                  <a:gd name="connsiteX733" fmla="*/ 1091530 w 2837633"/>
                  <a:gd name="connsiteY733" fmla="*/ 4900676 h 5667340"/>
                  <a:gd name="connsiteX734" fmla="*/ 1094864 w 2837633"/>
                  <a:gd name="connsiteY734" fmla="*/ 4909439 h 5667340"/>
                  <a:gd name="connsiteX735" fmla="*/ 1073623 w 2837633"/>
                  <a:gd name="connsiteY735" fmla="*/ 4817428 h 5667340"/>
                  <a:gd name="connsiteX736" fmla="*/ 1531204 w 2837633"/>
                  <a:gd name="connsiteY736" fmla="*/ 4804188 h 5667340"/>
                  <a:gd name="connsiteX737" fmla="*/ 1567685 w 2837633"/>
                  <a:gd name="connsiteY737" fmla="*/ 4764278 h 5667340"/>
                  <a:gd name="connsiteX738" fmla="*/ 1615976 w 2837633"/>
                  <a:gd name="connsiteY738" fmla="*/ 4656360 h 5667340"/>
                  <a:gd name="connsiteX739" fmla="*/ 1630264 w 2837633"/>
                  <a:gd name="connsiteY739" fmla="*/ 4643882 h 5667340"/>
                  <a:gd name="connsiteX740" fmla="*/ 1574066 w 2837633"/>
                  <a:gd name="connsiteY740" fmla="*/ 4762087 h 5667340"/>
                  <a:gd name="connsiteX741" fmla="*/ 1576733 w 2837633"/>
                  <a:gd name="connsiteY741" fmla="*/ 4762754 h 5667340"/>
                  <a:gd name="connsiteX742" fmla="*/ 1760661 w 2837633"/>
                  <a:gd name="connsiteY742" fmla="*/ 4648835 h 5667340"/>
                  <a:gd name="connsiteX743" fmla="*/ 1849434 w 2837633"/>
                  <a:gd name="connsiteY743" fmla="*/ 4584541 h 5667340"/>
                  <a:gd name="connsiteX744" fmla="*/ 1957829 w 2837633"/>
                  <a:gd name="connsiteY744" fmla="*/ 4485672 h 5667340"/>
                  <a:gd name="connsiteX745" fmla="*/ 1970687 w 2837633"/>
                  <a:gd name="connsiteY745" fmla="*/ 4478814 h 5667340"/>
                  <a:gd name="connsiteX746" fmla="*/ 1976021 w 2837633"/>
                  <a:gd name="connsiteY746" fmla="*/ 4477576 h 5667340"/>
                  <a:gd name="connsiteX747" fmla="*/ 1900774 w 2837633"/>
                  <a:gd name="connsiteY747" fmla="*/ 4539869 h 5667340"/>
                  <a:gd name="connsiteX748" fmla="*/ 1830956 w 2837633"/>
                  <a:gd name="connsiteY748" fmla="*/ 4611688 h 5667340"/>
                  <a:gd name="connsiteX749" fmla="*/ 1833623 w 2837633"/>
                  <a:gd name="connsiteY749" fmla="*/ 4617117 h 5667340"/>
                  <a:gd name="connsiteX750" fmla="*/ 1949447 w 2837633"/>
                  <a:gd name="connsiteY750" fmla="*/ 4576159 h 5667340"/>
                  <a:gd name="connsiteX751" fmla="*/ 2065556 w 2837633"/>
                  <a:gd name="connsiteY751" fmla="*/ 4530725 h 5667340"/>
                  <a:gd name="connsiteX752" fmla="*/ 2176046 w 2837633"/>
                  <a:gd name="connsiteY752" fmla="*/ 4473861 h 5667340"/>
                  <a:gd name="connsiteX753" fmla="*/ 2177951 w 2837633"/>
                  <a:gd name="connsiteY753" fmla="*/ 4479100 h 5667340"/>
                  <a:gd name="connsiteX754" fmla="*/ 2172427 w 2837633"/>
                  <a:gd name="connsiteY754" fmla="*/ 4484243 h 5667340"/>
                  <a:gd name="connsiteX755" fmla="*/ 1929635 w 2837633"/>
                  <a:gd name="connsiteY755" fmla="*/ 4598829 h 5667340"/>
                  <a:gd name="connsiteX756" fmla="*/ 1782569 w 2837633"/>
                  <a:gd name="connsiteY756" fmla="*/ 4654455 h 5667340"/>
                  <a:gd name="connsiteX757" fmla="*/ 1772282 w 2837633"/>
                  <a:gd name="connsiteY757" fmla="*/ 4659884 h 5667340"/>
                  <a:gd name="connsiteX758" fmla="*/ 1772186 w 2837633"/>
                  <a:gd name="connsiteY758" fmla="*/ 4664551 h 5667340"/>
                  <a:gd name="connsiteX759" fmla="*/ 1849720 w 2837633"/>
                  <a:gd name="connsiteY759" fmla="*/ 4674458 h 5667340"/>
                  <a:gd name="connsiteX760" fmla="*/ 1928968 w 2837633"/>
                  <a:gd name="connsiteY760" fmla="*/ 4673981 h 5667340"/>
                  <a:gd name="connsiteX761" fmla="*/ 2008025 w 2837633"/>
                  <a:gd name="connsiteY761" fmla="*/ 4662932 h 5667340"/>
                  <a:gd name="connsiteX762" fmla="*/ 1992309 w 2837633"/>
                  <a:gd name="connsiteY762" fmla="*/ 4669790 h 5667340"/>
                  <a:gd name="connsiteX763" fmla="*/ 1772472 w 2837633"/>
                  <a:gd name="connsiteY763" fmla="*/ 4671124 h 5667340"/>
                  <a:gd name="connsiteX764" fmla="*/ 1741802 w 2837633"/>
                  <a:gd name="connsiteY764" fmla="*/ 4673410 h 5667340"/>
                  <a:gd name="connsiteX765" fmla="*/ 1600451 w 2837633"/>
                  <a:gd name="connsiteY765" fmla="*/ 4759135 h 5667340"/>
                  <a:gd name="connsiteX766" fmla="*/ 1567494 w 2837633"/>
                  <a:gd name="connsiteY766" fmla="*/ 4792567 h 5667340"/>
                  <a:gd name="connsiteX767" fmla="*/ 1574638 w 2837633"/>
                  <a:gd name="connsiteY767" fmla="*/ 4793520 h 5667340"/>
                  <a:gd name="connsiteX768" fmla="*/ 1813715 w 2837633"/>
                  <a:gd name="connsiteY768" fmla="*/ 4811332 h 5667340"/>
                  <a:gd name="connsiteX769" fmla="*/ 1836956 w 2837633"/>
                  <a:gd name="connsiteY769" fmla="*/ 4810951 h 5667340"/>
                  <a:gd name="connsiteX770" fmla="*/ 2047459 w 2837633"/>
                  <a:gd name="connsiteY770" fmla="*/ 4662266 h 5667340"/>
                  <a:gd name="connsiteX771" fmla="*/ 2282917 w 2837633"/>
                  <a:gd name="connsiteY771" fmla="*/ 4440142 h 5667340"/>
                  <a:gd name="connsiteX772" fmla="*/ 2291870 w 2837633"/>
                  <a:gd name="connsiteY772" fmla="*/ 4431094 h 5667340"/>
                  <a:gd name="connsiteX773" fmla="*/ 2258342 w 2837633"/>
                  <a:gd name="connsiteY773" fmla="*/ 4431284 h 5667340"/>
                  <a:gd name="connsiteX774" fmla="*/ 2064699 w 2837633"/>
                  <a:gd name="connsiteY774" fmla="*/ 4455668 h 5667340"/>
                  <a:gd name="connsiteX775" fmla="*/ 1895535 w 2837633"/>
                  <a:gd name="connsiteY775" fmla="*/ 4479766 h 5667340"/>
                  <a:gd name="connsiteX776" fmla="*/ 1730943 w 2837633"/>
                  <a:gd name="connsiteY776" fmla="*/ 4544346 h 5667340"/>
                  <a:gd name="connsiteX777" fmla="*/ 1586639 w 2837633"/>
                  <a:gd name="connsiteY777" fmla="*/ 4615212 h 5667340"/>
                  <a:gd name="connsiteX778" fmla="*/ 1448813 w 2837633"/>
                  <a:gd name="connsiteY778" fmla="*/ 4706747 h 5667340"/>
                  <a:gd name="connsiteX779" fmla="*/ 1417571 w 2837633"/>
                  <a:gd name="connsiteY779" fmla="*/ 4746657 h 5667340"/>
                  <a:gd name="connsiteX780" fmla="*/ 1320797 w 2837633"/>
                  <a:gd name="connsiteY780" fmla="*/ 4870101 h 5667340"/>
                  <a:gd name="connsiteX781" fmla="*/ 1319463 w 2837633"/>
                  <a:gd name="connsiteY781" fmla="*/ 4872387 h 5667340"/>
                  <a:gd name="connsiteX782" fmla="*/ 1531204 w 2837633"/>
                  <a:gd name="connsiteY782" fmla="*/ 4804188 h 5667340"/>
                  <a:gd name="connsiteX783" fmla="*/ 1762757 w 2837633"/>
                  <a:gd name="connsiteY783" fmla="*/ 3984371 h 5667340"/>
                  <a:gd name="connsiteX784" fmla="*/ 1771520 w 2837633"/>
                  <a:gd name="connsiteY784" fmla="*/ 3981609 h 5667340"/>
                  <a:gd name="connsiteX785" fmla="*/ 1600546 w 2837633"/>
                  <a:gd name="connsiteY785" fmla="*/ 4206208 h 5667340"/>
                  <a:gd name="connsiteX786" fmla="*/ 1738468 w 2837633"/>
                  <a:gd name="connsiteY786" fmla="*/ 4134580 h 5667340"/>
                  <a:gd name="connsiteX787" fmla="*/ 1671888 w 2837633"/>
                  <a:gd name="connsiteY787" fmla="*/ 4190873 h 5667340"/>
                  <a:gd name="connsiteX788" fmla="*/ 1604737 w 2837633"/>
                  <a:gd name="connsiteY788" fmla="*/ 4217162 h 5667340"/>
                  <a:gd name="connsiteX789" fmla="*/ 1584544 w 2837633"/>
                  <a:gd name="connsiteY789" fmla="*/ 4234117 h 5667340"/>
                  <a:gd name="connsiteX790" fmla="*/ 1480626 w 2837633"/>
                  <a:gd name="connsiteY790" fmla="*/ 4419187 h 5667340"/>
                  <a:gd name="connsiteX791" fmla="*/ 1376327 w 2837633"/>
                  <a:gd name="connsiteY791" fmla="*/ 4613974 h 5667340"/>
                  <a:gd name="connsiteX792" fmla="*/ 1478626 w 2837633"/>
                  <a:gd name="connsiteY792" fmla="*/ 4559300 h 5667340"/>
                  <a:gd name="connsiteX793" fmla="*/ 1566446 w 2837633"/>
                  <a:gd name="connsiteY793" fmla="*/ 4471861 h 5667340"/>
                  <a:gd name="connsiteX794" fmla="*/ 1568732 w 2837633"/>
                  <a:gd name="connsiteY794" fmla="*/ 4475194 h 5667340"/>
                  <a:gd name="connsiteX795" fmla="*/ 1503010 w 2837633"/>
                  <a:gd name="connsiteY795" fmla="*/ 4547203 h 5667340"/>
                  <a:gd name="connsiteX796" fmla="*/ 1392234 w 2837633"/>
                  <a:gd name="connsiteY796" fmla="*/ 4614641 h 5667340"/>
                  <a:gd name="connsiteX797" fmla="*/ 1354229 w 2837633"/>
                  <a:gd name="connsiteY797" fmla="*/ 4648740 h 5667340"/>
                  <a:gd name="connsiteX798" fmla="*/ 1278696 w 2837633"/>
                  <a:gd name="connsiteY798" fmla="*/ 4782280 h 5667340"/>
                  <a:gd name="connsiteX799" fmla="*/ 1238120 w 2837633"/>
                  <a:gd name="connsiteY799" fmla="*/ 4883626 h 5667340"/>
                  <a:gd name="connsiteX800" fmla="*/ 1241358 w 2837633"/>
                  <a:gd name="connsiteY800" fmla="*/ 4887341 h 5667340"/>
                  <a:gd name="connsiteX801" fmla="*/ 1253169 w 2837633"/>
                  <a:gd name="connsiteY801" fmla="*/ 4881150 h 5667340"/>
                  <a:gd name="connsiteX802" fmla="*/ 1290126 w 2837633"/>
                  <a:gd name="connsiteY802" fmla="*/ 4869149 h 5667340"/>
                  <a:gd name="connsiteX803" fmla="*/ 1308795 w 2837633"/>
                  <a:gd name="connsiteY803" fmla="*/ 4859719 h 5667340"/>
                  <a:gd name="connsiteX804" fmla="*/ 1420428 w 2837633"/>
                  <a:gd name="connsiteY804" fmla="*/ 4711700 h 5667340"/>
                  <a:gd name="connsiteX805" fmla="*/ 1571399 w 2837633"/>
                  <a:gd name="connsiteY805" fmla="*/ 4506151 h 5667340"/>
                  <a:gd name="connsiteX806" fmla="*/ 1730372 w 2837633"/>
                  <a:gd name="connsiteY806" fmla="*/ 4238689 h 5667340"/>
                  <a:gd name="connsiteX807" fmla="*/ 1816478 w 2837633"/>
                  <a:gd name="connsiteY807" fmla="*/ 4041426 h 5667340"/>
                  <a:gd name="connsiteX808" fmla="*/ 1883057 w 2837633"/>
                  <a:gd name="connsiteY808" fmla="*/ 3889502 h 5667340"/>
                  <a:gd name="connsiteX809" fmla="*/ 1900107 w 2837633"/>
                  <a:gd name="connsiteY809" fmla="*/ 3838829 h 5667340"/>
                  <a:gd name="connsiteX810" fmla="*/ 1896869 w 2837633"/>
                  <a:gd name="connsiteY810" fmla="*/ 3837876 h 5667340"/>
                  <a:gd name="connsiteX811" fmla="*/ 1808667 w 2837633"/>
                  <a:gd name="connsiteY811" fmla="*/ 3884740 h 5667340"/>
                  <a:gd name="connsiteX812" fmla="*/ 1553111 w 2837633"/>
                  <a:gd name="connsiteY812" fmla="*/ 4085812 h 5667340"/>
                  <a:gd name="connsiteX813" fmla="*/ 1542253 w 2837633"/>
                  <a:gd name="connsiteY813" fmla="*/ 4103529 h 5667340"/>
                  <a:gd name="connsiteX814" fmla="*/ 1492056 w 2837633"/>
                  <a:gd name="connsiteY814" fmla="*/ 4336320 h 5667340"/>
                  <a:gd name="connsiteX815" fmla="*/ 1492056 w 2837633"/>
                  <a:gd name="connsiteY815" fmla="*/ 4362514 h 5667340"/>
                  <a:gd name="connsiteX816" fmla="*/ 1762757 w 2837633"/>
                  <a:gd name="connsiteY816" fmla="*/ 3984371 h 5667340"/>
                  <a:gd name="connsiteX817" fmla="*/ 1999643 w 2837633"/>
                  <a:gd name="connsiteY817" fmla="*/ 4907820 h 5667340"/>
                  <a:gd name="connsiteX818" fmla="*/ 1861150 w 2837633"/>
                  <a:gd name="connsiteY818" fmla="*/ 4858099 h 5667340"/>
                  <a:gd name="connsiteX819" fmla="*/ 1735610 w 2837633"/>
                  <a:gd name="connsiteY819" fmla="*/ 4810951 h 5667340"/>
                  <a:gd name="connsiteX820" fmla="*/ 1559017 w 2837633"/>
                  <a:gd name="connsiteY820" fmla="*/ 4819904 h 5667340"/>
                  <a:gd name="connsiteX821" fmla="*/ 1486913 w 2837633"/>
                  <a:gd name="connsiteY821" fmla="*/ 4832953 h 5667340"/>
                  <a:gd name="connsiteX822" fmla="*/ 1354896 w 2837633"/>
                  <a:gd name="connsiteY822" fmla="*/ 4872006 h 5667340"/>
                  <a:gd name="connsiteX823" fmla="*/ 1333560 w 2837633"/>
                  <a:gd name="connsiteY823" fmla="*/ 4883626 h 5667340"/>
                  <a:gd name="connsiteX824" fmla="*/ 1357944 w 2837633"/>
                  <a:gd name="connsiteY824" fmla="*/ 4968208 h 5667340"/>
                  <a:gd name="connsiteX825" fmla="*/ 1402426 w 2837633"/>
                  <a:gd name="connsiteY825" fmla="*/ 4961160 h 5667340"/>
                  <a:gd name="connsiteX826" fmla="*/ 1582353 w 2837633"/>
                  <a:gd name="connsiteY826" fmla="*/ 4948587 h 5667340"/>
                  <a:gd name="connsiteX827" fmla="*/ 1664268 w 2837633"/>
                  <a:gd name="connsiteY827" fmla="*/ 4948206 h 5667340"/>
                  <a:gd name="connsiteX828" fmla="*/ 1688652 w 2837633"/>
                  <a:gd name="connsiteY828" fmla="*/ 4937919 h 5667340"/>
                  <a:gd name="connsiteX829" fmla="*/ 1813715 w 2837633"/>
                  <a:gd name="connsiteY829" fmla="*/ 4855528 h 5667340"/>
                  <a:gd name="connsiteX830" fmla="*/ 1828574 w 2837633"/>
                  <a:gd name="connsiteY830" fmla="*/ 4855242 h 5667340"/>
                  <a:gd name="connsiteX831" fmla="*/ 1697510 w 2837633"/>
                  <a:gd name="connsiteY831" fmla="*/ 4946587 h 5667340"/>
                  <a:gd name="connsiteX832" fmla="*/ 1928396 w 2837633"/>
                  <a:gd name="connsiteY832" fmla="*/ 4936680 h 5667340"/>
                  <a:gd name="connsiteX833" fmla="*/ 1742278 w 2837633"/>
                  <a:gd name="connsiteY833" fmla="*/ 4960208 h 5667340"/>
                  <a:gd name="connsiteX834" fmla="*/ 1553492 w 2837633"/>
                  <a:gd name="connsiteY834" fmla="*/ 4968590 h 5667340"/>
                  <a:gd name="connsiteX835" fmla="*/ 1696463 w 2837633"/>
                  <a:gd name="connsiteY835" fmla="*/ 5051076 h 5667340"/>
                  <a:gd name="connsiteX836" fmla="*/ 1695605 w 2837633"/>
                  <a:gd name="connsiteY836" fmla="*/ 5055553 h 5667340"/>
                  <a:gd name="connsiteX837" fmla="*/ 1666745 w 2837633"/>
                  <a:gd name="connsiteY837" fmla="*/ 5049552 h 5667340"/>
                  <a:gd name="connsiteX838" fmla="*/ 1547587 w 2837633"/>
                  <a:gd name="connsiteY838" fmla="*/ 4972495 h 5667340"/>
                  <a:gd name="connsiteX839" fmla="*/ 1527489 w 2837633"/>
                  <a:gd name="connsiteY839" fmla="*/ 4966780 h 5667340"/>
                  <a:gd name="connsiteX840" fmla="*/ 1396330 w 2837633"/>
                  <a:gd name="connsiteY840" fmla="*/ 4981257 h 5667340"/>
                  <a:gd name="connsiteX841" fmla="*/ 1340894 w 2837633"/>
                  <a:gd name="connsiteY841" fmla="*/ 5032883 h 5667340"/>
                  <a:gd name="connsiteX842" fmla="*/ 1323559 w 2837633"/>
                  <a:gd name="connsiteY842" fmla="*/ 5084604 h 5667340"/>
                  <a:gd name="connsiteX843" fmla="*/ 1393758 w 2837633"/>
                  <a:gd name="connsiteY843" fmla="*/ 5100892 h 5667340"/>
                  <a:gd name="connsiteX844" fmla="*/ 1588259 w 2837633"/>
                  <a:gd name="connsiteY844" fmla="*/ 5100225 h 5667340"/>
                  <a:gd name="connsiteX845" fmla="*/ 1808477 w 2837633"/>
                  <a:gd name="connsiteY845" fmla="*/ 5050219 h 5667340"/>
                  <a:gd name="connsiteX846" fmla="*/ 2001834 w 2837633"/>
                  <a:gd name="connsiteY846" fmla="*/ 4943634 h 5667340"/>
                  <a:gd name="connsiteX847" fmla="*/ 2024123 w 2837633"/>
                  <a:gd name="connsiteY847" fmla="*/ 4919345 h 5667340"/>
                  <a:gd name="connsiteX848" fmla="*/ 2021837 w 2837633"/>
                  <a:gd name="connsiteY848" fmla="*/ 4912487 h 5667340"/>
                  <a:gd name="connsiteX849" fmla="*/ 1999643 w 2837633"/>
                  <a:gd name="connsiteY849" fmla="*/ 4907820 h 5667340"/>
                  <a:gd name="connsiteX850" fmla="*/ 1710655 w 2837633"/>
                  <a:gd name="connsiteY850" fmla="*/ 1649984 h 5667340"/>
                  <a:gd name="connsiteX851" fmla="*/ 1505963 w 2837633"/>
                  <a:gd name="connsiteY851" fmla="*/ 1548543 h 5667340"/>
                  <a:gd name="connsiteX852" fmla="*/ 1360897 w 2837633"/>
                  <a:gd name="connsiteY852" fmla="*/ 1503108 h 5667340"/>
                  <a:gd name="connsiteX853" fmla="*/ 1301937 w 2837633"/>
                  <a:gd name="connsiteY853" fmla="*/ 1487964 h 5667340"/>
                  <a:gd name="connsiteX854" fmla="*/ 1288697 w 2837633"/>
                  <a:gd name="connsiteY854" fmla="*/ 1489964 h 5667340"/>
                  <a:gd name="connsiteX855" fmla="*/ 1289364 w 2837633"/>
                  <a:gd name="connsiteY855" fmla="*/ 1500346 h 5667340"/>
                  <a:gd name="connsiteX856" fmla="*/ 1312129 w 2837633"/>
                  <a:gd name="connsiteY856" fmla="*/ 1516729 h 5667340"/>
                  <a:gd name="connsiteX857" fmla="*/ 1465005 w 2837633"/>
                  <a:gd name="connsiteY857" fmla="*/ 1613503 h 5667340"/>
                  <a:gd name="connsiteX858" fmla="*/ 1493675 w 2837633"/>
                  <a:gd name="connsiteY858" fmla="*/ 1633315 h 5667340"/>
                  <a:gd name="connsiteX859" fmla="*/ 1290888 w 2837633"/>
                  <a:gd name="connsiteY859" fmla="*/ 1507966 h 5667340"/>
                  <a:gd name="connsiteX860" fmla="*/ 1287840 w 2837633"/>
                  <a:gd name="connsiteY860" fmla="*/ 1511014 h 5667340"/>
                  <a:gd name="connsiteX861" fmla="*/ 1296413 w 2837633"/>
                  <a:gd name="connsiteY861" fmla="*/ 1530255 h 5667340"/>
                  <a:gd name="connsiteX862" fmla="*/ 1364326 w 2837633"/>
                  <a:gd name="connsiteY862" fmla="*/ 1591977 h 5667340"/>
                  <a:gd name="connsiteX863" fmla="*/ 1632455 w 2837633"/>
                  <a:gd name="connsiteY863" fmla="*/ 1714563 h 5667340"/>
                  <a:gd name="connsiteX864" fmla="*/ 1794570 w 2837633"/>
                  <a:gd name="connsiteY864" fmla="*/ 1760188 h 5667340"/>
                  <a:gd name="connsiteX865" fmla="*/ 1819335 w 2837633"/>
                  <a:gd name="connsiteY865" fmla="*/ 1757998 h 5667340"/>
                  <a:gd name="connsiteX866" fmla="*/ 1699796 w 2837633"/>
                  <a:gd name="connsiteY866" fmla="*/ 1705134 h 5667340"/>
                  <a:gd name="connsiteX867" fmla="*/ 1701511 w 2837633"/>
                  <a:gd name="connsiteY867" fmla="*/ 1698180 h 5667340"/>
                  <a:gd name="connsiteX868" fmla="*/ 1843052 w 2837633"/>
                  <a:gd name="connsiteY868" fmla="*/ 1749234 h 5667340"/>
                  <a:gd name="connsiteX869" fmla="*/ 1852863 w 2837633"/>
                  <a:gd name="connsiteY869" fmla="*/ 1710658 h 5667340"/>
                  <a:gd name="connsiteX870" fmla="*/ 1877247 w 2837633"/>
                  <a:gd name="connsiteY870" fmla="*/ 1666176 h 5667340"/>
                  <a:gd name="connsiteX871" fmla="*/ 1893725 w 2837633"/>
                  <a:gd name="connsiteY871" fmla="*/ 1649317 h 5667340"/>
                  <a:gd name="connsiteX872" fmla="*/ 1849053 w 2837633"/>
                  <a:gd name="connsiteY872" fmla="*/ 1567021 h 5667340"/>
                  <a:gd name="connsiteX873" fmla="*/ 1722656 w 2837633"/>
                  <a:gd name="connsiteY873" fmla="*/ 1394524 h 5667340"/>
                  <a:gd name="connsiteX874" fmla="*/ 1559969 w 2837633"/>
                  <a:gd name="connsiteY874" fmla="*/ 1220502 h 5667340"/>
                  <a:gd name="connsiteX875" fmla="*/ 1469672 w 2837633"/>
                  <a:gd name="connsiteY875" fmla="*/ 1167066 h 5667340"/>
                  <a:gd name="connsiteX876" fmla="*/ 1450051 w 2837633"/>
                  <a:gd name="connsiteY876" fmla="*/ 1166876 h 5667340"/>
                  <a:gd name="connsiteX877" fmla="*/ 1530442 w 2837633"/>
                  <a:gd name="connsiteY877" fmla="*/ 1342517 h 5667340"/>
                  <a:gd name="connsiteX878" fmla="*/ 1483484 w 2837633"/>
                  <a:gd name="connsiteY878" fmla="*/ 1271556 h 5667340"/>
                  <a:gd name="connsiteX879" fmla="*/ 1449194 w 2837633"/>
                  <a:gd name="connsiteY879" fmla="*/ 1188402 h 5667340"/>
                  <a:gd name="connsiteX880" fmla="*/ 1446241 w 2837633"/>
                  <a:gd name="connsiteY880" fmla="*/ 1222216 h 5667340"/>
                  <a:gd name="connsiteX881" fmla="*/ 1462243 w 2837633"/>
                  <a:gd name="connsiteY881" fmla="*/ 1267555 h 5667340"/>
                  <a:gd name="connsiteX882" fmla="*/ 1653314 w 2837633"/>
                  <a:gd name="connsiteY882" fmla="*/ 1535589 h 5667340"/>
                  <a:gd name="connsiteX883" fmla="*/ 1749231 w 2837633"/>
                  <a:gd name="connsiteY883" fmla="*/ 1618456 h 5667340"/>
                  <a:gd name="connsiteX884" fmla="*/ 1822955 w 2837633"/>
                  <a:gd name="connsiteY884" fmla="*/ 1682274 h 5667340"/>
                  <a:gd name="connsiteX885" fmla="*/ 1826574 w 2837633"/>
                  <a:gd name="connsiteY885" fmla="*/ 1690846 h 5667340"/>
                  <a:gd name="connsiteX886" fmla="*/ 1814858 w 2837633"/>
                  <a:gd name="connsiteY886" fmla="*/ 1686560 h 5667340"/>
                  <a:gd name="connsiteX887" fmla="*/ 1775234 w 2837633"/>
                  <a:gd name="connsiteY887" fmla="*/ 1657128 h 5667340"/>
                  <a:gd name="connsiteX888" fmla="*/ 1631026 w 2837633"/>
                  <a:gd name="connsiteY888" fmla="*/ 1557973 h 5667340"/>
                  <a:gd name="connsiteX889" fmla="*/ 1393568 w 2837633"/>
                  <a:gd name="connsiteY889" fmla="*/ 1470628 h 5667340"/>
                  <a:gd name="connsiteX890" fmla="*/ 1336322 w 2837633"/>
                  <a:gd name="connsiteY890" fmla="*/ 1469866 h 5667340"/>
                  <a:gd name="connsiteX891" fmla="*/ 1295746 w 2837633"/>
                  <a:gd name="connsiteY891" fmla="*/ 1476153 h 5667340"/>
                  <a:gd name="connsiteX892" fmla="*/ 1736753 w 2837633"/>
                  <a:gd name="connsiteY892" fmla="*/ 1655699 h 5667340"/>
                  <a:gd name="connsiteX893" fmla="*/ 1735039 w 2837633"/>
                  <a:gd name="connsiteY893" fmla="*/ 1661890 h 5667340"/>
                  <a:gd name="connsiteX894" fmla="*/ 1710655 w 2837633"/>
                  <a:gd name="connsiteY894" fmla="*/ 1649984 h 5667340"/>
                  <a:gd name="connsiteX895" fmla="*/ 829878 w 2837633"/>
                  <a:gd name="connsiteY895" fmla="*/ 5033645 h 5667340"/>
                  <a:gd name="connsiteX896" fmla="*/ 657380 w 2837633"/>
                  <a:gd name="connsiteY896" fmla="*/ 5071650 h 5667340"/>
                  <a:gd name="connsiteX897" fmla="*/ 480596 w 2837633"/>
                  <a:gd name="connsiteY897" fmla="*/ 5139277 h 5667340"/>
                  <a:gd name="connsiteX898" fmla="*/ 363439 w 2837633"/>
                  <a:gd name="connsiteY898" fmla="*/ 5326349 h 5667340"/>
                  <a:gd name="connsiteX899" fmla="*/ 339436 w 2837633"/>
                  <a:gd name="connsiteY899" fmla="*/ 5439696 h 5667340"/>
                  <a:gd name="connsiteX900" fmla="*/ 343341 w 2837633"/>
                  <a:gd name="connsiteY900" fmla="*/ 5540661 h 5667340"/>
                  <a:gd name="connsiteX901" fmla="*/ 354104 w 2837633"/>
                  <a:gd name="connsiteY901" fmla="*/ 5576761 h 5667340"/>
                  <a:gd name="connsiteX902" fmla="*/ 388394 w 2837633"/>
                  <a:gd name="connsiteY902" fmla="*/ 5600573 h 5667340"/>
                  <a:gd name="connsiteX903" fmla="*/ 520887 w 2837633"/>
                  <a:gd name="connsiteY903" fmla="*/ 5553424 h 5667340"/>
                  <a:gd name="connsiteX904" fmla="*/ 610041 w 2837633"/>
                  <a:gd name="connsiteY904" fmla="*/ 5474748 h 5667340"/>
                  <a:gd name="connsiteX905" fmla="*/ 681193 w 2837633"/>
                  <a:gd name="connsiteY905" fmla="*/ 5320538 h 5667340"/>
                  <a:gd name="connsiteX906" fmla="*/ 740724 w 2837633"/>
                  <a:gd name="connsiteY906" fmla="*/ 5172520 h 5667340"/>
                  <a:gd name="connsiteX907" fmla="*/ 819877 w 2837633"/>
                  <a:gd name="connsiteY907" fmla="*/ 5095557 h 5667340"/>
                  <a:gd name="connsiteX908" fmla="*/ 831212 w 2837633"/>
                  <a:gd name="connsiteY908" fmla="*/ 5086032 h 5667340"/>
                  <a:gd name="connsiteX909" fmla="*/ 880361 w 2837633"/>
                  <a:gd name="connsiteY909" fmla="*/ 5036693 h 5667340"/>
                  <a:gd name="connsiteX910" fmla="*/ 885599 w 2837633"/>
                  <a:gd name="connsiteY910" fmla="*/ 5033073 h 5667340"/>
                  <a:gd name="connsiteX911" fmla="*/ 884837 w 2837633"/>
                  <a:gd name="connsiteY911" fmla="*/ 5026311 h 5667340"/>
                  <a:gd name="connsiteX912" fmla="*/ 829878 w 2837633"/>
                  <a:gd name="connsiteY912" fmla="*/ 5033645 h 5667340"/>
                  <a:gd name="connsiteX913" fmla="*/ 1932968 w 2837633"/>
                  <a:gd name="connsiteY913" fmla="*/ 1951450 h 5667340"/>
                  <a:gd name="connsiteX914" fmla="*/ 1969830 w 2837633"/>
                  <a:gd name="connsiteY914" fmla="*/ 1973453 h 5667340"/>
                  <a:gd name="connsiteX915" fmla="*/ 1938112 w 2837633"/>
                  <a:gd name="connsiteY915" fmla="*/ 1989741 h 5667340"/>
                  <a:gd name="connsiteX916" fmla="*/ 1975164 w 2837633"/>
                  <a:gd name="connsiteY916" fmla="*/ 2000218 h 5667340"/>
                  <a:gd name="connsiteX917" fmla="*/ 2002596 w 2837633"/>
                  <a:gd name="connsiteY917" fmla="*/ 2025841 h 5667340"/>
                  <a:gd name="connsiteX918" fmla="*/ 2020789 w 2837633"/>
                  <a:gd name="connsiteY918" fmla="*/ 2039652 h 5667340"/>
                  <a:gd name="connsiteX919" fmla="*/ 2051174 w 2837633"/>
                  <a:gd name="connsiteY919" fmla="*/ 2055844 h 5667340"/>
                  <a:gd name="connsiteX920" fmla="*/ 2060032 w 2837633"/>
                  <a:gd name="connsiteY920" fmla="*/ 2045748 h 5667340"/>
                  <a:gd name="connsiteX921" fmla="*/ 2053079 w 2837633"/>
                  <a:gd name="connsiteY921" fmla="*/ 2031555 h 5667340"/>
                  <a:gd name="connsiteX922" fmla="*/ 2041649 w 2837633"/>
                  <a:gd name="connsiteY922" fmla="*/ 2008600 h 5667340"/>
                  <a:gd name="connsiteX923" fmla="*/ 2070224 w 2837633"/>
                  <a:gd name="connsiteY923" fmla="*/ 2002885 h 5667340"/>
                  <a:gd name="connsiteX924" fmla="*/ 2071176 w 2837633"/>
                  <a:gd name="connsiteY924" fmla="*/ 2016506 h 5667340"/>
                  <a:gd name="connsiteX925" fmla="*/ 2067842 w 2837633"/>
                  <a:gd name="connsiteY925" fmla="*/ 2048891 h 5667340"/>
                  <a:gd name="connsiteX926" fmla="*/ 2082511 w 2837633"/>
                  <a:gd name="connsiteY926" fmla="*/ 2065750 h 5667340"/>
                  <a:gd name="connsiteX927" fmla="*/ 2108895 w 2837633"/>
                  <a:gd name="connsiteY927" fmla="*/ 2058321 h 5667340"/>
                  <a:gd name="connsiteX928" fmla="*/ 2118420 w 2837633"/>
                  <a:gd name="connsiteY928" fmla="*/ 2059178 h 5667340"/>
                  <a:gd name="connsiteX929" fmla="*/ 2129279 w 2837633"/>
                  <a:gd name="connsiteY929" fmla="*/ 2059940 h 5667340"/>
                  <a:gd name="connsiteX930" fmla="*/ 2159187 w 2837633"/>
                  <a:gd name="connsiteY930" fmla="*/ 2058225 h 5667340"/>
                  <a:gd name="connsiteX931" fmla="*/ 2184428 w 2837633"/>
                  <a:gd name="connsiteY931" fmla="*/ 2044319 h 5667340"/>
                  <a:gd name="connsiteX932" fmla="*/ 2199192 w 2837633"/>
                  <a:gd name="connsiteY932" fmla="*/ 2030127 h 5667340"/>
                  <a:gd name="connsiteX933" fmla="*/ 2217575 w 2837633"/>
                  <a:gd name="connsiteY933" fmla="*/ 1996218 h 5667340"/>
                  <a:gd name="connsiteX934" fmla="*/ 2231101 w 2837633"/>
                  <a:gd name="connsiteY934" fmla="*/ 1959546 h 5667340"/>
                  <a:gd name="connsiteX935" fmla="*/ 2233577 w 2837633"/>
                  <a:gd name="connsiteY935" fmla="*/ 1929543 h 5667340"/>
                  <a:gd name="connsiteX936" fmla="*/ 2238721 w 2837633"/>
                  <a:gd name="connsiteY936" fmla="*/ 1905540 h 5667340"/>
                  <a:gd name="connsiteX937" fmla="*/ 2240817 w 2837633"/>
                  <a:gd name="connsiteY937" fmla="*/ 1879346 h 5667340"/>
                  <a:gd name="connsiteX938" fmla="*/ 2239769 w 2837633"/>
                  <a:gd name="connsiteY938" fmla="*/ 1850676 h 5667340"/>
                  <a:gd name="connsiteX939" fmla="*/ 2234244 w 2837633"/>
                  <a:gd name="connsiteY939" fmla="*/ 1814957 h 5667340"/>
                  <a:gd name="connsiteX940" fmla="*/ 2227862 w 2837633"/>
                  <a:gd name="connsiteY940" fmla="*/ 1795526 h 5667340"/>
                  <a:gd name="connsiteX941" fmla="*/ 2220242 w 2837633"/>
                  <a:gd name="connsiteY941" fmla="*/ 1771047 h 5667340"/>
                  <a:gd name="connsiteX942" fmla="*/ 2216242 w 2837633"/>
                  <a:gd name="connsiteY942" fmla="*/ 1753711 h 5667340"/>
                  <a:gd name="connsiteX943" fmla="*/ 2196525 w 2837633"/>
                  <a:gd name="connsiteY943" fmla="*/ 1722565 h 5667340"/>
                  <a:gd name="connsiteX944" fmla="*/ 2188143 w 2837633"/>
                  <a:gd name="connsiteY944" fmla="*/ 1716469 h 5667340"/>
                  <a:gd name="connsiteX945" fmla="*/ 2164426 w 2837633"/>
                  <a:gd name="connsiteY945" fmla="*/ 1677225 h 5667340"/>
                  <a:gd name="connsiteX946" fmla="*/ 2151567 w 2837633"/>
                  <a:gd name="connsiteY946" fmla="*/ 1665129 h 5667340"/>
                  <a:gd name="connsiteX947" fmla="*/ 2125469 w 2837633"/>
                  <a:gd name="connsiteY947" fmla="*/ 1654651 h 5667340"/>
                  <a:gd name="connsiteX948" fmla="*/ 2075653 w 2837633"/>
                  <a:gd name="connsiteY948" fmla="*/ 1636554 h 5667340"/>
                  <a:gd name="connsiteX949" fmla="*/ 2074415 w 2837633"/>
                  <a:gd name="connsiteY949" fmla="*/ 1636268 h 5667340"/>
                  <a:gd name="connsiteX950" fmla="*/ 2031362 w 2837633"/>
                  <a:gd name="connsiteY950" fmla="*/ 1623219 h 5667340"/>
                  <a:gd name="connsiteX951" fmla="*/ 2014883 w 2837633"/>
                  <a:gd name="connsiteY951" fmla="*/ 1622742 h 5667340"/>
                  <a:gd name="connsiteX952" fmla="*/ 2007549 w 2837633"/>
                  <a:gd name="connsiteY952" fmla="*/ 1624933 h 5667340"/>
                  <a:gd name="connsiteX953" fmla="*/ 1965639 w 2837633"/>
                  <a:gd name="connsiteY953" fmla="*/ 1633029 h 5667340"/>
                  <a:gd name="connsiteX954" fmla="*/ 1945256 w 2837633"/>
                  <a:gd name="connsiteY954" fmla="*/ 1638078 h 5667340"/>
                  <a:gd name="connsiteX955" fmla="*/ 1920205 w 2837633"/>
                  <a:gd name="connsiteY955" fmla="*/ 1654746 h 5667340"/>
                  <a:gd name="connsiteX956" fmla="*/ 1899536 w 2837633"/>
                  <a:gd name="connsiteY956" fmla="*/ 1666557 h 5667340"/>
                  <a:gd name="connsiteX957" fmla="*/ 1881343 w 2837633"/>
                  <a:gd name="connsiteY957" fmla="*/ 1685322 h 5667340"/>
                  <a:gd name="connsiteX958" fmla="*/ 1866389 w 2837633"/>
                  <a:gd name="connsiteY958" fmla="*/ 1711516 h 5667340"/>
                  <a:gd name="connsiteX959" fmla="*/ 1858673 w 2837633"/>
                  <a:gd name="connsiteY959" fmla="*/ 1749044 h 5667340"/>
                  <a:gd name="connsiteX960" fmla="*/ 1856768 w 2837633"/>
                  <a:gd name="connsiteY960" fmla="*/ 1775428 h 5667340"/>
                  <a:gd name="connsiteX961" fmla="*/ 1847529 w 2837633"/>
                  <a:gd name="connsiteY961" fmla="*/ 1799907 h 5667340"/>
                  <a:gd name="connsiteX962" fmla="*/ 1847529 w 2837633"/>
                  <a:gd name="connsiteY962" fmla="*/ 1811719 h 5667340"/>
                  <a:gd name="connsiteX963" fmla="*/ 1852768 w 2837633"/>
                  <a:gd name="connsiteY963" fmla="*/ 1856676 h 5667340"/>
                  <a:gd name="connsiteX964" fmla="*/ 1864579 w 2837633"/>
                  <a:gd name="connsiteY964" fmla="*/ 1904492 h 5667340"/>
                  <a:gd name="connsiteX965" fmla="*/ 1869056 w 2837633"/>
                  <a:gd name="connsiteY965" fmla="*/ 1914017 h 5667340"/>
                  <a:gd name="connsiteX966" fmla="*/ 1873247 w 2837633"/>
                  <a:gd name="connsiteY966" fmla="*/ 1923542 h 5667340"/>
                  <a:gd name="connsiteX967" fmla="*/ 1913633 w 2837633"/>
                  <a:gd name="connsiteY967" fmla="*/ 1967452 h 5667340"/>
                  <a:gd name="connsiteX968" fmla="*/ 1926301 w 2837633"/>
                  <a:gd name="connsiteY968" fmla="*/ 1973739 h 5667340"/>
                  <a:gd name="connsiteX969" fmla="*/ 1932968 w 2837633"/>
                  <a:gd name="connsiteY969" fmla="*/ 1951450 h 5667340"/>
                  <a:gd name="connsiteX970" fmla="*/ 806732 w 2837633"/>
                  <a:gd name="connsiteY970" fmla="*/ 515937 h 5667340"/>
                  <a:gd name="connsiteX971" fmla="*/ 848357 w 2837633"/>
                  <a:gd name="connsiteY971" fmla="*/ 587661 h 5667340"/>
                  <a:gd name="connsiteX972" fmla="*/ 895886 w 2837633"/>
                  <a:gd name="connsiteY972" fmla="*/ 644906 h 5667340"/>
                  <a:gd name="connsiteX973" fmla="*/ 901887 w 2837633"/>
                  <a:gd name="connsiteY973" fmla="*/ 665289 h 5667340"/>
                  <a:gd name="connsiteX974" fmla="*/ 880742 w 2837633"/>
                  <a:gd name="connsiteY974" fmla="*/ 668242 h 5667340"/>
                  <a:gd name="connsiteX975" fmla="*/ 848166 w 2837633"/>
                  <a:gd name="connsiteY975" fmla="*/ 669480 h 5667340"/>
                  <a:gd name="connsiteX976" fmla="*/ 844928 w 2837633"/>
                  <a:gd name="connsiteY976" fmla="*/ 674338 h 5667340"/>
                  <a:gd name="connsiteX977" fmla="*/ 881980 w 2837633"/>
                  <a:gd name="connsiteY977" fmla="*/ 730536 h 5667340"/>
                  <a:gd name="connsiteX978" fmla="*/ 894934 w 2837633"/>
                  <a:gd name="connsiteY978" fmla="*/ 735679 h 5667340"/>
                  <a:gd name="connsiteX979" fmla="*/ 954656 w 2837633"/>
                  <a:gd name="connsiteY979" fmla="*/ 756253 h 5667340"/>
                  <a:gd name="connsiteX980" fmla="*/ 995042 w 2837633"/>
                  <a:gd name="connsiteY980" fmla="*/ 726059 h 5667340"/>
                  <a:gd name="connsiteX981" fmla="*/ 1078862 w 2837633"/>
                  <a:gd name="connsiteY981" fmla="*/ 751681 h 5667340"/>
                  <a:gd name="connsiteX982" fmla="*/ 1095911 w 2837633"/>
                  <a:gd name="connsiteY982" fmla="*/ 755205 h 5667340"/>
                  <a:gd name="connsiteX983" fmla="*/ 1125439 w 2837633"/>
                  <a:gd name="connsiteY983" fmla="*/ 757491 h 5667340"/>
                  <a:gd name="connsiteX984" fmla="*/ 1147918 w 2837633"/>
                  <a:gd name="connsiteY984" fmla="*/ 769874 h 5667340"/>
                  <a:gd name="connsiteX985" fmla="*/ 1172778 w 2837633"/>
                  <a:gd name="connsiteY985" fmla="*/ 732726 h 5667340"/>
                  <a:gd name="connsiteX986" fmla="*/ 1226785 w 2837633"/>
                  <a:gd name="connsiteY986" fmla="*/ 705866 h 5667340"/>
                  <a:gd name="connsiteX987" fmla="*/ 1259360 w 2837633"/>
                  <a:gd name="connsiteY987" fmla="*/ 678815 h 5667340"/>
                  <a:gd name="connsiteX988" fmla="*/ 1296508 w 2837633"/>
                  <a:gd name="connsiteY988" fmla="*/ 657574 h 5667340"/>
                  <a:gd name="connsiteX989" fmla="*/ 1305080 w 2837633"/>
                  <a:gd name="connsiteY989" fmla="*/ 645001 h 5667340"/>
                  <a:gd name="connsiteX990" fmla="*/ 1283935 w 2837633"/>
                  <a:gd name="connsiteY990" fmla="*/ 620712 h 5667340"/>
                  <a:gd name="connsiteX991" fmla="*/ 1297841 w 2837633"/>
                  <a:gd name="connsiteY991" fmla="*/ 602805 h 5667340"/>
                  <a:gd name="connsiteX992" fmla="*/ 1288031 w 2837633"/>
                  <a:gd name="connsiteY992" fmla="*/ 578136 h 5667340"/>
                  <a:gd name="connsiteX993" fmla="*/ 1260122 w 2837633"/>
                  <a:gd name="connsiteY993" fmla="*/ 575754 h 5667340"/>
                  <a:gd name="connsiteX994" fmla="*/ 1262218 w 2837633"/>
                  <a:gd name="connsiteY994" fmla="*/ 544227 h 5667340"/>
                  <a:gd name="connsiteX995" fmla="*/ 1266504 w 2837633"/>
                  <a:gd name="connsiteY995" fmla="*/ 543750 h 5667340"/>
                  <a:gd name="connsiteX996" fmla="*/ 1256312 w 2837633"/>
                  <a:gd name="connsiteY996" fmla="*/ 529749 h 5667340"/>
                  <a:gd name="connsiteX997" fmla="*/ 1235738 w 2837633"/>
                  <a:gd name="connsiteY997" fmla="*/ 556800 h 5667340"/>
                  <a:gd name="connsiteX998" fmla="*/ 1221356 w 2837633"/>
                  <a:gd name="connsiteY998" fmla="*/ 559943 h 5667340"/>
                  <a:gd name="connsiteX999" fmla="*/ 1216022 w 2837633"/>
                  <a:gd name="connsiteY999" fmla="*/ 541083 h 5667340"/>
                  <a:gd name="connsiteX1000" fmla="*/ 1225261 w 2837633"/>
                  <a:gd name="connsiteY1000" fmla="*/ 499840 h 5667340"/>
                  <a:gd name="connsiteX1001" fmla="*/ 1225451 w 2837633"/>
                  <a:gd name="connsiteY1001" fmla="*/ 482981 h 5667340"/>
                  <a:gd name="connsiteX1002" fmla="*/ 1198210 w 2837633"/>
                  <a:gd name="connsiteY1002" fmla="*/ 476885 h 5667340"/>
                  <a:gd name="connsiteX1003" fmla="*/ 1178493 w 2837633"/>
                  <a:gd name="connsiteY1003" fmla="*/ 464693 h 5667340"/>
                  <a:gd name="connsiteX1004" fmla="*/ 1159729 w 2837633"/>
                  <a:gd name="connsiteY1004" fmla="*/ 489458 h 5667340"/>
                  <a:gd name="connsiteX1005" fmla="*/ 1146013 w 2837633"/>
                  <a:gd name="connsiteY1005" fmla="*/ 495935 h 5667340"/>
                  <a:gd name="connsiteX1006" fmla="*/ 1137917 w 2837633"/>
                  <a:gd name="connsiteY1006" fmla="*/ 479742 h 5667340"/>
                  <a:gd name="connsiteX1007" fmla="*/ 1123153 w 2837633"/>
                  <a:gd name="connsiteY1007" fmla="*/ 432022 h 5667340"/>
                  <a:gd name="connsiteX1008" fmla="*/ 1117819 w 2837633"/>
                  <a:gd name="connsiteY1008" fmla="*/ 429641 h 5667340"/>
                  <a:gd name="connsiteX1009" fmla="*/ 1111247 w 2837633"/>
                  <a:gd name="connsiteY1009" fmla="*/ 443262 h 5667340"/>
                  <a:gd name="connsiteX1010" fmla="*/ 1099912 w 2837633"/>
                  <a:gd name="connsiteY1010" fmla="*/ 451548 h 5667340"/>
                  <a:gd name="connsiteX1011" fmla="*/ 1093816 w 2837633"/>
                  <a:gd name="connsiteY1011" fmla="*/ 436975 h 5667340"/>
                  <a:gd name="connsiteX1012" fmla="*/ 1078862 w 2837633"/>
                  <a:gd name="connsiteY1012" fmla="*/ 423831 h 5667340"/>
                  <a:gd name="connsiteX1013" fmla="*/ 1044476 w 2837633"/>
                  <a:gd name="connsiteY1013" fmla="*/ 420402 h 5667340"/>
                  <a:gd name="connsiteX1014" fmla="*/ 1029617 w 2837633"/>
                  <a:gd name="connsiteY1014" fmla="*/ 417068 h 5667340"/>
                  <a:gd name="connsiteX1015" fmla="*/ 1019140 w 2837633"/>
                  <a:gd name="connsiteY1015" fmla="*/ 432784 h 5667340"/>
                  <a:gd name="connsiteX1016" fmla="*/ 996280 w 2837633"/>
                  <a:gd name="connsiteY1016" fmla="*/ 410115 h 5667340"/>
                  <a:gd name="connsiteX1017" fmla="*/ 1005614 w 2837633"/>
                  <a:gd name="connsiteY1017" fmla="*/ 473837 h 5667340"/>
                  <a:gd name="connsiteX1018" fmla="*/ 1000757 w 2837633"/>
                  <a:gd name="connsiteY1018" fmla="*/ 499269 h 5667340"/>
                  <a:gd name="connsiteX1019" fmla="*/ 997994 w 2837633"/>
                  <a:gd name="connsiteY1019" fmla="*/ 516223 h 5667340"/>
                  <a:gd name="connsiteX1020" fmla="*/ 988850 w 2837633"/>
                  <a:gd name="connsiteY1020" fmla="*/ 502698 h 5667340"/>
                  <a:gd name="connsiteX1021" fmla="*/ 963895 w 2837633"/>
                  <a:gd name="connsiteY1021" fmla="*/ 370681 h 5667340"/>
                  <a:gd name="connsiteX1022" fmla="*/ 964085 w 2837633"/>
                  <a:gd name="connsiteY1022" fmla="*/ 255238 h 5667340"/>
                  <a:gd name="connsiteX1023" fmla="*/ 964181 w 2837633"/>
                  <a:gd name="connsiteY1023" fmla="*/ 178276 h 5667340"/>
                  <a:gd name="connsiteX1024" fmla="*/ 965133 w 2837633"/>
                  <a:gd name="connsiteY1024" fmla="*/ 168180 h 5667340"/>
                  <a:gd name="connsiteX1025" fmla="*/ 968943 w 2837633"/>
                  <a:gd name="connsiteY1025" fmla="*/ 168084 h 5667340"/>
                  <a:gd name="connsiteX1026" fmla="*/ 971515 w 2837633"/>
                  <a:gd name="connsiteY1026" fmla="*/ 237141 h 5667340"/>
                  <a:gd name="connsiteX1027" fmla="*/ 972563 w 2837633"/>
                  <a:gd name="connsiteY1027" fmla="*/ 339820 h 5667340"/>
                  <a:gd name="connsiteX1028" fmla="*/ 985421 w 2837633"/>
                  <a:gd name="connsiteY1028" fmla="*/ 351536 h 5667340"/>
                  <a:gd name="connsiteX1029" fmla="*/ 989041 w 2837633"/>
                  <a:gd name="connsiteY1029" fmla="*/ 281622 h 5667340"/>
                  <a:gd name="connsiteX1030" fmla="*/ 988850 w 2837633"/>
                  <a:gd name="connsiteY1030" fmla="*/ 140748 h 5667340"/>
                  <a:gd name="connsiteX1031" fmla="*/ 963038 w 2837633"/>
                  <a:gd name="connsiteY1031" fmla="*/ 35687 h 5667340"/>
                  <a:gd name="connsiteX1032" fmla="*/ 918270 w 2837633"/>
                  <a:gd name="connsiteY1032" fmla="*/ 31972 h 5667340"/>
                  <a:gd name="connsiteX1033" fmla="*/ 883885 w 2837633"/>
                  <a:gd name="connsiteY1033" fmla="*/ 163798 h 5667340"/>
                  <a:gd name="connsiteX1034" fmla="*/ 882075 w 2837633"/>
                  <a:gd name="connsiteY1034" fmla="*/ 221520 h 5667340"/>
                  <a:gd name="connsiteX1035" fmla="*/ 890457 w 2837633"/>
                  <a:gd name="connsiteY1035" fmla="*/ 306578 h 5667340"/>
                  <a:gd name="connsiteX1036" fmla="*/ 908269 w 2837633"/>
                  <a:gd name="connsiteY1036" fmla="*/ 390303 h 5667340"/>
                  <a:gd name="connsiteX1037" fmla="*/ 914841 w 2837633"/>
                  <a:gd name="connsiteY1037" fmla="*/ 443262 h 5667340"/>
                  <a:gd name="connsiteX1038" fmla="*/ 918842 w 2837633"/>
                  <a:gd name="connsiteY1038" fmla="*/ 459168 h 5667340"/>
                  <a:gd name="connsiteX1039" fmla="*/ 928557 w 2837633"/>
                  <a:gd name="connsiteY1039" fmla="*/ 435165 h 5667340"/>
                  <a:gd name="connsiteX1040" fmla="*/ 922271 w 2837633"/>
                  <a:gd name="connsiteY1040" fmla="*/ 379825 h 5667340"/>
                  <a:gd name="connsiteX1041" fmla="*/ 923509 w 2837633"/>
                  <a:gd name="connsiteY1041" fmla="*/ 370491 h 5667340"/>
                  <a:gd name="connsiteX1042" fmla="*/ 925223 w 2837633"/>
                  <a:gd name="connsiteY1042" fmla="*/ 299910 h 5667340"/>
                  <a:gd name="connsiteX1043" fmla="*/ 919985 w 2837633"/>
                  <a:gd name="connsiteY1043" fmla="*/ 198183 h 5667340"/>
                  <a:gd name="connsiteX1044" fmla="*/ 925890 w 2837633"/>
                  <a:gd name="connsiteY1044" fmla="*/ 197421 h 5667340"/>
                  <a:gd name="connsiteX1045" fmla="*/ 927414 w 2837633"/>
                  <a:gd name="connsiteY1045" fmla="*/ 214566 h 5667340"/>
                  <a:gd name="connsiteX1046" fmla="*/ 936749 w 2837633"/>
                  <a:gd name="connsiteY1046" fmla="*/ 334296 h 5667340"/>
                  <a:gd name="connsiteX1047" fmla="*/ 953703 w 2837633"/>
                  <a:gd name="connsiteY1047" fmla="*/ 411353 h 5667340"/>
                  <a:gd name="connsiteX1048" fmla="*/ 961895 w 2837633"/>
                  <a:gd name="connsiteY1048" fmla="*/ 458216 h 5667340"/>
                  <a:gd name="connsiteX1049" fmla="*/ 960180 w 2837633"/>
                  <a:gd name="connsiteY1049" fmla="*/ 469551 h 5667340"/>
                  <a:gd name="connsiteX1050" fmla="*/ 956275 w 2837633"/>
                  <a:gd name="connsiteY1050" fmla="*/ 470122 h 5667340"/>
                  <a:gd name="connsiteX1051" fmla="*/ 935891 w 2837633"/>
                  <a:gd name="connsiteY1051" fmla="*/ 383349 h 5667340"/>
                  <a:gd name="connsiteX1052" fmla="*/ 944178 w 2837633"/>
                  <a:gd name="connsiteY1052" fmla="*/ 466122 h 5667340"/>
                  <a:gd name="connsiteX1053" fmla="*/ 921985 w 2837633"/>
                  <a:gd name="connsiteY1053" fmla="*/ 466122 h 5667340"/>
                  <a:gd name="connsiteX1054" fmla="*/ 943321 w 2837633"/>
                  <a:gd name="connsiteY1054" fmla="*/ 545084 h 5667340"/>
                  <a:gd name="connsiteX1055" fmla="*/ 898458 w 2837633"/>
                  <a:gd name="connsiteY1055" fmla="*/ 423164 h 5667340"/>
                  <a:gd name="connsiteX1056" fmla="*/ 894553 w 2837633"/>
                  <a:gd name="connsiteY1056" fmla="*/ 424402 h 5667340"/>
                  <a:gd name="connsiteX1057" fmla="*/ 895124 w 2837633"/>
                  <a:gd name="connsiteY1057" fmla="*/ 458978 h 5667340"/>
                  <a:gd name="connsiteX1058" fmla="*/ 920461 w 2837633"/>
                  <a:gd name="connsiteY1058" fmla="*/ 523176 h 5667340"/>
                  <a:gd name="connsiteX1059" fmla="*/ 933224 w 2837633"/>
                  <a:gd name="connsiteY1059" fmla="*/ 556990 h 5667340"/>
                  <a:gd name="connsiteX1060" fmla="*/ 894077 w 2837633"/>
                  <a:gd name="connsiteY1060" fmla="*/ 499554 h 5667340"/>
                  <a:gd name="connsiteX1061" fmla="*/ 887219 w 2837633"/>
                  <a:gd name="connsiteY1061" fmla="*/ 502888 h 5667340"/>
                  <a:gd name="connsiteX1062" fmla="*/ 888171 w 2837633"/>
                  <a:gd name="connsiteY1062" fmla="*/ 540417 h 5667340"/>
                  <a:gd name="connsiteX1063" fmla="*/ 866264 w 2837633"/>
                  <a:gd name="connsiteY1063" fmla="*/ 538416 h 5667340"/>
                  <a:gd name="connsiteX1064" fmla="*/ 856834 w 2837633"/>
                  <a:gd name="connsiteY1064" fmla="*/ 564515 h 5667340"/>
                  <a:gd name="connsiteX1065" fmla="*/ 865311 w 2837633"/>
                  <a:gd name="connsiteY1065" fmla="*/ 593280 h 5667340"/>
                  <a:gd name="connsiteX1066" fmla="*/ 861025 w 2837633"/>
                  <a:gd name="connsiteY1066" fmla="*/ 596424 h 5667340"/>
                  <a:gd name="connsiteX1067" fmla="*/ 850452 w 2837633"/>
                  <a:gd name="connsiteY1067" fmla="*/ 577278 h 5667340"/>
                  <a:gd name="connsiteX1068" fmla="*/ 812733 w 2837633"/>
                  <a:gd name="connsiteY1068" fmla="*/ 506889 h 5667340"/>
                  <a:gd name="connsiteX1069" fmla="*/ 805685 w 2837633"/>
                  <a:gd name="connsiteY1069" fmla="*/ 499078 h 5667340"/>
                  <a:gd name="connsiteX1070" fmla="*/ 803399 w 2837633"/>
                  <a:gd name="connsiteY1070" fmla="*/ 500888 h 5667340"/>
                  <a:gd name="connsiteX1071" fmla="*/ 806732 w 2837633"/>
                  <a:gd name="connsiteY1071" fmla="*/ 515937 h 5667340"/>
                  <a:gd name="connsiteX1072" fmla="*/ 1654362 w 2837633"/>
                  <a:gd name="connsiteY1072" fmla="*/ 2281587 h 5667340"/>
                  <a:gd name="connsiteX1073" fmla="*/ 1659315 w 2837633"/>
                  <a:gd name="connsiteY1073" fmla="*/ 2262156 h 5667340"/>
                  <a:gd name="connsiteX1074" fmla="*/ 1667602 w 2837633"/>
                  <a:gd name="connsiteY1074" fmla="*/ 2193290 h 5667340"/>
                  <a:gd name="connsiteX1075" fmla="*/ 1750755 w 2837633"/>
                  <a:gd name="connsiteY1075" fmla="*/ 2053844 h 5667340"/>
                  <a:gd name="connsiteX1076" fmla="*/ 1857721 w 2837633"/>
                  <a:gd name="connsiteY1076" fmla="*/ 1957356 h 5667340"/>
                  <a:gd name="connsiteX1077" fmla="*/ 1859912 w 2837633"/>
                  <a:gd name="connsiteY1077" fmla="*/ 1954212 h 5667340"/>
                  <a:gd name="connsiteX1078" fmla="*/ 1841909 w 2837633"/>
                  <a:gd name="connsiteY1078" fmla="*/ 1894872 h 5667340"/>
                  <a:gd name="connsiteX1079" fmla="*/ 1748660 w 2837633"/>
                  <a:gd name="connsiteY1079" fmla="*/ 1955355 h 5667340"/>
                  <a:gd name="connsiteX1080" fmla="*/ 1630454 w 2837633"/>
                  <a:gd name="connsiteY1080" fmla="*/ 2014696 h 5667340"/>
                  <a:gd name="connsiteX1081" fmla="*/ 1450051 w 2837633"/>
                  <a:gd name="connsiteY1081" fmla="*/ 2052129 h 5667340"/>
                  <a:gd name="connsiteX1082" fmla="*/ 1326321 w 2837633"/>
                  <a:gd name="connsiteY1082" fmla="*/ 2059749 h 5667340"/>
                  <a:gd name="connsiteX1083" fmla="*/ 1312986 w 2837633"/>
                  <a:gd name="connsiteY1083" fmla="*/ 2067274 h 5667340"/>
                  <a:gd name="connsiteX1084" fmla="*/ 1205735 w 2837633"/>
                  <a:gd name="connsiteY1084" fmla="*/ 2176812 h 5667340"/>
                  <a:gd name="connsiteX1085" fmla="*/ 1199258 w 2837633"/>
                  <a:gd name="connsiteY1085" fmla="*/ 2221770 h 5667340"/>
                  <a:gd name="connsiteX1086" fmla="*/ 1239644 w 2837633"/>
                  <a:gd name="connsiteY1086" fmla="*/ 2215674 h 5667340"/>
                  <a:gd name="connsiteX1087" fmla="*/ 1355563 w 2837633"/>
                  <a:gd name="connsiteY1087" fmla="*/ 2204720 h 5667340"/>
                  <a:gd name="connsiteX1088" fmla="*/ 1487103 w 2837633"/>
                  <a:gd name="connsiteY1088" fmla="*/ 2247868 h 5667340"/>
                  <a:gd name="connsiteX1089" fmla="*/ 1495961 w 2837633"/>
                  <a:gd name="connsiteY1089" fmla="*/ 2258441 h 5667340"/>
                  <a:gd name="connsiteX1090" fmla="*/ 1495771 w 2837633"/>
                  <a:gd name="connsiteY1090" fmla="*/ 2334546 h 5667340"/>
                  <a:gd name="connsiteX1091" fmla="*/ 1494152 w 2837633"/>
                  <a:gd name="connsiteY1091" fmla="*/ 2351119 h 5667340"/>
                  <a:gd name="connsiteX1092" fmla="*/ 1570447 w 2837633"/>
                  <a:gd name="connsiteY1092" fmla="*/ 2491708 h 5667340"/>
                  <a:gd name="connsiteX1093" fmla="*/ 1654362 w 2837633"/>
                  <a:gd name="connsiteY1093" fmla="*/ 2281587 h 5667340"/>
                  <a:gd name="connsiteX1094" fmla="*/ 645760 w 2837633"/>
                  <a:gd name="connsiteY1094" fmla="*/ 2309305 h 5667340"/>
                  <a:gd name="connsiteX1095" fmla="*/ 634901 w 2837633"/>
                  <a:gd name="connsiteY1095" fmla="*/ 2304637 h 5667340"/>
                  <a:gd name="connsiteX1096" fmla="*/ 630901 w 2837633"/>
                  <a:gd name="connsiteY1096" fmla="*/ 2322068 h 5667340"/>
                  <a:gd name="connsiteX1097" fmla="*/ 640426 w 2837633"/>
                  <a:gd name="connsiteY1097" fmla="*/ 2330831 h 5667340"/>
                  <a:gd name="connsiteX1098" fmla="*/ 663953 w 2837633"/>
                  <a:gd name="connsiteY1098" fmla="*/ 2344833 h 5667340"/>
                  <a:gd name="connsiteX1099" fmla="*/ 661667 w 2837633"/>
                  <a:gd name="connsiteY1099" fmla="*/ 2351500 h 5667340"/>
                  <a:gd name="connsiteX1100" fmla="*/ 649951 w 2837633"/>
                  <a:gd name="connsiteY1100" fmla="*/ 2346547 h 5667340"/>
                  <a:gd name="connsiteX1101" fmla="*/ 630901 w 2837633"/>
                  <a:gd name="connsiteY1101" fmla="*/ 2358073 h 5667340"/>
                  <a:gd name="connsiteX1102" fmla="*/ 626615 w 2837633"/>
                  <a:gd name="connsiteY1102" fmla="*/ 2373313 h 5667340"/>
                  <a:gd name="connsiteX1103" fmla="*/ 624138 w 2837633"/>
                  <a:gd name="connsiteY1103" fmla="*/ 2362073 h 5667340"/>
                  <a:gd name="connsiteX1104" fmla="*/ 623376 w 2837633"/>
                  <a:gd name="connsiteY1104" fmla="*/ 2315401 h 5667340"/>
                  <a:gd name="connsiteX1105" fmla="*/ 645569 w 2837633"/>
                  <a:gd name="connsiteY1105" fmla="*/ 2295208 h 5667340"/>
                  <a:gd name="connsiteX1106" fmla="*/ 647570 w 2837633"/>
                  <a:gd name="connsiteY1106" fmla="*/ 2250154 h 5667340"/>
                  <a:gd name="connsiteX1107" fmla="*/ 641569 w 2837633"/>
                  <a:gd name="connsiteY1107" fmla="*/ 2241296 h 5667340"/>
                  <a:gd name="connsiteX1108" fmla="*/ 631568 w 2837633"/>
                  <a:gd name="connsiteY1108" fmla="*/ 2243487 h 5667340"/>
                  <a:gd name="connsiteX1109" fmla="*/ 627472 w 2837633"/>
                  <a:gd name="connsiteY1109" fmla="*/ 2265394 h 5667340"/>
                  <a:gd name="connsiteX1110" fmla="*/ 625853 w 2837633"/>
                  <a:gd name="connsiteY1110" fmla="*/ 2282063 h 5667340"/>
                  <a:gd name="connsiteX1111" fmla="*/ 613089 w 2837633"/>
                  <a:gd name="connsiteY1111" fmla="*/ 2278920 h 5667340"/>
                  <a:gd name="connsiteX1112" fmla="*/ 606231 w 2837633"/>
                  <a:gd name="connsiteY1112" fmla="*/ 2274634 h 5667340"/>
                  <a:gd name="connsiteX1113" fmla="*/ 595277 w 2837633"/>
                  <a:gd name="connsiteY1113" fmla="*/ 2285778 h 5667340"/>
                  <a:gd name="connsiteX1114" fmla="*/ 604612 w 2837633"/>
                  <a:gd name="connsiteY1114" fmla="*/ 2314829 h 5667340"/>
                  <a:gd name="connsiteX1115" fmla="*/ 608327 w 2837633"/>
                  <a:gd name="connsiteY1115" fmla="*/ 2324259 h 5667340"/>
                  <a:gd name="connsiteX1116" fmla="*/ 605088 w 2837633"/>
                  <a:gd name="connsiteY1116" fmla="*/ 2328164 h 5667340"/>
                  <a:gd name="connsiteX1117" fmla="*/ 574037 w 2837633"/>
                  <a:gd name="connsiteY1117" fmla="*/ 2288540 h 5667340"/>
                  <a:gd name="connsiteX1118" fmla="*/ 576132 w 2837633"/>
                  <a:gd name="connsiteY1118" fmla="*/ 2348643 h 5667340"/>
                  <a:gd name="connsiteX1119" fmla="*/ 564797 w 2837633"/>
                  <a:gd name="connsiteY1119" fmla="*/ 2346928 h 5667340"/>
                  <a:gd name="connsiteX1120" fmla="*/ 547748 w 2837633"/>
                  <a:gd name="connsiteY1120" fmla="*/ 2368359 h 5667340"/>
                  <a:gd name="connsiteX1121" fmla="*/ 577847 w 2837633"/>
                  <a:gd name="connsiteY1121" fmla="*/ 2402935 h 5667340"/>
                  <a:gd name="connsiteX1122" fmla="*/ 607088 w 2837633"/>
                  <a:gd name="connsiteY1122" fmla="*/ 2417985 h 5667340"/>
                  <a:gd name="connsiteX1123" fmla="*/ 605564 w 2837633"/>
                  <a:gd name="connsiteY1123" fmla="*/ 2422652 h 5667340"/>
                  <a:gd name="connsiteX1124" fmla="*/ 575656 w 2837633"/>
                  <a:gd name="connsiteY1124" fmla="*/ 2411222 h 5667340"/>
                  <a:gd name="connsiteX1125" fmla="*/ 593658 w 2837633"/>
                  <a:gd name="connsiteY1125" fmla="*/ 2457514 h 5667340"/>
                  <a:gd name="connsiteX1126" fmla="*/ 571751 w 2837633"/>
                  <a:gd name="connsiteY1126" fmla="*/ 2452370 h 5667340"/>
                  <a:gd name="connsiteX1127" fmla="*/ 565559 w 2837633"/>
                  <a:gd name="connsiteY1127" fmla="*/ 2435320 h 5667340"/>
                  <a:gd name="connsiteX1128" fmla="*/ 562130 w 2837633"/>
                  <a:gd name="connsiteY1128" fmla="*/ 2406364 h 5667340"/>
                  <a:gd name="connsiteX1129" fmla="*/ 540032 w 2837633"/>
                  <a:gd name="connsiteY1129" fmla="*/ 2394839 h 5667340"/>
                  <a:gd name="connsiteX1130" fmla="*/ 548033 w 2837633"/>
                  <a:gd name="connsiteY1130" fmla="*/ 2410651 h 5667340"/>
                  <a:gd name="connsiteX1131" fmla="*/ 545843 w 2837633"/>
                  <a:gd name="connsiteY1131" fmla="*/ 2413222 h 5667340"/>
                  <a:gd name="connsiteX1132" fmla="*/ 525459 w 2837633"/>
                  <a:gd name="connsiteY1132" fmla="*/ 2392363 h 5667340"/>
                  <a:gd name="connsiteX1133" fmla="*/ 549843 w 2837633"/>
                  <a:gd name="connsiteY1133" fmla="*/ 2431987 h 5667340"/>
                  <a:gd name="connsiteX1134" fmla="*/ 556415 w 2837633"/>
                  <a:gd name="connsiteY1134" fmla="*/ 2480564 h 5667340"/>
                  <a:gd name="connsiteX1135" fmla="*/ 538032 w 2837633"/>
                  <a:gd name="connsiteY1135" fmla="*/ 2506758 h 5667340"/>
                  <a:gd name="connsiteX1136" fmla="*/ 564226 w 2837633"/>
                  <a:gd name="connsiteY1136" fmla="*/ 2535809 h 5667340"/>
                  <a:gd name="connsiteX1137" fmla="*/ 539651 w 2837633"/>
                  <a:gd name="connsiteY1137" fmla="*/ 2537142 h 5667340"/>
                  <a:gd name="connsiteX1138" fmla="*/ 583847 w 2837633"/>
                  <a:gd name="connsiteY1138" fmla="*/ 2561431 h 5667340"/>
                  <a:gd name="connsiteX1139" fmla="*/ 583085 w 2837633"/>
                  <a:gd name="connsiteY1139" fmla="*/ 2568861 h 5667340"/>
                  <a:gd name="connsiteX1140" fmla="*/ 558416 w 2837633"/>
                  <a:gd name="connsiteY1140" fmla="*/ 2577528 h 5667340"/>
                  <a:gd name="connsiteX1141" fmla="*/ 596706 w 2837633"/>
                  <a:gd name="connsiteY1141" fmla="*/ 2591530 h 5667340"/>
                  <a:gd name="connsiteX1142" fmla="*/ 593944 w 2837633"/>
                  <a:gd name="connsiteY1142" fmla="*/ 2598388 h 5667340"/>
                  <a:gd name="connsiteX1143" fmla="*/ 587181 w 2837633"/>
                  <a:gd name="connsiteY1143" fmla="*/ 2614581 h 5667340"/>
                  <a:gd name="connsiteX1144" fmla="*/ 605755 w 2837633"/>
                  <a:gd name="connsiteY1144" fmla="*/ 2624392 h 5667340"/>
                  <a:gd name="connsiteX1145" fmla="*/ 619280 w 2837633"/>
                  <a:gd name="connsiteY1145" fmla="*/ 2616486 h 5667340"/>
                  <a:gd name="connsiteX1146" fmla="*/ 631758 w 2837633"/>
                  <a:gd name="connsiteY1146" fmla="*/ 2611723 h 5667340"/>
                  <a:gd name="connsiteX1147" fmla="*/ 631758 w 2837633"/>
                  <a:gd name="connsiteY1147" fmla="*/ 2629535 h 5667340"/>
                  <a:gd name="connsiteX1148" fmla="*/ 657952 w 2837633"/>
                  <a:gd name="connsiteY1148" fmla="*/ 2629535 h 5667340"/>
                  <a:gd name="connsiteX1149" fmla="*/ 643760 w 2837633"/>
                  <a:gd name="connsiteY1149" fmla="*/ 2650585 h 5667340"/>
                  <a:gd name="connsiteX1150" fmla="*/ 645284 w 2837633"/>
                  <a:gd name="connsiteY1150" fmla="*/ 2655157 h 5667340"/>
                  <a:gd name="connsiteX1151" fmla="*/ 664524 w 2837633"/>
                  <a:gd name="connsiteY1151" fmla="*/ 2645442 h 5667340"/>
                  <a:gd name="connsiteX1152" fmla="*/ 701576 w 2837633"/>
                  <a:gd name="connsiteY1152" fmla="*/ 2645156 h 5667340"/>
                  <a:gd name="connsiteX1153" fmla="*/ 687956 w 2837633"/>
                  <a:gd name="connsiteY1153" fmla="*/ 2691733 h 5667340"/>
                  <a:gd name="connsiteX1154" fmla="*/ 715483 w 2837633"/>
                  <a:gd name="connsiteY1154" fmla="*/ 2663063 h 5667340"/>
                  <a:gd name="connsiteX1155" fmla="*/ 760631 w 2837633"/>
                  <a:gd name="connsiteY1155" fmla="*/ 2670969 h 5667340"/>
                  <a:gd name="connsiteX1156" fmla="*/ 776633 w 2837633"/>
                  <a:gd name="connsiteY1156" fmla="*/ 2648490 h 5667340"/>
                  <a:gd name="connsiteX1157" fmla="*/ 790635 w 2837633"/>
                  <a:gd name="connsiteY1157" fmla="*/ 2646775 h 5667340"/>
                  <a:gd name="connsiteX1158" fmla="*/ 807875 w 2837633"/>
                  <a:gd name="connsiteY1158" fmla="*/ 2668588 h 5667340"/>
                  <a:gd name="connsiteX1159" fmla="*/ 801684 w 2837633"/>
                  <a:gd name="connsiteY1159" fmla="*/ 2626963 h 5667340"/>
                  <a:gd name="connsiteX1160" fmla="*/ 841594 w 2837633"/>
                  <a:gd name="connsiteY1160" fmla="*/ 2656776 h 5667340"/>
                  <a:gd name="connsiteX1161" fmla="*/ 815686 w 2837633"/>
                  <a:gd name="connsiteY1161" fmla="*/ 2599055 h 5667340"/>
                  <a:gd name="connsiteX1162" fmla="*/ 818829 w 2837633"/>
                  <a:gd name="connsiteY1162" fmla="*/ 2596388 h 5667340"/>
                  <a:gd name="connsiteX1163" fmla="*/ 855786 w 2837633"/>
                  <a:gd name="connsiteY1163" fmla="*/ 2625725 h 5667340"/>
                  <a:gd name="connsiteX1164" fmla="*/ 863882 w 2837633"/>
                  <a:gd name="connsiteY1164" fmla="*/ 2604389 h 5667340"/>
                  <a:gd name="connsiteX1165" fmla="*/ 873979 w 2837633"/>
                  <a:gd name="connsiteY1165" fmla="*/ 2593816 h 5667340"/>
                  <a:gd name="connsiteX1166" fmla="*/ 900744 w 2837633"/>
                  <a:gd name="connsiteY1166" fmla="*/ 2569623 h 5667340"/>
                  <a:gd name="connsiteX1167" fmla="*/ 903887 w 2837633"/>
                  <a:gd name="connsiteY1167" fmla="*/ 2565908 h 5667340"/>
                  <a:gd name="connsiteX1168" fmla="*/ 887028 w 2837633"/>
                  <a:gd name="connsiteY1168" fmla="*/ 2561717 h 5667340"/>
                  <a:gd name="connsiteX1169" fmla="*/ 875598 w 2837633"/>
                  <a:gd name="connsiteY1169" fmla="*/ 2560955 h 5667340"/>
                  <a:gd name="connsiteX1170" fmla="*/ 883885 w 2837633"/>
                  <a:gd name="connsiteY1170" fmla="*/ 2549334 h 5667340"/>
                  <a:gd name="connsiteX1171" fmla="*/ 907793 w 2837633"/>
                  <a:gd name="connsiteY1171" fmla="*/ 2539905 h 5667340"/>
                  <a:gd name="connsiteX1172" fmla="*/ 909126 w 2837633"/>
                  <a:gd name="connsiteY1172" fmla="*/ 2512663 h 5667340"/>
                  <a:gd name="connsiteX1173" fmla="*/ 910460 w 2837633"/>
                  <a:gd name="connsiteY1173" fmla="*/ 2506853 h 5667340"/>
                  <a:gd name="connsiteX1174" fmla="*/ 915127 w 2837633"/>
                  <a:gd name="connsiteY1174" fmla="*/ 2479707 h 5667340"/>
                  <a:gd name="connsiteX1175" fmla="*/ 902935 w 2837633"/>
                  <a:gd name="connsiteY1175" fmla="*/ 2479040 h 5667340"/>
                  <a:gd name="connsiteX1176" fmla="*/ 901411 w 2837633"/>
                  <a:gd name="connsiteY1176" fmla="*/ 2476373 h 5667340"/>
                  <a:gd name="connsiteX1177" fmla="*/ 915222 w 2837633"/>
                  <a:gd name="connsiteY1177" fmla="*/ 2466848 h 5667340"/>
                  <a:gd name="connsiteX1178" fmla="*/ 923985 w 2837633"/>
                  <a:gd name="connsiteY1178" fmla="*/ 2453608 h 5667340"/>
                  <a:gd name="connsiteX1179" fmla="*/ 914365 w 2837633"/>
                  <a:gd name="connsiteY1179" fmla="*/ 2441797 h 5667340"/>
                  <a:gd name="connsiteX1180" fmla="*/ 905221 w 2837633"/>
                  <a:gd name="connsiteY1180" fmla="*/ 2418271 h 5667340"/>
                  <a:gd name="connsiteX1181" fmla="*/ 908364 w 2837633"/>
                  <a:gd name="connsiteY1181" fmla="*/ 2396649 h 5667340"/>
                  <a:gd name="connsiteX1182" fmla="*/ 898268 w 2837633"/>
                  <a:gd name="connsiteY1182" fmla="*/ 2388934 h 5667340"/>
                  <a:gd name="connsiteX1183" fmla="*/ 885885 w 2837633"/>
                  <a:gd name="connsiteY1183" fmla="*/ 2376551 h 5667340"/>
                  <a:gd name="connsiteX1184" fmla="*/ 883028 w 2837633"/>
                  <a:gd name="connsiteY1184" fmla="*/ 2335022 h 5667340"/>
                  <a:gd name="connsiteX1185" fmla="*/ 862073 w 2837633"/>
                  <a:gd name="connsiteY1185" fmla="*/ 2357977 h 5667340"/>
                  <a:gd name="connsiteX1186" fmla="*/ 858548 w 2837633"/>
                  <a:gd name="connsiteY1186" fmla="*/ 2355691 h 5667340"/>
                  <a:gd name="connsiteX1187" fmla="*/ 862739 w 2837633"/>
                  <a:gd name="connsiteY1187" fmla="*/ 2299780 h 5667340"/>
                  <a:gd name="connsiteX1188" fmla="*/ 852452 w 2837633"/>
                  <a:gd name="connsiteY1188" fmla="*/ 2312543 h 5667340"/>
                  <a:gd name="connsiteX1189" fmla="*/ 842832 w 2837633"/>
                  <a:gd name="connsiteY1189" fmla="*/ 2309400 h 5667340"/>
                  <a:gd name="connsiteX1190" fmla="*/ 816353 w 2837633"/>
                  <a:gd name="connsiteY1190" fmla="*/ 2262061 h 5667340"/>
                  <a:gd name="connsiteX1191" fmla="*/ 811781 w 2837633"/>
                  <a:gd name="connsiteY1191" fmla="*/ 2286063 h 5667340"/>
                  <a:gd name="connsiteX1192" fmla="*/ 809971 w 2837633"/>
                  <a:gd name="connsiteY1192" fmla="*/ 2301780 h 5667340"/>
                  <a:gd name="connsiteX1193" fmla="*/ 805494 w 2837633"/>
                  <a:gd name="connsiteY1193" fmla="*/ 2306066 h 5667340"/>
                  <a:gd name="connsiteX1194" fmla="*/ 801113 w 2837633"/>
                  <a:gd name="connsiteY1194" fmla="*/ 2299684 h 5667340"/>
                  <a:gd name="connsiteX1195" fmla="*/ 789873 w 2837633"/>
                  <a:gd name="connsiteY1195" fmla="*/ 2228151 h 5667340"/>
                  <a:gd name="connsiteX1196" fmla="*/ 779872 w 2837633"/>
                  <a:gd name="connsiteY1196" fmla="*/ 2215388 h 5667340"/>
                  <a:gd name="connsiteX1197" fmla="*/ 770061 w 2837633"/>
                  <a:gd name="connsiteY1197" fmla="*/ 2228437 h 5667340"/>
                  <a:gd name="connsiteX1198" fmla="*/ 766346 w 2837633"/>
                  <a:gd name="connsiteY1198" fmla="*/ 2238534 h 5667340"/>
                  <a:gd name="connsiteX1199" fmla="*/ 759012 w 2837633"/>
                  <a:gd name="connsiteY1199" fmla="*/ 2224818 h 5667340"/>
                  <a:gd name="connsiteX1200" fmla="*/ 743867 w 2837633"/>
                  <a:gd name="connsiteY1200" fmla="*/ 2206625 h 5667340"/>
                  <a:gd name="connsiteX1201" fmla="*/ 706910 w 2837633"/>
                  <a:gd name="connsiteY1201" fmla="*/ 2231676 h 5667340"/>
                  <a:gd name="connsiteX1202" fmla="*/ 705863 w 2837633"/>
                  <a:gd name="connsiteY1202" fmla="*/ 2255107 h 5667340"/>
                  <a:gd name="connsiteX1203" fmla="*/ 694814 w 2837633"/>
                  <a:gd name="connsiteY1203" fmla="*/ 2236724 h 5667340"/>
                  <a:gd name="connsiteX1204" fmla="*/ 682907 w 2837633"/>
                  <a:gd name="connsiteY1204" fmla="*/ 2227675 h 5667340"/>
                  <a:gd name="connsiteX1205" fmla="*/ 679478 w 2837633"/>
                  <a:gd name="connsiteY1205" fmla="*/ 2246154 h 5667340"/>
                  <a:gd name="connsiteX1206" fmla="*/ 686908 w 2837633"/>
                  <a:gd name="connsiteY1206" fmla="*/ 2274729 h 5667340"/>
                  <a:gd name="connsiteX1207" fmla="*/ 684717 w 2837633"/>
                  <a:gd name="connsiteY1207" fmla="*/ 2288921 h 5667340"/>
                  <a:gd name="connsiteX1208" fmla="*/ 676716 w 2837633"/>
                  <a:gd name="connsiteY1208" fmla="*/ 2273681 h 5667340"/>
                  <a:gd name="connsiteX1209" fmla="*/ 664048 w 2837633"/>
                  <a:gd name="connsiteY1209" fmla="*/ 2261299 h 5667340"/>
                  <a:gd name="connsiteX1210" fmla="*/ 652332 w 2837633"/>
                  <a:gd name="connsiteY1210" fmla="*/ 2274157 h 5667340"/>
                  <a:gd name="connsiteX1211" fmla="*/ 658333 w 2837633"/>
                  <a:gd name="connsiteY1211" fmla="*/ 2314067 h 5667340"/>
                  <a:gd name="connsiteX1212" fmla="*/ 654713 w 2837633"/>
                  <a:gd name="connsiteY1212" fmla="*/ 2316734 h 5667340"/>
                  <a:gd name="connsiteX1213" fmla="*/ 645760 w 2837633"/>
                  <a:gd name="connsiteY1213" fmla="*/ 2309305 h 5667340"/>
                  <a:gd name="connsiteX1214" fmla="*/ 1180874 w 2837633"/>
                  <a:gd name="connsiteY1214" fmla="*/ 5640102 h 5667340"/>
                  <a:gd name="connsiteX1215" fmla="*/ 1165920 w 2837633"/>
                  <a:gd name="connsiteY1215" fmla="*/ 5494084 h 5667340"/>
                  <a:gd name="connsiteX1216" fmla="*/ 1154395 w 2837633"/>
                  <a:gd name="connsiteY1216" fmla="*/ 5404358 h 5667340"/>
                  <a:gd name="connsiteX1217" fmla="*/ 1109818 w 2837633"/>
                  <a:gd name="connsiteY1217" fmla="*/ 5266150 h 5667340"/>
                  <a:gd name="connsiteX1218" fmla="*/ 1084767 w 2837633"/>
                  <a:gd name="connsiteY1218" fmla="*/ 5219668 h 5667340"/>
                  <a:gd name="connsiteX1219" fmla="*/ 1073813 w 2837633"/>
                  <a:gd name="connsiteY1219" fmla="*/ 5046599 h 5667340"/>
                  <a:gd name="connsiteX1220" fmla="*/ 1057907 w 2837633"/>
                  <a:gd name="connsiteY1220" fmla="*/ 5042313 h 5667340"/>
                  <a:gd name="connsiteX1221" fmla="*/ 1019616 w 2837633"/>
                  <a:gd name="connsiteY1221" fmla="*/ 5042694 h 5667340"/>
                  <a:gd name="connsiteX1222" fmla="*/ 982850 w 2837633"/>
                  <a:gd name="connsiteY1222" fmla="*/ 5070602 h 5667340"/>
                  <a:gd name="connsiteX1223" fmla="*/ 952465 w 2837633"/>
                  <a:gd name="connsiteY1223" fmla="*/ 5133753 h 5667340"/>
                  <a:gd name="connsiteX1224" fmla="*/ 982659 w 2837633"/>
                  <a:gd name="connsiteY1224" fmla="*/ 5259102 h 5667340"/>
                  <a:gd name="connsiteX1225" fmla="*/ 1077242 w 2837633"/>
                  <a:gd name="connsiteY1225" fmla="*/ 5323110 h 5667340"/>
                  <a:gd name="connsiteX1226" fmla="*/ 1130582 w 2837633"/>
                  <a:gd name="connsiteY1226" fmla="*/ 5393119 h 5667340"/>
                  <a:gd name="connsiteX1227" fmla="*/ 1134297 w 2837633"/>
                  <a:gd name="connsiteY1227" fmla="*/ 5408263 h 5667340"/>
                  <a:gd name="connsiteX1228" fmla="*/ 1057335 w 2837633"/>
                  <a:gd name="connsiteY1228" fmla="*/ 5318347 h 5667340"/>
                  <a:gd name="connsiteX1229" fmla="*/ 961228 w 2837633"/>
                  <a:gd name="connsiteY1229" fmla="*/ 5254435 h 5667340"/>
                  <a:gd name="connsiteX1230" fmla="*/ 973801 w 2837633"/>
                  <a:gd name="connsiteY1230" fmla="*/ 5290439 h 5667340"/>
                  <a:gd name="connsiteX1231" fmla="*/ 1070861 w 2837633"/>
                  <a:gd name="connsiteY1231" fmla="*/ 5465128 h 5667340"/>
                  <a:gd name="connsiteX1232" fmla="*/ 1095721 w 2837633"/>
                  <a:gd name="connsiteY1232" fmla="*/ 5504752 h 5667340"/>
                  <a:gd name="connsiteX1233" fmla="*/ 1091816 w 2837633"/>
                  <a:gd name="connsiteY1233" fmla="*/ 5508847 h 5667340"/>
                  <a:gd name="connsiteX1234" fmla="*/ 1008662 w 2837633"/>
                  <a:gd name="connsiteY1234" fmla="*/ 5392261 h 5667340"/>
                  <a:gd name="connsiteX1235" fmla="*/ 1011710 w 2837633"/>
                  <a:gd name="connsiteY1235" fmla="*/ 5446839 h 5667340"/>
                  <a:gd name="connsiteX1236" fmla="*/ 1018854 w 2837633"/>
                  <a:gd name="connsiteY1236" fmla="*/ 5503037 h 5667340"/>
                  <a:gd name="connsiteX1237" fmla="*/ 1011615 w 2837633"/>
                  <a:gd name="connsiteY1237" fmla="*/ 5485130 h 5667340"/>
                  <a:gd name="connsiteX1238" fmla="*/ 1002852 w 2837633"/>
                  <a:gd name="connsiteY1238" fmla="*/ 5391595 h 5667340"/>
                  <a:gd name="connsiteX1239" fmla="*/ 997518 w 2837633"/>
                  <a:gd name="connsiteY1239" fmla="*/ 5365211 h 5667340"/>
                  <a:gd name="connsiteX1240" fmla="*/ 945893 w 2837633"/>
                  <a:gd name="connsiteY1240" fmla="*/ 5247386 h 5667340"/>
                  <a:gd name="connsiteX1241" fmla="*/ 935415 w 2837633"/>
                  <a:gd name="connsiteY1241" fmla="*/ 5167186 h 5667340"/>
                  <a:gd name="connsiteX1242" fmla="*/ 934653 w 2837633"/>
                  <a:gd name="connsiteY1242" fmla="*/ 5152613 h 5667340"/>
                  <a:gd name="connsiteX1243" fmla="*/ 881313 w 2837633"/>
                  <a:gd name="connsiteY1243" fmla="*/ 5251387 h 5667340"/>
                  <a:gd name="connsiteX1244" fmla="*/ 878456 w 2837633"/>
                  <a:gd name="connsiteY1244" fmla="*/ 5249958 h 5667340"/>
                  <a:gd name="connsiteX1245" fmla="*/ 881599 w 2837633"/>
                  <a:gd name="connsiteY1245" fmla="*/ 5232813 h 5667340"/>
                  <a:gd name="connsiteX1246" fmla="*/ 923985 w 2837633"/>
                  <a:gd name="connsiteY1246" fmla="*/ 5151279 h 5667340"/>
                  <a:gd name="connsiteX1247" fmla="*/ 951131 w 2837633"/>
                  <a:gd name="connsiteY1247" fmla="*/ 5107083 h 5667340"/>
                  <a:gd name="connsiteX1248" fmla="*/ 996661 w 2837633"/>
                  <a:gd name="connsiteY1248" fmla="*/ 5030978 h 5667340"/>
                  <a:gd name="connsiteX1249" fmla="*/ 920747 w 2837633"/>
                  <a:gd name="connsiteY1249" fmla="*/ 5031359 h 5667340"/>
                  <a:gd name="connsiteX1250" fmla="*/ 840165 w 2837633"/>
                  <a:gd name="connsiteY1250" fmla="*/ 5115084 h 5667340"/>
                  <a:gd name="connsiteX1251" fmla="*/ 844547 w 2837633"/>
                  <a:gd name="connsiteY1251" fmla="*/ 5245195 h 5667340"/>
                  <a:gd name="connsiteX1252" fmla="*/ 955894 w 2837633"/>
                  <a:gd name="connsiteY1252" fmla="*/ 5475891 h 5667340"/>
                  <a:gd name="connsiteX1253" fmla="*/ 1041809 w 2837633"/>
                  <a:gd name="connsiteY1253" fmla="*/ 5543899 h 5667340"/>
                  <a:gd name="connsiteX1254" fmla="*/ 1119152 w 2837633"/>
                  <a:gd name="connsiteY1254" fmla="*/ 5586190 h 5667340"/>
                  <a:gd name="connsiteX1255" fmla="*/ 1181065 w 2837633"/>
                  <a:gd name="connsiteY1255" fmla="*/ 5654390 h 5667340"/>
                  <a:gd name="connsiteX1256" fmla="*/ 1180874 w 2837633"/>
                  <a:gd name="connsiteY1256" fmla="*/ 5640102 h 5667340"/>
                  <a:gd name="connsiteX1257" fmla="*/ 685574 w 2837633"/>
                  <a:gd name="connsiteY1257" fmla="*/ 2204434 h 5667340"/>
                  <a:gd name="connsiteX1258" fmla="*/ 695480 w 2837633"/>
                  <a:gd name="connsiteY1258" fmla="*/ 2222055 h 5667340"/>
                  <a:gd name="connsiteX1259" fmla="*/ 756250 w 2837633"/>
                  <a:gd name="connsiteY1259" fmla="*/ 2200910 h 5667340"/>
                  <a:gd name="connsiteX1260" fmla="*/ 764441 w 2837633"/>
                  <a:gd name="connsiteY1260" fmla="*/ 2202910 h 5667340"/>
                  <a:gd name="connsiteX1261" fmla="*/ 798065 w 2837633"/>
                  <a:gd name="connsiteY1261" fmla="*/ 2203005 h 5667340"/>
                  <a:gd name="connsiteX1262" fmla="*/ 798541 w 2837633"/>
                  <a:gd name="connsiteY1262" fmla="*/ 2110708 h 5667340"/>
                  <a:gd name="connsiteX1263" fmla="*/ 784158 w 2837633"/>
                  <a:gd name="connsiteY1263" fmla="*/ 1878679 h 5667340"/>
                  <a:gd name="connsiteX1264" fmla="*/ 765584 w 2837633"/>
                  <a:gd name="connsiteY1264" fmla="*/ 1716849 h 5667340"/>
                  <a:gd name="connsiteX1265" fmla="*/ 750059 w 2837633"/>
                  <a:gd name="connsiteY1265" fmla="*/ 1635792 h 5667340"/>
                  <a:gd name="connsiteX1266" fmla="*/ 722150 w 2837633"/>
                  <a:gd name="connsiteY1266" fmla="*/ 1585690 h 5667340"/>
                  <a:gd name="connsiteX1267" fmla="*/ 694147 w 2837633"/>
                  <a:gd name="connsiteY1267" fmla="*/ 1590167 h 5667340"/>
                  <a:gd name="connsiteX1268" fmla="*/ 663381 w 2837633"/>
                  <a:gd name="connsiteY1268" fmla="*/ 1722565 h 5667340"/>
                  <a:gd name="connsiteX1269" fmla="*/ 699290 w 2837633"/>
                  <a:gd name="connsiteY1269" fmla="*/ 2096897 h 5667340"/>
                  <a:gd name="connsiteX1270" fmla="*/ 708815 w 2837633"/>
                  <a:gd name="connsiteY1270" fmla="*/ 2158429 h 5667340"/>
                  <a:gd name="connsiteX1271" fmla="*/ 709958 w 2837633"/>
                  <a:gd name="connsiteY1271" fmla="*/ 2178050 h 5667340"/>
                  <a:gd name="connsiteX1272" fmla="*/ 705577 w 2837633"/>
                  <a:gd name="connsiteY1272" fmla="*/ 2179003 h 5667340"/>
                  <a:gd name="connsiteX1273" fmla="*/ 687860 w 2837633"/>
                  <a:gd name="connsiteY1273" fmla="*/ 2098326 h 5667340"/>
                  <a:gd name="connsiteX1274" fmla="*/ 656428 w 2837633"/>
                  <a:gd name="connsiteY1274" fmla="*/ 1797717 h 5667340"/>
                  <a:gd name="connsiteX1275" fmla="*/ 622424 w 2837633"/>
                  <a:gd name="connsiteY1275" fmla="*/ 1728946 h 5667340"/>
                  <a:gd name="connsiteX1276" fmla="*/ 575275 w 2837633"/>
                  <a:gd name="connsiteY1276" fmla="*/ 1751806 h 5667340"/>
                  <a:gd name="connsiteX1277" fmla="*/ 579561 w 2837633"/>
                  <a:gd name="connsiteY1277" fmla="*/ 1853533 h 5667340"/>
                  <a:gd name="connsiteX1278" fmla="*/ 613470 w 2837633"/>
                  <a:gd name="connsiteY1278" fmla="*/ 2033079 h 5667340"/>
                  <a:gd name="connsiteX1279" fmla="*/ 648903 w 2837633"/>
                  <a:gd name="connsiteY1279" fmla="*/ 2180431 h 5667340"/>
                  <a:gd name="connsiteX1280" fmla="*/ 685574 w 2837633"/>
                  <a:gd name="connsiteY1280" fmla="*/ 2204434 h 5667340"/>
                  <a:gd name="connsiteX1281" fmla="*/ 504599 w 2837633"/>
                  <a:gd name="connsiteY1281" fmla="*/ 2560002 h 5667340"/>
                  <a:gd name="connsiteX1282" fmla="*/ 313814 w 2837633"/>
                  <a:gd name="connsiteY1282" fmla="*/ 2665825 h 5667340"/>
                  <a:gd name="connsiteX1283" fmla="*/ 186083 w 2837633"/>
                  <a:gd name="connsiteY1283" fmla="*/ 2774029 h 5667340"/>
                  <a:gd name="connsiteX1284" fmla="*/ 151031 w 2837633"/>
                  <a:gd name="connsiteY1284" fmla="*/ 2808796 h 5667340"/>
                  <a:gd name="connsiteX1285" fmla="*/ 120075 w 2837633"/>
                  <a:gd name="connsiteY1285" fmla="*/ 2844419 h 5667340"/>
                  <a:gd name="connsiteX1286" fmla="*/ 74546 w 2837633"/>
                  <a:gd name="connsiteY1286" fmla="*/ 2927477 h 5667340"/>
                  <a:gd name="connsiteX1287" fmla="*/ 71021 w 2837633"/>
                  <a:gd name="connsiteY1287" fmla="*/ 2950432 h 5667340"/>
                  <a:gd name="connsiteX1288" fmla="*/ 80451 w 2837633"/>
                  <a:gd name="connsiteY1288" fmla="*/ 2975864 h 5667340"/>
                  <a:gd name="connsiteX1289" fmla="*/ 105026 w 2837633"/>
                  <a:gd name="connsiteY1289" fmla="*/ 2963196 h 5667340"/>
                  <a:gd name="connsiteX1290" fmla="*/ 168843 w 2837633"/>
                  <a:gd name="connsiteY1290" fmla="*/ 2878138 h 5667340"/>
                  <a:gd name="connsiteX1291" fmla="*/ 302288 w 2837633"/>
                  <a:gd name="connsiteY1291" fmla="*/ 2759647 h 5667340"/>
                  <a:gd name="connsiteX1292" fmla="*/ 444306 w 2837633"/>
                  <a:gd name="connsiteY1292" fmla="*/ 2653919 h 5667340"/>
                  <a:gd name="connsiteX1293" fmla="*/ 551653 w 2837633"/>
                  <a:gd name="connsiteY1293" fmla="*/ 2589149 h 5667340"/>
                  <a:gd name="connsiteX1294" fmla="*/ 535841 w 2837633"/>
                  <a:gd name="connsiteY1294" fmla="*/ 2549906 h 5667340"/>
                  <a:gd name="connsiteX1295" fmla="*/ 539080 w 2837633"/>
                  <a:gd name="connsiteY1295" fmla="*/ 2523808 h 5667340"/>
                  <a:gd name="connsiteX1296" fmla="*/ 518220 w 2837633"/>
                  <a:gd name="connsiteY1296" fmla="*/ 2515044 h 5667340"/>
                  <a:gd name="connsiteX1297" fmla="*/ 376298 w 2837633"/>
                  <a:gd name="connsiteY1297" fmla="*/ 2553716 h 5667340"/>
                  <a:gd name="connsiteX1298" fmla="*/ 320576 w 2837633"/>
                  <a:gd name="connsiteY1298" fmla="*/ 2580958 h 5667340"/>
                  <a:gd name="connsiteX1299" fmla="*/ 318957 w 2837633"/>
                  <a:gd name="connsiteY1299" fmla="*/ 2576767 h 5667340"/>
                  <a:gd name="connsiteX1300" fmla="*/ 373250 w 2837633"/>
                  <a:gd name="connsiteY1300" fmla="*/ 2546001 h 5667340"/>
                  <a:gd name="connsiteX1301" fmla="*/ 500789 w 2837633"/>
                  <a:gd name="connsiteY1301" fmla="*/ 2504853 h 5667340"/>
                  <a:gd name="connsiteX1302" fmla="*/ 507076 w 2837633"/>
                  <a:gd name="connsiteY1302" fmla="*/ 2503996 h 5667340"/>
                  <a:gd name="connsiteX1303" fmla="*/ 531841 w 2837633"/>
                  <a:gd name="connsiteY1303" fmla="*/ 2482945 h 5667340"/>
                  <a:gd name="connsiteX1304" fmla="*/ 519839 w 2837633"/>
                  <a:gd name="connsiteY1304" fmla="*/ 2461800 h 5667340"/>
                  <a:gd name="connsiteX1305" fmla="*/ 421827 w 2837633"/>
                  <a:gd name="connsiteY1305" fmla="*/ 2471039 h 5667340"/>
                  <a:gd name="connsiteX1306" fmla="*/ 286763 w 2837633"/>
                  <a:gd name="connsiteY1306" fmla="*/ 2499328 h 5667340"/>
                  <a:gd name="connsiteX1307" fmla="*/ 188084 w 2837633"/>
                  <a:gd name="connsiteY1307" fmla="*/ 2556288 h 5667340"/>
                  <a:gd name="connsiteX1308" fmla="*/ 126171 w 2837633"/>
                  <a:gd name="connsiteY1308" fmla="*/ 2643251 h 5667340"/>
                  <a:gd name="connsiteX1309" fmla="*/ 132172 w 2837633"/>
                  <a:gd name="connsiteY1309" fmla="*/ 2691638 h 5667340"/>
                  <a:gd name="connsiteX1310" fmla="*/ 139125 w 2837633"/>
                  <a:gd name="connsiteY1310" fmla="*/ 2698686 h 5667340"/>
                  <a:gd name="connsiteX1311" fmla="*/ 212182 w 2837633"/>
                  <a:gd name="connsiteY1311" fmla="*/ 2711736 h 5667340"/>
                  <a:gd name="connsiteX1312" fmla="*/ 257521 w 2837633"/>
                  <a:gd name="connsiteY1312" fmla="*/ 2685542 h 5667340"/>
                  <a:gd name="connsiteX1313" fmla="*/ 492693 w 2837633"/>
                  <a:gd name="connsiteY1313" fmla="*/ 2555145 h 5667340"/>
                  <a:gd name="connsiteX1314" fmla="*/ 520506 w 2837633"/>
                  <a:gd name="connsiteY1314" fmla="*/ 2543715 h 5667340"/>
                  <a:gd name="connsiteX1315" fmla="*/ 522125 w 2837633"/>
                  <a:gd name="connsiteY1315" fmla="*/ 2548763 h 5667340"/>
                  <a:gd name="connsiteX1316" fmla="*/ 504599 w 2837633"/>
                  <a:gd name="connsiteY1316" fmla="*/ 2560002 h 5667340"/>
                  <a:gd name="connsiteX1317" fmla="*/ 836641 w 2837633"/>
                  <a:gd name="connsiteY1317" fmla="*/ 2626297 h 5667340"/>
                  <a:gd name="connsiteX1318" fmla="*/ 846833 w 2837633"/>
                  <a:gd name="connsiteY1318" fmla="*/ 2646966 h 5667340"/>
                  <a:gd name="connsiteX1319" fmla="*/ 840451 w 2837633"/>
                  <a:gd name="connsiteY1319" fmla="*/ 2674684 h 5667340"/>
                  <a:gd name="connsiteX1320" fmla="*/ 943702 w 2837633"/>
                  <a:gd name="connsiteY1320" fmla="*/ 2865850 h 5667340"/>
                  <a:gd name="connsiteX1321" fmla="*/ 939701 w 2837633"/>
                  <a:gd name="connsiteY1321" fmla="*/ 2869184 h 5667340"/>
                  <a:gd name="connsiteX1322" fmla="*/ 823020 w 2837633"/>
                  <a:gd name="connsiteY1322" fmla="*/ 2655157 h 5667340"/>
                  <a:gd name="connsiteX1323" fmla="*/ 825782 w 2837633"/>
                  <a:gd name="connsiteY1323" fmla="*/ 2701830 h 5667340"/>
                  <a:gd name="connsiteX1324" fmla="*/ 870931 w 2837633"/>
                  <a:gd name="connsiteY1324" fmla="*/ 2788984 h 5667340"/>
                  <a:gd name="connsiteX1325" fmla="*/ 877884 w 2837633"/>
                  <a:gd name="connsiteY1325" fmla="*/ 2813082 h 5667340"/>
                  <a:gd name="connsiteX1326" fmla="*/ 982564 w 2837633"/>
                  <a:gd name="connsiteY1326" fmla="*/ 3056731 h 5667340"/>
                  <a:gd name="connsiteX1327" fmla="*/ 1007424 w 2837633"/>
                  <a:gd name="connsiteY1327" fmla="*/ 3105118 h 5667340"/>
                  <a:gd name="connsiteX1328" fmla="*/ 1084672 w 2837633"/>
                  <a:gd name="connsiteY1328" fmla="*/ 3216942 h 5667340"/>
                  <a:gd name="connsiteX1329" fmla="*/ 1156871 w 2837633"/>
                  <a:gd name="connsiteY1329" fmla="*/ 3261995 h 5667340"/>
                  <a:gd name="connsiteX1330" fmla="*/ 1194495 w 2837633"/>
                  <a:gd name="connsiteY1330" fmla="*/ 3220371 h 5667340"/>
                  <a:gd name="connsiteX1331" fmla="*/ 1125153 w 2837633"/>
                  <a:gd name="connsiteY1331" fmla="*/ 2989390 h 5667340"/>
                  <a:gd name="connsiteX1332" fmla="*/ 1051811 w 2837633"/>
                  <a:gd name="connsiteY1332" fmla="*/ 2867755 h 5667340"/>
                  <a:gd name="connsiteX1333" fmla="*/ 1019807 w 2837633"/>
                  <a:gd name="connsiteY1333" fmla="*/ 2821845 h 5667340"/>
                  <a:gd name="connsiteX1334" fmla="*/ 874550 w 2837633"/>
                  <a:gd name="connsiteY1334" fmla="*/ 2636298 h 5667340"/>
                  <a:gd name="connsiteX1335" fmla="*/ 869502 w 2837633"/>
                  <a:gd name="connsiteY1335" fmla="*/ 2630488 h 5667340"/>
                  <a:gd name="connsiteX1336" fmla="*/ 836641 w 2837633"/>
                  <a:gd name="connsiteY1336" fmla="*/ 2626297 h 5667340"/>
                  <a:gd name="connsiteX1337" fmla="*/ 687860 w 2837633"/>
                  <a:gd name="connsiteY1337" fmla="*/ 2704211 h 5667340"/>
                  <a:gd name="connsiteX1338" fmla="*/ 683384 w 2837633"/>
                  <a:gd name="connsiteY1338" fmla="*/ 2713165 h 5667340"/>
                  <a:gd name="connsiteX1339" fmla="*/ 661286 w 2837633"/>
                  <a:gd name="connsiteY1339" fmla="*/ 2935002 h 5667340"/>
                  <a:gd name="connsiteX1340" fmla="*/ 650237 w 2837633"/>
                  <a:gd name="connsiteY1340" fmla="*/ 3154458 h 5667340"/>
                  <a:gd name="connsiteX1341" fmla="*/ 651856 w 2837633"/>
                  <a:gd name="connsiteY1341" fmla="*/ 3356578 h 5667340"/>
                  <a:gd name="connsiteX1342" fmla="*/ 690051 w 2837633"/>
                  <a:gd name="connsiteY1342" fmla="*/ 3457448 h 5667340"/>
                  <a:gd name="connsiteX1343" fmla="*/ 768156 w 2837633"/>
                  <a:gd name="connsiteY1343" fmla="*/ 3435255 h 5667340"/>
                  <a:gd name="connsiteX1344" fmla="*/ 782348 w 2837633"/>
                  <a:gd name="connsiteY1344" fmla="*/ 3318478 h 5667340"/>
                  <a:gd name="connsiteX1345" fmla="*/ 781396 w 2837633"/>
                  <a:gd name="connsiteY1345" fmla="*/ 3142266 h 5667340"/>
                  <a:gd name="connsiteX1346" fmla="*/ 773585 w 2837633"/>
                  <a:gd name="connsiteY1346" fmla="*/ 3009487 h 5667340"/>
                  <a:gd name="connsiteX1347" fmla="*/ 765013 w 2837633"/>
                  <a:gd name="connsiteY1347" fmla="*/ 2904141 h 5667340"/>
                  <a:gd name="connsiteX1348" fmla="*/ 736724 w 2837633"/>
                  <a:gd name="connsiteY1348" fmla="*/ 2728309 h 5667340"/>
                  <a:gd name="connsiteX1349" fmla="*/ 729485 w 2837633"/>
                  <a:gd name="connsiteY1349" fmla="*/ 2667349 h 5667340"/>
                  <a:gd name="connsiteX1350" fmla="*/ 687860 w 2837633"/>
                  <a:gd name="connsiteY1350" fmla="*/ 2704211 h 5667340"/>
                  <a:gd name="connsiteX1351" fmla="*/ 599564 w 2837633"/>
                  <a:gd name="connsiteY1351" fmla="*/ 2644394 h 5667340"/>
                  <a:gd name="connsiteX1352" fmla="*/ 481168 w 2837633"/>
                  <a:gd name="connsiteY1352" fmla="*/ 2773172 h 5667340"/>
                  <a:gd name="connsiteX1353" fmla="*/ 393824 w 2837633"/>
                  <a:gd name="connsiteY1353" fmla="*/ 2934907 h 5667340"/>
                  <a:gd name="connsiteX1354" fmla="*/ 298288 w 2837633"/>
                  <a:gd name="connsiteY1354" fmla="*/ 3153029 h 5667340"/>
                  <a:gd name="connsiteX1355" fmla="*/ 261617 w 2837633"/>
                  <a:gd name="connsiteY1355" fmla="*/ 3297523 h 5667340"/>
                  <a:gd name="connsiteX1356" fmla="*/ 264474 w 2837633"/>
                  <a:gd name="connsiteY1356" fmla="*/ 3350101 h 5667340"/>
                  <a:gd name="connsiteX1357" fmla="*/ 303146 w 2837633"/>
                  <a:gd name="connsiteY1357" fmla="*/ 3365532 h 5667340"/>
                  <a:gd name="connsiteX1358" fmla="*/ 387632 w 2837633"/>
                  <a:gd name="connsiteY1358" fmla="*/ 3246755 h 5667340"/>
                  <a:gd name="connsiteX1359" fmla="*/ 402206 w 2837633"/>
                  <a:gd name="connsiteY1359" fmla="*/ 3220371 h 5667340"/>
                  <a:gd name="connsiteX1360" fmla="*/ 498027 w 2837633"/>
                  <a:gd name="connsiteY1360" fmla="*/ 2999200 h 5667340"/>
                  <a:gd name="connsiteX1361" fmla="*/ 558511 w 2837633"/>
                  <a:gd name="connsiteY1361" fmla="*/ 2827369 h 5667340"/>
                  <a:gd name="connsiteX1362" fmla="*/ 600326 w 2837633"/>
                  <a:gd name="connsiteY1362" fmla="*/ 2715546 h 5667340"/>
                  <a:gd name="connsiteX1363" fmla="*/ 626519 w 2837633"/>
                  <a:gd name="connsiteY1363" fmla="*/ 2662206 h 5667340"/>
                  <a:gd name="connsiteX1364" fmla="*/ 633282 w 2837633"/>
                  <a:gd name="connsiteY1364" fmla="*/ 2644584 h 5667340"/>
                  <a:gd name="connsiteX1365" fmla="*/ 599564 w 2837633"/>
                  <a:gd name="connsiteY1365" fmla="*/ 2644394 h 5667340"/>
                  <a:gd name="connsiteX1366" fmla="*/ 741581 w 2837633"/>
                  <a:gd name="connsiteY1366" fmla="*/ 2658682 h 5667340"/>
                  <a:gd name="connsiteX1367" fmla="*/ 740248 w 2837633"/>
                  <a:gd name="connsiteY1367" fmla="*/ 2677255 h 5667340"/>
                  <a:gd name="connsiteX1368" fmla="*/ 758155 w 2837633"/>
                  <a:gd name="connsiteY1368" fmla="*/ 2770886 h 5667340"/>
                  <a:gd name="connsiteX1369" fmla="*/ 783015 w 2837633"/>
                  <a:gd name="connsiteY1369" fmla="*/ 2957385 h 5667340"/>
                  <a:gd name="connsiteX1370" fmla="*/ 790826 w 2837633"/>
                  <a:gd name="connsiteY1370" fmla="*/ 3099784 h 5667340"/>
                  <a:gd name="connsiteX1371" fmla="*/ 797017 w 2837633"/>
                  <a:gd name="connsiteY1371" fmla="*/ 3189319 h 5667340"/>
                  <a:gd name="connsiteX1372" fmla="*/ 796350 w 2837633"/>
                  <a:gd name="connsiteY1372" fmla="*/ 3261424 h 5667340"/>
                  <a:gd name="connsiteX1373" fmla="*/ 856834 w 2837633"/>
                  <a:gd name="connsiteY1373" fmla="*/ 3424492 h 5667340"/>
                  <a:gd name="connsiteX1374" fmla="*/ 906935 w 2837633"/>
                  <a:gd name="connsiteY1374" fmla="*/ 3411728 h 5667340"/>
                  <a:gd name="connsiteX1375" fmla="*/ 921985 w 2837633"/>
                  <a:gd name="connsiteY1375" fmla="*/ 3362674 h 5667340"/>
                  <a:gd name="connsiteX1376" fmla="*/ 928271 w 2837633"/>
                  <a:gd name="connsiteY1376" fmla="*/ 3238087 h 5667340"/>
                  <a:gd name="connsiteX1377" fmla="*/ 890552 w 2837633"/>
                  <a:gd name="connsiteY1377" fmla="*/ 2964529 h 5667340"/>
                  <a:gd name="connsiteX1378" fmla="*/ 862454 w 2837633"/>
                  <a:gd name="connsiteY1378" fmla="*/ 2814510 h 5667340"/>
                  <a:gd name="connsiteX1379" fmla="*/ 838927 w 2837633"/>
                  <a:gd name="connsiteY1379" fmla="*/ 2754598 h 5667340"/>
                  <a:gd name="connsiteX1380" fmla="*/ 805494 w 2837633"/>
                  <a:gd name="connsiteY1380" fmla="*/ 2689924 h 5667340"/>
                  <a:gd name="connsiteX1381" fmla="*/ 788540 w 2837633"/>
                  <a:gd name="connsiteY1381" fmla="*/ 2658967 h 5667340"/>
                  <a:gd name="connsiteX1382" fmla="*/ 741581 w 2837633"/>
                  <a:gd name="connsiteY1382" fmla="*/ 2658682 h 5667340"/>
                  <a:gd name="connsiteX1383" fmla="*/ 763775 w 2837633"/>
                  <a:gd name="connsiteY1383" fmla="*/ 4847908 h 5667340"/>
                  <a:gd name="connsiteX1384" fmla="*/ 545843 w 2837633"/>
                  <a:gd name="connsiteY1384" fmla="*/ 4707890 h 5667340"/>
                  <a:gd name="connsiteX1385" fmla="*/ 721293 w 2837633"/>
                  <a:gd name="connsiteY1385" fmla="*/ 4818571 h 5667340"/>
                  <a:gd name="connsiteX1386" fmla="*/ 715673 w 2837633"/>
                  <a:gd name="connsiteY1386" fmla="*/ 4803902 h 5667340"/>
                  <a:gd name="connsiteX1387" fmla="*/ 661667 w 2837633"/>
                  <a:gd name="connsiteY1387" fmla="*/ 4720368 h 5667340"/>
                  <a:gd name="connsiteX1388" fmla="*/ 627567 w 2837633"/>
                  <a:gd name="connsiteY1388" fmla="*/ 4698079 h 5667340"/>
                  <a:gd name="connsiteX1389" fmla="*/ 539080 w 2837633"/>
                  <a:gd name="connsiteY1389" fmla="*/ 4673029 h 5667340"/>
                  <a:gd name="connsiteX1390" fmla="*/ 507743 w 2837633"/>
                  <a:gd name="connsiteY1390" fmla="*/ 4665599 h 5667340"/>
                  <a:gd name="connsiteX1391" fmla="*/ 495265 w 2837633"/>
                  <a:gd name="connsiteY1391" fmla="*/ 4685221 h 5667340"/>
                  <a:gd name="connsiteX1392" fmla="*/ 524126 w 2837633"/>
                  <a:gd name="connsiteY1392" fmla="*/ 4760183 h 5667340"/>
                  <a:gd name="connsiteX1393" fmla="*/ 873979 w 2837633"/>
                  <a:gd name="connsiteY1393" fmla="*/ 5007166 h 5667340"/>
                  <a:gd name="connsiteX1394" fmla="*/ 1006948 w 2837633"/>
                  <a:gd name="connsiteY1394" fmla="*/ 5013643 h 5667340"/>
                  <a:gd name="connsiteX1395" fmla="*/ 1078766 w 2837633"/>
                  <a:gd name="connsiteY1395" fmla="*/ 5029359 h 5667340"/>
                  <a:gd name="connsiteX1396" fmla="*/ 1106198 w 2837633"/>
                  <a:gd name="connsiteY1396" fmla="*/ 5016595 h 5667340"/>
                  <a:gd name="connsiteX1397" fmla="*/ 1022474 w 2837633"/>
                  <a:gd name="connsiteY1397" fmla="*/ 4936014 h 5667340"/>
                  <a:gd name="connsiteX1398" fmla="*/ 997804 w 2837633"/>
                  <a:gd name="connsiteY1398" fmla="*/ 4934871 h 5667340"/>
                  <a:gd name="connsiteX1399" fmla="*/ 895410 w 2837633"/>
                  <a:gd name="connsiteY1399" fmla="*/ 4969923 h 5667340"/>
                  <a:gd name="connsiteX1400" fmla="*/ 842261 w 2837633"/>
                  <a:gd name="connsiteY1400" fmla="*/ 4977924 h 5667340"/>
                  <a:gd name="connsiteX1401" fmla="*/ 827211 w 2837633"/>
                  <a:gd name="connsiteY1401" fmla="*/ 4975162 h 5667340"/>
                  <a:gd name="connsiteX1402" fmla="*/ 916841 w 2837633"/>
                  <a:gd name="connsiteY1402" fmla="*/ 4953254 h 5667340"/>
                  <a:gd name="connsiteX1403" fmla="*/ 1004090 w 2837633"/>
                  <a:gd name="connsiteY1403" fmla="*/ 4922203 h 5667340"/>
                  <a:gd name="connsiteX1404" fmla="*/ 906173 w 2837633"/>
                  <a:gd name="connsiteY1404" fmla="*/ 4876768 h 5667340"/>
                  <a:gd name="connsiteX1405" fmla="*/ 788730 w 2837633"/>
                  <a:gd name="connsiteY1405" fmla="*/ 4853051 h 5667340"/>
                  <a:gd name="connsiteX1406" fmla="*/ 770252 w 2837633"/>
                  <a:gd name="connsiteY1406" fmla="*/ 4857718 h 5667340"/>
                  <a:gd name="connsiteX1407" fmla="*/ 623662 w 2837633"/>
                  <a:gd name="connsiteY1407" fmla="*/ 4856766 h 5667340"/>
                  <a:gd name="connsiteX1408" fmla="*/ 611375 w 2837633"/>
                  <a:gd name="connsiteY1408" fmla="*/ 4849717 h 5667340"/>
                  <a:gd name="connsiteX1409" fmla="*/ 612708 w 2837633"/>
                  <a:gd name="connsiteY1409" fmla="*/ 4845431 h 5667340"/>
                  <a:gd name="connsiteX1410" fmla="*/ 763775 w 2837633"/>
                  <a:gd name="connsiteY1410" fmla="*/ 4847908 h 5667340"/>
                  <a:gd name="connsiteX1411" fmla="*/ 1079243 w 2837633"/>
                  <a:gd name="connsiteY1411" fmla="*/ 2773553 h 5667340"/>
                  <a:gd name="connsiteX1412" fmla="*/ 1077242 w 2837633"/>
                  <a:gd name="connsiteY1412" fmla="*/ 2777458 h 5667340"/>
                  <a:gd name="connsiteX1413" fmla="*/ 1064669 w 2837633"/>
                  <a:gd name="connsiteY1413" fmla="*/ 2767076 h 5667340"/>
                  <a:gd name="connsiteX1414" fmla="*/ 898553 w 2837633"/>
                  <a:gd name="connsiteY1414" fmla="*/ 2611342 h 5667340"/>
                  <a:gd name="connsiteX1415" fmla="*/ 890076 w 2837633"/>
                  <a:gd name="connsiteY1415" fmla="*/ 2604580 h 5667340"/>
                  <a:gd name="connsiteX1416" fmla="*/ 875122 w 2837633"/>
                  <a:gd name="connsiteY1416" fmla="*/ 2608294 h 5667340"/>
                  <a:gd name="connsiteX1417" fmla="*/ 879694 w 2837633"/>
                  <a:gd name="connsiteY1417" fmla="*/ 2622106 h 5667340"/>
                  <a:gd name="connsiteX1418" fmla="*/ 956084 w 2837633"/>
                  <a:gd name="connsiteY1418" fmla="*/ 2714784 h 5667340"/>
                  <a:gd name="connsiteX1419" fmla="*/ 1044762 w 2837633"/>
                  <a:gd name="connsiteY1419" fmla="*/ 2828226 h 5667340"/>
                  <a:gd name="connsiteX1420" fmla="*/ 1132106 w 2837633"/>
                  <a:gd name="connsiteY1420" fmla="*/ 2968816 h 5667340"/>
                  <a:gd name="connsiteX1421" fmla="*/ 1170397 w 2837633"/>
                  <a:gd name="connsiteY1421" fmla="*/ 3012154 h 5667340"/>
                  <a:gd name="connsiteX1422" fmla="*/ 1285078 w 2837633"/>
                  <a:gd name="connsiteY1422" fmla="*/ 3060541 h 5667340"/>
                  <a:gd name="connsiteX1423" fmla="*/ 1311843 w 2837633"/>
                  <a:gd name="connsiteY1423" fmla="*/ 3059970 h 5667340"/>
                  <a:gd name="connsiteX1424" fmla="*/ 1337942 w 2837633"/>
                  <a:gd name="connsiteY1424" fmla="*/ 2988056 h 5667340"/>
                  <a:gd name="connsiteX1425" fmla="*/ 1242215 w 2837633"/>
                  <a:gd name="connsiteY1425" fmla="*/ 2844609 h 5667340"/>
                  <a:gd name="connsiteX1426" fmla="*/ 1104198 w 2837633"/>
                  <a:gd name="connsiteY1426" fmla="*/ 2706878 h 5667340"/>
                  <a:gd name="connsiteX1427" fmla="*/ 1047143 w 2837633"/>
                  <a:gd name="connsiteY1427" fmla="*/ 2667540 h 5667340"/>
                  <a:gd name="connsiteX1428" fmla="*/ 907602 w 2837633"/>
                  <a:gd name="connsiteY1428" fmla="*/ 2590768 h 5667340"/>
                  <a:gd name="connsiteX1429" fmla="*/ 889409 w 2837633"/>
                  <a:gd name="connsiteY1429" fmla="*/ 2586101 h 5667340"/>
                  <a:gd name="connsiteX1430" fmla="*/ 887219 w 2837633"/>
                  <a:gd name="connsiteY1430" fmla="*/ 2592578 h 5667340"/>
                  <a:gd name="connsiteX1431" fmla="*/ 1079243 w 2837633"/>
                  <a:gd name="connsiteY1431" fmla="*/ 2773553 h 5667340"/>
                  <a:gd name="connsiteX1432" fmla="*/ 933891 w 2837633"/>
                  <a:gd name="connsiteY1432" fmla="*/ 2513140 h 5667340"/>
                  <a:gd name="connsiteX1433" fmla="*/ 920937 w 2837633"/>
                  <a:gd name="connsiteY1433" fmla="*/ 2507901 h 5667340"/>
                  <a:gd name="connsiteX1434" fmla="*/ 918175 w 2837633"/>
                  <a:gd name="connsiteY1434" fmla="*/ 2545906 h 5667340"/>
                  <a:gd name="connsiteX1435" fmla="*/ 1254503 w 2837633"/>
                  <a:gd name="connsiteY1435" fmla="*/ 2692781 h 5667340"/>
                  <a:gd name="connsiteX1436" fmla="*/ 1239263 w 2837633"/>
                  <a:gd name="connsiteY1436" fmla="*/ 2686685 h 5667340"/>
                  <a:gd name="connsiteX1437" fmla="*/ 1086482 w 2837633"/>
                  <a:gd name="connsiteY1437" fmla="*/ 2612581 h 5667340"/>
                  <a:gd name="connsiteX1438" fmla="*/ 927986 w 2837633"/>
                  <a:gd name="connsiteY1438" fmla="*/ 2561146 h 5667340"/>
                  <a:gd name="connsiteX1439" fmla="*/ 911698 w 2837633"/>
                  <a:gd name="connsiteY1439" fmla="*/ 2578195 h 5667340"/>
                  <a:gd name="connsiteX1440" fmla="*/ 926176 w 2837633"/>
                  <a:gd name="connsiteY1440" fmla="*/ 2586958 h 5667340"/>
                  <a:gd name="connsiteX1441" fmla="*/ 1084005 w 2837633"/>
                  <a:gd name="connsiteY1441" fmla="*/ 2670302 h 5667340"/>
                  <a:gd name="connsiteX1442" fmla="*/ 1208973 w 2837633"/>
                  <a:gd name="connsiteY1442" fmla="*/ 2783650 h 5667340"/>
                  <a:gd name="connsiteX1443" fmla="*/ 1289364 w 2837633"/>
                  <a:gd name="connsiteY1443" fmla="*/ 2840038 h 5667340"/>
                  <a:gd name="connsiteX1444" fmla="*/ 1353372 w 2837633"/>
                  <a:gd name="connsiteY1444" fmla="*/ 2867755 h 5667340"/>
                  <a:gd name="connsiteX1445" fmla="*/ 1435192 w 2837633"/>
                  <a:gd name="connsiteY1445" fmla="*/ 2876709 h 5667340"/>
                  <a:gd name="connsiteX1446" fmla="*/ 1463005 w 2837633"/>
                  <a:gd name="connsiteY1446" fmla="*/ 2834323 h 5667340"/>
                  <a:gd name="connsiteX1447" fmla="*/ 1443860 w 2837633"/>
                  <a:gd name="connsiteY1447" fmla="*/ 2774506 h 5667340"/>
                  <a:gd name="connsiteX1448" fmla="*/ 1292222 w 2837633"/>
                  <a:gd name="connsiteY1448" fmla="*/ 2642584 h 5667340"/>
                  <a:gd name="connsiteX1449" fmla="*/ 1136678 w 2837633"/>
                  <a:gd name="connsiteY1449" fmla="*/ 2573718 h 5667340"/>
                  <a:gd name="connsiteX1450" fmla="*/ 990755 w 2837633"/>
                  <a:gd name="connsiteY1450" fmla="*/ 2533333 h 5667340"/>
                  <a:gd name="connsiteX1451" fmla="*/ 948655 w 2837633"/>
                  <a:gd name="connsiteY1451" fmla="*/ 2528856 h 5667340"/>
                  <a:gd name="connsiteX1452" fmla="*/ 923890 w 2837633"/>
                  <a:gd name="connsiteY1452" fmla="*/ 2524474 h 5667340"/>
                  <a:gd name="connsiteX1453" fmla="*/ 923699 w 2837633"/>
                  <a:gd name="connsiteY1453" fmla="*/ 2519712 h 5667340"/>
                  <a:gd name="connsiteX1454" fmla="*/ 933891 w 2837633"/>
                  <a:gd name="connsiteY1454" fmla="*/ 2513140 h 5667340"/>
                  <a:gd name="connsiteX1455" fmla="*/ 544128 w 2837633"/>
                  <a:gd name="connsiteY1455" fmla="*/ 3084449 h 5667340"/>
                  <a:gd name="connsiteX1456" fmla="*/ 548129 w 2837633"/>
                  <a:gd name="connsiteY1456" fmla="*/ 3085973 h 5667340"/>
                  <a:gd name="connsiteX1457" fmla="*/ 524983 w 2837633"/>
                  <a:gd name="connsiteY1457" fmla="*/ 3192177 h 5667340"/>
                  <a:gd name="connsiteX1458" fmla="*/ 499742 w 2837633"/>
                  <a:gd name="connsiteY1458" fmla="*/ 3301714 h 5667340"/>
                  <a:gd name="connsiteX1459" fmla="*/ 468976 w 2837633"/>
                  <a:gd name="connsiteY1459" fmla="*/ 3409633 h 5667340"/>
                  <a:gd name="connsiteX1460" fmla="*/ 483549 w 2837633"/>
                  <a:gd name="connsiteY1460" fmla="*/ 3409347 h 5667340"/>
                  <a:gd name="connsiteX1461" fmla="*/ 520125 w 2837633"/>
                  <a:gd name="connsiteY1461" fmla="*/ 3367913 h 5667340"/>
                  <a:gd name="connsiteX1462" fmla="*/ 555082 w 2837633"/>
                  <a:gd name="connsiteY1462" fmla="*/ 3293332 h 5667340"/>
                  <a:gd name="connsiteX1463" fmla="*/ 575084 w 2837633"/>
                  <a:gd name="connsiteY1463" fmla="*/ 3212370 h 5667340"/>
                  <a:gd name="connsiteX1464" fmla="*/ 630901 w 2837633"/>
                  <a:gd name="connsiteY1464" fmla="*/ 2932240 h 5667340"/>
                  <a:gd name="connsiteX1465" fmla="*/ 673763 w 2837633"/>
                  <a:gd name="connsiteY1465" fmla="*/ 2712498 h 5667340"/>
                  <a:gd name="connsiteX1466" fmla="*/ 686051 w 2837633"/>
                  <a:gd name="connsiteY1466" fmla="*/ 2664682 h 5667340"/>
                  <a:gd name="connsiteX1467" fmla="*/ 685384 w 2837633"/>
                  <a:gd name="connsiteY1467" fmla="*/ 2647061 h 5667340"/>
                  <a:gd name="connsiteX1468" fmla="*/ 672430 w 2837633"/>
                  <a:gd name="connsiteY1468" fmla="*/ 2653728 h 5667340"/>
                  <a:gd name="connsiteX1469" fmla="*/ 647855 w 2837633"/>
                  <a:gd name="connsiteY1469" fmla="*/ 2665063 h 5667340"/>
                  <a:gd name="connsiteX1470" fmla="*/ 629282 w 2837633"/>
                  <a:gd name="connsiteY1470" fmla="*/ 2680684 h 5667340"/>
                  <a:gd name="connsiteX1471" fmla="*/ 558130 w 2837633"/>
                  <a:gd name="connsiteY1471" fmla="*/ 2866898 h 5667340"/>
                  <a:gd name="connsiteX1472" fmla="*/ 462499 w 2837633"/>
                  <a:gd name="connsiteY1472" fmla="*/ 3162840 h 5667340"/>
                  <a:gd name="connsiteX1473" fmla="*/ 436400 w 2837633"/>
                  <a:gd name="connsiteY1473" fmla="*/ 3312859 h 5667340"/>
                  <a:gd name="connsiteX1474" fmla="*/ 452974 w 2837633"/>
                  <a:gd name="connsiteY1474" fmla="*/ 3400108 h 5667340"/>
                  <a:gd name="connsiteX1475" fmla="*/ 460975 w 2837633"/>
                  <a:gd name="connsiteY1475" fmla="*/ 3410966 h 5667340"/>
                  <a:gd name="connsiteX1476" fmla="*/ 544128 w 2837633"/>
                  <a:gd name="connsiteY1476" fmla="*/ 3084449 h 5667340"/>
                  <a:gd name="connsiteX1477" fmla="*/ 1844767 w 2837633"/>
                  <a:gd name="connsiteY1477" fmla="*/ 1337659 h 5667340"/>
                  <a:gd name="connsiteX1478" fmla="*/ 1755613 w 2837633"/>
                  <a:gd name="connsiteY1478" fmla="*/ 1062482 h 5667340"/>
                  <a:gd name="connsiteX1479" fmla="*/ 1733420 w 2837633"/>
                  <a:gd name="connsiteY1479" fmla="*/ 970375 h 5667340"/>
                  <a:gd name="connsiteX1480" fmla="*/ 1731038 w 2837633"/>
                  <a:gd name="connsiteY1480" fmla="*/ 959707 h 5667340"/>
                  <a:gd name="connsiteX1481" fmla="*/ 1718370 w 2837633"/>
                  <a:gd name="connsiteY1481" fmla="*/ 948849 h 5667340"/>
                  <a:gd name="connsiteX1482" fmla="*/ 1711417 w 2837633"/>
                  <a:gd name="connsiteY1482" fmla="*/ 963803 h 5667340"/>
                  <a:gd name="connsiteX1483" fmla="*/ 1715322 w 2837633"/>
                  <a:gd name="connsiteY1483" fmla="*/ 1038955 h 5667340"/>
                  <a:gd name="connsiteX1484" fmla="*/ 1745231 w 2837633"/>
                  <a:gd name="connsiteY1484" fmla="*/ 1213168 h 5667340"/>
                  <a:gd name="connsiteX1485" fmla="*/ 1833623 w 2837633"/>
                  <a:gd name="connsiteY1485" fmla="*/ 1496346 h 5667340"/>
                  <a:gd name="connsiteX1486" fmla="*/ 1908584 w 2837633"/>
                  <a:gd name="connsiteY1486" fmla="*/ 1649317 h 5667340"/>
                  <a:gd name="connsiteX1487" fmla="*/ 1932587 w 2837633"/>
                  <a:gd name="connsiteY1487" fmla="*/ 1625409 h 5667340"/>
                  <a:gd name="connsiteX1488" fmla="*/ 1902584 w 2837633"/>
                  <a:gd name="connsiteY1488" fmla="*/ 1533970 h 5667340"/>
                  <a:gd name="connsiteX1489" fmla="*/ 1906013 w 2837633"/>
                  <a:gd name="connsiteY1489" fmla="*/ 1532065 h 5667340"/>
                  <a:gd name="connsiteX1490" fmla="*/ 1931730 w 2837633"/>
                  <a:gd name="connsiteY1490" fmla="*/ 1600263 h 5667340"/>
                  <a:gd name="connsiteX1491" fmla="*/ 1964401 w 2837633"/>
                  <a:gd name="connsiteY1491" fmla="*/ 1619313 h 5667340"/>
                  <a:gd name="connsiteX1492" fmla="*/ 1974402 w 2837633"/>
                  <a:gd name="connsiteY1492" fmla="*/ 1617313 h 5667340"/>
                  <a:gd name="connsiteX1493" fmla="*/ 1945065 w 2837633"/>
                  <a:gd name="connsiteY1493" fmla="*/ 1531493 h 5667340"/>
                  <a:gd name="connsiteX1494" fmla="*/ 1897440 w 2837633"/>
                  <a:gd name="connsiteY1494" fmla="*/ 1320324 h 5667340"/>
                  <a:gd name="connsiteX1495" fmla="*/ 1873056 w 2837633"/>
                  <a:gd name="connsiteY1495" fmla="*/ 1241361 h 5667340"/>
                  <a:gd name="connsiteX1496" fmla="*/ 1783140 w 2837633"/>
                  <a:gd name="connsiteY1496" fmla="*/ 994473 h 5667340"/>
                  <a:gd name="connsiteX1497" fmla="*/ 1767900 w 2837633"/>
                  <a:gd name="connsiteY1497" fmla="*/ 955611 h 5667340"/>
                  <a:gd name="connsiteX1498" fmla="*/ 1748183 w 2837633"/>
                  <a:gd name="connsiteY1498" fmla="*/ 935418 h 5667340"/>
                  <a:gd name="connsiteX1499" fmla="*/ 1742564 w 2837633"/>
                  <a:gd name="connsiteY1499" fmla="*/ 966279 h 5667340"/>
                  <a:gd name="connsiteX1500" fmla="*/ 1777235 w 2837633"/>
                  <a:gd name="connsiteY1500" fmla="*/ 1093819 h 5667340"/>
                  <a:gd name="connsiteX1501" fmla="*/ 1855054 w 2837633"/>
                  <a:gd name="connsiteY1501" fmla="*/ 1341755 h 5667340"/>
                  <a:gd name="connsiteX1502" fmla="*/ 1859245 w 2837633"/>
                  <a:gd name="connsiteY1502" fmla="*/ 1362043 h 5667340"/>
                  <a:gd name="connsiteX1503" fmla="*/ 1855625 w 2837633"/>
                  <a:gd name="connsiteY1503" fmla="*/ 1363853 h 5667340"/>
                  <a:gd name="connsiteX1504" fmla="*/ 1844767 w 2837633"/>
                  <a:gd name="connsiteY1504" fmla="*/ 1337659 h 5667340"/>
                  <a:gd name="connsiteX1505" fmla="*/ 973896 w 2837633"/>
                  <a:gd name="connsiteY1505" fmla="*/ 2066512 h 5667340"/>
                  <a:gd name="connsiteX1506" fmla="*/ 967610 w 2837633"/>
                  <a:gd name="connsiteY1506" fmla="*/ 2068894 h 5667340"/>
                  <a:gd name="connsiteX1507" fmla="*/ 976277 w 2837633"/>
                  <a:gd name="connsiteY1507" fmla="*/ 2046129 h 5667340"/>
                  <a:gd name="connsiteX1508" fmla="*/ 1033808 w 2837633"/>
                  <a:gd name="connsiteY1508" fmla="*/ 1930305 h 5667340"/>
                  <a:gd name="connsiteX1509" fmla="*/ 1113818 w 2837633"/>
                  <a:gd name="connsiteY1509" fmla="*/ 1749330 h 5667340"/>
                  <a:gd name="connsiteX1510" fmla="*/ 1129058 w 2837633"/>
                  <a:gd name="connsiteY1510" fmla="*/ 1710468 h 5667340"/>
                  <a:gd name="connsiteX1511" fmla="*/ 1118771 w 2837633"/>
                  <a:gd name="connsiteY1511" fmla="*/ 1690751 h 5667340"/>
                  <a:gd name="connsiteX1512" fmla="*/ 1071908 w 2837633"/>
                  <a:gd name="connsiteY1512" fmla="*/ 1717421 h 5667340"/>
                  <a:gd name="connsiteX1513" fmla="*/ 1021426 w 2837633"/>
                  <a:gd name="connsiteY1513" fmla="*/ 1791525 h 5667340"/>
                  <a:gd name="connsiteX1514" fmla="*/ 892076 w 2837633"/>
                  <a:gd name="connsiteY1514" fmla="*/ 2077657 h 5667340"/>
                  <a:gd name="connsiteX1515" fmla="*/ 842070 w 2837633"/>
                  <a:gd name="connsiteY1515" fmla="*/ 2247583 h 5667340"/>
                  <a:gd name="connsiteX1516" fmla="*/ 847690 w 2837633"/>
                  <a:gd name="connsiteY1516" fmla="*/ 2273586 h 5667340"/>
                  <a:gd name="connsiteX1517" fmla="*/ 852643 w 2837633"/>
                  <a:gd name="connsiteY1517" fmla="*/ 2282920 h 5667340"/>
                  <a:gd name="connsiteX1518" fmla="*/ 881694 w 2837633"/>
                  <a:gd name="connsiteY1518" fmla="*/ 2296351 h 5667340"/>
                  <a:gd name="connsiteX1519" fmla="*/ 973706 w 2837633"/>
                  <a:gd name="connsiteY1519" fmla="*/ 2159476 h 5667340"/>
                  <a:gd name="connsiteX1520" fmla="*/ 1087339 w 2837633"/>
                  <a:gd name="connsiteY1520" fmla="*/ 1942401 h 5667340"/>
                  <a:gd name="connsiteX1521" fmla="*/ 1148394 w 2837633"/>
                  <a:gd name="connsiteY1521" fmla="*/ 1757331 h 5667340"/>
                  <a:gd name="connsiteX1522" fmla="*/ 1152299 w 2837633"/>
                  <a:gd name="connsiteY1522" fmla="*/ 1714563 h 5667340"/>
                  <a:gd name="connsiteX1523" fmla="*/ 1146489 w 2837633"/>
                  <a:gd name="connsiteY1523" fmla="*/ 1696180 h 5667340"/>
                  <a:gd name="connsiteX1524" fmla="*/ 1141250 w 2837633"/>
                  <a:gd name="connsiteY1524" fmla="*/ 1697323 h 5667340"/>
                  <a:gd name="connsiteX1525" fmla="*/ 973896 w 2837633"/>
                  <a:gd name="connsiteY1525" fmla="*/ 2066512 h 5667340"/>
                  <a:gd name="connsiteX1526" fmla="*/ 1193257 w 2837633"/>
                  <a:gd name="connsiteY1526" fmla="*/ 2442369 h 5667340"/>
                  <a:gd name="connsiteX1527" fmla="*/ 1015520 w 2837633"/>
                  <a:gd name="connsiteY1527" fmla="*/ 2437511 h 5667340"/>
                  <a:gd name="connsiteX1528" fmla="*/ 938463 w 2837633"/>
                  <a:gd name="connsiteY1528" fmla="*/ 2450560 h 5667340"/>
                  <a:gd name="connsiteX1529" fmla="*/ 920461 w 2837633"/>
                  <a:gd name="connsiteY1529" fmla="*/ 2498090 h 5667340"/>
                  <a:gd name="connsiteX1530" fmla="*/ 954560 w 2837633"/>
                  <a:gd name="connsiteY1530" fmla="*/ 2503615 h 5667340"/>
                  <a:gd name="connsiteX1531" fmla="*/ 1164682 w 2837633"/>
                  <a:gd name="connsiteY1531" fmla="*/ 2527427 h 5667340"/>
                  <a:gd name="connsiteX1532" fmla="*/ 1431763 w 2837633"/>
                  <a:gd name="connsiteY1532" fmla="*/ 2525427 h 5667340"/>
                  <a:gd name="connsiteX1533" fmla="*/ 1494342 w 2837633"/>
                  <a:gd name="connsiteY1533" fmla="*/ 2509044 h 5667340"/>
                  <a:gd name="connsiteX1534" fmla="*/ 1506344 w 2837633"/>
                  <a:gd name="connsiteY1534" fmla="*/ 2473897 h 5667340"/>
                  <a:gd name="connsiteX1535" fmla="*/ 1437097 w 2837633"/>
                  <a:gd name="connsiteY1535" fmla="*/ 2414461 h 5667340"/>
                  <a:gd name="connsiteX1536" fmla="*/ 1376327 w 2837633"/>
                  <a:gd name="connsiteY1536" fmla="*/ 2403602 h 5667340"/>
                  <a:gd name="connsiteX1537" fmla="*/ 1356325 w 2837633"/>
                  <a:gd name="connsiteY1537" fmla="*/ 2399411 h 5667340"/>
                  <a:gd name="connsiteX1538" fmla="*/ 1274696 w 2837633"/>
                  <a:gd name="connsiteY1538" fmla="*/ 2383980 h 5667340"/>
                  <a:gd name="connsiteX1539" fmla="*/ 1122772 w 2837633"/>
                  <a:gd name="connsiteY1539" fmla="*/ 2394839 h 5667340"/>
                  <a:gd name="connsiteX1540" fmla="*/ 1030951 w 2837633"/>
                  <a:gd name="connsiteY1540" fmla="*/ 2422080 h 5667340"/>
                  <a:gd name="connsiteX1541" fmla="*/ 1253360 w 2837633"/>
                  <a:gd name="connsiteY1541" fmla="*/ 2437511 h 5667340"/>
                  <a:gd name="connsiteX1542" fmla="*/ 1252883 w 2837633"/>
                  <a:gd name="connsiteY1542" fmla="*/ 2442750 h 5667340"/>
                  <a:gd name="connsiteX1543" fmla="*/ 1193257 w 2837633"/>
                  <a:gd name="connsiteY1543" fmla="*/ 2442369 h 5667340"/>
                  <a:gd name="connsiteX1544" fmla="*/ 2264534 w 2837633"/>
                  <a:gd name="connsiteY1544" fmla="*/ 1828578 h 5667340"/>
                  <a:gd name="connsiteX1545" fmla="*/ 2347496 w 2837633"/>
                  <a:gd name="connsiteY1545" fmla="*/ 1822767 h 5667340"/>
                  <a:gd name="connsiteX1546" fmla="*/ 2364642 w 2837633"/>
                  <a:gd name="connsiteY1546" fmla="*/ 1821815 h 5667340"/>
                  <a:gd name="connsiteX1547" fmla="*/ 2364927 w 2837633"/>
                  <a:gd name="connsiteY1547" fmla="*/ 1828197 h 5667340"/>
                  <a:gd name="connsiteX1548" fmla="*/ 2253961 w 2837633"/>
                  <a:gd name="connsiteY1548" fmla="*/ 1839817 h 5667340"/>
                  <a:gd name="connsiteX1549" fmla="*/ 2255199 w 2837633"/>
                  <a:gd name="connsiteY1549" fmla="*/ 1889919 h 5667340"/>
                  <a:gd name="connsiteX1550" fmla="*/ 2265581 w 2837633"/>
                  <a:gd name="connsiteY1550" fmla="*/ 1899539 h 5667340"/>
                  <a:gd name="connsiteX1551" fmla="*/ 2330542 w 2837633"/>
                  <a:gd name="connsiteY1551" fmla="*/ 1916208 h 5667340"/>
                  <a:gd name="connsiteX1552" fmla="*/ 2604862 w 2837633"/>
                  <a:gd name="connsiteY1552" fmla="*/ 1920303 h 5667340"/>
                  <a:gd name="connsiteX1553" fmla="*/ 2787456 w 2837633"/>
                  <a:gd name="connsiteY1553" fmla="*/ 1847818 h 5667340"/>
                  <a:gd name="connsiteX1554" fmla="*/ 2810507 w 2837633"/>
                  <a:gd name="connsiteY1554" fmla="*/ 1833721 h 5667340"/>
                  <a:gd name="connsiteX1555" fmla="*/ 2808983 w 2837633"/>
                  <a:gd name="connsiteY1555" fmla="*/ 1828578 h 5667340"/>
                  <a:gd name="connsiteX1556" fmla="*/ 2732687 w 2837633"/>
                  <a:gd name="connsiteY1556" fmla="*/ 1847723 h 5667340"/>
                  <a:gd name="connsiteX1557" fmla="*/ 2731925 w 2837633"/>
                  <a:gd name="connsiteY1557" fmla="*/ 1845532 h 5667340"/>
                  <a:gd name="connsiteX1558" fmla="*/ 2737164 w 2837633"/>
                  <a:gd name="connsiteY1558" fmla="*/ 1841055 h 5667340"/>
                  <a:gd name="connsiteX1559" fmla="*/ 2804982 w 2837633"/>
                  <a:gd name="connsiteY1559" fmla="*/ 1817910 h 5667340"/>
                  <a:gd name="connsiteX1560" fmla="*/ 2810030 w 2837633"/>
                  <a:gd name="connsiteY1560" fmla="*/ 1799050 h 5667340"/>
                  <a:gd name="connsiteX1561" fmla="*/ 2782027 w 2837633"/>
                  <a:gd name="connsiteY1561" fmla="*/ 1779905 h 5667340"/>
                  <a:gd name="connsiteX1562" fmla="*/ 2631437 w 2837633"/>
                  <a:gd name="connsiteY1562" fmla="*/ 1783144 h 5667340"/>
                  <a:gd name="connsiteX1563" fmla="*/ 2466559 w 2837633"/>
                  <a:gd name="connsiteY1563" fmla="*/ 1793907 h 5667340"/>
                  <a:gd name="connsiteX1564" fmla="*/ 2306063 w 2837633"/>
                  <a:gd name="connsiteY1564" fmla="*/ 1813814 h 5667340"/>
                  <a:gd name="connsiteX1565" fmla="*/ 2250151 w 2837633"/>
                  <a:gd name="connsiteY1565" fmla="*/ 1817148 h 5667340"/>
                  <a:gd name="connsiteX1566" fmla="*/ 2248532 w 2837633"/>
                  <a:gd name="connsiteY1566" fmla="*/ 1822958 h 5667340"/>
                  <a:gd name="connsiteX1567" fmla="*/ 2264534 w 2837633"/>
                  <a:gd name="connsiteY1567" fmla="*/ 1828578 h 5667340"/>
                  <a:gd name="connsiteX1568" fmla="*/ 1481483 w 2837633"/>
                  <a:gd name="connsiteY1568" fmla="*/ 4174204 h 5667340"/>
                  <a:gd name="connsiteX1569" fmla="*/ 1312224 w 2837633"/>
                  <a:gd name="connsiteY1569" fmla="*/ 4471575 h 5667340"/>
                  <a:gd name="connsiteX1570" fmla="*/ 1249645 w 2837633"/>
                  <a:gd name="connsiteY1570" fmla="*/ 4615212 h 5667340"/>
                  <a:gd name="connsiteX1571" fmla="*/ 1208973 w 2837633"/>
                  <a:gd name="connsiteY1571" fmla="*/ 4732750 h 5667340"/>
                  <a:gd name="connsiteX1572" fmla="*/ 1206497 w 2837633"/>
                  <a:gd name="connsiteY1572" fmla="*/ 4746657 h 5667340"/>
                  <a:gd name="connsiteX1573" fmla="*/ 1207163 w 2837633"/>
                  <a:gd name="connsiteY1573" fmla="*/ 4842955 h 5667340"/>
                  <a:gd name="connsiteX1574" fmla="*/ 1195733 w 2837633"/>
                  <a:gd name="connsiteY1574" fmla="*/ 4935728 h 5667340"/>
                  <a:gd name="connsiteX1575" fmla="*/ 1239263 w 2837633"/>
                  <a:gd name="connsiteY1575" fmla="*/ 4851813 h 5667340"/>
                  <a:gd name="connsiteX1576" fmla="*/ 1272505 w 2837633"/>
                  <a:gd name="connsiteY1576" fmla="*/ 4763421 h 5667340"/>
                  <a:gd name="connsiteX1577" fmla="*/ 1276982 w 2837633"/>
                  <a:gd name="connsiteY1577" fmla="*/ 4733703 h 5667340"/>
                  <a:gd name="connsiteX1578" fmla="*/ 1294222 w 2837633"/>
                  <a:gd name="connsiteY1578" fmla="*/ 4544536 h 5667340"/>
                  <a:gd name="connsiteX1579" fmla="*/ 1297365 w 2837633"/>
                  <a:gd name="connsiteY1579" fmla="*/ 4539679 h 5667340"/>
                  <a:gd name="connsiteX1580" fmla="*/ 1287459 w 2837633"/>
                  <a:gd name="connsiteY1580" fmla="*/ 4734560 h 5667340"/>
                  <a:gd name="connsiteX1581" fmla="*/ 1338799 w 2837633"/>
                  <a:gd name="connsiteY1581" fmla="*/ 4647216 h 5667340"/>
                  <a:gd name="connsiteX1582" fmla="*/ 1478531 w 2837633"/>
                  <a:gd name="connsiteY1582" fmla="*/ 4387755 h 5667340"/>
                  <a:gd name="connsiteX1583" fmla="*/ 1485198 w 2837633"/>
                  <a:gd name="connsiteY1583" fmla="*/ 4340035 h 5667340"/>
                  <a:gd name="connsiteX1584" fmla="*/ 1506629 w 2837633"/>
                  <a:gd name="connsiteY1584" fmla="*/ 4179252 h 5667340"/>
                  <a:gd name="connsiteX1585" fmla="*/ 1531394 w 2837633"/>
                  <a:gd name="connsiteY1585" fmla="*/ 4112292 h 5667340"/>
                  <a:gd name="connsiteX1586" fmla="*/ 1481483 w 2837633"/>
                  <a:gd name="connsiteY1586" fmla="*/ 4174204 h 5667340"/>
                  <a:gd name="connsiteX1587" fmla="*/ 1878009 w 2837633"/>
                  <a:gd name="connsiteY1587" fmla="*/ 2192052 h 5667340"/>
                  <a:gd name="connsiteX1588" fmla="*/ 1835909 w 2837633"/>
                  <a:gd name="connsiteY1588" fmla="*/ 2307114 h 5667340"/>
                  <a:gd name="connsiteX1589" fmla="*/ 1704178 w 2837633"/>
                  <a:gd name="connsiteY1589" fmla="*/ 2659158 h 5667340"/>
                  <a:gd name="connsiteX1590" fmla="*/ 1500629 w 2837633"/>
                  <a:gd name="connsiteY1590" fmla="*/ 3300952 h 5667340"/>
                  <a:gd name="connsiteX1591" fmla="*/ 1289459 w 2837633"/>
                  <a:gd name="connsiteY1591" fmla="*/ 4173918 h 5667340"/>
                  <a:gd name="connsiteX1592" fmla="*/ 1241168 w 2837633"/>
                  <a:gd name="connsiteY1592" fmla="*/ 4368419 h 5667340"/>
                  <a:gd name="connsiteX1593" fmla="*/ 1208116 w 2837633"/>
                  <a:gd name="connsiteY1593" fmla="*/ 4516819 h 5667340"/>
                  <a:gd name="connsiteX1594" fmla="*/ 1257646 w 2837633"/>
                  <a:gd name="connsiteY1594" fmla="*/ 4420426 h 5667340"/>
                  <a:gd name="connsiteX1595" fmla="*/ 1276410 w 2837633"/>
                  <a:gd name="connsiteY1595" fmla="*/ 4335463 h 5667340"/>
                  <a:gd name="connsiteX1596" fmla="*/ 1296698 w 2837633"/>
                  <a:gd name="connsiteY1596" fmla="*/ 4264597 h 5667340"/>
                  <a:gd name="connsiteX1597" fmla="*/ 1373089 w 2837633"/>
                  <a:gd name="connsiteY1597" fmla="*/ 3905980 h 5667340"/>
                  <a:gd name="connsiteX1598" fmla="*/ 1575781 w 2837633"/>
                  <a:gd name="connsiteY1598" fmla="*/ 3133979 h 5667340"/>
                  <a:gd name="connsiteX1599" fmla="*/ 1738373 w 2837633"/>
                  <a:gd name="connsiteY1599" fmla="*/ 2636107 h 5667340"/>
                  <a:gd name="connsiteX1600" fmla="*/ 1852958 w 2837633"/>
                  <a:gd name="connsiteY1600" fmla="*/ 2334355 h 5667340"/>
                  <a:gd name="connsiteX1601" fmla="*/ 1920300 w 2837633"/>
                  <a:gd name="connsiteY1601" fmla="*/ 2155762 h 5667340"/>
                  <a:gd name="connsiteX1602" fmla="*/ 1941446 w 2837633"/>
                  <a:gd name="connsiteY1602" fmla="*/ 2088991 h 5667340"/>
                  <a:gd name="connsiteX1603" fmla="*/ 1938969 w 2837633"/>
                  <a:gd name="connsiteY1603" fmla="*/ 2087182 h 5667340"/>
                  <a:gd name="connsiteX1604" fmla="*/ 1878009 w 2837633"/>
                  <a:gd name="connsiteY1604" fmla="*/ 2192052 h 5667340"/>
                  <a:gd name="connsiteX1605" fmla="*/ 2227196 w 2837633"/>
                  <a:gd name="connsiteY1605" fmla="*/ 2014887 h 5667340"/>
                  <a:gd name="connsiteX1606" fmla="*/ 2352354 w 2837633"/>
                  <a:gd name="connsiteY1606" fmla="*/ 2117185 h 5667340"/>
                  <a:gd name="connsiteX1607" fmla="*/ 2455319 w 2837633"/>
                  <a:gd name="connsiteY1607" fmla="*/ 2191671 h 5667340"/>
                  <a:gd name="connsiteX1608" fmla="*/ 2616959 w 2837633"/>
                  <a:gd name="connsiteY1608" fmla="*/ 2280539 h 5667340"/>
                  <a:gd name="connsiteX1609" fmla="*/ 2690396 w 2837633"/>
                  <a:gd name="connsiteY1609" fmla="*/ 2301018 h 5667340"/>
                  <a:gd name="connsiteX1610" fmla="*/ 2726972 w 2837633"/>
                  <a:gd name="connsiteY1610" fmla="*/ 2308447 h 5667340"/>
                  <a:gd name="connsiteX1611" fmla="*/ 2743641 w 2837633"/>
                  <a:gd name="connsiteY1611" fmla="*/ 2291683 h 5667340"/>
                  <a:gd name="connsiteX1612" fmla="*/ 2723353 w 2837633"/>
                  <a:gd name="connsiteY1612" fmla="*/ 2236153 h 5667340"/>
                  <a:gd name="connsiteX1613" fmla="*/ 2624198 w 2837633"/>
                  <a:gd name="connsiteY1613" fmla="*/ 2136426 h 5667340"/>
                  <a:gd name="connsiteX1614" fmla="*/ 2485323 w 2837633"/>
                  <a:gd name="connsiteY1614" fmla="*/ 2044128 h 5667340"/>
                  <a:gd name="connsiteX1615" fmla="*/ 2343591 w 2837633"/>
                  <a:gd name="connsiteY1615" fmla="*/ 1984883 h 5667340"/>
                  <a:gd name="connsiteX1616" fmla="*/ 2259581 w 2837633"/>
                  <a:gd name="connsiteY1616" fmla="*/ 1946497 h 5667340"/>
                  <a:gd name="connsiteX1617" fmla="*/ 2248817 w 2837633"/>
                  <a:gd name="connsiteY1617" fmla="*/ 1941925 h 5667340"/>
                  <a:gd name="connsiteX1618" fmla="*/ 2255199 w 2837633"/>
                  <a:gd name="connsiteY1618" fmla="*/ 1962309 h 5667340"/>
                  <a:gd name="connsiteX1619" fmla="*/ 2334352 w 2837633"/>
                  <a:gd name="connsiteY1619" fmla="*/ 2007362 h 5667340"/>
                  <a:gd name="connsiteX1620" fmla="*/ 2355402 w 2837633"/>
                  <a:gd name="connsiteY1620" fmla="*/ 2023745 h 5667340"/>
                  <a:gd name="connsiteX1621" fmla="*/ 2353973 w 2837633"/>
                  <a:gd name="connsiteY1621" fmla="*/ 2027460 h 5667340"/>
                  <a:gd name="connsiteX1622" fmla="*/ 2346544 w 2837633"/>
                  <a:gd name="connsiteY1622" fmla="*/ 2025364 h 5667340"/>
                  <a:gd name="connsiteX1623" fmla="*/ 2254818 w 2837633"/>
                  <a:gd name="connsiteY1623" fmla="*/ 1972120 h 5667340"/>
                  <a:gd name="connsiteX1624" fmla="*/ 2235863 w 2837633"/>
                  <a:gd name="connsiteY1624" fmla="*/ 1979549 h 5667340"/>
                  <a:gd name="connsiteX1625" fmla="*/ 2258723 w 2837633"/>
                  <a:gd name="connsiteY1625" fmla="*/ 2000695 h 5667340"/>
                  <a:gd name="connsiteX1626" fmla="*/ 2408742 w 2837633"/>
                  <a:gd name="connsiteY1626" fmla="*/ 2109280 h 5667340"/>
                  <a:gd name="connsiteX1627" fmla="*/ 2497229 w 2837633"/>
                  <a:gd name="connsiteY1627" fmla="*/ 2163667 h 5667340"/>
                  <a:gd name="connsiteX1628" fmla="*/ 2586765 w 2837633"/>
                  <a:gd name="connsiteY1628" fmla="*/ 2219103 h 5667340"/>
                  <a:gd name="connsiteX1629" fmla="*/ 2597813 w 2837633"/>
                  <a:gd name="connsiteY1629" fmla="*/ 2232342 h 5667340"/>
                  <a:gd name="connsiteX1630" fmla="*/ 2586860 w 2837633"/>
                  <a:gd name="connsiteY1630" fmla="*/ 2226723 h 5667340"/>
                  <a:gd name="connsiteX1631" fmla="*/ 2378738 w 2837633"/>
                  <a:gd name="connsiteY1631" fmla="*/ 2103279 h 5667340"/>
                  <a:gd name="connsiteX1632" fmla="*/ 2249579 w 2837633"/>
                  <a:gd name="connsiteY1632" fmla="*/ 2005933 h 5667340"/>
                  <a:gd name="connsiteX1633" fmla="*/ 2230625 w 2837633"/>
                  <a:gd name="connsiteY1633" fmla="*/ 1983645 h 5667340"/>
                  <a:gd name="connsiteX1634" fmla="*/ 2227196 w 2837633"/>
                  <a:gd name="connsiteY1634" fmla="*/ 2014887 h 5667340"/>
                  <a:gd name="connsiteX1635" fmla="*/ 571274 w 2837633"/>
                  <a:gd name="connsiteY1635" fmla="*/ 2599246 h 5667340"/>
                  <a:gd name="connsiteX1636" fmla="*/ 529555 w 2837633"/>
                  <a:gd name="connsiteY1636" fmla="*/ 2610961 h 5667340"/>
                  <a:gd name="connsiteX1637" fmla="*/ 257235 w 2837633"/>
                  <a:gd name="connsiteY1637" fmla="*/ 2812415 h 5667340"/>
                  <a:gd name="connsiteX1638" fmla="*/ 146555 w 2837633"/>
                  <a:gd name="connsiteY1638" fmla="*/ 2926143 h 5667340"/>
                  <a:gd name="connsiteX1639" fmla="*/ 81213 w 2837633"/>
                  <a:gd name="connsiteY1639" fmla="*/ 3049778 h 5667340"/>
                  <a:gd name="connsiteX1640" fmla="*/ 85976 w 2837633"/>
                  <a:gd name="connsiteY1640" fmla="*/ 3091021 h 5667340"/>
                  <a:gd name="connsiteX1641" fmla="*/ 119504 w 2837633"/>
                  <a:gd name="connsiteY1641" fmla="*/ 3089592 h 5667340"/>
                  <a:gd name="connsiteX1642" fmla="*/ 262855 w 2837633"/>
                  <a:gd name="connsiteY1642" fmla="*/ 2969292 h 5667340"/>
                  <a:gd name="connsiteX1643" fmla="*/ 365820 w 2837633"/>
                  <a:gd name="connsiteY1643" fmla="*/ 2866041 h 5667340"/>
                  <a:gd name="connsiteX1644" fmla="*/ 510791 w 2837633"/>
                  <a:gd name="connsiteY1644" fmla="*/ 2708307 h 5667340"/>
                  <a:gd name="connsiteX1645" fmla="*/ 585086 w 2837633"/>
                  <a:gd name="connsiteY1645" fmla="*/ 2634202 h 5667340"/>
                  <a:gd name="connsiteX1646" fmla="*/ 571274 w 2837633"/>
                  <a:gd name="connsiteY1646" fmla="*/ 2599246 h 5667340"/>
                  <a:gd name="connsiteX1647" fmla="*/ 1620739 w 2837633"/>
                  <a:gd name="connsiteY1647" fmla="*/ 1906016 h 5667340"/>
                  <a:gd name="connsiteX1648" fmla="*/ 1774853 w 2837633"/>
                  <a:gd name="connsiteY1648" fmla="*/ 1874869 h 5667340"/>
                  <a:gd name="connsiteX1649" fmla="*/ 1831337 w 2837633"/>
                  <a:gd name="connsiteY1649" fmla="*/ 1861629 h 5667340"/>
                  <a:gd name="connsiteX1650" fmla="*/ 1841433 w 2837633"/>
                  <a:gd name="connsiteY1650" fmla="*/ 1837531 h 5667340"/>
                  <a:gd name="connsiteX1651" fmla="*/ 1834385 w 2837633"/>
                  <a:gd name="connsiteY1651" fmla="*/ 1816671 h 5667340"/>
                  <a:gd name="connsiteX1652" fmla="*/ 1829717 w 2837633"/>
                  <a:gd name="connsiteY1652" fmla="*/ 1816005 h 5667340"/>
                  <a:gd name="connsiteX1653" fmla="*/ 1644742 w 2837633"/>
                  <a:gd name="connsiteY1653" fmla="*/ 1826196 h 5667340"/>
                  <a:gd name="connsiteX1654" fmla="*/ 1457099 w 2837633"/>
                  <a:gd name="connsiteY1654" fmla="*/ 1843246 h 5667340"/>
                  <a:gd name="connsiteX1655" fmla="*/ 1390996 w 2837633"/>
                  <a:gd name="connsiteY1655" fmla="*/ 1861534 h 5667340"/>
                  <a:gd name="connsiteX1656" fmla="*/ 1342037 w 2837633"/>
                  <a:gd name="connsiteY1656" fmla="*/ 1880489 h 5667340"/>
                  <a:gd name="connsiteX1657" fmla="*/ 1326893 w 2837633"/>
                  <a:gd name="connsiteY1657" fmla="*/ 1888966 h 5667340"/>
                  <a:gd name="connsiteX1658" fmla="*/ 1306128 w 2837633"/>
                  <a:gd name="connsiteY1658" fmla="*/ 1927828 h 5667340"/>
                  <a:gd name="connsiteX1659" fmla="*/ 1338227 w 2837633"/>
                  <a:gd name="connsiteY1659" fmla="*/ 1977358 h 5667340"/>
                  <a:gd name="connsiteX1660" fmla="*/ 1409665 w 2837633"/>
                  <a:gd name="connsiteY1660" fmla="*/ 1982311 h 5667340"/>
                  <a:gd name="connsiteX1661" fmla="*/ 1623977 w 2837633"/>
                  <a:gd name="connsiteY1661" fmla="*/ 1963261 h 5667340"/>
                  <a:gd name="connsiteX1662" fmla="*/ 1772186 w 2837633"/>
                  <a:gd name="connsiteY1662" fmla="*/ 1914303 h 5667340"/>
                  <a:gd name="connsiteX1663" fmla="*/ 1833432 w 2837633"/>
                  <a:gd name="connsiteY1663" fmla="*/ 1886204 h 5667340"/>
                  <a:gd name="connsiteX1664" fmla="*/ 1840766 w 2837633"/>
                  <a:gd name="connsiteY1664" fmla="*/ 1875441 h 5667340"/>
                  <a:gd name="connsiteX1665" fmla="*/ 1832480 w 2837633"/>
                  <a:gd name="connsiteY1665" fmla="*/ 1872583 h 5667340"/>
                  <a:gd name="connsiteX1666" fmla="*/ 1698177 w 2837633"/>
                  <a:gd name="connsiteY1666" fmla="*/ 1905730 h 5667340"/>
                  <a:gd name="connsiteX1667" fmla="*/ 1581305 w 2837633"/>
                  <a:gd name="connsiteY1667" fmla="*/ 1923066 h 5667340"/>
                  <a:gd name="connsiteX1668" fmla="*/ 1562827 w 2837633"/>
                  <a:gd name="connsiteY1668" fmla="*/ 1922208 h 5667340"/>
                  <a:gd name="connsiteX1669" fmla="*/ 1562827 w 2837633"/>
                  <a:gd name="connsiteY1669" fmla="*/ 1916112 h 5667340"/>
                  <a:gd name="connsiteX1670" fmla="*/ 1620739 w 2837633"/>
                  <a:gd name="connsiteY1670" fmla="*/ 1906016 h 5667340"/>
                  <a:gd name="connsiteX1671" fmla="*/ 1211926 w 2837633"/>
                  <a:gd name="connsiteY1671" fmla="*/ 2313305 h 5667340"/>
                  <a:gd name="connsiteX1672" fmla="*/ 1359563 w 2837633"/>
                  <a:gd name="connsiteY1672" fmla="*/ 2297113 h 5667340"/>
                  <a:gd name="connsiteX1673" fmla="*/ 1359944 w 2837633"/>
                  <a:gd name="connsiteY1673" fmla="*/ 2302542 h 5667340"/>
                  <a:gd name="connsiteX1674" fmla="*/ 1269362 w 2837633"/>
                  <a:gd name="connsiteY1674" fmla="*/ 2313115 h 5667340"/>
                  <a:gd name="connsiteX1675" fmla="*/ 993708 w 2837633"/>
                  <a:gd name="connsiteY1675" fmla="*/ 2381504 h 5667340"/>
                  <a:gd name="connsiteX1676" fmla="*/ 916175 w 2837633"/>
                  <a:gd name="connsiteY1676" fmla="*/ 2423795 h 5667340"/>
                  <a:gd name="connsiteX1677" fmla="*/ 946369 w 2837633"/>
                  <a:gd name="connsiteY1677" fmla="*/ 2431129 h 5667340"/>
                  <a:gd name="connsiteX1678" fmla="*/ 1242311 w 2837633"/>
                  <a:gd name="connsiteY1678" fmla="*/ 2365216 h 5667340"/>
                  <a:gd name="connsiteX1679" fmla="*/ 1290888 w 2837633"/>
                  <a:gd name="connsiteY1679" fmla="*/ 2364550 h 5667340"/>
                  <a:gd name="connsiteX1680" fmla="*/ 1354706 w 2837633"/>
                  <a:gd name="connsiteY1680" fmla="*/ 2378837 h 5667340"/>
                  <a:gd name="connsiteX1681" fmla="*/ 1403188 w 2837633"/>
                  <a:gd name="connsiteY1681" fmla="*/ 2377980 h 5667340"/>
                  <a:gd name="connsiteX1682" fmla="*/ 1460814 w 2837633"/>
                  <a:gd name="connsiteY1682" fmla="*/ 2347595 h 5667340"/>
                  <a:gd name="connsiteX1683" fmla="*/ 1484055 w 2837633"/>
                  <a:gd name="connsiteY1683" fmla="*/ 2267395 h 5667340"/>
                  <a:gd name="connsiteX1684" fmla="*/ 1476911 w 2837633"/>
                  <a:gd name="connsiteY1684" fmla="*/ 2259203 h 5667340"/>
                  <a:gd name="connsiteX1685" fmla="*/ 1312224 w 2837633"/>
                  <a:gd name="connsiteY1685" fmla="*/ 2224532 h 5667340"/>
                  <a:gd name="connsiteX1686" fmla="*/ 1139345 w 2837633"/>
                  <a:gd name="connsiteY1686" fmla="*/ 2259775 h 5667340"/>
                  <a:gd name="connsiteX1687" fmla="*/ 1079814 w 2837633"/>
                  <a:gd name="connsiteY1687" fmla="*/ 2283968 h 5667340"/>
                  <a:gd name="connsiteX1688" fmla="*/ 931319 w 2837633"/>
                  <a:gd name="connsiteY1688" fmla="*/ 2384838 h 5667340"/>
                  <a:gd name="connsiteX1689" fmla="*/ 918270 w 2837633"/>
                  <a:gd name="connsiteY1689" fmla="*/ 2401316 h 5667340"/>
                  <a:gd name="connsiteX1690" fmla="*/ 921985 w 2837633"/>
                  <a:gd name="connsiteY1690" fmla="*/ 2407888 h 5667340"/>
                  <a:gd name="connsiteX1691" fmla="*/ 1211926 w 2837633"/>
                  <a:gd name="connsiteY1691" fmla="*/ 2313305 h 5667340"/>
                  <a:gd name="connsiteX1692" fmla="*/ 525269 w 2837633"/>
                  <a:gd name="connsiteY1692" fmla="*/ 2349691 h 5667340"/>
                  <a:gd name="connsiteX1693" fmla="*/ 412493 w 2837633"/>
                  <a:gd name="connsiteY1693" fmla="*/ 2293493 h 5667340"/>
                  <a:gd name="connsiteX1694" fmla="*/ 321624 w 2837633"/>
                  <a:gd name="connsiteY1694" fmla="*/ 2245868 h 5667340"/>
                  <a:gd name="connsiteX1695" fmla="*/ 195513 w 2837633"/>
                  <a:gd name="connsiteY1695" fmla="*/ 2207006 h 5667340"/>
                  <a:gd name="connsiteX1696" fmla="*/ 160080 w 2837633"/>
                  <a:gd name="connsiteY1696" fmla="*/ 2200815 h 5667340"/>
                  <a:gd name="connsiteX1697" fmla="*/ 79975 w 2837633"/>
                  <a:gd name="connsiteY1697" fmla="*/ 2191195 h 5667340"/>
                  <a:gd name="connsiteX1698" fmla="*/ 54924 w 2837633"/>
                  <a:gd name="connsiteY1698" fmla="*/ 2200053 h 5667340"/>
                  <a:gd name="connsiteX1699" fmla="*/ 49495 w 2837633"/>
                  <a:gd name="connsiteY1699" fmla="*/ 2244439 h 5667340"/>
                  <a:gd name="connsiteX1700" fmla="*/ 109312 w 2837633"/>
                  <a:gd name="connsiteY1700" fmla="*/ 2310638 h 5667340"/>
                  <a:gd name="connsiteX1701" fmla="*/ 280762 w 2837633"/>
                  <a:gd name="connsiteY1701" fmla="*/ 2380647 h 5667340"/>
                  <a:gd name="connsiteX1702" fmla="*/ 433924 w 2837633"/>
                  <a:gd name="connsiteY1702" fmla="*/ 2408746 h 5667340"/>
                  <a:gd name="connsiteX1703" fmla="*/ 510314 w 2837633"/>
                  <a:gd name="connsiteY1703" fmla="*/ 2433987 h 5667340"/>
                  <a:gd name="connsiteX1704" fmla="*/ 522602 w 2837633"/>
                  <a:gd name="connsiteY1704" fmla="*/ 2438273 h 5667340"/>
                  <a:gd name="connsiteX1705" fmla="*/ 530793 w 2837633"/>
                  <a:gd name="connsiteY1705" fmla="*/ 2433892 h 5667340"/>
                  <a:gd name="connsiteX1706" fmla="*/ 528983 w 2837633"/>
                  <a:gd name="connsiteY1706" fmla="*/ 2423509 h 5667340"/>
                  <a:gd name="connsiteX1707" fmla="*/ 517553 w 2837633"/>
                  <a:gd name="connsiteY1707" fmla="*/ 2391220 h 5667340"/>
                  <a:gd name="connsiteX1708" fmla="*/ 521649 w 2837633"/>
                  <a:gd name="connsiteY1708" fmla="*/ 2374646 h 5667340"/>
                  <a:gd name="connsiteX1709" fmla="*/ 534222 w 2837633"/>
                  <a:gd name="connsiteY1709" fmla="*/ 2377504 h 5667340"/>
                  <a:gd name="connsiteX1710" fmla="*/ 540985 w 2837633"/>
                  <a:gd name="connsiteY1710" fmla="*/ 2381409 h 5667340"/>
                  <a:gd name="connsiteX1711" fmla="*/ 525269 w 2837633"/>
                  <a:gd name="connsiteY1711" fmla="*/ 2349691 h 5667340"/>
                  <a:gd name="connsiteX1712" fmla="*/ 2254723 w 2837633"/>
                  <a:gd name="connsiteY1712" fmla="*/ 1296702 h 5667340"/>
                  <a:gd name="connsiteX1713" fmla="*/ 2186238 w 2837633"/>
                  <a:gd name="connsiteY1713" fmla="*/ 1491869 h 5667340"/>
                  <a:gd name="connsiteX1714" fmla="*/ 2131088 w 2837633"/>
                  <a:gd name="connsiteY1714" fmla="*/ 1639221 h 5667340"/>
                  <a:gd name="connsiteX1715" fmla="*/ 2142899 w 2837633"/>
                  <a:gd name="connsiteY1715" fmla="*/ 1652461 h 5667340"/>
                  <a:gd name="connsiteX1716" fmla="*/ 2184333 w 2837633"/>
                  <a:gd name="connsiteY1716" fmla="*/ 1557211 h 5667340"/>
                  <a:gd name="connsiteX1717" fmla="*/ 2231482 w 2837633"/>
                  <a:gd name="connsiteY1717" fmla="*/ 1441386 h 5667340"/>
                  <a:gd name="connsiteX1718" fmla="*/ 2310825 w 2837633"/>
                  <a:gd name="connsiteY1718" fmla="*/ 1170686 h 5667340"/>
                  <a:gd name="connsiteX1719" fmla="*/ 2326922 w 2837633"/>
                  <a:gd name="connsiteY1719" fmla="*/ 1099725 h 5667340"/>
                  <a:gd name="connsiteX1720" fmla="*/ 2333685 w 2837633"/>
                  <a:gd name="connsiteY1720" fmla="*/ 1031621 h 5667340"/>
                  <a:gd name="connsiteX1721" fmla="*/ 2328637 w 2837633"/>
                  <a:gd name="connsiteY1721" fmla="*/ 1016667 h 5667340"/>
                  <a:gd name="connsiteX1722" fmla="*/ 2297871 w 2837633"/>
                  <a:gd name="connsiteY1722" fmla="*/ 1153731 h 5667340"/>
                  <a:gd name="connsiteX1723" fmla="*/ 2308920 w 2837633"/>
                  <a:gd name="connsiteY1723" fmla="*/ 1099058 h 5667340"/>
                  <a:gd name="connsiteX1724" fmla="*/ 2322065 w 2837633"/>
                  <a:gd name="connsiteY1724" fmla="*/ 1004189 h 5667340"/>
                  <a:gd name="connsiteX1725" fmla="*/ 2307872 w 2837633"/>
                  <a:gd name="connsiteY1725" fmla="*/ 985710 h 5667340"/>
                  <a:gd name="connsiteX1726" fmla="*/ 2293585 w 2837633"/>
                  <a:gd name="connsiteY1726" fmla="*/ 987711 h 5667340"/>
                  <a:gd name="connsiteX1727" fmla="*/ 2270915 w 2837633"/>
                  <a:gd name="connsiteY1727" fmla="*/ 1024287 h 5667340"/>
                  <a:gd name="connsiteX1728" fmla="*/ 2211765 w 2837633"/>
                  <a:gd name="connsiteY1728" fmla="*/ 1173543 h 5667340"/>
                  <a:gd name="connsiteX1729" fmla="*/ 2173094 w 2837633"/>
                  <a:gd name="connsiteY1729" fmla="*/ 1276604 h 5667340"/>
                  <a:gd name="connsiteX1730" fmla="*/ 2118801 w 2837633"/>
                  <a:gd name="connsiteY1730" fmla="*/ 1495584 h 5667340"/>
                  <a:gd name="connsiteX1731" fmla="*/ 2096227 w 2837633"/>
                  <a:gd name="connsiteY1731" fmla="*/ 1610836 h 5667340"/>
                  <a:gd name="connsiteX1732" fmla="*/ 2103466 w 2837633"/>
                  <a:gd name="connsiteY1732" fmla="*/ 1637125 h 5667340"/>
                  <a:gd name="connsiteX1733" fmla="*/ 2125278 w 2837633"/>
                  <a:gd name="connsiteY1733" fmla="*/ 1622266 h 5667340"/>
                  <a:gd name="connsiteX1734" fmla="*/ 2183476 w 2837633"/>
                  <a:gd name="connsiteY1734" fmla="*/ 1470247 h 5667340"/>
                  <a:gd name="connsiteX1735" fmla="*/ 2249294 w 2837633"/>
                  <a:gd name="connsiteY1735" fmla="*/ 1294511 h 5667340"/>
                  <a:gd name="connsiteX1736" fmla="*/ 2255104 w 2837633"/>
                  <a:gd name="connsiteY1736" fmla="*/ 1280890 h 5667340"/>
                  <a:gd name="connsiteX1737" fmla="*/ 2257676 w 2837633"/>
                  <a:gd name="connsiteY1737" fmla="*/ 1282033 h 5667340"/>
                  <a:gd name="connsiteX1738" fmla="*/ 2254723 w 2837633"/>
                  <a:gd name="connsiteY1738" fmla="*/ 1296702 h 5667340"/>
                  <a:gd name="connsiteX1739" fmla="*/ 2036791 w 2837633"/>
                  <a:gd name="connsiteY1739" fmla="*/ 1474248 h 5667340"/>
                  <a:gd name="connsiteX1740" fmla="*/ 1995262 w 2837633"/>
                  <a:gd name="connsiteY1740" fmla="*/ 1071912 h 5667340"/>
                  <a:gd name="connsiteX1741" fmla="*/ 1971926 w 2837633"/>
                  <a:gd name="connsiteY1741" fmla="*/ 937704 h 5667340"/>
                  <a:gd name="connsiteX1742" fmla="*/ 1966211 w 2837633"/>
                  <a:gd name="connsiteY1742" fmla="*/ 925608 h 5667340"/>
                  <a:gd name="connsiteX1743" fmla="*/ 1944589 w 2837633"/>
                  <a:gd name="connsiteY1743" fmla="*/ 914178 h 5667340"/>
                  <a:gd name="connsiteX1744" fmla="*/ 1939826 w 2837633"/>
                  <a:gd name="connsiteY1744" fmla="*/ 938181 h 5667340"/>
                  <a:gd name="connsiteX1745" fmla="*/ 1964401 w 2837633"/>
                  <a:gd name="connsiteY1745" fmla="*/ 1349184 h 5667340"/>
                  <a:gd name="connsiteX1746" fmla="*/ 1964496 w 2837633"/>
                  <a:gd name="connsiteY1746" fmla="*/ 1375569 h 5667340"/>
                  <a:gd name="connsiteX1747" fmla="*/ 1941636 w 2837633"/>
                  <a:gd name="connsiteY1747" fmla="*/ 1229550 h 5667340"/>
                  <a:gd name="connsiteX1748" fmla="*/ 1929539 w 2837633"/>
                  <a:gd name="connsiteY1748" fmla="*/ 1079341 h 5667340"/>
                  <a:gd name="connsiteX1749" fmla="*/ 1928111 w 2837633"/>
                  <a:gd name="connsiteY1749" fmla="*/ 928941 h 5667340"/>
                  <a:gd name="connsiteX1750" fmla="*/ 1918871 w 2837633"/>
                  <a:gd name="connsiteY1750" fmla="*/ 983139 h 5667340"/>
                  <a:gd name="connsiteX1751" fmla="*/ 1910489 w 2837633"/>
                  <a:gd name="connsiteY1751" fmla="*/ 1114203 h 5667340"/>
                  <a:gd name="connsiteX1752" fmla="*/ 1912394 w 2837633"/>
                  <a:gd name="connsiteY1752" fmla="*/ 1312799 h 5667340"/>
                  <a:gd name="connsiteX1753" fmla="*/ 1948780 w 2837633"/>
                  <a:gd name="connsiteY1753" fmla="*/ 1491393 h 5667340"/>
                  <a:gd name="connsiteX1754" fmla="*/ 1980022 w 2837633"/>
                  <a:gd name="connsiteY1754" fmla="*/ 1596739 h 5667340"/>
                  <a:gd name="connsiteX1755" fmla="*/ 1994690 w 2837633"/>
                  <a:gd name="connsiteY1755" fmla="*/ 1607788 h 5667340"/>
                  <a:gd name="connsiteX1756" fmla="*/ 2055365 w 2837633"/>
                  <a:gd name="connsiteY1756" fmla="*/ 1623981 h 5667340"/>
                  <a:gd name="connsiteX1757" fmla="*/ 2036791 w 2837633"/>
                  <a:gd name="connsiteY1757" fmla="*/ 1474248 h 5667340"/>
                  <a:gd name="connsiteX1758" fmla="*/ 2256437 w 2837633"/>
                  <a:gd name="connsiteY1758" fmla="*/ 1774952 h 5667340"/>
                  <a:gd name="connsiteX1759" fmla="*/ 2498468 w 2837633"/>
                  <a:gd name="connsiteY1759" fmla="*/ 1670558 h 5667340"/>
                  <a:gd name="connsiteX1760" fmla="*/ 2648391 w 2837633"/>
                  <a:gd name="connsiteY1760" fmla="*/ 1562830 h 5667340"/>
                  <a:gd name="connsiteX1761" fmla="*/ 2716114 w 2837633"/>
                  <a:gd name="connsiteY1761" fmla="*/ 1508538 h 5667340"/>
                  <a:gd name="connsiteX1762" fmla="*/ 2736497 w 2837633"/>
                  <a:gd name="connsiteY1762" fmla="*/ 1482344 h 5667340"/>
                  <a:gd name="connsiteX1763" fmla="*/ 2738783 w 2837633"/>
                  <a:gd name="connsiteY1763" fmla="*/ 1471295 h 5667340"/>
                  <a:gd name="connsiteX1764" fmla="*/ 2730020 w 2837633"/>
                  <a:gd name="connsiteY1764" fmla="*/ 1467866 h 5667340"/>
                  <a:gd name="connsiteX1765" fmla="*/ 2682015 w 2837633"/>
                  <a:gd name="connsiteY1765" fmla="*/ 1484535 h 5667340"/>
                  <a:gd name="connsiteX1766" fmla="*/ 2517613 w 2837633"/>
                  <a:gd name="connsiteY1766" fmla="*/ 1581499 h 5667340"/>
                  <a:gd name="connsiteX1767" fmla="*/ 2498468 w 2837633"/>
                  <a:gd name="connsiteY1767" fmla="*/ 1593501 h 5667340"/>
                  <a:gd name="connsiteX1768" fmla="*/ 2495991 w 2837633"/>
                  <a:gd name="connsiteY1768" fmla="*/ 1588167 h 5667340"/>
                  <a:gd name="connsiteX1769" fmla="*/ 2550569 w 2837633"/>
                  <a:gd name="connsiteY1769" fmla="*/ 1548638 h 5667340"/>
                  <a:gd name="connsiteX1770" fmla="*/ 2608958 w 2837633"/>
                  <a:gd name="connsiteY1770" fmla="*/ 1512157 h 5667340"/>
                  <a:gd name="connsiteX1771" fmla="*/ 2668394 w 2837633"/>
                  <a:gd name="connsiteY1771" fmla="*/ 1482249 h 5667340"/>
                  <a:gd name="connsiteX1772" fmla="*/ 2730592 w 2837633"/>
                  <a:gd name="connsiteY1772" fmla="*/ 1456817 h 5667340"/>
                  <a:gd name="connsiteX1773" fmla="*/ 2708303 w 2837633"/>
                  <a:gd name="connsiteY1773" fmla="*/ 1435957 h 5667340"/>
                  <a:gd name="connsiteX1774" fmla="*/ 2644105 w 2837633"/>
                  <a:gd name="connsiteY1774" fmla="*/ 1445958 h 5667340"/>
                  <a:gd name="connsiteX1775" fmla="*/ 2547521 w 2837633"/>
                  <a:gd name="connsiteY1775" fmla="*/ 1487773 h 5667340"/>
                  <a:gd name="connsiteX1776" fmla="*/ 2537806 w 2837633"/>
                  <a:gd name="connsiteY1776" fmla="*/ 1495107 h 5667340"/>
                  <a:gd name="connsiteX1777" fmla="*/ 2326351 w 2837633"/>
                  <a:gd name="connsiteY1777" fmla="*/ 1662938 h 5667340"/>
                  <a:gd name="connsiteX1778" fmla="*/ 2231292 w 2837633"/>
                  <a:gd name="connsiteY1778" fmla="*/ 1722565 h 5667340"/>
                  <a:gd name="connsiteX1779" fmla="*/ 2224243 w 2837633"/>
                  <a:gd name="connsiteY1779" fmla="*/ 1733328 h 5667340"/>
                  <a:gd name="connsiteX1780" fmla="*/ 2234911 w 2837633"/>
                  <a:gd name="connsiteY1780" fmla="*/ 1734757 h 5667340"/>
                  <a:gd name="connsiteX1781" fmla="*/ 2374357 w 2837633"/>
                  <a:gd name="connsiteY1781" fmla="*/ 1675987 h 5667340"/>
                  <a:gd name="connsiteX1782" fmla="*/ 2386168 w 2837633"/>
                  <a:gd name="connsiteY1782" fmla="*/ 1671511 h 5667340"/>
                  <a:gd name="connsiteX1783" fmla="*/ 2387882 w 2837633"/>
                  <a:gd name="connsiteY1783" fmla="*/ 1677321 h 5667340"/>
                  <a:gd name="connsiteX1784" fmla="*/ 2226148 w 2837633"/>
                  <a:gd name="connsiteY1784" fmla="*/ 1754759 h 5667340"/>
                  <a:gd name="connsiteX1785" fmla="*/ 2256437 w 2837633"/>
                  <a:gd name="connsiteY1785" fmla="*/ 1774952 h 5667340"/>
                  <a:gd name="connsiteX1786" fmla="*/ 586705 w 2837633"/>
                  <a:gd name="connsiteY1786" fmla="*/ 2284825 h 5667340"/>
                  <a:gd name="connsiteX1787" fmla="*/ 582800 w 2837633"/>
                  <a:gd name="connsiteY1787" fmla="*/ 2269109 h 5667340"/>
                  <a:gd name="connsiteX1788" fmla="*/ 507552 w 2837633"/>
                  <a:gd name="connsiteY1788" fmla="*/ 2159857 h 5667340"/>
                  <a:gd name="connsiteX1789" fmla="*/ 433448 w 2837633"/>
                  <a:gd name="connsiteY1789" fmla="*/ 2068989 h 5667340"/>
                  <a:gd name="connsiteX1790" fmla="*/ 343817 w 2837633"/>
                  <a:gd name="connsiteY1790" fmla="*/ 1947736 h 5667340"/>
                  <a:gd name="connsiteX1791" fmla="*/ 334102 w 2837633"/>
                  <a:gd name="connsiteY1791" fmla="*/ 1922304 h 5667340"/>
                  <a:gd name="connsiteX1792" fmla="*/ 394109 w 2837633"/>
                  <a:gd name="connsiteY1792" fmla="*/ 1999742 h 5667340"/>
                  <a:gd name="connsiteX1793" fmla="*/ 496217 w 2837633"/>
                  <a:gd name="connsiteY1793" fmla="*/ 2128044 h 5667340"/>
                  <a:gd name="connsiteX1794" fmla="*/ 590515 w 2837633"/>
                  <a:gd name="connsiteY1794" fmla="*/ 2264632 h 5667340"/>
                  <a:gd name="connsiteX1795" fmla="*/ 617947 w 2837633"/>
                  <a:gd name="connsiteY1795" fmla="*/ 2264632 h 5667340"/>
                  <a:gd name="connsiteX1796" fmla="*/ 605564 w 2837633"/>
                  <a:gd name="connsiteY1796" fmla="*/ 2235105 h 5667340"/>
                  <a:gd name="connsiteX1797" fmla="*/ 515553 w 2837633"/>
                  <a:gd name="connsiteY1797" fmla="*/ 2083086 h 5667340"/>
                  <a:gd name="connsiteX1798" fmla="*/ 447545 w 2837633"/>
                  <a:gd name="connsiteY1798" fmla="*/ 1989455 h 5667340"/>
                  <a:gd name="connsiteX1799" fmla="*/ 374393 w 2837633"/>
                  <a:gd name="connsiteY1799" fmla="*/ 1880013 h 5667340"/>
                  <a:gd name="connsiteX1800" fmla="*/ 295621 w 2837633"/>
                  <a:gd name="connsiteY1800" fmla="*/ 1834864 h 5667340"/>
                  <a:gd name="connsiteX1801" fmla="*/ 274094 w 2837633"/>
                  <a:gd name="connsiteY1801" fmla="*/ 1858772 h 5667340"/>
                  <a:gd name="connsiteX1802" fmla="*/ 290954 w 2837633"/>
                  <a:gd name="connsiteY1802" fmla="*/ 1938306 h 5667340"/>
                  <a:gd name="connsiteX1803" fmla="*/ 381155 w 2837633"/>
                  <a:gd name="connsiteY1803" fmla="*/ 2109661 h 5667340"/>
                  <a:gd name="connsiteX1804" fmla="*/ 511648 w 2837633"/>
                  <a:gd name="connsiteY1804" fmla="*/ 2255012 h 5667340"/>
                  <a:gd name="connsiteX1805" fmla="*/ 558797 w 2837633"/>
                  <a:gd name="connsiteY1805" fmla="*/ 2294255 h 5667340"/>
                  <a:gd name="connsiteX1806" fmla="*/ 586705 w 2837633"/>
                  <a:gd name="connsiteY1806" fmla="*/ 2284825 h 5667340"/>
                  <a:gd name="connsiteX1807" fmla="*/ 2589432 w 2837633"/>
                  <a:gd name="connsiteY1807" fmla="*/ 1370140 h 5667340"/>
                  <a:gd name="connsiteX1808" fmla="*/ 2453891 w 2837633"/>
                  <a:gd name="connsiteY1808" fmla="*/ 1504632 h 5667340"/>
                  <a:gd name="connsiteX1809" fmla="*/ 2373214 w 2837633"/>
                  <a:gd name="connsiteY1809" fmla="*/ 1583690 h 5667340"/>
                  <a:gd name="connsiteX1810" fmla="*/ 2251580 w 2837633"/>
                  <a:gd name="connsiteY1810" fmla="*/ 1675511 h 5667340"/>
                  <a:gd name="connsiteX1811" fmla="*/ 2206907 w 2837633"/>
                  <a:gd name="connsiteY1811" fmla="*/ 1708849 h 5667340"/>
                  <a:gd name="connsiteX1812" fmla="*/ 2207860 w 2837633"/>
                  <a:gd name="connsiteY1812" fmla="*/ 1713420 h 5667340"/>
                  <a:gd name="connsiteX1813" fmla="*/ 2218433 w 2837633"/>
                  <a:gd name="connsiteY1813" fmla="*/ 1712278 h 5667340"/>
                  <a:gd name="connsiteX1814" fmla="*/ 2377881 w 2837633"/>
                  <a:gd name="connsiteY1814" fmla="*/ 1609598 h 5667340"/>
                  <a:gd name="connsiteX1815" fmla="*/ 2542092 w 2837633"/>
                  <a:gd name="connsiteY1815" fmla="*/ 1467961 h 5667340"/>
                  <a:gd name="connsiteX1816" fmla="*/ 2634104 w 2837633"/>
                  <a:gd name="connsiteY1816" fmla="*/ 1361186 h 5667340"/>
                  <a:gd name="connsiteX1817" fmla="*/ 2633342 w 2837633"/>
                  <a:gd name="connsiteY1817" fmla="*/ 1340041 h 5667340"/>
                  <a:gd name="connsiteX1818" fmla="*/ 2629246 w 2837633"/>
                  <a:gd name="connsiteY1818" fmla="*/ 1326039 h 5667340"/>
                  <a:gd name="connsiteX1819" fmla="*/ 2606481 w 2837633"/>
                  <a:gd name="connsiteY1819" fmla="*/ 1301941 h 5667340"/>
                  <a:gd name="connsiteX1820" fmla="*/ 2509707 w 2837633"/>
                  <a:gd name="connsiteY1820" fmla="*/ 1340993 h 5667340"/>
                  <a:gd name="connsiteX1821" fmla="*/ 2305777 w 2837633"/>
                  <a:gd name="connsiteY1821" fmla="*/ 1525492 h 5667340"/>
                  <a:gd name="connsiteX1822" fmla="*/ 2193858 w 2837633"/>
                  <a:gd name="connsiteY1822" fmla="*/ 1681893 h 5667340"/>
                  <a:gd name="connsiteX1823" fmla="*/ 2191286 w 2837633"/>
                  <a:gd name="connsiteY1823" fmla="*/ 1697133 h 5667340"/>
                  <a:gd name="connsiteX1824" fmla="*/ 2202812 w 2837633"/>
                  <a:gd name="connsiteY1824" fmla="*/ 1694942 h 5667340"/>
                  <a:gd name="connsiteX1825" fmla="*/ 2436269 w 2837633"/>
                  <a:gd name="connsiteY1825" fmla="*/ 1504251 h 5667340"/>
                  <a:gd name="connsiteX1826" fmla="*/ 2539330 w 2837633"/>
                  <a:gd name="connsiteY1826" fmla="*/ 1409097 h 5667340"/>
                  <a:gd name="connsiteX1827" fmla="*/ 2589336 w 2837633"/>
                  <a:gd name="connsiteY1827" fmla="*/ 1358995 h 5667340"/>
                  <a:gd name="connsiteX1828" fmla="*/ 2595908 w 2837633"/>
                  <a:gd name="connsiteY1828" fmla="*/ 1354899 h 5667340"/>
                  <a:gd name="connsiteX1829" fmla="*/ 2598480 w 2837633"/>
                  <a:gd name="connsiteY1829" fmla="*/ 1358233 h 5667340"/>
                  <a:gd name="connsiteX1830" fmla="*/ 2589432 w 2837633"/>
                  <a:gd name="connsiteY1830" fmla="*/ 1370140 h 5667340"/>
                  <a:gd name="connsiteX1831" fmla="*/ 2629627 w 2837633"/>
                  <a:gd name="connsiteY1831" fmla="*/ 2333784 h 5667340"/>
                  <a:gd name="connsiteX1832" fmla="*/ 2517613 w 2837633"/>
                  <a:gd name="connsiteY1832" fmla="*/ 2245106 h 5667340"/>
                  <a:gd name="connsiteX1833" fmla="*/ 2453033 w 2837633"/>
                  <a:gd name="connsiteY1833" fmla="*/ 2210245 h 5667340"/>
                  <a:gd name="connsiteX1834" fmla="*/ 2334638 w 2837633"/>
                  <a:gd name="connsiteY1834" fmla="*/ 2121567 h 5667340"/>
                  <a:gd name="connsiteX1835" fmla="*/ 2305396 w 2837633"/>
                  <a:gd name="connsiteY1835" fmla="*/ 2098516 h 5667340"/>
                  <a:gd name="connsiteX1836" fmla="*/ 2251865 w 2837633"/>
                  <a:gd name="connsiteY1836" fmla="*/ 2052606 h 5667340"/>
                  <a:gd name="connsiteX1837" fmla="*/ 2280250 w 2837633"/>
                  <a:gd name="connsiteY1837" fmla="*/ 2113947 h 5667340"/>
                  <a:gd name="connsiteX1838" fmla="*/ 2345592 w 2837633"/>
                  <a:gd name="connsiteY1838" fmla="*/ 2240534 h 5667340"/>
                  <a:gd name="connsiteX1839" fmla="*/ 2448652 w 2837633"/>
                  <a:gd name="connsiteY1839" fmla="*/ 2464086 h 5667340"/>
                  <a:gd name="connsiteX1840" fmla="*/ 2481608 w 2837633"/>
                  <a:gd name="connsiteY1840" fmla="*/ 2543810 h 5667340"/>
                  <a:gd name="connsiteX1841" fmla="*/ 2487609 w 2837633"/>
                  <a:gd name="connsiteY1841" fmla="*/ 2581148 h 5667340"/>
                  <a:gd name="connsiteX1842" fmla="*/ 2497325 w 2837633"/>
                  <a:gd name="connsiteY1842" fmla="*/ 2597436 h 5667340"/>
                  <a:gd name="connsiteX1843" fmla="*/ 2509326 w 2837633"/>
                  <a:gd name="connsiteY1843" fmla="*/ 2577814 h 5667340"/>
                  <a:gd name="connsiteX1844" fmla="*/ 2488847 w 2837633"/>
                  <a:gd name="connsiteY1844" fmla="*/ 2519331 h 5667340"/>
                  <a:gd name="connsiteX1845" fmla="*/ 2426268 w 2837633"/>
                  <a:gd name="connsiteY1845" fmla="*/ 2387124 h 5667340"/>
                  <a:gd name="connsiteX1846" fmla="*/ 2357307 w 2837633"/>
                  <a:gd name="connsiteY1846" fmla="*/ 2244344 h 5667340"/>
                  <a:gd name="connsiteX1847" fmla="*/ 2284727 w 2837633"/>
                  <a:gd name="connsiteY1847" fmla="*/ 2108517 h 5667340"/>
                  <a:gd name="connsiteX1848" fmla="*/ 2280726 w 2837633"/>
                  <a:gd name="connsiteY1848" fmla="*/ 2098992 h 5667340"/>
                  <a:gd name="connsiteX1849" fmla="*/ 2283298 w 2837633"/>
                  <a:gd name="connsiteY1849" fmla="*/ 2096325 h 5667340"/>
                  <a:gd name="connsiteX1850" fmla="*/ 2299490 w 2837633"/>
                  <a:gd name="connsiteY1850" fmla="*/ 2120805 h 5667340"/>
                  <a:gd name="connsiteX1851" fmla="*/ 2359688 w 2837633"/>
                  <a:gd name="connsiteY1851" fmla="*/ 2224342 h 5667340"/>
                  <a:gd name="connsiteX1852" fmla="*/ 2395312 w 2837633"/>
                  <a:gd name="connsiteY1852" fmla="*/ 2265299 h 5667340"/>
                  <a:gd name="connsiteX1853" fmla="*/ 2536663 w 2837633"/>
                  <a:gd name="connsiteY1853" fmla="*/ 2389600 h 5667340"/>
                  <a:gd name="connsiteX1854" fmla="*/ 2699159 w 2837633"/>
                  <a:gd name="connsiteY1854" fmla="*/ 2484184 h 5667340"/>
                  <a:gd name="connsiteX1855" fmla="*/ 2706684 w 2837633"/>
                  <a:gd name="connsiteY1855" fmla="*/ 2485422 h 5667340"/>
                  <a:gd name="connsiteX1856" fmla="*/ 2729735 w 2837633"/>
                  <a:gd name="connsiteY1856" fmla="*/ 2475230 h 5667340"/>
                  <a:gd name="connsiteX1857" fmla="*/ 2718305 w 2837633"/>
                  <a:gd name="connsiteY1857" fmla="*/ 2450941 h 5667340"/>
                  <a:gd name="connsiteX1858" fmla="*/ 2577144 w 2837633"/>
                  <a:gd name="connsiteY1858" fmla="*/ 2321020 h 5667340"/>
                  <a:gd name="connsiteX1859" fmla="*/ 2498563 w 2837633"/>
                  <a:gd name="connsiteY1859" fmla="*/ 2257870 h 5667340"/>
                  <a:gd name="connsiteX1860" fmla="*/ 2489705 w 2837633"/>
                  <a:gd name="connsiteY1860" fmla="*/ 2246630 h 5667340"/>
                  <a:gd name="connsiteX1861" fmla="*/ 2705732 w 2837633"/>
                  <a:gd name="connsiteY1861" fmla="*/ 2421795 h 5667340"/>
                  <a:gd name="connsiteX1862" fmla="*/ 2708589 w 2837633"/>
                  <a:gd name="connsiteY1862" fmla="*/ 2417794 h 5667340"/>
                  <a:gd name="connsiteX1863" fmla="*/ 2629627 w 2837633"/>
                  <a:gd name="connsiteY1863" fmla="*/ 2333784 h 5667340"/>
                  <a:gd name="connsiteX1864" fmla="*/ 1887725 w 2837633"/>
                  <a:gd name="connsiteY1864" fmla="*/ 1953070 h 5667340"/>
                  <a:gd name="connsiteX1865" fmla="*/ 1864293 w 2837633"/>
                  <a:gd name="connsiteY1865" fmla="*/ 1970310 h 5667340"/>
                  <a:gd name="connsiteX1866" fmla="*/ 1734467 w 2837633"/>
                  <a:gd name="connsiteY1866" fmla="*/ 2094801 h 5667340"/>
                  <a:gd name="connsiteX1867" fmla="*/ 1671698 w 2837633"/>
                  <a:gd name="connsiteY1867" fmla="*/ 2235200 h 5667340"/>
                  <a:gd name="connsiteX1868" fmla="*/ 1713608 w 2837633"/>
                  <a:gd name="connsiteY1868" fmla="*/ 2300732 h 5667340"/>
                  <a:gd name="connsiteX1869" fmla="*/ 1790284 w 2837633"/>
                  <a:gd name="connsiteY1869" fmla="*/ 2265775 h 5667340"/>
                  <a:gd name="connsiteX1870" fmla="*/ 1934873 w 2837633"/>
                  <a:gd name="connsiteY1870" fmla="*/ 2063464 h 5667340"/>
                  <a:gd name="connsiteX1871" fmla="*/ 1944589 w 2837633"/>
                  <a:gd name="connsiteY1871" fmla="*/ 2040890 h 5667340"/>
                  <a:gd name="connsiteX1872" fmla="*/ 1956209 w 2837633"/>
                  <a:gd name="connsiteY1872" fmla="*/ 2020507 h 5667340"/>
                  <a:gd name="connsiteX1873" fmla="*/ 1948970 w 2837633"/>
                  <a:gd name="connsiteY1873" fmla="*/ 2016125 h 5667340"/>
                  <a:gd name="connsiteX1874" fmla="*/ 1926872 w 2837633"/>
                  <a:gd name="connsiteY1874" fmla="*/ 1993741 h 5667340"/>
                  <a:gd name="connsiteX1875" fmla="*/ 1902965 w 2837633"/>
                  <a:gd name="connsiteY1875" fmla="*/ 1987550 h 5667340"/>
                  <a:gd name="connsiteX1876" fmla="*/ 1799809 w 2837633"/>
                  <a:gd name="connsiteY1876" fmla="*/ 2079085 h 5667340"/>
                  <a:gd name="connsiteX1877" fmla="*/ 1723609 w 2837633"/>
                  <a:gd name="connsiteY1877" fmla="*/ 2175859 h 5667340"/>
                  <a:gd name="connsiteX1878" fmla="*/ 1712084 w 2837633"/>
                  <a:gd name="connsiteY1878" fmla="*/ 2186337 h 5667340"/>
                  <a:gd name="connsiteX1879" fmla="*/ 1900488 w 2837633"/>
                  <a:gd name="connsiteY1879" fmla="*/ 1977453 h 5667340"/>
                  <a:gd name="connsiteX1880" fmla="*/ 1887725 w 2837633"/>
                  <a:gd name="connsiteY1880" fmla="*/ 1953070 h 5667340"/>
                  <a:gd name="connsiteX1881" fmla="*/ 827783 w 2837633"/>
                  <a:gd name="connsiteY1881" fmla="*/ 2252155 h 5667340"/>
                  <a:gd name="connsiteX1882" fmla="*/ 869407 w 2837633"/>
                  <a:gd name="connsiteY1882" fmla="*/ 2100326 h 5667340"/>
                  <a:gd name="connsiteX1883" fmla="*/ 963609 w 2837633"/>
                  <a:gd name="connsiteY1883" fmla="*/ 1872488 h 5667340"/>
                  <a:gd name="connsiteX1884" fmla="*/ 974087 w 2837633"/>
                  <a:gd name="connsiteY1884" fmla="*/ 1836674 h 5667340"/>
                  <a:gd name="connsiteX1885" fmla="*/ 994661 w 2837633"/>
                  <a:gd name="connsiteY1885" fmla="*/ 1689703 h 5667340"/>
                  <a:gd name="connsiteX1886" fmla="*/ 991708 w 2837633"/>
                  <a:gd name="connsiteY1886" fmla="*/ 1647222 h 5667340"/>
                  <a:gd name="connsiteX1887" fmla="*/ 946940 w 2837633"/>
                  <a:gd name="connsiteY1887" fmla="*/ 1633506 h 5667340"/>
                  <a:gd name="connsiteX1888" fmla="*/ 894458 w 2837633"/>
                  <a:gd name="connsiteY1888" fmla="*/ 1744091 h 5667340"/>
                  <a:gd name="connsiteX1889" fmla="*/ 873312 w 2837633"/>
                  <a:gd name="connsiteY1889" fmla="*/ 1836579 h 5667340"/>
                  <a:gd name="connsiteX1890" fmla="*/ 828735 w 2837633"/>
                  <a:gd name="connsiteY1890" fmla="*/ 2034127 h 5667340"/>
                  <a:gd name="connsiteX1891" fmla="*/ 806542 w 2837633"/>
                  <a:gd name="connsiteY1891" fmla="*/ 2229390 h 5667340"/>
                  <a:gd name="connsiteX1892" fmla="*/ 808542 w 2837633"/>
                  <a:gd name="connsiteY1892" fmla="*/ 2245678 h 5667340"/>
                  <a:gd name="connsiteX1893" fmla="*/ 827783 w 2837633"/>
                  <a:gd name="connsiteY1893" fmla="*/ 2252155 h 5667340"/>
                  <a:gd name="connsiteX1894" fmla="*/ 2011740 w 2837633"/>
                  <a:gd name="connsiteY1894" fmla="*/ 2444750 h 5667340"/>
                  <a:gd name="connsiteX1895" fmla="*/ 2016407 w 2837633"/>
                  <a:gd name="connsiteY1895" fmla="*/ 2444845 h 5667340"/>
                  <a:gd name="connsiteX1896" fmla="*/ 2014883 w 2837633"/>
                  <a:gd name="connsiteY1896" fmla="*/ 2478373 h 5667340"/>
                  <a:gd name="connsiteX1897" fmla="*/ 2018789 w 2837633"/>
                  <a:gd name="connsiteY1897" fmla="*/ 2618772 h 5667340"/>
                  <a:gd name="connsiteX1898" fmla="*/ 2040506 w 2837633"/>
                  <a:gd name="connsiteY1898" fmla="*/ 2645537 h 5667340"/>
                  <a:gd name="connsiteX1899" fmla="*/ 2065080 w 2837633"/>
                  <a:gd name="connsiteY1899" fmla="*/ 2618200 h 5667340"/>
                  <a:gd name="connsiteX1900" fmla="*/ 2070509 w 2837633"/>
                  <a:gd name="connsiteY1900" fmla="*/ 2557621 h 5667340"/>
                  <a:gd name="connsiteX1901" fmla="*/ 2086511 w 2837633"/>
                  <a:gd name="connsiteY1901" fmla="*/ 2391791 h 5667340"/>
                  <a:gd name="connsiteX1902" fmla="*/ 2107943 w 2837633"/>
                  <a:gd name="connsiteY1902" fmla="*/ 2152618 h 5667340"/>
                  <a:gd name="connsiteX1903" fmla="*/ 2108228 w 2837633"/>
                  <a:gd name="connsiteY1903" fmla="*/ 2079942 h 5667340"/>
                  <a:gd name="connsiteX1904" fmla="*/ 2064604 w 2837633"/>
                  <a:gd name="connsiteY1904" fmla="*/ 2079942 h 5667340"/>
                  <a:gd name="connsiteX1905" fmla="*/ 2031457 w 2837633"/>
                  <a:gd name="connsiteY1905" fmla="*/ 2173192 h 5667340"/>
                  <a:gd name="connsiteX1906" fmla="*/ 1998310 w 2837633"/>
                  <a:gd name="connsiteY1906" fmla="*/ 2316448 h 5667340"/>
                  <a:gd name="connsiteX1907" fmla="*/ 1988118 w 2837633"/>
                  <a:gd name="connsiteY1907" fmla="*/ 2560479 h 5667340"/>
                  <a:gd name="connsiteX1908" fmla="*/ 2012121 w 2837633"/>
                  <a:gd name="connsiteY1908" fmla="*/ 2623534 h 5667340"/>
                  <a:gd name="connsiteX1909" fmla="*/ 2011740 w 2837633"/>
                  <a:gd name="connsiteY1909" fmla="*/ 2444750 h 5667340"/>
                  <a:gd name="connsiteX1910" fmla="*/ 2228529 w 2837633"/>
                  <a:gd name="connsiteY1910" fmla="*/ 2518188 h 5667340"/>
                  <a:gd name="connsiteX1911" fmla="*/ 2231768 w 2837633"/>
                  <a:gd name="connsiteY1911" fmla="*/ 2516378 h 5667340"/>
                  <a:gd name="connsiteX1912" fmla="*/ 2251389 w 2837633"/>
                  <a:gd name="connsiteY1912" fmla="*/ 2569051 h 5667340"/>
                  <a:gd name="connsiteX1913" fmla="*/ 2298347 w 2837633"/>
                  <a:gd name="connsiteY1913" fmla="*/ 2668302 h 5667340"/>
                  <a:gd name="connsiteX1914" fmla="*/ 2335781 w 2837633"/>
                  <a:gd name="connsiteY1914" fmla="*/ 2688209 h 5667340"/>
                  <a:gd name="connsiteX1915" fmla="*/ 2332352 w 2837633"/>
                  <a:gd name="connsiteY1915" fmla="*/ 2662396 h 5667340"/>
                  <a:gd name="connsiteX1916" fmla="*/ 2314826 w 2837633"/>
                  <a:gd name="connsiteY1916" fmla="*/ 2603817 h 5667340"/>
                  <a:gd name="connsiteX1917" fmla="*/ 2263676 w 2837633"/>
                  <a:gd name="connsiteY1917" fmla="*/ 2412555 h 5667340"/>
                  <a:gd name="connsiteX1918" fmla="*/ 2216147 w 2837633"/>
                  <a:gd name="connsiteY1918" fmla="*/ 2244630 h 5667340"/>
                  <a:gd name="connsiteX1919" fmla="*/ 2171570 w 2837633"/>
                  <a:gd name="connsiteY1919" fmla="*/ 2089182 h 5667340"/>
                  <a:gd name="connsiteX1920" fmla="*/ 2153758 w 2837633"/>
                  <a:gd name="connsiteY1920" fmla="*/ 2074228 h 5667340"/>
                  <a:gd name="connsiteX1921" fmla="*/ 2180618 w 2837633"/>
                  <a:gd name="connsiteY1921" fmla="*/ 2254822 h 5667340"/>
                  <a:gd name="connsiteX1922" fmla="*/ 2160235 w 2837633"/>
                  <a:gd name="connsiteY1922" fmla="*/ 2163001 h 5667340"/>
                  <a:gd name="connsiteX1923" fmla="*/ 2145947 w 2837633"/>
                  <a:gd name="connsiteY1923" fmla="*/ 2069084 h 5667340"/>
                  <a:gd name="connsiteX1924" fmla="*/ 2123468 w 2837633"/>
                  <a:gd name="connsiteY1924" fmla="*/ 2098802 h 5667340"/>
                  <a:gd name="connsiteX1925" fmla="*/ 2150138 w 2837633"/>
                  <a:gd name="connsiteY1925" fmla="*/ 2320068 h 5667340"/>
                  <a:gd name="connsiteX1926" fmla="*/ 2177475 w 2837633"/>
                  <a:gd name="connsiteY1926" fmla="*/ 2438654 h 5667340"/>
                  <a:gd name="connsiteX1927" fmla="*/ 2262724 w 2837633"/>
                  <a:gd name="connsiteY1927" fmla="*/ 2617629 h 5667340"/>
                  <a:gd name="connsiteX1928" fmla="*/ 2228529 w 2837633"/>
                  <a:gd name="connsiteY1928" fmla="*/ 2518188 h 5667340"/>
                  <a:gd name="connsiteX1929" fmla="*/ 759584 w 2837633"/>
                  <a:gd name="connsiteY1929" fmla="*/ 607854 h 5667340"/>
                  <a:gd name="connsiteX1930" fmla="*/ 642426 w 2837633"/>
                  <a:gd name="connsiteY1930" fmla="*/ 562229 h 5667340"/>
                  <a:gd name="connsiteX1931" fmla="*/ 560606 w 2837633"/>
                  <a:gd name="connsiteY1931" fmla="*/ 522510 h 5667340"/>
                  <a:gd name="connsiteX1932" fmla="*/ 562226 w 2837633"/>
                  <a:gd name="connsiteY1932" fmla="*/ 517080 h 5667340"/>
                  <a:gd name="connsiteX1933" fmla="*/ 585848 w 2837633"/>
                  <a:gd name="connsiteY1933" fmla="*/ 528034 h 5667340"/>
                  <a:gd name="connsiteX1934" fmla="*/ 673763 w 2837633"/>
                  <a:gd name="connsiteY1934" fmla="*/ 561657 h 5667340"/>
                  <a:gd name="connsiteX1935" fmla="*/ 760250 w 2837633"/>
                  <a:gd name="connsiteY1935" fmla="*/ 596328 h 5667340"/>
                  <a:gd name="connsiteX1936" fmla="*/ 770537 w 2837633"/>
                  <a:gd name="connsiteY1936" fmla="*/ 596519 h 5667340"/>
                  <a:gd name="connsiteX1937" fmla="*/ 763679 w 2837633"/>
                  <a:gd name="connsiteY1937" fmla="*/ 585756 h 5667340"/>
                  <a:gd name="connsiteX1938" fmla="*/ 683288 w 2837633"/>
                  <a:gd name="connsiteY1938" fmla="*/ 544322 h 5667340"/>
                  <a:gd name="connsiteX1939" fmla="*/ 562130 w 2837633"/>
                  <a:gd name="connsiteY1939" fmla="*/ 493363 h 5667340"/>
                  <a:gd name="connsiteX1940" fmla="*/ 365439 w 2837633"/>
                  <a:gd name="connsiteY1940" fmla="*/ 371157 h 5667340"/>
                  <a:gd name="connsiteX1941" fmla="*/ 280381 w 2837633"/>
                  <a:gd name="connsiteY1941" fmla="*/ 339534 h 5667340"/>
                  <a:gd name="connsiteX1942" fmla="*/ 261426 w 2837633"/>
                  <a:gd name="connsiteY1942" fmla="*/ 342201 h 5667340"/>
                  <a:gd name="connsiteX1943" fmla="*/ 269332 w 2837633"/>
                  <a:gd name="connsiteY1943" fmla="*/ 365061 h 5667340"/>
                  <a:gd name="connsiteX1944" fmla="*/ 347913 w 2837633"/>
                  <a:gd name="connsiteY1944" fmla="*/ 463074 h 5667340"/>
                  <a:gd name="connsiteX1945" fmla="*/ 463070 w 2837633"/>
                  <a:gd name="connsiteY1945" fmla="*/ 549180 h 5667340"/>
                  <a:gd name="connsiteX1946" fmla="*/ 578990 w 2837633"/>
                  <a:gd name="connsiteY1946" fmla="*/ 598995 h 5667340"/>
                  <a:gd name="connsiteX1947" fmla="*/ 729294 w 2837633"/>
                  <a:gd name="connsiteY1947" fmla="*/ 624427 h 5667340"/>
                  <a:gd name="connsiteX1948" fmla="*/ 771299 w 2837633"/>
                  <a:gd name="connsiteY1948" fmla="*/ 621665 h 5667340"/>
                  <a:gd name="connsiteX1949" fmla="*/ 772919 w 2837633"/>
                  <a:gd name="connsiteY1949" fmla="*/ 617474 h 5667340"/>
                  <a:gd name="connsiteX1950" fmla="*/ 759584 w 2837633"/>
                  <a:gd name="connsiteY1950" fmla="*/ 607854 h 5667340"/>
                  <a:gd name="connsiteX1951" fmla="*/ 1429858 w 2837633"/>
                  <a:gd name="connsiteY1951" fmla="*/ 144462 h 5667340"/>
                  <a:gd name="connsiteX1952" fmla="*/ 1338323 w 2837633"/>
                  <a:gd name="connsiteY1952" fmla="*/ 332105 h 5667340"/>
                  <a:gd name="connsiteX1953" fmla="*/ 1266314 w 2837633"/>
                  <a:gd name="connsiteY1953" fmla="*/ 496602 h 5667340"/>
                  <a:gd name="connsiteX1954" fmla="*/ 1273457 w 2837633"/>
                  <a:gd name="connsiteY1954" fmla="*/ 536321 h 5667340"/>
                  <a:gd name="connsiteX1955" fmla="*/ 1286507 w 2837633"/>
                  <a:gd name="connsiteY1955" fmla="*/ 510699 h 5667340"/>
                  <a:gd name="connsiteX1956" fmla="*/ 1309652 w 2837633"/>
                  <a:gd name="connsiteY1956" fmla="*/ 468503 h 5667340"/>
                  <a:gd name="connsiteX1957" fmla="*/ 1363183 w 2837633"/>
                  <a:gd name="connsiteY1957" fmla="*/ 372681 h 5667340"/>
                  <a:gd name="connsiteX1958" fmla="*/ 1440812 w 2837633"/>
                  <a:gd name="connsiteY1958" fmla="*/ 214185 h 5667340"/>
                  <a:gd name="connsiteX1959" fmla="*/ 1482722 w 2837633"/>
                  <a:gd name="connsiteY1959" fmla="*/ 81978 h 5667340"/>
                  <a:gd name="connsiteX1960" fmla="*/ 1484055 w 2837633"/>
                  <a:gd name="connsiteY1960" fmla="*/ 47022 h 5667340"/>
                  <a:gd name="connsiteX1961" fmla="*/ 1461386 w 2837633"/>
                  <a:gd name="connsiteY1961" fmla="*/ 30067 h 5667340"/>
                  <a:gd name="connsiteX1962" fmla="*/ 1403283 w 2837633"/>
                  <a:gd name="connsiteY1962" fmla="*/ 77978 h 5667340"/>
                  <a:gd name="connsiteX1963" fmla="*/ 1296698 w 2837633"/>
                  <a:gd name="connsiteY1963" fmla="*/ 257619 h 5667340"/>
                  <a:gd name="connsiteX1964" fmla="*/ 1244501 w 2837633"/>
                  <a:gd name="connsiteY1964" fmla="*/ 405543 h 5667340"/>
                  <a:gd name="connsiteX1965" fmla="*/ 1241263 w 2837633"/>
                  <a:gd name="connsiteY1965" fmla="*/ 432117 h 5667340"/>
                  <a:gd name="connsiteX1966" fmla="*/ 1228976 w 2837633"/>
                  <a:gd name="connsiteY1966" fmla="*/ 481362 h 5667340"/>
                  <a:gd name="connsiteX1967" fmla="*/ 1236405 w 2837633"/>
                  <a:gd name="connsiteY1967" fmla="*/ 471932 h 5667340"/>
                  <a:gd name="connsiteX1968" fmla="*/ 1248597 w 2837633"/>
                  <a:gd name="connsiteY1968" fmla="*/ 436594 h 5667340"/>
                  <a:gd name="connsiteX1969" fmla="*/ 1260503 w 2837633"/>
                  <a:gd name="connsiteY1969" fmla="*/ 414115 h 5667340"/>
                  <a:gd name="connsiteX1970" fmla="*/ 1288793 w 2837633"/>
                  <a:gd name="connsiteY1970" fmla="*/ 411067 h 5667340"/>
                  <a:gd name="connsiteX1971" fmla="*/ 1450051 w 2837633"/>
                  <a:gd name="connsiteY1971" fmla="*/ 83312 h 5667340"/>
                  <a:gd name="connsiteX1972" fmla="*/ 1453099 w 2837633"/>
                  <a:gd name="connsiteY1972" fmla="*/ 84836 h 5667340"/>
                  <a:gd name="connsiteX1973" fmla="*/ 1429858 w 2837633"/>
                  <a:gd name="connsiteY1973" fmla="*/ 144462 h 5667340"/>
                  <a:gd name="connsiteX1974" fmla="*/ 1374327 w 2837633"/>
                  <a:gd name="connsiteY1974" fmla="*/ 524129 h 5667340"/>
                  <a:gd name="connsiteX1975" fmla="*/ 1316225 w 2837633"/>
                  <a:gd name="connsiteY1975" fmla="*/ 570325 h 5667340"/>
                  <a:gd name="connsiteX1976" fmla="*/ 1332608 w 2837633"/>
                  <a:gd name="connsiteY1976" fmla="*/ 568325 h 5667340"/>
                  <a:gd name="connsiteX1977" fmla="*/ 1381757 w 2837633"/>
                  <a:gd name="connsiteY1977" fmla="*/ 545655 h 5667340"/>
                  <a:gd name="connsiteX1978" fmla="*/ 1499676 w 2837633"/>
                  <a:gd name="connsiteY1978" fmla="*/ 484219 h 5667340"/>
                  <a:gd name="connsiteX1979" fmla="*/ 1585782 w 2837633"/>
                  <a:gd name="connsiteY1979" fmla="*/ 416211 h 5667340"/>
                  <a:gd name="connsiteX1980" fmla="*/ 1704940 w 2837633"/>
                  <a:gd name="connsiteY1980" fmla="*/ 199326 h 5667340"/>
                  <a:gd name="connsiteX1981" fmla="*/ 1711703 w 2837633"/>
                  <a:gd name="connsiteY1981" fmla="*/ 122174 h 5667340"/>
                  <a:gd name="connsiteX1982" fmla="*/ 1682175 w 2837633"/>
                  <a:gd name="connsiteY1982" fmla="*/ 107886 h 5667340"/>
                  <a:gd name="connsiteX1983" fmla="*/ 1651505 w 2837633"/>
                  <a:gd name="connsiteY1983" fmla="*/ 150749 h 5667340"/>
                  <a:gd name="connsiteX1984" fmla="*/ 1564446 w 2837633"/>
                  <a:gd name="connsiteY1984" fmla="*/ 289338 h 5667340"/>
                  <a:gd name="connsiteX1985" fmla="*/ 1405950 w 2837633"/>
                  <a:gd name="connsiteY1985" fmla="*/ 452691 h 5667340"/>
                  <a:gd name="connsiteX1986" fmla="*/ 1335084 w 2837633"/>
                  <a:gd name="connsiteY1986" fmla="*/ 514794 h 5667340"/>
                  <a:gd name="connsiteX1987" fmla="*/ 1316415 w 2837633"/>
                  <a:gd name="connsiteY1987" fmla="*/ 546608 h 5667340"/>
                  <a:gd name="connsiteX1988" fmla="*/ 1318892 w 2837633"/>
                  <a:gd name="connsiteY1988" fmla="*/ 549656 h 5667340"/>
                  <a:gd name="connsiteX1989" fmla="*/ 1374327 w 2837633"/>
                  <a:gd name="connsiteY1989" fmla="*/ 524129 h 5667340"/>
                  <a:gd name="connsiteX1990" fmla="*/ 1979831 w 2837633"/>
                  <a:gd name="connsiteY1990" fmla="*/ 2129663 h 5667340"/>
                  <a:gd name="connsiteX1991" fmla="*/ 2005454 w 2837633"/>
                  <a:gd name="connsiteY1991" fmla="*/ 2042414 h 5667340"/>
                  <a:gd name="connsiteX1992" fmla="*/ 1973735 w 2837633"/>
                  <a:gd name="connsiteY1992" fmla="*/ 2034984 h 5667340"/>
                  <a:gd name="connsiteX1993" fmla="*/ 1961639 w 2837633"/>
                  <a:gd name="connsiteY1993" fmla="*/ 2062226 h 5667340"/>
                  <a:gd name="connsiteX1994" fmla="*/ 1909346 w 2837633"/>
                  <a:gd name="connsiteY1994" fmla="*/ 2286349 h 5667340"/>
                  <a:gd name="connsiteX1995" fmla="*/ 1927539 w 2837633"/>
                  <a:gd name="connsiteY1995" fmla="*/ 2521331 h 5667340"/>
                  <a:gd name="connsiteX1996" fmla="*/ 1980498 w 2837633"/>
                  <a:gd name="connsiteY1996" fmla="*/ 2663063 h 5667340"/>
                  <a:gd name="connsiteX1997" fmla="*/ 2006787 w 2837633"/>
                  <a:gd name="connsiteY1997" fmla="*/ 2680875 h 5667340"/>
                  <a:gd name="connsiteX1998" fmla="*/ 2025932 w 2837633"/>
                  <a:gd name="connsiteY1998" fmla="*/ 2656205 h 5667340"/>
                  <a:gd name="connsiteX1999" fmla="*/ 1974878 w 2837633"/>
                  <a:gd name="connsiteY1999" fmla="*/ 2552668 h 5667340"/>
                  <a:gd name="connsiteX2000" fmla="*/ 1977545 w 2837633"/>
                  <a:gd name="connsiteY2000" fmla="*/ 2363978 h 5667340"/>
                  <a:gd name="connsiteX2001" fmla="*/ 1992976 w 2837633"/>
                  <a:gd name="connsiteY2001" fmla="*/ 2277967 h 5667340"/>
                  <a:gd name="connsiteX2002" fmla="*/ 2026123 w 2837633"/>
                  <a:gd name="connsiteY2002" fmla="*/ 2144713 h 5667340"/>
                  <a:gd name="connsiteX2003" fmla="*/ 2035648 w 2837633"/>
                  <a:gd name="connsiteY2003" fmla="*/ 2075085 h 5667340"/>
                  <a:gd name="connsiteX2004" fmla="*/ 2007073 w 2837633"/>
                  <a:gd name="connsiteY2004" fmla="*/ 2049367 h 5667340"/>
                  <a:gd name="connsiteX2005" fmla="*/ 1965925 w 2837633"/>
                  <a:gd name="connsiteY2005" fmla="*/ 2218531 h 5667340"/>
                  <a:gd name="connsiteX2006" fmla="*/ 1963353 w 2837633"/>
                  <a:gd name="connsiteY2006" fmla="*/ 2217769 h 5667340"/>
                  <a:gd name="connsiteX2007" fmla="*/ 1979831 w 2837633"/>
                  <a:gd name="connsiteY2007" fmla="*/ 2129663 h 5667340"/>
                  <a:gd name="connsiteX2008" fmla="*/ 706339 w 2837633"/>
                  <a:gd name="connsiteY2008" fmla="*/ 4775232 h 5667340"/>
                  <a:gd name="connsiteX2009" fmla="*/ 718436 w 2837633"/>
                  <a:gd name="connsiteY2009" fmla="*/ 4797711 h 5667340"/>
                  <a:gd name="connsiteX2010" fmla="*/ 750344 w 2837633"/>
                  <a:gd name="connsiteY2010" fmla="*/ 4829048 h 5667340"/>
                  <a:gd name="connsiteX2011" fmla="*/ 861215 w 2837633"/>
                  <a:gd name="connsiteY2011" fmla="*/ 4852766 h 5667340"/>
                  <a:gd name="connsiteX2012" fmla="*/ 955322 w 2837633"/>
                  <a:gd name="connsiteY2012" fmla="*/ 4882198 h 5667340"/>
                  <a:gd name="connsiteX2013" fmla="*/ 969229 w 2837633"/>
                  <a:gd name="connsiteY2013" fmla="*/ 4886198 h 5667340"/>
                  <a:gd name="connsiteX2014" fmla="*/ 905411 w 2837633"/>
                  <a:gd name="connsiteY2014" fmla="*/ 4771898 h 5667340"/>
                  <a:gd name="connsiteX2015" fmla="*/ 907507 w 2837633"/>
                  <a:gd name="connsiteY2015" fmla="*/ 4768660 h 5667340"/>
                  <a:gd name="connsiteX2016" fmla="*/ 921223 w 2837633"/>
                  <a:gd name="connsiteY2016" fmla="*/ 4780757 h 5667340"/>
                  <a:gd name="connsiteX2017" fmla="*/ 977706 w 2837633"/>
                  <a:gd name="connsiteY2017" fmla="*/ 4884960 h 5667340"/>
                  <a:gd name="connsiteX2018" fmla="*/ 985040 w 2837633"/>
                  <a:gd name="connsiteY2018" fmla="*/ 4896581 h 5667340"/>
                  <a:gd name="connsiteX2019" fmla="*/ 1102198 w 2837633"/>
                  <a:gd name="connsiteY2019" fmla="*/ 5003355 h 5667340"/>
                  <a:gd name="connsiteX2020" fmla="*/ 1129535 w 2837633"/>
                  <a:gd name="connsiteY2020" fmla="*/ 5008118 h 5667340"/>
                  <a:gd name="connsiteX2021" fmla="*/ 1070575 w 2837633"/>
                  <a:gd name="connsiteY2021" fmla="*/ 4897724 h 5667340"/>
                  <a:gd name="connsiteX2022" fmla="*/ 761203 w 2837633"/>
                  <a:gd name="connsiteY2022" fmla="*/ 4714843 h 5667340"/>
                  <a:gd name="connsiteX2023" fmla="*/ 659762 w 2837633"/>
                  <a:gd name="connsiteY2023" fmla="*/ 4705033 h 5667340"/>
                  <a:gd name="connsiteX2024" fmla="*/ 706339 w 2837633"/>
                  <a:gd name="connsiteY2024" fmla="*/ 4775232 h 5667340"/>
                  <a:gd name="connsiteX2025" fmla="*/ 2397979 w 2837633"/>
                  <a:gd name="connsiteY2025" fmla="*/ 2425986 h 5667340"/>
                  <a:gd name="connsiteX2026" fmla="*/ 2474179 w 2837633"/>
                  <a:gd name="connsiteY2026" fmla="*/ 2587530 h 5667340"/>
                  <a:gd name="connsiteX2027" fmla="*/ 2478370 w 2837633"/>
                  <a:gd name="connsiteY2027" fmla="*/ 2585625 h 5667340"/>
                  <a:gd name="connsiteX2028" fmla="*/ 2469512 w 2837633"/>
                  <a:gd name="connsiteY2028" fmla="*/ 2545810 h 5667340"/>
                  <a:gd name="connsiteX2029" fmla="*/ 2415505 w 2837633"/>
                  <a:gd name="connsiteY2029" fmla="*/ 2421890 h 5667340"/>
                  <a:gd name="connsiteX2030" fmla="*/ 2319588 w 2837633"/>
                  <a:gd name="connsiteY2030" fmla="*/ 2222913 h 5667340"/>
                  <a:gd name="connsiteX2031" fmla="*/ 2228053 w 2837633"/>
                  <a:gd name="connsiteY2031" fmla="*/ 2029841 h 5667340"/>
                  <a:gd name="connsiteX2032" fmla="*/ 2224433 w 2837633"/>
                  <a:gd name="connsiteY2032" fmla="*/ 2024031 h 5667340"/>
                  <a:gd name="connsiteX2033" fmla="*/ 2199287 w 2837633"/>
                  <a:gd name="connsiteY2033" fmla="*/ 2049082 h 5667340"/>
                  <a:gd name="connsiteX2034" fmla="*/ 2362546 w 2837633"/>
                  <a:gd name="connsiteY2034" fmla="*/ 2493518 h 5667340"/>
                  <a:gd name="connsiteX2035" fmla="*/ 2430840 w 2837633"/>
                  <a:gd name="connsiteY2035" fmla="*/ 2581719 h 5667340"/>
                  <a:gd name="connsiteX2036" fmla="*/ 2468464 w 2837633"/>
                  <a:gd name="connsiteY2036" fmla="*/ 2589721 h 5667340"/>
                  <a:gd name="connsiteX2037" fmla="*/ 2397979 w 2837633"/>
                  <a:gd name="connsiteY2037" fmla="*/ 2425986 h 5667340"/>
                  <a:gd name="connsiteX2038" fmla="*/ 141887 w 2837633"/>
                  <a:gd name="connsiteY2038" fmla="*/ 2453132 h 5667340"/>
                  <a:gd name="connsiteX2039" fmla="*/ 142268 w 2837633"/>
                  <a:gd name="connsiteY2039" fmla="*/ 2444655 h 5667340"/>
                  <a:gd name="connsiteX2040" fmla="*/ 325244 w 2837633"/>
                  <a:gd name="connsiteY2040" fmla="*/ 2455227 h 5667340"/>
                  <a:gd name="connsiteX2041" fmla="*/ 508886 w 2837633"/>
                  <a:gd name="connsiteY2041" fmla="*/ 2446274 h 5667340"/>
                  <a:gd name="connsiteX2042" fmla="*/ 497456 w 2837633"/>
                  <a:gd name="connsiteY2042" fmla="*/ 2439892 h 5667340"/>
                  <a:gd name="connsiteX2043" fmla="*/ 410778 w 2837633"/>
                  <a:gd name="connsiteY2043" fmla="*/ 2420176 h 5667340"/>
                  <a:gd name="connsiteX2044" fmla="*/ 227898 w 2837633"/>
                  <a:gd name="connsiteY2044" fmla="*/ 2381695 h 5667340"/>
                  <a:gd name="connsiteX2045" fmla="*/ 139030 w 2837633"/>
                  <a:gd name="connsiteY2045" fmla="*/ 2379599 h 5667340"/>
                  <a:gd name="connsiteX2046" fmla="*/ 81213 w 2837633"/>
                  <a:gd name="connsiteY2046" fmla="*/ 2393315 h 5667340"/>
                  <a:gd name="connsiteX2047" fmla="*/ 29207 w 2837633"/>
                  <a:gd name="connsiteY2047" fmla="*/ 2422557 h 5667340"/>
                  <a:gd name="connsiteX2048" fmla="*/ 10347 w 2837633"/>
                  <a:gd name="connsiteY2048" fmla="*/ 2460942 h 5667340"/>
                  <a:gd name="connsiteX2049" fmla="*/ 19110 w 2837633"/>
                  <a:gd name="connsiteY2049" fmla="*/ 2476087 h 5667340"/>
                  <a:gd name="connsiteX2050" fmla="*/ 128933 w 2837633"/>
                  <a:gd name="connsiteY2050" fmla="*/ 2524569 h 5667340"/>
                  <a:gd name="connsiteX2051" fmla="*/ 193989 w 2837633"/>
                  <a:gd name="connsiteY2051" fmla="*/ 2525617 h 5667340"/>
                  <a:gd name="connsiteX2052" fmla="*/ 201133 w 2837633"/>
                  <a:gd name="connsiteY2052" fmla="*/ 2523046 h 5667340"/>
                  <a:gd name="connsiteX2053" fmla="*/ 303146 w 2837633"/>
                  <a:gd name="connsiteY2053" fmla="*/ 2477897 h 5667340"/>
                  <a:gd name="connsiteX2054" fmla="*/ 316862 w 2837633"/>
                  <a:gd name="connsiteY2054" fmla="*/ 2473706 h 5667340"/>
                  <a:gd name="connsiteX2055" fmla="*/ 325053 w 2837633"/>
                  <a:gd name="connsiteY2055" fmla="*/ 2469610 h 5667340"/>
                  <a:gd name="connsiteX2056" fmla="*/ 141887 w 2837633"/>
                  <a:gd name="connsiteY2056" fmla="*/ 2453132 h 5667340"/>
                  <a:gd name="connsiteX2057" fmla="*/ 473738 w 2837633"/>
                  <a:gd name="connsiteY2057" fmla="*/ 1408240 h 5667340"/>
                  <a:gd name="connsiteX2058" fmla="*/ 477072 w 2837633"/>
                  <a:gd name="connsiteY2058" fmla="*/ 1408144 h 5667340"/>
                  <a:gd name="connsiteX2059" fmla="*/ 480501 w 2837633"/>
                  <a:gd name="connsiteY2059" fmla="*/ 1372045 h 5667340"/>
                  <a:gd name="connsiteX2060" fmla="*/ 426018 w 2837633"/>
                  <a:gd name="connsiteY2060" fmla="*/ 1191736 h 5667340"/>
                  <a:gd name="connsiteX2061" fmla="*/ 407159 w 2837633"/>
                  <a:gd name="connsiteY2061" fmla="*/ 1171543 h 5667340"/>
                  <a:gd name="connsiteX2062" fmla="*/ 383441 w 2837633"/>
                  <a:gd name="connsiteY2062" fmla="*/ 1184021 h 5667340"/>
                  <a:gd name="connsiteX2063" fmla="*/ 368678 w 2837633"/>
                  <a:gd name="connsiteY2063" fmla="*/ 1187259 h 5667340"/>
                  <a:gd name="connsiteX2064" fmla="*/ 331530 w 2837633"/>
                  <a:gd name="connsiteY2064" fmla="*/ 1212786 h 5667340"/>
                  <a:gd name="connsiteX2065" fmla="*/ 311718 w 2837633"/>
                  <a:gd name="connsiteY2065" fmla="*/ 1230979 h 5667340"/>
                  <a:gd name="connsiteX2066" fmla="*/ 294478 w 2837633"/>
                  <a:gd name="connsiteY2066" fmla="*/ 1270317 h 5667340"/>
                  <a:gd name="connsiteX2067" fmla="*/ 424875 w 2837633"/>
                  <a:gd name="connsiteY2067" fmla="*/ 1420432 h 5667340"/>
                  <a:gd name="connsiteX2068" fmla="*/ 467452 w 2837633"/>
                  <a:gd name="connsiteY2068" fmla="*/ 1461484 h 5667340"/>
                  <a:gd name="connsiteX2069" fmla="*/ 511838 w 2837633"/>
                  <a:gd name="connsiteY2069" fmla="*/ 1567212 h 5667340"/>
                  <a:gd name="connsiteX2070" fmla="*/ 580609 w 2837633"/>
                  <a:gd name="connsiteY2070" fmla="*/ 1694847 h 5667340"/>
                  <a:gd name="connsiteX2071" fmla="*/ 611470 w 2837633"/>
                  <a:gd name="connsiteY2071" fmla="*/ 1706848 h 5667340"/>
                  <a:gd name="connsiteX2072" fmla="*/ 525554 w 2837633"/>
                  <a:gd name="connsiteY2072" fmla="*/ 1555496 h 5667340"/>
                  <a:gd name="connsiteX2073" fmla="*/ 463928 w 2837633"/>
                  <a:gd name="connsiteY2073" fmla="*/ 1389951 h 5667340"/>
                  <a:gd name="connsiteX2074" fmla="*/ 473738 w 2837633"/>
                  <a:gd name="connsiteY2074" fmla="*/ 1408240 h 5667340"/>
                  <a:gd name="connsiteX2075" fmla="*/ 2814031 w 2837633"/>
                  <a:gd name="connsiteY2075" fmla="*/ 2015553 h 5667340"/>
                  <a:gd name="connsiteX2076" fmla="*/ 2708208 w 2837633"/>
                  <a:gd name="connsiteY2076" fmla="*/ 1997456 h 5667340"/>
                  <a:gd name="connsiteX2077" fmla="*/ 2828223 w 2837633"/>
                  <a:gd name="connsiteY2077" fmla="*/ 1995456 h 5667340"/>
                  <a:gd name="connsiteX2078" fmla="*/ 2816603 w 2837633"/>
                  <a:gd name="connsiteY2078" fmla="*/ 1983359 h 5667340"/>
                  <a:gd name="connsiteX2079" fmla="*/ 2718114 w 2837633"/>
                  <a:gd name="connsiteY2079" fmla="*/ 1936305 h 5667340"/>
                  <a:gd name="connsiteX2080" fmla="*/ 2621340 w 2837633"/>
                  <a:gd name="connsiteY2080" fmla="*/ 1934115 h 5667340"/>
                  <a:gd name="connsiteX2081" fmla="*/ 2481323 w 2837633"/>
                  <a:gd name="connsiteY2081" fmla="*/ 1948307 h 5667340"/>
                  <a:gd name="connsiteX2082" fmla="*/ 2313587 w 2837633"/>
                  <a:gd name="connsiteY2082" fmla="*/ 1929638 h 5667340"/>
                  <a:gd name="connsiteX2083" fmla="*/ 2266058 w 2837633"/>
                  <a:gd name="connsiteY2083" fmla="*/ 1910778 h 5667340"/>
                  <a:gd name="connsiteX2084" fmla="*/ 2245484 w 2837633"/>
                  <a:gd name="connsiteY2084" fmla="*/ 1922685 h 5667340"/>
                  <a:gd name="connsiteX2085" fmla="*/ 2814031 w 2837633"/>
                  <a:gd name="connsiteY2085" fmla="*/ 2015553 h 5667340"/>
                  <a:gd name="connsiteX2086" fmla="*/ 762155 w 2837633"/>
                  <a:gd name="connsiteY2086" fmla="*/ 145891 h 5667340"/>
                  <a:gd name="connsiteX2087" fmla="*/ 879599 w 2837633"/>
                  <a:gd name="connsiteY2087" fmla="*/ 453453 h 5667340"/>
                  <a:gd name="connsiteX2088" fmla="*/ 898458 w 2837633"/>
                  <a:gd name="connsiteY2088" fmla="*/ 403733 h 5667340"/>
                  <a:gd name="connsiteX2089" fmla="*/ 874360 w 2837633"/>
                  <a:gd name="connsiteY2089" fmla="*/ 296958 h 5667340"/>
                  <a:gd name="connsiteX2090" fmla="*/ 826640 w 2837633"/>
                  <a:gd name="connsiteY2090" fmla="*/ 127508 h 5667340"/>
                  <a:gd name="connsiteX2091" fmla="*/ 746249 w 2837633"/>
                  <a:gd name="connsiteY2091" fmla="*/ 19494 h 5667340"/>
                  <a:gd name="connsiteX2092" fmla="*/ 731199 w 2837633"/>
                  <a:gd name="connsiteY2092" fmla="*/ 25781 h 5667340"/>
                  <a:gd name="connsiteX2093" fmla="*/ 722531 w 2837633"/>
                  <a:gd name="connsiteY2093" fmla="*/ 73311 h 5667340"/>
                  <a:gd name="connsiteX2094" fmla="*/ 803303 w 2837633"/>
                  <a:gd name="connsiteY2094" fmla="*/ 359632 h 5667340"/>
                  <a:gd name="connsiteX2095" fmla="*/ 829878 w 2837633"/>
                  <a:gd name="connsiteY2095" fmla="*/ 408400 h 5667340"/>
                  <a:gd name="connsiteX2096" fmla="*/ 873503 w 2837633"/>
                  <a:gd name="connsiteY2096" fmla="*/ 484410 h 5667340"/>
                  <a:gd name="connsiteX2097" fmla="*/ 878837 w 2837633"/>
                  <a:gd name="connsiteY2097" fmla="*/ 490506 h 5667340"/>
                  <a:gd name="connsiteX2098" fmla="*/ 881789 w 2837633"/>
                  <a:gd name="connsiteY2098" fmla="*/ 488410 h 5667340"/>
                  <a:gd name="connsiteX2099" fmla="*/ 762155 w 2837633"/>
                  <a:gd name="connsiteY2099" fmla="*/ 145891 h 5667340"/>
                  <a:gd name="connsiteX2100" fmla="*/ 1197162 w 2837633"/>
                  <a:gd name="connsiteY2100" fmla="*/ 2580291 h 5667340"/>
                  <a:gd name="connsiteX2101" fmla="*/ 1307843 w 2837633"/>
                  <a:gd name="connsiteY2101" fmla="*/ 2630583 h 5667340"/>
                  <a:gd name="connsiteX2102" fmla="*/ 1322606 w 2837633"/>
                  <a:gd name="connsiteY2102" fmla="*/ 2640013 h 5667340"/>
                  <a:gd name="connsiteX2103" fmla="*/ 1394901 w 2837633"/>
                  <a:gd name="connsiteY2103" fmla="*/ 2667349 h 5667340"/>
                  <a:gd name="connsiteX2104" fmla="*/ 1503105 w 2837633"/>
                  <a:gd name="connsiteY2104" fmla="*/ 2669350 h 5667340"/>
                  <a:gd name="connsiteX2105" fmla="*/ 1529394 w 2837633"/>
                  <a:gd name="connsiteY2105" fmla="*/ 2652014 h 5667340"/>
                  <a:gd name="connsiteX2106" fmla="*/ 1528251 w 2837633"/>
                  <a:gd name="connsiteY2106" fmla="*/ 2592197 h 5667340"/>
                  <a:gd name="connsiteX2107" fmla="*/ 1458147 w 2837633"/>
                  <a:gd name="connsiteY2107" fmla="*/ 2543334 h 5667340"/>
                  <a:gd name="connsiteX2108" fmla="*/ 1424333 w 2837633"/>
                  <a:gd name="connsiteY2108" fmla="*/ 2547239 h 5667340"/>
                  <a:gd name="connsiteX2109" fmla="*/ 1285078 w 2837633"/>
                  <a:gd name="connsiteY2109" fmla="*/ 2548192 h 5667340"/>
                  <a:gd name="connsiteX2110" fmla="*/ 1139631 w 2837633"/>
                  <a:gd name="connsiteY2110" fmla="*/ 2536000 h 5667340"/>
                  <a:gd name="connsiteX2111" fmla="*/ 1008758 w 2837633"/>
                  <a:gd name="connsiteY2111" fmla="*/ 2517331 h 5667340"/>
                  <a:gd name="connsiteX2112" fmla="*/ 986660 w 2837633"/>
                  <a:gd name="connsiteY2112" fmla="*/ 2517235 h 5667340"/>
                  <a:gd name="connsiteX2113" fmla="*/ 1197162 w 2837633"/>
                  <a:gd name="connsiteY2113" fmla="*/ 2580291 h 5667340"/>
                  <a:gd name="connsiteX2114" fmla="*/ 2214242 w 2837633"/>
                  <a:gd name="connsiteY2114" fmla="*/ 1102201 h 5667340"/>
                  <a:gd name="connsiteX2115" fmla="*/ 2210241 w 2837633"/>
                  <a:gd name="connsiteY2115" fmla="*/ 1101439 h 5667340"/>
                  <a:gd name="connsiteX2116" fmla="*/ 2218433 w 2837633"/>
                  <a:gd name="connsiteY2116" fmla="*/ 1033526 h 5667340"/>
                  <a:gd name="connsiteX2117" fmla="*/ 2215861 w 2837633"/>
                  <a:gd name="connsiteY2117" fmla="*/ 1017714 h 5667340"/>
                  <a:gd name="connsiteX2118" fmla="*/ 2187667 w 2837633"/>
                  <a:gd name="connsiteY2118" fmla="*/ 1015333 h 5667340"/>
                  <a:gd name="connsiteX2119" fmla="*/ 2143757 w 2837633"/>
                  <a:gd name="connsiteY2119" fmla="*/ 1097343 h 5667340"/>
                  <a:gd name="connsiteX2120" fmla="*/ 2064413 w 2837633"/>
                  <a:gd name="connsiteY2120" fmla="*/ 1474153 h 5667340"/>
                  <a:gd name="connsiteX2121" fmla="*/ 2065556 w 2837633"/>
                  <a:gd name="connsiteY2121" fmla="*/ 1611979 h 5667340"/>
                  <a:gd name="connsiteX2122" fmla="*/ 2081749 w 2837633"/>
                  <a:gd name="connsiteY2122" fmla="*/ 1629124 h 5667340"/>
                  <a:gd name="connsiteX2123" fmla="*/ 2085940 w 2837633"/>
                  <a:gd name="connsiteY2123" fmla="*/ 1601787 h 5667340"/>
                  <a:gd name="connsiteX2124" fmla="*/ 2116515 w 2837633"/>
                  <a:gd name="connsiteY2124" fmla="*/ 1439482 h 5667340"/>
                  <a:gd name="connsiteX2125" fmla="*/ 2164807 w 2837633"/>
                  <a:gd name="connsiteY2125" fmla="*/ 1256887 h 5667340"/>
                  <a:gd name="connsiteX2126" fmla="*/ 2226719 w 2837633"/>
                  <a:gd name="connsiteY2126" fmla="*/ 1089533 h 5667340"/>
                  <a:gd name="connsiteX2127" fmla="*/ 2228243 w 2837633"/>
                  <a:gd name="connsiteY2127" fmla="*/ 1032764 h 5667340"/>
                  <a:gd name="connsiteX2128" fmla="*/ 2225005 w 2837633"/>
                  <a:gd name="connsiteY2128" fmla="*/ 1032669 h 5667340"/>
                  <a:gd name="connsiteX2129" fmla="*/ 2214242 w 2837633"/>
                  <a:gd name="connsiteY2129" fmla="*/ 1102201 h 5667340"/>
                  <a:gd name="connsiteX2130" fmla="*/ 1180398 w 2837633"/>
                  <a:gd name="connsiteY2130" fmla="*/ 1978311 h 5667340"/>
                  <a:gd name="connsiteX2131" fmla="*/ 1151537 w 2837633"/>
                  <a:gd name="connsiteY2131" fmla="*/ 1481868 h 5667340"/>
                  <a:gd name="connsiteX2132" fmla="*/ 1123629 w 2837633"/>
                  <a:gd name="connsiteY2132" fmla="*/ 1250220 h 5667340"/>
                  <a:gd name="connsiteX2133" fmla="*/ 1121153 w 2837633"/>
                  <a:gd name="connsiteY2133" fmla="*/ 1080960 h 5667340"/>
                  <a:gd name="connsiteX2134" fmla="*/ 1054859 w 2837633"/>
                  <a:gd name="connsiteY2134" fmla="*/ 1057434 h 5667340"/>
                  <a:gd name="connsiteX2135" fmla="*/ 1031237 w 2837633"/>
                  <a:gd name="connsiteY2135" fmla="*/ 972661 h 5667340"/>
                  <a:gd name="connsiteX2136" fmla="*/ 1005424 w 2837633"/>
                  <a:gd name="connsiteY2136" fmla="*/ 1026382 h 5667340"/>
                  <a:gd name="connsiteX2137" fmla="*/ 1007424 w 2837633"/>
                  <a:gd name="connsiteY2137" fmla="*/ 1036288 h 5667340"/>
                  <a:gd name="connsiteX2138" fmla="*/ 1073051 w 2837633"/>
                  <a:gd name="connsiteY2138" fmla="*/ 1204024 h 5667340"/>
                  <a:gd name="connsiteX2139" fmla="*/ 1107246 w 2837633"/>
                  <a:gd name="connsiteY2139" fmla="*/ 1382903 h 5667340"/>
                  <a:gd name="connsiteX2140" fmla="*/ 1128201 w 2837633"/>
                  <a:gd name="connsiteY2140" fmla="*/ 1589786 h 5667340"/>
                  <a:gd name="connsiteX2141" fmla="*/ 1133345 w 2837633"/>
                  <a:gd name="connsiteY2141" fmla="*/ 1671415 h 5667340"/>
                  <a:gd name="connsiteX2142" fmla="*/ 1145537 w 2837633"/>
                  <a:gd name="connsiteY2142" fmla="*/ 1686274 h 5667340"/>
                  <a:gd name="connsiteX2143" fmla="*/ 1163253 w 2837633"/>
                  <a:gd name="connsiteY2143" fmla="*/ 1713230 h 5667340"/>
                  <a:gd name="connsiteX2144" fmla="*/ 1153061 w 2837633"/>
                  <a:gd name="connsiteY2144" fmla="*/ 1797050 h 5667340"/>
                  <a:gd name="connsiteX2145" fmla="*/ 1149823 w 2837633"/>
                  <a:gd name="connsiteY2145" fmla="*/ 1831911 h 5667340"/>
                  <a:gd name="connsiteX2146" fmla="*/ 1151918 w 2837633"/>
                  <a:gd name="connsiteY2146" fmla="*/ 2018220 h 5667340"/>
                  <a:gd name="connsiteX2147" fmla="*/ 1152966 w 2837633"/>
                  <a:gd name="connsiteY2147" fmla="*/ 2026031 h 5667340"/>
                  <a:gd name="connsiteX2148" fmla="*/ 1180398 w 2837633"/>
                  <a:gd name="connsiteY2148" fmla="*/ 1978311 h 5667340"/>
                  <a:gd name="connsiteX2149" fmla="*/ 1335275 w 2837633"/>
                  <a:gd name="connsiteY2149" fmla="*/ 1642554 h 5667340"/>
                  <a:gd name="connsiteX2150" fmla="*/ 1256789 w 2837633"/>
                  <a:gd name="connsiteY2150" fmla="*/ 1599501 h 5667340"/>
                  <a:gd name="connsiteX2151" fmla="*/ 1245740 w 2837633"/>
                  <a:gd name="connsiteY2151" fmla="*/ 1600549 h 5667340"/>
                  <a:gd name="connsiteX2152" fmla="*/ 1248502 w 2837633"/>
                  <a:gd name="connsiteY2152" fmla="*/ 1612932 h 5667340"/>
                  <a:gd name="connsiteX2153" fmla="*/ 1288983 w 2837633"/>
                  <a:gd name="connsiteY2153" fmla="*/ 1648936 h 5667340"/>
                  <a:gd name="connsiteX2154" fmla="*/ 1369565 w 2837633"/>
                  <a:gd name="connsiteY2154" fmla="*/ 1694085 h 5667340"/>
                  <a:gd name="connsiteX2155" fmla="*/ 1520631 w 2837633"/>
                  <a:gd name="connsiteY2155" fmla="*/ 1747329 h 5667340"/>
                  <a:gd name="connsiteX2156" fmla="*/ 1687128 w 2837633"/>
                  <a:gd name="connsiteY2156" fmla="*/ 1789525 h 5667340"/>
                  <a:gd name="connsiteX2157" fmla="*/ 1773234 w 2837633"/>
                  <a:gd name="connsiteY2157" fmla="*/ 1799241 h 5667340"/>
                  <a:gd name="connsiteX2158" fmla="*/ 1833146 w 2837633"/>
                  <a:gd name="connsiteY2158" fmla="*/ 1806003 h 5667340"/>
                  <a:gd name="connsiteX2159" fmla="*/ 1842386 w 2837633"/>
                  <a:gd name="connsiteY2159" fmla="*/ 1776762 h 5667340"/>
                  <a:gd name="connsiteX2160" fmla="*/ 1833337 w 2837633"/>
                  <a:gd name="connsiteY2160" fmla="*/ 1774380 h 5667340"/>
                  <a:gd name="connsiteX2161" fmla="*/ 1654934 w 2837633"/>
                  <a:gd name="connsiteY2161" fmla="*/ 1739614 h 5667340"/>
                  <a:gd name="connsiteX2162" fmla="*/ 1396425 w 2837633"/>
                  <a:gd name="connsiteY2162" fmla="*/ 1626553 h 5667340"/>
                  <a:gd name="connsiteX2163" fmla="*/ 1324511 w 2837633"/>
                  <a:gd name="connsiteY2163" fmla="*/ 1578356 h 5667340"/>
                  <a:gd name="connsiteX2164" fmla="*/ 1311938 w 2837633"/>
                  <a:gd name="connsiteY2164" fmla="*/ 1574355 h 5667340"/>
                  <a:gd name="connsiteX2165" fmla="*/ 1295746 w 2837633"/>
                  <a:gd name="connsiteY2165" fmla="*/ 1572546 h 5667340"/>
                  <a:gd name="connsiteX2166" fmla="*/ 1252407 w 2837633"/>
                  <a:gd name="connsiteY2166" fmla="*/ 1584928 h 5667340"/>
                  <a:gd name="connsiteX2167" fmla="*/ 1396139 w 2837633"/>
                  <a:gd name="connsiteY2167" fmla="*/ 1662938 h 5667340"/>
                  <a:gd name="connsiteX2168" fmla="*/ 1395092 w 2837633"/>
                  <a:gd name="connsiteY2168" fmla="*/ 1668272 h 5667340"/>
                  <a:gd name="connsiteX2169" fmla="*/ 1335275 w 2837633"/>
                  <a:gd name="connsiteY2169" fmla="*/ 1642554 h 5667340"/>
                  <a:gd name="connsiteX2170" fmla="*/ 558225 w 2837633"/>
                  <a:gd name="connsiteY2170" fmla="*/ 2327116 h 5667340"/>
                  <a:gd name="connsiteX2171" fmla="*/ 447640 w 2837633"/>
                  <a:gd name="connsiteY2171" fmla="*/ 2258346 h 5667340"/>
                  <a:gd name="connsiteX2172" fmla="*/ 320481 w 2837633"/>
                  <a:gd name="connsiteY2172" fmla="*/ 2172716 h 5667340"/>
                  <a:gd name="connsiteX2173" fmla="*/ 313909 w 2837633"/>
                  <a:gd name="connsiteY2173" fmla="*/ 2160810 h 5667340"/>
                  <a:gd name="connsiteX2174" fmla="*/ 344960 w 2837633"/>
                  <a:gd name="connsiteY2174" fmla="*/ 2181384 h 5667340"/>
                  <a:gd name="connsiteX2175" fmla="*/ 459165 w 2837633"/>
                  <a:gd name="connsiteY2175" fmla="*/ 2249678 h 5667340"/>
                  <a:gd name="connsiteX2176" fmla="*/ 547462 w 2837633"/>
                  <a:gd name="connsiteY2176" fmla="*/ 2310733 h 5667340"/>
                  <a:gd name="connsiteX2177" fmla="*/ 554701 w 2837633"/>
                  <a:gd name="connsiteY2177" fmla="*/ 2311972 h 5667340"/>
                  <a:gd name="connsiteX2178" fmla="*/ 545366 w 2837633"/>
                  <a:gd name="connsiteY2178" fmla="*/ 2302256 h 5667340"/>
                  <a:gd name="connsiteX2179" fmla="*/ 436877 w 2837633"/>
                  <a:gd name="connsiteY2179" fmla="*/ 2205768 h 5667340"/>
                  <a:gd name="connsiteX2180" fmla="*/ 373916 w 2837633"/>
                  <a:gd name="connsiteY2180" fmla="*/ 2130806 h 5667340"/>
                  <a:gd name="connsiteX2181" fmla="*/ 286191 w 2837633"/>
                  <a:gd name="connsiteY2181" fmla="*/ 2070799 h 5667340"/>
                  <a:gd name="connsiteX2182" fmla="*/ 240090 w 2837633"/>
                  <a:gd name="connsiteY2182" fmla="*/ 2058035 h 5667340"/>
                  <a:gd name="connsiteX2183" fmla="*/ 209801 w 2837633"/>
                  <a:gd name="connsiteY2183" fmla="*/ 2057845 h 5667340"/>
                  <a:gd name="connsiteX2184" fmla="*/ 198371 w 2837633"/>
                  <a:gd name="connsiteY2184" fmla="*/ 2080419 h 5667340"/>
                  <a:gd name="connsiteX2185" fmla="*/ 209229 w 2837633"/>
                  <a:gd name="connsiteY2185" fmla="*/ 2114423 h 5667340"/>
                  <a:gd name="connsiteX2186" fmla="*/ 303527 w 2837633"/>
                  <a:gd name="connsiteY2186" fmla="*/ 2219484 h 5667340"/>
                  <a:gd name="connsiteX2187" fmla="*/ 488978 w 2837633"/>
                  <a:gd name="connsiteY2187" fmla="*/ 2311400 h 5667340"/>
                  <a:gd name="connsiteX2188" fmla="*/ 542414 w 2837633"/>
                  <a:gd name="connsiteY2188" fmla="*/ 2345595 h 5667340"/>
                  <a:gd name="connsiteX2189" fmla="*/ 558225 w 2837633"/>
                  <a:gd name="connsiteY2189" fmla="*/ 2327116 h 5667340"/>
                  <a:gd name="connsiteX2190" fmla="*/ 1250026 w 2837633"/>
                  <a:gd name="connsiteY2190" fmla="*/ 2037747 h 5667340"/>
                  <a:gd name="connsiteX2191" fmla="*/ 1232405 w 2837633"/>
                  <a:gd name="connsiteY2191" fmla="*/ 2039747 h 5667340"/>
                  <a:gd name="connsiteX2192" fmla="*/ 983707 w 2837633"/>
                  <a:gd name="connsiteY2192" fmla="*/ 2264537 h 5667340"/>
                  <a:gd name="connsiteX2193" fmla="*/ 902935 w 2837633"/>
                  <a:gd name="connsiteY2193" fmla="*/ 2360168 h 5667340"/>
                  <a:gd name="connsiteX2194" fmla="*/ 897125 w 2837633"/>
                  <a:gd name="connsiteY2194" fmla="*/ 2370455 h 5667340"/>
                  <a:gd name="connsiteX2195" fmla="*/ 916175 w 2837633"/>
                  <a:gd name="connsiteY2195" fmla="*/ 2380742 h 5667340"/>
                  <a:gd name="connsiteX2196" fmla="*/ 925128 w 2837633"/>
                  <a:gd name="connsiteY2196" fmla="*/ 2379313 h 5667340"/>
                  <a:gd name="connsiteX2197" fmla="*/ 1116295 w 2837633"/>
                  <a:gd name="connsiteY2197" fmla="*/ 2233676 h 5667340"/>
                  <a:gd name="connsiteX2198" fmla="*/ 1259837 w 2837633"/>
                  <a:gd name="connsiteY2198" fmla="*/ 2099469 h 5667340"/>
                  <a:gd name="connsiteX2199" fmla="*/ 1300604 w 2837633"/>
                  <a:gd name="connsiteY2199" fmla="*/ 2058511 h 5667340"/>
                  <a:gd name="connsiteX2200" fmla="*/ 1250026 w 2837633"/>
                  <a:gd name="connsiteY2200" fmla="*/ 2037747 h 5667340"/>
                  <a:gd name="connsiteX2201" fmla="*/ 398396 w 2837633"/>
                  <a:gd name="connsiteY2201" fmla="*/ 591852 h 5667340"/>
                  <a:gd name="connsiteX2202" fmla="*/ 237804 w 2837633"/>
                  <a:gd name="connsiteY2202" fmla="*/ 495554 h 5667340"/>
                  <a:gd name="connsiteX2203" fmla="*/ 234947 w 2837633"/>
                  <a:gd name="connsiteY2203" fmla="*/ 498697 h 5667340"/>
                  <a:gd name="connsiteX2204" fmla="*/ 241614 w 2837633"/>
                  <a:gd name="connsiteY2204" fmla="*/ 515747 h 5667340"/>
                  <a:gd name="connsiteX2205" fmla="*/ 306479 w 2837633"/>
                  <a:gd name="connsiteY2205" fmla="*/ 581755 h 5667340"/>
                  <a:gd name="connsiteX2206" fmla="*/ 571084 w 2837633"/>
                  <a:gd name="connsiteY2206" fmla="*/ 659955 h 5667340"/>
                  <a:gd name="connsiteX2207" fmla="*/ 614327 w 2837633"/>
                  <a:gd name="connsiteY2207" fmla="*/ 655383 h 5667340"/>
                  <a:gd name="connsiteX2208" fmla="*/ 629091 w 2837633"/>
                  <a:gd name="connsiteY2208" fmla="*/ 655383 h 5667340"/>
                  <a:gd name="connsiteX2209" fmla="*/ 691575 w 2837633"/>
                  <a:gd name="connsiteY2209" fmla="*/ 666432 h 5667340"/>
                  <a:gd name="connsiteX2210" fmla="*/ 800446 w 2837633"/>
                  <a:gd name="connsiteY2210" fmla="*/ 684149 h 5667340"/>
                  <a:gd name="connsiteX2211" fmla="*/ 840165 w 2837633"/>
                  <a:gd name="connsiteY2211" fmla="*/ 690721 h 5667340"/>
                  <a:gd name="connsiteX2212" fmla="*/ 802922 w 2837633"/>
                  <a:gd name="connsiteY2212" fmla="*/ 665766 h 5667340"/>
                  <a:gd name="connsiteX2213" fmla="*/ 760917 w 2837633"/>
                  <a:gd name="connsiteY2213" fmla="*/ 650907 h 5667340"/>
                  <a:gd name="connsiteX2214" fmla="*/ 789397 w 2837633"/>
                  <a:gd name="connsiteY2214" fmla="*/ 650907 h 5667340"/>
                  <a:gd name="connsiteX2215" fmla="*/ 790635 w 2837633"/>
                  <a:gd name="connsiteY2215" fmla="*/ 645954 h 5667340"/>
                  <a:gd name="connsiteX2216" fmla="*/ 777681 w 2837633"/>
                  <a:gd name="connsiteY2216" fmla="*/ 639286 h 5667340"/>
                  <a:gd name="connsiteX2217" fmla="*/ 702338 w 2837633"/>
                  <a:gd name="connsiteY2217" fmla="*/ 639762 h 5667340"/>
                  <a:gd name="connsiteX2218" fmla="*/ 603564 w 2837633"/>
                  <a:gd name="connsiteY2218" fmla="*/ 625094 h 5667340"/>
                  <a:gd name="connsiteX2219" fmla="*/ 484311 w 2837633"/>
                  <a:gd name="connsiteY2219" fmla="*/ 582898 h 5667340"/>
                  <a:gd name="connsiteX2220" fmla="*/ 356581 w 2837633"/>
                  <a:gd name="connsiteY2220" fmla="*/ 522033 h 5667340"/>
                  <a:gd name="connsiteX2221" fmla="*/ 342770 w 2837633"/>
                  <a:gd name="connsiteY2221" fmla="*/ 513651 h 5667340"/>
                  <a:gd name="connsiteX2222" fmla="*/ 264665 w 2837633"/>
                  <a:gd name="connsiteY2222" fmla="*/ 482695 h 5667340"/>
                  <a:gd name="connsiteX2223" fmla="*/ 240090 w 2837633"/>
                  <a:gd name="connsiteY2223" fmla="*/ 486315 h 5667340"/>
                  <a:gd name="connsiteX2224" fmla="*/ 398396 w 2837633"/>
                  <a:gd name="connsiteY2224" fmla="*/ 591852 h 5667340"/>
                  <a:gd name="connsiteX2225" fmla="*/ 1355182 w 2837633"/>
                  <a:gd name="connsiteY2225" fmla="*/ 1032859 h 5667340"/>
                  <a:gd name="connsiteX2226" fmla="*/ 1352801 w 2837633"/>
                  <a:gd name="connsiteY2226" fmla="*/ 1037336 h 5667340"/>
                  <a:gd name="connsiteX2227" fmla="*/ 1323559 w 2837633"/>
                  <a:gd name="connsiteY2227" fmla="*/ 1013428 h 5667340"/>
                  <a:gd name="connsiteX2228" fmla="*/ 1209735 w 2837633"/>
                  <a:gd name="connsiteY2228" fmla="*/ 920750 h 5667340"/>
                  <a:gd name="connsiteX2229" fmla="*/ 1167539 w 2837633"/>
                  <a:gd name="connsiteY2229" fmla="*/ 922179 h 5667340"/>
                  <a:gd name="connsiteX2230" fmla="*/ 1199639 w 2837633"/>
                  <a:gd name="connsiteY2230" fmla="*/ 964374 h 5667340"/>
                  <a:gd name="connsiteX2231" fmla="*/ 1271552 w 2837633"/>
                  <a:gd name="connsiteY2231" fmla="*/ 1055719 h 5667340"/>
                  <a:gd name="connsiteX2232" fmla="*/ 1322321 w 2837633"/>
                  <a:gd name="connsiteY2232" fmla="*/ 1101439 h 5667340"/>
                  <a:gd name="connsiteX2233" fmla="*/ 1427286 w 2837633"/>
                  <a:gd name="connsiteY2233" fmla="*/ 1109440 h 5667340"/>
                  <a:gd name="connsiteX2234" fmla="*/ 1439478 w 2837633"/>
                  <a:gd name="connsiteY2234" fmla="*/ 1059529 h 5667340"/>
                  <a:gd name="connsiteX2235" fmla="*/ 1328417 w 2837633"/>
                  <a:gd name="connsiteY2235" fmla="*/ 943991 h 5667340"/>
                  <a:gd name="connsiteX2236" fmla="*/ 1295365 w 2837633"/>
                  <a:gd name="connsiteY2236" fmla="*/ 915987 h 5667340"/>
                  <a:gd name="connsiteX2237" fmla="*/ 1294222 w 2837633"/>
                  <a:gd name="connsiteY2237" fmla="*/ 915130 h 5667340"/>
                  <a:gd name="connsiteX2238" fmla="*/ 1248692 w 2837633"/>
                  <a:gd name="connsiteY2238" fmla="*/ 904081 h 5667340"/>
                  <a:gd name="connsiteX2239" fmla="*/ 1213831 w 2837633"/>
                  <a:gd name="connsiteY2239" fmla="*/ 909320 h 5667340"/>
                  <a:gd name="connsiteX2240" fmla="*/ 1355182 w 2837633"/>
                  <a:gd name="connsiteY2240" fmla="*/ 1032859 h 5667340"/>
                  <a:gd name="connsiteX2241" fmla="*/ 1438335 w 2837633"/>
                  <a:gd name="connsiteY2241" fmla="*/ 667290 h 5667340"/>
                  <a:gd name="connsiteX2242" fmla="*/ 1438811 w 2837633"/>
                  <a:gd name="connsiteY2242" fmla="*/ 671957 h 5667340"/>
                  <a:gd name="connsiteX2243" fmla="*/ 1255931 w 2837633"/>
                  <a:gd name="connsiteY2243" fmla="*/ 704913 h 5667340"/>
                  <a:gd name="connsiteX2244" fmla="*/ 1396997 w 2837633"/>
                  <a:gd name="connsiteY2244" fmla="*/ 707961 h 5667340"/>
                  <a:gd name="connsiteX2245" fmla="*/ 1490818 w 2837633"/>
                  <a:gd name="connsiteY2245" fmla="*/ 692626 h 5667340"/>
                  <a:gd name="connsiteX2246" fmla="*/ 1558255 w 2837633"/>
                  <a:gd name="connsiteY2246" fmla="*/ 684149 h 5667340"/>
                  <a:gd name="connsiteX2247" fmla="*/ 1571018 w 2837633"/>
                  <a:gd name="connsiteY2247" fmla="*/ 684816 h 5667340"/>
                  <a:gd name="connsiteX2248" fmla="*/ 1641408 w 2837633"/>
                  <a:gd name="connsiteY2248" fmla="*/ 674243 h 5667340"/>
                  <a:gd name="connsiteX2249" fmla="*/ 1786760 w 2837633"/>
                  <a:gd name="connsiteY2249" fmla="*/ 588518 h 5667340"/>
                  <a:gd name="connsiteX2250" fmla="*/ 1803333 w 2837633"/>
                  <a:gd name="connsiteY2250" fmla="*/ 568896 h 5667340"/>
                  <a:gd name="connsiteX2251" fmla="*/ 1805143 w 2837633"/>
                  <a:gd name="connsiteY2251" fmla="*/ 547275 h 5667340"/>
                  <a:gd name="connsiteX2252" fmla="*/ 1789046 w 2837633"/>
                  <a:gd name="connsiteY2252" fmla="*/ 540417 h 5667340"/>
                  <a:gd name="connsiteX2253" fmla="*/ 1714751 w 2837633"/>
                  <a:gd name="connsiteY2253" fmla="*/ 569944 h 5667340"/>
                  <a:gd name="connsiteX2254" fmla="*/ 1486913 w 2837633"/>
                  <a:gd name="connsiteY2254" fmla="*/ 643858 h 5667340"/>
                  <a:gd name="connsiteX2255" fmla="*/ 1349753 w 2837633"/>
                  <a:gd name="connsiteY2255" fmla="*/ 663480 h 5667340"/>
                  <a:gd name="connsiteX2256" fmla="*/ 1337656 w 2837633"/>
                  <a:gd name="connsiteY2256" fmla="*/ 665099 h 5667340"/>
                  <a:gd name="connsiteX2257" fmla="*/ 1337751 w 2837633"/>
                  <a:gd name="connsiteY2257" fmla="*/ 667194 h 5667340"/>
                  <a:gd name="connsiteX2258" fmla="*/ 1438335 w 2837633"/>
                  <a:gd name="connsiteY2258" fmla="*/ 667290 h 5667340"/>
                  <a:gd name="connsiteX2259" fmla="*/ 1752755 w 2837633"/>
                  <a:gd name="connsiteY2259" fmla="*/ 283051 h 5667340"/>
                  <a:gd name="connsiteX2260" fmla="*/ 1756089 w 2837633"/>
                  <a:gd name="connsiteY2260" fmla="*/ 287528 h 5667340"/>
                  <a:gd name="connsiteX2261" fmla="*/ 1719513 w 2837633"/>
                  <a:gd name="connsiteY2261" fmla="*/ 332010 h 5667340"/>
                  <a:gd name="connsiteX2262" fmla="*/ 1583877 w 2837633"/>
                  <a:gd name="connsiteY2262" fmla="*/ 449358 h 5667340"/>
                  <a:gd name="connsiteX2263" fmla="*/ 1481198 w 2837633"/>
                  <a:gd name="connsiteY2263" fmla="*/ 513556 h 5667340"/>
                  <a:gd name="connsiteX2264" fmla="*/ 1353563 w 2837633"/>
                  <a:gd name="connsiteY2264" fmla="*/ 579374 h 5667340"/>
                  <a:gd name="connsiteX2265" fmla="*/ 1307843 w 2837633"/>
                  <a:gd name="connsiteY2265" fmla="*/ 591471 h 5667340"/>
                  <a:gd name="connsiteX2266" fmla="*/ 1326321 w 2837633"/>
                  <a:gd name="connsiteY2266" fmla="*/ 603948 h 5667340"/>
                  <a:gd name="connsiteX2267" fmla="*/ 1463481 w 2837633"/>
                  <a:gd name="connsiteY2267" fmla="*/ 540321 h 5667340"/>
                  <a:gd name="connsiteX2268" fmla="*/ 1492247 w 2837633"/>
                  <a:gd name="connsiteY2268" fmla="*/ 527844 h 5667340"/>
                  <a:gd name="connsiteX2269" fmla="*/ 1455575 w 2837633"/>
                  <a:gd name="connsiteY2269" fmla="*/ 555752 h 5667340"/>
                  <a:gd name="connsiteX2270" fmla="*/ 1398140 w 2837633"/>
                  <a:gd name="connsiteY2270" fmla="*/ 590994 h 5667340"/>
                  <a:gd name="connsiteX2271" fmla="*/ 1378804 w 2837633"/>
                  <a:gd name="connsiteY2271" fmla="*/ 616902 h 5667340"/>
                  <a:gd name="connsiteX2272" fmla="*/ 1366040 w 2837633"/>
                  <a:gd name="connsiteY2272" fmla="*/ 632428 h 5667340"/>
                  <a:gd name="connsiteX2273" fmla="*/ 1324511 w 2837633"/>
                  <a:gd name="connsiteY2273" fmla="*/ 639477 h 5667340"/>
                  <a:gd name="connsiteX2274" fmla="*/ 1315653 w 2837633"/>
                  <a:gd name="connsiteY2274" fmla="*/ 642525 h 5667340"/>
                  <a:gd name="connsiteX2275" fmla="*/ 1316034 w 2837633"/>
                  <a:gd name="connsiteY2275" fmla="*/ 648144 h 5667340"/>
                  <a:gd name="connsiteX2276" fmla="*/ 1325654 w 2837633"/>
                  <a:gd name="connsiteY2276" fmla="*/ 649573 h 5667340"/>
                  <a:gd name="connsiteX2277" fmla="*/ 1350991 w 2837633"/>
                  <a:gd name="connsiteY2277" fmla="*/ 645573 h 5667340"/>
                  <a:gd name="connsiteX2278" fmla="*/ 1396139 w 2837633"/>
                  <a:gd name="connsiteY2278" fmla="*/ 626142 h 5667340"/>
                  <a:gd name="connsiteX2279" fmla="*/ 1543967 w 2837633"/>
                  <a:gd name="connsiteY2279" fmla="*/ 521081 h 5667340"/>
                  <a:gd name="connsiteX2280" fmla="*/ 1709893 w 2837633"/>
                  <a:gd name="connsiteY2280" fmla="*/ 385731 h 5667340"/>
                  <a:gd name="connsiteX2281" fmla="*/ 1778568 w 2837633"/>
                  <a:gd name="connsiteY2281" fmla="*/ 293148 h 5667340"/>
                  <a:gd name="connsiteX2282" fmla="*/ 1788760 w 2837633"/>
                  <a:gd name="connsiteY2282" fmla="*/ 261239 h 5667340"/>
                  <a:gd name="connsiteX2283" fmla="*/ 1767138 w 2837633"/>
                  <a:gd name="connsiteY2283" fmla="*/ 235521 h 5667340"/>
                  <a:gd name="connsiteX2284" fmla="*/ 1696844 w 2837633"/>
                  <a:gd name="connsiteY2284" fmla="*/ 278574 h 5667340"/>
                  <a:gd name="connsiteX2285" fmla="*/ 1660363 w 2837633"/>
                  <a:gd name="connsiteY2285" fmla="*/ 335439 h 5667340"/>
                  <a:gd name="connsiteX2286" fmla="*/ 1608261 w 2837633"/>
                  <a:gd name="connsiteY2286" fmla="*/ 414306 h 5667340"/>
                  <a:gd name="connsiteX2287" fmla="*/ 1752755 w 2837633"/>
                  <a:gd name="connsiteY2287" fmla="*/ 283051 h 5667340"/>
                  <a:gd name="connsiteX2288" fmla="*/ 1813811 w 2837633"/>
                  <a:gd name="connsiteY2288" fmla="*/ 2281682 h 5667340"/>
                  <a:gd name="connsiteX2289" fmla="*/ 1760375 w 2837633"/>
                  <a:gd name="connsiteY2289" fmla="*/ 2373598 h 5667340"/>
                  <a:gd name="connsiteX2290" fmla="*/ 1665506 w 2837633"/>
                  <a:gd name="connsiteY2290" fmla="*/ 2503519 h 5667340"/>
                  <a:gd name="connsiteX2291" fmla="*/ 1638074 w 2837633"/>
                  <a:gd name="connsiteY2291" fmla="*/ 2529713 h 5667340"/>
                  <a:gd name="connsiteX2292" fmla="*/ 1593783 w 2837633"/>
                  <a:gd name="connsiteY2292" fmla="*/ 2524951 h 5667340"/>
                  <a:gd name="connsiteX2293" fmla="*/ 1590164 w 2837633"/>
                  <a:gd name="connsiteY2293" fmla="*/ 2522569 h 5667340"/>
                  <a:gd name="connsiteX2294" fmla="*/ 1637217 w 2837633"/>
                  <a:gd name="connsiteY2294" fmla="*/ 2645632 h 5667340"/>
                  <a:gd name="connsiteX2295" fmla="*/ 1642075 w 2837633"/>
                  <a:gd name="connsiteY2295" fmla="*/ 2782792 h 5667340"/>
                  <a:gd name="connsiteX2296" fmla="*/ 1854673 w 2837633"/>
                  <a:gd name="connsiteY2296" fmla="*/ 2219388 h 5667340"/>
                  <a:gd name="connsiteX2297" fmla="*/ 1813811 w 2837633"/>
                  <a:gd name="connsiteY2297" fmla="*/ 2281682 h 5667340"/>
                  <a:gd name="connsiteX2298" fmla="*/ 1238120 w 2837633"/>
                  <a:gd name="connsiteY2298" fmla="*/ 810165 h 5667340"/>
                  <a:gd name="connsiteX2299" fmla="*/ 1269933 w 2837633"/>
                  <a:gd name="connsiteY2299" fmla="*/ 811689 h 5667340"/>
                  <a:gd name="connsiteX2300" fmla="*/ 1381757 w 2837633"/>
                  <a:gd name="connsiteY2300" fmla="*/ 836644 h 5667340"/>
                  <a:gd name="connsiteX2301" fmla="*/ 1532442 w 2837633"/>
                  <a:gd name="connsiteY2301" fmla="*/ 963898 h 5667340"/>
                  <a:gd name="connsiteX2302" fmla="*/ 1551492 w 2837633"/>
                  <a:gd name="connsiteY2302" fmla="*/ 979805 h 5667340"/>
                  <a:gd name="connsiteX2303" fmla="*/ 1573019 w 2837633"/>
                  <a:gd name="connsiteY2303" fmla="*/ 989616 h 5667340"/>
                  <a:gd name="connsiteX2304" fmla="*/ 1623787 w 2837633"/>
                  <a:gd name="connsiteY2304" fmla="*/ 942086 h 5667340"/>
                  <a:gd name="connsiteX2305" fmla="*/ 1605594 w 2837633"/>
                  <a:gd name="connsiteY2305" fmla="*/ 890079 h 5667340"/>
                  <a:gd name="connsiteX2306" fmla="*/ 1571971 w 2837633"/>
                  <a:gd name="connsiteY2306" fmla="*/ 841788 h 5667340"/>
                  <a:gd name="connsiteX2307" fmla="*/ 1525775 w 2837633"/>
                  <a:gd name="connsiteY2307" fmla="*/ 805974 h 5667340"/>
                  <a:gd name="connsiteX2308" fmla="*/ 1510058 w 2837633"/>
                  <a:gd name="connsiteY2308" fmla="*/ 799306 h 5667340"/>
                  <a:gd name="connsiteX2309" fmla="*/ 1446241 w 2837633"/>
                  <a:gd name="connsiteY2309" fmla="*/ 793877 h 5667340"/>
                  <a:gd name="connsiteX2310" fmla="*/ 1411760 w 2837633"/>
                  <a:gd name="connsiteY2310" fmla="*/ 804735 h 5667340"/>
                  <a:gd name="connsiteX2311" fmla="*/ 1569399 w 2837633"/>
                  <a:gd name="connsiteY2311" fmla="*/ 959612 h 5667340"/>
                  <a:gd name="connsiteX2312" fmla="*/ 1531204 w 2837633"/>
                  <a:gd name="connsiteY2312" fmla="*/ 915892 h 5667340"/>
                  <a:gd name="connsiteX2313" fmla="*/ 1415475 w 2837633"/>
                  <a:gd name="connsiteY2313" fmla="*/ 820452 h 5667340"/>
                  <a:gd name="connsiteX2314" fmla="*/ 1366993 w 2837633"/>
                  <a:gd name="connsiteY2314" fmla="*/ 809212 h 5667340"/>
                  <a:gd name="connsiteX2315" fmla="*/ 1275077 w 2837633"/>
                  <a:gd name="connsiteY2315" fmla="*/ 790734 h 5667340"/>
                  <a:gd name="connsiteX2316" fmla="*/ 1186018 w 2837633"/>
                  <a:gd name="connsiteY2316" fmla="*/ 781875 h 5667340"/>
                  <a:gd name="connsiteX2317" fmla="*/ 1177445 w 2837633"/>
                  <a:gd name="connsiteY2317" fmla="*/ 783399 h 5667340"/>
                  <a:gd name="connsiteX2318" fmla="*/ 1238120 w 2837633"/>
                  <a:gd name="connsiteY2318" fmla="*/ 810165 h 5667340"/>
                  <a:gd name="connsiteX2319" fmla="*/ 1160586 w 2837633"/>
                  <a:gd name="connsiteY2319" fmla="*/ 3639280 h 5667340"/>
                  <a:gd name="connsiteX2320" fmla="*/ 1110485 w 2837633"/>
                  <a:gd name="connsiteY2320" fmla="*/ 3666236 h 5667340"/>
                  <a:gd name="connsiteX2321" fmla="*/ 1106389 w 2837633"/>
                  <a:gd name="connsiteY2321" fmla="*/ 3685476 h 5667340"/>
                  <a:gd name="connsiteX2322" fmla="*/ 1107151 w 2837633"/>
                  <a:gd name="connsiteY2322" fmla="*/ 3739864 h 5667340"/>
                  <a:gd name="connsiteX2323" fmla="*/ 1118867 w 2837633"/>
                  <a:gd name="connsiteY2323" fmla="*/ 3909028 h 5667340"/>
                  <a:gd name="connsiteX2324" fmla="*/ 1151918 w 2837633"/>
                  <a:gd name="connsiteY2324" fmla="*/ 4126579 h 5667340"/>
                  <a:gd name="connsiteX2325" fmla="*/ 1181160 w 2837633"/>
                  <a:gd name="connsiteY2325" fmla="*/ 4322128 h 5667340"/>
                  <a:gd name="connsiteX2326" fmla="*/ 1184303 w 2837633"/>
                  <a:gd name="connsiteY2326" fmla="*/ 4334605 h 5667340"/>
                  <a:gd name="connsiteX2327" fmla="*/ 1160586 w 2837633"/>
                  <a:gd name="connsiteY2327" fmla="*/ 3639280 h 5667340"/>
                  <a:gd name="connsiteX2328" fmla="*/ 2447223 w 2837633"/>
                  <a:gd name="connsiteY2328" fmla="*/ 1186497 h 5667340"/>
                  <a:gd name="connsiteX2329" fmla="*/ 2430554 w 2837633"/>
                  <a:gd name="connsiteY2329" fmla="*/ 1173734 h 5667340"/>
                  <a:gd name="connsiteX2330" fmla="*/ 2366070 w 2837633"/>
                  <a:gd name="connsiteY2330" fmla="*/ 1213929 h 5667340"/>
                  <a:gd name="connsiteX2331" fmla="*/ 2303681 w 2837633"/>
                  <a:gd name="connsiteY2331" fmla="*/ 1285367 h 5667340"/>
                  <a:gd name="connsiteX2332" fmla="*/ 2292537 w 2837633"/>
                  <a:gd name="connsiteY2332" fmla="*/ 1308417 h 5667340"/>
                  <a:gd name="connsiteX2333" fmla="*/ 2210527 w 2837633"/>
                  <a:gd name="connsiteY2333" fmla="*/ 1527683 h 5667340"/>
                  <a:gd name="connsiteX2334" fmla="*/ 2205955 w 2837633"/>
                  <a:gd name="connsiteY2334" fmla="*/ 1543971 h 5667340"/>
                  <a:gd name="connsiteX2335" fmla="*/ 2249960 w 2837633"/>
                  <a:gd name="connsiteY2335" fmla="*/ 1485106 h 5667340"/>
                  <a:gd name="connsiteX2336" fmla="*/ 2365499 w 2837633"/>
                  <a:gd name="connsiteY2336" fmla="*/ 1360805 h 5667340"/>
                  <a:gd name="connsiteX2337" fmla="*/ 2395693 w 2837633"/>
                  <a:gd name="connsiteY2337" fmla="*/ 1324038 h 5667340"/>
                  <a:gd name="connsiteX2338" fmla="*/ 2457415 w 2837633"/>
                  <a:gd name="connsiteY2338" fmla="*/ 1208214 h 5667340"/>
                  <a:gd name="connsiteX2339" fmla="*/ 2447223 w 2837633"/>
                  <a:gd name="connsiteY2339" fmla="*/ 1186497 h 5667340"/>
                  <a:gd name="connsiteX2340" fmla="*/ 1252598 w 2837633"/>
                  <a:gd name="connsiteY2340" fmla="*/ 4958683 h 5667340"/>
                  <a:gd name="connsiteX2341" fmla="*/ 1304223 w 2837633"/>
                  <a:gd name="connsiteY2341" fmla="*/ 4956588 h 5667340"/>
                  <a:gd name="connsiteX2342" fmla="*/ 1242787 w 2837633"/>
                  <a:gd name="connsiteY2342" fmla="*/ 4973828 h 5667340"/>
                  <a:gd name="connsiteX2343" fmla="*/ 1278506 w 2837633"/>
                  <a:gd name="connsiteY2343" fmla="*/ 5019643 h 5667340"/>
                  <a:gd name="connsiteX2344" fmla="*/ 1245359 w 2837633"/>
                  <a:gd name="connsiteY2344" fmla="*/ 4997260 h 5667340"/>
                  <a:gd name="connsiteX2345" fmla="*/ 1213545 w 2837633"/>
                  <a:gd name="connsiteY2345" fmla="*/ 4986497 h 5667340"/>
                  <a:gd name="connsiteX2346" fmla="*/ 1197067 w 2837633"/>
                  <a:gd name="connsiteY2346" fmla="*/ 5008404 h 5667340"/>
                  <a:gd name="connsiteX2347" fmla="*/ 1203734 w 2837633"/>
                  <a:gd name="connsiteY2347" fmla="*/ 5039456 h 5667340"/>
                  <a:gd name="connsiteX2348" fmla="*/ 1190876 w 2837633"/>
                  <a:gd name="connsiteY2348" fmla="*/ 4990782 h 5667340"/>
                  <a:gd name="connsiteX2349" fmla="*/ 1132392 w 2837633"/>
                  <a:gd name="connsiteY2349" fmla="*/ 5028882 h 5667340"/>
                  <a:gd name="connsiteX2350" fmla="*/ 1206973 w 2837633"/>
                  <a:gd name="connsiteY2350" fmla="*/ 5062506 h 5667340"/>
                  <a:gd name="connsiteX2351" fmla="*/ 1277839 w 2837633"/>
                  <a:gd name="connsiteY2351" fmla="*/ 5093558 h 5667340"/>
                  <a:gd name="connsiteX2352" fmla="*/ 1302985 w 2837633"/>
                  <a:gd name="connsiteY2352" fmla="*/ 5119751 h 5667340"/>
                  <a:gd name="connsiteX2353" fmla="*/ 1340990 w 2837633"/>
                  <a:gd name="connsiteY2353" fmla="*/ 4984877 h 5667340"/>
                  <a:gd name="connsiteX2354" fmla="*/ 1343371 w 2837633"/>
                  <a:gd name="connsiteY2354" fmla="*/ 4953159 h 5667340"/>
                  <a:gd name="connsiteX2355" fmla="*/ 1270219 w 2837633"/>
                  <a:gd name="connsiteY2355" fmla="*/ 4893246 h 5667340"/>
                  <a:gd name="connsiteX2356" fmla="*/ 1195257 w 2837633"/>
                  <a:gd name="connsiteY2356" fmla="*/ 4968780 h 5667340"/>
                  <a:gd name="connsiteX2357" fmla="*/ 1252598 w 2837633"/>
                  <a:gd name="connsiteY2357" fmla="*/ 4958683 h 5667340"/>
                  <a:gd name="connsiteX2358" fmla="*/ 819210 w 2837633"/>
                  <a:gd name="connsiteY2358" fmla="*/ 422878 h 5667340"/>
                  <a:gd name="connsiteX2359" fmla="*/ 815876 w 2837633"/>
                  <a:gd name="connsiteY2359" fmla="*/ 410210 h 5667340"/>
                  <a:gd name="connsiteX2360" fmla="*/ 779300 w 2837633"/>
                  <a:gd name="connsiteY2360" fmla="*/ 365633 h 5667340"/>
                  <a:gd name="connsiteX2361" fmla="*/ 697766 w 2837633"/>
                  <a:gd name="connsiteY2361" fmla="*/ 266192 h 5667340"/>
                  <a:gd name="connsiteX2362" fmla="*/ 625281 w 2837633"/>
                  <a:gd name="connsiteY2362" fmla="*/ 232473 h 5667340"/>
                  <a:gd name="connsiteX2363" fmla="*/ 606041 w 2837633"/>
                  <a:gd name="connsiteY2363" fmla="*/ 279527 h 5667340"/>
                  <a:gd name="connsiteX2364" fmla="*/ 642331 w 2837633"/>
                  <a:gd name="connsiteY2364" fmla="*/ 333153 h 5667340"/>
                  <a:gd name="connsiteX2365" fmla="*/ 683955 w 2837633"/>
                  <a:gd name="connsiteY2365" fmla="*/ 387255 h 5667340"/>
                  <a:gd name="connsiteX2366" fmla="*/ 714149 w 2837633"/>
                  <a:gd name="connsiteY2366" fmla="*/ 424021 h 5667340"/>
                  <a:gd name="connsiteX2367" fmla="*/ 779681 w 2837633"/>
                  <a:gd name="connsiteY2367" fmla="*/ 482981 h 5667340"/>
                  <a:gd name="connsiteX2368" fmla="*/ 798922 w 2837633"/>
                  <a:gd name="connsiteY2368" fmla="*/ 485553 h 5667340"/>
                  <a:gd name="connsiteX2369" fmla="*/ 813495 w 2837633"/>
                  <a:gd name="connsiteY2369" fmla="*/ 492696 h 5667340"/>
                  <a:gd name="connsiteX2370" fmla="*/ 850357 w 2837633"/>
                  <a:gd name="connsiteY2370" fmla="*/ 551751 h 5667340"/>
                  <a:gd name="connsiteX2371" fmla="*/ 850166 w 2837633"/>
                  <a:gd name="connsiteY2371" fmla="*/ 515461 h 5667340"/>
                  <a:gd name="connsiteX2372" fmla="*/ 694242 w 2837633"/>
                  <a:gd name="connsiteY2372" fmla="*/ 333248 h 5667340"/>
                  <a:gd name="connsiteX2373" fmla="*/ 684622 w 2837633"/>
                  <a:gd name="connsiteY2373" fmla="*/ 322675 h 5667340"/>
                  <a:gd name="connsiteX2374" fmla="*/ 683479 w 2837633"/>
                  <a:gd name="connsiteY2374" fmla="*/ 318770 h 5667340"/>
                  <a:gd name="connsiteX2375" fmla="*/ 686336 w 2837633"/>
                  <a:gd name="connsiteY2375" fmla="*/ 314865 h 5667340"/>
                  <a:gd name="connsiteX2376" fmla="*/ 815876 w 2837633"/>
                  <a:gd name="connsiteY2376" fmla="*/ 446691 h 5667340"/>
                  <a:gd name="connsiteX2377" fmla="*/ 819210 w 2837633"/>
                  <a:gd name="connsiteY2377" fmla="*/ 422878 h 5667340"/>
                  <a:gd name="connsiteX2378" fmla="*/ 640712 w 2837633"/>
                  <a:gd name="connsiteY2378" fmla="*/ 2191861 h 5667340"/>
                  <a:gd name="connsiteX2379" fmla="*/ 638997 w 2837633"/>
                  <a:gd name="connsiteY2379" fmla="*/ 2182717 h 5667340"/>
                  <a:gd name="connsiteX2380" fmla="*/ 588800 w 2837633"/>
                  <a:gd name="connsiteY2380" fmla="*/ 1966309 h 5667340"/>
                  <a:gd name="connsiteX2381" fmla="*/ 553748 w 2837633"/>
                  <a:gd name="connsiteY2381" fmla="*/ 1898682 h 5667340"/>
                  <a:gd name="connsiteX2382" fmla="*/ 519173 w 2837633"/>
                  <a:gd name="connsiteY2382" fmla="*/ 1916589 h 5667340"/>
                  <a:gd name="connsiteX2383" fmla="*/ 511457 w 2837633"/>
                  <a:gd name="connsiteY2383" fmla="*/ 2042604 h 5667340"/>
                  <a:gd name="connsiteX2384" fmla="*/ 515648 w 2837633"/>
                  <a:gd name="connsiteY2384" fmla="*/ 2055463 h 5667340"/>
                  <a:gd name="connsiteX2385" fmla="*/ 585943 w 2837633"/>
                  <a:gd name="connsiteY2385" fmla="*/ 2179479 h 5667340"/>
                  <a:gd name="connsiteX2386" fmla="*/ 619566 w 2837633"/>
                  <a:gd name="connsiteY2386" fmla="*/ 2236534 h 5667340"/>
                  <a:gd name="connsiteX2387" fmla="*/ 642902 w 2837633"/>
                  <a:gd name="connsiteY2387" fmla="*/ 2228151 h 5667340"/>
                  <a:gd name="connsiteX2388" fmla="*/ 640712 w 2837633"/>
                  <a:gd name="connsiteY2388" fmla="*/ 2191861 h 5667340"/>
                  <a:gd name="connsiteX2389" fmla="*/ 1013996 w 2837633"/>
                  <a:gd name="connsiteY2389" fmla="*/ 869315 h 5667340"/>
                  <a:gd name="connsiteX2390" fmla="*/ 999137 w 2837633"/>
                  <a:gd name="connsiteY2390" fmla="*/ 878173 h 5667340"/>
                  <a:gd name="connsiteX2391" fmla="*/ 921794 w 2837633"/>
                  <a:gd name="connsiteY2391" fmla="*/ 1017810 h 5667340"/>
                  <a:gd name="connsiteX2392" fmla="*/ 906269 w 2837633"/>
                  <a:gd name="connsiteY2392" fmla="*/ 1039050 h 5667340"/>
                  <a:gd name="connsiteX2393" fmla="*/ 996375 w 2837633"/>
                  <a:gd name="connsiteY2393" fmla="*/ 865505 h 5667340"/>
                  <a:gd name="connsiteX2394" fmla="*/ 982469 w 2837633"/>
                  <a:gd name="connsiteY2394" fmla="*/ 856170 h 5667340"/>
                  <a:gd name="connsiteX2395" fmla="*/ 947798 w 2837633"/>
                  <a:gd name="connsiteY2395" fmla="*/ 898366 h 5667340"/>
                  <a:gd name="connsiteX2396" fmla="*/ 886742 w 2837633"/>
                  <a:gd name="connsiteY2396" fmla="*/ 998950 h 5667340"/>
                  <a:gd name="connsiteX2397" fmla="*/ 840927 w 2837633"/>
                  <a:gd name="connsiteY2397" fmla="*/ 1093343 h 5667340"/>
                  <a:gd name="connsiteX2398" fmla="*/ 837689 w 2837633"/>
                  <a:gd name="connsiteY2398" fmla="*/ 1117346 h 5667340"/>
                  <a:gd name="connsiteX2399" fmla="*/ 858167 w 2837633"/>
                  <a:gd name="connsiteY2399" fmla="*/ 1118679 h 5667340"/>
                  <a:gd name="connsiteX2400" fmla="*/ 1028665 w 2837633"/>
                  <a:gd name="connsiteY2400" fmla="*/ 931037 h 5667340"/>
                  <a:gd name="connsiteX2401" fmla="*/ 1048763 w 2837633"/>
                  <a:gd name="connsiteY2401" fmla="*/ 868934 h 5667340"/>
                  <a:gd name="connsiteX2402" fmla="*/ 1013996 w 2837633"/>
                  <a:gd name="connsiteY2402" fmla="*/ 869315 h 5667340"/>
                  <a:gd name="connsiteX2403" fmla="*/ 807590 w 2837633"/>
                  <a:gd name="connsiteY2403" fmla="*/ 582041 h 5667340"/>
                  <a:gd name="connsiteX2404" fmla="*/ 715197 w 2837633"/>
                  <a:gd name="connsiteY2404" fmla="*/ 517652 h 5667340"/>
                  <a:gd name="connsiteX2405" fmla="*/ 685003 w 2837633"/>
                  <a:gd name="connsiteY2405" fmla="*/ 502317 h 5667340"/>
                  <a:gd name="connsiteX2406" fmla="*/ 686717 w 2837633"/>
                  <a:gd name="connsiteY2406" fmla="*/ 496697 h 5667340"/>
                  <a:gd name="connsiteX2407" fmla="*/ 757488 w 2837633"/>
                  <a:gd name="connsiteY2407" fmla="*/ 530987 h 5667340"/>
                  <a:gd name="connsiteX2408" fmla="*/ 822258 w 2837633"/>
                  <a:gd name="connsiteY2408" fmla="*/ 579850 h 5667340"/>
                  <a:gd name="connsiteX2409" fmla="*/ 824544 w 2837633"/>
                  <a:gd name="connsiteY2409" fmla="*/ 576897 h 5667340"/>
                  <a:gd name="connsiteX2410" fmla="*/ 802160 w 2837633"/>
                  <a:gd name="connsiteY2410" fmla="*/ 550894 h 5667340"/>
                  <a:gd name="connsiteX2411" fmla="*/ 667572 w 2837633"/>
                  <a:gd name="connsiteY2411" fmla="*/ 474313 h 5667340"/>
                  <a:gd name="connsiteX2412" fmla="*/ 497075 w 2837633"/>
                  <a:gd name="connsiteY2412" fmla="*/ 342297 h 5667340"/>
                  <a:gd name="connsiteX2413" fmla="*/ 440782 w 2837633"/>
                  <a:gd name="connsiteY2413" fmla="*/ 287623 h 5667340"/>
                  <a:gd name="connsiteX2414" fmla="*/ 427352 w 2837633"/>
                  <a:gd name="connsiteY2414" fmla="*/ 280289 h 5667340"/>
                  <a:gd name="connsiteX2415" fmla="*/ 550605 w 2837633"/>
                  <a:gd name="connsiteY2415" fmla="*/ 428498 h 5667340"/>
                  <a:gd name="connsiteX2416" fmla="*/ 413159 w 2837633"/>
                  <a:gd name="connsiteY2416" fmla="*/ 276288 h 5667340"/>
                  <a:gd name="connsiteX2417" fmla="*/ 415350 w 2837633"/>
                  <a:gd name="connsiteY2417" fmla="*/ 315150 h 5667340"/>
                  <a:gd name="connsiteX2418" fmla="*/ 562226 w 2837633"/>
                  <a:gd name="connsiteY2418" fmla="*/ 475837 h 5667340"/>
                  <a:gd name="connsiteX2419" fmla="*/ 739295 w 2837633"/>
                  <a:gd name="connsiteY2419" fmla="*/ 554990 h 5667340"/>
                  <a:gd name="connsiteX2420" fmla="*/ 777967 w 2837633"/>
                  <a:gd name="connsiteY2420" fmla="*/ 582803 h 5667340"/>
                  <a:gd name="connsiteX2421" fmla="*/ 817686 w 2837633"/>
                  <a:gd name="connsiteY2421" fmla="*/ 607663 h 5667340"/>
                  <a:gd name="connsiteX2422" fmla="*/ 820734 w 2837633"/>
                  <a:gd name="connsiteY2422" fmla="*/ 604996 h 5667340"/>
                  <a:gd name="connsiteX2423" fmla="*/ 807590 w 2837633"/>
                  <a:gd name="connsiteY2423" fmla="*/ 582041 h 5667340"/>
                  <a:gd name="connsiteX2424" fmla="*/ 1229452 w 2837633"/>
                  <a:gd name="connsiteY2424" fmla="*/ 4362037 h 5667340"/>
                  <a:gd name="connsiteX2425" fmla="*/ 1228214 w 2837633"/>
                  <a:gd name="connsiteY2425" fmla="*/ 4320699 h 5667340"/>
                  <a:gd name="connsiteX2426" fmla="*/ 1205449 w 2837633"/>
                  <a:gd name="connsiteY2426" fmla="*/ 3680238 h 5667340"/>
                  <a:gd name="connsiteX2427" fmla="*/ 1205354 w 2837633"/>
                  <a:gd name="connsiteY2427" fmla="*/ 3626612 h 5667340"/>
                  <a:gd name="connsiteX2428" fmla="*/ 1186304 w 2837633"/>
                  <a:gd name="connsiteY2428" fmla="*/ 3632136 h 5667340"/>
                  <a:gd name="connsiteX2429" fmla="*/ 1177064 w 2837633"/>
                  <a:gd name="connsiteY2429" fmla="*/ 3647281 h 5667340"/>
                  <a:gd name="connsiteX2430" fmla="*/ 1186018 w 2837633"/>
                  <a:gd name="connsiteY2430" fmla="*/ 3982942 h 5667340"/>
                  <a:gd name="connsiteX2431" fmla="*/ 1201163 w 2837633"/>
                  <a:gd name="connsiteY2431" fmla="*/ 4356799 h 5667340"/>
                  <a:gd name="connsiteX2432" fmla="*/ 1207925 w 2837633"/>
                  <a:gd name="connsiteY2432" fmla="*/ 4445953 h 5667340"/>
                  <a:gd name="connsiteX2433" fmla="*/ 1229452 w 2837633"/>
                  <a:gd name="connsiteY2433" fmla="*/ 4362037 h 5667340"/>
                  <a:gd name="connsiteX2434" fmla="*/ 1624644 w 2837633"/>
                  <a:gd name="connsiteY2434" fmla="*/ 2440178 h 5667340"/>
                  <a:gd name="connsiteX2435" fmla="*/ 1657220 w 2837633"/>
                  <a:gd name="connsiteY2435" fmla="*/ 2381695 h 5667340"/>
                  <a:gd name="connsiteX2436" fmla="*/ 1660744 w 2837633"/>
                  <a:gd name="connsiteY2436" fmla="*/ 2384742 h 5667340"/>
                  <a:gd name="connsiteX2437" fmla="*/ 1641884 w 2837633"/>
                  <a:gd name="connsiteY2437" fmla="*/ 2418937 h 5667340"/>
                  <a:gd name="connsiteX2438" fmla="*/ 1606832 w 2837633"/>
                  <a:gd name="connsiteY2438" fmla="*/ 2502757 h 5667340"/>
                  <a:gd name="connsiteX2439" fmla="*/ 1615024 w 2837633"/>
                  <a:gd name="connsiteY2439" fmla="*/ 2519140 h 5667340"/>
                  <a:gd name="connsiteX2440" fmla="*/ 1639027 w 2837633"/>
                  <a:gd name="connsiteY2440" fmla="*/ 2506472 h 5667340"/>
                  <a:gd name="connsiteX2441" fmla="*/ 1737896 w 2837633"/>
                  <a:gd name="connsiteY2441" fmla="*/ 2379123 h 5667340"/>
                  <a:gd name="connsiteX2442" fmla="*/ 1793332 w 2837633"/>
                  <a:gd name="connsiteY2442" fmla="*/ 2295017 h 5667340"/>
                  <a:gd name="connsiteX2443" fmla="*/ 1800095 w 2837633"/>
                  <a:gd name="connsiteY2443" fmla="*/ 2280253 h 5667340"/>
                  <a:gd name="connsiteX2444" fmla="*/ 1668173 w 2837633"/>
                  <a:gd name="connsiteY2444" fmla="*/ 2287111 h 5667340"/>
                  <a:gd name="connsiteX2445" fmla="*/ 1630264 w 2837633"/>
                  <a:gd name="connsiteY2445" fmla="*/ 2349881 h 5667340"/>
                  <a:gd name="connsiteX2446" fmla="*/ 1586735 w 2837633"/>
                  <a:gd name="connsiteY2446" fmla="*/ 2467134 h 5667340"/>
                  <a:gd name="connsiteX2447" fmla="*/ 1596164 w 2837633"/>
                  <a:gd name="connsiteY2447" fmla="*/ 2505805 h 5667340"/>
                  <a:gd name="connsiteX2448" fmla="*/ 1624644 w 2837633"/>
                  <a:gd name="connsiteY2448" fmla="*/ 2440178 h 5667340"/>
                  <a:gd name="connsiteX2449" fmla="*/ 2180428 w 2837633"/>
                  <a:gd name="connsiteY2449" fmla="*/ 1676654 h 5667340"/>
                  <a:gd name="connsiteX2450" fmla="*/ 2562380 w 2837633"/>
                  <a:gd name="connsiteY2450" fmla="*/ 1291749 h 5667340"/>
                  <a:gd name="connsiteX2451" fmla="*/ 2562000 w 2837633"/>
                  <a:gd name="connsiteY2451" fmla="*/ 1283653 h 5667340"/>
                  <a:gd name="connsiteX2452" fmla="*/ 2531996 w 2837633"/>
                  <a:gd name="connsiteY2452" fmla="*/ 1259649 h 5667340"/>
                  <a:gd name="connsiteX2453" fmla="*/ 2358641 w 2837633"/>
                  <a:gd name="connsiteY2453" fmla="*/ 1389190 h 5667340"/>
                  <a:gd name="connsiteX2454" fmla="*/ 2186143 w 2837633"/>
                  <a:gd name="connsiteY2454" fmla="*/ 1609122 h 5667340"/>
                  <a:gd name="connsiteX2455" fmla="*/ 2160997 w 2837633"/>
                  <a:gd name="connsiteY2455" fmla="*/ 1648841 h 5667340"/>
                  <a:gd name="connsiteX2456" fmla="*/ 2180428 w 2837633"/>
                  <a:gd name="connsiteY2456" fmla="*/ 1676654 h 5667340"/>
                  <a:gd name="connsiteX2457" fmla="*/ 1372898 w 2837633"/>
                  <a:gd name="connsiteY2457" fmla="*/ 3329146 h 5667340"/>
                  <a:gd name="connsiteX2458" fmla="*/ 1359754 w 2837633"/>
                  <a:gd name="connsiteY2458" fmla="*/ 3347244 h 5667340"/>
                  <a:gd name="connsiteX2459" fmla="*/ 1295746 w 2837633"/>
                  <a:gd name="connsiteY2459" fmla="*/ 3386296 h 5667340"/>
                  <a:gd name="connsiteX2460" fmla="*/ 1261075 w 2837633"/>
                  <a:gd name="connsiteY2460" fmla="*/ 3397155 h 5667340"/>
                  <a:gd name="connsiteX2461" fmla="*/ 1235167 w 2837633"/>
                  <a:gd name="connsiteY2461" fmla="*/ 3435255 h 5667340"/>
                  <a:gd name="connsiteX2462" fmla="*/ 1310891 w 2837633"/>
                  <a:gd name="connsiteY2462" fmla="*/ 3418681 h 5667340"/>
                  <a:gd name="connsiteX2463" fmla="*/ 1341466 w 2837633"/>
                  <a:gd name="connsiteY2463" fmla="*/ 3404680 h 5667340"/>
                  <a:gd name="connsiteX2464" fmla="*/ 1433096 w 2837633"/>
                  <a:gd name="connsiteY2464" fmla="*/ 3229991 h 5667340"/>
                  <a:gd name="connsiteX2465" fmla="*/ 1433763 w 2837633"/>
                  <a:gd name="connsiteY2465" fmla="*/ 3220466 h 5667340"/>
                  <a:gd name="connsiteX2466" fmla="*/ 1407284 w 2837633"/>
                  <a:gd name="connsiteY2466" fmla="*/ 3194558 h 5667340"/>
                  <a:gd name="connsiteX2467" fmla="*/ 1374137 w 2837633"/>
                  <a:gd name="connsiteY2467" fmla="*/ 3206750 h 5667340"/>
                  <a:gd name="connsiteX2468" fmla="*/ 1310510 w 2837633"/>
                  <a:gd name="connsiteY2468" fmla="*/ 3286855 h 5667340"/>
                  <a:gd name="connsiteX2469" fmla="*/ 1305652 w 2837633"/>
                  <a:gd name="connsiteY2469" fmla="*/ 3318669 h 5667340"/>
                  <a:gd name="connsiteX2470" fmla="*/ 1390996 w 2837633"/>
                  <a:gd name="connsiteY2470" fmla="*/ 3228181 h 5667340"/>
                  <a:gd name="connsiteX2471" fmla="*/ 1394234 w 2837633"/>
                  <a:gd name="connsiteY2471" fmla="*/ 3231991 h 5667340"/>
                  <a:gd name="connsiteX2472" fmla="*/ 1382328 w 2837633"/>
                  <a:gd name="connsiteY2472" fmla="*/ 3249993 h 5667340"/>
                  <a:gd name="connsiteX2473" fmla="*/ 1310129 w 2837633"/>
                  <a:gd name="connsiteY2473" fmla="*/ 3326670 h 5667340"/>
                  <a:gd name="connsiteX2474" fmla="*/ 1260027 w 2837633"/>
                  <a:gd name="connsiteY2474" fmla="*/ 3385058 h 5667340"/>
                  <a:gd name="connsiteX2475" fmla="*/ 1262885 w 2837633"/>
                  <a:gd name="connsiteY2475" fmla="*/ 3388963 h 5667340"/>
                  <a:gd name="connsiteX2476" fmla="*/ 1372898 w 2837633"/>
                  <a:gd name="connsiteY2476" fmla="*/ 3329146 h 5667340"/>
                  <a:gd name="connsiteX2477" fmla="*/ 1199924 w 2837633"/>
                  <a:gd name="connsiteY2477" fmla="*/ 461169 h 5667340"/>
                  <a:gd name="connsiteX2478" fmla="*/ 1237929 w 2837633"/>
                  <a:gd name="connsiteY2478" fmla="*/ 308007 h 5667340"/>
                  <a:gd name="connsiteX2479" fmla="*/ 1241453 w 2837633"/>
                  <a:gd name="connsiteY2479" fmla="*/ 309150 h 5667340"/>
                  <a:gd name="connsiteX2480" fmla="*/ 1224308 w 2837633"/>
                  <a:gd name="connsiteY2480" fmla="*/ 392112 h 5667340"/>
                  <a:gd name="connsiteX2481" fmla="*/ 1226880 w 2837633"/>
                  <a:gd name="connsiteY2481" fmla="*/ 396208 h 5667340"/>
                  <a:gd name="connsiteX2482" fmla="*/ 1238977 w 2837633"/>
                  <a:gd name="connsiteY2482" fmla="*/ 384588 h 5667340"/>
                  <a:gd name="connsiteX2483" fmla="*/ 1286030 w 2837633"/>
                  <a:gd name="connsiteY2483" fmla="*/ 248190 h 5667340"/>
                  <a:gd name="connsiteX2484" fmla="*/ 1284887 w 2837633"/>
                  <a:gd name="connsiteY2484" fmla="*/ 206280 h 5667340"/>
                  <a:gd name="connsiteX2485" fmla="*/ 1260218 w 2837633"/>
                  <a:gd name="connsiteY2485" fmla="*/ 174085 h 5667340"/>
                  <a:gd name="connsiteX2486" fmla="*/ 1226118 w 2837633"/>
                  <a:gd name="connsiteY2486" fmla="*/ 173990 h 5667340"/>
                  <a:gd name="connsiteX2487" fmla="*/ 1170587 w 2837633"/>
                  <a:gd name="connsiteY2487" fmla="*/ 285337 h 5667340"/>
                  <a:gd name="connsiteX2488" fmla="*/ 1147442 w 2837633"/>
                  <a:gd name="connsiteY2488" fmla="*/ 416877 h 5667340"/>
                  <a:gd name="connsiteX2489" fmla="*/ 1147346 w 2837633"/>
                  <a:gd name="connsiteY2489" fmla="*/ 431736 h 5667340"/>
                  <a:gd name="connsiteX2490" fmla="*/ 1151442 w 2837633"/>
                  <a:gd name="connsiteY2490" fmla="*/ 432594 h 5667340"/>
                  <a:gd name="connsiteX2491" fmla="*/ 1156490 w 2837633"/>
                  <a:gd name="connsiteY2491" fmla="*/ 413829 h 5667340"/>
                  <a:gd name="connsiteX2492" fmla="*/ 1179255 w 2837633"/>
                  <a:gd name="connsiteY2492" fmla="*/ 366966 h 5667340"/>
                  <a:gd name="connsiteX2493" fmla="*/ 1183256 w 2837633"/>
                  <a:gd name="connsiteY2493" fmla="*/ 354203 h 5667340"/>
                  <a:gd name="connsiteX2494" fmla="*/ 1201829 w 2837633"/>
                  <a:gd name="connsiteY2494" fmla="*/ 272574 h 5667340"/>
                  <a:gd name="connsiteX2495" fmla="*/ 1208116 w 2837633"/>
                  <a:gd name="connsiteY2495" fmla="*/ 257429 h 5667340"/>
                  <a:gd name="connsiteX2496" fmla="*/ 1211354 w 2837633"/>
                  <a:gd name="connsiteY2496" fmla="*/ 258572 h 5667340"/>
                  <a:gd name="connsiteX2497" fmla="*/ 1208878 w 2837633"/>
                  <a:gd name="connsiteY2497" fmla="*/ 273717 h 5667340"/>
                  <a:gd name="connsiteX2498" fmla="*/ 1194590 w 2837633"/>
                  <a:gd name="connsiteY2498" fmla="*/ 335343 h 5667340"/>
                  <a:gd name="connsiteX2499" fmla="*/ 1192876 w 2837633"/>
                  <a:gd name="connsiteY2499" fmla="*/ 384588 h 5667340"/>
                  <a:gd name="connsiteX2500" fmla="*/ 1187351 w 2837633"/>
                  <a:gd name="connsiteY2500" fmla="*/ 437451 h 5667340"/>
                  <a:gd name="connsiteX2501" fmla="*/ 1182970 w 2837633"/>
                  <a:gd name="connsiteY2501" fmla="*/ 453453 h 5667340"/>
                  <a:gd name="connsiteX2502" fmla="*/ 1199924 w 2837633"/>
                  <a:gd name="connsiteY2502" fmla="*/ 461169 h 5667340"/>
                  <a:gd name="connsiteX2503" fmla="*/ 1098007 w 2837633"/>
                  <a:gd name="connsiteY2503" fmla="*/ 3554984 h 5667340"/>
                  <a:gd name="connsiteX2504" fmla="*/ 1150775 w 2837633"/>
                  <a:gd name="connsiteY2504" fmla="*/ 3485737 h 5667340"/>
                  <a:gd name="connsiteX2505" fmla="*/ 1158300 w 2837633"/>
                  <a:gd name="connsiteY2505" fmla="*/ 3466021 h 5667340"/>
                  <a:gd name="connsiteX2506" fmla="*/ 1156395 w 2837633"/>
                  <a:gd name="connsiteY2506" fmla="*/ 3298952 h 5667340"/>
                  <a:gd name="connsiteX2507" fmla="*/ 1150585 w 2837633"/>
                  <a:gd name="connsiteY2507" fmla="*/ 3282759 h 5667340"/>
                  <a:gd name="connsiteX2508" fmla="*/ 1128392 w 2837633"/>
                  <a:gd name="connsiteY2508" fmla="*/ 3287998 h 5667340"/>
                  <a:gd name="connsiteX2509" fmla="*/ 1077623 w 2837633"/>
                  <a:gd name="connsiteY2509" fmla="*/ 3372485 h 5667340"/>
                  <a:gd name="connsiteX2510" fmla="*/ 1064765 w 2837633"/>
                  <a:gd name="connsiteY2510" fmla="*/ 3423444 h 5667340"/>
                  <a:gd name="connsiteX2511" fmla="*/ 1078385 w 2837633"/>
                  <a:gd name="connsiteY2511" fmla="*/ 3579177 h 5667340"/>
                  <a:gd name="connsiteX2512" fmla="*/ 1081433 w 2837633"/>
                  <a:gd name="connsiteY2512" fmla="*/ 3589465 h 5667340"/>
                  <a:gd name="connsiteX2513" fmla="*/ 1098007 w 2837633"/>
                  <a:gd name="connsiteY2513" fmla="*/ 3554984 h 5667340"/>
                  <a:gd name="connsiteX2514" fmla="*/ 2182714 w 2837633"/>
                  <a:gd name="connsiteY2514" fmla="*/ 2100802 h 5667340"/>
                  <a:gd name="connsiteX2515" fmla="*/ 2263772 w 2837633"/>
                  <a:gd name="connsiteY2515" fmla="*/ 2363978 h 5667340"/>
                  <a:gd name="connsiteX2516" fmla="*/ 2340257 w 2837633"/>
                  <a:gd name="connsiteY2516" fmla="*/ 2546953 h 5667340"/>
                  <a:gd name="connsiteX2517" fmla="*/ 2420839 w 2837633"/>
                  <a:gd name="connsiteY2517" fmla="*/ 2677160 h 5667340"/>
                  <a:gd name="connsiteX2518" fmla="*/ 2457796 w 2837633"/>
                  <a:gd name="connsiteY2518" fmla="*/ 2734596 h 5667340"/>
                  <a:gd name="connsiteX2519" fmla="*/ 2481323 w 2837633"/>
                  <a:gd name="connsiteY2519" fmla="*/ 2748407 h 5667340"/>
                  <a:gd name="connsiteX2520" fmla="*/ 2477227 w 2837633"/>
                  <a:gd name="connsiteY2520" fmla="*/ 2716308 h 5667340"/>
                  <a:gd name="connsiteX2521" fmla="*/ 2428554 w 2837633"/>
                  <a:gd name="connsiteY2521" fmla="*/ 2614962 h 5667340"/>
                  <a:gd name="connsiteX2522" fmla="*/ 2399884 w 2837633"/>
                  <a:gd name="connsiteY2522" fmla="*/ 2568861 h 5667340"/>
                  <a:gd name="connsiteX2523" fmla="*/ 2331304 w 2837633"/>
                  <a:gd name="connsiteY2523" fmla="*/ 2463895 h 5667340"/>
                  <a:gd name="connsiteX2524" fmla="*/ 2245579 w 2837633"/>
                  <a:gd name="connsiteY2524" fmla="*/ 2257679 h 5667340"/>
                  <a:gd name="connsiteX2525" fmla="*/ 2207098 w 2837633"/>
                  <a:gd name="connsiteY2525" fmla="*/ 2130234 h 5667340"/>
                  <a:gd name="connsiteX2526" fmla="*/ 2192810 w 2837633"/>
                  <a:gd name="connsiteY2526" fmla="*/ 2059940 h 5667340"/>
                  <a:gd name="connsiteX2527" fmla="*/ 2182714 w 2837633"/>
                  <a:gd name="connsiteY2527" fmla="*/ 2100802 h 5667340"/>
                  <a:gd name="connsiteX2528" fmla="*/ 925985 w 2837633"/>
                  <a:gd name="connsiteY2528" fmla="*/ 3077686 h 5667340"/>
                  <a:gd name="connsiteX2529" fmla="*/ 942083 w 2837633"/>
                  <a:gd name="connsiteY2529" fmla="*/ 3241611 h 5667340"/>
                  <a:gd name="connsiteX2530" fmla="*/ 924747 w 2837633"/>
                  <a:gd name="connsiteY2530" fmla="*/ 3404108 h 5667340"/>
                  <a:gd name="connsiteX2531" fmla="*/ 916556 w 2837633"/>
                  <a:gd name="connsiteY2531" fmla="*/ 3424110 h 5667340"/>
                  <a:gd name="connsiteX2532" fmla="*/ 855881 w 2837633"/>
                  <a:gd name="connsiteY2532" fmla="*/ 3443923 h 5667340"/>
                  <a:gd name="connsiteX2533" fmla="*/ 800541 w 2837633"/>
                  <a:gd name="connsiteY2533" fmla="*/ 3362198 h 5667340"/>
                  <a:gd name="connsiteX2534" fmla="*/ 793112 w 2837633"/>
                  <a:gd name="connsiteY2534" fmla="*/ 3346672 h 5667340"/>
                  <a:gd name="connsiteX2535" fmla="*/ 784444 w 2837633"/>
                  <a:gd name="connsiteY2535" fmla="*/ 3426492 h 5667340"/>
                  <a:gd name="connsiteX2536" fmla="*/ 791969 w 2837633"/>
                  <a:gd name="connsiteY2536" fmla="*/ 3436398 h 5667340"/>
                  <a:gd name="connsiteX2537" fmla="*/ 971515 w 2837633"/>
                  <a:gd name="connsiteY2537" fmla="*/ 3564128 h 5667340"/>
                  <a:gd name="connsiteX2538" fmla="*/ 975992 w 2837633"/>
                  <a:gd name="connsiteY2538" fmla="*/ 3566509 h 5667340"/>
                  <a:gd name="connsiteX2539" fmla="*/ 969515 w 2837633"/>
                  <a:gd name="connsiteY2539" fmla="*/ 3538792 h 5667340"/>
                  <a:gd name="connsiteX2540" fmla="*/ 975896 w 2837633"/>
                  <a:gd name="connsiteY2540" fmla="*/ 3344386 h 5667340"/>
                  <a:gd name="connsiteX2541" fmla="*/ 977230 w 2837633"/>
                  <a:gd name="connsiteY2541" fmla="*/ 3284093 h 5667340"/>
                  <a:gd name="connsiteX2542" fmla="*/ 934844 w 2837633"/>
                  <a:gd name="connsiteY2542" fmla="*/ 3085878 h 5667340"/>
                  <a:gd name="connsiteX2543" fmla="*/ 927319 w 2837633"/>
                  <a:gd name="connsiteY2543" fmla="*/ 3061494 h 5667340"/>
                  <a:gd name="connsiteX2544" fmla="*/ 924366 w 2837633"/>
                  <a:gd name="connsiteY2544" fmla="*/ 3062732 h 5667340"/>
                  <a:gd name="connsiteX2545" fmla="*/ 925985 w 2837633"/>
                  <a:gd name="connsiteY2545" fmla="*/ 3077686 h 5667340"/>
                  <a:gd name="connsiteX2546" fmla="*/ 1068479 w 2837633"/>
                  <a:gd name="connsiteY2546" fmla="*/ 880173 h 5667340"/>
                  <a:gd name="connsiteX2547" fmla="*/ 1089339 w 2837633"/>
                  <a:gd name="connsiteY2547" fmla="*/ 995712 h 5667340"/>
                  <a:gd name="connsiteX2548" fmla="*/ 1096292 w 2837633"/>
                  <a:gd name="connsiteY2548" fmla="*/ 1022667 h 5667340"/>
                  <a:gd name="connsiteX2549" fmla="*/ 1092387 w 2837633"/>
                  <a:gd name="connsiteY2549" fmla="*/ 1025334 h 5667340"/>
                  <a:gd name="connsiteX2550" fmla="*/ 1083243 w 2837633"/>
                  <a:gd name="connsiteY2550" fmla="*/ 1005713 h 5667340"/>
                  <a:gd name="connsiteX2551" fmla="*/ 1062383 w 2837633"/>
                  <a:gd name="connsiteY2551" fmla="*/ 893508 h 5667340"/>
                  <a:gd name="connsiteX2552" fmla="*/ 1057811 w 2837633"/>
                  <a:gd name="connsiteY2552" fmla="*/ 870077 h 5667340"/>
                  <a:gd name="connsiteX2553" fmla="*/ 1050572 w 2837633"/>
                  <a:gd name="connsiteY2553" fmla="*/ 908272 h 5667340"/>
                  <a:gd name="connsiteX2554" fmla="*/ 1057049 w 2837633"/>
                  <a:gd name="connsiteY2554" fmla="*/ 1023144 h 5667340"/>
                  <a:gd name="connsiteX2555" fmla="*/ 1121819 w 2837633"/>
                  <a:gd name="connsiteY2555" fmla="*/ 1060768 h 5667340"/>
                  <a:gd name="connsiteX2556" fmla="*/ 1163158 w 2837633"/>
                  <a:gd name="connsiteY2556" fmla="*/ 1051243 h 5667340"/>
                  <a:gd name="connsiteX2557" fmla="*/ 1185637 w 2837633"/>
                  <a:gd name="connsiteY2557" fmla="*/ 985329 h 5667340"/>
                  <a:gd name="connsiteX2558" fmla="*/ 1161729 w 2837633"/>
                  <a:gd name="connsiteY2558" fmla="*/ 939705 h 5667340"/>
                  <a:gd name="connsiteX2559" fmla="*/ 1151728 w 2837633"/>
                  <a:gd name="connsiteY2559" fmla="*/ 933037 h 5667340"/>
                  <a:gd name="connsiteX2560" fmla="*/ 1085529 w 2837633"/>
                  <a:gd name="connsiteY2560" fmla="*/ 861314 h 5667340"/>
                  <a:gd name="connsiteX2561" fmla="*/ 1084386 w 2837633"/>
                  <a:gd name="connsiteY2561" fmla="*/ 858552 h 5667340"/>
                  <a:gd name="connsiteX2562" fmla="*/ 1068479 w 2837633"/>
                  <a:gd name="connsiteY2562" fmla="*/ 880173 h 5667340"/>
                  <a:gd name="connsiteX2563" fmla="*/ 1177445 w 2837633"/>
                  <a:gd name="connsiteY2563" fmla="*/ 4959160 h 5667340"/>
                  <a:gd name="connsiteX2564" fmla="*/ 1193828 w 2837633"/>
                  <a:gd name="connsiteY2564" fmla="*/ 4852194 h 5667340"/>
                  <a:gd name="connsiteX2565" fmla="*/ 1192971 w 2837633"/>
                  <a:gd name="connsiteY2565" fmla="*/ 4760849 h 5667340"/>
                  <a:gd name="connsiteX2566" fmla="*/ 1200305 w 2837633"/>
                  <a:gd name="connsiteY2566" fmla="*/ 4647597 h 5667340"/>
                  <a:gd name="connsiteX2567" fmla="*/ 1229357 w 2837633"/>
                  <a:gd name="connsiteY2567" fmla="*/ 4523486 h 5667340"/>
                  <a:gd name="connsiteX2568" fmla="*/ 1232786 w 2837633"/>
                  <a:gd name="connsiteY2568" fmla="*/ 4511390 h 5667340"/>
                  <a:gd name="connsiteX2569" fmla="*/ 1232881 w 2837633"/>
                  <a:gd name="connsiteY2569" fmla="*/ 4504817 h 5667340"/>
                  <a:gd name="connsiteX2570" fmla="*/ 1185732 w 2837633"/>
                  <a:gd name="connsiteY2570" fmla="*/ 4607020 h 5667340"/>
                  <a:gd name="connsiteX2571" fmla="*/ 1146584 w 2837633"/>
                  <a:gd name="connsiteY2571" fmla="*/ 4692269 h 5667340"/>
                  <a:gd name="connsiteX2572" fmla="*/ 1132678 w 2837633"/>
                  <a:gd name="connsiteY2572" fmla="*/ 4738561 h 5667340"/>
                  <a:gd name="connsiteX2573" fmla="*/ 1148108 w 2837633"/>
                  <a:gd name="connsiteY2573" fmla="*/ 4826858 h 5667340"/>
                  <a:gd name="connsiteX2574" fmla="*/ 1152204 w 2837633"/>
                  <a:gd name="connsiteY2574" fmla="*/ 4938872 h 5667340"/>
                  <a:gd name="connsiteX2575" fmla="*/ 1142489 w 2837633"/>
                  <a:gd name="connsiteY2575" fmla="*/ 4997069 h 5667340"/>
                  <a:gd name="connsiteX2576" fmla="*/ 1147156 w 2837633"/>
                  <a:gd name="connsiteY2576" fmla="*/ 4999164 h 5667340"/>
                  <a:gd name="connsiteX2577" fmla="*/ 1177445 w 2837633"/>
                  <a:gd name="connsiteY2577" fmla="*/ 4959160 h 5667340"/>
                  <a:gd name="connsiteX2578" fmla="*/ 1306890 w 2837633"/>
                  <a:gd name="connsiteY2578" fmla="*/ 742442 h 5667340"/>
                  <a:gd name="connsiteX2579" fmla="*/ 1538062 w 2837633"/>
                  <a:gd name="connsiteY2579" fmla="*/ 731202 h 5667340"/>
                  <a:gd name="connsiteX2580" fmla="*/ 1611976 w 2837633"/>
                  <a:gd name="connsiteY2580" fmla="*/ 762159 h 5667340"/>
                  <a:gd name="connsiteX2581" fmla="*/ 1621977 w 2837633"/>
                  <a:gd name="connsiteY2581" fmla="*/ 776637 h 5667340"/>
                  <a:gd name="connsiteX2582" fmla="*/ 1623977 w 2837633"/>
                  <a:gd name="connsiteY2582" fmla="*/ 774255 h 5667340"/>
                  <a:gd name="connsiteX2583" fmla="*/ 1555302 w 2837633"/>
                  <a:gd name="connsiteY2583" fmla="*/ 698913 h 5667340"/>
                  <a:gd name="connsiteX2584" fmla="*/ 1494628 w 2837633"/>
                  <a:gd name="connsiteY2584" fmla="*/ 709962 h 5667340"/>
                  <a:gd name="connsiteX2585" fmla="*/ 1301556 w 2837633"/>
                  <a:gd name="connsiteY2585" fmla="*/ 725773 h 5667340"/>
                  <a:gd name="connsiteX2586" fmla="*/ 1174874 w 2837633"/>
                  <a:gd name="connsiteY2586" fmla="*/ 746157 h 5667340"/>
                  <a:gd name="connsiteX2587" fmla="*/ 1160205 w 2837633"/>
                  <a:gd name="connsiteY2587" fmla="*/ 759777 h 5667340"/>
                  <a:gd name="connsiteX2588" fmla="*/ 1161158 w 2837633"/>
                  <a:gd name="connsiteY2588" fmla="*/ 763968 h 5667340"/>
                  <a:gd name="connsiteX2589" fmla="*/ 1170111 w 2837633"/>
                  <a:gd name="connsiteY2589" fmla="*/ 765397 h 5667340"/>
                  <a:gd name="connsiteX2590" fmla="*/ 1320987 w 2837633"/>
                  <a:gd name="connsiteY2590" fmla="*/ 780256 h 5667340"/>
                  <a:gd name="connsiteX2591" fmla="*/ 1418428 w 2837633"/>
                  <a:gd name="connsiteY2591" fmla="*/ 780161 h 5667340"/>
                  <a:gd name="connsiteX2592" fmla="*/ 1477769 w 2837633"/>
                  <a:gd name="connsiteY2592" fmla="*/ 763397 h 5667340"/>
                  <a:gd name="connsiteX2593" fmla="*/ 1477102 w 2837633"/>
                  <a:gd name="connsiteY2593" fmla="*/ 758730 h 5667340"/>
                  <a:gd name="connsiteX2594" fmla="*/ 1413570 w 2837633"/>
                  <a:gd name="connsiteY2594" fmla="*/ 764445 h 5667340"/>
                  <a:gd name="connsiteX2595" fmla="*/ 1349657 w 2837633"/>
                  <a:gd name="connsiteY2595" fmla="*/ 763016 h 5667340"/>
                  <a:gd name="connsiteX2596" fmla="*/ 1287459 w 2837633"/>
                  <a:gd name="connsiteY2596" fmla="*/ 746823 h 5667340"/>
                  <a:gd name="connsiteX2597" fmla="*/ 1287745 w 2837633"/>
                  <a:gd name="connsiteY2597" fmla="*/ 742347 h 5667340"/>
                  <a:gd name="connsiteX2598" fmla="*/ 1306890 w 2837633"/>
                  <a:gd name="connsiteY2598" fmla="*/ 742442 h 5667340"/>
                  <a:gd name="connsiteX2599" fmla="*/ 1260599 w 2837633"/>
                  <a:gd name="connsiteY2599" fmla="*/ 2015553 h 5667340"/>
                  <a:gd name="connsiteX2600" fmla="*/ 1258027 w 2837633"/>
                  <a:gd name="connsiteY2600" fmla="*/ 2018125 h 5667340"/>
                  <a:gd name="connsiteX2601" fmla="*/ 1267647 w 2837633"/>
                  <a:gd name="connsiteY2601" fmla="*/ 2027745 h 5667340"/>
                  <a:gd name="connsiteX2602" fmla="*/ 1382709 w 2837633"/>
                  <a:gd name="connsiteY2602" fmla="*/ 2040985 h 5667340"/>
                  <a:gd name="connsiteX2603" fmla="*/ 1535204 w 2837633"/>
                  <a:gd name="connsiteY2603" fmla="*/ 2019268 h 5667340"/>
                  <a:gd name="connsiteX2604" fmla="*/ 1698177 w 2837633"/>
                  <a:gd name="connsiteY2604" fmla="*/ 1971643 h 5667340"/>
                  <a:gd name="connsiteX2605" fmla="*/ 1710083 w 2837633"/>
                  <a:gd name="connsiteY2605" fmla="*/ 1961070 h 5667340"/>
                  <a:gd name="connsiteX2606" fmla="*/ 1700368 w 2837633"/>
                  <a:gd name="connsiteY2606" fmla="*/ 1962975 h 5667340"/>
                  <a:gd name="connsiteX2607" fmla="*/ 1500629 w 2837633"/>
                  <a:gd name="connsiteY2607" fmla="*/ 1995741 h 5667340"/>
                  <a:gd name="connsiteX2608" fmla="*/ 1431668 w 2837633"/>
                  <a:gd name="connsiteY2608" fmla="*/ 1999837 h 5667340"/>
                  <a:gd name="connsiteX2609" fmla="*/ 1339751 w 2837633"/>
                  <a:gd name="connsiteY2609" fmla="*/ 1994599 h 5667340"/>
                  <a:gd name="connsiteX2610" fmla="*/ 1317844 w 2837633"/>
                  <a:gd name="connsiteY2610" fmla="*/ 1986216 h 5667340"/>
                  <a:gd name="connsiteX2611" fmla="*/ 1296508 w 2837633"/>
                  <a:gd name="connsiteY2611" fmla="*/ 1940878 h 5667340"/>
                  <a:gd name="connsiteX2612" fmla="*/ 1260884 w 2837633"/>
                  <a:gd name="connsiteY2612" fmla="*/ 1956308 h 5667340"/>
                  <a:gd name="connsiteX2613" fmla="*/ 1232976 w 2837633"/>
                  <a:gd name="connsiteY2613" fmla="*/ 1987931 h 5667340"/>
                  <a:gd name="connsiteX2614" fmla="*/ 1302985 w 2837633"/>
                  <a:gd name="connsiteY2614" fmla="*/ 2011839 h 5667340"/>
                  <a:gd name="connsiteX2615" fmla="*/ 1302699 w 2837633"/>
                  <a:gd name="connsiteY2615" fmla="*/ 2018792 h 5667340"/>
                  <a:gd name="connsiteX2616" fmla="*/ 1260599 w 2837633"/>
                  <a:gd name="connsiteY2616" fmla="*/ 2015553 h 5667340"/>
                  <a:gd name="connsiteX2617" fmla="*/ 922271 w 2837633"/>
                  <a:gd name="connsiteY2617" fmla="*/ 2266061 h 5667340"/>
                  <a:gd name="connsiteX2618" fmla="*/ 996470 w 2837633"/>
                  <a:gd name="connsiteY2618" fmla="*/ 2188528 h 5667340"/>
                  <a:gd name="connsiteX2619" fmla="*/ 1123534 w 2837633"/>
                  <a:gd name="connsiteY2619" fmla="*/ 2056320 h 5667340"/>
                  <a:gd name="connsiteX2620" fmla="*/ 1138012 w 2837633"/>
                  <a:gd name="connsiteY2620" fmla="*/ 2022030 h 5667340"/>
                  <a:gd name="connsiteX2621" fmla="*/ 1136774 w 2837633"/>
                  <a:gd name="connsiteY2621" fmla="*/ 1869440 h 5667340"/>
                  <a:gd name="connsiteX2622" fmla="*/ 1136012 w 2837633"/>
                  <a:gd name="connsiteY2622" fmla="*/ 1863630 h 5667340"/>
                  <a:gd name="connsiteX2623" fmla="*/ 922271 w 2837633"/>
                  <a:gd name="connsiteY2623" fmla="*/ 2266061 h 5667340"/>
                  <a:gd name="connsiteX2624" fmla="*/ 919508 w 2837633"/>
                  <a:gd name="connsiteY2624" fmla="*/ 3981133 h 5667340"/>
                  <a:gd name="connsiteX2625" fmla="*/ 916270 w 2837633"/>
                  <a:gd name="connsiteY2625" fmla="*/ 3979894 h 5667340"/>
                  <a:gd name="connsiteX2626" fmla="*/ 921509 w 2837633"/>
                  <a:gd name="connsiteY2626" fmla="*/ 3945985 h 5667340"/>
                  <a:gd name="connsiteX2627" fmla="*/ 894077 w 2837633"/>
                  <a:gd name="connsiteY2627" fmla="*/ 3973227 h 5667340"/>
                  <a:gd name="connsiteX2628" fmla="*/ 893029 w 2837633"/>
                  <a:gd name="connsiteY2628" fmla="*/ 3971798 h 5667340"/>
                  <a:gd name="connsiteX2629" fmla="*/ 932272 w 2837633"/>
                  <a:gd name="connsiteY2629" fmla="*/ 3920934 h 5667340"/>
                  <a:gd name="connsiteX2630" fmla="*/ 968086 w 2837633"/>
                  <a:gd name="connsiteY2630" fmla="*/ 3862546 h 5667340"/>
                  <a:gd name="connsiteX2631" fmla="*/ 902840 w 2837633"/>
                  <a:gd name="connsiteY2631" fmla="*/ 3871024 h 5667340"/>
                  <a:gd name="connsiteX2632" fmla="*/ 875408 w 2837633"/>
                  <a:gd name="connsiteY2632" fmla="*/ 3997897 h 5667340"/>
                  <a:gd name="connsiteX2633" fmla="*/ 895791 w 2837633"/>
                  <a:gd name="connsiteY2633" fmla="*/ 4051046 h 5667340"/>
                  <a:gd name="connsiteX2634" fmla="*/ 919985 w 2837633"/>
                  <a:gd name="connsiteY2634" fmla="*/ 4057237 h 5667340"/>
                  <a:gd name="connsiteX2635" fmla="*/ 959609 w 2837633"/>
                  <a:gd name="connsiteY2635" fmla="*/ 4017042 h 5667340"/>
                  <a:gd name="connsiteX2636" fmla="*/ 969229 w 2837633"/>
                  <a:gd name="connsiteY2636" fmla="*/ 3976942 h 5667340"/>
                  <a:gd name="connsiteX2637" fmla="*/ 958466 w 2837633"/>
                  <a:gd name="connsiteY2637" fmla="*/ 3898932 h 5667340"/>
                  <a:gd name="connsiteX2638" fmla="*/ 919508 w 2837633"/>
                  <a:gd name="connsiteY2638" fmla="*/ 3981133 h 5667340"/>
                  <a:gd name="connsiteX2639" fmla="*/ 2165188 w 2837633"/>
                  <a:gd name="connsiteY2639" fmla="*/ 2521998 h 5667340"/>
                  <a:gd name="connsiteX2640" fmla="*/ 2170331 w 2837633"/>
                  <a:gd name="connsiteY2640" fmla="*/ 2522665 h 5667340"/>
                  <a:gd name="connsiteX2641" fmla="*/ 2157282 w 2837633"/>
                  <a:gd name="connsiteY2641" fmla="*/ 2707545 h 5667340"/>
                  <a:gd name="connsiteX2642" fmla="*/ 2158901 w 2837633"/>
                  <a:gd name="connsiteY2642" fmla="*/ 2708402 h 5667340"/>
                  <a:gd name="connsiteX2643" fmla="*/ 2174522 w 2837633"/>
                  <a:gd name="connsiteY2643" fmla="*/ 2629059 h 5667340"/>
                  <a:gd name="connsiteX2644" fmla="*/ 2183190 w 2837633"/>
                  <a:gd name="connsiteY2644" fmla="*/ 2574004 h 5667340"/>
                  <a:gd name="connsiteX2645" fmla="*/ 2175094 w 2837633"/>
                  <a:gd name="connsiteY2645" fmla="*/ 2474468 h 5667340"/>
                  <a:gd name="connsiteX2646" fmla="*/ 2140328 w 2837633"/>
                  <a:gd name="connsiteY2646" fmla="*/ 2335498 h 5667340"/>
                  <a:gd name="connsiteX2647" fmla="*/ 2132708 w 2837633"/>
                  <a:gd name="connsiteY2647" fmla="*/ 2317496 h 5667340"/>
                  <a:gd name="connsiteX2648" fmla="*/ 2132803 w 2837633"/>
                  <a:gd name="connsiteY2648" fmla="*/ 2401507 h 5667340"/>
                  <a:gd name="connsiteX2649" fmla="*/ 2126707 w 2837633"/>
                  <a:gd name="connsiteY2649" fmla="*/ 2645061 h 5667340"/>
                  <a:gd name="connsiteX2650" fmla="*/ 2122897 w 2837633"/>
                  <a:gd name="connsiteY2650" fmla="*/ 2670302 h 5667340"/>
                  <a:gd name="connsiteX2651" fmla="*/ 2128612 w 2837633"/>
                  <a:gd name="connsiteY2651" fmla="*/ 2742025 h 5667340"/>
                  <a:gd name="connsiteX2652" fmla="*/ 2135470 w 2837633"/>
                  <a:gd name="connsiteY2652" fmla="*/ 2753646 h 5667340"/>
                  <a:gd name="connsiteX2653" fmla="*/ 2165188 w 2837633"/>
                  <a:gd name="connsiteY2653" fmla="*/ 2521998 h 5667340"/>
                  <a:gd name="connsiteX2654" fmla="*/ 2064032 w 2837633"/>
                  <a:gd name="connsiteY2654" fmla="*/ 2706783 h 5667340"/>
                  <a:gd name="connsiteX2655" fmla="*/ 2075653 w 2837633"/>
                  <a:gd name="connsiteY2655" fmla="*/ 2710878 h 5667340"/>
                  <a:gd name="connsiteX2656" fmla="*/ 2079463 w 2837633"/>
                  <a:gd name="connsiteY2656" fmla="*/ 2697543 h 5667340"/>
                  <a:gd name="connsiteX2657" fmla="*/ 2080892 w 2837633"/>
                  <a:gd name="connsiteY2657" fmla="*/ 2657634 h 5667340"/>
                  <a:gd name="connsiteX2658" fmla="*/ 2085749 w 2837633"/>
                  <a:gd name="connsiteY2658" fmla="*/ 2657919 h 5667340"/>
                  <a:gd name="connsiteX2659" fmla="*/ 2085940 w 2837633"/>
                  <a:gd name="connsiteY2659" fmla="*/ 2706688 h 5667340"/>
                  <a:gd name="connsiteX2660" fmla="*/ 2089559 w 2837633"/>
                  <a:gd name="connsiteY2660" fmla="*/ 2718594 h 5667340"/>
                  <a:gd name="connsiteX2661" fmla="*/ 2098227 w 2837633"/>
                  <a:gd name="connsiteY2661" fmla="*/ 2710974 h 5667340"/>
                  <a:gd name="connsiteX2662" fmla="*/ 2115372 w 2837633"/>
                  <a:gd name="connsiteY2662" fmla="*/ 2621248 h 5667340"/>
                  <a:gd name="connsiteX2663" fmla="*/ 2119658 w 2837633"/>
                  <a:gd name="connsiteY2663" fmla="*/ 2390362 h 5667340"/>
                  <a:gd name="connsiteX2664" fmla="*/ 2119087 w 2837633"/>
                  <a:gd name="connsiteY2664" fmla="*/ 2245963 h 5667340"/>
                  <a:gd name="connsiteX2665" fmla="*/ 2117658 w 2837633"/>
                  <a:gd name="connsiteY2665" fmla="*/ 2224723 h 5667340"/>
                  <a:gd name="connsiteX2666" fmla="*/ 2114420 w 2837633"/>
                  <a:gd name="connsiteY2666" fmla="*/ 2224913 h 5667340"/>
                  <a:gd name="connsiteX2667" fmla="*/ 2112991 w 2837633"/>
                  <a:gd name="connsiteY2667" fmla="*/ 2254250 h 5667340"/>
                  <a:gd name="connsiteX2668" fmla="*/ 2096036 w 2837633"/>
                  <a:gd name="connsiteY2668" fmla="*/ 2419795 h 5667340"/>
                  <a:gd name="connsiteX2669" fmla="*/ 2079463 w 2837633"/>
                  <a:gd name="connsiteY2669" fmla="*/ 2601532 h 5667340"/>
                  <a:gd name="connsiteX2670" fmla="*/ 2042696 w 2837633"/>
                  <a:gd name="connsiteY2670" fmla="*/ 2659825 h 5667340"/>
                  <a:gd name="connsiteX2671" fmla="*/ 2064032 w 2837633"/>
                  <a:gd name="connsiteY2671" fmla="*/ 2706783 h 5667340"/>
                  <a:gd name="connsiteX2672" fmla="*/ 1359849 w 2837633"/>
                  <a:gd name="connsiteY2672" fmla="*/ 439071 h 5667340"/>
                  <a:gd name="connsiteX2673" fmla="*/ 1391186 w 2837633"/>
                  <a:gd name="connsiteY2673" fmla="*/ 401256 h 5667340"/>
                  <a:gd name="connsiteX2674" fmla="*/ 1423571 w 2837633"/>
                  <a:gd name="connsiteY2674" fmla="*/ 367252 h 5667340"/>
                  <a:gd name="connsiteX2675" fmla="*/ 1456814 w 2837633"/>
                  <a:gd name="connsiteY2675" fmla="*/ 332010 h 5667340"/>
                  <a:gd name="connsiteX2676" fmla="*/ 1491961 w 2837633"/>
                  <a:gd name="connsiteY2676" fmla="*/ 304673 h 5667340"/>
                  <a:gd name="connsiteX2677" fmla="*/ 1344323 w 2837633"/>
                  <a:gd name="connsiteY2677" fmla="*/ 483838 h 5667340"/>
                  <a:gd name="connsiteX2678" fmla="*/ 1364707 w 2837633"/>
                  <a:gd name="connsiteY2678" fmla="*/ 463931 h 5667340"/>
                  <a:gd name="connsiteX2679" fmla="*/ 1481198 w 2837633"/>
                  <a:gd name="connsiteY2679" fmla="*/ 359632 h 5667340"/>
                  <a:gd name="connsiteX2680" fmla="*/ 1521584 w 2837633"/>
                  <a:gd name="connsiteY2680" fmla="*/ 315246 h 5667340"/>
                  <a:gd name="connsiteX2681" fmla="*/ 1534728 w 2837633"/>
                  <a:gd name="connsiteY2681" fmla="*/ 286671 h 5667340"/>
                  <a:gd name="connsiteX2682" fmla="*/ 1509296 w 2837633"/>
                  <a:gd name="connsiteY2682" fmla="*/ 254857 h 5667340"/>
                  <a:gd name="connsiteX2683" fmla="*/ 1445669 w 2837633"/>
                  <a:gd name="connsiteY2683" fmla="*/ 301149 h 5667340"/>
                  <a:gd name="connsiteX2684" fmla="*/ 1347848 w 2837633"/>
                  <a:gd name="connsiteY2684" fmla="*/ 440023 h 5667340"/>
                  <a:gd name="connsiteX2685" fmla="*/ 1329655 w 2837633"/>
                  <a:gd name="connsiteY2685" fmla="*/ 471932 h 5667340"/>
                  <a:gd name="connsiteX2686" fmla="*/ 1359849 w 2837633"/>
                  <a:gd name="connsiteY2686" fmla="*/ 439071 h 5667340"/>
                  <a:gd name="connsiteX2687" fmla="*/ 1232595 w 2837633"/>
                  <a:gd name="connsiteY2687" fmla="*/ 2030603 h 5667340"/>
                  <a:gd name="connsiteX2688" fmla="*/ 1229261 w 2837633"/>
                  <a:gd name="connsiteY2688" fmla="*/ 2007648 h 5667340"/>
                  <a:gd name="connsiteX2689" fmla="*/ 1216117 w 2837633"/>
                  <a:gd name="connsiteY2689" fmla="*/ 1998885 h 5667340"/>
                  <a:gd name="connsiteX2690" fmla="*/ 1075433 w 2837633"/>
                  <a:gd name="connsiteY2690" fmla="*/ 2124043 h 5667340"/>
                  <a:gd name="connsiteX2691" fmla="*/ 924842 w 2837633"/>
                  <a:gd name="connsiteY2691" fmla="*/ 2283587 h 5667340"/>
                  <a:gd name="connsiteX2692" fmla="*/ 893410 w 2837633"/>
                  <a:gd name="connsiteY2692" fmla="*/ 2323401 h 5667340"/>
                  <a:gd name="connsiteX2693" fmla="*/ 891886 w 2837633"/>
                  <a:gd name="connsiteY2693" fmla="*/ 2349691 h 5667340"/>
                  <a:gd name="connsiteX2694" fmla="*/ 896648 w 2837633"/>
                  <a:gd name="connsiteY2694" fmla="*/ 2349691 h 5667340"/>
                  <a:gd name="connsiteX2695" fmla="*/ 1232595 w 2837633"/>
                  <a:gd name="connsiteY2695" fmla="*/ 2030603 h 5667340"/>
                  <a:gd name="connsiteX2696" fmla="*/ 1172302 w 2837633"/>
                  <a:gd name="connsiteY2696" fmla="*/ 828738 h 5667340"/>
                  <a:gd name="connsiteX2697" fmla="*/ 1119724 w 2837633"/>
                  <a:gd name="connsiteY2697" fmla="*/ 775970 h 5667340"/>
                  <a:gd name="connsiteX2698" fmla="*/ 1101626 w 2837633"/>
                  <a:gd name="connsiteY2698" fmla="*/ 771684 h 5667340"/>
                  <a:gd name="connsiteX2699" fmla="*/ 1099721 w 2837633"/>
                  <a:gd name="connsiteY2699" fmla="*/ 777018 h 5667340"/>
                  <a:gd name="connsiteX2700" fmla="*/ 1116009 w 2837633"/>
                  <a:gd name="connsiteY2700" fmla="*/ 800830 h 5667340"/>
                  <a:gd name="connsiteX2701" fmla="*/ 1109627 w 2837633"/>
                  <a:gd name="connsiteY2701" fmla="*/ 846074 h 5667340"/>
                  <a:gd name="connsiteX2702" fmla="*/ 1101626 w 2837633"/>
                  <a:gd name="connsiteY2702" fmla="*/ 873125 h 5667340"/>
                  <a:gd name="connsiteX2703" fmla="*/ 1138107 w 2837633"/>
                  <a:gd name="connsiteY2703" fmla="*/ 915035 h 5667340"/>
                  <a:gd name="connsiteX2704" fmla="*/ 1146870 w 2837633"/>
                  <a:gd name="connsiteY2704" fmla="*/ 913701 h 5667340"/>
                  <a:gd name="connsiteX2705" fmla="*/ 1250883 w 2837633"/>
                  <a:gd name="connsiteY2705" fmla="*/ 886460 h 5667340"/>
                  <a:gd name="connsiteX2706" fmla="*/ 1257360 w 2837633"/>
                  <a:gd name="connsiteY2706" fmla="*/ 884460 h 5667340"/>
                  <a:gd name="connsiteX2707" fmla="*/ 1234691 w 2837633"/>
                  <a:gd name="connsiteY2707" fmla="*/ 849122 h 5667340"/>
                  <a:gd name="connsiteX2708" fmla="*/ 1167825 w 2837633"/>
                  <a:gd name="connsiteY2708" fmla="*/ 798639 h 5667340"/>
                  <a:gd name="connsiteX2709" fmla="*/ 1159253 w 2837633"/>
                  <a:gd name="connsiteY2709" fmla="*/ 794829 h 5667340"/>
                  <a:gd name="connsiteX2710" fmla="*/ 1200496 w 2837633"/>
                  <a:gd name="connsiteY2710" fmla="*/ 862647 h 5667340"/>
                  <a:gd name="connsiteX2711" fmla="*/ 1197543 w 2837633"/>
                  <a:gd name="connsiteY2711" fmla="*/ 865600 h 5667340"/>
                  <a:gd name="connsiteX2712" fmla="*/ 1172302 w 2837633"/>
                  <a:gd name="connsiteY2712" fmla="*/ 828738 h 5667340"/>
                  <a:gd name="connsiteX2713" fmla="*/ 1093816 w 2837633"/>
                  <a:gd name="connsiteY2713" fmla="*/ 837501 h 5667340"/>
                  <a:gd name="connsiteX2714" fmla="*/ 1107246 w 2837633"/>
                  <a:gd name="connsiteY2714" fmla="*/ 829119 h 5667340"/>
                  <a:gd name="connsiteX2715" fmla="*/ 1108484 w 2837633"/>
                  <a:gd name="connsiteY2715" fmla="*/ 814927 h 5667340"/>
                  <a:gd name="connsiteX2716" fmla="*/ 1038380 w 2837633"/>
                  <a:gd name="connsiteY2716" fmla="*/ 745680 h 5667340"/>
                  <a:gd name="connsiteX2717" fmla="*/ 998471 w 2837633"/>
                  <a:gd name="connsiteY2717" fmla="*/ 741680 h 5667340"/>
                  <a:gd name="connsiteX2718" fmla="*/ 969419 w 2837633"/>
                  <a:gd name="connsiteY2718" fmla="*/ 803592 h 5667340"/>
                  <a:gd name="connsiteX2719" fmla="*/ 1031427 w 2837633"/>
                  <a:gd name="connsiteY2719" fmla="*/ 849027 h 5667340"/>
                  <a:gd name="connsiteX2720" fmla="*/ 1093816 w 2837633"/>
                  <a:gd name="connsiteY2720" fmla="*/ 837501 h 5667340"/>
                  <a:gd name="connsiteX2721" fmla="*/ 1812096 w 2837633"/>
                  <a:gd name="connsiteY2721" fmla="*/ 2942908 h 5667340"/>
                  <a:gd name="connsiteX2722" fmla="*/ 1778663 w 2837633"/>
                  <a:gd name="connsiteY2722" fmla="*/ 2946717 h 5667340"/>
                  <a:gd name="connsiteX2723" fmla="*/ 1672079 w 2837633"/>
                  <a:gd name="connsiteY2723" fmla="*/ 3007392 h 5667340"/>
                  <a:gd name="connsiteX2724" fmla="*/ 1673031 w 2837633"/>
                  <a:gd name="connsiteY2724" fmla="*/ 3013869 h 5667340"/>
                  <a:gd name="connsiteX2725" fmla="*/ 1696844 w 2837633"/>
                  <a:gd name="connsiteY2725" fmla="*/ 3023680 h 5667340"/>
                  <a:gd name="connsiteX2726" fmla="*/ 1696177 w 2837633"/>
                  <a:gd name="connsiteY2726" fmla="*/ 3026727 h 5667340"/>
                  <a:gd name="connsiteX2727" fmla="*/ 1676841 w 2837633"/>
                  <a:gd name="connsiteY2727" fmla="*/ 3021965 h 5667340"/>
                  <a:gd name="connsiteX2728" fmla="*/ 1653695 w 2837633"/>
                  <a:gd name="connsiteY2728" fmla="*/ 3027299 h 5667340"/>
                  <a:gd name="connsiteX2729" fmla="*/ 1600546 w 2837633"/>
                  <a:gd name="connsiteY2729" fmla="*/ 3103785 h 5667340"/>
                  <a:gd name="connsiteX2730" fmla="*/ 1597688 w 2837633"/>
                  <a:gd name="connsiteY2730" fmla="*/ 3117215 h 5667340"/>
                  <a:gd name="connsiteX2731" fmla="*/ 1629692 w 2837633"/>
                  <a:gd name="connsiteY2731" fmla="*/ 3084068 h 5667340"/>
                  <a:gd name="connsiteX2732" fmla="*/ 1797047 w 2837633"/>
                  <a:gd name="connsiteY2732" fmla="*/ 3000058 h 5667340"/>
                  <a:gd name="connsiteX2733" fmla="*/ 1883915 w 2837633"/>
                  <a:gd name="connsiteY2733" fmla="*/ 2955766 h 5667340"/>
                  <a:gd name="connsiteX2734" fmla="*/ 1900107 w 2837633"/>
                  <a:gd name="connsiteY2734" fmla="*/ 2939098 h 5667340"/>
                  <a:gd name="connsiteX2735" fmla="*/ 1812096 w 2837633"/>
                  <a:gd name="connsiteY2735" fmla="*/ 2942908 h 5667340"/>
                  <a:gd name="connsiteX2736" fmla="*/ 707768 w 2837633"/>
                  <a:gd name="connsiteY2736" fmla="*/ 977995 h 5667340"/>
                  <a:gd name="connsiteX2737" fmla="*/ 879408 w 2837633"/>
                  <a:gd name="connsiteY2737" fmla="*/ 914559 h 5667340"/>
                  <a:gd name="connsiteX2738" fmla="*/ 829402 w 2837633"/>
                  <a:gd name="connsiteY2738" fmla="*/ 883602 h 5667340"/>
                  <a:gd name="connsiteX2739" fmla="*/ 810638 w 2837633"/>
                  <a:gd name="connsiteY2739" fmla="*/ 884841 h 5667340"/>
                  <a:gd name="connsiteX2740" fmla="*/ 702338 w 2837633"/>
                  <a:gd name="connsiteY2740" fmla="*/ 936085 h 5667340"/>
                  <a:gd name="connsiteX2741" fmla="*/ 638426 w 2837633"/>
                  <a:gd name="connsiteY2741" fmla="*/ 974852 h 5667340"/>
                  <a:gd name="connsiteX2742" fmla="*/ 626996 w 2837633"/>
                  <a:gd name="connsiteY2742" fmla="*/ 989711 h 5667340"/>
                  <a:gd name="connsiteX2743" fmla="*/ 717197 w 2837633"/>
                  <a:gd name="connsiteY2743" fmla="*/ 962374 h 5667340"/>
                  <a:gd name="connsiteX2744" fmla="*/ 802160 w 2837633"/>
                  <a:gd name="connsiteY2744" fmla="*/ 926274 h 5667340"/>
                  <a:gd name="connsiteX2745" fmla="*/ 707768 w 2837633"/>
                  <a:gd name="connsiteY2745" fmla="*/ 977995 h 5667340"/>
                  <a:gd name="connsiteX2746" fmla="*/ 1882105 w 2837633"/>
                  <a:gd name="connsiteY2746" fmla="*/ 2895854 h 5667340"/>
                  <a:gd name="connsiteX2747" fmla="*/ 1883629 w 2837633"/>
                  <a:gd name="connsiteY2747" fmla="*/ 2900521 h 5667340"/>
                  <a:gd name="connsiteX2748" fmla="*/ 1817525 w 2837633"/>
                  <a:gd name="connsiteY2748" fmla="*/ 2933383 h 5667340"/>
                  <a:gd name="connsiteX2749" fmla="*/ 1913823 w 2837633"/>
                  <a:gd name="connsiteY2749" fmla="*/ 2921191 h 5667340"/>
                  <a:gd name="connsiteX2750" fmla="*/ 1970687 w 2837633"/>
                  <a:gd name="connsiteY2750" fmla="*/ 2802318 h 5667340"/>
                  <a:gd name="connsiteX2751" fmla="*/ 1954114 w 2837633"/>
                  <a:gd name="connsiteY2751" fmla="*/ 2814034 h 5667340"/>
                  <a:gd name="connsiteX2752" fmla="*/ 1807715 w 2837633"/>
                  <a:gd name="connsiteY2752" fmla="*/ 2894044 h 5667340"/>
                  <a:gd name="connsiteX2753" fmla="*/ 1730181 w 2837633"/>
                  <a:gd name="connsiteY2753" fmla="*/ 2955195 h 5667340"/>
                  <a:gd name="connsiteX2754" fmla="*/ 1882105 w 2837633"/>
                  <a:gd name="connsiteY2754" fmla="*/ 2895854 h 5667340"/>
                  <a:gd name="connsiteX2755" fmla="*/ 1182017 w 2837633"/>
                  <a:gd name="connsiteY2755" fmla="*/ 3460686 h 5667340"/>
                  <a:gd name="connsiteX2756" fmla="*/ 1219070 w 2837633"/>
                  <a:gd name="connsiteY2756" fmla="*/ 3443446 h 5667340"/>
                  <a:gd name="connsiteX2757" fmla="*/ 1226499 w 2837633"/>
                  <a:gd name="connsiteY2757" fmla="*/ 3433159 h 5667340"/>
                  <a:gd name="connsiteX2758" fmla="*/ 1289840 w 2837633"/>
                  <a:gd name="connsiteY2758" fmla="*/ 3335433 h 5667340"/>
                  <a:gd name="connsiteX2759" fmla="*/ 1299080 w 2837633"/>
                  <a:gd name="connsiteY2759" fmla="*/ 3318859 h 5667340"/>
                  <a:gd name="connsiteX2760" fmla="*/ 1323940 w 2837633"/>
                  <a:gd name="connsiteY2760" fmla="*/ 3235992 h 5667340"/>
                  <a:gd name="connsiteX2761" fmla="*/ 1182017 w 2837633"/>
                  <a:gd name="connsiteY2761" fmla="*/ 3460686 h 5667340"/>
                  <a:gd name="connsiteX2762" fmla="*/ 486121 w 2837633"/>
                  <a:gd name="connsiteY2762" fmla="*/ 862362 h 5667340"/>
                  <a:gd name="connsiteX2763" fmla="*/ 538413 w 2837633"/>
                  <a:gd name="connsiteY2763" fmla="*/ 890937 h 5667340"/>
                  <a:gd name="connsiteX2764" fmla="*/ 645474 w 2837633"/>
                  <a:gd name="connsiteY2764" fmla="*/ 911415 h 5667340"/>
                  <a:gd name="connsiteX2765" fmla="*/ 750344 w 2837633"/>
                  <a:gd name="connsiteY2765" fmla="*/ 900557 h 5667340"/>
                  <a:gd name="connsiteX2766" fmla="*/ 763394 w 2837633"/>
                  <a:gd name="connsiteY2766" fmla="*/ 894175 h 5667340"/>
                  <a:gd name="connsiteX2767" fmla="*/ 695290 w 2837633"/>
                  <a:gd name="connsiteY2767" fmla="*/ 888555 h 5667340"/>
                  <a:gd name="connsiteX2768" fmla="*/ 633092 w 2837633"/>
                  <a:gd name="connsiteY2768" fmla="*/ 880364 h 5667340"/>
                  <a:gd name="connsiteX2769" fmla="*/ 550319 w 2837633"/>
                  <a:gd name="connsiteY2769" fmla="*/ 848836 h 5667340"/>
                  <a:gd name="connsiteX2770" fmla="*/ 453164 w 2837633"/>
                  <a:gd name="connsiteY2770" fmla="*/ 820547 h 5667340"/>
                  <a:gd name="connsiteX2771" fmla="*/ 450783 w 2837633"/>
                  <a:gd name="connsiteY2771" fmla="*/ 825119 h 5667340"/>
                  <a:gd name="connsiteX2772" fmla="*/ 486121 w 2837633"/>
                  <a:gd name="connsiteY2772" fmla="*/ 862362 h 5667340"/>
                  <a:gd name="connsiteX2773" fmla="*/ 1387948 w 2837633"/>
                  <a:gd name="connsiteY2773" fmla="*/ 922274 h 5667340"/>
                  <a:gd name="connsiteX2774" fmla="*/ 1386424 w 2837633"/>
                  <a:gd name="connsiteY2774" fmla="*/ 925798 h 5667340"/>
                  <a:gd name="connsiteX2775" fmla="*/ 1249359 w 2837633"/>
                  <a:gd name="connsiteY2775" fmla="*/ 831310 h 5667340"/>
                  <a:gd name="connsiteX2776" fmla="*/ 1273267 w 2837633"/>
                  <a:gd name="connsiteY2776" fmla="*/ 887412 h 5667340"/>
                  <a:gd name="connsiteX2777" fmla="*/ 1275077 w 2837633"/>
                  <a:gd name="connsiteY2777" fmla="*/ 889603 h 5667340"/>
                  <a:gd name="connsiteX2778" fmla="*/ 1393282 w 2837633"/>
                  <a:gd name="connsiteY2778" fmla="*/ 940181 h 5667340"/>
                  <a:gd name="connsiteX2779" fmla="*/ 1411094 w 2837633"/>
                  <a:gd name="connsiteY2779" fmla="*/ 898747 h 5667340"/>
                  <a:gd name="connsiteX2780" fmla="*/ 1369946 w 2837633"/>
                  <a:gd name="connsiteY2780" fmla="*/ 855885 h 5667340"/>
                  <a:gd name="connsiteX2781" fmla="*/ 1270124 w 2837633"/>
                  <a:gd name="connsiteY2781" fmla="*/ 835215 h 5667340"/>
                  <a:gd name="connsiteX2782" fmla="*/ 1387948 w 2837633"/>
                  <a:gd name="connsiteY2782" fmla="*/ 922274 h 5667340"/>
                  <a:gd name="connsiteX2783" fmla="*/ 228374 w 2837633"/>
                  <a:gd name="connsiteY2783" fmla="*/ 690626 h 5667340"/>
                  <a:gd name="connsiteX2784" fmla="*/ 294383 w 2837633"/>
                  <a:gd name="connsiteY2784" fmla="*/ 708628 h 5667340"/>
                  <a:gd name="connsiteX2785" fmla="*/ 367535 w 2837633"/>
                  <a:gd name="connsiteY2785" fmla="*/ 717486 h 5667340"/>
                  <a:gd name="connsiteX2786" fmla="*/ 511553 w 2837633"/>
                  <a:gd name="connsiteY2786" fmla="*/ 758539 h 5667340"/>
                  <a:gd name="connsiteX2787" fmla="*/ 565655 w 2837633"/>
                  <a:gd name="connsiteY2787" fmla="*/ 773112 h 5667340"/>
                  <a:gd name="connsiteX2788" fmla="*/ 605374 w 2837633"/>
                  <a:gd name="connsiteY2788" fmla="*/ 773493 h 5667340"/>
                  <a:gd name="connsiteX2789" fmla="*/ 583085 w 2837633"/>
                  <a:gd name="connsiteY2789" fmla="*/ 743490 h 5667340"/>
                  <a:gd name="connsiteX2790" fmla="*/ 507552 w 2837633"/>
                  <a:gd name="connsiteY2790" fmla="*/ 728345 h 5667340"/>
                  <a:gd name="connsiteX2791" fmla="*/ 416207 w 2837633"/>
                  <a:gd name="connsiteY2791" fmla="*/ 697198 h 5667340"/>
                  <a:gd name="connsiteX2792" fmla="*/ 408683 w 2837633"/>
                  <a:gd name="connsiteY2792" fmla="*/ 696055 h 5667340"/>
                  <a:gd name="connsiteX2793" fmla="*/ 278952 w 2837633"/>
                  <a:gd name="connsiteY2793" fmla="*/ 684720 h 5667340"/>
                  <a:gd name="connsiteX2794" fmla="*/ 196466 w 2837633"/>
                  <a:gd name="connsiteY2794" fmla="*/ 675481 h 5667340"/>
                  <a:gd name="connsiteX2795" fmla="*/ 187131 w 2837633"/>
                  <a:gd name="connsiteY2795" fmla="*/ 677672 h 5667340"/>
                  <a:gd name="connsiteX2796" fmla="*/ 187131 w 2837633"/>
                  <a:gd name="connsiteY2796" fmla="*/ 682530 h 5667340"/>
                  <a:gd name="connsiteX2797" fmla="*/ 228374 w 2837633"/>
                  <a:gd name="connsiteY2797" fmla="*/ 690626 h 5667340"/>
                  <a:gd name="connsiteX2798" fmla="*/ 443163 w 2837633"/>
                  <a:gd name="connsiteY2798" fmla="*/ 737394 h 5667340"/>
                  <a:gd name="connsiteX2799" fmla="*/ 422113 w 2837633"/>
                  <a:gd name="connsiteY2799" fmla="*/ 731679 h 5667340"/>
                  <a:gd name="connsiteX2800" fmla="*/ 361058 w 2837633"/>
                  <a:gd name="connsiteY2800" fmla="*/ 734631 h 5667340"/>
                  <a:gd name="connsiteX2801" fmla="*/ 352771 w 2837633"/>
                  <a:gd name="connsiteY2801" fmla="*/ 743394 h 5667340"/>
                  <a:gd name="connsiteX2802" fmla="*/ 363725 w 2837633"/>
                  <a:gd name="connsiteY2802" fmla="*/ 749014 h 5667340"/>
                  <a:gd name="connsiteX2803" fmla="*/ 432209 w 2837633"/>
                  <a:gd name="connsiteY2803" fmla="*/ 751586 h 5667340"/>
                  <a:gd name="connsiteX2804" fmla="*/ 448783 w 2837633"/>
                  <a:gd name="connsiteY2804" fmla="*/ 762825 h 5667340"/>
                  <a:gd name="connsiteX2805" fmla="*/ 363820 w 2837633"/>
                  <a:gd name="connsiteY2805" fmla="*/ 755491 h 5667340"/>
                  <a:gd name="connsiteX2806" fmla="*/ 566702 w 2837633"/>
                  <a:gd name="connsiteY2806" fmla="*/ 813879 h 5667340"/>
                  <a:gd name="connsiteX2807" fmla="*/ 443163 w 2837633"/>
                  <a:gd name="connsiteY2807" fmla="*/ 737394 h 5667340"/>
                  <a:gd name="connsiteX2808" fmla="*/ 965895 w 2837633"/>
                  <a:gd name="connsiteY2808" fmla="*/ 3892836 h 5667340"/>
                  <a:gd name="connsiteX2809" fmla="*/ 965133 w 2837633"/>
                  <a:gd name="connsiteY2809" fmla="*/ 3902742 h 5667340"/>
                  <a:gd name="connsiteX2810" fmla="*/ 972467 w 2837633"/>
                  <a:gd name="connsiteY2810" fmla="*/ 4001707 h 5667340"/>
                  <a:gd name="connsiteX2811" fmla="*/ 983421 w 2837633"/>
                  <a:gd name="connsiteY2811" fmla="*/ 3990276 h 5667340"/>
                  <a:gd name="connsiteX2812" fmla="*/ 1051334 w 2837633"/>
                  <a:gd name="connsiteY2812" fmla="*/ 3850259 h 5667340"/>
                  <a:gd name="connsiteX2813" fmla="*/ 1051620 w 2837633"/>
                  <a:gd name="connsiteY2813" fmla="*/ 3819303 h 5667340"/>
                  <a:gd name="connsiteX2814" fmla="*/ 965895 w 2837633"/>
                  <a:gd name="connsiteY2814" fmla="*/ 3892836 h 5667340"/>
                  <a:gd name="connsiteX2815" fmla="*/ 1555683 w 2837633"/>
                  <a:gd name="connsiteY2815" fmla="*/ 2573814 h 5667340"/>
                  <a:gd name="connsiteX2816" fmla="*/ 1561303 w 2837633"/>
                  <a:gd name="connsiteY2816" fmla="*/ 2590864 h 5667340"/>
                  <a:gd name="connsiteX2817" fmla="*/ 1617119 w 2837633"/>
                  <a:gd name="connsiteY2817" fmla="*/ 2751646 h 5667340"/>
                  <a:gd name="connsiteX2818" fmla="*/ 1621977 w 2837633"/>
                  <a:gd name="connsiteY2818" fmla="*/ 2791746 h 5667340"/>
                  <a:gd name="connsiteX2819" fmla="*/ 1561779 w 2837633"/>
                  <a:gd name="connsiteY2819" fmla="*/ 2514949 h 5667340"/>
                  <a:gd name="connsiteX2820" fmla="*/ 1555683 w 2837633"/>
                  <a:gd name="connsiteY2820" fmla="*/ 2573814 h 5667340"/>
                  <a:gd name="connsiteX2821" fmla="*/ 814448 w 2837633"/>
                  <a:gd name="connsiteY2821" fmla="*/ 706628 h 5667340"/>
                  <a:gd name="connsiteX2822" fmla="*/ 700814 w 2837633"/>
                  <a:gd name="connsiteY2822" fmla="*/ 712248 h 5667340"/>
                  <a:gd name="connsiteX2823" fmla="*/ 680240 w 2837633"/>
                  <a:gd name="connsiteY2823" fmla="*/ 715867 h 5667340"/>
                  <a:gd name="connsiteX2824" fmla="*/ 702910 w 2837633"/>
                  <a:gd name="connsiteY2824" fmla="*/ 754920 h 5667340"/>
                  <a:gd name="connsiteX2825" fmla="*/ 714340 w 2837633"/>
                  <a:gd name="connsiteY2825" fmla="*/ 759682 h 5667340"/>
                  <a:gd name="connsiteX2826" fmla="*/ 762632 w 2837633"/>
                  <a:gd name="connsiteY2826" fmla="*/ 754443 h 5667340"/>
                  <a:gd name="connsiteX2827" fmla="*/ 862835 w 2837633"/>
                  <a:gd name="connsiteY2827" fmla="*/ 728345 h 5667340"/>
                  <a:gd name="connsiteX2828" fmla="*/ 814448 w 2837633"/>
                  <a:gd name="connsiteY2828" fmla="*/ 706628 h 5667340"/>
                  <a:gd name="connsiteX2829" fmla="*/ 1006948 w 2837633"/>
                  <a:gd name="connsiteY2829" fmla="*/ 3259042 h 5667340"/>
                  <a:gd name="connsiteX2830" fmla="*/ 967514 w 2837633"/>
                  <a:gd name="connsiteY2830" fmla="*/ 3074829 h 5667340"/>
                  <a:gd name="connsiteX2831" fmla="*/ 951893 w 2837633"/>
                  <a:gd name="connsiteY2831" fmla="*/ 3033205 h 5667340"/>
                  <a:gd name="connsiteX2832" fmla="*/ 901220 w 2837633"/>
                  <a:gd name="connsiteY2832" fmla="*/ 2942336 h 5667340"/>
                  <a:gd name="connsiteX2833" fmla="*/ 993994 w 2837633"/>
                  <a:gd name="connsiteY2833" fmla="*/ 3296761 h 5667340"/>
                  <a:gd name="connsiteX2834" fmla="*/ 1006948 w 2837633"/>
                  <a:gd name="connsiteY2834" fmla="*/ 3259042 h 5667340"/>
                  <a:gd name="connsiteX2835" fmla="*/ 1010186 w 2837633"/>
                  <a:gd name="connsiteY2835" fmla="*/ 139414 h 5667340"/>
                  <a:gd name="connsiteX2836" fmla="*/ 1000947 w 2837633"/>
                  <a:gd name="connsiteY2836" fmla="*/ 213804 h 5667340"/>
                  <a:gd name="connsiteX2837" fmla="*/ 999518 w 2837633"/>
                  <a:gd name="connsiteY2837" fmla="*/ 260191 h 5667340"/>
                  <a:gd name="connsiteX2838" fmla="*/ 1002947 w 2837633"/>
                  <a:gd name="connsiteY2838" fmla="*/ 275241 h 5667340"/>
                  <a:gd name="connsiteX2839" fmla="*/ 1018949 w 2837633"/>
                  <a:gd name="connsiteY2839" fmla="*/ 315055 h 5667340"/>
                  <a:gd name="connsiteX2840" fmla="*/ 1024283 w 2837633"/>
                  <a:gd name="connsiteY2840" fmla="*/ 409448 h 5667340"/>
                  <a:gd name="connsiteX2841" fmla="*/ 1036285 w 2837633"/>
                  <a:gd name="connsiteY2841" fmla="*/ 388779 h 5667340"/>
                  <a:gd name="connsiteX2842" fmla="*/ 1026950 w 2837633"/>
                  <a:gd name="connsiteY2842" fmla="*/ 206756 h 5667340"/>
                  <a:gd name="connsiteX2843" fmla="*/ 1054287 w 2837633"/>
                  <a:gd name="connsiteY2843" fmla="*/ 101600 h 5667340"/>
                  <a:gd name="connsiteX2844" fmla="*/ 1058002 w 2837633"/>
                  <a:gd name="connsiteY2844" fmla="*/ 89313 h 5667340"/>
                  <a:gd name="connsiteX2845" fmla="*/ 1054573 w 2837633"/>
                  <a:gd name="connsiteY2845" fmla="*/ 86741 h 5667340"/>
                  <a:gd name="connsiteX2846" fmla="*/ 1010186 w 2837633"/>
                  <a:gd name="connsiteY2846" fmla="*/ 139414 h 5667340"/>
                  <a:gd name="connsiteX2847" fmla="*/ 1409474 w 2837633"/>
                  <a:gd name="connsiteY2847" fmla="*/ 637857 h 5667340"/>
                  <a:gd name="connsiteX2848" fmla="*/ 1432525 w 2837633"/>
                  <a:gd name="connsiteY2848" fmla="*/ 635095 h 5667340"/>
                  <a:gd name="connsiteX2849" fmla="*/ 1559303 w 2837633"/>
                  <a:gd name="connsiteY2849" fmla="*/ 604901 h 5667340"/>
                  <a:gd name="connsiteX2850" fmla="*/ 1618262 w 2837633"/>
                  <a:gd name="connsiteY2850" fmla="*/ 547275 h 5667340"/>
                  <a:gd name="connsiteX2851" fmla="*/ 1409474 w 2837633"/>
                  <a:gd name="connsiteY2851" fmla="*/ 637857 h 5667340"/>
                  <a:gd name="connsiteX2852" fmla="*/ 913127 w 2837633"/>
                  <a:gd name="connsiteY2852" fmla="*/ 760635 h 5667340"/>
                  <a:gd name="connsiteX2853" fmla="*/ 817019 w 2837633"/>
                  <a:gd name="connsiteY2853" fmla="*/ 785400 h 5667340"/>
                  <a:gd name="connsiteX2854" fmla="*/ 797303 w 2837633"/>
                  <a:gd name="connsiteY2854" fmla="*/ 789400 h 5667340"/>
                  <a:gd name="connsiteX2855" fmla="*/ 863120 w 2837633"/>
                  <a:gd name="connsiteY2855" fmla="*/ 753872 h 5667340"/>
                  <a:gd name="connsiteX2856" fmla="*/ 717769 w 2837633"/>
                  <a:gd name="connsiteY2856" fmla="*/ 778732 h 5667340"/>
                  <a:gd name="connsiteX2857" fmla="*/ 737390 w 2837633"/>
                  <a:gd name="connsiteY2857" fmla="*/ 800735 h 5667340"/>
                  <a:gd name="connsiteX2858" fmla="*/ 766156 w 2837633"/>
                  <a:gd name="connsiteY2858" fmla="*/ 789495 h 5667340"/>
                  <a:gd name="connsiteX2859" fmla="*/ 830164 w 2837633"/>
                  <a:gd name="connsiteY2859" fmla="*/ 810165 h 5667340"/>
                  <a:gd name="connsiteX2860" fmla="*/ 846452 w 2837633"/>
                  <a:gd name="connsiteY2860" fmla="*/ 810450 h 5667340"/>
                  <a:gd name="connsiteX2861" fmla="*/ 936177 w 2837633"/>
                  <a:gd name="connsiteY2861" fmla="*/ 779589 h 5667340"/>
                  <a:gd name="connsiteX2862" fmla="*/ 949893 w 2837633"/>
                  <a:gd name="connsiteY2862" fmla="*/ 771588 h 5667340"/>
                  <a:gd name="connsiteX2863" fmla="*/ 913127 w 2837633"/>
                  <a:gd name="connsiteY2863" fmla="*/ 760635 h 5667340"/>
                  <a:gd name="connsiteX2864" fmla="*/ 1128106 w 2837633"/>
                  <a:gd name="connsiteY2864" fmla="*/ 5085556 h 5667340"/>
                  <a:gd name="connsiteX2865" fmla="*/ 1159062 w 2837633"/>
                  <a:gd name="connsiteY2865" fmla="*/ 5128133 h 5667340"/>
                  <a:gd name="connsiteX2866" fmla="*/ 1189923 w 2837633"/>
                  <a:gd name="connsiteY2866" fmla="*/ 5136325 h 5667340"/>
                  <a:gd name="connsiteX2867" fmla="*/ 1210688 w 2837633"/>
                  <a:gd name="connsiteY2867" fmla="*/ 5128800 h 5667340"/>
                  <a:gd name="connsiteX2868" fmla="*/ 1252312 w 2837633"/>
                  <a:gd name="connsiteY2868" fmla="*/ 5097272 h 5667340"/>
                  <a:gd name="connsiteX2869" fmla="*/ 1203353 w 2837633"/>
                  <a:gd name="connsiteY2869" fmla="*/ 5082890 h 5667340"/>
                  <a:gd name="connsiteX2870" fmla="*/ 1134583 w 2837633"/>
                  <a:gd name="connsiteY2870" fmla="*/ 5057267 h 5667340"/>
                  <a:gd name="connsiteX2871" fmla="*/ 1110770 w 2837633"/>
                  <a:gd name="connsiteY2871" fmla="*/ 5041170 h 5667340"/>
                  <a:gd name="connsiteX2872" fmla="*/ 1106579 w 2837633"/>
                  <a:gd name="connsiteY2872" fmla="*/ 5047266 h 5667340"/>
                  <a:gd name="connsiteX2873" fmla="*/ 1128106 w 2837633"/>
                  <a:gd name="connsiteY2873" fmla="*/ 5085556 h 5667340"/>
                  <a:gd name="connsiteX2874" fmla="*/ 1060574 w 2837633"/>
                  <a:gd name="connsiteY2874" fmla="*/ 334200 h 5667340"/>
                  <a:gd name="connsiteX2875" fmla="*/ 1062098 w 2837633"/>
                  <a:gd name="connsiteY2875" fmla="*/ 206661 h 5667340"/>
                  <a:gd name="connsiteX2876" fmla="*/ 1046000 w 2837633"/>
                  <a:gd name="connsiteY2876" fmla="*/ 149130 h 5667340"/>
                  <a:gd name="connsiteX2877" fmla="*/ 1041047 w 2837633"/>
                  <a:gd name="connsiteY2877" fmla="*/ 149225 h 5667340"/>
                  <a:gd name="connsiteX2878" fmla="*/ 1035142 w 2837633"/>
                  <a:gd name="connsiteY2878" fmla="*/ 237045 h 5667340"/>
                  <a:gd name="connsiteX2879" fmla="*/ 1046953 w 2837633"/>
                  <a:gd name="connsiteY2879" fmla="*/ 393351 h 5667340"/>
                  <a:gd name="connsiteX2880" fmla="*/ 1059907 w 2837633"/>
                  <a:gd name="connsiteY2880" fmla="*/ 406590 h 5667340"/>
                  <a:gd name="connsiteX2881" fmla="*/ 1060574 w 2837633"/>
                  <a:gd name="connsiteY2881" fmla="*/ 334200 h 5667340"/>
                  <a:gd name="connsiteX2882" fmla="*/ 2436365 w 2837633"/>
                  <a:gd name="connsiteY2882" fmla="*/ 2604865 h 5667340"/>
                  <a:gd name="connsiteX2883" fmla="*/ 2460844 w 2837633"/>
                  <a:gd name="connsiteY2883" fmla="*/ 2661349 h 5667340"/>
                  <a:gd name="connsiteX2884" fmla="*/ 2511422 w 2837633"/>
                  <a:gd name="connsiteY2884" fmla="*/ 2739834 h 5667340"/>
                  <a:gd name="connsiteX2885" fmla="*/ 2518470 w 2837633"/>
                  <a:gd name="connsiteY2885" fmla="*/ 2746597 h 5667340"/>
                  <a:gd name="connsiteX2886" fmla="*/ 2528852 w 2837633"/>
                  <a:gd name="connsiteY2886" fmla="*/ 2747359 h 5667340"/>
                  <a:gd name="connsiteX2887" fmla="*/ 2530091 w 2837633"/>
                  <a:gd name="connsiteY2887" fmla="*/ 2734786 h 5667340"/>
                  <a:gd name="connsiteX2888" fmla="*/ 2489228 w 2837633"/>
                  <a:gd name="connsiteY2888" fmla="*/ 2622486 h 5667340"/>
                  <a:gd name="connsiteX2889" fmla="*/ 2481894 w 2837633"/>
                  <a:gd name="connsiteY2889" fmla="*/ 2607532 h 5667340"/>
                  <a:gd name="connsiteX2890" fmla="*/ 2436365 w 2837633"/>
                  <a:gd name="connsiteY2890" fmla="*/ 2604865 h 5667340"/>
                  <a:gd name="connsiteX2891" fmla="*/ 773204 w 2837633"/>
                  <a:gd name="connsiteY2891" fmla="*/ 3459448 h 5667340"/>
                  <a:gd name="connsiteX2892" fmla="*/ 789492 w 2837633"/>
                  <a:gd name="connsiteY2892" fmla="*/ 3477069 h 5667340"/>
                  <a:gd name="connsiteX2893" fmla="*/ 846642 w 2837633"/>
                  <a:gd name="connsiteY2893" fmla="*/ 3513550 h 5667340"/>
                  <a:gd name="connsiteX2894" fmla="*/ 953608 w 2837633"/>
                  <a:gd name="connsiteY2894" fmla="*/ 3571843 h 5667340"/>
                  <a:gd name="connsiteX2895" fmla="*/ 960561 w 2837633"/>
                  <a:gd name="connsiteY2895" fmla="*/ 3575653 h 5667340"/>
                  <a:gd name="connsiteX2896" fmla="*/ 773204 w 2837633"/>
                  <a:gd name="connsiteY2896" fmla="*/ 3459448 h 5667340"/>
                  <a:gd name="connsiteX2897" fmla="*/ 1114104 w 2837633"/>
                  <a:gd name="connsiteY2897" fmla="*/ 227997 h 5667340"/>
                  <a:gd name="connsiteX2898" fmla="*/ 1096102 w 2837633"/>
                  <a:gd name="connsiteY2898" fmla="*/ 205803 h 5667340"/>
                  <a:gd name="connsiteX2899" fmla="*/ 1076766 w 2837633"/>
                  <a:gd name="connsiteY2899" fmla="*/ 217519 h 5667340"/>
                  <a:gd name="connsiteX2900" fmla="*/ 1075909 w 2837633"/>
                  <a:gd name="connsiteY2900" fmla="*/ 251142 h 5667340"/>
                  <a:gd name="connsiteX2901" fmla="*/ 1086386 w 2837633"/>
                  <a:gd name="connsiteY2901" fmla="*/ 276860 h 5667340"/>
                  <a:gd name="connsiteX2902" fmla="*/ 1092863 w 2837633"/>
                  <a:gd name="connsiteY2902" fmla="*/ 294576 h 5667340"/>
                  <a:gd name="connsiteX2903" fmla="*/ 1087053 w 2837633"/>
                  <a:gd name="connsiteY2903" fmla="*/ 359442 h 5667340"/>
                  <a:gd name="connsiteX2904" fmla="*/ 1082386 w 2837633"/>
                  <a:gd name="connsiteY2904" fmla="*/ 400494 h 5667340"/>
                  <a:gd name="connsiteX2905" fmla="*/ 1088672 w 2837633"/>
                  <a:gd name="connsiteY2905" fmla="*/ 409829 h 5667340"/>
                  <a:gd name="connsiteX2906" fmla="*/ 1093149 w 2837633"/>
                  <a:gd name="connsiteY2906" fmla="*/ 400304 h 5667340"/>
                  <a:gd name="connsiteX2907" fmla="*/ 1103722 w 2837633"/>
                  <a:gd name="connsiteY2907" fmla="*/ 331438 h 5667340"/>
                  <a:gd name="connsiteX2908" fmla="*/ 1128677 w 2837633"/>
                  <a:gd name="connsiteY2908" fmla="*/ 321246 h 5667340"/>
                  <a:gd name="connsiteX2909" fmla="*/ 1114104 w 2837633"/>
                  <a:gd name="connsiteY2909" fmla="*/ 227997 h 5667340"/>
                  <a:gd name="connsiteX2910" fmla="*/ 582609 w 2837633"/>
                  <a:gd name="connsiteY2910" fmla="*/ 714534 h 5667340"/>
                  <a:gd name="connsiteX2911" fmla="*/ 455069 w 2837633"/>
                  <a:gd name="connsiteY2911" fmla="*/ 683482 h 5667340"/>
                  <a:gd name="connsiteX2912" fmla="*/ 314099 w 2837633"/>
                  <a:gd name="connsiteY2912" fmla="*/ 608330 h 5667340"/>
                  <a:gd name="connsiteX2913" fmla="*/ 242567 w 2837633"/>
                  <a:gd name="connsiteY2913" fmla="*/ 597471 h 5667340"/>
                  <a:gd name="connsiteX2914" fmla="*/ 594896 w 2837633"/>
                  <a:gd name="connsiteY2914" fmla="*/ 727297 h 5667340"/>
                  <a:gd name="connsiteX2915" fmla="*/ 582609 w 2837633"/>
                  <a:gd name="connsiteY2915" fmla="*/ 714534 h 5667340"/>
                  <a:gd name="connsiteX2916" fmla="*/ 1145441 w 2837633"/>
                  <a:gd name="connsiteY2916" fmla="*/ 4906772 h 5667340"/>
                  <a:gd name="connsiteX2917" fmla="*/ 1144775 w 2837633"/>
                  <a:gd name="connsiteY2917" fmla="*/ 4861624 h 5667340"/>
                  <a:gd name="connsiteX2918" fmla="*/ 1117152 w 2837633"/>
                  <a:gd name="connsiteY2918" fmla="*/ 4772755 h 5667340"/>
                  <a:gd name="connsiteX2919" fmla="*/ 1130678 w 2837633"/>
                  <a:gd name="connsiteY2919" fmla="*/ 4974686 h 5667340"/>
                  <a:gd name="connsiteX2920" fmla="*/ 1145441 w 2837633"/>
                  <a:gd name="connsiteY2920" fmla="*/ 4906772 h 5667340"/>
                  <a:gd name="connsiteX2921" fmla="*/ 656999 w 2837633"/>
                  <a:gd name="connsiteY2921" fmla="*/ 702056 h 5667340"/>
                  <a:gd name="connsiteX2922" fmla="*/ 629567 w 2837633"/>
                  <a:gd name="connsiteY2922" fmla="*/ 671671 h 5667340"/>
                  <a:gd name="connsiteX2923" fmla="*/ 618804 w 2837633"/>
                  <a:gd name="connsiteY2923" fmla="*/ 670814 h 5667340"/>
                  <a:gd name="connsiteX2924" fmla="*/ 618614 w 2837633"/>
                  <a:gd name="connsiteY2924" fmla="*/ 684054 h 5667340"/>
                  <a:gd name="connsiteX2925" fmla="*/ 683574 w 2837633"/>
                  <a:gd name="connsiteY2925" fmla="*/ 798639 h 5667340"/>
                  <a:gd name="connsiteX2926" fmla="*/ 724436 w 2837633"/>
                  <a:gd name="connsiteY2926" fmla="*/ 818166 h 5667340"/>
                  <a:gd name="connsiteX2927" fmla="*/ 656999 w 2837633"/>
                  <a:gd name="connsiteY2927" fmla="*/ 702056 h 5667340"/>
                  <a:gd name="connsiteX2928" fmla="*/ 1830289 w 2837633"/>
                  <a:gd name="connsiteY2928" fmla="*/ 384111 h 5667340"/>
                  <a:gd name="connsiteX2929" fmla="*/ 1810382 w 2837633"/>
                  <a:gd name="connsiteY2929" fmla="*/ 387350 h 5667340"/>
                  <a:gd name="connsiteX2930" fmla="*/ 1748660 w 2837633"/>
                  <a:gd name="connsiteY2930" fmla="*/ 428022 h 5667340"/>
                  <a:gd name="connsiteX2931" fmla="*/ 1687509 w 2837633"/>
                  <a:gd name="connsiteY2931" fmla="*/ 479838 h 5667340"/>
                  <a:gd name="connsiteX2932" fmla="*/ 1627311 w 2837633"/>
                  <a:gd name="connsiteY2932" fmla="*/ 565944 h 5667340"/>
                  <a:gd name="connsiteX2933" fmla="*/ 1830289 w 2837633"/>
                  <a:gd name="connsiteY2933" fmla="*/ 384111 h 5667340"/>
                  <a:gd name="connsiteX2934" fmla="*/ 1472720 w 2837633"/>
                  <a:gd name="connsiteY2934" fmla="*/ 2535523 h 5667340"/>
                  <a:gd name="connsiteX2935" fmla="*/ 1495866 w 2837633"/>
                  <a:gd name="connsiteY2935" fmla="*/ 2551335 h 5667340"/>
                  <a:gd name="connsiteX2936" fmla="*/ 1531966 w 2837633"/>
                  <a:gd name="connsiteY2936" fmla="*/ 2581053 h 5667340"/>
                  <a:gd name="connsiteX2937" fmla="*/ 1540634 w 2837633"/>
                  <a:gd name="connsiteY2937" fmla="*/ 2665635 h 5667340"/>
                  <a:gd name="connsiteX2938" fmla="*/ 1537395 w 2837633"/>
                  <a:gd name="connsiteY2938" fmla="*/ 2674112 h 5667340"/>
                  <a:gd name="connsiteX2939" fmla="*/ 1596260 w 2837633"/>
                  <a:gd name="connsiteY2939" fmla="*/ 2720594 h 5667340"/>
                  <a:gd name="connsiteX2940" fmla="*/ 1507772 w 2837633"/>
                  <a:gd name="connsiteY2940" fmla="*/ 2520664 h 5667340"/>
                  <a:gd name="connsiteX2941" fmla="*/ 1472720 w 2837633"/>
                  <a:gd name="connsiteY2941" fmla="*/ 2535523 h 5667340"/>
                  <a:gd name="connsiteX2942" fmla="*/ 1022569 w 2837633"/>
                  <a:gd name="connsiteY2942" fmla="*/ 3264852 h 5667340"/>
                  <a:gd name="connsiteX2943" fmla="*/ 1066955 w 2837633"/>
                  <a:gd name="connsiteY2943" fmla="*/ 3223038 h 5667340"/>
                  <a:gd name="connsiteX2944" fmla="*/ 985707 w 2837633"/>
                  <a:gd name="connsiteY2944" fmla="*/ 3092831 h 5667340"/>
                  <a:gd name="connsiteX2945" fmla="*/ 1022569 w 2837633"/>
                  <a:gd name="connsiteY2945" fmla="*/ 3264852 h 5667340"/>
                  <a:gd name="connsiteX2946" fmla="*/ 1612738 w 2837633"/>
                  <a:gd name="connsiteY2946" fmla="*/ 2847181 h 5667340"/>
                  <a:gd name="connsiteX2947" fmla="*/ 1602356 w 2837633"/>
                  <a:gd name="connsiteY2947" fmla="*/ 2743740 h 5667340"/>
                  <a:gd name="connsiteX2948" fmla="*/ 1591021 w 2837633"/>
                  <a:gd name="connsiteY2948" fmla="*/ 2724785 h 5667340"/>
                  <a:gd name="connsiteX2949" fmla="*/ 1539491 w 2837633"/>
                  <a:gd name="connsiteY2949" fmla="*/ 2683256 h 5667340"/>
                  <a:gd name="connsiteX2950" fmla="*/ 1529966 w 2837633"/>
                  <a:gd name="connsiteY2950" fmla="*/ 2678970 h 5667340"/>
                  <a:gd name="connsiteX2951" fmla="*/ 1533109 w 2837633"/>
                  <a:gd name="connsiteY2951" fmla="*/ 2692209 h 5667340"/>
                  <a:gd name="connsiteX2952" fmla="*/ 1563113 w 2837633"/>
                  <a:gd name="connsiteY2952" fmla="*/ 2740216 h 5667340"/>
                  <a:gd name="connsiteX2953" fmla="*/ 1611119 w 2837633"/>
                  <a:gd name="connsiteY2953" fmla="*/ 2866041 h 5667340"/>
                  <a:gd name="connsiteX2954" fmla="*/ 1612738 w 2837633"/>
                  <a:gd name="connsiteY2954" fmla="*/ 2847181 h 5667340"/>
                  <a:gd name="connsiteX2955" fmla="*/ 1551397 w 2837633"/>
                  <a:gd name="connsiteY2955" fmla="*/ 2502281 h 5667340"/>
                  <a:gd name="connsiteX2956" fmla="*/ 1543301 w 2837633"/>
                  <a:gd name="connsiteY2956" fmla="*/ 2484755 h 5667340"/>
                  <a:gd name="connsiteX2957" fmla="*/ 1482341 w 2837633"/>
                  <a:gd name="connsiteY2957" fmla="*/ 2361787 h 5667340"/>
                  <a:gd name="connsiteX2958" fmla="*/ 1479674 w 2837633"/>
                  <a:gd name="connsiteY2958" fmla="*/ 2357215 h 5667340"/>
                  <a:gd name="connsiteX2959" fmla="*/ 1473387 w 2837633"/>
                  <a:gd name="connsiteY2959" fmla="*/ 2361597 h 5667340"/>
                  <a:gd name="connsiteX2960" fmla="*/ 1483865 w 2837633"/>
                  <a:gd name="connsiteY2960" fmla="*/ 2417890 h 5667340"/>
                  <a:gd name="connsiteX2961" fmla="*/ 1523298 w 2837633"/>
                  <a:gd name="connsiteY2961" fmla="*/ 2479135 h 5667340"/>
                  <a:gd name="connsiteX2962" fmla="*/ 1521679 w 2837633"/>
                  <a:gd name="connsiteY2962" fmla="*/ 2501709 h 5667340"/>
                  <a:gd name="connsiteX2963" fmla="*/ 1522822 w 2837633"/>
                  <a:gd name="connsiteY2963" fmla="*/ 2524379 h 5667340"/>
                  <a:gd name="connsiteX2964" fmla="*/ 1548539 w 2837633"/>
                  <a:gd name="connsiteY2964" fmla="*/ 2568003 h 5667340"/>
                  <a:gd name="connsiteX2965" fmla="*/ 1551683 w 2837633"/>
                  <a:gd name="connsiteY2965" fmla="*/ 2566956 h 5667340"/>
                  <a:gd name="connsiteX2966" fmla="*/ 1551397 w 2837633"/>
                  <a:gd name="connsiteY2966" fmla="*/ 2502281 h 5667340"/>
                  <a:gd name="connsiteX2967" fmla="*/ 967324 w 2837633"/>
                  <a:gd name="connsiteY2967" fmla="*/ 853408 h 5667340"/>
                  <a:gd name="connsiteX2968" fmla="*/ 939035 w 2837633"/>
                  <a:gd name="connsiteY2968" fmla="*/ 867315 h 5667340"/>
                  <a:gd name="connsiteX2969" fmla="*/ 912650 w 2837633"/>
                  <a:gd name="connsiteY2969" fmla="*/ 873315 h 5667340"/>
                  <a:gd name="connsiteX2970" fmla="*/ 912079 w 2837633"/>
                  <a:gd name="connsiteY2970" fmla="*/ 869505 h 5667340"/>
                  <a:gd name="connsiteX2971" fmla="*/ 966371 w 2837633"/>
                  <a:gd name="connsiteY2971" fmla="*/ 843216 h 5667340"/>
                  <a:gd name="connsiteX2972" fmla="*/ 967133 w 2837633"/>
                  <a:gd name="connsiteY2972" fmla="*/ 837025 h 5667340"/>
                  <a:gd name="connsiteX2973" fmla="*/ 956561 w 2837633"/>
                  <a:gd name="connsiteY2973" fmla="*/ 829977 h 5667340"/>
                  <a:gd name="connsiteX2974" fmla="*/ 866168 w 2837633"/>
                  <a:gd name="connsiteY2974" fmla="*/ 846741 h 5667340"/>
                  <a:gd name="connsiteX2975" fmla="*/ 864930 w 2837633"/>
                  <a:gd name="connsiteY2975" fmla="*/ 849312 h 5667340"/>
                  <a:gd name="connsiteX2976" fmla="*/ 967324 w 2837633"/>
                  <a:gd name="connsiteY2976" fmla="*/ 853408 h 5667340"/>
                  <a:gd name="connsiteX2977" fmla="*/ 558606 w 2837633"/>
                  <a:gd name="connsiteY2977" fmla="*/ 835215 h 5667340"/>
                  <a:gd name="connsiteX2978" fmla="*/ 569750 w 2837633"/>
                  <a:gd name="connsiteY2978" fmla="*/ 841502 h 5667340"/>
                  <a:gd name="connsiteX2979" fmla="*/ 707291 w 2837633"/>
                  <a:gd name="connsiteY2979" fmla="*/ 833691 h 5667340"/>
                  <a:gd name="connsiteX2980" fmla="*/ 558606 w 2837633"/>
                  <a:gd name="connsiteY2980" fmla="*/ 835215 h 5667340"/>
                  <a:gd name="connsiteX2981" fmla="*/ 763298 w 2837633"/>
                  <a:gd name="connsiteY2981" fmla="*/ 837692 h 5667340"/>
                  <a:gd name="connsiteX2982" fmla="*/ 751202 w 2837633"/>
                  <a:gd name="connsiteY2982" fmla="*/ 835787 h 5667340"/>
                  <a:gd name="connsiteX2983" fmla="*/ 671001 w 2837633"/>
                  <a:gd name="connsiteY2983" fmla="*/ 866267 h 5667340"/>
                  <a:gd name="connsiteX2984" fmla="*/ 800636 w 2837633"/>
                  <a:gd name="connsiteY2984" fmla="*/ 872553 h 5667340"/>
                  <a:gd name="connsiteX2985" fmla="*/ 801113 w 2837633"/>
                  <a:gd name="connsiteY2985" fmla="*/ 866838 h 5667340"/>
                  <a:gd name="connsiteX2986" fmla="*/ 763298 w 2837633"/>
                  <a:gd name="connsiteY2986" fmla="*/ 837692 h 5667340"/>
                  <a:gd name="connsiteX2987" fmla="*/ 1603975 w 2837633"/>
                  <a:gd name="connsiteY2987" fmla="*/ 699294 h 5667340"/>
                  <a:gd name="connsiteX2988" fmla="*/ 1626454 w 2837633"/>
                  <a:gd name="connsiteY2988" fmla="*/ 715105 h 5667340"/>
                  <a:gd name="connsiteX2989" fmla="*/ 1773710 w 2837633"/>
                  <a:gd name="connsiteY2989" fmla="*/ 617855 h 5667340"/>
                  <a:gd name="connsiteX2990" fmla="*/ 1778759 w 2837633"/>
                  <a:gd name="connsiteY2990" fmla="*/ 610997 h 5667340"/>
                  <a:gd name="connsiteX2991" fmla="*/ 1603975 w 2837633"/>
                  <a:gd name="connsiteY2991" fmla="*/ 699294 h 5667340"/>
                  <a:gd name="connsiteX2992" fmla="*/ 1186208 w 2837633"/>
                  <a:gd name="connsiteY2992" fmla="*/ 3274473 h 5667340"/>
                  <a:gd name="connsiteX2993" fmla="*/ 1170778 w 2837633"/>
                  <a:gd name="connsiteY2993" fmla="*/ 3306477 h 5667340"/>
                  <a:gd name="connsiteX2994" fmla="*/ 1172302 w 2837633"/>
                  <a:gd name="connsiteY2994" fmla="*/ 3402775 h 5667340"/>
                  <a:gd name="connsiteX2995" fmla="*/ 1173064 w 2837633"/>
                  <a:gd name="connsiteY2995" fmla="*/ 3416014 h 5667340"/>
                  <a:gd name="connsiteX2996" fmla="*/ 1195829 w 2837633"/>
                  <a:gd name="connsiteY2996" fmla="*/ 3266758 h 5667340"/>
                  <a:gd name="connsiteX2997" fmla="*/ 1186208 w 2837633"/>
                  <a:gd name="connsiteY2997" fmla="*/ 3274473 h 5667340"/>
                  <a:gd name="connsiteX2998" fmla="*/ 868454 w 2837633"/>
                  <a:gd name="connsiteY2998" fmla="*/ 890270 h 5667340"/>
                  <a:gd name="connsiteX2999" fmla="*/ 749678 w 2837633"/>
                  <a:gd name="connsiteY2999" fmla="*/ 803402 h 5667340"/>
                  <a:gd name="connsiteX3000" fmla="*/ 868454 w 2837633"/>
                  <a:gd name="connsiteY3000" fmla="*/ 890270 h 5667340"/>
                  <a:gd name="connsiteX3001" fmla="*/ 424304 w 2837633"/>
                  <a:gd name="connsiteY3001" fmla="*/ 656050 h 5667340"/>
                  <a:gd name="connsiteX3002" fmla="*/ 459451 w 2837633"/>
                  <a:gd name="connsiteY3002" fmla="*/ 670052 h 5667340"/>
                  <a:gd name="connsiteX3003" fmla="*/ 571370 w 2837633"/>
                  <a:gd name="connsiteY3003" fmla="*/ 701580 h 5667340"/>
                  <a:gd name="connsiteX3004" fmla="*/ 593087 w 2837633"/>
                  <a:gd name="connsiteY3004" fmla="*/ 681958 h 5667340"/>
                  <a:gd name="connsiteX3005" fmla="*/ 424304 w 2837633"/>
                  <a:gd name="connsiteY3005" fmla="*/ 656050 h 5667340"/>
                  <a:gd name="connsiteX3006" fmla="*/ 738248 w 2837633"/>
                  <a:gd name="connsiteY3006" fmla="*/ 487362 h 5667340"/>
                  <a:gd name="connsiteX3007" fmla="*/ 798255 w 2837633"/>
                  <a:gd name="connsiteY3007" fmla="*/ 522700 h 5667340"/>
                  <a:gd name="connsiteX3008" fmla="*/ 788444 w 2837633"/>
                  <a:gd name="connsiteY3008" fmla="*/ 503364 h 5667340"/>
                  <a:gd name="connsiteX3009" fmla="*/ 672049 w 2837633"/>
                  <a:gd name="connsiteY3009" fmla="*/ 400494 h 5667340"/>
                  <a:gd name="connsiteX3010" fmla="*/ 738248 w 2837633"/>
                  <a:gd name="connsiteY3010" fmla="*/ 487362 h 5667340"/>
                  <a:gd name="connsiteX3011" fmla="*/ 848738 w 2837633"/>
                  <a:gd name="connsiteY3011" fmla="*/ 824452 h 5667340"/>
                  <a:gd name="connsiteX3012" fmla="*/ 848833 w 2837633"/>
                  <a:gd name="connsiteY3012" fmla="*/ 828167 h 5667340"/>
                  <a:gd name="connsiteX3013" fmla="*/ 854643 w 2837633"/>
                  <a:gd name="connsiteY3013" fmla="*/ 831215 h 5667340"/>
                  <a:gd name="connsiteX3014" fmla="*/ 920937 w 2837633"/>
                  <a:gd name="connsiteY3014" fmla="*/ 827214 h 5667340"/>
                  <a:gd name="connsiteX3015" fmla="*/ 951131 w 2837633"/>
                  <a:gd name="connsiteY3015" fmla="*/ 816642 h 5667340"/>
                  <a:gd name="connsiteX3016" fmla="*/ 955227 w 2837633"/>
                  <a:gd name="connsiteY3016" fmla="*/ 807021 h 5667340"/>
                  <a:gd name="connsiteX3017" fmla="*/ 951798 w 2837633"/>
                  <a:gd name="connsiteY3017" fmla="*/ 785114 h 5667340"/>
                  <a:gd name="connsiteX3018" fmla="*/ 848738 w 2837633"/>
                  <a:gd name="connsiteY3018" fmla="*/ 824452 h 5667340"/>
                  <a:gd name="connsiteX3019" fmla="*/ 612041 w 2837633"/>
                  <a:gd name="connsiteY3019" fmla="*/ 676815 h 5667340"/>
                  <a:gd name="connsiteX3020" fmla="*/ 608517 w 2837633"/>
                  <a:gd name="connsiteY3020" fmla="*/ 728345 h 5667340"/>
                  <a:gd name="connsiteX3021" fmla="*/ 670906 w 2837633"/>
                  <a:gd name="connsiteY3021" fmla="*/ 800735 h 5667340"/>
                  <a:gd name="connsiteX3022" fmla="*/ 612041 w 2837633"/>
                  <a:gd name="connsiteY3022" fmla="*/ 676815 h 5667340"/>
                  <a:gd name="connsiteX3023" fmla="*/ 297621 w 2837633"/>
                  <a:gd name="connsiteY3023" fmla="*/ 1162399 h 5667340"/>
                  <a:gd name="connsiteX3024" fmla="*/ 307527 w 2837633"/>
                  <a:gd name="connsiteY3024" fmla="*/ 1214691 h 5667340"/>
                  <a:gd name="connsiteX3025" fmla="*/ 312575 w 2837633"/>
                  <a:gd name="connsiteY3025" fmla="*/ 1216787 h 5667340"/>
                  <a:gd name="connsiteX3026" fmla="*/ 334197 w 2837633"/>
                  <a:gd name="connsiteY3026" fmla="*/ 1176972 h 5667340"/>
                  <a:gd name="connsiteX3027" fmla="*/ 317719 w 2837633"/>
                  <a:gd name="connsiteY3027" fmla="*/ 1128966 h 5667340"/>
                  <a:gd name="connsiteX3028" fmla="*/ 297621 w 2837633"/>
                  <a:gd name="connsiteY3028" fmla="*/ 1162399 h 5667340"/>
                  <a:gd name="connsiteX3029" fmla="*/ 1058954 w 2837633"/>
                  <a:gd name="connsiteY3029" fmla="*/ 3560890 h 5667340"/>
                  <a:gd name="connsiteX3030" fmla="*/ 1049906 w 2837633"/>
                  <a:gd name="connsiteY3030" fmla="*/ 3634708 h 5667340"/>
                  <a:gd name="connsiteX3031" fmla="*/ 1067908 w 2837633"/>
                  <a:gd name="connsiteY3031" fmla="*/ 3703955 h 5667340"/>
                  <a:gd name="connsiteX3032" fmla="*/ 1058954 w 2837633"/>
                  <a:gd name="connsiteY3032" fmla="*/ 3560890 h 5667340"/>
                  <a:gd name="connsiteX3033" fmla="*/ 394586 w 2837633"/>
                  <a:gd name="connsiteY3033" fmla="*/ 800259 h 5667340"/>
                  <a:gd name="connsiteX3034" fmla="*/ 350199 w 2837633"/>
                  <a:gd name="connsiteY3034" fmla="*/ 810069 h 5667340"/>
                  <a:gd name="connsiteX3035" fmla="*/ 325529 w 2837633"/>
                  <a:gd name="connsiteY3035" fmla="*/ 855504 h 5667340"/>
                  <a:gd name="connsiteX3036" fmla="*/ 330863 w 2837633"/>
                  <a:gd name="connsiteY3036" fmla="*/ 861885 h 5667340"/>
                  <a:gd name="connsiteX3037" fmla="*/ 394586 w 2837633"/>
                  <a:gd name="connsiteY3037" fmla="*/ 800259 h 5667340"/>
                  <a:gd name="connsiteX3038" fmla="*/ 1274029 w 2837633"/>
                  <a:gd name="connsiteY3038" fmla="*/ 420021 h 5667340"/>
                  <a:gd name="connsiteX3039" fmla="*/ 1229357 w 2837633"/>
                  <a:gd name="connsiteY3039" fmla="*/ 521938 h 5667340"/>
                  <a:gd name="connsiteX3040" fmla="*/ 1229071 w 2837633"/>
                  <a:gd name="connsiteY3040" fmla="*/ 542226 h 5667340"/>
                  <a:gd name="connsiteX3041" fmla="*/ 1274029 w 2837633"/>
                  <a:gd name="connsiteY3041" fmla="*/ 420021 h 5667340"/>
                  <a:gd name="connsiteX3042" fmla="*/ 397157 w 2837633"/>
                  <a:gd name="connsiteY3042" fmla="*/ 1155351 h 5667340"/>
                  <a:gd name="connsiteX3043" fmla="*/ 338769 w 2837633"/>
                  <a:gd name="connsiteY3043" fmla="*/ 1107821 h 5667340"/>
                  <a:gd name="connsiteX3044" fmla="*/ 379917 w 2837633"/>
                  <a:gd name="connsiteY3044" fmla="*/ 1165924 h 5667340"/>
                  <a:gd name="connsiteX3045" fmla="*/ 397157 w 2837633"/>
                  <a:gd name="connsiteY3045" fmla="*/ 1155351 h 5667340"/>
                  <a:gd name="connsiteX3046" fmla="*/ 1095530 w 2837633"/>
                  <a:gd name="connsiteY3046" fmla="*/ 5045456 h 5667340"/>
                  <a:gd name="connsiteX3047" fmla="*/ 1071527 w 2837633"/>
                  <a:gd name="connsiteY3047" fmla="*/ 5112036 h 5667340"/>
                  <a:gd name="connsiteX3048" fmla="*/ 1115723 w 2837633"/>
                  <a:gd name="connsiteY3048" fmla="*/ 5095653 h 5667340"/>
                  <a:gd name="connsiteX3049" fmla="*/ 1095530 w 2837633"/>
                  <a:gd name="connsiteY3049" fmla="*/ 5045456 h 5667340"/>
                  <a:gd name="connsiteX3050" fmla="*/ 1651409 w 2837633"/>
                  <a:gd name="connsiteY3050" fmla="*/ 3009678 h 5667340"/>
                  <a:gd name="connsiteX3051" fmla="*/ 1741135 w 2837633"/>
                  <a:gd name="connsiteY3051" fmla="*/ 2924429 h 5667340"/>
                  <a:gd name="connsiteX3052" fmla="*/ 1651409 w 2837633"/>
                  <a:gd name="connsiteY3052" fmla="*/ 3009678 h 5667340"/>
                  <a:gd name="connsiteX3053" fmla="*/ 310099 w 2837633"/>
                  <a:gd name="connsiteY3053" fmla="*/ 2015744 h 5667340"/>
                  <a:gd name="connsiteX3054" fmla="*/ 296478 w 2837633"/>
                  <a:gd name="connsiteY3054" fmla="*/ 2019649 h 5667340"/>
                  <a:gd name="connsiteX3055" fmla="*/ 294383 w 2837633"/>
                  <a:gd name="connsiteY3055" fmla="*/ 2046224 h 5667340"/>
                  <a:gd name="connsiteX3056" fmla="*/ 308861 w 2837633"/>
                  <a:gd name="connsiteY3056" fmla="*/ 2059273 h 5667340"/>
                  <a:gd name="connsiteX3057" fmla="*/ 346961 w 2837633"/>
                  <a:gd name="connsiteY3057" fmla="*/ 2087753 h 5667340"/>
                  <a:gd name="connsiteX3058" fmla="*/ 310099 w 2837633"/>
                  <a:gd name="connsiteY3058" fmla="*/ 2015744 h 5667340"/>
                  <a:gd name="connsiteX3059" fmla="*/ 1013901 w 2837633"/>
                  <a:gd name="connsiteY3059" fmla="*/ 416496 h 5667340"/>
                  <a:gd name="connsiteX3060" fmla="*/ 1000757 w 2837633"/>
                  <a:gd name="connsiteY3060" fmla="*/ 292195 h 5667340"/>
                  <a:gd name="connsiteX3061" fmla="*/ 1013901 w 2837633"/>
                  <a:gd name="connsiteY3061" fmla="*/ 416496 h 5667340"/>
                  <a:gd name="connsiteX3062" fmla="*/ 676145 w 2837633"/>
                  <a:gd name="connsiteY3062" fmla="*/ 2221198 h 5667340"/>
                  <a:gd name="connsiteX3063" fmla="*/ 664238 w 2837633"/>
                  <a:gd name="connsiteY3063" fmla="*/ 2186146 h 5667340"/>
                  <a:gd name="connsiteX3064" fmla="*/ 649475 w 2837633"/>
                  <a:gd name="connsiteY3064" fmla="*/ 2206816 h 5667340"/>
                  <a:gd name="connsiteX3065" fmla="*/ 658714 w 2837633"/>
                  <a:gd name="connsiteY3065" fmla="*/ 2243392 h 5667340"/>
                  <a:gd name="connsiteX3066" fmla="*/ 668048 w 2837633"/>
                  <a:gd name="connsiteY3066" fmla="*/ 2252059 h 5667340"/>
                  <a:gd name="connsiteX3067" fmla="*/ 676145 w 2837633"/>
                  <a:gd name="connsiteY3067" fmla="*/ 2221198 h 5667340"/>
                  <a:gd name="connsiteX3068" fmla="*/ 831688 w 2837633"/>
                  <a:gd name="connsiteY3068" fmla="*/ 428307 h 5667340"/>
                  <a:gd name="connsiteX3069" fmla="*/ 882170 w 2837633"/>
                  <a:gd name="connsiteY3069" fmla="*/ 528987 h 5667340"/>
                  <a:gd name="connsiteX3070" fmla="*/ 831688 w 2837633"/>
                  <a:gd name="connsiteY3070" fmla="*/ 428307 h 5667340"/>
                  <a:gd name="connsiteX3071" fmla="*/ 781205 w 2837633"/>
                  <a:gd name="connsiteY3071" fmla="*/ 602996 h 5667340"/>
                  <a:gd name="connsiteX3072" fmla="*/ 852548 w 2837633"/>
                  <a:gd name="connsiteY3072" fmla="*/ 649097 h 5667340"/>
                  <a:gd name="connsiteX3073" fmla="*/ 781205 w 2837633"/>
                  <a:gd name="connsiteY3073" fmla="*/ 602996 h 5667340"/>
                  <a:gd name="connsiteX3074" fmla="*/ 1070099 w 2837633"/>
                  <a:gd name="connsiteY3074" fmla="*/ 406590 h 5667340"/>
                  <a:gd name="connsiteX3075" fmla="*/ 1079719 w 2837633"/>
                  <a:gd name="connsiteY3075" fmla="*/ 289338 h 5667340"/>
                  <a:gd name="connsiteX3076" fmla="*/ 1070099 w 2837633"/>
                  <a:gd name="connsiteY3076" fmla="*/ 406590 h 5667340"/>
                  <a:gd name="connsiteX3077" fmla="*/ 981230 w 2837633"/>
                  <a:gd name="connsiteY3077" fmla="*/ 366966 h 5667340"/>
                  <a:gd name="connsiteX3078" fmla="*/ 977420 w 2837633"/>
                  <a:gd name="connsiteY3078" fmla="*/ 367824 h 5667340"/>
                  <a:gd name="connsiteX3079" fmla="*/ 996661 w 2837633"/>
                  <a:gd name="connsiteY3079" fmla="*/ 484314 h 5667340"/>
                  <a:gd name="connsiteX3080" fmla="*/ 981230 w 2837633"/>
                  <a:gd name="connsiteY3080" fmla="*/ 366966 h 5667340"/>
                  <a:gd name="connsiteX3081" fmla="*/ 675478 w 2837633"/>
                  <a:gd name="connsiteY3081" fmla="*/ 699008 h 5667340"/>
                  <a:gd name="connsiteX3082" fmla="*/ 759393 w 2837633"/>
                  <a:gd name="connsiteY3082" fmla="*/ 696246 h 5667340"/>
                  <a:gd name="connsiteX3083" fmla="*/ 665572 w 2837633"/>
                  <a:gd name="connsiteY3083" fmla="*/ 683482 h 5667340"/>
                  <a:gd name="connsiteX3084" fmla="*/ 663762 w 2837633"/>
                  <a:gd name="connsiteY3084" fmla="*/ 689578 h 5667340"/>
                  <a:gd name="connsiteX3085" fmla="*/ 675478 w 2837633"/>
                  <a:gd name="connsiteY3085" fmla="*/ 699008 h 5667340"/>
                  <a:gd name="connsiteX3086" fmla="*/ 891410 w 2837633"/>
                  <a:gd name="connsiteY3086" fmla="*/ 657288 h 5667340"/>
                  <a:gd name="connsiteX3087" fmla="*/ 828926 w 2837633"/>
                  <a:gd name="connsiteY3087" fmla="*/ 594328 h 5667340"/>
                  <a:gd name="connsiteX3088" fmla="*/ 891410 w 2837633"/>
                  <a:gd name="connsiteY3088" fmla="*/ 657288 h 5667340"/>
                  <a:gd name="connsiteX3089" fmla="*/ 331816 w 2837633"/>
                  <a:gd name="connsiteY3089" fmla="*/ 1118584 h 5667340"/>
                  <a:gd name="connsiteX3090" fmla="*/ 326387 w 2837633"/>
                  <a:gd name="connsiteY3090" fmla="*/ 1122870 h 5667340"/>
                  <a:gd name="connsiteX3091" fmla="*/ 340769 w 2837633"/>
                  <a:gd name="connsiteY3091" fmla="*/ 1164590 h 5667340"/>
                  <a:gd name="connsiteX3092" fmla="*/ 364106 w 2837633"/>
                  <a:gd name="connsiteY3092" fmla="*/ 1170210 h 5667340"/>
                  <a:gd name="connsiteX3093" fmla="*/ 367058 w 2837633"/>
                  <a:gd name="connsiteY3093" fmla="*/ 1163828 h 5667340"/>
                  <a:gd name="connsiteX3094" fmla="*/ 331816 w 2837633"/>
                  <a:gd name="connsiteY3094" fmla="*/ 1118584 h 5667340"/>
                  <a:gd name="connsiteX3095" fmla="*/ 556701 w 2837633"/>
                  <a:gd name="connsiteY3095" fmla="*/ 787495 h 5667340"/>
                  <a:gd name="connsiteX3096" fmla="*/ 626424 w 2837633"/>
                  <a:gd name="connsiteY3096" fmla="*/ 805116 h 5667340"/>
                  <a:gd name="connsiteX3097" fmla="*/ 556701 w 2837633"/>
                  <a:gd name="connsiteY3097" fmla="*/ 787495 h 5667340"/>
                  <a:gd name="connsiteX3098" fmla="*/ 1280315 w 2837633"/>
                  <a:gd name="connsiteY3098" fmla="*/ 559943 h 5667340"/>
                  <a:gd name="connsiteX3099" fmla="*/ 1325083 w 2837633"/>
                  <a:gd name="connsiteY3099" fmla="*/ 502698 h 5667340"/>
                  <a:gd name="connsiteX3100" fmla="*/ 1280315 w 2837633"/>
                  <a:gd name="connsiteY3100" fmla="*/ 559943 h 5667340"/>
                  <a:gd name="connsiteX3101" fmla="*/ 1152871 w 2837633"/>
                  <a:gd name="connsiteY3101" fmla="*/ 473075 h 5667340"/>
                  <a:gd name="connsiteX3102" fmla="*/ 1177636 w 2837633"/>
                  <a:gd name="connsiteY3102" fmla="*/ 388683 h 5667340"/>
                  <a:gd name="connsiteX3103" fmla="*/ 1152871 w 2837633"/>
                  <a:gd name="connsiteY3103" fmla="*/ 473075 h 5667340"/>
                  <a:gd name="connsiteX3104" fmla="*/ 1369850 w 2837633"/>
                  <a:gd name="connsiteY3104" fmla="*/ 602043 h 5667340"/>
                  <a:gd name="connsiteX3105" fmla="*/ 1302413 w 2837633"/>
                  <a:gd name="connsiteY3105" fmla="*/ 622998 h 5667340"/>
                  <a:gd name="connsiteX3106" fmla="*/ 1369850 w 2837633"/>
                  <a:gd name="connsiteY3106" fmla="*/ 602043 h 5667340"/>
                  <a:gd name="connsiteX3107" fmla="*/ 1196781 w 2837633"/>
                  <a:gd name="connsiteY3107" fmla="*/ 3058160 h 5667340"/>
                  <a:gd name="connsiteX3108" fmla="*/ 1173921 w 2837633"/>
                  <a:gd name="connsiteY3108" fmla="*/ 3035395 h 5667340"/>
                  <a:gd name="connsiteX3109" fmla="*/ 1171159 w 2837633"/>
                  <a:gd name="connsiteY3109" fmla="*/ 3037681 h 5667340"/>
                  <a:gd name="connsiteX3110" fmla="*/ 1193543 w 2837633"/>
                  <a:gd name="connsiteY3110" fmla="*/ 3100070 h 5667340"/>
                  <a:gd name="connsiteX3111" fmla="*/ 1196876 w 2837633"/>
                  <a:gd name="connsiteY3111" fmla="*/ 3099594 h 5667340"/>
                  <a:gd name="connsiteX3112" fmla="*/ 1196781 w 2837633"/>
                  <a:gd name="connsiteY3112" fmla="*/ 3058160 h 5667340"/>
                  <a:gd name="connsiteX3113" fmla="*/ 1158110 w 2837633"/>
                  <a:gd name="connsiteY3113" fmla="*/ 2230819 h 5667340"/>
                  <a:gd name="connsiteX3114" fmla="*/ 1185542 w 2837633"/>
                  <a:gd name="connsiteY3114" fmla="*/ 2193671 h 5667340"/>
                  <a:gd name="connsiteX3115" fmla="*/ 1158110 w 2837633"/>
                  <a:gd name="connsiteY3115" fmla="*/ 2230819 h 5667340"/>
                  <a:gd name="connsiteX3116" fmla="*/ 1447765 w 2837633"/>
                  <a:gd name="connsiteY3116" fmla="*/ 2393791 h 5667340"/>
                  <a:gd name="connsiteX3117" fmla="*/ 1465672 w 2837633"/>
                  <a:gd name="connsiteY3117" fmla="*/ 2411127 h 5667340"/>
                  <a:gd name="connsiteX3118" fmla="*/ 1468529 w 2837633"/>
                  <a:gd name="connsiteY3118" fmla="*/ 2407698 h 5667340"/>
                  <a:gd name="connsiteX3119" fmla="*/ 1464053 w 2837633"/>
                  <a:gd name="connsiteY3119" fmla="*/ 2369693 h 5667340"/>
                  <a:gd name="connsiteX3120" fmla="*/ 1447765 w 2837633"/>
                  <a:gd name="connsiteY3120" fmla="*/ 2393791 h 5667340"/>
                  <a:gd name="connsiteX3121" fmla="*/ 1117057 w 2837633"/>
                  <a:gd name="connsiteY3121" fmla="*/ 337629 h 5667340"/>
                  <a:gd name="connsiteX3122" fmla="*/ 1111913 w 2837633"/>
                  <a:gd name="connsiteY3122" fmla="*/ 336582 h 5667340"/>
                  <a:gd name="connsiteX3123" fmla="*/ 1101245 w 2837633"/>
                  <a:gd name="connsiteY3123" fmla="*/ 423354 h 5667340"/>
                  <a:gd name="connsiteX3124" fmla="*/ 1105913 w 2837633"/>
                  <a:gd name="connsiteY3124" fmla="*/ 424688 h 5667340"/>
                  <a:gd name="connsiteX3125" fmla="*/ 1117057 w 2837633"/>
                  <a:gd name="connsiteY3125" fmla="*/ 337629 h 5667340"/>
                  <a:gd name="connsiteX3126" fmla="*/ 1231738 w 2837633"/>
                  <a:gd name="connsiteY3126" fmla="*/ 413353 h 5667340"/>
                  <a:gd name="connsiteX3127" fmla="*/ 1227547 w 2837633"/>
                  <a:gd name="connsiteY3127" fmla="*/ 411353 h 5667340"/>
                  <a:gd name="connsiteX3128" fmla="*/ 1208973 w 2837633"/>
                  <a:gd name="connsiteY3128" fmla="*/ 470979 h 5667340"/>
                  <a:gd name="connsiteX3129" fmla="*/ 1213831 w 2837633"/>
                  <a:gd name="connsiteY3129" fmla="*/ 473361 h 5667340"/>
                  <a:gd name="connsiteX3130" fmla="*/ 1231738 w 2837633"/>
                  <a:gd name="connsiteY3130" fmla="*/ 413353 h 5667340"/>
                  <a:gd name="connsiteX3131" fmla="*/ 287715 w 2837633"/>
                  <a:gd name="connsiteY3131" fmla="*/ 1227741 h 5667340"/>
                  <a:gd name="connsiteX3132" fmla="*/ 284286 w 2837633"/>
                  <a:gd name="connsiteY3132" fmla="*/ 1183259 h 5667340"/>
                  <a:gd name="connsiteX3133" fmla="*/ 280381 w 2837633"/>
                  <a:gd name="connsiteY3133" fmla="*/ 1184211 h 5667340"/>
                  <a:gd name="connsiteX3134" fmla="*/ 287715 w 2837633"/>
                  <a:gd name="connsiteY3134" fmla="*/ 1227741 h 5667340"/>
                  <a:gd name="connsiteX3135" fmla="*/ 1132106 w 2837633"/>
                  <a:gd name="connsiteY3135" fmla="*/ 368300 h 5667340"/>
                  <a:gd name="connsiteX3136" fmla="*/ 1127439 w 2837633"/>
                  <a:gd name="connsiteY3136" fmla="*/ 420021 h 5667340"/>
                  <a:gd name="connsiteX3137" fmla="*/ 1132106 w 2837633"/>
                  <a:gd name="connsiteY3137" fmla="*/ 368300 h 566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  <a:cxn ang="0">
                    <a:pos x="connsiteX1640" y="connsiteY1640"/>
                  </a:cxn>
                  <a:cxn ang="0">
                    <a:pos x="connsiteX1641" y="connsiteY1641"/>
                  </a:cxn>
                  <a:cxn ang="0">
                    <a:pos x="connsiteX1642" y="connsiteY1642"/>
                  </a:cxn>
                  <a:cxn ang="0">
                    <a:pos x="connsiteX1643" y="connsiteY1643"/>
                  </a:cxn>
                  <a:cxn ang="0">
                    <a:pos x="connsiteX1644" y="connsiteY1644"/>
                  </a:cxn>
                  <a:cxn ang="0">
                    <a:pos x="connsiteX1645" y="connsiteY1645"/>
                  </a:cxn>
                  <a:cxn ang="0">
                    <a:pos x="connsiteX1646" y="connsiteY1646"/>
                  </a:cxn>
                  <a:cxn ang="0">
                    <a:pos x="connsiteX1647" y="connsiteY1647"/>
                  </a:cxn>
                  <a:cxn ang="0">
                    <a:pos x="connsiteX1648" y="connsiteY1648"/>
                  </a:cxn>
                  <a:cxn ang="0">
                    <a:pos x="connsiteX1649" y="connsiteY1649"/>
                  </a:cxn>
                  <a:cxn ang="0">
                    <a:pos x="connsiteX1650" y="connsiteY1650"/>
                  </a:cxn>
                  <a:cxn ang="0">
                    <a:pos x="connsiteX1651" y="connsiteY1651"/>
                  </a:cxn>
                  <a:cxn ang="0">
                    <a:pos x="connsiteX1652" y="connsiteY1652"/>
                  </a:cxn>
                  <a:cxn ang="0">
                    <a:pos x="connsiteX1653" y="connsiteY1653"/>
                  </a:cxn>
                  <a:cxn ang="0">
                    <a:pos x="connsiteX1654" y="connsiteY1654"/>
                  </a:cxn>
                  <a:cxn ang="0">
                    <a:pos x="connsiteX1655" y="connsiteY1655"/>
                  </a:cxn>
                  <a:cxn ang="0">
                    <a:pos x="connsiteX1656" y="connsiteY1656"/>
                  </a:cxn>
                  <a:cxn ang="0">
                    <a:pos x="connsiteX1657" y="connsiteY1657"/>
                  </a:cxn>
                  <a:cxn ang="0">
                    <a:pos x="connsiteX1658" y="connsiteY1658"/>
                  </a:cxn>
                  <a:cxn ang="0">
                    <a:pos x="connsiteX1659" y="connsiteY1659"/>
                  </a:cxn>
                  <a:cxn ang="0">
                    <a:pos x="connsiteX1660" y="connsiteY1660"/>
                  </a:cxn>
                  <a:cxn ang="0">
                    <a:pos x="connsiteX1661" y="connsiteY1661"/>
                  </a:cxn>
                  <a:cxn ang="0">
                    <a:pos x="connsiteX1662" y="connsiteY1662"/>
                  </a:cxn>
                  <a:cxn ang="0">
                    <a:pos x="connsiteX1663" y="connsiteY1663"/>
                  </a:cxn>
                  <a:cxn ang="0">
                    <a:pos x="connsiteX1664" y="connsiteY1664"/>
                  </a:cxn>
                  <a:cxn ang="0">
                    <a:pos x="connsiteX1665" y="connsiteY1665"/>
                  </a:cxn>
                  <a:cxn ang="0">
                    <a:pos x="connsiteX1666" y="connsiteY1666"/>
                  </a:cxn>
                  <a:cxn ang="0">
                    <a:pos x="connsiteX1667" y="connsiteY1667"/>
                  </a:cxn>
                  <a:cxn ang="0">
                    <a:pos x="connsiteX1668" y="connsiteY1668"/>
                  </a:cxn>
                  <a:cxn ang="0">
                    <a:pos x="connsiteX1669" y="connsiteY1669"/>
                  </a:cxn>
                  <a:cxn ang="0">
                    <a:pos x="connsiteX1670" y="connsiteY1670"/>
                  </a:cxn>
                  <a:cxn ang="0">
                    <a:pos x="connsiteX1671" y="connsiteY1671"/>
                  </a:cxn>
                  <a:cxn ang="0">
                    <a:pos x="connsiteX1672" y="connsiteY1672"/>
                  </a:cxn>
                  <a:cxn ang="0">
                    <a:pos x="connsiteX1673" y="connsiteY1673"/>
                  </a:cxn>
                  <a:cxn ang="0">
                    <a:pos x="connsiteX1674" y="connsiteY1674"/>
                  </a:cxn>
                  <a:cxn ang="0">
                    <a:pos x="connsiteX1675" y="connsiteY1675"/>
                  </a:cxn>
                  <a:cxn ang="0">
                    <a:pos x="connsiteX1676" y="connsiteY1676"/>
                  </a:cxn>
                  <a:cxn ang="0">
                    <a:pos x="connsiteX1677" y="connsiteY1677"/>
                  </a:cxn>
                  <a:cxn ang="0">
                    <a:pos x="connsiteX1678" y="connsiteY1678"/>
                  </a:cxn>
                  <a:cxn ang="0">
                    <a:pos x="connsiteX1679" y="connsiteY1679"/>
                  </a:cxn>
                  <a:cxn ang="0">
                    <a:pos x="connsiteX1680" y="connsiteY1680"/>
                  </a:cxn>
                  <a:cxn ang="0">
                    <a:pos x="connsiteX1681" y="connsiteY1681"/>
                  </a:cxn>
                  <a:cxn ang="0">
                    <a:pos x="connsiteX1682" y="connsiteY1682"/>
                  </a:cxn>
                  <a:cxn ang="0">
                    <a:pos x="connsiteX1683" y="connsiteY1683"/>
                  </a:cxn>
                  <a:cxn ang="0">
                    <a:pos x="connsiteX1684" y="connsiteY1684"/>
                  </a:cxn>
                  <a:cxn ang="0">
                    <a:pos x="connsiteX1685" y="connsiteY1685"/>
                  </a:cxn>
                  <a:cxn ang="0">
                    <a:pos x="connsiteX1686" y="connsiteY1686"/>
                  </a:cxn>
                  <a:cxn ang="0">
                    <a:pos x="connsiteX1687" y="connsiteY1687"/>
                  </a:cxn>
                  <a:cxn ang="0">
                    <a:pos x="connsiteX1688" y="connsiteY1688"/>
                  </a:cxn>
                  <a:cxn ang="0">
                    <a:pos x="connsiteX1689" y="connsiteY1689"/>
                  </a:cxn>
                  <a:cxn ang="0">
                    <a:pos x="connsiteX1690" y="connsiteY1690"/>
                  </a:cxn>
                  <a:cxn ang="0">
                    <a:pos x="connsiteX1691" y="connsiteY1691"/>
                  </a:cxn>
                  <a:cxn ang="0">
                    <a:pos x="connsiteX1692" y="connsiteY1692"/>
                  </a:cxn>
                  <a:cxn ang="0">
                    <a:pos x="connsiteX1693" y="connsiteY1693"/>
                  </a:cxn>
                  <a:cxn ang="0">
                    <a:pos x="connsiteX1694" y="connsiteY1694"/>
                  </a:cxn>
                  <a:cxn ang="0">
                    <a:pos x="connsiteX1695" y="connsiteY1695"/>
                  </a:cxn>
                  <a:cxn ang="0">
                    <a:pos x="connsiteX1696" y="connsiteY1696"/>
                  </a:cxn>
                  <a:cxn ang="0">
                    <a:pos x="connsiteX1697" y="connsiteY1697"/>
                  </a:cxn>
                  <a:cxn ang="0">
                    <a:pos x="connsiteX1698" y="connsiteY1698"/>
                  </a:cxn>
                  <a:cxn ang="0">
                    <a:pos x="connsiteX1699" y="connsiteY1699"/>
                  </a:cxn>
                  <a:cxn ang="0">
                    <a:pos x="connsiteX1700" y="connsiteY1700"/>
                  </a:cxn>
                  <a:cxn ang="0">
                    <a:pos x="connsiteX1701" y="connsiteY1701"/>
                  </a:cxn>
                  <a:cxn ang="0">
                    <a:pos x="connsiteX1702" y="connsiteY1702"/>
                  </a:cxn>
                  <a:cxn ang="0">
                    <a:pos x="connsiteX1703" y="connsiteY1703"/>
                  </a:cxn>
                  <a:cxn ang="0">
                    <a:pos x="connsiteX1704" y="connsiteY1704"/>
                  </a:cxn>
                  <a:cxn ang="0">
                    <a:pos x="connsiteX1705" y="connsiteY1705"/>
                  </a:cxn>
                  <a:cxn ang="0">
                    <a:pos x="connsiteX1706" y="connsiteY1706"/>
                  </a:cxn>
                  <a:cxn ang="0">
                    <a:pos x="connsiteX1707" y="connsiteY1707"/>
                  </a:cxn>
                  <a:cxn ang="0">
                    <a:pos x="connsiteX1708" y="connsiteY1708"/>
                  </a:cxn>
                  <a:cxn ang="0">
                    <a:pos x="connsiteX1709" y="connsiteY1709"/>
                  </a:cxn>
                  <a:cxn ang="0">
                    <a:pos x="connsiteX1710" y="connsiteY1710"/>
                  </a:cxn>
                  <a:cxn ang="0">
                    <a:pos x="connsiteX1711" y="connsiteY1711"/>
                  </a:cxn>
                  <a:cxn ang="0">
                    <a:pos x="connsiteX1712" y="connsiteY1712"/>
                  </a:cxn>
                  <a:cxn ang="0">
                    <a:pos x="connsiteX1713" y="connsiteY1713"/>
                  </a:cxn>
                  <a:cxn ang="0">
                    <a:pos x="connsiteX1714" y="connsiteY1714"/>
                  </a:cxn>
                  <a:cxn ang="0">
                    <a:pos x="connsiteX1715" y="connsiteY1715"/>
                  </a:cxn>
                  <a:cxn ang="0">
                    <a:pos x="connsiteX1716" y="connsiteY1716"/>
                  </a:cxn>
                  <a:cxn ang="0">
                    <a:pos x="connsiteX1717" y="connsiteY1717"/>
                  </a:cxn>
                  <a:cxn ang="0">
                    <a:pos x="connsiteX1718" y="connsiteY1718"/>
                  </a:cxn>
                  <a:cxn ang="0">
                    <a:pos x="connsiteX1719" y="connsiteY1719"/>
                  </a:cxn>
                  <a:cxn ang="0">
                    <a:pos x="connsiteX1720" y="connsiteY1720"/>
                  </a:cxn>
                  <a:cxn ang="0">
                    <a:pos x="connsiteX1721" y="connsiteY1721"/>
                  </a:cxn>
                  <a:cxn ang="0">
                    <a:pos x="connsiteX1722" y="connsiteY1722"/>
                  </a:cxn>
                  <a:cxn ang="0">
                    <a:pos x="connsiteX1723" y="connsiteY1723"/>
                  </a:cxn>
                  <a:cxn ang="0">
                    <a:pos x="connsiteX1724" y="connsiteY1724"/>
                  </a:cxn>
                  <a:cxn ang="0">
                    <a:pos x="connsiteX1725" y="connsiteY1725"/>
                  </a:cxn>
                  <a:cxn ang="0">
                    <a:pos x="connsiteX1726" y="connsiteY1726"/>
                  </a:cxn>
                  <a:cxn ang="0">
                    <a:pos x="connsiteX1727" y="connsiteY1727"/>
                  </a:cxn>
                  <a:cxn ang="0">
                    <a:pos x="connsiteX1728" y="connsiteY1728"/>
                  </a:cxn>
                  <a:cxn ang="0">
                    <a:pos x="connsiteX1729" y="connsiteY1729"/>
                  </a:cxn>
                  <a:cxn ang="0">
                    <a:pos x="connsiteX1730" y="connsiteY1730"/>
                  </a:cxn>
                  <a:cxn ang="0">
                    <a:pos x="connsiteX1731" y="connsiteY1731"/>
                  </a:cxn>
                  <a:cxn ang="0">
                    <a:pos x="connsiteX1732" y="connsiteY1732"/>
                  </a:cxn>
                  <a:cxn ang="0">
                    <a:pos x="connsiteX1733" y="connsiteY1733"/>
                  </a:cxn>
                  <a:cxn ang="0">
                    <a:pos x="connsiteX1734" y="connsiteY1734"/>
                  </a:cxn>
                  <a:cxn ang="0">
                    <a:pos x="connsiteX1735" y="connsiteY1735"/>
                  </a:cxn>
                  <a:cxn ang="0">
                    <a:pos x="connsiteX1736" y="connsiteY1736"/>
                  </a:cxn>
                  <a:cxn ang="0">
                    <a:pos x="connsiteX1737" y="connsiteY1737"/>
                  </a:cxn>
                  <a:cxn ang="0">
                    <a:pos x="connsiteX1738" y="connsiteY1738"/>
                  </a:cxn>
                  <a:cxn ang="0">
                    <a:pos x="connsiteX1739" y="connsiteY1739"/>
                  </a:cxn>
                  <a:cxn ang="0">
                    <a:pos x="connsiteX1740" y="connsiteY1740"/>
                  </a:cxn>
                  <a:cxn ang="0">
                    <a:pos x="connsiteX1741" y="connsiteY1741"/>
                  </a:cxn>
                  <a:cxn ang="0">
                    <a:pos x="connsiteX1742" y="connsiteY1742"/>
                  </a:cxn>
                  <a:cxn ang="0">
                    <a:pos x="connsiteX1743" y="connsiteY1743"/>
                  </a:cxn>
                  <a:cxn ang="0">
                    <a:pos x="connsiteX1744" y="connsiteY1744"/>
                  </a:cxn>
                  <a:cxn ang="0">
                    <a:pos x="connsiteX1745" y="connsiteY1745"/>
                  </a:cxn>
                  <a:cxn ang="0">
                    <a:pos x="connsiteX1746" y="connsiteY1746"/>
                  </a:cxn>
                  <a:cxn ang="0">
                    <a:pos x="connsiteX1747" y="connsiteY1747"/>
                  </a:cxn>
                  <a:cxn ang="0">
                    <a:pos x="connsiteX1748" y="connsiteY1748"/>
                  </a:cxn>
                  <a:cxn ang="0">
                    <a:pos x="connsiteX1749" y="connsiteY1749"/>
                  </a:cxn>
                  <a:cxn ang="0">
                    <a:pos x="connsiteX1750" y="connsiteY1750"/>
                  </a:cxn>
                  <a:cxn ang="0">
                    <a:pos x="connsiteX1751" y="connsiteY1751"/>
                  </a:cxn>
                  <a:cxn ang="0">
                    <a:pos x="connsiteX1752" y="connsiteY1752"/>
                  </a:cxn>
                  <a:cxn ang="0">
                    <a:pos x="connsiteX1753" y="connsiteY1753"/>
                  </a:cxn>
                  <a:cxn ang="0">
                    <a:pos x="connsiteX1754" y="connsiteY1754"/>
                  </a:cxn>
                  <a:cxn ang="0">
                    <a:pos x="connsiteX1755" y="connsiteY1755"/>
                  </a:cxn>
                  <a:cxn ang="0">
                    <a:pos x="connsiteX1756" y="connsiteY1756"/>
                  </a:cxn>
                  <a:cxn ang="0">
                    <a:pos x="connsiteX1757" y="connsiteY1757"/>
                  </a:cxn>
                  <a:cxn ang="0">
                    <a:pos x="connsiteX1758" y="connsiteY1758"/>
                  </a:cxn>
                  <a:cxn ang="0">
                    <a:pos x="connsiteX1759" y="connsiteY1759"/>
                  </a:cxn>
                  <a:cxn ang="0">
                    <a:pos x="connsiteX1760" y="connsiteY1760"/>
                  </a:cxn>
                  <a:cxn ang="0">
                    <a:pos x="connsiteX1761" y="connsiteY1761"/>
                  </a:cxn>
                  <a:cxn ang="0">
                    <a:pos x="connsiteX1762" y="connsiteY1762"/>
                  </a:cxn>
                  <a:cxn ang="0">
                    <a:pos x="connsiteX1763" y="connsiteY1763"/>
                  </a:cxn>
                  <a:cxn ang="0">
                    <a:pos x="connsiteX1764" y="connsiteY1764"/>
                  </a:cxn>
                  <a:cxn ang="0">
                    <a:pos x="connsiteX1765" y="connsiteY1765"/>
                  </a:cxn>
                  <a:cxn ang="0">
                    <a:pos x="connsiteX1766" y="connsiteY1766"/>
                  </a:cxn>
                  <a:cxn ang="0">
                    <a:pos x="connsiteX1767" y="connsiteY1767"/>
                  </a:cxn>
                  <a:cxn ang="0">
                    <a:pos x="connsiteX1768" y="connsiteY1768"/>
                  </a:cxn>
                  <a:cxn ang="0">
                    <a:pos x="connsiteX1769" y="connsiteY1769"/>
                  </a:cxn>
                  <a:cxn ang="0">
                    <a:pos x="connsiteX1770" y="connsiteY1770"/>
                  </a:cxn>
                  <a:cxn ang="0">
                    <a:pos x="connsiteX1771" y="connsiteY1771"/>
                  </a:cxn>
                  <a:cxn ang="0">
                    <a:pos x="connsiteX1772" y="connsiteY1772"/>
                  </a:cxn>
                  <a:cxn ang="0">
                    <a:pos x="connsiteX1773" y="connsiteY1773"/>
                  </a:cxn>
                  <a:cxn ang="0">
                    <a:pos x="connsiteX1774" y="connsiteY1774"/>
                  </a:cxn>
                  <a:cxn ang="0">
                    <a:pos x="connsiteX1775" y="connsiteY1775"/>
                  </a:cxn>
                  <a:cxn ang="0">
                    <a:pos x="connsiteX1776" y="connsiteY1776"/>
                  </a:cxn>
                  <a:cxn ang="0">
                    <a:pos x="connsiteX1777" y="connsiteY1777"/>
                  </a:cxn>
                  <a:cxn ang="0">
                    <a:pos x="connsiteX1778" y="connsiteY1778"/>
                  </a:cxn>
                  <a:cxn ang="0">
                    <a:pos x="connsiteX1779" y="connsiteY1779"/>
                  </a:cxn>
                  <a:cxn ang="0">
                    <a:pos x="connsiteX1780" y="connsiteY1780"/>
                  </a:cxn>
                  <a:cxn ang="0">
                    <a:pos x="connsiteX1781" y="connsiteY1781"/>
                  </a:cxn>
                  <a:cxn ang="0">
                    <a:pos x="connsiteX1782" y="connsiteY1782"/>
                  </a:cxn>
                  <a:cxn ang="0">
                    <a:pos x="connsiteX1783" y="connsiteY1783"/>
                  </a:cxn>
                  <a:cxn ang="0">
                    <a:pos x="connsiteX1784" y="connsiteY1784"/>
                  </a:cxn>
                  <a:cxn ang="0">
                    <a:pos x="connsiteX1785" y="connsiteY1785"/>
                  </a:cxn>
                  <a:cxn ang="0">
                    <a:pos x="connsiteX1786" y="connsiteY1786"/>
                  </a:cxn>
                  <a:cxn ang="0">
                    <a:pos x="connsiteX1787" y="connsiteY1787"/>
                  </a:cxn>
                  <a:cxn ang="0">
                    <a:pos x="connsiteX1788" y="connsiteY1788"/>
                  </a:cxn>
                  <a:cxn ang="0">
                    <a:pos x="connsiteX1789" y="connsiteY1789"/>
                  </a:cxn>
                  <a:cxn ang="0">
                    <a:pos x="connsiteX1790" y="connsiteY1790"/>
                  </a:cxn>
                  <a:cxn ang="0">
                    <a:pos x="connsiteX1791" y="connsiteY1791"/>
                  </a:cxn>
                  <a:cxn ang="0">
                    <a:pos x="connsiteX1792" y="connsiteY1792"/>
                  </a:cxn>
                  <a:cxn ang="0">
                    <a:pos x="connsiteX1793" y="connsiteY1793"/>
                  </a:cxn>
                  <a:cxn ang="0">
                    <a:pos x="connsiteX1794" y="connsiteY1794"/>
                  </a:cxn>
                  <a:cxn ang="0">
                    <a:pos x="connsiteX1795" y="connsiteY1795"/>
                  </a:cxn>
                  <a:cxn ang="0">
                    <a:pos x="connsiteX1796" y="connsiteY1796"/>
                  </a:cxn>
                  <a:cxn ang="0">
                    <a:pos x="connsiteX1797" y="connsiteY1797"/>
                  </a:cxn>
                  <a:cxn ang="0">
                    <a:pos x="connsiteX1798" y="connsiteY1798"/>
                  </a:cxn>
                  <a:cxn ang="0">
                    <a:pos x="connsiteX1799" y="connsiteY1799"/>
                  </a:cxn>
                  <a:cxn ang="0">
                    <a:pos x="connsiteX1800" y="connsiteY1800"/>
                  </a:cxn>
                  <a:cxn ang="0">
                    <a:pos x="connsiteX1801" y="connsiteY1801"/>
                  </a:cxn>
                  <a:cxn ang="0">
                    <a:pos x="connsiteX1802" y="connsiteY1802"/>
                  </a:cxn>
                  <a:cxn ang="0">
                    <a:pos x="connsiteX1803" y="connsiteY1803"/>
                  </a:cxn>
                  <a:cxn ang="0">
                    <a:pos x="connsiteX1804" y="connsiteY1804"/>
                  </a:cxn>
                  <a:cxn ang="0">
                    <a:pos x="connsiteX1805" y="connsiteY1805"/>
                  </a:cxn>
                  <a:cxn ang="0">
                    <a:pos x="connsiteX1806" y="connsiteY1806"/>
                  </a:cxn>
                  <a:cxn ang="0">
                    <a:pos x="connsiteX1807" y="connsiteY1807"/>
                  </a:cxn>
                  <a:cxn ang="0">
                    <a:pos x="connsiteX1808" y="connsiteY1808"/>
                  </a:cxn>
                  <a:cxn ang="0">
                    <a:pos x="connsiteX1809" y="connsiteY1809"/>
                  </a:cxn>
                  <a:cxn ang="0">
                    <a:pos x="connsiteX1810" y="connsiteY1810"/>
                  </a:cxn>
                  <a:cxn ang="0">
                    <a:pos x="connsiteX1811" y="connsiteY1811"/>
                  </a:cxn>
                  <a:cxn ang="0">
                    <a:pos x="connsiteX1812" y="connsiteY1812"/>
                  </a:cxn>
                  <a:cxn ang="0">
                    <a:pos x="connsiteX1813" y="connsiteY1813"/>
                  </a:cxn>
                  <a:cxn ang="0">
                    <a:pos x="connsiteX1814" y="connsiteY1814"/>
                  </a:cxn>
                  <a:cxn ang="0">
                    <a:pos x="connsiteX1815" y="connsiteY1815"/>
                  </a:cxn>
                  <a:cxn ang="0">
                    <a:pos x="connsiteX1816" y="connsiteY1816"/>
                  </a:cxn>
                  <a:cxn ang="0">
                    <a:pos x="connsiteX1817" y="connsiteY1817"/>
                  </a:cxn>
                  <a:cxn ang="0">
                    <a:pos x="connsiteX1818" y="connsiteY1818"/>
                  </a:cxn>
                  <a:cxn ang="0">
                    <a:pos x="connsiteX1819" y="connsiteY1819"/>
                  </a:cxn>
                  <a:cxn ang="0">
                    <a:pos x="connsiteX1820" y="connsiteY1820"/>
                  </a:cxn>
                  <a:cxn ang="0">
                    <a:pos x="connsiteX1821" y="connsiteY1821"/>
                  </a:cxn>
                  <a:cxn ang="0">
                    <a:pos x="connsiteX1822" y="connsiteY1822"/>
                  </a:cxn>
                  <a:cxn ang="0">
                    <a:pos x="connsiteX1823" y="connsiteY1823"/>
                  </a:cxn>
                  <a:cxn ang="0">
                    <a:pos x="connsiteX1824" y="connsiteY1824"/>
                  </a:cxn>
                  <a:cxn ang="0">
                    <a:pos x="connsiteX1825" y="connsiteY1825"/>
                  </a:cxn>
                  <a:cxn ang="0">
                    <a:pos x="connsiteX1826" y="connsiteY1826"/>
                  </a:cxn>
                  <a:cxn ang="0">
                    <a:pos x="connsiteX1827" y="connsiteY1827"/>
                  </a:cxn>
                  <a:cxn ang="0">
                    <a:pos x="connsiteX1828" y="connsiteY1828"/>
                  </a:cxn>
                  <a:cxn ang="0">
                    <a:pos x="connsiteX1829" y="connsiteY1829"/>
                  </a:cxn>
                  <a:cxn ang="0">
                    <a:pos x="connsiteX1830" y="connsiteY1830"/>
                  </a:cxn>
                  <a:cxn ang="0">
                    <a:pos x="connsiteX1831" y="connsiteY1831"/>
                  </a:cxn>
                  <a:cxn ang="0">
                    <a:pos x="connsiteX1832" y="connsiteY1832"/>
                  </a:cxn>
                  <a:cxn ang="0">
                    <a:pos x="connsiteX1833" y="connsiteY1833"/>
                  </a:cxn>
                  <a:cxn ang="0">
                    <a:pos x="connsiteX1834" y="connsiteY1834"/>
                  </a:cxn>
                  <a:cxn ang="0">
                    <a:pos x="connsiteX1835" y="connsiteY1835"/>
                  </a:cxn>
                  <a:cxn ang="0">
                    <a:pos x="connsiteX1836" y="connsiteY1836"/>
                  </a:cxn>
                  <a:cxn ang="0">
                    <a:pos x="connsiteX1837" y="connsiteY1837"/>
                  </a:cxn>
                  <a:cxn ang="0">
                    <a:pos x="connsiteX1838" y="connsiteY1838"/>
                  </a:cxn>
                  <a:cxn ang="0">
                    <a:pos x="connsiteX1839" y="connsiteY1839"/>
                  </a:cxn>
                  <a:cxn ang="0">
                    <a:pos x="connsiteX1840" y="connsiteY1840"/>
                  </a:cxn>
                  <a:cxn ang="0">
                    <a:pos x="connsiteX1841" y="connsiteY1841"/>
                  </a:cxn>
                  <a:cxn ang="0">
                    <a:pos x="connsiteX1842" y="connsiteY1842"/>
                  </a:cxn>
                  <a:cxn ang="0">
                    <a:pos x="connsiteX1843" y="connsiteY1843"/>
                  </a:cxn>
                  <a:cxn ang="0">
                    <a:pos x="connsiteX1844" y="connsiteY1844"/>
                  </a:cxn>
                  <a:cxn ang="0">
                    <a:pos x="connsiteX1845" y="connsiteY1845"/>
                  </a:cxn>
                  <a:cxn ang="0">
                    <a:pos x="connsiteX1846" y="connsiteY1846"/>
                  </a:cxn>
                  <a:cxn ang="0">
                    <a:pos x="connsiteX1847" y="connsiteY1847"/>
                  </a:cxn>
                  <a:cxn ang="0">
                    <a:pos x="connsiteX1848" y="connsiteY1848"/>
                  </a:cxn>
                  <a:cxn ang="0">
                    <a:pos x="connsiteX1849" y="connsiteY1849"/>
                  </a:cxn>
                  <a:cxn ang="0">
                    <a:pos x="connsiteX1850" y="connsiteY1850"/>
                  </a:cxn>
                  <a:cxn ang="0">
                    <a:pos x="connsiteX1851" y="connsiteY1851"/>
                  </a:cxn>
                  <a:cxn ang="0">
                    <a:pos x="connsiteX1852" y="connsiteY1852"/>
                  </a:cxn>
                  <a:cxn ang="0">
                    <a:pos x="connsiteX1853" y="connsiteY1853"/>
                  </a:cxn>
                  <a:cxn ang="0">
                    <a:pos x="connsiteX1854" y="connsiteY1854"/>
                  </a:cxn>
                  <a:cxn ang="0">
                    <a:pos x="connsiteX1855" y="connsiteY1855"/>
                  </a:cxn>
                  <a:cxn ang="0">
                    <a:pos x="connsiteX1856" y="connsiteY1856"/>
                  </a:cxn>
                  <a:cxn ang="0">
                    <a:pos x="connsiteX1857" y="connsiteY1857"/>
                  </a:cxn>
                  <a:cxn ang="0">
                    <a:pos x="connsiteX1858" y="connsiteY1858"/>
                  </a:cxn>
                  <a:cxn ang="0">
                    <a:pos x="connsiteX1859" y="connsiteY1859"/>
                  </a:cxn>
                  <a:cxn ang="0">
                    <a:pos x="connsiteX1860" y="connsiteY1860"/>
                  </a:cxn>
                  <a:cxn ang="0">
                    <a:pos x="connsiteX1861" y="connsiteY1861"/>
                  </a:cxn>
                  <a:cxn ang="0">
                    <a:pos x="connsiteX1862" y="connsiteY1862"/>
                  </a:cxn>
                  <a:cxn ang="0">
                    <a:pos x="connsiteX1863" y="connsiteY1863"/>
                  </a:cxn>
                  <a:cxn ang="0">
                    <a:pos x="connsiteX1864" y="connsiteY1864"/>
                  </a:cxn>
                  <a:cxn ang="0">
                    <a:pos x="connsiteX1865" y="connsiteY1865"/>
                  </a:cxn>
                  <a:cxn ang="0">
                    <a:pos x="connsiteX1866" y="connsiteY1866"/>
                  </a:cxn>
                  <a:cxn ang="0">
                    <a:pos x="connsiteX1867" y="connsiteY1867"/>
                  </a:cxn>
                  <a:cxn ang="0">
                    <a:pos x="connsiteX1868" y="connsiteY1868"/>
                  </a:cxn>
                  <a:cxn ang="0">
                    <a:pos x="connsiteX1869" y="connsiteY1869"/>
                  </a:cxn>
                  <a:cxn ang="0">
                    <a:pos x="connsiteX1870" y="connsiteY1870"/>
                  </a:cxn>
                  <a:cxn ang="0">
                    <a:pos x="connsiteX1871" y="connsiteY1871"/>
                  </a:cxn>
                  <a:cxn ang="0">
                    <a:pos x="connsiteX1872" y="connsiteY1872"/>
                  </a:cxn>
                  <a:cxn ang="0">
                    <a:pos x="connsiteX1873" y="connsiteY1873"/>
                  </a:cxn>
                  <a:cxn ang="0">
                    <a:pos x="connsiteX1874" y="connsiteY1874"/>
                  </a:cxn>
                  <a:cxn ang="0">
                    <a:pos x="connsiteX1875" y="connsiteY1875"/>
                  </a:cxn>
                  <a:cxn ang="0">
                    <a:pos x="connsiteX1876" y="connsiteY1876"/>
                  </a:cxn>
                  <a:cxn ang="0">
                    <a:pos x="connsiteX1877" y="connsiteY1877"/>
                  </a:cxn>
                  <a:cxn ang="0">
                    <a:pos x="connsiteX1878" y="connsiteY1878"/>
                  </a:cxn>
                  <a:cxn ang="0">
                    <a:pos x="connsiteX1879" y="connsiteY1879"/>
                  </a:cxn>
                  <a:cxn ang="0">
                    <a:pos x="connsiteX1880" y="connsiteY1880"/>
                  </a:cxn>
                  <a:cxn ang="0">
                    <a:pos x="connsiteX1881" y="connsiteY1881"/>
                  </a:cxn>
                  <a:cxn ang="0">
                    <a:pos x="connsiteX1882" y="connsiteY1882"/>
                  </a:cxn>
                  <a:cxn ang="0">
                    <a:pos x="connsiteX1883" y="connsiteY1883"/>
                  </a:cxn>
                  <a:cxn ang="0">
                    <a:pos x="connsiteX1884" y="connsiteY1884"/>
                  </a:cxn>
                  <a:cxn ang="0">
                    <a:pos x="connsiteX1885" y="connsiteY1885"/>
                  </a:cxn>
                  <a:cxn ang="0">
                    <a:pos x="connsiteX1886" y="connsiteY1886"/>
                  </a:cxn>
                  <a:cxn ang="0">
                    <a:pos x="connsiteX1887" y="connsiteY1887"/>
                  </a:cxn>
                  <a:cxn ang="0">
                    <a:pos x="connsiteX1888" y="connsiteY1888"/>
                  </a:cxn>
                  <a:cxn ang="0">
                    <a:pos x="connsiteX1889" y="connsiteY1889"/>
                  </a:cxn>
                  <a:cxn ang="0">
                    <a:pos x="connsiteX1890" y="connsiteY1890"/>
                  </a:cxn>
                  <a:cxn ang="0">
                    <a:pos x="connsiteX1891" y="connsiteY1891"/>
                  </a:cxn>
                  <a:cxn ang="0">
                    <a:pos x="connsiteX1892" y="connsiteY1892"/>
                  </a:cxn>
                  <a:cxn ang="0">
                    <a:pos x="connsiteX1893" y="connsiteY1893"/>
                  </a:cxn>
                  <a:cxn ang="0">
                    <a:pos x="connsiteX1894" y="connsiteY1894"/>
                  </a:cxn>
                  <a:cxn ang="0">
                    <a:pos x="connsiteX1895" y="connsiteY1895"/>
                  </a:cxn>
                  <a:cxn ang="0">
                    <a:pos x="connsiteX1896" y="connsiteY1896"/>
                  </a:cxn>
                  <a:cxn ang="0">
                    <a:pos x="connsiteX1897" y="connsiteY1897"/>
                  </a:cxn>
                  <a:cxn ang="0">
                    <a:pos x="connsiteX1898" y="connsiteY1898"/>
                  </a:cxn>
                  <a:cxn ang="0">
                    <a:pos x="connsiteX1899" y="connsiteY1899"/>
                  </a:cxn>
                  <a:cxn ang="0">
                    <a:pos x="connsiteX1900" y="connsiteY1900"/>
                  </a:cxn>
                  <a:cxn ang="0">
                    <a:pos x="connsiteX1901" y="connsiteY1901"/>
                  </a:cxn>
                  <a:cxn ang="0">
                    <a:pos x="connsiteX1902" y="connsiteY1902"/>
                  </a:cxn>
                  <a:cxn ang="0">
                    <a:pos x="connsiteX1903" y="connsiteY1903"/>
                  </a:cxn>
                  <a:cxn ang="0">
                    <a:pos x="connsiteX1904" y="connsiteY1904"/>
                  </a:cxn>
                  <a:cxn ang="0">
                    <a:pos x="connsiteX1905" y="connsiteY1905"/>
                  </a:cxn>
                  <a:cxn ang="0">
                    <a:pos x="connsiteX1906" y="connsiteY1906"/>
                  </a:cxn>
                  <a:cxn ang="0">
                    <a:pos x="connsiteX1907" y="connsiteY1907"/>
                  </a:cxn>
                  <a:cxn ang="0">
                    <a:pos x="connsiteX1908" y="connsiteY1908"/>
                  </a:cxn>
                  <a:cxn ang="0">
                    <a:pos x="connsiteX1909" y="connsiteY1909"/>
                  </a:cxn>
                  <a:cxn ang="0">
                    <a:pos x="connsiteX1910" y="connsiteY1910"/>
                  </a:cxn>
                  <a:cxn ang="0">
                    <a:pos x="connsiteX1911" y="connsiteY1911"/>
                  </a:cxn>
                  <a:cxn ang="0">
                    <a:pos x="connsiteX1912" y="connsiteY1912"/>
                  </a:cxn>
                  <a:cxn ang="0">
                    <a:pos x="connsiteX1913" y="connsiteY1913"/>
                  </a:cxn>
                  <a:cxn ang="0">
                    <a:pos x="connsiteX1914" y="connsiteY1914"/>
                  </a:cxn>
                  <a:cxn ang="0">
                    <a:pos x="connsiteX1915" y="connsiteY1915"/>
                  </a:cxn>
                  <a:cxn ang="0">
                    <a:pos x="connsiteX1916" y="connsiteY1916"/>
                  </a:cxn>
                  <a:cxn ang="0">
                    <a:pos x="connsiteX1917" y="connsiteY1917"/>
                  </a:cxn>
                  <a:cxn ang="0">
                    <a:pos x="connsiteX1918" y="connsiteY1918"/>
                  </a:cxn>
                  <a:cxn ang="0">
                    <a:pos x="connsiteX1919" y="connsiteY1919"/>
                  </a:cxn>
                  <a:cxn ang="0">
                    <a:pos x="connsiteX1920" y="connsiteY1920"/>
                  </a:cxn>
                  <a:cxn ang="0">
                    <a:pos x="connsiteX1921" y="connsiteY1921"/>
                  </a:cxn>
                  <a:cxn ang="0">
                    <a:pos x="connsiteX1922" y="connsiteY1922"/>
                  </a:cxn>
                  <a:cxn ang="0">
                    <a:pos x="connsiteX1923" y="connsiteY1923"/>
                  </a:cxn>
                  <a:cxn ang="0">
                    <a:pos x="connsiteX1924" y="connsiteY1924"/>
                  </a:cxn>
                  <a:cxn ang="0">
                    <a:pos x="connsiteX1925" y="connsiteY1925"/>
                  </a:cxn>
                  <a:cxn ang="0">
                    <a:pos x="connsiteX1926" y="connsiteY1926"/>
                  </a:cxn>
                  <a:cxn ang="0">
                    <a:pos x="connsiteX1927" y="connsiteY1927"/>
                  </a:cxn>
                  <a:cxn ang="0">
                    <a:pos x="connsiteX1928" y="connsiteY1928"/>
                  </a:cxn>
                  <a:cxn ang="0">
                    <a:pos x="connsiteX1929" y="connsiteY1929"/>
                  </a:cxn>
                  <a:cxn ang="0">
                    <a:pos x="connsiteX1930" y="connsiteY1930"/>
                  </a:cxn>
                  <a:cxn ang="0">
                    <a:pos x="connsiteX1931" y="connsiteY1931"/>
                  </a:cxn>
                  <a:cxn ang="0">
                    <a:pos x="connsiteX1932" y="connsiteY1932"/>
                  </a:cxn>
                  <a:cxn ang="0">
                    <a:pos x="connsiteX1933" y="connsiteY1933"/>
                  </a:cxn>
                  <a:cxn ang="0">
                    <a:pos x="connsiteX1934" y="connsiteY1934"/>
                  </a:cxn>
                  <a:cxn ang="0">
                    <a:pos x="connsiteX1935" y="connsiteY1935"/>
                  </a:cxn>
                  <a:cxn ang="0">
                    <a:pos x="connsiteX1936" y="connsiteY1936"/>
                  </a:cxn>
                  <a:cxn ang="0">
                    <a:pos x="connsiteX1937" y="connsiteY1937"/>
                  </a:cxn>
                  <a:cxn ang="0">
                    <a:pos x="connsiteX1938" y="connsiteY1938"/>
                  </a:cxn>
                  <a:cxn ang="0">
                    <a:pos x="connsiteX1939" y="connsiteY1939"/>
                  </a:cxn>
                  <a:cxn ang="0">
                    <a:pos x="connsiteX1940" y="connsiteY1940"/>
                  </a:cxn>
                  <a:cxn ang="0">
                    <a:pos x="connsiteX1941" y="connsiteY1941"/>
                  </a:cxn>
                  <a:cxn ang="0">
                    <a:pos x="connsiteX1942" y="connsiteY1942"/>
                  </a:cxn>
                  <a:cxn ang="0">
                    <a:pos x="connsiteX1943" y="connsiteY1943"/>
                  </a:cxn>
                  <a:cxn ang="0">
                    <a:pos x="connsiteX1944" y="connsiteY1944"/>
                  </a:cxn>
                  <a:cxn ang="0">
                    <a:pos x="connsiteX1945" y="connsiteY1945"/>
                  </a:cxn>
                  <a:cxn ang="0">
                    <a:pos x="connsiteX1946" y="connsiteY1946"/>
                  </a:cxn>
                  <a:cxn ang="0">
                    <a:pos x="connsiteX1947" y="connsiteY1947"/>
                  </a:cxn>
                  <a:cxn ang="0">
                    <a:pos x="connsiteX1948" y="connsiteY1948"/>
                  </a:cxn>
                  <a:cxn ang="0">
                    <a:pos x="connsiteX1949" y="connsiteY1949"/>
                  </a:cxn>
                  <a:cxn ang="0">
                    <a:pos x="connsiteX1950" y="connsiteY1950"/>
                  </a:cxn>
                  <a:cxn ang="0">
                    <a:pos x="connsiteX1951" y="connsiteY1951"/>
                  </a:cxn>
                  <a:cxn ang="0">
                    <a:pos x="connsiteX1952" y="connsiteY1952"/>
                  </a:cxn>
                  <a:cxn ang="0">
                    <a:pos x="connsiteX1953" y="connsiteY1953"/>
                  </a:cxn>
                  <a:cxn ang="0">
                    <a:pos x="connsiteX1954" y="connsiteY1954"/>
                  </a:cxn>
                  <a:cxn ang="0">
                    <a:pos x="connsiteX1955" y="connsiteY1955"/>
                  </a:cxn>
                  <a:cxn ang="0">
                    <a:pos x="connsiteX1956" y="connsiteY1956"/>
                  </a:cxn>
                  <a:cxn ang="0">
                    <a:pos x="connsiteX1957" y="connsiteY1957"/>
                  </a:cxn>
                  <a:cxn ang="0">
                    <a:pos x="connsiteX1958" y="connsiteY1958"/>
                  </a:cxn>
                  <a:cxn ang="0">
                    <a:pos x="connsiteX1959" y="connsiteY1959"/>
                  </a:cxn>
                  <a:cxn ang="0">
                    <a:pos x="connsiteX1960" y="connsiteY1960"/>
                  </a:cxn>
                  <a:cxn ang="0">
                    <a:pos x="connsiteX1961" y="connsiteY1961"/>
                  </a:cxn>
                  <a:cxn ang="0">
                    <a:pos x="connsiteX1962" y="connsiteY1962"/>
                  </a:cxn>
                  <a:cxn ang="0">
                    <a:pos x="connsiteX1963" y="connsiteY1963"/>
                  </a:cxn>
                  <a:cxn ang="0">
                    <a:pos x="connsiteX1964" y="connsiteY1964"/>
                  </a:cxn>
                  <a:cxn ang="0">
                    <a:pos x="connsiteX1965" y="connsiteY1965"/>
                  </a:cxn>
                  <a:cxn ang="0">
                    <a:pos x="connsiteX1966" y="connsiteY1966"/>
                  </a:cxn>
                  <a:cxn ang="0">
                    <a:pos x="connsiteX1967" y="connsiteY1967"/>
                  </a:cxn>
                  <a:cxn ang="0">
                    <a:pos x="connsiteX1968" y="connsiteY1968"/>
                  </a:cxn>
                  <a:cxn ang="0">
                    <a:pos x="connsiteX1969" y="connsiteY1969"/>
                  </a:cxn>
                  <a:cxn ang="0">
                    <a:pos x="connsiteX1970" y="connsiteY1970"/>
                  </a:cxn>
                  <a:cxn ang="0">
                    <a:pos x="connsiteX1971" y="connsiteY1971"/>
                  </a:cxn>
                  <a:cxn ang="0">
                    <a:pos x="connsiteX1972" y="connsiteY1972"/>
                  </a:cxn>
                  <a:cxn ang="0">
                    <a:pos x="connsiteX1973" y="connsiteY1973"/>
                  </a:cxn>
                  <a:cxn ang="0">
                    <a:pos x="connsiteX1974" y="connsiteY1974"/>
                  </a:cxn>
                  <a:cxn ang="0">
                    <a:pos x="connsiteX1975" y="connsiteY1975"/>
                  </a:cxn>
                  <a:cxn ang="0">
                    <a:pos x="connsiteX1976" y="connsiteY1976"/>
                  </a:cxn>
                  <a:cxn ang="0">
                    <a:pos x="connsiteX1977" y="connsiteY1977"/>
                  </a:cxn>
                  <a:cxn ang="0">
                    <a:pos x="connsiteX1978" y="connsiteY1978"/>
                  </a:cxn>
                  <a:cxn ang="0">
                    <a:pos x="connsiteX1979" y="connsiteY1979"/>
                  </a:cxn>
                  <a:cxn ang="0">
                    <a:pos x="connsiteX1980" y="connsiteY1980"/>
                  </a:cxn>
                  <a:cxn ang="0">
                    <a:pos x="connsiteX1981" y="connsiteY1981"/>
                  </a:cxn>
                  <a:cxn ang="0">
                    <a:pos x="connsiteX1982" y="connsiteY1982"/>
                  </a:cxn>
                  <a:cxn ang="0">
                    <a:pos x="connsiteX1983" y="connsiteY1983"/>
                  </a:cxn>
                  <a:cxn ang="0">
                    <a:pos x="connsiteX1984" y="connsiteY1984"/>
                  </a:cxn>
                  <a:cxn ang="0">
                    <a:pos x="connsiteX1985" y="connsiteY1985"/>
                  </a:cxn>
                  <a:cxn ang="0">
                    <a:pos x="connsiteX1986" y="connsiteY1986"/>
                  </a:cxn>
                  <a:cxn ang="0">
                    <a:pos x="connsiteX1987" y="connsiteY1987"/>
                  </a:cxn>
                  <a:cxn ang="0">
                    <a:pos x="connsiteX1988" y="connsiteY1988"/>
                  </a:cxn>
                  <a:cxn ang="0">
                    <a:pos x="connsiteX1989" y="connsiteY1989"/>
                  </a:cxn>
                  <a:cxn ang="0">
                    <a:pos x="connsiteX1990" y="connsiteY1990"/>
                  </a:cxn>
                  <a:cxn ang="0">
                    <a:pos x="connsiteX1991" y="connsiteY1991"/>
                  </a:cxn>
                  <a:cxn ang="0">
                    <a:pos x="connsiteX1992" y="connsiteY1992"/>
                  </a:cxn>
                  <a:cxn ang="0">
                    <a:pos x="connsiteX1993" y="connsiteY1993"/>
                  </a:cxn>
                  <a:cxn ang="0">
                    <a:pos x="connsiteX1994" y="connsiteY1994"/>
                  </a:cxn>
                  <a:cxn ang="0">
                    <a:pos x="connsiteX1995" y="connsiteY1995"/>
                  </a:cxn>
                  <a:cxn ang="0">
                    <a:pos x="connsiteX1996" y="connsiteY1996"/>
                  </a:cxn>
                  <a:cxn ang="0">
                    <a:pos x="connsiteX1997" y="connsiteY1997"/>
                  </a:cxn>
                  <a:cxn ang="0">
                    <a:pos x="connsiteX1998" y="connsiteY1998"/>
                  </a:cxn>
                  <a:cxn ang="0">
                    <a:pos x="connsiteX1999" y="connsiteY1999"/>
                  </a:cxn>
                  <a:cxn ang="0">
                    <a:pos x="connsiteX2000" y="connsiteY2000"/>
                  </a:cxn>
                  <a:cxn ang="0">
                    <a:pos x="connsiteX2001" y="connsiteY2001"/>
                  </a:cxn>
                  <a:cxn ang="0">
                    <a:pos x="connsiteX2002" y="connsiteY2002"/>
                  </a:cxn>
                  <a:cxn ang="0">
                    <a:pos x="connsiteX2003" y="connsiteY2003"/>
                  </a:cxn>
                  <a:cxn ang="0">
                    <a:pos x="connsiteX2004" y="connsiteY2004"/>
                  </a:cxn>
                  <a:cxn ang="0">
                    <a:pos x="connsiteX2005" y="connsiteY2005"/>
                  </a:cxn>
                  <a:cxn ang="0">
                    <a:pos x="connsiteX2006" y="connsiteY2006"/>
                  </a:cxn>
                  <a:cxn ang="0">
                    <a:pos x="connsiteX2007" y="connsiteY2007"/>
                  </a:cxn>
                  <a:cxn ang="0">
                    <a:pos x="connsiteX2008" y="connsiteY2008"/>
                  </a:cxn>
                  <a:cxn ang="0">
                    <a:pos x="connsiteX2009" y="connsiteY2009"/>
                  </a:cxn>
                  <a:cxn ang="0">
                    <a:pos x="connsiteX2010" y="connsiteY2010"/>
                  </a:cxn>
                  <a:cxn ang="0">
                    <a:pos x="connsiteX2011" y="connsiteY2011"/>
                  </a:cxn>
                  <a:cxn ang="0">
                    <a:pos x="connsiteX2012" y="connsiteY2012"/>
                  </a:cxn>
                  <a:cxn ang="0">
                    <a:pos x="connsiteX2013" y="connsiteY2013"/>
                  </a:cxn>
                  <a:cxn ang="0">
                    <a:pos x="connsiteX2014" y="connsiteY2014"/>
                  </a:cxn>
                  <a:cxn ang="0">
                    <a:pos x="connsiteX2015" y="connsiteY2015"/>
                  </a:cxn>
                  <a:cxn ang="0">
                    <a:pos x="connsiteX2016" y="connsiteY2016"/>
                  </a:cxn>
                  <a:cxn ang="0">
                    <a:pos x="connsiteX2017" y="connsiteY2017"/>
                  </a:cxn>
                  <a:cxn ang="0">
                    <a:pos x="connsiteX2018" y="connsiteY2018"/>
                  </a:cxn>
                  <a:cxn ang="0">
                    <a:pos x="connsiteX2019" y="connsiteY2019"/>
                  </a:cxn>
                  <a:cxn ang="0">
                    <a:pos x="connsiteX2020" y="connsiteY2020"/>
                  </a:cxn>
                  <a:cxn ang="0">
                    <a:pos x="connsiteX2021" y="connsiteY2021"/>
                  </a:cxn>
                  <a:cxn ang="0">
                    <a:pos x="connsiteX2022" y="connsiteY2022"/>
                  </a:cxn>
                  <a:cxn ang="0">
                    <a:pos x="connsiteX2023" y="connsiteY2023"/>
                  </a:cxn>
                  <a:cxn ang="0">
                    <a:pos x="connsiteX2024" y="connsiteY2024"/>
                  </a:cxn>
                  <a:cxn ang="0">
                    <a:pos x="connsiteX2025" y="connsiteY2025"/>
                  </a:cxn>
                  <a:cxn ang="0">
                    <a:pos x="connsiteX2026" y="connsiteY2026"/>
                  </a:cxn>
                  <a:cxn ang="0">
                    <a:pos x="connsiteX2027" y="connsiteY2027"/>
                  </a:cxn>
                  <a:cxn ang="0">
                    <a:pos x="connsiteX2028" y="connsiteY2028"/>
                  </a:cxn>
                  <a:cxn ang="0">
                    <a:pos x="connsiteX2029" y="connsiteY2029"/>
                  </a:cxn>
                  <a:cxn ang="0">
                    <a:pos x="connsiteX2030" y="connsiteY2030"/>
                  </a:cxn>
                  <a:cxn ang="0">
                    <a:pos x="connsiteX2031" y="connsiteY2031"/>
                  </a:cxn>
                  <a:cxn ang="0">
                    <a:pos x="connsiteX2032" y="connsiteY2032"/>
                  </a:cxn>
                  <a:cxn ang="0">
                    <a:pos x="connsiteX2033" y="connsiteY2033"/>
                  </a:cxn>
                  <a:cxn ang="0">
                    <a:pos x="connsiteX2034" y="connsiteY2034"/>
                  </a:cxn>
                  <a:cxn ang="0">
                    <a:pos x="connsiteX2035" y="connsiteY2035"/>
                  </a:cxn>
                  <a:cxn ang="0">
                    <a:pos x="connsiteX2036" y="connsiteY2036"/>
                  </a:cxn>
                  <a:cxn ang="0">
                    <a:pos x="connsiteX2037" y="connsiteY2037"/>
                  </a:cxn>
                  <a:cxn ang="0">
                    <a:pos x="connsiteX2038" y="connsiteY2038"/>
                  </a:cxn>
                  <a:cxn ang="0">
                    <a:pos x="connsiteX2039" y="connsiteY2039"/>
                  </a:cxn>
                  <a:cxn ang="0">
                    <a:pos x="connsiteX2040" y="connsiteY2040"/>
                  </a:cxn>
                  <a:cxn ang="0">
                    <a:pos x="connsiteX2041" y="connsiteY2041"/>
                  </a:cxn>
                  <a:cxn ang="0">
                    <a:pos x="connsiteX2042" y="connsiteY2042"/>
                  </a:cxn>
                  <a:cxn ang="0">
                    <a:pos x="connsiteX2043" y="connsiteY2043"/>
                  </a:cxn>
                  <a:cxn ang="0">
                    <a:pos x="connsiteX2044" y="connsiteY2044"/>
                  </a:cxn>
                  <a:cxn ang="0">
                    <a:pos x="connsiteX2045" y="connsiteY2045"/>
                  </a:cxn>
                  <a:cxn ang="0">
                    <a:pos x="connsiteX2046" y="connsiteY2046"/>
                  </a:cxn>
                  <a:cxn ang="0">
                    <a:pos x="connsiteX2047" y="connsiteY2047"/>
                  </a:cxn>
                  <a:cxn ang="0">
                    <a:pos x="connsiteX2048" y="connsiteY2048"/>
                  </a:cxn>
                  <a:cxn ang="0">
                    <a:pos x="connsiteX2049" y="connsiteY2049"/>
                  </a:cxn>
                  <a:cxn ang="0">
                    <a:pos x="connsiteX2050" y="connsiteY2050"/>
                  </a:cxn>
                  <a:cxn ang="0">
                    <a:pos x="connsiteX2051" y="connsiteY2051"/>
                  </a:cxn>
                  <a:cxn ang="0">
                    <a:pos x="connsiteX2052" y="connsiteY2052"/>
                  </a:cxn>
                  <a:cxn ang="0">
                    <a:pos x="connsiteX2053" y="connsiteY2053"/>
                  </a:cxn>
                  <a:cxn ang="0">
                    <a:pos x="connsiteX2054" y="connsiteY2054"/>
                  </a:cxn>
                  <a:cxn ang="0">
                    <a:pos x="connsiteX2055" y="connsiteY2055"/>
                  </a:cxn>
                  <a:cxn ang="0">
                    <a:pos x="connsiteX2056" y="connsiteY2056"/>
                  </a:cxn>
                  <a:cxn ang="0">
                    <a:pos x="connsiteX2057" y="connsiteY2057"/>
                  </a:cxn>
                  <a:cxn ang="0">
                    <a:pos x="connsiteX2058" y="connsiteY2058"/>
                  </a:cxn>
                  <a:cxn ang="0">
                    <a:pos x="connsiteX2059" y="connsiteY2059"/>
                  </a:cxn>
                  <a:cxn ang="0">
                    <a:pos x="connsiteX2060" y="connsiteY2060"/>
                  </a:cxn>
                  <a:cxn ang="0">
                    <a:pos x="connsiteX2061" y="connsiteY2061"/>
                  </a:cxn>
                  <a:cxn ang="0">
                    <a:pos x="connsiteX2062" y="connsiteY2062"/>
                  </a:cxn>
                  <a:cxn ang="0">
                    <a:pos x="connsiteX2063" y="connsiteY2063"/>
                  </a:cxn>
                  <a:cxn ang="0">
                    <a:pos x="connsiteX2064" y="connsiteY2064"/>
                  </a:cxn>
                  <a:cxn ang="0">
                    <a:pos x="connsiteX2065" y="connsiteY2065"/>
                  </a:cxn>
                  <a:cxn ang="0">
                    <a:pos x="connsiteX2066" y="connsiteY2066"/>
                  </a:cxn>
                  <a:cxn ang="0">
                    <a:pos x="connsiteX2067" y="connsiteY2067"/>
                  </a:cxn>
                  <a:cxn ang="0">
                    <a:pos x="connsiteX2068" y="connsiteY2068"/>
                  </a:cxn>
                  <a:cxn ang="0">
                    <a:pos x="connsiteX2069" y="connsiteY2069"/>
                  </a:cxn>
                  <a:cxn ang="0">
                    <a:pos x="connsiteX2070" y="connsiteY2070"/>
                  </a:cxn>
                  <a:cxn ang="0">
                    <a:pos x="connsiteX2071" y="connsiteY2071"/>
                  </a:cxn>
                  <a:cxn ang="0">
                    <a:pos x="connsiteX2072" y="connsiteY2072"/>
                  </a:cxn>
                  <a:cxn ang="0">
                    <a:pos x="connsiteX2073" y="connsiteY2073"/>
                  </a:cxn>
                  <a:cxn ang="0">
                    <a:pos x="connsiteX2074" y="connsiteY2074"/>
                  </a:cxn>
                  <a:cxn ang="0">
                    <a:pos x="connsiteX2075" y="connsiteY2075"/>
                  </a:cxn>
                  <a:cxn ang="0">
                    <a:pos x="connsiteX2076" y="connsiteY2076"/>
                  </a:cxn>
                  <a:cxn ang="0">
                    <a:pos x="connsiteX2077" y="connsiteY2077"/>
                  </a:cxn>
                  <a:cxn ang="0">
                    <a:pos x="connsiteX2078" y="connsiteY2078"/>
                  </a:cxn>
                  <a:cxn ang="0">
                    <a:pos x="connsiteX2079" y="connsiteY2079"/>
                  </a:cxn>
                  <a:cxn ang="0">
                    <a:pos x="connsiteX2080" y="connsiteY2080"/>
                  </a:cxn>
                  <a:cxn ang="0">
                    <a:pos x="connsiteX2081" y="connsiteY2081"/>
                  </a:cxn>
                  <a:cxn ang="0">
                    <a:pos x="connsiteX2082" y="connsiteY2082"/>
                  </a:cxn>
                  <a:cxn ang="0">
                    <a:pos x="connsiteX2083" y="connsiteY2083"/>
                  </a:cxn>
                  <a:cxn ang="0">
                    <a:pos x="connsiteX2084" y="connsiteY2084"/>
                  </a:cxn>
                  <a:cxn ang="0">
                    <a:pos x="connsiteX2085" y="connsiteY2085"/>
                  </a:cxn>
                  <a:cxn ang="0">
                    <a:pos x="connsiteX2086" y="connsiteY2086"/>
                  </a:cxn>
                  <a:cxn ang="0">
                    <a:pos x="connsiteX2087" y="connsiteY2087"/>
                  </a:cxn>
                  <a:cxn ang="0">
                    <a:pos x="connsiteX2088" y="connsiteY2088"/>
                  </a:cxn>
                  <a:cxn ang="0">
                    <a:pos x="connsiteX2089" y="connsiteY2089"/>
                  </a:cxn>
                  <a:cxn ang="0">
                    <a:pos x="connsiteX2090" y="connsiteY2090"/>
                  </a:cxn>
                  <a:cxn ang="0">
                    <a:pos x="connsiteX2091" y="connsiteY2091"/>
                  </a:cxn>
                  <a:cxn ang="0">
                    <a:pos x="connsiteX2092" y="connsiteY2092"/>
                  </a:cxn>
                  <a:cxn ang="0">
                    <a:pos x="connsiteX2093" y="connsiteY2093"/>
                  </a:cxn>
                  <a:cxn ang="0">
                    <a:pos x="connsiteX2094" y="connsiteY2094"/>
                  </a:cxn>
                  <a:cxn ang="0">
                    <a:pos x="connsiteX2095" y="connsiteY2095"/>
                  </a:cxn>
                  <a:cxn ang="0">
                    <a:pos x="connsiteX2096" y="connsiteY2096"/>
                  </a:cxn>
                  <a:cxn ang="0">
                    <a:pos x="connsiteX2097" y="connsiteY2097"/>
                  </a:cxn>
                  <a:cxn ang="0">
                    <a:pos x="connsiteX2098" y="connsiteY2098"/>
                  </a:cxn>
                  <a:cxn ang="0">
                    <a:pos x="connsiteX2099" y="connsiteY2099"/>
                  </a:cxn>
                  <a:cxn ang="0">
                    <a:pos x="connsiteX2100" y="connsiteY2100"/>
                  </a:cxn>
                  <a:cxn ang="0">
                    <a:pos x="connsiteX2101" y="connsiteY2101"/>
                  </a:cxn>
                  <a:cxn ang="0">
                    <a:pos x="connsiteX2102" y="connsiteY2102"/>
                  </a:cxn>
                  <a:cxn ang="0">
                    <a:pos x="connsiteX2103" y="connsiteY2103"/>
                  </a:cxn>
                  <a:cxn ang="0">
                    <a:pos x="connsiteX2104" y="connsiteY2104"/>
                  </a:cxn>
                  <a:cxn ang="0">
                    <a:pos x="connsiteX2105" y="connsiteY2105"/>
                  </a:cxn>
                  <a:cxn ang="0">
                    <a:pos x="connsiteX2106" y="connsiteY2106"/>
                  </a:cxn>
                  <a:cxn ang="0">
                    <a:pos x="connsiteX2107" y="connsiteY2107"/>
                  </a:cxn>
                  <a:cxn ang="0">
                    <a:pos x="connsiteX2108" y="connsiteY2108"/>
                  </a:cxn>
                  <a:cxn ang="0">
                    <a:pos x="connsiteX2109" y="connsiteY2109"/>
                  </a:cxn>
                  <a:cxn ang="0">
                    <a:pos x="connsiteX2110" y="connsiteY2110"/>
                  </a:cxn>
                  <a:cxn ang="0">
                    <a:pos x="connsiteX2111" y="connsiteY2111"/>
                  </a:cxn>
                  <a:cxn ang="0">
                    <a:pos x="connsiteX2112" y="connsiteY2112"/>
                  </a:cxn>
                  <a:cxn ang="0">
                    <a:pos x="connsiteX2113" y="connsiteY2113"/>
                  </a:cxn>
                  <a:cxn ang="0">
                    <a:pos x="connsiteX2114" y="connsiteY2114"/>
                  </a:cxn>
                  <a:cxn ang="0">
                    <a:pos x="connsiteX2115" y="connsiteY2115"/>
                  </a:cxn>
                  <a:cxn ang="0">
                    <a:pos x="connsiteX2116" y="connsiteY2116"/>
                  </a:cxn>
                  <a:cxn ang="0">
                    <a:pos x="connsiteX2117" y="connsiteY2117"/>
                  </a:cxn>
                  <a:cxn ang="0">
                    <a:pos x="connsiteX2118" y="connsiteY2118"/>
                  </a:cxn>
                  <a:cxn ang="0">
                    <a:pos x="connsiteX2119" y="connsiteY2119"/>
                  </a:cxn>
                  <a:cxn ang="0">
                    <a:pos x="connsiteX2120" y="connsiteY2120"/>
                  </a:cxn>
                  <a:cxn ang="0">
                    <a:pos x="connsiteX2121" y="connsiteY2121"/>
                  </a:cxn>
                  <a:cxn ang="0">
                    <a:pos x="connsiteX2122" y="connsiteY2122"/>
                  </a:cxn>
                  <a:cxn ang="0">
                    <a:pos x="connsiteX2123" y="connsiteY2123"/>
                  </a:cxn>
                  <a:cxn ang="0">
                    <a:pos x="connsiteX2124" y="connsiteY2124"/>
                  </a:cxn>
                  <a:cxn ang="0">
                    <a:pos x="connsiteX2125" y="connsiteY2125"/>
                  </a:cxn>
                  <a:cxn ang="0">
                    <a:pos x="connsiteX2126" y="connsiteY2126"/>
                  </a:cxn>
                  <a:cxn ang="0">
                    <a:pos x="connsiteX2127" y="connsiteY2127"/>
                  </a:cxn>
                  <a:cxn ang="0">
                    <a:pos x="connsiteX2128" y="connsiteY2128"/>
                  </a:cxn>
                  <a:cxn ang="0">
                    <a:pos x="connsiteX2129" y="connsiteY2129"/>
                  </a:cxn>
                  <a:cxn ang="0">
                    <a:pos x="connsiteX2130" y="connsiteY2130"/>
                  </a:cxn>
                  <a:cxn ang="0">
                    <a:pos x="connsiteX2131" y="connsiteY2131"/>
                  </a:cxn>
                  <a:cxn ang="0">
                    <a:pos x="connsiteX2132" y="connsiteY2132"/>
                  </a:cxn>
                  <a:cxn ang="0">
                    <a:pos x="connsiteX2133" y="connsiteY2133"/>
                  </a:cxn>
                  <a:cxn ang="0">
                    <a:pos x="connsiteX2134" y="connsiteY2134"/>
                  </a:cxn>
                  <a:cxn ang="0">
                    <a:pos x="connsiteX2135" y="connsiteY2135"/>
                  </a:cxn>
                  <a:cxn ang="0">
                    <a:pos x="connsiteX2136" y="connsiteY2136"/>
                  </a:cxn>
                  <a:cxn ang="0">
                    <a:pos x="connsiteX2137" y="connsiteY2137"/>
                  </a:cxn>
                  <a:cxn ang="0">
                    <a:pos x="connsiteX2138" y="connsiteY2138"/>
                  </a:cxn>
                  <a:cxn ang="0">
                    <a:pos x="connsiteX2139" y="connsiteY2139"/>
                  </a:cxn>
                  <a:cxn ang="0">
                    <a:pos x="connsiteX2140" y="connsiteY2140"/>
                  </a:cxn>
                  <a:cxn ang="0">
                    <a:pos x="connsiteX2141" y="connsiteY2141"/>
                  </a:cxn>
                  <a:cxn ang="0">
                    <a:pos x="connsiteX2142" y="connsiteY2142"/>
                  </a:cxn>
                  <a:cxn ang="0">
                    <a:pos x="connsiteX2143" y="connsiteY2143"/>
                  </a:cxn>
                  <a:cxn ang="0">
                    <a:pos x="connsiteX2144" y="connsiteY2144"/>
                  </a:cxn>
                  <a:cxn ang="0">
                    <a:pos x="connsiteX2145" y="connsiteY2145"/>
                  </a:cxn>
                  <a:cxn ang="0">
                    <a:pos x="connsiteX2146" y="connsiteY2146"/>
                  </a:cxn>
                  <a:cxn ang="0">
                    <a:pos x="connsiteX2147" y="connsiteY2147"/>
                  </a:cxn>
                  <a:cxn ang="0">
                    <a:pos x="connsiteX2148" y="connsiteY2148"/>
                  </a:cxn>
                  <a:cxn ang="0">
                    <a:pos x="connsiteX2149" y="connsiteY2149"/>
                  </a:cxn>
                  <a:cxn ang="0">
                    <a:pos x="connsiteX2150" y="connsiteY2150"/>
                  </a:cxn>
                  <a:cxn ang="0">
                    <a:pos x="connsiteX2151" y="connsiteY2151"/>
                  </a:cxn>
                  <a:cxn ang="0">
                    <a:pos x="connsiteX2152" y="connsiteY2152"/>
                  </a:cxn>
                  <a:cxn ang="0">
                    <a:pos x="connsiteX2153" y="connsiteY2153"/>
                  </a:cxn>
                  <a:cxn ang="0">
                    <a:pos x="connsiteX2154" y="connsiteY2154"/>
                  </a:cxn>
                  <a:cxn ang="0">
                    <a:pos x="connsiteX2155" y="connsiteY2155"/>
                  </a:cxn>
                  <a:cxn ang="0">
                    <a:pos x="connsiteX2156" y="connsiteY2156"/>
                  </a:cxn>
                  <a:cxn ang="0">
                    <a:pos x="connsiteX2157" y="connsiteY2157"/>
                  </a:cxn>
                  <a:cxn ang="0">
                    <a:pos x="connsiteX2158" y="connsiteY2158"/>
                  </a:cxn>
                  <a:cxn ang="0">
                    <a:pos x="connsiteX2159" y="connsiteY2159"/>
                  </a:cxn>
                  <a:cxn ang="0">
                    <a:pos x="connsiteX2160" y="connsiteY2160"/>
                  </a:cxn>
                  <a:cxn ang="0">
                    <a:pos x="connsiteX2161" y="connsiteY2161"/>
                  </a:cxn>
                  <a:cxn ang="0">
                    <a:pos x="connsiteX2162" y="connsiteY2162"/>
                  </a:cxn>
                  <a:cxn ang="0">
                    <a:pos x="connsiteX2163" y="connsiteY2163"/>
                  </a:cxn>
                  <a:cxn ang="0">
                    <a:pos x="connsiteX2164" y="connsiteY2164"/>
                  </a:cxn>
                  <a:cxn ang="0">
                    <a:pos x="connsiteX2165" y="connsiteY2165"/>
                  </a:cxn>
                  <a:cxn ang="0">
                    <a:pos x="connsiteX2166" y="connsiteY2166"/>
                  </a:cxn>
                  <a:cxn ang="0">
                    <a:pos x="connsiteX2167" y="connsiteY2167"/>
                  </a:cxn>
                  <a:cxn ang="0">
                    <a:pos x="connsiteX2168" y="connsiteY2168"/>
                  </a:cxn>
                  <a:cxn ang="0">
                    <a:pos x="connsiteX2169" y="connsiteY2169"/>
                  </a:cxn>
                  <a:cxn ang="0">
                    <a:pos x="connsiteX2170" y="connsiteY2170"/>
                  </a:cxn>
                  <a:cxn ang="0">
                    <a:pos x="connsiteX2171" y="connsiteY2171"/>
                  </a:cxn>
                  <a:cxn ang="0">
                    <a:pos x="connsiteX2172" y="connsiteY2172"/>
                  </a:cxn>
                  <a:cxn ang="0">
                    <a:pos x="connsiteX2173" y="connsiteY2173"/>
                  </a:cxn>
                  <a:cxn ang="0">
                    <a:pos x="connsiteX2174" y="connsiteY2174"/>
                  </a:cxn>
                  <a:cxn ang="0">
                    <a:pos x="connsiteX2175" y="connsiteY2175"/>
                  </a:cxn>
                  <a:cxn ang="0">
                    <a:pos x="connsiteX2176" y="connsiteY2176"/>
                  </a:cxn>
                  <a:cxn ang="0">
                    <a:pos x="connsiteX2177" y="connsiteY2177"/>
                  </a:cxn>
                  <a:cxn ang="0">
                    <a:pos x="connsiteX2178" y="connsiteY2178"/>
                  </a:cxn>
                  <a:cxn ang="0">
                    <a:pos x="connsiteX2179" y="connsiteY2179"/>
                  </a:cxn>
                  <a:cxn ang="0">
                    <a:pos x="connsiteX2180" y="connsiteY2180"/>
                  </a:cxn>
                  <a:cxn ang="0">
                    <a:pos x="connsiteX2181" y="connsiteY2181"/>
                  </a:cxn>
                  <a:cxn ang="0">
                    <a:pos x="connsiteX2182" y="connsiteY2182"/>
                  </a:cxn>
                  <a:cxn ang="0">
                    <a:pos x="connsiteX2183" y="connsiteY2183"/>
                  </a:cxn>
                  <a:cxn ang="0">
                    <a:pos x="connsiteX2184" y="connsiteY2184"/>
                  </a:cxn>
                  <a:cxn ang="0">
                    <a:pos x="connsiteX2185" y="connsiteY2185"/>
                  </a:cxn>
                  <a:cxn ang="0">
                    <a:pos x="connsiteX2186" y="connsiteY2186"/>
                  </a:cxn>
                  <a:cxn ang="0">
                    <a:pos x="connsiteX2187" y="connsiteY2187"/>
                  </a:cxn>
                  <a:cxn ang="0">
                    <a:pos x="connsiteX2188" y="connsiteY2188"/>
                  </a:cxn>
                  <a:cxn ang="0">
                    <a:pos x="connsiteX2189" y="connsiteY2189"/>
                  </a:cxn>
                  <a:cxn ang="0">
                    <a:pos x="connsiteX2190" y="connsiteY2190"/>
                  </a:cxn>
                  <a:cxn ang="0">
                    <a:pos x="connsiteX2191" y="connsiteY2191"/>
                  </a:cxn>
                  <a:cxn ang="0">
                    <a:pos x="connsiteX2192" y="connsiteY2192"/>
                  </a:cxn>
                  <a:cxn ang="0">
                    <a:pos x="connsiteX2193" y="connsiteY2193"/>
                  </a:cxn>
                  <a:cxn ang="0">
                    <a:pos x="connsiteX2194" y="connsiteY2194"/>
                  </a:cxn>
                  <a:cxn ang="0">
                    <a:pos x="connsiteX2195" y="connsiteY2195"/>
                  </a:cxn>
                  <a:cxn ang="0">
                    <a:pos x="connsiteX2196" y="connsiteY2196"/>
                  </a:cxn>
                  <a:cxn ang="0">
                    <a:pos x="connsiteX2197" y="connsiteY2197"/>
                  </a:cxn>
                  <a:cxn ang="0">
                    <a:pos x="connsiteX2198" y="connsiteY2198"/>
                  </a:cxn>
                  <a:cxn ang="0">
                    <a:pos x="connsiteX2199" y="connsiteY2199"/>
                  </a:cxn>
                  <a:cxn ang="0">
                    <a:pos x="connsiteX2200" y="connsiteY2200"/>
                  </a:cxn>
                  <a:cxn ang="0">
                    <a:pos x="connsiteX2201" y="connsiteY2201"/>
                  </a:cxn>
                  <a:cxn ang="0">
                    <a:pos x="connsiteX2202" y="connsiteY2202"/>
                  </a:cxn>
                  <a:cxn ang="0">
                    <a:pos x="connsiteX2203" y="connsiteY2203"/>
                  </a:cxn>
                  <a:cxn ang="0">
                    <a:pos x="connsiteX2204" y="connsiteY2204"/>
                  </a:cxn>
                  <a:cxn ang="0">
                    <a:pos x="connsiteX2205" y="connsiteY2205"/>
                  </a:cxn>
                  <a:cxn ang="0">
                    <a:pos x="connsiteX2206" y="connsiteY2206"/>
                  </a:cxn>
                  <a:cxn ang="0">
                    <a:pos x="connsiteX2207" y="connsiteY2207"/>
                  </a:cxn>
                  <a:cxn ang="0">
                    <a:pos x="connsiteX2208" y="connsiteY2208"/>
                  </a:cxn>
                  <a:cxn ang="0">
                    <a:pos x="connsiteX2209" y="connsiteY2209"/>
                  </a:cxn>
                  <a:cxn ang="0">
                    <a:pos x="connsiteX2210" y="connsiteY2210"/>
                  </a:cxn>
                  <a:cxn ang="0">
                    <a:pos x="connsiteX2211" y="connsiteY2211"/>
                  </a:cxn>
                  <a:cxn ang="0">
                    <a:pos x="connsiteX2212" y="connsiteY2212"/>
                  </a:cxn>
                  <a:cxn ang="0">
                    <a:pos x="connsiteX2213" y="connsiteY2213"/>
                  </a:cxn>
                  <a:cxn ang="0">
                    <a:pos x="connsiteX2214" y="connsiteY2214"/>
                  </a:cxn>
                  <a:cxn ang="0">
                    <a:pos x="connsiteX2215" y="connsiteY2215"/>
                  </a:cxn>
                  <a:cxn ang="0">
                    <a:pos x="connsiteX2216" y="connsiteY2216"/>
                  </a:cxn>
                  <a:cxn ang="0">
                    <a:pos x="connsiteX2217" y="connsiteY2217"/>
                  </a:cxn>
                  <a:cxn ang="0">
                    <a:pos x="connsiteX2218" y="connsiteY2218"/>
                  </a:cxn>
                  <a:cxn ang="0">
                    <a:pos x="connsiteX2219" y="connsiteY2219"/>
                  </a:cxn>
                  <a:cxn ang="0">
                    <a:pos x="connsiteX2220" y="connsiteY2220"/>
                  </a:cxn>
                  <a:cxn ang="0">
                    <a:pos x="connsiteX2221" y="connsiteY2221"/>
                  </a:cxn>
                  <a:cxn ang="0">
                    <a:pos x="connsiteX2222" y="connsiteY2222"/>
                  </a:cxn>
                  <a:cxn ang="0">
                    <a:pos x="connsiteX2223" y="connsiteY2223"/>
                  </a:cxn>
                  <a:cxn ang="0">
                    <a:pos x="connsiteX2224" y="connsiteY2224"/>
                  </a:cxn>
                  <a:cxn ang="0">
                    <a:pos x="connsiteX2225" y="connsiteY2225"/>
                  </a:cxn>
                  <a:cxn ang="0">
                    <a:pos x="connsiteX2226" y="connsiteY2226"/>
                  </a:cxn>
                  <a:cxn ang="0">
                    <a:pos x="connsiteX2227" y="connsiteY2227"/>
                  </a:cxn>
                  <a:cxn ang="0">
                    <a:pos x="connsiteX2228" y="connsiteY2228"/>
                  </a:cxn>
                  <a:cxn ang="0">
                    <a:pos x="connsiteX2229" y="connsiteY2229"/>
                  </a:cxn>
                  <a:cxn ang="0">
                    <a:pos x="connsiteX2230" y="connsiteY2230"/>
                  </a:cxn>
                  <a:cxn ang="0">
                    <a:pos x="connsiteX2231" y="connsiteY2231"/>
                  </a:cxn>
                  <a:cxn ang="0">
                    <a:pos x="connsiteX2232" y="connsiteY2232"/>
                  </a:cxn>
                  <a:cxn ang="0">
                    <a:pos x="connsiteX2233" y="connsiteY2233"/>
                  </a:cxn>
                  <a:cxn ang="0">
                    <a:pos x="connsiteX2234" y="connsiteY2234"/>
                  </a:cxn>
                  <a:cxn ang="0">
                    <a:pos x="connsiteX2235" y="connsiteY2235"/>
                  </a:cxn>
                  <a:cxn ang="0">
                    <a:pos x="connsiteX2236" y="connsiteY2236"/>
                  </a:cxn>
                  <a:cxn ang="0">
                    <a:pos x="connsiteX2237" y="connsiteY2237"/>
                  </a:cxn>
                  <a:cxn ang="0">
                    <a:pos x="connsiteX2238" y="connsiteY2238"/>
                  </a:cxn>
                  <a:cxn ang="0">
                    <a:pos x="connsiteX2239" y="connsiteY2239"/>
                  </a:cxn>
                  <a:cxn ang="0">
                    <a:pos x="connsiteX2240" y="connsiteY2240"/>
                  </a:cxn>
                  <a:cxn ang="0">
                    <a:pos x="connsiteX2241" y="connsiteY2241"/>
                  </a:cxn>
                  <a:cxn ang="0">
                    <a:pos x="connsiteX2242" y="connsiteY2242"/>
                  </a:cxn>
                  <a:cxn ang="0">
                    <a:pos x="connsiteX2243" y="connsiteY2243"/>
                  </a:cxn>
                  <a:cxn ang="0">
                    <a:pos x="connsiteX2244" y="connsiteY2244"/>
                  </a:cxn>
                  <a:cxn ang="0">
                    <a:pos x="connsiteX2245" y="connsiteY2245"/>
                  </a:cxn>
                  <a:cxn ang="0">
                    <a:pos x="connsiteX2246" y="connsiteY2246"/>
                  </a:cxn>
                  <a:cxn ang="0">
                    <a:pos x="connsiteX2247" y="connsiteY2247"/>
                  </a:cxn>
                  <a:cxn ang="0">
                    <a:pos x="connsiteX2248" y="connsiteY2248"/>
                  </a:cxn>
                  <a:cxn ang="0">
                    <a:pos x="connsiteX2249" y="connsiteY2249"/>
                  </a:cxn>
                  <a:cxn ang="0">
                    <a:pos x="connsiteX2250" y="connsiteY2250"/>
                  </a:cxn>
                  <a:cxn ang="0">
                    <a:pos x="connsiteX2251" y="connsiteY2251"/>
                  </a:cxn>
                  <a:cxn ang="0">
                    <a:pos x="connsiteX2252" y="connsiteY2252"/>
                  </a:cxn>
                  <a:cxn ang="0">
                    <a:pos x="connsiteX2253" y="connsiteY2253"/>
                  </a:cxn>
                  <a:cxn ang="0">
                    <a:pos x="connsiteX2254" y="connsiteY2254"/>
                  </a:cxn>
                  <a:cxn ang="0">
                    <a:pos x="connsiteX2255" y="connsiteY2255"/>
                  </a:cxn>
                  <a:cxn ang="0">
                    <a:pos x="connsiteX2256" y="connsiteY2256"/>
                  </a:cxn>
                  <a:cxn ang="0">
                    <a:pos x="connsiteX2257" y="connsiteY2257"/>
                  </a:cxn>
                  <a:cxn ang="0">
                    <a:pos x="connsiteX2258" y="connsiteY2258"/>
                  </a:cxn>
                  <a:cxn ang="0">
                    <a:pos x="connsiteX2259" y="connsiteY2259"/>
                  </a:cxn>
                  <a:cxn ang="0">
                    <a:pos x="connsiteX2260" y="connsiteY2260"/>
                  </a:cxn>
                  <a:cxn ang="0">
                    <a:pos x="connsiteX2261" y="connsiteY2261"/>
                  </a:cxn>
                  <a:cxn ang="0">
                    <a:pos x="connsiteX2262" y="connsiteY2262"/>
                  </a:cxn>
                  <a:cxn ang="0">
                    <a:pos x="connsiteX2263" y="connsiteY2263"/>
                  </a:cxn>
                  <a:cxn ang="0">
                    <a:pos x="connsiteX2264" y="connsiteY2264"/>
                  </a:cxn>
                  <a:cxn ang="0">
                    <a:pos x="connsiteX2265" y="connsiteY2265"/>
                  </a:cxn>
                  <a:cxn ang="0">
                    <a:pos x="connsiteX2266" y="connsiteY2266"/>
                  </a:cxn>
                  <a:cxn ang="0">
                    <a:pos x="connsiteX2267" y="connsiteY2267"/>
                  </a:cxn>
                  <a:cxn ang="0">
                    <a:pos x="connsiteX2268" y="connsiteY2268"/>
                  </a:cxn>
                  <a:cxn ang="0">
                    <a:pos x="connsiteX2269" y="connsiteY2269"/>
                  </a:cxn>
                  <a:cxn ang="0">
                    <a:pos x="connsiteX2270" y="connsiteY2270"/>
                  </a:cxn>
                  <a:cxn ang="0">
                    <a:pos x="connsiteX2271" y="connsiteY2271"/>
                  </a:cxn>
                  <a:cxn ang="0">
                    <a:pos x="connsiteX2272" y="connsiteY2272"/>
                  </a:cxn>
                  <a:cxn ang="0">
                    <a:pos x="connsiteX2273" y="connsiteY2273"/>
                  </a:cxn>
                  <a:cxn ang="0">
                    <a:pos x="connsiteX2274" y="connsiteY2274"/>
                  </a:cxn>
                  <a:cxn ang="0">
                    <a:pos x="connsiteX2275" y="connsiteY2275"/>
                  </a:cxn>
                  <a:cxn ang="0">
                    <a:pos x="connsiteX2276" y="connsiteY2276"/>
                  </a:cxn>
                  <a:cxn ang="0">
                    <a:pos x="connsiteX2277" y="connsiteY2277"/>
                  </a:cxn>
                  <a:cxn ang="0">
                    <a:pos x="connsiteX2278" y="connsiteY2278"/>
                  </a:cxn>
                  <a:cxn ang="0">
                    <a:pos x="connsiteX2279" y="connsiteY2279"/>
                  </a:cxn>
                  <a:cxn ang="0">
                    <a:pos x="connsiteX2280" y="connsiteY2280"/>
                  </a:cxn>
                  <a:cxn ang="0">
                    <a:pos x="connsiteX2281" y="connsiteY2281"/>
                  </a:cxn>
                  <a:cxn ang="0">
                    <a:pos x="connsiteX2282" y="connsiteY2282"/>
                  </a:cxn>
                  <a:cxn ang="0">
                    <a:pos x="connsiteX2283" y="connsiteY2283"/>
                  </a:cxn>
                  <a:cxn ang="0">
                    <a:pos x="connsiteX2284" y="connsiteY2284"/>
                  </a:cxn>
                  <a:cxn ang="0">
                    <a:pos x="connsiteX2285" y="connsiteY2285"/>
                  </a:cxn>
                  <a:cxn ang="0">
                    <a:pos x="connsiteX2286" y="connsiteY2286"/>
                  </a:cxn>
                  <a:cxn ang="0">
                    <a:pos x="connsiteX2287" y="connsiteY2287"/>
                  </a:cxn>
                  <a:cxn ang="0">
                    <a:pos x="connsiteX2288" y="connsiteY2288"/>
                  </a:cxn>
                  <a:cxn ang="0">
                    <a:pos x="connsiteX2289" y="connsiteY2289"/>
                  </a:cxn>
                  <a:cxn ang="0">
                    <a:pos x="connsiteX2290" y="connsiteY2290"/>
                  </a:cxn>
                  <a:cxn ang="0">
                    <a:pos x="connsiteX2291" y="connsiteY2291"/>
                  </a:cxn>
                  <a:cxn ang="0">
                    <a:pos x="connsiteX2292" y="connsiteY2292"/>
                  </a:cxn>
                  <a:cxn ang="0">
                    <a:pos x="connsiteX2293" y="connsiteY2293"/>
                  </a:cxn>
                  <a:cxn ang="0">
                    <a:pos x="connsiteX2294" y="connsiteY2294"/>
                  </a:cxn>
                  <a:cxn ang="0">
                    <a:pos x="connsiteX2295" y="connsiteY2295"/>
                  </a:cxn>
                  <a:cxn ang="0">
                    <a:pos x="connsiteX2296" y="connsiteY2296"/>
                  </a:cxn>
                  <a:cxn ang="0">
                    <a:pos x="connsiteX2297" y="connsiteY2297"/>
                  </a:cxn>
                  <a:cxn ang="0">
                    <a:pos x="connsiteX2298" y="connsiteY2298"/>
                  </a:cxn>
                  <a:cxn ang="0">
                    <a:pos x="connsiteX2299" y="connsiteY2299"/>
                  </a:cxn>
                  <a:cxn ang="0">
                    <a:pos x="connsiteX2300" y="connsiteY2300"/>
                  </a:cxn>
                  <a:cxn ang="0">
                    <a:pos x="connsiteX2301" y="connsiteY2301"/>
                  </a:cxn>
                  <a:cxn ang="0">
                    <a:pos x="connsiteX2302" y="connsiteY2302"/>
                  </a:cxn>
                  <a:cxn ang="0">
                    <a:pos x="connsiteX2303" y="connsiteY2303"/>
                  </a:cxn>
                  <a:cxn ang="0">
                    <a:pos x="connsiteX2304" y="connsiteY2304"/>
                  </a:cxn>
                  <a:cxn ang="0">
                    <a:pos x="connsiteX2305" y="connsiteY2305"/>
                  </a:cxn>
                  <a:cxn ang="0">
                    <a:pos x="connsiteX2306" y="connsiteY2306"/>
                  </a:cxn>
                  <a:cxn ang="0">
                    <a:pos x="connsiteX2307" y="connsiteY2307"/>
                  </a:cxn>
                  <a:cxn ang="0">
                    <a:pos x="connsiteX2308" y="connsiteY2308"/>
                  </a:cxn>
                  <a:cxn ang="0">
                    <a:pos x="connsiteX2309" y="connsiteY2309"/>
                  </a:cxn>
                  <a:cxn ang="0">
                    <a:pos x="connsiteX2310" y="connsiteY2310"/>
                  </a:cxn>
                  <a:cxn ang="0">
                    <a:pos x="connsiteX2311" y="connsiteY2311"/>
                  </a:cxn>
                  <a:cxn ang="0">
                    <a:pos x="connsiteX2312" y="connsiteY2312"/>
                  </a:cxn>
                  <a:cxn ang="0">
                    <a:pos x="connsiteX2313" y="connsiteY2313"/>
                  </a:cxn>
                  <a:cxn ang="0">
                    <a:pos x="connsiteX2314" y="connsiteY2314"/>
                  </a:cxn>
                  <a:cxn ang="0">
                    <a:pos x="connsiteX2315" y="connsiteY2315"/>
                  </a:cxn>
                  <a:cxn ang="0">
                    <a:pos x="connsiteX2316" y="connsiteY2316"/>
                  </a:cxn>
                  <a:cxn ang="0">
                    <a:pos x="connsiteX2317" y="connsiteY2317"/>
                  </a:cxn>
                  <a:cxn ang="0">
                    <a:pos x="connsiteX2318" y="connsiteY2318"/>
                  </a:cxn>
                  <a:cxn ang="0">
                    <a:pos x="connsiteX2319" y="connsiteY2319"/>
                  </a:cxn>
                  <a:cxn ang="0">
                    <a:pos x="connsiteX2320" y="connsiteY2320"/>
                  </a:cxn>
                  <a:cxn ang="0">
                    <a:pos x="connsiteX2321" y="connsiteY2321"/>
                  </a:cxn>
                  <a:cxn ang="0">
                    <a:pos x="connsiteX2322" y="connsiteY2322"/>
                  </a:cxn>
                  <a:cxn ang="0">
                    <a:pos x="connsiteX2323" y="connsiteY2323"/>
                  </a:cxn>
                  <a:cxn ang="0">
                    <a:pos x="connsiteX2324" y="connsiteY2324"/>
                  </a:cxn>
                  <a:cxn ang="0">
                    <a:pos x="connsiteX2325" y="connsiteY2325"/>
                  </a:cxn>
                  <a:cxn ang="0">
                    <a:pos x="connsiteX2326" y="connsiteY2326"/>
                  </a:cxn>
                  <a:cxn ang="0">
                    <a:pos x="connsiteX2327" y="connsiteY2327"/>
                  </a:cxn>
                  <a:cxn ang="0">
                    <a:pos x="connsiteX2328" y="connsiteY2328"/>
                  </a:cxn>
                  <a:cxn ang="0">
                    <a:pos x="connsiteX2329" y="connsiteY2329"/>
                  </a:cxn>
                  <a:cxn ang="0">
                    <a:pos x="connsiteX2330" y="connsiteY2330"/>
                  </a:cxn>
                  <a:cxn ang="0">
                    <a:pos x="connsiteX2331" y="connsiteY2331"/>
                  </a:cxn>
                  <a:cxn ang="0">
                    <a:pos x="connsiteX2332" y="connsiteY2332"/>
                  </a:cxn>
                  <a:cxn ang="0">
                    <a:pos x="connsiteX2333" y="connsiteY2333"/>
                  </a:cxn>
                  <a:cxn ang="0">
                    <a:pos x="connsiteX2334" y="connsiteY2334"/>
                  </a:cxn>
                  <a:cxn ang="0">
                    <a:pos x="connsiteX2335" y="connsiteY2335"/>
                  </a:cxn>
                  <a:cxn ang="0">
                    <a:pos x="connsiteX2336" y="connsiteY2336"/>
                  </a:cxn>
                  <a:cxn ang="0">
                    <a:pos x="connsiteX2337" y="connsiteY2337"/>
                  </a:cxn>
                  <a:cxn ang="0">
                    <a:pos x="connsiteX2338" y="connsiteY2338"/>
                  </a:cxn>
                  <a:cxn ang="0">
                    <a:pos x="connsiteX2339" y="connsiteY2339"/>
                  </a:cxn>
                  <a:cxn ang="0">
                    <a:pos x="connsiteX2340" y="connsiteY2340"/>
                  </a:cxn>
                  <a:cxn ang="0">
                    <a:pos x="connsiteX2341" y="connsiteY2341"/>
                  </a:cxn>
                  <a:cxn ang="0">
                    <a:pos x="connsiteX2342" y="connsiteY2342"/>
                  </a:cxn>
                  <a:cxn ang="0">
                    <a:pos x="connsiteX2343" y="connsiteY2343"/>
                  </a:cxn>
                  <a:cxn ang="0">
                    <a:pos x="connsiteX2344" y="connsiteY2344"/>
                  </a:cxn>
                  <a:cxn ang="0">
                    <a:pos x="connsiteX2345" y="connsiteY2345"/>
                  </a:cxn>
                  <a:cxn ang="0">
                    <a:pos x="connsiteX2346" y="connsiteY2346"/>
                  </a:cxn>
                  <a:cxn ang="0">
                    <a:pos x="connsiteX2347" y="connsiteY2347"/>
                  </a:cxn>
                  <a:cxn ang="0">
                    <a:pos x="connsiteX2348" y="connsiteY2348"/>
                  </a:cxn>
                  <a:cxn ang="0">
                    <a:pos x="connsiteX2349" y="connsiteY2349"/>
                  </a:cxn>
                  <a:cxn ang="0">
                    <a:pos x="connsiteX2350" y="connsiteY2350"/>
                  </a:cxn>
                  <a:cxn ang="0">
                    <a:pos x="connsiteX2351" y="connsiteY2351"/>
                  </a:cxn>
                  <a:cxn ang="0">
                    <a:pos x="connsiteX2352" y="connsiteY2352"/>
                  </a:cxn>
                  <a:cxn ang="0">
                    <a:pos x="connsiteX2353" y="connsiteY2353"/>
                  </a:cxn>
                  <a:cxn ang="0">
                    <a:pos x="connsiteX2354" y="connsiteY2354"/>
                  </a:cxn>
                  <a:cxn ang="0">
                    <a:pos x="connsiteX2355" y="connsiteY2355"/>
                  </a:cxn>
                  <a:cxn ang="0">
                    <a:pos x="connsiteX2356" y="connsiteY2356"/>
                  </a:cxn>
                  <a:cxn ang="0">
                    <a:pos x="connsiteX2357" y="connsiteY2357"/>
                  </a:cxn>
                  <a:cxn ang="0">
                    <a:pos x="connsiteX2358" y="connsiteY2358"/>
                  </a:cxn>
                  <a:cxn ang="0">
                    <a:pos x="connsiteX2359" y="connsiteY2359"/>
                  </a:cxn>
                  <a:cxn ang="0">
                    <a:pos x="connsiteX2360" y="connsiteY2360"/>
                  </a:cxn>
                  <a:cxn ang="0">
                    <a:pos x="connsiteX2361" y="connsiteY2361"/>
                  </a:cxn>
                  <a:cxn ang="0">
                    <a:pos x="connsiteX2362" y="connsiteY2362"/>
                  </a:cxn>
                  <a:cxn ang="0">
                    <a:pos x="connsiteX2363" y="connsiteY2363"/>
                  </a:cxn>
                  <a:cxn ang="0">
                    <a:pos x="connsiteX2364" y="connsiteY2364"/>
                  </a:cxn>
                  <a:cxn ang="0">
                    <a:pos x="connsiteX2365" y="connsiteY2365"/>
                  </a:cxn>
                  <a:cxn ang="0">
                    <a:pos x="connsiteX2366" y="connsiteY2366"/>
                  </a:cxn>
                  <a:cxn ang="0">
                    <a:pos x="connsiteX2367" y="connsiteY2367"/>
                  </a:cxn>
                  <a:cxn ang="0">
                    <a:pos x="connsiteX2368" y="connsiteY2368"/>
                  </a:cxn>
                  <a:cxn ang="0">
                    <a:pos x="connsiteX2369" y="connsiteY2369"/>
                  </a:cxn>
                  <a:cxn ang="0">
                    <a:pos x="connsiteX2370" y="connsiteY2370"/>
                  </a:cxn>
                  <a:cxn ang="0">
                    <a:pos x="connsiteX2371" y="connsiteY2371"/>
                  </a:cxn>
                  <a:cxn ang="0">
                    <a:pos x="connsiteX2372" y="connsiteY2372"/>
                  </a:cxn>
                  <a:cxn ang="0">
                    <a:pos x="connsiteX2373" y="connsiteY2373"/>
                  </a:cxn>
                  <a:cxn ang="0">
                    <a:pos x="connsiteX2374" y="connsiteY2374"/>
                  </a:cxn>
                  <a:cxn ang="0">
                    <a:pos x="connsiteX2375" y="connsiteY2375"/>
                  </a:cxn>
                  <a:cxn ang="0">
                    <a:pos x="connsiteX2376" y="connsiteY2376"/>
                  </a:cxn>
                  <a:cxn ang="0">
                    <a:pos x="connsiteX2377" y="connsiteY2377"/>
                  </a:cxn>
                  <a:cxn ang="0">
                    <a:pos x="connsiteX2378" y="connsiteY2378"/>
                  </a:cxn>
                  <a:cxn ang="0">
                    <a:pos x="connsiteX2379" y="connsiteY2379"/>
                  </a:cxn>
                  <a:cxn ang="0">
                    <a:pos x="connsiteX2380" y="connsiteY2380"/>
                  </a:cxn>
                  <a:cxn ang="0">
                    <a:pos x="connsiteX2381" y="connsiteY2381"/>
                  </a:cxn>
                  <a:cxn ang="0">
                    <a:pos x="connsiteX2382" y="connsiteY2382"/>
                  </a:cxn>
                  <a:cxn ang="0">
                    <a:pos x="connsiteX2383" y="connsiteY2383"/>
                  </a:cxn>
                  <a:cxn ang="0">
                    <a:pos x="connsiteX2384" y="connsiteY2384"/>
                  </a:cxn>
                  <a:cxn ang="0">
                    <a:pos x="connsiteX2385" y="connsiteY2385"/>
                  </a:cxn>
                  <a:cxn ang="0">
                    <a:pos x="connsiteX2386" y="connsiteY2386"/>
                  </a:cxn>
                  <a:cxn ang="0">
                    <a:pos x="connsiteX2387" y="connsiteY2387"/>
                  </a:cxn>
                  <a:cxn ang="0">
                    <a:pos x="connsiteX2388" y="connsiteY2388"/>
                  </a:cxn>
                  <a:cxn ang="0">
                    <a:pos x="connsiteX2389" y="connsiteY2389"/>
                  </a:cxn>
                  <a:cxn ang="0">
                    <a:pos x="connsiteX2390" y="connsiteY2390"/>
                  </a:cxn>
                  <a:cxn ang="0">
                    <a:pos x="connsiteX2391" y="connsiteY2391"/>
                  </a:cxn>
                  <a:cxn ang="0">
                    <a:pos x="connsiteX2392" y="connsiteY2392"/>
                  </a:cxn>
                  <a:cxn ang="0">
                    <a:pos x="connsiteX2393" y="connsiteY2393"/>
                  </a:cxn>
                  <a:cxn ang="0">
                    <a:pos x="connsiteX2394" y="connsiteY2394"/>
                  </a:cxn>
                  <a:cxn ang="0">
                    <a:pos x="connsiteX2395" y="connsiteY2395"/>
                  </a:cxn>
                  <a:cxn ang="0">
                    <a:pos x="connsiteX2396" y="connsiteY2396"/>
                  </a:cxn>
                  <a:cxn ang="0">
                    <a:pos x="connsiteX2397" y="connsiteY2397"/>
                  </a:cxn>
                  <a:cxn ang="0">
                    <a:pos x="connsiteX2398" y="connsiteY2398"/>
                  </a:cxn>
                  <a:cxn ang="0">
                    <a:pos x="connsiteX2399" y="connsiteY2399"/>
                  </a:cxn>
                  <a:cxn ang="0">
                    <a:pos x="connsiteX2400" y="connsiteY2400"/>
                  </a:cxn>
                  <a:cxn ang="0">
                    <a:pos x="connsiteX2401" y="connsiteY2401"/>
                  </a:cxn>
                  <a:cxn ang="0">
                    <a:pos x="connsiteX2402" y="connsiteY2402"/>
                  </a:cxn>
                  <a:cxn ang="0">
                    <a:pos x="connsiteX2403" y="connsiteY2403"/>
                  </a:cxn>
                  <a:cxn ang="0">
                    <a:pos x="connsiteX2404" y="connsiteY2404"/>
                  </a:cxn>
                  <a:cxn ang="0">
                    <a:pos x="connsiteX2405" y="connsiteY2405"/>
                  </a:cxn>
                  <a:cxn ang="0">
                    <a:pos x="connsiteX2406" y="connsiteY2406"/>
                  </a:cxn>
                  <a:cxn ang="0">
                    <a:pos x="connsiteX2407" y="connsiteY2407"/>
                  </a:cxn>
                  <a:cxn ang="0">
                    <a:pos x="connsiteX2408" y="connsiteY2408"/>
                  </a:cxn>
                  <a:cxn ang="0">
                    <a:pos x="connsiteX2409" y="connsiteY2409"/>
                  </a:cxn>
                  <a:cxn ang="0">
                    <a:pos x="connsiteX2410" y="connsiteY2410"/>
                  </a:cxn>
                  <a:cxn ang="0">
                    <a:pos x="connsiteX2411" y="connsiteY2411"/>
                  </a:cxn>
                  <a:cxn ang="0">
                    <a:pos x="connsiteX2412" y="connsiteY2412"/>
                  </a:cxn>
                  <a:cxn ang="0">
                    <a:pos x="connsiteX2413" y="connsiteY2413"/>
                  </a:cxn>
                  <a:cxn ang="0">
                    <a:pos x="connsiteX2414" y="connsiteY2414"/>
                  </a:cxn>
                  <a:cxn ang="0">
                    <a:pos x="connsiteX2415" y="connsiteY2415"/>
                  </a:cxn>
                  <a:cxn ang="0">
                    <a:pos x="connsiteX2416" y="connsiteY2416"/>
                  </a:cxn>
                  <a:cxn ang="0">
                    <a:pos x="connsiteX2417" y="connsiteY2417"/>
                  </a:cxn>
                  <a:cxn ang="0">
                    <a:pos x="connsiteX2418" y="connsiteY2418"/>
                  </a:cxn>
                  <a:cxn ang="0">
                    <a:pos x="connsiteX2419" y="connsiteY2419"/>
                  </a:cxn>
                  <a:cxn ang="0">
                    <a:pos x="connsiteX2420" y="connsiteY2420"/>
                  </a:cxn>
                  <a:cxn ang="0">
                    <a:pos x="connsiteX2421" y="connsiteY2421"/>
                  </a:cxn>
                  <a:cxn ang="0">
                    <a:pos x="connsiteX2422" y="connsiteY2422"/>
                  </a:cxn>
                  <a:cxn ang="0">
                    <a:pos x="connsiteX2423" y="connsiteY2423"/>
                  </a:cxn>
                  <a:cxn ang="0">
                    <a:pos x="connsiteX2424" y="connsiteY2424"/>
                  </a:cxn>
                  <a:cxn ang="0">
                    <a:pos x="connsiteX2425" y="connsiteY2425"/>
                  </a:cxn>
                  <a:cxn ang="0">
                    <a:pos x="connsiteX2426" y="connsiteY2426"/>
                  </a:cxn>
                  <a:cxn ang="0">
                    <a:pos x="connsiteX2427" y="connsiteY2427"/>
                  </a:cxn>
                  <a:cxn ang="0">
                    <a:pos x="connsiteX2428" y="connsiteY2428"/>
                  </a:cxn>
                  <a:cxn ang="0">
                    <a:pos x="connsiteX2429" y="connsiteY2429"/>
                  </a:cxn>
                  <a:cxn ang="0">
                    <a:pos x="connsiteX2430" y="connsiteY2430"/>
                  </a:cxn>
                  <a:cxn ang="0">
                    <a:pos x="connsiteX2431" y="connsiteY2431"/>
                  </a:cxn>
                  <a:cxn ang="0">
                    <a:pos x="connsiteX2432" y="connsiteY2432"/>
                  </a:cxn>
                  <a:cxn ang="0">
                    <a:pos x="connsiteX2433" y="connsiteY2433"/>
                  </a:cxn>
                  <a:cxn ang="0">
                    <a:pos x="connsiteX2434" y="connsiteY2434"/>
                  </a:cxn>
                  <a:cxn ang="0">
                    <a:pos x="connsiteX2435" y="connsiteY2435"/>
                  </a:cxn>
                  <a:cxn ang="0">
                    <a:pos x="connsiteX2436" y="connsiteY2436"/>
                  </a:cxn>
                  <a:cxn ang="0">
                    <a:pos x="connsiteX2437" y="connsiteY2437"/>
                  </a:cxn>
                  <a:cxn ang="0">
                    <a:pos x="connsiteX2438" y="connsiteY2438"/>
                  </a:cxn>
                  <a:cxn ang="0">
                    <a:pos x="connsiteX2439" y="connsiteY2439"/>
                  </a:cxn>
                  <a:cxn ang="0">
                    <a:pos x="connsiteX2440" y="connsiteY2440"/>
                  </a:cxn>
                  <a:cxn ang="0">
                    <a:pos x="connsiteX2441" y="connsiteY2441"/>
                  </a:cxn>
                  <a:cxn ang="0">
                    <a:pos x="connsiteX2442" y="connsiteY2442"/>
                  </a:cxn>
                  <a:cxn ang="0">
                    <a:pos x="connsiteX2443" y="connsiteY2443"/>
                  </a:cxn>
                  <a:cxn ang="0">
                    <a:pos x="connsiteX2444" y="connsiteY2444"/>
                  </a:cxn>
                  <a:cxn ang="0">
                    <a:pos x="connsiteX2445" y="connsiteY2445"/>
                  </a:cxn>
                  <a:cxn ang="0">
                    <a:pos x="connsiteX2446" y="connsiteY2446"/>
                  </a:cxn>
                  <a:cxn ang="0">
                    <a:pos x="connsiteX2447" y="connsiteY2447"/>
                  </a:cxn>
                  <a:cxn ang="0">
                    <a:pos x="connsiteX2448" y="connsiteY2448"/>
                  </a:cxn>
                  <a:cxn ang="0">
                    <a:pos x="connsiteX2449" y="connsiteY2449"/>
                  </a:cxn>
                  <a:cxn ang="0">
                    <a:pos x="connsiteX2450" y="connsiteY2450"/>
                  </a:cxn>
                  <a:cxn ang="0">
                    <a:pos x="connsiteX2451" y="connsiteY2451"/>
                  </a:cxn>
                  <a:cxn ang="0">
                    <a:pos x="connsiteX2452" y="connsiteY2452"/>
                  </a:cxn>
                  <a:cxn ang="0">
                    <a:pos x="connsiteX2453" y="connsiteY2453"/>
                  </a:cxn>
                  <a:cxn ang="0">
                    <a:pos x="connsiteX2454" y="connsiteY2454"/>
                  </a:cxn>
                  <a:cxn ang="0">
                    <a:pos x="connsiteX2455" y="connsiteY2455"/>
                  </a:cxn>
                  <a:cxn ang="0">
                    <a:pos x="connsiteX2456" y="connsiteY2456"/>
                  </a:cxn>
                  <a:cxn ang="0">
                    <a:pos x="connsiteX2457" y="connsiteY2457"/>
                  </a:cxn>
                  <a:cxn ang="0">
                    <a:pos x="connsiteX2458" y="connsiteY2458"/>
                  </a:cxn>
                  <a:cxn ang="0">
                    <a:pos x="connsiteX2459" y="connsiteY2459"/>
                  </a:cxn>
                  <a:cxn ang="0">
                    <a:pos x="connsiteX2460" y="connsiteY2460"/>
                  </a:cxn>
                  <a:cxn ang="0">
                    <a:pos x="connsiteX2461" y="connsiteY2461"/>
                  </a:cxn>
                  <a:cxn ang="0">
                    <a:pos x="connsiteX2462" y="connsiteY2462"/>
                  </a:cxn>
                  <a:cxn ang="0">
                    <a:pos x="connsiteX2463" y="connsiteY2463"/>
                  </a:cxn>
                  <a:cxn ang="0">
                    <a:pos x="connsiteX2464" y="connsiteY2464"/>
                  </a:cxn>
                  <a:cxn ang="0">
                    <a:pos x="connsiteX2465" y="connsiteY2465"/>
                  </a:cxn>
                  <a:cxn ang="0">
                    <a:pos x="connsiteX2466" y="connsiteY2466"/>
                  </a:cxn>
                  <a:cxn ang="0">
                    <a:pos x="connsiteX2467" y="connsiteY2467"/>
                  </a:cxn>
                  <a:cxn ang="0">
                    <a:pos x="connsiteX2468" y="connsiteY2468"/>
                  </a:cxn>
                  <a:cxn ang="0">
                    <a:pos x="connsiteX2469" y="connsiteY2469"/>
                  </a:cxn>
                  <a:cxn ang="0">
                    <a:pos x="connsiteX2470" y="connsiteY2470"/>
                  </a:cxn>
                  <a:cxn ang="0">
                    <a:pos x="connsiteX2471" y="connsiteY2471"/>
                  </a:cxn>
                  <a:cxn ang="0">
                    <a:pos x="connsiteX2472" y="connsiteY2472"/>
                  </a:cxn>
                  <a:cxn ang="0">
                    <a:pos x="connsiteX2473" y="connsiteY2473"/>
                  </a:cxn>
                  <a:cxn ang="0">
                    <a:pos x="connsiteX2474" y="connsiteY2474"/>
                  </a:cxn>
                  <a:cxn ang="0">
                    <a:pos x="connsiteX2475" y="connsiteY2475"/>
                  </a:cxn>
                  <a:cxn ang="0">
                    <a:pos x="connsiteX2476" y="connsiteY2476"/>
                  </a:cxn>
                  <a:cxn ang="0">
                    <a:pos x="connsiteX2477" y="connsiteY2477"/>
                  </a:cxn>
                  <a:cxn ang="0">
                    <a:pos x="connsiteX2478" y="connsiteY2478"/>
                  </a:cxn>
                  <a:cxn ang="0">
                    <a:pos x="connsiteX2479" y="connsiteY2479"/>
                  </a:cxn>
                  <a:cxn ang="0">
                    <a:pos x="connsiteX2480" y="connsiteY2480"/>
                  </a:cxn>
                  <a:cxn ang="0">
                    <a:pos x="connsiteX2481" y="connsiteY2481"/>
                  </a:cxn>
                  <a:cxn ang="0">
                    <a:pos x="connsiteX2482" y="connsiteY2482"/>
                  </a:cxn>
                  <a:cxn ang="0">
                    <a:pos x="connsiteX2483" y="connsiteY2483"/>
                  </a:cxn>
                  <a:cxn ang="0">
                    <a:pos x="connsiteX2484" y="connsiteY2484"/>
                  </a:cxn>
                  <a:cxn ang="0">
                    <a:pos x="connsiteX2485" y="connsiteY2485"/>
                  </a:cxn>
                  <a:cxn ang="0">
                    <a:pos x="connsiteX2486" y="connsiteY2486"/>
                  </a:cxn>
                  <a:cxn ang="0">
                    <a:pos x="connsiteX2487" y="connsiteY2487"/>
                  </a:cxn>
                  <a:cxn ang="0">
                    <a:pos x="connsiteX2488" y="connsiteY2488"/>
                  </a:cxn>
                  <a:cxn ang="0">
                    <a:pos x="connsiteX2489" y="connsiteY2489"/>
                  </a:cxn>
                  <a:cxn ang="0">
                    <a:pos x="connsiteX2490" y="connsiteY2490"/>
                  </a:cxn>
                  <a:cxn ang="0">
                    <a:pos x="connsiteX2491" y="connsiteY2491"/>
                  </a:cxn>
                  <a:cxn ang="0">
                    <a:pos x="connsiteX2492" y="connsiteY2492"/>
                  </a:cxn>
                  <a:cxn ang="0">
                    <a:pos x="connsiteX2493" y="connsiteY2493"/>
                  </a:cxn>
                  <a:cxn ang="0">
                    <a:pos x="connsiteX2494" y="connsiteY2494"/>
                  </a:cxn>
                  <a:cxn ang="0">
                    <a:pos x="connsiteX2495" y="connsiteY2495"/>
                  </a:cxn>
                  <a:cxn ang="0">
                    <a:pos x="connsiteX2496" y="connsiteY2496"/>
                  </a:cxn>
                  <a:cxn ang="0">
                    <a:pos x="connsiteX2497" y="connsiteY2497"/>
                  </a:cxn>
                  <a:cxn ang="0">
                    <a:pos x="connsiteX2498" y="connsiteY2498"/>
                  </a:cxn>
                  <a:cxn ang="0">
                    <a:pos x="connsiteX2499" y="connsiteY2499"/>
                  </a:cxn>
                  <a:cxn ang="0">
                    <a:pos x="connsiteX2500" y="connsiteY2500"/>
                  </a:cxn>
                  <a:cxn ang="0">
                    <a:pos x="connsiteX2501" y="connsiteY2501"/>
                  </a:cxn>
                  <a:cxn ang="0">
                    <a:pos x="connsiteX2502" y="connsiteY2502"/>
                  </a:cxn>
                  <a:cxn ang="0">
                    <a:pos x="connsiteX2503" y="connsiteY2503"/>
                  </a:cxn>
                  <a:cxn ang="0">
                    <a:pos x="connsiteX2504" y="connsiteY2504"/>
                  </a:cxn>
                  <a:cxn ang="0">
                    <a:pos x="connsiteX2505" y="connsiteY2505"/>
                  </a:cxn>
                  <a:cxn ang="0">
                    <a:pos x="connsiteX2506" y="connsiteY2506"/>
                  </a:cxn>
                  <a:cxn ang="0">
                    <a:pos x="connsiteX2507" y="connsiteY2507"/>
                  </a:cxn>
                  <a:cxn ang="0">
                    <a:pos x="connsiteX2508" y="connsiteY2508"/>
                  </a:cxn>
                  <a:cxn ang="0">
                    <a:pos x="connsiteX2509" y="connsiteY2509"/>
                  </a:cxn>
                  <a:cxn ang="0">
                    <a:pos x="connsiteX2510" y="connsiteY2510"/>
                  </a:cxn>
                  <a:cxn ang="0">
                    <a:pos x="connsiteX2511" y="connsiteY2511"/>
                  </a:cxn>
                  <a:cxn ang="0">
                    <a:pos x="connsiteX2512" y="connsiteY2512"/>
                  </a:cxn>
                  <a:cxn ang="0">
                    <a:pos x="connsiteX2513" y="connsiteY2513"/>
                  </a:cxn>
                  <a:cxn ang="0">
                    <a:pos x="connsiteX2514" y="connsiteY2514"/>
                  </a:cxn>
                  <a:cxn ang="0">
                    <a:pos x="connsiteX2515" y="connsiteY2515"/>
                  </a:cxn>
                  <a:cxn ang="0">
                    <a:pos x="connsiteX2516" y="connsiteY2516"/>
                  </a:cxn>
                  <a:cxn ang="0">
                    <a:pos x="connsiteX2517" y="connsiteY2517"/>
                  </a:cxn>
                  <a:cxn ang="0">
                    <a:pos x="connsiteX2518" y="connsiteY2518"/>
                  </a:cxn>
                  <a:cxn ang="0">
                    <a:pos x="connsiteX2519" y="connsiteY2519"/>
                  </a:cxn>
                  <a:cxn ang="0">
                    <a:pos x="connsiteX2520" y="connsiteY2520"/>
                  </a:cxn>
                  <a:cxn ang="0">
                    <a:pos x="connsiteX2521" y="connsiteY2521"/>
                  </a:cxn>
                  <a:cxn ang="0">
                    <a:pos x="connsiteX2522" y="connsiteY2522"/>
                  </a:cxn>
                  <a:cxn ang="0">
                    <a:pos x="connsiteX2523" y="connsiteY2523"/>
                  </a:cxn>
                  <a:cxn ang="0">
                    <a:pos x="connsiteX2524" y="connsiteY2524"/>
                  </a:cxn>
                  <a:cxn ang="0">
                    <a:pos x="connsiteX2525" y="connsiteY2525"/>
                  </a:cxn>
                  <a:cxn ang="0">
                    <a:pos x="connsiteX2526" y="connsiteY2526"/>
                  </a:cxn>
                  <a:cxn ang="0">
                    <a:pos x="connsiteX2527" y="connsiteY2527"/>
                  </a:cxn>
                  <a:cxn ang="0">
                    <a:pos x="connsiteX2528" y="connsiteY2528"/>
                  </a:cxn>
                  <a:cxn ang="0">
                    <a:pos x="connsiteX2529" y="connsiteY2529"/>
                  </a:cxn>
                  <a:cxn ang="0">
                    <a:pos x="connsiteX2530" y="connsiteY2530"/>
                  </a:cxn>
                  <a:cxn ang="0">
                    <a:pos x="connsiteX2531" y="connsiteY2531"/>
                  </a:cxn>
                  <a:cxn ang="0">
                    <a:pos x="connsiteX2532" y="connsiteY2532"/>
                  </a:cxn>
                  <a:cxn ang="0">
                    <a:pos x="connsiteX2533" y="connsiteY2533"/>
                  </a:cxn>
                  <a:cxn ang="0">
                    <a:pos x="connsiteX2534" y="connsiteY2534"/>
                  </a:cxn>
                  <a:cxn ang="0">
                    <a:pos x="connsiteX2535" y="connsiteY2535"/>
                  </a:cxn>
                  <a:cxn ang="0">
                    <a:pos x="connsiteX2536" y="connsiteY2536"/>
                  </a:cxn>
                  <a:cxn ang="0">
                    <a:pos x="connsiteX2537" y="connsiteY2537"/>
                  </a:cxn>
                  <a:cxn ang="0">
                    <a:pos x="connsiteX2538" y="connsiteY2538"/>
                  </a:cxn>
                  <a:cxn ang="0">
                    <a:pos x="connsiteX2539" y="connsiteY2539"/>
                  </a:cxn>
                  <a:cxn ang="0">
                    <a:pos x="connsiteX2540" y="connsiteY2540"/>
                  </a:cxn>
                  <a:cxn ang="0">
                    <a:pos x="connsiteX2541" y="connsiteY2541"/>
                  </a:cxn>
                  <a:cxn ang="0">
                    <a:pos x="connsiteX2542" y="connsiteY2542"/>
                  </a:cxn>
                  <a:cxn ang="0">
                    <a:pos x="connsiteX2543" y="connsiteY2543"/>
                  </a:cxn>
                  <a:cxn ang="0">
                    <a:pos x="connsiteX2544" y="connsiteY2544"/>
                  </a:cxn>
                  <a:cxn ang="0">
                    <a:pos x="connsiteX2545" y="connsiteY2545"/>
                  </a:cxn>
                  <a:cxn ang="0">
                    <a:pos x="connsiteX2546" y="connsiteY2546"/>
                  </a:cxn>
                  <a:cxn ang="0">
                    <a:pos x="connsiteX2547" y="connsiteY2547"/>
                  </a:cxn>
                  <a:cxn ang="0">
                    <a:pos x="connsiteX2548" y="connsiteY2548"/>
                  </a:cxn>
                  <a:cxn ang="0">
                    <a:pos x="connsiteX2549" y="connsiteY2549"/>
                  </a:cxn>
                  <a:cxn ang="0">
                    <a:pos x="connsiteX2550" y="connsiteY2550"/>
                  </a:cxn>
                  <a:cxn ang="0">
                    <a:pos x="connsiteX2551" y="connsiteY2551"/>
                  </a:cxn>
                  <a:cxn ang="0">
                    <a:pos x="connsiteX2552" y="connsiteY2552"/>
                  </a:cxn>
                  <a:cxn ang="0">
                    <a:pos x="connsiteX2553" y="connsiteY2553"/>
                  </a:cxn>
                  <a:cxn ang="0">
                    <a:pos x="connsiteX2554" y="connsiteY2554"/>
                  </a:cxn>
                  <a:cxn ang="0">
                    <a:pos x="connsiteX2555" y="connsiteY2555"/>
                  </a:cxn>
                  <a:cxn ang="0">
                    <a:pos x="connsiteX2556" y="connsiteY2556"/>
                  </a:cxn>
                  <a:cxn ang="0">
                    <a:pos x="connsiteX2557" y="connsiteY2557"/>
                  </a:cxn>
                  <a:cxn ang="0">
                    <a:pos x="connsiteX2558" y="connsiteY2558"/>
                  </a:cxn>
                  <a:cxn ang="0">
                    <a:pos x="connsiteX2559" y="connsiteY2559"/>
                  </a:cxn>
                  <a:cxn ang="0">
                    <a:pos x="connsiteX2560" y="connsiteY2560"/>
                  </a:cxn>
                  <a:cxn ang="0">
                    <a:pos x="connsiteX2561" y="connsiteY2561"/>
                  </a:cxn>
                  <a:cxn ang="0">
                    <a:pos x="connsiteX2562" y="connsiteY2562"/>
                  </a:cxn>
                  <a:cxn ang="0">
                    <a:pos x="connsiteX2563" y="connsiteY2563"/>
                  </a:cxn>
                  <a:cxn ang="0">
                    <a:pos x="connsiteX2564" y="connsiteY2564"/>
                  </a:cxn>
                  <a:cxn ang="0">
                    <a:pos x="connsiteX2565" y="connsiteY2565"/>
                  </a:cxn>
                  <a:cxn ang="0">
                    <a:pos x="connsiteX2566" y="connsiteY2566"/>
                  </a:cxn>
                  <a:cxn ang="0">
                    <a:pos x="connsiteX2567" y="connsiteY2567"/>
                  </a:cxn>
                  <a:cxn ang="0">
                    <a:pos x="connsiteX2568" y="connsiteY2568"/>
                  </a:cxn>
                  <a:cxn ang="0">
                    <a:pos x="connsiteX2569" y="connsiteY2569"/>
                  </a:cxn>
                  <a:cxn ang="0">
                    <a:pos x="connsiteX2570" y="connsiteY2570"/>
                  </a:cxn>
                  <a:cxn ang="0">
                    <a:pos x="connsiteX2571" y="connsiteY2571"/>
                  </a:cxn>
                  <a:cxn ang="0">
                    <a:pos x="connsiteX2572" y="connsiteY2572"/>
                  </a:cxn>
                  <a:cxn ang="0">
                    <a:pos x="connsiteX2573" y="connsiteY2573"/>
                  </a:cxn>
                  <a:cxn ang="0">
                    <a:pos x="connsiteX2574" y="connsiteY2574"/>
                  </a:cxn>
                  <a:cxn ang="0">
                    <a:pos x="connsiteX2575" y="connsiteY2575"/>
                  </a:cxn>
                  <a:cxn ang="0">
                    <a:pos x="connsiteX2576" y="connsiteY2576"/>
                  </a:cxn>
                  <a:cxn ang="0">
                    <a:pos x="connsiteX2577" y="connsiteY2577"/>
                  </a:cxn>
                  <a:cxn ang="0">
                    <a:pos x="connsiteX2578" y="connsiteY2578"/>
                  </a:cxn>
                  <a:cxn ang="0">
                    <a:pos x="connsiteX2579" y="connsiteY2579"/>
                  </a:cxn>
                  <a:cxn ang="0">
                    <a:pos x="connsiteX2580" y="connsiteY2580"/>
                  </a:cxn>
                  <a:cxn ang="0">
                    <a:pos x="connsiteX2581" y="connsiteY2581"/>
                  </a:cxn>
                  <a:cxn ang="0">
                    <a:pos x="connsiteX2582" y="connsiteY2582"/>
                  </a:cxn>
                  <a:cxn ang="0">
                    <a:pos x="connsiteX2583" y="connsiteY2583"/>
                  </a:cxn>
                  <a:cxn ang="0">
                    <a:pos x="connsiteX2584" y="connsiteY2584"/>
                  </a:cxn>
                  <a:cxn ang="0">
                    <a:pos x="connsiteX2585" y="connsiteY2585"/>
                  </a:cxn>
                  <a:cxn ang="0">
                    <a:pos x="connsiteX2586" y="connsiteY2586"/>
                  </a:cxn>
                  <a:cxn ang="0">
                    <a:pos x="connsiteX2587" y="connsiteY2587"/>
                  </a:cxn>
                  <a:cxn ang="0">
                    <a:pos x="connsiteX2588" y="connsiteY2588"/>
                  </a:cxn>
                  <a:cxn ang="0">
                    <a:pos x="connsiteX2589" y="connsiteY2589"/>
                  </a:cxn>
                  <a:cxn ang="0">
                    <a:pos x="connsiteX2590" y="connsiteY2590"/>
                  </a:cxn>
                  <a:cxn ang="0">
                    <a:pos x="connsiteX2591" y="connsiteY2591"/>
                  </a:cxn>
                  <a:cxn ang="0">
                    <a:pos x="connsiteX2592" y="connsiteY2592"/>
                  </a:cxn>
                  <a:cxn ang="0">
                    <a:pos x="connsiteX2593" y="connsiteY2593"/>
                  </a:cxn>
                  <a:cxn ang="0">
                    <a:pos x="connsiteX2594" y="connsiteY2594"/>
                  </a:cxn>
                  <a:cxn ang="0">
                    <a:pos x="connsiteX2595" y="connsiteY2595"/>
                  </a:cxn>
                  <a:cxn ang="0">
                    <a:pos x="connsiteX2596" y="connsiteY2596"/>
                  </a:cxn>
                  <a:cxn ang="0">
                    <a:pos x="connsiteX2597" y="connsiteY2597"/>
                  </a:cxn>
                  <a:cxn ang="0">
                    <a:pos x="connsiteX2598" y="connsiteY2598"/>
                  </a:cxn>
                  <a:cxn ang="0">
                    <a:pos x="connsiteX2599" y="connsiteY2599"/>
                  </a:cxn>
                  <a:cxn ang="0">
                    <a:pos x="connsiteX2600" y="connsiteY2600"/>
                  </a:cxn>
                  <a:cxn ang="0">
                    <a:pos x="connsiteX2601" y="connsiteY2601"/>
                  </a:cxn>
                  <a:cxn ang="0">
                    <a:pos x="connsiteX2602" y="connsiteY2602"/>
                  </a:cxn>
                  <a:cxn ang="0">
                    <a:pos x="connsiteX2603" y="connsiteY2603"/>
                  </a:cxn>
                  <a:cxn ang="0">
                    <a:pos x="connsiteX2604" y="connsiteY2604"/>
                  </a:cxn>
                  <a:cxn ang="0">
                    <a:pos x="connsiteX2605" y="connsiteY2605"/>
                  </a:cxn>
                  <a:cxn ang="0">
                    <a:pos x="connsiteX2606" y="connsiteY2606"/>
                  </a:cxn>
                  <a:cxn ang="0">
                    <a:pos x="connsiteX2607" y="connsiteY2607"/>
                  </a:cxn>
                  <a:cxn ang="0">
                    <a:pos x="connsiteX2608" y="connsiteY2608"/>
                  </a:cxn>
                  <a:cxn ang="0">
                    <a:pos x="connsiteX2609" y="connsiteY2609"/>
                  </a:cxn>
                  <a:cxn ang="0">
                    <a:pos x="connsiteX2610" y="connsiteY2610"/>
                  </a:cxn>
                  <a:cxn ang="0">
                    <a:pos x="connsiteX2611" y="connsiteY2611"/>
                  </a:cxn>
                  <a:cxn ang="0">
                    <a:pos x="connsiteX2612" y="connsiteY2612"/>
                  </a:cxn>
                  <a:cxn ang="0">
                    <a:pos x="connsiteX2613" y="connsiteY2613"/>
                  </a:cxn>
                  <a:cxn ang="0">
                    <a:pos x="connsiteX2614" y="connsiteY2614"/>
                  </a:cxn>
                  <a:cxn ang="0">
                    <a:pos x="connsiteX2615" y="connsiteY2615"/>
                  </a:cxn>
                  <a:cxn ang="0">
                    <a:pos x="connsiteX2616" y="connsiteY2616"/>
                  </a:cxn>
                  <a:cxn ang="0">
                    <a:pos x="connsiteX2617" y="connsiteY2617"/>
                  </a:cxn>
                  <a:cxn ang="0">
                    <a:pos x="connsiteX2618" y="connsiteY2618"/>
                  </a:cxn>
                  <a:cxn ang="0">
                    <a:pos x="connsiteX2619" y="connsiteY2619"/>
                  </a:cxn>
                  <a:cxn ang="0">
                    <a:pos x="connsiteX2620" y="connsiteY2620"/>
                  </a:cxn>
                  <a:cxn ang="0">
                    <a:pos x="connsiteX2621" y="connsiteY2621"/>
                  </a:cxn>
                  <a:cxn ang="0">
                    <a:pos x="connsiteX2622" y="connsiteY2622"/>
                  </a:cxn>
                  <a:cxn ang="0">
                    <a:pos x="connsiteX2623" y="connsiteY2623"/>
                  </a:cxn>
                  <a:cxn ang="0">
                    <a:pos x="connsiteX2624" y="connsiteY2624"/>
                  </a:cxn>
                  <a:cxn ang="0">
                    <a:pos x="connsiteX2625" y="connsiteY2625"/>
                  </a:cxn>
                  <a:cxn ang="0">
                    <a:pos x="connsiteX2626" y="connsiteY2626"/>
                  </a:cxn>
                  <a:cxn ang="0">
                    <a:pos x="connsiteX2627" y="connsiteY2627"/>
                  </a:cxn>
                  <a:cxn ang="0">
                    <a:pos x="connsiteX2628" y="connsiteY2628"/>
                  </a:cxn>
                  <a:cxn ang="0">
                    <a:pos x="connsiteX2629" y="connsiteY2629"/>
                  </a:cxn>
                  <a:cxn ang="0">
                    <a:pos x="connsiteX2630" y="connsiteY2630"/>
                  </a:cxn>
                  <a:cxn ang="0">
                    <a:pos x="connsiteX2631" y="connsiteY2631"/>
                  </a:cxn>
                  <a:cxn ang="0">
                    <a:pos x="connsiteX2632" y="connsiteY2632"/>
                  </a:cxn>
                  <a:cxn ang="0">
                    <a:pos x="connsiteX2633" y="connsiteY2633"/>
                  </a:cxn>
                  <a:cxn ang="0">
                    <a:pos x="connsiteX2634" y="connsiteY2634"/>
                  </a:cxn>
                  <a:cxn ang="0">
                    <a:pos x="connsiteX2635" y="connsiteY2635"/>
                  </a:cxn>
                  <a:cxn ang="0">
                    <a:pos x="connsiteX2636" y="connsiteY2636"/>
                  </a:cxn>
                  <a:cxn ang="0">
                    <a:pos x="connsiteX2637" y="connsiteY2637"/>
                  </a:cxn>
                  <a:cxn ang="0">
                    <a:pos x="connsiteX2638" y="connsiteY2638"/>
                  </a:cxn>
                  <a:cxn ang="0">
                    <a:pos x="connsiteX2639" y="connsiteY2639"/>
                  </a:cxn>
                  <a:cxn ang="0">
                    <a:pos x="connsiteX2640" y="connsiteY2640"/>
                  </a:cxn>
                  <a:cxn ang="0">
                    <a:pos x="connsiteX2641" y="connsiteY2641"/>
                  </a:cxn>
                  <a:cxn ang="0">
                    <a:pos x="connsiteX2642" y="connsiteY2642"/>
                  </a:cxn>
                  <a:cxn ang="0">
                    <a:pos x="connsiteX2643" y="connsiteY2643"/>
                  </a:cxn>
                  <a:cxn ang="0">
                    <a:pos x="connsiteX2644" y="connsiteY2644"/>
                  </a:cxn>
                  <a:cxn ang="0">
                    <a:pos x="connsiteX2645" y="connsiteY2645"/>
                  </a:cxn>
                  <a:cxn ang="0">
                    <a:pos x="connsiteX2646" y="connsiteY2646"/>
                  </a:cxn>
                  <a:cxn ang="0">
                    <a:pos x="connsiteX2647" y="connsiteY2647"/>
                  </a:cxn>
                  <a:cxn ang="0">
                    <a:pos x="connsiteX2648" y="connsiteY2648"/>
                  </a:cxn>
                  <a:cxn ang="0">
                    <a:pos x="connsiteX2649" y="connsiteY2649"/>
                  </a:cxn>
                  <a:cxn ang="0">
                    <a:pos x="connsiteX2650" y="connsiteY2650"/>
                  </a:cxn>
                  <a:cxn ang="0">
                    <a:pos x="connsiteX2651" y="connsiteY2651"/>
                  </a:cxn>
                  <a:cxn ang="0">
                    <a:pos x="connsiteX2652" y="connsiteY2652"/>
                  </a:cxn>
                  <a:cxn ang="0">
                    <a:pos x="connsiteX2653" y="connsiteY2653"/>
                  </a:cxn>
                  <a:cxn ang="0">
                    <a:pos x="connsiteX2654" y="connsiteY2654"/>
                  </a:cxn>
                  <a:cxn ang="0">
                    <a:pos x="connsiteX2655" y="connsiteY2655"/>
                  </a:cxn>
                  <a:cxn ang="0">
                    <a:pos x="connsiteX2656" y="connsiteY2656"/>
                  </a:cxn>
                  <a:cxn ang="0">
                    <a:pos x="connsiteX2657" y="connsiteY2657"/>
                  </a:cxn>
                  <a:cxn ang="0">
                    <a:pos x="connsiteX2658" y="connsiteY2658"/>
                  </a:cxn>
                  <a:cxn ang="0">
                    <a:pos x="connsiteX2659" y="connsiteY2659"/>
                  </a:cxn>
                  <a:cxn ang="0">
                    <a:pos x="connsiteX2660" y="connsiteY2660"/>
                  </a:cxn>
                  <a:cxn ang="0">
                    <a:pos x="connsiteX2661" y="connsiteY2661"/>
                  </a:cxn>
                  <a:cxn ang="0">
                    <a:pos x="connsiteX2662" y="connsiteY2662"/>
                  </a:cxn>
                  <a:cxn ang="0">
                    <a:pos x="connsiteX2663" y="connsiteY2663"/>
                  </a:cxn>
                  <a:cxn ang="0">
                    <a:pos x="connsiteX2664" y="connsiteY2664"/>
                  </a:cxn>
                  <a:cxn ang="0">
                    <a:pos x="connsiteX2665" y="connsiteY2665"/>
                  </a:cxn>
                  <a:cxn ang="0">
                    <a:pos x="connsiteX2666" y="connsiteY2666"/>
                  </a:cxn>
                  <a:cxn ang="0">
                    <a:pos x="connsiteX2667" y="connsiteY2667"/>
                  </a:cxn>
                  <a:cxn ang="0">
                    <a:pos x="connsiteX2668" y="connsiteY2668"/>
                  </a:cxn>
                  <a:cxn ang="0">
                    <a:pos x="connsiteX2669" y="connsiteY2669"/>
                  </a:cxn>
                  <a:cxn ang="0">
                    <a:pos x="connsiteX2670" y="connsiteY2670"/>
                  </a:cxn>
                  <a:cxn ang="0">
                    <a:pos x="connsiteX2671" y="connsiteY2671"/>
                  </a:cxn>
                  <a:cxn ang="0">
                    <a:pos x="connsiteX2672" y="connsiteY2672"/>
                  </a:cxn>
                  <a:cxn ang="0">
                    <a:pos x="connsiteX2673" y="connsiteY2673"/>
                  </a:cxn>
                  <a:cxn ang="0">
                    <a:pos x="connsiteX2674" y="connsiteY2674"/>
                  </a:cxn>
                  <a:cxn ang="0">
                    <a:pos x="connsiteX2675" y="connsiteY2675"/>
                  </a:cxn>
                  <a:cxn ang="0">
                    <a:pos x="connsiteX2676" y="connsiteY2676"/>
                  </a:cxn>
                  <a:cxn ang="0">
                    <a:pos x="connsiteX2677" y="connsiteY2677"/>
                  </a:cxn>
                  <a:cxn ang="0">
                    <a:pos x="connsiteX2678" y="connsiteY2678"/>
                  </a:cxn>
                  <a:cxn ang="0">
                    <a:pos x="connsiteX2679" y="connsiteY2679"/>
                  </a:cxn>
                  <a:cxn ang="0">
                    <a:pos x="connsiteX2680" y="connsiteY2680"/>
                  </a:cxn>
                  <a:cxn ang="0">
                    <a:pos x="connsiteX2681" y="connsiteY2681"/>
                  </a:cxn>
                  <a:cxn ang="0">
                    <a:pos x="connsiteX2682" y="connsiteY2682"/>
                  </a:cxn>
                  <a:cxn ang="0">
                    <a:pos x="connsiteX2683" y="connsiteY2683"/>
                  </a:cxn>
                  <a:cxn ang="0">
                    <a:pos x="connsiteX2684" y="connsiteY2684"/>
                  </a:cxn>
                  <a:cxn ang="0">
                    <a:pos x="connsiteX2685" y="connsiteY2685"/>
                  </a:cxn>
                  <a:cxn ang="0">
                    <a:pos x="connsiteX2686" y="connsiteY2686"/>
                  </a:cxn>
                  <a:cxn ang="0">
                    <a:pos x="connsiteX2687" y="connsiteY2687"/>
                  </a:cxn>
                  <a:cxn ang="0">
                    <a:pos x="connsiteX2688" y="connsiteY2688"/>
                  </a:cxn>
                  <a:cxn ang="0">
                    <a:pos x="connsiteX2689" y="connsiteY2689"/>
                  </a:cxn>
                  <a:cxn ang="0">
                    <a:pos x="connsiteX2690" y="connsiteY2690"/>
                  </a:cxn>
                  <a:cxn ang="0">
                    <a:pos x="connsiteX2691" y="connsiteY2691"/>
                  </a:cxn>
                  <a:cxn ang="0">
                    <a:pos x="connsiteX2692" y="connsiteY2692"/>
                  </a:cxn>
                  <a:cxn ang="0">
                    <a:pos x="connsiteX2693" y="connsiteY2693"/>
                  </a:cxn>
                  <a:cxn ang="0">
                    <a:pos x="connsiteX2694" y="connsiteY2694"/>
                  </a:cxn>
                  <a:cxn ang="0">
                    <a:pos x="connsiteX2695" y="connsiteY2695"/>
                  </a:cxn>
                  <a:cxn ang="0">
                    <a:pos x="connsiteX2696" y="connsiteY2696"/>
                  </a:cxn>
                  <a:cxn ang="0">
                    <a:pos x="connsiteX2697" y="connsiteY2697"/>
                  </a:cxn>
                  <a:cxn ang="0">
                    <a:pos x="connsiteX2698" y="connsiteY2698"/>
                  </a:cxn>
                  <a:cxn ang="0">
                    <a:pos x="connsiteX2699" y="connsiteY2699"/>
                  </a:cxn>
                  <a:cxn ang="0">
                    <a:pos x="connsiteX2700" y="connsiteY2700"/>
                  </a:cxn>
                  <a:cxn ang="0">
                    <a:pos x="connsiteX2701" y="connsiteY2701"/>
                  </a:cxn>
                  <a:cxn ang="0">
                    <a:pos x="connsiteX2702" y="connsiteY2702"/>
                  </a:cxn>
                  <a:cxn ang="0">
                    <a:pos x="connsiteX2703" y="connsiteY2703"/>
                  </a:cxn>
                  <a:cxn ang="0">
                    <a:pos x="connsiteX2704" y="connsiteY2704"/>
                  </a:cxn>
                  <a:cxn ang="0">
                    <a:pos x="connsiteX2705" y="connsiteY2705"/>
                  </a:cxn>
                  <a:cxn ang="0">
                    <a:pos x="connsiteX2706" y="connsiteY2706"/>
                  </a:cxn>
                  <a:cxn ang="0">
                    <a:pos x="connsiteX2707" y="connsiteY2707"/>
                  </a:cxn>
                  <a:cxn ang="0">
                    <a:pos x="connsiteX2708" y="connsiteY2708"/>
                  </a:cxn>
                  <a:cxn ang="0">
                    <a:pos x="connsiteX2709" y="connsiteY2709"/>
                  </a:cxn>
                  <a:cxn ang="0">
                    <a:pos x="connsiteX2710" y="connsiteY2710"/>
                  </a:cxn>
                  <a:cxn ang="0">
                    <a:pos x="connsiteX2711" y="connsiteY2711"/>
                  </a:cxn>
                  <a:cxn ang="0">
                    <a:pos x="connsiteX2712" y="connsiteY2712"/>
                  </a:cxn>
                  <a:cxn ang="0">
                    <a:pos x="connsiteX2713" y="connsiteY2713"/>
                  </a:cxn>
                  <a:cxn ang="0">
                    <a:pos x="connsiteX2714" y="connsiteY2714"/>
                  </a:cxn>
                  <a:cxn ang="0">
                    <a:pos x="connsiteX2715" y="connsiteY2715"/>
                  </a:cxn>
                  <a:cxn ang="0">
                    <a:pos x="connsiteX2716" y="connsiteY2716"/>
                  </a:cxn>
                  <a:cxn ang="0">
                    <a:pos x="connsiteX2717" y="connsiteY2717"/>
                  </a:cxn>
                  <a:cxn ang="0">
                    <a:pos x="connsiteX2718" y="connsiteY2718"/>
                  </a:cxn>
                  <a:cxn ang="0">
                    <a:pos x="connsiteX2719" y="connsiteY2719"/>
                  </a:cxn>
                  <a:cxn ang="0">
                    <a:pos x="connsiteX2720" y="connsiteY2720"/>
                  </a:cxn>
                  <a:cxn ang="0">
                    <a:pos x="connsiteX2721" y="connsiteY2721"/>
                  </a:cxn>
                  <a:cxn ang="0">
                    <a:pos x="connsiteX2722" y="connsiteY2722"/>
                  </a:cxn>
                  <a:cxn ang="0">
                    <a:pos x="connsiteX2723" y="connsiteY2723"/>
                  </a:cxn>
                  <a:cxn ang="0">
                    <a:pos x="connsiteX2724" y="connsiteY2724"/>
                  </a:cxn>
                  <a:cxn ang="0">
                    <a:pos x="connsiteX2725" y="connsiteY2725"/>
                  </a:cxn>
                  <a:cxn ang="0">
                    <a:pos x="connsiteX2726" y="connsiteY2726"/>
                  </a:cxn>
                  <a:cxn ang="0">
                    <a:pos x="connsiteX2727" y="connsiteY2727"/>
                  </a:cxn>
                  <a:cxn ang="0">
                    <a:pos x="connsiteX2728" y="connsiteY2728"/>
                  </a:cxn>
                  <a:cxn ang="0">
                    <a:pos x="connsiteX2729" y="connsiteY2729"/>
                  </a:cxn>
                  <a:cxn ang="0">
                    <a:pos x="connsiteX2730" y="connsiteY2730"/>
                  </a:cxn>
                  <a:cxn ang="0">
                    <a:pos x="connsiteX2731" y="connsiteY2731"/>
                  </a:cxn>
                  <a:cxn ang="0">
                    <a:pos x="connsiteX2732" y="connsiteY2732"/>
                  </a:cxn>
                  <a:cxn ang="0">
                    <a:pos x="connsiteX2733" y="connsiteY2733"/>
                  </a:cxn>
                  <a:cxn ang="0">
                    <a:pos x="connsiteX2734" y="connsiteY2734"/>
                  </a:cxn>
                  <a:cxn ang="0">
                    <a:pos x="connsiteX2735" y="connsiteY2735"/>
                  </a:cxn>
                  <a:cxn ang="0">
                    <a:pos x="connsiteX2736" y="connsiteY2736"/>
                  </a:cxn>
                  <a:cxn ang="0">
                    <a:pos x="connsiteX2737" y="connsiteY2737"/>
                  </a:cxn>
                  <a:cxn ang="0">
                    <a:pos x="connsiteX2738" y="connsiteY2738"/>
                  </a:cxn>
                  <a:cxn ang="0">
                    <a:pos x="connsiteX2739" y="connsiteY2739"/>
                  </a:cxn>
                  <a:cxn ang="0">
                    <a:pos x="connsiteX2740" y="connsiteY2740"/>
                  </a:cxn>
                  <a:cxn ang="0">
                    <a:pos x="connsiteX2741" y="connsiteY2741"/>
                  </a:cxn>
                  <a:cxn ang="0">
                    <a:pos x="connsiteX2742" y="connsiteY2742"/>
                  </a:cxn>
                  <a:cxn ang="0">
                    <a:pos x="connsiteX2743" y="connsiteY2743"/>
                  </a:cxn>
                  <a:cxn ang="0">
                    <a:pos x="connsiteX2744" y="connsiteY2744"/>
                  </a:cxn>
                  <a:cxn ang="0">
                    <a:pos x="connsiteX2745" y="connsiteY2745"/>
                  </a:cxn>
                  <a:cxn ang="0">
                    <a:pos x="connsiteX2746" y="connsiteY2746"/>
                  </a:cxn>
                  <a:cxn ang="0">
                    <a:pos x="connsiteX2747" y="connsiteY2747"/>
                  </a:cxn>
                  <a:cxn ang="0">
                    <a:pos x="connsiteX2748" y="connsiteY2748"/>
                  </a:cxn>
                  <a:cxn ang="0">
                    <a:pos x="connsiteX2749" y="connsiteY2749"/>
                  </a:cxn>
                  <a:cxn ang="0">
                    <a:pos x="connsiteX2750" y="connsiteY2750"/>
                  </a:cxn>
                  <a:cxn ang="0">
                    <a:pos x="connsiteX2751" y="connsiteY2751"/>
                  </a:cxn>
                  <a:cxn ang="0">
                    <a:pos x="connsiteX2752" y="connsiteY2752"/>
                  </a:cxn>
                  <a:cxn ang="0">
                    <a:pos x="connsiteX2753" y="connsiteY2753"/>
                  </a:cxn>
                  <a:cxn ang="0">
                    <a:pos x="connsiteX2754" y="connsiteY2754"/>
                  </a:cxn>
                  <a:cxn ang="0">
                    <a:pos x="connsiteX2755" y="connsiteY2755"/>
                  </a:cxn>
                  <a:cxn ang="0">
                    <a:pos x="connsiteX2756" y="connsiteY2756"/>
                  </a:cxn>
                  <a:cxn ang="0">
                    <a:pos x="connsiteX2757" y="connsiteY2757"/>
                  </a:cxn>
                  <a:cxn ang="0">
                    <a:pos x="connsiteX2758" y="connsiteY2758"/>
                  </a:cxn>
                  <a:cxn ang="0">
                    <a:pos x="connsiteX2759" y="connsiteY2759"/>
                  </a:cxn>
                  <a:cxn ang="0">
                    <a:pos x="connsiteX2760" y="connsiteY2760"/>
                  </a:cxn>
                  <a:cxn ang="0">
                    <a:pos x="connsiteX2761" y="connsiteY2761"/>
                  </a:cxn>
                  <a:cxn ang="0">
                    <a:pos x="connsiteX2762" y="connsiteY2762"/>
                  </a:cxn>
                  <a:cxn ang="0">
                    <a:pos x="connsiteX2763" y="connsiteY2763"/>
                  </a:cxn>
                  <a:cxn ang="0">
                    <a:pos x="connsiteX2764" y="connsiteY2764"/>
                  </a:cxn>
                  <a:cxn ang="0">
                    <a:pos x="connsiteX2765" y="connsiteY2765"/>
                  </a:cxn>
                  <a:cxn ang="0">
                    <a:pos x="connsiteX2766" y="connsiteY2766"/>
                  </a:cxn>
                  <a:cxn ang="0">
                    <a:pos x="connsiteX2767" y="connsiteY2767"/>
                  </a:cxn>
                  <a:cxn ang="0">
                    <a:pos x="connsiteX2768" y="connsiteY2768"/>
                  </a:cxn>
                  <a:cxn ang="0">
                    <a:pos x="connsiteX2769" y="connsiteY2769"/>
                  </a:cxn>
                  <a:cxn ang="0">
                    <a:pos x="connsiteX2770" y="connsiteY2770"/>
                  </a:cxn>
                  <a:cxn ang="0">
                    <a:pos x="connsiteX2771" y="connsiteY2771"/>
                  </a:cxn>
                  <a:cxn ang="0">
                    <a:pos x="connsiteX2772" y="connsiteY2772"/>
                  </a:cxn>
                  <a:cxn ang="0">
                    <a:pos x="connsiteX2773" y="connsiteY2773"/>
                  </a:cxn>
                  <a:cxn ang="0">
                    <a:pos x="connsiteX2774" y="connsiteY2774"/>
                  </a:cxn>
                  <a:cxn ang="0">
                    <a:pos x="connsiteX2775" y="connsiteY2775"/>
                  </a:cxn>
                  <a:cxn ang="0">
                    <a:pos x="connsiteX2776" y="connsiteY2776"/>
                  </a:cxn>
                  <a:cxn ang="0">
                    <a:pos x="connsiteX2777" y="connsiteY2777"/>
                  </a:cxn>
                  <a:cxn ang="0">
                    <a:pos x="connsiteX2778" y="connsiteY2778"/>
                  </a:cxn>
                  <a:cxn ang="0">
                    <a:pos x="connsiteX2779" y="connsiteY2779"/>
                  </a:cxn>
                  <a:cxn ang="0">
                    <a:pos x="connsiteX2780" y="connsiteY2780"/>
                  </a:cxn>
                  <a:cxn ang="0">
                    <a:pos x="connsiteX2781" y="connsiteY2781"/>
                  </a:cxn>
                  <a:cxn ang="0">
                    <a:pos x="connsiteX2782" y="connsiteY2782"/>
                  </a:cxn>
                  <a:cxn ang="0">
                    <a:pos x="connsiteX2783" y="connsiteY2783"/>
                  </a:cxn>
                  <a:cxn ang="0">
                    <a:pos x="connsiteX2784" y="connsiteY2784"/>
                  </a:cxn>
                  <a:cxn ang="0">
                    <a:pos x="connsiteX2785" y="connsiteY2785"/>
                  </a:cxn>
                  <a:cxn ang="0">
                    <a:pos x="connsiteX2786" y="connsiteY2786"/>
                  </a:cxn>
                  <a:cxn ang="0">
                    <a:pos x="connsiteX2787" y="connsiteY2787"/>
                  </a:cxn>
                  <a:cxn ang="0">
                    <a:pos x="connsiteX2788" y="connsiteY2788"/>
                  </a:cxn>
                  <a:cxn ang="0">
                    <a:pos x="connsiteX2789" y="connsiteY2789"/>
                  </a:cxn>
                  <a:cxn ang="0">
                    <a:pos x="connsiteX2790" y="connsiteY2790"/>
                  </a:cxn>
                  <a:cxn ang="0">
                    <a:pos x="connsiteX2791" y="connsiteY2791"/>
                  </a:cxn>
                  <a:cxn ang="0">
                    <a:pos x="connsiteX2792" y="connsiteY2792"/>
                  </a:cxn>
                  <a:cxn ang="0">
                    <a:pos x="connsiteX2793" y="connsiteY2793"/>
                  </a:cxn>
                  <a:cxn ang="0">
                    <a:pos x="connsiteX2794" y="connsiteY2794"/>
                  </a:cxn>
                  <a:cxn ang="0">
                    <a:pos x="connsiteX2795" y="connsiteY2795"/>
                  </a:cxn>
                  <a:cxn ang="0">
                    <a:pos x="connsiteX2796" y="connsiteY2796"/>
                  </a:cxn>
                  <a:cxn ang="0">
                    <a:pos x="connsiteX2797" y="connsiteY2797"/>
                  </a:cxn>
                  <a:cxn ang="0">
                    <a:pos x="connsiteX2798" y="connsiteY2798"/>
                  </a:cxn>
                  <a:cxn ang="0">
                    <a:pos x="connsiteX2799" y="connsiteY2799"/>
                  </a:cxn>
                  <a:cxn ang="0">
                    <a:pos x="connsiteX2800" y="connsiteY2800"/>
                  </a:cxn>
                  <a:cxn ang="0">
                    <a:pos x="connsiteX2801" y="connsiteY2801"/>
                  </a:cxn>
                  <a:cxn ang="0">
                    <a:pos x="connsiteX2802" y="connsiteY2802"/>
                  </a:cxn>
                  <a:cxn ang="0">
                    <a:pos x="connsiteX2803" y="connsiteY2803"/>
                  </a:cxn>
                  <a:cxn ang="0">
                    <a:pos x="connsiteX2804" y="connsiteY2804"/>
                  </a:cxn>
                  <a:cxn ang="0">
                    <a:pos x="connsiteX2805" y="connsiteY2805"/>
                  </a:cxn>
                  <a:cxn ang="0">
                    <a:pos x="connsiteX2806" y="connsiteY2806"/>
                  </a:cxn>
                  <a:cxn ang="0">
                    <a:pos x="connsiteX2807" y="connsiteY2807"/>
                  </a:cxn>
                  <a:cxn ang="0">
                    <a:pos x="connsiteX2808" y="connsiteY2808"/>
                  </a:cxn>
                  <a:cxn ang="0">
                    <a:pos x="connsiteX2809" y="connsiteY2809"/>
                  </a:cxn>
                  <a:cxn ang="0">
                    <a:pos x="connsiteX2810" y="connsiteY2810"/>
                  </a:cxn>
                  <a:cxn ang="0">
                    <a:pos x="connsiteX2811" y="connsiteY2811"/>
                  </a:cxn>
                  <a:cxn ang="0">
                    <a:pos x="connsiteX2812" y="connsiteY2812"/>
                  </a:cxn>
                  <a:cxn ang="0">
                    <a:pos x="connsiteX2813" y="connsiteY2813"/>
                  </a:cxn>
                  <a:cxn ang="0">
                    <a:pos x="connsiteX2814" y="connsiteY2814"/>
                  </a:cxn>
                  <a:cxn ang="0">
                    <a:pos x="connsiteX2815" y="connsiteY2815"/>
                  </a:cxn>
                  <a:cxn ang="0">
                    <a:pos x="connsiteX2816" y="connsiteY2816"/>
                  </a:cxn>
                  <a:cxn ang="0">
                    <a:pos x="connsiteX2817" y="connsiteY2817"/>
                  </a:cxn>
                  <a:cxn ang="0">
                    <a:pos x="connsiteX2818" y="connsiteY2818"/>
                  </a:cxn>
                  <a:cxn ang="0">
                    <a:pos x="connsiteX2819" y="connsiteY2819"/>
                  </a:cxn>
                  <a:cxn ang="0">
                    <a:pos x="connsiteX2820" y="connsiteY2820"/>
                  </a:cxn>
                  <a:cxn ang="0">
                    <a:pos x="connsiteX2821" y="connsiteY2821"/>
                  </a:cxn>
                  <a:cxn ang="0">
                    <a:pos x="connsiteX2822" y="connsiteY2822"/>
                  </a:cxn>
                  <a:cxn ang="0">
                    <a:pos x="connsiteX2823" y="connsiteY2823"/>
                  </a:cxn>
                  <a:cxn ang="0">
                    <a:pos x="connsiteX2824" y="connsiteY2824"/>
                  </a:cxn>
                  <a:cxn ang="0">
                    <a:pos x="connsiteX2825" y="connsiteY2825"/>
                  </a:cxn>
                  <a:cxn ang="0">
                    <a:pos x="connsiteX2826" y="connsiteY2826"/>
                  </a:cxn>
                  <a:cxn ang="0">
                    <a:pos x="connsiteX2827" y="connsiteY2827"/>
                  </a:cxn>
                  <a:cxn ang="0">
                    <a:pos x="connsiteX2828" y="connsiteY2828"/>
                  </a:cxn>
                  <a:cxn ang="0">
                    <a:pos x="connsiteX2829" y="connsiteY2829"/>
                  </a:cxn>
                  <a:cxn ang="0">
                    <a:pos x="connsiteX2830" y="connsiteY2830"/>
                  </a:cxn>
                  <a:cxn ang="0">
                    <a:pos x="connsiteX2831" y="connsiteY2831"/>
                  </a:cxn>
                  <a:cxn ang="0">
                    <a:pos x="connsiteX2832" y="connsiteY2832"/>
                  </a:cxn>
                  <a:cxn ang="0">
                    <a:pos x="connsiteX2833" y="connsiteY2833"/>
                  </a:cxn>
                  <a:cxn ang="0">
                    <a:pos x="connsiteX2834" y="connsiteY2834"/>
                  </a:cxn>
                  <a:cxn ang="0">
                    <a:pos x="connsiteX2835" y="connsiteY2835"/>
                  </a:cxn>
                  <a:cxn ang="0">
                    <a:pos x="connsiteX2836" y="connsiteY2836"/>
                  </a:cxn>
                  <a:cxn ang="0">
                    <a:pos x="connsiteX2837" y="connsiteY2837"/>
                  </a:cxn>
                  <a:cxn ang="0">
                    <a:pos x="connsiteX2838" y="connsiteY2838"/>
                  </a:cxn>
                  <a:cxn ang="0">
                    <a:pos x="connsiteX2839" y="connsiteY2839"/>
                  </a:cxn>
                  <a:cxn ang="0">
                    <a:pos x="connsiteX2840" y="connsiteY2840"/>
                  </a:cxn>
                  <a:cxn ang="0">
                    <a:pos x="connsiteX2841" y="connsiteY2841"/>
                  </a:cxn>
                  <a:cxn ang="0">
                    <a:pos x="connsiteX2842" y="connsiteY2842"/>
                  </a:cxn>
                  <a:cxn ang="0">
                    <a:pos x="connsiteX2843" y="connsiteY2843"/>
                  </a:cxn>
                  <a:cxn ang="0">
                    <a:pos x="connsiteX2844" y="connsiteY2844"/>
                  </a:cxn>
                  <a:cxn ang="0">
                    <a:pos x="connsiteX2845" y="connsiteY2845"/>
                  </a:cxn>
                  <a:cxn ang="0">
                    <a:pos x="connsiteX2846" y="connsiteY2846"/>
                  </a:cxn>
                  <a:cxn ang="0">
                    <a:pos x="connsiteX2847" y="connsiteY2847"/>
                  </a:cxn>
                  <a:cxn ang="0">
                    <a:pos x="connsiteX2848" y="connsiteY2848"/>
                  </a:cxn>
                  <a:cxn ang="0">
                    <a:pos x="connsiteX2849" y="connsiteY2849"/>
                  </a:cxn>
                  <a:cxn ang="0">
                    <a:pos x="connsiteX2850" y="connsiteY2850"/>
                  </a:cxn>
                  <a:cxn ang="0">
                    <a:pos x="connsiteX2851" y="connsiteY2851"/>
                  </a:cxn>
                  <a:cxn ang="0">
                    <a:pos x="connsiteX2852" y="connsiteY2852"/>
                  </a:cxn>
                  <a:cxn ang="0">
                    <a:pos x="connsiteX2853" y="connsiteY2853"/>
                  </a:cxn>
                  <a:cxn ang="0">
                    <a:pos x="connsiteX2854" y="connsiteY2854"/>
                  </a:cxn>
                  <a:cxn ang="0">
                    <a:pos x="connsiteX2855" y="connsiteY2855"/>
                  </a:cxn>
                  <a:cxn ang="0">
                    <a:pos x="connsiteX2856" y="connsiteY2856"/>
                  </a:cxn>
                  <a:cxn ang="0">
                    <a:pos x="connsiteX2857" y="connsiteY2857"/>
                  </a:cxn>
                  <a:cxn ang="0">
                    <a:pos x="connsiteX2858" y="connsiteY2858"/>
                  </a:cxn>
                  <a:cxn ang="0">
                    <a:pos x="connsiteX2859" y="connsiteY2859"/>
                  </a:cxn>
                  <a:cxn ang="0">
                    <a:pos x="connsiteX2860" y="connsiteY2860"/>
                  </a:cxn>
                  <a:cxn ang="0">
                    <a:pos x="connsiteX2861" y="connsiteY2861"/>
                  </a:cxn>
                  <a:cxn ang="0">
                    <a:pos x="connsiteX2862" y="connsiteY2862"/>
                  </a:cxn>
                  <a:cxn ang="0">
                    <a:pos x="connsiteX2863" y="connsiteY2863"/>
                  </a:cxn>
                  <a:cxn ang="0">
                    <a:pos x="connsiteX2864" y="connsiteY2864"/>
                  </a:cxn>
                  <a:cxn ang="0">
                    <a:pos x="connsiteX2865" y="connsiteY2865"/>
                  </a:cxn>
                  <a:cxn ang="0">
                    <a:pos x="connsiteX2866" y="connsiteY2866"/>
                  </a:cxn>
                  <a:cxn ang="0">
                    <a:pos x="connsiteX2867" y="connsiteY2867"/>
                  </a:cxn>
                  <a:cxn ang="0">
                    <a:pos x="connsiteX2868" y="connsiteY2868"/>
                  </a:cxn>
                  <a:cxn ang="0">
                    <a:pos x="connsiteX2869" y="connsiteY2869"/>
                  </a:cxn>
                  <a:cxn ang="0">
                    <a:pos x="connsiteX2870" y="connsiteY2870"/>
                  </a:cxn>
                  <a:cxn ang="0">
                    <a:pos x="connsiteX2871" y="connsiteY2871"/>
                  </a:cxn>
                  <a:cxn ang="0">
                    <a:pos x="connsiteX2872" y="connsiteY2872"/>
                  </a:cxn>
                  <a:cxn ang="0">
                    <a:pos x="connsiteX2873" y="connsiteY2873"/>
                  </a:cxn>
                  <a:cxn ang="0">
                    <a:pos x="connsiteX2874" y="connsiteY2874"/>
                  </a:cxn>
                  <a:cxn ang="0">
                    <a:pos x="connsiteX2875" y="connsiteY2875"/>
                  </a:cxn>
                  <a:cxn ang="0">
                    <a:pos x="connsiteX2876" y="connsiteY2876"/>
                  </a:cxn>
                  <a:cxn ang="0">
                    <a:pos x="connsiteX2877" y="connsiteY2877"/>
                  </a:cxn>
                  <a:cxn ang="0">
                    <a:pos x="connsiteX2878" y="connsiteY2878"/>
                  </a:cxn>
                  <a:cxn ang="0">
                    <a:pos x="connsiteX2879" y="connsiteY2879"/>
                  </a:cxn>
                  <a:cxn ang="0">
                    <a:pos x="connsiteX2880" y="connsiteY2880"/>
                  </a:cxn>
                  <a:cxn ang="0">
                    <a:pos x="connsiteX2881" y="connsiteY2881"/>
                  </a:cxn>
                  <a:cxn ang="0">
                    <a:pos x="connsiteX2882" y="connsiteY2882"/>
                  </a:cxn>
                  <a:cxn ang="0">
                    <a:pos x="connsiteX2883" y="connsiteY2883"/>
                  </a:cxn>
                  <a:cxn ang="0">
                    <a:pos x="connsiteX2884" y="connsiteY2884"/>
                  </a:cxn>
                  <a:cxn ang="0">
                    <a:pos x="connsiteX2885" y="connsiteY2885"/>
                  </a:cxn>
                  <a:cxn ang="0">
                    <a:pos x="connsiteX2886" y="connsiteY2886"/>
                  </a:cxn>
                  <a:cxn ang="0">
                    <a:pos x="connsiteX2887" y="connsiteY2887"/>
                  </a:cxn>
                  <a:cxn ang="0">
                    <a:pos x="connsiteX2888" y="connsiteY2888"/>
                  </a:cxn>
                  <a:cxn ang="0">
                    <a:pos x="connsiteX2889" y="connsiteY2889"/>
                  </a:cxn>
                  <a:cxn ang="0">
                    <a:pos x="connsiteX2890" y="connsiteY2890"/>
                  </a:cxn>
                  <a:cxn ang="0">
                    <a:pos x="connsiteX2891" y="connsiteY2891"/>
                  </a:cxn>
                  <a:cxn ang="0">
                    <a:pos x="connsiteX2892" y="connsiteY2892"/>
                  </a:cxn>
                  <a:cxn ang="0">
                    <a:pos x="connsiteX2893" y="connsiteY2893"/>
                  </a:cxn>
                  <a:cxn ang="0">
                    <a:pos x="connsiteX2894" y="connsiteY2894"/>
                  </a:cxn>
                  <a:cxn ang="0">
                    <a:pos x="connsiteX2895" y="connsiteY2895"/>
                  </a:cxn>
                  <a:cxn ang="0">
                    <a:pos x="connsiteX2896" y="connsiteY2896"/>
                  </a:cxn>
                  <a:cxn ang="0">
                    <a:pos x="connsiteX2897" y="connsiteY2897"/>
                  </a:cxn>
                  <a:cxn ang="0">
                    <a:pos x="connsiteX2898" y="connsiteY2898"/>
                  </a:cxn>
                  <a:cxn ang="0">
                    <a:pos x="connsiteX2899" y="connsiteY2899"/>
                  </a:cxn>
                  <a:cxn ang="0">
                    <a:pos x="connsiteX2900" y="connsiteY2900"/>
                  </a:cxn>
                  <a:cxn ang="0">
                    <a:pos x="connsiteX2901" y="connsiteY2901"/>
                  </a:cxn>
                  <a:cxn ang="0">
                    <a:pos x="connsiteX2902" y="connsiteY2902"/>
                  </a:cxn>
                  <a:cxn ang="0">
                    <a:pos x="connsiteX2903" y="connsiteY2903"/>
                  </a:cxn>
                  <a:cxn ang="0">
                    <a:pos x="connsiteX2904" y="connsiteY2904"/>
                  </a:cxn>
                  <a:cxn ang="0">
                    <a:pos x="connsiteX2905" y="connsiteY2905"/>
                  </a:cxn>
                  <a:cxn ang="0">
                    <a:pos x="connsiteX2906" y="connsiteY2906"/>
                  </a:cxn>
                  <a:cxn ang="0">
                    <a:pos x="connsiteX2907" y="connsiteY2907"/>
                  </a:cxn>
                  <a:cxn ang="0">
                    <a:pos x="connsiteX2908" y="connsiteY2908"/>
                  </a:cxn>
                  <a:cxn ang="0">
                    <a:pos x="connsiteX2909" y="connsiteY2909"/>
                  </a:cxn>
                  <a:cxn ang="0">
                    <a:pos x="connsiteX2910" y="connsiteY2910"/>
                  </a:cxn>
                  <a:cxn ang="0">
                    <a:pos x="connsiteX2911" y="connsiteY2911"/>
                  </a:cxn>
                  <a:cxn ang="0">
                    <a:pos x="connsiteX2912" y="connsiteY2912"/>
                  </a:cxn>
                  <a:cxn ang="0">
                    <a:pos x="connsiteX2913" y="connsiteY2913"/>
                  </a:cxn>
                  <a:cxn ang="0">
                    <a:pos x="connsiteX2914" y="connsiteY2914"/>
                  </a:cxn>
                  <a:cxn ang="0">
                    <a:pos x="connsiteX2915" y="connsiteY2915"/>
                  </a:cxn>
                  <a:cxn ang="0">
                    <a:pos x="connsiteX2916" y="connsiteY2916"/>
                  </a:cxn>
                  <a:cxn ang="0">
                    <a:pos x="connsiteX2917" y="connsiteY2917"/>
                  </a:cxn>
                  <a:cxn ang="0">
                    <a:pos x="connsiteX2918" y="connsiteY2918"/>
                  </a:cxn>
                  <a:cxn ang="0">
                    <a:pos x="connsiteX2919" y="connsiteY2919"/>
                  </a:cxn>
                  <a:cxn ang="0">
                    <a:pos x="connsiteX2920" y="connsiteY2920"/>
                  </a:cxn>
                  <a:cxn ang="0">
                    <a:pos x="connsiteX2921" y="connsiteY2921"/>
                  </a:cxn>
                  <a:cxn ang="0">
                    <a:pos x="connsiteX2922" y="connsiteY2922"/>
                  </a:cxn>
                  <a:cxn ang="0">
                    <a:pos x="connsiteX2923" y="connsiteY2923"/>
                  </a:cxn>
                  <a:cxn ang="0">
                    <a:pos x="connsiteX2924" y="connsiteY2924"/>
                  </a:cxn>
                  <a:cxn ang="0">
                    <a:pos x="connsiteX2925" y="connsiteY2925"/>
                  </a:cxn>
                  <a:cxn ang="0">
                    <a:pos x="connsiteX2926" y="connsiteY2926"/>
                  </a:cxn>
                  <a:cxn ang="0">
                    <a:pos x="connsiteX2927" y="connsiteY2927"/>
                  </a:cxn>
                  <a:cxn ang="0">
                    <a:pos x="connsiteX2928" y="connsiteY2928"/>
                  </a:cxn>
                  <a:cxn ang="0">
                    <a:pos x="connsiteX2929" y="connsiteY2929"/>
                  </a:cxn>
                  <a:cxn ang="0">
                    <a:pos x="connsiteX2930" y="connsiteY2930"/>
                  </a:cxn>
                  <a:cxn ang="0">
                    <a:pos x="connsiteX2931" y="connsiteY2931"/>
                  </a:cxn>
                  <a:cxn ang="0">
                    <a:pos x="connsiteX2932" y="connsiteY2932"/>
                  </a:cxn>
                  <a:cxn ang="0">
                    <a:pos x="connsiteX2933" y="connsiteY2933"/>
                  </a:cxn>
                  <a:cxn ang="0">
                    <a:pos x="connsiteX2934" y="connsiteY2934"/>
                  </a:cxn>
                  <a:cxn ang="0">
                    <a:pos x="connsiteX2935" y="connsiteY2935"/>
                  </a:cxn>
                  <a:cxn ang="0">
                    <a:pos x="connsiteX2936" y="connsiteY2936"/>
                  </a:cxn>
                  <a:cxn ang="0">
                    <a:pos x="connsiteX2937" y="connsiteY2937"/>
                  </a:cxn>
                  <a:cxn ang="0">
                    <a:pos x="connsiteX2938" y="connsiteY2938"/>
                  </a:cxn>
                  <a:cxn ang="0">
                    <a:pos x="connsiteX2939" y="connsiteY2939"/>
                  </a:cxn>
                  <a:cxn ang="0">
                    <a:pos x="connsiteX2940" y="connsiteY2940"/>
                  </a:cxn>
                  <a:cxn ang="0">
                    <a:pos x="connsiteX2941" y="connsiteY2941"/>
                  </a:cxn>
                  <a:cxn ang="0">
                    <a:pos x="connsiteX2942" y="connsiteY2942"/>
                  </a:cxn>
                  <a:cxn ang="0">
                    <a:pos x="connsiteX2943" y="connsiteY2943"/>
                  </a:cxn>
                  <a:cxn ang="0">
                    <a:pos x="connsiteX2944" y="connsiteY2944"/>
                  </a:cxn>
                  <a:cxn ang="0">
                    <a:pos x="connsiteX2945" y="connsiteY2945"/>
                  </a:cxn>
                  <a:cxn ang="0">
                    <a:pos x="connsiteX2946" y="connsiteY2946"/>
                  </a:cxn>
                  <a:cxn ang="0">
                    <a:pos x="connsiteX2947" y="connsiteY2947"/>
                  </a:cxn>
                  <a:cxn ang="0">
                    <a:pos x="connsiteX2948" y="connsiteY2948"/>
                  </a:cxn>
                  <a:cxn ang="0">
                    <a:pos x="connsiteX2949" y="connsiteY2949"/>
                  </a:cxn>
                  <a:cxn ang="0">
                    <a:pos x="connsiteX2950" y="connsiteY2950"/>
                  </a:cxn>
                  <a:cxn ang="0">
                    <a:pos x="connsiteX2951" y="connsiteY2951"/>
                  </a:cxn>
                  <a:cxn ang="0">
                    <a:pos x="connsiteX2952" y="connsiteY2952"/>
                  </a:cxn>
                  <a:cxn ang="0">
                    <a:pos x="connsiteX2953" y="connsiteY2953"/>
                  </a:cxn>
                  <a:cxn ang="0">
                    <a:pos x="connsiteX2954" y="connsiteY2954"/>
                  </a:cxn>
                  <a:cxn ang="0">
                    <a:pos x="connsiteX2955" y="connsiteY2955"/>
                  </a:cxn>
                  <a:cxn ang="0">
                    <a:pos x="connsiteX2956" y="connsiteY2956"/>
                  </a:cxn>
                  <a:cxn ang="0">
                    <a:pos x="connsiteX2957" y="connsiteY2957"/>
                  </a:cxn>
                  <a:cxn ang="0">
                    <a:pos x="connsiteX2958" y="connsiteY2958"/>
                  </a:cxn>
                  <a:cxn ang="0">
                    <a:pos x="connsiteX2959" y="connsiteY2959"/>
                  </a:cxn>
                  <a:cxn ang="0">
                    <a:pos x="connsiteX2960" y="connsiteY2960"/>
                  </a:cxn>
                  <a:cxn ang="0">
                    <a:pos x="connsiteX2961" y="connsiteY2961"/>
                  </a:cxn>
                  <a:cxn ang="0">
                    <a:pos x="connsiteX2962" y="connsiteY2962"/>
                  </a:cxn>
                  <a:cxn ang="0">
                    <a:pos x="connsiteX2963" y="connsiteY2963"/>
                  </a:cxn>
                  <a:cxn ang="0">
                    <a:pos x="connsiteX2964" y="connsiteY2964"/>
                  </a:cxn>
                  <a:cxn ang="0">
                    <a:pos x="connsiteX2965" y="connsiteY2965"/>
                  </a:cxn>
                  <a:cxn ang="0">
                    <a:pos x="connsiteX2966" y="connsiteY2966"/>
                  </a:cxn>
                  <a:cxn ang="0">
                    <a:pos x="connsiteX2967" y="connsiteY2967"/>
                  </a:cxn>
                  <a:cxn ang="0">
                    <a:pos x="connsiteX2968" y="connsiteY2968"/>
                  </a:cxn>
                  <a:cxn ang="0">
                    <a:pos x="connsiteX2969" y="connsiteY2969"/>
                  </a:cxn>
                  <a:cxn ang="0">
                    <a:pos x="connsiteX2970" y="connsiteY2970"/>
                  </a:cxn>
                  <a:cxn ang="0">
                    <a:pos x="connsiteX2971" y="connsiteY2971"/>
                  </a:cxn>
                  <a:cxn ang="0">
                    <a:pos x="connsiteX2972" y="connsiteY2972"/>
                  </a:cxn>
                  <a:cxn ang="0">
                    <a:pos x="connsiteX2973" y="connsiteY2973"/>
                  </a:cxn>
                  <a:cxn ang="0">
                    <a:pos x="connsiteX2974" y="connsiteY2974"/>
                  </a:cxn>
                  <a:cxn ang="0">
                    <a:pos x="connsiteX2975" y="connsiteY2975"/>
                  </a:cxn>
                  <a:cxn ang="0">
                    <a:pos x="connsiteX2976" y="connsiteY2976"/>
                  </a:cxn>
                  <a:cxn ang="0">
                    <a:pos x="connsiteX2977" y="connsiteY2977"/>
                  </a:cxn>
                  <a:cxn ang="0">
                    <a:pos x="connsiteX2978" y="connsiteY2978"/>
                  </a:cxn>
                  <a:cxn ang="0">
                    <a:pos x="connsiteX2979" y="connsiteY2979"/>
                  </a:cxn>
                  <a:cxn ang="0">
                    <a:pos x="connsiteX2980" y="connsiteY2980"/>
                  </a:cxn>
                  <a:cxn ang="0">
                    <a:pos x="connsiteX2981" y="connsiteY2981"/>
                  </a:cxn>
                  <a:cxn ang="0">
                    <a:pos x="connsiteX2982" y="connsiteY2982"/>
                  </a:cxn>
                  <a:cxn ang="0">
                    <a:pos x="connsiteX2983" y="connsiteY2983"/>
                  </a:cxn>
                  <a:cxn ang="0">
                    <a:pos x="connsiteX2984" y="connsiteY2984"/>
                  </a:cxn>
                  <a:cxn ang="0">
                    <a:pos x="connsiteX2985" y="connsiteY2985"/>
                  </a:cxn>
                  <a:cxn ang="0">
                    <a:pos x="connsiteX2986" y="connsiteY2986"/>
                  </a:cxn>
                  <a:cxn ang="0">
                    <a:pos x="connsiteX2987" y="connsiteY2987"/>
                  </a:cxn>
                  <a:cxn ang="0">
                    <a:pos x="connsiteX2988" y="connsiteY2988"/>
                  </a:cxn>
                  <a:cxn ang="0">
                    <a:pos x="connsiteX2989" y="connsiteY2989"/>
                  </a:cxn>
                  <a:cxn ang="0">
                    <a:pos x="connsiteX2990" y="connsiteY2990"/>
                  </a:cxn>
                  <a:cxn ang="0">
                    <a:pos x="connsiteX2991" y="connsiteY2991"/>
                  </a:cxn>
                  <a:cxn ang="0">
                    <a:pos x="connsiteX2992" y="connsiteY2992"/>
                  </a:cxn>
                  <a:cxn ang="0">
                    <a:pos x="connsiteX2993" y="connsiteY2993"/>
                  </a:cxn>
                  <a:cxn ang="0">
                    <a:pos x="connsiteX2994" y="connsiteY2994"/>
                  </a:cxn>
                  <a:cxn ang="0">
                    <a:pos x="connsiteX2995" y="connsiteY2995"/>
                  </a:cxn>
                  <a:cxn ang="0">
                    <a:pos x="connsiteX2996" y="connsiteY2996"/>
                  </a:cxn>
                  <a:cxn ang="0">
                    <a:pos x="connsiteX2997" y="connsiteY2997"/>
                  </a:cxn>
                  <a:cxn ang="0">
                    <a:pos x="connsiteX2998" y="connsiteY2998"/>
                  </a:cxn>
                  <a:cxn ang="0">
                    <a:pos x="connsiteX2999" y="connsiteY2999"/>
                  </a:cxn>
                  <a:cxn ang="0">
                    <a:pos x="connsiteX3000" y="connsiteY3000"/>
                  </a:cxn>
                  <a:cxn ang="0">
                    <a:pos x="connsiteX3001" y="connsiteY3001"/>
                  </a:cxn>
                  <a:cxn ang="0">
                    <a:pos x="connsiteX3002" y="connsiteY3002"/>
                  </a:cxn>
                  <a:cxn ang="0">
                    <a:pos x="connsiteX3003" y="connsiteY3003"/>
                  </a:cxn>
                  <a:cxn ang="0">
                    <a:pos x="connsiteX3004" y="connsiteY3004"/>
                  </a:cxn>
                  <a:cxn ang="0">
                    <a:pos x="connsiteX3005" y="connsiteY3005"/>
                  </a:cxn>
                  <a:cxn ang="0">
                    <a:pos x="connsiteX3006" y="connsiteY3006"/>
                  </a:cxn>
                  <a:cxn ang="0">
                    <a:pos x="connsiteX3007" y="connsiteY3007"/>
                  </a:cxn>
                  <a:cxn ang="0">
                    <a:pos x="connsiteX3008" y="connsiteY3008"/>
                  </a:cxn>
                  <a:cxn ang="0">
                    <a:pos x="connsiteX3009" y="connsiteY3009"/>
                  </a:cxn>
                  <a:cxn ang="0">
                    <a:pos x="connsiteX3010" y="connsiteY3010"/>
                  </a:cxn>
                  <a:cxn ang="0">
                    <a:pos x="connsiteX3011" y="connsiteY3011"/>
                  </a:cxn>
                  <a:cxn ang="0">
                    <a:pos x="connsiteX3012" y="connsiteY3012"/>
                  </a:cxn>
                  <a:cxn ang="0">
                    <a:pos x="connsiteX3013" y="connsiteY3013"/>
                  </a:cxn>
                  <a:cxn ang="0">
                    <a:pos x="connsiteX3014" y="connsiteY3014"/>
                  </a:cxn>
                  <a:cxn ang="0">
                    <a:pos x="connsiteX3015" y="connsiteY3015"/>
                  </a:cxn>
                  <a:cxn ang="0">
                    <a:pos x="connsiteX3016" y="connsiteY3016"/>
                  </a:cxn>
                  <a:cxn ang="0">
                    <a:pos x="connsiteX3017" y="connsiteY3017"/>
                  </a:cxn>
                  <a:cxn ang="0">
                    <a:pos x="connsiteX3018" y="connsiteY3018"/>
                  </a:cxn>
                  <a:cxn ang="0">
                    <a:pos x="connsiteX3019" y="connsiteY3019"/>
                  </a:cxn>
                  <a:cxn ang="0">
                    <a:pos x="connsiteX3020" y="connsiteY3020"/>
                  </a:cxn>
                  <a:cxn ang="0">
                    <a:pos x="connsiteX3021" y="connsiteY3021"/>
                  </a:cxn>
                  <a:cxn ang="0">
                    <a:pos x="connsiteX3022" y="connsiteY3022"/>
                  </a:cxn>
                  <a:cxn ang="0">
                    <a:pos x="connsiteX3023" y="connsiteY3023"/>
                  </a:cxn>
                  <a:cxn ang="0">
                    <a:pos x="connsiteX3024" y="connsiteY3024"/>
                  </a:cxn>
                  <a:cxn ang="0">
                    <a:pos x="connsiteX3025" y="connsiteY3025"/>
                  </a:cxn>
                  <a:cxn ang="0">
                    <a:pos x="connsiteX3026" y="connsiteY3026"/>
                  </a:cxn>
                  <a:cxn ang="0">
                    <a:pos x="connsiteX3027" y="connsiteY3027"/>
                  </a:cxn>
                  <a:cxn ang="0">
                    <a:pos x="connsiteX3028" y="connsiteY3028"/>
                  </a:cxn>
                  <a:cxn ang="0">
                    <a:pos x="connsiteX3029" y="connsiteY3029"/>
                  </a:cxn>
                  <a:cxn ang="0">
                    <a:pos x="connsiteX3030" y="connsiteY3030"/>
                  </a:cxn>
                  <a:cxn ang="0">
                    <a:pos x="connsiteX3031" y="connsiteY3031"/>
                  </a:cxn>
                  <a:cxn ang="0">
                    <a:pos x="connsiteX3032" y="connsiteY3032"/>
                  </a:cxn>
                  <a:cxn ang="0">
                    <a:pos x="connsiteX3033" y="connsiteY3033"/>
                  </a:cxn>
                  <a:cxn ang="0">
                    <a:pos x="connsiteX3034" y="connsiteY3034"/>
                  </a:cxn>
                  <a:cxn ang="0">
                    <a:pos x="connsiteX3035" y="connsiteY3035"/>
                  </a:cxn>
                  <a:cxn ang="0">
                    <a:pos x="connsiteX3036" y="connsiteY3036"/>
                  </a:cxn>
                  <a:cxn ang="0">
                    <a:pos x="connsiteX3037" y="connsiteY3037"/>
                  </a:cxn>
                  <a:cxn ang="0">
                    <a:pos x="connsiteX3038" y="connsiteY3038"/>
                  </a:cxn>
                  <a:cxn ang="0">
                    <a:pos x="connsiteX3039" y="connsiteY3039"/>
                  </a:cxn>
                  <a:cxn ang="0">
                    <a:pos x="connsiteX3040" y="connsiteY3040"/>
                  </a:cxn>
                  <a:cxn ang="0">
                    <a:pos x="connsiteX3041" y="connsiteY3041"/>
                  </a:cxn>
                  <a:cxn ang="0">
                    <a:pos x="connsiteX3042" y="connsiteY3042"/>
                  </a:cxn>
                  <a:cxn ang="0">
                    <a:pos x="connsiteX3043" y="connsiteY3043"/>
                  </a:cxn>
                  <a:cxn ang="0">
                    <a:pos x="connsiteX3044" y="connsiteY3044"/>
                  </a:cxn>
                  <a:cxn ang="0">
                    <a:pos x="connsiteX3045" y="connsiteY3045"/>
                  </a:cxn>
                  <a:cxn ang="0">
                    <a:pos x="connsiteX3046" y="connsiteY3046"/>
                  </a:cxn>
                  <a:cxn ang="0">
                    <a:pos x="connsiteX3047" y="connsiteY3047"/>
                  </a:cxn>
                  <a:cxn ang="0">
                    <a:pos x="connsiteX3048" y="connsiteY3048"/>
                  </a:cxn>
                  <a:cxn ang="0">
                    <a:pos x="connsiteX3049" y="connsiteY3049"/>
                  </a:cxn>
                  <a:cxn ang="0">
                    <a:pos x="connsiteX3050" y="connsiteY3050"/>
                  </a:cxn>
                  <a:cxn ang="0">
                    <a:pos x="connsiteX3051" y="connsiteY3051"/>
                  </a:cxn>
                  <a:cxn ang="0">
                    <a:pos x="connsiteX3052" y="connsiteY3052"/>
                  </a:cxn>
                  <a:cxn ang="0">
                    <a:pos x="connsiteX3053" y="connsiteY3053"/>
                  </a:cxn>
                  <a:cxn ang="0">
                    <a:pos x="connsiteX3054" y="connsiteY3054"/>
                  </a:cxn>
                  <a:cxn ang="0">
                    <a:pos x="connsiteX3055" y="connsiteY3055"/>
                  </a:cxn>
                  <a:cxn ang="0">
                    <a:pos x="connsiteX3056" y="connsiteY3056"/>
                  </a:cxn>
                  <a:cxn ang="0">
                    <a:pos x="connsiteX3057" y="connsiteY3057"/>
                  </a:cxn>
                  <a:cxn ang="0">
                    <a:pos x="connsiteX3058" y="connsiteY3058"/>
                  </a:cxn>
                  <a:cxn ang="0">
                    <a:pos x="connsiteX3059" y="connsiteY3059"/>
                  </a:cxn>
                  <a:cxn ang="0">
                    <a:pos x="connsiteX3060" y="connsiteY3060"/>
                  </a:cxn>
                  <a:cxn ang="0">
                    <a:pos x="connsiteX3061" y="connsiteY3061"/>
                  </a:cxn>
                  <a:cxn ang="0">
                    <a:pos x="connsiteX3062" y="connsiteY3062"/>
                  </a:cxn>
                  <a:cxn ang="0">
                    <a:pos x="connsiteX3063" y="connsiteY3063"/>
                  </a:cxn>
                  <a:cxn ang="0">
                    <a:pos x="connsiteX3064" y="connsiteY3064"/>
                  </a:cxn>
                  <a:cxn ang="0">
                    <a:pos x="connsiteX3065" y="connsiteY3065"/>
                  </a:cxn>
                  <a:cxn ang="0">
                    <a:pos x="connsiteX3066" y="connsiteY3066"/>
                  </a:cxn>
                  <a:cxn ang="0">
                    <a:pos x="connsiteX3067" y="connsiteY3067"/>
                  </a:cxn>
                  <a:cxn ang="0">
                    <a:pos x="connsiteX3068" y="connsiteY3068"/>
                  </a:cxn>
                  <a:cxn ang="0">
                    <a:pos x="connsiteX3069" y="connsiteY3069"/>
                  </a:cxn>
                  <a:cxn ang="0">
                    <a:pos x="connsiteX3070" y="connsiteY3070"/>
                  </a:cxn>
                  <a:cxn ang="0">
                    <a:pos x="connsiteX3071" y="connsiteY3071"/>
                  </a:cxn>
                  <a:cxn ang="0">
                    <a:pos x="connsiteX3072" y="connsiteY3072"/>
                  </a:cxn>
                  <a:cxn ang="0">
                    <a:pos x="connsiteX3073" y="connsiteY3073"/>
                  </a:cxn>
                  <a:cxn ang="0">
                    <a:pos x="connsiteX3074" y="connsiteY3074"/>
                  </a:cxn>
                  <a:cxn ang="0">
                    <a:pos x="connsiteX3075" y="connsiteY3075"/>
                  </a:cxn>
                  <a:cxn ang="0">
                    <a:pos x="connsiteX3076" y="connsiteY3076"/>
                  </a:cxn>
                  <a:cxn ang="0">
                    <a:pos x="connsiteX3077" y="connsiteY3077"/>
                  </a:cxn>
                  <a:cxn ang="0">
                    <a:pos x="connsiteX3078" y="connsiteY3078"/>
                  </a:cxn>
                  <a:cxn ang="0">
                    <a:pos x="connsiteX3079" y="connsiteY3079"/>
                  </a:cxn>
                  <a:cxn ang="0">
                    <a:pos x="connsiteX3080" y="connsiteY3080"/>
                  </a:cxn>
                  <a:cxn ang="0">
                    <a:pos x="connsiteX3081" y="connsiteY3081"/>
                  </a:cxn>
                  <a:cxn ang="0">
                    <a:pos x="connsiteX3082" y="connsiteY3082"/>
                  </a:cxn>
                  <a:cxn ang="0">
                    <a:pos x="connsiteX3083" y="connsiteY3083"/>
                  </a:cxn>
                  <a:cxn ang="0">
                    <a:pos x="connsiteX3084" y="connsiteY3084"/>
                  </a:cxn>
                  <a:cxn ang="0">
                    <a:pos x="connsiteX3085" y="connsiteY3085"/>
                  </a:cxn>
                  <a:cxn ang="0">
                    <a:pos x="connsiteX3086" y="connsiteY3086"/>
                  </a:cxn>
                  <a:cxn ang="0">
                    <a:pos x="connsiteX3087" y="connsiteY3087"/>
                  </a:cxn>
                  <a:cxn ang="0">
                    <a:pos x="connsiteX3088" y="connsiteY3088"/>
                  </a:cxn>
                  <a:cxn ang="0">
                    <a:pos x="connsiteX3089" y="connsiteY3089"/>
                  </a:cxn>
                  <a:cxn ang="0">
                    <a:pos x="connsiteX3090" y="connsiteY3090"/>
                  </a:cxn>
                  <a:cxn ang="0">
                    <a:pos x="connsiteX3091" y="connsiteY3091"/>
                  </a:cxn>
                  <a:cxn ang="0">
                    <a:pos x="connsiteX3092" y="connsiteY3092"/>
                  </a:cxn>
                  <a:cxn ang="0">
                    <a:pos x="connsiteX3093" y="connsiteY3093"/>
                  </a:cxn>
                  <a:cxn ang="0">
                    <a:pos x="connsiteX3094" y="connsiteY3094"/>
                  </a:cxn>
                  <a:cxn ang="0">
                    <a:pos x="connsiteX3095" y="connsiteY3095"/>
                  </a:cxn>
                  <a:cxn ang="0">
                    <a:pos x="connsiteX3096" y="connsiteY3096"/>
                  </a:cxn>
                  <a:cxn ang="0">
                    <a:pos x="connsiteX3097" y="connsiteY3097"/>
                  </a:cxn>
                  <a:cxn ang="0">
                    <a:pos x="connsiteX3098" y="connsiteY3098"/>
                  </a:cxn>
                  <a:cxn ang="0">
                    <a:pos x="connsiteX3099" y="connsiteY3099"/>
                  </a:cxn>
                  <a:cxn ang="0">
                    <a:pos x="connsiteX3100" y="connsiteY3100"/>
                  </a:cxn>
                  <a:cxn ang="0">
                    <a:pos x="connsiteX3101" y="connsiteY3101"/>
                  </a:cxn>
                  <a:cxn ang="0">
                    <a:pos x="connsiteX3102" y="connsiteY3102"/>
                  </a:cxn>
                  <a:cxn ang="0">
                    <a:pos x="connsiteX3103" y="connsiteY3103"/>
                  </a:cxn>
                  <a:cxn ang="0">
                    <a:pos x="connsiteX3104" y="connsiteY3104"/>
                  </a:cxn>
                  <a:cxn ang="0">
                    <a:pos x="connsiteX3105" y="connsiteY3105"/>
                  </a:cxn>
                  <a:cxn ang="0">
                    <a:pos x="connsiteX3106" y="connsiteY3106"/>
                  </a:cxn>
                  <a:cxn ang="0">
                    <a:pos x="connsiteX3107" y="connsiteY3107"/>
                  </a:cxn>
                  <a:cxn ang="0">
                    <a:pos x="connsiteX3108" y="connsiteY3108"/>
                  </a:cxn>
                  <a:cxn ang="0">
                    <a:pos x="connsiteX3109" y="connsiteY3109"/>
                  </a:cxn>
                  <a:cxn ang="0">
                    <a:pos x="connsiteX3110" y="connsiteY3110"/>
                  </a:cxn>
                  <a:cxn ang="0">
                    <a:pos x="connsiteX3111" y="connsiteY3111"/>
                  </a:cxn>
                  <a:cxn ang="0">
                    <a:pos x="connsiteX3112" y="connsiteY3112"/>
                  </a:cxn>
                  <a:cxn ang="0">
                    <a:pos x="connsiteX3113" y="connsiteY3113"/>
                  </a:cxn>
                  <a:cxn ang="0">
                    <a:pos x="connsiteX3114" y="connsiteY3114"/>
                  </a:cxn>
                  <a:cxn ang="0">
                    <a:pos x="connsiteX3115" y="connsiteY3115"/>
                  </a:cxn>
                  <a:cxn ang="0">
                    <a:pos x="connsiteX3116" y="connsiteY3116"/>
                  </a:cxn>
                  <a:cxn ang="0">
                    <a:pos x="connsiteX3117" y="connsiteY3117"/>
                  </a:cxn>
                  <a:cxn ang="0">
                    <a:pos x="connsiteX3118" y="connsiteY3118"/>
                  </a:cxn>
                  <a:cxn ang="0">
                    <a:pos x="connsiteX3119" y="connsiteY3119"/>
                  </a:cxn>
                  <a:cxn ang="0">
                    <a:pos x="connsiteX3120" y="connsiteY3120"/>
                  </a:cxn>
                  <a:cxn ang="0">
                    <a:pos x="connsiteX3121" y="connsiteY3121"/>
                  </a:cxn>
                  <a:cxn ang="0">
                    <a:pos x="connsiteX3122" y="connsiteY3122"/>
                  </a:cxn>
                  <a:cxn ang="0">
                    <a:pos x="connsiteX3123" y="connsiteY3123"/>
                  </a:cxn>
                  <a:cxn ang="0">
                    <a:pos x="connsiteX3124" y="connsiteY3124"/>
                  </a:cxn>
                  <a:cxn ang="0">
                    <a:pos x="connsiteX3125" y="connsiteY3125"/>
                  </a:cxn>
                  <a:cxn ang="0">
                    <a:pos x="connsiteX3126" y="connsiteY3126"/>
                  </a:cxn>
                  <a:cxn ang="0">
                    <a:pos x="connsiteX3127" y="connsiteY3127"/>
                  </a:cxn>
                  <a:cxn ang="0">
                    <a:pos x="connsiteX3128" y="connsiteY3128"/>
                  </a:cxn>
                  <a:cxn ang="0">
                    <a:pos x="connsiteX3129" y="connsiteY3129"/>
                  </a:cxn>
                  <a:cxn ang="0">
                    <a:pos x="connsiteX3130" y="connsiteY3130"/>
                  </a:cxn>
                  <a:cxn ang="0">
                    <a:pos x="connsiteX3131" y="connsiteY3131"/>
                  </a:cxn>
                  <a:cxn ang="0">
                    <a:pos x="connsiteX3132" y="connsiteY3132"/>
                  </a:cxn>
                  <a:cxn ang="0">
                    <a:pos x="connsiteX3133" y="connsiteY3133"/>
                  </a:cxn>
                  <a:cxn ang="0">
                    <a:pos x="connsiteX3134" y="connsiteY3134"/>
                  </a:cxn>
                  <a:cxn ang="0">
                    <a:pos x="connsiteX3135" y="connsiteY3135"/>
                  </a:cxn>
                  <a:cxn ang="0">
                    <a:pos x="connsiteX3136" y="connsiteY3136"/>
                  </a:cxn>
                  <a:cxn ang="0">
                    <a:pos x="connsiteX3137" y="connsiteY3137"/>
                  </a:cxn>
                </a:cxnLst>
                <a:rect l="l" t="t" r="r" b="b"/>
                <a:pathLst>
                  <a:path w="2837633" h="5667340">
                    <a:moveTo>
                      <a:pt x="571084" y="1879536"/>
                    </a:moveTo>
                    <a:cubicBezTo>
                      <a:pt x="568036" y="1861725"/>
                      <a:pt x="563845" y="1844199"/>
                      <a:pt x="562130" y="1826196"/>
                    </a:cubicBezTo>
                    <a:cubicBezTo>
                      <a:pt x="558701" y="1791049"/>
                      <a:pt x="556511" y="1755711"/>
                      <a:pt x="573084" y="1723517"/>
                    </a:cubicBezTo>
                    <a:cubicBezTo>
                      <a:pt x="574513" y="1720755"/>
                      <a:pt x="572417" y="1713516"/>
                      <a:pt x="570417" y="1709706"/>
                    </a:cubicBezTo>
                    <a:cubicBezTo>
                      <a:pt x="549843" y="1671606"/>
                      <a:pt x="527459" y="1634839"/>
                      <a:pt x="508505" y="1595501"/>
                    </a:cubicBezTo>
                    <a:cubicBezTo>
                      <a:pt x="487550" y="1552162"/>
                      <a:pt x="468214" y="1507299"/>
                      <a:pt x="450878" y="1461484"/>
                    </a:cubicBezTo>
                    <a:cubicBezTo>
                      <a:pt x="445068" y="1446054"/>
                      <a:pt x="439734" y="1440624"/>
                      <a:pt x="427066" y="1440339"/>
                    </a:cubicBezTo>
                    <a:cubicBezTo>
                      <a:pt x="395157" y="1439767"/>
                      <a:pt x="367725" y="1422336"/>
                      <a:pt x="341722" y="1401096"/>
                    </a:cubicBezTo>
                    <a:cubicBezTo>
                      <a:pt x="316100" y="1380141"/>
                      <a:pt x="305051" y="1345470"/>
                      <a:pt x="290954" y="1313847"/>
                    </a:cubicBezTo>
                    <a:cubicBezTo>
                      <a:pt x="282572" y="1294987"/>
                      <a:pt x="276190" y="1274985"/>
                      <a:pt x="283810" y="1252601"/>
                    </a:cubicBezTo>
                    <a:cubicBezTo>
                      <a:pt x="284572" y="1250220"/>
                      <a:pt x="282762" y="1245743"/>
                      <a:pt x="281238" y="1242981"/>
                    </a:cubicBezTo>
                    <a:cubicBezTo>
                      <a:pt x="265522" y="1215263"/>
                      <a:pt x="265236" y="1175925"/>
                      <a:pt x="280667" y="1148016"/>
                    </a:cubicBezTo>
                    <a:cubicBezTo>
                      <a:pt x="283334" y="1143254"/>
                      <a:pt x="284667" y="1137063"/>
                      <a:pt x="287810" y="1132967"/>
                    </a:cubicBezTo>
                    <a:cubicBezTo>
                      <a:pt x="293430" y="1125633"/>
                      <a:pt x="299812" y="1119060"/>
                      <a:pt x="306194" y="1112774"/>
                    </a:cubicBezTo>
                    <a:cubicBezTo>
                      <a:pt x="309146" y="1109916"/>
                      <a:pt x="314004" y="1109726"/>
                      <a:pt x="316195" y="1106392"/>
                    </a:cubicBezTo>
                    <a:cubicBezTo>
                      <a:pt x="325625" y="1091724"/>
                      <a:pt x="337817" y="1086961"/>
                      <a:pt x="351533" y="1092009"/>
                    </a:cubicBezTo>
                    <a:cubicBezTo>
                      <a:pt x="366868" y="1097629"/>
                      <a:pt x="387251" y="1100296"/>
                      <a:pt x="395348" y="1113726"/>
                    </a:cubicBezTo>
                    <a:cubicBezTo>
                      <a:pt x="405254" y="1130300"/>
                      <a:pt x="417541" y="1142968"/>
                      <a:pt x="428018" y="1158113"/>
                    </a:cubicBezTo>
                    <a:cubicBezTo>
                      <a:pt x="434114" y="1166876"/>
                      <a:pt x="439258" y="1176687"/>
                      <a:pt x="444687" y="1186116"/>
                    </a:cubicBezTo>
                    <a:cubicBezTo>
                      <a:pt x="451640" y="1198308"/>
                      <a:pt x="459260" y="1210024"/>
                      <a:pt x="465356" y="1222883"/>
                    </a:cubicBezTo>
                    <a:cubicBezTo>
                      <a:pt x="483454" y="1260888"/>
                      <a:pt x="488883" y="1304226"/>
                      <a:pt x="495074" y="1346708"/>
                    </a:cubicBezTo>
                    <a:cubicBezTo>
                      <a:pt x="498789" y="1372140"/>
                      <a:pt x="498027" y="1399000"/>
                      <a:pt x="485073" y="1422527"/>
                    </a:cubicBezTo>
                    <a:cubicBezTo>
                      <a:pt x="483359" y="1425670"/>
                      <a:pt x="485454" y="1433957"/>
                      <a:pt x="487645" y="1438434"/>
                    </a:cubicBezTo>
                    <a:cubicBezTo>
                      <a:pt x="511362" y="1486725"/>
                      <a:pt x="534127" y="1535684"/>
                      <a:pt x="559654" y="1582357"/>
                    </a:cubicBezTo>
                    <a:cubicBezTo>
                      <a:pt x="585276" y="1629124"/>
                      <a:pt x="613565" y="1673416"/>
                      <a:pt x="640902" y="1718754"/>
                    </a:cubicBezTo>
                    <a:cubicBezTo>
                      <a:pt x="642712" y="1721707"/>
                      <a:pt x="645569" y="1723707"/>
                      <a:pt x="649665" y="1727899"/>
                    </a:cubicBezTo>
                    <a:cubicBezTo>
                      <a:pt x="646712" y="1675035"/>
                      <a:pt x="660428" y="1631124"/>
                      <a:pt x="680717" y="1589976"/>
                    </a:cubicBezTo>
                    <a:cubicBezTo>
                      <a:pt x="687479" y="1576261"/>
                      <a:pt x="696719" y="1563687"/>
                      <a:pt x="711863" y="1567021"/>
                    </a:cubicBezTo>
                    <a:cubicBezTo>
                      <a:pt x="729008" y="1570831"/>
                      <a:pt x="743201" y="1583309"/>
                      <a:pt x="748820" y="1602835"/>
                    </a:cubicBezTo>
                    <a:cubicBezTo>
                      <a:pt x="760250" y="1642459"/>
                      <a:pt x="770061" y="1682941"/>
                      <a:pt x="778062" y="1723898"/>
                    </a:cubicBezTo>
                    <a:cubicBezTo>
                      <a:pt x="795779" y="1814862"/>
                      <a:pt x="800160" y="1907921"/>
                      <a:pt x="804446" y="2000980"/>
                    </a:cubicBezTo>
                    <a:cubicBezTo>
                      <a:pt x="805304" y="2020221"/>
                      <a:pt x="807018" y="2039461"/>
                      <a:pt x="808447" y="2058702"/>
                    </a:cubicBezTo>
                    <a:cubicBezTo>
                      <a:pt x="815781" y="2032508"/>
                      <a:pt x="819972" y="2006219"/>
                      <a:pt x="825782" y="1980597"/>
                    </a:cubicBezTo>
                    <a:cubicBezTo>
                      <a:pt x="837689" y="1928114"/>
                      <a:pt x="851881" y="1876298"/>
                      <a:pt x="862549" y="1823434"/>
                    </a:cubicBezTo>
                    <a:cubicBezTo>
                      <a:pt x="873503" y="1769046"/>
                      <a:pt x="887790" y="1716469"/>
                      <a:pt x="910269" y="1668082"/>
                    </a:cubicBezTo>
                    <a:cubicBezTo>
                      <a:pt x="918746" y="1649889"/>
                      <a:pt x="930367" y="1633029"/>
                      <a:pt x="942940" y="1619123"/>
                    </a:cubicBezTo>
                    <a:cubicBezTo>
                      <a:pt x="964466" y="1595406"/>
                      <a:pt x="990946" y="1604645"/>
                      <a:pt x="1002090" y="1637887"/>
                    </a:cubicBezTo>
                    <a:cubicBezTo>
                      <a:pt x="1004852" y="1646079"/>
                      <a:pt x="1007519" y="1655508"/>
                      <a:pt x="1007043" y="1664176"/>
                    </a:cubicBezTo>
                    <a:cubicBezTo>
                      <a:pt x="1005710" y="1689227"/>
                      <a:pt x="1003328" y="1714182"/>
                      <a:pt x="1000471" y="1738948"/>
                    </a:cubicBezTo>
                    <a:cubicBezTo>
                      <a:pt x="997518" y="1764284"/>
                      <a:pt x="993518" y="1789430"/>
                      <a:pt x="989898" y="1814671"/>
                    </a:cubicBezTo>
                    <a:cubicBezTo>
                      <a:pt x="1024569" y="1753807"/>
                      <a:pt x="1053144" y="1686370"/>
                      <a:pt x="1119438" y="1671320"/>
                    </a:cubicBezTo>
                    <a:cubicBezTo>
                      <a:pt x="1116771" y="1629410"/>
                      <a:pt x="1113818" y="1588357"/>
                      <a:pt x="1111532" y="1547209"/>
                    </a:cubicBezTo>
                    <a:cubicBezTo>
                      <a:pt x="1106103" y="1451292"/>
                      <a:pt x="1092863" y="1356709"/>
                      <a:pt x="1072956" y="1264221"/>
                    </a:cubicBezTo>
                    <a:cubicBezTo>
                      <a:pt x="1061050" y="1208691"/>
                      <a:pt x="1041619" y="1155636"/>
                      <a:pt x="1024093" y="1102297"/>
                    </a:cubicBezTo>
                    <a:cubicBezTo>
                      <a:pt x="1017140" y="1081056"/>
                      <a:pt x="1005900" y="1062101"/>
                      <a:pt x="995232" y="1039050"/>
                    </a:cubicBezTo>
                    <a:cubicBezTo>
                      <a:pt x="990279" y="1046575"/>
                      <a:pt x="987231" y="1051814"/>
                      <a:pt x="983612" y="1056386"/>
                    </a:cubicBezTo>
                    <a:cubicBezTo>
                      <a:pt x="948083" y="1101153"/>
                      <a:pt x="904649" y="1126680"/>
                      <a:pt x="855500" y="1136968"/>
                    </a:cubicBezTo>
                    <a:cubicBezTo>
                      <a:pt x="830164" y="1142301"/>
                      <a:pt x="818067" y="1124585"/>
                      <a:pt x="829116" y="1096010"/>
                    </a:cubicBezTo>
                    <a:cubicBezTo>
                      <a:pt x="841975" y="1062958"/>
                      <a:pt x="857024" y="1031049"/>
                      <a:pt x="872931" y="1000188"/>
                    </a:cubicBezTo>
                    <a:cubicBezTo>
                      <a:pt x="888838" y="969423"/>
                      <a:pt x="907031" y="940562"/>
                      <a:pt x="924366" y="910749"/>
                    </a:cubicBezTo>
                    <a:cubicBezTo>
                      <a:pt x="910650" y="910749"/>
                      <a:pt x="899792" y="914273"/>
                      <a:pt x="888171" y="926751"/>
                    </a:cubicBezTo>
                    <a:cubicBezTo>
                      <a:pt x="869026" y="947325"/>
                      <a:pt x="847499" y="967041"/>
                      <a:pt x="824354" y="978567"/>
                    </a:cubicBezTo>
                    <a:cubicBezTo>
                      <a:pt x="788254" y="996569"/>
                      <a:pt x="749201" y="1003236"/>
                      <a:pt x="710054" y="1001331"/>
                    </a:cubicBezTo>
                    <a:cubicBezTo>
                      <a:pt x="690718" y="1000379"/>
                      <a:pt x="671954" y="999045"/>
                      <a:pt x="653285" y="1007332"/>
                    </a:cubicBezTo>
                    <a:cubicBezTo>
                      <a:pt x="647093" y="1010094"/>
                      <a:pt x="639473" y="1010666"/>
                      <a:pt x="632996" y="1009047"/>
                    </a:cubicBezTo>
                    <a:cubicBezTo>
                      <a:pt x="626996" y="1007523"/>
                      <a:pt x="618899" y="1003236"/>
                      <a:pt x="616709" y="997331"/>
                    </a:cubicBezTo>
                    <a:cubicBezTo>
                      <a:pt x="614613" y="991521"/>
                      <a:pt x="616804" y="979138"/>
                      <a:pt x="620804" y="974757"/>
                    </a:cubicBezTo>
                    <a:cubicBezTo>
                      <a:pt x="633187" y="961136"/>
                      <a:pt x="647189" y="949992"/>
                      <a:pt x="660714" y="938085"/>
                    </a:cubicBezTo>
                    <a:cubicBezTo>
                      <a:pt x="663857" y="935323"/>
                      <a:pt x="667572" y="933418"/>
                      <a:pt x="673954" y="929322"/>
                    </a:cubicBezTo>
                    <a:cubicBezTo>
                      <a:pt x="658333" y="929322"/>
                      <a:pt x="646331" y="930942"/>
                      <a:pt x="634711" y="929037"/>
                    </a:cubicBezTo>
                    <a:cubicBezTo>
                      <a:pt x="608136" y="924655"/>
                      <a:pt x="581752" y="917892"/>
                      <a:pt x="555177" y="913225"/>
                    </a:cubicBezTo>
                    <a:cubicBezTo>
                      <a:pt x="506790" y="904843"/>
                      <a:pt x="467357" y="877506"/>
                      <a:pt x="436972" y="829024"/>
                    </a:cubicBezTo>
                    <a:cubicBezTo>
                      <a:pt x="423732" y="807974"/>
                      <a:pt x="405254" y="808355"/>
                      <a:pt x="388680" y="826357"/>
                    </a:cubicBezTo>
                    <a:cubicBezTo>
                      <a:pt x="374488" y="841692"/>
                      <a:pt x="359438" y="855789"/>
                      <a:pt x="344389" y="869791"/>
                    </a:cubicBezTo>
                    <a:cubicBezTo>
                      <a:pt x="340769" y="873125"/>
                      <a:pt x="335912" y="875125"/>
                      <a:pt x="331435" y="875982"/>
                    </a:cubicBezTo>
                    <a:cubicBezTo>
                      <a:pt x="320862" y="877983"/>
                      <a:pt x="313242" y="868458"/>
                      <a:pt x="316481" y="855789"/>
                    </a:cubicBezTo>
                    <a:cubicBezTo>
                      <a:pt x="319529" y="843788"/>
                      <a:pt x="324482" y="832167"/>
                      <a:pt x="330101" y="821690"/>
                    </a:cubicBezTo>
                    <a:cubicBezTo>
                      <a:pt x="338198" y="806736"/>
                      <a:pt x="347627" y="793020"/>
                      <a:pt x="354866" y="781494"/>
                    </a:cubicBezTo>
                    <a:cubicBezTo>
                      <a:pt x="349247" y="766540"/>
                      <a:pt x="344675" y="753110"/>
                      <a:pt x="339055" y="740346"/>
                    </a:cubicBezTo>
                    <a:cubicBezTo>
                      <a:pt x="337626" y="737203"/>
                      <a:pt x="333245" y="735298"/>
                      <a:pt x="329911" y="734441"/>
                    </a:cubicBezTo>
                    <a:cubicBezTo>
                      <a:pt x="318290" y="731393"/>
                      <a:pt x="306479" y="729202"/>
                      <a:pt x="294764" y="726345"/>
                    </a:cubicBezTo>
                    <a:cubicBezTo>
                      <a:pt x="270570" y="720534"/>
                      <a:pt x="246281" y="714915"/>
                      <a:pt x="222088" y="708628"/>
                    </a:cubicBezTo>
                    <a:cubicBezTo>
                      <a:pt x="207896" y="705009"/>
                      <a:pt x="193608" y="701294"/>
                      <a:pt x="179797" y="695865"/>
                    </a:cubicBezTo>
                    <a:cubicBezTo>
                      <a:pt x="167795" y="691102"/>
                      <a:pt x="166081" y="680148"/>
                      <a:pt x="175130" y="669195"/>
                    </a:cubicBezTo>
                    <a:cubicBezTo>
                      <a:pt x="178559" y="665004"/>
                      <a:pt x="183797" y="661003"/>
                      <a:pt x="188369" y="660813"/>
                    </a:cubicBezTo>
                    <a:cubicBezTo>
                      <a:pt x="204943" y="660051"/>
                      <a:pt x="221612" y="659003"/>
                      <a:pt x="237995" y="661479"/>
                    </a:cubicBezTo>
                    <a:cubicBezTo>
                      <a:pt x="265903" y="665670"/>
                      <a:pt x="293621" y="672909"/>
                      <a:pt x="321434" y="677767"/>
                    </a:cubicBezTo>
                    <a:cubicBezTo>
                      <a:pt x="339436" y="680910"/>
                      <a:pt x="357629" y="682244"/>
                      <a:pt x="375821" y="684339"/>
                    </a:cubicBezTo>
                    <a:cubicBezTo>
                      <a:pt x="366963" y="675862"/>
                      <a:pt x="357629" y="670719"/>
                      <a:pt x="348008" y="666528"/>
                    </a:cubicBezTo>
                    <a:cubicBezTo>
                      <a:pt x="308956" y="649287"/>
                      <a:pt x="269808" y="632428"/>
                      <a:pt x="230756" y="615378"/>
                    </a:cubicBezTo>
                    <a:cubicBezTo>
                      <a:pt x="223326" y="612140"/>
                      <a:pt x="215897" y="606425"/>
                      <a:pt x="219040" y="596233"/>
                    </a:cubicBezTo>
                    <a:cubicBezTo>
                      <a:pt x="221040" y="589661"/>
                      <a:pt x="228565" y="583565"/>
                      <a:pt x="234470" y="581565"/>
                    </a:cubicBezTo>
                    <a:cubicBezTo>
                      <a:pt x="244472" y="578136"/>
                      <a:pt x="255140" y="578136"/>
                      <a:pt x="267617" y="576421"/>
                    </a:cubicBezTo>
                    <a:cubicBezTo>
                      <a:pt x="263522" y="571849"/>
                      <a:pt x="260855" y="569373"/>
                      <a:pt x="258759" y="566325"/>
                    </a:cubicBezTo>
                    <a:cubicBezTo>
                      <a:pt x="247901" y="550608"/>
                      <a:pt x="235994" y="535654"/>
                      <a:pt x="226755" y="518604"/>
                    </a:cubicBezTo>
                    <a:cubicBezTo>
                      <a:pt x="216754" y="500031"/>
                      <a:pt x="221802" y="480695"/>
                      <a:pt x="237995" y="473075"/>
                    </a:cubicBezTo>
                    <a:cubicBezTo>
                      <a:pt x="271808" y="457263"/>
                      <a:pt x="304098" y="466884"/>
                      <a:pt x="335150" y="486315"/>
                    </a:cubicBezTo>
                    <a:cubicBezTo>
                      <a:pt x="342198" y="490696"/>
                      <a:pt x="348770" y="496125"/>
                      <a:pt x="355628" y="501078"/>
                    </a:cubicBezTo>
                    <a:cubicBezTo>
                      <a:pt x="337245" y="478218"/>
                      <a:pt x="317338" y="458311"/>
                      <a:pt x="299812" y="435451"/>
                    </a:cubicBezTo>
                    <a:cubicBezTo>
                      <a:pt x="284000" y="414782"/>
                      <a:pt x="269141" y="392303"/>
                      <a:pt x="256759" y="368205"/>
                    </a:cubicBezTo>
                    <a:cubicBezTo>
                      <a:pt x="243900" y="343154"/>
                      <a:pt x="250091" y="328676"/>
                      <a:pt x="273047" y="325437"/>
                    </a:cubicBezTo>
                    <a:cubicBezTo>
                      <a:pt x="308956" y="320484"/>
                      <a:pt x="341246" y="335343"/>
                      <a:pt x="371916" y="356679"/>
                    </a:cubicBezTo>
                    <a:cubicBezTo>
                      <a:pt x="397443" y="374491"/>
                      <a:pt x="422780" y="392589"/>
                      <a:pt x="448211" y="410591"/>
                    </a:cubicBezTo>
                    <a:cubicBezTo>
                      <a:pt x="442687" y="396399"/>
                      <a:pt x="434972" y="385254"/>
                      <a:pt x="428399" y="373158"/>
                    </a:cubicBezTo>
                    <a:cubicBezTo>
                      <a:pt x="415064" y="349059"/>
                      <a:pt x="399348" y="326295"/>
                      <a:pt x="396395" y="295624"/>
                    </a:cubicBezTo>
                    <a:cubicBezTo>
                      <a:pt x="393538" y="265144"/>
                      <a:pt x="409730" y="249618"/>
                      <a:pt x="432114" y="261715"/>
                    </a:cubicBezTo>
                    <a:cubicBezTo>
                      <a:pt x="456212" y="274669"/>
                      <a:pt x="478596" y="290862"/>
                      <a:pt x="497075" y="314960"/>
                    </a:cubicBezTo>
                    <a:cubicBezTo>
                      <a:pt x="534603" y="364109"/>
                      <a:pt x="577085" y="405257"/>
                      <a:pt x="625948" y="434975"/>
                    </a:cubicBezTo>
                    <a:cubicBezTo>
                      <a:pt x="644236" y="446024"/>
                      <a:pt x="663667" y="453834"/>
                      <a:pt x="683193" y="463359"/>
                    </a:cubicBezTo>
                    <a:cubicBezTo>
                      <a:pt x="672144" y="433451"/>
                      <a:pt x="662810" y="406590"/>
                      <a:pt x="652237" y="380587"/>
                    </a:cubicBezTo>
                    <a:cubicBezTo>
                      <a:pt x="647665" y="369157"/>
                      <a:pt x="641188" y="358680"/>
                      <a:pt x="634616" y="348774"/>
                    </a:cubicBezTo>
                    <a:cubicBezTo>
                      <a:pt x="621852" y="329533"/>
                      <a:pt x="606612" y="312483"/>
                      <a:pt x="595563" y="291814"/>
                    </a:cubicBezTo>
                    <a:cubicBezTo>
                      <a:pt x="578323" y="259715"/>
                      <a:pt x="595373" y="219996"/>
                      <a:pt x="625948" y="217233"/>
                    </a:cubicBezTo>
                    <a:cubicBezTo>
                      <a:pt x="656237" y="214376"/>
                      <a:pt x="682622" y="227330"/>
                      <a:pt x="705101" y="251142"/>
                    </a:cubicBezTo>
                    <a:cubicBezTo>
                      <a:pt x="723960" y="271145"/>
                      <a:pt x="740819" y="293910"/>
                      <a:pt x="758441" y="315722"/>
                    </a:cubicBezTo>
                    <a:cubicBezTo>
                      <a:pt x="761774" y="319818"/>
                      <a:pt x="764346" y="324771"/>
                      <a:pt x="767204" y="329343"/>
                    </a:cubicBezTo>
                    <a:cubicBezTo>
                      <a:pt x="768251" y="328104"/>
                      <a:pt x="769299" y="326961"/>
                      <a:pt x="770252" y="325723"/>
                    </a:cubicBezTo>
                    <a:cubicBezTo>
                      <a:pt x="741677" y="264668"/>
                      <a:pt x="719388" y="200660"/>
                      <a:pt x="712721" y="129794"/>
                    </a:cubicBezTo>
                    <a:cubicBezTo>
                      <a:pt x="709863" y="99219"/>
                      <a:pt x="703386" y="68262"/>
                      <a:pt x="712340" y="37687"/>
                    </a:cubicBezTo>
                    <a:cubicBezTo>
                      <a:pt x="724151" y="-3270"/>
                      <a:pt x="731675" y="-8604"/>
                      <a:pt x="761393" y="10922"/>
                    </a:cubicBezTo>
                    <a:cubicBezTo>
                      <a:pt x="787778" y="28257"/>
                      <a:pt x="813114" y="49212"/>
                      <a:pt x="825116" y="86455"/>
                    </a:cubicBezTo>
                    <a:cubicBezTo>
                      <a:pt x="836450" y="121602"/>
                      <a:pt x="847499" y="156940"/>
                      <a:pt x="858739" y="192183"/>
                    </a:cubicBezTo>
                    <a:cubicBezTo>
                      <a:pt x="862073" y="202660"/>
                      <a:pt x="865311" y="213233"/>
                      <a:pt x="868645" y="223806"/>
                    </a:cubicBezTo>
                    <a:cubicBezTo>
                      <a:pt x="871502" y="203803"/>
                      <a:pt x="871407" y="184658"/>
                      <a:pt x="871598" y="165513"/>
                    </a:cubicBezTo>
                    <a:cubicBezTo>
                      <a:pt x="872074" y="111792"/>
                      <a:pt x="880075" y="61214"/>
                      <a:pt x="909031" y="18923"/>
                    </a:cubicBezTo>
                    <a:cubicBezTo>
                      <a:pt x="925604" y="-5271"/>
                      <a:pt x="958180" y="-2889"/>
                      <a:pt x="971134" y="24924"/>
                    </a:cubicBezTo>
                    <a:cubicBezTo>
                      <a:pt x="976658" y="36735"/>
                      <a:pt x="980183" y="50165"/>
                      <a:pt x="983516" y="63309"/>
                    </a:cubicBezTo>
                    <a:cubicBezTo>
                      <a:pt x="988660" y="83407"/>
                      <a:pt x="992851" y="103791"/>
                      <a:pt x="998090" y="127413"/>
                    </a:cubicBezTo>
                    <a:cubicBezTo>
                      <a:pt x="1003043" y="119412"/>
                      <a:pt x="1005519" y="113601"/>
                      <a:pt x="1009139" y="109696"/>
                    </a:cubicBezTo>
                    <a:cubicBezTo>
                      <a:pt x="1020378" y="97695"/>
                      <a:pt x="1031427" y="84931"/>
                      <a:pt x="1044000" y="75406"/>
                    </a:cubicBezTo>
                    <a:cubicBezTo>
                      <a:pt x="1048477" y="72072"/>
                      <a:pt x="1059335" y="74549"/>
                      <a:pt x="1063050" y="79502"/>
                    </a:cubicBezTo>
                    <a:cubicBezTo>
                      <a:pt x="1066860" y="84455"/>
                      <a:pt x="1066479" y="95790"/>
                      <a:pt x="1066003" y="104076"/>
                    </a:cubicBezTo>
                    <a:cubicBezTo>
                      <a:pt x="1065717" y="109410"/>
                      <a:pt x="1061240" y="114268"/>
                      <a:pt x="1059907" y="119793"/>
                    </a:cubicBezTo>
                    <a:cubicBezTo>
                      <a:pt x="1058573" y="125127"/>
                      <a:pt x="1057335" y="131794"/>
                      <a:pt x="1058859" y="136557"/>
                    </a:cubicBezTo>
                    <a:cubicBezTo>
                      <a:pt x="1064574" y="155321"/>
                      <a:pt x="1071432" y="173609"/>
                      <a:pt x="1078004" y="192564"/>
                    </a:cubicBezTo>
                    <a:cubicBezTo>
                      <a:pt x="1088863" y="185134"/>
                      <a:pt x="1098674" y="189706"/>
                      <a:pt x="1107627" y="197993"/>
                    </a:cubicBezTo>
                    <a:cubicBezTo>
                      <a:pt x="1126677" y="215424"/>
                      <a:pt x="1137155" y="239617"/>
                      <a:pt x="1138679" y="268764"/>
                    </a:cubicBezTo>
                    <a:cubicBezTo>
                      <a:pt x="1139822" y="290576"/>
                      <a:pt x="1138583" y="312579"/>
                      <a:pt x="1138774" y="334486"/>
                    </a:cubicBezTo>
                    <a:cubicBezTo>
                      <a:pt x="1138869" y="346488"/>
                      <a:pt x="1139726" y="358489"/>
                      <a:pt x="1140203" y="370491"/>
                    </a:cubicBezTo>
                    <a:cubicBezTo>
                      <a:pt x="1141346" y="370681"/>
                      <a:pt x="1142584" y="370872"/>
                      <a:pt x="1143727" y="371062"/>
                    </a:cubicBezTo>
                    <a:cubicBezTo>
                      <a:pt x="1144965" y="365252"/>
                      <a:pt x="1146489" y="359537"/>
                      <a:pt x="1147346" y="353631"/>
                    </a:cubicBezTo>
                    <a:cubicBezTo>
                      <a:pt x="1150871" y="329438"/>
                      <a:pt x="1153633" y="304959"/>
                      <a:pt x="1157824" y="280956"/>
                    </a:cubicBezTo>
                    <a:cubicBezTo>
                      <a:pt x="1166396" y="231235"/>
                      <a:pt x="1183446" y="187801"/>
                      <a:pt x="1219165" y="159607"/>
                    </a:cubicBezTo>
                    <a:cubicBezTo>
                      <a:pt x="1239453" y="143510"/>
                      <a:pt x="1251550" y="144843"/>
                      <a:pt x="1270219" y="164084"/>
                    </a:cubicBezTo>
                    <a:cubicBezTo>
                      <a:pt x="1274124" y="168180"/>
                      <a:pt x="1277839" y="172656"/>
                      <a:pt x="1281173" y="177514"/>
                    </a:cubicBezTo>
                    <a:cubicBezTo>
                      <a:pt x="1288221" y="187706"/>
                      <a:pt x="1294984" y="198279"/>
                      <a:pt x="1302318" y="209518"/>
                    </a:cubicBezTo>
                    <a:cubicBezTo>
                      <a:pt x="1328512" y="151130"/>
                      <a:pt x="1363183" y="102648"/>
                      <a:pt x="1400807" y="57118"/>
                    </a:cubicBezTo>
                    <a:cubicBezTo>
                      <a:pt x="1417952" y="36354"/>
                      <a:pt x="1437383" y="20542"/>
                      <a:pt x="1461195" y="14065"/>
                    </a:cubicBezTo>
                    <a:cubicBezTo>
                      <a:pt x="1471577" y="11303"/>
                      <a:pt x="1479197" y="14732"/>
                      <a:pt x="1486627" y="23590"/>
                    </a:cubicBezTo>
                    <a:cubicBezTo>
                      <a:pt x="1500629" y="40259"/>
                      <a:pt x="1496628" y="61500"/>
                      <a:pt x="1495485" y="81121"/>
                    </a:cubicBezTo>
                    <a:cubicBezTo>
                      <a:pt x="1491675" y="143891"/>
                      <a:pt x="1467196" y="197136"/>
                      <a:pt x="1443955" y="250857"/>
                    </a:cubicBezTo>
                    <a:cubicBezTo>
                      <a:pt x="1436716" y="267525"/>
                      <a:pt x="1428810" y="283718"/>
                      <a:pt x="1421285" y="300101"/>
                    </a:cubicBezTo>
                    <a:cubicBezTo>
                      <a:pt x="1422143" y="300958"/>
                      <a:pt x="1422905" y="301720"/>
                      <a:pt x="1423762" y="302577"/>
                    </a:cubicBezTo>
                    <a:cubicBezTo>
                      <a:pt x="1427477" y="298577"/>
                      <a:pt x="1431001" y="294481"/>
                      <a:pt x="1434811" y="290576"/>
                    </a:cubicBezTo>
                    <a:cubicBezTo>
                      <a:pt x="1456433" y="267621"/>
                      <a:pt x="1478912" y="246666"/>
                      <a:pt x="1507296" y="237998"/>
                    </a:cubicBezTo>
                    <a:cubicBezTo>
                      <a:pt x="1525775" y="232378"/>
                      <a:pt x="1539014" y="240284"/>
                      <a:pt x="1545968" y="262858"/>
                    </a:cubicBezTo>
                    <a:cubicBezTo>
                      <a:pt x="1547396" y="267525"/>
                      <a:pt x="1548635" y="272383"/>
                      <a:pt x="1550635" y="279908"/>
                    </a:cubicBezTo>
                    <a:cubicBezTo>
                      <a:pt x="1557683" y="268478"/>
                      <a:pt x="1563494" y="259334"/>
                      <a:pt x="1569209" y="250095"/>
                    </a:cubicBezTo>
                    <a:cubicBezTo>
                      <a:pt x="1602546" y="195707"/>
                      <a:pt x="1636836" y="142272"/>
                      <a:pt x="1679318" y="98457"/>
                    </a:cubicBezTo>
                    <a:cubicBezTo>
                      <a:pt x="1701320" y="75787"/>
                      <a:pt x="1716751" y="83026"/>
                      <a:pt x="1723323" y="117888"/>
                    </a:cubicBezTo>
                    <a:cubicBezTo>
                      <a:pt x="1723895" y="121031"/>
                      <a:pt x="1724180" y="124269"/>
                      <a:pt x="1724276" y="127413"/>
                    </a:cubicBezTo>
                    <a:cubicBezTo>
                      <a:pt x="1725990" y="164560"/>
                      <a:pt x="1719037" y="199612"/>
                      <a:pt x="1707131" y="233331"/>
                    </a:cubicBezTo>
                    <a:cubicBezTo>
                      <a:pt x="1705511" y="237903"/>
                      <a:pt x="1704083" y="242475"/>
                      <a:pt x="1702082" y="248571"/>
                    </a:cubicBezTo>
                    <a:cubicBezTo>
                      <a:pt x="1720751" y="239617"/>
                      <a:pt x="1737230" y="230854"/>
                      <a:pt x="1754184" y="223901"/>
                    </a:cubicBezTo>
                    <a:cubicBezTo>
                      <a:pt x="1767614" y="218472"/>
                      <a:pt x="1782283" y="213233"/>
                      <a:pt x="1793903" y="228568"/>
                    </a:cubicBezTo>
                    <a:cubicBezTo>
                      <a:pt x="1805333" y="243618"/>
                      <a:pt x="1802381" y="262572"/>
                      <a:pt x="1799333" y="280384"/>
                    </a:cubicBezTo>
                    <a:cubicBezTo>
                      <a:pt x="1798190" y="286861"/>
                      <a:pt x="1794951" y="293243"/>
                      <a:pt x="1791617" y="298672"/>
                    </a:cubicBezTo>
                    <a:cubicBezTo>
                      <a:pt x="1780378" y="316865"/>
                      <a:pt x="1769234" y="335153"/>
                      <a:pt x="1757137" y="352488"/>
                    </a:cubicBezTo>
                    <a:cubicBezTo>
                      <a:pt x="1704464" y="428022"/>
                      <a:pt x="1637217" y="478885"/>
                      <a:pt x="1567970" y="526034"/>
                    </a:cubicBezTo>
                    <a:cubicBezTo>
                      <a:pt x="1552826" y="536321"/>
                      <a:pt x="1536824" y="544798"/>
                      <a:pt x="1521203" y="554133"/>
                    </a:cubicBezTo>
                    <a:cubicBezTo>
                      <a:pt x="1544348" y="550227"/>
                      <a:pt x="1566732" y="544131"/>
                      <a:pt x="1589116" y="537750"/>
                    </a:cubicBezTo>
                    <a:cubicBezTo>
                      <a:pt x="1615786" y="530130"/>
                      <a:pt x="1639979" y="518319"/>
                      <a:pt x="1656743" y="487839"/>
                    </a:cubicBezTo>
                    <a:cubicBezTo>
                      <a:pt x="1662935" y="476694"/>
                      <a:pt x="1674460" y="469932"/>
                      <a:pt x="1683985" y="462026"/>
                    </a:cubicBezTo>
                    <a:cubicBezTo>
                      <a:pt x="1699225" y="449358"/>
                      <a:pt x="1715798" y="438975"/>
                      <a:pt x="1730086" y="424783"/>
                    </a:cubicBezTo>
                    <a:cubicBezTo>
                      <a:pt x="1752089" y="402876"/>
                      <a:pt x="1775044" y="384016"/>
                      <a:pt x="1801904" y="373443"/>
                    </a:cubicBezTo>
                    <a:cubicBezTo>
                      <a:pt x="1816382" y="367728"/>
                      <a:pt x="1831241" y="365347"/>
                      <a:pt x="1845624" y="374301"/>
                    </a:cubicBezTo>
                    <a:cubicBezTo>
                      <a:pt x="1849434" y="376682"/>
                      <a:pt x="1852292" y="381540"/>
                      <a:pt x="1855530" y="385254"/>
                    </a:cubicBezTo>
                    <a:cubicBezTo>
                      <a:pt x="1852196" y="388779"/>
                      <a:pt x="1849244" y="393065"/>
                      <a:pt x="1845529" y="395637"/>
                    </a:cubicBezTo>
                    <a:cubicBezTo>
                      <a:pt x="1826669" y="409067"/>
                      <a:pt x="1806572" y="420116"/>
                      <a:pt x="1788855" y="435546"/>
                    </a:cubicBezTo>
                    <a:cubicBezTo>
                      <a:pt x="1761233" y="459645"/>
                      <a:pt x="1735039" y="486410"/>
                      <a:pt x="1708464" y="512413"/>
                    </a:cubicBezTo>
                    <a:cubicBezTo>
                      <a:pt x="1689890" y="530606"/>
                      <a:pt x="1671602" y="549370"/>
                      <a:pt x="1653219" y="567849"/>
                    </a:cubicBezTo>
                    <a:cubicBezTo>
                      <a:pt x="1656648" y="570325"/>
                      <a:pt x="1658744" y="570420"/>
                      <a:pt x="1660744" y="569754"/>
                    </a:cubicBezTo>
                    <a:cubicBezTo>
                      <a:pt x="1689414" y="559371"/>
                      <a:pt x="1717989" y="548322"/>
                      <a:pt x="1746850" y="538702"/>
                    </a:cubicBezTo>
                    <a:cubicBezTo>
                      <a:pt x="1761995" y="533654"/>
                      <a:pt x="1777520" y="529082"/>
                      <a:pt x="1793046" y="527844"/>
                    </a:cubicBezTo>
                    <a:cubicBezTo>
                      <a:pt x="1812191" y="526320"/>
                      <a:pt x="1822955" y="544989"/>
                      <a:pt x="1817621" y="568420"/>
                    </a:cubicBezTo>
                    <a:cubicBezTo>
                      <a:pt x="1815430" y="577945"/>
                      <a:pt x="1812096" y="588042"/>
                      <a:pt x="1807048" y="595376"/>
                    </a:cubicBezTo>
                    <a:cubicBezTo>
                      <a:pt x="1764662" y="656812"/>
                      <a:pt x="1711798" y="698341"/>
                      <a:pt x="1650647" y="724059"/>
                    </a:cubicBezTo>
                    <a:cubicBezTo>
                      <a:pt x="1641694" y="727773"/>
                      <a:pt x="1632455" y="730345"/>
                      <a:pt x="1626549" y="732250"/>
                    </a:cubicBezTo>
                    <a:cubicBezTo>
                      <a:pt x="1630550" y="751872"/>
                      <a:pt x="1634550" y="768921"/>
                      <a:pt x="1637312" y="786352"/>
                    </a:cubicBezTo>
                    <a:cubicBezTo>
                      <a:pt x="1637884" y="790353"/>
                      <a:pt x="1634836" y="797496"/>
                      <a:pt x="1631883" y="799306"/>
                    </a:cubicBezTo>
                    <a:cubicBezTo>
                      <a:pt x="1629407" y="800830"/>
                      <a:pt x="1623882" y="797877"/>
                      <a:pt x="1621120" y="794829"/>
                    </a:cubicBezTo>
                    <a:cubicBezTo>
                      <a:pt x="1612452" y="785304"/>
                      <a:pt x="1604451" y="774922"/>
                      <a:pt x="1596355" y="764635"/>
                    </a:cubicBezTo>
                    <a:cubicBezTo>
                      <a:pt x="1584734" y="749776"/>
                      <a:pt x="1570447" y="742537"/>
                      <a:pt x="1554540" y="747300"/>
                    </a:cubicBezTo>
                    <a:cubicBezTo>
                      <a:pt x="1537586" y="752348"/>
                      <a:pt x="1521298" y="760539"/>
                      <a:pt x="1504820" y="767683"/>
                    </a:cubicBezTo>
                    <a:cubicBezTo>
                      <a:pt x="1502438" y="768731"/>
                      <a:pt x="1500533" y="771874"/>
                      <a:pt x="1497009" y="775398"/>
                    </a:cubicBezTo>
                    <a:cubicBezTo>
                      <a:pt x="1505201" y="778827"/>
                      <a:pt x="1511487" y="782161"/>
                      <a:pt x="1518059" y="784066"/>
                    </a:cubicBezTo>
                    <a:cubicBezTo>
                      <a:pt x="1541777" y="791210"/>
                      <a:pt x="1563398" y="803497"/>
                      <a:pt x="1580353" y="826071"/>
                    </a:cubicBezTo>
                    <a:cubicBezTo>
                      <a:pt x="1593212" y="843216"/>
                      <a:pt x="1606261" y="860361"/>
                      <a:pt x="1617691" y="878935"/>
                    </a:cubicBezTo>
                    <a:cubicBezTo>
                      <a:pt x="1637598" y="911034"/>
                      <a:pt x="1645599" y="946277"/>
                      <a:pt x="1629597" y="985044"/>
                    </a:cubicBezTo>
                    <a:cubicBezTo>
                      <a:pt x="1622644" y="1001998"/>
                      <a:pt x="1610833" y="1014762"/>
                      <a:pt x="1596069" y="1012380"/>
                    </a:cubicBezTo>
                    <a:cubicBezTo>
                      <a:pt x="1574066" y="1008761"/>
                      <a:pt x="1552635" y="999903"/>
                      <a:pt x="1531109" y="992568"/>
                    </a:cubicBezTo>
                    <a:cubicBezTo>
                      <a:pt x="1528251" y="991616"/>
                      <a:pt x="1525679" y="987234"/>
                      <a:pt x="1523965" y="983710"/>
                    </a:cubicBezTo>
                    <a:cubicBezTo>
                      <a:pt x="1509487" y="954278"/>
                      <a:pt x="1491389" y="929513"/>
                      <a:pt x="1469482" y="908082"/>
                    </a:cubicBezTo>
                    <a:cubicBezTo>
                      <a:pt x="1451480" y="890460"/>
                      <a:pt x="1431001" y="881316"/>
                      <a:pt x="1410141" y="870648"/>
                    </a:cubicBezTo>
                    <a:cubicBezTo>
                      <a:pt x="1425667" y="889603"/>
                      <a:pt x="1428048" y="912177"/>
                      <a:pt x="1421857" y="935323"/>
                    </a:cubicBezTo>
                    <a:cubicBezTo>
                      <a:pt x="1414237" y="964089"/>
                      <a:pt x="1390996" y="952849"/>
                      <a:pt x="1375565" y="960564"/>
                    </a:cubicBezTo>
                    <a:cubicBezTo>
                      <a:pt x="1386995" y="972756"/>
                      <a:pt x="1399092" y="984377"/>
                      <a:pt x="1409951" y="997617"/>
                    </a:cubicBezTo>
                    <a:cubicBezTo>
                      <a:pt x="1421285" y="1011428"/>
                      <a:pt x="1431287" y="1026763"/>
                      <a:pt x="1441955" y="1041336"/>
                    </a:cubicBezTo>
                    <a:cubicBezTo>
                      <a:pt x="1464243" y="1071626"/>
                      <a:pt x="1460719" y="1109250"/>
                      <a:pt x="1432811" y="1125442"/>
                    </a:cubicBezTo>
                    <a:cubicBezTo>
                      <a:pt x="1394520" y="1147635"/>
                      <a:pt x="1355849" y="1146588"/>
                      <a:pt x="1318034" y="1122680"/>
                    </a:cubicBezTo>
                    <a:cubicBezTo>
                      <a:pt x="1282411" y="1100106"/>
                      <a:pt x="1253645" y="1066673"/>
                      <a:pt x="1227166" y="1029811"/>
                    </a:cubicBezTo>
                    <a:cubicBezTo>
                      <a:pt x="1220213" y="1020191"/>
                      <a:pt x="1213069" y="1010856"/>
                      <a:pt x="1204115" y="998950"/>
                    </a:cubicBezTo>
                    <a:cubicBezTo>
                      <a:pt x="1203734" y="1005999"/>
                      <a:pt x="1203353" y="1009047"/>
                      <a:pt x="1203544" y="1012095"/>
                    </a:cubicBezTo>
                    <a:cubicBezTo>
                      <a:pt x="1204592" y="1036002"/>
                      <a:pt x="1195638" y="1052576"/>
                      <a:pt x="1178684" y="1061339"/>
                    </a:cubicBezTo>
                    <a:cubicBezTo>
                      <a:pt x="1168968" y="1066387"/>
                      <a:pt x="1158300" y="1069245"/>
                      <a:pt x="1147823" y="1070864"/>
                    </a:cubicBezTo>
                    <a:cubicBezTo>
                      <a:pt x="1137155" y="1072578"/>
                      <a:pt x="1132773" y="1078484"/>
                      <a:pt x="1130773" y="1091819"/>
                    </a:cubicBezTo>
                    <a:cubicBezTo>
                      <a:pt x="1123153" y="1142873"/>
                      <a:pt x="1128487" y="1192117"/>
                      <a:pt x="1136869" y="1242790"/>
                    </a:cubicBezTo>
                    <a:cubicBezTo>
                      <a:pt x="1149537" y="1320228"/>
                      <a:pt x="1158300" y="1398905"/>
                      <a:pt x="1165825" y="1477486"/>
                    </a:cubicBezTo>
                    <a:cubicBezTo>
                      <a:pt x="1180589" y="1631220"/>
                      <a:pt x="1189256" y="1785715"/>
                      <a:pt x="1192400" y="1940592"/>
                    </a:cubicBezTo>
                    <a:cubicBezTo>
                      <a:pt x="1192781" y="1958403"/>
                      <a:pt x="1193447" y="1976120"/>
                      <a:pt x="1194019" y="1996980"/>
                    </a:cubicBezTo>
                    <a:cubicBezTo>
                      <a:pt x="1206116" y="1987359"/>
                      <a:pt x="1217069" y="1981930"/>
                      <a:pt x="1224404" y="1972215"/>
                    </a:cubicBezTo>
                    <a:cubicBezTo>
                      <a:pt x="1241358" y="1949736"/>
                      <a:pt x="1261837" y="1937544"/>
                      <a:pt x="1285078" y="1930209"/>
                    </a:cubicBezTo>
                    <a:cubicBezTo>
                      <a:pt x="1287935" y="1929257"/>
                      <a:pt x="1291936" y="1925161"/>
                      <a:pt x="1292412" y="1921923"/>
                    </a:cubicBezTo>
                    <a:cubicBezTo>
                      <a:pt x="1296984" y="1891824"/>
                      <a:pt x="1313939" y="1876870"/>
                      <a:pt x="1334703" y="1866868"/>
                    </a:cubicBezTo>
                    <a:cubicBezTo>
                      <a:pt x="1345466" y="1861725"/>
                      <a:pt x="1356515" y="1857343"/>
                      <a:pt x="1367755" y="1854105"/>
                    </a:cubicBezTo>
                    <a:cubicBezTo>
                      <a:pt x="1409189" y="1842008"/>
                      <a:pt x="1449384" y="1823529"/>
                      <a:pt x="1492723" y="1821244"/>
                    </a:cubicBezTo>
                    <a:cubicBezTo>
                      <a:pt x="1547682" y="1818386"/>
                      <a:pt x="1602546" y="1811814"/>
                      <a:pt x="1657505" y="1806861"/>
                    </a:cubicBezTo>
                    <a:cubicBezTo>
                      <a:pt x="1663506" y="1806289"/>
                      <a:pt x="1669412" y="1805432"/>
                      <a:pt x="1675412" y="1804765"/>
                    </a:cubicBezTo>
                    <a:cubicBezTo>
                      <a:pt x="1673793" y="1800479"/>
                      <a:pt x="1672079" y="1798860"/>
                      <a:pt x="1670269" y="1798479"/>
                    </a:cubicBezTo>
                    <a:cubicBezTo>
                      <a:pt x="1630835" y="1789335"/>
                      <a:pt x="1591497" y="1779524"/>
                      <a:pt x="1551968" y="1771332"/>
                    </a:cubicBezTo>
                    <a:cubicBezTo>
                      <a:pt x="1484531" y="1757236"/>
                      <a:pt x="1417094" y="1742472"/>
                      <a:pt x="1354896" y="1704943"/>
                    </a:cubicBezTo>
                    <a:cubicBezTo>
                      <a:pt x="1318606" y="1683036"/>
                      <a:pt x="1278506" y="1669605"/>
                      <a:pt x="1248121" y="1633411"/>
                    </a:cubicBezTo>
                    <a:cubicBezTo>
                      <a:pt x="1240310" y="1624171"/>
                      <a:pt x="1229928" y="1615027"/>
                      <a:pt x="1233452" y="1600359"/>
                    </a:cubicBezTo>
                    <a:cubicBezTo>
                      <a:pt x="1237262" y="1584357"/>
                      <a:pt x="1243358" y="1567593"/>
                      <a:pt x="1258884" y="1563687"/>
                    </a:cubicBezTo>
                    <a:cubicBezTo>
                      <a:pt x="1272886" y="1560163"/>
                      <a:pt x="1287173" y="1558163"/>
                      <a:pt x="1301651" y="1555401"/>
                    </a:cubicBezTo>
                    <a:cubicBezTo>
                      <a:pt x="1298794" y="1552257"/>
                      <a:pt x="1294793" y="1547590"/>
                      <a:pt x="1290698" y="1543209"/>
                    </a:cubicBezTo>
                    <a:cubicBezTo>
                      <a:pt x="1280506" y="1532445"/>
                      <a:pt x="1282411" y="1516348"/>
                      <a:pt x="1278696" y="1502632"/>
                    </a:cubicBezTo>
                    <a:cubicBezTo>
                      <a:pt x="1274029" y="1485392"/>
                      <a:pt x="1285459" y="1457007"/>
                      <a:pt x="1299937" y="1455388"/>
                    </a:cubicBezTo>
                    <a:cubicBezTo>
                      <a:pt x="1320701" y="1453102"/>
                      <a:pt x="1341752" y="1449769"/>
                      <a:pt x="1362421" y="1451769"/>
                    </a:cubicBezTo>
                    <a:cubicBezTo>
                      <a:pt x="1392044" y="1454531"/>
                      <a:pt x="1421762" y="1459865"/>
                      <a:pt x="1450908" y="1467485"/>
                    </a:cubicBezTo>
                    <a:cubicBezTo>
                      <a:pt x="1506534" y="1482058"/>
                      <a:pt x="1561684" y="1498917"/>
                      <a:pt x="1613024" y="1530921"/>
                    </a:cubicBezTo>
                    <a:cubicBezTo>
                      <a:pt x="1618834" y="1534541"/>
                      <a:pt x="1624739" y="1537779"/>
                      <a:pt x="1630645" y="1541208"/>
                    </a:cubicBezTo>
                    <a:cubicBezTo>
                      <a:pt x="1618358" y="1522920"/>
                      <a:pt x="1603689" y="1508919"/>
                      <a:pt x="1591402" y="1492250"/>
                    </a:cubicBezTo>
                    <a:cubicBezTo>
                      <a:pt x="1559493" y="1449102"/>
                      <a:pt x="1527299" y="1406049"/>
                      <a:pt x="1497866" y="1360329"/>
                    </a:cubicBezTo>
                    <a:cubicBezTo>
                      <a:pt x="1477959" y="1329277"/>
                      <a:pt x="1461957" y="1294130"/>
                      <a:pt x="1445288" y="1260030"/>
                    </a:cubicBezTo>
                    <a:cubicBezTo>
                      <a:pt x="1429572" y="1227931"/>
                      <a:pt x="1433668" y="1194213"/>
                      <a:pt x="1443383" y="1161066"/>
                    </a:cubicBezTo>
                    <a:cubicBezTo>
                      <a:pt x="1444336" y="1157732"/>
                      <a:pt x="1448051" y="1154208"/>
                      <a:pt x="1450908" y="1153446"/>
                    </a:cubicBezTo>
                    <a:cubicBezTo>
                      <a:pt x="1457004" y="1151731"/>
                      <a:pt x="1463576" y="1150493"/>
                      <a:pt x="1469768" y="1151255"/>
                    </a:cubicBezTo>
                    <a:cubicBezTo>
                      <a:pt x="1497581" y="1154493"/>
                      <a:pt x="1522917" y="1167924"/>
                      <a:pt x="1545491" y="1187545"/>
                    </a:cubicBezTo>
                    <a:cubicBezTo>
                      <a:pt x="1566827" y="1206024"/>
                      <a:pt x="1587020" y="1226883"/>
                      <a:pt x="1606642" y="1248315"/>
                    </a:cubicBezTo>
                    <a:cubicBezTo>
                      <a:pt x="1669697" y="1317180"/>
                      <a:pt x="1732277" y="1386903"/>
                      <a:pt x="1795142" y="1456150"/>
                    </a:cubicBezTo>
                    <a:cubicBezTo>
                      <a:pt x="1796189" y="1457293"/>
                      <a:pt x="1797713" y="1457674"/>
                      <a:pt x="1799904" y="1459008"/>
                    </a:cubicBezTo>
                    <a:cubicBezTo>
                      <a:pt x="1799333" y="1455769"/>
                      <a:pt x="1799237" y="1454150"/>
                      <a:pt x="1798761" y="1452816"/>
                    </a:cubicBezTo>
                    <a:cubicBezTo>
                      <a:pt x="1768472" y="1379760"/>
                      <a:pt x="1745516" y="1303369"/>
                      <a:pt x="1731705" y="1222692"/>
                    </a:cubicBezTo>
                    <a:cubicBezTo>
                      <a:pt x="1721704" y="1164590"/>
                      <a:pt x="1710179" y="1106868"/>
                      <a:pt x="1702368" y="1048290"/>
                    </a:cubicBezTo>
                    <a:cubicBezTo>
                      <a:pt x="1698368" y="1018191"/>
                      <a:pt x="1700654" y="986663"/>
                      <a:pt x="1700844" y="955802"/>
                    </a:cubicBezTo>
                    <a:cubicBezTo>
                      <a:pt x="1700939" y="943705"/>
                      <a:pt x="1707893" y="937704"/>
                      <a:pt x="1717037" y="937228"/>
                    </a:cubicBezTo>
                    <a:cubicBezTo>
                      <a:pt x="1721990" y="936942"/>
                      <a:pt x="1727038" y="938847"/>
                      <a:pt x="1731991" y="939800"/>
                    </a:cubicBezTo>
                    <a:cubicBezTo>
                      <a:pt x="1744945" y="917702"/>
                      <a:pt x="1749803" y="916368"/>
                      <a:pt x="1764376" y="936466"/>
                    </a:cubicBezTo>
                    <a:cubicBezTo>
                      <a:pt x="1774568" y="950468"/>
                      <a:pt x="1783997" y="966375"/>
                      <a:pt x="1790760" y="983329"/>
                    </a:cubicBezTo>
                    <a:cubicBezTo>
                      <a:pt x="1817335" y="1049814"/>
                      <a:pt x="1842957" y="1116870"/>
                      <a:pt x="1868579" y="1183926"/>
                    </a:cubicBezTo>
                    <a:cubicBezTo>
                      <a:pt x="1875533" y="1201928"/>
                      <a:pt x="1881438" y="1220597"/>
                      <a:pt x="1887820" y="1238885"/>
                    </a:cubicBezTo>
                    <a:cubicBezTo>
                      <a:pt x="1889058" y="1238599"/>
                      <a:pt x="1890392" y="1238313"/>
                      <a:pt x="1891630" y="1238028"/>
                    </a:cubicBezTo>
                    <a:cubicBezTo>
                      <a:pt x="1891630" y="1218501"/>
                      <a:pt x="1891058" y="1199070"/>
                      <a:pt x="1891725" y="1179544"/>
                    </a:cubicBezTo>
                    <a:cubicBezTo>
                      <a:pt x="1892963" y="1142111"/>
                      <a:pt x="1895535" y="1104773"/>
                      <a:pt x="1896392" y="1067340"/>
                    </a:cubicBezTo>
                    <a:cubicBezTo>
                      <a:pt x="1897535" y="1017524"/>
                      <a:pt x="1905060" y="969613"/>
                      <a:pt x="1919633" y="923417"/>
                    </a:cubicBezTo>
                    <a:cubicBezTo>
                      <a:pt x="1921919" y="916178"/>
                      <a:pt x="1926777" y="907986"/>
                      <a:pt x="1932206" y="904938"/>
                    </a:cubicBezTo>
                    <a:cubicBezTo>
                      <a:pt x="1944970" y="897604"/>
                      <a:pt x="1968687" y="907891"/>
                      <a:pt x="1974974" y="923893"/>
                    </a:cubicBezTo>
                    <a:cubicBezTo>
                      <a:pt x="1989737" y="961803"/>
                      <a:pt x="2005549" y="999617"/>
                      <a:pt x="2008121" y="1042956"/>
                    </a:cubicBezTo>
                    <a:cubicBezTo>
                      <a:pt x="2010692" y="1085628"/>
                      <a:pt x="2010788" y="1128681"/>
                      <a:pt x="2014979" y="1171162"/>
                    </a:cubicBezTo>
                    <a:cubicBezTo>
                      <a:pt x="2023265" y="1255078"/>
                      <a:pt x="2033552" y="1338707"/>
                      <a:pt x="2043077" y="1422432"/>
                    </a:cubicBezTo>
                    <a:cubicBezTo>
                      <a:pt x="2044220" y="1432814"/>
                      <a:pt x="2046125" y="1443196"/>
                      <a:pt x="2047649" y="1453483"/>
                    </a:cubicBezTo>
                    <a:cubicBezTo>
                      <a:pt x="2050793" y="1449387"/>
                      <a:pt x="2051459" y="1445768"/>
                      <a:pt x="2052031" y="1442244"/>
                    </a:cubicBezTo>
                    <a:cubicBezTo>
                      <a:pt x="2061651" y="1381950"/>
                      <a:pt x="2068985" y="1320895"/>
                      <a:pt x="2081463" y="1261554"/>
                    </a:cubicBezTo>
                    <a:cubicBezTo>
                      <a:pt x="2092322" y="1209929"/>
                      <a:pt x="2107657" y="1159637"/>
                      <a:pt x="2123468" y="1110012"/>
                    </a:cubicBezTo>
                    <a:cubicBezTo>
                      <a:pt x="2136042" y="1070578"/>
                      <a:pt x="2153948" y="1034574"/>
                      <a:pt x="2179856" y="1005903"/>
                    </a:cubicBezTo>
                    <a:cubicBezTo>
                      <a:pt x="2193763" y="990473"/>
                      <a:pt x="2207384" y="992187"/>
                      <a:pt x="2222243" y="1005141"/>
                    </a:cubicBezTo>
                    <a:cubicBezTo>
                      <a:pt x="2235292" y="1016476"/>
                      <a:pt x="2240340" y="1031621"/>
                      <a:pt x="2242150" y="1050671"/>
                    </a:cubicBezTo>
                    <a:cubicBezTo>
                      <a:pt x="2257771" y="1025906"/>
                      <a:pt x="2271296" y="1002665"/>
                      <a:pt x="2286632" y="981234"/>
                    </a:cubicBezTo>
                    <a:cubicBezTo>
                      <a:pt x="2291204" y="974757"/>
                      <a:pt x="2301300" y="969137"/>
                      <a:pt x="2307396" y="970947"/>
                    </a:cubicBezTo>
                    <a:cubicBezTo>
                      <a:pt x="2320160" y="974661"/>
                      <a:pt x="2331399" y="983996"/>
                      <a:pt x="2337114" y="1000950"/>
                    </a:cubicBezTo>
                    <a:cubicBezTo>
                      <a:pt x="2347401" y="1031430"/>
                      <a:pt x="2347211" y="1062768"/>
                      <a:pt x="2341210" y="1093914"/>
                    </a:cubicBezTo>
                    <a:cubicBezTo>
                      <a:pt x="2332828" y="1137634"/>
                      <a:pt x="2323303" y="1180973"/>
                      <a:pt x="2314254" y="1224407"/>
                    </a:cubicBezTo>
                    <a:cubicBezTo>
                      <a:pt x="2312159" y="1234408"/>
                      <a:pt x="2310158" y="1244314"/>
                      <a:pt x="2307110" y="1258697"/>
                    </a:cubicBezTo>
                    <a:cubicBezTo>
                      <a:pt x="2312254" y="1253173"/>
                      <a:pt x="2314349" y="1250696"/>
                      <a:pt x="2316540" y="1248505"/>
                    </a:cubicBezTo>
                    <a:cubicBezTo>
                      <a:pt x="2341210" y="1224026"/>
                      <a:pt x="2364832" y="1197166"/>
                      <a:pt x="2391216" y="1176020"/>
                    </a:cubicBezTo>
                    <a:cubicBezTo>
                      <a:pt x="2403884" y="1165924"/>
                      <a:pt x="2421887" y="1164780"/>
                      <a:pt x="2437698" y="1163066"/>
                    </a:cubicBezTo>
                    <a:cubicBezTo>
                      <a:pt x="2450557" y="1161637"/>
                      <a:pt x="2453605" y="1178401"/>
                      <a:pt x="2459510" y="1189069"/>
                    </a:cubicBezTo>
                    <a:cubicBezTo>
                      <a:pt x="2459987" y="1189926"/>
                      <a:pt x="2461225" y="1190307"/>
                      <a:pt x="2461416" y="1191165"/>
                    </a:cubicBezTo>
                    <a:cubicBezTo>
                      <a:pt x="2462749" y="1198785"/>
                      <a:pt x="2466750" y="1208024"/>
                      <a:pt x="2464654" y="1213644"/>
                    </a:cubicBezTo>
                    <a:cubicBezTo>
                      <a:pt x="2456177" y="1236313"/>
                      <a:pt x="2446080" y="1258030"/>
                      <a:pt x="2435984" y="1279652"/>
                    </a:cubicBezTo>
                    <a:cubicBezTo>
                      <a:pt x="2430078" y="1292225"/>
                      <a:pt x="2423125" y="1303941"/>
                      <a:pt x="2416648" y="1316037"/>
                    </a:cubicBezTo>
                    <a:cubicBezTo>
                      <a:pt x="2422744" y="1316133"/>
                      <a:pt x="2426744" y="1313466"/>
                      <a:pt x="2430840" y="1310894"/>
                    </a:cubicBezTo>
                    <a:cubicBezTo>
                      <a:pt x="2463797" y="1289558"/>
                      <a:pt x="2496753" y="1268127"/>
                      <a:pt x="2529900" y="1247172"/>
                    </a:cubicBezTo>
                    <a:cubicBezTo>
                      <a:pt x="2541044" y="1240123"/>
                      <a:pt x="2553427" y="1238123"/>
                      <a:pt x="2563904" y="1247934"/>
                    </a:cubicBezTo>
                    <a:cubicBezTo>
                      <a:pt x="2574477" y="1257840"/>
                      <a:pt x="2574096" y="1272794"/>
                      <a:pt x="2571429" y="1287653"/>
                    </a:cubicBezTo>
                    <a:cubicBezTo>
                      <a:pt x="2571334" y="1288415"/>
                      <a:pt x="2572096" y="1289463"/>
                      <a:pt x="2572667" y="1290987"/>
                    </a:cubicBezTo>
                    <a:cubicBezTo>
                      <a:pt x="2584764" y="1290034"/>
                      <a:pt x="2596956" y="1288510"/>
                      <a:pt x="2609243" y="1288129"/>
                    </a:cubicBezTo>
                    <a:cubicBezTo>
                      <a:pt x="2627150" y="1287558"/>
                      <a:pt x="2637152" y="1298226"/>
                      <a:pt x="2640485" y="1320228"/>
                    </a:cubicBezTo>
                    <a:cubicBezTo>
                      <a:pt x="2641057" y="1323753"/>
                      <a:pt x="2641152" y="1328706"/>
                      <a:pt x="2642962" y="1330420"/>
                    </a:cubicBezTo>
                    <a:cubicBezTo>
                      <a:pt x="2656202" y="1342803"/>
                      <a:pt x="2650392" y="1354804"/>
                      <a:pt x="2642486" y="1365758"/>
                    </a:cubicBezTo>
                    <a:cubicBezTo>
                      <a:pt x="2620959" y="1395476"/>
                      <a:pt x="2599052" y="1424527"/>
                      <a:pt x="2577240" y="1453959"/>
                    </a:cubicBezTo>
                    <a:cubicBezTo>
                      <a:pt x="2576382" y="1455103"/>
                      <a:pt x="2576001" y="1456912"/>
                      <a:pt x="2574953" y="1459389"/>
                    </a:cubicBezTo>
                    <a:cubicBezTo>
                      <a:pt x="2597433" y="1450626"/>
                      <a:pt x="2618578" y="1442434"/>
                      <a:pt x="2639628" y="1434052"/>
                    </a:cubicBezTo>
                    <a:cubicBezTo>
                      <a:pt x="2662679" y="1424908"/>
                      <a:pt x="2685920" y="1421384"/>
                      <a:pt x="2710304" y="1422813"/>
                    </a:cubicBezTo>
                    <a:cubicBezTo>
                      <a:pt x="2734783" y="1424241"/>
                      <a:pt x="2742022" y="1447863"/>
                      <a:pt x="2750118" y="1468152"/>
                    </a:cubicBezTo>
                    <a:cubicBezTo>
                      <a:pt x="2756214" y="1483487"/>
                      <a:pt x="2742498" y="1494822"/>
                      <a:pt x="2735640" y="1506537"/>
                    </a:cubicBezTo>
                    <a:cubicBezTo>
                      <a:pt x="2732973" y="1511109"/>
                      <a:pt x="2728973" y="1514920"/>
                      <a:pt x="2725067" y="1518158"/>
                    </a:cubicBezTo>
                    <a:cubicBezTo>
                      <a:pt x="2701255" y="1537875"/>
                      <a:pt x="2677728" y="1558068"/>
                      <a:pt x="2653440" y="1576737"/>
                    </a:cubicBezTo>
                    <a:cubicBezTo>
                      <a:pt x="2610863" y="1609503"/>
                      <a:pt x="2568286" y="1642269"/>
                      <a:pt x="2524947" y="1673225"/>
                    </a:cubicBezTo>
                    <a:cubicBezTo>
                      <a:pt x="2455986" y="1722469"/>
                      <a:pt x="2383977" y="1762284"/>
                      <a:pt x="2305491" y="1781429"/>
                    </a:cubicBezTo>
                    <a:cubicBezTo>
                      <a:pt x="2285298" y="1786382"/>
                      <a:pt x="2265010" y="1790668"/>
                      <a:pt x="2244722" y="1795240"/>
                    </a:cubicBezTo>
                    <a:cubicBezTo>
                      <a:pt x="2264438" y="1798003"/>
                      <a:pt x="2284250" y="1799812"/>
                      <a:pt x="2303681" y="1797621"/>
                    </a:cubicBezTo>
                    <a:cubicBezTo>
                      <a:pt x="2336828" y="1794002"/>
                      <a:pt x="2369690" y="1786191"/>
                      <a:pt x="2402837" y="1783144"/>
                    </a:cubicBezTo>
                    <a:cubicBezTo>
                      <a:pt x="2461606" y="1777619"/>
                      <a:pt x="2520375" y="1773237"/>
                      <a:pt x="2579240" y="1770380"/>
                    </a:cubicBezTo>
                    <a:cubicBezTo>
                      <a:pt x="2644772" y="1767141"/>
                      <a:pt x="2710018" y="1752092"/>
                      <a:pt x="2775931" y="1764760"/>
                    </a:cubicBezTo>
                    <a:cubicBezTo>
                      <a:pt x="2790504" y="1767618"/>
                      <a:pt x="2803172" y="1772095"/>
                      <a:pt x="2813745" y="1785144"/>
                    </a:cubicBezTo>
                    <a:cubicBezTo>
                      <a:pt x="2827271" y="1801812"/>
                      <a:pt x="2824032" y="1840198"/>
                      <a:pt x="2807363" y="1851247"/>
                    </a:cubicBezTo>
                    <a:cubicBezTo>
                      <a:pt x="2789647" y="1862963"/>
                      <a:pt x="2771454" y="1873821"/>
                      <a:pt x="2753166" y="1883918"/>
                    </a:cubicBezTo>
                    <a:cubicBezTo>
                      <a:pt x="2733830" y="1894586"/>
                      <a:pt x="2714114" y="1903825"/>
                      <a:pt x="2691920" y="1915065"/>
                    </a:cubicBezTo>
                    <a:cubicBezTo>
                      <a:pt x="2696778" y="1916684"/>
                      <a:pt x="2699064" y="1917541"/>
                      <a:pt x="2701350" y="1918303"/>
                    </a:cubicBezTo>
                    <a:cubicBezTo>
                      <a:pt x="2743260" y="1932019"/>
                      <a:pt x="2787361" y="1938020"/>
                      <a:pt x="2823175" y="1973167"/>
                    </a:cubicBezTo>
                    <a:cubicBezTo>
                      <a:pt x="2830604" y="1980501"/>
                      <a:pt x="2839272" y="1986883"/>
                      <a:pt x="2837367" y="2000980"/>
                    </a:cubicBezTo>
                    <a:cubicBezTo>
                      <a:pt x="2835081" y="2017744"/>
                      <a:pt x="2829557" y="2032127"/>
                      <a:pt x="2814317" y="2034794"/>
                    </a:cubicBezTo>
                    <a:cubicBezTo>
                      <a:pt x="2791076" y="2038699"/>
                      <a:pt x="2767835" y="2043366"/>
                      <a:pt x="2744499" y="2045176"/>
                    </a:cubicBezTo>
                    <a:cubicBezTo>
                      <a:pt x="2716019" y="2047462"/>
                      <a:pt x="2687349" y="2048796"/>
                      <a:pt x="2658774" y="2047557"/>
                    </a:cubicBezTo>
                    <a:cubicBezTo>
                      <a:pt x="2617911" y="2045843"/>
                      <a:pt x="2577240" y="2041747"/>
                      <a:pt x="2536472" y="2037937"/>
                    </a:cubicBezTo>
                    <a:cubicBezTo>
                      <a:pt x="2525424" y="2036890"/>
                      <a:pt x="2514470" y="2033365"/>
                      <a:pt x="2503421" y="2030889"/>
                    </a:cubicBezTo>
                    <a:cubicBezTo>
                      <a:pt x="2504468" y="2036413"/>
                      <a:pt x="2506278" y="2038223"/>
                      <a:pt x="2508374" y="2039652"/>
                    </a:cubicBezTo>
                    <a:cubicBezTo>
                      <a:pt x="2545617" y="2064512"/>
                      <a:pt x="2583145" y="2088801"/>
                      <a:pt x="2620102" y="2114328"/>
                    </a:cubicBezTo>
                    <a:cubicBezTo>
                      <a:pt x="2661536" y="2142998"/>
                      <a:pt x="2700398" y="2176145"/>
                      <a:pt x="2727925" y="2225580"/>
                    </a:cubicBezTo>
                    <a:cubicBezTo>
                      <a:pt x="2738879" y="2245297"/>
                      <a:pt x="2751642" y="2264823"/>
                      <a:pt x="2752023" y="2291588"/>
                    </a:cubicBezTo>
                    <a:cubicBezTo>
                      <a:pt x="2752309" y="2312924"/>
                      <a:pt x="2744975" y="2324068"/>
                      <a:pt x="2727925" y="2322354"/>
                    </a:cubicBezTo>
                    <a:cubicBezTo>
                      <a:pt x="2703636" y="2319973"/>
                      <a:pt x="2679443" y="2317305"/>
                      <a:pt x="2655344" y="2313400"/>
                    </a:cubicBezTo>
                    <a:cubicBezTo>
                      <a:pt x="2642295" y="2311305"/>
                      <a:pt x="2629436" y="2306352"/>
                      <a:pt x="2613149" y="2301780"/>
                    </a:cubicBezTo>
                    <a:cubicBezTo>
                      <a:pt x="2618197" y="2307495"/>
                      <a:pt x="2620578" y="2310448"/>
                      <a:pt x="2623055" y="2313019"/>
                    </a:cubicBezTo>
                    <a:cubicBezTo>
                      <a:pt x="2649915" y="2340261"/>
                      <a:pt x="2676871" y="2367312"/>
                      <a:pt x="2703636" y="2394744"/>
                    </a:cubicBezTo>
                    <a:cubicBezTo>
                      <a:pt x="2719067" y="2410555"/>
                      <a:pt x="2731354" y="2429605"/>
                      <a:pt x="2738974" y="2452942"/>
                    </a:cubicBezTo>
                    <a:cubicBezTo>
                      <a:pt x="2746689" y="2476944"/>
                      <a:pt x="2735450" y="2499328"/>
                      <a:pt x="2715447" y="2495614"/>
                    </a:cubicBezTo>
                    <a:cubicBezTo>
                      <a:pt x="2672490" y="2487708"/>
                      <a:pt x="2628770" y="2482469"/>
                      <a:pt x="2590670" y="2451989"/>
                    </a:cubicBezTo>
                    <a:cubicBezTo>
                      <a:pt x="2566952" y="2432939"/>
                      <a:pt x="2542473" y="2415318"/>
                      <a:pt x="2519518" y="2394839"/>
                    </a:cubicBezTo>
                    <a:cubicBezTo>
                      <a:pt x="2481608" y="2361121"/>
                      <a:pt x="2444747" y="2325688"/>
                      <a:pt x="2407409" y="2291017"/>
                    </a:cubicBezTo>
                    <a:cubicBezTo>
                      <a:pt x="2401884" y="2285873"/>
                      <a:pt x="2395979" y="2281301"/>
                      <a:pt x="2390264" y="2276538"/>
                    </a:cubicBezTo>
                    <a:cubicBezTo>
                      <a:pt x="2399789" y="2302447"/>
                      <a:pt x="2411314" y="2325497"/>
                      <a:pt x="2422172" y="2348929"/>
                    </a:cubicBezTo>
                    <a:cubicBezTo>
                      <a:pt x="2448652" y="2406364"/>
                      <a:pt x="2475132" y="2463705"/>
                      <a:pt x="2500849" y="2521712"/>
                    </a:cubicBezTo>
                    <a:cubicBezTo>
                      <a:pt x="2508183" y="2538381"/>
                      <a:pt x="2513232" y="2556859"/>
                      <a:pt x="2518280" y="2574957"/>
                    </a:cubicBezTo>
                    <a:cubicBezTo>
                      <a:pt x="2521994" y="2588482"/>
                      <a:pt x="2517327" y="2598960"/>
                      <a:pt x="2507517" y="2605818"/>
                    </a:cubicBezTo>
                    <a:cubicBezTo>
                      <a:pt x="2504278" y="2608104"/>
                      <a:pt x="2501040" y="2610294"/>
                      <a:pt x="2497229" y="2612866"/>
                    </a:cubicBezTo>
                    <a:cubicBezTo>
                      <a:pt x="2498944" y="2616867"/>
                      <a:pt x="2500468" y="2620010"/>
                      <a:pt x="2501611" y="2623344"/>
                    </a:cubicBezTo>
                    <a:cubicBezTo>
                      <a:pt x="2514755" y="2659348"/>
                      <a:pt x="2528091" y="2695162"/>
                      <a:pt x="2540854" y="2731357"/>
                    </a:cubicBezTo>
                    <a:cubicBezTo>
                      <a:pt x="2544092" y="2740692"/>
                      <a:pt x="2546093" y="2751074"/>
                      <a:pt x="2537901" y="2759170"/>
                    </a:cubicBezTo>
                    <a:cubicBezTo>
                      <a:pt x="2529138" y="2767743"/>
                      <a:pt x="2520185" y="2765742"/>
                      <a:pt x="2511612" y="2759361"/>
                    </a:cubicBezTo>
                    <a:cubicBezTo>
                      <a:pt x="2506278" y="2755360"/>
                      <a:pt x="2501706" y="2749645"/>
                      <a:pt x="2496849" y="2744597"/>
                    </a:cubicBezTo>
                    <a:cubicBezTo>
                      <a:pt x="2486561" y="2765457"/>
                      <a:pt x="2467702" y="2769648"/>
                      <a:pt x="2453700" y="2753551"/>
                    </a:cubicBezTo>
                    <a:cubicBezTo>
                      <a:pt x="2449700" y="2748978"/>
                      <a:pt x="2448938" y="2740311"/>
                      <a:pt x="2445318" y="2734977"/>
                    </a:cubicBezTo>
                    <a:cubicBezTo>
                      <a:pt x="2435412" y="2720308"/>
                      <a:pt x="2424458" y="2706592"/>
                      <a:pt x="2414457" y="2692114"/>
                    </a:cubicBezTo>
                    <a:cubicBezTo>
                      <a:pt x="2380929" y="2643632"/>
                      <a:pt x="2345306" y="2597341"/>
                      <a:pt x="2321017" y="2539905"/>
                    </a:cubicBezTo>
                    <a:cubicBezTo>
                      <a:pt x="2311968" y="2518474"/>
                      <a:pt x="2301967" y="2497709"/>
                      <a:pt x="2292347" y="2476659"/>
                    </a:cubicBezTo>
                    <a:cubicBezTo>
                      <a:pt x="2291394" y="2477135"/>
                      <a:pt x="2290442" y="2477611"/>
                      <a:pt x="2289489" y="2478183"/>
                    </a:cubicBezTo>
                    <a:cubicBezTo>
                      <a:pt x="2300157" y="2514568"/>
                      <a:pt x="2310635" y="2551049"/>
                      <a:pt x="2321493" y="2587434"/>
                    </a:cubicBezTo>
                    <a:cubicBezTo>
                      <a:pt x="2326922" y="2605437"/>
                      <a:pt x="2334066" y="2622772"/>
                      <a:pt x="2338257" y="2641251"/>
                    </a:cubicBezTo>
                    <a:cubicBezTo>
                      <a:pt x="2342067" y="2657919"/>
                      <a:pt x="2343591" y="2675636"/>
                      <a:pt x="2344353" y="2693067"/>
                    </a:cubicBezTo>
                    <a:cubicBezTo>
                      <a:pt x="2344544" y="2697353"/>
                      <a:pt x="2337114" y="2706592"/>
                      <a:pt x="2334828" y="2705830"/>
                    </a:cubicBezTo>
                    <a:cubicBezTo>
                      <a:pt x="2322350" y="2701639"/>
                      <a:pt x="2308349" y="2698306"/>
                      <a:pt x="2298443" y="2688781"/>
                    </a:cubicBezTo>
                    <a:cubicBezTo>
                      <a:pt x="2258342" y="2650014"/>
                      <a:pt x="2229482" y="2598769"/>
                      <a:pt x="2203955" y="2544572"/>
                    </a:cubicBezTo>
                    <a:cubicBezTo>
                      <a:pt x="2202621" y="2541810"/>
                      <a:pt x="2200811" y="2539333"/>
                      <a:pt x="2198049" y="2534952"/>
                    </a:cubicBezTo>
                    <a:cubicBezTo>
                      <a:pt x="2195668" y="2557145"/>
                      <a:pt x="2194811" y="2576862"/>
                      <a:pt x="2191191" y="2595912"/>
                    </a:cubicBezTo>
                    <a:cubicBezTo>
                      <a:pt x="2182238" y="2643727"/>
                      <a:pt x="2172236" y="2691257"/>
                      <a:pt x="2162045" y="2738692"/>
                    </a:cubicBezTo>
                    <a:cubicBezTo>
                      <a:pt x="2160425" y="2746026"/>
                      <a:pt x="2156044" y="2753074"/>
                      <a:pt x="2151567" y="2758503"/>
                    </a:cubicBezTo>
                    <a:cubicBezTo>
                      <a:pt x="2140423" y="2772029"/>
                      <a:pt x="2125469" y="2768314"/>
                      <a:pt x="2119468" y="2750407"/>
                    </a:cubicBezTo>
                    <a:cubicBezTo>
                      <a:pt x="2115944" y="2740025"/>
                      <a:pt x="2114324" y="2728595"/>
                      <a:pt x="2112419" y="2720213"/>
                    </a:cubicBezTo>
                    <a:cubicBezTo>
                      <a:pt x="2102228" y="2727166"/>
                      <a:pt x="2092417" y="2733929"/>
                      <a:pt x="2084987" y="2738977"/>
                    </a:cubicBezTo>
                    <a:cubicBezTo>
                      <a:pt x="2063747" y="2720880"/>
                      <a:pt x="2038315" y="2711926"/>
                      <a:pt x="2033457" y="2676969"/>
                    </a:cubicBezTo>
                    <a:cubicBezTo>
                      <a:pt x="2011931" y="2702782"/>
                      <a:pt x="1991547" y="2701163"/>
                      <a:pt x="1972592" y="2673255"/>
                    </a:cubicBezTo>
                    <a:cubicBezTo>
                      <a:pt x="1968687" y="2667540"/>
                      <a:pt x="1965163" y="2661444"/>
                      <a:pt x="1961924" y="2655252"/>
                    </a:cubicBezTo>
                    <a:cubicBezTo>
                      <a:pt x="1911823" y="2560288"/>
                      <a:pt x="1894773" y="2453894"/>
                      <a:pt x="1894011" y="2342261"/>
                    </a:cubicBezTo>
                    <a:cubicBezTo>
                      <a:pt x="1893821" y="2314258"/>
                      <a:pt x="1897154" y="2286159"/>
                      <a:pt x="1898869" y="2257488"/>
                    </a:cubicBezTo>
                    <a:cubicBezTo>
                      <a:pt x="1864293" y="2316829"/>
                      <a:pt x="1634169" y="2964815"/>
                      <a:pt x="1633788" y="3004153"/>
                    </a:cubicBezTo>
                    <a:cubicBezTo>
                      <a:pt x="1635312" y="3002534"/>
                      <a:pt x="1636741" y="3001296"/>
                      <a:pt x="1637789" y="2999772"/>
                    </a:cubicBezTo>
                    <a:cubicBezTo>
                      <a:pt x="1682461" y="2931573"/>
                      <a:pt x="1742849" y="2897092"/>
                      <a:pt x="1809048" y="2876137"/>
                    </a:cubicBezTo>
                    <a:cubicBezTo>
                      <a:pt x="1850577" y="2862993"/>
                      <a:pt x="1891630" y="2848610"/>
                      <a:pt x="1929063" y="2821559"/>
                    </a:cubicBezTo>
                    <a:cubicBezTo>
                      <a:pt x="1940493" y="2813272"/>
                      <a:pt x="1951447" y="2803938"/>
                      <a:pt x="1962877" y="2795746"/>
                    </a:cubicBezTo>
                    <a:cubicBezTo>
                      <a:pt x="1974212" y="2787650"/>
                      <a:pt x="1980879" y="2791936"/>
                      <a:pt x="1981641" y="2808415"/>
                    </a:cubicBezTo>
                    <a:cubicBezTo>
                      <a:pt x="1982022" y="2816701"/>
                      <a:pt x="1980403" y="2825369"/>
                      <a:pt x="1978784" y="2833560"/>
                    </a:cubicBezTo>
                    <a:cubicBezTo>
                      <a:pt x="1969830" y="2879281"/>
                      <a:pt x="1946113" y="2912142"/>
                      <a:pt x="1919729" y="2943765"/>
                    </a:cubicBezTo>
                    <a:cubicBezTo>
                      <a:pt x="1883438" y="2987294"/>
                      <a:pt x="1841338" y="3013297"/>
                      <a:pt x="1791903" y="3021584"/>
                    </a:cubicBezTo>
                    <a:cubicBezTo>
                      <a:pt x="1732277" y="3031585"/>
                      <a:pt x="1675508" y="3050731"/>
                      <a:pt x="1628930" y="3102451"/>
                    </a:cubicBezTo>
                    <a:cubicBezTo>
                      <a:pt x="1609404" y="3124073"/>
                      <a:pt x="1588640" y="3144647"/>
                      <a:pt x="1579115" y="3176365"/>
                    </a:cubicBezTo>
                    <a:cubicBezTo>
                      <a:pt x="1499676" y="3443542"/>
                      <a:pt x="1427191" y="3713480"/>
                      <a:pt x="1370231" y="3989705"/>
                    </a:cubicBezTo>
                    <a:cubicBezTo>
                      <a:pt x="1350229" y="4086669"/>
                      <a:pt x="1330322" y="4183729"/>
                      <a:pt x="1308414" y="4280027"/>
                    </a:cubicBezTo>
                    <a:cubicBezTo>
                      <a:pt x="1295936" y="4334986"/>
                      <a:pt x="1279649" y="4388517"/>
                      <a:pt x="1264885" y="4443191"/>
                    </a:cubicBezTo>
                    <a:cubicBezTo>
                      <a:pt x="1274696" y="4446905"/>
                      <a:pt x="1275077" y="4454144"/>
                      <a:pt x="1270886" y="4463193"/>
                    </a:cubicBezTo>
                    <a:cubicBezTo>
                      <a:pt x="1269362" y="4466432"/>
                      <a:pt x="1268028" y="4469765"/>
                      <a:pt x="1266409" y="4472908"/>
                    </a:cubicBezTo>
                    <a:cubicBezTo>
                      <a:pt x="1238405" y="4531201"/>
                      <a:pt x="1217831" y="4592924"/>
                      <a:pt x="1212307" y="4661408"/>
                    </a:cubicBezTo>
                    <a:cubicBezTo>
                      <a:pt x="1211926" y="4666171"/>
                      <a:pt x="1211545" y="4671028"/>
                      <a:pt x="1211164" y="4675791"/>
                    </a:cubicBezTo>
                    <a:cubicBezTo>
                      <a:pt x="1212212" y="4676077"/>
                      <a:pt x="1213259" y="4676267"/>
                      <a:pt x="1214402" y="4676553"/>
                    </a:cubicBezTo>
                    <a:cubicBezTo>
                      <a:pt x="1218689" y="4663885"/>
                      <a:pt x="1223165" y="4651407"/>
                      <a:pt x="1227356" y="4638643"/>
                    </a:cubicBezTo>
                    <a:cubicBezTo>
                      <a:pt x="1232786" y="4622356"/>
                      <a:pt x="1236977" y="4605306"/>
                      <a:pt x="1243358" y="4589590"/>
                    </a:cubicBezTo>
                    <a:cubicBezTo>
                      <a:pt x="1282125" y="4495292"/>
                      <a:pt x="1322606" y="4402328"/>
                      <a:pt x="1371374" y="4315270"/>
                    </a:cubicBezTo>
                    <a:cubicBezTo>
                      <a:pt x="1432906" y="4205446"/>
                      <a:pt x="1503010" y="4106291"/>
                      <a:pt x="1587306" y="4022852"/>
                    </a:cubicBezTo>
                    <a:cubicBezTo>
                      <a:pt x="1661506" y="3949414"/>
                      <a:pt x="1740659" y="3889597"/>
                      <a:pt x="1831908" y="3855307"/>
                    </a:cubicBezTo>
                    <a:cubicBezTo>
                      <a:pt x="1858864" y="3845211"/>
                      <a:pt x="1883534" y="3825399"/>
                      <a:pt x="1909442" y="3810254"/>
                    </a:cubicBezTo>
                    <a:cubicBezTo>
                      <a:pt x="1912966" y="3808159"/>
                      <a:pt x="1917062" y="3807492"/>
                      <a:pt x="1920872" y="3806158"/>
                    </a:cubicBezTo>
                    <a:cubicBezTo>
                      <a:pt x="1920967" y="3811588"/>
                      <a:pt x="1922491" y="3817779"/>
                      <a:pt x="1920967" y="3822351"/>
                    </a:cubicBezTo>
                    <a:cubicBezTo>
                      <a:pt x="1912775" y="3847021"/>
                      <a:pt x="1904965" y="3872071"/>
                      <a:pt x="1894964" y="3895693"/>
                    </a:cubicBezTo>
                    <a:cubicBezTo>
                      <a:pt x="1846672" y="4009612"/>
                      <a:pt x="1798475" y="4123722"/>
                      <a:pt x="1748850" y="4236688"/>
                    </a:cubicBezTo>
                    <a:cubicBezTo>
                      <a:pt x="1693129" y="4363371"/>
                      <a:pt x="1619120" y="4472813"/>
                      <a:pt x="1540729" y="4577874"/>
                    </a:cubicBezTo>
                    <a:cubicBezTo>
                      <a:pt x="1521584" y="4603496"/>
                      <a:pt x="1502343" y="4628928"/>
                      <a:pt x="1483198" y="4654455"/>
                    </a:cubicBezTo>
                    <a:cubicBezTo>
                      <a:pt x="1487294" y="4655693"/>
                      <a:pt x="1489770" y="4654265"/>
                      <a:pt x="1492342" y="4652741"/>
                    </a:cubicBezTo>
                    <a:cubicBezTo>
                      <a:pt x="1525679" y="4632357"/>
                      <a:pt x="1558541" y="4610449"/>
                      <a:pt x="1592545" y="4591971"/>
                    </a:cubicBezTo>
                    <a:cubicBezTo>
                      <a:pt x="1642265" y="4565015"/>
                      <a:pt x="1693034" y="4540917"/>
                      <a:pt x="1743230" y="4515104"/>
                    </a:cubicBezTo>
                    <a:cubicBezTo>
                      <a:pt x="1803524" y="4483958"/>
                      <a:pt x="1865531" y="4460335"/>
                      <a:pt x="1930492" y="4451191"/>
                    </a:cubicBezTo>
                    <a:cubicBezTo>
                      <a:pt x="1990785" y="4442809"/>
                      <a:pt x="2051078" y="4435285"/>
                      <a:pt x="2111467" y="4428236"/>
                    </a:cubicBezTo>
                    <a:cubicBezTo>
                      <a:pt x="2158235" y="4422807"/>
                      <a:pt x="2205002" y="4418140"/>
                      <a:pt x="2251770" y="4414330"/>
                    </a:cubicBezTo>
                    <a:cubicBezTo>
                      <a:pt x="2265296" y="4413187"/>
                      <a:pt x="2279107" y="4415568"/>
                      <a:pt x="2292537" y="4417854"/>
                    </a:cubicBezTo>
                    <a:cubicBezTo>
                      <a:pt x="2297395" y="4418711"/>
                      <a:pt x="2301681" y="4424331"/>
                      <a:pt x="2306253" y="4427760"/>
                    </a:cubicBezTo>
                    <a:cubicBezTo>
                      <a:pt x="2303681" y="4432999"/>
                      <a:pt x="2301681" y="4438809"/>
                      <a:pt x="2298443" y="4443191"/>
                    </a:cubicBezTo>
                    <a:cubicBezTo>
                      <a:pt x="2294728" y="4448239"/>
                      <a:pt x="2289965" y="4452144"/>
                      <a:pt x="2285584" y="4456430"/>
                    </a:cubicBezTo>
                    <a:cubicBezTo>
                      <a:pt x="2206526" y="4533107"/>
                      <a:pt x="2126517" y="4608259"/>
                      <a:pt x="2048697" y="4686840"/>
                    </a:cubicBezTo>
                    <a:cubicBezTo>
                      <a:pt x="1999643" y="4736370"/>
                      <a:pt x="1942303" y="4767041"/>
                      <a:pt x="1888963" y="4806855"/>
                    </a:cubicBezTo>
                    <a:cubicBezTo>
                      <a:pt x="1878009" y="4815046"/>
                      <a:pt x="1865150" y="4819333"/>
                      <a:pt x="1850387" y="4826953"/>
                    </a:cubicBezTo>
                    <a:cubicBezTo>
                      <a:pt x="1869722" y="4840097"/>
                      <a:pt x="1886105" y="4852480"/>
                      <a:pt x="1903250" y="4862862"/>
                    </a:cubicBezTo>
                    <a:cubicBezTo>
                      <a:pt x="1936397" y="4882960"/>
                      <a:pt x="1972497" y="4888865"/>
                      <a:pt x="2008406" y="4896009"/>
                    </a:cubicBezTo>
                    <a:cubicBezTo>
                      <a:pt x="2017074" y="4897724"/>
                      <a:pt x="2029171" y="4904963"/>
                      <a:pt x="2031743" y="4913439"/>
                    </a:cubicBezTo>
                    <a:cubicBezTo>
                      <a:pt x="2034314" y="4922012"/>
                      <a:pt x="2028599" y="4936680"/>
                      <a:pt x="2023456" y="4945920"/>
                    </a:cubicBezTo>
                    <a:cubicBezTo>
                      <a:pt x="2018027" y="4955636"/>
                      <a:pt x="2009359" y="4963065"/>
                      <a:pt x="2001263" y="4969637"/>
                    </a:cubicBezTo>
                    <a:cubicBezTo>
                      <a:pt x="1944303" y="5016024"/>
                      <a:pt x="1884105" y="5051743"/>
                      <a:pt x="1817144" y="5071269"/>
                    </a:cubicBezTo>
                    <a:cubicBezTo>
                      <a:pt x="1694462" y="5107083"/>
                      <a:pt x="1571685" y="5137848"/>
                      <a:pt x="1444622" y="5125657"/>
                    </a:cubicBezTo>
                    <a:cubicBezTo>
                      <a:pt x="1412808" y="5122609"/>
                      <a:pt x="1380518" y="5125847"/>
                      <a:pt x="1349562" y="5111941"/>
                    </a:cubicBezTo>
                    <a:cubicBezTo>
                      <a:pt x="1339751" y="5107559"/>
                      <a:pt x="1329179" y="5106131"/>
                      <a:pt x="1319558" y="5103463"/>
                    </a:cubicBezTo>
                    <a:cubicBezTo>
                      <a:pt x="1318130" y="5106035"/>
                      <a:pt x="1317368" y="5106797"/>
                      <a:pt x="1317177" y="5107750"/>
                    </a:cubicBezTo>
                    <a:cubicBezTo>
                      <a:pt x="1308890" y="5142421"/>
                      <a:pt x="1308890" y="5142421"/>
                      <a:pt x="1284697" y="5121942"/>
                    </a:cubicBezTo>
                    <a:cubicBezTo>
                      <a:pt x="1265456" y="5105654"/>
                      <a:pt x="1266218" y="5106702"/>
                      <a:pt x="1248978" y="5126609"/>
                    </a:cubicBezTo>
                    <a:cubicBezTo>
                      <a:pt x="1227737" y="5150993"/>
                      <a:pt x="1200115" y="5154899"/>
                      <a:pt x="1173064" y="5156708"/>
                    </a:cubicBezTo>
                    <a:cubicBezTo>
                      <a:pt x="1165539" y="5157184"/>
                      <a:pt x="1157348" y="5147755"/>
                      <a:pt x="1149823" y="5141945"/>
                    </a:cubicBezTo>
                    <a:cubicBezTo>
                      <a:pt x="1145918" y="5138897"/>
                      <a:pt x="1142965" y="5134039"/>
                      <a:pt x="1139631" y="5129752"/>
                    </a:cubicBezTo>
                    <a:cubicBezTo>
                      <a:pt x="1127439" y="5113750"/>
                      <a:pt x="1111913" y="5113370"/>
                      <a:pt x="1096769" y="5118037"/>
                    </a:cubicBezTo>
                    <a:cubicBezTo>
                      <a:pt x="1076957" y="5124038"/>
                      <a:pt x="1070575" y="5142039"/>
                      <a:pt x="1078671" y="5165471"/>
                    </a:cubicBezTo>
                    <a:cubicBezTo>
                      <a:pt x="1083053" y="5178140"/>
                      <a:pt x="1088672" y="5190331"/>
                      <a:pt x="1094673" y="5201952"/>
                    </a:cubicBezTo>
                    <a:cubicBezTo>
                      <a:pt x="1103912" y="5219954"/>
                      <a:pt x="1116676" y="5235766"/>
                      <a:pt x="1123248" y="5255101"/>
                    </a:cubicBezTo>
                    <a:cubicBezTo>
                      <a:pt x="1141727" y="5309013"/>
                      <a:pt x="1159443" y="5363591"/>
                      <a:pt x="1174112" y="5419313"/>
                    </a:cubicBezTo>
                    <a:cubicBezTo>
                      <a:pt x="1180493" y="5443506"/>
                      <a:pt x="1180208" y="5471033"/>
                      <a:pt x="1180303" y="5497036"/>
                    </a:cubicBezTo>
                    <a:cubicBezTo>
                      <a:pt x="1180493" y="5544757"/>
                      <a:pt x="1180779" y="5592286"/>
                      <a:pt x="1191352" y="5638673"/>
                    </a:cubicBezTo>
                    <a:cubicBezTo>
                      <a:pt x="1192304" y="5642769"/>
                      <a:pt x="1193352" y="5647531"/>
                      <a:pt x="1192495" y="5651341"/>
                    </a:cubicBezTo>
                    <a:cubicBezTo>
                      <a:pt x="1191161" y="5657056"/>
                      <a:pt x="1189161" y="5663819"/>
                      <a:pt x="1185637" y="5666963"/>
                    </a:cubicBezTo>
                    <a:cubicBezTo>
                      <a:pt x="1183827" y="5668582"/>
                      <a:pt x="1177350" y="5664676"/>
                      <a:pt x="1174302" y="5661343"/>
                    </a:cubicBezTo>
                    <a:cubicBezTo>
                      <a:pt x="1165349" y="5651437"/>
                      <a:pt x="1157538" y="5639816"/>
                      <a:pt x="1148585" y="5630101"/>
                    </a:cubicBezTo>
                    <a:cubicBezTo>
                      <a:pt x="1117438" y="5596382"/>
                      <a:pt x="1079433" y="5578951"/>
                      <a:pt x="1041333" y="5563902"/>
                    </a:cubicBezTo>
                    <a:cubicBezTo>
                      <a:pt x="980468" y="5539804"/>
                      <a:pt x="935415" y="5491226"/>
                      <a:pt x="901411" y="5425790"/>
                    </a:cubicBezTo>
                    <a:cubicBezTo>
                      <a:pt x="883504" y="5391309"/>
                      <a:pt x="869502" y="5353781"/>
                      <a:pt x="852643" y="5318347"/>
                    </a:cubicBezTo>
                    <a:cubicBezTo>
                      <a:pt x="830354" y="5271580"/>
                      <a:pt x="817877" y="5221954"/>
                      <a:pt x="820734" y="5166995"/>
                    </a:cubicBezTo>
                    <a:cubicBezTo>
                      <a:pt x="821687" y="5148802"/>
                      <a:pt x="822163" y="5130515"/>
                      <a:pt x="823020" y="5110322"/>
                    </a:cubicBezTo>
                    <a:cubicBezTo>
                      <a:pt x="795969" y="5130800"/>
                      <a:pt x="773585" y="5154232"/>
                      <a:pt x="754631" y="5182997"/>
                    </a:cubicBezTo>
                    <a:cubicBezTo>
                      <a:pt x="725960" y="5226431"/>
                      <a:pt x="710816" y="5277676"/>
                      <a:pt x="696528" y="5330254"/>
                    </a:cubicBezTo>
                    <a:cubicBezTo>
                      <a:pt x="662810" y="5454555"/>
                      <a:pt x="603183" y="5547233"/>
                      <a:pt x="497837" y="5585429"/>
                    </a:cubicBezTo>
                    <a:cubicBezTo>
                      <a:pt x="462594" y="5598192"/>
                      <a:pt x="428304" y="5613527"/>
                      <a:pt x="391442" y="5617813"/>
                    </a:cubicBezTo>
                    <a:cubicBezTo>
                      <a:pt x="368963" y="5620385"/>
                      <a:pt x="356581" y="5613622"/>
                      <a:pt x="348675" y="5587715"/>
                    </a:cubicBezTo>
                    <a:cubicBezTo>
                      <a:pt x="344389" y="5573713"/>
                      <a:pt x="339912" y="5559806"/>
                      <a:pt x="336102" y="5545614"/>
                    </a:cubicBezTo>
                    <a:cubicBezTo>
                      <a:pt x="326196" y="5509229"/>
                      <a:pt x="320195" y="5472176"/>
                      <a:pt x="327911" y="5433695"/>
                    </a:cubicBezTo>
                    <a:cubicBezTo>
                      <a:pt x="336483" y="5390547"/>
                      <a:pt x="345246" y="5347494"/>
                      <a:pt x="353533" y="5304346"/>
                    </a:cubicBezTo>
                    <a:cubicBezTo>
                      <a:pt x="370011" y="5218335"/>
                      <a:pt x="414779" y="5161756"/>
                      <a:pt x="474119" y="5120323"/>
                    </a:cubicBezTo>
                    <a:cubicBezTo>
                      <a:pt x="528412" y="5082413"/>
                      <a:pt x="588515" y="5067268"/>
                      <a:pt x="648427" y="5053076"/>
                    </a:cubicBezTo>
                    <a:cubicBezTo>
                      <a:pt x="687765" y="5043742"/>
                      <a:pt x="727961" y="5040408"/>
                      <a:pt x="767775" y="5033645"/>
                    </a:cubicBezTo>
                    <a:cubicBezTo>
                      <a:pt x="781396" y="5031359"/>
                      <a:pt x="794731" y="5026787"/>
                      <a:pt x="808256" y="5023263"/>
                    </a:cubicBezTo>
                    <a:cubicBezTo>
                      <a:pt x="805875" y="5018596"/>
                      <a:pt x="803684" y="5017453"/>
                      <a:pt x="801494" y="5016786"/>
                    </a:cubicBezTo>
                    <a:cubicBezTo>
                      <a:pt x="686241" y="4984020"/>
                      <a:pt x="591753" y="4911249"/>
                      <a:pt x="521078" y="4791043"/>
                    </a:cubicBezTo>
                    <a:cubicBezTo>
                      <a:pt x="503266" y="4760754"/>
                      <a:pt x="490407" y="4727893"/>
                      <a:pt x="482311" y="4692174"/>
                    </a:cubicBezTo>
                    <a:cubicBezTo>
                      <a:pt x="476024" y="4664456"/>
                      <a:pt x="484978" y="4649883"/>
                      <a:pt x="507362" y="4650931"/>
                    </a:cubicBezTo>
                    <a:cubicBezTo>
                      <a:pt x="519173" y="4651502"/>
                      <a:pt x="531365" y="4653502"/>
                      <a:pt x="542604" y="4657884"/>
                    </a:cubicBezTo>
                    <a:cubicBezTo>
                      <a:pt x="592420" y="4676934"/>
                      <a:pt x="643664" y="4683887"/>
                      <a:pt x="695099" y="4690174"/>
                    </a:cubicBezTo>
                    <a:cubicBezTo>
                      <a:pt x="737486" y="4695317"/>
                      <a:pt x="779777" y="4702556"/>
                      <a:pt x="822068" y="4708843"/>
                    </a:cubicBezTo>
                    <a:cubicBezTo>
                      <a:pt x="824163" y="4709128"/>
                      <a:pt x="826354" y="4708843"/>
                      <a:pt x="828545" y="4708843"/>
                    </a:cubicBezTo>
                    <a:cubicBezTo>
                      <a:pt x="829021" y="4707414"/>
                      <a:pt x="829497" y="4705985"/>
                      <a:pt x="829973" y="4704557"/>
                    </a:cubicBezTo>
                    <a:cubicBezTo>
                      <a:pt x="807304" y="4683983"/>
                      <a:pt x="785968" y="4660075"/>
                      <a:pt x="761584" y="4643501"/>
                    </a:cubicBezTo>
                    <a:cubicBezTo>
                      <a:pt x="691480" y="4595686"/>
                      <a:pt x="626424" y="4539679"/>
                      <a:pt x="576227" y="4461383"/>
                    </a:cubicBezTo>
                    <a:cubicBezTo>
                      <a:pt x="536984" y="4400137"/>
                      <a:pt x="500313" y="4336034"/>
                      <a:pt x="466309" y="4270026"/>
                    </a:cubicBezTo>
                    <a:cubicBezTo>
                      <a:pt x="420589" y="4181348"/>
                      <a:pt x="380965" y="4088575"/>
                      <a:pt x="355533" y="3986657"/>
                    </a:cubicBezTo>
                    <a:cubicBezTo>
                      <a:pt x="339055" y="3920744"/>
                      <a:pt x="316195" y="3857689"/>
                      <a:pt x="285810" y="3799396"/>
                    </a:cubicBezTo>
                    <a:cubicBezTo>
                      <a:pt x="281429" y="3791014"/>
                      <a:pt x="278571" y="3781203"/>
                      <a:pt x="275714" y="3771773"/>
                    </a:cubicBezTo>
                    <a:cubicBezTo>
                      <a:pt x="273618" y="3764725"/>
                      <a:pt x="274856" y="3757581"/>
                      <a:pt x="282191" y="3759009"/>
                    </a:cubicBezTo>
                    <a:cubicBezTo>
                      <a:pt x="293430" y="3761200"/>
                      <a:pt x="304955" y="3763772"/>
                      <a:pt x="315433" y="3769011"/>
                    </a:cubicBezTo>
                    <a:cubicBezTo>
                      <a:pt x="330006" y="3776345"/>
                      <a:pt x="344198" y="3785489"/>
                      <a:pt x="357914" y="3795205"/>
                    </a:cubicBezTo>
                    <a:cubicBezTo>
                      <a:pt x="421541" y="3840163"/>
                      <a:pt x="484883" y="3885597"/>
                      <a:pt x="548414" y="3930650"/>
                    </a:cubicBezTo>
                    <a:cubicBezTo>
                      <a:pt x="611184" y="3975227"/>
                      <a:pt x="665381" y="4032949"/>
                      <a:pt x="712149" y="4101243"/>
                    </a:cubicBezTo>
                    <a:cubicBezTo>
                      <a:pt x="766632" y="4180776"/>
                      <a:pt x="811685" y="4268978"/>
                      <a:pt x="851119" y="4360990"/>
                    </a:cubicBezTo>
                    <a:cubicBezTo>
                      <a:pt x="898077" y="4470813"/>
                      <a:pt x="951512" y="4575207"/>
                      <a:pt x="1011044" y="4674553"/>
                    </a:cubicBezTo>
                    <a:cubicBezTo>
                      <a:pt x="1037523" y="4718749"/>
                      <a:pt x="1063241" y="4763135"/>
                      <a:pt x="1084386" y="4811522"/>
                    </a:cubicBezTo>
                    <a:cubicBezTo>
                      <a:pt x="1087815" y="4819333"/>
                      <a:pt x="1091244" y="4827048"/>
                      <a:pt x="1094578" y="4834858"/>
                    </a:cubicBezTo>
                    <a:cubicBezTo>
                      <a:pt x="1096292" y="4792282"/>
                      <a:pt x="1107341" y="4753610"/>
                      <a:pt x="1120581" y="4716082"/>
                    </a:cubicBezTo>
                    <a:cubicBezTo>
                      <a:pt x="1126772" y="4698460"/>
                      <a:pt x="1136678" y="4682744"/>
                      <a:pt x="1145918" y="4667123"/>
                    </a:cubicBezTo>
                    <a:cubicBezTo>
                      <a:pt x="1159919" y="4643501"/>
                      <a:pt x="1171921" y="4619308"/>
                      <a:pt x="1167349" y="4587970"/>
                    </a:cubicBezTo>
                    <a:cubicBezTo>
                      <a:pt x="1152871" y="4488910"/>
                      <a:pt x="1138583" y="4389850"/>
                      <a:pt x="1123724" y="4290886"/>
                    </a:cubicBezTo>
                    <a:cubicBezTo>
                      <a:pt x="1115533" y="4236212"/>
                      <a:pt x="1106103" y="4181729"/>
                      <a:pt x="1098007" y="4126960"/>
                    </a:cubicBezTo>
                    <a:cubicBezTo>
                      <a:pt x="1091435" y="4082764"/>
                      <a:pt x="1086863" y="4038092"/>
                      <a:pt x="1079814" y="3994086"/>
                    </a:cubicBezTo>
                    <a:cubicBezTo>
                      <a:pt x="1077719" y="3981133"/>
                      <a:pt x="1071623" y="3968178"/>
                      <a:pt x="1064765" y="3957701"/>
                    </a:cubicBezTo>
                    <a:cubicBezTo>
                      <a:pt x="1050382" y="3935603"/>
                      <a:pt x="1034189" y="3937794"/>
                      <a:pt x="1021045" y="3961321"/>
                    </a:cubicBezTo>
                    <a:cubicBezTo>
                      <a:pt x="996470" y="4005326"/>
                      <a:pt x="965705" y="4041331"/>
                      <a:pt x="930081" y="4070667"/>
                    </a:cubicBezTo>
                    <a:cubicBezTo>
                      <a:pt x="911507" y="4086003"/>
                      <a:pt x="897029" y="4081717"/>
                      <a:pt x="883790" y="4059142"/>
                    </a:cubicBezTo>
                    <a:cubicBezTo>
                      <a:pt x="852167" y="4005040"/>
                      <a:pt x="851214" y="3943223"/>
                      <a:pt x="877789" y="3884263"/>
                    </a:cubicBezTo>
                    <a:cubicBezTo>
                      <a:pt x="896648" y="3842449"/>
                      <a:pt x="945321" y="3816445"/>
                      <a:pt x="979325" y="3851592"/>
                    </a:cubicBezTo>
                    <a:cubicBezTo>
                      <a:pt x="994184" y="3839496"/>
                      <a:pt x="1009043" y="3827875"/>
                      <a:pt x="1023236" y="3815302"/>
                    </a:cubicBezTo>
                    <a:cubicBezTo>
                      <a:pt x="1025712" y="3813111"/>
                      <a:pt x="1027236" y="3806063"/>
                      <a:pt x="1026474" y="3802063"/>
                    </a:cubicBezTo>
                    <a:cubicBezTo>
                      <a:pt x="1018949" y="3765296"/>
                      <a:pt x="1011044" y="3728530"/>
                      <a:pt x="1002566" y="3692049"/>
                    </a:cubicBezTo>
                    <a:cubicBezTo>
                      <a:pt x="1000852" y="3684810"/>
                      <a:pt x="996661" y="3677952"/>
                      <a:pt x="992375" y="3672523"/>
                    </a:cubicBezTo>
                    <a:cubicBezTo>
                      <a:pt x="968372" y="3642138"/>
                      <a:pt x="938273" y="3629946"/>
                      <a:pt x="905126" y="3631184"/>
                    </a:cubicBezTo>
                    <a:cubicBezTo>
                      <a:pt x="884361" y="3632041"/>
                      <a:pt x="863501" y="3636327"/>
                      <a:pt x="842832" y="3640138"/>
                    </a:cubicBezTo>
                    <a:cubicBezTo>
                      <a:pt x="815114" y="3645186"/>
                      <a:pt x="787397" y="3648710"/>
                      <a:pt x="760346" y="3637756"/>
                    </a:cubicBezTo>
                    <a:cubicBezTo>
                      <a:pt x="710435" y="3617563"/>
                      <a:pt x="667858" y="3580987"/>
                      <a:pt x="627853" y="3539553"/>
                    </a:cubicBezTo>
                    <a:cubicBezTo>
                      <a:pt x="624995" y="3536601"/>
                      <a:pt x="623567" y="3530314"/>
                      <a:pt x="622995" y="3525361"/>
                    </a:cubicBezTo>
                    <a:cubicBezTo>
                      <a:pt x="621376" y="3509359"/>
                      <a:pt x="629186" y="3498501"/>
                      <a:pt x="647284" y="3489452"/>
                    </a:cubicBezTo>
                    <a:cubicBezTo>
                      <a:pt x="655856" y="3485166"/>
                      <a:pt x="664143" y="3480308"/>
                      <a:pt x="673859" y="3474974"/>
                    </a:cubicBezTo>
                    <a:cubicBezTo>
                      <a:pt x="669191" y="3463734"/>
                      <a:pt x="665572" y="3454781"/>
                      <a:pt x="661762" y="3446018"/>
                    </a:cubicBezTo>
                    <a:cubicBezTo>
                      <a:pt x="645950" y="3409728"/>
                      <a:pt x="636425" y="3371342"/>
                      <a:pt x="635663" y="3329623"/>
                    </a:cubicBezTo>
                    <a:cubicBezTo>
                      <a:pt x="633282" y="3206369"/>
                      <a:pt x="638330" y="3083401"/>
                      <a:pt x="647760" y="2960719"/>
                    </a:cubicBezTo>
                    <a:cubicBezTo>
                      <a:pt x="648332" y="2953766"/>
                      <a:pt x="647855" y="2946717"/>
                      <a:pt x="647855" y="2939764"/>
                    </a:cubicBezTo>
                    <a:cubicBezTo>
                      <a:pt x="636044" y="2984246"/>
                      <a:pt x="624900" y="3028633"/>
                      <a:pt x="615661" y="3073495"/>
                    </a:cubicBezTo>
                    <a:cubicBezTo>
                      <a:pt x="603374" y="3133026"/>
                      <a:pt x="593944" y="3193510"/>
                      <a:pt x="580704" y="3252660"/>
                    </a:cubicBezTo>
                    <a:cubicBezTo>
                      <a:pt x="565940" y="3318288"/>
                      <a:pt x="541937" y="3377724"/>
                      <a:pt x="496694" y="3420205"/>
                    </a:cubicBezTo>
                    <a:cubicBezTo>
                      <a:pt x="488502" y="3427921"/>
                      <a:pt x="480501" y="3431350"/>
                      <a:pt x="472024" y="3426492"/>
                    </a:cubicBezTo>
                    <a:cubicBezTo>
                      <a:pt x="455927" y="3417157"/>
                      <a:pt x="439925" y="3407442"/>
                      <a:pt x="433352" y="3383439"/>
                    </a:cubicBezTo>
                    <a:cubicBezTo>
                      <a:pt x="420398" y="3336100"/>
                      <a:pt x="420303" y="3288951"/>
                      <a:pt x="431924" y="3241421"/>
                    </a:cubicBezTo>
                    <a:cubicBezTo>
                      <a:pt x="435353" y="3227419"/>
                      <a:pt x="438020" y="3213036"/>
                      <a:pt x="441068" y="3198940"/>
                    </a:cubicBezTo>
                    <a:cubicBezTo>
                      <a:pt x="439734" y="3197987"/>
                      <a:pt x="438305" y="3197034"/>
                      <a:pt x="436972" y="3196082"/>
                    </a:cubicBezTo>
                    <a:cubicBezTo>
                      <a:pt x="424685" y="3215608"/>
                      <a:pt x="410302" y="3233515"/>
                      <a:pt x="400682" y="3254947"/>
                    </a:cubicBezTo>
                    <a:cubicBezTo>
                      <a:pt x="377726" y="3305905"/>
                      <a:pt x="347532" y="3347720"/>
                      <a:pt x="309718" y="3381439"/>
                    </a:cubicBezTo>
                    <a:cubicBezTo>
                      <a:pt x="289239" y="3399822"/>
                      <a:pt x="263045" y="3392107"/>
                      <a:pt x="255902" y="3362389"/>
                    </a:cubicBezTo>
                    <a:cubicBezTo>
                      <a:pt x="251044" y="3342291"/>
                      <a:pt x="248853" y="3320383"/>
                      <a:pt x="249234" y="3299333"/>
                    </a:cubicBezTo>
                    <a:cubicBezTo>
                      <a:pt x="250282" y="3238754"/>
                      <a:pt x="269808" y="3183985"/>
                      <a:pt x="291716" y="3132360"/>
                    </a:cubicBezTo>
                    <a:cubicBezTo>
                      <a:pt x="334102" y="3032157"/>
                      <a:pt x="380489" y="2934716"/>
                      <a:pt x="425256" y="2836132"/>
                    </a:cubicBezTo>
                    <a:cubicBezTo>
                      <a:pt x="425923" y="2834608"/>
                      <a:pt x="426304" y="2832894"/>
                      <a:pt x="428209" y="2826607"/>
                    </a:cubicBezTo>
                    <a:cubicBezTo>
                      <a:pt x="386966" y="2868422"/>
                      <a:pt x="348866" y="2906998"/>
                      <a:pt x="310766" y="2945765"/>
                    </a:cubicBezTo>
                    <a:cubicBezTo>
                      <a:pt x="251139" y="3006534"/>
                      <a:pt x="189512" y="3063780"/>
                      <a:pt x="121980" y="3110357"/>
                    </a:cubicBezTo>
                    <a:cubicBezTo>
                      <a:pt x="103406" y="3123216"/>
                      <a:pt x="75117" y="3111595"/>
                      <a:pt x="70450" y="3088735"/>
                    </a:cubicBezTo>
                    <a:cubicBezTo>
                      <a:pt x="67116" y="3072448"/>
                      <a:pt x="66449" y="3056160"/>
                      <a:pt x="73212" y="3040253"/>
                    </a:cubicBezTo>
                    <a:cubicBezTo>
                      <a:pt x="80070" y="3024156"/>
                      <a:pt x="85976" y="3007392"/>
                      <a:pt x="92643" y="2989961"/>
                    </a:cubicBezTo>
                    <a:cubicBezTo>
                      <a:pt x="72926" y="2992533"/>
                      <a:pt x="68735" y="2988818"/>
                      <a:pt x="62639" y="2966244"/>
                    </a:cubicBezTo>
                    <a:cubicBezTo>
                      <a:pt x="58544" y="2951194"/>
                      <a:pt x="58734" y="2936621"/>
                      <a:pt x="64735" y="2922715"/>
                    </a:cubicBezTo>
                    <a:cubicBezTo>
                      <a:pt x="71021" y="2908141"/>
                      <a:pt x="77308" y="2893473"/>
                      <a:pt x="84737" y="2879757"/>
                    </a:cubicBezTo>
                    <a:cubicBezTo>
                      <a:pt x="103502" y="2845086"/>
                      <a:pt x="124266" y="2813177"/>
                      <a:pt x="152746" y="2789269"/>
                    </a:cubicBezTo>
                    <a:cubicBezTo>
                      <a:pt x="171224" y="2773743"/>
                      <a:pt x="187131" y="2753360"/>
                      <a:pt x="204181" y="2735072"/>
                    </a:cubicBezTo>
                    <a:cubicBezTo>
                      <a:pt x="195989" y="2733929"/>
                      <a:pt x="188941" y="2735167"/>
                      <a:pt x="182178" y="2737263"/>
                    </a:cubicBezTo>
                    <a:cubicBezTo>
                      <a:pt x="164652" y="2742692"/>
                      <a:pt x="150460" y="2737072"/>
                      <a:pt x="139030" y="2719070"/>
                    </a:cubicBezTo>
                    <a:cubicBezTo>
                      <a:pt x="134363" y="2711641"/>
                      <a:pt x="127886" y="2705926"/>
                      <a:pt x="121790" y="2700020"/>
                    </a:cubicBezTo>
                    <a:cubicBezTo>
                      <a:pt x="107883" y="2686494"/>
                      <a:pt x="105216" y="2677827"/>
                      <a:pt x="111979" y="2657158"/>
                    </a:cubicBezTo>
                    <a:cubicBezTo>
                      <a:pt x="123980" y="2620391"/>
                      <a:pt x="142745" y="2589530"/>
                      <a:pt x="165605" y="2562384"/>
                    </a:cubicBezTo>
                    <a:cubicBezTo>
                      <a:pt x="171796" y="2555050"/>
                      <a:pt x="178178" y="2548001"/>
                      <a:pt x="184559" y="2540857"/>
                    </a:cubicBezTo>
                    <a:cubicBezTo>
                      <a:pt x="162461" y="2537619"/>
                      <a:pt x="141983" y="2538762"/>
                      <a:pt x="121599" y="2537333"/>
                    </a:cubicBezTo>
                    <a:cubicBezTo>
                      <a:pt x="81880" y="2534666"/>
                      <a:pt x="46352" y="2516092"/>
                      <a:pt x="13490" y="2488756"/>
                    </a:cubicBezTo>
                    <a:cubicBezTo>
                      <a:pt x="9680" y="2485612"/>
                      <a:pt x="6251" y="2481135"/>
                      <a:pt x="3489" y="2476468"/>
                    </a:cubicBezTo>
                    <a:cubicBezTo>
                      <a:pt x="1584" y="2473230"/>
                      <a:pt x="-607" y="2468086"/>
                      <a:pt x="155" y="2464943"/>
                    </a:cubicBezTo>
                    <a:cubicBezTo>
                      <a:pt x="6156" y="2440940"/>
                      <a:pt x="8442" y="2414842"/>
                      <a:pt x="29969" y="2401126"/>
                    </a:cubicBezTo>
                    <a:cubicBezTo>
                      <a:pt x="52638" y="2386648"/>
                      <a:pt x="75403" y="2374551"/>
                      <a:pt x="101025" y="2371312"/>
                    </a:cubicBezTo>
                    <a:cubicBezTo>
                      <a:pt x="118075" y="2369122"/>
                      <a:pt x="134744" y="2363883"/>
                      <a:pt x="151698" y="2359978"/>
                    </a:cubicBezTo>
                    <a:cubicBezTo>
                      <a:pt x="139887" y="2348452"/>
                      <a:pt x="128076" y="2340070"/>
                      <a:pt x="115694" y="2333117"/>
                    </a:cubicBezTo>
                    <a:cubicBezTo>
                      <a:pt x="84642" y="2315686"/>
                      <a:pt x="58067" y="2292064"/>
                      <a:pt x="40065" y="2254536"/>
                    </a:cubicBezTo>
                    <a:cubicBezTo>
                      <a:pt x="24920" y="2223008"/>
                      <a:pt x="36446" y="2185480"/>
                      <a:pt x="65973" y="2181574"/>
                    </a:cubicBezTo>
                    <a:cubicBezTo>
                      <a:pt x="91500" y="2178241"/>
                      <a:pt x="117884" y="2179574"/>
                      <a:pt x="143507" y="2182813"/>
                    </a:cubicBezTo>
                    <a:cubicBezTo>
                      <a:pt x="178273" y="2187194"/>
                      <a:pt x="212658" y="2195386"/>
                      <a:pt x="247234" y="2201767"/>
                    </a:cubicBezTo>
                    <a:cubicBezTo>
                      <a:pt x="248091" y="2201958"/>
                      <a:pt x="249139" y="2200529"/>
                      <a:pt x="250663" y="2199386"/>
                    </a:cubicBezTo>
                    <a:cubicBezTo>
                      <a:pt x="247139" y="2195767"/>
                      <a:pt x="244091" y="2192909"/>
                      <a:pt x="241233" y="2189766"/>
                    </a:cubicBezTo>
                    <a:cubicBezTo>
                      <a:pt x="216754" y="2162143"/>
                      <a:pt x="195894" y="2131187"/>
                      <a:pt x="186464" y="2090801"/>
                    </a:cubicBezTo>
                    <a:cubicBezTo>
                      <a:pt x="180083" y="2063464"/>
                      <a:pt x="189227" y="2042795"/>
                      <a:pt x="211325" y="2040795"/>
                    </a:cubicBezTo>
                    <a:cubicBezTo>
                      <a:pt x="228660" y="2039175"/>
                      <a:pt x="246567" y="2044891"/>
                      <a:pt x="264188" y="2047938"/>
                    </a:cubicBezTo>
                    <a:cubicBezTo>
                      <a:pt x="270570" y="2049082"/>
                      <a:pt x="276761" y="2051749"/>
                      <a:pt x="284381" y="2054130"/>
                    </a:cubicBezTo>
                    <a:cubicBezTo>
                      <a:pt x="283715" y="2030317"/>
                      <a:pt x="281905" y="2008410"/>
                      <a:pt x="301907" y="1998504"/>
                    </a:cubicBezTo>
                    <a:cubicBezTo>
                      <a:pt x="300574" y="1995075"/>
                      <a:pt x="300002" y="1993074"/>
                      <a:pt x="299145" y="1991360"/>
                    </a:cubicBezTo>
                    <a:cubicBezTo>
                      <a:pt x="297145" y="1987264"/>
                      <a:pt x="295335" y="1982883"/>
                      <a:pt x="292954" y="1979168"/>
                    </a:cubicBezTo>
                    <a:cubicBezTo>
                      <a:pt x="272094" y="1946402"/>
                      <a:pt x="264188" y="1907921"/>
                      <a:pt x="261617" y="1867154"/>
                    </a:cubicBezTo>
                    <a:cubicBezTo>
                      <a:pt x="259616" y="1835341"/>
                      <a:pt x="277142" y="1815052"/>
                      <a:pt x="301431" y="1821624"/>
                    </a:cubicBezTo>
                    <a:cubicBezTo>
                      <a:pt x="342770" y="1832674"/>
                      <a:pt x="378012" y="1856772"/>
                      <a:pt x="404777" y="1898967"/>
                    </a:cubicBezTo>
                    <a:cubicBezTo>
                      <a:pt x="422875" y="1927447"/>
                      <a:pt x="441449" y="1955451"/>
                      <a:pt x="460499" y="1982883"/>
                    </a:cubicBezTo>
                    <a:cubicBezTo>
                      <a:pt x="472119" y="1999647"/>
                      <a:pt x="484883" y="2014982"/>
                      <a:pt x="497170" y="2031079"/>
                    </a:cubicBezTo>
                    <a:cubicBezTo>
                      <a:pt x="493265" y="1987645"/>
                      <a:pt x="498027" y="1947926"/>
                      <a:pt x="508695" y="1908874"/>
                    </a:cubicBezTo>
                    <a:cubicBezTo>
                      <a:pt x="516029" y="1882203"/>
                      <a:pt x="535175" y="1871536"/>
                      <a:pt x="555749" y="1883632"/>
                    </a:cubicBezTo>
                    <a:cubicBezTo>
                      <a:pt x="561464" y="1886966"/>
                      <a:pt x="566798" y="1891252"/>
                      <a:pt x="574037" y="1896396"/>
                    </a:cubicBezTo>
                    <a:cubicBezTo>
                      <a:pt x="572417" y="1888680"/>
                      <a:pt x="571846" y="1884108"/>
                      <a:pt x="571084" y="1879536"/>
                    </a:cubicBezTo>
                    <a:close/>
                    <a:moveTo>
                      <a:pt x="1170968" y="3532219"/>
                    </a:moveTo>
                    <a:cubicBezTo>
                      <a:pt x="1178969" y="3513455"/>
                      <a:pt x="1187447" y="3494976"/>
                      <a:pt x="1194305" y="3473069"/>
                    </a:cubicBezTo>
                    <a:cubicBezTo>
                      <a:pt x="1180493" y="3484404"/>
                      <a:pt x="1166111" y="3494786"/>
                      <a:pt x="1152966" y="3507264"/>
                    </a:cubicBezTo>
                    <a:cubicBezTo>
                      <a:pt x="1111056" y="3547269"/>
                      <a:pt x="1086291" y="3599656"/>
                      <a:pt x="1082576" y="3666426"/>
                    </a:cubicBezTo>
                    <a:cubicBezTo>
                      <a:pt x="1081243" y="3691001"/>
                      <a:pt x="1080481" y="3715576"/>
                      <a:pt x="1079243" y="3740150"/>
                    </a:cubicBezTo>
                    <a:cubicBezTo>
                      <a:pt x="1078957" y="3745675"/>
                      <a:pt x="1077719" y="3751104"/>
                      <a:pt x="1076957" y="3756533"/>
                    </a:cubicBezTo>
                    <a:cubicBezTo>
                      <a:pt x="1075718" y="3756914"/>
                      <a:pt x="1074480" y="3757295"/>
                      <a:pt x="1073337" y="3757771"/>
                    </a:cubicBezTo>
                    <a:cubicBezTo>
                      <a:pt x="1070384" y="3751866"/>
                      <a:pt x="1066574" y="3746246"/>
                      <a:pt x="1064765" y="3739864"/>
                    </a:cubicBezTo>
                    <a:cubicBezTo>
                      <a:pt x="1055335" y="3706051"/>
                      <a:pt x="1045048" y="3672427"/>
                      <a:pt x="1038095" y="3637756"/>
                    </a:cubicBezTo>
                    <a:cubicBezTo>
                      <a:pt x="1034856" y="3621659"/>
                      <a:pt x="1035904" y="3602609"/>
                      <a:pt x="1039333" y="3586321"/>
                    </a:cubicBezTo>
                    <a:cubicBezTo>
                      <a:pt x="1046191" y="3552984"/>
                      <a:pt x="1052382" y="3520027"/>
                      <a:pt x="1050953" y="3485166"/>
                    </a:cubicBezTo>
                    <a:cubicBezTo>
                      <a:pt x="1050001" y="3462401"/>
                      <a:pt x="1050763" y="3439446"/>
                      <a:pt x="1048763" y="3416395"/>
                    </a:cubicBezTo>
                    <a:cubicBezTo>
                      <a:pt x="1032189" y="3451733"/>
                      <a:pt x="1030570" y="3491357"/>
                      <a:pt x="1024093" y="3530219"/>
                    </a:cubicBezTo>
                    <a:cubicBezTo>
                      <a:pt x="1023521" y="3526504"/>
                      <a:pt x="1022474" y="3522790"/>
                      <a:pt x="1022474" y="3519075"/>
                    </a:cubicBezTo>
                    <a:cubicBezTo>
                      <a:pt x="1021902" y="3473164"/>
                      <a:pt x="1028474" y="3428968"/>
                      <a:pt x="1049144" y="3390392"/>
                    </a:cubicBezTo>
                    <a:cubicBezTo>
                      <a:pt x="1068670" y="3354102"/>
                      <a:pt x="1090101" y="3319431"/>
                      <a:pt x="1110675" y="3283998"/>
                    </a:cubicBezTo>
                    <a:cubicBezTo>
                      <a:pt x="1113437" y="3279235"/>
                      <a:pt x="1116009" y="3274377"/>
                      <a:pt x="1119819" y="3267519"/>
                    </a:cubicBezTo>
                    <a:cubicBezTo>
                      <a:pt x="1106960" y="3257233"/>
                      <a:pt x="1094673" y="3247041"/>
                      <a:pt x="1081910" y="3237801"/>
                    </a:cubicBezTo>
                    <a:cubicBezTo>
                      <a:pt x="1080005" y="3236468"/>
                      <a:pt x="1075337" y="3238659"/>
                      <a:pt x="1073051" y="3240945"/>
                    </a:cubicBezTo>
                    <a:cubicBezTo>
                      <a:pt x="1053620" y="3260090"/>
                      <a:pt x="1032951" y="3277807"/>
                      <a:pt x="1015711" y="3299809"/>
                    </a:cubicBezTo>
                    <a:cubicBezTo>
                      <a:pt x="1003805" y="3314954"/>
                      <a:pt x="994375" y="3334957"/>
                      <a:pt x="988088" y="3354959"/>
                    </a:cubicBezTo>
                    <a:cubicBezTo>
                      <a:pt x="973515" y="3400965"/>
                      <a:pt x="965705" y="3450018"/>
                      <a:pt x="976658" y="3498215"/>
                    </a:cubicBezTo>
                    <a:cubicBezTo>
                      <a:pt x="987422" y="3545364"/>
                      <a:pt x="989041" y="3597370"/>
                      <a:pt x="1016854" y="3636994"/>
                    </a:cubicBezTo>
                    <a:cubicBezTo>
                      <a:pt x="1018378" y="3639185"/>
                      <a:pt x="1018664" y="3642614"/>
                      <a:pt x="1017806" y="3648615"/>
                    </a:cubicBezTo>
                    <a:cubicBezTo>
                      <a:pt x="1013996" y="3645757"/>
                      <a:pt x="1009520" y="3643662"/>
                      <a:pt x="1006567" y="3639852"/>
                    </a:cubicBezTo>
                    <a:cubicBezTo>
                      <a:pt x="999233" y="3630232"/>
                      <a:pt x="994089" y="3616611"/>
                      <a:pt x="985421" y="3610039"/>
                    </a:cubicBezTo>
                    <a:cubicBezTo>
                      <a:pt x="960371" y="3591084"/>
                      <a:pt x="934272" y="3574510"/>
                      <a:pt x="908078" y="3558032"/>
                    </a:cubicBezTo>
                    <a:cubicBezTo>
                      <a:pt x="905030" y="3556032"/>
                      <a:pt x="899030" y="3558984"/>
                      <a:pt x="895220" y="3561556"/>
                    </a:cubicBezTo>
                    <a:cubicBezTo>
                      <a:pt x="865025" y="3581178"/>
                      <a:pt x="833879" y="3596799"/>
                      <a:pt x="799684" y="3600514"/>
                    </a:cubicBezTo>
                    <a:cubicBezTo>
                      <a:pt x="788921" y="3601657"/>
                      <a:pt x="777967" y="3600704"/>
                      <a:pt x="766727" y="3597561"/>
                    </a:cubicBezTo>
                    <a:cubicBezTo>
                      <a:pt x="812828" y="3595656"/>
                      <a:pt x="855881" y="3580701"/>
                      <a:pt x="899030" y="3551746"/>
                    </a:cubicBezTo>
                    <a:cubicBezTo>
                      <a:pt x="884456" y="3545745"/>
                      <a:pt x="872169" y="3539363"/>
                      <a:pt x="859406" y="3535648"/>
                    </a:cubicBezTo>
                    <a:cubicBezTo>
                      <a:pt x="804065" y="3519837"/>
                      <a:pt x="748344" y="3512407"/>
                      <a:pt x="691670" y="3523266"/>
                    </a:cubicBezTo>
                    <a:cubicBezTo>
                      <a:pt x="683574" y="3524790"/>
                      <a:pt x="675097" y="3523456"/>
                      <a:pt x="666715" y="3520980"/>
                    </a:cubicBezTo>
                    <a:cubicBezTo>
                      <a:pt x="709196" y="3496405"/>
                      <a:pt x="753964" y="3499263"/>
                      <a:pt x="799970" y="3499834"/>
                    </a:cubicBezTo>
                    <a:cubicBezTo>
                      <a:pt x="790635" y="3488785"/>
                      <a:pt x="781396" y="3477641"/>
                      <a:pt x="771680" y="3466211"/>
                    </a:cubicBezTo>
                    <a:cubicBezTo>
                      <a:pt x="747963" y="3494024"/>
                      <a:pt x="721388" y="3493834"/>
                      <a:pt x="693766" y="3486594"/>
                    </a:cubicBezTo>
                    <a:cubicBezTo>
                      <a:pt x="691766" y="3486023"/>
                      <a:pt x="689289" y="3484880"/>
                      <a:pt x="687575" y="3485833"/>
                    </a:cubicBezTo>
                    <a:cubicBezTo>
                      <a:pt x="671192" y="3494691"/>
                      <a:pt x="654713" y="3503263"/>
                      <a:pt x="638807" y="3513360"/>
                    </a:cubicBezTo>
                    <a:cubicBezTo>
                      <a:pt x="631949" y="3517741"/>
                      <a:pt x="630806" y="3526028"/>
                      <a:pt x="638521" y="3532124"/>
                    </a:cubicBezTo>
                    <a:cubicBezTo>
                      <a:pt x="663000" y="3551650"/>
                      <a:pt x="687765" y="3570605"/>
                      <a:pt x="712149" y="3590322"/>
                    </a:cubicBezTo>
                    <a:cubicBezTo>
                      <a:pt x="756059" y="3625850"/>
                      <a:pt x="803303" y="3631756"/>
                      <a:pt x="853595" y="3619278"/>
                    </a:cubicBezTo>
                    <a:cubicBezTo>
                      <a:pt x="893029" y="3609467"/>
                      <a:pt x="932462" y="3607276"/>
                      <a:pt x="969991" y="3631660"/>
                    </a:cubicBezTo>
                    <a:cubicBezTo>
                      <a:pt x="994280" y="3647376"/>
                      <a:pt x="1013996" y="3666998"/>
                      <a:pt x="1020188" y="3703098"/>
                    </a:cubicBezTo>
                    <a:cubicBezTo>
                      <a:pt x="1025331" y="3732911"/>
                      <a:pt x="1032665" y="3762058"/>
                      <a:pt x="1038761" y="3791585"/>
                    </a:cubicBezTo>
                    <a:cubicBezTo>
                      <a:pt x="1040285" y="3798919"/>
                      <a:pt x="1041428" y="3804063"/>
                      <a:pt x="1049239" y="3803491"/>
                    </a:cubicBezTo>
                    <a:cubicBezTo>
                      <a:pt x="1060669" y="3802729"/>
                      <a:pt x="1066670" y="3813016"/>
                      <a:pt x="1064765" y="3825208"/>
                    </a:cubicBezTo>
                    <a:cubicBezTo>
                      <a:pt x="1060097" y="3854545"/>
                      <a:pt x="1069718" y="3878167"/>
                      <a:pt x="1080290" y="3902266"/>
                    </a:cubicBezTo>
                    <a:cubicBezTo>
                      <a:pt x="1082005" y="3906171"/>
                      <a:pt x="1081243" y="3911791"/>
                      <a:pt x="1081719" y="3916648"/>
                    </a:cubicBezTo>
                    <a:cubicBezTo>
                      <a:pt x="1078195" y="3913791"/>
                      <a:pt x="1074004" y="3911600"/>
                      <a:pt x="1071337" y="3907885"/>
                    </a:cubicBezTo>
                    <a:cubicBezTo>
                      <a:pt x="1066384" y="3900837"/>
                      <a:pt x="1062193" y="3892836"/>
                      <a:pt x="1056573" y="3883216"/>
                    </a:cubicBezTo>
                    <a:cubicBezTo>
                      <a:pt x="1050858" y="3897979"/>
                      <a:pt x="1046191" y="3910267"/>
                      <a:pt x="1040952" y="3923601"/>
                    </a:cubicBezTo>
                    <a:cubicBezTo>
                      <a:pt x="1079433" y="3932555"/>
                      <a:pt x="1091435" y="3969512"/>
                      <a:pt x="1098197" y="4009041"/>
                    </a:cubicBezTo>
                    <a:cubicBezTo>
                      <a:pt x="1105913" y="4054570"/>
                      <a:pt x="1109246" y="4101148"/>
                      <a:pt x="1116009" y="4146963"/>
                    </a:cubicBezTo>
                    <a:cubicBezTo>
                      <a:pt x="1128773" y="4233831"/>
                      <a:pt x="1142584" y="4320508"/>
                      <a:pt x="1155728" y="4407281"/>
                    </a:cubicBezTo>
                    <a:cubicBezTo>
                      <a:pt x="1163539" y="4458811"/>
                      <a:pt x="1170778" y="4510532"/>
                      <a:pt x="1178398" y="4562158"/>
                    </a:cubicBezTo>
                    <a:cubicBezTo>
                      <a:pt x="1178874" y="4565587"/>
                      <a:pt x="1180017" y="4568920"/>
                      <a:pt x="1180874" y="4572635"/>
                    </a:cubicBezTo>
                    <a:cubicBezTo>
                      <a:pt x="1182303" y="4571492"/>
                      <a:pt x="1183541" y="4571111"/>
                      <a:pt x="1183637" y="4570444"/>
                    </a:cubicBezTo>
                    <a:cubicBezTo>
                      <a:pt x="1187923" y="4540822"/>
                      <a:pt x="1193066" y="4511294"/>
                      <a:pt x="1195924" y="4481386"/>
                    </a:cubicBezTo>
                    <a:cubicBezTo>
                      <a:pt x="1197257" y="4467289"/>
                      <a:pt x="1195162" y="4452525"/>
                      <a:pt x="1193447" y="4438333"/>
                    </a:cubicBezTo>
                    <a:cubicBezTo>
                      <a:pt x="1192114" y="4427474"/>
                      <a:pt x="1188304" y="4417187"/>
                      <a:pt x="1186304" y="4406424"/>
                    </a:cubicBezTo>
                    <a:cubicBezTo>
                      <a:pt x="1174969" y="4345464"/>
                      <a:pt x="1162872" y="4284694"/>
                      <a:pt x="1152776" y="4223449"/>
                    </a:cubicBezTo>
                    <a:cubicBezTo>
                      <a:pt x="1135250" y="4116959"/>
                      <a:pt x="1117628" y="4010565"/>
                      <a:pt x="1102865" y="3903409"/>
                    </a:cubicBezTo>
                    <a:cubicBezTo>
                      <a:pt x="1096483" y="3857308"/>
                      <a:pt x="1096959" y="3809683"/>
                      <a:pt x="1095054" y="3762724"/>
                    </a:cubicBezTo>
                    <a:cubicBezTo>
                      <a:pt x="1094006" y="3737674"/>
                      <a:pt x="1094102" y="3712527"/>
                      <a:pt x="1094006" y="3687477"/>
                    </a:cubicBezTo>
                    <a:cubicBezTo>
                      <a:pt x="1093911" y="3657473"/>
                      <a:pt x="1104008" y="3639185"/>
                      <a:pt x="1127439" y="3630613"/>
                    </a:cubicBezTo>
                    <a:cubicBezTo>
                      <a:pt x="1160205" y="3618516"/>
                      <a:pt x="1193828" y="3609943"/>
                      <a:pt x="1226023" y="3596037"/>
                    </a:cubicBezTo>
                    <a:cubicBezTo>
                      <a:pt x="1245454" y="3587750"/>
                      <a:pt x="1265266" y="3575749"/>
                      <a:pt x="1280792" y="3559270"/>
                    </a:cubicBezTo>
                    <a:cubicBezTo>
                      <a:pt x="1303842" y="3534982"/>
                      <a:pt x="1323845" y="3506026"/>
                      <a:pt x="1343847" y="3477546"/>
                    </a:cubicBezTo>
                    <a:cubicBezTo>
                      <a:pt x="1355849" y="3460496"/>
                      <a:pt x="1358611" y="3442494"/>
                      <a:pt x="1356325" y="3423539"/>
                    </a:cubicBezTo>
                    <a:cubicBezTo>
                      <a:pt x="1309557" y="3437255"/>
                      <a:pt x="1262885" y="3450876"/>
                      <a:pt x="1216307" y="3464877"/>
                    </a:cubicBezTo>
                    <a:cubicBezTo>
                      <a:pt x="1212783" y="3465925"/>
                      <a:pt x="1208592" y="3468783"/>
                      <a:pt x="1206878" y="3472498"/>
                    </a:cubicBezTo>
                    <a:cubicBezTo>
                      <a:pt x="1195733" y="3496215"/>
                      <a:pt x="1185161" y="3520313"/>
                      <a:pt x="1174302" y="3544221"/>
                    </a:cubicBezTo>
                    <a:lnTo>
                      <a:pt x="1174683" y="3543840"/>
                    </a:lnTo>
                    <a:cubicBezTo>
                      <a:pt x="1165063" y="3544126"/>
                      <a:pt x="1169063" y="3536601"/>
                      <a:pt x="1170968" y="3532219"/>
                    </a:cubicBezTo>
                    <a:close/>
                    <a:moveTo>
                      <a:pt x="1445193" y="2754027"/>
                    </a:moveTo>
                    <a:cubicBezTo>
                      <a:pt x="1461576" y="2773363"/>
                      <a:pt x="1471387" y="2797080"/>
                      <a:pt x="1474530" y="2825274"/>
                    </a:cubicBezTo>
                    <a:cubicBezTo>
                      <a:pt x="1477769" y="2854134"/>
                      <a:pt x="1462910" y="2885758"/>
                      <a:pt x="1439954" y="2891282"/>
                    </a:cubicBezTo>
                    <a:cubicBezTo>
                      <a:pt x="1406141" y="2899474"/>
                      <a:pt x="1372613" y="2902045"/>
                      <a:pt x="1339751" y="2882043"/>
                    </a:cubicBezTo>
                    <a:cubicBezTo>
                      <a:pt x="1319654" y="2869851"/>
                      <a:pt x="1297746" y="2862326"/>
                      <a:pt x="1276696" y="2852706"/>
                    </a:cubicBezTo>
                    <a:cubicBezTo>
                      <a:pt x="1276029" y="2853944"/>
                      <a:pt x="1275458" y="2855182"/>
                      <a:pt x="1274791" y="2856516"/>
                    </a:cubicBezTo>
                    <a:cubicBezTo>
                      <a:pt x="1284983" y="2868993"/>
                      <a:pt x="1296698" y="2880138"/>
                      <a:pt x="1305176" y="2894235"/>
                    </a:cubicBezTo>
                    <a:cubicBezTo>
                      <a:pt x="1321654" y="2921476"/>
                      <a:pt x="1336418" y="2950432"/>
                      <a:pt x="1351943" y="2978626"/>
                    </a:cubicBezTo>
                    <a:cubicBezTo>
                      <a:pt x="1372041" y="3015012"/>
                      <a:pt x="1347562" y="3077019"/>
                      <a:pt x="1310414" y="3076639"/>
                    </a:cubicBezTo>
                    <a:cubicBezTo>
                      <a:pt x="1283649" y="3076353"/>
                      <a:pt x="1257646" y="3075781"/>
                      <a:pt x="1232500" y="3063208"/>
                    </a:cubicBezTo>
                    <a:cubicBezTo>
                      <a:pt x="1226309" y="3060065"/>
                      <a:pt x="1219641" y="3058446"/>
                      <a:pt x="1212688" y="3055969"/>
                    </a:cubicBezTo>
                    <a:cubicBezTo>
                      <a:pt x="1212688" y="3146361"/>
                      <a:pt x="1212688" y="3234944"/>
                      <a:pt x="1212688" y="3326765"/>
                    </a:cubicBezTo>
                    <a:cubicBezTo>
                      <a:pt x="1216498" y="3322669"/>
                      <a:pt x="1218498" y="3321050"/>
                      <a:pt x="1219832" y="3318859"/>
                    </a:cubicBezTo>
                    <a:cubicBezTo>
                      <a:pt x="1270790" y="3238087"/>
                      <a:pt x="1339656" y="3195415"/>
                      <a:pt x="1417761" y="3172555"/>
                    </a:cubicBezTo>
                    <a:cubicBezTo>
                      <a:pt x="1431668" y="3168459"/>
                      <a:pt x="1441383" y="3174556"/>
                      <a:pt x="1443479" y="3192177"/>
                    </a:cubicBezTo>
                    <a:cubicBezTo>
                      <a:pt x="1445765" y="3211417"/>
                      <a:pt x="1447479" y="3232277"/>
                      <a:pt x="1443860" y="3250756"/>
                    </a:cubicBezTo>
                    <a:cubicBezTo>
                      <a:pt x="1433192" y="3305524"/>
                      <a:pt x="1411570" y="3353054"/>
                      <a:pt x="1375851" y="3389059"/>
                    </a:cubicBezTo>
                    <a:cubicBezTo>
                      <a:pt x="1371279" y="3393726"/>
                      <a:pt x="1367088" y="3398965"/>
                      <a:pt x="1361849" y="3405060"/>
                    </a:cubicBezTo>
                    <a:cubicBezTo>
                      <a:pt x="1376899" y="3414300"/>
                      <a:pt x="1376423" y="3428778"/>
                      <a:pt x="1370803" y="3443542"/>
                    </a:cubicBezTo>
                    <a:cubicBezTo>
                      <a:pt x="1362897" y="3464116"/>
                      <a:pt x="1355753" y="3485642"/>
                      <a:pt x="1345085" y="3503835"/>
                    </a:cubicBezTo>
                    <a:cubicBezTo>
                      <a:pt x="1325940" y="3536696"/>
                      <a:pt x="1304699" y="3568033"/>
                      <a:pt x="1276410" y="3589274"/>
                    </a:cubicBezTo>
                    <a:cubicBezTo>
                      <a:pt x="1261932" y="3600133"/>
                      <a:pt x="1246025" y="3608705"/>
                      <a:pt x="1230214" y="3616134"/>
                    </a:cubicBezTo>
                    <a:cubicBezTo>
                      <a:pt x="1221356" y="3620230"/>
                      <a:pt x="1218689" y="3625278"/>
                      <a:pt x="1218974" y="3636899"/>
                    </a:cubicBezTo>
                    <a:cubicBezTo>
                      <a:pt x="1222880" y="3775583"/>
                      <a:pt x="1226118" y="3914267"/>
                      <a:pt x="1230119" y="4052951"/>
                    </a:cubicBezTo>
                    <a:cubicBezTo>
                      <a:pt x="1232500" y="4134866"/>
                      <a:pt x="1235738" y="4216686"/>
                      <a:pt x="1238691" y="4298506"/>
                    </a:cubicBezTo>
                    <a:cubicBezTo>
                      <a:pt x="1238882" y="4302697"/>
                      <a:pt x="1239453" y="4306888"/>
                      <a:pt x="1242120" y="4312031"/>
                    </a:cubicBezTo>
                    <a:cubicBezTo>
                      <a:pt x="1243644" y="4307078"/>
                      <a:pt x="1245644" y="4302220"/>
                      <a:pt x="1246787" y="4297077"/>
                    </a:cubicBezTo>
                    <a:cubicBezTo>
                      <a:pt x="1263266" y="4221163"/>
                      <a:pt x="1279934" y="4145248"/>
                      <a:pt x="1296127" y="4069143"/>
                    </a:cubicBezTo>
                    <a:cubicBezTo>
                      <a:pt x="1336132" y="3881310"/>
                      <a:pt x="1375184" y="3693001"/>
                      <a:pt x="1427000" y="3509645"/>
                    </a:cubicBezTo>
                    <a:cubicBezTo>
                      <a:pt x="1478626" y="3326860"/>
                      <a:pt x="1532633" y="3145218"/>
                      <a:pt x="1585877" y="2963196"/>
                    </a:cubicBezTo>
                    <a:cubicBezTo>
                      <a:pt x="1598831" y="2919000"/>
                      <a:pt x="1598641" y="2875280"/>
                      <a:pt x="1585496" y="2831560"/>
                    </a:cubicBezTo>
                    <a:cubicBezTo>
                      <a:pt x="1569875" y="2779554"/>
                      <a:pt x="1543301" y="2736310"/>
                      <a:pt x="1514535" y="2694972"/>
                    </a:cubicBezTo>
                    <a:cubicBezTo>
                      <a:pt x="1512440" y="2692019"/>
                      <a:pt x="1507677" y="2689733"/>
                      <a:pt x="1504724" y="2690400"/>
                    </a:cubicBezTo>
                    <a:cubicBezTo>
                      <a:pt x="1468339" y="2699449"/>
                      <a:pt x="1432430" y="2692019"/>
                      <a:pt x="1396425" y="2686494"/>
                    </a:cubicBezTo>
                    <a:cubicBezTo>
                      <a:pt x="1393187" y="2686018"/>
                      <a:pt x="1389758" y="2686399"/>
                      <a:pt x="1386900" y="2686399"/>
                    </a:cubicBezTo>
                    <a:cubicBezTo>
                      <a:pt x="1406522" y="2709164"/>
                      <a:pt x="1425953" y="2731357"/>
                      <a:pt x="1445193" y="2754027"/>
                    </a:cubicBezTo>
                    <a:close/>
                    <a:moveTo>
                      <a:pt x="1073623" y="4817428"/>
                    </a:moveTo>
                    <a:cubicBezTo>
                      <a:pt x="1046286" y="4751896"/>
                      <a:pt x="1005710" y="4698365"/>
                      <a:pt x="972277" y="4638358"/>
                    </a:cubicBezTo>
                    <a:cubicBezTo>
                      <a:pt x="935606" y="4572635"/>
                      <a:pt x="900173" y="4505674"/>
                      <a:pt x="866359" y="4437571"/>
                    </a:cubicBezTo>
                    <a:cubicBezTo>
                      <a:pt x="834545" y="4373563"/>
                      <a:pt x="806923" y="4306221"/>
                      <a:pt x="775014" y="4242308"/>
                    </a:cubicBezTo>
                    <a:cubicBezTo>
                      <a:pt x="730532" y="4153344"/>
                      <a:pt x="678431" y="4071715"/>
                      <a:pt x="611375" y="4007707"/>
                    </a:cubicBezTo>
                    <a:cubicBezTo>
                      <a:pt x="577561" y="3975417"/>
                      <a:pt x="540604" y="3947890"/>
                      <a:pt x="504314" y="3919982"/>
                    </a:cubicBezTo>
                    <a:cubicBezTo>
                      <a:pt x="458879" y="3884930"/>
                      <a:pt x="412588" y="3851688"/>
                      <a:pt x="366582" y="3817684"/>
                    </a:cubicBezTo>
                    <a:cubicBezTo>
                      <a:pt x="364582" y="3816159"/>
                      <a:pt x="362201" y="3815398"/>
                      <a:pt x="357438" y="3812921"/>
                    </a:cubicBezTo>
                    <a:cubicBezTo>
                      <a:pt x="377345" y="3842067"/>
                      <a:pt x="396395" y="3867690"/>
                      <a:pt x="413350" y="3895217"/>
                    </a:cubicBezTo>
                    <a:cubicBezTo>
                      <a:pt x="445925" y="3948176"/>
                      <a:pt x="476120" y="4003516"/>
                      <a:pt x="509648" y="4055523"/>
                    </a:cubicBezTo>
                    <a:cubicBezTo>
                      <a:pt x="546890" y="4113340"/>
                      <a:pt x="586705" y="4168489"/>
                      <a:pt x="625567" y="4224782"/>
                    </a:cubicBezTo>
                    <a:cubicBezTo>
                      <a:pt x="626329" y="4225830"/>
                      <a:pt x="627567" y="4226211"/>
                      <a:pt x="630710" y="4228307"/>
                    </a:cubicBezTo>
                    <a:cubicBezTo>
                      <a:pt x="626805" y="4151725"/>
                      <a:pt x="622995" y="4077335"/>
                      <a:pt x="593658" y="4009041"/>
                    </a:cubicBezTo>
                    <a:cubicBezTo>
                      <a:pt x="610327" y="4038473"/>
                      <a:pt x="623090" y="4069715"/>
                      <a:pt x="626996" y="4105243"/>
                    </a:cubicBezTo>
                    <a:cubicBezTo>
                      <a:pt x="631472" y="4146106"/>
                      <a:pt x="634425" y="4187158"/>
                      <a:pt x="638902" y="4228021"/>
                    </a:cubicBezTo>
                    <a:cubicBezTo>
                      <a:pt x="639854" y="4236784"/>
                      <a:pt x="642902" y="4246880"/>
                      <a:pt x="647665" y="4252881"/>
                    </a:cubicBezTo>
                    <a:cubicBezTo>
                      <a:pt x="678431" y="4291457"/>
                      <a:pt x="709577" y="4329652"/>
                      <a:pt x="741391" y="4366991"/>
                    </a:cubicBezTo>
                    <a:cubicBezTo>
                      <a:pt x="784730" y="4417949"/>
                      <a:pt x="821306" y="4475385"/>
                      <a:pt x="850071" y="4540631"/>
                    </a:cubicBezTo>
                    <a:cubicBezTo>
                      <a:pt x="853500" y="4548537"/>
                      <a:pt x="857882" y="4555681"/>
                      <a:pt x="864930" y="4562253"/>
                    </a:cubicBezTo>
                    <a:cubicBezTo>
                      <a:pt x="862930" y="4545965"/>
                      <a:pt x="861406" y="4529487"/>
                      <a:pt x="858834" y="4513390"/>
                    </a:cubicBezTo>
                    <a:cubicBezTo>
                      <a:pt x="856072" y="4496054"/>
                      <a:pt x="852643" y="4478909"/>
                      <a:pt x="848738" y="4461955"/>
                    </a:cubicBezTo>
                    <a:cubicBezTo>
                      <a:pt x="845023" y="4445572"/>
                      <a:pt x="840356" y="4429570"/>
                      <a:pt x="838451" y="4411663"/>
                    </a:cubicBezTo>
                    <a:cubicBezTo>
                      <a:pt x="840546" y="4416711"/>
                      <a:pt x="842832" y="4421569"/>
                      <a:pt x="844737" y="4426808"/>
                    </a:cubicBezTo>
                    <a:cubicBezTo>
                      <a:pt x="861596" y="4473766"/>
                      <a:pt x="868454" y="4523772"/>
                      <a:pt x="873407" y="4574540"/>
                    </a:cubicBezTo>
                    <a:cubicBezTo>
                      <a:pt x="874265" y="4583494"/>
                      <a:pt x="877503" y="4592924"/>
                      <a:pt x="881694" y="4600353"/>
                    </a:cubicBezTo>
                    <a:cubicBezTo>
                      <a:pt x="899696" y="4632928"/>
                      <a:pt x="918365" y="4664742"/>
                      <a:pt x="936749" y="4696936"/>
                    </a:cubicBezTo>
                    <a:cubicBezTo>
                      <a:pt x="937415" y="4697984"/>
                      <a:pt x="937130" y="4699889"/>
                      <a:pt x="937415" y="4702270"/>
                    </a:cubicBezTo>
                    <a:cubicBezTo>
                      <a:pt x="898172" y="4683411"/>
                      <a:pt x="859406" y="4665218"/>
                      <a:pt x="820925" y="4645978"/>
                    </a:cubicBezTo>
                    <a:cubicBezTo>
                      <a:pt x="811685" y="4641310"/>
                      <a:pt x="803589" y="4633119"/>
                      <a:pt x="792445" y="4624642"/>
                    </a:cubicBezTo>
                    <a:cubicBezTo>
                      <a:pt x="834641" y="4644644"/>
                      <a:pt x="873788" y="4663313"/>
                      <a:pt x="913031" y="4681887"/>
                    </a:cubicBezTo>
                    <a:cubicBezTo>
                      <a:pt x="913889" y="4680268"/>
                      <a:pt x="914651" y="4678744"/>
                      <a:pt x="915508" y="4677124"/>
                    </a:cubicBezTo>
                    <a:cubicBezTo>
                      <a:pt x="905792" y="4660837"/>
                      <a:pt x="895696" y="4644835"/>
                      <a:pt x="886457" y="4628071"/>
                    </a:cubicBezTo>
                    <a:cubicBezTo>
                      <a:pt x="861692" y="4583208"/>
                      <a:pt x="837308" y="4537964"/>
                      <a:pt x="812733" y="4492816"/>
                    </a:cubicBezTo>
                    <a:cubicBezTo>
                      <a:pt x="811304" y="4490149"/>
                      <a:pt x="809876" y="4487482"/>
                      <a:pt x="808542" y="4484719"/>
                    </a:cubicBezTo>
                    <a:cubicBezTo>
                      <a:pt x="796350" y="4460716"/>
                      <a:pt x="781777" y="4447762"/>
                      <a:pt x="756345" y="4445572"/>
                    </a:cubicBezTo>
                    <a:cubicBezTo>
                      <a:pt x="682622" y="4438999"/>
                      <a:pt x="615185" y="4406043"/>
                      <a:pt x="554034" y="4353655"/>
                    </a:cubicBezTo>
                    <a:cubicBezTo>
                      <a:pt x="552034" y="4351941"/>
                      <a:pt x="550319" y="4349750"/>
                      <a:pt x="546509" y="4345750"/>
                    </a:cubicBezTo>
                    <a:cubicBezTo>
                      <a:pt x="585086" y="4367752"/>
                      <a:pt x="620519" y="4390422"/>
                      <a:pt x="657476" y="4408424"/>
                    </a:cubicBezTo>
                    <a:cubicBezTo>
                      <a:pt x="694528" y="4426426"/>
                      <a:pt x="733295" y="4437380"/>
                      <a:pt x="777014" y="4438333"/>
                    </a:cubicBezTo>
                    <a:cubicBezTo>
                      <a:pt x="771966" y="4431284"/>
                      <a:pt x="769013" y="4426617"/>
                      <a:pt x="765680" y="4422426"/>
                    </a:cubicBezTo>
                    <a:cubicBezTo>
                      <a:pt x="711863" y="4355941"/>
                      <a:pt x="657666" y="4289838"/>
                      <a:pt x="604136" y="4222972"/>
                    </a:cubicBezTo>
                    <a:cubicBezTo>
                      <a:pt x="585371" y="4199541"/>
                      <a:pt x="568512" y="4173918"/>
                      <a:pt x="550224" y="4149820"/>
                    </a:cubicBezTo>
                    <a:cubicBezTo>
                      <a:pt x="546128" y="4144391"/>
                      <a:pt x="540223" y="4139914"/>
                      <a:pt x="534508" y="4138009"/>
                    </a:cubicBezTo>
                    <a:cubicBezTo>
                      <a:pt x="498599" y="4126293"/>
                      <a:pt x="424208" y="4072668"/>
                      <a:pt x="406778" y="4043902"/>
                    </a:cubicBezTo>
                    <a:cubicBezTo>
                      <a:pt x="447640" y="4074477"/>
                      <a:pt x="486121" y="4110958"/>
                      <a:pt x="536127" y="4129056"/>
                    </a:cubicBezTo>
                    <a:cubicBezTo>
                      <a:pt x="522316" y="4106767"/>
                      <a:pt x="510505" y="4088098"/>
                      <a:pt x="498980" y="4069143"/>
                    </a:cubicBezTo>
                    <a:cubicBezTo>
                      <a:pt x="453450" y="3994277"/>
                      <a:pt x="409540" y="3917601"/>
                      <a:pt x="361534" y="3845306"/>
                    </a:cubicBezTo>
                    <a:cubicBezTo>
                      <a:pt x="342389" y="3816445"/>
                      <a:pt x="314290" y="3796919"/>
                      <a:pt x="290096" y="3773297"/>
                    </a:cubicBezTo>
                    <a:cubicBezTo>
                      <a:pt x="288668" y="3771868"/>
                      <a:pt x="286477" y="3771678"/>
                      <a:pt x="282191" y="3769773"/>
                    </a:cubicBezTo>
                    <a:cubicBezTo>
                      <a:pt x="285334" y="3776535"/>
                      <a:pt x="286763" y="3780917"/>
                      <a:pt x="289049" y="3784441"/>
                    </a:cubicBezTo>
                    <a:cubicBezTo>
                      <a:pt x="326768" y="3841496"/>
                      <a:pt x="350199" y="3908361"/>
                      <a:pt x="369059" y="3977227"/>
                    </a:cubicBezTo>
                    <a:cubicBezTo>
                      <a:pt x="393443" y="4066476"/>
                      <a:pt x="426685" y="4149820"/>
                      <a:pt x="465452" y="4230307"/>
                    </a:cubicBezTo>
                    <a:cubicBezTo>
                      <a:pt x="510410" y="4323557"/>
                      <a:pt x="558797" y="4413472"/>
                      <a:pt x="620614" y="4490816"/>
                    </a:cubicBezTo>
                    <a:cubicBezTo>
                      <a:pt x="655856" y="4534916"/>
                      <a:pt x="694909" y="4572921"/>
                      <a:pt x="739010" y="4602163"/>
                    </a:cubicBezTo>
                    <a:cubicBezTo>
                      <a:pt x="780634" y="4629785"/>
                      <a:pt x="815210" y="4668647"/>
                      <a:pt x="849976" y="4707604"/>
                    </a:cubicBezTo>
                    <a:cubicBezTo>
                      <a:pt x="856072" y="4714462"/>
                      <a:pt x="863978" y="4720273"/>
                      <a:pt x="871883" y="4722940"/>
                    </a:cubicBezTo>
                    <a:cubicBezTo>
                      <a:pt x="959990" y="4753420"/>
                      <a:pt x="1031237" y="4816380"/>
                      <a:pt x="1091530" y="4900676"/>
                    </a:cubicBezTo>
                    <a:cubicBezTo>
                      <a:pt x="1093149" y="4902962"/>
                      <a:pt x="1093816" y="4906486"/>
                      <a:pt x="1094864" y="4909439"/>
                    </a:cubicBezTo>
                    <a:cubicBezTo>
                      <a:pt x="1100579" y="4872006"/>
                      <a:pt x="1085434" y="4845526"/>
                      <a:pt x="1073623" y="4817428"/>
                    </a:cubicBezTo>
                    <a:close/>
                    <a:moveTo>
                      <a:pt x="1531204" y="4804188"/>
                    </a:moveTo>
                    <a:cubicBezTo>
                      <a:pt x="1545206" y="4802474"/>
                      <a:pt x="1564160" y="4781804"/>
                      <a:pt x="1567685" y="4764278"/>
                    </a:cubicBezTo>
                    <a:cubicBezTo>
                      <a:pt x="1576067" y="4722844"/>
                      <a:pt x="1592069" y="4686840"/>
                      <a:pt x="1615976" y="4656360"/>
                    </a:cubicBezTo>
                    <a:cubicBezTo>
                      <a:pt x="1619977" y="4651312"/>
                      <a:pt x="1624549" y="4647025"/>
                      <a:pt x="1630264" y="4643882"/>
                    </a:cubicBezTo>
                    <a:cubicBezTo>
                      <a:pt x="1606261" y="4679601"/>
                      <a:pt x="1584068" y="4716177"/>
                      <a:pt x="1574066" y="4762087"/>
                    </a:cubicBezTo>
                    <a:cubicBezTo>
                      <a:pt x="1575305" y="4762468"/>
                      <a:pt x="1576352" y="4763135"/>
                      <a:pt x="1576733" y="4762754"/>
                    </a:cubicBezTo>
                    <a:cubicBezTo>
                      <a:pt x="1631312" y="4707700"/>
                      <a:pt x="1695320" y="4676362"/>
                      <a:pt x="1760661" y="4648835"/>
                    </a:cubicBezTo>
                    <a:cubicBezTo>
                      <a:pt x="1794094" y="4634738"/>
                      <a:pt x="1822955" y="4616260"/>
                      <a:pt x="1849434" y="4584541"/>
                    </a:cubicBezTo>
                    <a:cubicBezTo>
                      <a:pt x="1881438" y="4546156"/>
                      <a:pt x="1921253" y="4517962"/>
                      <a:pt x="1957829" y="4485672"/>
                    </a:cubicBezTo>
                    <a:cubicBezTo>
                      <a:pt x="1961543" y="4482338"/>
                      <a:pt x="1966306" y="4480814"/>
                      <a:pt x="1970687" y="4478814"/>
                    </a:cubicBezTo>
                    <a:cubicBezTo>
                      <a:pt x="1972592" y="4477957"/>
                      <a:pt x="1974593" y="4477861"/>
                      <a:pt x="1976021" y="4477576"/>
                    </a:cubicBezTo>
                    <a:cubicBezTo>
                      <a:pt x="1950971" y="4498150"/>
                      <a:pt x="1924967" y="4517485"/>
                      <a:pt x="1900774" y="4539869"/>
                    </a:cubicBezTo>
                    <a:cubicBezTo>
                      <a:pt x="1876580" y="4562253"/>
                      <a:pt x="1854197" y="4587685"/>
                      <a:pt x="1830956" y="4611688"/>
                    </a:cubicBezTo>
                    <a:cubicBezTo>
                      <a:pt x="1831813" y="4613497"/>
                      <a:pt x="1832765" y="4615307"/>
                      <a:pt x="1833623" y="4617117"/>
                    </a:cubicBezTo>
                    <a:cubicBezTo>
                      <a:pt x="1872199" y="4603496"/>
                      <a:pt x="1910966" y="4590447"/>
                      <a:pt x="1949447" y="4576159"/>
                    </a:cubicBezTo>
                    <a:cubicBezTo>
                      <a:pt x="1988309" y="4561682"/>
                      <a:pt x="2026790" y="4545775"/>
                      <a:pt x="2065556" y="4530725"/>
                    </a:cubicBezTo>
                    <a:cubicBezTo>
                      <a:pt x="2103656" y="4515866"/>
                      <a:pt x="2137946" y="4488625"/>
                      <a:pt x="2176046" y="4473861"/>
                    </a:cubicBezTo>
                    <a:cubicBezTo>
                      <a:pt x="2176713" y="4475575"/>
                      <a:pt x="2177285" y="4477385"/>
                      <a:pt x="2177951" y="4479100"/>
                    </a:cubicBezTo>
                    <a:cubicBezTo>
                      <a:pt x="2176142" y="4480814"/>
                      <a:pt x="2174427" y="4483005"/>
                      <a:pt x="2172427" y="4484243"/>
                    </a:cubicBezTo>
                    <a:cubicBezTo>
                      <a:pt x="2095084" y="4534440"/>
                      <a:pt x="2012883" y="4568254"/>
                      <a:pt x="1929635" y="4598829"/>
                    </a:cubicBezTo>
                    <a:cubicBezTo>
                      <a:pt x="1880486" y="4616831"/>
                      <a:pt x="1831622" y="4635786"/>
                      <a:pt x="1782569" y="4654455"/>
                    </a:cubicBezTo>
                    <a:cubicBezTo>
                      <a:pt x="1779044" y="4655788"/>
                      <a:pt x="1775711" y="4658074"/>
                      <a:pt x="1772282" y="4659884"/>
                    </a:cubicBezTo>
                    <a:cubicBezTo>
                      <a:pt x="1772282" y="4661408"/>
                      <a:pt x="1772186" y="4662932"/>
                      <a:pt x="1772186" y="4664551"/>
                    </a:cubicBezTo>
                    <a:cubicBezTo>
                      <a:pt x="1797999" y="4667980"/>
                      <a:pt x="1823812" y="4672838"/>
                      <a:pt x="1849720" y="4674458"/>
                    </a:cubicBezTo>
                    <a:cubicBezTo>
                      <a:pt x="1876104" y="4676077"/>
                      <a:pt x="1902679" y="4676362"/>
                      <a:pt x="1928968" y="4673981"/>
                    </a:cubicBezTo>
                    <a:cubicBezTo>
                      <a:pt x="1955257" y="4671600"/>
                      <a:pt x="1981260" y="4665123"/>
                      <a:pt x="2008025" y="4662932"/>
                    </a:cubicBezTo>
                    <a:cubicBezTo>
                      <a:pt x="2002787" y="4665218"/>
                      <a:pt x="1997643" y="4668076"/>
                      <a:pt x="1992309" y="4669790"/>
                    </a:cubicBezTo>
                    <a:cubicBezTo>
                      <a:pt x="1919157" y="4692841"/>
                      <a:pt x="1845910" y="4687983"/>
                      <a:pt x="1772472" y="4671124"/>
                    </a:cubicBezTo>
                    <a:cubicBezTo>
                      <a:pt x="1762566" y="4668838"/>
                      <a:pt x="1751136" y="4669314"/>
                      <a:pt x="1741802" y="4673410"/>
                    </a:cubicBezTo>
                    <a:cubicBezTo>
                      <a:pt x="1692176" y="4695127"/>
                      <a:pt x="1643599" y="4720368"/>
                      <a:pt x="1600451" y="4759135"/>
                    </a:cubicBezTo>
                    <a:cubicBezTo>
                      <a:pt x="1589783" y="4768660"/>
                      <a:pt x="1579972" y="4779804"/>
                      <a:pt x="1567494" y="4792567"/>
                    </a:cubicBezTo>
                    <a:cubicBezTo>
                      <a:pt x="1571876" y="4793234"/>
                      <a:pt x="1573304" y="4793806"/>
                      <a:pt x="1574638" y="4793520"/>
                    </a:cubicBezTo>
                    <a:cubicBezTo>
                      <a:pt x="1655600" y="4772374"/>
                      <a:pt x="1735134" y="4781614"/>
                      <a:pt x="1813715" y="4811332"/>
                    </a:cubicBezTo>
                    <a:cubicBezTo>
                      <a:pt x="1820859" y="4813999"/>
                      <a:pt x="1830098" y="4814284"/>
                      <a:pt x="1836956" y="4810951"/>
                    </a:cubicBezTo>
                    <a:cubicBezTo>
                      <a:pt x="1912966" y="4774470"/>
                      <a:pt x="1982879" y="4724654"/>
                      <a:pt x="2047459" y="4662266"/>
                    </a:cubicBezTo>
                    <a:cubicBezTo>
                      <a:pt x="2125278" y="4587113"/>
                      <a:pt x="2204336" y="4514152"/>
                      <a:pt x="2282917" y="4440142"/>
                    </a:cubicBezTo>
                    <a:cubicBezTo>
                      <a:pt x="2284822" y="4438333"/>
                      <a:pt x="2286632" y="4436333"/>
                      <a:pt x="2291870" y="4431094"/>
                    </a:cubicBezTo>
                    <a:cubicBezTo>
                      <a:pt x="2278154" y="4431094"/>
                      <a:pt x="2268153" y="4430046"/>
                      <a:pt x="2258342" y="4431284"/>
                    </a:cubicBezTo>
                    <a:cubicBezTo>
                      <a:pt x="2193763" y="4439095"/>
                      <a:pt x="2129183" y="4447191"/>
                      <a:pt x="2064699" y="4455668"/>
                    </a:cubicBezTo>
                    <a:cubicBezTo>
                      <a:pt x="2008216" y="4463193"/>
                      <a:pt x="1951637" y="4469575"/>
                      <a:pt x="1895535" y="4479766"/>
                    </a:cubicBezTo>
                    <a:cubicBezTo>
                      <a:pt x="1838195" y="4490149"/>
                      <a:pt x="1784283" y="4516342"/>
                      <a:pt x="1730943" y="4544346"/>
                    </a:cubicBezTo>
                    <a:cubicBezTo>
                      <a:pt x="1683318" y="4569301"/>
                      <a:pt x="1634931" y="4591971"/>
                      <a:pt x="1586639" y="4615212"/>
                    </a:cubicBezTo>
                    <a:cubicBezTo>
                      <a:pt x="1537776" y="4638739"/>
                      <a:pt x="1492628" y="4671409"/>
                      <a:pt x="1448813" y="4706747"/>
                    </a:cubicBezTo>
                    <a:cubicBezTo>
                      <a:pt x="1436621" y="4716558"/>
                      <a:pt x="1427191" y="4732465"/>
                      <a:pt x="1417571" y="4746657"/>
                    </a:cubicBezTo>
                    <a:cubicBezTo>
                      <a:pt x="1387567" y="4790567"/>
                      <a:pt x="1357563" y="4834573"/>
                      <a:pt x="1320797" y="4870101"/>
                    </a:cubicBezTo>
                    <a:cubicBezTo>
                      <a:pt x="1319844" y="4871053"/>
                      <a:pt x="1319368" y="4872673"/>
                      <a:pt x="1319463" y="4872387"/>
                    </a:cubicBezTo>
                    <a:cubicBezTo>
                      <a:pt x="1386519" y="4834573"/>
                      <a:pt x="1457576" y="4813046"/>
                      <a:pt x="1531204" y="4804188"/>
                    </a:cubicBezTo>
                    <a:close/>
                    <a:moveTo>
                      <a:pt x="1762757" y="3984371"/>
                    </a:moveTo>
                    <a:cubicBezTo>
                      <a:pt x="1764757" y="3982085"/>
                      <a:pt x="1767805" y="3981228"/>
                      <a:pt x="1771520" y="3981609"/>
                    </a:cubicBezTo>
                    <a:cubicBezTo>
                      <a:pt x="1714560" y="4056475"/>
                      <a:pt x="1657505" y="4131342"/>
                      <a:pt x="1600546" y="4206208"/>
                    </a:cubicBezTo>
                    <a:cubicBezTo>
                      <a:pt x="1652362" y="4196588"/>
                      <a:pt x="1697320" y="4171442"/>
                      <a:pt x="1738468" y="4134580"/>
                    </a:cubicBezTo>
                    <a:cubicBezTo>
                      <a:pt x="1719608" y="4159822"/>
                      <a:pt x="1697415" y="4178967"/>
                      <a:pt x="1671888" y="4190873"/>
                    </a:cubicBezTo>
                    <a:cubicBezTo>
                      <a:pt x="1649981" y="4201065"/>
                      <a:pt x="1626930" y="4207542"/>
                      <a:pt x="1604737" y="4217162"/>
                    </a:cubicBezTo>
                    <a:cubicBezTo>
                      <a:pt x="1597307" y="4220401"/>
                      <a:pt x="1589021" y="4226306"/>
                      <a:pt x="1584544" y="4234117"/>
                    </a:cubicBezTo>
                    <a:cubicBezTo>
                      <a:pt x="1549397" y="4295362"/>
                      <a:pt x="1514630" y="4356989"/>
                      <a:pt x="1480626" y="4419187"/>
                    </a:cubicBezTo>
                    <a:cubicBezTo>
                      <a:pt x="1445669" y="4483195"/>
                      <a:pt x="1411570" y="4547966"/>
                      <a:pt x="1376327" y="4613974"/>
                    </a:cubicBezTo>
                    <a:cubicBezTo>
                      <a:pt x="1412522" y="4600448"/>
                      <a:pt x="1448241" y="4586637"/>
                      <a:pt x="1478626" y="4559300"/>
                    </a:cubicBezTo>
                    <a:cubicBezTo>
                      <a:pt x="1509011" y="4532059"/>
                      <a:pt x="1537205" y="4501198"/>
                      <a:pt x="1566446" y="4471861"/>
                    </a:cubicBezTo>
                    <a:cubicBezTo>
                      <a:pt x="1567208" y="4473004"/>
                      <a:pt x="1567970" y="4474051"/>
                      <a:pt x="1568732" y="4475194"/>
                    </a:cubicBezTo>
                    <a:cubicBezTo>
                      <a:pt x="1546825" y="4499197"/>
                      <a:pt x="1525203" y="4523677"/>
                      <a:pt x="1503010" y="4547203"/>
                    </a:cubicBezTo>
                    <a:cubicBezTo>
                      <a:pt x="1470720" y="4581398"/>
                      <a:pt x="1432811" y="4601782"/>
                      <a:pt x="1392234" y="4614641"/>
                    </a:cubicBezTo>
                    <a:cubicBezTo>
                      <a:pt x="1375661" y="4619879"/>
                      <a:pt x="1364040" y="4630452"/>
                      <a:pt x="1354229" y="4648740"/>
                    </a:cubicBezTo>
                    <a:cubicBezTo>
                      <a:pt x="1329941" y="4693984"/>
                      <a:pt x="1302032" y="4736370"/>
                      <a:pt x="1278696" y="4782280"/>
                    </a:cubicBezTo>
                    <a:cubicBezTo>
                      <a:pt x="1262504" y="4813999"/>
                      <a:pt x="1251455" y="4849717"/>
                      <a:pt x="1238120" y="4883626"/>
                    </a:cubicBezTo>
                    <a:cubicBezTo>
                      <a:pt x="1239167" y="4884864"/>
                      <a:pt x="1240215" y="4886103"/>
                      <a:pt x="1241358" y="4887341"/>
                    </a:cubicBezTo>
                    <a:cubicBezTo>
                      <a:pt x="1245263" y="4885246"/>
                      <a:pt x="1249073" y="4882579"/>
                      <a:pt x="1253169" y="4881150"/>
                    </a:cubicBezTo>
                    <a:cubicBezTo>
                      <a:pt x="1265456" y="4876959"/>
                      <a:pt x="1277839" y="4873530"/>
                      <a:pt x="1290126" y="4869149"/>
                    </a:cubicBezTo>
                    <a:cubicBezTo>
                      <a:pt x="1296603" y="4866862"/>
                      <a:pt x="1304509" y="4865243"/>
                      <a:pt x="1308795" y="4859719"/>
                    </a:cubicBezTo>
                    <a:cubicBezTo>
                      <a:pt x="1346419" y="4810855"/>
                      <a:pt x="1383566" y="4761421"/>
                      <a:pt x="1420428" y="4711700"/>
                    </a:cubicBezTo>
                    <a:cubicBezTo>
                      <a:pt x="1471006" y="4643406"/>
                      <a:pt x="1521774" y="4575397"/>
                      <a:pt x="1571399" y="4506151"/>
                    </a:cubicBezTo>
                    <a:cubicBezTo>
                      <a:pt x="1630931" y="4423188"/>
                      <a:pt x="1686176" y="4335939"/>
                      <a:pt x="1730372" y="4238689"/>
                    </a:cubicBezTo>
                    <a:cubicBezTo>
                      <a:pt x="1759899" y="4173538"/>
                      <a:pt x="1787712" y="4107148"/>
                      <a:pt x="1816478" y="4041426"/>
                    </a:cubicBezTo>
                    <a:cubicBezTo>
                      <a:pt x="1838576" y="3990753"/>
                      <a:pt x="1861245" y="3940461"/>
                      <a:pt x="1883057" y="3889502"/>
                    </a:cubicBezTo>
                    <a:cubicBezTo>
                      <a:pt x="1889820" y="3873595"/>
                      <a:pt x="1894392" y="3856165"/>
                      <a:pt x="1900107" y="3838829"/>
                    </a:cubicBezTo>
                    <a:cubicBezTo>
                      <a:pt x="1898964" y="3838448"/>
                      <a:pt x="1897631" y="3837496"/>
                      <a:pt x="1896869" y="3837876"/>
                    </a:cubicBezTo>
                    <a:cubicBezTo>
                      <a:pt x="1867532" y="3853498"/>
                      <a:pt x="1838766" y="3871405"/>
                      <a:pt x="1808667" y="3884740"/>
                    </a:cubicBezTo>
                    <a:cubicBezTo>
                      <a:pt x="1711417" y="3927983"/>
                      <a:pt x="1629692" y="4001611"/>
                      <a:pt x="1553111" y="4085812"/>
                    </a:cubicBezTo>
                    <a:cubicBezTo>
                      <a:pt x="1548730" y="4090575"/>
                      <a:pt x="1545396" y="4097147"/>
                      <a:pt x="1542253" y="4103529"/>
                    </a:cubicBezTo>
                    <a:cubicBezTo>
                      <a:pt x="1507106" y="4174871"/>
                      <a:pt x="1494056" y="4253738"/>
                      <a:pt x="1492056" y="4336320"/>
                    </a:cubicBezTo>
                    <a:cubicBezTo>
                      <a:pt x="1491866" y="4343749"/>
                      <a:pt x="1492056" y="4351274"/>
                      <a:pt x="1492056" y="4362514"/>
                    </a:cubicBezTo>
                    <a:cubicBezTo>
                      <a:pt x="1568637" y="4218686"/>
                      <a:pt x="1662744" y="4098100"/>
                      <a:pt x="1762757" y="3984371"/>
                    </a:cubicBezTo>
                    <a:close/>
                    <a:moveTo>
                      <a:pt x="1999643" y="4907820"/>
                    </a:moveTo>
                    <a:cubicBezTo>
                      <a:pt x="1949732" y="4907249"/>
                      <a:pt x="1904108" y="4890198"/>
                      <a:pt x="1861150" y="4858099"/>
                    </a:cubicBezTo>
                    <a:cubicBezTo>
                      <a:pt x="1822764" y="4829429"/>
                      <a:pt x="1778949" y="4819809"/>
                      <a:pt x="1735610" y="4810951"/>
                    </a:cubicBezTo>
                    <a:cubicBezTo>
                      <a:pt x="1676460" y="4798759"/>
                      <a:pt x="1617596" y="4801711"/>
                      <a:pt x="1559017" y="4819904"/>
                    </a:cubicBezTo>
                    <a:cubicBezTo>
                      <a:pt x="1535585" y="4827238"/>
                      <a:pt x="1510630" y="4826667"/>
                      <a:pt x="1486913" y="4832953"/>
                    </a:cubicBezTo>
                    <a:cubicBezTo>
                      <a:pt x="1442717" y="4844669"/>
                      <a:pt x="1398806" y="4858480"/>
                      <a:pt x="1354896" y="4872006"/>
                    </a:cubicBezTo>
                    <a:cubicBezTo>
                      <a:pt x="1348038" y="4874101"/>
                      <a:pt x="1341656" y="4879150"/>
                      <a:pt x="1333560" y="4883626"/>
                    </a:cubicBezTo>
                    <a:cubicBezTo>
                      <a:pt x="1352801" y="4907725"/>
                      <a:pt x="1358230" y="4936586"/>
                      <a:pt x="1357944" y="4968208"/>
                    </a:cubicBezTo>
                    <a:cubicBezTo>
                      <a:pt x="1373279" y="4965827"/>
                      <a:pt x="1388043" y="4964779"/>
                      <a:pt x="1402426" y="4961160"/>
                    </a:cubicBezTo>
                    <a:cubicBezTo>
                      <a:pt x="1461957" y="4946111"/>
                      <a:pt x="1522155" y="4948206"/>
                      <a:pt x="1582353" y="4948587"/>
                    </a:cubicBezTo>
                    <a:cubicBezTo>
                      <a:pt x="1609690" y="4948777"/>
                      <a:pt x="1637027" y="4949444"/>
                      <a:pt x="1664268" y="4948206"/>
                    </a:cubicBezTo>
                    <a:cubicBezTo>
                      <a:pt x="1672555" y="4947825"/>
                      <a:pt x="1681889" y="4944015"/>
                      <a:pt x="1688652" y="4937919"/>
                    </a:cubicBezTo>
                    <a:cubicBezTo>
                      <a:pt x="1727419" y="4903248"/>
                      <a:pt x="1766757" y="4870387"/>
                      <a:pt x="1813715" y="4855528"/>
                    </a:cubicBezTo>
                    <a:cubicBezTo>
                      <a:pt x="1818287" y="4854099"/>
                      <a:pt x="1823145" y="4853718"/>
                      <a:pt x="1828574" y="4855242"/>
                    </a:cubicBezTo>
                    <a:cubicBezTo>
                      <a:pt x="1779521" y="4872863"/>
                      <a:pt x="1737039" y="4904963"/>
                      <a:pt x="1697510" y="4946587"/>
                    </a:cubicBezTo>
                    <a:cubicBezTo>
                      <a:pt x="1774472" y="4943253"/>
                      <a:pt x="1851434" y="4940015"/>
                      <a:pt x="1928396" y="4936680"/>
                    </a:cubicBezTo>
                    <a:cubicBezTo>
                      <a:pt x="1867151" y="4955350"/>
                      <a:pt x="1804476" y="4955636"/>
                      <a:pt x="1742278" y="4960208"/>
                    </a:cubicBezTo>
                    <a:cubicBezTo>
                      <a:pt x="1680270" y="4964779"/>
                      <a:pt x="1618072" y="4965827"/>
                      <a:pt x="1553492" y="4968590"/>
                    </a:cubicBezTo>
                    <a:cubicBezTo>
                      <a:pt x="1594164" y="5018881"/>
                      <a:pt x="1646075" y="5032883"/>
                      <a:pt x="1696463" y="5051076"/>
                    </a:cubicBezTo>
                    <a:cubicBezTo>
                      <a:pt x="1696177" y="5052600"/>
                      <a:pt x="1695891" y="5054124"/>
                      <a:pt x="1695605" y="5055553"/>
                    </a:cubicBezTo>
                    <a:cubicBezTo>
                      <a:pt x="1685985" y="5053648"/>
                      <a:pt x="1676079" y="5052886"/>
                      <a:pt x="1666745" y="5049552"/>
                    </a:cubicBezTo>
                    <a:cubicBezTo>
                      <a:pt x="1623025" y="5033836"/>
                      <a:pt x="1580258" y="5015833"/>
                      <a:pt x="1547587" y="4972495"/>
                    </a:cubicBezTo>
                    <a:cubicBezTo>
                      <a:pt x="1543586" y="4967256"/>
                      <a:pt x="1534157" y="4966113"/>
                      <a:pt x="1527489" y="4966780"/>
                    </a:cubicBezTo>
                    <a:cubicBezTo>
                      <a:pt x="1483769" y="4971352"/>
                      <a:pt x="1440145" y="4979353"/>
                      <a:pt x="1396330" y="4981257"/>
                    </a:cubicBezTo>
                    <a:cubicBezTo>
                      <a:pt x="1366326" y="4982591"/>
                      <a:pt x="1347943" y="4994783"/>
                      <a:pt x="1340894" y="5032883"/>
                    </a:cubicBezTo>
                    <a:cubicBezTo>
                      <a:pt x="1337656" y="5050314"/>
                      <a:pt x="1329845" y="5066316"/>
                      <a:pt x="1323559" y="5084604"/>
                    </a:cubicBezTo>
                    <a:cubicBezTo>
                      <a:pt x="1347371" y="5090414"/>
                      <a:pt x="1370422" y="5100225"/>
                      <a:pt x="1393758" y="5100892"/>
                    </a:cubicBezTo>
                    <a:cubicBezTo>
                      <a:pt x="1458528" y="5102987"/>
                      <a:pt x="1523584" y="5104416"/>
                      <a:pt x="1588259" y="5100225"/>
                    </a:cubicBezTo>
                    <a:cubicBezTo>
                      <a:pt x="1663030" y="5095367"/>
                      <a:pt x="1735229" y="5068126"/>
                      <a:pt x="1808477" y="5050219"/>
                    </a:cubicBezTo>
                    <a:cubicBezTo>
                      <a:pt x="1879628" y="5032788"/>
                      <a:pt x="1941827" y="4991640"/>
                      <a:pt x="2001834" y="4943634"/>
                    </a:cubicBezTo>
                    <a:cubicBezTo>
                      <a:pt x="2010026" y="4937062"/>
                      <a:pt x="2016693" y="4927537"/>
                      <a:pt x="2024123" y="4919345"/>
                    </a:cubicBezTo>
                    <a:cubicBezTo>
                      <a:pt x="2023361" y="4917059"/>
                      <a:pt x="2022599" y="4914773"/>
                      <a:pt x="2021837" y="4912487"/>
                    </a:cubicBezTo>
                    <a:cubicBezTo>
                      <a:pt x="2014407" y="4910963"/>
                      <a:pt x="2007073" y="4907915"/>
                      <a:pt x="1999643" y="4907820"/>
                    </a:cubicBezTo>
                    <a:close/>
                    <a:moveTo>
                      <a:pt x="1710655" y="1649984"/>
                    </a:moveTo>
                    <a:cubicBezTo>
                      <a:pt x="1642551" y="1615884"/>
                      <a:pt x="1575209" y="1578642"/>
                      <a:pt x="1505963" y="1548543"/>
                    </a:cubicBezTo>
                    <a:cubicBezTo>
                      <a:pt x="1459004" y="1528159"/>
                      <a:pt x="1409379" y="1517586"/>
                      <a:pt x="1360897" y="1503108"/>
                    </a:cubicBezTo>
                    <a:cubicBezTo>
                      <a:pt x="1341371" y="1497298"/>
                      <a:pt x="1321654" y="1492536"/>
                      <a:pt x="1301937" y="1487964"/>
                    </a:cubicBezTo>
                    <a:cubicBezTo>
                      <a:pt x="1297746" y="1487011"/>
                      <a:pt x="1292984" y="1488535"/>
                      <a:pt x="1288697" y="1489964"/>
                    </a:cubicBezTo>
                    <a:cubicBezTo>
                      <a:pt x="1288126" y="1490154"/>
                      <a:pt x="1287840" y="1499013"/>
                      <a:pt x="1289364" y="1500346"/>
                    </a:cubicBezTo>
                    <a:cubicBezTo>
                      <a:pt x="1296603" y="1506442"/>
                      <a:pt x="1305080" y="1510348"/>
                      <a:pt x="1312129" y="1516729"/>
                    </a:cubicBezTo>
                    <a:cubicBezTo>
                      <a:pt x="1358992" y="1559211"/>
                      <a:pt x="1412713" y="1584452"/>
                      <a:pt x="1465005" y="1613503"/>
                    </a:cubicBezTo>
                    <a:cubicBezTo>
                      <a:pt x="1474911" y="1619028"/>
                      <a:pt x="1484722" y="1624933"/>
                      <a:pt x="1493675" y="1633315"/>
                    </a:cubicBezTo>
                    <a:cubicBezTo>
                      <a:pt x="1422047" y="1602073"/>
                      <a:pt x="1350324" y="1571022"/>
                      <a:pt x="1290888" y="1507966"/>
                    </a:cubicBezTo>
                    <a:cubicBezTo>
                      <a:pt x="1289840" y="1509014"/>
                      <a:pt x="1288888" y="1509966"/>
                      <a:pt x="1287840" y="1511014"/>
                    </a:cubicBezTo>
                    <a:cubicBezTo>
                      <a:pt x="1290602" y="1517491"/>
                      <a:pt x="1292412" y="1525302"/>
                      <a:pt x="1296413" y="1530255"/>
                    </a:cubicBezTo>
                    <a:cubicBezTo>
                      <a:pt x="1316606" y="1554829"/>
                      <a:pt x="1337275" y="1579404"/>
                      <a:pt x="1364326" y="1591977"/>
                    </a:cubicBezTo>
                    <a:cubicBezTo>
                      <a:pt x="1453575" y="1633220"/>
                      <a:pt x="1542634" y="1675035"/>
                      <a:pt x="1632455" y="1714563"/>
                    </a:cubicBezTo>
                    <a:cubicBezTo>
                      <a:pt x="1684842" y="1737614"/>
                      <a:pt x="1739135" y="1752854"/>
                      <a:pt x="1794570" y="1760188"/>
                    </a:cubicBezTo>
                    <a:cubicBezTo>
                      <a:pt x="1802666" y="1761236"/>
                      <a:pt x="1811048" y="1760379"/>
                      <a:pt x="1819335" y="1757998"/>
                    </a:cubicBezTo>
                    <a:cubicBezTo>
                      <a:pt x="1779521" y="1740376"/>
                      <a:pt x="1739611" y="1722755"/>
                      <a:pt x="1699796" y="1705134"/>
                    </a:cubicBezTo>
                    <a:cubicBezTo>
                      <a:pt x="1700368" y="1702848"/>
                      <a:pt x="1700939" y="1700562"/>
                      <a:pt x="1701511" y="1698180"/>
                    </a:cubicBezTo>
                    <a:cubicBezTo>
                      <a:pt x="1748945" y="1715516"/>
                      <a:pt x="1794475" y="1741900"/>
                      <a:pt x="1843052" y="1749234"/>
                    </a:cubicBezTo>
                    <a:cubicBezTo>
                      <a:pt x="1846386" y="1734947"/>
                      <a:pt x="1846386" y="1718850"/>
                      <a:pt x="1852863" y="1710658"/>
                    </a:cubicBezTo>
                    <a:cubicBezTo>
                      <a:pt x="1863436" y="1697228"/>
                      <a:pt x="1870770" y="1682750"/>
                      <a:pt x="1877247" y="1666176"/>
                    </a:cubicBezTo>
                    <a:cubicBezTo>
                      <a:pt x="1880200" y="1658557"/>
                      <a:pt x="1888677" y="1654270"/>
                      <a:pt x="1893725" y="1649317"/>
                    </a:cubicBezTo>
                    <a:cubicBezTo>
                      <a:pt x="1878962" y="1622552"/>
                      <a:pt x="1861340" y="1596549"/>
                      <a:pt x="1849053" y="1567021"/>
                    </a:cubicBezTo>
                    <a:cubicBezTo>
                      <a:pt x="1819145" y="1494822"/>
                      <a:pt x="1770472" y="1445482"/>
                      <a:pt x="1722656" y="1394524"/>
                    </a:cubicBezTo>
                    <a:cubicBezTo>
                      <a:pt x="1668364" y="1336707"/>
                      <a:pt x="1614548" y="1277937"/>
                      <a:pt x="1559969" y="1220502"/>
                    </a:cubicBezTo>
                    <a:cubicBezTo>
                      <a:pt x="1533776" y="1192974"/>
                      <a:pt x="1503772" y="1173924"/>
                      <a:pt x="1469672" y="1167066"/>
                    </a:cubicBezTo>
                    <a:cubicBezTo>
                      <a:pt x="1464434" y="1166019"/>
                      <a:pt x="1459004" y="1166876"/>
                      <a:pt x="1450051" y="1166876"/>
                    </a:cubicBezTo>
                    <a:cubicBezTo>
                      <a:pt x="1470339" y="1232217"/>
                      <a:pt x="1495580" y="1289558"/>
                      <a:pt x="1530442" y="1342517"/>
                    </a:cubicBezTo>
                    <a:cubicBezTo>
                      <a:pt x="1516631" y="1336897"/>
                      <a:pt x="1504629" y="1318990"/>
                      <a:pt x="1483484" y="1271556"/>
                    </a:cubicBezTo>
                    <a:cubicBezTo>
                      <a:pt x="1471577" y="1244791"/>
                      <a:pt x="1460909" y="1217073"/>
                      <a:pt x="1449194" y="1188402"/>
                    </a:cubicBezTo>
                    <a:cubicBezTo>
                      <a:pt x="1440907" y="1199928"/>
                      <a:pt x="1443383" y="1211834"/>
                      <a:pt x="1446241" y="1222216"/>
                    </a:cubicBezTo>
                    <a:cubicBezTo>
                      <a:pt x="1450527" y="1237837"/>
                      <a:pt x="1455194" y="1253839"/>
                      <a:pt x="1462243" y="1267555"/>
                    </a:cubicBezTo>
                    <a:cubicBezTo>
                      <a:pt x="1514630" y="1369568"/>
                      <a:pt x="1576448" y="1461294"/>
                      <a:pt x="1653314" y="1535589"/>
                    </a:cubicBezTo>
                    <a:cubicBezTo>
                      <a:pt x="1683985" y="1565211"/>
                      <a:pt x="1717227" y="1590834"/>
                      <a:pt x="1749231" y="1618456"/>
                    </a:cubicBezTo>
                    <a:cubicBezTo>
                      <a:pt x="1773806" y="1639602"/>
                      <a:pt x="1798380" y="1660938"/>
                      <a:pt x="1822955" y="1682274"/>
                    </a:cubicBezTo>
                    <a:cubicBezTo>
                      <a:pt x="1824574" y="1683703"/>
                      <a:pt x="1826003" y="1685607"/>
                      <a:pt x="1826574" y="1690846"/>
                    </a:cubicBezTo>
                    <a:cubicBezTo>
                      <a:pt x="1822669" y="1689417"/>
                      <a:pt x="1818287" y="1688941"/>
                      <a:pt x="1814858" y="1686560"/>
                    </a:cubicBezTo>
                    <a:cubicBezTo>
                      <a:pt x="1801428" y="1677225"/>
                      <a:pt x="1787141" y="1669034"/>
                      <a:pt x="1775234" y="1657128"/>
                    </a:cubicBezTo>
                    <a:cubicBezTo>
                      <a:pt x="1731610" y="1613694"/>
                      <a:pt x="1680937" y="1587214"/>
                      <a:pt x="1631026" y="1557973"/>
                    </a:cubicBezTo>
                    <a:cubicBezTo>
                      <a:pt x="1555207" y="1513491"/>
                      <a:pt x="1475483" y="1487487"/>
                      <a:pt x="1393568" y="1470628"/>
                    </a:cubicBezTo>
                    <a:cubicBezTo>
                      <a:pt x="1374899" y="1466818"/>
                      <a:pt x="1355372" y="1469390"/>
                      <a:pt x="1336322" y="1469866"/>
                    </a:cubicBezTo>
                    <a:cubicBezTo>
                      <a:pt x="1322892" y="1470152"/>
                      <a:pt x="1309462" y="1471962"/>
                      <a:pt x="1295746" y="1476153"/>
                    </a:cubicBezTo>
                    <a:cubicBezTo>
                      <a:pt x="1452623" y="1499775"/>
                      <a:pt x="1598165" y="1564926"/>
                      <a:pt x="1736753" y="1655699"/>
                    </a:cubicBezTo>
                    <a:cubicBezTo>
                      <a:pt x="1736182" y="1657795"/>
                      <a:pt x="1735610" y="1659890"/>
                      <a:pt x="1735039" y="1661890"/>
                    </a:cubicBezTo>
                    <a:cubicBezTo>
                      <a:pt x="1726943" y="1657795"/>
                      <a:pt x="1718751" y="1654080"/>
                      <a:pt x="1710655" y="1649984"/>
                    </a:cubicBezTo>
                    <a:close/>
                    <a:moveTo>
                      <a:pt x="829878" y="5033645"/>
                    </a:moveTo>
                    <a:cubicBezTo>
                      <a:pt x="773585" y="5056124"/>
                      <a:pt x="714721" y="5057934"/>
                      <a:pt x="657380" y="5071650"/>
                    </a:cubicBezTo>
                    <a:cubicBezTo>
                      <a:pt x="596611" y="5086223"/>
                      <a:pt x="535746" y="5101177"/>
                      <a:pt x="480596" y="5139277"/>
                    </a:cubicBezTo>
                    <a:cubicBezTo>
                      <a:pt x="420398" y="5180902"/>
                      <a:pt x="379155" y="5240624"/>
                      <a:pt x="363439" y="5326349"/>
                    </a:cubicBezTo>
                    <a:cubicBezTo>
                      <a:pt x="356486" y="5364449"/>
                      <a:pt x="347913" y="5402072"/>
                      <a:pt x="339436" y="5439696"/>
                    </a:cubicBezTo>
                    <a:cubicBezTo>
                      <a:pt x="331721" y="5474081"/>
                      <a:pt x="334578" y="5507514"/>
                      <a:pt x="343341" y="5540661"/>
                    </a:cubicBezTo>
                    <a:cubicBezTo>
                      <a:pt x="346580" y="5552853"/>
                      <a:pt x="350390" y="5564759"/>
                      <a:pt x="354104" y="5576761"/>
                    </a:cubicBezTo>
                    <a:cubicBezTo>
                      <a:pt x="360962" y="5598954"/>
                      <a:pt x="369535" y="5602288"/>
                      <a:pt x="388394" y="5600573"/>
                    </a:cubicBezTo>
                    <a:cubicBezTo>
                      <a:pt x="435353" y="5596382"/>
                      <a:pt x="477167" y="5570950"/>
                      <a:pt x="520887" y="5553424"/>
                    </a:cubicBezTo>
                    <a:cubicBezTo>
                      <a:pt x="556701" y="5539042"/>
                      <a:pt x="584800" y="5508562"/>
                      <a:pt x="610041" y="5474748"/>
                    </a:cubicBezTo>
                    <a:cubicBezTo>
                      <a:pt x="643188" y="5430361"/>
                      <a:pt x="667477" y="5379212"/>
                      <a:pt x="681193" y="5320538"/>
                    </a:cubicBezTo>
                    <a:cubicBezTo>
                      <a:pt x="693861" y="5266722"/>
                      <a:pt x="711387" y="5215858"/>
                      <a:pt x="740724" y="5172520"/>
                    </a:cubicBezTo>
                    <a:cubicBezTo>
                      <a:pt x="762822" y="5139944"/>
                      <a:pt x="787778" y="5112036"/>
                      <a:pt x="819877" y="5095557"/>
                    </a:cubicBezTo>
                    <a:cubicBezTo>
                      <a:pt x="824068" y="5093367"/>
                      <a:pt x="829116" y="5090509"/>
                      <a:pt x="831212" y="5086032"/>
                    </a:cubicBezTo>
                    <a:cubicBezTo>
                      <a:pt x="842546" y="5061458"/>
                      <a:pt x="860739" y="5048123"/>
                      <a:pt x="880361" y="5036693"/>
                    </a:cubicBezTo>
                    <a:cubicBezTo>
                      <a:pt x="882170" y="5035645"/>
                      <a:pt x="883885" y="5034217"/>
                      <a:pt x="885599" y="5033073"/>
                    </a:cubicBezTo>
                    <a:cubicBezTo>
                      <a:pt x="885314" y="5030788"/>
                      <a:pt x="885028" y="5028597"/>
                      <a:pt x="884837" y="5026311"/>
                    </a:cubicBezTo>
                    <a:cubicBezTo>
                      <a:pt x="866454" y="5028216"/>
                      <a:pt x="847118" y="5026787"/>
                      <a:pt x="829878" y="5033645"/>
                    </a:cubicBezTo>
                    <a:close/>
                    <a:moveTo>
                      <a:pt x="1932968" y="1951450"/>
                    </a:moveTo>
                    <a:cubicBezTo>
                      <a:pt x="1945256" y="1979073"/>
                      <a:pt x="1945256" y="1979073"/>
                      <a:pt x="1969830" y="1973453"/>
                    </a:cubicBezTo>
                    <a:cubicBezTo>
                      <a:pt x="1969259" y="1990407"/>
                      <a:pt x="1961734" y="1994789"/>
                      <a:pt x="1938112" y="1989741"/>
                    </a:cubicBezTo>
                    <a:cubicBezTo>
                      <a:pt x="1950018" y="2006124"/>
                      <a:pt x="1962496" y="2004124"/>
                      <a:pt x="1975164" y="2000218"/>
                    </a:cubicBezTo>
                    <a:cubicBezTo>
                      <a:pt x="1981070" y="2023174"/>
                      <a:pt x="1983356" y="2026126"/>
                      <a:pt x="2002596" y="2025841"/>
                    </a:cubicBezTo>
                    <a:cubicBezTo>
                      <a:pt x="2011835" y="2025745"/>
                      <a:pt x="2016884" y="2030412"/>
                      <a:pt x="2020789" y="2039652"/>
                    </a:cubicBezTo>
                    <a:cubicBezTo>
                      <a:pt x="2027361" y="2055273"/>
                      <a:pt x="2038505" y="2059178"/>
                      <a:pt x="2051174" y="2055844"/>
                    </a:cubicBezTo>
                    <a:cubicBezTo>
                      <a:pt x="2054793" y="2054892"/>
                      <a:pt x="2060127" y="2049177"/>
                      <a:pt x="2060032" y="2045748"/>
                    </a:cubicBezTo>
                    <a:cubicBezTo>
                      <a:pt x="2059937" y="2040795"/>
                      <a:pt x="2056603" y="2034127"/>
                      <a:pt x="2053079" y="2031555"/>
                    </a:cubicBezTo>
                    <a:cubicBezTo>
                      <a:pt x="2046697" y="2026793"/>
                      <a:pt x="2040410" y="2023364"/>
                      <a:pt x="2041649" y="2008600"/>
                    </a:cubicBezTo>
                    <a:cubicBezTo>
                      <a:pt x="2051745" y="2017268"/>
                      <a:pt x="2061746" y="2024793"/>
                      <a:pt x="2070224" y="2002885"/>
                    </a:cubicBezTo>
                    <a:cubicBezTo>
                      <a:pt x="2070890" y="2011077"/>
                      <a:pt x="2072224" y="2015077"/>
                      <a:pt x="2071176" y="2016506"/>
                    </a:cubicBezTo>
                    <a:cubicBezTo>
                      <a:pt x="2064318" y="2026698"/>
                      <a:pt x="2067366" y="2037366"/>
                      <a:pt x="2067842" y="2048891"/>
                    </a:cubicBezTo>
                    <a:cubicBezTo>
                      <a:pt x="2068509" y="2062512"/>
                      <a:pt x="2071938" y="2066798"/>
                      <a:pt x="2082511" y="2065750"/>
                    </a:cubicBezTo>
                    <a:cubicBezTo>
                      <a:pt x="2091655" y="2064893"/>
                      <a:pt x="2101085" y="2068036"/>
                      <a:pt x="2108895" y="2058321"/>
                    </a:cubicBezTo>
                    <a:cubicBezTo>
                      <a:pt x="2110419" y="2056511"/>
                      <a:pt x="2115182" y="2058797"/>
                      <a:pt x="2118420" y="2059178"/>
                    </a:cubicBezTo>
                    <a:cubicBezTo>
                      <a:pt x="2122135" y="2059559"/>
                      <a:pt x="2126993" y="2062036"/>
                      <a:pt x="2129279" y="2059940"/>
                    </a:cubicBezTo>
                    <a:cubicBezTo>
                      <a:pt x="2139280" y="2050796"/>
                      <a:pt x="2148710" y="2053177"/>
                      <a:pt x="2159187" y="2058225"/>
                    </a:cubicBezTo>
                    <a:cubicBezTo>
                      <a:pt x="2170712" y="2063750"/>
                      <a:pt x="2178237" y="2056892"/>
                      <a:pt x="2184428" y="2044319"/>
                    </a:cubicBezTo>
                    <a:cubicBezTo>
                      <a:pt x="2187476" y="2038032"/>
                      <a:pt x="2193572" y="2032794"/>
                      <a:pt x="2199192" y="2030127"/>
                    </a:cubicBezTo>
                    <a:cubicBezTo>
                      <a:pt x="2212146" y="2024126"/>
                      <a:pt x="2214718" y="2009362"/>
                      <a:pt x="2217575" y="1996218"/>
                    </a:cubicBezTo>
                    <a:cubicBezTo>
                      <a:pt x="2220528" y="1982883"/>
                      <a:pt x="2217480" y="1968309"/>
                      <a:pt x="2231101" y="1959546"/>
                    </a:cubicBezTo>
                    <a:cubicBezTo>
                      <a:pt x="2235101" y="1956975"/>
                      <a:pt x="2234911" y="1939544"/>
                      <a:pt x="2233577" y="1929543"/>
                    </a:cubicBezTo>
                    <a:cubicBezTo>
                      <a:pt x="2232244" y="1919541"/>
                      <a:pt x="2231958" y="1912303"/>
                      <a:pt x="2238721" y="1905540"/>
                    </a:cubicBezTo>
                    <a:cubicBezTo>
                      <a:pt x="2246055" y="1898110"/>
                      <a:pt x="2244817" y="1888490"/>
                      <a:pt x="2240817" y="1879346"/>
                    </a:cubicBezTo>
                    <a:cubicBezTo>
                      <a:pt x="2236721" y="1869916"/>
                      <a:pt x="2235673" y="1861344"/>
                      <a:pt x="2239769" y="1850676"/>
                    </a:cubicBezTo>
                    <a:cubicBezTo>
                      <a:pt x="2244531" y="1838103"/>
                      <a:pt x="2241007" y="1826101"/>
                      <a:pt x="2234244" y="1814957"/>
                    </a:cubicBezTo>
                    <a:cubicBezTo>
                      <a:pt x="2231006" y="1809623"/>
                      <a:pt x="2229958" y="1802098"/>
                      <a:pt x="2227862" y="1795526"/>
                    </a:cubicBezTo>
                    <a:cubicBezTo>
                      <a:pt x="2225291" y="1787334"/>
                      <a:pt x="2222624" y="1779238"/>
                      <a:pt x="2220242" y="1771047"/>
                    </a:cubicBezTo>
                    <a:cubicBezTo>
                      <a:pt x="2218623" y="1765427"/>
                      <a:pt x="2216432" y="1759521"/>
                      <a:pt x="2216242" y="1753711"/>
                    </a:cubicBezTo>
                    <a:cubicBezTo>
                      <a:pt x="2215670" y="1733518"/>
                      <a:pt x="2211956" y="1727232"/>
                      <a:pt x="2196525" y="1722565"/>
                    </a:cubicBezTo>
                    <a:cubicBezTo>
                      <a:pt x="2193477" y="1721612"/>
                      <a:pt x="2190048" y="1719421"/>
                      <a:pt x="2188143" y="1716469"/>
                    </a:cubicBezTo>
                    <a:cubicBezTo>
                      <a:pt x="2180047" y="1703610"/>
                      <a:pt x="2172713" y="1689894"/>
                      <a:pt x="2164426" y="1677225"/>
                    </a:cubicBezTo>
                    <a:cubicBezTo>
                      <a:pt x="2161092" y="1672177"/>
                      <a:pt x="2156330" y="1667700"/>
                      <a:pt x="2151567" y="1665129"/>
                    </a:cubicBezTo>
                    <a:cubicBezTo>
                      <a:pt x="2143185" y="1660557"/>
                      <a:pt x="2134041" y="1654270"/>
                      <a:pt x="2125469" y="1654651"/>
                    </a:cubicBezTo>
                    <a:cubicBezTo>
                      <a:pt x="2106800" y="1655413"/>
                      <a:pt x="2091845" y="1644269"/>
                      <a:pt x="2075653" y="1636554"/>
                    </a:cubicBezTo>
                    <a:cubicBezTo>
                      <a:pt x="2075272" y="1636363"/>
                      <a:pt x="2074700" y="1636078"/>
                      <a:pt x="2074415" y="1636268"/>
                    </a:cubicBezTo>
                    <a:cubicBezTo>
                      <a:pt x="2056698" y="1648841"/>
                      <a:pt x="2045173" y="1631124"/>
                      <a:pt x="2031362" y="1623219"/>
                    </a:cubicBezTo>
                    <a:cubicBezTo>
                      <a:pt x="2026790" y="1620552"/>
                      <a:pt x="2020408" y="1622457"/>
                      <a:pt x="2014883" y="1622742"/>
                    </a:cubicBezTo>
                    <a:cubicBezTo>
                      <a:pt x="2012407" y="1622838"/>
                      <a:pt x="2010026" y="1624457"/>
                      <a:pt x="2007549" y="1624933"/>
                    </a:cubicBezTo>
                    <a:cubicBezTo>
                      <a:pt x="1993547" y="1627695"/>
                      <a:pt x="1979641" y="1630172"/>
                      <a:pt x="1965639" y="1633029"/>
                    </a:cubicBezTo>
                    <a:cubicBezTo>
                      <a:pt x="1958781" y="1634363"/>
                      <a:pt x="1951637" y="1635030"/>
                      <a:pt x="1945256" y="1638078"/>
                    </a:cubicBezTo>
                    <a:cubicBezTo>
                      <a:pt x="1936493" y="1642364"/>
                      <a:pt x="1927253" y="1647126"/>
                      <a:pt x="1920205" y="1654746"/>
                    </a:cubicBezTo>
                    <a:cubicBezTo>
                      <a:pt x="1913823" y="1661604"/>
                      <a:pt x="1909156" y="1668272"/>
                      <a:pt x="1899536" y="1666557"/>
                    </a:cubicBezTo>
                    <a:cubicBezTo>
                      <a:pt x="1888963" y="1664653"/>
                      <a:pt x="1885629" y="1675892"/>
                      <a:pt x="1881343" y="1685322"/>
                    </a:cubicBezTo>
                    <a:cubicBezTo>
                      <a:pt x="1877057" y="1694561"/>
                      <a:pt x="1872104" y="1703610"/>
                      <a:pt x="1866389" y="1711516"/>
                    </a:cubicBezTo>
                    <a:cubicBezTo>
                      <a:pt x="1858292" y="1722660"/>
                      <a:pt x="1854482" y="1733423"/>
                      <a:pt x="1858673" y="1749044"/>
                    </a:cubicBezTo>
                    <a:cubicBezTo>
                      <a:pt x="1860769" y="1756759"/>
                      <a:pt x="1858673" y="1766951"/>
                      <a:pt x="1856768" y="1775428"/>
                    </a:cubicBezTo>
                    <a:cubicBezTo>
                      <a:pt x="1854768" y="1784001"/>
                      <a:pt x="1850196" y="1791525"/>
                      <a:pt x="1847529" y="1799907"/>
                    </a:cubicBezTo>
                    <a:cubicBezTo>
                      <a:pt x="1846386" y="1803432"/>
                      <a:pt x="1845910" y="1809909"/>
                      <a:pt x="1847529" y="1811719"/>
                    </a:cubicBezTo>
                    <a:cubicBezTo>
                      <a:pt x="1859435" y="1825149"/>
                      <a:pt x="1854197" y="1841341"/>
                      <a:pt x="1852768" y="1856676"/>
                    </a:cubicBezTo>
                    <a:cubicBezTo>
                      <a:pt x="1851149" y="1875060"/>
                      <a:pt x="1851434" y="1891919"/>
                      <a:pt x="1864579" y="1904492"/>
                    </a:cubicBezTo>
                    <a:cubicBezTo>
                      <a:pt x="1866770" y="1906587"/>
                      <a:pt x="1867627" y="1910778"/>
                      <a:pt x="1869056" y="1914017"/>
                    </a:cubicBezTo>
                    <a:cubicBezTo>
                      <a:pt x="1870484" y="1917255"/>
                      <a:pt x="1871342" y="1922970"/>
                      <a:pt x="1873247" y="1923542"/>
                    </a:cubicBezTo>
                    <a:cubicBezTo>
                      <a:pt x="1892678" y="1929828"/>
                      <a:pt x="1900012" y="1953070"/>
                      <a:pt x="1913633" y="1967452"/>
                    </a:cubicBezTo>
                    <a:cubicBezTo>
                      <a:pt x="1916871" y="1970881"/>
                      <a:pt x="1922015" y="1971643"/>
                      <a:pt x="1926301" y="1973739"/>
                    </a:cubicBezTo>
                    <a:cubicBezTo>
                      <a:pt x="1928873" y="1965071"/>
                      <a:pt x="1930587" y="1959261"/>
                      <a:pt x="1932968" y="1951450"/>
                    </a:cubicBezTo>
                    <a:close/>
                    <a:moveTo>
                      <a:pt x="806732" y="515937"/>
                    </a:moveTo>
                    <a:cubicBezTo>
                      <a:pt x="817591" y="542607"/>
                      <a:pt x="828545" y="568420"/>
                      <a:pt x="848357" y="587661"/>
                    </a:cubicBezTo>
                    <a:cubicBezTo>
                      <a:pt x="865692" y="604425"/>
                      <a:pt x="880742" y="624999"/>
                      <a:pt x="895886" y="644906"/>
                    </a:cubicBezTo>
                    <a:cubicBezTo>
                      <a:pt x="899601" y="649668"/>
                      <a:pt x="899982" y="658431"/>
                      <a:pt x="901887" y="665289"/>
                    </a:cubicBezTo>
                    <a:cubicBezTo>
                      <a:pt x="894743" y="666528"/>
                      <a:pt x="885885" y="671766"/>
                      <a:pt x="880742" y="668242"/>
                    </a:cubicBezTo>
                    <a:cubicBezTo>
                      <a:pt x="868835" y="660241"/>
                      <a:pt x="858834" y="663099"/>
                      <a:pt x="848166" y="669480"/>
                    </a:cubicBezTo>
                    <a:cubicBezTo>
                      <a:pt x="847785" y="669671"/>
                      <a:pt x="847595" y="670242"/>
                      <a:pt x="844928" y="674338"/>
                    </a:cubicBezTo>
                    <a:cubicBezTo>
                      <a:pt x="856834" y="692626"/>
                      <a:pt x="868931" y="712057"/>
                      <a:pt x="881980" y="730536"/>
                    </a:cubicBezTo>
                    <a:cubicBezTo>
                      <a:pt x="884552" y="734155"/>
                      <a:pt x="890457" y="734441"/>
                      <a:pt x="894934" y="735679"/>
                    </a:cubicBezTo>
                    <a:cubicBezTo>
                      <a:pt x="915984" y="741394"/>
                      <a:pt x="938273" y="742156"/>
                      <a:pt x="954656" y="756253"/>
                    </a:cubicBezTo>
                    <a:cubicBezTo>
                      <a:pt x="968657" y="745490"/>
                      <a:pt x="980849" y="731679"/>
                      <a:pt x="995042" y="726059"/>
                    </a:cubicBezTo>
                    <a:cubicBezTo>
                      <a:pt x="1026093" y="713772"/>
                      <a:pt x="1053620" y="729678"/>
                      <a:pt x="1078862" y="751681"/>
                    </a:cubicBezTo>
                    <a:cubicBezTo>
                      <a:pt x="1084767" y="756825"/>
                      <a:pt x="1088958" y="756920"/>
                      <a:pt x="1095911" y="755205"/>
                    </a:cubicBezTo>
                    <a:cubicBezTo>
                      <a:pt x="1105341" y="752919"/>
                      <a:pt x="1115819" y="754824"/>
                      <a:pt x="1125439" y="757491"/>
                    </a:cubicBezTo>
                    <a:cubicBezTo>
                      <a:pt x="1133059" y="759587"/>
                      <a:pt x="1139917" y="765302"/>
                      <a:pt x="1147918" y="769874"/>
                    </a:cubicBezTo>
                    <a:cubicBezTo>
                      <a:pt x="1150299" y="749300"/>
                      <a:pt x="1159634" y="739013"/>
                      <a:pt x="1172778" y="732726"/>
                    </a:cubicBezTo>
                    <a:cubicBezTo>
                      <a:pt x="1190876" y="724059"/>
                      <a:pt x="1209354" y="716343"/>
                      <a:pt x="1226785" y="705866"/>
                    </a:cubicBezTo>
                    <a:cubicBezTo>
                      <a:pt x="1238405" y="698913"/>
                      <a:pt x="1248026" y="686721"/>
                      <a:pt x="1259360" y="678815"/>
                    </a:cubicBezTo>
                    <a:cubicBezTo>
                      <a:pt x="1271171" y="670528"/>
                      <a:pt x="1283935" y="664146"/>
                      <a:pt x="1296508" y="657574"/>
                    </a:cubicBezTo>
                    <a:cubicBezTo>
                      <a:pt x="1304890" y="653193"/>
                      <a:pt x="1305080" y="653669"/>
                      <a:pt x="1305080" y="645001"/>
                    </a:cubicBezTo>
                    <a:cubicBezTo>
                      <a:pt x="1296794" y="635476"/>
                      <a:pt x="1290412" y="628047"/>
                      <a:pt x="1283935" y="620712"/>
                    </a:cubicBezTo>
                    <a:cubicBezTo>
                      <a:pt x="1288031" y="615474"/>
                      <a:pt x="1292126" y="610140"/>
                      <a:pt x="1297841" y="602805"/>
                    </a:cubicBezTo>
                    <a:cubicBezTo>
                      <a:pt x="1294603" y="594709"/>
                      <a:pt x="1290412" y="584041"/>
                      <a:pt x="1288031" y="578136"/>
                    </a:cubicBezTo>
                    <a:cubicBezTo>
                      <a:pt x="1276410" y="577183"/>
                      <a:pt x="1268219" y="576421"/>
                      <a:pt x="1260122" y="575754"/>
                    </a:cubicBezTo>
                    <a:cubicBezTo>
                      <a:pt x="1260789" y="565277"/>
                      <a:pt x="1261456" y="554799"/>
                      <a:pt x="1262218" y="544227"/>
                    </a:cubicBezTo>
                    <a:cubicBezTo>
                      <a:pt x="1263647" y="544036"/>
                      <a:pt x="1265075" y="543941"/>
                      <a:pt x="1266504" y="543750"/>
                    </a:cubicBezTo>
                    <a:cubicBezTo>
                      <a:pt x="1263170" y="539178"/>
                      <a:pt x="1259837" y="534606"/>
                      <a:pt x="1256312" y="529749"/>
                    </a:cubicBezTo>
                    <a:cubicBezTo>
                      <a:pt x="1249169" y="539369"/>
                      <a:pt x="1243168" y="549275"/>
                      <a:pt x="1235738" y="556800"/>
                    </a:cubicBezTo>
                    <a:cubicBezTo>
                      <a:pt x="1232214" y="560324"/>
                      <a:pt x="1224023" y="562515"/>
                      <a:pt x="1221356" y="559943"/>
                    </a:cubicBezTo>
                    <a:cubicBezTo>
                      <a:pt x="1217736" y="556323"/>
                      <a:pt x="1215164" y="547084"/>
                      <a:pt x="1216022" y="541083"/>
                    </a:cubicBezTo>
                    <a:cubicBezTo>
                      <a:pt x="1217927" y="527082"/>
                      <a:pt x="1222403" y="513651"/>
                      <a:pt x="1225261" y="499840"/>
                    </a:cubicBezTo>
                    <a:cubicBezTo>
                      <a:pt x="1226213" y="495268"/>
                      <a:pt x="1225451" y="490125"/>
                      <a:pt x="1225451" y="482981"/>
                    </a:cubicBezTo>
                    <a:cubicBezTo>
                      <a:pt x="1213736" y="489267"/>
                      <a:pt x="1204973" y="493173"/>
                      <a:pt x="1198210" y="476885"/>
                    </a:cubicBezTo>
                    <a:cubicBezTo>
                      <a:pt x="1195733" y="470884"/>
                      <a:pt x="1186494" y="469360"/>
                      <a:pt x="1178493" y="464693"/>
                    </a:cubicBezTo>
                    <a:cubicBezTo>
                      <a:pt x="1172492" y="472694"/>
                      <a:pt x="1166682" y="481933"/>
                      <a:pt x="1159729" y="489458"/>
                    </a:cubicBezTo>
                    <a:cubicBezTo>
                      <a:pt x="1156205" y="493268"/>
                      <a:pt x="1150490" y="496411"/>
                      <a:pt x="1146013" y="495935"/>
                    </a:cubicBezTo>
                    <a:cubicBezTo>
                      <a:pt x="1139345" y="495268"/>
                      <a:pt x="1133535" y="490791"/>
                      <a:pt x="1137917" y="479742"/>
                    </a:cubicBezTo>
                    <a:cubicBezTo>
                      <a:pt x="1153347" y="440785"/>
                      <a:pt x="1151252" y="448881"/>
                      <a:pt x="1123153" y="432022"/>
                    </a:cubicBezTo>
                    <a:cubicBezTo>
                      <a:pt x="1121629" y="431165"/>
                      <a:pt x="1120010" y="430593"/>
                      <a:pt x="1117819" y="429641"/>
                    </a:cubicBezTo>
                    <a:cubicBezTo>
                      <a:pt x="1115628" y="434403"/>
                      <a:pt x="1114199" y="439833"/>
                      <a:pt x="1111247" y="443262"/>
                    </a:cubicBezTo>
                    <a:cubicBezTo>
                      <a:pt x="1108199" y="446976"/>
                      <a:pt x="1103722" y="448881"/>
                      <a:pt x="1099912" y="451548"/>
                    </a:cubicBezTo>
                    <a:cubicBezTo>
                      <a:pt x="1097721" y="446691"/>
                      <a:pt x="1093625" y="441642"/>
                      <a:pt x="1093816" y="436975"/>
                    </a:cubicBezTo>
                    <a:cubicBezTo>
                      <a:pt x="1094578" y="420687"/>
                      <a:pt x="1088768" y="422497"/>
                      <a:pt x="1078862" y="423831"/>
                    </a:cubicBezTo>
                    <a:cubicBezTo>
                      <a:pt x="1067622" y="425450"/>
                      <a:pt x="1055906" y="422021"/>
                      <a:pt x="1044476" y="420402"/>
                    </a:cubicBezTo>
                    <a:cubicBezTo>
                      <a:pt x="1039047" y="419640"/>
                      <a:pt x="1033618" y="418020"/>
                      <a:pt x="1029617" y="417068"/>
                    </a:cubicBezTo>
                    <a:cubicBezTo>
                      <a:pt x="1025522" y="423259"/>
                      <a:pt x="1019616" y="433165"/>
                      <a:pt x="1019140" y="432784"/>
                    </a:cubicBezTo>
                    <a:cubicBezTo>
                      <a:pt x="1011234" y="426117"/>
                      <a:pt x="1003995" y="418211"/>
                      <a:pt x="996280" y="410115"/>
                    </a:cubicBezTo>
                    <a:cubicBezTo>
                      <a:pt x="999328" y="430308"/>
                      <a:pt x="1003424" y="451929"/>
                      <a:pt x="1005614" y="473837"/>
                    </a:cubicBezTo>
                    <a:cubicBezTo>
                      <a:pt x="1006472" y="481838"/>
                      <a:pt x="1017521" y="495173"/>
                      <a:pt x="1000757" y="499269"/>
                    </a:cubicBezTo>
                    <a:cubicBezTo>
                      <a:pt x="999518" y="499554"/>
                      <a:pt x="999328" y="507365"/>
                      <a:pt x="997994" y="516223"/>
                    </a:cubicBezTo>
                    <a:cubicBezTo>
                      <a:pt x="993327" y="509460"/>
                      <a:pt x="990470" y="506508"/>
                      <a:pt x="988850" y="502698"/>
                    </a:cubicBezTo>
                    <a:cubicBezTo>
                      <a:pt x="971229" y="461550"/>
                      <a:pt x="960371" y="419068"/>
                      <a:pt x="963895" y="370681"/>
                    </a:cubicBezTo>
                    <a:cubicBezTo>
                      <a:pt x="966657" y="332486"/>
                      <a:pt x="964181" y="293719"/>
                      <a:pt x="964085" y="255238"/>
                    </a:cubicBezTo>
                    <a:cubicBezTo>
                      <a:pt x="963990" y="229616"/>
                      <a:pt x="964085" y="203898"/>
                      <a:pt x="964181" y="178276"/>
                    </a:cubicBezTo>
                    <a:cubicBezTo>
                      <a:pt x="964181" y="174942"/>
                      <a:pt x="964752" y="171513"/>
                      <a:pt x="965133" y="168180"/>
                    </a:cubicBezTo>
                    <a:cubicBezTo>
                      <a:pt x="966371" y="168180"/>
                      <a:pt x="967705" y="168180"/>
                      <a:pt x="968943" y="168084"/>
                    </a:cubicBezTo>
                    <a:cubicBezTo>
                      <a:pt x="969800" y="191040"/>
                      <a:pt x="971039" y="214090"/>
                      <a:pt x="971515" y="237141"/>
                    </a:cubicBezTo>
                    <a:cubicBezTo>
                      <a:pt x="972182" y="271335"/>
                      <a:pt x="972372" y="305625"/>
                      <a:pt x="972563" y="339820"/>
                    </a:cubicBezTo>
                    <a:cubicBezTo>
                      <a:pt x="972658" y="351631"/>
                      <a:pt x="976944" y="355060"/>
                      <a:pt x="985421" y="351536"/>
                    </a:cubicBezTo>
                    <a:cubicBezTo>
                      <a:pt x="986660" y="328200"/>
                      <a:pt x="988660" y="304959"/>
                      <a:pt x="989041" y="281622"/>
                    </a:cubicBezTo>
                    <a:cubicBezTo>
                      <a:pt x="989803" y="234664"/>
                      <a:pt x="993137" y="187134"/>
                      <a:pt x="988850" y="140748"/>
                    </a:cubicBezTo>
                    <a:cubicBezTo>
                      <a:pt x="985612" y="104934"/>
                      <a:pt x="974182" y="69501"/>
                      <a:pt x="963038" y="35687"/>
                    </a:cubicBezTo>
                    <a:cubicBezTo>
                      <a:pt x="955132" y="11684"/>
                      <a:pt x="931224" y="11493"/>
                      <a:pt x="918270" y="31972"/>
                    </a:cubicBezTo>
                    <a:cubicBezTo>
                      <a:pt x="893791" y="70644"/>
                      <a:pt x="884837" y="115506"/>
                      <a:pt x="883885" y="163798"/>
                    </a:cubicBezTo>
                    <a:cubicBezTo>
                      <a:pt x="883504" y="183039"/>
                      <a:pt x="883790" y="202470"/>
                      <a:pt x="882075" y="221520"/>
                    </a:cubicBezTo>
                    <a:cubicBezTo>
                      <a:pt x="879408" y="250857"/>
                      <a:pt x="883028" y="278670"/>
                      <a:pt x="890457" y="306578"/>
                    </a:cubicBezTo>
                    <a:cubicBezTo>
                      <a:pt x="897696" y="333915"/>
                      <a:pt x="903125" y="362109"/>
                      <a:pt x="908269" y="390303"/>
                    </a:cubicBezTo>
                    <a:cubicBezTo>
                      <a:pt x="911412" y="407638"/>
                      <a:pt x="912555" y="425640"/>
                      <a:pt x="914841" y="443262"/>
                    </a:cubicBezTo>
                    <a:cubicBezTo>
                      <a:pt x="915508" y="448405"/>
                      <a:pt x="917318" y="453263"/>
                      <a:pt x="918842" y="459168"/>
                    </a:cubicBezTo>
                    <a:cubicBezTo>
                      <a:pt x="928652" y="454120"/>
                      <a:pt x="931891" y="449072"/>
                      <a:pt x="928557" y="435165"/>
                    </a:cubicBezTo>
                    <a:cubicBezTo>
                      <a:pt x="924271" y="417544"/>
                      <a:pt x="923985" y="398304"/>
                      <a:pt x="922271" y="379825"/>
                    </a:cubicBezTo>
                    <a:cubicBezTo>
                      <a:pt x="921985" y="376777"/>
                      <a:pt x="922080" y="372491"/>
                      <a:pt x="923509" y="370491"/>
                    </a:cubicBezTo>
                    <a:cubicBezTo>
                      <a:pt x="940178" y="347535"/>
                      <a:pt x="925985" y="323342"/>
                      <a:pt x="925223" y="299910"/>
                    </a:cubicBezTo>
                    <a:cubicBezTo>
                      <a:pt x="924176" y="266001"/>
                      <a:pt x="921794" y="232092"/>
                      <a:pt x="919985" y="198183"/>
                    </a:cubicBezTo>
                    <a:cubicBezTo>
                      <a:pt x="921985" y="197898"/>
                      <a:pt x="923985" y="197707"/>
                      <a:pt x="925890" y="197421"/>
                    </a:cubicBezTo>
                    <a:cubicBezTo>
                      <a:pt x="926366" y="203136"/>
                      <a:pt x="926938" y="208851"/>
                      <a:pt x="927414" y="214566"/>
                    </a:cubicBezTo>
                    <a:cubicBezTo>
                      <a:pt x="930367" y="254476"/>
                      <a:pt x="931891" y="294767"/>
                      <a:pt x="936749" y="334296"/>
                    </a:cubicBezTo>
                    <a:cubicBezTo>
                      <a:pt x="939987" y="360394"/>
                      <a:pt x="948179" y="385540"/>
                      <a:pt x="953703" y="411353"/>
                    </a:cubicBezTo>
                    <a:cubicBezTo>
                      <a:pt x="956942" y="426783"/>
                      <a:pt x="959513" y="442500"/>
                      <a:pt x="961895" y="458216"/>
                    </a:cubicBezTo>
                    <a:cubicBezTo>
                      <a:pt x="962466" y="461740"/>
                      <a:pt x="960847" y="465741"/>
                      <a:pt x="960180" y="469551"/>
                    </a:cubicBezTo>
                    <a:cubicBezTo>
                      <a:pt x="958847" y="469741"/>
                      <a:pt x="957608" y="469932"/>
                      <a:pt x="956275" y="470122"/>
                    </a:cubicBezTo>
                    <a:cubicBezTo>
                      <a:pt x="949512" y="441166"/>
                      <a:pt x="942654" y="412305"/>
                      <a:pt x="935891" y="383349"/>
                    </a:cubicBezTo>
                    <a:cubicBezTo>
                      <a:pt x="930176" y="412782"/>
                      <a:pt x="938654" y="439833"/>
                      <a:pt x="944178" y="466122"/>
                    </a:cubicBezTo>
                    <a:cubicBezTo>
                      <a:pt x="936749" y="466122"/>
                      <a:pt x="929891" y="466122"/>
                      <a:pt x="921985" y="466122"/>
                    </a:cubicBezTo>
                    <a:cubicBezTo>
                      <a:pt x="930176" y="494030"/>
                      <a:pt x="945226" y="515747"/>
                      <a:pt x="943321" y="545084"/>
                    </a:cubicBezTo>
                    <a:cubicBezTo>
                      <a:pt x="926557" y="505555"/>
                      <a:pt x="907031" y="467741"/>
                      <a:pt x="898458" y="423164"/>
                    </a:cubicBezTo>
                    <a:cubicBezTo>
                      <a:pt x="897125" y="423545"/>
                      <a:pt x="895791" y="424021"/>
                      <a:pt x="894553" y="424402"/>
                    </a:cubicBezTo>
                    <a:cubicBezTo>
                      <a:pt x="894553" y="436023"/>
                      <a:pt x="891981" y="448881"/>
                      <a:pt x="895124" y="458978"/>
                    </a:cubicBezTo>
                    <a:cubicBezTo>
                      <a:pt x="901982" y="481171"/>
                      <a:pt x="911698" y="502031"/>
                      <a:pt x="920461" y="523176"/>
                    </a:cubicBezTo>
                    <a:cubicBezTo>
                      <a:pt x="925033" y="534130"/>
                      <a:pt x="930176" y="544703"/>
                      <a:pt x="933224" y="556990"/>
                    </a:cubicBezTo>
                    <a:cubicBezTo>
                      <a:pt x="914936" y="543560"/>
                      <a:pt x="907126" y="519271"/>
                      <a:pt x="894077" y="499554"/>
                    </a:cubicBezTo>
                    <a:cubicBezTo>
                      <a:pt x="890933" y="501078"/>
                      <a:pt x="887504" y="502793"/>
                      <a:pt x="887219" y="502888"/>
                    </a:cubicBezTo>
                    <a:cubicBezTo>
                      <a:pt x="887600" y="516985"/>
                      <a:pt x="887885" y="528701"/>
                      <a:pt x="888171" y="540417"/>
                    </a:cubicBezTo>
                    <a:cubicBezTo>
                      <a:pt x="881885" y="539845"/>
                      <a:pt x="875693" y="539274"/>
                      <a:pt x="866264" y="538416"/>
                    </a:cubicBezTo>
                    <a:cubicBezTo>
                      <a:pt x="863787" y="544703"/>
                      <a:pt x="857405" y="554418"/>
                      <a:pt x="856834" y="564515"/>
                    </a:cubicBezTo>
                    <a:cubicBezTo>
                      <a:pt x="856358" y="573849"/>
                      <a:pt x="862263" y="583660"/>
                      <a:pt x="865311" y="593280"/>
                    </a:cubicBezTo>
                    <a:cubicBezTo>
                      <a:pt x="863882" y="594328"/>
                      <a:pt x="862454" y="595376"/>
                      <a:pt x="861025" y="596424"/>
                    </a:cubicBezTo>
                    <a:cubicBezTo>
                      <a:pt x="857501" y="590042"/>
                      <a:pt x="853881" y="583755"/>
                      <a:pt x="850452" y="577278"/>
                    </a:cubicBezTo>
                    <a:cubicBezTo>
                      <a:pt x="837879" y="553847"/>
                      <a:pt x="825497" y="530225"/>
                      <a:pt x="812733" y="506889"/>
                    </a:cubicBezTo>
                    <a:cubicBezTo>
                      <a:pt x="811019" y="503745"/>
                      <a:pt x="808066" y="501650"/>
                      <a:pt x="805685" y="499078"/>
                    </a:cubicBezTo>
                    <a:cubicBezTo>
                      <a:pt x="804923" y="499650"/>
                      <a:pt x="804161" y="500221"/>
                      <a:pt x="803399" y="500888"/>
                    </a:cubicBezTo>
                    <a:cubicBezTo>
                      <a:pt x="804446" y="506222"/>
                      <a:pt x="804923" y="511461"/>
                      <a:pt x="806732" y="515937"/>
                    </a:cubicBezTo>
                    <a:close/>
                    <a:moveTo>
                      <a:pt x="1654362" y="2281587"/>
                    </a:moveTo>
                    <a:cubicBezTo>
                      <a:pt x="1657601" y="2276824"/>
                      <a:pt x="1658458" y="2268823"/>
                      <a:pt x="1659315" y="2262156"/>
                    </a:cubicBezTo>
                    <a:cubicBezTo>
                      <a:pt x="1662077" y="2239105"/>
                      <a:pt x="1660934" y="2214245"/>
                      <a:pt x="1667602" y="2193290"/>
                    </a:cubicBezTo>
                    <a:cubicBezTo>
                      <a:pt x="1685128" y="2137950"/>
                      <a:pt x="1711322" y="2089277"/>
                      <a:pt x="1750755" y="2053844"/>
                    </a:cubicBezTo>
                    <a:cubicBezTo>
                      <a:pt x="1786474" y="2021745"/>
                      <a:pt x="1822097" y="1989550"/>
                      <a:pt x="1857721" y="1957356"/>
                    </a:cubicBezTo>
                    <a:cubicBezTo>
                      <a:pt x="1858673" y="1956499"/>
                      <a:pt x="1859340" y="1954974"/>
                      <a:pt x="1859912" y="1954212"/>
                    </a:cubicBezTo>
                    <a:cubicBezTo>
                      <a:pt x="1854197" y="1935544"/>
                      <a:pt x="1848672" y="1917160"/>
                      <a:pt x="1841909" y="1894872"/>
                    </a:cubicBezTo>
                    <a:cubicBezTo>
                      <a:pt x="1810191" y="1915255"/>
                      <a:pt x="1778187" y="1932876"/>
                      <a:pt x="1748660" y="1955355"/>
                    </a:cubicBezTo>
                    <a:cubicBezTo>
                      <a:pt x="1711703" y="1983549"/>
                      <a:pt x="1672650" y="2004600"/>
                      <a:pt x="1630454" y="2014696"/>
                    </a:cubicBezTo>
                    <a:cubicBezTo>
                      <a:pt x="1570542" y="2029079"/>
                      <a:pt x="1510439" y="2042700"/>
                      <a:pt x="1450051" y="2052129"/>
                    </a:cubicBezTo>
                    <a:cubicBezTo>
                      <a:pt x="1409189" y="2058511"/>
                      <a:pt x="1367564" y="2057082"/>
                      <a:pt x="1326321" y="2059749"/>
                    </a:cubicBezTo>
                    <a:cubicBezTo>
                      <a:pt x="1321749" y="2060035"/>
                      <a:pt x="1316701" y="2063559"/>
                      <a:pt x="1312986" y="2067274"/>
                    </a:cubicBezTo>
                    <a:cubicBezTo>
                      <a:pt x="1277077" y="2103565"/>
                      <a:pt x="1241549" y="2140426"/>
                      <a:pt x="1205735" y="2176812"/>
                    </a:cubicBezTo>
                    <a:cubicBezTo>
                      <a:pt x="1192971" y="2189766"/>
                      <a:pt x="1202496" y="2205387"/>
                      <a:pt x="1199258" y="2221770"/>
                    </a:cubicBezTo>
                    <a:cubicBezTo>
                      <a:pt x="1214402" y="2219484"/>
                      <a:pt x="1226975" y="2217007"/>
                      <a:pt x="1239644" y="2215674"/>
                    </a:cubicBezTo>
                    <a:cubicBezTo>
                      <a:pt x="1278315" y="2211483"/>
                      <a:pt x="1316987" y="2204434"/>
                      <a:pt x="1355563" y="2204720"/>
                    </a:cubicBezTo>
                    <a:cubicBezTo>
                      <a:pt x="1401664" y="2205101"/>
                      <a:pt x="1445574" y="2222532"/>
                      <a:pt x="1487103" y="2247868"/>
                    </a:cubicBezTo>
                    <a:cubicBezTo>
                      <a:pt x="1490627" y="2250059"/>
                      <a:pt x="1494723" y="2254155"/>
                      <a:pt x="1495961" y="2258441"/>
                    </a:cubicBezTo>
                    <a:cubicBezTo>
                      <a:pt x="1503010" y="2283682"/>
                      <a:pt x="1506820" y="2309019"/>
                      <a:pt x="1495771" y="2334546"/>
                    </a:cubicBezTo>
                    <a:cubicBezTo>
                      <a:pt x="1493771" y="2339118"/>
                      <a:pt x="1492913" y="2346262"/>
                      <a:pt x="1494152" y="2351119"/>
                    </a:cubicBezTo>
                    <a:cubicBezTo>
                      <a:pt x="1508915" y="2407222"/>
                      <a:pt x="1535300" y="2453513"/>
                      <a:pt x="1570447" y="2491708"/>
                    </a:cubicBezTo>
                    <a:cubicBezTo>
                      <a:pt x="1578829" y="2409126"/>
                      <a:pt x="1612452" y="2342833"/>
                      <a:pt x="1654362" y="2281587"/>
                    </a:cubicBezTo>
                    <a:close/>
                    <a:moveTo>
                      <a:pt x="645760" y="2309305"/>
                    </a:moveTo>
                    <a:cubicBezTo>
                      <a:pt x="642331" y="2307209"/>
                      <a:pt x="638521" y="2306161"/>
                      <a:pt x="634901" y="2304637"/>
                    </a:cubicBezTo>
                    <a:cubicBezTo>
                      <a:pt x="633377" y="2310448"/>
                      <a:pt x="630329" y="2316544"/>
                      <a:pt x="630901" y="2322068"/>
                    </a:cubicBezTo>
                    <a:cubicBezTo>
                      <a:pt x="631282" y="2325497"/>
                      <a:pt x="636806" y="2328545"/>
                      <a:pt x="640426" y="2330831"/>
                    </a:cubicBezTo>
                    <a:cubicBezTo>
                      <a:pt x="648141" y="2335784"/>
                      <a:pt x="656142" y="2340166"/>
                      <a:pt x="663953" y="2344833"/>
                    </a:cubicBezTo>
                    <a:cubicBezTo>
                      <a:pt x="663191" y="2347024"/>
                      <a:pt x="662429" y="2349309"/>
                      <a:pt x="661667" y="2351500"/>
                    </a:cubicBezTo>
                    <a:cubicBezTo>
                      <a:pt x="657761" y="2349881"/>
                      <a:pt x="653666" y="2348738"/>
                      <a:pt x="649951" y="2346547"/>
                    </a:cubicBezTo>
                    <a:cubicBezTo>
                      <a:pt x="637092" y="2338642"/>
                      <a:pt x="634139" y="2340356"/>
                      <a:pt x="630901" y="2358073"/>
                    </a:cubicBezTo>
                    <a:cubicBezTo>
                      <a:pt x="630234" y="2361883"/>
                      <a:pt x="628805" y="2365502"/>
                      <a:pt x="626615" y="2373313"/>
                    </a:cubicBezTo>
                    <a:cubicBezTo>
                      <a:pt x="625091" y="2366645"/>
                      <a:pt x="624138" y="2364359"/>
                      <a:pt x="624138" y="2362073"/>
                    </a:cubicBezTo>
                    <a:cubicBezTo>
                      <a:pt x="623948" y="2346547"/>
                      <a:pt x="625948" y="2331498"/>
                      <a:pt x="623376" y="2315401"/>
                    </a:cubicBezTo>
                    <a:cubicBezTo>
                      <a:pt x="620519" y="2297779"/>
                      <a:pt x="633758" y="2289207"/>
                      <a:pt x="645569" y="2295208"/>
                    </a:cubicBezTo>
                    <a:cubicBezTo>
                      <a:pt x="646331" y="2280825"/>
                      <a:pt x="647474" y="2265490"/>
                      <a:pt x="647570" y="2250154"/>
                    </a:cubicBezTo>
                    <a:cubicBezTo>
                      <a:pt x="647570" y="2247106"/>
                      <a:pt x="644141" y="2242153"/>
                      <a:pt x="641569" y="2241296"/>
                    </a:cubicBezTo>
                    <a:cubicBezTo>
                      <a:pt x="638521" y="2240153"/>
                      <a:pt x="632425" y="2241105"/>
                      <a:pt x="631568" y="2243487"/>
                    </a:cubicBezTo>
                    <a:cubicBezTo>
                      <a:pt x="629091" y="2250154"/>
                      <a:pt x="628520" y="2257965"/>
                      <a:pt x="627472" y="2265394"/>
                    </a:cubicBezTo>
                    <a:cubicBezTo>
                      <a:pt x="626710" y="2270919"/>
                      <a:pt x="626424" y="2276538"/>
                      <a:pt x="625853" y="2282063"/>
                    </a:cubicBezTo>
                    <a:cubicBezTo>
                      <a:pt x="621566" y="2281015"/>
                      <a:pt x="617280" y="2280349"/>
                      <a:pt x="613089" y="2278920"/>
                    </a:cubicBezTo>
                    <a:cubicBezTo>
                      <a:pt x="610708" y="2278063"/>
                      <a:pt x="608612" y="2275776"/>
                      <a:pt x="606231" y="2274634"/>
                    </a:cubicBezTo>
                    <a:cubicBezTo>
                      <a:pt x="598040" y="2270728"/>
                      <a:pt x="593087" y="2275205"/>
                      <a:pt x="595277" y="2285778"/>
                    </a:cubicBezTo>
                    <a:cubicBezTo>
                      <a:pt x="597278" y="2295779"/>
                      <a:pt x="601373" y="2305209"/>
                      <a:pt x="604612" y="2314829"/>
                    </a:cubicBezTo>
                    <a:cubicBezTo>
                      <a:pt x="605660" y="2318067"/>
                      <a:pt x="607088" y="2321116"/>
                      <a:pt x="608327" y="2324259"/>
                    </a:cubicBezTo>
                    <a:cubicBezTo>
                      <a:pt x="607279" y="2325592"/>
                      <a:pt x="606136" y="2326926"/>
                      <a:pt x="605088" y="2328164"/>
                    </a:cubicBezTo>
                    <a:cubicBezTo>
                      <a:pt x="594706" y="2314924"/>
                      <a:pt x="584324" y="2301684"/>
                      <a:pt x="574037" y="2288540"/>
                    </a:cubicBezTo>
                    <a:cubicBezTo>
                      <a:pt x="556034" y="2310448"/>
                      <a:pt x="576513" y="2327497"/>
                      <a:pt x="576132" y="2348643"/>
                    </a:cubicBezTo>
                    <a:cubicBezTo>
                      <a:pt x="571751" y="2347976"/>
                      <a:pt x="568226" y="2347786"/>
                      <a:pt x="564797" y="2346928"/>
                    </a:cubicBezTo>
                    <a:cubicBezTo>
                      <a:pt x="552986" y="2343690"/>
                      <a:pt x="545271" y="2353310"/>
                      <a:pt x="547748" y="2368359"/>
                    </a:cubicBezTo>
                    <a:cubicBezTo>
                      <a:pt x="550891" y="2387029"/>
                      <a:pt x="562988" y="2399030"/>
                      <a:pt x="577847" y="2402935"/>
                    </a:cubicBezTo>
                    <a:cubicBezTo>
                      <a:pt x="588038" y="2405602"/>
                      <a:pt x="597373" y="2412841"/>
                      <a:pt x="607088" y="2417985"/>
                    </a:cubicBezTo>
                    <a:cubicBezTo>
                      <a:pt x="606612" y="2419509"/>
                      <a:pt x="606041" y="2421128"/>
                      <a:pt x="605564" y="2422652"/>
                    </a:cubicBezTo>
                    <a:cubicBezTo>
                      <a:pt x="595658" y="2418842"/>
                      <a:pt x="585752" y="2415127"/>
                      <a:pt x="575656" y="2411222"/>
                    </a:cubicBezTo>
                    <a:cubicBezTo>
                      <a:pt x="569179" y="2435225"/>
                      <a:pt x="574894" y="2449703"/>
                      <a:pt x="593658" y="2457514"/>
                    </a:cubicBezTo>
                    <a:cubicBezTo>
                      <a:pt x="582038" y="2466658"/>
                      <a:pt x="576418" y="2459038"/>
                      <a:pt x="571751" y="2452370"/>
                    </a:cubicBezTo>
                    <a:cubicBezTo>
                      <a:pt x="568607" y="2447798"/>
                      <a:pt x="566512" y="2441321"/>
                      <a:pt x="565559" y="2435320"/>
                    </a:cubicBezTo>
                    <a:cubicBezTo>
                      <a:pt x="563940" y="2425605"/>
                      <a:pt x="566131" y="2413413"/>
                      <a:pt x="562130" y="2406364"/>
                    </a:cubicBezTo>
                    <a:cubicBezTo>
                      <a:pt x="558511" y="2399983"/>
                      <a:pt x="548700" y="2399030"/>
                      <a:pt x="540032" y="2394839"/>
                    </a:cubicBezTo>
                    <a:cubicBezTo>
                      <a:pt x="543176" y="2401030"/>
                      <a:pt x="545557" y="2405888"/>
                      <a:pt x="548033" y="2410651"/>
                    </a:cubicBezTo>
                    <a:cubicBezTo>
                      <a:pt x="547271" y="2411508"/>
                      <a:pt x="546605" y="2412365"/>
                      <a:pt x="545843" y="2413222"/>
                    </a:cubicBezTo>
                    <a:cubicBezTo>
                      <a:pt x="539842" y="2407126"/>
                      <a:pt x="533936" y="2401030"/>
                      <a:pt x="525459" y="2392363"/>
                    </a:cubicBezTo>
                    <a:cubicBezTo>
                      <a:pt x="526697" y="2415032"/>
                      <a:pt x="543080" y="2419033"/>
                      <a:pt x="549843" y="2431987"/>
                    </a:cubicBezTo>
                    <a:cubicBezTo>
                      <a:pt x="534032" y="2445131"/>
                      <a:pt x="534413" y="2448179"/>
                      <a:pt x="556415" y="2480564"/>
                    </a:cubicBezTo>
                    <a:cubicBezTo>
                      <a:pt x="544985" y="2484088"/>
                      <a:pt x="532412" y="2490851"/>
                      <a:pt x="538032" y="2506758"/>
                    </a:cubicBezTo>
                    <a:cubicBezTo>
                      <a:pt x="541842" y="2517711"/>
                      <a:pt x="553463" y="2524379"/>
                      <a:pt x="564226" y="2535809"/>
                    </a:cubicBezTo>
                    <a:cubicBezTo>
                      <a:pt x="554606" y="2536381"/>
                      <a:pt x="548033" y="2536761"/>
                      <a:pt x="539651" y="2537142"/>
                    </a:cubicBezTo>
                    <a:cubicBezTo>
                      <a:pt x="551272" y="2555811"/>
                      <a:pt x="563845" y="2567337"/>
                      <a:pt x="583847" y="2561431"/>
                    </a:cubicBezTo>
                    <a:cubicBezTo>
                      <a:pt x="583562" y="2563908"/>
                      <a:pt x="583371" y="2566384"/>
                      <a:pt x="583085" y="2568861"/>
                    </a:cubicBezTo>
                    <a:cubicBezTo>
                      <a:pt x="575084" y="2571718"/>
                      <a:pt x="567083" y="2574481"/>
                      <a:pt x="558416" y="2577528"/>
                    </a:cubicBezTo>
                    <a:cubicBezTo>
                      <a:pt x="563273" y="2585530"/>
                      <a:pt x="563273" y="2585530"/>
                      <a:pt x="596706" y="2591530"/>
                    </a:cubicBezTo>
                    <a:cubicBezTo>
                      <a:pt x="595658" y="2594007"/>
                      <a:pt x="594801" y="2596198"/>
                      <a:pt x="593944" y="2598388"/>
                    </a:cubicBezTo>
                    <a:cubicBezTo>
                      <a:pt x="591658" y="2603817"/>
                      <a:pt x="589467" y="2609151"/>
                      <a:pt x="587181" y="2614581"/>
                    </a:cubicBezTo>
                    <a:cubicBezTo>
                      <a:pt x="593372" y="2618105"/>
                      <a:pt x="599373" y="2623439"/>
                      <a:pt x="605755" y="2624392"/>
                    </a:cubicBezTo>
                    <a:cubicBezTo>
                      <a:pt x="609946" y="2625058"/>
                      <a:pt x="614613" y="2618867"/>
                      <a:pt x="619280" y="2616486"/>
                    </a:cubicBezTo>
                    <a:cubicBezTo>
                      <a:pt x="623281" y="2614390"/>
                      <a:pt x="627567" y="2613247"/>
                      <a:pt x="631758" y="2611723"/>
                    </a:cubicBezTo>
                    <a:cubicBezTo>
                      <a:pt x="631758" y="2617057"/>
                      <a:pt x="631758" y="2622391"/>
                      <a:pt x="631758" y="2629535"/>
                    </a:cubicBezTo>
                    <a:cubicBezTo>
                      <a:pt x="638807" y="2629535"/>
                      <a:pt x="646808" y="2629535"/>
                      <a:pt x="657952" y="2629535"/>
                    </a:cubicBezTo>
                    <a:cubicBezTo>
                      <a:pt x="651951" y="2638393"/>
                      <a:pt x="647855" y="2644489"/>
                      <a:pt x="643760" y="2650585"/>
                    </a:cubicBezTo>
                    <a:cubicBezTo>
                      <a:pt x="644236" y="2652109"/>
                      <a:pt x="644807" y="2653633"/>
                      <a:pt x="645284" y="2655157"/>
                    </a:cubicBezTo>
                    <a:cubicBezTo>
                      <a:pt x="651761" y="2652014"/>
                      <a:pt x="659095" y="2650395"/>
                      <a:pt x="664524" y="2645442"/>
                    </a:cubicBezTo>
                    <a:cubicBezTo>
                      <a:pt x="682145" y="2629344"/>
                      <a:pt x="682907" y="2628868"/>
                      <a:pt x="701576" y="2645156"/>
                    </a:cubicBezTo>
                    <a:cubicBezTo>
                      <a:pt x="697481" y="2659158"/>
                      <a:pt x="693385" y="2673350"/>
                      <a:pt x="687956" y="2691733"/>
                    </a:cubicBezTo>
                    <a:cubicBezTo>
                      <a:pt x="698243" y="2681160"/>
                      <a:pt x="707863" y="2673350"/>
                      <a:pt x="715483" y="2663063"/>
                    </a:cubicBezTo>
                    <a:cubicBezTo>
                      <a:pt x="730056" y="2643251"/>
                      <a:pt x="748535" y="2644394"/>
                      <a:pt x="760631" y="2670969"/>
                    </a:cubicBezTo>
                    <a:cubicBezTo>
                      <a:pt x="766537" y="2662968"/>
                      <a:pt x="772728" y="2656586"/>
                      <a:pt x="776633" y="2648490"/>
                    </a:cubicBezTo>
                    <a:cubicBezTo>
                      <a:pt x="781396" y="2638584"/>
                      <a:pt x="785492" y="2640489"/>
                      <a:pt x="790635" y="2646775"/>
                    </a:cubicBezTo>
                    <a:cubicBezTo>
                      <a:pt x="796255" y="2653728"/>
                      <a:pt x="801684" y="2660777"/>
                      <a:pt x="807875" y="2668588"/>
                    </a:cubicBezTo>
                    <a:cubicBezTo>
                      <a:pt x="818258" y="2651157"/>
                      <a:pt x="804827" y="2641917"/>
                      <a:pt x="801684" y="2626963"/>
                    </a:cubicBezTo>
                    <a:cubicBezTo>
                      <a:pt x="819591" y="2630392"/>
                      <a:pt x="828164" y="2648014"/>
                      <a:pt x="841594" y="2656776"/>
                    </a:cubicBezTo>
                    <a:cubicBezTo>
                      <a:pt x="832926" y="2637536"/>
                      <a:pt x="824258" y="2618296"/>
                      <a:pt x="815686" y="2599055"/>
                    </a:cubicBezTo>
                    <a:cubicBezTo>
                      <a:pt x="816734" y="2598198"/>
                      <a:pt x="817781" y="2597245"/>
                      <a:pt x="818829" y="2596388"/>
                    </a:cubicBezTo>
                    <a:cubicBezTo>
                      <a:pt x="830354" y="2605532"/>
                      <a:pt x="841880" y="2614676"/>
                      <a:pt x="855786" y="2625725"/>
                    </a:cubicBezTo>
                    <a:cubicBezTo>
                      <a:pt x="852262" y="2612676"/>
                      <a:pt x="847023" y="2599912"/>
                      <a:pt x="863882" y="2604389"/>
                    </a:cubicBezTo>
                    <a:cubicBezTo>
                      <a:pt x="866645" y="2605151"/>
                      <a:pt x="873122" y="2598293"/>
                      <a:pt x="873979" y="2593816"/>
                    </a:cubicBezTo>
                    <a:cubicBezTo>
                      <a:pt x="877408" y="2575147"/>
                      <a:pt x="891029" y="2576100"/>
                      <a:pt x="900744" y="2569623"/>
                    </a:cubicBezTo>
                    <a:cubicBezTo>
                      <a:pt x="901792" y="2568956"/>
                      <a:pt x="902554" y="2567527"/>
                      <a:pt x="903887" y="2565908"/>
                    </a:cubicBezTo>
                    <a:cubicBezTo>
                      <a:pt x="899792" y="2553716"/>
                      <a:pt x="892838" y="2561336"/>
                      <a:pt x="887028" y="2561717"/>
                    </a:cubicBezTo>
                    <a:cubicBezTo>
                      <a:pt x="883218" y="2562003"/>
                      <a:pt x="879408" y="2561241"/>
                      <a:pt x="875598" y="2560955"/>
                    </a:cubicBezTo>
                    <a:cubicBezTo>
                      <a:pt x="878265" y="2556955"/>
                      <a:pt x="880361" y="2551240"/>
                      <a:pt x="883885" y="2549334"/>
                    </a:cubicBezTo>
                    <a:cubicBezTo>
                      <a:pt x="891124" y="2545239"/>
                      <a:pt x="899030" y="2543143"/>
                      <a:pt x="907793" y="2539905"/>
                    </a:cubicBezTo>
                    <a:cubicBezTo>
                      <a:pt x="902744" y="2529713"/>
                      <a:pt x="898268" y="2520093"/>
                      <a:pt x="909126" y="2512663"/>
                    </a:cubicBezTo>
                    <a:cubicBezTo>
                      <a:pt x="910079" y="2511997"/>
                      <a:pt x="910174" y="2508853"/>
                      <a:pt x="910460" y="2506853"/>
                    </a:cubicBezTo>
                    <a:cubicBezTo>
                      <a:pt x="911888" y="2498471"/>
                      <a:pt x="913317" y="2490089"/>
                      <a:pt x="915127" y="2479707"/>
                    </a:cubicBezTo>
                    <a:cubicBezTo>
                      <a:pt x="912841" y="2479611"/>
                      <a:pt x="907888" y="2479326"/>
                      <a:pt x="902935" y="2479040"/>
                    </a:cubicBezTo>
                    <a:cubicBezTo>
                      <a:pt x="902459" y="2478183"/>
                      <a:pt x="901887" y="2477326"/>
                      <a:pt x="901411" y="2476373"/>
                    </a:cubicBezTo>
                    <a:cubicBezTo>
                      <a:pt x="906078" y="2473230"/>
                      <a:pt x="911126" y="2470849"/>
                      <a:pt x="915222" y="2466848"/>
                    </a:cubicBezTo>
                    <a:cubicBezTo>
                      <a:pt x="918937" y="2463324"/>
                      <a:pt x="924080" y="2457990"/>
                      <a:pt x="923985" y="2453608"/>
                    </a:cubicBezTo>
                    <a:cubicBezTo>
                      <a:pt x="923890" y="2449513"/>
                      <a:pt x="918365" y="2443702"/>
                      <a:pt x="914365" y="2441797"/>
                    </a:cubicBezTo>
                    <a:cubicBezTo>
                      <a:pt x="904745" y="2437225"/>
                      <a:pt x="899506" y="2432272"/>
                      <a:pt x="905221" y="2418271"/>
                    </a:cubicBezTo>
                    <a:cubicBezTo>
                      <a:pt x="907793" y="2411984"/>
                      <a:pt x="908174" y="2403983"/>
                      <a:pt x="908364" y="2396649"/>
                    </a:cubicBezTo>
                    <a:cubicBezTo>
                      <a:pt x="908650" y="2387981"/>
                      <a:pt x="904840" y="2386076"/>
                      <a:pt x="898268" y="2388934"/>
                    </a:cubicBezTo>
                    <a:cubicBezTo>
                      <a:pt x="885790" y="2394553"/>
                      <a:pt x="885123" y="2392648"/>
                      <a:pt x="885885" y="2376551"/>
                    </a:cubicBezTo>
                    <a:cubicBezTo>
                      <a:pt x="886457" y="2364264"/>
                      <a:pt x="884361" y="2351786"/>
                      <a:pt x="883028" y="2335022"/>
                    </a:cubicBezTo>
                    <a:cubicBezTo>
                      <a:pt x="873788" y="2345119"/>
                      <a:pt x="867978" y="2351500"/>
                      <a:pt x="862073" y="2357977"/>
                    </a:cubicBezTo>
                    <a:cubicBezTo>
                      <a:pt x="860930" y="2357215"/>
                      <a:pt x="859691" y="2356453"/>
                      <a:pt x="858548" y="2355691"/>
                    </a:cubicBezTo>
                    <a:cubicBezTo>
                      <a:pt x="863025" y="2337880"/>
                      <a:pt x="877979" y="2321116"/>
                      <a:pt x="862739" y="2299780"/>
                    </a:cubicBezTo>
                    <a:cubicBezTo>
                      <a:pt x="859310" y="2304066"/>
                      <a:pt x="856072" y="2308447"/>
                      <a:pt x="852452" y="2312543"/>
                    </a:cubicBezTo>
                    <a:cubicBezTo>
                      <a:pt x="847880" y="2317782"/>
                      <a:pt x="841118" y="2316639"/>
                      <a:pt x="842832" y="2309400"/>
                    </a:cubicBezTo>
                    <a:cubicBezTo>
                      <a:pt x="849119" y="2281492"/>
                      <a:pt x="830640" y="2276348"/>
                      <a:pt x="816353" y="2262061"/>
                    </a:cubicBezTo>
                    <a:cubicBezTo>
                      <a:pt x="814638" y="2271109"/>
                      <a:pt x="813019" y="2278539"/>
                      <a:pt x="811781" y="2286063"/>
                    </a:cubicBezTo>
                    <a:cubicBezTo>
                      <a:pt x="810923" y="2291302"/>
                      <a:pt x="811019" y="2296732"/>
                      <a:pt x="809971" y="2301780"/>
                    </a:cubicBezTo>
                    <a:cubicBezTo>
                      <a:pt x="809590" y="2303685"/>
                      <a:pt x="806256" y="2306542"/>
                      <a:pt x="805494" y="2306066"/>
                    </a:cubicBezTo>
                    <a:cubicBezTo>
                      <a:pt x="803589" y="2304923"/>
                      <a:pt x="801494" y="2302161"/>
                      <a:pt x="801113" y="2299684"/>
                    </a:cubicBezTo>
                    <a:cubicBezTo>
                      <a:pt x="797112" y="2275872"/>
                      <a:pt x="793016" y="2252155"/>
                      <a:pt x="789873" y="2228151"/>
                    </a:cubicBezTo>
                    <a:cubicBezTo>
                      <a:pt x="788825" y="2219865"/>
                      <a:pt x="787016" y="2215198"/>
                      <a:pt x="779872" y="2215388"/>
                    </a:cubicBezTo>
                    <a:cubicBezTo>
                      <a:pt x="772919" y="2215579"/>
                      <a:pt x="769871" y="2219770"/>
                      <a:pt x="770061" y="2228437"/>
                    </a:cubicBezTo>
                    <a:cubicBezTo>
                      <a:pt x="770061" y="2230723"/>
                      <a:pt x="768442" y="2233009"/>
                      <a:pt x="766346" y="2238534"/>
                    </a:cubicBezTo>
                    <a:cubicBezTo>
                      <a:pt x="763203" y="2232533"/>
                      <a:pt x="761489" y="2228247"/>
                      <a:pt x="759012" y="2224818"/>
                    </a:cubicBezTo>
                    <a:cubicBezTo>
                      <a:pt x="754250" y="2218341"/>
                      <a:pt x="749868" y="2210245"/>
                      <a:pt x="743867" y="2206625"/>
                    </a:cubicBezTo>
                    <a:cubicBezTo>
                      <a:pt x="723293" y="2194338"/>
                      <a:pt x="709958" y="2203863"/>
                      <a:pt x="706910" y="2231676"/>
                    </a:cubicBezTo>
                    <a:cubicBezTo>
                      <a:pt x="706244" y="2237772"/>
                      <a:pt x="706339" y="2244058"/>
                      <a:pt x="705863" y="2255107"/>
                    </a:cubicBezTo>
                    <a:cubicBezTo>
                      <a:pt x="701005" y="2246821"/>
                      <a:pt x="698528" y="2241010"/>
                      <a:pt x="694814" y="2236724"/>
                    </a:cubicBezTo>
                    <a:cubicBezTo>
                      <a:pt x="691480" y="2232819"/>
                      <a:pt x="686908" y="2230628"/>
                      <a:pt x="682907" y="2227675"/>
                    </a:cubicBezTo>
                    <a:cubicBezTo>
                      <a:pt x="681669" y="2233867"/>
                      <a:pt x="678716" y="2240439"/>
                      <a:pt x="679478" y="2246154"/>
                    </a:cubicBezTo>
                    <a:cubicBezTo>
                      <a:pt x="680812" y="2255965"/>
                      <a:pt x="684717" y="2265109"/>
                      <a:pt x="686908" y="2274729"/>
                    </a:cubicBezTo>
                    <a:cubicBezTo>
                      <a:pt x="687575" y="2277491"/>
                      <a:pt x="686051" y="2280920"/>
                      <a:pt x="684717" y="2288921"/>
                    </a:cubicBezTo>
                    <a:cubicBezTo>
                      <a:pt x="680717" y="2281015"/>
                      <a:pt x="679193" y="2276729"/>
                      <a:pt x="676716" y="2273681"/>
                    </a:cubicBezTo>
                    <a:cubicBezTo>
                      <a:pt x="672906" y="2269014"/>
                      <a:pt x="668810" y="2263680"/>
                      <a:pt x="664048" y="2261299"/>
                    </a:cubicBezTo>
                    <a:cubicBezTo>
                      <a:pt x="654237" y="2256441"/>
                      <a:pt x="650427" y="2260917"/>
                      <a:pt x="652332" y="2274157"/>
                    </a:cubicBezTo>
                    <a:cubicBezTo>
                      <a:pt x="654237" y="2287492"/>
                      <a:pt x="656333" y="2300732"/>
                      <a:pt x="658333" y="2314067"/>
                    </a:cubicBezTo>
                    <a:cubicBezTo>
                      <a:pt x="657095" y="2314924"/>
                      <a:pt x="655856" y="2315877"/>
                      <a:pt x="654713" y="2316734"/>
                    </a:cubicBezTo>
                    <a:cubicBezTo>
                      <a:pt x="651856" y="2314353"/>
                      <a:pt x="648998" y="2311305"/>
                      <a:pt x="645760" y="2309305"/>
                    </a:cubicBezTo>
                    <a:close/>
                    <a:moveTo>
                      <a:pt x="1180874" y="5640102"/>
                    </a:moveTo>
                    <a:cubicBezTo>
                      <a:pt x="1169540" y="5592477"/>
                      <a:pt x="1167539" y="5543518"/>
                      <a:pt x="1165920" y="5494084"/>
                    </a:cubicBezTo>
                    <a:cubicBezTo>
                      <a:pt x="1164968" y="5463985"/>
                      <a:pt x="1161920" y="5432838"/>
                      <a:pt x="1154395" y="5404358"/>
                    </a:cubicBezTo>
                    <a:cubicBezTo>
                      <a:pt x="1142012" y="5357305"/>
                      <a:pt x="1126010" y="5311585"/>
                      <a:pt x="1109818" y="5266150"/>
                    </a:cubicBezTo>
                    <a:cubicBezTo>
                      <a:pt x="1103817" y="5249291"/>
                      <a:pt x="1093625" y="5234813"/>
                      <a:pt x="1084767" y="5219668"/>
                    </a:cubicBezTo>
                    <a:cubicBezTo>
                      <a:pt x="1053144" y="5165566"/>
                      <a:pt x="1046477" y="5108893"/>
                      <a:pt x="1073813" y="5046599"/>
                    </a:cubicBezTo>
                    <a:cubicBezTo>
                      <a:pt x="1068194" y="5044980"/>
                      <a:pt x="1063145" y="5042504"/>
                      <a:pt x="1057907" y="5042313"/>
                    </a:cubicBezTo>
                    <a:cubicBezTo>
                      <a:pt x="1045143" y="5041837"/>
                      <a:pt x="1032284" y="5041361"/>
                      <a:pt x="1019616" y="5042694"/>
                    </a:cubicBezTo>
                    <a:cubicBezTo>
                      <a:pt x="1004090" y="5044313"/>
                      <a:pt x="991136" y="5052600"/>
                      <a:pt x="982850" y="5070602"/>
                    </a:cubicBezTo>
                    <a:cubicBezTo>
                      <a:pt x="972944" y="5091843"/>
                      <a:pt x="961418" y="5111941"/>
                      <a:pt x="952465" y="5133753"/>
                    </a:cubicBezTo>
                    <a:cubicBezTo>
                      <a:pt x="935129" y="5175948"/>
                      <a:pt x="949893" y="5236242"/>
                      <a:pt x="982659" y="5259102"/>
                    </a:cubicBezTo>
                    <a:cubicBezTo>
                      <a:pt x="1013996" y="5280914"/>
                      <a:pt x="1046191" y="5300726"/>
                      <a:pt x="1077242" y="5323110"/>
                    </a:cubicBezTo>
                    <a:cubicBezTo>
                      <a:pt x="1100198" y="5339683"/>
                      <a:pt x="1118009" y="5363496"/>
                      <a:pt x="1130582" y="5393119"/>
                    </a:cubicBezTo>
                    <a:cubicBezTo>
                      <a:pt x="1132487" y="5397595"/>
                      <a:pt x="1133821" y="5402453"/>
                      <a:pt x="1134297" y="5408263"/>
                    </a:cubicBezTo>
                    <a:cubicBezTo>
                      <a:pt x="1114104" y="5370545"/>
                      <a:pt x="1088863" y="5339874"/>
                      <a:pt x="1057335" y="5318347"/>
                    </a:cubicBezTo>
                    <a:cubicBezTo>
                      <a:pt x="1026284" y="5297107"/>
                      <a:pt x="994946" y="5276723"/>
                      <a:pt x="961228" y="5254435"/>
                    </a:cubicBezTo>
                    <a:cubicBezTo>
                      <a:pt x="965800" y="5267674"/>
                      <a:pt x="969134" y="5279580"/>
                      <a:pt x="973801" y="5290439"/>
                    </a:cubicBezTo>
                    <a:cubicBezTo>
                      <a:pt x="1000947" y="5353114"/>
                      <a:pt x="1030189" y="5414073"/>
                      <a:pt x="1070861" y="5465128"/>
                    </a:cubicBezTo>
                    <a:cubicBezTo>
                      <a:pt x="1080290" y="5476939"/>
                      <a:pt x="1087434" y="5491512"/>
                      <a:pt x="1095721" y="5504752"/>
                    </a:cubicBezTo>
                    <a:cubicBezTo>
                      <a:pt x="1094387" y="5506085"/>
                      <a:pt x="1093054" y="5507514"/>
                      <a:pt x="1091816" y="5508847"/>
                    </a:cubicBezTo>
                    <a:cubicBezTo>
                      <a:pt x="1064669" y="5470843"/>
                      <a:pt x="1037523" y="5432743"/>
                      <a:pt x="1008662" y="5392261"/>
                    </a:cubicBezTo>
                    <a:cubicBezTo>
                      <a:pt x="1009615" y="5411026"/>
                      <a:pt x="1009710" y="5429123"/>
                      <a:pt x="1011710" y="5446839"/>
                    </a:cubicBezTo>
                    <a:cubicBezTo>
                      <a:pt x="1013806" y="5465223"/>
                      <a:pt x="1017806" y="5483225"/>
                      <a:pt x="1018854" y="5503037"/>
                    </a:cubicBezTo>
                    <a:cubicBezTo>
                      <a:pt x="1016378" y="5497132"/>
                      <a:pt x="1013139" y="5491417"/>
                      <a:pt x="1011615" y="5485130"/>
                    </a:cubicBezTo>
                    <a:cubicBezTo>
                      <a:pt x="1003900" y="5454745"/>
                      <a:pt x="1000661" y="5423694"/>
                      <a:pt x="1002852" y="5391595"/>
                    </a:cubicBezTo>
                    <a:cubicBezTo>
                      <a:pt x="1003424" y="5383022"/>
                      <a:pt x="1000852" y="5373021"/>
                      <a:pt x="997518" y="5365211"/>
                    </a:cubicBezTo>
                    <a:cubicBezTo>
                      <a:pt x="980373" y="5325777"/>
                      <a:pt x="960085" y="5288344"/>
                      <a:pt x="945893" y="5247386"/>
                    </a:cubicBezTo>
                    <a:cubicBezTo>
                      <a:pt x="937511" y="5223288"/>
                      <a:pt x="938558" y="5194141"/>
                      <a:pt x="935415" y="5167186"/>
                    </a:cubicBezTo>
                    <a:cubicBezTo>
                      <a:pt x="934939" y="5163185"/>
                      <a:pt x="935034" y="5159185"/>
                      <a:pt x="934653" y="5152613"/>
                    </a:cubicBezTo>
                    <a:cubicBezTo>
                      <a:pt x="908936" y="5180711"/>
                      <a:pt x="895410" y="5216240"/>
                      <a:pt x="881313" y="5251387"/>
                    </a:cubicBezTo>
                    <a:cubicBezTo>
                      <a:pt x="880361" y="5250911"/>
                      <a:pt x="879408" y="5250434"/>
                      <a:pt x="878456" y="5249958"/>
                    </a:cubicBezTo>
                    <a:cubicBezTo>
                      <a:pt x="879503" y="5244243"/>
                      <a:pt x="879980" y="5238242"/>
                      <a:pt x="881599" y="5232813"/>
                    </a:cubicBezTo>
                    <a:cubicBezTo>
                      <a:pt x="890743" y="5201571"/>
                      <a:pt x="906554" y="5175854"/>
                      <a:pt x="923985" y="5151279"/>
                    </a:cubicBezTo>
                    <a:cubicBezTo>
                      <a:pt x="933796" y="5137468"/>
                      <a:pt x="942178" y="5121942"/>
                      <a:pt x="951131" y="5107083"/>
                    </a:cubicBezTo>
                    <a:cubicBezTo>
                      <a:pt x="966181" y="5082127"/>
                      <a:pt x="981040" y="5057077"/>
                      <a:pt x="996661" y="5030978"/>
                    </a:cubicBezTo>
                    <a:cubicBezTo>
                      <a:pt x="972372" y="5030978"/>
                      <a:pt x="946464" y="5029359"/>
                      <a:pt x="920747" y="5031359"/>
                    </a:cubicBezTo>
                    <a:cubicBezTo>
                      <a:pt x="890362" y="5033740"/>
                      <a:pt x="845118" y="5080222"/>
                      <a:pt x="840165" y="5115084"/>
                    </a:cubicBezTo>
                    <a:cubicBezTo>
                      <a:pt x="833879" y="5158518"/>
                      <a:pt x="830259" y="5204619"/>
                      <a:pt x="844547" y="5245195"/>
                    </a:cubicBezTo>
                    <a:cubicBezTo>
                      <a:pt x="873693" y="5327682"/>
                      <a:pt x="903316" y="5410740"/>
                      <a:pt x="955894" y="5475891"/>
                    </a:cubicBezTo>
                    <a:cubicBezTo>
                      <a:pt x="980564" y="5506466"/>
                      <a:pt x="1009043" y="5528755"/>
                      <a:pt x="1041809" y="5543899"/>
                    </a:cubicBezTo>
                    <a:cubicBezTo>
                      <a:pt x="1068194" y="5556091"/>
                      <a:pt x="1093721" y="5571141"/>
                      <a:pt x="1119152" y="5586190"/>
                    </a:cubicBezTo>
                    <a:cubicBezTo>
                      <a:pt x="1143727" y="5600764"/>
                      <a:pt x="1163348" y="5623529"/>
                      <a:pt x="1181065" y="5654390"/>
                    </a:cubicBezTo>
                    <a:cubicBezTo>
                      <a:pt x="1180970" y="5646770"/>
                      <a:pt x="1181636" y="5643150"/>
                      <a:pt x="1180874" y="5640102"/>
                    </a:cubicBezTo>
                    <a:close/>
                    <a:moveTo>
                      <a:pt x="685574" y="2204434"/>
                    </a:moveTo>
                    <a:cubicBezTo>
                      <a:pt x="687098" y="2210626"/>
                      <a:pt x="691670" y="2215579"/>
                      <a:pt x="695480" y="2222055"/>
                    </a:cubicBezTo>
                    <a:cubicBezTo>
                      <a:pt x="714435" y="2186051"/>
                      <a:pt x="726722" y="2182432"/>
                      <a:pt x="756250" y="2200910"/>
                    </a:cubicBezTo>
                    <a:cubicBezTo>
                      <a:pt x="758631" y="2202434"/>
                      <a:pt x="761679" y="2202815"/>
                      <a:pt x="764441" y="2202910"/>
                    </a:cubicBezTo>
                    <a:cubicBezTo>
                      <a:pt x="774443" y="2203101"/>
                      <a:pt x="784444" y="2203005"/>
                      <a:pt x="798065" y="2203005"/>
                    </a:cubicBezTo>
                    <a:cubicBezTo>
                      <a:pt x="798255" y="2174907"/>
                      <a:pt x="800065" y="2142712"/>
                      <a:pt x="798541" y="2110708"/>
                    </a:cubicBezTo>
                    <a:cubicBezTo>
                      <a:pt x="794731" y="2033270"/>
                      <a:pt x="790349" y="1955832"/>
                      <a:pt x="784158" y="1878679"/>
                    </a:cubicBezTo>
                    <a:cubicBezTo>
                      <a:pt x="779777" y="1824482"/>
                      <a:pt x="772728" y="1770570"/>
                      <a:pt x="765584" y="1716849"/>
                    </a:cubicBezTo>
                    <a:cubicBezTo>
                      <a:pt x="761965" y="1689513"/>
                      <a:pt x="755678" y="1662652"/>
                      <a:pt x="750059" y="1635792"/>
                    </a:cubicBezTo>
                    <a:cubicBezTo>
                      <a:pt x="745677" y="1615123"/>
                      <a:pt x="737295" y="1597406"/>
                      <a:pt x="722150" y="1585690"/>
                    </a:cubicBezTo>
                    <a:cubicBezTo>
                      <a:pt x="710339" y="1576546"/>
                      <a:pt x="702815" y="1576641"/>
                      <a:pt x="694147" y="1590167"/>
                    </a:cubicBezTo>
                    <a:cubicBezTo>
                      <a:pt x="669572" y="1628934"/>
                      <a:pt x="659952" y="1673987"/>
                      <a:pt x="663381" y="1722565"/>
                    </a:cubicBezTo>
                    <a:cubicBezTo>
                      <a:pt x="672239" y="1847818"/>
                      <a:pt x="680621" y="1973167"/>
                      <a:pt x="699290" y="2096897"/>
                    </a:cubicBezTo>
                    <a:cubicBezTo>
                      <a:pt x="702338" y="2117376"/>
                      <a:pt x="705863" y="2137855"/>
                      <a:pt x="708815" y="2158429"/>
                    </a:cubicBezTo>
                    <a:cubicBezTo>
                      <a:pt x="709768" y="2164905"/>
                      <a:pt x="709577" y="2171573"/>
                      <a:pt x="709958" y="2178050"/>
                    </a:cubicBezTo>
                    <a:cubicBezTo>
                      <a:pt x="708530" y="2178336"/>
                      <a:pt x="707101" y="2178717"/>
                      <a:pt x="705577" y="2179003"/>
                    </a:cubicBezTo>
                    <a:cubicBezTo>
                      <a:pt x="699576" y="2152142"/>
                      <a:pt x="691861" y="2125663"/>
                      <a:pt x="687860" y="2098326"/>
                    </a:cubicBezTo>
                    <a:cubicBezTo>
                      <a:pt x="673382" y="1998790"/>
                      <a:pt x="659857" y="1898967"/>
                      <a:pt x="656428" y="1797717"/>
                    </a:cubicBezTo>
                    <a:cubicBezTo>
                      <a:pt x="655285" y="1764760"/>
                      <a:pt x="640331" y="1746091"/>
                      <a:pt x="622424" y="1728946"/>
                    </a:cubicBezTo>
                    <a:cubicBezTo>
                      <a:pt x="606803" y="1713992"/>
                      <a:pt x="580133" y="1727803"/>
                      <a:pt x="575275" y="1751806"/>
                    </a:cubicBezTo>
                    <a:cubicBezTo>
                      <a:pt x="568226" y="1786287"/>
                      <a:pt x="573751" y="1820196"/>
                      <a:pt x="579561" y="1853533"/>
                    </a:cubicBezTo>
                    <a:cubicBezTo>
                      <a:pt x="589943" y="1913636"/>
                      <a:pt x="600897" y="1973644"/>
                      <a:pt x="613470" y="2033079"/>
                    </a:cubicBezTo>
                    <a:cubicBezTo>
                      <a:pt x="623948" y="2082609"/>
                      <a:pt x="636997" y="2131282"/>
                      <a:pt x="648903" y="2180431"/>
                    </a:cubicBezTo>
                    <a:cubicBezTo>
                      <a:pt x="669953" y="2172430"/>
                      <a:pt x="679193" y="2179098"/>
                      <a:pt x="685574" y="2204434"/>
                    </a:cubicBezTo>
                    <a:close/>
                    <a:moveTo>
                      <a:pt x="504599" y="2560002"/>
                    </a:moveTo>
                    <a:cubicBezTo>
                      <a:pt x="440972" y="2595245"/>
                      <a:pt x="377155" y="2629726"/>
                      <a:pt x="313814" y="2665825"/>
                    </a:cubicBezTo>
                    <a:cubicBezTo>
                      <a:pt x="266570" y="2692781"/>
                      <a:pt x="223802" y="2728785"/>
                      <a:pt x="186083" y="2774029"/>
                    </a:cubicBezTo>
                    <a:cubicBezTo>
                      <a:pt x="175415" y="2786888"/>
                      <a:pt x="162461" y="2796794"/>
                      <a:pt x="151031" y="2808796"/>
                    </a:cubicBezTo>
                    <a:cubicBezTo>
                      <a:pt x="140268" y="2820035"/>
                      <a:pt x="128552" y="2830703"/>
                      <a:pt x="120075" y="2844419"/>
                    </a:cubicBezTo>
                    <a:cubicBezTo>
                      <a:pt x="103787" y="2870994"/>
                      <a:pt x="89119" y="2899188"/>
                      <a:pt x="74546" y="2927477"/>
                    </a:cubicBezTo>
                    <a:cubicBezTo>
                      <a:pt x="71402" y="2933668"/>
                      <a:pt x="69974" y="2943193"/>
                      <a:pt x="71021" y="2950432"/>
                    </a:cubicBezTo>
                    <a:cubicBezTo>
                      <a:pt x="72450" y="2959767"/>
                      <a:pt x="77308" y="2975959"/>
                      <a:pt x="80451" y="2975864"/>
                    </a:cubicBezTo>
                    <a:cubicBezTo>
                      <a:pt x="88833" y="2975578"/>
                      <a:pt x="99025" y="2970721"/>
                      <a:pt x="105026" y="2963196"/>
                    </a:cubicBezTo>
                    <a:cubicBezTo>
                      <a:pt x="127028" y="2935764"/>
                      <a:pt x="146745" y="2905474"/>
                      <a:pt x="168843" y="2878138"/>
                    </a:cubicBezTo>
                    <a:cubicBezTo>
                      <a:pt x="208086" y="2829655"/>
                      <a:pt x="254949" y="2794222"/>
                      <a:pt x="302288" y="2759647"/>
                    </a:cubicBezTo>
                    <a:cubicBezTo>
                      <a:pt x="349818" y="2724880"/>
                      <a:pt x="396205" y="2687352"/>
                      <a:pt x="444306" y="2653919"/>
                    </a:cubicBezTo>
                    <a:cubicBezTo>
                      <a:pt x="478977" y="2629916"/>
                      <a:pt x="515648" y="2610676"/>
                      <a:pt x="551653" y="2589149"/>
                    </a:cubicBezTo>
                    <a:cubicBezTo>
                      <a:pt x="558892" y="2569337"/>
                      <a:pt x="546414" y="2559907"/>
                      <a:pt x="535841" y="2549906"/>
                    </a:cubicBezTo>
                    <a:cubicBezTo>
                      <a:pt x="527555" y="2542096"/>
                      <a:pt x="524221" y="2535047"/>
                      <a:pt x="539080" y="2523808"/>
                    </a:cubicBezTo>
                    <a:cubicBezTo>
                      <a:pt x="529650" y="2519712"/>
                      <a:pt x="523935" y="2515044"/>
                      <a:pt x="518220" y="2515044"/>
                    </a:cubicBezTo>
                    <a:cubicBezTo>
                      <a:pt x="468881" y="2515521"/>
                      <a:pt x="422208" y="2532761"/>
                      <a:pt x="376298" y="2553716"/>
                    </a:cubicBezTo>
                    <a:cubicBezTo>
                      <a:pt x="357533" y="2562289"/>
                      <a:pt x="339150" y="2571814"/>
                      <a:pt x="320576" y="2580958"/>
                    </a:cubicBezTo>
                    <a:cubicBezTo>
                      <a:pt x="320005" y="2579529"/>
                      <a:pt x="319529" y="2578195"/>
                      <a:pt x="318957" y="2576767"/>
                    </a:cubicBezTo>
                    <a:cubicBezTo>
                      <a:pt x="336959" y="2566289"/>
                      <a:pt x="354390" y="2552859"/>
                      <a:pt x="373250" y="2546001"/>
                    </a:cubicBezTo>
                    <a:cubicBezTo>
                      <a:pt x="415350" y="2530570"/>
                      <a:pt x="458213" y="2518378"/>
                      <a:pt x="500789" y="2504853"/>
                    </a:cubicBezTo>
                    <a:cubicBezTo>
                      <a:pt x="502885" y="2504186"/>
                      <a:pt x="505171" y="2503329"/>
                      <a:pt x="507076" y="2503996"/>
                    </a:cubicBezTo>
                    <a:cubicBezTo>
                      <a:pt x="522030" y="2509234"/>
                      <a:pt x="528507" y="2500852"/>
                      <a:pt x="531841" y="2482945"/>
                    </a:cubicBezTo>
                    <a:cubicBezTo>
                      <a:pt x="534317" y="2469420"/>
                      <a:pt x="531365" y="2460942"/>
                      <a:pt x="519839" y="2461800"/>
                    </a:cubicBezTo>
                    <a:cubicBezTo>
                      <a:pt x="487169" y="2464181"/>
                      <a:pt x="454212" y="2465610"/>
                      <a:pt x="421827" y="2471039"/>
                    </a:cubicBezTo>
                    <a:cubicBezTo>
                      <a:pt x="376583" y="2478659"/>
                      <a:pt x="331721" y="2489136"/>
                      <a:pt x="286763" y="2499328"/>
                    </a:cubicBezTo>
                    <a:cubicBezTo>
                      <a:pt x="250091" y="2507615"/>
                      <a:pt x="217325" y="2525617"/>
                      <a:pt x="188084" y="2556288"/>
                    </a:cubicBezTo>
                    <a:cubicBezTo>
                      <a:pt x="163795" y="2581719"/>
                      <a:pt x="143507" y="2610485"/>
                      <a:pt x="126171" y="2643251"/>
                    </a:cubicBezTo>
                    <a:cubicBezTo>
                      <a:pt x="115979" y="2662587"/>
                      <a:pt x="113884" y="2680494"/>
                      <a:pt x="132172" y="2691638"/>
                    </a:cubicBezTo>
                    <a:cubicBezTo>
                      <a:pt x="134744" y="2693257"/>
                      <a:pt x="137506" y="2695734"/>
                      <a:pt x="139125" y="2698686"/>
                    </a:cubicBezTo>
                    <a:cubicBezTo>
                      <a:pt x="159604" y="2737072"/>
                      <a:pt x="186464" y="2723166"/>
                      <a:pt x="212182" y="2711736"/>
                    </a:cubicBezTo>
                    <a:cubicBezTo>
                      <a:pt x="227803" y="2704783"/>
                      <a:pt x="242281" y="2694019"/>
                      <a:pt x="257521" y="2685542"/>
                    </a:cubicBezTo>
                    <a:cubicBezTo>
                      <a:pt x="335816" y="2641917"/>
                      <a:pt x="414207" y="2598388"/>
                      <a:pt x="492693" y="2555145"/>
                    </a:cubicBezTo>
                    <a:cubicBezTo>
                      <a:pt x="501551" y="2550192"/>
                      <a:pt x="511267" y="2547430"/>
                      <a:pt x="520506" y="2543715"/>
                    </a:cubicBezTo>
                    <a:cubicBezTo>
                      <a:pt x="521078" y="2545429"/>
                      <a:pt x="521554" y="2547049"/>
                      <a:pt x="522125" y="2548763"/>
                    </a:cubicBezTo>
                    <a:cubicBezTo>
                      <a:pt x="516220" y="2552668"/>
                      <a:pt x="510505" y="2556669"/>
                      <a:pt x="504599" y="2560002"/>
                    </a:cubicBezTo>
                    <a:close/>
                    <a:moveTo>
                      <a:pt x="836641" y="2626297"/>
                    </a:moveTo>
                    <a:cubicBezTo>
                      <a:pt x="841118" y="2635345"/>
                      <a:pt x="843785" y="2641251"/>
                      <a:pt x="846833" y="2646966"/>
                    </a:cubicBezTo>
                    <a:cubicBezTo>
                      <a:pt x="852929" y="2658586"/>
                      <a:pt x="855024" y="2668873"/>
                      <a:pt x="840451" y="2674684"/>
                    </a:cubicBezTo>
                    <a:cubicBezTo>
                      <a:pt x="878456" y="2736596"/>
                      <a:pt x="914746" y="2798223"/>
                      <a:pt x="943702" y="2865850"/>
                    </a:cubicBezTo>
                    <a:cubicBezTo>
                      <a:pt x="942368" y="2866993"/>
                      <a:pt x="941035" y="2868136"/>
                      <a:pt x="939701" y="2869184"/>
                    </a:cubicBezTo>
                    <a:cubicBezTo>
                      <a:pt x="900839" y="2797937"/>
                      <a:pt x="862073" y="2726690"/>
                      <a:pt x="823020" y="2655157"/>
                    </a:cubicBezTo>
                    <a:cubicBezTo>
                      <a:pt x="813209" y="2672588"/>
                      <a:pt x="816638" y="2686114"/>
                      <a:pt x="825782" y="2701830"/>
                    </a:cubicBezTo>
                    <a:cubicBezTo>
                      <a:pt x="842070" y="2729738"/>
                      <a:pt x="856358" y="2759551"/>
                      <a:pt x="870931" y="2788984"/>
                    </a:cubicBezTo>
                    <a:cubicBezTo>
                      <a:pt x="874455" y="2796127"/>
                      <a:pt x="876551" y="2804700"/>
                      <a:pt x="877884" y="2813082"/>
                    </a:cubicBezTo>
                    <a:cubicBezTo>
                      <a:pt x="893410" y="2907475"/>
                      <a:pt x="937511" y="2982341"/>
                      <a:pt x="982564" y="3056731"/>
                    </a:cubicBezTo>
                    <a:cubicBezTo>
                      <a:pt x="991803" y="3071971"/>
                      <a:pt x="1000471" y="3088164"/>
                      <a:pt x="1007424" y="3105118"/>
                    </a:cubicBezTo>
                    <a:cubicBezTo>
                      <a:pt x="1025903" y="3150552"/>
                      <a:pt x="1053620" y="3185128"/>
                      <a:pt x="1084672" y="3216942"/>
                    </a:cubicBezTo>
                    <a:cubicBezTo>
                      <a:pt x="1106198" y="3239040"/>
                      <a:pt x="1129439" y="3255518"/>
                      <a:pt x="1156871" y="3261995"/>
                    </a:cubicBezTo>
                    <a:cubicBezTo>
                      <a:pt x="1187447" y="3269139"/>
                      <a:pt x="1193543" y="3259042"/>
                      <a:pt x="1194495" y="3220371"/>
                    </a:cubicBezTo>
                    <a:cubicBezTo>
                      <a:pt x="1196781" y="3130741"/>
                      <a:pt x="1165063" y="3058255"/>
                      <a:pt x="1125153" y="2989390"/>
                    </a:cubicBezTo>
                    <a:cubicBezTo>
                      <a:pt x="1101341" y="2948242"/>
                      <a:pt x="1076671" y="2907951"/>
                      <a:pt x="1051811" y="2867755"/>
                    </a:cubicBezTo>
                    <a:cubicBezTo>
                      <a:pt x="1041905" y="2851753"/>
                      <a:pt x="1031046" y="2836418"/>
                      <a:pt x="1019807" y="2821845"/>
                    </a:cubicBezTo>
                    <a:cubicBezTo>
                      <a:pt x="971515" y="2759742"/>
                      <a:pt x="922937" y="2698115"/>
                      <a:pt x="874550" y="2636298"/>
                    </a:cubicBezTo>
                    <a:cubicBezTo>
                      <a:pt x="873122" y="2634393"/>
                      <a:pt x="871502" y="2632774"/>
                      <a:pt x="869502" y="2630488"/>
                    </a:cubicBezTo>
                    <a:cubicBezTo>
                      <a:pt x="858739" y="2646299"/>
                      <a:pt x="849690" y="2633250"/>
                      <a:pt x="836641" y="2626297"/>
                    </a:cubicBezTo>
                    <a:close/>
                    <a:moveTo>
                      <a:pt x="687860" y="2704211"/>
                    </a:moveTo>
                    <a:cubicBezTo>
                      <a:pt x="685765" y="2706116"/>
                      <a:pt x="684146" y="2709831"/>
                      <a:pt x="683384" y="2713165"/>
                    </a:cubicBezTo>
                    <a:cubicBezTo>
                      <a:pt x="666334" y="2785650"/>
                      <a:pt x="661857" y="2859564"/>
                      <a:pt x="661286" y="2935002"/>
                    </a:cubicBezTo>
                    <a:cubicBezTo>
                      <a:pt x="660809" y="3008154"/>
                      <a:pt x="652142" y="3081210"/>
                      <a:pt x="650237" y="3154458"/>
                    </a:cubicBezTo>
                    <a:cubicBezTo>
                      <a:pt x="648427" y="3221704"/>
                      <a:pt x="649475" y="3289236"/>
                      <a:pt x="651856" y="3356578"/>
                    </a:cubicBezTo>
                    <a:cubicBezTo>
                      <a:pt x="653189" y="3395631"/>
                      <a:pt x="667953" y="3429540"/>
                      <a:pt x="690051" y="3457448"/>
                    </a:cubicBezTo>
                    <a:cubicBezTo>
                      <a:pt x="714626" y="3488500"/>
                      <a:pt x="756155" y="3476308"/>
                      <a:pt x="768156" y="3435255"/>
                    </a:cubicBezTo>
                    <a:cubicBezTo>
                      <a:pt x="779205" y="3397441"/>
                      <a:pt x="781015" y="3358388"/>
                      <a:pt x="782348" y="3318478"/>
                    </a:cubicBezTo>
                    <a:cubicBezTo>
                      <a:pt x="784158" y="3259614"/>
                      <a:pt x="786920" y="3201130"/>
                      <a:pt x="781396" y="3142266"/>
                    </a:cubicBezTo>
                    <a:cubicBezTo>
                      <a:pt x="777300" y="3098260"/>
                      <a:pt x="776538" y="3053683"/>
                      <a:pt x="773585" y="3009487"/>
                    </a:cubicBezTo>
                    <a:cubicBezTo>
                      <a:pt x="771204" y="2974340"/>
                      <a:pt x="766632" y="2939383"/>
                      <a:pt x="765013" y="2904141"/>
                    </a:cubicBezTo>
                    <a:cubicBezTo>
                      <a:pt x="762155" y="2843752"/>
                      <a:pt x="750249" y="2785935"/>
                      <a:pt x="736724" y="2728309"/>
                    </a:cubicBezTo>
                    <a:cubicBezTo>
                      <a:pt x="732056" y="2708592"/>
                      <a:pt x="731771" y="2687257"/>
                      <a:pt x="729485" y="2667349"/>
                    </a:cubicBezTo>
                    <a:cubicBezTo>
                      <a:pt x="715388" y="2679827"/>
                      <a:pt x="701481" y="2691828"/>
                      <a:pt x="687860" y="2704211"/>
                    </a:cubicBezTo>
                    <a:close/>
                    <a:moveTo>
                      <a:pt x="599564" y="2644394"/>
                    </a:moveTo>
                    <a:cubicBezTo>
                      <a:pt x="554606" y="2679446"/>
                      <a:pt x="515363" y="2722213"/>
                      <a:pt x="481168" y="2773172"/>
                    </a:cubicBezTo>
                    <a:cubicBezTo>
                      <a:pt x="447449" y="2823464"/>
                      <a:pt x="418017" y="2876518"/>
                      <a:pt x="393824" y="2934907"/>
                    </a:cubicBezTo>
                    <a:cubicBezTo>
                      <a:pt x="363344" y="3008535"/>
                      <a:pt x="328196" y="3079115"/>
                      <a:pt x="298288" y="3153029"/>
                    </a:cubicBezTo>
                    <a:cubicBezTo>
                      <a:pt x="280095" y="3198082"/>
                      <a:pt x="263807" y="3245517"/>
                      <a:pt x="261617" y="3297523"/>
                    </a:cubicBezTo>
                    <a:cubicBezTo>
                      <a:pt x="260855" y="3314954"/>
                      <a:pt x="261807" y="3332956"/>
                      <a:pt x="264474" y="3350101"/>
                    </a:cubicBezTo>
                    <a:cubicBezTo>
                      <a:pt x="268570" y="3377248"/>
                      <a:pt x="284953" y="3382486"/>
                      <a:pt x="303146" y="3365532"/>
                    </a:cubicBezTo>
                    <a:cubicBezTo>
                      <a:pt x="337817" y="3333051"/>
                      <a:pt x="367058" y="3294951"/>
                      <a:pt x="387632" y="3246755"/>
                    </a:cubicBezTo>
                    <a:cubicBezTo>
                      <a:pt x="391633" y="3237421"/>
                      <a:pt x="396491" y="3228181"/>
                      <a:pt x="402206" y="3220371"/>
                    </a:cubicBezTo>
                    <a:cubicBezTo>
                      <a:pt x="449259" y="3156839"/>
                      <a:pt x="473453" y="3078163"/>
                      <a:pt x="498027" y="2999200"/>
                    </a:cubicBezTo>
                    <a:cubicBezTo>
                      <a:pt x="516220" y="2940907"/>
                      <a:pt x="537937" y="2884424"/>
                      <a:pt x="558511" y="2827369"/>
                    </a:cubicBezTo>
                    <a:cubicBezTo>
                      <a:pt x="572036" y="2789841"/>
                      <a:pt x="585562" y="2752312"/>
                      <a:pt x="600326" y="2715546"/>
                    </a:cubicBezTo>
                    <a:cubicBezTo>
                      <a:pt x="607755" y="2696972"/>
                      <a:pt x="617852" y="2680113"/>
                      <a:pt x="626519" y="2662206"/>
                    </a:cubicBezTo>
                    <a:cubicBezTo>
                      <a:pt x="629282" y="2656396"/>
                      <a:pt x="631187" y="2649918"/>
                      <a:pt x="633282" y="2644584"/>
                    </a:cubicBezTo>
                    <a:cubicBezTo>
                      <a:pt x="621090" y="2627249"/>
                      <a:pt x="610232" y="2636012"/>
                      <a:pt x="599564" y="2644394"/>
                    </a:cubicBezTo>
                    <a:close/>
                    <a:moveTo>
                      <a:pt x="741581" y="2658682"/>
                    </a:moveTo>
                    <a:cubicBezTo>
                      <a:pt x="740915" y="2667826"/>
                      <a:pt x="739486" y="2672874"/>
                      <a:pt x="740248" y="2677255"/>
                    </a:cubicBezTo>
                    <a:cubicBezTo>
                      <a:pt x="745868" y="2708592"/>
                      <a:pt x="750440" y="2740311"/>
                      <a:pt x="758155" y="2770886"/>
                    </a:cubicBezTo>
                    <a:cubicBezTo>
                      <a:pt x="773395" y="2831751"/>
                      <a:pt x="778729" y="2894425"/>
                      <a:pt x="783015" y="2957385"/>
                    </a:cubicBezTo>
                    <a:cubicBezTo>
                      <a:pt x="786254" y="3004820"/>
                      <a:pt x="787968" y="3052350"/>
                      <a:pt x="790826" y="3099784"/>
                    </a:cubicBezTo>
                    <a:cubicBezTo>
                      <a:pt x="792635" y="3129693"/>
                      <a:pt x="795779" y="3159411"/>
                      <a:pt x="797017" y="3189319"/>
                    </a:cubicBezTo>
                    <a:cubicBezTo>
                      <a:pt x="797969" y="3213322"/>
                      <a:pt x="797493" y="3237516"/>
                      <a:pt x="796350" y="3261424"/>
                    </a:cubicBezTo>
                    <a:cubicBezTo>
                      <a:pt x="792921" y="3329718"/>
                      <a:pt x="817305" y="3382010"/>
                      <a:pt x="856834" y="3424492"/>
                    </a:cubicBezTo>
                    <a:cubicBezTo>
                      <a:pt x="875598" y="3444684"/>
                      <a:pt x="895315" y="3438874"/>
                      <a:pt x="906935" y="3411728"/>
                    </a:cubicBezTo>
                    <a:cubicBezTo>
                      <a:pt x="913508" y="3396298"/>
                      <a:pt x="920366" y="3379534"/>
                      <a:pt x="921985" y="3362674"/>
                    </a:cubicBezTo>
                    <a:cubicBezTo>
                      <a:pt x="925985" y="3321336"/>
                      <a:pt x="931224" y="3279140"/>
                      <a:pt x="928271" y="3238087"/>
                    </a:cubicBezTo>
                    <a:cubicBezTo>
                      <a:pt x="921699" y="3145885"/>
                      <a:pt x="908936" y="3054541"/>
                      <a:pt x="890552" y="2964529"/>
                    </a:cubicBezTo>
                    <a:cubicBezTo>
                      <a:pt x="880361" y="2914809"/>
                      <a:pt x="873312" y="2863945"/>
                      <a:pt x="862454" y="2814510"/>
                    </a:cubicBezTo>
                    <a:cubicBezTo>
                      <a:pt x="857786" y="2793365"/>
                      <a:pt x="847880" y="2773839"/>
                      <a:pt x="838927" y="2754598"/>
                    </a:cubicBezTo>
                    <a:cubicBezTo>
                      <a:pt x="828640" y="2732405"/>
                      <a:pt x="816829" y="2711355"/>
                      <a:pt x="805494" y="2689924"/>
                    </a:cubicBezTo>
                    <a:cubicBezTo>
                      <a:pt x="800160" y="2679732"/>
                      <a:pt x="794540" y="2669826"/>
                      <a:pt x="788540" y="2658967"/>
                    </a:cubicBezTo>
                    <a:cubicBezTo>
                      <a:pt x="761489" y="2683066"/>
                      <a:pt x="756821" y="2688876"/>
                      <a:pt x="741581" y="2658682"/>
                    </a:cubicBezTo>
                    <a:close/>
                    <a:moveTo>
                      <a:pt x="763775" y="4847908"/>
                    </a:moveTo>
                    <a:cubicBezTo>
                      <a:pt x="681574" y="4823905"/>
                      <a:pt x="610994" y="4772470"/>
                      <a:pt x="545843" y="4707890"/>
                    </a:cubicBezTo>
                    <a:cubicBezTo>
                      <a:pt x="602040" y="4747514"/>
                      <a:pt x="656809" y="4790662"/>
                      <a:pt x="721293" y="4818571"/>
                    </a:cubicBezTo>
                    <a:cubicBezTo>
                      <a:pt x="718626" y="4811617"/>
                      <a:pt x="717769" y="4807141"/>
                      <a:pt x="715673" y="4803902"/>
                    </a:cubicBezTo>
                    <a:cubicBezTo>
                      <a:pt x="697766" y="4775899"/>
                      <a:pt x="679764" y="4747991"/>
                      <a:pt x="661667" y="4720368"/>
                    </a:cubicBezTo>
                    <a:cubicBezTo>
                      <a:pt x="652904" y="4706938"/>
                      <a:pt x="641378" y="4701318"/>
                      <a:pt x="627567" y="4698079"/>
                    </a:cubicBezTo>
                    <a:cubicBezTo>
                      <a:pt x="597849" y="4691221"/>
                      <a:pt x="568512" y="4681411"/>
                      <a:pt x="539080" y="4673029"/>
                    </a:cubicBezTo>
                    <a:cubicBezTo>
                      <a:pt x="528698" y="4670076"/>
                      <a:pt x="518315" y="4667028"/>
                      <a:pt x="507743" y="4665599"/>
                    </a:cubicBezTo>
                    <a:cubicBezTo>
                      <a:pt x="494693" y="4663885"/>
                      <a:pt x="490217" y="4670362"/>
                      <a:pt x="495265" y="4685221"/>
                    </a:cubicBezTo>
                    <a:cubicBezTo>
                      <a:pt x="503933" y="4710748"/>
                      <a:pt x="511648" y="4737608"/>
                      <a:pt x="524126" y="4760183"/>
                    </a:cubicBezTo>
                    <a:cubicBezTo>
                      <a:pt x="608708" y="4913154"/>
                      <a:pt x="726818" y="4993450"/>
                      <a:pt x="873979" y="5007166"/>
                    </a:cubicBezTo>
                    <a:cubicBezTo>
                      <a:pt x="918175" y="5011261"/>
                      <a:pt x="962752" y="5009832"/>
                      <a:pt x="1006948" y="5013643"/>
                    </a:cubicBezTo>
                    <a:cubicBezTo>
                      <a:pt x="1031046" y="5015738"/>
                      <a:pt x="1054954" y="5023263"/>
                      <a:pt x="1078766" y="5029359"/>
                    </a:cubicBezTo>
                    <a:cubicBezTo>
                      <a:pt x="1093149" y="5033073"/>
                      <a:pt x="1093054" y="5034026"/>
                      <a:pt x="1106198" y="5016595"/>
                    </a:cubicBezTo>
                    <a:cubicBezTo>
                      <a:pt x="1078290" y="4989354"/>
                      <a:pt x="1051049" y="4961541"/>
                      <a:pt x="1022474" y="4936014"/>
                    </a:cubicBezTo>
                    <a:cubicBezTo>
                      <a:pt x="1016759" y="4930966"/>
                      <a:pt x="1005614" y="4932299"/>
                      <a:pt x="997804" y="4934871"/>
                    </a:cubicBezTo>
                    <a:cubicBezTo>
                      <a:pt x="963514" y="4945920"/>
                      <a:pt x="929795" y="4959541"/>
                      <a:pt x="895410" y="4969923"/>
                    </a:cubicBezTo>
                    <a:cubicBezTo>
                      <a:pt x="878170" y="4975162"/>
                      <a:pt x="860072" y="4975829"/>
                      <a:pt x="842261" y="4977924"/>
                    </a:cubicBezTo>
                    <a:cubicBezTo>
                      <a:pt x="837974" y="4978400"/>
                      <a:pt x="833593" y="4976400"/>
                      <a:pt x="827211" y="4975162"/>
                    </a:cubicBezTo>
                    <a:cubicBezTo>
                      <a:pt x="858739" y="4967542"/>
                      <a:pt x="888076" y="4961922"/>
                      <a:pt x="916841" y="4953254"/>
                    </a:cubicBezTo>
                    <a:cubicBezTo>
                      <a:pt x="945607" y="4944586"/>
                      <a:pt x="973896" y="4933061"/>
                      <a:pt x="1004090" y="4922203"/>
                    </a:cubicBezTo>
                    <a:cubicBezTo>
                      <a:pt x="971896" y="4902010"/>
                      <a:pt x="940082" y="4885246"/>
                      <a:pt x="906173" y="4876768"/>
                    </a:cubicBezTo>
                    <a:cubicBezTo>
                      <a:pt x="867311" y="4867053"/>
                      <a:pt x="827973" y="4860195"/>
                      <a:pt x="788730" y="4853051"/>
                    </a:cubicBezTo>
                    <a:cubicBezTo>
                      <a:pt x="782825" y="4852003"/>
                      <a:pt x="776157" y="4855147"/>
                      <a:pt x="770252" y="4857718"/>
                    </a:cubicBezTo>
                    <a:cubicBezTo>
                      <a:pt x="721198" y="4879054"/>
                      <a:pt x="672430" y="4879912"/>
                      <a:pt x="623662" y="4856766"/>
                    </a:cubicBezTo>
                    <a:cubicBezTo>
                      <a:pt x="619471" y="4854766"/>
                      <a:pt x="615470" y="4852099"/>
                      <a:pt x="611375" y="4849717"/>
                    </a:cubicBezTo>
                    <a:cubicBezTo>
                      <a:pt x="611851" y="4848289"/>
                      <a:pt x="612232" y="4846860"/>
                      <a:pt x="612708" y="4845431"/>
                    </a:cubicBezTo>
                    <a:cubicBezTo>
                      <a:pt x="662810" y="4866862"/>
                      <a:pt x="713006" y="4873340"/>
                      <a:pt x="763775" y="4847908"/>
                    </a:cubicBezTo>
                    <a:close/>
                    <a:moveTo>
                      <a:pt x="1079243" y="2773553"/>
                    </a:moveTo>
                    <a:cubicBezTo>
                      <a:pt x="1078576" y="2774886"/>
                      <a:pt x="1077909" y="2776125"/>
                      <a:pt x="1077242" y="2777458"/>
                    </a:cubicBezTo>
                    <a:cubicBezTo>
                      <a:pt x="1073051" y="2774029"/>
                      <a:pt x="1068670" y="2770886"/>
                      <a:pt x="1064669" y="2767076"/>
                    </a:cubicBezTo>
                    <a:cubicBezTo>
                      <a:pt x="1009234" y="2715260"/>
                      <a:pt x="953894" y="2663253"/>
                      <a:pt x="898553" y="2611342"/>
                    </a:cubicBezTo>
                    <a:cubicBezTo>
                      <a:pt x="895791" y="2608771"/>
                      <a:pt x="892934" y="2604675"/>
                      <a:pt x="890076" y="2604580"/>
                    </a:cubicBezTo>
                    <a:cubicBezTo>
                      <a:pt x="885123" y="2604389"/>
                      <a:pt x="880170" y="2606866"/>
                      <a:pt x="875122" y="2608294"/>
                    </a:cubicBezTo>
                    <a:cubicBezTo>
                      <a:pt x="876646" y="2612961"/>
                      <a:pt x="877122" y="2618962"/>
                      <a:pt x="879694" y="2622106"/>
                    </a:cubicBezTo>
                    <a:cubicBezTo>
                      <a:pt x="905030" y="2653252"/>
                      <a:pt x="930938" y="2683542"/>
                      <a:pt x="956084" y="2714784"/>
                    </a:cubicBezTo>
                    <a:cubicBezTo>
                      <a:pt x="986088" y="2752026"/>
                      <a:pt x="1017235" y="2788222"/>
                      <a:pt x="1044762" y="2828226"/>
                    </a:cubicBezTo>
                    <a:cubicBezTo>
                      <a:pt x="1075718" y="2873089"/>
                      <a:pt x="1103912" y="2921095"/>
                      <a:pt x="1132106" y="2968816"/>
                    </a:cubicBezTo>
                    <a:cubicBezTo>
                      <a:pt x="1142774" y="2986913"/>
                      <a:pt x="1154776" y="3002343"/>
                      <a:pt x="1170397" y="3012154"/>
                    </a:cubicBezTo>
                    <a:cubicBezTo>
                      <a:pt x="1206687" y="3035014"/>
                      <a:pt x="1244692" y="3052731"/>
                      <a:pt x="1285078" y="3060541"/>
                    </a:cubicBezTo>
                    <a:cubicBezTo>
                      <a:pt x="1293746" y="3062256"/>
                      <a:pt x="1302985" y="3059398"/>
                      <a:pt x="1311843" y="3059970"/>
                    </a:cubicBezTo>
                    <a:cubicBezTo>
                      <a:pt x="1338608" y="3061970"/>
                      <a:pt x="1353277" y="3016155"/>
                      <a:pt x="1337942" y="2988056"/>
                    </a:cubicBezTo>
                    <a:cubicBezTo>
                      <a:pt x="1309748" y="2936240"/>
                      <a:pt x="1280030" y="2887091"/>
                      <a:pt x="1242215" y="2844609"/>
                    </a:cubicBezTo>
                    <a:cubicBezTo>
                      <a:pt x="1198210" y="2795270"/>
                      <a:pt x="1152585" y="2748978"/>
                      <a:pt x="1104198" y="2706878"/>
                    </a:cubicBezTo>
                    <a:cubicBezTo>
                      <a:pt x="1086482" y="2691448"/>
                      <a:pt x="1066860" y="2678779"/>
                      <a:pt x="1047143" y="2667540"/>
                    </a:cubicBezTo>
                    <a:cubicBezTo>
                      <a:pt x="1000947" y="2641060"/>
                      <a:pt x="954275" y="2616009"/>
                      <a:pt x="907602" y="2590768"/>
                    </a:cubicBezTo>
                    <a:cubicBezTo>
                      <a:pt x="901982" y="2587720"/>
                      <a:pt x="895505" y="2587625"/>
                      <a:pt x="889409" y="2586101"/>
                    </a:cubicBezTo>
                    <a:cubicBezTo>
                      <a:pt x="888647" y="2588292"/>
                      <a:pt x="887981" y="2590483"/>
                      <a:pt x="887219" y="2592578"/>
                    </a:cubicBezTo>
                    <a:cubicBezTo>
                      <a:pt x="956656" y="2644299"/>
                      <a:pt x="1019807" y="2705830"/>
                      <a:pt x="1079243" y="2773553"/>
                    </a:cubicBezTo>
                    <a:close/>
                    <a:moveTo>
                      <a:pt x="933891" y="2513140"/>
                    </a:moveTo>
                    <a:cubicBezTo>
                      <a:pt x="928367" y="2510949"/>
                      <a:pt x="924557" y="2509330"/>
                      <a:pt x="920937" y="2507901"/>
                    </a:cubicBezTo>
                    <a:cubicBezTo>
                      <a:pt x="913984" y="2521236"/>
                      <a:pt x="913984" y="2521236"/>
                      <a:pt x="918175" y="2545906"/>
                    </a:cubicBezTo>
                    <a:cubicBezTo>
                      <a:pt x="1035713" y="2573242"/>
                      <a:pt x="1147727" y="2623058"/>
                      <a:pt x="1254503" y="2692781"/>
                    </a:cubicBezTo>
                    <a:cubicBezTo>
                      <a:pt x="1249359" y="2690781"/>
                      <a:pt x="1244216" y="2689066"/>
                      <a:pt x="1239263" y="2686685"/>
                    </a:cubicBezTo>
                    <a:cubicBezTo>
                      <a:pt x="1188399" y="2661730"/>
                      <a:pt x="1138393" y="2633535"/>
                      <a:pt x="1086482" y="2612581"/>
                    </a:cubicBezTo>
                    <a:cubicBezTo>
                      <a:pt x="1034570" y="2591626"/>
                      <a:pt x="980849" y="2578195"/>
                      <a:pt x="927986" y="2561146"/>
                    </a:cubicBezTo>
                    <a:cubicBezTo>
                      <a:pt x="917603" y="2557812"/>
                      <a:pt x="912746" y="2562574"/>
                      <a:pt x="911698" y="2578195"/>
                    </a:cubicBezTo>
                    <a:cubicBezTo>
                      <a:pt x="915984" y="2580767"/>
                      <a:pt x="920937" y="2584196"/>
                      <a:pt x="926176" y="2586958"/>
                    </a:cubicBezTo>
                    <a:cubicBezTo>
                      <a:pt x="978944" y="2614295"/>
                      <a:pt x="1034094" y="2636298"/>
                      <a:pt x="1084005" y="2670302"/>
                    </a:cubicBezTo>
                    <a:cubicBezTo>
                      <a:pt x="1128868" y="2700877"/>
                      <a:pt x="1169540" y="2742311"/>
                      <a:pt x="1208973" y="2783650"/>
                    </a:cubicBezTo>
                    <a:cubicBezTo>
                      <a:pt x="1233548" y="2809462"/>
                      <a:pt x="1259170" y="2828608"/>
                      <a:pt x="1289364" y="2840038"/>
                    </a:cubicBezTo>
                    <a:cubicBezTo>
                      <a:pt x="1310986" y="2848134"/>
                      <a:pt x="1332512" y="2856992"/>
                      <a:pt x="1353372" y="2867755"/>
                    </a:cubicBezTo>
                    <a:cubicBezTo>
                      <a:pt x="1380137" y="2881662"/>
                      <a:pt x="1407569" y="2881281"/>
                      <a:pt x="1435192" y="2876709"/>
                    </a:cubicBezTo>
                    <a:cubicBezTo>
                      <a:pt x="1450432" y="2874232"/>
                      <a:pt x="1464243" y="2853182"/>
                      <a:pt x="1463005" y="2834323"/>
                    </a:cubicBezTo>
                    <a:cubicBezTo>
                      <a:pt x="1461576" y="2812320"/>
                      <a:pt x="1456814" y="2791079"/>
                      <a:pt x="1443860" y="2774506"/>
                    </a:cubicBezTo>
                    <a:cubicBezTo>
                      <a:pt x="1400235" y="2718117"/>
                      <a:pt x="1348610" y="2674398"/>
                      <a:pt x="1292222" y="2642584"/>
                    </a:cubicBezTo>
                    <a:cubicBezTo>
                      <a:pt x="1242215" y="2614390"/>
                      <a:pt x="1189066" y="2594388"/>
                      <a:pt x="1136678" y="2573718"/>
                    </a:cubicBezTo>
                    <a:cubicBezTo>
                      <a:pt x="1089149" y="2554954"/>
                      <a:pt x="1041143" y="2536952"/>
                      <a:pt x="990755" y="2533333"/>
                    </a:cubicBezTo>
                    <a:cubicBezTo>
                      <a:pt x="976754" y="2532285"/>
                      <a:pt x="962657" y="2530666"/>
                      <a:pt x="948655" y="2528856"/>
                    </a:cubicBezTo>
                    <a:cubicBezTo>
                      <a:pt x="940368" y="2527808"/>
                      <a:pt x="932177" y="2525998"/>
                      <a:pt x="923890" y="2524474"/>
                    </a:cubicBezTo>
                    <a:cubicBezTo>
                      <a:pt x="923795" y="2522855"/>
                      <a:pt x="923699" y="2521236"/>
                      <a:pt x="923699" y="2519712"/>
                    </a:cubicBezTo>
                    <a:cubicBezTo>
                      <a:pt x="926557" y="2517807"/>
                      <a:pt x="929414" y="2515997"/>
                      <a:pt x="933891" y="2513140"/>
                    </a:cubicBezTo>
                    <a:close/>
                    <a:moveTo>
                      <a:pt x="544128" y="3084449"/>
                    </a:moveTo>
                    <a:cubicBezTo>
                      <a:pt x="545462" y="3084925"/>
                      <a:pt x="546795" y="3085497"/>
                      <a:pt x="548129" y="3085973"/>
                    </a:cubicBezTo>
                    <a:cubicBezTo>
                      <a:pt x="540413" y="3121406"/>
                      <a:pt x="532889" y="3156839"/>
                      <a:pt x="524983" y="3192177"/>
                    </a:cubicBezTo>
                    <a:cubicBezTo>
                      <a:pt x="516791" y="3228753"/>
                      <a:pt x="508981" y="3265519"/>
                      <a:pt x="499742" y="3301714"/>
                    </a:cubicBezTo>
                    <a:cubicBezTo>
                      <a:pt x="490693" y="3337052"/>
                      <a:pt x="479834" y="3371818"/>
                      <a:pt x="468976" y="3409633"/>
                    </a:cubicBezTo>
                    <a:cubicBezTo>
                      <a:pt x="476596" y="3409633"/>
                      <a:pt x="481454" y="3411538"/>
                      <a:pt x="483549" y="3409347"/>
                    </a:cubicBezTo>
                    <a:cubicBezTo>
                      <a:pt x="496217" y="3396202"/>
                      <a:pt x="510505" y="3384201"/>
                      <a:pt x="520125" y="3367913"/>
                    </a:cubicBezTo>
                    <a:cubicBezTo>
                      <a:pt x="533841" y="3344863"/>
                      <a:pt x="545843" y="3319526"/>
                      <a:pt x="555082" y="3293332"/>
                    </a:cubicBezTo>
                    <a:cubicBezTo>
                      <a:pt x="564131" y="3267615"/>
                      <a:pt x="570512" y="3239897"/>
                      <a:pt x="575084" y="3212370"/>
                    </a:cubicBezTo>
                    <a:cubicBezTo>
                      <a:pt x="590705" y="3117977"/>
                      <a:pt x="610613" y="3025108"/>
                      <a:pt x="630901" y="2932240"/>
                    </a:cubicBezTo>
                    <a:cubicBezTo>
                      <a:pt x="646808" y="2859564"/>
                      <a:pt x="661381" y="2786221"/>
                      <a:pt x="673763" y="2712498"/>
                    </a:cubicBezTo>
                    <a:cubicBezTo>
                      <a:pt x="676621" y="2695448"/>
                      <a:pt x="677573" y="2679351"/>
                      <a:pt x="686051" y="2664682"/>
                    </a:cubicBezTo>
                    <a:cubicBezTo>
                      <a:pt x="688146" y="2660967"/>
                      <a:pt x="685670" y="2653062"/>
                      <a:pt x="685384" y="2647061"/>
                    </a:cubicBezTo>
                    <a:cubicBezTo>
                      <a:pt x="681098" y="2649252"/>
                      <a:pt x="676716" y="2651538"/>
                      <a:pt x="672430" y="2653728"/>
                    </a:cubicBezTo>
                    <a:cubicBezTo>
                      <a:pt x="664238" y="2657824"/>
                      <a:pt x="656142" y="2664873"/>
                      <a:pt x="647855" y="2665063"/>
                    </a:cubicBezTo>
                    <a:cubicBezTo>
                      <a:pt x="637759" y="2665349"/>
                      <a:pt x="633568" y="2671350"/>
                      <a:pt x="629282" y="2680684"/>
                    </a:cubicBezTo>
                    <a:cubicBezTo>
                      <a:pt x="601945" y="2740597"/>
                      <a:pt x="578418" y="2802604"/>
                      <a:pt x="558130" y="2866898"/>
                    </a:cubicBezTo>
                    <a:cubicBezTo>
                      <a:pt x="526888" y="2965863"/>
                      <a:pt x="491741" y="3063018"/>
                      <a:pt x="462499" y="3162840"/>
                    </a:cubicBezTo>
                    <a:cubicBezTo>
                      <a:pt x="448592" y="3210465"/>
                      <a:pt x="442306" y="3262281"/>
                      <a:pt x="436400" y="3312859"/>
                    </a:cubicBezTo>
                    <a:cubicBezTo>
                      <a:pt x="432971" y="3342767"/>
                      <a:pt x="437829" y="3373914"/>
                      <a:pt x="452974" y="3400108"/>
                    </a:cubicBezTo>
                    <a:cubicBezTo>
                      <a:pt x="454593" y="3402965"/>
                      <a:pt x="456879" y="3405346"/>
                      <a:pt x="460975" y="3410966"/>
                    </a:cubicBezTo>
                    <a:cubicBezTo>
                      <a:pt x="489264" y="3300285"/>
                      <a:pt x="516696" y="3192367"/>
                      <a:pt x="544128" y="3084449"/>
                    </a:cubicBezTo>
                    <a:close/>
                    <a:moveTo>
                      <a:pt x="1844767" y="1337659"/>
                    </a:moveTo>
                    <a:cubicBezTo>
                      <a:pt x="1814763" y="1246029"/>
                      <a:pt x="1784474" y="1154589"/>
                      <a:pt x="1755613" y="1062482"/>
                    </a:cubicBezTo>
                    <a:cubicBezTo>
                      <a:pt x="1746278" y="1032764"/>
                      <a:pt x="1740659" y="1001141"/>
                      <a:pt x="1733420" y="970375"/>
                    </a:cubicBezTo>
                    <a:cubicBezTo>
                      <a:pt x="1732562" y="966756"/>
                      <a:pt x="1732848" y="961898"/>
                      <a:pt x="1731038" y="959707"/>
                    </a:cubicBezTo>
                    <a:cubicBezTo>
                      <a:pt x="1727419" y="955326"/>
                      <a:pt x="1722656" y="952373"/>
                      <a:pt x="1718370" y="948849"/>
                    </a:cubicBezTo>
                    <a:cubicBezTo>
                      <a:pt x="1715894" y="953802"/>
                      <a:pt x="1711322" y="958850"/>
                      <a:pt x="1711417" y="963803"/>
                    </a:cubicBezTo>
                    <a:cubicBezTo>
                      <a:pt x="1711893" y="988854"/>
                      <a:pt x="1711607" y="1014381"/>
                      <a:pt x="1715322" y="1038955"/>
                    </a:cubicBezTo>
                    <a:cubicBezTo>
                      <a:pt x="1724180" y="1097248"/>
                      <a:pt x="1735515" y="1155065"/>
                      <a:pt x="1745231" y="1213168"/>
                    </a:cubicBezTo>
                    <a:cubicBezTo>
                      <a:pt x="1762090" y="1313751"/>
                      <a:pt x="1794475" y="1406906"/>
                      <a:pt x="1833623" y="1496346"/>
                    </a:cubicBezTo>
                    <a:cubicBezTo>
                      <a:pt x="1856292" y="1548162"/>
                      <a:pt x="1882962" y="1597311"/>
                      <a:pt x="1908584" y="1649317"/>
                    </a:cubicBezTo>
                    <a:cubicBezTo>
                      <a:pt x="1918490" y="1639507"/>
                      <a:pt x="1925253" y="1632649"/>
                      <a:pt x="1932587" y="1625409"/>
                    </a:cubicBezTo>
                    <a:cubicBezTo>
                      <a:pt x="1922491" y="1594644"/>
                      <a:pt x="1912490" y="1564259"/>
                      <a:pt x="1902584" y="1533970"/>
                    </a:cubicBezTo>
                    <a:cubicBezTo>
                      <a:pt x="1903727" y="1533303"/>
                      <a:pt x="1904870" y="1532731"/>
                      <a:pt x="1906013" y="1532065"/>
                    </a:cubicBezTo>
                    <a:cubicBezTo>
                      <a:pt x="1914585" y="1554829"/>
                      <a:pt x="1923443" y="1577403"/>
                      <a:pt x="1931730" y="1600263"/>
                    </a:cubicBezTo>
                    <a:cubicBezTo>
                      <a:pt x="1941446" y="1627124"/>
                      <a:pt x="1941160" y="1627219"/>
                      <a:pt x="1964401" y="1619313"/>
                    </a:cubicBezTo>
                    <a:cubicBezTo>
                      <a:pt x="1967258" y="1618361"/>
                      <a:pt x="1970211" y="1618170"/>
                      <a:pt x="1974402" y="1617313"/>
                    </a:cubicBezTo>
                    <a:cubicBezTo>
                      <a:pt x="1964401" y="1588071"/>
                      <a:pt x="1954209" y="1560068"/>
                      <a:pt x="1945065" y="1531493"/>
                    </a:cubicBezTo>
                    <a:cubicBezTo>
                      <a:pt x="1923158" y="1463294"/>
                      <a:pt x="1906394" y="1393380"/>
                      <a:pt x="1897440" y="1320324"/>
                    </a:cubicBezTo>
                    <a:cubicBezTo>
                      <a:pt x="1894106" y="1293082"/>
                      <a:pt x="1882391" y="1267079"/>
                      <a:pt x="1873056" y="1241361"/>
                    </a:cubicBezTo>
                    <a:cubicBezTo>
                      <a:pt x="1843433" y="1158875"/>
                      <a:pt x="1813239" y="1076674"/>
                      <a:pt x="1783140" y="994473"/>
                    </a:cubicBezTo>
                    <a:cubicBezTo>
                      <a:pt x="1778378" y="981329"/>
                      <a:pt x="1772663" y="968756"/>
                      <a:pt x="1767900" y="955611"/>
                    </a:cubicBezTo>
                    <a:cubicBezTo>
                      <a:pt x="1763900" y="944277"/>
                      <a:pt x="1757994" y="931704"/>
                      <a:pt x="1748183" y="935418"/>
                    </a:cubicBezTo>
                    <a:cubicBezTo>
                      <a:pt x="1736944" y="939705"/>
                      <a:pt x="1739801" y="955421"/>
                      <a:pt x="1742564" y="966279"/>
                    </a:cubicBezTo>
                    <a:cubicBezTo>
                      <a:pt x="1753613" y="1009047"/>
                      <a:pt x="1764471" y="1051909"/>
                      <a:pt x="1777235" y="1093819"/>
                    </a:cubicBezTo>
                    <a:cubicBezTo>
                      <a:pt x="1802571" y="1176782"/>
                      <a:pt x="1829146" y="1259078"/>
                      <a:pt x="1855054" y="1341755"/>
                    </a:cubicBezTo>
                    <a:cubicBezTo>
                      <a:pt x="1857054" y="1348232"/>
                      <a:pt x="1857911" y="1355280"/>
                      <a:pt x="1859245" y="1362043"/>
                    </a:cubicBezTo>
                    <a:cubicBezTo>
                      <a:pt x="1858007" y="1362615"/>
                      <a:pt x="1856768" y="1363282"/>
                      <a:pt x="1855625" y="1363853"/>
                    </a:cubicBezTo>
                    <a:cubicBezTo>
                      <a:pt x="1852006" y="1354995"/>
                      <a:pt x="1847720" y="1346708"/>
                      <a:pt x="1844767" y="1337659"/>
                    </a:cubicBezTo>
                    <a:close/>
                    <a:moveTo>
                      <a:pt x="973896" y="2066512"/>
                    </a:moveTo>
                    <a:cubicBezTo>
                      <a:pt x="973039" y="2068132"/>
                      <a:pt x="971420" y="2069179"/>
                      <a:pt x="967610" y="2068894"/>
                    </a:cubicBezTo>
                    <a:cubicBezTo>
                      <a:pt x="970467" y="2061274"/>
                      <a:pt x="972753" y="2053273"/>
                      <a:pt x="976277" y="2046129"/>
                    </a:cubicBezTo>
                    <a:cubicBezTo>
                      <a:pt x="995327" y="2007457"/>
                      <a:pt x="1015711" y="1969738"/>
                      <a:pt x="1033808" y="1930305"/>
                    </a:cubicBezTo>
                    <a:cubicBezTo>
                      <a:pt x="1061240" y="1870583"/>
                      <a:pt x="1087339" y="1809813"/>
                      <a:pt x="1113818" y="1749330"/>
                    </a:cubicBezTo>
                    <a:cubicBezTo>
                      <a:pt x="1119343" y="1736661"/>
                      <a:pt x="1124010" y="1723422"/>
                      <a:pt x="1129058" y="1710468"/>
                    </a:cubicBezTo>
                    <a:cubicBezTo>
                      <a:pt x="1134107" y="1697514"/>
                      <a:pt x="1130392" y="1689703"/>
                      <a:pt x="1118771" y="1690751"/>
                    </a:cubicBezTo>
                    <a:cubicBezTo>
                      <a:pt x="1100674" y="1692466"/>
                      <a:pt x="1084196" y="1701228"/>
                      <a:pt x="1071908" y="1717421"/>
                    </a:cubicBezTo>
                    <a:cubicBezTo>
                      <a:pt x="1054001" y="1740948"/>
                      <a:pt x="1035332" y="1764474"/>
                      <a:pt x="1021426" y="1791525"/>
                    </a:cubicBezTo>
                    <a:cubicBezTo>
                      <a:pt x="973896" y="1883632"/>
                      <a:pt x="929891" y="1978501"/>
                      <a:pt x="892076" y="2077657"/>
                    </a:cubicBezTo>
                    <a:cubicBezTo>
                      <a:pt x="871217" y="2132425"/>
                      <a:pt x="854834" y="2189099"/>
                      <a:pt x="842070" y="2247583"/>
                    </a:cubicBezTo>
                    <a:cubicBezTo>
                      <a:pt x="839784" y="2258155"/>
                      <a:pt x="838355" y="2266823"/>
                      <a:pt x="847690" y="2273586"/>
                    </a:cubicBezTo>
                    <a:cubicBezTo>
                      <a:pt x="850928" y="2275967"/>
                      <a:pt x="852262" y="2282158"/>
                      <a:pt x="852643" y="2282920"/>
                    </a:cubicBezTo>
                    <a:cubicBezTo>
                      <a:pt x="863406" y="2287873"/>
                      <a:pt x="871502" y="2291683"/>
                      <a:pt x="881694" y="2296351"/>
                    </a:cubicBezTo>
                    <a:cubicBezTo>
                      <a:pt x="911222" y="2252726"/>
                      <a:pt x="944178" y="2207768"/>
                      <a:pt x="973706" y="2159476"/>
                    </a:cubicBezTo>
                    <a:cubicBezTo>
                      <a:pt x="1015711" y="2090706"/>
                      <a:pt x="1055811" y="2019840"/>
                      <a:pt x="1087339" y="1942401"/>
                    </a:cubicBezTo>
                    <a:cubicBezTo>
                      <a:pt x="1111628" y="1882870"/>
                      <a:pt x="1135345" y="1822767"/>
                      <a:pt x="1148394" y="1757331"/>
                    </a:cubicBezTo>
                    <a:cubicBezTo>
                      <a:pt x="1151156" y="1743520"/>
                      <a:pt x="1152109" y="1728851"/>
                      <a:pt x="1152299" y="1714563"/>
                    </a:cubicBezTo>
                    <a:cubicBezTo>
                      <a:pt x="1152395" y="1708467"/>
                      <a:pt x="1148489" y="1702371"/>
                      <a:pt x="1146489" y="1696180"/>
                    </a:cubicBezTo>
                    <a:cubicBezTo>
                      <a:pt x="1144775" y="1696561"/>
                      <a:pt x="1143060" y="1696942"/>
                      <a:pt x="1141250" y="1697323"/>
                    </a:cubicBezTo>
                    <a:cubicBezTo>
                      <a:pt x="1098102" y="1829530"/>
                      <a:pt x="1036571" y="1948402"/>
                      <a:pt x="973896" y="2066512"/>
                    </a:cubicBezTo>
                    <a:close/>
                    <a:moveTo>
                      <a:pt x="1193257" y="2442369"/>
                    </a:moveTo>
                    <a:cubicBezTo>
                      <a:pt x="1134011" y="2438844"/>
                      <a:pt x="1074861" y="2430653"/>
                      <a:pt x="1015520" y="2437511"/>
                    </a:cubicBezTo>
                    <a:cubicBezTo>
                      <a:pt x="989231" y="2440559"/>
                      <a:pt x="963228" y="2446274"/>
                      <a:pt x="938463" y="2450560"/>
                    </a:cubicBezTo>
                    <a:cubicBezTo>
                      <a:pt x="932272" y="2466943"/>
                      <a:pt x="926938" y="2481040"/>
                      <a:pt x="920461" y="2498090"/>
                    </a:cubicBezTo>
                    <a:cubicBezTo>
                      <a:pt x="932272" y="2500090"/>
                      <a:pt x="943416" y="2503900"/>
                      <a:pt x="954560" y="2503615"/>
                    </a:cubicBezTo>
                    <a:cubicBezTo>
                      <a:pt x="1025331" y="2501709"/>
                      <a:pt x="1094673" y="2518664"/>
                      <a:pt x="1164682" y="2527427"/>
                    </a:cubicBezTo>
                    <a:cubicBezTo>
                      <a:pt x="1253741" y="2538571"/>
                      <a:pt x="1342799" y="2536857"/>
                      <a:pt x="1431763" y="2525427"/>
                    </a:cubicBezTo>
                    <a:cubicBezTo>
                      <a:pt x="1452813" y="2522760"/>
                      <a:pt x="1473673" y="2515521"/>
                      <a:pt x="1494342" y="2509044"/>
                    </a:cubicBezTo>
                    <a:cubicBezTo>
                      <a:pt x="1512916" y="2503234"/>
                      <a:pt x="1514059" y="2495137"/>
                      <a:pt x="1506344" y="2473897"/>
                    </a:cubicBezTo>
                    <a:cubicBezTo>
                      <a:pt x="1492532" y="2435892"/>
                      <a:pt x="1463957" y="2428081"/>
                      <a:pt x="1437097" y="2414461"/>
                    </a:cubicBezTo>
                    <a:cubicBezTo>
                      <a:pt x="1416999" y="2404269"/>
                      <a:pt x="1397378" y="2401316"/>
                      <a:pt x="1376327" y="2403602"/>
                    </a:cubicBezTo>
                    <a:cubicBezTo>
                      <a:pt x="1369755" y="2404269"/>
                      <a:pt x="1362516" y="2402459"/>
                      <a:pt x="1356325" y="2399411"/>
                    </a:cubicBezTo>
                    <a:cubicBezTo>
                      <a:pt x="1330036" y="2386076"/>
                      <a:pt x="1302794" y="2382076"/>
                      <a:pt x="1274696" y="2383980"/>
                    </a:cubicBezTo>
                    <a:cubicBezTo>
                      <a:pt x="1224023" y="2387409"/>
                      <a:pt x="1173159" y="2388267"/>
                      <a:pt x="1122772" y="2394839"/>
                    </a:cubicBezTo>
                    <a:cubicBezTo>
                      <a:pt x="1091720" y="2398840"/>
                      <a:pt x="1061336" y="2411317"/>
                      <a:pt x="1030951" y="2422080"/>
                    </a:cubicBezTo>
                    <a:cubicBezTo>
                      <a:pt x="1105055" y="2427224"/>
                      <a:pt x="1179160" y="2432367"/>
                      <a:pt x="1253360" y="2437511"/>
                    </a:cubicBezTo>
                    <a:cubicBezTo>
                      <a:pt x="1253169" y="2439226"/>
                      <a:pt x="1253074" y="2440940"/>
                      <a:pt x="1252883" y="2442750"/>
                    </a:cubicBezTo>
                    <a:cubicBezTo>
                      <a:pt x="1232976" y="2442559"/>
                      <a:pt x="1213069" y="2443607"/>
                      <a:pt x="1193257" y="2442369"/>
                    </a:cubicBezTo>
                    <a:close/>
                    <a:moveTo>
                      <a:pt x="2264534" y="1828578"/>
                    </a:moveTo>
                    <a:cubicBezTo>
                      <a:pt x="2292251" y="1827244"/>
                      <a:pt x="2319874" y="1824768"/>
                      <a:pt x="2347496" y="1822767"/>
                    </a:cubicBezTo>
                    <a:cubicBezTo>
                      <a:pt x="2353211" y="1822386"/>
                      <a:pt x="2358926" y="1822101"/>
                      <a:pt x="2364642" y="1821815"/>
                    </a:cubicBezTo>
                    <a:cubicBezTo>
                      <a:pt x="2364737" y="1823911"/>
                      <a:pt x="2364832" y="1826101"/>
                      <a:pt x="2364927" y="1828197"/>
                    </a:cubicBezTo>
                    <a:cubicBezTo>
                      <a:pt x="2328065" y="1832102"/>
                      <a:pt x="2291204" y="1835912"/>
                      <a:pt x="2253961" y="1839817"/>
                    </a:cubicBezTo>
                    <a:cubicBezTo>
                      <a:pt x="2245484" y="1855915"/>
                      <a:pt x="2249579" y="1873250"/>
                      <a:pt x="2255199" y="1889919"/>
                    </a:cubicBezTo>
                    <a:cubicBezTo>
                      <a:pt x="2256723" y="1894300"/>
                      <a:pt x="2261676" y="1898396"/>
                      <a:pt x="2265581" y="1899539"/>
                    </a:cubicBezTo>
                    <a:cubicBezTo>
                      <a:pt x="2287108" y="1905730"/>
                      <a:pt x="2308730" y="1912683"/>
                      <a:pt x="2330542" y="1916208"/>
                    </a:cubicBezTo>
                    <a:cubicBezTo>
                      <a:pt x="2421792" y="1931257"/>
                      <a:pt x="2513422" y="1937449"/>
                      <a:pt x="2604862" y="1920303"/>
                    </a:cubicBezTo>
                    <a:cubicBezTo>
                      <a:pt x="2668584" y="1908397"/>
                      <a:pt x="2728782" y="1880584"/>
                      <a:pt x="2787456" y="1847818"/>
                    </a:cubicBezTo>
                    <a:cubicBezTo>
                      <a:pt x="2795267" y="1843437"/>
                      <a:pt x="2802887" y="1838484"/>
                      <a:pt x="2810507" y="1833721"/>
                    </a:cubicBezTo>
                    <a:cubicBezTo>
                      <a:pt x="2810030" y="1832007"/>
                      <a:pt x="2809554" y="1830292"/>
                      <a:pt x="2808983" y="1828578"/>
                    </a:cubicBezTo>
                    <a:cubicBezTo>
                      <a:pt x="2783551" y="1834959"/>
                      <a:pt x="2758119" y="1841341"/>
                      <a:pt x="2732687" y="1847723"/>
                    </a:cubicBezTo>
                    <a:cubicBezTo>
                      <a:pt x="2732402" y="1846961"/>
                      <a:pt x="2732211" y="1846294"/>
                      <a:pt x="2731925" y="1845532"/>
                    </a:cubicBezTo>
                    <a:cubicBezTo>
                      <a:pt x="2733640" y="1844008"/>
                      <a:pt x="2735259" y="1841722"/>
                      <a:pt x="2737164" y="1841055"/>
                    </a:cubicBezTo>
                    <a:cubicBezTo>
                      <a:pt x="2759738" y="1833150"/>
                      <a:pt x="2782313" y="1825434"/>
                      <a:pt x="2804982" y="1817910"/>
                    </a:cubicBezTo>
                    <a:cubicBezTo>
                      <a:pt x="2812602" y="1815338"/>
                      <a:pt x="2816222" y="1805432"/>
                      <a:pt x="2810030" y="1799050"/>
                    </a:cubicBezTo>
                    <a:cubicBezTo>
                      <a:pt x="2801839" y="1790668"/>
                      <a:pt x="2791933" y="1781143"/>
                      <a:pt x="2782027" y="1779905"/>
                    </a:cubicBezTo>
                    <a:cubicBezTo>
                      <a:pt x="2731830" y="1773523"/>
                      <a:pt x="2681729" y="1777809"/>
                      <a:pt x="2631437" y="1783144"/>
                    </a:cubicBezTo>
                    <a:cubicBezTo>
                      <a:pt x="2576573" y="1788954"/>
                      <a:pt x="2521423" y="1788763"/>
                      <a:pt x="2466559" y="1793907"/>
                    </a:cubicBezTo>
                    <a:cubicBezTo>
                      <a:pt x="2412933" y="1798860"/>
                      <a:pt x="2359593" y="1807432"/>
                      <a:pt x="2306063" y="1813814"/>
                    </a:cubicBezTo>
                    <a:cubicBezTo>
                      <a:pt x="2287489" y="1816005"/>
                      <a:pt x="2268820" y="1816100"/>
                      <a:pt x="2250151" y="1817148"/>
                    </a:cubicBezTo>
                    <a:cubicBezTo>
                      <a:pt x="2249579" y="1819053"/>
                      <a:pt x="2249008" y="1821053"/>
                      <a:pt x="2248532" y="1822958"/>
                    </a:cubicBezTo>
                    <a:cubicBezTo>
                      <a:pt x="2254056" y="1824958"/>
                      <a:pt x="2259390" y="1828863"/>
                      <a:pt x="2264534" y="1828578"/>
                    </a:cubicBezTo>
                    <a:close/>
                    <a:moveTo>
                      <a:pt x="1481483" y="4174204"/>
                    </a:moveTo>
                    <a:cubicBezTo>
                      <a:pt x="1415856" y="4265073"/>
                      <a:pt x="1360135" y="4364895"/>
                      <a:pt x="1312224" y="4471575"/>
                    </a:cubicBezTo>
                    <a:cubicBezTo>
                      <a:pt x="1290888" y="4519105"/>
                      <a:pt x="1269076" y="4566444"/>
                      <a:pt x="1249645" y="4615212"/>
                    </a:cubicBezTo>
                    <a:cubicBezTo>
                      <a:pt x="1234405" y="4653312"/>
                      <a:pt x="1222308" y="4693412"/>
                      <a:pt x="1208973" y="4732750"/>
                    </a:cubicBezTo>
                    <a:cubicBezTo>
                      <a:pt x="1207544" y="4737037"/>
                      <a:pt x="1206401" y="4741990"/>
                      <a:pt x="1206497" y="4746657"/>
                    </a:cubicBezTo>
                    <a:cubicBezTo>
                      <a:pt x="1206687" y="4778756"/>
                      <a:pt x="1208973" y="4811046"/>
                      <a:pt x="1207163" y="4842955"/>
                    </a:cubicBezTo>
                    <a:cubicBezTo>
                      <a:pt x="1205354" y="4874673"/>
                      <a:pt x="1199543" y="4906010"/>
                      <a:pt x="1195733" y="4935728"/>
                    </a:cubicBezTo>
                    <a:cubicBezTo>
                      <a:pt x="1220213" y="4917630"/>
                      <a:pt x="1228880" y="4884484"/>
                      <a:pt x="1239263" y="4851813"/>
                    </a:cubicBezTo>
                    <a:cubicBezTo>
                      <a:pt x="1248883" y="4821619"/>
                      <a:pt x="1261932" y="4793139"/>
                      <a:pt x="1272505" y="4763421"/>
                    </a:cubicBezTo>
                    <a:cubicBezTo>
                      <a:pt x="1275743" y="4754372"/>
                      <a:pt x="1277934" y="4743228"/>
                      <a:pt x="1276982" y="4733703"/>
                    </a:cubicBezTo>
                    <a:cubicBezTo>
                      <a:pt x="1270505" y="4668742"/>
                      <a:pt x="1274315" y="4605592"/>
                      <a:pt x="1294222" y="4544536"/>
                    </a:cubicBezTo>
                    <a:cubicBezTo>
                      <a:pt x="1294793" y="4542727"/>
                      <a:pt x="1295651" y="4541108"/>
                      <a:pt x="1297365" y="4539679"/>
                    </a:cubicBezTo>
                    <a:cubicBezTo>
                      <a:pt x="1281649" y="4603210"/>
                      <a:pt x="1276124" y="4667504"/>
                      <a:pt x="1287459" y="4734560"/>
                    </a:cubicBezTo>
                    <a:cubicBezTo>
                      <a:pt x="1304604" y="4705509"/>
                      <a:pt x="1322511" y="4677029"/>
                      <a:pt x="1338799" y="4647216"/>
                    </a:cubicBezTo>
                    <a:cubicBezTo>
                      <a:pt x="1385948" y="4561205"/>
                      <a:pt x="1432906" y="4475099"/>
                      <a:pt x="1478531" y="4387755"/>
                    </a:cubicBezTo>
                    <a:cubicBezTo>
                      <a:pt x="1485008" y="4375277"/>
                      <a:pt x="1484150" y="4356227"/>
                      <a:pt x="1485198" y="4340035"/>
                    </a:cubicBezTo>
                    <a:cubicBezTo>
                      <a:pt x="1488913" y="4285647"/>
                      <a:pt x="1489580" y="4230688"/>
                      <a:pt x="1506629" y="4179252"/>
                    </a:cubicBezTo>
                    <a:cubicBezTo>
                      <a:pt x="1513868" y="4157250"/>
                      <a:pt x="1522631" y="4136009"/>
                      <a:pt x="1531394" y="4112292"/>
                    </a:cubicBezTo>
                    <a:cubicBezTo>
                      <a:pt x="1513773" y="4134009"/>
                      <a:pt x="1496723" y="4153059"/>
                      <a:pt x="1481483" y="4174204"/>
                    </a:cubicBezTo>
                    <a:close/>
                    <a:moveTo>
                      <a:pt x="1878009" y="2192052"/>
                    </a:moveTo>
                    <a:cubicBezTo>
                      <a:pt x="1861055" y="2228247"/>
                      <a:pt x="1850196" y="2268823"/>
                      <a:pt x="1835909" y="2307114"/>
                    </a:cubicBezTo>
                    <a:cubicBezTo>
                      <a:pt x="1792094" y="2424557"/>
                      <a:pt x="1747517" y="2541524"/>
                      <a:pt x="1704178" y="2659158"/>
                    </a:cubicBezTo>
                    <a:cubicBezTo>
                      <a:pt x="1627025" y="2868422"/>
                      <a:pt x="1564351" y="3084925"/>
                      <a:pt x="1500629" y="3300952"/>
                    </a:cubicBezTo>
                    <a:cubicBezTo>
                      <a:pt x="1416332" y="3586702"/>
                      <a:pt x="1349372" y="3878929"/>
                      <a:pt x="1289459" y="4173918"/>
                    </a:cubicBezTo>
                    <a:cubicBezTo>
                      <a:pt x="1276124" y="4239641"/>
                      <a:pt x="1256979" y="4303554"/>
                      <a:pt x="1241168" y="4368419"/>
                    </a:cubicBezTo>
                    <a:cubicBezTo>
                      <a:pt x="1229166" y="4417473"/>
                      <a:pt x="1218022" y="4466812"/>
                      <a:pt x="1208116" y="4516819"/>
                    </a:cubicBezTo>
                    <a:cubicBezTo>
                      <a:pt x="1228023" y="4487196"/>
                      <a:pt x="1249645" y="4459383"/>
                      <a:pt x="1257646" y="4420426"/>
                    </a:cubicBezTo>
                    <a:cubicBezTo>
                      <a:pt x="1263456" y="4391946"/>
                      <a:pt x="1269362" y="4363466"/>
                      <a:pt x="1276410" y="4335463"/>
                    </a:cubicBezTo>
                    <a:cubicBezTo>
                      <a:pt x="1282411" y="4311555"/>
                      <a:pt x="1291460" y="4288695"/>
                      <a:pt x="1296698" y="4264597"/>
                    </a:cubicBezTo>
                    <a:cubicBezTo>
                      <a:pt x="1322606" y="4145248"/>
                      <a:pt x="1347848" y="4025614"/>
                      <a:pt x="1373089" y="3905980"/>
                    </a:cubicBezTo>
                    <a:cubicBezTo>
                      <a:pt x="1428429" y="3643567"/>
                      <a:pt x="1500629" y="3388201"/>
                      <a:pt x="1575781" y="3133979"/>
                    </a:cubicBezTo>
                    <a:cubicBezTo>
                      <a:pt x="1625501" y="2965672"/>
                      <a:pt x="1677984" y="2798890"/>
                      <a:pt x="1738373" y="2636107"/>
                    </a:cubicBezTo>
                    <a:cubicBezTo>
                      <a:pt x="1775806" y="2535142"/>
                      <a:pt x="1814763" y="2434939"/>
                      <a:pt x="1852958" y="2334355"/>
                    </a:cubicBezTo>
                    <a:cubicBezTo>
                      <a:pt x="1875533" y="2274919"/>
                      <a:pt x="1898297" y="2215579"/>
                      <a:pt x="1920300" y="2155762"/>
                    </a:cubicBezTo>
                    <a:cubicBezTo>
                      <a:pt x="1928301" y="2134045"/>
                      <a:pt x="1934397" y="2111280"/>
                      <a:pt x="1941446" y="2088991"/>
                    </a:cubicBezTo>
                    <a:cubicBezTo>
                      <a:pt x="1940588" y="2088324"/>
                      <a:pt x="1939826" y="2087753"/>
                      <a:pt x="1938969" y="2087182"/>
                    </a:cubicBezTo>
                    <a:cubicBezTo>
                      <a:pt x="1918205" y="2122138"/>
                      <a:pt x="1895345" y="2155000"/>
                      <a:pt x="1878009" y="2192052"/>
                    </a:cubicBezTo>
                    <a:close/>
                    <a:moveTo>
                      <a:pt x="2227196" y="2014887"/>
                    </a:moveTo>
                    <a:cubicBezTo>
                      <a:pt x="2268248" y="2048320"/>
                      <a:pt x="2310920" y="2081657"/>
                      <a:pt x="2352354" y="2117185"/>
                    </a:cubicBezTo>
                    <a:cubicBezTo>
                      <a:pt x="2385215" y="2145379"/>
                      <a:pt x="2418553" y="2171859"/>
                      <a:pt x="2455319" y="2191671"/>
                    </a:cubicBezTo>
                    <a:cubicBezTo>
                      <a:pt x="2509421" y="2220817"/>
                      <a:pt x="2562380" y="2253107"/>
                      <a:pt x="2616959" y="2280539"/>
                    </a:cubicBezTo>
                    <a:cubicBezTo>
                      <a:pt x="2639914" y="2292064"/>
                      <a:pt x="2665727" y="2294826"/>
                      <a:pt x="2690396" y="2301018"/>
                    </a:cubicBezTo>
                    <a:cubicBezTo>
                      <a:pt x="2702493" y="2304066"/>
                      <a:pt x="2714780" y="2306066"/>
                      <a:pt x="2726972" y="2308447"/>
                    </a:cubicBezTo>
                    <a:cubicBezTo>
                      <a:pt x="2738307" y="2310638"/>
                      <a:pt x="2742784" y="2305876"/>
                      <a:pt x="2743641" y="2291683"/>
                    </a:cubicBezTo>
                    <a:cubicBezTo>
                      <a:pt x="2745070" y="2268442"/>
                      <a:pt x="2732973" y="2252631"/>
                      <a:pt x="2723353" y="2236153"/>
                    </a:cubicBezTo>
                    <a:cubicBezTo>
                      <a:pt x="2697540" y="2191861"/>
                      <a:pt x="2661536" y="2162715"/>
                      <a:pt x="2624198" y="2136426"/>
                    </a:cubicBezTo>
                    <a:cubicBezTo>
                      <a:pt x="2578478" y="2104231"/>
                      <a:pt x="2533234" y="2070132"/>
                      <a:pt x="2485323" y="2044128"/>
                    </a:cubicBezTo>
                    <a:cubicBezTo>
                      <a:pt x="2439794" y="2019459"/>
                      <a:pt x="2390740" y="2004790"/>
                      <a:pt x="2343591" y="1984883"/>
                    </a:cubicBezTo>
                    <a:cubicBezTo>
                      <a:pt x="2315397" y="1972977"/>
                      <a:pt x="2287584" y="1959356"/>
                      <a:pt x="2259581" y="1946497"/>
                    </a:cubicBezTo>
                    <a:cubicBezTo>
                      <a:pt x="2256056" y="1944878"/>
                      <a:pt x="2252532" y="1943545"/>
                      <a:pt x="2248817" y="1941925"/>
                    </a:cubicBezTo>
                    <a:cubicBezTo>
                      <a:pt x="2243864" y="1953641"/>
                      <a:pt x="2247865" y="1958213"/>
                      <a:pt x="2255199" y="1962309"/>
                    </a:cubicBezTo>
                    <a:cubicBezTo>
                      <a:pt x="2281679" y="1976977"/>
                      <a:pt x="2308158" y="1991932"/>
                      <a:pt x="2334352" y="2007362"/>
                    </a:cubicBezTo>
                    <a:cubicBezTo>
                      <a:pt x="2341781" y="2011744"/>
                      <a:pt x="2348449" y="2018220"/>
                      <a:pt x="2355402" y="2023745"/>
                    </a:cubicBezTo>
                    <a:cubicBezTo>
                      <a:pt x="2354926" y="2024983"/>
                      <a:pt x="2354450" y="2026221"/>
                      <a:pt x="2353973" y="2027460"/>
                    </a:cubicBezTo>
                    <a:cubicBezTo>
                      <a:pt x="2351497" y="2026793"/>
                      <a:pt x="2348830" y="2026698"/>
                      <a:pt x="2346544" y="2025364"/>
                    </a:cubicBezTo>
                    <a:cubicBezTo>
                      <a:pt x="2315873" y="2007838"/>
                      <a:pt x="2285108" y="1990598"/>
                      <a:pt x="2254818" y="1972120"/>
                    </a:cubicBezTo>
                    <a:cubicBezTo>
                      <a:pt x="2246341" y="1966976"/>
                      <a:pt x="2241483" y="1968595"/>
                      <a:pt x="2235863" y="1979549"/>
                    </a:cubicBezTo>
                    <a:cubicBezTo>
                      <a:pt x="2243388" y="1986407"/>
                      <a:pt x="2251484" y="1992884"/>
                      <a:pt x="2258723" y="2000695"/>
                    </a:cubicBezTo>
                    <a:cubicBezTo>
                      <a:pt x="2303396" y="2048605"/>
                      <a:pt x="2355974" y="2078990"/>
                      <a:pt x="2408742" y="2109280"/>
                    </a:cubicBezTo>
                    <a:cubicBezTo>
                      <a:pt x="2438651" y="2126329"/>
                      <a:pt x="2467702" y="2145475"/>
                      <a:pt x="2497229" y="2163667"/>
                    </a:cubicBezTo>
                    <a:cubicBezTo>
                      <a:pt x="2527043" y="2182146"/>
                      <a:pt x="2556951" y="2200434"/>
                      <a:pt x="2586765" y="2219103"/>
                    </a:cubicBezTo>
                    <a:cubicBezTo>
                      <a:pt x="2591146" y="2221865"/>
                      <a:pt x="2595051" y="2225675"/>
                      <a:pt x="2597813" y="2232342"/>
                    </a:cubicBezTo>
                    <a:cubicBezTo>
                      <a:pt x="2594194" y="2230438"/>
                      <a:pt x="2590384" y="2228818"/>
                      <a:pt x="2586860" y="2226723"/>
                    </a:cubicBezTo>
                    <a:cubicBezTo>
                      <a:pt x="2517518" y="2185384"/>
                      <a:pt x="2448842" y="2142236"/>
                      <a:pt x="2378738" y="2103279"/>
                    </a:cubicBezTo>
                    <a:cubicBezTo>
                      <a:pt x="2332256" y="2077371"/>
                      <a:pt x="2292823" y="2038032"/>
                      <a:pt x="2249579" y="2005933"/>
                    </a:cubicBezTo>
                    <a:cubicBezTo>
                      <a:pt x="2243007" y="2001075"/>
                      <a:pt x="2238149" y="1992598"/>
                      <a:pt x="2230625" y="1983645"/>
                    </a:cubicBezTo>
                    <a:cubicBezTo>
                      <a:pt x="2229386" y="1995551"/>
                      <a:pt x="2228529" y="2003361"/>
                      <a:pt x="2227196" y="2014887"/>
                    </a:cubicBezTo>
                    <a:close/>
                    <a:moveTo>
                      <a:pt x="571274" y="2599246"/>
                    </a:moveTo>
                    <a:cubicBezTo>
                      <a:pt x="557463" y="2587911"/>
                      <a:pt x="542890" y="2601246"/>
                      <a:pt x="529555" y="2610961"/>
                    </a:cubicBezTo>
                    <a:cubicBezTo>
                      <a:pt x="438496" y="2677541"/>
                      <a:pt x="347913" y="2745073"/>
                      <a:pt x="257235" y="2812415"/>
                    </a:cubicBezTo>
                    <a:cubicBezTo>
                      <a:pt x="215801" y="2843276"/>
                      <a:pt x="180083" y="2883472"/>
                      <a:pt x="146555" y="2926143"/>
                    </a:cubicBezTo>
                    <a:cubicBezTo>
                      <a:pt x="118742" y="2961576"/>
                      <a:pt x="96739" y="3003296"/>
                      <a:pt x="81213" y="3049778"/>
                    </a:cubicBezTo>
                    <a:cubicBezTo>
                      <a:pt x="75689" y="3066447"/>
                      <a:pt x="77213" y="3082639"/>
                      <a:pt x="85976" y="3091021"/>
                    </a:cubicBezTo>
                    <a:cubicBezTo>
                      <a:pt x="93024" y="3097784"/>
                      <a:pt x="110931" y="3096736"/>
                      <a:pt x="119504" y="3089592"/>
                    </a:cubicBezTo>
                    <a:cubicBezTo>
                      <a:pt x="167319" y="3049588"/>
                      <a:pt x="216087" y="3011297"/>
                      <a:pt x="262855" y="2969292"/>
                    </a:cubicBezTo>
                    <a:cubicBezTo>
                      <a:pt x="298574" y="2937288"/>
                      <a:pt x="332292" y="2901664"/>
                      <a:pt x="365820" y="2866041"/>
                    </a:cubicBezTo>
                    <a:cubicBezTo>
                      <a:pt x="414588" y="2814130"/>
                      <a:pt x="462118" y="2760409"/>
                      <a:pt x="510791" y="2708307"/>
                    </a:cubicBezTo>
                    <a:cubicBezTo>
                      <a:pt x="534984" y="2682399"/>
                      <a:pt x="560511" y="2658586"/>
                      <a:pt x="585086" y="2634202"/>
                    </a:cubicBezTo>
                    <a:cubicBezTo>
                      <a:pt x="580990" y="2624106"/>
                      <a:pt x="576894" y="2613533"/>
                      <a:pt x="571274" y="2599246"/>
                    </a:cubicBezTo>
                    <a:close/>
                    <a:moveTo>
                      <a:pt x="1620739" y="1906016"/>
                    </a:moveTo>
                    <a:cubicBezTo>
                      <a:pt x="1672174" y="1895824"/>
                      <a:pt x="1723514" y="1885537"/>
                      <a:pt x="1774853" y="1874869"/>
                    </a:cubicBezTo>
                    <a:cubicBezTo>
                      <a:pt x="1793713" y="1870964"/>
                      <a:pt x="1812477" y="1865725"/>
                      <a:pt x="1831337" y="1861629"/>
                    </a:cubicBezTo>
                    <a:cubicBezTo>
                      <a:pt x="1843338" y="1859058"/>
                      <a:pt x="1840862" y="1846104"/>
                      <a:pt x="1841433" y="1837531"/>
                    </a:cubicBezTo>
                    <a:cubicBezTo>
                      <a:pt x="1841909" y="1830864"/>
                      <a:pt x="1837147" y="1823529"/>
                      <a:pt x="1834385" y="1816671"/>
                    </a:cubicBezTo>
                    <a:cubicBezTo>
                      <a:pt x="1834004" y="1815719"/>
                      <a:pt x="1831337" y="1816195"/>
                      <a:pt x="1829717" y="1816005"/>
                    </a:cubicBezTo>
                    <a:cubicBezTo>
                      <a:pt x="1767710" y="1810195"/>
                      <a:pt x="1706369" y="1820005"/>
                      <a:pt x="1644742" y="1826196"/>
                    </a:cubicBezTo>
                    <a:cubicBezTo>
                      <a:pt x="1582258" y="1832483"/>
                      <a:pt x="1519583" y="1836103"/>
                      <a:pt x="1457099" y="1843246"/>
                    </a:cubicBezTo>
                    <a:cubicBezTo>
                      <a:pt x="1434811" y="1845818"/>
                      <a:pt x="1412903" y="1854486"/>
                      <a:pt x="1390996" y="1861534"/>
                    </a:cubicBezTo>
                    <a:cubicBezTo>
                      <a:pt x="1374518" y="1866868"/>
                      <a:pt x="1358325" y="1873821"/>
                      <a:pt x="1342037" y="1880489"/>
                    </a:cubicBezTo>
                    <a:cubicBezTo>
                      <a:pt x="1336799" y="1882584"/>
                      <a:pt x="1331560" y="1885442"/>
                      <a:pt x="1326893" y="1888966"/>
                    </a:cubicBezTo>
                    <a:cubicBezTo>
                      <a:pt x="1315177" y="1897729"/>
                      <a:pt x="1305271" y="1908302"/>
                      <a:pt x="1306128" y="1927828"/>
                    </a:cubicBezTo>
                    <a:cubicBezTo>
                      <a:pt x="1307176" y="1954212"/>
                      <a:pt x="1314415" y="1974882"/>
                      <a:pt x="1338227" y="1977358"/>
                    </a:cubicBezTo>
                    <a:cubicBezTo>
                      <a:pt x="1362040" y="1979835"/>
                      <a:pt x="1385948" y="1983835"/>
                      <a:pt x="1409665" y="1982311"/>
                    </a:cubicBezTo>
                    <a:cubicBezTo>
                      <a:pt x="1481198" y="1977739"/>
                      <a:pt x="1553111" y="1975453"/>
                      <a:pt x="1623977" y="1963261"/>
                    </a:cubicBezTo>
                    <a:cubicBezTo>
                      <a:pt x="1674174" y="1954594"/>
                      <a:pt x="1723037" y="1932019"/>
                      <a:pt x="1772186" y="1914303"/>
                    </a:cubicBezTo>
                    <a:cubicBezTo>
                      <a:pt x="1793046" y="1906778"/>
                      <a:pt x="1813239" y="1896110"/>
                      <a:pt x="1833432" y="1886204"/>
                    </a:cubicBezTo>
                    <a:cubicBezTo>
                      <a:pt x="1836480" y="1884680"/>
                      <a:pt x="1838385" y="1879155"/>
                      <a:pt x="1840766" y="1875441"/>
                    </a:cubicBezTo>
                    <a:cubicBezTo>
                      <a:pt x="1838004" y="1874393"/>
                      <a:pt x="1834956" y="1871916"/>
                      <a:pt x="1832480" y="1872583"/>
                    </a:cubicBezTo>
                    <a:cubicBezTo>
                      <a:pt x="1787712" y="1883537"/>
                      <a:pt x="1743135" y="1896491"/>
                      <a:pt x="1698177" y="1905730"/>
                    </a:cubicBezTo>
                    <a:cubicBezTo>
                      <a:pt x="1659506" y="1913636"/>
                      <a:pt x="1620358" y="1917732"/>
                      <a:pt x="1581305" y="1923066"/>
                    </a:cubicBezTo>
                    <a:cubicBezTo>
                      <a:pt x="1575209" y="1923923"/>
                      <a:pt x="1568923" y="1922494"/>
                      <a:pt x="1562827" y="1922208"/>
                    </a:cubicBezTo>
                    <a:cubicBezTo>
                      <a:pt x="1562827" y="1920208"/>
                      <a:pt x="1562827" y="1918113"/>
                      <a:pt x="1562827" y="1916112"/>
                    </a:cubicBezTo>
                    <a:cubicBezTo>
                      <a:pt x="1582163" y="1912779"/>
                      <a:pt x="1601498" y="1909826"/>
                      <a:pt x="1620739" y="1906016"/>
                    </a:cubicBezTo>
                    <a:close/>
                    <a:moveTo>
                      <a:pt x="1211926" y="2313305"/>
                    </a:moveTo>
                    <a:cubicBezTo>
                      <a:pt x="1260789" y="2304733"/>
                      <a:pt x="1310319" y="2302351"/>
                      <a:pt x="1359563" y="2297113"/>
                    </a:cubicBezTo>
                    <a:cubicBezTo>
                      <a:pt x="1359659" y="2298922"/>
                      <a:pt x="1359849" y="2300732"/>
                      <a:pt x="1359944" y="2302542"/>
                    </a:cubicBezTo>
                    <a:cubicBezTo>
                      <a:pt x="1329750" y="2305971"/>
                      <a:pt x="1299461" y="2308352"/>
                      <a:pt x="1269362" y="2313115"/>
                    </a:cubicBezTo>
                    <a:cubicBezTo>
                      <a:pt x="1176207" y="2327783"/>
                      <a:pt x="1082481" y="2339594"/>
                      <a:pt x="993708" y="2381504"/>
                    </a:cubicBezTo>
                    <a:cubicBezTo>
                      <a:pt x="967895" y="2393696"/>
                      <a:pt x="943035" y="2409031"/>
                      <a:pt x="916175" y="2423795"/>
                    </a:cubicBezTo>
                    <a:cubicBezTo>
                      <a:pt x="926557" y="2432558"/>
                      <a:pt x="934558" y="2435606"/>
                      <a:pt x="946369" y="2431129"/>
                    </a:cubicBezTo>
                    <a:cubicBezTo>
                      <a:pt x="1042857" y="2394267"/>
                      <a:pt x="1139917" y="2360549"/>
                      <a:pt x="1242311" y="2365216"/>
                    </a:cubicBezTo>
                    <a:cubicBezTo>
                      <a:pt x="1258503" y="2365978"/>
                      <a:pt x="1274886" y="2362454"/>
                      <a:pt x="1290888" y="2364550"/>
                    </a:cubicBezTo>
                    <a:cubicBezTo>
                      <a:pt x="1312319" y="2367312"/>
                      <a:pt x="1333751" y="2372170"/>
                      <a:pt x="1354706" y="2378837"/>
                    </a:cubicBezTo>
                    <a:cubicBezTo>
                      <a:pt x="1371374" y="2384171"/>
                      <a:pt x="1386805" y="2387409"/>
                      <a:pt x="1403188" y="2377980"/>
                    </a:cubicBezTo>
                    <a:cubicBezTo>
                      <a:pt x="1422143" y="2367121"/>
                      <a:pt x="1442431" y="2359692"/>
                      <a:pt x="1460814" y="2347595"/>
                    </a:cubicBezTo>
                    <a:cubicBezTo>
                      <a:pt x="1486532" y="2330736"/>
                      <a:pt x="1494533" y="2300446"/>
                      <a:pt x="1484055" y="2267395"/>
                    </a:cubicBezTo>
                    <a:cubicBezTo>
                      <a:pt x="1483007" y="2263966"/>
                      <a:pt x="1479769" y="2260822"/>
                      <a:pt x="1476911" y="2259203"/>
                    </a:cubicBezTo>
                    <a:cubicBezTo>
                      <a:pt x="1424524" y="2229104"/>
                      <a:pt x="1369660" y="2217960"/>
                      <a:pt x="1312224" y="2224532"/>
                    </a:cubicBezTo>
                    <a:cubicBezTo>
                      <a:pt x="1253931" y="2231200"/>
                      <a:pt x="1196019" y="2241010"/>
                      <a:pt x="1139345" y="2259775"/>
                    </a:cubicBezTo>
                    <a:cubicBezTo>
                      <a:pt x="1119152" y="2266442"/>
                      <a:pt x="1098197" y="2272252"/>
                      <a:pt x="1079814" y="2283968"/>
                    </a:cubicBezTo>
                    <a:cubicBezTo>
                      <a:pt x="1029617" y="2315972"/>
                      <a:pt x="980564" y="2350643"/>
                      <a:pt x="931319" y="2384838"/>
                    </a:cubicBezTo>
                    <a:cubicBezTo>
                      <a:pt x="926176" y="2388457"/>
                      <a:pt x="922556" y="2395696"/>
                      <a:pt x="918270" y="2401316"/>
                    </a:cubicBezTo>
                    <a:cubicBezTo>
                      <a:pt x="919508" y="2403507"/>
                      <a:pt x="920747" y="2405698"/>
                      <a:pt x="921985" y="2407888"/>
                    </a:cubicBezTo>
                    <a:cubicBezTo>
                      <a:pt x="1012663" y="2346357"/>
                      <a:pt x="1112675" y="2330641"/>
                      <a:pt x="1211926" y="2313305"/>
                    </a:cubicBezTo>
                    <a:close/>
                    <a:moveTo>
                      <a:pt x="525269" y="2349691"/>
                    </a:moveTo>
                    <a:cubicBezTo>
                      <a:pt x="487454" y="2331593"/>
                      <a:pt x="449926" y="2312638"/>
                      <a:pt x="412493" y="2293493"/>
                    </a:cubicBezTo>
                    <a:cubicBezTo>
                      <a:pt x="382108" y="2277967"/>
                      <a:pt x="352104" y="2261108"/>
                      <a:pt x="321624" y="2245868"/>
                    </a:cubicBezTo>
                    <a:cubicBezTo>
                      <a:pt x="281048" y="2225580"/>
                      <a:pt x="239519" y="2210054"/>
                      <a:pt x="195513" y="2207006"/>
                    </a:cubicBezTo>
                    <a:cubicBezTo>
                      <a:pt x="183702" y="2206149"/>
                      <a:pt x="171986" y="2202434"/>
                      <a:pt x="160080" y="2200815"/>
                    </a:cubicBezTo>
                    <a:cubicBezTo>
                      <a:pt x="133410" y="2197195"/>
                      <a:pt x="106740" y="2193100"/>
                      <a:pt x="79975" y="2191195"/>
                    </a:cubicBezTo>
                    <a:cubicBezTo>
                      <a:pt x="71688" y="2190623"/>
                      <a:pt x="61877" y="2194338"/>
                      <a:pt x="54924" y="2200053"/>
                    </a:cubicBezTo>
                    <a:cubicBezTo>
                      <a:pt x="37684" y="2214150"/>
                      <a:pt x="37493" y="2224056"/>
                      <a:pt x="49495" y="2244439"/>
                    </a:cubicBezTo>
                    <a:cubicBezTo>
                      <a:pt x="65687" y="2272062"/>
                      <a:pt x="86261" y="2292064"/>
                      <a:pt x="109312" y="2310638"/>
                    </a:cubicBezTo>
                    <a:cubicBezTo>
                      <a:pt x="161890" y="2353120"/>
                      <a:pt x="221326" y="2367121"/>
                      <a:pt x="280762" y="2380647"/>
                    </a:cubicBezTo>
                    <a:cubicBezTo>
                      <a:pt x="331530" y="2392172"/>
                      <a:pt x="383060" y="2397982"/>
                      <a:pt x="433924" y="2408746"/>
                    </a:cubicBezTo>
                    <a:cubicBezTo>
                      <a:pt x="459737" y="2414270"/>
                      <a:pt x="484883" y="2425319"/>
                      <a:pt x="510314" y="2433987"/>
                    </a:cubicBezTo>
                    <a:cubicBezTo>
                      <a:pt x="514410" y="2435416"/>
                      <a:pt x="518411" y="2437892"/>
                      <a:pt x="522602" y="2438273"/>
                    </a:cubicBezTo>
                    <a:cubicBezTo>
                      <a:pt x="525364" y="2438464"/>
                      <a:pt x="529460" y="2436559"/>
                      <a:pt x="530793" y="2433892"/>
                    </a:cubicBezTo>
                    <a:cubicBezTo>
                      <a:pt x="531841" y="2431701"/>
                      <a:pt x="530126" y="2426748"/>
                      <a:pt x="528983" y="2423509"/>
                    </a:cubicBezTo>
                    <a:cubicBezTo>
                      <a:pt x="525173" y="2412746"/>
                      <a:pt x="520220" y="2402364"/>
                      <a:pt x="517553" y="2391220"/>
                    </a:cubicBezTo>
                    <a:cubicBezTo>
                      <a:pt x="516410" y="2386362"/>
                      <a:pt x="518601" y="2378075"/>
                      <a:pt x="521649" y="2374646"/>
                    </a:cubicBezTo>
                    <a:cubicBezTo>
                      <a:pt x="523649" y="2372455"/>
                      <a:pt x="529936" y="2376075"/>
                      <a:pt x="534222" y="2377504"/>
                    </a:cubicBezTo>
                    <a:cubicBezTo>
                      <a:pt x="536127" y="2378170"/>
                      <a:pt x="537937" y="2379599"/>
                      <a:pt x="540985" y="2381409"/>
                    </a:cubicBezTo>
                    <a:cubicBezTo>
                      <a:pt x="540318" y="2365026"/>
                      <a:pt x="536699" y="2355120"/>
                      <a:pt x="525269" y="2349691"/>
                    </a:cubicBezTo>
                    <a:close/>
                    <a:moveTo>
                      <a:pt x="2254723" y="1296702"/>
                    </a:moveTo>
                    <a:cubicBezTo>
                      <a:pt x="2238816" y="1365567"/>
                      <a:pt x="2211098" y="1427956"/>
                      <a:pt x="2186238" y="1491869"/>
                    </a:cubicBezTo>
                    <a:cubicBezTo>
                      <a:pt x="2167379" y="1540446"/>
                      <a:pt x="2149567" y="1589595"/>
                      <a:pt x="2131088" y="1639221"/>
                    </a:cubicBezTo>
                    <a:cubicBezTo>
                      <a:pt x="2134994" y="1643507"/>
                      <a:pt x="2138327" y="1647317"/>
                      <a:pt x="2142899" y="1652461"/>
                    </a:cubicBezTo>
                    <a:cubicBezTo>
                      <a:pt x="2157092" y="1619790"/>
                      <a:pt x="2171093" y="1588738"/>
                      <a:pt x="2184333" y="1557211"/>
                    </a:cubicBezTo>
                    <a:cubicBezTo>
                      <a:pt x="2200430" y="1518825"/>
                      <a:pt x="2216147" y="1480249"/>
                      <a:pt x="2231482" y="1441386"/>
                    </a:cubicBezTo>
                    <a:cubicBezTo>
                      <a:pt x="2265677" y="1354709"/>
                      <a:pt x="2292632" y="1264793"/>
                      <a:pt x="2310825" y="1170686"/>
                    </a:cubicBezTo>
                    <a:cubicBezTo>
                      <a:pt x="2315397" y="1146778"/>
                      <a:pt x="2322922" y="1123728"/>
                      <a:pt x="2326922" y="1099725"/>
                    </a:cubicBezTo>
                    <a:cubicBezTo>
                      <a:pt x="2330732" y="1077436"/>
                      <a:pt x="2331971" y="1054386"/>
                      <a:pt x="2333685" y="1031621"/>
                    </a:cubicBezTo>
                    <a:cubicBezTo>
                      <a:pt x="2334066" y="1026858"/>
                      <a:pt x="2331685" y="1021810"/>
                      <a:pt x="2328637" y="1016667"/>
                    </a:cubicBezTo>
                    <a:cubicBezTo>
                      <a:pt x="2324541" y="1064768"/>
                      <a:pt x="2316445" y="1110964"/>
                      <a:pt x="2297871" y="1153731"/>
                    </a:cubicBezTo>
                    <a:cubicBezTo>
                      <a:pt x="2301586" y="1135539"/>
                      <a:pt x="2305872" y="1117441"/>
                      <a:pt x="2308920" y="1099058"/>
                    </a:cubicBezTo>
                    <a:cubicBezTo>
                      <a:pt x="2313968" y="1067625"/>
                      <a:pt x="2319017" y="1036002"/>
                      <a:pt x="2322065" y="1004189"/>
                    </a:cubicBezTo>
                    <a:cubicBezTo>
                      <a:pt x="2322636" y="998569"/>
                      <a:pt x="2313778" y="989901"/>
                      <a:pt x="2307872" y="985710"/>
                    </a:cubicBezTo>
                    <a:cubicBezTo>
                      <a:pt x="2304348" y="983234"/>
                      <a:pt x="2296252" y="984282"/>
                      <a:pt x="2293585" y="987711"/>
                    </a:cubicBezTo>
                    <a:cubicBezTo>
                      <a:pt x="2285108" y="998855"/>
                      <a:pt x="2276535" y="1010761"/>
                      <a:pt x="2270915" y="1024287"/>
                    </a:cubicBezTo>
                    <a:cubicBezTo>
                      <a:pt x="2250532" y="1073626"/>
                      <a:pt x="2231196" y="1123632"/>
                      <a:pt x="2211765" y="1173543"/>
                    </a:cubicBezTo>
                    <a:cubicBezTo>
                      <a:pt x="2198430" y="1207643"/>
                      <a:pt x="2182904" y="1240980"/>
                      <a:pt x="2173094" y="1276604"/>
                    </a:cubicBezTo>
                    <a:cubicBezTo>
                      <a:pt x="2153186" y="1348803"/>
                      <a:pt x="2135946" y="1422241"/>
                      <a:pt x="2118801" y="1495584"/>
                    </a:cubicBezTo>
                    <a:cubicBezTo>
                      <a:pt x="2109943" y="1533493"/>
                      <a:pt x="2103466" y="1572355"/>
                      <a:pt x="2096227" y="1610836"/>
                    </a:cubicBezTo>
                    <a:cubicBezTo>
                      <a:pt x="2094322" y="1621028"/>
                      <a:pt x="2091560" y="1633411"/>
                      <a:pt x="2103466" y="1637125"/>
                    </a:cubicBezTo>
                    <a:cubicBezTo>
                      <a:pt x="2113467" y="1640269"/>
                      <a:pt x="2120420" y="1635696"/>
                      <a:pt x="2125278" y="1622266"/>
                    </a:cubicBezTo>
                    <a:cubicBezTo>
                      <a:pt x="2144042" y="1571212"/>
                      <a:pt x="2164235" y="1521016"/>
                      <a:pt x="2183476" y="1470247"/>
                    </a:cubicBezTo>
                    <a:cubicBezTo>
                      <a:pt x="2205574" y="1411764"/>
                      <a:pt x="2227291" y="1353090"/>
                      <a:pt x="2249294" y="1294511"/>
                    </a:cubicBezTo>
                    <a:cubicBezTo>
                      <a:pt x="2251008" y="1289844"/>
                      <a:pt x="2253104" y="1285367"/>
                      <a:pt x="2255104" y="1280890"/>
                    </a:cubicBezTo>
                    <a:cubicBezTo>
                      <a:pt x="2255961" y="1281271"/>
                      <a:pt x="2256818" y="1281652"/>
                      <a:pt x="2257676" y="1282033"/>
                    </a:cubicBezTo>
                    <a:cubicBezTo>
                      <a:pt x="2256723" y="1287082"/>
                      <a:pt x="2255771" y="1291939"/>
                      <a:pt x="2254723" y="1296702"/>
                    </a:cubicBezTo>
                    <a:close/>
                    <a:moveTo>
                      <a:pt x="2036791" y="1474248"/>
                    </a:moveTo>
                    <a:cubicBezTo>
                      <a:pt x="2014883" y="1341374"/>
                      <a:pt x="1996595" y="1207929"/>
                      <a:pt x="1995262" y="1071912"/>
                    </a:cubicBezTo>
                    <a:cubicBezTo>
                      <a:pt x="1994786" y="1024858"/>
                      <a:pt x="1984118" y="981234"/>
                      <a:pt x="1971926" y="937704"/>
                    </a:cubicBezTo>
                    <a:cubicBezTo>
                      <a:pt x="1970687" y="933228"/>
                      <a:pt x="1969068" y="927608"/>
                      <a:pt x="1966211" y="925608"/>
                    </a:cubicBezTo>
                    <a:cubicBezTo>
                      <a:pt x="1959448" y="920845"/>
                      <a:pt x="1951828" y="917892"/>
                      <a:pt x="1944589" y="914178"/>
                    </a:cubicBezTo>
                    <a:cubicBezTo>
                      <a:pt x="1942970" y="922179"/>
                      <a:pt x="1940112" y="930084"/>
                      <a:pt x="1939826" y="938181"/>
                    </a:cubicBezTo>
                    <a:cubicBezTo>
                      <a:pt x="1935540" y="1076293"/>
                      <a:pt x="1950209" y="1212691"/>
                      <a:pt x="1964401" y="1349184"/>
                    </a:cubicBezTo>
                    <a:cubicBezTo>
                      <a:pt x="1965258" y="1357852"/>
                      <a:pt x="1965639" y="1366615"/>
                      <a:pt x="1964496" y="1375569"/>
                    </a:cubicBezTo>
                    <a:cubicBezTo>
                      <a:pt x="1948399" y="1328896"/>
                      <a:pt x="1946970" y="1278604"/>
                      <a:pt x="1941636" y="1229550"/>
                    </a:cubicBezTo>
                    <a:cubicBezTo>
                      <a:pt x="1936302" y="1179735"/>
                      <a:pt x="1931635" y="1129538"/>
                      <a:pt x="1929539" y="1079341"/>
                    </a:cubicBezTo>
                    <a:cubicBezTo>
                      <a:pt x="1927539" y="1029525"/>
                      <a:pt x="1929063" y="979424"/>
                      <a:pt x="1928111" y="928941"/>
                    </a:cubicBezTo>
                    <a:cubicBezTo>
                      <a:pt x="1924967" y="946944"/>
                      <a:pt x="1920300" y="964851"/>
                      <a:pt x="1918871" y="983139"/>
                    </a:cubicBezTo>
                    <a:cubicBezTo>
                      <a:pt x="1915347" y="1026763"/>
                      <a:pt x="1913918" y="1070578"/>
                      <a:pt x="1910489" y="1114203"/>
                    </a:cubicBezTo>
                    <a:cubicBezTo>
                      <a:pt x="1905251" y="1180592"/>
                      <a:pt x="1904679" y="1246505"/>
                      <a:pt x="1912394" y="1312799"/>
                    </a:cubicBezTo>
                    <a:cubicBezTo>
                      <a:pt x="1919538" y="1374140"/>
                      <a:pt x="1931635" y="1433481"/>
                      <a:pt x="1948780" y="1491393"/>
                    </a:cubicBezTo>
                    <a:cubicBezTo>
                      <a:pt x="1959162" y="1526540"/>
                      <a:pt x="1970021" y="1561401"/>
                      <a:pt x="1980022" y="1596739"/>
                    </a:cubicBezTo>
                    <a:cubicBezTo>
                      <a:pt x="1982784" y="1606550"/>
                      <a:pt x="1985642" y="1609312"/>
                      <a:pt x="1994690" y="1607788"/>
                    </a:cubicBezTo>
                    <a:cubicBezTo>
                      <a:pt x="2014883" y="1604169"/>
                      <a:pt x="2035934" y="1598740"/>
                      <a:pt x="2055365" y="1623981"/>
                    </a:cubicBezTo>
                    <a:cubicBezTo>
                      <a:pt x="2048792" y="1570165"/>
                      <a:pt x="2044601" y="1521682"/>
                      <a:pt x="2036791" y="1474248"/>
                    </a:cubicBezTo>
                    <a:close/>
                    <a:moveTo>
                      <a:pt x="2256437" y="1774952"/>
                    </a:moveTo>
                    <a:cubicBezTo>
                      <a:pt x="2342448" y="1759426"/>
                      <a:pt x="2422649" y="1722660"/>
                      <a:pt x="2498468" y="1670558"/>
                    </a:cubicBezTo>
                    <a:cubicBezTo>
                      <a:pt x="2548950" y="1635792"/>
                      <a:pt x="2598671" y="1599311"/>
                      <a:pt x="2648391" y="1562830"/>
                    </a:cubicBezTo>
                    <a:cubicBezTo>
                      <a:pt x="2671537" y="1545876"/>
                      <a:pt x="2694016" y="1527588"/>
                      <a:pt x="2716114" y="1508538"/>
                    </a:cubicBezTo>
                    <a:cubicBezTo>
                      <a:pt x="2724020" y="1501775"/>
                      <a:pt x="2730116" y="1491583"/>
                      <a:pt x="2736497" y="1482344"/>
                    </a:cubicBezTo>
                    <a:cubicBezTo>
                      <a:pt x="2738402" y="1479582"/>
                      <a:pt x="2739926" y="1473676"/>
                      <a:pt x="2738783" y="1471295"/>
                    </a:cubicBezTo>
                    <a:cubicBezTo>
                      <a:pt x="2737545" y="1468723"/>
                      <a:pt x="2732687" y="1467009"/>
                      <a:pt x="2730020" y="1467866"/>
                    </a:cubicBezTo>
                    <a:cubicBezTo>
                      <a:pt x="2713923" y="1472914"/>
                      <a:pt x="2697731" y="1477867"/>
                      <a:pt x="2682015" y="1484535"/>
                    </a:cubicBezTo>
                    <a:cubicBezTo>
                      <a:pt x="2624293" y="1509014"/>
                      <a:pt x="2571334" y="1546161"/>
                      <a:pt x="2517613" y="1581499"/>
                    </a:cubicBezTo>
                    <a:cubicBezTo>
                      <a:pt x="2511326" y="1585690"/>
                      <a:pt x="2504850" y="1589500"/>
                      <a:pt x="2498468" y="1593501"/>
                    </a:cubicBezTo>
                    <a:cubicBezTo>
                      <a:pt x="2497610" y="1591691"/>
                      <a:pt x="2496753" y="1589976"/>
                      <a:pt x="2495991" y="1588167"/>
                    </a:cubicBezTo>
                    <a:cubicBezTo>
                      <a:pt x="2514184" y="1574927"/>
                      <a:pt x="2532091" y="1561116"/>
                      <a:pt x="2550569" y="1548638"/>
                    </a:cubicBezTo>
                    <a:cubicBezTo>
                      <a:pt x="2569715" y="1535684"/>
                      <a:pt x="2589146" y="1523301"/>
                      <a:pt x="2608958" y="1512157"/>
                    </a:cubicBezTo>
                    <a:cubicBezTo>
                      <a:pt x="2628389" y="1501203"/>
                      <a:pt x="2648296" y="1491393"/>
                      <a:pt x="2668394" y="1482249"/>
                    </a:cubicBezTo>
                    <a:cubicBezTo>
                      <a:pt x="2688777" y="1473009"/>
                      <a:pt x="2709542" y="1465294"/>
                      <a:pt x="2730592" y="1456817"/>
                    </a:cubicBezTo>
                    <a:cubicBezTo>
                      <a:pt x="2728592" y="1440148"/>
                      <a:pt x="2718591" y="1435195"/>
                      <a:pt x="2708303" y="1435957"/>
                    </a:cubicBezTo>
                    <a:cubicBezTo>
                      <a:pt x="2686777" y="1437672"/>
                      <a:pt x="2664679" y="1438815"/>
                      <a:pt x="2644105" y="1445958"/>
                    </a:cubicBezTo>
                    <a:cubicBezTo>
                      <a:pt x="2611339" y="1457388"/>
                      <a:pt x="2579621" y="1473486"/>
                      <a:pt x="2547521" y="1487773"/>
                    </a:cubicBezTo>
                    <a:cubicBezTo>
                      <a:pt x="2543997" y="1489392"/>
                      <a:pt x="2540568" y="1492059"/>
                      <a:pt x="2537806" y="1495107"/>
                    </a:cubicBezTo>
                    <a:cubicBezTo>
                      <a:pt x="2474655" y="1565592"/>
                      <a:pt x="2401598" y="1616361"/>
                      <a:pt x="2326351" y="1662938"/>
                    </a:cubicBezTo>
                    <a:cubicBezTo>
                      <a:pt x="2294537" y="1682559"/>
                      <a:pt x="2262819" y="1702371"/>
                      <a:pt x="2231292" y="1722565"/>
                    </a:cubicBezTo>
                    <a:cubicBezTo>
                      <a:pt x="2228243" y="1724470"/>
                      <a:pt x="2226529" y="1729708"/>
                      <a:pt x="2224243" y="1733328"/>
                    </a:cubicBezTo>
                    <a:cubicBezTo>
                      <a:pt x="2227862" y="1733899"/>
                      <a:pt x="2231863" y="1735995"/>
                      <a:pt x="2234911" y="1734757"/>
                    </a:cubicBezTo>
                    <a:cubicBezTo>
                      <a:pt x="2281488" y="1715421"/>
                      <a:pt x="2327875" y="1695609"/>
                      <a:pt x="2374357" y="1675987"/>
                    </a:cubicBezTo>
                    <a:cubicBezTo>
                      <a:pt x="2378262" y="1674368"/>
                      <a:pt x="2382167" y="1673034"/>
                      <a:pt x="2386168" y="1671511"/>
                    </a:cubicBezTo>
                    <a:cubicBezTo>
                      <a:pt x="2386739" y="1673416"/>
                      <a:pt x="2387311" y="1675416"/>
                      <a:pt x="2387882" y="1677321"/>
                    </a:cubicBezTo>
                    <a:cubicBezTo>
                      <a:pt x="2334066" y="1703038"/>
                      <a:pt x="2280250" y="1728851"/>
                      <a:pt x="2226148" y="1754759"/>
                    </a:cubicBezTo>
                    <a:cubicBezTo>
                      <a:pt x="2232149" y="1775238"/>
                      <a:pt x="2242626" y="1777428"/>
                      <a:pt x="2256437" y="1774952"/>
                    </a:cubicBezTo>
                    <a:close/>
                    <a:moveTo>
                      <a:pt x="586705" y="2284825"/>
                    </a:moveTo>
                    <a:cubicBezTo>
                      <a:pt x="584705" y="2276538"/>
                      <a:pt x="584705" y="2271776"/>
                      <a:pt x="582800" y="2269109"/>
                    </a:cubicBezTo>
                    <a:cubicBezTo>
                      <a:pt x="557939" y="2232438"/>
                      <a:pt x="533746" y="2195005"/>
                      <a:pt x="507552" y="2159857"/>
                    </a:cubicBezTo>
                    <a:cubicBezTo>
                      <a:pt x="483930" y="2128234"/>
                      <a:pt x="457451" y="2100136"/>
                      <a:pt x="433448" y="2068989"/>
                    </a:cubicBezTo>
                    <a:cubicBezTo>
                      <a:pt x="402872" y="2029365"/>
                      <a:pt x="373440" y="1988503"/>
                      <a:pt x="343817" y="1947736"/>
                    </a:cubicBezTo>
                    <a:cubicBezTo>
                      <a:pt x="338864" y="1940973"/>
                      <a:pt x="335721" y="1932210"/>
                      <a:pt x="334102" y="1922304"/>
                    </a:cubicBezTo>
                    <a:cubicBezTo>
                      <a:pt x="354104" y="1948116"/>
                      <a:pt x="373821" y="1974215"/>
                      <a:pt x="394109" y="1999742"/>
                    </a:cubicBezTo>
                    <a:cubicBezTo>
                      <a:pt x="428114" y="2042604"/>
                      <a:pt x="463451" y="2083848"/>
                      <a:pt x="496217" y="2128044"/>
                    </a:cubicBezTo>
                    <a:cubicBezTo>
                      <a:pt x="528698" y="2171859"/>
                      <a:pt x="558797" y="2218531"/>
                      <a:pt x="590515" y="2264632"/>
                    </a:cubicBezTo>
                    <a:cubicBezTo>
                      <a:pt x="597373" y="2264632"/>
                      <a:pt x="606231" y="2264632"/>
                      <a:pt x="617947" y="2264632"/>
                    </a:cubicBezTo>
                    <a:cubicBezTo>
                      <a:pt x="614042" y="2255203"/>
                      <a:pt x="610803" y="2244154"/>
                      <a:pt x="605564" y="2235105"/>
                    </a:cubicBezTo>
                    <a:cubicBezTo>
                      <a:pt x="575942" y="2184051"/>
                      <a:pt x="546890" y="2132425"/>
                      <a:pt x="515553" y="2083086"/>
                    </a:cubicBezTo>
                    <a:cubicBezTo>
                      <a:pt x="494598" y="2050129"/>
                      <a:pt x="469643" y="2021269"/>
                      <a:pt x="447545" y="1989455"/>
                    </a:cubicBezTo>
                    <a:cubicBezTo>
                      <a:pt x="422589" y="1953546"/>
                      <a:pt x="399729" y="1915446"/>
                      <a:pt x="374393" y="1880013"/>
                    </a:cubicBezTo>
                    <a:cubicBezTo>
                      <a:pt x="353819" y="1851247"/>
                      <a:pt x="325053" y="1840770"/>
                      <a:pt x="295621" y="1834864"/>
                    </a:cubicBezTo>
                    <a:cubicBezTo>
                      <a:pt x="283238" y="1832388"/>
                      <a:pt x="271999" y="1843627"/>
                      <a:pt x="274094" y="1858772"/>
                    </a:cubicBezTo>
                    <a:cubicBezTo>
                      <a:pt x="277714" y="1885823"/>
                      <a:pt x="280286" y="1915541"/>
                      <a:pt x="290954" y="1938306"/>
                    </a:cubicBezTo>
                    <a:cubicBezTo>
                      <a:pt x="318576" y="1997266"/>
                      <a:pt x="348961" y="2054511"/>
                      <a:pt x="381155" y="2109661"/>
                    </a:cubicBezTo>
                    <a:cubicBezTo>
                      <a:pt x="416112" y="2169382"/>
                      <a:pt x="462404" y="2214531"/>
                      <a:pt x="511648" y="2255012"/>
                    </a:cubicBezTo>
                    <a:cubicBezTo>
                      <a:pt x="526983" y="2267585"/>
                      <a:pt x="542128" y="2280349"/>
                      <a:pt x="558797" y="2294255"/>
                    </a:cubicBezTo>
                    <a:cubicBezTo>
                      <a:pt x="563464" y="2279396"/>
                      <a:pt x="570989" y="2272157"/>
                      <a:pt x="586705" y="2284825"/>
                    </a:cubicBezTo>
                    <a:close/>
                    <a:moveTo>
                      <a:pt x="2589432" y="1370140"/>
                    </a:moveTo>
                    <a:cubicBezTo>
                      <a:pt x="2544283" y="1415098"/>
                      <a:pt x="2499134" y="1459865"/>
                      <a:pt x="2453891" y="1504632"/>
                    </a:cubicBezTo>
                    <a:cubicBezTo>
                      <a:pt x="2427125" y="1531207"/>
                      <a:pt x="2401598" y="1560163"/>
                      <a:pt x="2373214" y="1583690"/>
                    </a:cubicBezTo>
                    <a:cubicBezTo>
                      <a:pt x="2333780" y="1616456"/>
                      <a:pt x="2292251" y="1645126"/>
                      <a:pt x="2251580" y="1675511"/>
                    </a:cubicBezTo>
                    <a:cubicBezTo>
                      <a:pt x="2236721" y="1686655"/>
                      <a:pt x="2221767" y="1697704"/>
                      <a:pt x="2206907" y="1708849"/>
                    </a:cubicBezTo>
                    <a:cubicBezTo>
                      <a:pt x="2207193" y="1710373"/>
                      <a:pt x="2207574" y="1711896"/>
                      <a:pt x="2207860" y="1713420"/>
                    </a:cubicBezTo>
                    <a:cubicBezTo>
                      <a:pt x="2211384" y="1713135"/>
                      <a:pt x="2215480" y="1714182"/>
                      <a:pt x="2218433" y="1712278"/>
                    </a:cubicBezTo>
                    <a:cubicBezTo>
                      <a:pt x="2271677" y="1678369"/>
                      <a:pt x="2325113" y="1644745"/>
                      <a:pt x="2377881" y="1609598"/>
                    </a:cubicBezTo>
                    <a:cubicBezTo>
                      <a:pt x="2436841" y="1570355"/>
                      <a:pt x="2492276" y="1524159"/>
                      <a:pt x="2542092" y="1467961"/>
                    </a:cubicBezTo>
                    <a:cubicBezTo>
                      <a:pt x="2573144" y="1432909"/>
                      <a:pt x="2603433" y="1396809"/>
                      <a:pt x="2634104" y="1361186"/>
                    </a:cubicBezTo>
                    <a:cubicBezTo>
                      <a:pt x="2640485" y="1353757"/>
                      <a:pt x="2643248" y="1347375"/>
                      <a:pt x="2633342" y="1340041"/>
                    </a:cubicBezTo>
                    <a:cubicBezTo>
                      <a:pt x="2630675" y="1338040"/>
                      <a:pt x="2629627" y="1330992"/>
                      <a:pt x="2629246" y="1326039"/>
                    </a:cubicBezTo>
                    <a:cubicBezTo>
                      <a:pt x="2627817" y="1307655"/>
                      <a:pt x="2621531" y="1300988"/>
                      <a:pt x="2606481" y="1301941"/>
                    </a:cubicBezTo>
                    <a:cubicBezTo>
                      <a:pt x="2571429" y="1304131"/>
                      <a:pt x="2539997" y="1321086"/>
                      <a:pt x="2509707" y="1340993"/>
                    </a:cubicBezTo>
                    <a:cubicBezTo>
                      <a:pt x="2434745" y="1390332"/>
                      <a:pt x="2366356" y="1451864"/>
                      <a:pt x="2305777" y="1525492"/>
                    </a:cubicBezTo>
                    <a:cubicBezTo>
                      <a:pt x="2265772" y="1574070"/>
                      <a:pt x="2230815" y="1629315"/>
                      <a:pt x="2193858" y="1681893"/>
                    </a:cubicBezTo>
                    <a:cubicBezTo>
                      <a:pt x="2191477" y="1685322"/>
                      <a:pt x="2192048" y="1691989"/>
                      <a:pt x="2191286" y="1697133"/>
                    </a:cubicBezTo>
                    <a:cubicBezTo>
                      <a:pt x="2195192" y="1696466"/>
                      <a:pt x="2199668" y="1697133"/>
                      <a:pt x="2202812" y="1694942"/>
                    </a:cubicBezTo>
                    <a:cubicBezTo>
                      <a:pt x="2283584" y="1637220"/>
                      <a:pt x="2365594" y="1582166"/>
                      <a:pt x="2436269" y="1504251"/>
                    </a:cubicBezTo>
                    <a:cubicBezTo>
                      <a:pt x="2468178" y="1469104"/>
                      <a:pt x="2505135" y="1441005"/>
                      <a:pt x="2539330" y="1409097"/>
                    </a:cubicBezTo>
                    <a:cubicBezTo>
                      <a:pt x="2556475" y="1393095"/>
                      <a:pt x="2572667" y="1375664"/>
                      <a:pt x="2589336" y="1358995"/>
                    </a:cubicBezTo>
                    <a:cubicBezTo>
                      <a:pt x="2591241" y="1357090"/>
                      <a:pt x="2593718" y="1356233"/>
                      <a:pt x="2595908" y="1354899"/>
                    </a:cubicBezTo>
                    <a:cubicBezTo>
                      <a:pt x="2596766" y="1356042"/>
                      <a:pt x="2597623" y="1357090"/>
                      <a:pt x="2598480" y="1358233"/>
                    </a:cubicBezTo>
                    <a:cubicBezTo>
                      <a:pt x="2595527" y="1362234"/>
                      <a:pt x="2592765" y="1366711"/>
                      <a:pt x="2589432" y="1370140"/>
                    </a:cubicBezTo>
                    <a:close/>
                    <a:moveTo>
                      <a:pt x="2629627" y="2333784"/>
                    </a:moveTo>
                    <a:cubicBezTo>
                      <a:pt x="2595813" y="2297208"/>
                      <a:pt x="2558570" y="2267490"/>
                      <a:pt x="2517613" y="2245106"/>
                    </a:cubicBezTo>
                    <a:cubicBezTo>
                      <a:pt x="2496086" y="2233390"/>
                      <a:pt x="2474750" y="2221103"/>
                      <a:pt x="2453033" y="2210245"/>
                    </a:cubicBezTo>
                    <a:cubicBezTo>
                      <a:pt x="2409790" y="2188623"/>
                      <a:pt x="2372071" y="2155476"/>
                      <a:pt x="2334638" y="2121567"/>
                    </a:cubicBezTo>
                    <a:cubicBezTo>
                      <a:pt x="2325303" y="2113090"/>
                      <a:pt x="2314921" y="2106517"/>
                      <a:pt x="2305396" y="2098516"/>
                    </a:cubicBezTo>
                    <a:cubicBezTo>
                      <a:pt x="2288156" y="2084038"/>
                      <a:pt x="2271106" y="2069179"/>
                      <a:pt x="2251865" y="2052606"/>
                    </a:cubicBezTo>
                    <a:cubicBezTo>
                      <a:pt x="2261962" y="2074513"/>
                      <a:pt x="2270534" y="2094706"/>
                      <a:pt x="2280250" y="2113947"/>
                    </a:cubicBezTo>
                    <a:cubicBezTo>
                      <a:pt x="2301681" y="2156428"/>
                      <a:pt x="2323779" y="2198434"/>
                      <a:pt x="2345592" y="2240534"/>
                    </a:cubicBezTo>
                    <a:cubicBezTo>
                      <a:pt x="2383025" y="2312829"/>
                      <a:pt x="2417886" y="2386933"/>
                      <a:pt x="2448652" y="2464086"/>
                    </a:cubicBezTo>
                    <a:cubicBezTo>
                      <a:pt x="2459320" y="2490851"/>
                      <a:pt x="2471607" y="2516664"/>
                      <a:pt x="2481608" y="2543810"/>
                    </a:cubicBezTo>
                    <a:cubicBezTo>
                      <a:pt x="2485800" y="2555050"/>
                      <a:pt x="2487228" y="2568575"/>
                      <a:pt x="2487609" y="2581148"/>
                    </a:cubicBezTo>
                    <a:cubicBezTo>
                      <a:pt x="2487990" y="2590768"/>
                      <a:pt x="2489228" y="2598198"/>
                      <a:pt x="2497325" y="2597436"/>
                    </a:cubicBezTo>
                    <a:cubicBezTo>
                      <a:pt x="2505707" y="2596578"/>
                      <a:pt x="2512755" y="2589625"/>
                      <a:pt x="2509326" y="2577814"/>
                    </a:cubicBezTo>
                    <a:cubicBezTo>
                      <a:pt x="2503516" y="2557812"/>
                      <a:pt x="2497134" y="2537809"/>
                      <a:pt x="2488847" y="2519331"/>
                    </a:cubicBezTo>
                    <a:cubicBezTo>
                      <a:pt x="2468654" y="2474754"/>
                      <a:pt x="2447318" y="2431034"/>
                      <a:pt x="2426268" y="2387124"/>
                    </a:cubicBezTo>
                    <a:cubicBezTo>
                      <a:pt x="2403408" y="2339404"/>
                      <a:pt x="2381120" y="2291302"/>
                      <a:pt x="2357307" y="2244344"/>
                    </a:cubicBezTo>
                    <a:cubicBezTo>
                      <a:pt x="2333971" y="2198434"/>
                      <a:pt x="2308920" y="2153761"/>
                      <a:pt x="2284727" y="2108517"/>
                    </a:cubicBezTo>
                    <a:cubicBezTo>
                      <a:pt x="2283107" y="2105565"/>
                      <a:pt x="2282060" y="2102136"/>
                      <a:pt x="2280726" y="2098992"/>
                    </a:cubicBezTo>
                    <a:cubicBezTo>
                      <a:pt x="2281583" y="2098135"/>
                      <a:pt x="2282441" y="2097183"/>
                      <a:pt x="2283298" y="2096325"/>
                    </a:cubicBezTo>
                    <a:cubicBezTo>
                      <a:pt x="2288727" y="2104422"/>
                      <a:pt x="2294442" y="2112232"/>
                      <a:pt x="2299490" y="2120805"/>
                    </a:cubicBezTo>
                    <a:cubicBezTo>
                      <a:pt x="2319588" y="2155285"/>
                      <a:pt x="2338638" y="2190813"/>
                      <a:pt x="2359688" y="2224342"/>
                    </a:cubicBezTo>
                    <a:cubicBezTo>
                      <a:pt x="2369594" y="2240058"/>
                      <a:pt x="2382358" y="2253488"/>
                      <a:pt x="2395312" y="2265299"/>
                    </a:cubicBezTo>
                    <a:cubicBezTo>
                      <a:pt x="2442080" y="2307400"/>
                      <a:pt x="2489324" y="2348548"/>
                      <a:pt x="2536663" y="2389600"/>
                    </a:cubicBezTo>
                    <a:cubicBezTo>
                      <a:pt x="2586479" y="2432749"/>
                      <a:pt x="2639152" y="2468563"/>
                      <a:pt x="2699159" y="2484184"/>
                    </a:cubicBezTo>
                    <a:cubicBezTo>
                      <a:pt x="2701636" y="2484850"/>
                      <a:pt x="2704493" y="2486279"/>
                      <a:pt x="2706684" y="2485422"/>
                    </a:cubicBezTo>
                    <a:cubicBezTo>
                      <a:pt x="2714495" y="2482469"/>
                      <a:pt x="2722019" y="2478659"/>
                      <a:pt x="2729735" y="2475230"/>
                    </a:cubicBezTo>
                    <a:cubicBezTo>
                      <a:pt x="2726020" y="2467039"/>
                      <a:pt x="2723639" y="2457133"/>
                      <a:pt x="2718305" y="2450941"/>
                    </a:cubicBezTo>
                    <a:cubicBezTo>
                      <a:pt x="2675252" y="2400840"/>
                      <a:pt x="2626484" y="2360359"/>
                      <a:pt x="2577144" y="2321020"/>
                    </a:cubicBezTo>
                    <a:cubicBezTo>
                      <a:pt x="2550855" y="2300065"/>
                      <a:pt x="2524661" y="2279015"/>
                      <a:pt x="2498563" y="2257870"/>
                    </a:cubicBezTo>
                    <a:cubicBezTo>
                      <a:pt x="2495134" y="2255107"/>
                      <a:pt x="2492086" y="2251297"/>
                      <a:pt x="2489705" y="2246630"/>
                    </a:cubicBezTo>
                    <a:cubicBezTo>
                      <a:pt x="2564285" y="2300161"/>
                      <a:pt x="2639628" y="2351881"/>
                      <a:pt x="2705732" y="2421795"/>
                    </a:cubicBezTo>
                    <a:cubicBezTo>
                      <a:pt x="2706684" y="2420461"/>
                      <a:pt x="2707637" y="2419128"/>
                      <a:pt x="2708589" y="2417794"/>
                    </a:cubicBezTo>
                    <a:cubicBezTo>
                      <a:pt x="2682110" y="2389791"/>
                      <a:pt x="2655725" y="2361978"/>
                      <a:pt x="2629627" y="2333784"/>
                    </a:cubicBezTo>
                    <a:close/>
                    <a:moveTo>
                      <a:pt x="1887725" y="1953070"/>
                    </a:moveTo>
                    <a:cubicBezTo>
                      <a:pt x="1880105" y="1958689"/>
                      <a:pt x="1872104" y="1964309"/>
                      <a:pt x="1864293" y="1970310"/>
                    </a:cubicBezTo>
                    <a:cubicBezTo>
                      <a:pt x="1817716" y="2006314"/>
                      <a:pt x="1772758" y="2046033"/>
                      <a:pt x="1734467" y="2094801"/>
                    </a:cubicBezTo>
                    <a:cubicBezTo>
                      <a:pt x="1704083" y="2133568"/>
                      <a:pt x="1677698" y="2178050"/>
                      <a:pt x="1671698" y="2235200"/>
                    </a:cubicBezTo>
                    <a:cubicBezTo>
                      <a:pt x="1668078" y="2269680"/>
                      <a:pt x="1686271" y="2295588"/>
                      <a:pt x="1713608" y="2300732"/>
                    </a:cubicBezTo>
                    <a:cubicBezTo>
                      <a:pt x="1744850" y="2306638"/>
                      <a:pt x="1767900" y="2288064"/>
                      <a:pt x="1790284" y="2265775"/>
                    </a:cubicBezTo>
                    <a:cubicBezTo>
                      <a:pt x="1847720" y="2208721"/>
                      <a:pt x="1894297" y="2139474"/>
                      <a:pt x="1934873" y="2063464"/>
                    </a:cubicBezTo>
                    <a:cubicBezTo>
                      <a:pt x="1938683" y="2056416"/>
                      <a:pt x="1940969" y="2048129"/>
                      <a:pt x="1944589" y="2040890"/>
                    </a:cubicBezTo>
                    <a:cubicBezTo>
                      <a:pt x="1947827" y="2034223"/>
                      <a:pt x="1951828" y="2028126"/>
                      <a:pt x="1956209" y="2020507"/>
                    </a:cubicBezTo>
                    <a:cubicBezTo>
                      <a:pt x="1953733" y="2019078"/>
                      <a:pt x="1951066" y="2018125"/>
                      <a:pt x="1948970" y="2016125"/>
                    </a:cubicBezTo>
                    <a:cubicBezTo>
                      <a:pt x="1941350" y="2008981"/>
                      <a:pt x="1933064" y="2002504"/>
                      <a:pt x="1926872" y="1993741"/>
                    </a:cubicBezTo>
                    <a:cubicBezTo>
                      <a:pt x="1920681" y="1984978"/>
                      <a:pt x="1910775" y="1980692"/>
                      <a:pt x="1902965" y="1987550"/>
                    </a:cubicBezTo>
                    <a:cubicBezTo>
                      <a:pt x="1868389" y="2017744"/>
                      <a:pt x="1832194" y="2045557"/>
                      <a:pt x="1799809" y="2079085"/>
                    </a:cubicBezTo>
                    <a:cubicBezTo>
                      <a:pt x="1772091" y="2107851"/>
                      <a:pt x="1748850" y="2143379"/>
                      <a:pt x="1723609" y="2175859"/>
                    </a:cubicBezTo>
                    <a:cubicBezTo>
                      <a:pt x="1720275" y="2180146"/>
                      <a:pt x="1716846" y="2184146"/>
                      <a:pt x="1712084" y="2186337"/>
                    </a:cubicBezTo>
                    <a:cubicBezTo>
                      <a:pt x="1759613" y="2095659"/>
                      <a:pt x="1825431" y="2030698"/>
                      <a:pt x="1900488" y="1977453"/>
                    </a:cubicBezTo>
                    <a:cubicBezTo>
                      <a:pt x="1896011" y="1968976"/>
                      <a:pt x="1892392" y="1961928"/>
                      <a:pt x="1887725" y="1953070"/>
                    </a:cubicBezTo>
                    <a:close/>
                    <a:moveTo>
                      <a:pt x="827783" y="2252155"/>
                    </a:moveTo>
                    <a:cubicBezTo>
                      <a:pt x="841308" y="2201672"/>
                      <a:pt x="851500" y="2148713"/>
                      <a:pt x="869407" y="2100326"/>
                    </a:cubicBezTo>
                    <a:cubicBezTo>
                      <a:pt x="898172" y="2022888"/>
                      <a:pt x="932177" y="1948498"/>
                      <a:pt x="963609" y="1872488"/>
                    </a:cubicBezTo>
                    <a:cubicBezTo>
                      <a:pt x="968276" y="1861249"/>
                      <a:pt x="972182" y="1848961"/>
                      <a:pt x="974087" y="1836674"/>
                    </a:cubicBezTo>
                    <a:cubicBezTo>
                      <a:pt x="981611" y="1787811"/>
                      <a:pt x="988755" y="1738948"/>
                      <a:pt x="994661" y="1689703"/>
                    </a:cubicBezTo>
                    <a:cubicBezTo>
                      <a:pt x="996280" y="1675987"/>
                      <a:pt x="995232" y="1660461"/>
                      <a:pt x="991708" y="1647222"/>
                    </a:cubicBezTo>
                    <a:cubicBezTo>
                      <a:pt x="983993" y="1618075"/>
                      <a:pt x="965228" y="1612932"/>
                      <a:pt x="946940" y="1633506"/>
                    </a:cubicBezTo>
                    <a:cubicBezTo>
                      <a:pt x="920270" y="1663414"/>
                      <a:pt x="906269" y="1703229"/>
                      <a:pt x="894458" y="1744091"/>
                    </a:cubicBezTo>
                    <a:cubicBezTo>
                      <a:pt x="885790" y="1774190"/>
                      <a:pt x="880361" y="1805718"/>
                      <a:pt x="873312" y="1836579"/>
                    </a:cubicBezTo>
                    <a:cubicBezTo>
                      <a:pt x="858263" y="1902396"/>
                      <a:pt x="840165" y="1967357"/>
                      <a:pt x="828735" y="2034127"/>
                    </a:cubicBezTo>
                    <a:cubicBezTo>
                      <a:pt x="817781" y="2098230"/>
                      <a:pt x="813400" y="2164144"/>
                      <a:pt x="806542" y="2229390"/>
                    </a:cubicBezTo>
                    <a:cubicBezTo>
                      <a:pt x="805875" y="2235391"/>
                      <a:pt x="807971" y="2241772"/>
                      <a:pt x="808542" y="2245678"/>
                    </a:cubicBezTo>
                    <a:cubicBezTo>
                      <a:pt x="817019" y="2248535"/>
                      <a:pt x="823592" y="2250821"/>
                      <a:pt x="827783" y="2252155"/>
                    </a:cubicBezTo>
                    <a:close/>
                    <a:moveTo>
                      <a:pt x="2011740" y="2444750"/>
                    </a:moveTo>
                    <a:cubicBezTo>
                      <a:pt x="2013264" y="2444750"/>
                      <a:pt x="2014788" y="2444845"/>
                      <a:pt x="2016407" y="2444845"/>
                    </a:cubicBezTo>
                    <a:cubicBezTo>
                      <a:pt x="2015931" y="2455990"/>
                      <a:pt x="2015645" y="2467229"/>
                      <a:pt x="2014883" y="2478373"/>
                    </a:cubicBezTo>
                    <a:cubicBezTo>
                      <a:pt x="2011740" y="2525332"/>
                      <a:pt x="2008597" y="2572290"/>
                      <a:pt x="2018789" y="2618772"/>
                    </a:cubicBezTo>
                    <a:cubicBezTo>
                      <a:pt x="2022313" y="2634869"/>
                      <a:pt x="2030314" y="2645442"/>
                      <a:pt x="2040506" y="2645537"/>
                    </a:cubicBezTo>
                    <a:cubicBezTo>
                      <a:pt x="2052888" y="2645727"/>
                      <a:pt x="2062794" y="2635726"/>
                      <a:pt x="2065080" y="2618200"/>
                    </a:cubicBezTo>
                    <a:cubicBezTo>
                      <a:pt x="2067652" y="2598198"/>
                      <a:pt x="2068604" y="2577814"/>
                      <a:pt x="2070509" y="2557621"/>
                    </a:cubicBezTo>
                    <a:cubicBezTo>
                      <a:pt x="2075748" y="2502376"/>
                      <a:pt x="2081368" y="2447131"/>
                      <a:pt x="2086511" y="2391791"/>
                    </a:cubicBezTo>
                    <a:cubicBezTo>
                      <a:pt x="2093941" y="2312067"/>
                      <a:pt x="2101466" y="2232438"/>
                      <a:pt x="2107943" y="2152618"/>
                    </a:cubicBezTo>
                    <a:cubicBezTo>
                      <a:pt x="2109848" y="2128901"/>
                      <a:pt x="2108228" y="2104708"/>
                      <a:pt x="2108228" y="2079942"/>
                    </a:cubicBezTo>
                    <a:cubicBezTo>
                      <a:pt x="2095655" y="2079942"/>
                      <a:pt x="2081082" y="2079942"/>
                      <a:pt x="2064604" y="2079942"/>
                    </a:cubicBezTo>
                    <a:cubicBezTo>
                      <a:pt x="2053745" y="2109946"/>
                      <a:pt x="2040410" y="2140617"/>
                      <a:pt x="2031457" y="2173192"/>
                    </a:cubicBezTo>
                    <a:cubicBezTo>
                      <a:pt x="2018598" y="2220246"/>
                      <a:pt x="2008121" y="2268347"/>
                      <a:pt x="1998310" y="2316448"/>
                    </a:cubicBezTo>
                    <a:cubicBezTo>
                      <a:pt x="1981927" y="2396744"/>
                      <a:pt x="1980879" y="2478468"/>
                      <a:pt x="1988118" y="2560479"/>
                    </a:cubicBezTo>
                    <a:cubicBezTo>
                      <a:pt x="1990118" y="2583053"/>
                      <a:pt x="1995071" y="2604103"/>
                      <a:pt x="2012121" y="2623534"/>
                    </a:cubicBezTo>
                    <a:cubicBezTo>
                      <a:pt x="1998405" y="2560860"/>
                      <a:pt x="2005835" y="2502852"/>
                      <a:pt x="2011740" y="2444750"/>
                    </a:cubicBezTo>
                    <a:close/>
                    <a:moveTo>
                      <a:pt x="2228529" y="2518188"/>
                    </a:moveTo>
                    <a:cubicBezTo>
                      <a:pt x="2229577" y="2517616"/>
                      <a:pt x="2230720" y="2516950"/>
                      <a:pt x="2231768" y="2516378"/>
                    </a:cubicBezTo>
                    <a:cubicBezTo>
                      <a:pt x="2238245" y="2533999"/>
                      <a:pt x="2243864" y="2552192"/>
                      <a:pt x="2251389" y="2569051"/>
                    </a:cubicBezTo>
                    <a:cubicBezTo>
                      <a:pt x="2266439" y="2602579"/>
                      <a:pt x="2282250" y="2635536"/>
                      <a:pt x="2298347" y="2668302"/>
                    </a:cubicBezTo>
                    <a:cubicBezTo>
                      <a:pt x="2306158" y="2684209"/>
                      <a:pt x="2318350" y="2690876"/>
                      <a:pt x="2335781" y="2688209"/>
                    </a:cubicBezTo>
                    <a:cubicBezTo>
                      <a:pt x="2334733" y="2679541"/>
                      <a:pt x="2334542" y="2670492"/>
                      <a:pt x="2332352" y="2662396"/>
                    </a:cubicBezTo>
                    <a:cubicBezTo>
                      <a:pt x="2327113" y="2642584"/>
                      <a:pt x="2321969" y="2622582"/>
                      <a:pt x="2314826" y="2603817"/>
                    </a:cubicBezTo>
                    <a:cubicBezTo>
                      <a:pt x="2291585" y="2542572"/>
                      <a:pt x="2279774" y="2476754"/>
                      <a:pt x="2263676" y="2412555"/>
                    </a:cubicBezTo>
                    <a:cubicBezTo>
                      <a:pt x="2249484" y="2355977"/>
                      <a:pt x="2232244" y="2300542"/>
                      <a:pt x="2216147" y="2244630"/>
                    </a:cubicBezTo>
                    <a:cubicBezTo>
                      <a:pt x="2201288" y="2192814"/>
                      <a:pt x="2185667" y="2141379"/>
                      <a:pt x="2171570" y="2089182"/>
                    </a:cubicBezTo>
                    <a:cubicBezTo>
                      <a:pt x="2168236" y="2076990"/>
                      <a:pt x="2164045" y="2072703"/>
                      <a:pt x="2153758" y="2074228"/>
                    </a:cubicBezTo>
                    <a:cubicBezTo>
                      <a:pt x="2162711" y="2134616"/>
                      <a:pt x="2171665" y="2194719"/>
                      <a:pt x="2180618" y="2254822"/>
                    </a:cubicBezTo>
                    <a:cubicBezTo>
                      <a:pt x="2167093" y="2226342"/>
                      <a:pt x="2164807" y="2194338"/>
                      <a:pt x="2160235" y="2163001"/>
                    </a:cubicBezTo>
                    <a:cubicBezTo>
                      <a:pt x="2155663" y="2131663"/>
                      <a:pt x="2150710" y="2100326"/>
                      <a:pt x="2145947" y="2069084"/>
                    </a:cubicBezTo>
                    <a:cubicBezTo>
                      <a:pt x="2124611" y="2073275"/>
                      <a:pt x="2124040" y="2074704"/>
                      <a:pt x="2123468" y="2098802"/>
                    </a:cubicBezTo>
                    <a:cubicBezTo>
                      <a:pt x="2121563" y="2174621"/>
                      <a:pt x="2136422" y="2247297"/>
                      <a:pt x="2150138" y="2320068"/>
                    </a:cubicBezTo>
                    <a:cubicBezTo>
                      <a:pt x="2157663" y="2360073"/>
                      <a:pt x="2166617" y="2399887"/>
                      <a:pt x="2177475" y="2438654"/>
                    </a:cubicBezTo>
                    <a:cubicBezTo>
                      <a:pt x="2196144" y="2505329"/>
                      <a:pt x="2226910" y="2563717"/>
                      <a:pt x="2262724" y="2617629"/>
                    </a:cubicBezTo>
                    <a:cubicBezTo>
                      <a:pt x="2251389" y="2584386"/>
                      <a:pt x="2239959" y="2551335"/>
                      <a:pt x="2228529" y="2518188"/>
                    </a:cubicBezTo>
                    <a:close/>
                    <a:moveTo>
                      <a:pt x="759584" y="607854"/>
                    </a:moveTo>
                    <a:cubicBezTo>
                      <a:pt x="720531" y="592518"/>
                      <a:pt x="681193" y="578612"/>
                      <a:pt x="642426" y="562229"/>
                    </a:cubicBezTo>
                    <a:cubicBezTo>
                      <a:pt x="614708" y="550608"/>
                      <a:pt x="587848" y="535845"/>
                      <a:pt x="560606" y="522510"/>
                    </a:cubicBezTo>
                    <a:cubicBezTo>
                      <a:pt x="561178" y="520700"/>
                      <a:pt x="561654" y="518890"/>
                      <a:pt x="562226" y="517080"/>
                    </a:cubicBezTo>
                    <a:cubicBezTo>
                      <a:pt x="570131" y="520795"/>
                      <a:pt x="577847" y="524891"/>
                      <a:pt x="585848" y="528034"/>
                    </a:cubicBezTo>
                    <a:cubicBezTo>
                      <a:pt x="615089" y="539369"/>
                      <a:pt x="644522" y="550132"/>
                      <a:pt x="673763" y="561657"/>
                    </a:cubicBezTo>
                    <a:cubicBezTo>
                      <a:pt x="702624" y="572992"/>
                      <a:pt x="731390" y="584994"/>
                      <a:pt x="760250" y="596328"/>
                    </a:cubicBezTo>
                    <a:cubicBezTo>
                      <a:pt x="763394" y="597567"/>
                      <a:pt x="767108" y="596519"/>
                      <a:pt x="770537" y="596519"/>
                    </a:cubicBezTo>
                    <a:cubicBezTo>
                      <a:pt x="768251" y="592804"/>
                      <a:pt x="766632" y="587375"/>
                      <a:pt x="763679" y="585756"/>
                    </a:cubicBezTo>
                    <a:cubicBezTo>
                      <a:pt x="737009" y="571468"/>
                      <a:pt x="710530" y="556609"/>
                      <a:pt x="683288" y="544322"/>
                    </a:cubicBezTo>
                    <a:cubicBezTo>
                      <a:pt x="643188" y="526224"/>
                      <a:pt x="602897" y="508889"/>
                      <a:pt x="562130" y="493363"/>
                    </a:cubicBezTo>
                    <a:cubicBezTo>
                      <a:pt x="491074" y="466217"/>
                      <a:pt x="429352" y="416020"/>
                      <a:pt x="365439" y="371157"/>
                    </a:cubicBezTo>
                    <a:cubicBezTo>
                      <a:pt x="338864" y="352488"/>
                      <a:pt x="310670" y="341820"/>
                      <a:pt x="280381" y="339534"/>
                    </a:cubicBezTo>
                    <a:cubicBezTo>
                      <a:pt x="275047" y="339153"/>
                      <a:pt x="269618" y="340963"/>
                      <a:pt x="261426" y="342201"/>
                    </a:cubicBezTo>
                    <a:cubicBezTo>
                      <a:pt x="264569" y="351345"/>
                      <a:pt x="266093" y="358870"/>
                      <a:pt x="269332" y="365061"/>
                    </a:cubicBezTo>
                    <a:cubicBezTo>
                      <a:pt x="290096" y="404400"/>
                      <a:pt x="317909" y="436213"/>
                      <a:pt x="347913" y="463074"/>
                    </a:cubicBezTo>
                    <a:cubicBezTo>
                      <a:pt x="384203" y="495554"/>
                      <a:pt x="422780" y="525367"/>
                      <a:pt x="463070" y="549180"/>
                    </a:cubicBezTo>
                    <a:cubicBezTo>
                      <a:pt x="499837" y="570897"/>
                      <a:pt x="539651" y="585089"/>
                      <a:pt x="578990" y="598995"/>
                    </a:cubicBezTo>
                    <a:cubicBezTo>
                      <a:pt x="627948" y="616236"/>
                      <a:pt x="678145" y="625951"/>
                      <a:pt x="729294" y="624427"/>
                    </a:cubicBezTo>
                    <a:cubicBezTo>
                      <a:pt x="743296" y="623951"/>
                      <a:pt x="757298" y="622617"/>
                      <a:pt x="771299" y="621665"/>
                    </a:cubicBezTo>
                    <a:cubicBezTo>
                      <a:pt x="771871" y="620236"/>
                      <a:pt x="772347" y="618807"/>
                      <a:pt x="772919" y="617474"/>
                    </a:cubicBezTo>
                    <a:cubicBezTo>
                      <a:pt x="768347" y="614140"/>
                      <a:pt x="764251" y="609759"/>
                      <a:pt x="759584" y="607854"/>
                    </a:cubicBezTo>
                    <a:close/>
                    <a:moveTo>
                      <a:pt x="1429858" y="144462"/>
                    </a:moveTo>
                    <a:cubicBezTo>
                      <a:pt x="1399759" y="207327"/>
                      <a:pt x="1367850" y="268859"/>
                      <a:pt x="1338323" y="332105"/>
                    </a:cubicBezTo>
                    <a:cubicBezTo>
                      <a:pt x="1313177" y="386112"/>
                      <a:pt x="1290412" y="441833"/>
                      <a:pt x="1266314" y="496602"/>
                    </a:cubicBezTo>
                    <a:cubicBezTo>
                      <a:pt x="1259170" y="512699"/>
                      <a:pt x="1258503" y="526129"/>
                      <a:pt x="1273457" y="536321"/>
                    </a:cubicBezTo>
                    <a:cubicBezTo>
                      <a:pt x="1284030" y="533463"/>
                      <a:pt x="1282601" y="520224"/>
                      <a:pt x="1286507" y="510699"/>
                    </a:cubicBezTo>
                    <a:cubicBezTo>
                      <a:pt x="1292698" y="495649"/>
                      <a:pt x="1301747" y="482409"/>
                      <a:pt x="1309652" y="468503"/>
                    </a:cubicBezTo>
                    <a:cubicBezTo>
                      <a:pt x="1327559" y="436594"/>
                      <a:pt x="1346419" y="405447"/>
                      <a:pt x="1363183" y="372681"/>
                    </a:cubicBezTo>
                    <a:cubicBezTo>
                      <a:pt x="1389853" y="320484"/>
                      <a:pt x="1415666" y="267621"/>
                      <a:pt x="1440812" y="214185"/>
                    </a:cubicBezTo>
                    <a:cubicBezTo>
                      <a:pt x="1460147" y="173037"/>
                      <a:pt x="1475292" y="129222"/>
                      <a:pt x="1482722" y="81978"/>
                    </a:cubicBezTo>
                    <a:cubicBezTo>
                      <a:pt x="1484531" y="70644"/>
                      <a:pt x="1485008" y="58547"/>
                      <a:pt x="1484055" y="47022"/>
                    </a:cubicBezTo>
                    <a:cubicBezTo>
                      <a:pt x="1482817" y="33020"/>
                      <a:pt x="1472625" y="26448"/>
                      <a:pt x="1461386" y="30067"/>
                    </a:cubicBezTo>
                    <a:cubicBezTo>
                      <a:pt x="1437668" y="37687"/>
                      <a:pt x="1420047" y="57118"/>
                      <a:pt x="1403283" y="77978"/>
                    </a:cubicBezTo>
                    <a:cubicBezTo>
                      <a:pt x="1360421" y="131032"/>
                      <a:pt x="1324797" y="190468"/>
                      <a:pt x="1296698" y="257619"/>
                    </a:cubicBezTo>
                    <a:cubicBezTo>
                      <a:pt x="1276601" y="305625"/>
                      <a:pt x="1256884" y="353441"/>
                      <a:pt x="1244501" y="405543"/>
                    </a:cubicBezTo>
                    <a:cubicBezTo>
                      <a:pt x="1242501" y="414020"/>
                      <a:pt x="1243358" y="423640"/>
                      <a:pt x="1241263" y="432117"/>
                    </a:cubicBezTo>
                    <a:cubicBezTo>
                      <a:pt x="1237358" y="447834"/>
                      <a:pt x="1232405" y="463169"/>
                      <a:pt x="1228976" y="481362"/>
                    </a:cubicBezTo>
                    <a:cubicBezTo>
                      <a:pt x="1231547" y="478218"/>
                      <a:pt x="1234976" y="475647"/>
                      <a:pt x="1236405" y="471932"/>
                    </a:cubicBezTo>
                    <a:cubicBezTo>
                      <a:pt x="1240882" y="460407"/>
                      <a:pt x="1244120" y="448024"/>
                      <a:pt x="1248597" y="436594"/>
                    </a:cubicBezTo>
                    <a:cubicBezTo>
                      <a:pt x="1251740" y="428593"/>
                      <a:pt x="1255550" y="420402"/>
                      <a:pt x="1260503" y="414115"/>
                    </a:cubicBezTo>
                    <a:cubicBezTo>
                      <a:pt x="1270886" y="400875"/>
                      <a:pt x="1277172" y="400875"/>
                      <a:pt x="1288793" y="411067"/>
                    </a:cubicBezTo>
                    <a:cubicBezTo>
                      <a:pt x="1342514" y="301815"/>
                      <a:pt x="1396330" y="192564"/>
                      <a:pt x="1450051" y="83312"/>
                    </a:cubicBezTo>
                    <a:cubicBezTo>
                      <a:pt x="1451099" y="83788"/>
                      <a:pt x="1452051" y="84360"/>
                      <a:pt x="1453099" y="84836"/>
                    </a:cubicBezTo>
                    <a:cubicBezTo>
                      <a:pt x="1445288" y="104838"/>
                      <a:pt x="1438907" y="125603"/>
                      <a:pt x="1429858" y="144462"/>
                    </a:cubicBezTo>
                    <a:close/>
                    <a:moveTo>
                      <a:pt x="1374327" y="524129"/>
                    </a:moveTo>
                    <a:cubicBezTo>
                      <a:pt x="1359754" y="549084"/>
                      <a:pt x="1334322" y="550704"/>
                      <a:pt x="1316225" y="570325"/>
                    </a:cubicBezTo>
                    <a:cubicBezTo>
                      <a:pt x="1321749" y="569754"/>
                      <a:pt x="1327559" y="570420"/>
                      <a:pt x="1332608" y="568325"/>
                    </a:cubicBezTo>
                    <a:cubicBezTo>
                      <a:pt x="1349181" y="561372"/>
                      <a:pt x="1365659" y="553942"/>
                      <a:pt x="1381757" y="545655"/>
                    </a:cubicBezTo>
                    <a:cubicBezTo>
                      <a:pt x="1421095" y="525367"/>
                      <a:pt x="1459957" y="503460"/>
                      <a:pt x="1499676" y="484219"/>
                    </a:cubicBezTo>
                    <a:cubicBezTo>
                      <a:pt x="1532156" y="468503"/>
                      <a:pt x="1560160" y="445071"/>
                      <a:pt x="1585782" y="416211"/>
                    </a:cubicBezTo>
                    <a:cubicBezTo>
                      <a:pt x="1639217" y="355822"/>
                      <a:pt x="1680461" y="284289"/>
                      <a:pt x="1704940" y="199326"/>
                    </a:cubicBezTo>
                    <a:cubicBezTo>
                      <a:pt x="1711798" y="175609"/>
                      <a:pt x="1712465" y="147796"/>
                      <a:pt x="1711703" y="122174"/>
                    </a:cubicBezTo>
                    <a:cubicBezTo>
                      <a:pt x="1710941" y="97123"/>
                      <a:pt x="1697415" y="91122"/>
                      <a:pt x="1682175" y="107886"/>
                    </a:cubicBezTo>
                    <a:cubicBezTo>
                      <a:pt x="1670745" y="120459"/>
                      <a:pt x="1661030" y="135699"/>
                      <a:pt x="1651505" y="150749"/>
                    </a:cubicBezTo>
                    <a:cubicBezTo>
                      <a:pt x="1622358" y="196850"/>
                      <a:pt x="1595212" y="245046"/>
                      <a:pt x="1564446" y="289338"/>
                    </a:cubicBezTo>
                    <a:cubicBezTo>
                      <a:pt x="1519107" y="354774"/>
                      <a:pt x="1465196" y="407829"/>
                      <a:pt x="1405950" y="452691"/>
                    </a:cubicBezTo>
                    <a:cubicBezTo>
                      <a:pt x="1381280" y="471360"/>
                      <a:pt x="1357944" y="492792"/>
                      <a:pt x="1335084" y="514794"/>
                    </a:cubicBezTo>
                    <a:cubicBezTo>
                      <a:pt x="1327083" y="522510"/>
                      <a:pt x="1322511" y="535845"/>
                      <a:pt x="1316415" y="546608"/>
                    </a:cubicBezTo>
                    <a:cubicBezTo>
                      <a:pt x="1317272" y="547656"/>
                      <a:pt x="1318130" y="548608"/>
                      <a:pt x="1318892" y="549656"/>
                    </a:cubicBezTo>
                    <a:cubicBezTo>
                      <a:pt x="1337370" y="541179"/>
                      <a:pt x="1355849" y="532606"/>
                      <a:pt x="1374327" y="524129"/>
                    </a:cubicBezTo>
                    <a:close/>
                    <a:moveTo>
                      <a:pt x="1979831" y="2129663"/>
                    </a:moveTo>
                    <a:cubicBezTo>
                      <a:pt x="1986785" y="2100612"/>
                      <a:pt x="1996500" y="2072513"/>
                      <a:pt x="2005454" y="2042414"/>
                    </a:cubicBezTo>
                    <a:cubicBezTo>
                      <a:pt x="1995071" y="2040033"/>
                      <a:pt x="1985356" y="2037747"/>
                      <a:pt x="1973735" y="2034984"/>
                    </a:cubicBezTo>
                    <a:cubicBezTo>
                      <a:pt x="1970116" y="2043081"/>
                      <a:pt x="1964972" y="2052129"/>
                      <a:pt x="1961639" y="2062226"/>
                    </a:cubicBezTo>
                    <a:cubicBezTo>
                      <a:pt x="1937540" y="2134426"/>
                      <a:pt x="1916585" y="2207673"/>
                      <a:pt x="1909346" y="2286349"/>
                    </a:cubicBezTo>
                    <a:cubicBezTo>
                      <a:pt x="1902012" y="2366645"/>
                      <a:pt x="1910775" y="2444274"/>
                      <a:pt x="1927539" y="2521331"/>
                    </a:cubicBezTo>
                    <a:cubicBezTo>
                      <a:pt x="1938588" y="2572480"/>
                      <a:pt x="1956400" y="2619819"/>
                      <a:pt x="1980498" y="2663063"/>
                    </a:cubicBezTo>
                    <a:cubicBezTo>
                      <a:pt x="1985737" y="2672493"/>
                      <a:pt x="1997643" y="2680208"/>
                      <a:pt x="2006787" y="2680875"/>
                    </a:cubicBezTo>
                    <a:cubicBezTo>
                      <a:pt x="2016788" y="2681542"/>
                      <a:pt x="2024504" y="2670016"/>
                      <a:pt x="2025932" y="2656205"/>
                    </a:cubicBezTo>
                    <a:cubicBezTo>
                      <a:pt x="1994405" y="2632202"/>
                      <a:pt x="1978974" y="2597436"/>
                      <a:pt x="1974878" y="2552668"/>
                    </a:cubicBezTo>
                    <a:cubicBezTo>
                      <a:pt x="1969068" y="2489517"/>
                      <a:pt x="1968973" y="2426557"/>
                      <a:pt x="1977545" y="2363978"/>
                    </a:cubicBezTo>
                    <a:cubicBezTo>
                      <a:pt x="1981546" y="2335022"/>
                      <a:pt x="1986499" y="2306161"/>
                      <a:pt x="1992976" y="2277967"/>
                    </a:cubicBezTo>
                    <a:cubicBezTo>
                      <a:pt x="2003263" y="2233295"/>
                      <a:pt x="2016122" y="2189480"/>
                      <a:pt x="2026123" y="2144713"/>
                    </a:cubicBezTo>
                    <a:cubicBezTo>
                      <a:pt x="2031362" y="2121376"/>
                      <a:pt x="2032790" y="2096611"/>
                      <a:pt x="2035648" y="2075085"/>
                    </a:cubicBezTo>
                    <a:cubicBezTo>
                      <a:pt x="2025647" y="2066131"/>
                      <a:pt x="2017646" y="2058797"/>
                      <a:pt x="2007073" y="2049367"/>
                    </a:cubicBezTo>
                    <a:cubicBezTo>
                      <a:pt x="1993262" y="2106041"/>
                      <a:pt x="1979546" y="2162334"/>
                      <a:pt x="1965925" y="2218531"/>
                    </a:cubicBezTo>
                    <a:cubicBezTo>
                      <a:pt x="1965068" y="2218246"/>
                      <a:pt x="1964210" y="2218055"/>
                      <a:pt x="1963353" y="2217769"/>
                    </a:cubicBezTo>
                    <a:cubicBezTo>
                      <a:pt x="1968687" y="2188147"/>
                      <a:pt x="1972878" y="2158429"/>
                      <a:pt x="1979831" y="2129663"/>
                    </a:cubicBezTo>
                    <a:close/>
                    <a:moveTo>
                      <a:pt x="706339" y="4775232"/>
                    </a:moveTo>
                    <a:cubicBezTo>
                      <a:pt x="710911" y="4782280"/>
                      <a:pt x="716435" y="4789424"/>
                      <a:pt x="718436" y="4797711"/>
                    </a:cubicBezTo>
                    <a:cubicBezTo>
                      <a:pt x="723293" y="4818380"/>
                      <a:pt x="735104" y="4825905"/>
                      <a:pt x="750344" y="4829048"/>
                    </a:cubicBezTo>
                    <a:cubicBezTo>
                      <a:pt x="787301" y="4836763"/>
                      <a:pt x="824544" y="4843336"/>
                      <a:pt x="861215" y="4852766"/>
                    </a:cubicBezTo>
                    <a:cubicBezTo>
                      <a:pt x="892838" y="4860862"/>
                      <a:pt x="923985" y="4872196"/>
                      <a:pt x="955322" y="4882198"/>
                    </a:cubicBezTo>
                    <a:cubicBezTo>
                      <a:pt x="959704" y="4883626"/>
                      <a:pt x="963895" y="4885913"/>
                      <a:pt x="969229" y="4886198"/>
                    </a:cubicBezTo>
                    <a:cubicBezTo>
                      <a:pt x="952560" y="4843717"/>
                      <a:pt x="934653" y="4802950"/>
                      <a:pt x="905411" y="4771898"/>
                    </a:cubicBezTo>
                    <a:cubicBezTo>
                      <a:pt x="906078" y="4770850"/>
                      <a:pt x="906840" y="4769708"/>
                      <a:pt x="907507" y="4768660"/>
                    </a:cubicBezTo>
                    <a:cubicBezTo>
                      <a:pt x="912079" y="4772660"/>
                      <a:pt x="917318" y="4775803"/>
                      <a:pt x="921223" y="4780757"/>
                    </a:cubicBezTo>
                    <a:cubicBezTo>
                      <a:pt x="945416" y="4810855"/>
                      <a:pt x="963514" y="4846288"/>
                      <a:pt x="977706" y="4884960"/>
                    </a:cubicBezTo>
                    <a:cubicBezTo>
                      <a:pt x="979325" y="4889341"/>
                      <a:pt x="981802" y="4894961"/>
                      <a:pt x="985040" y="4896581"/>
                    </a:cubicBezTo>
                    <a:cubicBezTo>
                      <a:pt x="1031618" y="4919345"/>
                      <a:pt x="1068289" y="4959160"/>
                      <a:pt x="1102198" y="5003355"/>
                    </a:cubicBezTo>
                    <a:cubicBezTo>
                      <a:pt x="1111247" y="5015262"/>
                      <a:pt x="1119343" y="5016976"/>
                      <a:pt x="1129535" y="5008118"/>
                    </a:cubicBezTo>
                    <a:cubicBezTo>
                      <a:pt x="1116485" y="4965732"/>
                      <a:pt x="1095340" y="4930394"/>
                      <a:pt x="1070575" y="4897724"/>
                    </a:cubicBezTo>
                    <a:cubicBezTo>
                      <a:pt x="986183" y="4786376"/>
                      <a:pt x="880646" y="4731988"/>
                      <a:pt x="761203" y="4714843"/>
                    </a:cubicBezTo>
                    <a:cubicBezTo>
                      <a:pt x="727961" y="4710081"/>
                      <a:pt x="694433" y="4708271"/>
                      <a:pt x="659762" y="4705033"/>
                    </a:cubicBezTo>
                    <a:cubicBezTo>
                      <a:pt x="675859" y="4729417"/>
                      <a:pt x="691289" y="4752182"/>
                      <a:pt x="706339" y="4775232"/>
                    </a:cubicBezTo>
                    <a:close/>
                    <a:moveTo>
                      <a:pt x="2397979" y="2425986"/>
                    </a:moveTo>
                    <a:cubicBezTo>
                      <a:pt x="2428459" y="2475992"/>
                      <a:pt x="2455319" y="2528665"/>
                      <a:pt x="2474179" y="2587530"/>
                    </a:cubicBezTo>
                    <a:cubicBezTo>
                      <a:pt x="2475608" y="2586863"/>
                      <a:pt x="2477036" y="2586292"/>
                      <a:pt x="2478370" y="2585625"/>
                    </a:cubicBezTo>
                    <a:cubicBezTo>
                      <a:pt x="2475512" y="2572290"/>
                      <a:pt x="2474465" y="2557812"/>
                      <a:pt x="2469512" y="2545810"/>
                    </a:cubicBezTo>
                    <a:cubicBezTo>
                      <a:pt x="2452271" y="2503996"/>
                      <a:pt x="2434555" y="2462371"/>
                      <a:pt x="2415505" y="2421890"/>
                    </a:cubicBezTo>
                    <a:cubicBezTo>
                      <a:pt x="2384168" y="2355120"/>
                      <a:pt x="2351402" y="2289302"/>
                      <a:pt x="2319588" y="2222913"/>
                    </a:cubicBezTo>
                    <a:cubicBezTo>
                      <a:pt x="2288822" y="2158714"/>
                      <a:pt x="2258628" y="2094230"/>
                      <a:pt x="2228053" y="2029841"/>
                    </a:cubicBezTo>
                    <a:cubicBezTo>
                      <a:pt x="2227005" y="2027650"/>
                      <a:pt x="2225481" y="2025745"/>
                      <a:pt x="2224433" y="2024031"/>
                    </a:cubicBezTo>
                    <a:cubicBezTo>
                      <a:pt x="2215861" y="2032508"/>
                      <a:pt x="2207765" y="2040604"/>
                      <a:pt x="2199287" y="2049082"/>
                    </a:cubicBezTo>
                    <a:cubicBezTo>
                      <a:pt x="2234149" y="2206054"/>
                      <a:pt x="2289299" y="2355405"/>
                      <a:pt x="2362546" y="2493518"/>
                    </a:cubicBezTo>
                    <a:cubicBezTo>
                      <a:pt x="2380358" y="2527141"/>
                      <a:pt x="2407218" y="2553430"/>
                      <a:pt x="2430840" y="2581719"/>
                    </a:cubicBezTo>
                    <a:cubicBezTo>
                      <a:pt x="2439508" y="2592102"/>
                      <a:pt x="2451414" y="2596483"/>
                      <a:pt x="2468464" y="2589721"/>
                    </a:cubicBezTo>
                    <a:cubicBezTo>
                      <a:pt x="2444270" y="2533618"/>
                      <a:pt x="2421125" y="2479802"/>
                      <a:pt x="2397979" y="2425986"/>
                    </a:cubicBezTo>
                    <a:close/>
                    <a:moveTo>
                      <a:pt x="141887" y="2453132"/>
                    </a:moveTo>
                    <a:cubicBezTo>
                      <a:pt x="141983" y="2450275"/>
                      <a:pt x="142173" y="2447417"/>
                      <a:pt x="142268" y="2444655"/>
                    </a:cubicBezTo>
                    <a:cubicBezTo>
                      <a:pt x="203228" y="2448369"/>
                      <a:pt x="264188" y="2454275"/>
                      <a:pt x="325244" y="2455227"/>
                    </a:cubicBezTo>
                    <a:cubicBezTo>
                      <a:pt x="386108" y="2456085"/>
                      <a:pt x="446973" y="2451989"/>
                      <a:pt x="508886" y="2446274"/>
                    </a:cubicBezTo>
                    <a:cubicBezTo>
                      <a:pt x="505076" y="2444083"/>
                      <a:pt x="501456" y="2440845"/>
                      <a:pt x="497456" y="2439892"/>
                    </a:cubicBezTo>
                    <a:cubicBezTo>
                      <a:pt x="468595" y="2433034"/>
                      <a:pt x="439734" y="2426367"/>
                      <a:pt x="410778" y="2420176"/>
                    </a:cubicBezTo>
                    <a:cubicBezTo>
                      <a:pt x="349818" y="2407222"/>
                      <a:pt x="288668" y="2395696"/>
                      <a:pt x="227898" y="2381695"/>
                    </a:cubicBezTo>
                    <a:cubicBezTo>
                      <a:pt x="198085" y="2374837"/>
                      <a:pt x="168938" y="2371693"/>
                      <a:pt x="139030" y="2379599"/>
                    </a:cubicBezTo>
                    <a:cubicBezTo>
                      <a:pt x="119789" y="2384742"/>
                      <a:pt x="99882" y="2386267"/>
                      <a:pt x="81213" y="2393315"/>
                    </a:cubicBezTo>
                    <a:cubicBezTo>
                      <a:pt x="63116" y="2400173"/>
                      <a:pt x="44732" y="2409412"/>
                      <a:pt x="29207" y="2422557"/>
                    </a:cubicBezTo>
                    <a:cubicBezTo>
                      <a:pt x="20063" y="2430272"/>
                      <a:pt x="15300" y="2447131"/>
                      <a:pt x="10347" y="2460942"/>
                    </a:cubicBezTo>
                    <a:cubicBezTo>
                      <a:pt x="9299" y="2463895"/>
                      <a:pt x="15014" y="2473039"/>
                      <a:pt x="19110" y="2476087"/>
                    </a:cubicBezTo>
                    <a:cubicBezTo>
                      <a:pt x="53114" y="2501424"/>
                      <a:pt x="88643" y="2521902"/>
                      <a:pt x="128933" y="2524569"/>
                    </a:cubicBezTo>
                    <a:cubicBezTo>
                      <a:pt x="150555" y="2525998"/>
                      <a:pt x="172272" y="2525522"/>
                      <a:pt x="193989" y="2525617"/>
                    </a:cubicBezTo>
                    <a:cubicBezTo>
                      <a:pt x="196370" y="2525617"/>
                      <a:pt x="199037" y="2524665"/>
                      <a:pt x="201133" y="2523046"/>
                    </a:cubicBezTo>
                    <a:cubicBezTo>
                      <a:pt x="232470" y="2498281"/>
                      <a:pt x="267427" y="2486946"/>
                      <a:pt x="303146" y="2477897"/>
                    </a:cubicBezTo>
                    <a:cubicBezTo>
                      <a:pt x="307718" y="2476754"/>
                      <a:pt x="312290" y="2475230"/>
                      <a:pt x="316862" y="2473706"/>
                    </a:cubicBezTo>
                    <a:cubicBezTo>
                      <a:pt x="318481" y="2473230"/>
                      <a:pt x="319910" y="2472182"/>
                      <a:pt x="325053" y="2469610"/>
                    </a:cubicBezTo>
                    <a:cubicBezTo>
                      <a:pt x="261331" y="2463705"/>
                      <a:pt x="201323" y="2462752"/>
                      <a:pt x="141887" y="2453132"/>
                    </a:cubicBezTo>
                    <a:close/>
                    <a:moveTo>
                      <a:pt x="473738" y="1408240"/>
                    </a:moveTo>
                    <a:cubicBezTo>
                      <a:pt x="474881" y="1408240"/>
                      <a:pt x="475929" y="1408144"/>
                      <a:pt x="477072" y="1408144"/>
                    </a:cubicBezTo>
                    <a:cubicBezTo>
                      <a:pt x="478310" y="1396048"/>
                      <a:pt x="481358" y="1383855"/>
                      <a:pt x="480501" y="1372045"/>
                    </a:cubicBezTo>
                    <a:cubicBezTo>
                      <a:pt x="476120" y="1305560"/>
                      <a:pt x="465356" y="1241742"/>
                      <a:pt x="426018" y="1191736"/>
                    </a:cubicBezTo>
                    <a:cubicBezTo>
                      <a:pt x="420113" y="1184211"/>
                      <a:pt x="414017" y="1172496"/>
                      <a:pt x="407159" y="1171543"/>
                    </a:cubicBezTo>
                    <a:cubicBezTo>
                      <a:pt x="399824" y="1170400"/>
                      <a:pt x="391633" y="1180116"/>
                      <a:pt x="383441" y="1184021"/>
                    </a:cubicBezTo>
                    <a:cubicBezTo>
                      <a:pt x="378869" y="1186212"/>
                      <a:pt x="373535" y="1187736"/>
                      <a:pt x="368678" y="1187259"/>
                    </a:cubicBezTo>
                    <a:cubicBezTo>
                      <a:pt x="345913" y="1185164"/>
                      <a:pt x="342293" y="1188783"/>
                      <a:pt x="331530" y="1212786"/>
                    </a:cubicBezTo>
                    <a:cubicBezTo>
                      <a:pt x="327911" y="1220978"/>
                      <a:pt x="319148" y="1226788"/>
                      <a:pt x="311718" y="1230979"/>
                    </a:cubicBezTo>
                    <a:cubicBezTo>
                      <a:pt x="298574" y="1238313"/>
                      <a:pt x="289811" y="1253553"/>
                      <a:pt x="294478" y="1270317"/>
                    </a:cubicBezTo>
                    <a:cubicBezTo>
                      <a:pt x="317243" y="1352899"/>
                      <a:pt x="348580" y="1409287"/>
                      <a:pt x="424875" y="1420432"/>
                    </a:cubicBezTo>
                    <a:cubicBezTo>
                      <a:pt x="447926" y="1423861"/>
                      <a:pt x="458308" y="1439291"/>
                      <a:pt x="467452" y="1461484"/>
                    </a:cubicBezTo>
                    <a:cubicBezTo>
                      <a:pt x="481930" y="1496917"/>
                      <a:pt x="495170" y="1533398"/>
                      <a:pt x="511838" y="1567212"/>
                    </a:cubicBezTo>
                    <a:cubicBezTo>
                      <a:pt x="533365" y="1610836"/>
                      <a:pt x="558320" y="1651794"/>
                      <a:pt x="580609" y="1694847"/>
                    </a:cubicBezTo>
                    <a:cubicBezTo>
                      <a:pt x="588800" y="1710658"/>
                      <a:pt x="598135" y="1712563"/>
                      <a:pt x="611470" y="1706848"/>
                    </a:cubicBezTo>
                    <a:cubicBezTo>
                      <a:pt x="582514" y="1656080"/>
                      <a:pt x="552891" y="1606836"/>
                      <a:pt x="525554" y="1555496"/>
                    </a:cubicBezTo>
                    <a:cubicBezTo>
                      <a:pt x="480120" y="1470152"/>
                      <a:pt x="456689" y="1408430"/>
                      <a:pt x="463928" y="1389951"/>
                    </a:cubicBezTo>
                    <a:cubicBezTo>
                      <a:pt x="467738" y="1397000"/>
                      <a:pt x="470690" y="1402620"/>
                      <a:pt x="473738" y="1408240"/>
                    </a:cubicBezTo>
                    <a:close/>
                    <a:moveTo>
                      <a:pt x="2814031" y="2015553"/>
                    </a:moveTo>
                    <a:cubicBezTo>
                      <a:pt x="2778026" y="2017078"/>
                      <a:pt x="2742784" y="2011648"/>
                      <a:pt x="2708208" y="1997456"/>
                    </a:cubicBezTo>
                    <a:cubicBezTo>
                      <a:pt x="2747166" y="1991932"/>
                      <a:pt x="2786408" y="2013839"/>
                      <a:pt x="2828223" y="1995456"/>
                    </a:cubicBezTo>
                    <a:cubicBezTo>
                      <a:pt x="2823175" y="1990122"/>
                      <a:pt x="2820032" y="1986502"/>
                      <a:pt x="2816603" y="1983359"/>
                    </a:cubicBezTo>
                    <a:cubicBezTo>
                      <a:pt x="2787456" y="1955546"/>
                      <a:pt x="2752309" y="1947736"/>
                      <a:pt x="2718114" y="1936305"/>
                    </a:cubicBezTo>
                    <a:cubicBezTo>
                      <a:pt x="2685825" y="1925447"/>
                      <a:pt x="2654678" y="1926685"/>
                      <a:pt x="2621340" y="1934115"/>
                    </a:cubicBezTo>
                    <a:cubicBezTo>
                      <a:pt x="2575430" y="1944307"/>
                      <a:pt x="2528091" y="1947259"/>
                      <a:pt x="2481323" y="1948307"/>
                    </a:cubicBezTo>
                    <a:cubicBezTo>
                      <a:pt x="2425125" y="1949545"/>
                      <a:pt x="2368832" y="1943925"/>
                      <a:pt x="2313587" y="1929638"/>
                    </a:cubicBezTo>
                    <a:cubicBezTo>
                      <a:pt x="2297395" y="1925447"/>
                      <a:pt x="2281869" y="1917255"/>
                      <a:pt x="2266058" y="1910778"/>
                    </a:cubicBezTo>
                    <a:cubicBezTo>
                      <a:pt x="2252437" y="1905159"/>
                      <a:pt x="2252437" y="1905063"/>
                      <a:pt x="2245484" y="1922685"/>
                    </a:cubicBezTo>
                    <a:cubicBezTo>
                      <a:pt x="2428459" y="2023936"/>
                      <a:pt x="2618387" y="2047557"/>
                      <a:pt x="2814031" y="2015553"/>
                    </a:cubicBezTo>
                    <a:close/>
                    <a:moveTo>
                      <a:pt x="762155" y="145891"/>
                    </a:moveTo>
                    <a:cubicBezTo>
                      <a:pt x="800827" y="247237"/>
                      <a:pt x="839594" y="348678"/>
                      <a:pt x="879599" y="453453"/>
                    </a:cubicBezTo>
                    <a:cubicBezTo>
                      <a:pt x="886742" y="434689"/>
                      <a:pt x="875884" y="409924"/>
                      <a:pt x="898458" y="403733"/>
                    </a:cubicBezTo>
                    <a:cubicBezTo>
                      <a:pt x="890457" y="367633"/>
                      <a:pt x="883599" y="331819"/>
                      <a:pt x="874360" y="296958"/>
                    </a:cubicBezTo>
                    <a:cubicBezTo>
                      <a:pt x="859310" y="240093"/>
                      <a:pt x="842451" y="183991"/>
                      <a:pt x="826640" y="127508"/>
                    </a:cubicBezTo>
                    <a:cubicBezTo>
                      <a:pt x="812352" y="76740"/>
                      <a:pt x="785301" y="41402"/>
                      <a:pt x="746249" y="19494"/>
                    </a:cubicBezTo>
                    <a:cubicBezTo>
                      <a:pt x="738438" y="15113"/>
                      <a:pt x="733390" y="16637"/>
                      <a:pt x="731199" y="25781"/>
                    </a:cubicBezTo>
                    <a:cubicBezTo>
                      <a:pt x="727484" y="41307"/>
                      <a:pt x="722436" y="57404"/>
                      <a:pt x="722531" y="73311"/>
                    </a:cubicBezTo>
                    <a:cubicBezTo>
                      <a:pt x="723198" y="180181"/>
                      <a:pt x="756917" y="272764"/>
                      <a:pt x="803303" y="359632"/>
                    </a:cubicBezTo>
                    <a:cubicBezTo>
                      <a:pt x="812066" y="376110"/>
                      <a:pt x="818162" y="396589"/>
                      <a:pt x="829878" y="408400"/>
                    </a:cubicBezTo>
                    <a:cubicBezTo>
                      <a:pt x="850452" y="429260"/>
                      <a:pt x="857977" y="460121"/>
                      <a:pt x="873503" y="484410"/>
                    </a:cubicBezTo>
                    <a:cubicBezTo>
                      <a:pt x="875027" y="486696"/>
                      <a:pt x="877027" y="488505"/>
                      <a:pt x="878837" y="490506"/>
                    </a:cubicBezTo>
                    <a:cubicBezTo>
                      <a:pt x="879789" y="489839"/>
                      <a:pt x="880837" y="489172"/>
                      <a:pt x="881789" y="488410"/>
                    </a:cubicBezTo>
                    <a:cubicBezTo>
                      <a:pt x="847023" y="371538"/>
                      <a:pt x="787016" y="268002"/>
                      <a:pt x="762155" y="145891"/>
                    </a:cubicBezTo>
                    <a:close/>
                    <a:moveTo>
                      <a:pt x="1197162" y="2580291"/>
                    </a:moveTo>
                    <a:cubicBezTo>
                      <a:pt x="1234595" y="2594864"/>
                      <a:pt x="1270981" y="2613533"/>
                      <a:pt x="1307843" y="2630583"/>
                    </a:cubicBezTo>
                    <a:cubicBezTo>
                      <a:pt x="1312986" y="2632964"/>
                      <a:pt x="1318415" y="2635726"/>
                      <a:pt x="1322606" y="2640013"/>
                    </a:cubicBezTo>
                    <a:cubicBezTo>
                      <a:pt x="1343752" y="2661730"/>
                      <a:pt x="1369184" y="2664682"/>
                      <a:pt x="1394901" y="2667349"/>
                    </a:cubicBezTo>
                    <a:cubicBezTo>
                      <a:pt x="1430906" y="2671064"/>
                      <a:pt x="1467005" y="2681160"/>
                      <a:pt x="1503105" y="2669350"/>
                    </a:cubicBezTo>
                    <a:cubicBezTo>
                      <a:pt x="1512535" y="2666301"/>
                      <a:pt x="1522250" y="2660206"/>
                      <a:pt x="1529394" y="2652014"/>
                    </a:cubicBezTo>
                    <a:cubicBezTo>
                      <a:pt x="1542348" y="2637250"/>
                      <a:pt x="1542539" y="2604389"/>
                      <a:pt x="1528251" y="2592197"/>
                    </a:cubicBezTo>
                    <a:cubicBezTo>
                      <a:pt x="1506248" y="2573338"/>
                      <a:pt x="1482626" y="2556669"/>
                      <a:pt x="1458147" y="2543334"/>
                    </a:cubicBezTo>
                    <a:cubicBezTo>
                      <a:pt x="1449098" y="2538381"/>
                      <a:pt x="1435763" y="2546953"/>
                      <a:pt x="1424333" y="2547239"/>
                    </a:cubicBezTo>
                    <a:cubicBezTo>
                      <a:pt x="1377947" y="2548192"/>
                      <a:pt x="1331465" y="2550097"/>
                      <a:pt x="1285078" y="2548192"/>
                    </a:cubicBezTo>
                    <a:cubicBezTo>
                      <a:pt x="1236500" y="2546286"/>
                      <a:pt x="1188018" y="2541429"/>
                      <a:pt x="1139631" y="2536000"/>
                    </a:cubicBezTo>
                    <a:cubicBezTo>
                      <a:pt x="1095911" y="2531047"/>
                      <a:pt x="1052382" y="2523426"/>
                      <a:pt x="1008758" y="2517331"/>
                    </a:cubicBezTo>
                    <a:cubicBezTo>
                      <a:pt x="1001519" y="2516283"/>
                      <a:pt x="993994" y="2517235"/>
                      <a:pt x="986660" y="2517235"/>
                    </a:cubicBezTo>
                    <a:cubicBezTo>
                      <a:pt x="1058764" y="2529999"/>
                      <a:pt x="1128296" y="2553526"/>
                      <a:pt x="1197162" y="2580291"/>
                    </a:cubicBezTo>
                    <a:close/>
                    <a:moveTo>
                      <a:pt x="2214242" y="1102201"/>
                    </a:moveTo>
                    <a:cubicBezTo>
                      <a:pt x="2212908" y="1101916"/>
                      <a:pt x="2211575" y="1101630"/>
                      <a:pt x="2210241" y="1101439"/>
                    </a:cubicBezTo>
                    <a:cubicBezTo>
                      <a:pt x="2213003" y="1078770"/>
                      <a:pt x="2216051" y="1056195"/>
                      <a:pt x="2218433" y="1033526"/>
                    </a:cubicBezTo>
                    <a:cubicBezTo>
                      <a:pt x="2219004" y="1028382"/>
                      <a:pt x="2218242" y="1021620"/>
                      <a:pt x="2215861" y="1017714"/>
                    </a:cubicBezTo>
                    <a:cubicBezTo>
                      <a:pt x="2207955" y="1004189"/>
                      <a:pt x="2196049" y="1001808"/>
                      <a:pt x="2187667" y="1015333"/>
                    </a:cubicBezTo>
                    <a:cubicBezTo>
                      <a:pt x="2171570" y="1041336"/>
                      <a:pt x="2153853" y="1067530"/>
                      <a:pt x="2143757" y="1097343"/>
                    </a:cubicBezTo>
                    <a:cubicBezTo>
                      <a:pt x="2103085" y="1218025"/>
                      <a:pt x="2070605" y="1342041"/>
                      <a:pt x="2064413" y="1474153"/>
                    </a:cubicBezTo>
                    <a:cubicBezTo>
                      <a:pt x="2062318" y="1519968"/>
                      <a:pt x="2064223" y="1566069"/>
                      <a:pt x="2065556" y="1611979"/>
                    </a:cubicBezTo>
                    <a:cubicBezTo>
                      <a:pt x="2065747" y="1616932"/>
                      <a:pt x="2074224" y="1621504"/>
                      <a:pt x="2081749" y="1629124"/>
                    </a:cubicBezTo>
                    <a:cubicBezTo>
                      <a:pt x="2083749" y="1615980"/>
                      <a:pt x="2084702" y="1608836"/>
                      <a:pt x="2085940" y="1601787"/>
                    </a:cubicBezTo>
                    <a:cubicBezTo>
                      <a:pt x="2095941" y="1547590"/>
                      <a:pt x="2104323" y="1492821"/>
                      <a:pt x="2116515" y="1439482"/>
                    </a:cubicBezTo>
                    <a:cubicBezTo>
                      <a:pt x="2130612" y="1377855"/>
                      <a:pt x="2146043" y="1316419"/>
                      <a:pt x="2164807" y="1256887"/>
                    </a:cubicBezTo>
                    <a:cubicBezTo>
                      <a:pt x="2182809" y="1199832"/>
                      <a:pt x="2205764" y="1145159"/>
                      <a:pt x="2226719" y="1089533"/>
                    </a:cubicBezTo>
                    <a:cubicBezTo>
                      <a:pt x="2233958" y="1070388"/>
                      <a:pt x="2232339" y="1051624"/>
                      <a:pt x="2228243" y="1032764"/>
                    </a:cubicBezTo>
                    <a:cubicBezTo>
                      <a:pt x="2227196" y="1032764"/>
                      <a:pt x="2226148" y="1032669"/>
                      <a:pt x="2225005" y="1032669"/>
                    </a:cubicBezTo>
                    <a:cubicBezTo>
                      <a:pt x="2221481" y="1055719"/>
                      <a:pt x="2217861" y="1078960"/>
                      <a:pt x="2214242" y="1102201"/>
                    </a:cubicBezTo>
                    <a:close/>
                    <a:moveTo>
                      <a:pt x="1180398" y="1978311"/>
                    </a:moveTo>
                    <a:cubicBezTo>
                      <a:pt x="1171254" y="1812766"/>
                      <a:pt x="1163063" y="1647126"/>
                      <a:pt x="1151537" y="1481868"/>
                    </a:cubicBezTo>
                    <a:cubicBezTo>
                      <a:pt x="1146108" y="1404239"/>
                      <a:pt x="1136297" y="1326610"/>
                      <a:pt x="1123629" y="1250220"/>
                    </a:cubicBezTo>
                    <a:cubicBezTo>
                      <a:pt x="1114390" y="1194403"/>
                      <a:pt x="1106484" y="1140206"/>
                      <a:pt x="1121153" y="1080960"/>
                    </a:cubicBezTo>
                    <a:cubicBezTo>
                      <a:pt x="1092768" y="1093533"/>
                      <a:pt x="1072004" y="1080008"/>
                      <a:pt x="1054859" y="1057434"/>
                    </a:cubicBezTo>
                    <a:cubicBezTo>
                      <a:pt x="1037809" y="1035050"/>
                      <a:pt x="1035332" y="1004856"/>
                      <a:pt x="1031237" y="972661"/>
                    </a:cubicBezTo>
                    <a:cubicBezTo>
                      <a:pt x="1021712" y="992187"/>
                      <a:pt x="1013330" y="1009047"/>
                      <a:pt x="1005424" y="1026382"/>
                    </a:cubicBezTo>
                    <a:cubicBezTo>
                      <a:pt x="1004471" y="1028573"/>
                      <a:pt x="1005710" y="1033907"/>
                      <a:pt x="1007424" y="1036288"/>
                    </a:cubicBezTo>
                    <a:cubicBezTo>
                      <a:pt x="1040952" y="1085056"/>
                      <a:pt x="1054001" y="1146397"/>
                      <a:pt x="1073051" y="1204024"/>
                    </a:cubicBezTo>
                    <a:cubicBezTo>
                      <a:pt x="1092006" y="1261459"/>
                      <a:pt x="1098197" y="1322419"/>
                      <a:pt x="1107246" y="1382903"/>
                    </a:cubicBezTo>
                    <a:cubicBezTo>
                      <a:pt x="1117438" y="1451578"/>
                      <a:pt x="1123534" y="1520539"/>
                      <a:pt x="1128201" y="1589786"/>
                    </a:cubicBezTo>
                    <a:cubicBezTo>
                      <a:pt x="1130011" y="1617028"/>
                      <a:pt x="1131821" y="1644174"/>
                      <a:pt x="1133345" y="1671415"/>
                    </a:cubicBezTo>
                    <a:cubicBezTo>
                      <a:pt x="1133916" y="1681321"/>
                      <a:pt x="1135726" y="1687036"/>
                      <a:pt x="1145537" y="1686274"/>
                    </a:cubicBezTo>
                    <a:cubicBezTo>
                      <a:pt x="1157062" y="1685417"/>
                      <a:pt x="1164491" y="1695513"/>
                      <a:pt x="1163253" y="1713230"/>
                    </a:cubicBezTo>
                    <a:cubicBezTo>
                      <a:pt x="1161158" y="1741329"/>
                      <a:pt x="1156490" y="1769046"/>
                      <a:pt x="1153061" y="1797050"/>
                    </a:cubicBezTo>
                    <a:cubicBezTo>
                      <a:pt x="1151633" y="1808575"/>
                      <a:pt x="1149728" y="1820291"/>
                      <a:pt x="1149823" y="1831911"/>
                    </a:cubicBezTo>
                    <a:cubicBezTo>
                      <a:pt x="1150204" y="1894015"/>
                      <a:pt x="1151156" y="1956117"/>
                      <a:pt x="1151918" y="2018220"/>
                    </a:cubicBezTo>
                    <a:cubicBezTo>
                      <a:pt x="1151918" y="2020792"/>
                      <a:pt x="1152585" y="2023364"/>
                      <a:pt x="1152966" y="2026031"/>
                    </a:cubicBezTo>
                    <a:cubicBezTo>
                      <a:pt x="1174493" y="2016506"/>
                      <a:pt x="1181827" y="2005266"/>
                      <a:pt x="1180398" y="1978311"/>
                    </a:cubicBezTo>
                    <a:close/>
                    <a:moveTo>
                      <a:pt x="1335275" y="1642554"/>
                    </a:moveTo>
                    <a:cubicBezTo>
                      <a:pt x="1308795" y="1629124"/>
                      <a:pt x="1283078" y="1613599"/>
                      <a:pt x="1256789" y="1599501"/>
                    </a:cubicBezTo>
                    <a:cubicBezTo>
                      <a:pt x="1253741" y="1597882"/>
                      <a:pt x="1249454" y="1600073"/>
                      <a:pt x="1245740" y="1600549"/>
                    </a:cubicBezTo>
                    <a:cubicBezTo>
                      <a:pt x="1246597" y="1604836"/>
                      <a:pt x="1246311" y="1610836"/>
                      <a:pt x="1248502" y="1612932"/>
                    </a:cubicBezTo>
                    <a:cubicBezTo>
                      <a:pt x="1261646" y="1625600"/>
                      <a:pt x="1274410" y="1639697"/>
                      <a:pt x="1288983" y="1648936"/>
                    </a:cubicBezTo>
                    <a:cubicBezTo>
                      <a:pt x="1315177" y="1665605"/>
                      <a:pt x="1342799" y="1678749"/>
                      <a:pt x="1369565" y="1694085"/>
                    </a:cubicBezTo>
                    <a:cubicBezTo>
                      <a:pt x="1417761" y="1721707"/>
                      <a:pt x="1469196" y="1734471"/>
                      <a:pt x="1520631" y="1747329"/>
                    </a:cubicBezTo>
                    <a:cubicBezTo>
                      <a:pt x="1576162" y="1761236"/>
                      <a:pt x="1631597" y="1775619"/>
                      <a:pt x="1687128" y="1789525"/>
                    </a:cubicBezTo>
                    <a:cubicBezTo>
                      <a:pt x="1715513" y="1796669"/>
                      <a:pt x="1743897" y="1801146"/>
                      <a:pt x="1773234" y="1799241"/>
                    </a:cubicBezTo>
                    <a:cubicBezTo>
                      <a:pt x="1792856" y="1798003"/>
                      <a:pt x="1812668" y="1803432"/>
                      <a:pt x="1833146" y="1806003"/>
                    </a:cubicBezTo>
                    <a:cubicBezTo>
                      <a:pt x="1835528" y="1798383"/>
                      <a:pt x="1838766" y="1788192"/>
                      <a:pt x="1842386" y="1776762"/>
                    </a:cubicBezTo>
                    <a:cubicBezTo>
                      <a:pt x="1838861" y="1775809"/>
                      <a:pt x="1836004" y="1774190"/>
                      <a:pt x="1833337" y="1774380"/>
                    </a:cubicBezTo>
                    <a:cubicBezTo>
                      <a:pt x="1771805" y="1779715"/>
                      <a:pt x="1712655" y="1763903"/>
                      <a:pt x="1654934" y="1739614"/>
                    </a:cubicBezTo>
                    <a:cubicBezTo>
                      <a:pt x="1568447" y="1703324"/>
                      <a:pt x="1482150" y="1665986"/>
                      <a:pt x="1396425" y="1626553"/>
                    </a:cubicBezTo>
                    <a:cubicBezTo>
                      <a:pt x="1371184" y="1614932"/>
                      <a:pt x="1348514" y="1594453"/>
                      <a:pt x="1324511" y="1578356"/>
                    </a:cubicBezTo>
                    <a:cubicBezTo>
                      <a:pt x="1320797" y="1575879"/>
                      <a:pt x="1316225" y="1575117"/>
                      <a:pt x="1311938" y="1574355"/>
                    </a:cubicBezTo>
                    <a:cubicBezTo>
                      <a:pt x="1306604" y="1573403"/>
                      <a:pt x="1300985" y="1573974"/>
                      <a:pt x="1295746" y="1572546"/>
                    </a:cubicBezTo>
                    <a:cubicBezTo>
                      <a:pt x="1281363" y="1568450"/>
                      <a:pt x="1266123" y="1572165"/>
                      <a:pt x="1252407" y="1584928"/>
                    </a:cubicBezTo>
                    <a:cubicBezTo>
                      <a:pt x="1298413" y="1618170"/>
                      <a:pt x="1349562" y="1634268"/>
                      <a:pt x="1396139" y="1662938"/>
                    </a:cubicBezTo>
                    <a:cubicBezTo>
                      <a:pt x="1395758" y="1664748"/>
                      <a:pt x="1395473" y="1666557"/>
                      <a:pt x="1395092" y="1668272"/>
                    </a:cubicBezTo>
                    <a:cubicBezTo>
                      <a:pt x="1375184" y="1659890"/>
                      <a:pt x="1354801" y="1652461"/>
                      <a:pt x="1335275" y="1642554"/>
                    </a:cubicBezTo>
                    <a:close/>
                    <a:moveTo>
                      <a:pt x="558225" y="2327116"/>
                    </a:moveTo>
                    <a:cubicBezTo>
                      <a:pt x="521268" y="2303875"/>
                      <a:pt x="485549" y="2277586"/>
                      <a:pt x="447640" y="2258346"/>
                    </a:cubicBezTo>
                    <a:cubicBezTo>
                      <a:pt x="402491" y="2235486"/>
                      <a:pt x="360677" y="2206339"/>
                      <a:pt x="320481" y="2172716"/>
                    </a:cubicBezTo>
                    <a:cubicBezTo>
                      <a:pt x="317528" y="2170240"/>
                      <a:pt x="315052" y="2166715"/>
                      <a:pt x="313909" y="2160810"/>
                    </a:cubicBezTo>
                    <a:cubicBezTo>
                      <a:pt x="324291" y="2167668"/>
                      <a:pt x="334388" y="2175002"/>
                      <a:pt x="344960" y="2181384"/>
                    </a:cubicBezTo>
                    <a:cubicBezTo>
                      <a:pt x="382965" y="2204244"/>
                      <a:pt x="421541" y="2225770"/>
                      <a:pt x="459165" y="2249678"/>
                    </a:cubicBezTo>
                    <a:cubicBezTo>
                      <a:pt x="489169" y="2268633"/>
                      <a:pt x="518030" y="2290255"/>
                      <a:pt x="547462" y="2310733"/>
                    </a:cubicBezTo>
                    <a:cubicBezTo>
                      <a:pt x="549272" y="2311972"/>
                      <a:pt x="550891" y="2313496"/>
                      <a:pt x="554701" y="2311972"/>
                    </a:cubicBezTo>
                    <a:cubicBezTo>
                      <a:pt x="551653" y="2308733"/>
                      <a:pt x="548700" y="2305209"/>
                      <a:pt x="545366" y="2302256"/>
                    </a:cubicBezTo>
                    <a:cubicBezTo>
                      <a:pt x="509076" y="2270252"/>
                      <a:pt x="471738" y="2239963"/>
                      <a:pt x="436877" y="2205768"/>
                    </a:cubicBezTo>
                    <a:cubicBezTo>
                      <a:pt x="414207" y="2183575"/>
                      <a:pt x="396395" y="2153380"/>
                      <a:pt x="373916" y="2130806"/>
                    </a:cubicBezTo>
                    <a:cubicBezTo>
                      <a:pt x="347818" y="2104708"/>
                      <a:pt x="324101" y="2072132"/>
                      <a:pt x="286191" y="2070799"/>
                    </a:cubicBezTo>
                    <a:cubicBezTo>
                      <a:pt x="270761" y="2070227"/>
                      <a:pt x="255616" y="2061274"/>
                      <a:pt x="240090" y="2058035"/>
                    </a:cubicBezTo>
                    <a:cubicBezTo>
                      <a:pt x="230184" y="2056035"/>
                      <a:pt x="219707" y="2056130"/>
                      <a:pt x="209801" y="2057845"/>
                    </a:cubicBezTo>
                    <a:cubicBezTo>
                      <a:pt x="200276" y="2059369"/>
                      <a:pt x="195799" y="2068894"/>
                      <a:pt x="198371" y="2080419"/>
                    </a:cubicBezTo>
                    <a:cubicBezTo>
                      <a:pt x="200942" y="2092134"/>
                      <a:pt x="204467" y="2103850"/>
                      <a:pt x="209229" y="2114423"/>
                    </a:cubicBezTo>
                    <a:cubicBezTo>
                      <a:pt x="231041" y="2162810"/>
                      <a:pt x="264950" y="2194052"/>
                      <a:pt x="303527" y="2219484"/>
                    </a:cubicBezTo>
                    <a:cubicBezTo>
                      <a:pt x="362772" y="2258536"/>
                      <a:pt x="426590" y="2282634"/>
                      <a:pt x="488978" y="2311400"/>
                    </a:cubicBezTo>
                    <a:cubicBezTo>
                      <a:pt x="507552" y="2319973"/>
                      <a:pt x="524507" y="2333974"/>
                      <a:pt x="542414" y="2345595"/>
                    </a:cubicBezTo>
                    <a:cubicBezTo>
                      <a:pt x="546795" y="2340451"/>
                      <a:pt x="551272" y="2335213"/>
                      <a:pt x="558225" y="2327116"/>
                    </a:cubicBezTo>
                    <a:close/>
                    <a:moveTo>
                      <a:pt x="1250026" y="2037747"/>
                    </a:moveTo>
                    <a:cubicBezTo>
                      <a:pt x="1244597" y="2035842"/>
                      <a:pt x="1237072" y="2036318"/>
                      <a:pt x="1232405" y="2039747"/>
                    </a:cubicBezTo>
                    <a:cubicBezTo>
                      <a:pt x="1143727" y="2104517"/>
                      <a:pt x="1060574" y="2179288"/>
                      <a:pt x="983707" y="2264537"/>
                    </a:cubicBezTo>
                    <a:cubicBezTo>
                      <a:pt x="955989" y="2295303"/>
                      <a:pt x="929700" y="2328164"/>
                      <a:pt x="902935" y="2360168"/>
                    </a:cubicBezTo>
                    <a:cubicBezTo>
                      <a:pt x="900363" y="2363216"/>
                      <a:pt x="898744" y="2367598"/>
                      <a:pt x="897125" y="2370455"/>
                    </a:cubicBezTo>
                    <a:cubicBezTo>
                      <a:pt x="904268" y="2374455"/>
                      <a:pt x="910079" y="2378266"/>
                      <a:pt x="916175" y="2380742"/>
                    </a:cubicBezTo>
                    <a:cubicBezTo>
                      <a:pt x="918746" y="2381790"/>
                      <a:pt x="922652" y="2381123"/>
                      <a:pt x="925128" y="2379313"/>
                    </a:cubicBezTo>
                    <a:cubicBezTo>
                      <a:pt x="989041" y="2331212"/>
                      <a:pt x="1054097" y="2285206"/>
                      <a:pt x="1116295" y="2233676"/>
                    </a:cubicBezTo>
                    <a:cubicBezTo>
                      <a:pt x="1166015" y="2192433"/>
                      <a:pt x="1212212" y="2144617"/>
                      <a:pt x="1259837" y="2099469"/>
                    </a:cubicBezTo>
                    <a:cubicBezTo>
                      <a:pt x="1273362" y="2086610"/>
                      <a:pt x="1286316" y="2072894"/>
                      <a:pt x="1300604" y="2058511"/>
                    </a:cubicBezTo>
                    <a:cubicBezTo>
                      <a:pt x="1282411" y="2050986"/>
                      <a:pt x="1266409" y="2043462"/>
                      <a:pt x="1250026" y="2037747"/>
                    </a:cubicBezTo>
                    <a:close/>
                    <a:moveTo>
                      <a:pt x="398396" y="591852"/>
                    </a:moveTo>
                    <a:cubicBezTo>
                      <a:pt x="335816" y="583946"/>
                      <a:pt x="285810" y="542607"/>
                      <a:pt x="237804" y="495554"/>
                    </a:cubicBezTo>
                    <a:cubicBezTo>
                      <a:pt x="236852" y="496602"/>
                      <a:pt x="235899" y="497649"/>
                      <a:pt x="234947" y="498697"/>
                    </a:cubicBezTo>
                    <a:cubicBezTo>
                      <a:pt x="237137" y="504412"/>
                      <a:pt x="238661" y="510794"/>
                      <a:pt x="241614" y="515747"/>
                    </a:cubicBezTo>
                    <a:cubicBezTo>
                      <a:pt x="258950" y="544322"/>
                      <a:pt x="280286" y="566325"/>
                      <a:pt x="306479" y="581755"/>
                    </a:cubicBezTo>
                    <a:cubicBezTo>
                      <a:pt x="390395" y="631095"/>
                      <a:pt x="479168" y="653764"/>
                      <a:pt x="571084" y="659955"/>
                    </a:cubicBezTo>
                    <a:cubicBezTo>
                      <a:pt x="585752" y="660908"/>
                      <a:pt x="600230" y="667004"/>
                      <a:pt x="614327" y="655383"/>
                    </a:cubicBezTo>
                    <a:cubicBezTo>
                      <a:pt x="617852" y="652431"/>
                      <a:pt x="626043" y="652240"/>
                      <a:pt x="629091" y="655383"/>
                    </a:cubicBezTo>
                    <a:cubicBezTo>
                      <a:pt x="648332" y="675100"/>
                      <a:pt x="670811" y="667194"/>
                      <a:pt x="691575" y="666432"/>
                    </a:cubicBezTo>
                    <a:cubicBezTo>
                      <a:pt x="728913" y="664908"/>
                      <a:pt x="764346" y="676815"/>
                      <a:pt x="800446" y="684149"/>
                    </a:cubicBezTo>
                    <a:cubicBezTo>
                      <a:pt x="813400" y="686816"/>
                      <a:pt x="826449" y="688435"/>
                      <a:pt x="840165" y="690721"/>
                    </a:cubicBezTo>
                    <a:cubicBezTo>
                      <a:pt x="837022" y="677672"/>
                      <a:pt x="837022" y="677386"/>
                      <a:pt x="802922" y="665766"/>
                    </a:cubicBezTo>
                    <a:cubicBezTo>
                      <a:pt x="789016" y="661003"/>
                      <a:pt x="774824" y="657765"/>
                      <a:pt x="760917" y="650907"/>
                    </a:cubicBezTo>
                    <a:cubicBezTo>
                      <a:pt x="770442" y="650907"/>
                      <a:pt x="779872" y="650907"/>
                      <a:pt x="789397" y="650907"/>
                    </a:cubicBezTo>
                    <a:cubicBezTo>
                      <a:pt x="789778" y="649287"/>
                      <a:pt x="790254" y="647668"/>
                      <a:pt x="790635" y="645954"/>
                    </a:cubicBezTo>
                    <a:cubicBezTo>
                      <a:pt x="786349" y="643572"/>
                      <a:pt x="781967" y="639286"/>
                      <a:pt x="777681" y="639286"/>
                    </a:cubicBezTo>
                    <a:cubicBezTo>
                      <a:pt x="752535" y="639096"/>
                      <a:pt x="727294" y="641858"/>
                      <a:pt x="702338" y="639762"/>
                    </a:cubicBezTo>
                    <a:cubicBezTo>
                      <a:pt x="669287" y="637000"/>
                      <a:pt x="635854" y="633762"/>
                      <a:pt x="603564" y="625094"/>
                    </a:cubicBezTo>
                    <a:cubicBezTo>
                      <a:pt x="563273" y="614235"/>
                      <a:pt x="523364" y="599472"/>
                      <a:pt x="484311" y="582898"/>
                    </a:cubicBezTo>
                    <a:cubicBezTo>
                      <a:pt x="441163" y="564705"/>
                      <a:pt x="399062" y="542607"/>
                      <a:pt x="356581" y="522033"/>
                    </a:cubicBezTo>
                    <a:cubicBezTo>
                      <a:pt x="351818" y="519747"/>
                      <a:pt x="346675" y="517557"/>
                      <a:pt x="342770" y="513651"/>
                    </a:cubicBezTo>
                    <a:cubicBezTo>
                      <a:pt x="319910" y="490410"/>
                      <a:pt x="292001" y="487267"/>
                      <a:pt x="264665" y="482695"/>
                    </a:cubicBezTo>
                    <a:cubicBezTo>
                      <a:pt x="257711" y="481552"/>
                      <a:pt x="250282" y="484695"/>
                      <a:pt x="240090" y="486315"/>
                    </a:cubicBezTo>
                    <a:cubicBezTo>
                      <a:pt x="288763" y="538131"/>
                      <a:pt x="340388" y="572516"/>
                      <a:pt x="398396" y="591852"/>
                    </a:cubicBezTo>
                    <a:close/>
                    <a:moveTo>
                      <a:pt x="1355182" y="1032859"/>
                    </a:moveTo>
                    <a:cubicBezTo>
                      <a:pt x="1354420" y="1034383"/>
                      <a:pt x="1353563" y="1035907"/>
                      <a:pt x="1352801" y="1037336"/>
                    </a:cubicBezTo>
                    <a:cubicBezTo>
                      <a:pt x="1343085" y="1029335"/>
                      <a:pt x="1333370" y="1021429"/>
                      <a:pt x="1323559" y="1013428"/>
                    </a:cubicBezTo>
                    <a:cubicBezTo>
                      <a:pt x="1285554" y="982567"/>
                      <a:pt x="1247454" y="952087"/>
                      <a:pt x="1209735" y="920750"/>
                    </a:cubicBezTo>
                    <a:cubicBezTo>
                      <a:pt x="1195829" y="909225"/>
                      <a:pt x="1183351" y="914749"/>
                      <a:pt x="1167539" y="922179"/>
                    </a:cubicBezTo>
                    <a:cubicBezTo>
                      <a:pt x="1179255" y="937514"/>
                      <a:pt x="1189352" y="951039"/>
                      <a:pt x="1199639" y="964374"/>
                    </a:cubicBezTo>
                    <a:cubicBezTo>
                      <a:pt x="1223451" y="995045"/>
                      <a:pt x="1246502" y="1026763"/>
                      <a:pt x="1271552" y="1055719"/>
                    </a:cubicBezTo>
                    <a:cubicBezTo>
                      <a:pt x="1286792" y="1073341"/>
                      <a:pt x="1304509" y="1088104"/>
                      <a:pt x="1322321" y="1101439"/>
                    </a:cubicBezTo>
                    <a:cubicBezTo>
                      <a:pt x="1355849" y="1126490"/>
                      <a:pt x="1391567" y="1125442"/>
                      <a:pt x="1427286" y="1109440"/>
                    </a:cubicBezTo>
                    <a:cubicBezTo>
                      <a:pt x="1446241" y="1100963"/>
                      <a:pt x="1451289" y="1080199"/>
                      <a:pt x="1439478" y="1059529"/>
                    </a:cubicBezTo>
                    <a:cubicBezTo>
                      <a:pt x="1410427" y="1009142"/>
                      <a:pt x="1373470" y="970661"/>
                      <a:pt x="1328417" y="943991"/>
                    </a:cubicBezTo>
                    <a:cubicBezTo>
                      <a:pt x="1316510" y="936942"/>
                      <a:pt x="1306319" y="925417"/>
                      <a:pt x="1295365" y="915987"/>
                    </a:cubicBezTo>
                    <a:cubicBezTo>
                      <a:pt x="1294984" y="915702"/>
                      <a:pt x="1294603" y="915416"/>
                      <a:pt x="1294222" y="915130"/>
                    </a:cubicBezTo>
                    <a:cubicBezTo>
                      <a:pt x="1280030" y="905415"/>
                      <a:pt x="1266314" y="896747"/>
                      <a:pt x="1248692" y="904081"/>
                    </a:cubicBezTo>
                    <a:cubicBezTo>
                      <a:pt x="1237834" y="908653"/>
                      <a:pt x="1225451" y="907701"/>
                      <a:pt x="1213831" y="909320"/>
                    </a:cubicBezTo>
                    <a:cubicBezTo>
                      <a:pt x="1261361" y="951897"/>
                      <a:pt x="1312700" y="984377"/>
                      <a:pt x="1355182" y="1032859"/>
                    </a:cubicBezTo>
                    <a:close/>
                    <a:moveTo>
                      <a:pt x="1438335" y="667290"/>
                    </a:moveTo>
                    <a:cubicBezTo>
                      <a:pt x="1438526" y="668909"/>
                      <a:pt x="1438621" y="670433"/>
                      <a:pt x="1438811" y="671957"/>
                    </a:cubicBezTo>
                    <a:cubicBezTo>
                      <a:pt x="1378042" y="683292"/>
                      <a:pt x="1314605" y="673005"/>
                      <a:pt x="1255931" y="704913"/>
                    </a:cubicBezTo>
                    <a:cubicBezTo>
                      <a:pt x="1302985" y="706152"/>
                      <a:pt x="1350038" y="709771"/>
                      <a:pt x="1396997" y="707961"/>
                    </a:cubicBezTo>
                    <a:cubicBezTo>
                      <a:pt x="1428334" y="706723"/>
                      <a:pt x="1459481" y="697484"/>
                      <a:pt x="1490818" y="692626"/>
                    </a:cubicBezTo>
                    <a:cubicBezTo>
                      <a:pt x="1513202" y="689102"/>
                      <a:pt x="1535776" y="686816"/>
                      <a:pt x="1558255" y="684149"/>
                    </a:cubicBezTo>
                    <a:cubicBezTo>
                      <a:pt x="1562446" y="683673"/>
                      <a:pt x="1567113" y="683101"/>
                      <a:pt x="1571018" y="684816"/>
                    </a:cubicBezTo>
                    <a:cubicBezTo>
                      <a:pt x="1595974" y="696055"/>
                      <a:pt x="1619024" y="684816"/>
                      <a:pt x="1641408" y="674243"/>
                    </a:cubicBezTo>
                    <a:cubicBezTo>
                      <a:pt x="1691700" y="650716"/>
                      <a:pt x="1742945" y="629475"/>
                      <a:pt x="1786760" y="588518"/>
                    </a:cubicBezTo>
                    <a:cubicBezTo>
                      <a:pt x="1792856" y="582803"/>
                      <a:pt x="1799428" y="576707"/>
                      <a:pt x="1803333" y="568896"/>
                    </a:cubicBezTo>
                    <a:cubicBezTo>
                      <a:pt x="1806191" y="563086"/>
                      <a:pt x="1807619" y="552323"/>
                      <a:pt x="1805143" y="547275"/>
                    </a:cubicBezTo>
                    <a:cubicBezTo>
                      <a:pt x="1802762" y="542417"/>
                      <a:pt x="1793808" y="538702"/>
                      <a:pt x="1789046" y="540417"/>
                    </a:cubicBezTo>
                    <a:cubicBezTo>
                      <a:pt x="1764090" y="549275"/>
                      <a:pt x="1739801" y="561467"/>
                      <a:pt x="1714751" y="569944"/>
                    </a:cubicBezTo>
                    <a:cubicBezTo>
                      <a:pt x="1639027" y="595566"/>
                      <a:pt x="1563494" y="622903"/>
                      <a:pt x="1486913" y="643858"/>
                    </a:cubicBezTo>
                    <a:cubicBezTo>
                      <a:pt x="1442240" y="656050"/>
                      <a:pt x="1395568" y="657288"/>
                      <a:pt x="1349753" y="663480"/>
                    </a:cubicBezTo>
                    <a:cubicBezTo>
                      <a:pt x="1345752" y="664051"/>
                      <a:pt x="1341752" y="664527"/>
                      <a:pt x="1337656" y="665099"/>
                    </a:cubicBezTo>
                    <a:cubicBezTo>
                      <a:pt x="1337656" y="665766"/>
                      <a:pt x="1337751" y="666528"/>
                      <a:pt x="1337751" y="667194"/>
                    </a:cubicBezTo>
                    <a:cubicBezTo>
                      <a:pt x="1371374" y="667290"/>
                      <a:pt x="1404807" y="667290"/>
                      <a:pt x="1438335" y="667290"/>
                    </a:cubicBezTo>
                    <a:close/>
                    <a:moveTo>
                      <a:pt x="1752755" y="283051"/>
                    </a:moveTo>
                    <a:cubicBezTo>
                      <a:pt x="1753898" y="284575"/>
                      <a:pt x="1755041" y="286004"/>
                      <a:pt x="1756089" y="287528"/>
                    </a:cubicBezTo>
                    <a:cubicBezTo>
                      <a:pt x="1743897" y="302387"/>
                      <a:pt x="1732086" y="317722"/>
                      <a:pt x="1719513" y="332010"/>
                    </a:cubicBezTo>
                    <a:cubicBezTo>
                      <a:pt x="1678556" y="378682"/>
                      <a:pt x="1630931" y="413829"/>
                      <a:pt x="1583877" y="449358"/>
                    </a:cubicBezTo>
                    <a:cubicBezTo>
                      <a:pt x="1551206" y="474123"/>
                      <a:pt x="1518155" y="497935"/>
                      <a:pt x="1481198" y="513556"/>
                    </a:cubicBezTo>
                    <a:cubicBezTo>
                      <a:pt x="1437668" y="532035"/>
                      <a:pt x="1396425" y="558324"/>
                      <a:pt x="1353563" y="579374"/>
                    </a:cubicBezTo>
                    <a:cubicBezTo>
                      <a:pt x="1339370" y="586327"/>
                      <a:pt x="1323464" y="587565"/>
                      <a:pt x="1307843" y="591471"/>
                    </a:cubicBezTo>
                    <a:cubicBezTo>
                      <a:pt x="1308700" y="606615"/>
                      <a:pt x="1311367" y="608711"/>
                      <a:pt x="1326321" y="603948"/>
                    </a:cubicBezTo>
                    <a:cubicBezTo>
                      <a:pt x="1373851" y="588899"/>
                      <a:pt x="1419476" y="567468"/>
                      <a:pt x="1463481" y="540321"/>
                    </a:cubicBezTo>
                    <a:cubicBezTo>
                      <a:pt x="1472530" y="534797"/>
                      <a:pt x="1481960" y="530320"/>
                      <a:pt x="1492247" y="527844"/>
                    </a:cubicBezTo>
                    <a:cubicBezTo>
                      <a:pt x="1480055" y="537178"/>
                      <a:pt x="1468148" y="547370"/>
                      <a:pt x="1455575" y="555752"/>
                    </a:cubicBezTo>
                    <a:cubicBezTo>
                      <a:pt x="1436716" y="568230"/>
                      <a:pt x="1417571" y="580041"/>
                      <a:pt x="1398140" y="590994"/>
                    </a:cubicBezTo>
                    <a:cubicBezTo>
                      <a:pt x="1388519" y="596424"/>
                      <a:pt x="1380518" y="601281"/>
                      <a:pt x="1378804" y="616902"/>
                    </a:cubicBezTo>
                    <a:cubicBezTo>
                      <a:pt x="1378137" y="622903"/>
                      <a:pt x="1371184" y="630904"/>
                      <a:pt x="1366040" y="632428"/>
                    </a:cubicBezTo>
                    <a:cubicBezTo>
                      <a:pt x="1352515" y="636333"/>
                      <a:pt x="1338323" y="637191"/>
                      <a:pt x="1324511" y="639477"/>
                    </a:cubicBezTo>
                    <a:cubicBezTo>
                      <a:pt x="1321463" y="639953"/>
                      <a:pt x="1318415" y="641001"/>
                      <a:pt x="1315653" y="642525"/>
                    </a:cubicBezTo>
                    <a:cubicBezTo>
                      <a:pt x="1315177" y="642715"/>
                      <a:pt x="1315558" y="647954"/>
                      <a:pt x="1316034" y="648144"/>
                    </a:cubicBezTo>
                    <a:cubicBezTo>
                      <a:pt x="1319177" y="649097"/>
                      <a:pt x="1322511" y="649954"/>
                      <a:pt x="1325654" y="649573"/>
                    </a:cubicBezTo>
                    <a:cubicBezTo>
                      <a:pt x="1334132" y="648525"/>
                      <a:pt x="1342514" y="646335"/>
                      <a:pt x="1350991" y="645573"/>
                    </a:cubicBezTo>
                    <a:cubicBezTo>
                      <a:pt x="1367564" y="644144"/>
                      <a:pt x="1381090" y="638143"/>
                      <a:pt x="1396139" y="626142"/>
                    </a:cubicBezTo>
                    <a:cubicBezTo>
                      <a:pt x="1443860" y="588042"/>
                      <a:pt x="1493771" y="554133"/>
                      <a:pt x="1543967" y="521081"/>
                    </a:cubicBezTo>
                    <a:cubicBezTo>
                      <a:pt x="1602737" y="482314"/>
                      <a:pt x="1659887" y="440499"/>
                      <a:pt x="1709893" y="385731"/>
                    </a:cubicBezTo>
                    <a:cubicBezTo>
                      <a:pt x="1735039" y="358108"/>
                      <a:pt x="1756565" y="325056"/>
                      <a:pt x="1778568" y="293148"/>
                    </a:cubicBezTo>
                    <a:cubicBezTo>
                      <a:pt x="1784283" y="284861"/>
                      <a:pt x="1787331" y="272383"/>
                      <a:pt x="1788760" y="261239"/>
                    </a:cubicBezTo>
                    <a:cubicBezTo>
                      <a:pt x="1791236" y="240951"/>
                      <a:pt x="1782854" y="230759"/>
                      <a:pt x="1767138" y="235521"/>
                    </a:cubicBezTo>
                    <a:cubicBezTo>
                      <a:pt x="1741325" y="243332"/>
                      <a:pt x="1715608" y="253333"/>
                      <a:pt x="1696844" y="278574"/>
                    </a:cubicBezTo>
                    <a:cubicBezTo>
                      <a:pt x="1683604" y="296291"/>
                      <a:pt x="1672650" y="316579"/>
                      <a:pt x="1660363" y="335439"/>
                    </a:cubicBezTo>
                    <a:cubicBezTo>
                      <a:pt x="1643123" y="361918"/>
                      <a:pt x="1625597" y="388017"/>
                      <a:pt x="1608261" y="414306"/>
                    </a:cubicBezTo>
                    <a:cubicBezTo>
                      <a:pt x="1661506" y="379444"/>
                      <a:pt x="1710655" y="337439"/>
                      <a:pt x="1752755" y="283051"/>
                    </a:cubicBezTo>
                    <a:close/>
                    <a:moveTo>
                      <a:pt x="1813811" y="2281682"/>
                    </a:moveTo>
                    <a:cubicBezTo>
                      <a:pt x="1798094" y="2313876"/>
                      <a:pt x="1777520" y="2342356"/>
                      <a:pt x="1760375" y="2373598"/>
                    </a:cubicBezTo>
                    <a:cubicBezTo>
                      <a:pt x="1733515" y="2422557"/>
                      <a:pt x="1698653" y="2461990"/>
                      <a:pt x="1665506" y="2503519"/>
                    </a:cubicBezTo>
                    <a:cubicBezTo>
                      <a:pt x="1657410" y="2513616"/>
                      <a:pt x="1647790" y="2521998"/>
                      <a:pt x="1638074" y="2529713"/>
                    </a:cubicBezTo>
                    <a:cubicBezTo>
                      <a:pt x="1621977" y="2542381"/>
                      <a:pt x="1608452" y="2540381"/>
                      <a:pt x="1593783" y="2524951"/>
                    </a:cubicBezTo>
                    <a:cubicBezTo>
                      <a:pt x="1592640" y="2523712"/>
                      <a:pt x="1591021" y="2523141"/>
                      <a:pt x="1590164" y="2522569"/>
                    </a:cubicBezTo>
                    <a:cubicBezTo>
                      <a:pt x="1605975" y="2563527"/>
                      <a:pt x="1623501" y="2603627"/>
                      <a:pt x="1637217" y="2645632"/>
                    </a:cubicBezTo>
                    <a:cubicBezTo>
                      <a:pt x="1651409" y="2689161"/>
                      <a:pt x="1648647" y="2735453"/>
                      <a:pt x="1642075" y="2782792"/>
                    </a:cubicBezTo>
                    <a:cubicBezTo>
                      <a:pt x="1713322" y="2593816"/>
                      <a:pt x="1783902" y="2406841"/>
                      <a:pt x="1854673" y="2219388"/>
                    </a:cubicBezTo>
                    <a:cubicBezTo>
                      <a:pt x="1834194" y="2233867"/>
                      <a:pt x="1825241" y="2258346"/>
                      <a:pt x="1813811" y="2281682"/>
                    </a:cubicBezTo>
                    <a:close/>
                    <a:moveTo>
                      <a:pt x="1238120" y="810165"/>
                    </a:moveTo>
                    <a:cubicBezTo>
                      <a:pt x="1248407" y="808260"/>
                      <a:pt x="1259551" y="809498"/>
                      <a:pt x="1269933" y="811689"/>
                    </a:cubicBezTo>
                    <a:cubicBezTo>
                      <a:pt x="1307271" y="819309"/>
                      <a:pt x="1344895" y="826071"/>
                      <a:pt x="1381757" y="836644"/>
                    </a:cubicBezTo>
                    <a:cubicBezTo>
                      <a:pt x="1444622" y="854646"/>
                      <a:pt x="1497009" y="893508"/>
                      <a:pt x="1532442" y="963898"/>
                    </a:cubicBezTo>
                    <a:cubicBezTo>
                      <a:pt x="1536157" y="971328"/>
                      <a:pt x="1544634" y="975519"/>
                      <a:pt x="1551492" y="979805"/>
                    </a:cubicBezTo>
                    <a:cubicBezTo>
                      <a:pt x="1558255" y="983996"/>
                      <a:pt x="1565970" y="985996"/>
                      <a:pt x="1573019" y="989616"/>
                    </a:cubicBezTo>
                    <a:cubicBezTo>
                      <a:pt x="1602451" y="1004665"/>
                      <a:pt x="1628835" y="981424"/>
                      <a:pt x="1623787" y="942086"/>
                    </a:cubicBezTo>
                    <a:cubicBezTo>
                      <a:pt x="1621501" y="923893"/>
                      <a:pt x="1613881" y="905700"/>
                      <a:pt x="1605594" y="890079"/>
                    </a:cubicBezTo>
                    <a:cubicBezTo>
                      <a:pt x="1596260" y="872458"/>
                      <a:pt x="1583877" y="857218"/>
                      <a:pt x="1571971" y="841788"/>
                    </a:cubicBezTo>
                    <a:cubicBezTo>
                      <a:pt x="1559112" y="825119"/>
                      <a:pt x="1544253" y="811784"/>
                      <a:pt x="1525775" y="805974"/>
                    </a:cubicBezTo>
                    <a:cubicBezTo>
                      <a:pt x="1520441" y="804259"/>
                      <a:pt x="1514345" y="803211"/>
                      <a:pt x="1510058" y="799306"/>
                    </a:cubicBezTo>
                    <a:cubicBezTo>
                      <a:pt x="1489484" y="780828"/>
                      <a:pt x="1468434" y="784066"/>
                      <a:pt x="1446241" y="793877"/>
                    </a:cubicBezTo>
                    <a:cubicBezTo>
                      <a:pt x="1435573" y="798639"/>
                      <a:pt x="1423857" y="799878"/>
                      <a:pt x="1411760" y="804735"/>
                    </a:cubicBezTo>
                    <a:cubicBezTo>
                      <a:pt x="1475673" y="838835"/>
                      <a:pt x="1532156" y="884079"/>
                      <a:pt x="1569399" y="959612"/>
                    </a:cubicBezTo>
                    <a:cubicBezTo>
                      <a:pt x="1556636" y="945039"/>
                      <a:pt x="1543491" y="931037"/>
                      <a:pt x="1531204" y="915892"/>
                    </a:cubicBezTo>
                    <a:cubicBezTo>
                      <a:pt x="1497581" y="874458"/>
                      <a:pt x="1459766" y="840930"/>
                      <a:pt x="1415475" y="820452"/>
                    </a:cubicBezTo>
                    <a:cubicBezTo>
                      <a:pt x="1400330" y="813403"/>
                      <a:pt x="1383281" y="812546"/>
                      <a:pt x="1366993" y="809212"/>
                    </a:cubicBezTo>
                    <a:cubicBezTo>
                      <a:pt x="1336418" y="802830"/>
                      <a:pt x="1305842" y="795401"/>
                      <a:pt x="1275077" y="790734"/>
                    </a:cubicBezTo>
                    <a:cubicBezTo>
                      <a:pt x="1245549" y="786257"/>
                      <a:pt x="1215736" y="784638"/>
                      <a:pt x="1186018" y="781875"/>
                    </a:cubicBezTo>
                    <a:cubicBezTo>
                      <a:pt x="1183732" y="781685"/>
                      <a:pt x="1181351" y="782637"/>
                      <a:pt x="1177445" y="783399"/>
                    </a:cubicBezTo>
                    <a:cubicBezTo>
                      <a:pt x="1196305" y="801878"/>
                      <a:pt x="1214402" y="814641"/>
                      <a:pt x="1238120" y="810165"/>
                    </a:cubicBezTo>
                    <a:close/>
                    <a:moveTo>
                      <a:pt x="1160586" y="3639280"/>
                    </a:moveTo>
                    <a:cubicBezTo>
                      <a:pt x="1141727" y="3640995"/>
                      <a:pt x="1123629" y="3646805"/>
                      <a:pt x="1110485" y="3666236"/>
                    </a:cubicBezTo>
                    <a:cubicBezTo>
                      <a:pt x="1107341" y="3670808"/>
                      <a:pt x="1106484" y="3679000"/>
                      <a:pt x="1106389" y="3685476"/>
                    </a:cubicBezTo>
                    <a:cubicBezTo>
                      <a:pt x="1106103" y="3703574"/>
                      <a:pt x="1106103" y="3721767"/>
                      <a:pt x="1107151" y="3739864"/>
                    </a:cubicBezTo>
                    <a:cubicBezTo>
                      <a:pt x="1110580" y="3796348"/>
                      <a:pt x="1112104" y="3853117"/>
                      <a:pt x="1118867" y="3909028"/>
                    </a:cubicBezTo>
                    <a:cubicBezTo>
                      <a:pt x="1127630" y="3981990"/>
                      <a:pt x="1140869" y="4054094"/>
                      <a:pt x="1151918" y="4126579"/>
                    </a:cubicBezTo>
                    <a:cubicBezTo>
                      <a:pt x="1161824" y="4191730"/>
                      <a:pt x="1171349" y="4256977"/>
                      <a:pt x="1181160" y="4322128"/>
                    </a:cubicBezTo>
                    <a:cubicBezTo>
                      <a:pt x="1181732" y="4326033"/>
                      <a:pt x="1183065" y="4329843"/>
                      <a:pt x="1184303" y="4334605"/>
                    </a:cubicBezTo>
                    <a:cubicBezTo>
                      <a:pt x="1176398" y="4102481"/>
                      <a:pt x="1168492" y="3871785"/>
                      <a:pt x="1160586" y="3639280"/>
                    </a:cubicBezTo>
                    <a:close/>
                    <a:moveTo>
                      <a:pt x="2447223" y="1186497"/>
                    </a:moveTo>
                    <a:cubicBezTo>
                      <a:pt x="2443890" y="1177163"/>
                      <a:pt x="2439603" y="1172400"/>
                      <a:pt x="2430554" y="1173734"/>
                    </a:cubicBezTo>
                    <a:cubicBezTo>
                      <a:pt x="2405027" y="1177353"/>
                      <a:pt x="2384834" y="1194499"/>
                      <a:pt x="2366070" y="1213929"/>
                    </a:cubicBezTo>
                    <a:cubicBezTo>
                      <a:pt x="2344448" y="1236408"/>
                      <a:pt x="2323970" y="1260888"/>
                      <a:pt x="2303681" y="1285367"/>
                    </a:cubicBezTo>
                    <a:cubicBezTo>
                      <a:pt x="2298633" y="1291368"/>
                      <a:pt x="2295014" y="1300036"/>
                      <a:pt x="2292537" y="1308417"/>
                    </a:cubicBezTo>
                    <a:cubicBezTo>
                      <a:pt x="2269868" y="1384236"/>
                      <a:pt x="2243388" y="1457865"/>
                      <a:pt x="2210527" y="1527683"/>
                    </a:cubicBezTo>
                    <a:cubicBezTo>
                      <a:pt x="2208241" y="1532541"/>
                      <a:pt x="2206526" y="1537875"/>
                      <a:pt x="2205955" y="1543971"/>
                    </a:cubicBezTo>
                    <a:cubicBezTo>
                      <a:pt x="2220528" y="1524254"/>
                      <a:pt x="2234054" y="1502918"/>
                      <a:pt x="2249960" y="1485106"/>
                    </a:cubicBezTo>
                    <a:cubicBezTo>
                      <a:pt x="2287870" y="1442815"/>
                      <a:pt x="2327113" y="1402429"/>
                      <a:pt x="2365499" y="1360805"/>
                    </a:cubicBezTo>
                    <a:cubicBezTo>
                      <a:pt x="2376071" y="1349280"/>
                      <a:pt x="2386930" y="1337659"/>
                      <a:pt x="2395693" y="1324038"/>
                    </a:cubicBezTo>
                    <a:cubicBezTo>
                      <a:pt x="2419696" y="1287082"/>
                      <a:pt x="2442366" y="1248982"/>
                      <a:pt x="2457415" y="1208214"/>
                    </a:cubicBezTo>
                    <a:cubicBezTo>
                      <a:pt x="2452938" y="1198785"/>
                      <a:pt x="2449509" y="1192974"/>
                      <a:pt x="2447223" y="1186497"/>
                    </a:cubicBezTo>
                    <a:close/>
                    <a:moveTo>
                      <a:pt x="1252598" y="4958683"/>
                    </a:moveTo>
                    <a:cubicBezTo>
                      <a:pt x="1267457" y="4946111"/>
                      <a:pt x="1286411" y="4946491"/>
                      <a:pt x="1304223" y="4956588"/>
                    </a:cubicBezTo>
                    <a:cubicBezTo>
                      <a:pt x="1283459" y="4958779"/>
                      <a:pt x="1262123" y="4957159"/>
                      <a:pt x="1242787" y="4973828"/>
                    </a:cubicBezTo>
                    <a:cubicBezTo>
                      <a:pt x="1255550" y="4987068"/>
                      <a:pt x="1273362" y="4993926"/>
                      <a:pt x="1278506" y="5019643"/>
                    </a:cubicBezTo>
                    <a:cubicBezTo>
                      <a:pt x="1266409" y="5011261"/>
                      <a:pt x="1256312" y="5002879"/>
                      <a:pt x="1245359" y="4997260"/>
                    </a:cubicBezTo>
                    <a:cubicBezTo>
                      <a:pt x="1235262" y="4992021"/>
                      <a:pt x="1224404" y="4988020"/>
                      <a:pt x="1213545" y="4986497"/>
                    </a:cubicBezTo>
                    <a:cubicBezTo>
                      <a:pt x="1198591" y="4984305"/>
                      <a:pt x="1194781" y="4989925"/>
                      <a:pt x="1197067" y="5008404"/>
                    </a:cubicBezTo>
                    <a:cubicBezTo>
                      <a:pt x="1198210" y="5017738"/>
                      <a:pt x="1200877" y="5026787"/>
                      <a:pt x="1203734" y="5039456"/>
                    </a:cubicBezTo>
                    <a:cubicBezTo>
                      <a:pt x="1189542" y="5025930"/>
                      <a:pt x="1190780" y="5008880"/>
                      <a:pt x="1190876" y="4990782"/>
                    </a:cubicBezTo>
                    <a:cubicBezTo>
                      <a:pt x="1170206" y="5004213"/>
                      <a:pt x="1151156" y="5016595"/>
                      <a:pt x="1132392" y="5028882"/>
                    </a:cubicBezTo>
                    <a:cubicBezTo>
                      <a:pt x="1153347" y="5052314"/>
                      <a:pt x="1176207" y="5066888"/>
                      <a:pt x="1206973" y="5062506"/>
                    </a:cubicBezTo>
                    <a:cubicBezTo>
                      <a:pt x="1233071" y="5058791"/>
                      <a:pt x="1257074" y="5073079"/>
                      <a:pt x="1277839" y="5093558"/>
                    </a:cubicBezTo>
                    <a:cubicBezTo>
                      <a:pt x="1286126" y="5101749"/>
                      <a:pt x="1294127" y="5110512"/>
                      <a:pt x="1302985" y="5119751"/>
                    </a:cubicBezTo>
                    <a:cubicBezTo>
                      <a:pt x="1315939" y="5074221"/>
                      <a:pt x="1328893" y="5029740"/>
                      <a:pt x="1340990" y="4984877"/>
                    </a:cubicBezTo>
                    <a:cubicBezTo>
                      <a:pt x="1343657" y="4975066"/>
                      <a:pt x="1343942" y="4963636"/>
                      <a:pt x="1343371" y="4953159"/>
                    </a:cubicBezTo>
                    <a:cubicBezTo>
                      <a:pt x="1340418" y="4902771"/>
                      <a:pt x="1308605" y="4876483"/>
                      <a:pt x="1270219" y="4893246"/>
                    </a:cubicBezTo>
                    <a:cubicBezTo>
                      <a:pt x="1239453" y="4906677"/>
                      <a:pt x="1215355" y="4931442"/>
                      <a:pt x="1195257" y="4968780"/>
                    </a:cubicBezTo>
                    <a:cubicBezTo>
                      <a:pt x="1216212" y="4965255"/>
                      <a:pt x="1234405" y="4974019"/>
                      <a:pt x="1252598" y="4958683"/>
                    </a:cubicBezTo>
                    <a:close/>
                    <a:moveTo>
                      <a:pt x="819210" y="422878"/>
                    </a:moveTo>
                    <a:cubicBezTo>
                      <a:pt x="819401" y="418687"/>
                      <a:pt x="818162" y="413067"/>
                      <a:pt x="815876" y="410210"/>
                    </a:cubicBezTo>
                    <a:cubicBezTo>
                      <a:pt x="803970" y="394970"/>
                      <a:pt x="791492" y="380492"/>
                      <a:pt x="779300" y="365633"/>
                    </a:cubicBezTo>
                    <a:cubicBezTo>
                      <a:pt x="752154" y="332391"/>
                      <a:pt x="726056" y="297815"/>
                      <a:pt x="697766" y="266192"/>
                    </a:cubicBezTo>
                    <a:cubicBezTo>
                      <a:pt x="677764" y="243808"/>
                      <a:pt x="653570" y="229997"/>
                      <a:pt x="625281" y="232473"/>
                    </a:cubicBezTo>
                    <a:cubicBezTo>
                      <a:pt x="604517" y="234378"/>
                      <a:pt x="594039" y="257238"/>
                      <a:pt x="606041" y="279527"/>
                    </a:cubicBezTo>
                    <a:cubicBezTo>
                      <a:pt x="616423" y="298863"/>
                      <a:pt x="629663" y="315817"/>
                      <a:pt x="642331" y="333153"/>
                    </a:cubicBezTo>
                    <a:cubicBezTo>
                      <a:pt x="655761" y="351631"/>
                      <a:pt x="669858" y="369443"/>
                      <a:pt x="683955" y="387255"/>
                    </a:cubicBezTo>
                    <a:cubicBezTo>
                      <a:pt x="693766" y="399828"/>
                      <a:pt x="703100" y="413353"/>
                      <a:pt x="714149" y="424021"/>
                    </a:cubicBezTo>
                    <a:cubicBezTo>
                      <a:pt x="735390" y="444595"/>
                      <a:pt x="757679" y="463550"/>
                      <a:pt x="779681" y="482981"/>
                    </a:cubicBezTo>
                    <a:cubicBezTo>
                      <a:pt x="785492" y="488029"/>
                      <a:pt x="790921" y="493744"/>
                      <a:pt x="798922" y="485553"/>
                    </a:cubicBezTo>
                    <a:cubicBezTo>
                      <a:pt x="801017" y="483457"/>
                      <a:pt x="810352" y="488029"/>
                      <a:pt x="813495" y="492696"/>
                    </a:cubicBezTo>
                    <a:cubicBezTo>
                      <a:pt x="826163" y="511365"/>
                      <a:pt x="837689" y="531177"/>
                      <a:pt x="850357" y="551751"/>
                    </a:cubicBezTo>
                    <a:cubicBezTo>
                      <a:pt x="856929" y="538702"/>
                      <a:pt x="859215" y="529844"/>
                      <a:pt x="850166" y="515461"/>
                    </a:cubicBezTo>
                    <a:cubicBezTo>
                      <a:pt x="805685" y="444405"/>
                      <a:pt x="750821" y="387731"/>
                      <a:pt x="694242" y="333248"/>
                    </a:cubicBezTo>
                    <a:cubicBezTo>
                      <a:pt x="690908" y="330009"/>
                      <a:pt x="687765" y="326295"/>
                      <a:pt x="684622" y="322675"/>
                    </a:cubicBezTo>
                    <a:cubicBezTo>
                      <a:pt x="683955" y="321818"/>
                      <a:pt x="683860" y="320103"/>
                      <a:pt x="683479" y="318770"/>
                    </a:cubicBezTo>
                    <a:cubicBezTo>
                      <a:pt x="684431" y="317436"/>
                      <a:pt x="685384" y="316198"/>
                      <a:pt x="686336" y="314865"/>
                    </a:cubicBezTo>
                    <a:cubicBezTo>
                      <a:pt x="729675" y="358965"/>
                      <a:pt x="773014" y="403161"/>
                      <a:pt x="815876" y="446691"/>
                    </a:cubicBezTo>
                    <a:cubicBezTo>
                      <a:pt x="816924" y="439356"/>
                      <a:pt x="818734" y="431165"/>
                      <a:pt x="819210" y="422878"/>
                    </a:cubicBezTo>
                    <a:close/>
                    <a:moveTo>
                      <a:pt x="640712" y="2191861"/>
                    </a:moveTo>
                    <a:cubicBezTo>
                      <a:pt x="640521" y="2188718"/>
                      <a:pt x="639950" y="2185575"/>
                      <a:pt x="638997" y="2182717"/>
                    </a:cubicBezTo>
                    <a:cubicBezTo>
                      <a:pt x="616518" y="2112709"/>
                      <a:pt x="596992" y="2041557"/>
                      <a:pt x="588800" y="1966309"/>
                    </a:cubicBezTo>
                    <a:cubicBezTo>
                      <a:pt x="585562" y="1936972"/>
                      <a:pt x="577656" y="1912017"/>
                      <a:pt x="553748" y="1898682"/>
                    </a:cubicBezTo>
                    <a:cubicBezTo>
                      <a:pt x="536603" y="1889061"/>
                      <a:pt x="525173" y="1894491"/>
                      <a:pt x="519173" y="1916589"/>
                    </a:cubicBezTo>
                    <a:cubicBezTo>
                      <a:pt x="508028" y="1957832"/>
                      <a:pt x="503361" y="1999551"/>
                      <a:pt x="511457" y="2042604"/>
                    </a:cubicBezTo>
                    <a:cubicBezTo>
                      <a:pt x="512315" y="2047081"/>
                      <a:pt x="513553" y="2051749"/>
                      <a:pt x="515648" y="2055463"/>
                    </a:cubicBezTo>
                    <a:cubicBezTo>
                      <a:pt x="538985" y="2096897"/>
                      <a:pt x="562321" y="2138331"/>
                      <a:pt x="585943" y="2179479"/>
                    </a:cubicBezTo>
                    <a:cubicBezTo>
                      <a:pt x="597087" y="2198910"/>
                      <a:pt x="608612" y="2217865"/>
                      <a:pt x="619566" y="2236534"/>
                    </a:cubicBezTo>
                    <a:cubicBezTo>
                      <a:pt x="628234" y="2233390"/>
                      <a:pt x="636425" y="2230438"/>
                      <a:pt x="642902" y="2228151"/>
                    </a:cubicBezTo>
                    <a:cubicBezTo>
                      <a:pt x="642140" y="2215388"/>
                      <a:pt x="641569" y="2203672"/>
                      <a:pt x="640712" y="2191861"/>
                    </a:cubicBezTo>
                    <a:close/>
                    <a:moveTo>
                      <a:pt x="1013996" y="869315"/>
                    </a:moveTo>
                    <a:cubicBezTo>
                      <a:pt x="1008758" y="870077"/>
                      <a:pt x="1001900" y="873220"/>
                      <a:pt x="999137" y="878173"/>
                    </a:cubicBezTo>
                    <a:cubicBezTo>
                      <a:pt x="972944" y="924369"/>
                      <a:pt x="947512" y="971137"/>
                      <a:pt x="921794" y="1017810"/>
                    </a:cubicBezTo>
                    <a:cubicBezTo>
                      <a:pt x="917508" y="1025620"/>
                      <a:pt x="913127" y="1033335"/>
                      <a:pt x="906269" y="1039050"/>
                    </a:cubicBezTo>
                    <a:cubicBezTo>
                      <a:pt x="929129" y="976376"/>
                      <a:pt x="959990" y="920178"/>
                      <a:pt x="996375" y="865505"/>
                    </a:cubicBezTo>
                    <a:cubicBezTo>
                      <a:pt x="990565" y="861600"/>
                      <a:pt x="985326" y="858075"/>
                      <a:pt x="982469" y="856170"/>
                    </a:cubicBezTo>
                    <a:cubicBezTo>
                      <a:pt x="969991" y="871125"/>
                      <a:pt x="957513" y="883317"/>
                      <a:pt x="947798" y="898366"/>
                    </a:cubicBezTo>
                    <a:cubicBezTo>
                      <a:pt x="926557" y="931037"/>
                      <a:pt x="905792" y="964279"/>
                      <a:pt x="886742" y="998950"/>
                    </a:cubicBezTo>
                    <a:cubicBezTo>
                      <a:pt x="870074" y="1029240"/>
                      <a:pt x="855500" y="1061434"/>
                      <a:pt x="840927" y="1093343"/>
                    </a:cubicBezTo>
                    <a:cubicBezTo>
                      <a:pt x="837879" y="1099915"/>
                      <a:pt x="838736" y="1109250"/>
                      <a:pt x="837689" y="1117346"/>
                    </a:cubicBezTo>
                    <a:cubicBezTo>
                      <a:pt x="844547" y="1117918"/>
                      <a:pt x="851976" y="1120870"/>
                      <a:pt x="858167" y="1118679"/>
                    </a:cubicBezTo>
                    <a:cubicBezTo>
                      <a:pt x="938939" y="1090485"/>
                      <a:pt x="996470" y="1028668"/>
                      <a:pt x="1028665" y="931037"/>
                    </a:cubicBezTo>
                    <a:cubicBezTo>
                      <a:pt x="1035237" y="911034"/>
                      <a:pt x="1041619" y="890841"/>
                      <a:pt x="1048763" y="868934"/>
                    </a:cubicBezTo>
                    <a:cubicBezTo>
                      <a:pt x="1034380" y="868839"/>
                      <a:pt x="1024093" y="867886"/>
                      <a:pt x="1013996" y="869315"/>
                    </a:cubicBezTo>
                    <a:close/>
                    <a:moveTo>
                      <a:pt x="807590" y="582041"/>
                    </a:moveTo>
                    <a:cubicBezTo>
                      <a:pt x="779967" y="553656"/>
                      <a:pt x="749106" y="532130"/>
                      <a:pt x="715197" y="517652"/>
                    </a:cubicBezTo>
                    <a:cubicBezTo>
                      <a:pt x="704910" y="513270"/>
                      <a:pt x="695099" y="507460"/>
                      <a:pt x="685003" y="502317"/>
                    </a:cubicBezTo>
                    <a:cubicBezTo>
                      <a:pt x="685574" y="500412"/>
                      <a:pt x="686146" y="498602"/>
                      <a:pt x="686717" y="496697"/>
                    </a:cubicBezTo>
                    <a:cubicBezTo>
                      <a:pt x="710339" y="507936"/>
                      <a:pt x="734819" y="517080"/>
                      <a:pt x="757488" y="530987"/>
                    </a:cubicBezTo>
                    <a:cubicBezTo>
                      <a:pt x="780062" y="544798"/>
                      <a:pt x="800732" y="563372"/>
                      <a:pt x="822258" y="579850"/>
                    </a:cubicBezTo>
                    <a:cubicBezTo>
                      <a:pt x="823020" y="578898"/>
                      <a:pt x="823782" y="577850"/>
                      <a:pt x="824544" y="576897"/>
                    </a:cubicBezTo>
                    <a:cubicBezTo>
                      <a:pt x="817115" y="568134"/>
                      <a:pt x="810447" y="558228"/>
                      <a:pt x="802160" y="550894"/>
                    </a:cubicBezTo>
                    <a:cubicBezTo>
                      <a:pt x="761298" y="514604"/>
                      <a:pt x="715388" y="491934"/>
                      <a:pt x="667572" y="474313"/>
                    </a:cubicBezTo>
                    <a:cubicBezTo>
                      <a:pt x="601183" y="449929"/>
                      <a:pt x="546986" y="400685"/>
                      <a:pt x="497075" y="342297"/>
                    </a:cubicBezTo>
                    <a:cubicBezTo>
                      <a:pt x="479739" y="322104"/>
                      <a:pt x="459737" y="305435"/>
                      <a:pt x="440782" y="287623"/>
                    </a:cubicBezTo>
                    <a:cubicBezTo>
                      <a:pt x="437639" y="284670"/>
                      <a:pt x="433352" y="283432"/>
                      <a:pt x="427352" y="280289"/>
                    </a:cubicBezTo>
                    <a:cubicBezTo>
                      <a:pt x="461642" y="341725"/>
                      <a:pt x="502790" y="389445"/>
                      <a:pt x="550605" y="428498"/>
                    </a:cubicBezTo>
                    <a:cubicBezTo>
                      <a:pt x="490693" y="399923"/>
                      <a:pt x="454403" y="336867"/>
                      <a:pt x="413159" y="276288"/>
                    </a:cubicBezTo>
                    <a:cubicBezTo>
                      <a:pt x="408206" y="293052"/>
                      <a:pt x="410873" y="304292"/>
                      <a:pt x="415350" y="315150"/>
                    </a:cubicBezTo>
                    <a:cubicBezTo>
                      <a:pt x="447545" y="392779"/>
                      <a:pt x="492312" y="450120"/>
                      <a:pt x="562226" y="475837"/>
                    </a:cubicBezTo>
                    <a:cubicBezTo>
                      <a:pt x="622233" y="497935"/>
                      <a:pt x="680621" y="527367"/>
                      <a:pt x="739295" y="554990"/>
                    </a:cubicBezTo>
                    <a:cubicBezTo>
                      <a:pt x="753011" y="561467"/>
                      <a:pt x="764822" y="573945"/>
                      <a:pt x="777967" y="582803"/>
                    </a:cubicBezTo>
                    <a:cubicBezTo>
                      <a:pt x="790921" y="591661"/>
                      <a:pt x="804446" y="599376"/>
                      <a:pt x="817686" y="607663"/>
                    </a:cubicBezTo>
                    <a:cubicBezTo>
                      <a:pt x="818734" y="606806"/>
                      <a:pt x="819686" y="605949"/>
                      <a:pt x="820734" y="604996"/>
                    </a:cubicBezTo>
                    <a:cubicBezTo>
                      <a:pt x="816543" y="597376"/>
                      <a:pt x="813209" y="587851"/>
                      <a:pt x="807590" y="582041"/>
                    </a:cubicBezTo>
                    <a:close/>
                    <a:moveTo>
                      <a:pt x="1229452" y="4362037"/>
                    </a:moveTo>
                    <a:cubicBezTo>
                      <a:pt x="1231928" y="4349179"/>
                      <a:pt x="1228690" y="4334510"/>
                      <a:pt x="1228214" y="4320699"/>
                    </a:cubicBezTo>
                    <a:cubicBezTo>
                      <a:pt x="1220594" y="4107243"/>
                      <a:pt x="1212974" y="3893788"/>
                      <a:pt x="1205449" y="3680238"/>
                    </a:cubicBezTo>
                    <a:cubicBezTo>
                      <a:pt x="1204877" y="3663283"/>
                      <a:pt x="1205354" y="3646234"/>
                      <a:pt x="1205354" y="3626612"/>
                    </a:cubicBezTo>
                    <a:cubicBezTo>
                      <a:pt x="1196876" y="3629089"/>
                      <a:pt x="1191638" y="3631184"/>
                      <a:pt x="1186304" y="3632136"/>
                    </a:cubicBezTo>
                    <a:cubicBezTo>
                      <a:pt x="1178874" y="3633375"/>
                      <a:pt x="1176779" y="3637947"/>
                      <a:pt x="1177064" y="3647281"/>
                    </a:cubicBezTo>
                    <a:cubicBezTo>
                      <a:pt x="1180208" y="3759200"/>
                      <a:pt x="1182208" y="3871119"/>
                      <a:pt x="1186018" y="3982942"/>
                    </a:cubicBezTo>
                    <a:cubicBezTo>
                      <a:pt x="1190209" y="4107625"/>
                      <a:pt x="1195733" y="4232212"/>
                      <a:pt x="1201163" y="4356799"/>
                    </a:cubicBezTo>
                    <a:cubicBezTo>
                      <a:pt x="1202401" y="4385088"/>
                      <a:pt x="1205354" y="4413187"/>
                      <a:pt x="1207925" y="4445953"/>
                    </a:cubicBezTo>
                    <a:cubicBezTo>
                      <a:pt x="1216022" y="4414996"/>
                      <a:pt x="1224213" y="4388993"/>
                      <a:pt x="1229452" y="4362037"/>
                    </a:cubicBezTo>
                    <a:close/>
                    <a:moveTo>
                      <a:pt x="1624644" y="2440178"/>
                    </a:moveTo>
                    <a:cubicBezTo>
                      <a:pt x="1634550" y="2419985"/>
                      <a:pt x="1646266" y="2401126"/>
                      <a:pt x="1657220" y="2381695"/>
                    </a:cubicBezTo>
                    <a:cubicBezTo>
                      <a:pt x="1658363" y="2382742"/>
                      <a:pt x="1659506" y="2383695"/>
                      <a:pt x="1660744" y="2384742"/>
                    </a:cubicBezTo>
                    <a:cubicBezTo>
                      <a:pt x="1654362" y="2396077"/>
                      <a:pt x="1647123" y="2406841"/>
                      <a:pt x="1641884" y="2418937"/>
                    </a:cubicBezTo>
                    <a:cubicBezTo>
                      <a:pt x="1629692" y="2446560"/>
                      <a:pt x="1618453" y="2474849"/>
                      <a:pt x="1606832" y="2502757"/>
                    </a:cubicBezTo>
                    <a:cubicBezTo>
                      <a:pt x="1601975" y="2514378"/>
                      <a:pt x="1607118" y="2520569"/>
                      <a:pt x="1615024" y="2519140"/>
                    </a:cubicBezTo>
                    <a:cubicBezTo>
                      <a:pt x="1623406" y="2517616"/>
                      <a:pt x="1633217" y="2513616"/>
                      <a:pt x="1639027" y="2506472"/>
                    </a:cubicBezTo>
                    <a:cubicBezTo>
                      <a:pt x="1672650" y="2464848"/>
                      <a:pt x="1705797" y="2422557"/>
                      <a:pt x="1737896" y="2379123"/>
                    </a:cubicBezTo>
                    <a:cubicBezTo>
                      <a:pt x="1757518" y="2352453"/>
                      <a:pt x="1774949" y="2323211"/>
                      <a:pt x="1793332" y="2295017"/>
                    </a:cubicBezTo>
                    <a:cubicBezTo>
                      <a:pt x="1795999" y="2291017"/>
                      <a:pt x="1798190" y="2286635"/>
                      <a:pt x="1800095" y="2280253"/>
                    </a:cubicBezTo>
                    <a:cubicBezTo>
                      <a:pt x="1757994" y="2319401"/>
                      <a:pt x="1715513" y="2338737"/>
                      <a:pt x="1668173" y="2287111"/>
                    </a:cubicBezTo>
                    <a:cubicBezTo>
                      <a:pt x="1655696" y="2307685"/>
                      <a:pt x="1641789" y="2327878"/>
                      <a:pt x="1630264" y="2349881"/>
                    </a:cubicBezTo>
                    <a:cubicBezTo>
                      <a:pt x="1611309" y="2386171"/>
                      <a:pt x="1594545" y="2424176"/>
                      <a:pt x="1586735" y="2467134"/>
                    </a:cubicBezTo>
                    <a:cubicBezTo>
                      <a:pt x="1582925" y="2488089"/>
                      <a:pt x="1585211" y="2496947"/>
                      <a:pt x="1596164" y="2505805"/>
                    </a:cubicBezTo>
                    <a:cubicBezTo>
                      <a:pt x="1605880" y="2483136"/>
                      <a:pt x="1614452" y="2460942"/>
                      <a:pt x="1624644" y="2440178"/>
                    </a:cubicBezTo>
                    <a:close/>
                    <a:moveTo>
                      <a:pt x="2180428" y="1676654"/>
                    </a:moveTo>
                    <a:cubicBezTo>
                      <a:pt x="2282345" y="1509490"/>
                      <a:pt x="2404551" y="1373569"/>
                      <a:pt x="2562380" y="1291749"/>
                    </a:cubicBezTo>
                    <a:cubicBezTo>
                      <a:pt x="2562285" y="1289939"/>
                      <a:pt x="2562000" y="1286796"/>
                      <a:pt x="2562000" y="1283653"/>
                    </a:cubicBezTo>
                    <a:cubicBezTo>
                      <a:pt x="2561237" y="1253458"/>
                      <a:pt x="2553046" y="1246315"/>
                      <a:pt x="2531996" y="1259649"/>
                    </a:cubicBezTo>
                    <a:cubicBezTo>
                      <a:pt x="2471798" y="1297654"/>
                      <a:pt x="2411885" y="1336992"/>
                      <a:pt x="2358641" y="1389190"/>
                    </a:cubicBezTo>
                    <a:cubicBezTo>
                      <a:pt x="2293680" y="1452912"/>
                      <a:pt x="2233006" y="1522540"/>
                      <a:pt x="2186143" y="1609122"/>
                    </a:cubicBezTo>
                    <a:cubicBezTo>
                      <a:pt x="2178618" y="1623124"/>
                      <a:pt x="2169379" y="1635696"/>
                      <a:pt x="2160997" y="1648841"/>
                    </a:cubicBezTo>
                    <a:cubicBezTo>
                      <a:pt x="2167664" y="1658366"/>
                      <a:pt x="2173475" y="1666748"/>
                      <a:pt x="2180428" y="1676654"/>
                    </a:cubicBezTo>
                    <a:close/>
                    <a:moveTo>
                      <a:pt x="1372898" y="3329146"/>
                    </a:moveTo>
                    <a:cubicBezTo>
                      <a:pt x="1368612" y="3335338"/>
                      <a:pt x="1365183" y="3343719"/>
                      <a:pt x="1359754" y="3347244"/>
                    </a:cubicBezTo>
                    <a:cubicBezTo>
                      <a:pt x="1338799" y="3361246"/>
                      <a:pt x="1317558" y="3374676"/>
                      <a:pt x="1295746" y="3386296"/>
                    </a:cubicBezTo>
                    <a:cubicBezTo>
                      <a:pt x="1284887" y="3392107"/>
                      <a:pt x="1272600" y="3393440"/>
                      <a:pt x="1261075" y="3397155"/>
                    </a:cubicBezTo>
                    <a:cubicBezTo>
                      <a:pt x="1245930" y="3401917"/>
                      <a:pt x="1244692" y="3420682"/>
                      <a:pt x="1235167" y="3435255"/>
                    </a:cubicBezTo>
                    <a:cubicBezTo>
                      <a:pt x="1262408" y="3429444"/>
                      <a:pt x="1286792" y="3424968"/>
                      <a:pt x="1310891" y="3418681"/>
                    </a:cubicBezTo>
                    <a:cubicBezTo>
                      <a:pt x="1321463" y="3415919"/>
                      <a:pt x="1332893" y="3412300"/>
                      <a:pt x="1341466" y="3404680"/>
                    </a:cubicBezTo>
                    <a:cubicBezTo>
                      <a:pt x="1389758" y="3361436"/>
                      <a:pt x="1423190" y="3305239"/>
                      <a:pt x="1433096" y="3229991"/>
                    </a:cubicBezTo>
                    <a:cubicBezTo>
                      <a:pt x="1433477" y="3226848"/>
                      <a:pt x="1433763" y="3223609"/>
                      <a:pt x="1433763" y="3220466"/>
                    </a:cubicBezTo>
                    <a:cubicBezTo>
                      <a:pt x="1433954" y="3191034"/>
                      <a:pt x="1429477" y="3186557"/>
                      <a:pt x="1407284" y="3194558"/>
                    </a:cubicBezTo>
                    <a:cubicBezTo>
                      <a:pt x="1396235" y="3198559"/>
                      <a:pt x="1385376" y="3203607"/>
                      <a:pt x="1374137" y="3206750"/>
                    </a:cubicBezTo>
                    <a:cubicBezTo>
                      <a:pt x="1339180" y="3216466"/>
                      <a:pt x="1322130" y="3248184"/>
                      <a:pt x="1310510" y="3286855"/>
                    </a:cubicBezTo>
                    <a:cubicBezTo>
                      <a:pt x="1307557" y="3296571"/>
                      <a:pt x="1305557" y="3306667"/>
                      <a:pt x="1305652" y="3318669"/>
                    </a:cubicBezTo>
                    <a:cubicBezTo>
                      <a:pt x="1334132" y="3288475"/>
                      <a:pt x="1362611" y="3258376"/>
                      <a:pt x="1390996" y="3228181"/>
                    </a:cubicBezTo>
                    <a:cubicBezTo>
                      <a:pt x="1392044" y="3229419"/>
                      <a:pt x="1393187" y="3230753"/>
                      <a:pt x="1394234" y="3231991"/>
                    </a:cubicBezTo>
                    <a:cubicBezTo>
                      <a:pt x="1390329" y="3237992"/>
                      <a:pt x="1386995" y="3244945"/>
                      <a:pt x="1382328" y="3249993"/>
                    </a:cubicBezTo>
                    <a:cubicBezTo>
                      <a:pt x="1358420" y="3275806"/>
                      <a:pt x="1333941" y="3300667"/>
                      <a:pt x="1310129" y="3326670"/>
                    </a:cubicBezTo>
                    <a:cubicBezTo>
                      <a:pt x="1292984" y="3345434"/>
                      <a:pt x="1276696" y="3365532"/>
                      <a:pt x="1260027" y="3385058"/>
                    </a:cubicBezTo>
                    <a:cubicBezTo>
                      <a:pt x="1260980" y="3386392"/>
                      <a:pt x="1261932" y="3387725"/>
                      <a:pt x="1262885" y="3388963"/>
                    </a:cubicBezTo>
                    <a:cubicBezTo>
                      <a:pt x="1291841" y="3379057"/>
                      <a:pt x="1324607" y="3374676"/>
                      <a:pt x="1372898" y="3329146"/>
                    </a:cubicBezTo>
                    <a:close/>
                    <a:moveTo>
                      <a:pt x="1199924" y="461169"/>
                    </a:moveTo>
                    <a:cubicBezTo>
                      <a:pt x="1212783" y="409162"/>
                      <a:pt x="1225356" y="358584"/>
                      <a:pt x="1237929" y="308007"/>
                    </a:cubicBezTo>
                    <a:cubicBezTo>
                      <a:pt x="1239072" y="308388"/>
                      <a:pt x="1240310" y="308769"/>
                      <a:pt x="1241453" y="309150"/>
                    </a:cubicBezTo>
                    <a:cubicBezTo>
                      <a:pt x="1235738" y="336772"/>
                      <a:pt x="1230023" y="364490"/>
                      <a:pt x="1224308" y="392112"/>
                    </a:cubicBezTo>
                    <a:cubicBezTo>
                      <a:pt x="1225166" y="393446"/>
                      <a:pt x="1226023" y="394779"/>
                      <a:pt x="1226880" y="396208"/>
                    </a:cubicBezTo>
                    <a:cubicBezTo>
                      <a:pt x="1231071" y="392398"/>
                      <a:pt x="1238310" y="389255"/>
                      <a:pt x="1238977" y="384588"/>
                    </a:cubicBezTo>
                    <a:cubicBezTo>
                      <a:pt x="1246787" y="334772"/>
                      <a:pt x="1266314" y="291338"/>
                      <a:pt x="1286030" y="248190"/>
                    </a:cubicBezTo>
                    <a:cubicBezTo>
                      <a:pt x="1293174" y="232664"/>
                      <a:pt x="1291650" y="218757"/>
                      <a:pt x="1284887" y="206280"/>
                    </a:cubicBezTo>
                    <a:cubicBezTo>
                      <a:pt x="1278315" y="194088"/>
                      <a:pt x="1269362" y="183515"/>
                      <a:pt x="1260218" y="174085"/>
                    </a:cubicBezTo>
                    <a:cubicBezTo>
                      <a:pt x="1249454" y="163036"/>
                      <a:pt x="1237929" y="164179"/>
                      <a:pt x="1226118" y="173990"/>
                    </a:cubicBezTo>
                    <a:cubicBezTo>
                      <a:pt x="1194019" y="200660"/>
                      <a:pt x="1178874" y="240284"/>
                      <a:pt x="1170587" y="285337"/>
                    </a:cubicBezTo>
                    <a:cubicBezTo>
                      <a:pt x="1162586" y="329057"/>
                      <a:pt x="1154966" y="372967"/>
                      <a:pt x="1147442" y="416877"/>
                    </a:cubicBezTo>
                    <a:cubicBezTo>
                      <a:pt x="1146584" y="421640"/>
                      <a:pt x="1147346" y="426783"/>
                      <a:pt x="1147346" y="431736"/>
                    </a:cubicBezTo>
                    <a:cubicBezTo>
                      <a:pt x="1148680" y="432022"/>
                      <a:pt x="1150109" y="432308"/>
                      <a:pt x="1151442" y="432594"/>
                    </a:cubicBezTo>
                    <a:cubicBezTo>
                      <a:pt x="1153157" y="426307"/>
                      <a:pt x="1154776" y="420116"/>
                      <a:pt x="1156490" y="413829"/>
                    </a:cubicBezTo>
                    <a:cubicBezTo>
                      <a:pt x="1161539" y="396303"/>
                      <a:pt x="1165063" y="377825"/>
                      <a:pt x="1179255" y="366966"/>
                    </a:cubicBezTo>
                    <a:cubicBezTo>
                      <a:pt x="1181732" y="365061"/>
                      <a:pt x="1182208" y="358680"/>
                      <a:pt x="1183256" y="354203"/>
                    </a:cubicBezTo>
                    <a:cubicBezTo>
                      <a:pt x="1189447" y="326961"/>
                      <a:pt x="1195352" y="299720"/>
                      <a:pt x="1201829" y="272574"/>
                    </a:cubicBezTo>
                    <a:cubicBezTo>
                      <a:pt x="1203068" y="267240"/>
                      <a:pt x="1206020" y="262477"/>
                      <a:pt x="1208116" y="257429"/>
                    </a:cubicBezTo>
                    <a:cubicBezTo>
                      <a:pt x="1209164" y="257810"/>
                      <a:pt x="1210211" y="258191"/>
                      <a:pt x="1211354" y="258572"/>
                    </a:cubicBezTo>
                    <a:cubicBezTo>
                      <a:pt x="1210592" y="263620"/>
                      <a:pt x="1210021" y="268764"/>
                      <a:pt x="1208878" y="273717"/>
                    </a:cubicBezTo>
                    <a:cubicBezTo>
                      <a:pt x="1204211" y="294291"/>
                      <a:pt x="1199258" y="314769"/>
                      <a:pt x="1194590" y="335343"/>
                    </a:cubicBezTo>
                    <a:cubicBezTo>
                      <a:pt x="1190876" y="351536"/>
                      <a:pt x="1188971" y="366395"/>
                      <a:pt x="1192876" y="384588"/>
                    </a:cubicBezTo>
                    <a:cubicBezTo>
                      <a:pt x="1196305" y="400494"/>
                      <a:pt x="1189828" y="419735"/>
                      <a:pt x="1187351" y="437451"/>
                    </a:cubicBezTo>
                    <a:cubicBezTo>
                      <a:pt x="1186685" y="442500"/>
                      <a:pt x="1184684" y="447262"/>
                      <a:pt x="1182970" y="453453"/>
                    </a:cubicBezTo>
                    <a:cubicBezTo>
                      <a:pt x="1188780" y="456120"/>
                      <a:pt x="1193352" y="458216"/>
                      <a:pt x="1199924" y="461169"/>
                    </a:cubicBezTo>
                    <a:close/>
                    <a:moveTo>
                      <a:pt x="1098007" y="3554984"/>
                    </a:moveTo>
                    <a:cubicBezTo>
                      <a:pt x="1114961" y="3531267"/>
                      <a:pt x="1133440" y="3509169"/>
                      <a:pt x="1150775" y="3485737"/>
                    </a:cubicBezTo>
                    <a:cubicBezTo>
                      <a:pt x="1154585" y="3480594"/>
                      <a:pt x="1158300" y="3472593"/>
                      <a:pt x="1158300" y="3466021"/>
                    </a:cubicBezTo>
                    <a:cubicBezTo>
                      <a:pt x="1158205" y="3410299"/>
                      <a:pt x="1157443" y="3354673"/>
                      <a:pt x="1156395" y="3298952"/>
                    </a:cubicBezTo>
                    <a:cubicBezTo>
                      <a:pt x="1156300" y="3293237"/>
                      <a:pt x="1153728" y="3284188"/>
                      <a:pt x="1150585" y="3282759"/>
                    </a:cubicBezTo>
                    <a:cubicBezTo>
                      <a:pt x="1143346" y="3279521"/>
                      <a:pt x="1135440" y="3275140"/>
                      <a:pt x="1128392" y="3287998"/>
                    </a:cubicBezTo>
                    <a:cubicBezTo>
                      <a:pt x="1112390" y="3316954"/>
                      <a:pt x="1094768" y="3344482"/>
                      <a:pt x="1077623" y="3372485"/>
                    </a:cubicBezTo>
                    <a:cubicBezTo>
                      <a:pt x="1068384" y="3387630"/>
                      <a:pt x="1064288" y="3404584"/>
                      <a:pt x="1064765" y="3423444"/>
                    </a:cubicBezTo>
                    <a:cubicBezTo>
                      <a:pt x="1066193" y="3475831"/>
                      <a:pt x="1065336" y="3528505"/>
                      <a:pt x="1078385" y="3579177"/>
                    </a:cubicBezTo>
                    <a:cubicBezTo>
                      <a:pt x="1079147" y="3582035"/>
                      <a:pt x="1080100" y="3584797"/>
                      <a:pt x="1081433" y="3589465"/>
                    </a:cubicBezTo>
                    <a:cubicBezTo>
                      <a:pt x="1087529" y="3576701"/>
                      <a:pt x="1091435" y="3564318"/>
                      <a:pt x="1098007" y="3554984"/>
                    </a:cubicBezTo>
                    <a:close/>
                    <a:moveTo>
                      <a:pt x="2182714" y="2100802"/>
                    </a:moveTo>
                    <a:cubicBezTo>
                      <a:pt x="2209955" y="2188432"/>
                      <a:pt x="2234149" y="2277682"/>
                      <a:pt x="2263772" y="2363978"/>
                    </a:cubicBezTo>
                    <a:cubicBezTo>
                      <a:pt x="2285489" y="2427129"/>
                      <a:pt x="2311397" y="2488565"/>
                      <a:pt x="2340257" y="2546953"/>
                    </a:cubicBezTo>
                    <a:cubicBezTo>
                      <a:pt x="2363213" y="2593340"/>
                      <a:pt x="2393597" y="2634107"/>
                      <a:pt x="2420839" y="2677160"/>
                    </a:cubicBezTo>
                    <a:cubicBezTo>
                      <a:pt x="2433031" y="2696401"/>
                      <a:pt x="2445413" y="2715451"/>
                      <a:pt x="2457796" y="2734596"/>
                    </a:cubicBezTo>
                    <a:cubicBezTo>
                      <a:pt x="2463987" y="2744121"/>
                      <a:pt x="2471321" y="2758027"/>
                      <a:pt x="2481323" y="2748407"/>
                    </a:cubicBezTo>
                    <a:cubicBezTo>
                      <a:pt x="2490752" y="2739358"/>
                      <a:pt x="2483133" y="2725928"/>
                      <a:pt x="2477227" y="2716308"/>
                    </a:cubicBezTo>
                    <a:cubicBezTo>
                      <a:pt x="2457796" y="2684875"/>
                      <a:pt x="2441413" y="2651538"/>
                      <a:pt x="2428554" y="2614962"/>
                    </a:cubicBezTo>
                    <a:cubicBezTo>
                      <a:pt x="2422458" y="2597626"/>
                      <a:pt x="2411123" y="2582101"/>
                      <a:pt x="2399884" y="2568861"/>
                    </a:cubicBezTo>
                    <a:cubicBezTo>
                      <a:pt x="2373404" y="2537428"/>
                      <a:pt x="2348449" y="2504662"/>
                      <a:pt x="2331304" y="2463895"/>
                    </a:cubicBezTo>
                    <a:cubicBezTo>
                      <a:pt x="2302443" y="2395315"/>
                      <a:pt x="2272344" y="2327497"/>
                      <a:pt x="2245579" y="2257679"/>
                    </a:cubicBezTo>
                    <a:cubicBezTo>
                      <a:pt x="2229958" y="2216912"/>
                      <a:pt x="2218909" y="2173192"/>
                      <a:pt x="2207098" y="2130234"/>
                    </a:cubicBezTo>
                    <a:cubicBezTo>
                      <a:pt x="2200907" y="2107660"/>
                      <a:pt x="2197573" y="2083943"/>
                      <a:pt x="2192810" y="2059940"/>
                    </a:cubicBezTo>
                    <a:cubicBezTo>
                      <a:pt x="2175761" y="2070513"/>
                      <a:pt x="2177380" y="2083753"/>
                      <a:pt x="2182714" y="2100802"/>
                    </a:cubicBezTo>
                    <a:close/>
                    <a:moveTo>
                      <a:pt x="925985" y="3077686"/>
                    </a:moveTo>
                    <a:cubicBezTo>
                      <a:pt x="931700" y="3132265"/>
                      <a:pt x="940749" y="3186843"/>
                      <a:pt x="942083" y="3241611"/>
                    </a:cubicBezTo>
                    <a:cubicBezTo>
                      <a:pt x="943321" y="3296190"/>
                      <a:pt x="943702" y="3352197"/>
                      <a:pt x="924747" y="3404108"/>
                    </a:cubicBezTo>
                    <a:cubicBezTo>
                      <a:pt x="922271" y="3410871"/>
                      <a:pt x="919604" y="3417634"/>
                      <a:pt x="916556" y="3424110"/>
                    </a:cubicBezTo>
                    <a:cubicBezTo>
                      <a:pt x="903316" y="3452019"/>
                      <a:pt x="877979" y="3460972"/>
                      <a:pt x="855881" y="3443923"/>
                    </a:cubicBezTo>
                    <a:cubicBezTo>
                      <a:pt x="830640" y="3424396"/>
                      <a:pt x="811590" y="3397345"/>
                      <a:pt x="800541" y="3362198"/>
                    </a:cubicBezTo>
                    <a:cubicBezTo>
                      <a:pt x="798827" y="3356864"/>
                      <a:pt x="797112" y="3351625"/>
                      <a:pt x="793112" y="3346672"/>
                    </a:cubicBezTo>
                    <a:cubicBezTo>
                      <a:pt x="790064" y="3373247"/>
                      <a:pt x="786730" y="3399822"/>
                      <a:pt x="784444" y="3426492"/>
                    </a:cubicBezTo>
                    <a:cubicBezTo>
                      <a:pt x="784158" y="3429540"/>
                      <a:pt x="789111" y="3436112"/>
                      <a:pt x="791969" y="3436398"/>
                    </a:cubicBezTo>
                    <a:cubicBezTo>
                      <a:pt x="867407" y="3444589"/>
                      <a:pt x="924938" y="3492214"/>
                      <a:pt x="971515" y="3564128"/>
                    </a:cubicBezTo>
                    <a:cubicBezTo>
                      <a:pt x="971991" y="3564795"/>
                      <a:pt x="973039" y="3564985"/>
                      <a:pt x="975992" y="3566509"/>
                    </a:cubicBezTo>
                    <a:cubicBezTo>
                      <a:pt x="973610" y="3556127"/>
                      <a:pt x="971896" y="3547269"/>
                      <a:pt x="969515" y="3538792"/>
                    </a:cubicBezTo>
                    <a:cubicBezTo>
                      <a:pt x="951036" y="3472878"/>
                      <a:pt x="954846" y="3407632"/>
                      <a:pt x="975896" y="3344386"/>
                    </a:cubicBezTo>
                    <a:cubicBezTo>
                      <a:pt x="983040" y="3322955"/>
                      <a:pt x="981516" y="3304286"/>
                      <a:pt x="977230" y="3284093"/>
                    </a:cubicBezTo>
                    <a:cubicBezTo>
                      <a:pt x="963228" y="3217990"/>
                      <a:pt x="949131" y="3151886"/>
                      <a:pt x="934844" y="3085878"/>
                    </a:cubicBezTo>
                    <a:cubicBezTo>
                      <a:pt x="933034" y="3077496"/>
                      <a:pt x="929891" y="3069590"/>
                      <a:pt x="927319" y="3061494"/>
                    </a:cubicBezTo>
                    <a:cubicBezTo>
                      <a:pt x="926366" y="3061875"/>
                      <a:pt x="925319" y="3062351"/>
                      <a:pt x="924366" y="3062732"/>
                    </a:cubicBezTo>
                    <a:cubicBezTo>
                      <a:pt x="924938" y="3067590"/>
                      <a:pt x="925414" y="3072638"/>
                      <a:pt x="925985" y="3077686"/>
                    </a:cubicBezTo>
                    <a:close/>
                    <a:moveTo>
                      <a:pt x="1068479" y="880173"/>
                    </a:moveTo>
                    <a:cubicBezTo>
                      <a:pt x="1074480" y="918940"/>
                      <a:pt x="1082100" y="957231"/>
                      <a:pt x="1089339" y="995712"/>
                    </a:cubicBezTo>
                    <a:cubicBezTo>
                      <a:pt x="1091054" y="1004856"/>
                      <a:pt x="1093911" y="1013714"/>
                      <a:pt x="1096292" y="1022667"/>
                    </a:cubicBezTo>
                    <a:cubicBezTo>
                      <a:pt x="1094959" y="1023525"/>
                      <a:pt x="1093625" y="1024477"/>
                      <a:pt x="1092387" y="1025334"/>
                    </a:cubicBezTo>
                    <a:cubicBezTo>
                      <a:pt x="1089244" y="1018857"/>
                      <a:pt x="1084672" y="1012761"/>
                      <a:pt x="1083243" y="1005713"/>
                    </a:cubicBezTo>
                    <a:cubicBezTo>
                      <a:pt x="1075814" y="968470"/>
                      <a:pt x="1069051" y="930942"/>
                      <a:pt x="1062383" y="893508"/>
                    </a:cubicBezTo>
                    <a:cubicBezTo>
                      <a:pt x="1061050" y="885984"/>
                      <a:pt x="1061240" y="878078"/>
                      <a:pt x="1057811" y="870077"/>
                    </a:cubicBezTo>
                    <a:cubicBezTo>
                      <a:pt x="1055525" y="882840"/>
                      <a:pt x="1054859" y="896652"/>
                      <a:pt x="1050572" y="908272"/>
                    </a:cubicBezTo>
                    <a:cubicBezTo>
                      <a:pt x="1035618" y="948468"/>
                      <a:pt x="1046286" y="986187"/>
                      <a:pt x="1057049" y="1023144"/>
                    </a:cubicBezTo>
                    <a:cubicBezTo>
                      <a:pt x="1066765" y="1056672"/>
                      <a:pt x="1091816" y="1069340"/>
                      <a:pt x="1121819" y="1060768"/>
                    </a:cubicBezTo>
                    <a:cubicBezTo>
                      <a:pt x="1135440" y="1056862"/>
                      <a:pt x="1149347" y="1054291"/>
                      <a:pt x="1163158" y="1051243"/>
                    </a:cubicBezTo>
                    <a:cubicBezTo>
                      <a:pt x="1191066" y="1045146"/>
                      <a:pt x="1201353" y="1015047"/>
                      <a:pt x="1185637" y="985329"/>
                    </a:cubicBezTo>
                    <a:cubicBezTo>
                      <a:pt x="1177636" y="970185"/>
                      <a:pt x="1170111" y="954564"/>
                      <a:pt x="1161729" y="939705"/>
                    </a:cubicBezTo>
                    <a:cubicBezTo>
                      <a:pt x="1159729" y="936180"/>
                      <a:pt x="1154681" y="932370"/>
                      <a:pt x="1151728" y="933037"/>
                    </a:cubicBezTo>
                    <a:cubicBezTo>
                      <a:pt x="1114295" y="942276"/>
                      <a:pt x="1092292" y="918083"/>
                      <a:pt x="1085529" y="861314"/>
                    </a:cubicBezTo>
                    <a:cubicBezTo>
                      <a:pt x="1085434" y="860361"/>
                      <a:pt x="1084767" y="859504"/>
                      <a:pt x="1084386" y="858552"/>
                    </a:cubicBezTo>
                    <a:cubicBezTo>
                      <a:pt x="1068098" y="858552"/>
                      <a:pt x="1065431" y="860457"/>
                      <a:pt x="1068479" y="880173"/>
                    </a:cubicBezTo>
                    <a:close/>
                    <a:moveTo>
                      <a:pt x="1177445" y="4959160"/>
                    </a:moveTo>
                    <a:cubicBezTo>
                      <a:pt x="1180779" y="4923155"/>
                      <a:pt x="1190685" y="4888199"/>
                      <a:pt x="1193828" y="4852194"/>
                    </a:cubicBezTo>
                    <a:cubicBezTo>
                      <a:pt x="1196495" y="4822095"/>
                      <a:pt x="1195162" y="4791139"/>
                      <a:pt x="1192971" y="4760849"/>
                    </a:cubicBezTo>
                    <a:cubicBezTo>
                      <a:pt x="1190114" y="4722273"/>
                      <a:pt x="1194971" y="4685030"/>
                      <a:pt x="1200305" y="4647597"/>
                    </a:cubicBezTo>
                    <a:cubicBezTo>
                      <a:pt x="1206401" y="4604925"/>
                      <a:pt x="1211640" y="4561967"/>
                      <a:pt x="1229357" y="4523486"/>
                    </a:cubicBezTo>
                    <a:cubicBezTo>
                      <a:pt x="1231071" y="4519867"/>
                      <a:pt x="1231833" y="4515485"/>
                      <a:pt x="1232786" y="4511390"/>
                    </a:cubicBezTo>
                    <a:cubicBezTo>
                      <a:pt x="1233071" y="4510056"/>
                      <a:pt x="1232881" y="4508532"/>
                      <a:pt x="1232881" y="4504817"/>
                    </a:cubicBezTo>
                    <a:cubicBezTo>
                      <a:pt x="1211354" y="4536345"/>
                      <a:pt x="1197924" y="4571111"/>
                      <a:pt x="1185732" y="4607020"/>
                    </a:cubicBezTo>
                    <a:cubicBezTo>
                      <a:pt x="1175445" y="4637215"/>
                      <a:pt x="1167539" y="4668552"/>
                      <a:pt x="1146584" y="4692269"/>
                    </a:cubicBezTo>
                    <a:cubicBezTo>
                      <a:pt x="1137821" y="4702175"/>
                      <a:pt x="1133630" y="4722463"/>
                      <a:pt x="1132678" y="4738561"/>
                    </a:cubicBezTo>
                    <a:cubicBezTo>
                      <a:pt x="1130773" y="4769231"/>
                      <a:pt x="1135631" y="4800092"/>
                      <a:pt x="1148108" y="4826858"/>
                    </a:cubicBezTo>
                    <a:cubicBezTo>
                      <a:pt x="1165539" y="4864005"/>
                      <a:pt x="1165158" y="4899914"/>
                      <a:pt x="1152204" y="4938872"/>
                    </a:cubicBezTo>
                    <a:cubicBezTo>
                      <a:pt x="1146203" y="4956779"/>
                      <a:pt x="1145537" y="4977543"/>
                      <a:pt x="1142489" y="4997069"/>
                    </a:cubicBezTo>
                    <a:cubicBezTo>
                      <a:pt x="1144013" y="4997736"/>
                      <a:pt x="1145632" y="4998403"/>
                      <a:pt x="1147156" y="4999164"/>
                    </a:cubicBezTo>
                    <a:cubicBezTo>
                      <a:pt x="1159538" y="4989068"/>
                      <a:pt x="1175064" y="4985448"/>
                      <a:pt x="1177445" y="4959160"/>
                    </a:cubicBezTo>
                    <a:close/>
                    <a:moveTo>
                      <a:pt x="1306890" y="742442"/>
                    </a:moveTo>
                    <a:cubicBezTo>
                      <a:pt x="1384614" y="760539"/>
                      <a:pt x="1461671" y="751491"/>
                      <a:pt x="1538062" y="731202"/>
                    </a:cubicBezTo>
                    <a:cubicBezTo>
                      <a:pt x="1568732" y="723011"/>
                      <a:pt x="1592545" y="732060"/>
                      <a:pt x="1611976" y="762159"/>
                    </a:cubicBezTo>
                    <a:cubicBezTo>
                      <a:pt x="1615119" y="767112"/>
                      <a:pt x="1618548" y="771779"/>
                      <a:pt x="1621977" y="776637"/>
                    </a:cubicBezTo>
                    <a:cubicBezTo>
                      <a:pt x="1622930" y="775494"/>
                      <a:pt x="1623977" y="774732"/>
                      <a:pt x="1623977" y="774255"/>
                    </a:cubicBezTo>
                    <a:cubicBezTo>
                      <a:pt x="1617119" y="735774"/>
                      <a:pt x="1581782" y="696055"/>
                      <a:pt x="1555302" y="698913"/>
                    </a:cubicBezTo>
                    <a:cubicBezTo>
                      <a:pt x="1534919" y="701103"/>
                      <a:pt x="1514726" y="705390"/>
                      <a:pt x="1494628" y="709962"/>
                    </a:cubicBezTo>
                    <a:cubicBezTo>
                      <a:pt x="1430715" y="724725"/>
                      <a:pt x="1366898" y="735870"/>
                      <a:pt x="1301556" y="725773"/>
                    </a:cubicBezTo>
                    <a:cubicBezTo>
                      <a:pt x="1258408" y="719106"/>
                      <a:pt x="1215450" y="723487"/>
                      <a:pt x="1174874" y="746157"/>
                    </a:cubicBezTo>
                    <a:cubicBezTo>
                      <a:pt x="1169444" y="749205"/>
                      <a:pt x="1165063" y="755205"/>
                      <a:pt x="1160205" y="759777"/>
                    </a:cubicBezTo>
                    <a:cubicBezTo>
                      <a:pt x="1160491" y="761206"/>
                      <a:pt x="1160872" y="762540"/>
                      <a:pt x="1161158" y="763968"/>
                    </a:cubicBezTo>
                    <a:cubicBezTo>
                      <a:pt x="1164110" y="764445"/>
                      <a:pt x="1167158" y="765778"/>
                      <a:pt x="1170111" y="765397"/>
                    </a:cubicBezTo>
                    <a:cubicBezTo>
                      <a:pt x="1221070" y="759111"/>
                      <a:pt x="1271648" y="764349"/>
                      <a:pt x="1320987" y="780256"/>
                    </a:cubicBezTo>
                    <a:cubicBezTo>
                      <a:pt x="1353944" y="790829"/>
                      <a:pt x="1386043" y="788257"/>
                      <a:pt x="1418428" y="780161"/>
                    </a:cubicBezTo>
                    <a:cubicBezTo>
                      <a:pt x="1438335" y="775208"/>
                      <a:pt x="1457957" y="769017"/>
                      <a:pt x="1477769" y="763397"/>
                    </a:cubicBezTo>
                    <a:cubicBezTo>
                      <a:pt x="1477578" y="761873"/>
                      <a:pt x="1477292" y="760254"/>
                      <a:pt x="1477102" y="758730"/>
                    </a:cubicBezTo>
                    <a:cubicBezTo>
                      <a:pt x="1455956" y="760730"/>
                      <a:pt x="1434811" y="763683"/>
                      <a:pt x="1413570" y="764445"/>
                    </a:cubicBezTo>
                    <a:cubicBezTo>
                      <a:pt x="1392329" y="765207"/>
                      <a:pt x="1370898" y="764921"/>
                      <a:pt x="1349657" y="763016"/>
                    </a:cubicBezTo>
                    <a:cubicBezTo>
                      <a:pt x="1328417" y="761111"/>
                      <a:pt x="1306700" y="759968"/>
                      <a:pt x="1287459" y="746823"/>
                    </a:cubicBezTo>
                    <a:cubicBezTo>
                      <a:pt x="1287554" y="745299"/>
                      <a:pt x="1287650" y="743871"/>
                      <a:pt x="1287745" y="742347"/>
                    </a:cubicBezTo>
                    <a:cubicBezTo>
                      <a:pt x="1294031" y="742156"/>
                      <a:pt x="1300604" y="740918"/>
                      <a:pt x="1306890" y="742442"/>
                    </a:cubicBezTo>
                    <a:close/>
                    <a:moveTo>
                      <a:pt x="1260599" y="2015553"/>
                    </a:moveTo>
                    <a:cubicBezTo>
                      <a:pt x="1259741" y="2016411"/>
                      <a:pt x="1258884" y="2017268"/>
                      <a:pt x="1258027" y="2018125"/>
                    </a:cubicBezTo>
                    <a:cubicBezTo>
                      <a:pt x="1261170" y="2021459"/>
                      <a:pt x="1263932" y="2026317"/>
                      <a:pt x="1267647" y="2027745"/>
                    </a:cubicBezTo>
                    <a:cubicBezTo>
                      <a:pt x="1305176" y="2042795"/>
                      <a:pt x="1343752" y="2046129"/>
                      <a:pt x="1382709" y="2040985"/>
                    </a:cubicBezTo>
                    <a:cubicBezTo>
                      <a:pt x="1433573" y="2034318"/>
                      <a:pt x="1484531" y="2027841"/>
                      <a:pt x="1535204" y="2019268"/>
                    </a:cubicBezTo>
                    <a:cubicBezTo>
                      <a:pt x="1590640" y="2009838"/>
                      <a:pt x="1645409" y="1996123"/>
                      <a:pt x="1698177" y="1971643"/>
                    </a:cubicBezTo>
                    <a:cubicBezTo>
                      <a:pt x="1702463" y="1969643"/>
                      <a:pt x="1706559" y="1967166"/>
                      <a:pt x="1710083" y="1961070"/>
                    </a:cubicBezTo>
                    <a:cubicBezTo>
                      <a:pt x="1706845" y="1961737"/>
                      <a:pt x="1703511" y="1961928"/>
                      <a:pt x="1700368" y="1962975"/>
                    </a:cubicBezTo>
                    <a:cubicBezTo>
                      <a:pt x="1635026" y="1985836"/>
                      <a:pt x="1568351" y="1995741"/>
                      <a:pt x="1500629" y="1995741"/>
                    </a:cubicBezTo>
                    <a:cubicBezTo>
                      <a:pt x="1477673" y="1995741"/>
                      <a:pt x="1454623" y="2000123"/>
                      <a:pt x="1431668" y="1999837"/>
                    </a:cubicBezTo>
                    <a:cubicBezTo>
                      <a:pt x="1400997" y="1999551"/>
                      <a:pt x="1370327" y="1997170"/>
                      <a:pt x="1339751" y="1994599"/>
                    </a:cubicBezTo>
                    <a:cubicBezTo>
                      <a:pt x="1332322" y="1994027"/>
                      <a:pt x="1324892" y="1990026"/>
                      <a:pt x="1317844" y="1986216"/>
                    </a:cubicBezTo>
                    <a:cubicBezTo>
                      <a:pt x="1304128" y="1978692"/>
                      <a:pt x="1293841" y="1967357"/>
                      <a:pt x="1296508" y="1940878"/>
                    </a:cubicBezTo>
                    <a:cubicBezTo>
                      <a:pt x="1283173" y="1946402"/>
                      <a:pt x="1270981" y="1948974"/>
                      <a:pt x="1260884" y="1956308"/>
                    </a:cubicBezTo>
                    <a:cubicBezTo>
                      <a:pt x="1251169" y="1963357"/>
                      <a:pt x="1243835" y="1975263"/>
                      <a:pt x="1232976" y="1987931"/>
                    </a:cubicBezTo>
                    <a:cubicBezTo>
                      <a:pt x="1256693" y="2005171"/>
                      <a:pt x="1280601" y="2005552"/>
                      <a:pt x="1302985" y="2011839"/>
                    </a:cubicBezTo>
                    <a:cubicBezTo>
                      <a:pt x="1302890" y="2014125"/>
                      <a:pt x="1302794" y="2016506"/>
                      <a:pt x="1302699" y="2018792"/>
                    </a:cubicBezTo>
                    <a:cubicBezTo>
                      <a:pt x="1288697" y="2017840"/>
                      <a:pt x="1274696" y="2016696"/>
                      <a:pt x="1260599" y="2015553"/>
                    </a:cubicBezTo>
                    <a:close/>
                    <a:moveTo>
                      <a:pt x="922271" y="2266061"/>
                    </a:moveTo>
                    <a:cubicBezTo>
                      <a:pt x="947036" y="2240248"/>
                      <a:pt x="971705" y="2214340"/>
                      <a:pt x="996470" y="2188528"/>
                    </a:cubicBezTo>
                    <a:cubicBezTo>
                      <a:pt x="1038761" y="2144332"/>
                      <a:pt x="1080862" y="2099850"/>
                      <a:pt x="1123534" y="2056320"/>
                    </a:cubicBezTo>
                    <a:cubicBezTo>
                      <a:pt x="1132868" y="2046795"/>
                      <a:pt x="1138298" y="2037842"/>
                      <a:pt x="1138012" y="2022030"/>
                    </a:cubicBezTo>
                    <a:cubicBezTo>
                      <a:pt x="1136964" y="1971167"/>
                      <a:pt x="1137059" y="1920303"/>
                      <a:pt x="1136774" y="1869440"/>
                    </a:cubicBezTo>
                    <a:cubicBezTo>
                      <a:pt x="1136774" y="1867535"/>
                      <a:pt x="1136297" y="1865535"/>
                      <a:pt x="1136012" y="1863630"/>
                    </a:cubicBezTo>
                    <a:cubicBezTo>
                      <a:pt x="1080671" y="2011839"/>
                      <a:pt x="1006567" y="2142903"/>
                      <a:pt x="922271" y="2266061"/>
                    </a:cubicBezTo>
                    <a:close/>
                    <a:moveTo>
                      <a:pt x="919508" y="3981133"/>
                    </a:moveTo>
                    <a:cubicBezTo>
                      <a:pt x="918461" y="3980751"/>
                      <a:pt x="917318" y="3980275"/>
                      <a:pt x="916270" y="3979894"/>
                    </a:cubicBezTo>
                    <a:cubicBezTo>
                      <a:pt x="917889" y="3969607"/>
                      <a:pt x="919413" y="3959320"/>
                      <a:pt x="921509" y="3945985"/>
                    </a:cubicBezTo>
                    <a:cubicBezTo>
                      <a:pt x="911412" y="3955986"/>
                      <a:pt x="902744" y="3964559"/>
                      <a:pt x="894077" y="3973227"/>
                    </a:cubicBezTo>
                    <a:cubicBezTo>
                      <a:pt x="893696" y="3972751"/>
                      <a:pt x="893410" y="3972274"/>
                      <a:pt x="893029" y="3971798"/>
                    </a:cubicBezTo>
                    <a:cubicBezTo>
                      <a:pt x="906173" y="3954939"/>
                      <a:pt x="919985" y="3938842"/>
                      <a:pt x="932272" y="3920934"/>
                    </a:cubicBezTo>
                    <a:cubicBezTo>
                      <a:pt x="944940" y="3902456"/>
                      <a:pt x="956180" y="3882168"/>
                      <a:pt x="968086" y="3862546"/>
                    </a:cubicBezTo>
                    <a:cubicBezTo>
                      <a:pt x="953132" y="3843401"/>
                      <a:pt x="922080" y="3845306"/>
                      <a:pt x="902840" y="3871024"/>
                    </a:cubicBezTo>
                    <a:cubicBezTo>
                      <a:pt x="876170" y="3906647"/>
                      <a:pt x="863692" y="3949128"/>
                      <a:pt x="875408" y="3997897"/>
                    </a:cubicBezTo>
                    <a:cubicBezTo>
                      <a:pt x="879884" y="4016470"/>
                      <a:pt x="888171" y="4033901"/>
                      <a:pt x="895791" y="4051046"/>
                    </a:cubicBezTo>
                    <a:cubicBezTo>
                      <a:pt x="901316" y="4063428"/>
                      <a:pt x="910841" y="4065429"/>
                      <a:pt x="919985" y="4057237"/>
                    </a:cubicBezTo>
                    <a:cubicBezTo>
                      <a:pt x="933796" y="4044759"/>
                      <a:pt x="948655" y="4032949"/>
                      <a:pt x="959609" y="4017042"/>
                    </a:cubicBezTo>
                    <a:cubicBezTo>
                      <a:pt x="966276" y="4007326"/>
                      <a:pt x="967133" y="3990753"/>
                      <a:pt x="969229" y="3976942"/>
                    </a:cubicBezTo>
                    <a:cubicBezTo>
                      <a:pt x="973229" y="3951319"/>
                      <a:pt x="967419" y="3927507"/>
                      <a:pt x="958466" y="3898932"/>
                    </a:cubicBezTo>
                    <a:cubicBezTo>
                      <a:pt x="944369" y="3928650"/>
                      <a:pt x="931891" y="3954843"/>
                      <a:pt x="919508" y="3981133"/>
                    </a:cubicBezTo>
                    <a:close/>
                    <a:moveTo>
                      <a:pt x="2165188" y="2521998"/>
                    </a:moveTo>
                    <a:cubicBezTo>
                      <a:pt x="2166902" y="2522188"/>
                      <a:pt x="2168617" y="2522474"/>
                      <a:pt x="2170331" y="2522665"/>
                    </a:cubicBezTo>
                    <a:cubicBezTo>
                      <a:pt x="2165950" y="2584291"/>
                      <a:pt x="2161568" y="2645918"/>
                      <a:pt x="2157282" y="2707545"/>
                    </a:cubicBezTo>
                    <a:cubicBezTo>
                      <a:pt x="2157854" y="2707831"/>
                      <a:pt x="2158330" y="2708116"/>
                      <a:pt x="2158901" y="2708402"/>
                    </a:cubicBezTo>
                    <a:cubicBezTo>
                      <a:pt x="2164140" y="2681923"/>
                      <a:pt x="2169569" y="2655538"/>
                      <a:pt x="2174522" y="2629059"/>
                    </a:cubicBezTo>
                    <a:cubicBezTo>
                      <a:pt x="2177856" y="2610866"/>
                      <a:pt x="2180618" y="2592388"/>
                      <a:pt x="2183190" y="2574004"/>
                    </a:cubicBezTo>
                    <a:cubicBezTo>
                      <a:pt x="2187953" y="2539905"/>
                      <a:pt x="2186905" y="2508282"/>
                      <a:pt x="2175094" y="2474468"/>
                    </a:cubicBezTo>
                    <a:cubicBezTo>
                      <a:pt x="2159568" y="2430272"/>
                      <a:pt x="2151567" y="2382076"/>
                      <a:pt x="2140328" y="2335498"/>
                    </a:cubicBezTo>
                    <a:cubicBezTo>
                      <a:pt x="2138804" y="2329212"/>
                      <a:pt x="2137280" y="2323021"/>
                      <a:pt x="2132708" y="2317496"/>
                    </a:cubicBezTo>
                    <a:cubicBezTo>
                      <a:pt x="2132708" y="2345500"/>
                      <a:pt x="2132327" y="2373503"/>
                      <a:pt x="2132803" y="2401507"/>
                    </a:cubicBezTo>
                    <a:cubicBezTo>
                      <a:pt x="2134136" y="2482850"/>
                      <a:pt x="2135089" y="2564098"/>
                      <a:pt x="2126707" y="2645061"/>
                    </a:cubicBezTo>
                    <a:cubicBezTo>
                      <a:pt x="2125850" y="2653538"/>
                      <a:pt x="2125088" y="2662206"/>
                      <a:pt x="2122897" y="2670302"/>
                    </a:cubicBezTo>
                    <a:cubicBezTo>
                      <a:pt x="2116134" y="2695448"/>
                      <a:pt x="2124611" y="2718403"/>
                      <a:pt x="2128612" y="2742025"/>
                    </a:cubicBezTo>
                    <a:cubicBezTo>
                      <a:pt x="2129183" y="2745168"/>
                      <a:pt x="2131850" y="2747645"/>
                      <a:pt x="2135470" y="2753646"/>
                    </a:cubicBezTo>
                    <a:cubicBezTo>
                      <a:pt x="2156234" y="2675922"/>
                      <a:pt x="2157758" y="2598388"/>
                      <a:pt x="2165188" y="2521998"/>
                    </a:cubicBezTo>
                    <a:close/>
                    <a:moveTo>
                      <a:pt x="2064032" y="2706783"/>
                    </a:moveTo>
                    <a:cubicBezTo>
                      <a:pt x="2067176" y="2709735"/>
                      <a:pt x="2072319" y="2712212"/>
                      <a:pt x="2075653" y="2710878"/>
                    </a:cubicBezTo>
                    <a:cubicBezTo>
                      <a:pt x="2077844" y="2710021"/>
                      <a:pt x="2079082" y="2702306"/>
                      <a:pt x="2079463" y="2697543"/>
                    </a:cubicBezTo>
                    <a:cubicBezTo>
                      <a:pt x="2080320" y="2684304"/>
                      <a:pt x="2080511" y="2670969"/>
                      <a:pt x="2080892" y="2657634"/>
                    </a:cubicBezTo>
                    <a:cubicBezTo>
                      <a:pt x="2082511" y="2657729"/>
                      <a:pt x="2084130" y="2657824"/>
                      <a:pt x="2085749" y="2657919"/>
                    </a:cubicBezTo>
                    <a:cubicBezTo>
                      <a:pt x="2085749" y="2674207"/>
                      <a:pt x="2085464" y="2690400"/>
                      <a:pt x="2085940" y="2706688"/>
                    </a:cubicBezTo>
                    <a:cubicBezTo>
                      <a:pt x="2086035" y="2710688"/>
                      <a:pt x="2088321" y="2714593"/>
                      <a:pt x="2089559" y="2718594"/>
                    </a:cubicBezTo>
                    <a:cubicBezTo>
                      <a:pt x="2092512" y="2716117"/>
                      <a:pt x="2097560" y="2714212"/>
                      <a:pt x="2098227" y="2710974"/>
                    </a:cubicBezTo>
                    <a:cubicBezTo>
                      <a:pt x="2104609" y="2681256"/>
                      <a:pt x="2114039" y="2651538"/>
                      <a:pt x="2115372" y="2621248"/>
                    </a:cubicBezTo>
                    <a:cubicBezTo>
                      <a:pt x="2118801" y="2544477"/>
                      <a:pt x="2118896" y="2467324"/>
                      <a:pt x="2119658" y="2390362"/>
                    </a:cubicBezTo>
                    <a:cubicBezTo>
                      <a:pt x="2120135" y="2342261"/>
                      <a:pt x="2119468" y="2294160"/>
                      <a:pt x="2119087" y="2245963"/>
                    </a:cubicBezTo>
                    <a:cubicBezTo>
                      <a:pt x="2119087" y="2238915"/>
                      <a:pt x="2118230" y="2231771"/>
                      <a:pt x="2117658" y="2224723"/>
                    </a:cubicBezTo>
                    <a:cubicBezTo>
                      <a:pt x="2116610" y="2224818"/>
                      <a:pt x="2115467" y="2224913"/>
                      <a:pt x="2114420" y="2224913"/>
                    </a:cubicBezTo>
                    <a:cubicBezTo>
                      <a:pt x="2113943" y="2234724"/>
                      <a:pt x="2113943" y="2244534"/>
                      <a:pt x="2112991" y="2254250"/>
                    </a:cubicBezTo>
                    <a:cubicBezTo>
                      <a:pt x="2107467" y="2309400"/>
                      <a:pt x="2101370" y="2364550"/>
                      <a:pt x="2096036" y="2419795"/>
                    </a:cubicBezTo>
                    <a:cubicBezTo>
                      <a:pt x="2090131" y="2480374"/>
                      <a:pt x="2084702" y="2540952"/>
                      <a:pt x="2079463" y="2601532"/>
                    </a:cubicBezTo>
                    <a:cubicBezTo>
                      <a:pt x="2076891" y="2631250"/>
                      <a:pt x="2071367" y="2657443"/>
                      <a:pt x="2042696" y="2659825"/>
                    </a:cubicBezTo>
                    <a:cubicBezTo>
                      <a:pt x="2043173" y="2681827"/>
                      <a:pt x="2052126" y="2695639"/>
                      <a:pt x="2064032" y="2706783"/>
                    </a:cubicBezTo>
                    <a:close/>
                    <a:moveTo>
                      <a:pt x="1359849" y="439071"/>
                    </a:moveTo>
                    <a:cubicBezTo>
                      <a:pt x="1370517" y="426783"/>
                      <a:pt x="1380423" y="413353"/>
                      <a:pt x="1391186" y="401256"/>
                    </a:cubicBezTo>
                    <a:cubicBezTo>
                      <a:pt x="1401664" y="389445"/>
                      <a:pt x="1412808" y="378682"/>
                      <a:pt x="1423571" y="367252"/>
                    </a:cubicBezTo>
                    <a:cubicBezTo>
                      <a:pt x="1434620" y="355536"/>
                      <a:pt x="1445288" y="343154"/>
                      <a:pt x="1456814" y="332010"/>
                    </a:cubicBezTo>
                    <a:cubicBezTo>
                      <a:pt x="1467672" y="321437"/>
                      <a:pt x="1479197" y="312102"/>
                      <a:pt x="1491961" y="304673"/>
                    </a:cubicBezTo>
                    <a:cubicBezTo>
                      <a:pt x="1439954" y="360775"/>
                      <a:pt x="1384424" y="412020"/>
                      <a:pt x="1344323" y="483838"/>
                    </a:cubicBezTo>
                    <a:cubicBezTo>
                      <a:pt x="1351086" y="477171"/>
                      <a:pt x="1357754" y="470217"/>
                      <a:pt x="1364707" y="463931"/>
                    </a:cubicBezTo>
                    <a:cubicBezTo>
                      <a:pt x="1403569" y="429165"/>
                      <a:pt x="1442717" y="395065"/>
                      <a:pt x="1481198" y="359632"/>
                    </a:cubicBezTo>
                    <a:cubicBezTo>
                      <a:pt x="1495580" y="346392"/>
                      <a:pt x="1509011" y="331152"/>
                      <a:pt x="1521584" y="315246"/>
                    </a:cubicBezTo>
                    <a:cubicBezTo>
                      <a:pt x="1527584" y="307626"/>
                      <a:pt x="1532252" y="296958"/>
                      <a:pt x="1534728" y="286671"/>
                    </a:cubicBezTo>
                    <a:cubicBezTo>
                      <a:pt x="1539872" y="264477"/>
                      <a:pt x="1527013" y="249523"/>
                      <a:pt x="1509296" y="254857"/>
                    </a:cubicBezTo>
                    <a:cubicBezTo>
                      <a:pt x="1484341" y="262287"/>
                      <a:pt x="1464624" y="281146"/>
                      <a:pt x="1445669" y="301149"/>
                    </a:cubicBezTo>
                    <a:cubicBezTo>
                      <a:pt x="1407569" y="341344"/>
                      <a:pt x="1373470" y="385921"/>
                      <a:pt x="1347848" y="440023"/>
                    </a:cubicBezTo>
                    <a:cubicBezTo>
                      <a:pt x="1342514" y="451263"/>
                      <a:pt x="1335751" y="461359"/>
                      <a:pt x="1329655" y="471932"/>
                    </a:cubicBezTo>
                    <a:cubicBezTo>
                      <a:pt x="1345085" y="468122"/>
                      <a:pt x="1350134" y="450310"/>
                      <a:pt x="1359849" y="439071"/>
                    </a:cubicBezTo>
                    <a:close/>
                    <a:moveTo>
                      <a:pt x="1232595" y="2030603"/>
                    </a:moveTo>
                    <a:cubicBezTo>
                      <a:pt x="1231262" y="2021840"/>
                      <a:pt x="1229547" y="2014791"/>
                      <a:pt x="1229261" y="2007648"/>
                    </a:cubicBezTo>
                    <a:cubicBezTo>
                      <a:pt x="1228690" y="1993836"/>
                      <a:pt x="1226118" y="1992027"/>
                      <a:pt x="1216117" y="1998885"/>
                    </a:cubicBezTo>
                    <a:cubicBezTo>
                      <a:pt x="1165444" y="2033937"/>
                      <a:pt x="1119724" y="2077942"/>
                      <a:pt x="1075433" y="2124043"/>
                    </a:cubicBezTo>
                    <a:cubicBezTo>
                      <a:pt x="1024855" y="2176621"/>
                      <a:pt x="974849" y="2230057"/>
                      <a:pt x="924842" y="2283587"/>
                    </a:cubicBezTo>
                    <a:cubicBezTo>
                      <a:pt x="913508" y="2295684"/>
                      <a:pt x="902459" y="2308733"/>
                      <a:pt x="893410" y="2323401"/>
                    </a:cubicBezTo>
                    <a:cubicBezTo>
                      <a:pt x="889886" y="2329212"/>
                      <a:pt x="892267" y="2340737"/>
                      <a:pt x="891886" y="2349691"/>
                    </a:cubicBezTo>
                    <a:cubicBezTo>
                      <a:pt x="893505" y="2349691"/>
                      <a:pt x="895029" y="2349691"/>
                      <a:pt x="896648" y="2349691"/>
                    </a:cubicBezTo>
                    <a:cubicBezTo>
                      <a:pt x="998947" y="2226723"/>
                      <a:pt x="1108865" y="2116519"/>
                      <a:pt x="1232595" y="2030603"/>
                    </a:cubicBezTo>
                    <a:close/>
                    <a:moveTo>
                      <a:pt x="1172302" y="828738"/>
                    </a:moveTo>
                    <a:cubicBezTo>
                      <a:pt x="1155538" y="810069"/>
                      <a:pt x="1137821" y="792639"/>
                      <a:pt x="1119724" y="775970"/>
                    </a:cubicBezTo>
                    <a:cubicBezTo>
                      <a:pt x="1115247" y="771874"/>
                      <a:pt x="1107722" y="773017"/>
                      <a:pt x="1101626" y="771684"/>
                    </a:cubicBezTo>
                    <a:cubicBezTo>
                      <a:pt x="1100960" y="773493"/>
                      <a:pt x="1100388" y="775208"/>
                      <a:pt x="1099721" y="777018"/>
                    </a:cubicBezTo>
                    <a:cubicBezTo>
                      <a:pt x="1105151" y="784923"/>
                      <a:pt x="1110580" y="792829"/>
                      <a:pt x="1116009" y="800830"/>
                    </a:cubicBezTo>
                    <a:cubicBezTo>
                      <a:pt x="1128963" y="819690"/>
                      <a:pt x="1127534" y="834930"/>
                      <a:pt x="1109627" y="846074"/>
                    </a:cubicBezTo>
                    <a:cubicBezTo>
                      <a:pt x="1098483" y="852932"/>
                      <a:pt x="1098674" y="861409"/>
                      <a:pt x="1101626" y="873125"/>
                    </a:cubicBezTo>
                    <a:cubicBezTo>
                      <a:pt x="1108961" y="902367"/>
                      <a:pt x="1119914" y="915130"/>
                      <a:pt x="1138107" y="915035"/>
                    </a:cubicBezTo>
                    <a:cubicBezTo>
                      <a:pt x="1141060" y="915035"/>
                      <a:pt x="1144584" y="915416"/>
                      <a:pt x="1146870" y="913701"/>
                    </a:cubicBezTo>
                    <a:cubicBezTo>
                      <a:pt x="1178969" y="889222"/>
                      <a:pt x="1215450" y="891222"/>
                      <a:pt x="1250883" y="886460"/>
                    </a:cubicBezTo>
                    <a:cubicBezTo>
                      <a:pt x="1252883" y="886174"/>
                      <a:pt x="1254884" y="885222"/>
                      <a:pt x="1257360" y="884460"/>
                    </a:cubicBezTo>
                    <a:cubicBezTo>
                      <a:pt x="1255265" y="866457"/>
                      <a:pt x="1244882" y="857218"/>
                      <a:pt x="1234691" y="849122"/>
                    </a:cubicBezTo>
                    <a:cubicBezTo>
                      <a:pt x="1212783" y="831501"/>
                      <a:pt x="1190209" y="815308"/>
                      <a:pt x="1167825" y="798639"/>
                    </a:cubicBezTo>
                    <a:cubicBezTo>
                      <a:pt x="1166111" y="797401"/>
                      <a:pt x="1164110" y="796925"/>
                      <a:pt x="1159253" y="794829"/>
                    </a:cubicBezTo>
                    <a:cubicBezTo>
                      <a:pt x="1174778" y="818928"/>
                      <a:pt x="1193638" y="835596"/>
                      <a:pt x="1200496" y="862647"/>
                    </a:cubicBezTo>
                    <a:cubicBezTo>
                      <a:pt x="1199543" y="863600"/>
                      <a:pt x="1198496" y="864552"/>
                      <a:pt x="1197543" y="865600"/>
                    </a:cubicBezTo>
                    <a:cubicBezTo>
                      <a:pt x="1189256" y="853122"/>
                      <a:pt x="1181827" y="839406"/>
                      <a:pt x="1172302" y="828738"/>
                    </a:cubicBezTo>
                    <a:close/>
                    <a:moveTo>
                      <a:pt x="1093816" y="837501"/>
                    </a:moveTo>
                    <a:cubicBezTo>
                      <a:pt x="1098578" y="836549"/>
                      <a:pt x="1103912" y="833406"/>
                      <a:pt x="1107246" y="829119"/>
                    </a:cubicBezTo>
                    <a:cubicBezTo>
                      <a:pt x="1109437" y="826262"/>
                      <a:pt x="1110294" y="817213"/>
                      <a:pt x="1108484" y="814927"/>
                    </a:cubicBezTo>
                    <a:cubicBezTo>
                      <a:pt x="1087625" y="787876"/>
                      <a:pt x="1069813" y="755110"/>
                      <a:pt x="1038380" y="745680"/>
                    </a:cubicBezTo>
                    <a:cubicBezTo>
                      <a:pt x="1025522" y="741870"/>
                      <a:pt x="1011425" y="739584"/>
                      <a:pt x="998471" y="741680"/>
                    </a:cubicBezTo>
                    <a:cubicBezTo>
                      <a:pt x="974563" y="745585"/>
                      <a:pt x="961990" y="774636"/>
                      <a:pt x="969419" y="803592"/>
                    </a:cubicBezTo>
                    <a:cubicBezTo>
                      <a:pt x="977420" y="834930"/>
                      <a:pt x="996851" y="850741"/>
                      <a:pt x="1031427" y="849027"/>
                    </a:cubicBezTo>
                    <a:cubicBezTo>
                      <a:pt x="1048382" y="845883"/>
                      <a:pt x="1071146" y="842169"/>
                      <a:pt x="1093816" y="837501"/>
                    </a:cubicBezTo>
                    <a:close/>
                    <a:moveTo>
                      <a:pt x="1812096" y="2942908"/>
                    </a:moveTo>
                    <a:cubicBezTo>
                      <a:pt x="1800190" y="2940050"/>
                      <a:pt x="1789427" y="2940622"/>
                      <a:pt x="1778663" y="2946717"/>
                    </a:cubicBezTo>
                    <a:cubicBezTo>
                      <a:pt x="1743135" y="2966910"/>
                      <a:pt x="1707607" y="2987199"/>
                      <a:pt x="1672079" y="3007392"/>
                    </a:cubicBezTo>
                    <a:cubicBezTo>
                      <a:pt x="1672364" y="3009583"/>
                      <a:pt x="1672745" y="3011678"/>
                      <a:pt x="1673031" y="3013869"/>
                    </a:cubicBezTo>
                    <a:cubicBezTo>
                      <a:pt x="1680937" y="3017107"/>
                      <a:pt x="1688938" y="3020441"/>
                      <a:pt x="1696844" y="3023680"/>
                    </a:cubicBezTo>
                    <a:cubicBezTo>
                      <a:pt x="1696653" y="3024727"/>
                      <a:pt x="1696463" y="3025680"/>
                      <a:pt x="1696177" y="3026727"/>
                    </a:cubicBezTo>
                    <a:cubicBezTo>
                      <a:pt x="1689700" y="3025203"/>
                      <a:pt x="1682651" y="3025299"/>
                      <a:pt x="1676841" y="3021965"/>
                    </a:cubicBezTo>
                    <a:cubicBezTo>
                      <a:pt x="1667507" y="3016441"/>
                      <a:pt x="1660458" y="3019393"/>
                      <a:pt x="1653695" y="3027299"/>
                    </a:cubicBezTo>
                    <a:cubicBezTo>
                      <a:pt x="1633788" y="3050445"/>
                      <a:pt x="1611309" y="3070733"/>
                      <a:pt x="1600546" y="3103785"/>
                    </a:cubicBezTo>
                    <a:cubicBezTo>
                      <a:pt x="1599498" y="3107118"/>
                      <a:pt x="1599022" y="3110738"/>
                      <a:pt x="1597688" y="3117215"/>
                    </a:cubicBezTo>
                    <a:cubicBezTo>
                      <a:pt x="1609690" y="3104833"/>
                      <a:pt x="1619882" y="3094736"/>
                      <a:pt x="1629692" y="3084068"/>
                    </a:cubicBezTo>
                    <a:cubicBezTo>
                      <a:pt x="1677698" y="3031681"/>
                      <a:pt x="1735991" y="3011488"/>
                      <a:pt x="1797047" y="3000058"/>
                    </a:cubicBezTo>
                    <a:cubicBezTo>
                      <a:pt x="1828860" y="2994057"/>
                      <a:pt x="1857721" y="2978912"/>
                      <a:pt x="1883915" y="2955766"/>
                    </a:cubicBezTo>
                    <a:cubicBezTo>
                      <a:pt x="1889630" y="2950718"/>
                      <a:pt x="1894773" y="2944622"/>
                      <a:pt x="1900107" y="2939098"/>
                    </a:cubicBezTo>
                    <a:cubicBezTo>
                      <a:pt x="1870580" y="2947860"/>
                      <a:pt x="1841338" y="2949861"/>
                      <a:pt x="1812096" y="2942908"/>
                    </a:cubicBezTo>
                    <a:close/>
                    <a:moveTo>
                      <a:pt x="707768" y="977995"/>
                    </a:moveTo>
                    <a:cubicBezTo>
                      <a:pt x="746058" y="994854"/>
                      <a:pt x="850833" y="955421"/>
                      <a:pt x="879408" y="914559"/>
                    </a:cubicBezTo>
                    <a:cubicBezTo>
                      <a:pt x="862739" y="904081"/>
                      <a:pt x="846452" y="892746"/>
                      <a:pt x="829402" y="883602"/>
                    </a:cubicBezTo>
                    <a:cubicBezTo>
                      <a:pt x="824068" y="880745"/>
                      <a:pt x="815114" y="880935"/>
                      <a:pt x="810638" y="884841"/>
                    </a:cubicBezTo>
                    <a:cubicBezTo>
                      <a:pt x="777681" y="913225"/>
                      <a:pt x="739010" y="920750"/>
                      <a:pt x="702338" y="936085"/>
                    </a:cubicBezTo>
                    <a:cubicBezTo>
                      <a:pt x="680050" y="945420"/>
                      <a:pt x="659476" y="961231"/>
                      <a:pt x="638426" y="974852"/>
                    </a:cubicBezTo>
                    <a:cubicBezTo>
                      <a:pt x="634711" y="977233"/>
                      <a:pt x="632330" y="982662"/>
                      <a:pt x="626996" y="989711"/>
                    </a:cubicBezTo>
                    <a:cubicBezTo>
                      <a:pt x="661857" y="992664"/>
                      <a:pt x="688432" y="971042"/>
                      <a:pt x="717197" y="962374"/>
                    </a:cubicBezTo>
                    <a:cubicBezTo>
                      <a:pt x="745582" y="953802"/>
                      <a:pt x="772823" y="939038"/>
                      <a:pt x="802160" y="926274"/>
                    </a:cubicBezTo>
                    <a:cubicBezTo>
                      <a:pt x="775586" y="958088"/>
                      <a:pt x="742724" y="968946"/>
                      <a:pt x="707768" y="977995"/>
                    </a:cubicBezTo>
                    <a:close/>
                    <a:moveTo>
                      <a:pt x="1882105" y="2895854"/>
                    </a:moveTo>
                    <a:cubicBezTo>
                      <a:pt x="1882581" y="2897378"/>
                      <a:pt x="1883057" y="2898902"/>
                      <a:pt x="1883629" y="2900521"/>
                    </a:cubicBezTo>
                    <a:cubicBezTo>
                      <a:pt x="1861436" y="2911570"/>
                      <a:pt x="1839242" y="2922619"/>
                      <a:pt x="1817525" y="2933383"/>
                    </a:cubicBezTo>
                    <a:cubicBezTo>
                      <a:pt x="1832194" y="2943384"/>
                      <a:pt x="1894297" y="2937859"/>
                      <a:pt x="1913823" y="2921191"/>
                    </a:cubicBezTo>
                    <a:cubicBezTo>
                      <a:pt x="1945732" y="2894044"/>
                      <a:pt x="1961924" y="2853753"/>
                      <a:pt x="1970687" y="2802318"/>
                    </a:cubicBezTo>
                    <a:cubicBezTo>
                      <a:pt x="1963163" y="2807557"/>
                      <a:pt x="1958114" y="2809939"/>
                      <a:pt x="1954114" y="2814034"/>
                    </a:cubicBezTo>
                    <a:cubicBezTo>
                      <a:pt x="1911061" y="2857468"/>
                      <a:pt x="1860674" y="2878900"/>
                      <a:pt x="1807715" y="2894044"/>
                    </a:cubicBezTo>
                    <a:cubicBezTo>
                      <a:pt x="1769234" y="2904998"/>
                      <a:pt x="1751136" y="2920238"/>
                      <a:pt x="1730181" y="2955195"/>
                    </a:cubicBezTo>
                    <a:cubicBezTo>
                      <a:pt x="1781045" y="2935288"/>
                      <a:pt x="1831622" y="2915571"/>
                      <a:pt x="1882105" y="2895854"/>
                    </a:cubicBezTo>
                    <a:close/>
                    <a:moveTo>
                      <a:pt x="1182017" y="3460686"/>
                    </a:moveTo>
                    <a:cubicBezTo>
                      <a:pt x="1194590" y="3454972"/>
                      <a:pt x="1207068" y="3449733"/>
                      <a:pt x="1219070" y="3443446"/>
                    </a:cubicBezTo>
                    <a:cubicBezTo>
                      <a:pt x="1222118" y="3441827"/>
                      <a:pt x="1224785" y="3437160"/>
                      <a:pt x="1226499" y="3433159"/>
                    </a:cubicBezTo>
                    <a:cubicBezTo>
                      <a:pt x="1242596" y="3395440"/>
                      <a:pt x="1263170" y="3362389"/>
                      <a:pt x="1289840" y="3335433"/>
                    </a:cubicBezTo>
                    <a:cubicBezTo>
                      <a:pt x="1293841" y="3331337"/>
                      <a:pt x="1297175" y="3325051"/>
                      <a:pt x="1299080" y="3318859"/>
                    </a:cubicBezTo>
                    <a:cubicBezTo>
                      <a:pt x="1307843" y="3290856"/>
                      <a:pt x="1316034" y="3262471"/>
                      <a:pt x="1323940" y="3235992"/>
                    </a:cubicBezTo>
                    <a:cubicBezTo>
                      <a:pt x="1258979" y="3267805"/>
                      <a:pt x="1186494" y="3383343"/>
                      <a:pt x="1182017" y="3460686"/>
                    </a:cubicBezTo>
                    <a:close/>
                    <a:moveTo>
                      <a:pt x="486121" y="862362"/>
                    </a:moveTo>
                    <a:cubicBezTo>
                      <a:pt x="502409" y="874458"/>
                      <a:pt x="520125" y="885888"/>
                      <a:pt x="538413" y="890937"/>
                    </a:cubicBezTo>
                    <a:cubicBezTo>
                      <a:pt x="573656" y="900652"/>
                      <a:pt x="609565" y="909796"/>
                      <a:pt x="645474" y="911415"/>
                    </a:cubicBezTo>
                    <a:cubicBezTo>
                      <a:pt x="680240" y="912939"/>
                      <a:pt x="716340" y="917988"/>
                      <a:pt x="750344" y="900557"/>
                    </a:cubicBezTo>
                    <a:cubicBezTo>
                      <a:pt x="753773" y="898747"/>
                      <a:pt x="757298" y="897128"/>
                      <a:pt x="763394" y="894175"/>
                    </a:cubicBezTo>
                    <a:cubicBezTo>
                      <a:pt x="738819" y="892175"/>
                      <a:pt x="717007" y="890746"/>
                      <a:pt x="695290" y="888555"/>
                    </a:cubicBezTo>
                    <a:cubicBezTo>
                      <a:pt x="674525" y="886460"/>
                      <a:pt x="653285" y="886079"/>
                      <a:pt x="633092" y="880364"/>
                    </a:cubicBezTo>
                    <a:cubicBezTo>
                      <a:pt x="604993" y="872458"/>
                      <a:pt x="576227" y="864076"/>
                      <a:pt x="550319" y="848836"/>
                    </a:cubicBezTo>
                    <a:cubicBezTo>
                      <a:pt x="518792" y="830358"/>
                      <a:pt x="484883" y="833501"/>
                      <a:pt x="453164" y="820547"/>
                    </a:cubicBezTo>
                    <a:cubicBezTo>
                      <a:pt x="452402" y="822071"/>
                      <a:pt x="451545" y="823595"/>
                      <a:pt x="450783" y="825119"/>
                    </a:cubicBezTo>
                    <a:cubicBezTo>
                      <a:pt x="462404" y="837692"/>
                      <a:pt x="472976" y="852646"/>
                      <a:pt x="486121" y="862362"/>
                    </a:cubicBezTo>
                    <a:close/>
                    <a:moveTo>
                      <a:pt x="1387948" y="922274"/>
                    </a:moveTo>
                    <a:cubicBezTo>
                      <a:pt x="1387472" y="923417"/>
                      <a:pt x="1386900" y="924560"/>
                      <a:pt x="1386424" y="925798"/>
                    </a:cubicBezTo>
                    <a:cubicBezTo>
                      <a:pt x="1341085" y="894556"/>
                      <a:pt x="1295651" y="863219"/>
                      <a:pt x="1249359" y="831310"/>
                    </a:cubicBezTo>
                    <a:cubicBezTo>
                      <a:pt x="1258313" y="852265"/>
                      <a:pt x="1265742" y="869886"/>
                      <a:pt x="1273267" y="887412"/>
                    </a:cubicBezTo>
                    <a:cubicBezTo>
                      <a:pt x="1273648" y="888270"/>
                      <a:pt x="1274410" y="889127"/>
                      <a:pt x="1275077" y="889603"/>
                    </a:cubicBezTo>
                    <a:cubicBezTo>
                      <a:pt x="1313367" y="910463"/>
                      <a:pt x="1348324" y="943991"/>
                      <a:pt x="1393282" y="940181"/>
                    </a:cubicBezTo>
                    <a:cubicBezTo>
                      <a:pt x="1412141" y="938562"/>
                      <a:pt x="1422524" y="918083"/>
                      <a:pt x="1411094" y="898747"/>
                    </a:cubicBezTo>
                    <a:cubicBezTo>
                      <a:pt x="1400616" y="881031"/>
                      <a:pt x="1385757" y="861600"/>
                      <a:pt x="1369946" y="855885"/>
                    </a:cubicBezTo>
                    <a:cubicBezTo>
                      <a:pt x="1337656" y="844359"/>
                      <a:pt x="1303366" y="841597"/>
                      <a:pt x="1270124" y="835215"/>
                    </a:cubicBezTo>
                    <a:cubicBezTo>
                      <a:pt x="1312034" y="857694"/>
                      <a:pt x="1353277" y="883317"/>
                      <a:pt x="1387948" y="922274"/>
                    </a:cubicBezTo>
                    <a:close/>
                    <a:moveTo>
                      <a:pt x="228374" y="690626"/>
                    </a:moveTo>
                    <a:cubicBezTo>
                      <a:pt x="250472" y="696055"/>
                      <a:pt x="272570" y="701580"/>
                      <a:pt x="294383" y="708628"/>
                    </a:cubicBezTo>
                    <a:cubicBezTo>
                      <a:pt x="318481" y="716439"/>
                      <a:pt x="342198" y="720915"/>
                      <a:pt x="367535" y="717486"/>
                    </a:cubicBezTo>
                    <a:cubicBezTo>
                      <a:pt x="418874" y="710533"/>
                      <a:pt x="466785" y="722916"/>
                      <a:pt x="511553" y="758539"/>
                    </a:cubicBezTo>
                    <a:cubicBezTo>
                      <a:pt x="526221" y="770160"/>
                      <a:pt x="547271" y="770064"/>
                      <a:pt x="565655" y="773112"/>
                    </a:cubicBezTo>
                    <a:cubicBezTo>
                      <a:pt x="578609" y="775208"/>
                      <a:pt x="592039" y="773493"/>
                      <a:pt x="605374" y="773493"/>
                    </a:cubicBezTo>
                    <a:cubicBezTo>
                      <a:pt x="603755" y="750348"/>
                      <a:pt x="598516" y="745680"/>
                      <a:pt x="583085" y="743490"/>
                    </a:cubicBezTo>
                    <a:cubicBezTo>
                      <a:pt x="557749" y="739870"/>
                      <a:pt x="532412" y="735393"/>
                      <a:pt x="507552" y="728345"/>
                    </a:cubicBezTo>
                    <a:cubicBezTo>
                      <a:pt x="476786" y="719582"/>
                      <a:pt x="446592" y="707676"/>
                      <a:pt x="416207" y="697198"/>
                    </a:cubicBezTo>
                    <a:cubicBezTo>
                      <a:pt x="413826" y="696341"/>
                      <a:pt x="411159" y="695769"/>
                      <a:pt x="408683" y="696055"/>
                    </a:cubicBezTo>
                    <a:cubicBezTo>
                      <a:pt x="364963" y="701199"/>
                      <a:pt x="322100" y="691197"/>
                      <a:pt x="278952" y="684720"/>
                    </a:cubicBezTo>
                    <a:cubicBezTo>
                      <a:pt x="251520" y="680625"/>
                      <a:pt x="223993" y="678339"/>
                      <a:pt x="196466" y="675481"/>
                    </a:cubicBezTo>
                    <a:cubicBezTo>
                      <a:pt x="193418" y="675195"/>
                      <a:pt x="190274" y="676910"/>
                      <a:pt x="187131" y="677672"/>
                    </a:cubicBezTo>
                    <a:cubicBezTo>
                      <a:pt x="187131" y="679291"/>
                      <a:pt x="187131" y="680910"/>
                      <a:pt x="187131" y="682530"/>
                    </a:cubicBezTo>
                    <a:cubicBezTo>
                      <a:pt x="200847" y="685197"/>
                      <a:pt x="214658" y="687292"/>
                      <a:pt x="228374" y="690626"/>
                    </a:cubicBezTo>
                    <a:close/>
                    <a:moveTo>
                      <a:pt x="443163" y="737394"/>
                    </a:moveTo>
                    <a:cubicBezTo>
                      <a:pt x="436877" y="733584"/>
                      <a:pt x="429161" y="731679"/>
                      <a:pt x="422113" y="731679"/>
                    </a:cubicBezTo>
                    <a:cubicBezTo>
                      <a:pt x="401729" y="731774"/>
                      <a:pt x="381346" y="732917"/>
                      <a:pt x="361058" y="734631"/>
                    </a:cubicBezTo>
                    <a:cubicBezTo>
                      <a:pt x="358105" y="734917"/>
                      <a:pt x="355533" y="740346"/>
                      <a:pt x="352771" y="743394"/>
                    </a:cubicBezTo>
                    <a:cubicBezTo>
                      <a:pt x="356390" y="745299"/>
                      <a:pt x="360010" y="748824"/>
                      <a:pt x="363725" y="749014"/>
                    </a:cubicBezTo>
                    <a:cubicBezTo>
                      <a:pt x="386585" y="750157"/>
                      <a:pt x="409445" y="750062"/>
                      <a:pt x="432209" y="751586"/>
                    </a:cubicBezTo>
                    <a:cubicBezTo>
                      <a:pt x="438020" y="751967"/>
                      <a:pt x="443735" y="756539"/>
                      <a:pt x="448783" y="762825"/>
                    </a:cubicBezTo>
                    <a:cubicBezTo>
                      <a:pt x="420970" y="760444"/>
                      <a:pt x="393157" y="758063"/>
                      <a:pt x="363820" y="755491"/>
                    </a:cubicBezTo>
                    <a:cubicBezTo>
                      <a:pt x="376488" y="787971"/>
                      <a:pt x="507647" y="824643"/>
                      <a:pt x="566702" y="813879"/>
                    </a:cubicBezTo>
                    <a:cubicBezTo>
                      <a:pt x="523840" y="787209"/>
                      <a:pt x="483644" y="761873"/>
                      <a:pt x="443163" y="737394"/>
                    </a:cubicBezTo>
                    <a:close/>
                    <a:moveTo>
                      <a:pt x="965895" y="3892836"/>
                    </a:moveTo>
                    <a:cubicBezTo>
                      <a:pt x="964371" y="3894646"/>
                      <a:pt x="964181" y="3900075"/>
                      <a:pt x="965133" y="3902742"/>
                    </a:cubicBezTo>
                    <a:cubicBezTo>
                      <a:pt x="976849" y="3933222"/>
                      <a:pt x="979802" y="3964940"/>
                      <a:pt x="972467" y="4001707"/>
                    </a:cubicBezTo>
                    <a:cubicBezTo>
                      <a:pt x="977897" y="3996182"/>
                      <a:pt x="981040" y="3993610"/>
                      <a:pt x="983421" y="3990276"/>
                    </a:cubicBezTo>
                    <a:cubicBezTo>
                      <a:pt x="1013139" y="3949033"/>
                      <a:pt x="1038476" y="3904266"/>
                      <a:pt x="1051334" y="3850259"/>
                    </a:cubicBezTo>
                    <a:cubicBezTo>
                      <a:pt x="1053430" y="3841591"/>
                      <a:pt x="1051620" y="3831495"/>
                      <a:pt x="1051620" y="3819303"/>
                    </a:cubicBezTo>
                    <a:cubicBezTo>
                      <a:pt x="1012758" y="3832066"/>
                      <a:pt x="989993" y="3863880"/>
                      <a:pt x="965895" y="3892836"/>
                    </a:cubicBezTo>
                    <a:close/>
                    <a:moveTo>
                      <a:pt x="1555683" y="2573814"/>
                    </a:moveTo>
                    <a:cubicBezTo>
                      <a:pt x="1555302" y="2579338"/>
                      <a:pt x="1558731" y="2585625"/>
                      <a:pt x="1561303" y="2590864"/>
                    </a:cubicBezTo>
                    <a:cubicBezTo>
                      <a:pt x="1585877" y="2641251"/>
                      <a:pt x="1607404" y="2693257"/>
                      <a:pt x="1617119" y="2751646"/>
                    </a:cubicBezTo>
                    <a:cubicBezTo>
                      <a:pt x="1619310" y="2764695"/>
                      <a:pt x="1620358" y="2777934"/>
                      <a:pt x="1621977" y="2791746"/>
                    </a:cubicBezTo>
                    <a:cubicBezTo>
                      <a:pt x="1651028" y="2743168"/>
                      <a:pt x="1616072" y="2584291"/>
                      <a:pt x="1561779" y="2514949"/>
                    </a:cubicBezTo>
                    <a:cubicBezTo>
                      <a:pt x="1559588" y="2534952"/>
                      <a:pt x="1556921" y="2554288"/>
                      <a:pt x="1555683" y="2573814"/>
                    </a:cubicBezTo>
                    <a:close/>
                    <a:moveTo>
                      <a:pt x="814448" y="706628"/>
                    </a:moveTo>
                    <a:cubicBezTo>
                      <a:pt x="776538" y="707009"/>
                      <a:pt x="738629" y="710057"/>
                      <a:pt x="700814" y="712248"/>
                    </a:cubicBezTo>
                    <a:cubicBezTo>
                      <a:pt x="694623" y="712629"/>
                      <a:pt x="688432" y="714343"/>
                      <a:pt x="680240" y="715867"/>
                    </a:cubicBezTo>
                    <a:cubicBezTo>
                      <a:pt x="688432" y="730250"/>
                      <a:pt x="695099" y="743204"/>
                      <a:pt x="702910" y="754920"/>
                    </a:cubicBezTo>
                    <a:cubicBezTo>
                      <a:pt x="705101" y="758253"/>
                      <a:pt x="710530" y="759968"/>
                      <a:pt x="714340" y="759682"/>
                    </a:cubicBezTo>
                    <a:cubicBezTo>
                      <a:pt x="730437" y="758634"/>
                      <a:pt x="746820" y="758063"/>
                      <a:pt x="762632" y="754443"/>
                    </a:cubicBezTo>
                    <a:cubicBezTo>
                      <a:pt x="796064" y="746728"/>
                      <a:pt x="829211" y="737298"/>
                      <a:pt x="862835" y="728345"/>
                    </a:cubicBezTo>
                    <a:cubicBezTo>
                      <a:pt x="854738" y="698627"/>
                      <a:pt x="832545" y="706437"/>
                      <a:pt x="814448" y="706628"/>
                    </a:cubicBezTo>
                    <a:close/>
                    <a:moveTo>
                      <a:pt x="1006948" y="3259042"/>
                    </a:moveTo>
                    <a:cubicBezTo>
                      <a:pt x="993327" y="3197797"/>
                      <a:pt x="981135" y="3136075"/>
                      <a:pt x="967514" y="3074829"/>
                    </a:cubicBezTo>
                    <a:cubicBezTo>
                      <a:pt x="964276" y="3060256"/>
                      <a:pt x="958466" y="3046063"/>
                      <a:pt x="951893" y="3033205"/>
                    </a:cubicBezTo>
                    <a:cubicBezTo>
                      <a:pt x="936082" y="3002343"/>
                      <a:pt x="919127" y="2972340"/>
                      <a:pt x="901220" y="2942336"/>
                    </a:cubicBezTo>
                    <a:cubicBezTo>
                      <a:pt x="943226" y="3055112"/>
                      <a:pt x="973229" y="3173032"/>
                      <a:pt x="993994" y="3296761"/>
                    </a:cubicBezTo>
                    <a:cubicBezTo>
                      <a:pt x="1007996" y="3285903"/>
                      <a:pt x="1010567" y="3275044"/>
                      <a:pt x="1006948" y="3259042"/>
                    </a:cubicBezTo>
                    <a:close/>
                    <a:moveTo>
                      <a:pt x="1010186" y="139414"/>
                    </a:moveTo>
                    <a:cubicBezTo>
                      <a:pt x="997613" y="162941"/>
                      <a:pt x="1001423" y="188468"/>
                      <a:pt x="1000947" y="213804"/>
                    </a:cubicBezTo>
                    <a:cubicBezTo>
                      <a:pt x="1000661" y="229235"/>
                      <a:pt x="999518" y="244665"/>
                      <a:pt x="999518" y="260191"/>
                    </a:cubicBezTo>
                    <a:cubicBezTo>
                      <a:pt x="999518" y="265335"/>
                      <a:pt x="1000280" y="273145"/>
                      <a:pt x="1002947" y="275241"/>
                    </a:cubicBezTo>
                    <a:cubicBezTo>
                      <a:pt x="1014949" y="284766"/>
                      <a:pt x="1017997" y="299148"/>
                      <a:pt x="1018949" y="315055"/>
                    </a:cubicBezTo>
                    <a:cubicBezTo>
                      <a:pt x="1020854" y="346488"/>
                      <a:pt x="1022569" y="377920"/>
                      <a:pt x="1024283" y="409448"/>
                    </a:cubicBezTo>
                    <a:cubicBezTo>
                      <a:pt x="1037809" y="409924"/>
                      <a:pt x="1038190" y="401542"/>
                      <a:pt x="1036285" y="388779"/>
                    </a:cubicBezTo>
                    <a:cubicBezTo>
                      <a:pt x="1027427" y="328581"/>
                      <a:pt x="1022378" y="267716"/>
                      <a:pt x="1026950" y="206756"/>
                    </a:cubicBezTo>
                    <a:cubicBezTo>
                      <a:pt x="1029713" y="169894"/>
                      <a:pt x="1033237" y="131794"/>
                      <a:pt x="1054287" y="101600"/>
                    </a:cubicBezTo>
                    <a:cubicBezTo>
                      <a:pt x="1056383" y="98552"/>
                      <a:pt x="1056764" y="93504"/>
                      <a:pt x="1058002" y="89313"/>
                    </a:cubicBezTo>
                    <a:cubicBezTo>
                      <a:pt x="1056859" y="88455"/>
                      <a:pt x="1055716" y="87598"/>
                      <a:pt x="1054573" y="86741"/>
                    </a:cubicBezTo>
                    <a:cubicBezTo>
                      <a:pt x="1035142" y="97980"/>
                      <a:pt x="1022093" y="117316"/>
                      <a:pt x="1010186" y="139414"/>
                    </a:cubicBezTo>
                    <a:close/>
                    <a:moveTo>
                      <a:pt x="1409474" y="637857"/>
                    </a:moveTo>
                    <a:cubicBezTo>
                      <a:pt x="1418809" y="636810"/>
                      <a:pt x="1425762" y="636714"/>
                      <a:pt x="1432525" y="635095"/>
                    </a:cubicBezTo>
                    <a:cubicBezTo>
                      <a:pt x="1474816" y="625284"/>
                      <a:pt x="1517107" y="615759"/>
                      <a:pt x="1559303" y="604901"/>
                    </a:cubicBezTo>
                    <a:cubicBezTo>
                      <a:pt x="1584925" y="598329"/>
                      <a:pt x="1602165" y="576897"/>
                      <a:pt x="1618262" y="547275"/>
                    </a:cubicBezTo>
                    <a:cubicBezTo>
                      <a:pt x="1545777" y="571849"/>
                      <a:pt x="1472530" y="580041"/>
                      <a:pt x="1409474" y="637857"/>
                    </a:cubicBezTo>
                    <a:close/>
                    <a:moveTo>
                      <a:pt x="913127" y="760635"/>
                    </a:moveTo>
                    <a:cubicBezTo>
                      <a:pt x="880932" y="767493"/>
                      <a:pt x="849023" y="776827"/>
                      <a:pt x="817019" y="785400"/>
                    </a:cubicBezTo>
                    <a:cubicBezTo>
                      <a:pt x="810638" y="787114"/>
                      <a:pt x="804256" y="789591"/>
                      <a:pt x="797303" y="789400"/>
                    </a:cubicBezTo>
                    <a:cubicBezTo>
                      <a:pt x="816448" y="769017"/>
                      <a:pt x="840832" y="764921"/>
                      <a:pt x="863120" y="753872"/>
                    </a:cubicBezTo>
                    <a:cubicBezTo>
                      <a:pt x="814067" y="748633"/>
                      <a:pt x="769680" y="781304"/>
                      <a:pt x="717769" y="778732"/>
                    </a:cubicBezTo>
                    <a:cubicBezTo>
                      <a:pt x="725960" y="787876"/>
                      <a:pt x="731485" y="794067"/>
                      <a:pt x="737390" y="800735"/>
                    </a:cubicBezTo>
                    <a:cubicBezTo>
                      <a:pt x="743201" y="785685"/>
                      <a:pt x="754059" y="785400"/>
                      <a:pt x="766156" y="789495"/>
                    </a:cubicBezTo>
                    <a:cubicBezTo>
                      <a:pt x="787492" y="796639"/>
                      <a:pt x="808733" y="803783"/>
                      <a:pt x="830164" y="810165"/>
                    </a:cubicBezTo>
                    <a:cubicBezTo>
                      <a:pt x="835307" y="811689"/>
                      <a:pt x="841308" y="812070"/>
                      <a:pt x="846452" y="810450"/>
                    </a:cubicBezTo>
                    <a:cubicBezTo>
                      <a:pt x="876455" y="800640"/>
                      <a:pt x="906269" y="790162"/>
                      <a:pt x="936177" y="779589"/>
                    </a:cubicBezTo>
                    <a:cubicBezTo>
                      <a:pt x="940273" y="778161"/>
                      <a:pt x="943988" y="775113"/>
                      <a:pt x="949893" y="771588"/>
                    </a:cubicBezTo>
                    <a:cubicBezTo>
                      <a:pt x="937606" y="758539"/>
                      <a:pt x="924557" y="758158"/>
                      <a:pt x="913127" y="760635"/>
                    </a:cubicBezTo>
                    <a:close/>
                    <a:moveTo>
                      <a:pt x="1128106" y="5085556"/>
                    </a:moveTo>
                    <a:cubicBezTo>
                      <a:pt x="1137821" y="5100415"/>
                      <a:pt x="1148680" y="5113941"/>
                      <a:pt x="1159062" y="5128133"/>
                    </a:cubicBezTo>
                    <a:cubicBezTo>
                      <a:pt x="1167825" y="5140040"/>
                      <a:pt x="1177445" y="5144231"/>
                      <a:pt x="1189923" y="5136325"/>
                    </a:cubicBezTo>
                    <a:cubicBezTo>
                      <a:pt x="1196305" y="5132324"/>
                      <a:pt x="1203639" y="5129752"/>
                      <a:pt x="1210688" y="5128800"/>
                    </a:cubicBezTo>
                    <a:cubicBezTo>
                      <a:pt x="1228118" y="5126419"/>
                      <a:pt x="1240501" y="5114417"/>
                      <a:pt x="1252312" y="5097272"/>
                    </a:cubicBezTo>
                    <a:cubicBezTo>
                      <a:pt x="1236691" y="5086604"/>
                      <a:pt x="1220308" y="5080032"/>
                      <a:pt x="1203353" y="5082890"/>
                    </a:cubicBezTo>
                    <a:cubicBezTo>
                      <a:pt x="1176874" y="5087271"/>
                      <a:pt x="1154776" y="5078603"/>
                      <a:pt x="1134583" y="5057267"/>
                    </a:cubicBezTo>
                    <a:cubicBezTo>
                      <a:pt x="1127820" y="5050124"/>
                      <a:pt x="1118771" y="5046409"/>
                      <a:pt x="1110770" y="5041170"/>
                    </a:cubicBezTo>
                    <a:cubicBezTo>
                      <a:pt x="1109342" y="5043170"/>
                      <a:pt x="1108008" y="5045170"/>
                      <a:pt x="1106579" y="5047266"/>
                    </a:cubicBezTo>
                    <a:cubicBezTo>
                      <a:pt x="1113723" y="5059934"/>
                      <a:pt x="1120200" y="5073460"/>
                      <a:pt x="1128106" y="5085556"/>
                    </a:cubicBezTo>
                    <a:close/>
                    <a:moveTo>
                      <a:pt x="1060574" y="334200"/>
                    </a:moveTo>
                    <a:cubicBezTo>
                      <a:pt x="1068003" y="291338"/>
                      <a:pt x="1061717" y="249047"/>
                      <a:pt x="1062098" y="206661"/>
                    </a:cubicBezTo>
                    <a:cubicBezTo>
                      <a:pt x="1062288" y="185325"/>
                      <a:pt x="1054192" y="166941"/>
                      <a:pt x="1046000" y="149130"/>
                    </a:cubicBezTo>
                    <a:cubicBezTo>
                      <a:pt x="1044381" y="149130"/>
                      <a:pt x="1042667" y="149225"/>
                      <a:pt x="1041047" y="149225"/>
                    </a:cubicBezTo>
                    <a:cubicBezTo>
                      <a:pt x="1038857" y="178467"/>
                      <a:pt x="1033999" y="207994"/>
                      <a:pt x="1035142" y="237045"/>
                    </a:cubicBezTo>
                    <a:cubicBezTo>
                      <a:pt x="1037142" y="289242"/>
                      <a:pt x="1042857" y="341249"/>
                      <a:pt x="1046953" y="393351"/>
                    </a:cubicBezTo>
                    <a:cubicBezTo>
                      <a:pt x="1047715" y="402685"/>
                      <a:pt x="1050191" y="408876"/>
                      <a:pt x="1059907" y="406590"/>
                    </a:cubicBezTo>
                    <a:cubicBezTo>
                      <a:pt x="1059907" y="381825"/>
                      <a:pt x="1056573" y="356965"/>
                      <a:pt x="1060574" y="334200"/>
                    </a:cubicBezTo>
                    <a:close/>
                    <a:moveTo>
                      <a:pt x="2436365" y="2604865"/>
                    </a:moveTo>
                    <a:cubicBezTo>
                      <a:pt x="2444651" y="2624296"/>
                      <a:pt x="2451033" y="2644299"/>
                      <a:pt x="2460844" y="2661349"/>
                    </a:cubicBezTo>
                    <a:cubicBezTo>
                      <a:pt x="2476560" y="2688590"/>
                      <a:pt x="2494372" y="2713926"/>
                      <a:pt x="2511422" y="2739834"/>
                    </a:cubicBezTo>
                    <a:cubicBezTo>
                      <a:pt x="2513232" y="2742692"/>
                      <a:pt x="2515803" y="2745454"/>
                      <a:pt x="2518470" y="2746597"/>
                    </a:cubicBezTo>
                    <a:cubicBezTo>
                      <a:pt x="2521804" y="2748026"/>
                      <a:pt x="2526662" y="2749359"/>
                      <a:pt x="2528852" y="2747359"/>
                    </a:cubicBezTo>
                    <a:cubicBezTo>
                      <a:pt x="2530758" y="2745645"/>
                      <a:pt x="2531329" y="2738310"/>
                      <a:pt x="2530091" y="2734786"/>
                    </a:cubicBezTo>
                    <a:cubicBezTo>
                      <a:pt x="2516756" y="2697163"/>
                      <a:pt x="2503040" y="2659825"/>
                      <a:pt x="2489228" y="2622486"/>
                    </a:cubicBezTo>
                    <a:cubicBezTo>
                      <a:pt x="2487228" y="2617152"/>
                      <a:pt x="2484371" y="2612485"/>
                      <a:pt x="2481894" y="2607532"/>
                    </a:cubicBezTo>
                    <a:cubicBezTo>
                      <a:pt x="2466654" y="2606675"/>
                      <a:pt x="2452462" y="2605818"/>
                      <a:pt x="2436365" y="2604865"/>
                    </a:cubicBezTo>
                    <a:close/>
                    <a:moveTo>
                      <a:pt x="773204" y="3459448"/>
                    </a:moveTo>
                    <a:cubicBezTo>
                      <a:pt x="779491" y="3466116"/>
                      <a:pt x="785492" y="3470592"/>
                      <a:pt x="789492" y="3477069"/>
                    </a:cubicBezTo>
                    <a:cubicBezTo>
                      <a:pt x="804065" y="3500692"/>
                      <a:pt x="823877" y="3508788"/>
                      <a:pt x="846642" y="3513550"/>
                    </a:cubicBezTo>
                    <a:cubicBezTo>
                      <a:pt x="885790" y="3521837"/>
                      <a:pt x="922080" y="3540506"/>
                      <a:pt x="953608" y="3571843"/>
                    </a:cubicBezTo>
                    <a:cubicBezTo>
                      <a:pt x="954751" y="3572986"/>
                      <a:pt x="956465" y="3573463"/>
                      <a:pt x="960561" y="3575653"/>
                    </a:cubicBezTo>
                    <a:cubicBezTo>
                      <a:pt x="922652" y="3505073"/>
                      <a:pt x="824830" y="3444303"/>
                      <a:pt x="773204" y="3459448"/>
                    </a:cubicBezTo>
                    <a:close/>
                    <a:moveTo>
                      <a:pt x="1114104" y="227997"/>
                    </a:moveTo>
                    <a:cubicBezTo>
                      <a:pt x="1108961" y="219710"/>
                      <a:pt x="1102960" y="211804"/>
                      <a:pt x="1096102" y="205803"/>
                    </a:cubicBezTo>
                    <a:cubicBezTo>
                      <a:pt x="1087434" y="198088"/>
                      <a:pt x="1077719" y="204375"/>
                      <a:pt x="1076766" y="217519"/>
                    </a:cubicBezTo>
                    <a:cubicBezTo>
                      <a:pt x="1075909" y="228663"/>
                      <a:pt x="1075718" y="239903"/>
                      <a:pt x="1075909" y="251142"/>
                    </a:cubicBezTo>
                    <a:cubicBezTo>
                      <a:pt x="1076099" y="261429"/>
                      <a:pt x="1075623" y="271812"/>
                      <a:pt x="1086386" y="276860"/>
                    </a:cubicBezTo>
                    <a:cubicBezTo>
                      <a:pt x="1089911" y="278479"/>
                      <a:pt x="1093149" y="288671"/>
                      <a:pt x="1092863" y="294576"/>
                    </a:cubicBezTo>
                    <a:cubicBezTo>
                      <a:pt x="1091816" y="316293"/>
                      <a:pt x="1089339" y="337820"/>
                      <a:pt x="1087053" y="359442"/>
                    </a:cubicBezTo>
                    <a:cubicBezTo>
                      <a:pt x="1085624" y="373158"/>
                      <a:pt x="1083243" y="386778"/>
                      <a:pt x="1082386" y="400494"/>
                    </a:cubicBezTo>
                    <a:cubicBezTo>
                      <a:pt x="1082195" y="403352"/>
                      <a:pt x="1086482" y="406686"/>
                      <a:pt x="1088672" y="409829"/>
                    </a:cubicBezTo>
                    <a:cubicBezTo>
                      <a:pt x="1090196" y="406686"/>
                      <a:pt x="1092578" y="403638"/>
                      <a:pt x="1093149" y="400304"/>
                    </a:cubicBezTo>
                    <a:cubicBezTo>
                      <a:pt x="1096769" y="377349"/>
                      <a:pt x="1098578" y="353727"/>
                      <a:pt x="1103722" y="331438"/>
                    </a:cubicBezTo>
                    <a:cubicBezTo>
                      <a:pt x="1107722" y="314198"/>
                      <a:pt x="1114009" y="312769"/>
                      <a:pt x="1128677" y="321246"/>
                    </a:cubicBezTo>
                    <a:cubicBezTo>
                      <a:pt x="1124772" y="288480"/>
                      <a:pt x="1130868" y="255333"/>
                      <a:pt x="1114104" y="227997"/>
                    </a:cubicBezTo>
                    <a:close/>
                    <a:moveTo>
                      <a:pt x="582609" y="714534"/>
                    </a:moveTo>
                    <a:cubicBezTo>
                      <a:pt x="539270" y="709390"/>
                      <a:pt x="497075" y="698151"/>
                      <a:pt x="455069" y="683482"/>
                    </a:cubicBezTo>
                    <a:cubicBezTo>
                      <a:pt x="405349" y="666051"/>
                      <a:pt x="360772" y="634238"/>
                      <a:pt x="314099" y="608330"/>
                    </a:cubicBezTo>
                    <a:cubicBezTo>
                      <a:pt x="290287" y="595090"/>
                      <a:pt x="260378" y="589185"/>
                      <a:pt x="242567" y="597471"/>
                    </a:cubicBezTo>
                    <a:cubicBezTo>
                      <a:pt x="277523" y="631761"/>
                      <a:pt x="545747" y="732345"/>
                      <a:pt x="594896" y="727297"/>
                    </a:cubicBezTo>
                    <a:cubicBezTo>
                      <a:pt x="589181" y="721201"/>
                      <a:pt x="586133" y="714915"/>
                      <a:pt x="582609" y="714534"/>
                    </a:cubicBezTo>
                    <a:close/>
                    <a:moveTo>
                      <a:pt x="1145441" y="4906772"/>
                    </a:moveTo>
                    <a:cubicBezTo>
                      <a:pt x="1147632" y="4892199"/>
                      <a:pt x="1148204" y="4875435"/>
                      <a:pt x="1144775" y="4861624"/>
                    </a:cubicBezTo>
                    <a:cubicBezTo>
                      <a:pt x="1137059" y="4830858"/>
                      <a:pt x="1126201" y="4801235"/>
                      <a:pt x="1117152" y="4772755"/>
                    </a:cubicBezTo>
                    <a:cubicBezTo>
                      <a:pt x="1099721" y="4803235"/>
                      <a:pt x="1107341" y="4928584"/>
                      <a:pt x="1130678" y="4974686"/>
                    </a:cubicBezTo>
                    <a:cubicBezTo>
                      <a:pt x="1135916" y="4951825"/>
                      <a:pt x="1142108" y="4929632"/>
                      <a:pt x="1145441" y="4906772"/>
                    </a:cubicBezTo>
                    <a:close/>
                    <a:moveTo>
                      <a:pt x="656999" y="702056"/>
                    </a:moveTo>
                    <a:cubicBezTo>
                      <a:pt x="649665" y="690054"/>
                      <a:pt x="639188" y="681006"/>
                      <a:pt x="629567" y="671671"/>
                    </a:cubicBezTo>
                    <a:cubicBezTo>
                      <a:pt x="627186" y="669385"/>
                      <a:pt x="622424" y="671004"/>
                      <a:pt x="618804" y="670814"/>
                    </a:cubicBezTo>
                    <a:cubicBezTo>
                      <a:pt x="618709" y="675291"/>
                      <a:pt x="617375" y="680434"/>
                      <a:pt x="618614" y="684054"/>
                    </a:cubicBezTo>
                    <a:cubicBezTo>
                      <a:pt x="633854" y="727964"/>
                      <a:pt x="651189" y="770636"/>
                      <a:pt x="683574" y="798639"/>
                    </a:cubicBezTo>
                    <a:cubicBezTo>
                      <a:pt x="694814" y="808355"/>
                      <a:pt x="709768" y="811403"/>
                      <a:pt x="724436" y="818166"/>
                    </a:cubicBezTo>
                    <a:cubicBezTo>
                      <a:pt x="700433" y="776637"/>
                      <a:pt x="679383" y="738727"/>
                      <a:pt x="656999" y="702056"/>
                    </a:cubicBezTo>
                    <a:close/>
                    <a:moveTo>
                      <a:pt x="1830289" y="384111"/>
                    </a:moveTo>
                    <a:cubicBezTo>
                      <a:pt x="1823621" y="385064"/>
                      <a:pt x="1816097" y="383921"/>
                      <a:pt x="1810382" y="387350"/>
                    </a:cubicBezTo>
                    <a:cubicBezTo>
                      <a:pt x="1789427" y="399923"/>
                      <a:pt x="1768472" y="412877"/>
                      <a:pt x="1748660" y="428022"/>
                    </a:cubicBezTo>
                    <a:cubicBezTo>
                      <a:pt x="1727609" y="444024"/>
                      <a:pt x="1708369" y="463550"/>
                      <a:pt x="1687509" y="479838"/>
                    </a:cubicBezTo>
                    <a:cubicBezTo>
                      <a:pt x="1660363" y="500983"/>
                      <a:pt x="1645790" y="535273"/>
                      <a:pt x="1627311" y="565944"/>
                    </a:cubicBezTo>
                    <a:cubicBezTo>
                      <a:pt x="1695129" y="505936"/>
                      <a:pt x="1756470" y="435261"/>
                      <a:pt x="1830289" y="384111"/>
                    </a:cubicBezTo>
                    <a:close/>
                    <a:moveTo>
                      <a:pt x="1472720" y="2535523"/>
                    </a:moveTo>
                    <a:cubicBezTo>
                      <a:pt x="1482245" y="2542000"/>
                      <a:pt x="1489294" y="2546191"/>
                      <a:pt x="1495866" y="2551335"/>
                    </a:cubicBezTo>
                    <a:cubicBezTo>
                      <a:pt x="1508058" y="2560860"/>
                      <a:pt x="1521107" y="2569432"/>
                      <a:pt x="1531966" y="2581053"/>
                    </a:cubicBezTo>
                    <a:cubicBezTo>
                      <a:pt x="1555302" y="2606008"/>
                      <a:pt x="1557493" y="2634202"/>
                      <a:pt x="1540634" y="2665635"/>
                    </a:cubicBezTo>
                    <a:cubicBezTo>
                      <a:pt x="1539681" y="2667349"/>
                      <a:pt x="1539205" y="2669350"/>
                      <a:pt x="1537395" y="2674112"/>
                    </a:cubicBezTo>
                    <a:cubicBezTo>
                      <a:pt x="1555969" y="2688781"/>
                      <a:pt x="1574543" y="2703449"/>
                      <a:pt x="1596260" y="2720594"/>
                    </a:cubicBezTo>
                    <a:cubicBezTo>
                      <a:pt x="1575876" y="2643918"/>
                      <a:pt x="1542920" y="2581910"/>
                      <a:pt x="1507772" y="2520664"/>
                    </a:cubicBezTo>
                    <a:cubicBezTo>
                      <a:pt x="1496819" y="2525427"/>
                      <a:pt x="1486436" y="2529808"/>
                      <a:pt x="1472720" y="2535523"/>
                    </a:cubicBezTo>
                    <a:close/>
                    <a:moveTo>
                      <a:pt x="1022569" y="3264852"/>
                    </a:moveTo>
                    <a:cubicBezTo>
                      <a:pt x="1037428" y="3250851"/>
                      <a:pt x="1051239" y="3237897"/>
                      <a:pt x="1066955" y="3223038"/>
                    </a:cubicBezTo>
                    <a:cubicBezTo>
                      <a:pt x="1035237" y="3183318"/>
                      <a:pt x="1003043" y="3145028"/>
                      <a:pt x="985707" y="3092831"/>
                    </a:cubicBezTo>
                    <a:cubicBezTo>
                      <a:pt x="997899" y="3149505"/>
                      <a:pt x="1009996" y="3206083"/>
                      <a:pt x="1022569" y="3264852"/>
                    </a:cubicBezTo>
                    <a:close/>
                    <a:moveTo>
                      <a:pt x="1612738" y="2847181"/>
                    </a:moveTo>
                    <a:cubicBezTo>
                      <a:pt x="1609499" y="2812701"/>
                      <a:pt x="1605785" y="2778220"/>
                      <a:pt x="1602356" y="2743740"/>
                    </a:cubicBezTo>
                    <a:cubicBezTo>
                      <a:pt x="1601403" y="2734596"/>
                      <a:pt x="1597879" y="2729643"/>
                      <a:pt x="1591021" y="2724785"/>
                    </a:cubicBezTo>
                    <a:cubicBezTo>
                      <a:pt x="1573304" y="2712117"/>
                      <a:pt x="1556636" y="2697067"/>
                      <a:pt x="1539491" y="2683256"/>
                    </a:cubicBezTo>
                    <a:cubicBezTo>
                      <a:pt x="1536728" y="2681065"/>
                      <a:pt x="1533204" y="2680399"/>
                      <a:pt x="1529966" y="2678970"/>
                    </a:cubicBezTo>
                    <a:cubicBezTo>
                      <a:pt x="1530918" y="2683447"/>
                      <a:pt x="1531013" y="2688781"/>
                      <a:pt x="1533109" y="2692209"/>
                    </a:cubicBezTo>
                    <a:cubicBezTo>
                      <a:pt x="1542824" y="2708497"/>
                      <a:pt x="1553588" y="2723737"/>
                      <a:pt x="1563113" y="2740216"/>
                    </a:cubicBezTo>
                    <a:cubicBezTo>
                      <a:pt x="1585115" y="2778220"/>
                      <a:pt x="1600641" y="2820130"/>
                      <a:pt x="1611119" y="2866041"/>
                    </a:cubicBezTo>
                    <a:cubicBezTo>
                      <a:pt x="1611690" y="2859754"/>
                      <a:pt x="1613309" y="2853277"/>
                      <a:pt x="1612738" y="2847181"/>
                    </a:cubicBezTo>
                    <a:close/>
                    <a:moveTo>
                      <a:pt x="1551397" y="2502281"/>
                    </a:moveTo>
                    <a:cubicBezTo>
                      <a:pt x="1551111" y="2496185"/>
                      <a:pt x="1547111" y="2489422"/>
                      <a:pt x="1543301" y="2484755"/>
                    </a:cubicBezTo>
                    <a:cubicBezTo>
                      <a:pt x="1515011" y="2449893"/>
                      <a:pt x="1496057" y="2407984"/>
                      <a:pt x="1482341" y="2361787"/>
                    </a:cubicBezTo>
                    <a:cubicBezTo>
                      <a:pt x="1481960" y="2360359"/>
                      <a:pt x="1480912" y="2359216"/>
                      <a:pt x="1479674" y="2357215"/>
                    </a:cubicBezTo>
                    <a:cubicBezTo>
                      <a:pt x="1477483" y="2358644"/>
                      <a:pt x="1474625" y="2359406"/>
                      <a:pt x="1473387" y="2361597"/>
                    </a:cubicBezTo>
                    <a:cubicBezTo>
                      <a:pt x="1467958" y="2371312"/>
                      <a:pt x="1475768" y="2411603"/>
                      <a:pt x="1483865" y="2417890"/>
                    </a:cubicBezTo>
                    <a:cubicBezTo>
                      <a:pt x="1502724" y="2432558"/>
                      <a:pt x="1515011" y="2454180"/>
                      <a:pt x="1523298" y="2479135"/>
                    </a:cubicBezTo>
                    <a:cubicBezTo>
                      <a:pt x="1525394" y="2485517"/>
                      <a:pt x="1524727" y="2496185"/>
                      <a:pt x="1521679" y="2501709"/>
                    </a:cubicBezTo>
                    <a:cubicBezTo>
                      <a:pt x="1516535" y="2510949"/>
                      <a:pt x="1518440" y="2517045"/>
                      <a:pt x="1522822" y="2524379"/>
                    </a:cubicBezTo>
                    <a:cubicBezTo>
                      <a:pt x="1531490" y="2538857"/>
                      <a:pt x="1539967" y="2553430"/>
                      <a:pt x="1548539" y="2568003"/>
                    </a:cubicBezTo>
                    <a:cubicBezTo>
                      <a:pt x="1549587" y="2567623"/>
                      <a:pt x="1550635" y="2567337"/>
                      <a:pt x="1551683" y="2566956"/>
                    </a:cubicBezTo>
                    <a:cubicBezTo>
                      <a:pt x="1551778" y="2545334"/>
                      <a:pt x="1552349" y="2523712"/>
                      <a:pt x="1551397" y="2502281"/>
                    </a:cubicBezTo>
                    <a:close/>
                    <a:moveTo>
                      <a:pt x="967324" y="853408"/>
                    </a:moveTo>
                    <a:cubicBezTo>
                      <a:pt x="956846" y="858647"/>
                      <a:pt x="948179" y="863981"/>
                      <a:pt x="939035" y="867315"/>
                    </a:cubicBezTo>
                    <a:cubicBezTo>
                      <a:pt x="930462" y="870458"/>
                      <a:pt x="921413" y="871410"/>
                      <a:pt x="912650" y="873315"/>
                    </a:cubicBezTo>
                    <a:cubicBezTo>
                      <a:pt x="912460" y="872077"/>
                      <a:pt x="912269" y="870744"/>
                      <a:pt x="912079" y="869505"/>
                    </a:cubicBezTo>
                    <a:cubicBezTo>
                      <a:pt x="930176" y="860742"/>
                      <a:pt x="948274" y="851979"/>
                      <a:pt x="966371" y="843216"/>
                    </a:cubicBezTo>
                    <a:cubicBezTo>
                      <a:pt x="966657" y="841121"/>
                      <a:pt x="966848" y="839121"/>
                      <a:pt x="967133" y="837025"/>
                    </a:cubicBezTo>
                    <a:cubicBezTo>
                      <a:pt x="963609" y="834549"/>
                      <a:pt x="959132" y="828834"/>
                      <a:pt x="956561" y="829977"/>
                    </a:cubicBezTo>
                    <a:cubicBezTo>
                      <a:pt x="927224" y="843026"/>
                      <a:pt x="896553" y="842931"/>
                      <a:pt x="866168" y="846741"/>
                    </a:cubicBezTo>
                    <a:cubicBezTo>
                      <a:pt x="865692" y="846836"/>
                      <a:pt x="865406" y="848455"/>
                      <a:pt x="864930" y="849312"/>
                    </a:cubicBezTo>
                    <a:cubicBezTo>
                      <a:pt x="892267" y="906843"/>
                      <a:pt x="935701" y="909510"/>
                      <a:pt x="967324" y="853408"/>
                    </a:cubicBezTo>
                    <a:close/>
                    <a:moveTo>
                      <a:pt x="558606" y="835215"/>
                    </a:moveTo>
                    <a:cubicBezTo>
                      <a:pt x="563369" y="837882"/>
                      <a:pt x="566607" y="839597"/>
                      <a:pt x="569750" y="841502"/>
                    </a:cubicBezTo>
                    <a:cubicBezTo>
                      <a:pt x="616613" y="869601"/>
                      <a:pt x="661952" y="858266"/>
                      <a:pt x="707291" y="833691"/>
                    </a:cubicBezTo>
                    <a:cubicBezTo>
                      <a:pt x="657761" y="808545"/>
                      <a:pt x="609279" y="822642"/>
                      <a:pt x="558606" y="835215"/>
                    </a:cubicBezTo>
                    <a:close/>
                    <a:moveTo>
                      <a:pt x="763298" y="837692"/>
                    </a:moveTo>
                    <a:cubicBezTo>
                      <a:pt x="759965" y="835311"/>
                      <a:pt x="754916" y="834644"/>
                      <a:pt x="751202" y="835787"/>
                    </a:cubicBezTo>
                    <a:cubicBezTo>
                      <a:pt x="724246" y="844645"/>
                      <a:pt x="697481" y="854170"/>
                      <a:pt x="671001" y="866267"/>
                    </a:cubicBezTo>
                    <a:cubicBezTo>
                      <a:pt x="714340" y="874649"/>
                      <a:pt x="757298" y="890270"/>
                      <a:pt x="800636" y="872553"/>
                    </a:cubicBezTo>
                    <a:cubicBezTo>
                      <a:pt x="800827" y="870648"/>
                      <a:pt x="800922" y="868743"/>
                      <a:pt x="801113" y="866838"/>
                    </a:cubicBezTo>
                    <a:cubicBezTo>
                      <a:pt x="788635" y="857028"/>
                      <a:pt x="776157" y="846836"/>
                      <a:pt x="763298" y="837692"/>
                    </a:cubicBezTo>
                    <a:close/>
                    <a:moveTo>
                      <a:pt x="1603975" y="699294"/>
                    </a:moveTo>
                    <a:cubicBezTo>
                      <a:pt x="1609690" y="719010"/>
                      <a:pt x="1611404" y="720058"/>
                      <a:pt x="1626454" y="715105"/>
                    </a:cubicBezTo>
                    <a:cubicBezTo>
                      <a:pt x="1681413" y="696817"/>
                      <a:pt x="1728848" y="660336"/>
                      <a:pt x="1773710" y="617855"/>
                    </a:cubicBezTo>
                    <a:cubicBezTo>
                      <a:pt x="1775615" y="616045"/>
                      <a:pt x="1777139" y="613283"/>
                      <a:pt x="1778759" y="610997"/>
                    </a:cubicBezTo>
                    <a:cubicBezTo>
                      <a:pt x="1722656" y="647668"/>
                      <a:pt x="1664935" y="678529"/>
                      <a:pt x="1603975" y="699294"/>
                    </a:cubicBezTo>
                    <a:close/>
                    <a:moveTo>
                      <a:pt x="1186208" y="3274473"/>
                    </a:moveTo>
                    <a:cubicBezTo>
                      <a:pt x="1168778" y="3276378"/>
                      <a:pt x="1170302" y="3291046"/>
                      <a:pt x="1170778" y="3306477"/>
                    </a:cubicBezTo>
                    <a:cubicBezTo>
                      <a:pt x="1171730" y="3338576"/>
                      <a:pt x="1171826" y="3370675"/>
                      <a:pt x="1172302" y="3402775"/>
                    </a:cubicBezTo>
                    <a:cubicBezTo>
                      <a:pt x="1172397" y="3407347"/>
                      <a:pt x="1172778" y="3411918"/>
                      <a:pt x="1173064" y="3416014"/>
                    </a:cubicBezTo>
                    <a:cubicBezTo>
                      <a:pt x="1198400" y="3371151"/>
                      <a:pt x="1203544" y="3321241"/>
                      <a:pt x="1195829" y="3266758"/>
                    </a:cubicBezTo>
                    <a:cubicBezTo>
                      <a:pt x="1192400" y="3269615"/>
                      <a:pt x="1189447" y="3274092"/>
                      <a:pt x="1186208" y="3274473"/>
                    </a:cubicBezTo>
                    <a:close/>
                    <a:moveTo>
                      <a:pt x="868454" y="890270"/>
                    </a:moveTo>
                    <a:cubicBezTo>
                      <a:pt x="855024" y="841311"/>
                      <a:pt x="797588" y="798925"/>
                      <a:pt x="749678" y="803402"/>
                    </a:cubicBezTo>
                    <a:cubicBezTo>
                      <a:pt x="758631" y="819880"/>
                      <a:pt x="815305" y="860838"/>
                      <a:pt x="868454" y="890270"/>
                    </a:cubicBezTo>
                    <a:close/>
                    <a:moveTo>
                      <a:pt x="424304" y="656050"/>
                    </a:moveTo>
                    <a:cubicBezTo>
                      <a:pt x="434210" y="660051"/>
                      <a:pt x="446592" y="666147"/>
                      <a:pt x="459451" y="670052"/>
                    </a:cubicBezTo>
                    <a:cubicBezTo>
                      <a:pt x="496694" y="681196"/>
                      <a:pt x="533841" y="692340"/>
                      <a:pt x="571370" y="701580"/>
                    </a:cubicBezTo>
                    <a:cubicBezTo>
                      <a:pt x="589181" y="705961"/>
                      <a:pt x="590420" y="703008"/>
                      <a:pt x="593087" y="681958"/>
                    </a:cubicBezTo>
                    <a:cubicBezTo>
                      <a:pt x="535556" y="673100"/>
                      <a:pt x="478787" y="664432"/>
                      <a:pt x="424304" y="656050"/>
                    </a:cubicBezTo>
                    <a:close/>
                    <a:moveTo>
                      <a:pt x="738248" y="487362"/>
                    </a:moveTo>
                    <a:cubicBezTo>
                      <a:pt x="758631" y="495078"/>
                      <a:pt x="776824" y="511461"/>
                      <a:pt x="798255" y="522700"/>
                    </a:cubicBezTo>
                    <a:cubicBezTo>
                      <a:pt x="795017" y="516128"/>
                      <a:pt x="793112" y="506508"/>
                      <a:pt x="788444" y="503364"/>
                    </a:cubicBezTo>
                    <a:cubicBezTo>
                      <a:pt x="746153" y="475266"/>
                      <a:pt x="705958" y="443738"/>
                      <a:pt x="672049" y="400494"/>
                    </a:cubicBezTo>
                    <a:cubicBezTo>
                      <a:pt x="686908" y="438213"/>
                      <a:pt x="702148" y="473646"/>
                      <a:pt x="738248" y="487362"/>
                    </a:cubicBezTo>
                    <a:close/>
                    <a:moveTo>
                      <a:pt x="848738" y="824452"/>
                    </a:moveTo>
                    <a:cubicBezTo>
                      <a:pt x="848738" y="825690"/>
                      <a:pt x="848833" y="826929"/>
                      <a:pt x="848833" y="828167"/>
                    </a:cubicBezTo>
                    <a:cubicBezTo>
                      <a:pt x="850738" y="829215"/>
                      <a:pt x="852738" y="831310"/>
                      <a:pt x="854643" y="831215"/>
                    </a:cubicBezTo>
                    <a:cubicBezTo>
                      <a:pt x="876741" y="830262"/>
                      <a:pt x="898934" y="829786"/>
                      <a:pt x="920937" y="827214"/>
                    </a:cubicBezTo>
                    <a:cubicBezTo>
                      <a:pt x="931224" y="825976"/>
                      <a:pt x="941321" y="820928"/>
                      <a:pt x="951131" y="816642"/>
                    </a:cubicBezTo>
                    <a:cubicBezTo>
                      <a:pt x="953227" y="815689"/>
                      <a:pt x="955322" y="810260"/>
                      <a:pt x="955227" y="807021"/>
                    </a:cubicBezTo>
                    <a:cubicBezTo>
                      <a:pt x="954941" y="800259"/>
                      <a:pt x="953227" y="793591"/>
                      <a:pt x="951798" y="785114"/>
                    </a:cubicBezTo>
                    <a:cubicBezTo>
                      <a:pt x="917318" y="798354"/>
                      <a:pt x="883028" y="811403"/>
                      <a:pt x="848738" y="824452"/>
                    </a:cubicBezTo>
                    <a:close/>
                    <a:moveTo>
                      <a:pt x="612041" y="676815"/>
                    </a:moveTo>
                    <a:cubicBezTo>
                      <a:pt x="603469" y="689483"/>
                      <a:pt x="602040" y="708914"/>
                      <a:pt x="608517" y="728345"/>
                    </a:cubicBezTo>
                    <a:cubicBezTo>
                      <a:pt x="620423" y="763778"/>
                      <a:pt x="633663" y="797401"/>
                      <a:pt x="670906" y="800735"/>
                    </a:cubicBezTo>
                    <a:cubicBezTo>
                      <a:pt x="643474" y="764445"/>
                      <a:pt x="622614" y="724344"/>
                      <a:pt x="612041" y="676815"/>
                    </a:cubicBezTo>
                    <a:close/>
                    <a:moveTo>
                      <a:pt x="297621" y="1162399"/>
                    </a:moveTo>
                    <a:cubicBezTo>
                      <a:pt x="299431" y="1180116"/>
                      <a:pt x="304098" y="1197356"/>
                      <a:pt x="307527" y="1214691"/>
                    </a:cubicBezTo>
                    <a:cubicBezTo>
                      <a:pt x="309242" y="1215358"/>
                      <a:pt x="310861" y="1216120"/>
                      <a:pt x="312575" y="1216787"/>
                    </a:cubicBezTo>
                    <a:cubicBezTo>
                      <a:pt x="319433" y="1204119"/>
                      <a:pt x="326387" y="1191355"/>
                      <a:pt x="334197" y="1176972"/>
                    </a:cubicBezTo>
                    <a:cubicBezTo>
                      <a:pt x="329339" y="1162685"/>
                      <a:pt x="323529" y="1145921"/>
                      <a:pt x="317719" y="1128966"/>
                    </a:cubicBezTo>
                    <a:cubicBezTo>
                      <a:pt x="304098" y="1131729"/>
                      <a:pt x="295621" y="1143635"/>
                      <a:pt x="297621" y="1162399"/>
                    </a:cubicBezTo>
                    <a:close/>
                    <a:moveTo>
                      <a:pt x="1058954" y="3560890"/>
                    </a:moveTo>
                    <a:cubicBezTo>
                      <a:pt x="1051715" y="3586131"/>
                      <a:pt x="1042476" y="3608419"/>
                      <a:pt x="1049906" y="3634708"/>
                    </a:cubicBezTo>
                    <a:cubicBezTo>
                      <a:pt x="1056383" y="3657568"/>
                      <a:pt x="1061907" y="3680905"/>
                      <a:pt x="1067908" y="3703955"/>
                    </a:cubicBezTo>
                    <a:cubicBezTo>
                      <a:pt x="1067717" y="3656425"/>
                      <a:pt x="1074099" y="3608610"/>
                      <a:pt x="1058954" y="3560890"/>
                    </a:cubicBezTo>
                    <a:close/>
                    <a:moveTo>
                      <a:pt x="394586" y="800259"/>
                    </a:moveTo>
                    <a:cubicBezTo>
                      <a:pt x="371535" y="782923"/>
                      <a:pt x="365058" y="784257"/>
                      <a:pt x="350199" y="810069"/>
                    </a:cubicBezTo>
                    <a:cubicBezTo>
                      <a:pt x="341627" y="824928"/>
                      <a:pt x="333721" y="840359"/>
                      <a:pt x="325529" y="855504"/>
                    </a:cubicBezTo>
                    <a:cubicBezTo>
                      <a:pt x="327339" y="857599"/>
                      <a:pt x="329054" y="859790"/>
                      <a:pt x="330863" y="861885"/>
                    </a:cubicBezTo>
                    <a:cubicBezTo>
                      <a:pt x="352009" y="841407"/>
                      <a:pt x="373154" y="820928"/>
                      <a:pt x="394586" y="800259"/>
                    </a:cubicBezTo>
                    <a:close/>
                    <a:moveTo>
                      <a:pt x="1274029" y="420021"/>
                    </a:moveTo>
                    <a:cubicBezTo>
                      <a:pt x="1250693" y="449358"/>
                      <a:pt x="1246121" y="490125"/>
                      <a:pt x="1229357" y="521938"/>
                    </a:cubicBezTo>
                    <a:cubicBezTo>
                      <a:pt x="1226975" y="526415"/>
                      <a:pt x="1229071" y="534416"/>
                      <a:pt x="1229071" y="542226"/>
                    </a:cubicBezTo>
                    <a:cubicBezTo>
                      <a:pt x="1250883" y="520414"/>
                      <a:pt x="1280982" y="440976"/>
                      <a:pt x="1274029" y="420021"/>
                    </a:cubicBezTo>
                    <a:close/>
                    <a:moveTo>
                      <a:pt x="397157" y="1155351"/>
                    </a:moveTo>
                    <a:cubicBezTo>
                      <a:pt x="398205" y="1124014"/>
                      <a:pt x="374488" y="1106964"/>
                      <a:pt x="338769" y="1107821"/>
                    </a:cubicBezTo>
                    <a:cubicBezTo>
                      <a:pt x="352199" y="1126776"/>
                      <a:pt x="365820" y="1146016"/>
                      <a:pt x="379917" y="1165924"/>
                    </a:cubicBezTo>
                    <a:cubicBezTo>
                      <a:pt x="384680" y="1163066"/>
                      <a:pt x="390966" y="1159161"/>
                      <a:pt x="397157" y="1155351"/>
                    </a:cubicBezTo>
                    <a:close/>
                    <a:moveTo>
                      <a:pt x="1095530" y="5045456"/>
                    </a:moveTo>
                    <a:cubicBezTo>
                      <a:pt x="1076957" y="5065459"/>
                      <a:pt x="1073813" y="5089271"/>
                      <a:pt x="1071527" y="5112036"/>
                    </a:cubicBezTo>
                    <a:cubicBezTo>
                      <a:pt x="1086672" y="5106416"/>
                      <a:pt x="1101055" y="5101082"/>
                      <a:pt x="1115723" y="5095653"/>
                    </a:cubicBezTo>
                    <a:cubicBezTo>
                      <a:pt x="1109913" y="5081270"/>
                      <a:pt x="1103341" y="5064792"/>
                      <a:pt x="1095530" y="5045456"/>
                    </a:cubicBezTo>
                    <a:close/>
                    <a:moveTo>
                      <a:pt x="1651409" y="3009678"/>
                    </a:moveTo>
                    <a:cubicBezTo>
                      <a:pt x="1682366" y="2983103"/>
                      <a:pt x="1723133" y="2973578"/>
                      <a:pt x="1741135" y="2924429"/>
                    </a:cubicBezTo>
                    <a:cubicBezTo>
                      <a:pt x="1706369" y="2944146"/>
                      <a:pt x="1674460" y="2969197"/>
                      <a:pt x="1651409" y="3009678"/>
                    </a:cubicBezTo>
                    <a:close/>
                    <a:moveTo>
                      <a:pt x="310099" y="2015744"/>
                    </a:moveTo>
                    <a:cubicBezTo>
                      <a:pt x="305051" y="2006409"/>
                      <a:pt x="298478" y="2012315"/>
                      <a:pt x="296478" y="2019649"/>
                    </a:cubicBezTo>
                    <a:cubicBezTo>
                      <a:pt x="294192" y="2027841"/>
                      <a:pt x="294668" y="2037270"/>
                      <a:pt x="294383" y="2046224"/>
                    </a:cubicBezTo>
                    <a:cubicBezTo>
                      <a:pt x="293906" y="2059559"/>
                      <a:pt x="303622" y="2055558"/>
                      <a:pt x="308861" y="2059273"/>
                    </a:cubicBezTo>
                    <a:cubicBezTo>
                      <a:pt x="321910" y="2068608"/>
                      <a:pt x="334673" y="2078514"/>
                      <a:pt x="346961" y="2087753"/>
                    </a:cubicBezTo>
                    <a:cubicBezTo>
                      <a:pt x="335054" y="2064417"/>
                      <a:pt x="323148" y="2039557"/>
                      <a:pt x="310099" y="2015744"/>
                    </a:cubicBezTo>
                    <a:close/>
                    <a:moveTo>
                      <a:pt x="1013901" y="416496"/>
                    </a:moveTo>
                    <a:cubicBezTo>
                      <a:pt x="1010091" y="374967"/>
                      <a:pt x="1012282" y="332486"/>
                      <a:pt x="1000757" y="292195"/>
                    </a:cubicBezTo>
                    <a:cubicBezTo>
                      <a:pt x="993708" y="335534"/>
                      <a:pt x="997613" y="377063"/>
                      <a:pt x="1013901" y="416496"/>
                    </a:cubicBezTo>
                    <a:close/>
                    <a:moveTo>
                      <a:pt x="676145" y="2221198"/>
                    </a:moveTo>
                    <a:cubicBezTo>
                      <a:pt x="679669" y="2210626"/>
                      <a:pt x="672906" y="2189480"/>
                      <a:pt x="664238" y="2186146"/>
                    </a:cubicBezTo>
                    <a:cubicBezTo>
                      <a:pt x="657857" y="2183670"/>
                      <a:pt x="647570" y="2197195"/>
                      <a:pt x="649475" y="2206816"/>
                    </a:cubicBezTo>
                    <a:cubicBezTo>
                      <a:pt x="651856" y="2219198"/>
                      <a:pt x="654713" y="2231676"/>
                      <a:pt x="658714" y="2243392"/>
                    </a:cubicBezTo>
                    <a:cubicBezTo>
                      <a:pt x="660143" y="2247583"/>
                      <a:pt x="665477" y="2249773"/>
                      <a:pt x="668048" y="2252059"/>
                    </a:cubicBezTo>
                    <a:cubicBezTo>
                      <a:pt x="671287" y="2239582"/>
                      <a:pt x="673192" y="2230152"/>
                      <a:pt x="676145" y="2221198"/>
                    </a:cubicBezTo>
                    <a:close/>
                    <a:moveTo>
                      <a:pt x="831688" y="428307"/>
                    </a:moveTo>
                    <a:cubicBezTo>
                      <a:pt x="824258" y="456311"/>
                      <a:pt x="854929" y="515366"/>
                      <a:pt x="882170" y="528987"/>
                    </a:cubicBezTo>
                    <a:cubicBezTo>
                      <a:pt x="864835" y="494506"/>
                      <a:pt x="848928" y="462693"/>
                      <a:pt x="831688" y="428307"/>
                    </a:cubicBezTo>
                    <a:close/>
                    <a:moveTo>
                      <a:pt x="781205" y="602996"/>
                    </a:moveTo>
                    <a:cubicBezTo>
                      <a:pt x="797493" y="642429"/>
                      <a:pt x="814733" y="657098"/>
                      <a:pt x="852548" y="649097"/>
                    </a:cubicBezTo>
                    <a:cubicBezTo>
                      <a:pt x="825592" y="638715"/>
                      <a:pt x="808828" y="610425"/>
                      <a:pt x="781205" y="602996"/>
                    </a:cubicBezTo>
                    <a:close/>
                    <a:moveTo>
                      <a:pt x="1070099" y="406590"/>
                    </a:moveTo>
                    <a:cubicBezTo>
                      <a:pt x="1071051" y="367157"/>
                      <a:pt x="1092101" y="330867"/>
                      <a:pt x="1079719" y="289338"/>
                    </a:cubicBezTo>
                    <a:cubicBezTo>
                      <a:pt x="1064193" y="326676"/>
                      <a:pt x="1068003" y="366776"/>
                      <a:pt x="1070099" y="406590"/>
                    </a:cubicBezTo>
                    <a:close/>
                    <a:moveTo>
                      <a:pt x="981230" y="366966"/>
                    </a:moveTo>
                    <a:cubicBezTo>
                      <a:pt x="979992" y="367252"/>
                      <a:pt x="978659" y="367538"/>
                      <a:pt x="977420" y="367824"/>
                    </a:cubicBezTo>
                    <a:cubicBezTo>
                      <a:pt x="965038" y="410781"/>
                      <a:pt x="981421" y="447548"/>
                      <a:pt x="996661" y="484314"/>
                    </a:cubicBezTo>
                    <a:cubicBezTo>
                      <a:pt x="991517" y="445167"/>
                      <a:pt x="986374" y="406114"/>
                      <a:pt x="981230" y="366966"/>
                    </a:cubicBezTo>
                    <a:close/>
                    <a:moveTo>
                      <a:pt x="675478" y="699008"/>
                    </a:moveTo>
                    <a:cubicBezTo>
                      <a:pt x="703386" y="699865"/>
                      <a:pt x="731390" y="699484"/>
                      <a:pt x="759393" y="696246"/>
                    </a:cubicBezTo>
                    <a:cubicBezTo>
                      <a:pt x="728723" y="680434"/>
                      <a:pt x="696814" y="687864"/>
                      <a:pt x="665572" y="683482"/>
                    </a:cubicBezTo>
                    <a:cubicBezTo>
                      <a:pt x="665000" y="685482"/>
                      <a:pt x="664429" y="687578"/>
                      <a:pt x="663762" y="689578"/>
                    </a:cubicBezTo>
                    <a:cubicBezTo>
                      <a:pt x="667667" y="692912"/>
                      <a:pt x="671477" y="698913"/>
                      <a:pt x="675478" y="699008"/>
                    </a:cubicBezTo>
                    <a:close/>
                    <a:moveTo>
                      <a:pt x="891410" y="657288"/>
                    </a:moveTo>
                    <a:cubicBezTo>
                      <a:pt x="875217" y="628047"/>
                      <a:pt x="854643" y="609282"/>
                      <a:pt x="828926" y="594328"/>
                    </a:cubicBezTo>
                    <a:cubicBezTo>
                      <a:pt x="834450" y="615569"/>
                      <a:pt x="874169" y="655288"/>
                      <a:pt x="891410" y="657288"/>
                    </a:cubicBezTo>
                    <a:close/>
                    <a:moveTo>
                      <a:pt x="331816" y="1118584"/>
                    </a:moveTo>
                    <a:cubicBezTo>
                      <a:pt x="330006" y="1120013"/>
                      <a:pt x="328196" y="1121442"/>
                      <a:pt x="326387" y="1122870"/>
                    </a:cubicBezTo>
                    <a:cubicBezTo>
                      <a:pt x="330959" y="1137063"/>
                      <a:pt x="333626" y="1152970"/>
                      <a:pt x="340769" y="1164590"/>
                    </a:cubicBezTo>
                    <a:cubicBezTo>
                      <a:pt x="344389" y="1170495"/>
                      <a:pt x="356105" y="1168591"/>
                      <a:pt x="364106" y="1170210"/>
                    </a:cubicBezTo>
                    <a:cubicBezTo>
                      <a:pt x="365058" y="1168114"/>
                      <a:pt x="366011" y="1165924"/>
                      <a:pt x="367058" y="1163828"/>
                    </a:cubicBezTo>
                    <a:cubicBezTo>
                      <a:pt x="355247" y="1148683"/>
                      <a:pt x="343532" y="1133634"/>
                      <a:pt x="331816" y="1118584"/>
                    </a:cubicBezTo>
                    <a:close/>
                    <a:moveTo>
                      <a:pt x="556701" y="787495"/>
                    </a:moveTo>
                    <a:cubicBezTo>
                      <a:pt x="577847" y="801687"/>
                      <a:pt x="600897" y="803307"/>
                      <a:pt x="626424" y="805116"/>
                    </a:cubicBezTo>
                    <a:cubicBezTo>
                      <a:pt x="606041" y="769017"/>
                      <a:pt x="578990" y="793972"/>
                      <a:pt x="556701" y="787495"/>
                    </a:cubicBezTo>
                    <a:close/>
                    <a:moveTo>
                      <a:pt x="1280315" y="559943"/>
                    </a:moveTo>
                    <a:cubicBezTo>
                      <a:pt x="1293746" y="559371"/>
                      <a:pt x="1328702" y="516604"/>
                      <a:pt x="1325083" y="502698"/>
                    </a:cubicBezTo>
                    <a:cubicBezTo>
                      <a:pt x="1309367" y="522700"/>
                      <a:pt x="1292412" y="544417"/>
                      <a:pt x="1280315" y="559943"/>
                    </a:cubicBezTo>
                    <a:close/>
                    <a:moveTo>
                      <a:pt x="1152871" y="473075"/>
                    </a:moveTo>
                    <a:cubicBezTo>
                      <a:pt x="1170968" y="460121"/>
                      <a:pt x="1185161" y="416782"/>
                      <a:pt x="1177636" y="388683"/>
                    </a:cubicBezTo>
                    <a:cubicBezTo>
                      <a:pt x="1169540" y="416401"/>
                      <a:pt x="1161348" y="444119"/>
                      <a:pt x="1152871" y="473075"/>
                    </a:cubicBezTo>
                    <a:close/>
                    <a:moveTo>
                      <a:pt x="1369850" y="602043"/>
                    </a:moveTo>
                    <a:cubicBezTo>
                      <a:pt x="1346228" y="609378"/>
                      <a:pt x="1323083" y="616617"/>
                      <a:pt x="1302413" y="622998"/>
                    </a:cubicBezTo>
                    <a:cubicBezTo>
                      <a:pt x="1322511" y="634714"/>
                      <a:pt x="1368993" y="623570"/>
                      <a:pt x="1369850" y="602043"/>
                    </a:cubicBezTo>
                    <a:close/>
                    <a:moveTo>
                      <a:pt x="1196781" y="3058160"/>
                    </a:moveTo>
                    <a:cubicBezTo>
                      <a:pt x="1195924" y="3039682"/>
                      <a:pt x="1181160" y="3043682"/>
                      <a:pt x="1173921" y="3035395"/>
                    </a:cubicBezTo>
                    <a:cubicBezTo>
                      <a:pt x="1172969" y="3036157"/>
                      <a:pt x="1172111" y="3036919"/>
                      <a:pt x="1171159" y="3037681"/>
                    </a:cubicBezTo>
                    <a:cubicBezTo>
                      <a:pt x="1178588" y="3058446"/>
                      <a:pt x="1186113" y="3079306"/>
                      <a:pt x="1193543" y="3100070"/>
                    </a:cubicBezTo>
                    <a:cubicBezTo>
                      <a:pt x="1194686" y="3099880"/>
                      <a:pt x="1195733" y="3099689"/>
                      <a:pt x="1196876" y="3099594"/>
                    </a:cubicBezTo>
                    <a:cubicBezTo>
                      <a:pt x="1196972" y="3085783"/>
                      <a:pt x="1197448" y="3071971"/>
                      <a:pt x="1196781" y="3058160"/>
                    </a:cubicBezTo>
                    <a:close/>
                    <a:moveTo>
                      <a:pt x="1158110" y="2230819"/>
                    </a:moveTo>
                    <a:cubicBezTo>
                      <a:pt x="1184399" y="2235200"/>
                      <a:pt x="1191733" y="2225675"/>
                      <a:pt x="1185542" y="2193671"/>
                    </a:cubicBezTo>
                    <a:cubicBezTo>
                      <a:pt x="1176302" y="2206911"/>
                      <a:pt x="1160205" y="2209673"/>
                      <a:pt x="1158110" y="2230819"/>
                    </a:cubicBezTo>
                    <a:close/>
                    <a:moveTo>
                      <a:pt x="1447765" y="2393791"/>
                    </a:moveTo>
                    <a:cubicBezTo>
                      <a:pt x="1449670" y="2401221"/>
                      <a:pt x="1459481" y="2405412"/>
                      <a:pt x="1465672" y="2411127"/>
                    </a:cubicBezTo>
                    <a:cubicBezTo>
                      <a:pt x="1466624" y="2409984"/>
                      <a:pt x="1467577" y="2408841"/>
                      <a:pt x="1468529" y="2407698"/>
                    </a:cubicBezTo>
                    <a:cubicBezTo>
                      <a:pt x="1467101" y="2395315"/>
                      <a:pt x="1465577" y="2382933"/>
                      <a:pt x="1464053" y="2369693"/>
                    </a:cubicBezTo>
                    <a:cubicBezTo>
                      <a:pt x="1450813" y="2371503"/>
                      <a:pt x="1444526" y="2381504"/>
                      <a:pt x="1447765" y="2393791"/>
                    </a:cubicBezTo>
                    <a:close/>
                    <a:moveTo>
                      <a:pt x="1117057" y="337629"/>
                    </a:moveTo>
                    <a:cubicBezTo>
                      <a:pt x="1115342" y="337248"/>
                      <a:pt x="1113628" y="336963"/>
                      <a:pt x="1111913" y="336582"/>
                    </a:cubicBezTo>
                    <a:cubicBezTo>
                      <a:pt x="1108389" y="365538"/>
                      <a:pt x="1104770" y="394494"/>
                      <a:pt x="1101245" y="423354"/>
                    </a:cubicBezTo>
                    <a:cubicBezTo>
                      <a:pt x="1102769" y="423831"/>
                      <a:pt x="1104389" y="424212"/>
                      <a:pt x="1105913" y="424688"/>
                    </a:cubicBezTo>
                    <a:cubicBezTo>
                      <a:pt x="1111628" y="396113"/>
                      <a:pt x="1119152" y="367824"/>
                      <a:pt x="1117057" y="337629"/>
                    </a:cubicBezTo>
                    <a:close/>
                    <a:moveTo>
                      <a:pt x="1231738" y="413353"/>
                    </a:moveTo>
                    <a:cubicBezTo>
                      <a:pt x="1230309" y="412686"/>
                      <a:pt x="1228976" y="412020"/>
                      <a:pt x="1227547" y="411353"/>
                    </a:cubicBezTo>
                    <a:cubicBezTo>
                      <a:pt x="1221356" y="431260"/>
                      <a:pt x="1215164" y="451072"/>
                      <a:pt x="1208973" y="470979"/>
                    </a:cubicBezTo>
                    <a:cubicBezTo>
                      <a:pt x="1210592" y="471741"/>
                      <a:pt x="1212212" y="472599"/>
                      <a:pt x="1213831" y="473361"/>
                    </a:cubicBezTo>
                    <a:cubicBezTo>
                      <a:pt x="1226499" y="456501"/>
                      <a:pt x="1230404" y="435546"/>
                      <a:pt x="1231738" y="413353"/>
                    </a:cubicBezTo>
                    <a:close/>
                    <a:moveTo>
                      <a:pt x="287715" y="1227741"/>
                    </a:moveTo>
                    <a:cubicBezTo>
                      <a:pt x="298764" y="1220597"/>
                      <a:pt x="298764" y="1220597"/>
                      <a:pt x="284286" y="1183259"/>
                    </a:cubicBezTo>
                    <a:cubicBezTo>
                      <a:pt x="282953" y="1183545"/>
                      <a:pt x="281619" y="1183926"/>
                      <a:pt x="280381" y="1184211"/>
                    </a:cubicBezTo>
                    <a:cubicBezTo>
                      <a:pt x="282762" y="1198499"/>
                      <a:pt x="285143" y="1212882"/>
                      <a:pt x="287715" y="1227741"/>
                    </a:cubicBezTo>
                    <a:close/>
                    <a:moveTo>
                      <a:pt x="1132106" y="368300"/>
                    </a:moveTo>
                    <a:cubicBezTo>
                      <a:pt x="1121534" y="385826"/>
                      <a:pt x="1119343" y="413163"/>
                      <a:pt x="1127439" y="420021"/>
                    </a:cubicBezTo>
                    <a:cubicBezTo>
                      <a:pt x="1129058" y="401923"/>
                      <a:pt x="1130582" y="385159"/>
                      <a:pt x="1132106" y="36830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598F7FE6-CCED-4D3F-B085-00BCD7BEEAC4}"/>
                  </a:ext>
                </a:extLst>
              </p:cNvPr>
              <p:cNvSpPr/>
              <p:nvPr/>
            </p:nvSpPr>
            <p:spPr>
              <a:xfrm>
                <a:off x="3067805" y="1865374"/>
                <a:ext cx="348043" cy="411289"/>
              </a:xfrm>
              <a:custGeom>
                <a:avLst/>
                <a:gdLst>
                  <a:gd name="connsiteX0" fmla="*/ 348044 w 348043"/>
                  <a:gd name="connsiteY0" fmla="*/ 408242 h 411289"/>
                  <a:gd name="connsiteX1" fmla="*/ 337852 w 348043"/>
                  <a:gd name="connsiteY1" fmla="*/ 394430 h 411289"/>
                  <a:gd name="connsiteX2" fmla="*/ 242507 w 348043"/>
                  <a:gd name="connsiteY2" fmla="*/ 302609 h 411289"/>
                  <a:gd name="connsiteX3" fmla="*/ 152591 w 348043"/>
                  <a:gd name="connsiteY3" fmla="*/ 200216 h 411289"/>
                  <a:gd name="connsiteX4" fmla="*/ 5334 w 348043"/>
                  <a:gd name="connsiteY4" fmla="*/ 3810 h 411289"/>
                  <a:gd name="connsiteX5" fmla="*/ 0 w 348043"/>
                  <a:gd name="connsiteY5" fmla="*/ 0 h 411289"/>
                  <a:gd name="connsiteX6" fmla="*/ 345281 w 348043"/>
                  <a:gd name="connsiteY6" fmla="*/ 411290 h 411289"/>
                  <a:gd name="connsiteX7" fmla="*/ 348044 w 348043"/>
                  <a:gd name="connsiteY7" fmla="*/ 408242 h 411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043" h="411289">
                    <a:moveTo>
                      <a:pt x="348044" y="408242"/>
                    </a:moveTo>
                    <a:cubicBezTo>
                      <a:pt x="344710" y="403574"/>
                      <a:pt x="341757" y="398240"/>
                      <a:pt x="337852" y="394430"/>
                    </a:cubicBezTo>
                    <a:cubicBezTo>
                      <a:pt x="306134" y="363760"/>
                      <a:pt x="273272" y="334709"/>
                      <a:pt x="242507" y="302609"/>
                    </a:cubicBezTo>
                    <a:cubicBezTo>
                      <a:pt x="211455" y="270129"/>
                      <a:pt x="180880" y="236506"/>
                      <a:pt x="152591" y="200216"/>
                    </a:cubicBezTo>
                    <a:cubicBezTo>
                      <a:pt x="102489" y="136017"/>
                      <a:pt x="54293" y="69437"/>
                      <a:pt x="5334" y="3810"/>
                    </a:cubicBezTo>
                    <a:cubicBezTo>
                      <a:pt x="4000" y="2000"/>
                      <a:pt x="2381" y="381"/>
                      <a:pt x="0" y="0"/>
                    </a:cubicBezTo>
                    <a:cubicBezTo>
                      <a:pt x="100394" y="156591"/>
                      <a:pt x="208407" y="303086"/>
                      <a:pt x="345281" y="411290"/>
                    </a:cubicBezTo>
                    <a:cubicBezTo>
                      <a:pt x="346234" y="410242"/>
                      <a:pt x="347091" y="409289"/>
                      <a:pt x="348044" y="4082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7909F73B-996B-4F49-8D0A-8A119AC2EF1E}"/>
                  </a:ext>
                </a:extLst>
              </p:cNvPr>
              <p:cNvSpPr/>
              <p:nvPr/>
            </p:nvSpPr>
            <p:spPr>
              <a:xfrm>
                <a:off x="1912518" y="5652705"/>
                <a:ext cx="455580" cy="519207"/>
              </a:xfrm>
              <a:custGeom>
                <a:avLst/>
                <a:gdLst>
                  <a:gd name="connsiteX0" fmla="*/ 4763 w 455580"/>
                  <a:gd name="connsiteY0" fmla="*/ 347472 h 519207"/>
                  <a:gd name="connsiteX1" fmla="*/ 105823 w 455580"/>
                  <a:gd name="connsiteY1" fmla="*/ 252507 h 519207"/>
                  <a:gd name="connsiteX2" fmla="*/ 165544 w 455580"/>
                  <a:gd name="connsiteY2" fmla="*/ 230505 h 519207"/>
                  <a:gd name="connsiteX3" fmla="*/ 167545 w 455580"/>
                  <a:gd name="connsiteY3" fmla="*/ 234601 h 519207"/>
                  <a:gd name="connsiteX4" fmla="*/ 144304 w 455580"/>
                  <a:gd name="connsiteY4" fmla="*/ 271557 h 519207"/>
                  <a:gd name="connsiteX5" fmla="*/ 73247 w 455580"/>
                  <a:gd name="connsiteY5" fmla="*/ 397192 h 519207"/>
                  <a:gd name="connsiteX6" fmla="*/ 33242 w 455580"/>
                  <a:gd name="connsiteY6" fmla="*/ 461676 h 519207"/>
                  <a:gd name="connsiteX7" fmla="*/ 15335 w 455580"/>
                  <a:gd name="connsiteY7" fmla="*/ 502062 h 519207"/>
                  <a:gd name="connsiteX8" fmla="*/ 17145 w 455580"/>
                  <a:gd name="connsiteY8" fmla="*/ 519207 h 519207"/>
                  <a:gd name="connsiteX9" fmla="*/ 129540 w 455580"/>
                  <a:gd name="connsiteY9" fmla="*/ 323659 h 519207"/>
                  <a:gd name="connsiteX10" fmla="*/ 95059 w 455580"/>
                  <a:gd name="connsiteY10" fmla="*/ 507301 h 519207"/>
                  <a:gd name="connsiteX11" fmla="*/ 98203 w 455580"/>
                  <a:gd name="connsiteY11" fmla="*/ 509682 h 519207"/>
                  <a:gd name="connsiteX12" fmla="*/ 107061 w 455580"/>
                  <a:gd name="connsiteY12" fmla="*/ 495014 h 519207"/>
                  <a:gd name="connsiteX13" fmla="*/ 137731 w 455580"/>
                  <a:gd name="connsiteY13" fmla="*/ 332898 h 519207"/>
                  <a:gd name="connsiteX14" fmla="*/ 150590 w 455580"/>
                  <a:gd name="connsiteY14" fmla="*/ 286321 h 519207"/>
                  <a:gd name="connsiteX15" fmla="*/ 247650 w 455580"/>
                  <a:gd name="connsiteY15" fmla="*/ 159067 h 519207"/>
                  <a:gd name="connsiteX16" fmla="*/ 295751 w 455580"/>
                  <a:gd name="connsiteY16" fmla="*/ 117443 h 519207"/>
                  <a:gd name="connsiteX17" fmla="*/ 266319 w 455580"/>
                  <a:gd name="connsiteY17" fmla="*/ 317087 h 519207"/>
                  <a:gd name="connsiteX18" fmla="*/ 302133 w 455580"/>
                  <a:gd name="connsiteY18" fmla="*/ 204216 h 519207"/>
                  <a:gd name="connsiteX19" fmla="*/ 302800 w 455580"/>
                  <a:gd name="connsiteY19" fmla="*/ 133731 h 519207"/>
                  <a:gd name="connsiteX20" fmla="*/ 315849 w 455580"/>
                  <a:gd name="connsiteY20" fmla="*/ 103346 h 519207"/>
                  <a:gd name="connsiteX21" fmla="*/ 411956 w 455580"/>
                  <a:gd name="connsiteY21" fmla="*/ 39910 h 519207"/>
                  <a:gd name="connsiteX22" fmla="*/ 455581 w 455580"/>
                  <a:gd name="connsiteY22" fmla="*/ 4763 h 519207"/>
                  <a:gd name="connsiteX23" fmla="*/ 453485 w 455580"/>
                  <a:gd name="connsiteY23" fmla="*/ 0 h 519207"/>
                  <a:gd name="connsiteX24" fmla="*/ 419290 w 455580"/>
                  <a:gd name="connsiteY24" fmla="*/ 20955 h 519207"/>
                  <a:gd name="connsiteX25" fmla="*/ 356902 w 455580"/>
                  <a:gd name="connsiteY25" fmla="*/ 36100 h 519207"/>
                  <a:gd name="connsiteX26" fmla="*/ 285655 w 455580"/>
                  <a:gd name="connsiteY26" fmla="*/ 36766 h 519207"/>
                  <a:gd name="connsiteX27" fmla="*/ 278606 w 455580"/>
                  <a:gd name="connsiteY27" fmla="*/ 39719 h 519207"/>
                  <a:gd name="connsiteX28" fmla="*/ 278606 w 455580"/>
                  <a:gd name="connsiteY28" fmla="*/ 43910 h 519207"/>
                  <a:gd name="connsiteX29" fmla="*/ 371094 w 455580"/>
                  <a:gd name="connsiteY29" fmla="*/ 43910 h 519207"/>
                  <a:gd name="connsiteX30" fmla="*/ 370999 w 455580"/>
                  <a:gd name="connsiteY30" fmla="*/ 47244 h 519207"/>
                  <a:gd name="connsiteX31" fmla="*/ 314420 w 455580"/>
                  <a:gd name="connsiteY31" fmla="*/ 86487 h 519207"/>
                  <a:gd name="connsiteX32" fmla="*/ 182594 w 455580"/>
                  <a:gd name="connsiteY32" fmla="*/ 212312 h 519207"/>
                  <a:gd name="connsiteX33" fmla="*/ 164783 w 455580"/>
                  <a:gd name="connsiteY33" fmla="*/ 222695 h 519207"/>
                  <a:gd name="connsiteX34" fmla="*/ 30194 w 455580"/>
                  <a:gd name="connsiteY34" fmla="*/ 298704 h 519207"/>
                  <a:gd name="connsiteX35" fmla="*/ 0 w 455580"/>
                  <a:gd name="connsiteY35" fmla="*/ 342329 h 519207"/>
                  <a:gd name="connsiteX36" fmla="*/ 4763 w 455580"/>
                  <a:gd name="connsiteY36" fmla="*/ 347472 h 519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455580" h="519207">
                    <a:moveTo>
                      <a:pt x="4763" y="347472"/>
                    </a:moveTo>
                    <a:cubicBezTo>
                      <a:pt x="31337" y="303657"/>
                      <a:pt x="64294" y="270510"/>
                      <a:pt x="105823" y="252507"/>
                    </a:cubicBezTo>
                    <a:cubicBezTo>
                      <a:pt x="125444" y="244030"/>
                      <a:pt x="145637" y="237839"/>
                      <a:pt x="165544" y="230505"/>
                    </a:cubicBezTo>
                    <a:cubicBezTo>
                      <a:pt x="166211" y="231838"/>
                      <a:pt x="166878" y="233267"/>
                      <a:pt x="167545" y="234601"/>
                    </a:cubicBezTo>
                    <a:cubicBezTo>
                      <a:pt x="159734" y="246888"/>
                      <a:pt x="151543" y="258794"/>
                      <a:pt x="144304" y="271557"/>
                    </a:cubicBezTo>
                    <a:cubicBezTo>
                      <a:pt x="120491" y="313277"/>
                      <a:pt x="97250" y="355663"/>
                      <a:pt x="73247" y="397192"/>
                    </a:cubicBezTo>
                    <a:cubicBezTo>
                      <a:pt x="60484" y="419195"/>
                      <a:pt x="45910" y="439578"/>
                      <a:pt x="33242" y="461676"/>
                    </a:cubicBezTo>
                    <a:cubicBezTo>
                      <a:pt x="26098" y="474059"/>
                      <a:pt x="20669" y="488156"/>
                      <a:pt x="15335" y="502062"/>
                    </a:cubicBezTo>
                    <a:cubicBezTo>
                      <a:pt x="13621" y="506539"/>
                      <a:pt x="14478" y="512730"/>
                      <a:pt x="17145" y="519207"/>
                    </a:cubicBezTo>
                    <a:cubicBezTo>
                      <a:pt x="54292" y="454533"/>
                      <a:pt x="91535" y="389858"/>
                      <a:pt x="129540" y="323659"/>
                    </a:cubicBezTo>
                    <a:cubicBezTo>
                      <a:pt x="134684" y="390715"/>
                      <a:pt x="118015" y="449866"/>
                      <a:pt x="95059" y="507301"/>
                    </a:cubicBezTo>
                    <a:cubicBezTo>
                      <a:pt x="96107" y="508063"/>
                      <a:pt x="97155" y="508921"/>
                      <a:pt x="98203" y="509682"/>
                    </a:cubicBezTo>
                    <a:cubicBezTo>
                      <a:pt x="101155" y="504825"/>
                      <a:pt x="104775" y="500348"/>
                      <a:pt x="107061" y="495014"/>
                    </a:cubicBezTo>
                    <a:cubicBezTo>
                      <a:pt x="129254" y="444627"/>
                      <a:pt x="139255" y="390334"/>
                      <a:pt x="137731" y="332898"/>
                    </a:cubicBezTo>
                    <a:cubicBezTo>
                      <a:pt x="137255" y="314706"/>
                      <a:pt x="141637" y="300799"/>
                      <a:pt x="150590" y="286321"/>
                    </a:cubicBezTo>
                    <a:cubicBezTo>
                      <a:pt x="179261" y="239363"/>
                      <a:pt x="210217" y="195263"/>
                      <a:pt x="247650" y="159067"/>
                    </a:cubicBezTo>
                    <a:cubicBezTo>
                      <a:pt x="262700" y="144494"/>
                      <a:pt x="278987" y="131921"/>
                      <a:pt x="295751" y="117443"/>
                    </a:cubicBezTo>
                    <a:cubicBezTo>
                      <a:pt x="302419" y="189738"/>
                      <a:pt x="291084" y="254889"/>
                      <a:pt x="266319" y="317087"/>
                    </a:cubicBezTo>
                    <a:cubicBezTo>
                      <a:pt x="285940" y="282987"/>
                      <a:pt x="299085" y="245840"/>
                      <a:pt x="302133" y="204216"/>
                    </a:cubicBezTo>
                    <a:cubicBezTo>
                      <a:pt x="303848" y="180880"/>
                      <a:pt x="303657" y="157163"/>
                      <a:pt x="302800" y="133731"/>
                    </a:cubicBezTo>
                    <a:cubicBezTo>
                      <a:pt x="302228" y="119253"/>
                      <a:pt x="304705" y="110299"/>
                      <a:pt x="315849" y="103346"/>
                    </a:cubicBezTo>
                    <a:cubicBezTo>
                      <a:pt x="348234" y="83153"/>
                      <a:pt x="380238" y="61817"/>
                      <a:pt x="411956" y="39910"/>
                    </a:cubicBezTo>
                    <a:cubicBezTo>
                      <a:pt x="427101" y="29432"/>
                      <a:pt x="441103" y="16573"/>
                      <a:pt x="455581" y="4763"/>
                    </a:cubicBezTo>
                    <a:cubicBezTo>
                      <a:pt x="454914" y="3143"/>
                      <a:pt x="454152" y="1619"/>
                      <a:pt x="453485" y="0"/>
                    </a:cubicBezTo>
                    <a:cubicBezTo>
                      <a:pt x="442055" y="6858"/>
                      <a:pt x="429673" y="12096"/>
                      <a:pt x="419290" y="20955"/>
                    </a:cubicBezTo>
                    <a:cubicBezTo>
                      <a:pt x="399859" y="37529"/>
                      <a:pt x="379095" y="37909"/>
                      <a:pt x="356902" y="36100"/>
                    </a:cubicBezTo>
                    <a:cubicBezTo>
                      <a:pt x="333280" y="34194"/>
                      <a:pt x="309372" y="36195"/>
                      <a:pt x="285655" y="36766"/>
                    </a:cubicBezTo>
                    <a:cubicBezTo>
                      <a:pt x="283273" y="36862"/>
                      <a:pt x="280988" y="38671"/>
                      <a:pt x="278606" y="39719"/>
                    </a:cubicBezTo>
                    <a:cubicBezTo>
                      <a:pt x="278606" y="41148"/>
                      <a:pt x="278606" y="42481"/>
                      <a:pt x="278606" y="43910"/>
                    </a:cubicBezTo>
                    <a:cubicBezTo>
                      <a:pt x="309467" y="43910"/>
                      <a:pt x="340233" y="43910"/>
                      <a:pt x="371094" y="43910"/>
                    </a:cubicBezTo>
                    <a:cubicBezTo>
                      <a:pt x="371094" y="45053"/>
                      <a:pt x="370999" y="46101"/>
                      <a:pt x="370999" y="47244"/>
                    </a:cubicBezTo>
                    <a:cubicBezTo>
                      <a:pt x="352139" y="60388"/>
                      <a:pt x="333375" y="73628"/>
                      <a:pt x="314420" y="86487"/>
                    </a:cubicBezTo>
                    <a:cubicBezTo>
                      <a:pt x="265271" y="119919"/>
                      <a:pt x="220694" y="160591"/>
                      <a:pt x="182594" y="212312"/>
                    </a:cubicBezTo>
                    <a:cubicBezTo>
                      <a:pt x="178498" y="217932"/>
                      <a:pt x="171069" y="221266"/>
                      <a:pt x="164783" y="222695"/>
                    </a:cubicBezTo>
                    <a:cubicBezTo>
                      <a:pt x="114967" y="234410"/>
                      <a:pt x="67818" y="253746"/>
                      <a:pt x="30194" y="298704"/>
                    </a:cubicBezTo>
                    <a:cubicBezTo>
                      <a:pt x="19145" y="311944"/>
                      <a:pt x="10001" y="327755"/>
                      <a:pt x="0" y="342329"/>
                    </a:cubicBezTo>
                    <a:cubicBezTo>
                      <a:pt x="1524" y="344138"/>
                      <a:pt x="3143" y="345853"/>
                      <a:pt x="4763" y="34747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546431E8-EE21-4B08-8FBB-ED887C06BDCB}"/>
                  </a:ext>
                </a:extLst>
              </p:cNvPr>
              <p:cNvSpPr/>
              <p:nvPr/>
            </p:nvSpPr>
            <p:spPr>
              <a:xfrm>
                <a:off x="3641210" y="2543459"/>
                <a:ext cx="112218" cy="89916"/>
              </a:xfrm>
              <a:custGeom>
                <a:avLst/>
                <a:gdLst>
                  <a:gd name="connsiteX0" fmla="*/ 57150 w 112218"/>
                  <a:gd name="connsiteY0" fmla="*/ 89916 h 89916"/>
                  <a:gd name="connsiteX1" fmla="*/ 69151 w 112218"/>
                  <a:gd name="connsiteY1" fmla="*/ 64865 h 89916"/>
                  <a:gd name="connsiteX2" fmla="*/ 93631 w 112218"/>
                  <a:gd name="connsiteY2" fmla="*/ 44482 h 89916"/>
                  <a:gd name="connsiteX3" fmla="*/ 102489 w 112218"/>
                  <a:gd name="connsiteY3" fmla="*/ 39624 h 89916"/>
                  <a:gd name="connsiteX4" fmla="*/ 111347 w 112218"/>
                  <a:gd name="connsiteY4" fmla="*/ 20383 h 89916"/>
                  <a:gd name="connsiteX5" fmla="*/ 75914 w 112218"/>
                  <a:gd name="connsiteY5" fmla="*/ 11335 h 89916"/>
                  <a:gd name="connsiteX6" fmla="*/ 79724 w 112218"/>
                  <a:gd name="connsiteY6" fmla="*/ 30671 h 89916"/>
                  <a:gd name="connsiteX7" fmla="*/ 83153 w 112218"/>
                  <a:gd name="connsiteY7" fmla="*/ 45529 h 89916"/>
                  <a:gd name="connsiteX8" fmla="*/ 67913 w 112218"/>
                  <a:gd name="connsiteY8" fmla="*/ 49149 h 89916"/>
                  <a:gd name="connsiteX9" fmla="*/ 48292 w 112218"/>
                  <a:gd name="connsiteY9" fmla="*/ 34004 h 89916"/>
                  <a:gd name="connsiteX10" fmla="*/ 66484 w 112218"/>
                  <a:gd name="connsiteY10" fmla="*/ 15812 h 89916"/>
                  <a:gd name="connsiteX11" fmla="*/ 37338 w 112218"/>
                  <a:gd name="connsiteY11" fmla="*/ 0 h 89916"/>
                  <a:gd name="connsiteX12" fmla="*/ 41529 w 112218"/>
                  <a:gd name="connsiteY12" fmla="*/ 17050 h 89916"/>
                  <a:gd name="connsiteX13" fmla="*/ 32290 w 112218"/>
                  <a:gd name="connsiteY13" fmla="*/ 34766 h 89916"/>
                  <a:gd name="connsiteX14" fmla="*/ 23813 w 112218"/>
                  <a:gd name="connsiteY14" fmla="*/ 23527 h 89916"/>
                  <a:gd name="connsiteX15" fmla="*/ 16859 w 112218"/>
                  <a:gd name="connsiteY15" fmla="*/ 12478 h 89916"/>
                  <a:gd name="connsiteX16" fmla="*/ 0 w 112218"/>
                  <a:gd name="connsiteY16" fmla="*/ 43720 h 89916"/>
                  <a:gd name="connsiteX17" fmla="*/ 24193 w 112218"/>
                  <a:gd name="connsiteY17" fmla="*/ 46101 h 89916"/>
                  <a:gd name="connsiteX18" fmla="*/ 24193 w 112218"/>
                  <a:gd name="connsiteY18" fmla="*/ 71723 h 89916"/>
                  <a:gd name="connsiteX19" fmla="*/ 49530 w 112218"/>
                  <a:gd name="connsiteY19" fmla="*/ 52769 h 89916"/>
                  <a:gd name="connsiteX20" fmla="*/ 52197 w 112218"/>
                  <a:gd name="connsiteY20" fmla="*/ 86487 h 89916"/>
                  <a:gd name="connsiteX21" fmla="*/ 57150 w 112218"/>
                  <a:gd name="connsiteY21" fmla="*/ 89916 h 89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2218" h="89916">
                    <a:moveTo>
                      <a:pt x="57150" y="89916"/>
                    </a:moveTo>
                    <a:cubicBezTo>
                      <a:pt x="60865" y="82201"/>
                      <a:pt x="64484" y="74581"/>
                      <a:pt x="69151" y="64865"/>
                    </a:cubicBezTo>
                    <a:cubicBezTo>
                      <a:pt x="78962" y="65151"/>
                      <a:pt x="89344" y="61341"/>
                      <a:pt x="93631" y="44482"/>
                    </a:cubicBezTo>
                    <a:cubicBezTo>
                      <a:pt x="94297" y="41910"/>
                      <a:pt x="99441" y="41338"/>
                      <a:pt x="102489" y="39624"/>
                    </a:cubicBezTo>
                    <a:cubicBezTo>
                      <a:pt x="108966" y="36004"/>
                      <a:pt x="114395" y="31528"/>
                      <a:pt x="111347" y="20383"/>
                    </a:cubicBezTo>
                    <a:cubicBezTo>
                      <a:pt x="95345" y="31528"/>
                      <a:pt x="95345" y="31528"/>
                      <a:pt x="75914" y="11335"/>
                    </a:cubicBezTo>
                    <a:cubicBezTo>
                      <a:pt x="77152" y="17812"/>
                      <a:pt x="78391" y="24289"/>
                      <a:pt x="79724" y="30671"/>
                    </a:cubicBezTo>
                    <a:cubicBezTo>
                      <a:pt x="80772" y="35624"/>
                      <a:pt x="82010" y="40576"/>
                      <a:pt x="83153" y="45529"/>
                    </a:cubicBezTo>
                    <a:cubicBezTo>
                      <a:pt x="78010" y="46958"/>
                      <a:pt x="72390" y="50768"/>
                      <a:pt x="67913" y="49149"/>
                    </a:cubicBezTo>
                    <a:cubicBezTo>
                      <a:pt x="61722" y="46863"/>
                      <a:pt x="56483" y="40576"/>
                      <a:pt x="48292" y="34004"/>
                    </a:cubicBezTo>
                    <a:cubicBezTo>
                      <a:pt x="54769" y="27527"/>
                      <a:pt x="59912" y="22384"/>
                      <a:pt x="66484" y="15812"/>
                    </a:cubicBezTo>
                    <a:cubicBezTo>
                      <a:pt x="57055" y="10668"/>
                      <a:pt x="47911" y="5810"/>
                      <a:pt x="37338" y="0"/>
                    </a:cubicBezTo>
                    <a:cubicBezTo>
                      <a:pt x="39148" y="6667"/>
                      <a:pt x="42386" y="12573"/>
                      <a:pt x="41529" y="17050"/>
                    </a:cubicBezTo>
                    <a:cubicBezTo>
                      <a:pt x="40100" y="23717"/>
                      <a:pt x="36767" y="32195"/>
                      <a:pt x="32290" y="34766"/>
                    </a:cubicBezTo>
                    <a:cubicBezTo>
                      <a:pt x="25622" y="38671"/>
                      <a:pt x="24860" y="30194"/>
                      <a:pt x="23813" y="23527"/>
                    </a:cubicBezTo>
                    <a:cubicBezTo>
                      <a:pt x="23241" y="19717"/>
                      <a:pt x="20669" y="16288"/>
                      <a:pt x="16859" y="12478"/>
                    </a:cubicBezTo>
                    <a:cubicBezTo>
                      <a:pt x="18097" y="29432"/>
                      <a:pt x="17907" y="43815"/>
                      <a:pt x="0" y="43720"/>
                    </a:cubicBezTo>
                    <a:cubicBezTo>
                      <a:pt x="7525" y="60103"/>
                      <a:pt x="15716" y="50101"/>
                      <a:pt x="24193" y="46101"/>
                    </a:cubicBezTo>
                    <a:cubicBezTo>
                      <a:pt x="24193" y="54007"/>
                      <a:pt x="24193" y="60293"/>
                      <a:pt x="24193" y="71723"/>
                    </a:cubicBezTo>
                    <a:cubicBezTo>
                      <a:pt x="32956" y="58865"/>
                      <a:pt x="37814" y="44387"/>
                      <a:pt x="49530" y="52769"/>
                    </a:cubicBezTo>
                    <a:cubicBezTo>
                      <a:pt x="61055" y="61055"/>
                      <a:pt x="56864" y="74200"/>
                      <a:pt x="52197" y="86487"/>
                    </a:cubicBezTo>
                    <a:cubicBezTo>
                      <a:pt x="53816" y="87821"/>
                      <a:pt x="55531" y="88868"/>
                      <a:pt x="57150" y="899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1CCEF2B8-7F19-49DA-A8DA-EFEC0C0D1CB9}"/>
                  </a:ext>
                </a:extLst>
              </p:cNvPr>
              <p:cNvSpPr/>
              <p:nvPr/>
            </p:nvSpPr>
            <p:spPr>
              <a:xfrm>
                <a:off x="3424762" y="2301953"/>
                <a:ext cx="67572" cy="67198"/>
              </a:xfrm>
              <a:custGeom>
                <a:avLst/>
                <a:gdLst>
                  <a:gd name="connsiteX0" fmla="*/ 67573 w 67572"/>
                  <a:gd name="connsiteY0" fmla="*/ 54054 h 67198"/>
                  <a:gd name="connsiteX1" fmla="*/ 47570 w 67572"/>
                  <a:gd name="connsiteY1" fmla="*/ 45196 h 67198"/>
                  <a:gd name="connsiteX2" fmla="*/ 44141 w 67572"/>
                  <a:gd name="connsiteY2" fmla="*/ 21955 h 67198"/>
                  <a:gd name="connsiteX3" fmla="*/ 22424 w 67572"/>
                  <a:gd name="connsiteY3" fmla="*/ 29003 h 67198"/>
                  <a:gd name="connsiteX4" fmla="*/ 18614 w 67572"/>
                  <a:gd name="connsiteY4" fmla="*/ 142 h 67198"/>
                  <a:gd name="connsiteX5" fmla="*/ 7660 w 67572"/>
                  <a:gd name="connsiteY5" fmla="*/ 21955 h 67198"/>
                  <a:gd name="connsiteX6" fmla="*/ 3946 w 67572"/>
                  <a:gd name="connsiteY6" fmla="*/ 39195 h 67198"/>
                  <a:gd name="connsiteX7" fmla="*/ 6041 w 67572"/>
                  <a:gd name="connsiteY7" fmla="*/ 67198 h 67198"/>
                  <a:gd name="connsiteX8" fmla="*/ 8899 w 67572"/>
                  <a:gd name="connsiteY8" fmla="*/ 58626 h 67198"/>
                  <a:gd name="connsiteX9" fmla="*/ 17376 w 67572"/>
                  <a:gd name="connsiteY9" fmla="*/ 43386 h 67198"/>
                  <a:gd name="connsiteX10" fmla="*/ 36521 w 67572"/>
                  <a:gd name="connsiteY10" fmla="*/ 50530 h 67198"/>
                  <a:gd name="connsiteX11" fmla="*/ 67573 w 67572"/>
                  <a:gd name="connsiteY11" fmla="*/ 54054 h 67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7572" h="67198">
                    <a:moveTo>
                      <a:pt x="67573" y="54054"/>
                    </a:moveTo>
                    <a:cubicBezTo>
                      <a:pt x="60429" y="51196"/>
                      <a:pt x="52142" y="50625"/>
                      <a:pt x="47570" y="45196"/>
                    </a:cubicBezTo>
                    <a:cubicBezTo>
                      <a:pt x="44046" y="41005"/>
                      <a:pt x="45189" y="30622"/>
                      <a:pt x="44141" y="21955"/>
                    </a:cubicBezTo>
                    <a:cubicBezTo>
                      <a:pt x="36807" y="23288"/>
                      <a:pt x="31473" y="44148"/>
                      <a:pt x="22424" y="29003"/>
                    </a:cubicBezTo>
                    <a:cubicBezTo>
                      <a:pt x="18519" y="22431"/>
                      <a:pt x="19852" y="10906"/>
                      <a:pt x="18614" y="142"/>
                    </a:cubicBezTo>
                    <a:cubicBezTo>
                      <a:pt x="11661" y="-1191"/>
                      <a:pt x="6803" y="6905"/>
                      <a:pt x="7660" y="21955"/>
                    </a:cubicBezTo>
                    <a:cubicBezTo>
                      <a:pt x="8041" y="27574"/>
                      <a:pt x="6517" y="34432"/>
                      <a:pt x="3946" y="39195"/>
                    </a:cubicBezTo>
                    <a:cubicBezTo>
                      <a:pt x="-1579" y="49387"/>
                      <a:pt x="-1674" y="58054"/>
                      <a:pt x="6041" y="67198"/>
                    </a:cubicBezTo>
                    <a:cubicBezTo>
                      <a:pt x="7089" y="64055"/>
                      <a:pt x="7660" y="61102"/>
                      <a:pt x="8899" y="58626"/>
                    </a:cubicBezTo>
                    <a:cubicBezTo>
                      <a:pt x="11566" y="53101"/>
                      <a:pt x="14328" y="43576"/>
                      <a:pt x="17376" y="43386"/>
                    </a:cubicBezTo>
                    <a:cubicBezTo>
                      <a:pt x="23758" y="43005"/>
                      <a:pt x="31854" y="45386"/>
                      <a:pt x="36521" y="50530"/>
                    </a:cubicBezTo>
                    <a:cubicBezTo>
                      <a:pt x="47761" y="62912"/>
                      <a:pt x="58810" y="65770"/>
                      <a:pt x="67573" y="5405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14F7310D-90A6-4DAC-9717-02CEE63218B0}"/>
                  </a:ext>
                </a:extLst>
              </p:cNvPr>
              <p:cNvSpPr/>
              <p:nvPr/>
            </p:nvSpPr>
            <p:spPr>
              <a:xfrm>
                <a:off x="3545389" y="2547287"/>
                <a:ext cx="46101" cy="46419"/>
              </a:xfrm>
              <a:custGeom>
                <a:avLst/>
                <a:gdLst>
                  <a:gd name="connsiteX0" fmla="*/ 46101 w 46101"/>
                  <a:gd name="connsiteY0" fmla="*/ 43892 h 46419"/>
                  <a:gd name="connsiteX1" fmla="*/ 39338 w 46101"/>
                  <a:gd name="connsiteY1" fmla="*/ 4840 h 46419"/>
                  <a:gd name="connsiteX2" fmla="*/ 0 w 46101"/>
                  <a:gd name="connsiteY2" fmla="*/ 23128 h 46419"/>
                  <a:gd name="connsiteX3" fmla="*/ 14669 w 46101"/>
                  <a:gd name="connsiteY3" fmla="*/ 17889 h 46419"/>
                  <a:gd name="connsiteX4" fmla="*/ 46101 w 46101"/>
                  <a:gd name="connsiteY4" fmla="*/ 43892 h 46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101" h="46419">
                    <a:moveTo>
                      <a:pt x="46101" y="43892"/>
                    </a:moveTo>
                    <a:cubicBezTo>
                      <a:pt x="21812" y="17508"/>
                      <a:pt x="21717" y="17032"/>
                      <a:pt x="39338" y="4840"/>
                    </a:cubicBezTo>
                    <a:cubicBezTo>
                      <a:pt x="31718" y="-6590"/>
                      <a:pt x="7620" y="3316"/>
                      <a:pt x="0" y="23128"/>
                    </a:cubicBezTo>
                    <a:cubicBezTo>
                      <a:pt x="5810" y="21032"/>
                      <a:pt x="10287" y="19508"/>
                      <a:pt x="14669" y="17889"/>
                    </a:cubicBezTo>
                    <a:cubicBezTo>
                      <a:pt x="24860" y="45035"/>
                      <a:pt x="31147" y="50464"/>
                      <a:pt x="46101" y="4389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AB111794-ECD1-4B5C-9BF1-B56052337EBF}"/>
                  </a:ext>
                </a:extLst>
              </p:cNvPr>
              <p:cNvSpPr/>
              <p:nvPr/>
            </p:nvSpPr>
            <p:spPr>
              <a:xfrm>
                <a:off x="3458160" y="2470688"/>
                <a:ext cx="38746" cy="44575"/>
              </a:xfrm>
              <a:custGeom>
                <a:avLst/>
                <a:gdLst>
                  <a:gd name="connsiteX0" fmla="*/ 38747 w 38746"/>
                  <a:gd name="connsiteY0" fmla="*/ 37338 h 44575"/>
                  <a:gd name="connsiteX1" fmla="*/ 9600 w 38746"/>
                  <a:gd name="connsiteY1" fmla="*/ 0 h 44575"/>
                  <a:gd name="connsiteX2" fmla="*/ 3409 w 38746"/>
                  <a:gd name="connsiteY2" fmla="*/ 29528 h 44575"/>
                  <a:gd name="connsiteX3" fmla="*/ 38747 w 38746"/>
                  <a:gd name="connsiteY3" fmla="*/ 37338 h 44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746" h="44575">
                    <a:moveTo>
                      <a:pt x="38747" y="37338"/>
                    </a:moveTo>
                    <a:cubicBezTo>
                      <a:pt x="19506" y="33433"/>
                      <a:pt x="4743" y="27337"/>
                      <a:pt x="9600" y="0"/>
                    </a:cubicBezTo>
                    <a:cubicBezTo>
                      <a:pt x="-1068" y="6667"/>
                      <a:pt x="-2401" y="16478"/>
                      <a:pt x="3409" y="29528"/>
                    </a:cubicBezTo>
                    <a:cubicBezTo>
                      <a:pt x="10362" y="45339"/>
                      <a:pt x="23507" y="49911"/>
                      <a:pt x="38747" y="3733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E5EC8E33-9D3A-4830-9097-7308511E9393}"/>
                  </a:ext>
                </a:extLst>
              </p:cNvPr>
              <p:cNvSpPr/>
              <p:nvPr/>
            </p:nvSpPr>
            <p:spPr>
              <a:xfrm>
                <a:off x="3512242" y="2391629"/>
                <a:ext cx="39052" cy="29623"/>
              </a:xfrm>
              <a:custGeom>
                <a:avLst/>
                <a:gdLst>
                  <a:gd name="connsiteX0" fmla="*/ 4953 w 39052"/>
                  <a:gd name="connsiteY0" fmla="*/ 29624 h 29623"/>
                  <a:gd name="connsiteX1" fmla="*/ 39053 w 39052"/>
                  <a:gd name="connsiteY1" fmla="*/ 13146 h 29623"/>
                  <a:gd name="connsiteX2" fmla="*/ 27527 w 39052"/>
                  <a:gd name="connsiteY2" fmla="*/ 1 h 29623"/>
                  <a:gd name="connsiteX3" fmla="*/ 6763 w 39052"/>
                  <a:gd name="connsiteY3" fmla="*/ 6383 h 29623"/>
                  <a:gd name="connsiteX4" fmla="*/ 0 w 39052"/>
                  <a:gd name="connsiteY4" fmla="*/ 28386 h 29623"/>
                  <a:gd name="connsiteX5" fmla="*/ 4953 w 39052"/>
                  <a:gd name="connsiteY5" fmla="*/ 29624 h 29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052" h="29623">
                    <a:moveTo>
                      <a:pt x="4953" y="29624"/>
                    </a:moveTo>
                    <a:cubicBezTo>
                      <a:pt x="14192" y="12288"/>
                      <a:pt x="14192" y="12288"/>
                      <a:pt x="39053" y="13146"/>
                    </a:cubicBezTo>
                    <a:cubicBezTo>
                      <a:pt x="33623" y="6573"/>
                      <a:pt x="30480" y="-94"/>
                      <a:pt x="27527" y="1"/>
                    </a:cubicBezTo>
                    <a:cubicBezTo>
                      <a:pt x="20383" y="192"/>
                      <a:pt x="12001" y="1335"/>
                      <a:pt x="6763" y="6383"/>
                    </a:cubicBezTo>
                    <a:cubicBezTo>
                      <a:pt x="2572" y="10479"/>
                      <a:pt x="2096" y="20766"/>
                      <a:pt x="0" y="28386"/>
                    </a:cubicBezTo>
                    <a:cubicBezTo>
                      <a:pt x="1715" y="28767"/>
                      <a:pt x="3334" y="29147"/>
                      <a:pt x="4953" y="2962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30E25563-94FB-4236-B8F2-81FE8D0F788F}"/>
                  </a:ext>
                </a:extLst>
              </p:cNvPr>
              <p:cNvSpPr/>
              <p:nvPr/>
            </p:nvSpPr>
            <p:spPr>
              <a:xfrm>
                <a:off x="3704619" y="2359862"/>
                <a:ext cx="36032" cy="31101"/>
              </a:xfrm>
              <a:custGeom>
                <a:avLst/>
                <a:gdLst>
                  <a:gd name="connsiteX0" fmla="*/ 3742 w 36032"/>
                  <a:gd name="connsiteY0" fmla="*/ 31101 h 31101"/>
                  <a:gd name="connsiteX1" fmla="*/ 32698 w 36032"/>
                  <a:gd name="connsiteY1" fmla="*/ 25291 h 31101"/>
                  <a:gd name="connsiteX2" fmla="*/ 36032 w 36032"/>
                  <a:gd name="connsiteY2" fmla="*/ 23100 h 31101"/>
                  <a:gd name="connsiteX3" fmla="*/ 28126 w 36032"/>
                  <a:gd name="connsiteY3" fmla="*/ 4908 h 31101"/>
                  <a:gd name="connsiteX4" fmla="*/ 4981 w 36032"/>
                  <a:gd name="connsiteY4" fmla="*/ 7003 h 31101"/>
                  <a:gd name="connsiteX5" fmla="*/ 3742 w 36032"/>
                  <a:gd name="connsiteY5" fmla="*/ 31101 h 31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032" h="31101">
                    <a:moveTo>
                      <a:pt x="3742" y="31101"/>
                    </a:moveTo>
                    <a:cubicBezTo>
                      <a:pt x="13553" y="7765"/>
                      <a:pt x="14220" y="7670"/>
                      <a:pt x="32698" y="25291"/>
                    </a:cubicBezTo>
                    <a:cubicBezTo>
                      <a:pt x="33841" y="24529"/>
                      <a:pt x="34889" y="23862"/>
                      <a:pt x="36032" y="23100"/>
                    </a:cubicBezTo>
                    <a:cubicBezTo>
                      <a:pt x="33460" y="16909"/>
                      <a:pt x="32127" y="8622"/>
                      <a:pt x="28126" y="4908"/>
                    </a:cubicBezTo>
                    <a:cubicBezTo>
                      <a:pt x="20792" y="-1950"/>
                      <a:pt x="12029" y="-1950"/>
                      <a:pt x="4981" y="7003"/>
                    </a:cubicBezTo>
                    <a:cubicBezTo>
                      <a:pt x="-68" y="13385"/>
                      <a:pt x="-2544" y="20719"/>
                      <a:pt x="3742" y="3110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3A8CDDC5-48BA-4F0D-9045-DDBA7E618A59}"/>
                  </a:ext>
                </a:extLst>
              </p:cNvPr>
              <p:cNvSpPr/>
              <p:nvPr/>
            </p:nvSpPr>
            <p:spPr>
              <a:xfrm>
                <a:off x="3449912" y="2390992"/>
                <a:ext cx="27658" cy="24831"/>
              </a:xfrm>
              <a:custGeom>
                <a:avLst/>
                <a:gdLst>
                  <a:gd name="connsiteX0" fmla="*/ 27659 w 27658"/>
                  <a:gd name="connsiteY0" fmla="*/ 8449 h 24831"/>
                  <a:gd name="connsiteX1" fmla="*/ 12228 w 27658"/>
                  <a:gd name="connsiteY1" fmla="*/ 1591 h 24831"/>
                  <a:gd name="connsiteX2" fmla="*/ 608 w 27658"/>
                  <a:gd name="connsiteY2" fmla="*/ 24832 h 24831"/>
                  <a:gd name="connsiteX3" fmla="*/ 27659 w 27658"/>
                  <a:gd name="connsiteY3" fmla="*/ 8449 h 24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58" h="24831">
                    <a:moveTo>
                      <a:pt x="27659" y="8449"/>
                    </a:moveTo>
                    <a:cubicBezTo>
                      <a:pt x="25373" y="-219"/>
                      <a:pt x="18800" y="-1648"/>
                      <a:pt x="12228" y="1591"/>
                    </a:cubicBezTo>
                    <a:cubicBezTo>
                      <a:pt x="3465" y="5972"/>
                      <a:pt x="-1869" y="14069"/>
                      <a:pt x="608" y="24832"/>
                    </a:cubicBezTo>
                    <a:cubicBezTo>
                      <a:pt x="9656" y="19403"/>
                      <a:pt x="18229" y="14164"/>
                      <a:pt x="27659" y="84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1AEA8695-9952-4537-85F8-46A1EB4245BB}"/>
                  </a:ext>
                </a:extLst>
              </p:cNvPr>
              <p:cNvSpPr/>
              <p:nvPr/>
            </p:nvSpPr>
            <p:spPr>
              <a:xfrm>
                <a:off x="2474112" y="1177715"/>
                <a:ext cx="76822" cy="101522"/>
              </a:xfrm>
              <a:custGeom>
                <a:avLst/>
                <a:gdLst>
                  <a:gd name="connsiteX0" fmla="*/ 9144 w 76822"/>
                  <a:gd name="connsiteY0" fmla="*/ 430 h 101522"/>
                  <a:gd name="connsiteX1" fmla="*/ 25717 w 76822"/>
                  <a:gd name="connsiteY1" fmla="*/ 6716 h 101522"/>
                  <a:gd name="connsiteX2" fmla="*/ 71723 w 76822"/>
                  <a:gd name="connsiteY2" fmla="*/ 74439 h 101522"/>
                  <a:gd name="connsiteX3" fmla="*/ 76390 w 76822"/>
                  <a:gd name="connsiteY3" fmla="*/ 91870 h 101522"/>
                  <a:gd name="connsiteX4" fmla="*/ 60674 w 76822"/>
                  <a:gd name="connsiteY4" fmla="*/ 101490 h 101522"/>
                  <a:gd name="connsiteX5" fmla="*/ 0 w 76822"/>
                  <a:gd name="connsiteY5" fmla="*/ 13289 h 101522"/>
                  <a:gd name="connsiteX6" fmla="*/ 9144 w 76822"/>
                  <a:gd name="connsiteY6" fmla="*/ 430 h 101522"/>
                  <a:gd name="connsiteX7" fmla="*/ 62198 w 76822"/>
                  <a:gd name="connsiteY7" fmla="*/ 85869 h 101522"/>
                  <a:gd name="connsiteX8" fmla="*/ 14002 w 76822"/>
                  <a:gd name="connsiteY8" fmla="*/ 14241 h 101522"/>
                  <a:gd name="connsiteX9" fmla="*/ 62198 w 76822"/>
                  <a:gd name="connsiteY9" fmla="*/ 85869 h 101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6822" h="101522">
                    <a:moveTo>
                      <a:pt x="9144" y="430"/>
                    </a:moveTo>
                    <a:cubicBezTo>
                      <a:pt x="14002" y="-1189"/>
                      <a:pt x="22193" y="1954"/>
                      <a:pt x="25717" y="6716"/>
                    </a:cubicBezTo>
                    <a:cubicBezTo>
                      <a:pt x="41719" y="28529"/>
                      <a:pt x="56864" y="51389"/>
                      <a:pt x="71723" y="74439"/>
                    </a:cubicBezTo>
                    <a:cubicBezTo>
                      <a:pt x="74771" y="79106"/>
                      <a:pt x="78010" y="89393"/>
                      <a:pt x="76390" y="91870"/>
                    </a:cubicBezTo>
                    <a:cubicBezTo>
                      <a:pt x="72866" y="97109"/>
                      <a:pt x="65913" y="101966"/>
                      <a:pt x="60674" y="101490"/>
                    </a:cubicBezTo>
                    <a:cubicBezTo>
                      <a:pt x="36862" y="99299"/>
                      <a:pt x="286" y="48436"/>
                      <a:pt x="0" y="13289"/>
                    </a:cubicBezTo>
                    <a:cubicBezTo>
                      <a:pt x="1524" y="10907"/>
                      <a:pt x="4572" y="1954"/>
                      <a:pt x="9144" y="430"/>
                    </a:cubicBezTo>
                    <a:close/>
                    <a:moveTo>
                      <a:pt x="62198" y="85869"/>
                    </a:moveTo>
                    <a:cubicBezTo>
                      <a:pt x="46863" y="63104"/>
                      <a:pt x="31337" y="40054"/>
                      <a:pt x="14002" y="14241"/>
                    </a:cubicBezTo>
                    <a:cubicBezTo>
                      <a:pt x="16192" y="48436"/>
                      <a:pt x="41815" y="84250"/>
                      <a:pt x="62198" y="8586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E77F5611-E147-4BCC-B1CC-0C0A5C007442}"/>
                  </a:ext>
                </a:extLst>
              </p:cNvPr>
              <p:cNvSpPr/>
              <p:nvPr/>
            </p:nvSpPr>
            <p:spPr>
              <a:xfrm>
                <a:off x="2573927" y="1031055"/>
                <a:ext cx="36351" cy="136457"/>
              </a:xfrm>
              <a:custGeom>
                <a:avLst/>
                <a:gdLst>
                  <a:gd name="connsiteX0" fmla="*/ 1150 w 36351"/>
                  <a:gd name="connsiteY0" fmla="*/ 41077 h 136457"/>
                  <a:gd name="connsiteX1" fmla="*/ 8960 w 36351"/>
                  <a:gd name="connsiteY1" fmla="*/ 8121 h 136457"/>
                  <a:gd name="connsiteX2" fmla="*/ 21248 w 36351"/>
                  <a:gd name="connsiteY2" fmla="*/ 25 h 136457"/>
                  <a:gd name="connsiteX3" fmla="*/ 29820 w 36351"/>
                  <a:gd name="connsiteY3" fmla="*/ 12026 h 136457"/>
                  <a:gd name="connsiteX4" fmla="*/ 36297 w 36351"/>
                  <a:gd name="connsiteY4" fmla="*/ 70510 h 136457"/>
                  <a:gd name="connsiteX5" fmla="*/ 31344 w 36351"/>
                  <a:gd name="connsiteY5" fmla="*/ 120992 h 136457"/>
                  <a:gd name="connsiteX6" fmla="*/ 15247 w 36351"/>
                  <a:gd name="connsiteY6" fmla="*/ 136423 h 136457"/>
                  <a:gd name="connsiteX7" fmla="*/ 864 w 36351"/>
                  <a:gd name="connsiteY7" fmla="*/ 117563 h 136457"/>
                  <a:gd name="connsiteX8" fmla="*/ 674 w 36351"/>
                  <a:gd name="connsiteY8" fmla="*/ 103466 h 136457"/>
                  <a:gd name="connsiteX9" fmla="*/ 2198 w 36351"/>
                  <a:gd name="connsiteY9" fmla="*/ 68986 h 136457"/>
                  <a:gd name="connsiteX10" fmla="*/ 1150 w 36351"/>
                  <a:gd name="connsiteY10" fmla="*/ 41077 h 136457"/>
                  <a:gd name="connsiteX11" fmla="*/ 11723 w 36351"/>
                  <a:gd name="connsiteY11" fmla="*/ 124897 h 136457"/>
                  <a:gd name="connsiteX12" fmla="*/ 18009 w 36351"/>
                  <a:gd name="connsiteY12" fmla="*/ 20694 h 136457"/>
                  <a:gd name="connsiteX13" fmla="*/ 11723 w 36351"/>
                  <a:gd name="connsiteY13" fmla="*/ 124897 h 136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351" h="136457">
                    <a:moveTo>
                      <a:pt x="1150" y="41077"/>
                    </a:moveTo>
                    <a:cubicBezTo>
                      <a:pt x="2674" y="29838"/>
                      <a:pt x="5055" y="18408"/>
                      <a:pt x="8960" y="8121"/>
                    </a:cubicBezTo>
                    <a:cubicBezTo>
                      <a:pt x="10675" y="3739"/>
                      <a:pt x="17152" y="-356"/>
                      <a:pt x="21248" y="25"/>
                    </a:cubicBezTo>
                    <a:cubicBezTo>
                      <a:pt x="24486" y="310"/>
                      <a:pt x="29058" y="7264"/>
                      <a:pt x="29820" y="12026"/>
                    </a:cubicBezTo>
                    <a:cubicBezTo>
                      <a:pt x="32773" y="31362"/>
                      <a:pt x="35916" y="50888"/>
                      <a:pt x="36297" y="70510"/>
                    </a:cubicBezTo>
                    <a:cubicBezTo>
                      <a:pt x="36678" y="87369"/>
                      <a:pt x="35059" y="104895"/>
                      <a:pt x="31344" y="120992"/>
                    </a:cubicBezTo>
                    <a:cubicBezTo>
                      <a:pt x="29725" y="127945"/>
                      <a:pt x="20390" y="137089"/>
                      <a:pt x="15247" y="136423"/>
                    </a:cubicBezTo>
                    <a:cubicBezTo>
                      <a:pt x="9913" y="135661"/>
                      <a:pt x="4769" y="124993"/>
                      <a:pt x="864" y="117563"/>
                    </a:cubicBezTo>
                    <a:cubicBezTo>
                      <a:pt x="-850" y="114229"/>
                      <a:pt x="483" y="108229"/>
                      <a:pt x="674" y="103466"/>
                    </a:cubicBezTo>
                    <a:cubicBezTo>
                      <a:pt x="1150" y="90703"/>
                      <a:pt x="1721" y="77844"/>
                      <a:pt x="2198" y="68986"/>
                    </a:cubicBezTo>
                    <a:cubicBezTo>
                      <a:pt x="1626" y="56984"/>
                      <a:pt x="102" y="48793"/>
                      <a:pt x="1150" y="41077"/>
                    </a:cubicBezTo>
                    <a:close/>
                    <a:moveTo>
                      <a:pt x="11723" y="124897"/>
                    </a:moveTo>
                    <a:cubicBezTo>
                      <a:pt x="27439" y="112229"/>
                      <a:pt x="30963" y="41649"/>
                      <a:pt x="18009" y="20694"/>
                    </a:cubicBezTo>
                    <a:cubicBezTo>
                      <a:pt x="10008" y="54031"/>
                      <a:pt x="12485" y="88036"/>
                      <a:pt x="11723" y="12489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E43F04D2-BA3C-4889-8B32-28B31F8F8177}"/>
                  </a:ext>
                </a:extLst>
              </p:cNvPr>
              <p:cNvSpPr/>
              <p:nvPr/>
            </p:nvSpPr>
            <p:spPr>
              <a:xfrm>
                <a:off x="2686574" y="1080419"/>
                <a:ext cx="66691" cy="122995"/>
              </a:xfrm>
              <a:custGeom>
                <a:avLst/>
                <a:gdLst>
                  <a:gd name="connsiteX0" fmla="*/ 30235 w 66691"/>
                  <a:gd name="connsiteY0" fmla="*/ 114586 h 122995"/>
                  <a:gd name="connsiteX1" fmla="*/ 13947 w 66691"/>
                  <a:gd name="connsiteY1" fmla="*/ 122968 h 122995"/>
                  <a:gd name="connsiteX2" fmla="*/ 1469 w 66691"/>
                  <a:gd name="connsiteY2" fmla="*/ 115443 h 122995"/>
                  <a:gd name="connsiteX3" fmla="*/ 1755 w 66691"/>
                  <a:gd name="connsiteY3" fmla="*/ 97822 h 122995"/>
                  <a:gd name="connsiteX4" fmla="*/ 43665 w 66691"/>
                  <a:gd name="connsiteY4" fmla="*/ 14192 h 122995"/>
                  <a:gd name="connsiteX5" fmla="*/ 57191 w 66691"/>
                  <a:gd name="connsiteY5" fmla="*/ 0 h 122995"/>
                  <a:gd name="connsiteX6" fmla="*/ 66049 w 66691"/>
                  <a:gd name="connsiteY6" fmla="*/ 19717 h 122995"/>
                  <a:gd name="connsiteX7" fmla="*/ 66620 w 66691"/>
                  <a:gd name="connsiteY7" fmla="*/ 29242 h 122995"/>
                  <a:gd name="connsiteX8" fmla="*/ 30235 w 66691"/>
                  <a:gd name="connsiteY8" fmla="*/ 114586 h 122995"/>
                  <a:gd name="connsiteX9" fmla="*/ 9185 w 66691"/>
                  <a:gd name="connsiteY9" fmla="*/ 104299 h 122995"/>
                  <a:gd name="connsiteX10" fmla="*/ 55000 w 66691"/>
                  <a:gd name="connsiteY10" fmla="*/ 19717 h 122995"/>
                  <a:gd name="connsiteX11" fmla="*/ 9185 w 66691"/>
                  <a:gd name="connsiteY11" fmla="*/ 104299 h 122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6691" h="122995">
                    <a:moveTo>
                      <a:pt x="30235" y="114586"/>
                    </a:moveTo>
                    <a:cubicBezTo>
                      <a:pt x="25282" y="118491"/>
                      <a:pt x="19567" y="122396"/>
                      <a:pt x="13947" y="122968"/>
                    </a:cubicBezTo>
                    <a:cubicBezTo>
                      <a:pt x="9851" y="123349"/>
                      <a:pt x="3565" y="119729"/>
                      <a:pt x="1469" y="115443"/>
                    </a:cubicBezTo>
                    <a:cubicBezTo>
                      <a:pt x="-626" y="111062"/>
                      <a:pt x="-436" y="102394"/>
                      <a:pt x="1755" y="97822"/>
                    </a:cubicBezTo>
                    <a:cubicBezTo>
                      <a:pt x="15185" y="69532"/>
                      <a:pt x="29187" y="41624"/>
                      <a:pt x="43665" y="14192"/>
                    </a:cubicBezTo>
                    <a:cubicBezTo>
                      <a:pt x="46808" y="8287"/>
                      <a:pt x="52619" y="4667"/>
                      <a:pt x="57191" y="0"/>
                    </a:cubicBezTo>
                    <a:cubicBezTo>
                      <a:pt x="60143" y="6572"/>
                      <a:pt x="63477" y="12954"/>
                      <a:pt x="66049" y="19717"/>
                    </a:cubicBezTo>
                    <a:cubicBezTo>
                      <a:pt x="67097" y="22384"/>
                      <a:pt x="66525" y="26003"/>
                      <a:pt x="66620" y="29242"/>
                    </a:cubicBezTo>
                    <a:cubicBezTo>
                      <a:pt x="67001" y="52864"/>
                      <a:pt x="46237" y="102298"/>
                      <a:pt x="30235" y="114586"/>
                    </a:cubicBezTo>
                    <a:close/>
                    <a:moveTo>
                      <a:pt x="9185" y="104299"/>
                    </a:moveTo>
                    <a:cubicBezTo>
                      <a:pt x="35283" y="99631"/>
                      <a:pt x="60524" y="49435"/>
                      <a:pt x="55000" y="19717"/>
                    </a:cubicBezTo>
                    <a:cubicBezTo>
                      <a:pt x="39093" y="49054"/>
                      <a:pt x="24139" y="76676"/>
                      <a:pt x="9185" y="10429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D46B096D-B575-40ED-9F6C-E77A2D726BB7}"/>
                  </a:ext>
                </a:extLst>
              </p:cNvPr>
              <p:cNvSpPr/>
              <p:nvPr/>
            </p:nvSpPr>
            <p:spPr>
              <a:xfrm>
                <a:off x="2620924" y="1167106"/>
                <a:ext cx="53975" cy="120233"/>
              </a:xfrm>
              <a:custGeom>
                <a:avLst/>
                <a:gdLst>
                  <a:gd name="connsiteX0" fmla="*/ 53975 w 53975"/>
                  <a:gd name="connsiteY0" fmla="*/ 34756 h 120233"/>
                  <a:gd name="connsiteX1" fmla="*/ 35211 w 53975"/>
                  <a:gd name="connsiteY1" fmla="*/ 98288 h 120233"/>
                  <a:gd name="connsiteX2" fmla="*/ 16256 w 53975"/>
                  <a:gd name="connsiteY2" fmla="*/ 118576 h 120233"/>
                  <a:gd name="connsiteX3" fmla="*/ 2540 w 53975"/>
                  <a:gd name="connsiteY3" fmla="*/ 117528 h 120233"/>
                  <a:gd name="connsiteX4" fmla="*/ 540 w 53975"/>
                  <a:gd name="connsiteY4" fmla="*/ 100383 h 120233"/>
                  <a:gd name="connsiteX5" fmla="*/ 9779 w 53975"/>
                  <a:gd name="connsiteY5" fmla="*/ 65522 h 120233"/>
                  <a:gd name="connsiteX6" fmla="*/ 25781 w 53975"/>
                  <a:gd name="connsiteY6" fmla="*/ 11610 h 120233"/>
                  <a:gd name="connsiteX7" fmla="*/ 37116 w 53975"/>
                  <a:gd name="connsiteY7" fmla="*/ 85 h 120233"/>
                  <a:gd name="connsiteX8" fmla="*/ 48927 w 53975"/>
                  <a:gd name="connsiteY8" fmla="*/ 14563 h 120233"/>
                  <a:gd name="connsiteX9" fmla="*/ 50927 w 53975"/>
                  <a:gd name="connsiteY9" fmla="*/ 33423 h 120233"/>
                  <a:gd name="connsiteX10" fmla="*/ 53975 w 53975"/>
                  <a:gd name="connsiteY10" fmla="*/ 34756 h 120233"/>
                  <a:gd name="connsiteX11" fmla="*/ 33973 w 53975"/>
                  <a:gd name="connsiteY11" fmla="*/ 16659 h 120233"/>
                  <a:gd name="connsiteX12" fmla="*/ 12255 w 53975"/>
                  <a:gd name="connsiteY12" fmla="*/ 103527 h 120233"/>
                  <a:gd name="connsiteX13" fmla="*/ 33973 w 53975"/>
                  <a:gd name="connsiteY13" fmla="*/ 16659 h 120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3975" h="120233">
                    <a:moveTo>
                      <a:pt x="53975" y="34756"/>
                    </a:moveTo>
                    <a:cubicBezTo>
                      <a:pt x="47879" y="55997"/>
                      <a:pt x="42926" y="78000"/>
                      <a:pt x="35211" y="98288"/>
                    </a:cubicBezTo>
                    <a:cubicBezTo>
                      <a:pt x="31877" y="106956"/>
                      <a:pt x="23400" y="113433"/>
                      <a:pt x="16256" y="118576"/>
                    </a:cubicBezTo>
                    <a:cubicBezTo>
                      <a:pt x="12732" y="121148"/>
                      <a:pt x="5302" y="120672"/>
                      <a:pt x="2540" y="117528"/>
                    </a:cubicBezTo>
                    <a:cubicBezTo>
                      <a:pt x="-127" y="114480"/>
                      <a:pt x="-508" y="105813"/>
                      <a:pt x="540" y="100383"/>
                    </a:cubicBezTo>
                    <a:cubicBezTo>
                      <a:pt x="2826" y="88477"/>
                      <a:pt x="6540" y="77047"/>
                      <a:pt x="9779" y="65522"/>
                    </a:cubicBezTo>
                    <a:cubicBezTo>
                      <a:pt x="14923" y="47424"/>
                      <a:pt x="19685" y="29136"/>
                      <a:pt x="25781" y="11610"/>
                    </a:cubicBezTo>
                    <a:cubicBezTo>
                      <a:pt x="27591" y="6372"/>
                      <a:pt x="34258" y="-867"/>
                      <a:pt x="37116" y="85"/>
                    </a:cubicBezTo>
                    <a:cubicBezTo>
                      <a:pt x="41878" y="1704"/>
                      <a:pt x="46450" y="8467"/>
                      <a:pt x="48927" y="14563"/>
                    </a:cubicBezTo>
                    <a:cubicBezTo>
                      <a:pt x="51117" y="19802"/>
                      <a:pt x="50355" y="27041"/>
                      <a:pt x="50927" y="33423"/>
                    </a:cubicBezTo>
                    <a:cubicBezTo>
                      <a:pt x="51879" y="33804"/>
                      <a:pt x="52927" y="34280"/>
                      <a:pt x="53975" y="34756"/>
                    </a:cubicBezTo>
                    <a:close/>
                    <a:moveTo>
                      <a:pt x="33973" y="16659"/>
                    </a:moveTo>
                    <a:cubicBezTo>
                      <a:pt x="27019" y="44281"/>
                      <a:pt x="20161" y="71904"/>
                      <a:pt x="12255" y="103527"/>
                    </a:cubicBezTo>
                    <a:cubicBezTo>
                      <a:pt x="33401" y="87429"/>
                      <a:pt x="44640" y="43995"/>
                      <a:pt x="33973" y="1665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71BBD59F-B7A2-463E-A2D6-5F76F2689659}"/>
                  </a:ext>
                </a:extLst>
              </p:cNvPr>
              <p:cNvSpPr/>
              <p:nvPr/>
            </p:nvSpPr>
            <p:spPr>
              <a:xfrm>
                <a:off x="2151195" y="3124399"/>
                <a:ext cx="68980" cy="68225"/>
              </a:xfrm>
              <a:custGeom>
                <a:avLst/>
                <a:gdLst>
                  <a:gd name="connsiteX0" fmla="*/ 68980 w 68980"/>
                  <a:gd name="connsiteY0" fmla="*/ 23897 h 68225"/>
                  <a:gd name="connsiteX1" fmla="*/ 28594 w 68980"/>
                  <a:gd name="connsiteY1" fmla="*/ 7704 h 68225"/>
                  <a:gd name="connsiteX2" fmla="*/ 2115 w 68980"/>
                  <a:gd name="connsiteY2" fmla="*/ 12277 h 68225"/>
                  <a:gd name="connsiteX3" fmla="*/ 2115 w 68980"/>
                  <a:gd name="connsiteY3" fmla="*/ 50091 h 68225"/>
                  <a:gd name="connsiteX4" fmla="*/ 25261 w 68980"/>
                  <a:gd name="connsiteY4" fmla="*/ 68188 h 68225"/>
                  <a:gd name="connsiteX5" fmla="*/ 15831 w 68980"/>
                  <a:gd name="connsiteY5" fmla="*/ 54282 h 68225"/>
                  <a:gd name="connsiteX6" fmla="*/ 6687 w 68980"/>
                  <a:gd name="connsiteY6" fmla="*/ 32279 h 68225"/>
                  <a:gd name="connsiteX7" fmla="*/ 10783 w 68980"/>
                  <a:gd name="connsiteY7" fmla="*/ 16468 h 68225"/>
                  <a:gd name="connsiteX8" fmla="*/ 24784 w 68980"/>
                  <a:gd name="connsiteY8" fmla="*/ 28183 h 68225"/>
                  <a:gd name="connsiteX9" fmla="*/ 45454 w 68980"/>
                  <a:gd name="connsiteY9" fmla="*/ 64283 h 68225"/>
                  <a:gd name="connsiteX10" fmla="*/ 56312 w 68980"/>
                  <a:gd name="connsiteY10" fmla="*/ 67902 h 68225"/>
                  <a:gd name="connsiteX11" fmla="*/ 57646 w 68980"/>
                  <a:gd name="connsiteY11" fmla="*/ 64093 h 68225"/>
                  <a:gd name="connsiteX12" fmla="*/ 45168 w 68980"/>
                  <a:gd name="connsiteY12" fmla="*/ 51805 h 68225"/>
                  <a:gd name="connsiteX13" fmla="*/ 33738 w 68980"/>
                  <a:gd name="connsiteY13" fmla="*/ 29517 h 68225"/>
                  <a:gd name="connsiteX14" fmla="*/ 38119 w 68980"/>
                  <a:gd name="connsiteY14" fmla="*/ 13039 h 68225"/>
                  <a:gd name="connsiteX15" fmla="*/ 50597 w 68980"/>
                  <a:gd name="connsiteY15" fmla="*/ 13229 h 68225"/>
                  <a:gd name="connsiteX16" fmla="*/ 68980 w 68980"/>
                  <a:gd name="connsiteY16" fmla="*/ 23897 h 68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8980" h="68225">
                    <a:moveTo>
                      <a:pt x="68980" y="23897"/>
                    </a:moveTo>
                    <a:cubicBezTo>
                      <a:pt x="59170" y="-1725"/>
                      <a:pt x="38119" y="-6107"/>
                      <a:pt x="28594" y="7704"/>
                    </a:cubicBezTo>
                    <a:cubicBezTo>
                      <a:pt x="17450" y="9324"/>
                      <a:pt x="3258" y="7990"/>
                      <a:pt x="2115" y="12277"/>
                    </a:cubicBezTo>
                    <a:cubicBezTo>
                      <a:pt x="-1028" y="23611"/>
                      <a:pt x="-362" y="37994"/>
                      <a:pt x="2115" y="50091"/>
                    </a:cubicBezTo>
                    <a:cubicBezTo>
                      <a:pt x="4210" y="60378"/>
                      <a:pt x="11163" y="68855"/>
                      <a:pt x="25261" y="68188"/>
                    </a:cubicBezTo>
                    <a:cubicBezTo>
                      <a:pt x="20784" y="61711"/>
                      <a:pt x="17831" y="58377"/>
                      <a:pt x="15831" y="54282"/>
                    </a:cubicBezTo>
                    <a:cubicBezTo>
                      <a:pt x="12307" y="47233"/>
                      <a:pt x="8211" y="40090"/>
                      <a:pt x="6687" y="32279"/>
                    </a:cubicBezTo>
                    <a:cubicBezTo>
                      <a:pt x="5734" y="27421"/>
                      <a:pt x="8401" y="17229"/>
                      <a:pt x="10783" y="16468"/>
                    </a:cubicBezTo>
                    <a:cubicBezTo>
                      <a:pt x="17164" y="14562"/>
                      <a:pt x="24022" y="15134"/>
                      <a:pt x="24784" y="28183"/>
                    </a:cubicBezTo>
                    <a:cubicBezTo>
                      <a:pt x="25737" y="44852"/>
                      <a:pt x="33738" y="56758"/>
                      <a:pt x="45454" y="64283"/>
                    </a:cubicBezTo>
                    <a:cubicBezTo>
                      <a:pt x="48692" y="66378"/>
                      <a:pt x="52693" y="66760"/>
                      <a:pt x="56312" y="67902"/>
                    </a:cubicBezTo>
                    <a:cubicBezTo>
                      <a:pt x="56788" y="66664"/>
                      <a:pt x="57169" y="65331"/>
                      <a:pt x="57646" y="64093"/>
                    </a:cubicBezTo>
                    <a:cubicBezTo>
                      <a:pt x="53455" y="60092"/>
                      <a:pt x="48502" y="56758"/>
                      <a:pt x="45168" y="51805"/>
                    </a:cubicBezTo>
                    <a:cubicBezTo>
                      <a:pt x="40596" y="45138"/>
                      <a:pt x="35929" y="37708"/>
                      <a:pt x="33738" y="29517"/>
                    </a:cubicBezTo>
                    <a:cubicBezTo>
                      <a:pt x="32500" y="24945"/>
                      <a:pt x="34976" y="16563"/>
                      <a:pt x="38119" y="13039"/>
                    </a:cubicBezTo>
                    <a:cubicBezTo>
                      <a:pt x="40405" y="10371"/>
                      <a:pt x="46692" y="11515"/>
                      <a:pt x="50597" y="13229"/>
                    </a:cubicBezTo>
                    <a:cubicBezTo>
                      <a:pt x="56979" y="15706"/>
                      <a:pt x="62884" y="20182"/>
                      <a:pt x="68980" y="2389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24E571D5-B983-4015-89C1-80E4243C2DB6}"/>
                  </a:ext>
                </a:extLst>
              </p:cNvPr>
              <p:cNvSpPr/>
              <p:nvPr/>
            </p:nvSpPr>
            <p:spPr>
              <a:xfrm>
                <a:off x="2304091" y="2987475"/>
                <a:ext cx="94807" cy="54331"/>
              </a:xfrm>
              <a:custGeom>
                <a:avLst/>
                <a:gdLst>
                  <a:gd name="connsiteX0" fmla="*/ 0 w 94807"/>
                  <a:gd name="connsiteY0" fmla="*/ 5468 h 54331"/>
                  <a:gd name="connsiteX1" fmla="*/ 23717 w 94807"/>
                  <a:gd name="connsiteY1" fmla="*/ 19375 h 54331"/>
                  <a:gd name="connsiteX2" fmla="*/ 38290 w 94807"/>
                  <a:gd name="connsiteY2" fmla="*/ 40997 h 54331"/>
                  <a:gd name="connsiteX3" fmla="*/ 42005 w 94807"/>
                  <a:gd name="connsiteY3" fmla="*/ 38234 h 54331"/>
                  <a:gd name="connsiteX4" fmla="*/ 38290 w 94807"/>
                  <a:gd name="connsiteY4" fmla="*/ 21661 h 54331"/>
                  <a:gd name="connsiteX5" fmla="*/ 40100 w 94807"/>
                  <a:gd name="connsiteY5" fmla="*/ 18518 h 54331"/>
                  <a:gd name="connsiteX6" fmla="*/ 53721 w 94807"/>
                  <a:gd name="connsiteY6" fmla="*/ 31376 h 54331"/>
                  <a:gd name="connsiteX7" fmla="*/ 62103 w 94807"/>
                  <a:gd name="connsiteY7" fmla="*/ 54332 h 54331"/>
                  <a:gd name="connsiteX8" fmla="*/ 94583 w 94807"/>
                  <a:gd name="connsiteY8" fmla="*/ 49855 h 54331"/>
                  <a:gd name="connsiteX9" fmla="*/ 72295 w 94807"/>
                  <a:gd name="connsiteY9" fmla="*/ 18803 h 54331"/>
                  <a:gd name="connsiteX10" fmla="*/ 54102 w 94807"/>
                  <a:gd name="connsiteY10" fmla="*/ 13755 h 54331"/>
                  <a:gd name="connsiteX11" fmla="*/ 7620 w 94807"/>
                  <a:gd name="connsiteY11" fmla="*/ 39 h 54331"/>
                  <a:gd name="connsiteX12" fmla="*/ 0 w 94807"/>
                  <a:gd name="connsiteY12" fmla="*/ 5468 h 54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4807" h="54331">
                    <a:moveTo>
                      <a:pt x="0" y="5468"/>
                    </a:moveTo>
                    <a:cubicBezTo>
                      <a:pt x="9430" y="10802"/>
                      <a:pt x="17526" y="13565"/>
                      <a:pt x="23717" y="19375"/>
                    </a:cubicBezTo>
                    <a:cubicBezTo>
                      <a:pt x="29623" y="24899"/>
                      <a:pt x="33528" y="33662"/>
                      <a:pt x="38290" y="40997"/>
                    </a:cubicBezTo>
                    <a:cubicBezTo>
                      <a:pt x="39529" y="40044"/>
                      <a:pt x="40767" y="39187"/>
                      <a:pt x="42005" y="38234"/>
                    </a:cubicBezTo>
                    <a:cubicBezTo>
                      <a:pt x="40767" y="32710"/>
                      <a:pt x="39529" y="27185"/>
                      <a:pt x="38290" y="21661"/>
                    </a:cubicBezTo>
                    <a:cubicBezTo>
                      <a:pt x="38862" y="20613"/>
                      <a:pt x="39529" y="19565"/>
                      <a:pt x="40100" y="18518"/>
                    </a:cubicBezTo>
                    <a:cubicBezTo>
                      <a:pt x="44767" y="22709"/>
                      <a:pt x="50387" y="25947"/>
                      <a:pt x="53721" y="31376"/>
                    </a:cubicBezTo>
                    <a:cubicBezTo>
                      <a:pt x="57340" y="37091"/>
                      <a:pt x="58769" y="44807"/>
                      <a:pt x="62103" y="54332"/>
                    </a:cubicBezTo>
                    <a:cubicBezTo>
                      <a:pt x="72295" y="23756"/>
                      <a:pt x="72295" y="23756"/>
                      <a:pt x="94583" y="49855"/>
                    </a:cubicBezTo>
                    <a:cubicBezTo>
                      <a:pt x="96488" y="32329"/>
                      <a:pt x="86011" y="18613"/>
                      <a:pt x="72295" y="18803"/>
                    </a:cubicBezTo>
                    <a:cubicBezTo>
                      <a:pt x="66199" y="18899"/>
                      <a:pt x="60103" y="15565"/>
                      <a:pt x="54102" y="13755"/>
                    </a:cubicBezTo>
                    <a:cubicBezTo>
                      <a:pt x="38671" y="9088"/>
                      <a:pt x="23241" y="4040"/>
                      <a:pt x="7620" y="39"/>
                    </a:cubicBezTo>
                    <a:cubicBezTo>
                      <a:pt x="5525" y="-437"/>
                      <a:pt x="2572" y="3563"/>
                      <a:pt x="0" y="546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3A7DC3AE-904F-4390-9DE4-7B2EAD0F0B14}"/>
                  </a:ext>
                </a:extLst>
              </p:cNvPr>
              <p:cNvSpPr/>
              <p:nvPr/>
            </p:nvSpPr>
            <p:spPr>
              <a:xfrm>
                <a:off x="2279167" y="2913322"/>
                <a:ext cx="94520" cy="51904"/>
              </a:xfrm>
              <a:custGeom>
                <a:avLst/>
                <a:gdLst>
                  <a:gd name="connsiteX0" fmla="*/ 63786 w 94520"/>
                  <a:gd name="connsiteY0" fmla="*/ 40855 h 51904"/>
                  <a:gd name="connsiteX1" fmla="*/ 61691 w 94520"/>
                  <a:gd name="connsiteY1" fmla="*/ 12852 h 51904"/>
                  <a:gd name="connsiteX2" fmla="*/ 83693 w 94520"/>
                  <a:gd name="connsiteY2" fmla="*/ 24853 h 51904"/>
                  <a:gd name="connsiteX3" fmla="*/ 93980 w 94520"/>
                  <a:gd name="connsiteY3" fmla="*/ 51904 h 51904"/>
                  <a:gd name="connsiteX4" fmla="*/ 61405 w 94520"/>
                  <a:gd name="connsiteY4" fmla="*/ 2755 h 51904"/>
                  <a:gd name="connsiteX5" fmla="*/ 28829 w 94520"/>
                  <a:gd name="connsiteY5" fmla="*/ 88 h 51904"/>
                  <a:gd name="connsiteX6" fmla="*/ 3874 w 94520"/>
                  <a:gd name="connsiteY6" fmla="*/ 8470 h 51904"/>
                  <a:gd name="connsiteX7" fmla="*/ 64 w 94520"/>
                  <a:gd name="connsiteY7" fmla="*/ 29044 h 51904"/>
                  <a:gd name="connsiteX8" fmla="*/ 34449 w 94520"/>
                  <a:gd name="connsiteY8" fmla="*/ 11328 h 51904"/>
                  <a:gd name="connsiteX9" fmla="*/ 60262 w 94520"/>
                  <a:gd name="connsiteY9" fmla="*/ 43522 h 51904"/>
                  <a:gd name="connsiteX10" fmla="*/ 63786 w 94520"/>
                  <a:gd name="connsiteY10" fmla="*/ 40855 h 5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4520" h="51904">
                    <a:moveTo>
                      <a:pt x="63786" y="40855"/>
                    </a:moveTo>
                    <a:cubicBezTo>
                      <a:pt x="63215" y="32854"/>
                      <a:pt x="62548" y="24853"/>
                      <a:pt x="61691" y="12852"/>
                    </a:cubicBezTo>
                    <a:cubicBezTo>
                      <a:pt x="70073" y="17138"/>
                      <a:pt x="78455" y="18757"/>
                      <a:pt x="83693" y="24853"/>
                    </a:cubicBezTo>
                    <a:cubicBezTo>
                      <a:pt x="88551" y="30378"/>
                      <a:pt x="89980" y="40665"/>
                      <a:pt x="93980" y="51904"/>
                    </a:cubicBezTo>
                    <a:cubicBezTo>
                      <a:pt x="97409" y="20281"/>
                      <a:pt x="84265" y="2755"/>
                      <a:pt x="61405" y="2755"/>
                    </a:cubicBezTo>
                    <a:cubicBezTo>
                      <a:pt x="50546" y="2755"/>
                      <a:pt x="39593" y="-579"/>
                      <a:pt x="28829" y="88"/>
                    </a:cubicBezTo>
                    <a:cubicBezTo>
                      <a:pt x="20352" y="660"/>
                      <a:pt x="11303" y="3517"/>
                      <a:pt x="3874" y="8470"/>
                    </a:cubicBezTo>
                    <a:cubicBezTo>
                      <a:pt x="350" y="10851"/>
                      <a:pt x="-222" y="20376"/>
                      <a:pt x="64" y="29044"/>
                    </a:cubicBezTo>
                    <a:cubicBezTo>
                      <a:pt x="9017" y="12090"/>
                      <a:pt x="19971" y="10089"/>
                      <a:pt x="34449" y="11328"/>
                    </a:cubicBezTo>
                    <a:cubicBezTo>
                      <a:pt x="51308" y="12756"/>
                      <a:pt x="53690" y="29997"/>
                      <a:pt x="60262" y="43522"/>
                    </a:cubicBezTo>
                    <a:cubicBezTo>
                      <a:pt x="61500" y="42665"/>
                      <a:pt x="62643" y="41712"/>
                      <a:pt x="63786" y="4085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3A444964-18E0-49D2-B157-BAD8D147A1C0}"/>
                  </a:ext>
                </a:extLst>
              </p:cNvPr>
              <p:cNvSpPr/>
              <p:nvPr/>
            </p:nvSpPr>
            <p:spPr>
              <a:xfrm>
                <a:off x="2666041" y="4043932"/>
                <a:ext cx="218217" cy="163830"/>
              </a:xfrm>
              <a:custGeom>
                <a:avLst/>
                <a:gdLst>
                  <a:gd name="connsiteX0" fmla="*/ 57626 w 218217"/>
                  <a:gd name="connsiteY0" fmla="*/ 95060 h 163830"/>
                  <a:gd name="connsiteX1" fmla="*/ 0 w 218217"/>
                  <a:gd name="connsiteY1" fmla="*/ 160115 h 163830"/>
                  <a:gd name="connsiteX2" fmla="*/ 2381 w 218217"/>
                  <a:gd name="connsiteY2" fmla="*/ 163830 h 163830"/>
                  <a:gd name="connsiteX3" fmla="*/ 16573 w 218217"/>
                  <a:gd name="connsiteY3" fmla="*/ 149638 h 163830"/>
                  <a:gd name="connsiteX4" fmla="*/ 87154 w 218217"/>
                  <a:gd name="connsiteY4" fmla="*/ 86678 h 163830"/>
                  <a:gd name="connsiteX5" fmla="*/ 105727 w 218217"/>
                  <a:gd name="connsiteY5" fmla="*/ 85058 h 163830"/>
                  <a:gd name="connsiteX6" fmla="*/ 157258 w 218217"/>
                  <a:gd name="connsiteY6" fmla="*/ 83439 h 163830"/>
                  <a:gd name="connsiteX7" fmla="*/ 167545 w 218217"/>
                  <a:gd name="connsiteY7" fmla="*/ 75152 h 163830"/>
                  <a:gd name="connsiteX8" fmla="*/ 104870 w 218217"/>
                  <a:gd name="connsiteY8" fmla="*/ 75438 h 163830"/>
                  <a:gd name="connsiteX9" fmla="*/ 218218 w 218217"/>
                  <a:gd name="connsiteY9" fmla="*/ 0 h 163830"/>
                  <a:gd name="connsiteX10" fmla="*/ 57245 w 218217"/>
                  <a:gd name="connsiteY10" fmla="*/ 95440 h 163830"/>
                  <a:gd name="connsiteX11" fmla="*/ 57626 w 218217"/>
                  <a:gd name="connsiteY11" fmla="*/ 95060 h 163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8217" h="163830">
                    <a:moveTo>
                      <a:pt x="57626" y="95060"/>
                    </a:moveTo>
                    <a:cubicBezTo>
                      <a:pt x="36385" y="114014"/>
                      <a:pt x="15716" y="133826"/>
                      <a:pt x="0" y="160115"/>
                    </a:cubicBezTo>
                    <a:cubicBezTo>
                      <a:pt x="762" y="161354"/>
                      <a:pt x="1619" y="162592"/>
                      <a:pt x="2381" y="163830"/>
                    </a:cubicBezTo>
                    <a:cubicBezTo>
                      <a:pt x="7048" y="159068"/>
                      <a:pt x="11621" y="154114"/>
                      <a:pt x="16573" y="149638"/>
                    </a:cubicBezTo>
                    <a:cubicBezTo>
                      <a:pt x="40005" y="128397"/>
                      <a:pt x="63151" y="106871"/>
                      <a:pt x="87154" y="86678"/>
                    </a:cubicBezTo>
                    <a:cubicBezTo>
                      <a:pt x="91726" y="82868"/>
                      <a:pt x="99917" y="83153"/>
                      <a:pt x="105727" y="85058"/>
                    </a:cubicBezTo>
                    <a:cubicBezTo>
                      <a:pt x="123254" y="90869"/>
                      <a:pt x="140303" y="90773"/>
                      <a:pt x="157258" y="83439"/>
                    </a:cubicBezTo>
                    <a:cubicBezTo>
                      <a:pt x="160972" y="81820"/>
                      <a:pt x="164401" y="79057"/>
                      <a:pt x="167545" y="75152"/>
                    </a:cubicBezTo>
                    <a:cubicBezTo>
                      <a:pt x="147352" y="77534"/>
                      <a:pt x="127540" y="85535"/>
                      <a:pt x="104870" y="75438"/>
                    </a:cubicBezTo>
                    <a:cubicBezTo>
                      <a:pt x="144685" y="50482"/>
                      <a:pt x="186880" y="38100"/>
                      <a:pt x="218218" y="0"/>
                    </a:cubicBezTo>
                    <a:cubicBezTo>
                      <a:pt x="164592" y="31813"/>
                      <a:pt x="110871" y="63627"/>
                      <a:pt x="57245" y="95440"/>
                    </a:cubicBezTo>
                    <a:cubicBezTo>
                      <a:pt x="57245" y="95440"/>
                      <a:pt x="57626" y="95060"/>
                      <a:pt x="57626" y="9506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5A507425-AEEE-4621-A7FE-DF39D4E78FDA}"/>
                  </a:ext>
                </a:extLst>
              </p:cNvPr>
              <p:cNvSpPr/>
              <p:nvPr/>
            </p:nvSpPr>
            <p:spPr>
              <a:xfrm>
                <a:off x="2317807" y="3297934"/>
                <a:ext cx="83568" cy="577500"/>
              </a:xfrm>
              <a:custGeom>
                <a:avLst/>
                <a:gdLst>
                  <a:gd name="connsiteX0" fmla="*/ 0 w 83568"/>
                  <a:gd name="connsiteY0" fmla="*/ 0 h 577500"/>
                  <a:gd name="connsiteX1" fmla="*/ 82868 w 83568"/>
                  <a:gd name="connsiteY1" fmla="*/ 577501 h 577500"/>
                  <a:gd name="connsiteX2" fmla="*/ 0 w 83568"/>
                  <a:gd name="connsiteY2" fmla="*/ 0 h 577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3568" h="577500">
                    <a:moveTo>
                      <a:pt x="0" y="0"/>
                    </a:moveTo>
                    <a:cubicBezTo>
                      <a:pt x="27718" y="192881"/>
                      <a:pt x="55340" y="385763"/>
                      <a:pt x="82868" y="577501"/>
                    </a:cubicBezTo>
                    <a:cubicBezTo>
                      <a:pt x="91345" y="539115"/>
                      <a:pt x="20574" y="32290"/>
                      <a:pt x="0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92DF09D4-554B-413D-89FB-10C9E685F150}"/>
                  </a:ext>
                </a:extLst>
              </p:cNvPr>
              <p:cNvSpPr/>
              <p:nvPr/>
            </p:nvSpPr>
            <p:spPr>
              <a:xfrm>
                <a:off x="2129974" y="3292410"/>
                <a:ext cx="65055" cy="201549"/>
              </a:xfrm>
              <a:custGeom>
                <a:avLst/>
                <a:gdLst>
                  <a:gd name="connsiteX0" fmla="*/ 0 w 65055"/>
                  <a:gd name="connsiteY0" fmla="*/ 201549 h 201549"/>
                  <a:gd name="connsiteX1" fmla="*/ 65056 w 65055"/>
                  <a:gd name="connsiteY1" fmla="*/ 0 h 201549"/>
                  <a:gd name="connsiteX2" fmla="*/ 0 w 65055"/>
                  <a:gd name="connsiteY2" fmla="*/ 201549 h 201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5055" h="201549">
                    <a:moveTo>
                      <a:pt x="0" y="201549"/>
                    </a:moveTo>
                    <a:cubicBezTo>
                      <a:pt x="21717" y="134398"/>
                      <a:pt x="43339" y="67151"/>
                      <a:pt x="65056" y="0"/>
                    </a:cubicBezTo>
                    <a:cubicBezTo>
                      <a:pt x="32385" y="61436"/>
                      <a:pt x="13811" y="130302"/>
                      <a:pt x="0" y="2015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71AE0069-DFA1-4A54-842E-F88DCF2ECF45}"/>
                  </a:ext>
                </a:extLst>
              </p:cNvPr>
              <p:cNvSpPr/>
              <p:nvPr/>
            </p:nvSpPr>
            <p:spPr>
              <a:xfrm>
                <a:off x="1612385" y="2826256"/>
                <a:ext cx="389477" cy="149256"/>
              </a:xfrm>
              <a:custGeom>
                <a:avLst/>
                <a:gdLst>
                  <a:gd name="connsiteX0" fmla="*/ 389477 w 389477"/>
                  <a:gd name="connsiteY0" fmla="*/ 143828 h 149256"/>
                  <a:gd name="connsiteX1" fmla="*/ 355187 w 389477"/>
                  <a:gd name="connsiteY1" fmla="*/ 130683 h 149256"/>
                  <a:gd name="connsiteX2" fmla="*/ 184214 w 389477"/>
                  <a:gd name="connsiteY2" fmla="*/ 90583 h 149256"/>
                  <a:gd name="connsiteX3" fmla="*/ 34862 w 389477"/>
                  <a:gd name="connsiteY3" fmla="*/ 20669 h 149256"/>
                  <a:gd name="connsiteX4" fmla="*/ 2476 w 389477"/>
                  <a:gd name="connsiteY4" fmla="*/ 0 h 149256"/>
                  <a:gd name="connsiteX5" fmla="*/ 0 w 389477"/>
                  <a:gd name="connsiteY5" fmla="*/ 5620 h 149256"/>
                  <a:gd name="connsiteX6" fmla="*/ 63722 w 389477"/>
                  <a:gd name="connsiteY6" fmla="*/ 49911 h 149256"/>
                  <a:gd name="connsiteX7" fmla="*/ 277559 w 389477"/>
                  <a:gd name="connsiteY7" fmla="*/ 123349 h 149256"/>
                  <a:gd name="connsiteX8" fmla="*/ 376714 w 389477"/>
                  <a:gd name="connsiteY8" fmla="*/ 147256 h 149256"/>
                  <a:gd name="connsiteX9" fmla="*/ 388334 w 389477"/>
                  <a:gd name="connsiteY9" fmla="*/ 149257 h 149256"/>
                  <a:gd name="connsiteX10" fmla="*/ 389477 w 389477"/>
                  <a:gd name="connsiteY10" fmla="*/ 143828 h 149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9477" h="149256">
                    <a:moveTo>
                      <a:pt x="389477" y="143828"/>
                    </a:moveTo>
                    <a:cubicBezTo>
                      <a:pt x="378047" y="139351"/>
                      <a:pt x="366903" y="133541"/>
                      <a:pt x="355187" y="130683"/>
                    </a:cubicBezTo>
                    <a:cubicBezTo>
                      <a:pt x="298228" y="117062"/>
                      <a:pt x="240887" y="105728"/>
                      <a:pt x="184214" y="90583"/>
                    </a:cubicBezTo>
                    <a:cubicBezTo>
                      <a:pt x="131921" y="76581"/>
                      <a:pt x="82582" y="50768"/>
                      <a:pt x="34862" y="20669"/>
                    </a:cubicBezTo>
                    <a:cubicBezTo>
                      <a:pt x="24003" y="13811"/>
                      <a:pt x="13240" y="6858"/>
                      <a:pt x="2476" y="0"/>
                    </a:cubicBezTo>
                    <a:cubicBezTo>
                      <a:pt x="1619" y="1905"/>
                      <a:pt x="857" y="3715"/>
                      <a:pt x="0" y="5620"/>
                    </a:cubicBezTo>
                    <a:cubicBezTo>
                      <a:pt x="21241" y="20479"/>
                      <a:pt x="41910" y="36767"/>
                      <a:pt x="63722" y="49911"/>
                    </a:cubicBezTo>
                    <a:cubicBezTo>
                      <a:pt x="131350" y="90583"/>
                      <a:pt x="204025" y="108966"/>
                      <a:pt x="277559" y="123349"/>
                    </a:cubicBezTo>
                    <a:cubicBezTo>
                      <a:pt x="310801" y="129826"/>
                      <a:pt x="343662" y="139255"/>
                      <a:pt x="376714" y="147256"/>
                    </a:cubicBezTo>
                    <a:cubicBezTo>
                      <a:pt x="380524" y="148209"/>
                      <a:pt x="384429" y="148590"/>
                      <a:pt x="388334" y="149257"/>
                    </a:cubicBezTo>
                    <a:cubicBezTo>
                      <a:pt x="388715" y="147447"/>
                      <a:pt x="389096" y="145637"/>
                      <a:pt x="389477" y="14382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5F0E08B5-9824-4E34-A986-E77C3A8FB71E}"/>
                  </a:ext>
                </a:extLst>
              </p:cNvPr>
              <p:cNvSpPr/>
              <p:nvPr/>
            </p:nvSpPr>
            <p:spPr>
              <a:xfrm>
                <a:off x="3624637" y="2696716"/>
                <a:ext cx="24289" cy="227933"/>
              </a:xfrm>
              <a:custGeom>
                <a:avLst/>
                <a:gdLst>
                  <a:gd name="connsiteX0" fmla="*/ 3715 w 24289"/>
                  <a:gd name="connsiteY0" fmla="*/ 227933 h 227933"/>
                  <a:gd name="connsiteX1" fmla="*/ 24289 w 24289"/>
                  <a:gd name="connsiteY1" fmla="*/ 476 h 227933"/>
                  <a:gd name="connsiteX2" fmla="*/ 20669 w 24289"/>
                  <a:gd name="connsiteY2" fmla="*/ 0 h 227933"/>
                  <a:gd name="connsiteX3" fmla="*/ 0 w 24289"/>
                  <a:gd name="connsiteY3" fmla="*/ 227457 h 227933"/>
                  <a:gd name="connsiteX4" fmla="*/ 3715 w 24289"/>
                  <a:gd name="connsiteY4" fmla="*/ 227933 h 227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89" h="227933">
                    <a:moveTo>
                      <a:pt x="3715" y="227933"/>
                    </a:moveTo>
                    <a:cubicBezTo>
                      <a:pt x="16002" y="152876"/>
                      <a:pt x="24384" y="77248"/>
                      <a:pt x="24289" y="476"/>
                    </a:cubicBezTo>
                    <a:cubicBezTo>
                      <a:pt x="23050" y="286"/>
                      <a:pt x="21812" y="95"/>
                      <a:pt x="20669" y="0"/>
                    </a:cubicBezTo>
                    <a:cubicBezTo>
                      <a:pt x="13811" y="75819"/>
                      <a:pt x="6953" y="151638"/>
                      <a:pt x="0" y="227457"/>
                    </a:cubicBezTo>
                    <a:cubicBezTo>
                      <a:pt x="1143" y="227648"/>
                      <a:pt x="2381" y="227838"/>
                      <a:pt x="3715" y="22793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79BD7031-0D72-42C3-B5D4-3B4D0BED50EE}"/>
                  </a:ext>
                </a:extLst>
              </p:cNvPr>
              <p:cNvSpPr/>
              <p:nvPr/>
            </p:nvSpPr>
            <p:spPr>
              <a:xfrm>
                <a:off x="2943885" y="726946"/>
                <a:ext cx="295941" cy="383190"/>
              </a:xfrm>
              <a:custGeom>
                <a:avLst/>
                <a:gdLst>
                  <a:gd name="connsiteX0" fmla="*/ 290893 w 295941"/>
                  <a:gd name="connsiteY0" fmla="*/ 0 h 383190"/>
                  <a:gd name="connsiteX1" fmla="*/ 245554 w 295941"/>
                  <a:gd name="connsiteY1" fmla="*/ 70295 h 383190"/>
                  <a:gd name="connsiteX2" fmla="*/ 206502 w 295941"/>
                  <a:gd name="connsiteY2" fmla="*/ 155067 h 383190"/>
                  <a:gd name="connsiteX3" fmla="*/ 122015 w 295941"/>
                  <a:gd name="connsiteY3" fmla="*/ 277940 h 383190"/>
                  <a:gd name="connsiteX4" fmla="*/ 33147 w 295941"/>
                  <a:gd name="connsiteY4" fmla="*/ 350425 h 383190"/>
                  <a:gd name="connsiteX5" fmla="*/ 0 w 295941"/>
                  <a:gd name="connsiteY5" fmla="*/ 377952 h 383190"/>
                  <a:gd name="connsiteX6" fmla="*/ 2381 w 295941"/>
                  <a:gd name="connsiteY6" fmla="*/ 383191 h 383190"/>
                  <a:gd name="connsiteX7" fmla="*/ 14478 w 295941"/>
                  <a:gd name="connsiteY7" fmla="*/ 377285 h 383190"/>
                  <a:gd name="connsiteX8" fmla="*/ 167450 w 295941"/>
                  <a:gd name="connsiteY8" fmla="*/ 242030 h 383190"/>
                  <a:gd name="connsiteX9" fmla="*/ 211931 w 295941"/>
                  <a:gd name="connsiteY9" fmla="*/ 164116 h 383190"/>
                  <a:gd name="connsiteX10" fmla="*/ 289179 w 295941"/>
                  <a:gd name="connsiteY10" fmla="*/ 17050 h 383190"/>
                  <a:gd name="connsiteX11" fmla="*/ 295942 w 295941"/>
                  <a:gd name="connsiteY11" fmla="*/ 4953 h 383190"/>
                  <a:gd name="connsiteX12" fmla="*/ 290893 w 295941"/>
                  <a:gd name="connsiteY12" fmla="*/ 0 h 38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95941" h="383190">
                    <a:moveTo>
                      <a:pt x="290893" y="0"/>
                    </a:moveTo>
                    <a:cubicBezTo>
                      <a:pt x="275654" y="23336"/>
                      <a:pt x="258985" y="45434"/>
                      <a:pt x="245554" y="70295"/>
                    </a:cubicBezTo>
                    <a:cubicBezTo>
                      <a:pt x="230981" y="97155"/>
                      <a:pt x="218218" y="125921"/>
                      <a:pt x="206502" y="155067"/>
                    </a:cubicBezTo>
                    <a:cubicBezTo>
                      <a:pt x="186404" y="205073"/>
                      <a:pt x="157829" y="245745"/>
                      <a:pt x="122015" y="277940"/>
                    </a:cubicBezTo>
                    <a:cubicBezTo>
                      <a:pt x="93345" y="303752"/>
                      <a:pt x="62865" y="326327"/>
                      <a:pt x="33147" y="350425"/>
                    </a:cubicBezTo>
                    <a:cubicBezTo>
                      <a:pt x="22003" y="359474"/>
                      <a:pt x="11049" y="368713"/>
                      <a:pt x="0" y="377952"/>
                    </a:cubicBezTo>
                    <a:cubicBezTo>
                      <a:pt x="762" y="379667"/>
                      <a:pt x="1619" y="381476"/>
                      <a:pt x="2381" y="383191"/>
                    </a:cubicBezTo>
                    <a:cubicBezTo>
                      <a:pt x="6382" y="381286"/>
                      <a:pt x="10668" y="379762"/>
                      <a:pt x="14478" y="377285"/>
                    </a:cubicBezTo>
                    <a:cubicBezTo>
                      <a:pt x="70485" y="341090"/>
                      <a:pt x="124301" y="300419"/>
                      <a:pt x="167450" y="242030"/>
                    </a:cubicBezTo>
                    <a:cubicBezTo>
                      <a:pt x="184690" y="218789"/>
                      <a:pt x="199834" y="192024"/>
                      <a:pt x="211931" y="164116"/>
                    </a:cubicBezTo>
                    <a:cubicBezTo>
                      <a:pt x="234315" y="112205"/>
                      <a:pt x="256413" y="60389"/>
                      <a:pt x="289179" y="17050"/>
                    </a:cubicBezTo>
                    <a:cubicBezTo>
                      <a:pt x="291846" y="13526"/>
                      <a:pt x="293751" y="8954"/>
                      <a:pt x="295942" y="4953"/>
                    </a:cubicBezTo>
                    <a:cubicBezTo>
                      <a:pt x="294322" y="3334"/>
                      <a:pt x="292608" y="1619"/>
                      <a:pt x="290893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58FE340-04A7-4F28-87F7-BD965C5FA9F8}"/>
              </a:ext>
            </a:extLst>
          </p:cNvPr>
          <p:cNvGrpSpPr/>
          <p:nvPr/>
        </p:nvGrpSpPr>
        <p:grpSpPr>
          <a:xfrm>
            <a:off x="5975971" y="1133769"/>
            <a:ext cx="5771403" cy="4584311"/>
            <a:chOff x="6757425" y="1566774"/>
            <a:chExt cx="4827424" cy="3938567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89D8F903-991B-47B1-AA48-E61F006E00F3}"/>
                </a:ext>
              </a:extLst>
            </p:cNvPr>
            <p:cNvGrpSpPr/>
            <p:nvPr/>
          </p:nvGrpSpPr>
          <p:grpSpPr>
            <a:xfrm rot="16200000">
              <a:off x="8399030" y="1083948"/>
              <a:ext cx="2401553" cy="3970085"/>
              <a:chOff x="7765050" y="1268470"/>
              <a:chExt cx="3017663" cy="4988597"/>
            </a:xfrm>
            <a:solidFill>
              <a:schemeClr val="accent3"/>
            </a:solidFill>
          </p:grpSpPr>
          <p:sp>
            <p:nvSpPr>
              <p:cNvPr id="49" name="Freeform 29">
                <a:extLst>
                  <a:ext uri="{FF2B5EF4-FFF2-40B4-BE49-F238E27FC236}">
                    <a16:creationId xmlns:a16="http://schemas.microsoft.com/office/drawing/2014/main" id="{9A2224AD-C5A7-46F1-9BCF-2D20321E77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04843" y="2320632"/>
                <a:ext cx="1677870" cy="1116394"/>
              </a:xfrm>
              <a:custGeom>
                <a:avLst/>
                <a:gdLst>
                  <a:gd name="T0" fmla="*/ 129 w 226"/>
                  <a:gd name="T1" fmla="*/ 12 h 154"/>
                  <a:gd name="T2" fmla="*/ 7 w 226"/>
                  <a:gd name="T3" fmla="*/ 154 h 154"/>
                  <a:gd name="T4" fmla="*/ 0 w 226"/>
                  <a:gd name="T5" fmla="*/ 142 h 154"/>
                  <a:gd name="T6" fmla="*/ 120 w 226"/>
                  <a:gd name="T7" fmla="*/ 8 h 154"/>
                  <a:gd name="T8" fmla="*/ 226 w 226"/>
                  <a:gd name="T9" fmla="*/ 19 h 154"/>
                  <a:gd name="T10" fmla="*/ 129 w 226"/>
                  <a:gd name="T11" fmla="*/ 12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6" h="154">
                    <a:moveTo>
                      <a:pt x="129" y="12"/>
                    </a:moveTo>
                    <a:cubicBezTo>
                      <a:pt x="55" y="28"/>
                      <a:pt x="4" y="90"/>
                      <a:pt x="7" y="154"/>
                    </a:cubicBezTo>
                    <a:cubicBezTo>
                      <a:pt x="4" y="151"/>
                      <a:pt x="3" y="145"/>
                      <a:pt x="0" y="142"/>
                    </a:cubicBezTo>
                    <a:cubicBezTo>
                      <a:pt x="0" y="80"/>
                      <a:pt x="48" y="24"/>
                      <a:pt x="120" y="8"/>
                    </a:cubicBezTo>
                    <a:cubicBezTo>
                      <a:pt x="157" y="0"/>
                      <a:pt x="195" y="5"/>
                      <a:pt x="226" y="19"/>
                    </a:cubicBezTo>
                    <a:cubicBezTo>
                      <a:pt x="197" y="8"/>
                      <a:pt x="163" y="5"/>
                      <a:pt x="129" y="1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dirty="0"/>
              </a:p>
            </p:txBody>
          </p:sp>
          <p:sp>
            <p:nvSpPr>
              <p:cNvPr id="50" name="Freeform 31">
                <a:extLst>
                  <a:ext uri="{FF2B5EF4-FFF2-40B4-BE49-F238E27FC236}">
                    <a16:creationId xmlns:a16="http://schemas.microsoft.com/office/drawing/2014/main" id="{B5522B2D-B890-42DD-A2C0-45CA9D848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0866" y="1268470"/>
                <a:ext cx="156518" cy="1014956"/>
              </a:xfrm>
              <a:custGeom>
                <a:avLst/>
                <a:gdLst>
                  <a:gd name="T0" fmla="*/ 12 w 21"/>
                  <a:gd name="T1" fmla="*/ 80 h 81"/>
                  <a:gd name="T2" fmla="*/ 3 w 21"/>
                  <a:gd name="T3" fmla="*/ 81 h 81"/>
                  <a:gd name="T4" fmla="*/ 3 w 21"/>
                  <a:gd name="T5" fmla="*/ 32 h 81"/>
                  <a:gd name="T6" fmla="*/ 5 w 21"/>
                  <a:gd name="T7" fmla="*/ 0 h 81"/>
                  <a:gd name="T8" fmla="*/ 14 w 21"/>
                  <a:gd name="T9" fmla="*/ 28 h 81"/>
                  <a:gd name="T10" fmla="*/ 12 w 21"/>
                  <a:gd name="T11" fmla="*/ 8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" h="81">
                    <a:moveTo>
                      <a:pt x="12" y="80"/>
                    </a:moveTo>
                    <a:cubicBezTo>
                      <a:pt x="9" y="81"/>
                      <a:pt x="6" y="81"/>
                      <a:pt x="3" y="81"/>
                    </a:cubicBezTo>
                    <a:cubicBezTo>
                      <a:pt x="3" y="55"/>
                      <a:pt x="3" y="36"/>
                      <a:pt x="3" y="32"/>
                    </a:cubicBezTo>
                    <a:cubicBezTo>
                      <a:pt x="0" y="8"/>
                      <a:pt x="1" y="0"/>
                      <a:pt x="5" y="0"/>
                    </a:cubicBezTo>
                    <a:cubicBezTo>
                      <a:pt x="9" y="0"/>
                      <a:pt x="21" y="3"/>
                      <a:pt x="14" y="28"/>
                    </a:cubicBezTo>
                    <a:cubicBezTo>
                      <a:pt x="13" y="33"/>
                      <a:pt x="12" y="52"/>
                      <a:pt x="12" y="8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dirty="0"/>
              </a:p>
            </p:txBody>
          </p:sp>
          <p:sp>
            <p:nvSpPr>
              <p:cNvPr id="51" name="Freeform 24">
                <a:extLst>
                  <a:ext uri="{FF2B5EF4-FFF2-40B4-BE49-F238E27FC236}">
                    <a16:creationId xmlns:a16="http://schemas.microsoft.com/office/drawing/2014/main" id="{F6C03A06-DF7C-4A1A-A19E-A7B2F70FE6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65050" y="3140341"/>
                <a:ext cx="222254" cy="2153261"/>
              </a:xfrm>
              <a:custGeom>
                <a:avLst/>
                <a:gdLst>
                  <a:gd name="T0" fmla="*/ 21 w 30"/>
                  <a:gd name="T1" fmla="*/ 297 h 297"/>
                  <a:gd name="T2" fmla="*/ 29 w 30"/>
                  <a:gd name="T3" fmla="*/ 290 h 297"/>
                  <a:gd name="T4" fmla="*/ 29 w 30"/>
                  <a:gd name="T5" fmla="*/ 13 h 297"/>
                  <a:gd name="T6" fmla="*/ 21 w 30"/>
                  <a:gd name="T7" fmla="*/ 2 h 297"/>
                  <a:gd name="T8" fmla="*/ 22 w 30"/>
                  <a:gd name="T9" fmla="*/ 7 h 297"/>
                  <a:gd name="T10" fmla="*/ 14 w 30"/>
                  <a:gd name="T11" fmla="*/ 290 h 297"/>
                  <a:gd name="T12" fmla="*/ 21 w 30"/>
                  <a:gd name="T13" fmla="*/ 297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297">
                    <a:moveTo>
                      <a:pt x="21" y="297"/>
                    </a:moveTo>
                    <a:cubicBezTo>
                      <a:pt x="25" y="297"/>
                      <a:pt x="29" y="294"/>
                      <a:pt x="29" y="290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9"/>
                      <a:pt x="25" y="2"/>
                      <a:pt x="21" y="2"/>
                    </a:cubicBezTo>
                    <a:cubicBezTo>
                      <a:pt x="17" y="2"/>
                      <a:pt x="0" y="0"/>
                      <a:pt x="22" y="7"/>
                    </a:cubicBezTo>
                    <a:cubicBezTo>
                      <a:pt x="30" y="9"/>
                      <a:pt x="14" y="290"/>
                      <a:pt x="14" y="290"/>
                    </a:cubicBezTo>
                    <a:cubicBezTo>
                      <a:pt x="14" y="294"/>
                      <a:pt x="17" y="297"/>
                      <a:pt x="21" y="29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dirty="0"/>
              </a:p>
            </p:txBody>
          </p:sp>
          <p:sp>
            <p:nvSpPr>
              <p:cNvPr id="52" name="Freeform 25">
                <a:extLst>
                  <a:ext uri="{FF2B5EF4-FFF2-40B4-BE49-F238E27FC236}">
                    <a16:creationId xmlns:a16="http://schemas.microsoft.com/office/drawing/2014/main" id="{EB0ADE98-3322-4B50-955A-B743464E4F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24139" y="3553253"/>
                <a:ext cx="190950" cy="1740349"/>
              </a:xfrm>
              <a:custGeom>
                <a:avLst/>
                <a:gdLst>
                  <a:gd name="T0" fmla="*/ 8 w 26"/>
                  <a:gd name="T1" fmla="*/ 240 h 240"/>
                  <a:gd name="T2" fmla="*/ 16 w 26"/>
                  <a:gd name="T3" fmla="*/ 233 h 240"/>
                  <a:gd name="T4" fmla="*/ 17 w 26"/>
                  <a:gd name="T5" fmla="*/ 34 h 240"/>
                  <a:gd name="T6" fmla="*/ 12 w 26"/>
                  <a:gd name="T7" fmla="*/ 33 h 240"/>
                  <a:gd name="T8" fmla="*/ 1 w 26"/>
                  <a:gd name="T9" fmla="*/ 233 h 240"/>
                  <a:gd name="T10" fmla="*/ 8 w 26"/>
                  <a:gd name="T11" fmla="*/ 24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" h="240">
                    <a:moveTo>
                      <a:pt x="8" y="240"/>
                    </a:moveTo>
                    <a:cubicBezTo>
                      <a:pt x="12" y="240"/>
                      <a:pt x="16" y="237"/>
                      <a:pt x="16" y="233"/>
                    </a:cubicBezTo>
                    <a:cubicBezTo>
                      <a:pt x="16" y="233"/>
                      <a:pt x="8" y="68"/>
                      <a:pt x="17" y="34"/>
                    </a:cubicBezTo>
                    <a:cubicBezTo>
                      <a:pt x="26" y="0"/>
                      <a:pt x="15" y="30"/>
                      <a:pt x="12" y="33"/>
                    </a:cubicBezTo>
                    <a:cubicBezTo>
                      <a:pt x="0" y="53"/>
                      <a:pt x="1" y="233"/>
                      <a:pt x="1" y="233"/>
                    </a:cubicBezTo>
                    <a:cubicBezTo>
                      <a:pt x="1" y="237"/>
                      <a:pt x="4" y="240"/>
                      <a:pt x="8" y="24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dirty="0"/>
              </a:p>
            </p:txBody>
          </p:sp>
          <p:sp>
            <p:nvSpPr>
              <p:cNvPr id="53" name="Freeform 26">
                <a:extLst>
                  <a:ext uri="{FF2B5EF4-FFF2-40B4-BE49-F238E27FC236}">
                    <a16:creationId xmlns:a16="http://schemas.microsoft.com/office/drawing/2014/main" id="{49D5661B-F922-4383-AB96-DDF2D00A51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57886" y="3066934"/>
                <a:ext cx="150256" cy="1905515"/>
              </a:xfrm>
              <a:custGeom>
                <a:avLst/>
                <a:gdLst>
                  <a:gd name="T0" fmla="*/ 9 w 20"/>
                  <a:gd name="T1" fmla="*/ 263 h 263"/>
                  <a:gd name="T2" fmla="*/ 17 w 20"/>
                  <a:gd name="T3" fmla="*/ 256 h 263"/>
                  <a:gd name="T4" fmla="*/ 17 w 20"/>
                  <a:gd name="T5" fmla="*/ 19 h 263"/>
                  <a:gd name="T6" fmla="*/ 9 w 20"/>
                  <a:gd name="T7" fmla="*/ 12 h 263"/>
                  <a:gd name="T8" fmla="*/ 2 w 20"/>
                  <a:gd name="T9" fmla="*/ 256 h 263"/>
                  <a:gd name="T10" fmla="*/ 9 w 20"/>
                  <a:gd name="T11" fmla="*/ 263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263">
                    <a:moveTo>
                      <a:pt x="9" y="263"/>
                    </a:moveTo>
                    <a:cubicBezTo>
                      <a:pt x="13" y="263"/>
                      <a:pt x="17" y="260"/>
                      <a:pt x="17" y="256"/>
                    </a:cubicBezTo>
                    <a:cubicBezTo>
                      <a:pt x="17" y="256"/>
                      <a:pt x="8" y="67"/>
                      <a:pt x="17" y="19"/>
                    </a:cubicBezTo>
                    <a:cubicBezTo>
                      <a:pt x="20" y="0"/>
                      <a:pt x="12" y="9"/>
                      <a:pt x="9" y="12"/>
                    </a:cubicBezTo>
                    <a:cubicBezTo>
                      <a:pt x="0" y="22"/>
                      <a:pt x="2" y="256"/>
                      <a:pt x="2" y="256"/>
                    </a:cubicBezTo>
                    <a:cubicBezTo>
                      <a:pt x="2" y="260"/>
                      <a:pt x="5" y="263"/>
                      <a:pt x="9" y="2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dirty="0"/>
              </a:p>
            </p:txBody>
          </p:sp>
          <p:sp>
            <p:nvSpPr>
              <p:cNvPr id="54" name="Freeform 27">
                <a:extLst>
                  <a:ext uri="{FF2B5EF4-FFF2-40B4-BE49-F238E27FC236}">
                    <a16:creationId xmlns:a16="http://schemas.microsoft.com/office/drawing/2014/main" id="{E7035402-3467-4580-AB60-320BE3A37F8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862090" y="4843989"/>
                <a:ext cx="1681001" cy="1413078"/>
              </a:xfrm>
              <a:custGeom>
                <a:avLst/>
                <a:gdLst>
                  <a:gd name="T0" fmla="*/ 2 w 226"/>
                  <a:gd name="T1" fmla="*/ 61 h 195"/>
                  <a:gd name="T2" fmla="*/ 56 w 226"/>
                  <a:gd name="T3" fmla="*/ 128 h 195"/>
                  <a:gd name="T4" fmla="*/ 56 w 226"/>
                  <a:gd name="T5" fmla="*/ 128 h 195"/>
                  <a:gd name="T6" fmla="*/ 108 w 226"/>
                  <a:gd name="T7" fmla="*/ 192 h 195"/>
                  <a:gd name="T8" fmla="*/ 113 w 226"/>
                  <a:gd name="T9" fmla="*/ 195 h 195"/>
                  <a:gd name="T10" fmla="*/ 119 w 226"/>
                  <a:gd name="T11" fmla="*/ 192 h 195"/>
                  <a:gd name="T12" fmla="*/ 171 w 226"/>
                  <a:gd name="T13" fmla="*/ 128 h 195"/>
                  <a:gd name="T14" fmla="*/ 171 w 226"/>
                  <a:gd name="T15" fmla="*/ 128 h 195"/>
                  <a:gd name="T16" fmla="*/ 224 w 226"/>
                  <a:gd name="T17" fmla="*/ 61 h 195"/>
                  <a:gd name="T18" fmla="*/ 225 w 226"/>
                  <a:gd name="T19" fmla="*/ 54 h 195"/>
                  <a:gd name="T20" fmla="*/ 219 w 226"/>
                  <a:gd name="T21" fmla="*/ 49 h 195"/>
                  <a:gd name="T22" fmla="*/ 178 w 226"/>
                  <a:gd name="T23" fmla="*/ 7 h 195"/>
                  <a:gd name="T24" fmla="*/ 177 w 226"/>
                  <a:gd name="T25" fmla="*/ 5 h 195"/>
                  <a:gd name="T26" fmla="*/ 169 w 226"/>
                  <a:gd name="T27" fmla="*/ 1 h 195"/>
                  <a:gd name="T28" fmla="*/ 166 w 226"/>
                  <a:gd name="T29" fmla="*/ 2 h 195"/>
                  <a:gd name="T30" fmla="*/ 163 w 226"/>
                  <a:gd name="T31" fmla="*/ 7 h 195"/>
                  <a:gd name="T32" fmla="*/ 113 w 226"/>
                  <a:gd name="T33" fmla="*/ 50 h 195"/>
                  <a:gd name="T34" fmla="*/ 64 w 226"/>
                  <a:gd name="T35" fmla="*/ 7 h 195"/>
                  <a:gd name="T36" fmla="*/ 56 w 226"/>
                  <a:gd name="T37" fmla="*/ 1 h 195"/>
                  <a:gd name="T38" fmla="*/ 56 w 226"/>
                  <a:gd name="T39" fmla="*/ 1 h 195"/>
                  <a:gd name="T40" fmla="*/ 53 w 226"/>
                  <a:gd name="T41" fmla="*/ 2 h 195"/>
                  <a:gd name="T42" fmla="*/ 50 w 226"/>
                  <a:gd name="T43" fmla="*/ 5 h 195"/>
                  <a:gd name="T44" fmla="*/ 49 w 226"/>
                  <a:gd name="T45" fmla="*/ 7 h 195"/>
                  <a:gd name="T46" fmla="*/ 7 w 226"/>
                  <a:gd name="T47" fmla="*/ 49 h 195"/>
                  <a:gd name="T48" fmla="*/ 1 w 226"/>
                  <a:gd name="T49" fmla="*/ 54 h 195"/>
                  <a:gd name="T50" fmla="*/ 2 w 226"/>
                  <a:gd name="T51" fmla="*/ 61 h 195"/>
                  <a:gd name="T52" fmla="*/ 75 w 226"/>
                  <a:gd name="T53" fmla="*/ 128 h 195"/>
                  <a:gd name="T54" fmla="*/ 152 w 226"/>
                  <a:gd name="T55" fmla="*/ 128 h 195"/>
                  <a:gd name="T56" fmla="*/ 113 w 226"/>
                  <a:gd name="T57" fmla="*/ 175 h 195"/>
                  <a:gd name="T58" fmla="*/ 75 w 226"/>
                  <a:gd name="T59" fmla="*/ 128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26" h="195">
                    <a:moveTo>
                      <a:pt x="2" y="61"/>
                    </a:moveTo>
                    <a:cubicBezTo>
                      <a:pt x="56" y="128"/>
                      <a:pt x="56" y="128"/>
                      <a:pt x="56" y="128"/>
                    </a:cubicBezTo>
                    <a:cubicBezTo>
                      <a:pt x="56" y="128"/>
                      <a:pt x="56" y="128"/>
                      <a:pt x="56" y="128"/>
                    </a:cubicBezTo>
                    <a:cubicBezTo>
                      <a:pt x="108" y="192"/>
                      <a:pt x="108" y="192"/>
                      <a:pt x="108" y="192"/>
                    </a:cubicBezTo>
                    <a:cubicBezTo>
                      <a:pt x="109" y="194"/>
                      <a:pt x="111" y="195"/>
                      <a:pt x="113" y="195"/>
                    </a:cubicBezTo>
                    <a:cubicBezTo>
                      <a:pt x="116" y="195"/>
                      <a:pt x="118" y="194"/>
                      <a:pt x="119" y="192"/>
                    </a:cubicBezTo>
                    <a:cubicBezTo>
                      <a:pt x="171" y="128"/>
                      <a:pt x="171" y="128"/>
                      <a:pt x="171" y="128"/>
                    </a:cubicBezTo>
                    <a:cubicBezTo>
                      <a:pt x="171" y="128"/>
                      <a:pt x="171" y="128"/>
                      <a:pt x="171" y="128"/>
                    </a:cubicBezTo>
                    <a:cubicBezTo>
                      <a:pt x="224" y="61"/>
                      <a:pt x="224" y="61"/>
                      <a:pt x="224" y="61"/>
                    </a:cubicBezTo>
                    <a:cubicBezTo>
                      <a:pt x="226" y="59"/>
                      <a:pt x="226" y="56"/>
                      <a:pt x="225" y="54"/>
                    </a:cubicBezTo>
                    <a:cubicBezTo>
                      <a:pt x="224" y="51"/>
                      <a:pt x="222" y="50"/>
                      <a:pt x="219" y="49"/>
                    </a:cubicBezTo>
                    <a:cubicBezTo>
                      <a:pt x="198" y="46"/>
                      <a:pt x="180" y="29"/>
                      <a:pt x="178" y="7"/>
                    </a:cubicBezTo>
                    <a:cubicBezTo>
                      <a:pt x="178" y="6"/>
                      <a:pt x="177" y="5"/>
                      <a:pt x="177" y="5"/>
                    </a:cubicBezTo>
                    <a:cubicBezTo>
                      <a:pt x="175" y="2"/>
                      <a:pt x="172" y="0"/>
                      <a:pt x="169" y="1"/>
                    </a:cubicBezTo>
                    <a:cubicBezTo>
                      <a:pt x="168" y="1"/>
                      <a:pt x="167" y="1"/>
                      <a:pt x="166" y="2"/>
                    </a:cubicBezTo>
                    <a:cubicBezTo>
                      <a:pt x="164" y="3"/>
                      <a:pt x="163" y="5"/>
                      <a:pt x="163" y="7"/>
                    </a:cubicBezTo>
                    <a:cubicBezTo>
                      <a:pt x="160" y="31"/>
                      <a:pt x="138" y="50"/>
                      <a:pt x="113" y="50"/>
                    </a:cubicBezTo>
                    <a:cubicBezTo>
                      <a:pt x="88" y="50"/>
                      <a:pt x="67" y="31"/>
                      <a:pt x="64" y="7"/>
                    </a:cubicBezTo>
                    <a:cubicBezTo>
                      <a:pt x="63" y="3"/>
                      <a:pt x="60" y="1"/>
                      <a:pt x="56" y="1"/>
                    </a:cubicBezTo>
                    <a:cubicBezTo>
                      <a:pt x="56" y="1"/>
                      <a:pt x="56" y="1"/>
                      <a:pt x="56" y="1"/>
                    </a:cubicBezTo>
                    <a:cubicBezTo>
                      <a:pt x="55" y="1"/>
                      <a:pt x="54" y="1"/>
                      <a:pt x="53" y="2"/>
                    </a:cubicBezTo>
                    <a:cubicBezTo>
                      <a:pt x="51" y="2"/>
                      <a:pt x="50" y="3"/>
                      <a:pt x="50" y="5"/>
                    </a:cubicBezTo>
                    <a:cubicBezTo>
                      <a:pt x="49" y="5"/>
                      <a:pt x="49" y="6"/>
                      <a:pt x="49" y="7"/>
                    </a:cubicBezTo>
                    <a:cubicBezTo>
                      <a:pt x="46" y="29"/>
                      <a:pt x="29" y="46"/>
                      <a:pt x="7" y="49"/>
                    </a:cubicBezTo>
                    <a:cubicBezTo>
                      <a:pt x="4" y="50"/>
                      <a:pt x="2" y="51"/>
                      <a:pt x="1" y="54"/>
                    </a:cubicBezTo>
                    <a:cubicBezTo>
                      <a:pt x="0" y="56"/>
                      <a:pt x="1" y="59"/>
                      <a:pt x="2" y="61"/>
                    </a:cubicBezTo>
                    <a:close/>
                    <a:moveTo>
                      <a:pt x="75" y="128"/>
                    </a:moveTo>
                    <a:cubicBezTo>
                      <a:pt x="101" y="123"/>
                      <a:pt x="126" y="123"/>
                      <a:pt x="152" y="128"/>
                    </a:cubicBezTo>
                    <a:cubicBezTo>
                      <a:pt x="113" y="175"/>
                      <a:pt x="113" y="175"/>
                      <a:pt x="113" y="175"/>
                    </a:cubicBezTo>
                    <a:lnTo>
                      <a:pt x="75" y="12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dirty="0"/>
              </a:p>
            </p:txBody>
          </p:sp>
          <p:sp>
            <p:nvSpPr>
              <p:cNvPr id="55" name="Freeform 32">
                <a:extLst>
                  <a:ext uri="{FF2B5EF4-FFF2-40B4-BE49-F238E27FC236}">
                    <a16:creationId xmlns:a16="http://schemas.microsoft.com/office/drawing/2014/main" id="{80A8F5AB-F29D-455E-925A-93933C57C7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25213" y="2629239"/>
                <a:ext cx="112693" cy="2343211"/>
              </a:xfrm>
              <a:custGeom>
                <a:avLst/>
                <a:gdLst>
                  <a:gd name="T0" fmla="*/ 13 w 15"/>
                  <a:gd name="T1" fmla="*/ 4 h 300"/>
                  <a:gd name="T2" fmla="*/ 15 w 15"/>
                  <a:gd name="T3" fmla="*/ 293 h 300"/>
                  <a:gd name="T4" fmla="*/ 7 w 15"/>
                  <a:gd name="T5" fmla="*/ 300 h 300"/>
                  <a:gd name="T6" fmla="*/ 0 w 15"/>
                  <a:gd name="T7" fmla="*/ 293 h 300"/>
                  <a:gd name="T8" fmla="*/ 4 w 15"/>
                  <a:gd name="T9" fmla="*/ 0 h 300"/>
                  <a:gd name="T10" fmla="*/ 13 w 15"/>
                  <a:gd name="T11" fmla="*/ 4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300">
                    <a:moveTo>
                      <a:pt x="13" y="4"/>
                    </a:moveTo>
                    <a:cubicBezTo>
                      <a:pt x="13" y="137"/>
                      <a:pt x="15" y="293"/>
                      <a:pt x="15" y="293"/>
                    </a:cubicBezTo>
                    <a:cubicBezTo>
                      <a:pt x="15" y="297"/>
                      <a:pt x="11" y="300"/>
                      <a:pt x="7" y="300"/>
                    </a:cubicBezTo>
                    <a:cubicBezTo>
                      <a:pt x="3" y="300"/>
                      <a:pt x="0" y="297"/>
                      <a:pt x="0" y="293"/>
                    </a:cubicBezTo>
                    <a:cubicBezTo>
                      <a:pt x="0" y="293"/>
                      <a:pt x="3" y="134"/>
                      <a:pt x="4" y="0"/>
                    </a:cubicBezTo>
                    <a:cubicBezTo>
                      <a:pt x="7" y="2"/>
                      <a:pt x="10" y="3"/>
                      <a:pt x="13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dirty="0"/>
              </a:p>
            </p:txBody>
          </p:sp>
        </p:grpSp>
        <p:sp>
          <p:nvSpPr>
            <p:cNvPr id="35" name="Freeform 33">
              <a:extLst>
                <a:ext uri="{FF2B5EF4-FFF2-40B4-BE49-F238E27FC236}">
                  <a16:creationId xmlns:a16="http://schemas.microsoft.com/office/drawing/2014/main" id="{92B809BA-5F31-4AAA-B335-EE5EB22878F0}"/>
                </a:ext>
              </a:extLst>
            </p:cNvPr>
            <p:cNvSpPr>
              <a:spLocks/>
            </p:cNvSpPr>
            <p:nvPr/>
          </p:nvSpPr>
          <p:spPr bwMode="auto">
            <a:xfrm rot="14792702" flipH="1">
              <a:off x="6955688" y="2720590"/>
              <a:ext cx="753194" cy="610902"/>
            </a:xfrm>
            <a:custGeom>
              <a:avLst/>
              <a:gdLst>
                <a:gd name="T0" fmla="*/ 167 w 196"/>
                <a:gd name="T1" fmla="*/ 142 h 163"/>
                <a:gd name="T2" fmla="*/ 170 w 196"/>
                <a:gd name="T3" fmla="*/ 48 h 163"/>
                <a:gd name="T4" fmla="*/ 167 w 196"/>
                <a:gd name="T5" fmla="*/ 57 h 163"/>
                <a:gd name="T6" fmla="*/ 75 w 196"/>
                <a:gd name="T7" fmla="*/ 3 h 163"/>
                <a:gd name="T8" fmla="*/ 0 w 196"/>
                <a:gd name="T9" fmla="*/ 26 h 163"/>
                <a:gd name="T10" fmla="*/ 20 w 196"/>
                <a:gd name="T11" fmla="*/ 60 h 163"/>
                <a:gd name="T12" fmla="*/ 77 w 196"/>
                <a:gd name="T13" fmla="*/ 124 h 163"/>
                <a:gd name="T14" fmla="*/ 119 w 196"/>
                <a:gd name="T15" fmla="*/ 134 h 163"/>
                <a:gd name="T16" fmla="*/ 102 w 196"/>
                <a:gd name="T17" fmla="*/ 139 h 163"/>
                <a:gd name="T18" fmla="*/ 161 w 196"/>
                <a:gd name="T19" fmla="*/ 163 h 163"/>
                <a:gd name="T20" fmla="*/ 81 w 196"/>
                <a:gd name="T21" fmla="*/ 35 h 163"/>
                <a:gd name="T22" fmla="*/ 167 w 196"/>
                <a:gd name="T23" fmla="*/ 142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6" h="163">
                  <a:moveTo>
                    <a:pt x="167" y="142"/>
                  </a:moveTo>
                  <a:cubicBezTo>
                    <a:pt x="167" y="142"/>
                    <a:pt x="196" y="98"/>
                    <a:pt x="170" y="48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67" y="57"/>
                    <a:pt x="152" y="0"/>
                    <a:pt x="75" y="3"/>
                  </a:cubicBezTo>
                  <a:cubicBezTo>
                    <a:pt x="21" y="6"/>
                    <a:pt x="0" y="26"/>
                    <a:pt x="0" y="26"/>
                  </a:cubicBezTo>
                  <a:cubicBezTo>
                    <a:pt x="0" y="26"/>
                    <a:pt x="19" y="23"/>
                    <a:pt x="20" y="60"/>
                  </a:cubicBezTo>
                  <a:cubicBezTo>
                    <a:pt x="21" y="81"/>
                    <a:pt x="43" y="116"/>
                    <a:pt x="77" y="124"/>
                  </a:cubicBezTo>
                  <a:cubicBezTo>
                    <a:pt x="111" y="131"/>
                    <a:pt x="119" y="134"/>
                    <a:pt x="119" y="134"/>
                  </a:cubicBezTo>
                  <a:cubicBezTo>
                    <a:pt x="102" y="139"/>
                    <a:pt x="102" y="139"/>
                    <a:pt x="102" y="139"/>
                  </a:cubicBezTo>
                  <a:cubicBezTo>
                    <a:pt x="102" y="139"/>
                    <a:pt x="159" y="140"/>
                    <a:pt x="161" y="163"/>
                  </a:cubicBezTo>
                  <a:cubicBezTo>
                    <a:pt x="161" y="163"/>
                    <a:pt x="157" y="56"/>
                    <a:pt x="81" y="35"/>
                  </a:cubicBezTo>
                  <a:cubicBezTo>
                    <a:pt x="81" y="35"/>
                    <a:pt x="153" y="45"/>
                    <a:pt x="167" y="1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16C09D1F-43A3-4015-A9FC-BED8AEED2124}"/>
                </a:ext>
              </a:extLst>
            </p:cNvPr>
            <p:cNvSpPr>
              <a:spLocks/>
            </p:cNvSpPr>
            <p:nvPr/>
          </p:nvSpPr>
          <p:spPr bwMode="auto">
            <a:xfrm rot="17895130">
              <a:off x="7748213" y="1705012"/>
              <a:ext cx="356246" cy="446737"/>
            </a:xfrm>
            <a:custGeom>
              <a:avLst/>
              <a:gdLst>
                <a:gd name="T0" fmla="*/ 4 w 79"/>
                <a:gd name="T1" fmla="*/ 55 h 101"/>
                <a:gd name="T2" fmla="*/ 37 w 79"/>
                <a:gd name="T3" fmla="*/ 10 h 101"/>
                <a:gd name="T4" fmla="*/ 77 w 79"/>
                <a:gd name="T5" fmla="*/ 5 h 101"/>
                <a:gd name="T6" fmla="*/ 75 w 79"/>
                <a:gd name="T7" fmla="*/ 25 h 101"/>
                <a:gd name="T8" fmla="*/ 61 w 79"/>
                <a:gd name="T9" fmla="*/ 67 h 101"/>
                <a:gd name="T10" fmla="*/ 43 w 79"/>
                <a:gd name="T11" fmla="*/ 81 h 101"/>
                <a:gd name="T12" fmla="*/ 52 w 79"/>
                <a:gd name="T13" fmla="*/ 80 h 101"/>
                <a:gd name="T14" fmla="*/ 30 w 79"/>
                <a:gd name="T15" fmla="*/ 101 h 101"/>
                <a:gd name="T16" fmla="*/ 27 w 79"/>
                <a:gd name="T17" fmla="*/ 87 h 101"/>
                <a:gd name="T18" fmla="*/ 48 w 79"/>
                <a:gd name="T19" fmla="*/ 20 h 101"/>
                <a:gd name="T20" fmla="*/ 18 w 79"/>
                <a:gd name="T21" fmla="*/ 91 h 101"/>
                <a:gd name="T22" fmla="*/ 1 w 79"/>
                <a:gd name="T23" fmla="*/ 51 h 101"/>
                <a:gd name="T24" fmla="*/ 4 w 79"/>
                <a:gd name="T25" fmla="*/ 5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9" h="101">
                  <a:moveTo>
                    <a:pt x="4" y="55"/>
                  </a:moveTo>
                  <a:cubicBezTo>
                    <a:pt x="4" y="55"/>
                    <a:pt x="0" y="25"/>
                    <a:pt x="37" y="10"/>
                  </a:cubicBezTo>
                  <a:cubicBezTo>
                    <a:pt x="63" y="0"/>
                    <a:pt x="77" y="5"/>
                    <a:pt x="77" y="5"/>
                  </a:cubicBezTo>
                  <a:cubicBezTo>
                    <a:pt x="77" y="5"/>
                    <a:pt x="67" y="7"/>
                    <a:pt x="75" y="25"/>
                  </a:cubicBezTo>
                  <a:cubicBezTo>
                    <a:pt x="79" y="35"/>
                    <a:pt x="76" y="57"/>
                    <a:pt x="61" y="67"/>
                  </a:cubicBezTo>
                  <a:cubicBezTo>
                    <a:pt x="47" y="78"/>
                    <a:pt x="43" y="81"/>
                    <a:pt x="43" y="81"/>
                  </a:cubicBezTo>
                  <a:cubicBezTo>
                    <a:pt x="52" y="80"/>
                    <a:pt x="52" y="80"/>
                    <a:pt x="52" y="80"/>
                  </a:cubicBezTo>
                  <a:cubicBezTo>
                    <a:pt x="52" y="80"/>
                    <a:pt x="29" y="91"/>
                    <a:pt x="30" y="101"/>
                  </a:cubicBezTo>
                  <a:cubicBezTo>
                    <a:pt x="28" y="97"/>
                    <a:pt x="28" y="92"/>
                    <a:pt x="27" y="87"/>
                  </a:cubicBezTo>
                  <a:cubicBezTo>
                    <a:pt x="24" y="59"/>
                    <a:pt x="33" y="34"/>
                    <a:pt x="48" y="20"/>
                  </a:cubicBezTo>
                  <a:cubicBezTo>
                    <a:pt x="30" y="31"/>
                    <a:pt x="14" y="52"/>
                    <a:pt x="18" y="91"/>
                  </a:cubicBezTo>
                  <a:cubicBezTo>
                    <a:pt x="11" y="85"/>
                    <a:pt x="0" y="71"/>
                    <a:pt x="1" y="51"/>
                  </a:cubicBezTo>
                  <a:lnTo>
                    <a:pt x="4" y="5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  <p:sp>
          <p:nvSpPr>
            <p:cNvPr id="37" name="Freeform 30">
              <a:extLst>
                <a:ext uri="{FF2B5EF4-FFF2-40B4-BE49-F238E27FC236}">
                  <a16:creationId xmlns:a16="http://schemas.microsoft.com/office/drawing/2014/main" id="{94B3A3AD-9341-4D95-9065-5EDA19372F36}"/>
                </a:ext>
              </a:extLst>
            </p:cNvPr>
            <p:cNvSpPr>
              <a:spLocks/>
            </p:cNvSpPr>
            <p:nvPr/>
          </p:nvSpPr>
          <p:spPr bwMode="auto">
            <a:xfrm rot="14398984">
              <a:off x="7029809" y="2184967"/>
              <a:ext cx="1302014" cy="956308"/>
            </a:xfrm>
            <a:custGeom>
              <a:avLst/>
              <a:gdLst>
                <a:gd name="T0" fmla="*/ 9 w 246"/>
                <a:gd name="T1" fmla="*/ 121 h 185"/>
                <a:gd name="T2" fmla="*/ 73 w 246"/>
                <a:gd name="T3" fmla="*/ 31 h 185"/>
                <a:gd name="T4" fmla="*/ 69 w 246"/>
                <a:gd name="T5" fmla="*/ 42 h 185"/>
                <a:gd name="T6" fmla="*/ 192 w 246"/>
                <a:gd name="T7" fmla="*/ 58 h 185"/>
                <a:gd name="T8" fmla="*/ 246 w 246"/>
                <a:gd name="T9" fmla="*/ 133 h 185"/>
                <a:gd name="T10" fmla="*/ 203 w 246"/>
                <a:gd name="T11" fmla="*/ 150 h 185"/>
                <a:gd name="T12" fmla="*/ 105 w 246"/>
                <a:gd name="T13" fmla="*/ 168 h 185"/>
                <a:gd name="T14" fmla="*/ 59 w 246"/>
                <a:gd name="T15" fmla="*/ 147 h 185"/>
                <a:gd name="T16" fmla="*/ 71 w 246"/>
                <a:gd name="T17" fmla="*/ 164 h 185"/>
                <a:gd name="T18" fmla="*/ 0 w 246"/>
                <a:gd name="T19" fmla="*/ 145 h 185"/>
                <a:gd name="T20" fmla="*/ 165 w 246"/>
                <a:gd name="T21" fmla="*/ 83 h 185"/>
                <a:gd name="T22" fmla="*/ 9 w 246"/>
                <a:gd name="T23" fmla="*/ 121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6" h="185">
                  <a:moveTo>
                    <a:pt x="9" y="121"/>
                  </a:moveTo>
                  <a:cubicBezTo>
                    <a:pt x="9" y="121"/>
                    <a:pt x="14" y="59"/>
                    <a:pt x="73" y="31"/>
                  </a:cubicBezTo>
                  <a:cubicBezTo>
                    <a:pt x="69" y="42"/>
                    <a:pt x="69" y="42"/>
                    <a:pt x="69" y="42"/>
                  </a:cubicBezTo>
                  <a:cubicBezTo>
                    <a:pt x="69" y="42"/>
                    <a:pt x="124" y="0"/>
                    <a:pt x="192" y="58"/>
                  </a:cubicBezTo>
                  <a:cubicBezTo>
                    <a:pt x="241" y="99"/>
                    <a:pt x="246" y="133"/>
                    <a:pt x="246" y="133"/>
                  </a:cubicBezTo>
                  <a:cubicBezTo>
                    <a:pt x="246" y="133"/>
                    <a:pt x="230" y="116"/>
                    <a:pt x="203" y="150"/>
                  </a:cubicBezTo>
                  <a:cubicBezTo>
                    <a:pt x="187" y="169"/>
                    <a:pt x="142" y="185"/>
                    <a:pt x="105" y="168"/>
                  </a:cubicBezTo>
                  <a:cubicBezTo>
                    <a:pt x="68" y="151"/>
                    <a:pt x="59" y="147"/>
                    <a:pt x="59" y="147"/>
                  </a:cubicBezTo>
                  <a:cubicBezTo>
                    <a:pt x="71" y="164"/>
                    <a:pt x="71" y="164"/>
                    <a:pt x="71" y="164"/>
                  </a:cubicBezTo>
                  <a:cubicBezTo>
                    <a:pt x="71" y="164"/>
                    <a:pt x="17" y="124"/>
                    <a:pt x="0" y="145"/>
                  </a:cubicBezTo>
                  <a:cubicBezTo>
                    <a:pt x="0" y="145"/>
                    <a:pt x="79" y="49"/>
                    <a:pt x="165" y="83"/>
                  </a:cubicBezTo>
                  <a:cubicBezTo>
                    <a:pt x="165" y="83"/>
                    <a:pt x="91" y="41"/>
                    <a:pt x="9" y="1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  <p:sp>
          <p:nvSpPr>
            <p:cNvPr id="38" name="Freeform 36">
              <a:extLst>
                <a:ext uri="{FF2B5EF4-FFF2-40B4-BE49-F238E27FC236}">
                  <a16:creationId xmlns:a16="http://schemas.microsoft.com/office/drawing/2014/main" id="{DBA13025-599C-4E98-97C5-6334E7FBFA55}"/>
                </a:ext>
              </a:extLst>
            </p:cNvPr>
            <p:cNvSpPr>
              <a:spLocks/>
            </p:cNvSpPr>
            <p:nvPr/>
          </p:nvSpPr>
          <p:spPr bwMode="auto">
            <a:xfrm rot="15342510">
              <a:off x="7745595" y="3228662"/>
              <a:ext cx="356246" cy="446737"/>
            </a:xfrm>
            <a:custGeom>
              <a:avLst/>
              <a:gdLst>
                <a:gd name="T0" fmla="*/ 4 w 79"/>
                <a:gd name="T1" fmla="*/ 55 h 101"/>
                <a:gd name="T2" fmla="*/ 37 w 79"/>
                <a:gd name="T3" fmla="*/ 10 h 101"/>
                <a:gd name="T4" fmla="*/ 77 w 79"/>
                <a:gd name="T5" fmla="*/ 5 h 101"/>
                <a:gd name="T6" fmla="*/ 75 w 79"/>
                <a:gd name="T7" fmla="*/ 25 h 101"/>
                <a:gd name="T8" fmla="*/ 61 w 79"/>
                <a:gd name="T9" fmla="*/ 67 h 101"/>
                <a:gd name="T10" fmla="*/ 43 w 79"/>
                <a:gd name="T11" fmla="*/ 81 h 101"/>
                <a:gd name="T12" fmla="*/ 52 w 79"/>
                <a:gd name="T13" fmla="*/ 80 h 101"/>
                <a:gd name="T14" fmla="*/ 30 w 79"/>
                <a:gd name="T15" fmla="*/ 101 h 101"/>
                <a:gd name="T16" fmla="*/ 27 w 79"/>
                <a:gd name="T17" fmla="*/ 87 h 101"/>
                <a:gd name="T18" fmla="*/ 48 w 79"/>
                <a:gd name="T19" fmla="*/ 20 h 101"/>
                <a:gd name="T20" fmla="*/ 18 w 79"/>
                <a:gd name="T21" fmla="*/ 91 h 101"/>
                <a:gd name="T22" fmla="*/ 1 w 79"/>
                <a:gd name="T23" fmla="*/ 51 h 101"/>
                <a:gd name="T24" fmla="*/ 4 w 79"/>
                <a:gd name="T25" fmla="*/ 5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9" h="101">
                  <a:moveTo>
                    <a:pt x="4" y="55"/>
                  </a:moveTo>
                  <a:cubicBezTo>
                    <a:pt x="4" y="55"/>
                    <a:pt x="0" y="25"/>
                    <a:pt x="37" y="10"/>
                  </a:cubicBezTo>
                  <a:cubicBezTo>
                    <a:pt x="63" y="0"/>
                    <a:pt x="77" y="5"/>
                    <a:pt x="77" y="5"/>
                  </a:cubicBezTo>
                  <a:cubicBezTo>
                    <a:pt x="77" y="5"/>
                    <a:pt x="67" y="7"/>
                    <a:pt x="75" y="25"/>
                  </a:cubicBezTo>
                  <a:cubicBezTo>
                    <a:pt x="79" y="35"/>
                    <a:pt x="76" y="57"/>
                    <a:pt x="61" y="67"/>
                  </a:cubicBezTo>
                  <a:cubicBezTo>
                    <a:pt x="47" y="78"/>
                    <a:pt x="43" y="81"/>
                    <a:pt x="43" y="81"/>
                  </a:cubicBezTo>
                  <a:cubicBezTo>
                    <a:pt x="52" y="80"/>
                    <a:pt x="52" y="80"/>
                    <a:pt x="52" y="80"/>
                  </a:cubicBezTo>
                  <a:cubicBezTo>
                    <a:pt x="52" y="80"/>
                    <a:pt x="29" y="91"/>
                    <a:pt x="30" y="101"/>
                  </a:cubicBezTo>
                  <a:cubicBezTo>
                    <a:pt x="28" y="97"/>
                    <a:pt x="28" y="92"/>
                    <a:pt x="27" y="87"/>
                  </a:cubicBezTo>
                  <a:cubicBezTo>
                    <a:pt x="24" y="59"/>
                    <a:pt x="33" y="34"/>
                    <a:pt x="48" y="20"/>
                  </a:cubicBezTo>
                  <a:cubicBezTo>
                    <a:pt x="30" y="31"/>
                    <a:pt x="14" y="52"/>
                    <a:pt x="18" y="91"/>
                  </a:cubicBezTo>
                  <a:cubicBezTo>
                    <a:pt x="11" y="85"/>
                    <a:pt x="0" y="71"/>
                    <a:pt x="1" y="51"/>
                  </a:cubicBezTo>
                  <a:lnTo>
                    <a:pt x="4" y="5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  <p:sp>
          <p:nvSpPr>
            <p:cNvPr id="39" name="Freeform 30">
              <a:extLst>
                <a:ext uri="{FF2B5EF4-FFF2-40B4-BE49-F238E27FC236}">
                  <a16:creationId xmlns:a16="http://schemas.microsoft.com/office/drawing/2014/main" id="{7A69A4C8-7A48-4A77-822C-705977281C29}"/>
                </a:ext>
              </a:extLst>
            </p:cNvPr>
            <p:cNvSpPr>
              <a:spLocks/>
            </p:cNvSpPr>
            <p:nvPr/>
          </p:nvSpPr>
          <p:spPr bwMode="auto">
            <a:xfrm rot="17866479" flipH="1">
              <a:off x="6600971" y="4072541"/>
              <a:ext cx="1178490" cy="865582"/>
            </a:xfrm>
            <a:custGeom>
              <a:avLst/>
              <a:gdLst>
                <a:gd name="T0" fmla="*/ 9 w 246"/>
                <a:gd name="T1" fmla="*/ 121 h 185"/>
                <a:gd name="T2" fmla="*/ 73 w 246"/>
                <a:gd name="T3" fmla="*/ 31 h 185"/>
                <a:gd name="T4" fmla="*/ 69 w 246"/>
                <a:gd name="T5" fmla="*/ 42 h 185"/>
                <a:gd name="T6" fmla="*/ 192 w 246"/>
                <a:gd name="T7" fmla="*/ 58 h 185"/>
                <a:gd name="T8" fmla="*/ 246 w 246"/>
                <a:gd name="T9" fmla="*/ 133 h 185"/>
                <a:gd name="T10" fmla="*/ 203 w 246"/>
                <a:gd name="T11" fmla="*/ 150 h 185"/>
                <a:gd name="T12" fmla="*/ 105 w 246"/>
                <a:gd name="T13" fmla="*/ 168 h 185"/>
                <a:gd name="T14" fmla="*/ 59 w 246"/>
                <a:gd name="T15" fmla="*/ 147 h 185"/>
                <a:gd name="T16" fmla="*/ 71 w 246"/>
                <a:gd name="T17" fmla="*/ 164 h 185"/>
                <a:gd name="T18" fmla="*/ 0 w 246"/>
                <a:gd name="T19" fmla="*/ 145 h 185"/>
                <a:gd name="T20" fmla="*/ 165 w 246"/>
                <a:gd name="T21" fmla="*/ 83 h 185"/>
                <a:gd name="T22" fmla="*/ 9 w 246"/>
                <a:gd name="T23" fmla="*/ 121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6" h="185">
                  <a:moveTo>
                    <a:pt x="9" y="121"/>
                  </a:moveTo>
                  <a:cubicBezTo>
                    <a:pt x="9" y="121"/>
                    <a:pt x="14" y="59"/>
                    <a:pt x="73" y="31"/>
                  </a:cubicBezTo>
                  <a:cubicBezTo>
                    <a:pt x="69" y="42"/>
                    <a:pt x="69" y="42"/>
                    <a:pt x="69" y="42"/>
                  </a:cubicBezTo>
                  <a:cubicBezTo>
                    <a:pt x="69" y="42"/>
                    <a:pt x="124" y="0"/>
                    <a:pt x="192" y="58"/>
                  </a:cubicBezTo>
                  <a:cubicBezTo>
                    <a:pt x="241" y="99"/>
                    <a:pt x="246" y="133"/>
                    <a:pt x="246" y="133"/>
                  </a:cubicBezTo>
                  <a:cubicBezTo>
                    <a:pt x="246" y="133"/>
                    <a:pt x="230" y="116"/>
                    <a:pt x="203" y="150"/>
                  </a:cubicBezTo>
                  <a:cubicBezTo>
                    <a:pt x="187" y="169"/>
                    <a:pt x="142" y="185"/>
                    <a:pt x="105" y="168"/>
                  </a:cubicBezTo>
                  <a:cubicBezTo>
                    <a:pt x="68" y="151"/>
                    <a:pt x="59" y="147"/>
                    <a:pt x="59" y="147"/>
                  </a:cubicBezTo>
                  <a:cubicBezTo>
                    <a:pt x="71" y="164"/>
                    <a:pt x="71" y="164"/>
                    <a:pt x="71" y="164"/>
                  </a:cubicBezTo>
                  <a:cubicBezTo>
                    <a:pt x="71" y="164"/>
                    <a:pt x="17" y="124"/>
                    <a:pt x="0" y="145"/>
                  </a:cubicBezTo>
                  <a:cubicBezTo>
                    <a:pt x="0" y="145"/>
                    <a:pt x="79" y="49"/>
                    <a:pt x="165" y="83"/>
                  </a:cubicBezTo>
                  <a:cubicBezTo>
                    <a:pt x="165" y="83"/>
                    <a:pt x="91" y="41"/>
                    <a:pt x="9" y="1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  <p:sp>
          <p:nvSpPr>
            <p:cNvPr id="40" name="Freeform 28">
              <a:extLst>
                <a:ext uri="{FF2B5EF4-FFF2-40B4-BE49-F238E27FC236}">
                  <a16:creationId xmlns:a16="http://schemas.microsoft.com/office/drawing/2014/main" id="{4F93675B-E63C-4D7B-B83C-3EC52694BDC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7850500" y="4090728"/>
              <a:ext cx="1489681" cy="1339545"/>
            </a:xfrm>
            <a:custGeom>
              <a:avLst/>
              <a:gdLst>
                <a:gd name="T0" fmla="*/ 105 w 164"/>
                <a:gd name="T1" fmla="*/ 85 h 151"/>
                <a:gd name="T2" fmla="*/ 149 w 164"/>
                <a:gd name="T3" fmla="*/ 140 h 151"/>
                <a:gd name="T4" fmla="*/ 60 w 164"/>
                <a:gd name="T5" fmla="*/ 126 h 151"/>
                <a:gd name="T6" fmla="*/ 33 w 164"/>
                <a:gd name="T7" fmla="*/ 0 h 151"/>
                <a:gd name="T8" fmla="*/ 126 w 164"/>
                <a:gd name="T9" fmla="*/ 54 h 151"/>
                <a:gd name="T10" fmla="*/ 164 w 164"/>
                <a:gd name="T11" fmla="*/ 127 h 151"/>
                <a:gd name="T12" fmla="*/ 105 w 164"/>
                <a:gd name="T13" fmla="*/ 85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" h="151">
                  <a:moveTo>
                    <a:pt x="105" y="85"/>
                  </a:moveTo>
                  <a:cubicBezTo>
                    <a:pt x="105" y="85"/>
                    <a:pt x="156" y="110"/>
                    <a:pt x="149" y="140"/>
                  </a:cubicBezTo>
                  <a:cubicBezTo>
                    <a:pt x="134" y="131"/>
                    <a:pt x="88" y="151"/>
                    <a:pt x="60" y="126"/>
                  </a:cubicBezTo>
                  <a:cubicBezTo>
                    <a:pt x="0" y="69"/>
                    <a:pt x="33" y="0"/>
                    <a:pt x="33" y="0"/>
                  </a:cubicBezTo>
                  <a:cubicBezTo>
                    <a:pt x="39" y="49"/>
                    <a:pt x="90" y="22"/>
                    <a:pt x="126" y="54"/>
                  </a:cubicBezTo>
                  <a:cubicBezTo>
                    <a:pt x="159" y="83"/>
                    <a:pt x="162" y="111"/>
                    <a:pt x="164" y="127"/>
                  </a:cubicBezTo>
                  <a:cubicBezTo>
                    <a:pt x="162" y="121"/>
                    <a:pt x="142" y="91"/>
                    <a:pt x="105" y="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  <p:sp>
          <p:nvSpPr>
            <p:cNvPr id="41" name="Freeform 30">
              <a:extLst>
                <a:ext uri="{FF2B5EF4-FFF2-40B4-BE49-F238E27FC236}">
                  <a16:creationId xmlns:a16="http://schemas.microsoft.com/office/drawing/2014/main" id="{421FD3CA-48E4-4527-B1B3-89B092197D4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7767265" y="1759922"/>
              <a:ext cx="1454883" cy="1068588"/>
            </a:xfrm>
            <a:custGeom>
              <a:avLst/>
              <a:gdLst>
                <a:gd name="T0" fmla="*/ 9 w 246"/>
                <a:gd name="T1" fmla="*/ 121 h 185"/>
                <a:gd name="T2" fmla="*/ 73 w 246"/>
                <a:gd name="T3" fmla="*/ 31 h 185"/>
                <a:gd name="T4" fmla="*/ 69 w 246"/>
                <a:gd name="T5" fmla="*/ 42 h 185"/>
                <a:gd name="T6" fmla="*/ 192 w 246"/>
                <a:gd name="T7" fmla="*/ 58 h 185"/>
                <a:gd name="T8" fmla="*/ 246 w 246"/>
                <a:gd name="T9" fmla="*/ 133 h 185"/>
                <a:gd name="T10" fmla="*/ 203 w 246"/>
                <a:gd name="T11" fmla="*/ 150 h 185"/>
                <a:gd name="T12" fmla="*/ 105 w 246"/>
                <a:gd name="T13" fmla="*/ 168 h 185"/>
                <a:gd name="T14" fmla="*/ 59 w 246"/>
                <a:gd name="T15" fmla="*/ 147 h 185"/>
                <a:gd name="T16" fmla="*/ 71 w 246"/>
                <a:gd name="T17" fmla="*/ 164 h 185"/>
                <a:gd name="T18" fmla="*/ 0 w 246"/>
                <a:gd name="T19" fmla="*/ 145 h 185"/>
                <a:gd name="T20" fmla="*/ 165 w 246"/>
                <a:gd name="T21" fmla="*/ 83 h 185"/>
                <a:gd name="T22" fmla="*/ 9 w 246"/>
                <a:gd name="T23" fmla="*/ 121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6" h="185">
                  <a:moveTo>
                    <a:pt x="9" y="121"/>
                  </a:moveTo>
                  <a:cubicBezTo>
                    <a:pt x="9" y="121"/>
                    <a:pt x="14" y="59"/>
                    <a:pt x="73" y="31"/>
                  </a:cubicBezTo>
                  <a:cubicBezTo>
                    <a:pt x="69" y="42"/>
                    <a:pt x="69" y="42"/>
                    <a:pt x="69" y="42"/>
                  </a:cubicBezTo>
                  <a:cubicBezTo>
                    <a:pt x="69" y="42"/>
                    <a:pt x="124" y="0"/>
                    <a:pt x="192" y="58"/>
                  </a:cubicBezTo>
                  <a:cubicBezTo>
                    <a:pt x="241" y="99"/>
                    <a:pt x="246" y="133"/>
                    <a:pt x="246" y="133"/>
                  </a:cubicBezTo>
                  <a:cubicBezTo>
                    <a:pt x="246" y="133"/>
                    <a:pt x="230" y="116"/>
                    <a:pt x="203" y="150"/>
                  </a:cubicBezTo>
                  <a:cubicBezTo>
                    <a:pt x="187" y="169"/>
                    <a:pt x="142" y="185"/>
                    <a:pt x="105" y="168"/>
                  </a:cubicBezTo>
                  <a:cubicBezTo>
                    <a:pt x="68" y="151"/>
                    <a:pt x="59" y="147"/>
                    <a:pt x="59" y="147"/>
                  </a:cubicBezTo>
                  <a:cubicBezTo>
                    <a:pt x="71" y="164"/>
                    <a:pt x="71" y="164"/>
                    <a:pt x="71" y="164"/>
                  </a:cubicBezTo>
                  <a:cubicBezTo>
                    <a:pt x="71" y="164"/>
                    <a:pt x="17" y="124"/>
                    <a:pt x="0" y="145"/>
                  </a:cubicBezTo>
                  <a:cubicBezTo>
                    <a:pt x="0" y="145"/>
                    <a:pt x="79" y="49"/>
                    <a:pt x="165" y="83"/>
                  </a:cubicBezTo>
                  <a:cubicBezTo>
                    <a:pt x="165" y="83"/>
                    <a:pt x="91" y="41"/>
                    <a:pt x="9" y="1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  <p:sp>
          <p:nvSpPr>
            <p:cNvPr id="42" name="Freeform 33">
              <a:extLst>
                <a:ext uri="{FF2B5EF4-FFF2-40B4-BE49-F238E27FC236}">
                  <a16:creationId xmlns:a16="http://schemas.microsoft.com/office/drawing/2014/main" id="{5062EB88-9809-4C57-98B0-FD4FA677307A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8240639" y="3123618"/>
              <a:ext cx="894789" cy="725748"/>
            </a:xfrm>
            <a:custGeom>
              <a:avLst/>
              <a:gdLst>
                <a:gd name="T0" fmla="*/ 167 w 196"/>
                <a:gd name="T1" fmla="*/ 142 h 163"/>
                <a:gd name="T2" fmla="*/ 170 w 196"/>
                <a:gd name="T3" fmla="*/ 48 h 163"/>
                <a:gd name="T4" fmla="*/ 167 w 196"/>
                <a:gd name="T5" fmla="*/ 57 h 163"/>
                <a:gd name="T6" fmla="*/ 75 w 196"/>
                <a:gd name="T7" fmla="*/ 3 h 163"/>
                <a:gd name="T8" fmla="*/ 0 w 196"/>
                <a:gd name="T9" fmla="*/ 26 h 163"/>
                <a:gd name="T10" fmla="*/ 20 w 196"/>
                <a:gd name="T11" fmla="*/ 60 h 163"/>
                <a:gd name="T12" fmla="*/ 77 w 196"/>
                <a:gd name="T13" fmla="*/ 124 h 163"/>
                <a:gd name="T14" fmla="*/ 119 w 196"/>
                <a:gd name="T15" fmla="*/ 134 h 163"/>
                <a:gd name="T16" fmla="*/ 102 w 196"/>
                <a:gd name="T17" fmla="*/ 139 h 163"/>
                <a:gd name="T18" fmla="*/ 161 w 196"/>
                <a:gd name="T19" fmla="*/ 163 h 163"/>
                <a:gd name="T20" fmla="*/ 81 w 196"/>
                <a:gd name="T21" fmla="*/ 35 h 163"/>
                <a:gd name="T22" fmla="*/ 167 w 196"/>
                <a:gd name="T23" fmla="*/ 142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6" h="163">
                  <a:moveTo>
                    <a:pt x="167" y="142"/>
                  </a:moveTo>
                  <a:cubicBezTo>
                    <a:pt x="167" y="142"/>
                    <a:pt x="196" y="98"/>
                    <a:pt x="170" y="48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67" y="57"/>
                    <a:pt x="152" y="0"/>
                    <a:pt x="75" y="3"/>
                  </a:cubicBezTo>
                  <a:cubicBezTo>
                    <a:pt x="21" y="6"/>
                    <a:pt x="0" y="26"/>
                    <a:pt x="0" y="26"/>
                  </a:cubicBezTo>
                  <a:cubicBezTo>
                    <a:pt x="0" y="26"/>
                    <a:pt x="19" y="23"/>
                    <a:pt x="20" y="60"/>
                  </a:cubicBezTo>
                  <a:cubicBezTo>
                    <a:pt x="21" y="81"/>
                    <a:pt x="43" y="116"/>
                    <a:pt x="77" y="124"/>
                  </a:cubicBezTo>
                  <a:cubicBezTo>
                    <a:pt x="111" y="131"/>
                    <a:pt x="119" y="134"/>
                    <a:pt x="119" y="134"/>
                  </a:cubicBezTo>
                  <a:cubicBezTo>
                    <a:pt x="102" y="139"/>
                    <a:pt x="102" y="139"/>
                    <a:pt x="102" y="139"/>
                  </a:cubicBezTo>
                  <a:cubicBezTo>
                    <a:pt x="102" y="139"/>
                    <a:pt x="159" y="140"/>
                    <a:pt x="161" y="163"/>
                  </a:cubicBezTo>
                  <a:cubicBezTo>
                    <a:pt x="161" y="163"/>
                    <a:pt x="157" y="56"/>
                    <a:pt x="81" y="35"/>
                  </a:cubicBezTo>
                  <a:cubicBezTo>
                    <a:pt x="81" y="35"/>
                    <a:pt x="153" y="45"/>
                    <a:pt x="167" y="14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  <p:sp>
          <p:nvSpPr>
            <p:cNvPr id="43" name="Freeform 34">
              <a:extLst>
                <a:ext uri="{FF2B5EF4-FFF2-40B4-BE49-F238E27FC236}">
                  <a16:creationId xmlns:a16="http://schemas.microsoft.com/office/drawing/2014/main" id="{F232880E-70D8-4C85-8ED8-ED97A415E983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7756008" y="4063523"/>
              <a:ext cx="460878" cy="601234"/>
            </a:xfrm>
            <a:custGeom>
              <a:avLst/>
              <a:gdLst>
                <a:gd name="T0" fmla="*/ 23 w 78"/>
                <a:gd name="T1" fmla="*/ 85 h 104"/>
                <a:gd name="T2" fmla="*/ 18 w 78"/>
                <a:gd name="T3" fmla="*/ 31 h 104"/>
                <a:gd name="T4" fmla="*/ 45 w 78"/>
                <a:gd name="T5" fmla="*/ 0 h 104"/>
                <a:gd name="T6" fmla="*/ 57 w 78"/>
                <a:gd name="T7" fmla="*/ 17 h 104"/>
                <a:gd name="T8" fmla="*/ 75 w 78"/>
                <a:gd name="T9" fmla="*/ 57 h 104"/>
                <a:gd name="T10" fmla="*/ 70 w 78"/>
                <a:gd name="T11" fmla="*/ 79 h 104"/>
                <a:gd name="T12" fmla="*/ 76 w 78"/>
                <a:gd name="T13" fmla="*/ 72 h 104"/>
                <a:gd name="T14" fmla="*/ 73 w 78"/>
                <a:gd name="T15" fmla="*/ 104 h 104"/>
                <a:gd name="T16" fmla="*/ 62 w 78"/>
                <a:gd name="T17" fmla="*/ 95 h 104"/>
                <a:gd name="T18" fmla="*/ 33 w 78"/>
                <a:gd name="T19" fmla="*/ 30 h 104"/>
                <a:gd name="T20" fmla="*/ 57 w 78"/>
                <a:gd name="T21" fmla="*/ 104 h 104"/>
                <a:gd name="T22" fmla="*/ 19 w 78"/>
                <a:gd name="T23" fmla="*/ 85 h 104"/>
                <a:gd name="T24" fmla="*/ 23 w 78"/>
                <a:gd name="T25" fmla="*/ 8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" h="104">
                  <a:moveTo>
                    <a:pt x="23" y="85"/>
                  </a:moveTo>
                  <a:cubicBezTo>
                    <a:pt x="23" y="85"/>
                    <a:pt x="0" y="66"/>
                    <a:pt x="18" y="31"/>
                  </a:cubicBezTo>
                  <a:cubicBezTo>
                    <a:pt x="31" y="5"/>
                    <a:pt x="45" y="0"/>
                    <a:pt x="45" y="0"/>
                  </a:cubicBezTo>
                  <a:cubicBezTo>
                    <a:pt x="45" y="0"/>
                    <a:pt x="40" y="8"/>
                    <a:pt x="57" y="17"/>
                  </a:cubicBezTo>
                  <a:cubicBezTo>
                    <a:pt x="67" y="22"/>
                    <a:pt x="78" y="40"/>
                    <a:pt x="75" y="57"/>
                  </a:cubicBezTo>
                  <a:cubicBezTo>
                    <a:pt x="71" y="75"/>
                    <a:pt x="70" y="79"/>
                    <a:pt x="70" y="79"/>
                  </a:cubicBezTo>
                  <a:cubicBezTo>
                    <a:pt x="76" y="72"/>
                    <a:pt x="76" y="72"/>
                    <a:pt x="76" y="72"/>
                  </a:cubicBezTo>
                  <a:cubicBezTo>
                    <a:pt x="76" y="72"/>
                    <a:pt x="66" y="96"/>
                    <a:pt x="73" y="104"/>
                  </a:cubicBezTo>
                  <a:cubicBezTo>
                    <a:pt x="69" y="101"/>
                    <a:pt x="66" y="98"/>
                    <a:pt x="62" y="95"/>
                  </a:cubicBezTo>
                  <a:cubicBezTo>
                    <a:pt x="41" y="76"/>
                    <a:pt x="31" y="51"/>
                    <a:pt x="33" y="30"/>
                  </a:cubicBezTo>
                  <a:cubicBezTo>
                    <a:pt x="27" y="50"/>
                    <a:pt x="29" y="77"/>
                    <a:pt x="57" y="104"/>
                  </a:cubicBezTo>
                  <a:cubicBezTo>
                    <a:pt x="48" y="104"/>
                    <a:pt x="31" y="101"/>
                    <a:pt x="19" y="85"/>
                  </a:cubicBezTo>
                  <a:lnTo>
                    <a:pt x="23" y="8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  <p:sp>
          <p:nvSpPr>
            <p:cNvPr id="44" name="Freeform 35">
              <a:extLst>
                <a:ext uri="{FF2B5EF4-FFF2-40B4-BE49-F238E27FC236}">
                  <a16:creationId xmlns:a16="http://schemas.microsoft.com/office/drawing/2014/main" id="{64C45398-00A4-4010-AB03-8AE61164B505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229592" y="2399890"/>
              <a:ext cx="550563" cy="513604"/>
            </a:xfrm>
            <a:custGeom>
              <a:avLst/>
              <a:gdLst>
                <a:gd name="T0" fmla="*/ 9 w 93"/>
                <a:gd name="T1" fmla="*/ 37 h 89"/>
                <a:gd name="T2" fmla="*/ 52 w 93"/>
                <a:gd name="T3" fmla="*/ 3 h 89"/>
                <a:gd name="T4" fmla="*/ 93 w 93"/>
                <a:gd name="T5" fmla="*/ 9 h 89"/>
                <a:gd name="T6" fmla="*/ 85 w 93"/>
                <a:gd name="T7" fmla="*/ 28 h 89"/>
                <a:gd name="T8" fmla="*/ 60 w 93"/>
                <a:gd name="T9" fmla="*/ 65 h 89"/>
                <a:gd name="T10" fmla="*/ 40 w 93"/>
                <a:gd name="T11" fmla="*/ 73 h 89"/>
                <a:gd name="T12" fmla="*/ 49 w 93"/>
                <a:gd name="T13" fmla="*/ 74 h 89"/>
                <a:gd name="T14" fmla="*/ 21 w 93"/>
                <a:gd name="T15" fmla="*/ 89 h 89"/>
                <a:gd name="T16" fmla="*/ 22 w 93"/>
                <a:gd name="T17" fmla="*/ 74 h 89"/>
                <a:gd name="T18" fmla="*/ 60 w 93"/>
                <a:gd name="T19" fmla="*/ 15 h 89"/>
                <a:gd name="T20" fmla="*/ 12 w 93"/>
                <a:gd name="T21" fmla="*/ 76 h 89"/>
                <a:gd name="T22" fmla="*/ 7 w 93"/>
                <a:gd name="T23" fmla="*/ 33 h 89"/>
                <a:gd name="T24" fmla="*/ 9 w 93"/>
                <a:gd name="T25" fmla="*/ 3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3" h="89">
                  <a:moveTo>
                    <a:pt x="9" y="37"/>
                  </a:moveTo>
                  <a:cubicBezTo>
                    <a:pt x="9" y="37"/>
                    <a:pt x="13" y="7"/>
                    <a:pt x="52" y="3"/>
                  </a:cubicBezTo>
                  <a:cubicBezTo>
                    <a:pt x="80" y="0"/>
                    <a:pt x="93" y="9"/>
                    <a:pt x="93" y="9"/>
                  </a:cubicBezTo>
                  <a:cubicBezTo>
                    <a:pt x="93" y="9"/>
                    <a:pt x="83" y="9"/>
                    <a:pt x="85" y="28"/>
                  </a:cubicBezTo>
                  <a:cubicBezTo>
                    <a:pt x="86" y="39"/>
                    <a:pt x="77" y="58"/>
                    <a:pt x="60" y="65"/>
                  </a:cubicBezTo>
                  <a:cubicBezTo>
                    <a:pt x="44" y="71"/>
                    <a:pt x="40" y="73"/>
                    <a:pt x="40" y="73"/>
                  </a:cubicBezTo>
                  <a:cubicBezTo>
                    <a:pt x="49" y="74"/>
                    <a:pt x="49" y="74"/>
                    <a:pt x="49" y="74"/>
                  </a:cubicBezTo>
                  <a:cubicBezTo>
                    <a:pt x="49" y="74"/>
                    <a:pt x="23" y="78"/>
                    <a:pt x="21" y="89"/>
                  </a:cubicBezTo>
                  <a:cubicBezTo>
                    <a:pt x="21" y="84"/>
                    <a:pt x="21" y="79"/>
                    <a:pt x="22" y="74"/>
                  </a:cubicBezTo>
                  <a:cubicBezTo>
                    <a:pt x="27" y="47"/>
                    <a:pt x="42" y="25"/>
                    <a:pt x="60" y="15"/>
                  </a:cubicBezTo>
                  <a:cubicBezTo>
                    <a:pt x="41" y="21"/>
                    <a:pt x="19" y="37"/>
                    <a:pt x="12" y="76"/>
                  </a:cubicBezTo>
                  <a:cubicBezTo>
                    <a:pt x="7" y="68"/>
                    <a:pt x="0" y="52"/>
                    <a:pt x="7" y="33"/>
                  </a:cubicBezTo>
                  <a:lnTo>
                    <a:pt x="9" y="3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  <p:sp>
          <p:nvSpPr>
            <p:cNvPr id="45" name="Freeform 36">
              <a:extLst>
                <a:ext uri="{FF2B5EF4-FFF2-40B4-BE49-F238E27FC236}">
                  <a16:creationId xmlns:a16="http://schemas.microsoft.com/office/drawing/2014/main" id="{426557CF-5959-4B2E-8B24-4DC9986DBCF3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7800506" y="2708384"/>
              <a:ext cx="465861" cy="584194"/>
            </a:xfrm>
            <a:custGeom>
              <a:avLst/>
              <a:gdLst>
                <a:gd name="T0" fmla="*/ 4 w 79"/>
                <a:gd name="T1" fmla="*/ 55 h 101"/>
                <a:gd name="T2" fmla="*/ 37 w 79"/>
                <a:gd name="T3" fmla="*/ 10 h 101"/>
                <a:gd name="T4" fmla="*/ 77 w 79"/>
                <a:gd name="T5" fmla="*/ 5 h 101"/>
                <a:gd name="T6" fmla="*/ 75 w 79"/>
                <a:gd name="T7" fmla="*/ 25 h 101"/>
                <a:gd name="T8" fmla="*/ 61 w 79"/>
                <a:gd name="T9" fmla="*/ 67 h 101"/>
                <a:gd name="T10" fmla="*/ 43 w 79"/>
                <a:gd name="T11" fmla="*/ 81 h 101"/>
                <a:gd name="T12" fmla="*/ 52 w 79"/>
                <a:gd name="T13" fmla="*/ 80 h 101"/>
                <a:gd name="T14" fmla="*/ 30 w 79"/>
                <a:gd name="T15" fmla="*/ 101 h 101"/>
                <a:gd name="T16" fmla="*/ 27 w 79"/>
                <a:gd name="T17" fmla="*/ 87 h 101"/>
                <a:gd name="T18" fmla="*/ 48 w 79"/>
                <a:gd name="T19" fmla="*/ 20 h 101"/>
                <a:gd name="T20" fmla="*/ 18 w 79"/>
                <a:gd name="T21" fmla="*/ 91 h 101"/>
                <a:gd name="T22" fmla="*/ 1 w 79"/>
                <a:gd name="T23" fmla="*/ 51 h 101"/>
                <a:gd name="T24" fmla="*/ 4 w 79"/>
                <a:gd name="T25" fmla="*/ 5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9" h="101">
                  <a:moveTo>
                    <a:pt x="4" y="55"/>
                  </a:moveTo>
                  <a:cubicBezTo>
                    <a:pt x="4" y="55"/>
                    <a:pt x="0" y="25"/>
                    <a:pt x="37" y="10"/>
                  </a:cubicBezTo>
                  <a:cubicBezTo>
                    <a:pt x="63" y="0"/>
                    <a:pt x="77" y="5"/>
                    <a:pt x="77" y="5"/>
                  </a:cubicBezTo>
                  <a:cubicBezTo>
                    <a:pt x="77" y="5"/>
                    <a:pt x="67" y="7"/>
                    <a:pt x="75" y="25"/>
                  </a:cubicBezTo>
                  <a:cubicBezTo>
                    <a:pt x="79" y="35"/>
                    <a:pt x="76" y="57"/>
                    <a:pt x="61" y="67"/>
                  </a:cubicBezTo>
                  <a:cubicBezTo>
                    <a:pt x="47" y="78"/>
                    <a:pt x="43" y="81"/>
                    <a:pt x="43" y="81"/>
                  </a:cubicBezTo>
                  <a:cubicBezTo>
                    <a:pt x="52" y="80"/>
                    <a:pt x="52" y="80"/>
                    <a:pt x="52" y="80"/>
                  </a:cubicBezTo>
                  <a:cubicBezTo>
                    <a:pt x="52" y="80"/>
                    <a:pt x="29" y="91"/>
                    <a:pt x="30" y="101"/>
                  </a:cubicBezTo>
                  <a:cubicBezTo>
                    <a:pt x="28" y="97"/>
                    <a:pt x="28" y="92"/>
                    <a:pt x="27" y="87"/>
                  </a:cubicBezTo>
                  <a:cubicBezTo>
                    <a:pt x="24" y="59"/>
                    <a:pt x="33" y="34"/>
                    <a:pt x="48" y="20"/>
                  </a:cubicBezTo>
                  <a:cubicBezTo>
                    <a:pt x="30" y="31"/>
                    <a:pt x="14" y="52"/>
                    <a:pt x="18" y="91"/>
                  </a:cubicBezTo>
                  <a:cubicBezTo>
                    <a:pt x="11" y="85"/>
                    <a:pt x="0" y="71"/>
                    <a:pt x="1" y="51"/>
                  </a:cubicBezTo>
                  <a:lnTo>
                    <a:pt x="4" y="5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  <p:sp>
          <p:nvSpPr>
            <p:cNvPr id="46" name="Freeform 37">
              <a:extLst>
                <a:ext uri="{FF2B5EF4-FFF2-40B4-BE49-F238E27FC236}">
                  <a16:creationId xmlns:a16="http://schemas.microsoft.com/office/drawing/2014/main" id="{9E9E2927-C538-48C6-A6A0-1280B21BF6F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7180065" y="3433813"/>
              <a:ext cx="655194" cy="837344"/>
            </a:xfrm>
            <a:custGeom>
              <a:avLst/>
              <a:gdLst>
                <a:gd name="T0" fmla="*/ 15 w 111"/>
                <a:gd name="T1" fmla="*/ 90 h 145"/>
                <a:gd name="T2" fmla="*/ 45 w 111"/>
                <a:gd name="T3" fmla="*/ 21 h 145"/>
                <a:gd name="T4" fmla="*/ 98 w 111"/>
                <a:gd name="T5" fmla="*/ 2 h 145"/>
                <a:gd name="T6" fmla="*/ 101 w 111"/>
                <a:gd name="T7" fmla="*/ 31 h 145"/>
                <a:gd name="T8" fmla="*/ 94 w 111"/>
                <a:gd name="T9" fmla="*/ 91 h 145"/>
                <a:gd name="T10" fmla="*/ 74 w 111"/>
                <a:gd name="T11" fmla="*/ 114 h 145"/>
                <a:gd name="T12" fmla="*/ 86 w 111"/>
                <a:gd name="T13" fmla="*/ 110 h 145"/>
                <a:gd name="T14" fmla="*/ 61 w 111"/>
                <a:gd name="T15" fmla="*/ 145 h 145"/>
                <a:gd name="T16" fmla="*/ 54 w 111"/>
                <a:gd name="T17" fmla="*/ 126 h 145"/>
                <a:gd name="T18" fmla="*/ 63 w 111"/>
                <a:gd name="T19" fmla="*/ 30 h 145"/>
                <a:gd name="T20" fmla="*/ 42 w 111"/>
                <a:gd name="T21" fmla="*/ 134 h 145"/>
                <a:gd name="T22" fmla="*/ 9 w 111"/>
                <a:gd name="T23" fmla="*/ 86 h 145"/>
                <a:gd name="T24" fmla="*/ 15 w 111"/>
                <a:gd name="T25" fmla="*/ 9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145">
                  <a:moveTo>
                    <a:pt x="15" y="90"/>
                  </a:moveTo>
                  <a:cubicBezTo>
                    <a:pt x="15" y="90"/>
                    <a:pt x="0" y="50"/>
                    <a:pt x="45" y="21"/>
                  </a:cubicBezTo>
                  <a:cubicBezTo>
                    <a:pt x="78" y="0"/>
                    <a:pt x="98" y="2"/>
                    <a:pt x="98" y="2"/>
                  </a:cubicBezTo>
                  <a:cubicBezTo>
                    <a:pt x="98" y="2"/>
                    <a:pt x="86" y="9"/>
                    <a:pt x="101" y="31"/>
                  </a:cubicBezTo>
                  <a:cubicBezTo>
                    <a:pt x="109" y="43"/>
                    <a:pt x="111" y="72"/>
                    <a:pt x="94" y="91"/>
                  </a:cubicBezTo>
                  <a:cubicBezTo>
                    <a:pt x="78" y="109"/>
                    <a:pt x="74" y="114"/>
                    <a:pt x="74" y="114"/>
                  </a:cubicBezTo>
                  <a:cubicBezTo>
                    <a:pt x="86" y="110"/>
                    <a:pt x="86" y="110"/>
                    <a:pt x="86" y="110"/>
                  </a:cubicBezTo>
                  <a:cubicBezTo>
                    <a:pt x="86" y="110"/>
                    <a:pt x="58" y="131"/>
                    <a:pt x="61" y="145"/>
                  </a:cubicBezTo>
                  <a:cubicBezTo>
                    <a:pt x="59" y="139"/>
                    <a:pt x="56" y="133"/>
                    <a:pt x="54" y="126"/>
                  </a:cubicBezTo>
                  <a:cubicBezTo>
                    <a:pt x="42" y="90"/>
                    <a:pt x="47" y="53"/>
                    <a:pt x="63" y="30"/>
                  </a:cubicBezTo>
                  <a:cubicBezTo>
                    <a:pt x="43" y="50"/>
                    <a:pt x="27" y="84"/>
                    <a:pt x="42" y="134"/>
                  </a:cubicBezTo>
                  <a:cubicBezTo>
                    <a:pt x="32" y="128"/>
                    <a:pt x="14" y="113"/>
                    <a:pt x="9" y="86"/>
                  </a:cubicBezTo>
                  <a:lnTo>
                    <a:pt x="15" y="9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E5AE20C5-BF1E-46CC-8CEE-13C27D73AA5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7504080" y="4695309"/>
              <a:ext cx="659513" cy="534920"/>
            </a:xfrm>
            <a:custGeom>
              <a:avLst/>
              <a:gdLst>
                <a:gd name="T0" fmla="*/ 167 w 196"/>
                <a:gd name="T1" fmla="*/ 142 h 163"/>
                <a:gd name="T2" fmla="*/ 170 w 196"/>
                <a:gd name="T3" fmla="*/ 48 h 163"/>
                <a:gd name="T4" fmla="*/ 167 w 196"/>
                <a:gd name="T5" fmla="*/ 57 h 163"/>
                <a:gd name="T6" fmla="*/ 75 w 196"/>
                <a:gd name="T7" fmla="*/ 3 h 163"/>
                <a:gd name="T8" fmla="*/ 0 w 196"/>
                <a:gd name="T9" fmla="*/ 26 h 163"/>
                <a:gd name="T10" fmla="*/ 20 w 196"/>
                <a:gd name="T11" fmla="*/ 60 h 163"/>
                <a:gd name="T12" fmla="*/ 77 w 196"/>
                <a:gd name="T13" fmla="*/ 124 h 163"/>
                <a:gd name="T14" fmla="*/ 119 w 196"/>
                <a:gd name="T15" fmla="*/ 134 h 163"/>
                <a:gd name="T16" fmla="*/ 102 w 196"/>
                <a:gd name="T17" fmla="*/ 139 h 163"/>
                <a:gd name="T18" fmla="*/ 161 w 196"/>
                <a:gd name="T19" fmla="*/ 163 h 163"/>
                <a:gd name="T20" fmla="*/ 81 w 196"/>
                <a:gd name="T21" fmla="*/ 35 h 163"/>
                <a:gd name="T22" fmla="*/ 167 w 196"/>
                <a:gd name="T23" fmla="*/ 142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6" h="163">
                  <a:moveTo>
                    <a:pt x="167" y="142"/>
                  </a:moveTo>
                  <a:cubicBezTo>
                    <a:pt x="167" y="142"/>
                    <a:pt x="196" y="98"/>
                    <a:pt x="170" y="48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67" y="57"/>
                    <a:pt x="152" y="0"/>
                    <a:pt x="75" y="3"/>
                  </a:cubicBezTo>
                  <a:cubicBezTo>
                    <a:pt x="21" y="6"/>
                    <a:pt x="0" y="26"/>
                    <a:pt x="0" y="26"/>
                  </a:cubicBezTo>
                  <a:cubicBezTo>
                    <a:pt x="0" y="26"/>
                    <a:pt x="19" y="23"/>
                    <a:pt x="20" y="60"/>
                  </a:cubicBezTo>
                  <a:cubicBezTo>
                    <a:pt x="21" y="81"/>
                    <a:pt x="43" y="116"/>
                    <a:pt x="77" y="124"/>
                  </a:cubicBezTo>
                  <a:cubicBezTo>
                    <a:pt x="111" y="131"/>
                    <a:pt x="119" y="134"/>
                    <a:pt x="119" y="134"/>
                  </a:cubicBezTo>
                  <a:cubicBezTo>
                    <a:pt x="102" y="139"/>
                    <a:pt x="102" y="139"/>
                    <a:pt x="102" y="139"/>
                  </a:cubicBezTo>
                  <a:cubicBezTo>
                    <a:pt x="102" y="139"/>
                    <a:pt x="159" y="140"/>
                    <a:pt x="161" y="163"/>
                  </a:cubicBezTo>
                  <a:cubicBezTo>
                    <a:pt x="161" y="163"/>
                    <a:pt x="157" y="56"/>
                    <a:pt x="81" y="35"/>
                  </a:cubicBezTo>
                  <a:cubicBezTo>
                    <a:pt x="81" y="35"/>
                    <a:pt x="153" y="45"/>
                    <a:pt x="167" y="1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  <p:sp>
          <p:nvSpPr>
            <p:cNvPr id="48" name="Freeform 30">
              <a:extLst>
                <a:ext uri="{FF2B5EF4-FFF2-40B4-BE49-F238E27FC236}">
                  <a16:creationId xmlns:a16="http://schemas.microsoft.com/office/drawing/2014/main" id="{F8566C6A-C424-46CE-810E-3EF21B1DD6D8}"/>
                </a:ext>
              </a:extLst>
            </p:cNvPr>
            <p:cNvSpPr>
              <a:spLocks/>
            </p:cNvSpPr>
            <p:nvPr/>
          </p:nvSpPr>
          <p:spPr bwMode="auto">
            <a:xfrm rot="18001016" flipH="1">
              <a:off x="8979479" y="3204067"/>
              <a:ext cx="846901" cy="622035"/>
            </a:xfrm>
            <a:custGeom>
              <a:avLst/>
              <a:gdLst>
                <a:gd name="T0" fmla="*/ 9 w 246"/>
                <a:gd name="T1" fmla="*/ 121 h 185"/>
                <a:gd name="T2" fmla="*/ 73 w 246"/>
                <a:gd name="T3" fmla="*/ 31 h 185"/>
                <a:gd name="T4" fmla="*/ 69 w 246"/>
                <a:gd name="T5" fmla="*/ 42 h 185"/>
                <a:gd name="T6" fmla="*/ 192 w 246"/>
                <a:gd name="T7" fmla="*/ 58 h 185"/>
                <a:gd name="T8" fmla="*/ 246 w 246"/>
                <a:gd name="T9" fmla="*/ 133 h 185"/>
                <a:gd name="T10" fmla="*/ 203 w 246"/>
                <a:gd name="T11" fmla="*/ 150 h 185"/>
                <a:gd name="T12" fmla="*/ 105 w 246"/>
                <a:gd name="T13" fmla="*/ 168 h 185"/>
                <a:gd name="T14" fmla="*/ 59 w 246"/>
                <a:gd name="T15" fmla="*/ 147 h 185"/>
                <a:gd name="T16" fmla="*/ 71 w 246"/>
                <a:gd name="T17" fmla="*/ 164 h 185"/>
                <a:gd name="T18" fmla="*/ 0 w 246"/>
                <a:gd name="T19" fmla="*/ 145 h 185"/>
                <a:gd name="T20" fmla="*/ 165 w 246"/>
                <a:gd name="T21" fmla="*/ 83 h 185"/>
                <a:gd name="T22" fmla="*/ 9 w 246"/>
                <a:gd name="T23" fmla="*/ 121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6" h="185">
                  <a:moveTo>
                    <a:pt x="9" y="121"/>
                  </a:moveTo>
                  <a:cubicBezTo>
                    <a:pt x="9" y="121"/>
                    <a:pt x="14" y="59"/>
                    <a:pt x="73" y="31"/>
                  </a:cubicBezTo>
                  <a:cubicBezTo>
                    <a:pt x="69" y="42"/>
                    <a:pt x="69" y="42"/>
                    <a:pt x="69" y="42"/>
                  </a:cubicBezTo>
                  <a:cubicBezTo>
                    <a:pt x="69" y="42"/>
                    <a:pt x="124" y="0"/>
                    <a:pt x="192" y="58"/>
                  </a:cubicBezTo>
                  <a:cubicBezTo>
                    <a:pt x="241" y="99"/>
                    <a:pt x="246" y="133"/>
                    <a:pt x="246" y="133"/>
                  </a:cubicBezTo>
                  <a:cubicBezTo>
                    <a:pt x="246" y="133"/>
                    <a:pt x="230" y="116"/>
                    <a:pt x="203" y="150"/>
                  </a:cubicBezTo>
                  <a:cubicBezTo>
                    <a:pt x="187" y="169"/>
                    <a:pt x="142" y="185"/>
                    <a:pt x="105" y="168"/>
                  </a:cubicBezTo>
                  <a:cubicBezTo>
                    <a:pt x="68" y="151"/>
                    <a:pt x="59" y="147"/>
                    <a:pt x="59" y="147"/>
                  </a:cubicBezTo>
                  <a:cubicBezTo>
                    <a:pt x="71" y="164"/>
                    <a:pt x="71" y="164"/>
                    <a:pt x="71" y="164"/>
                  </a:cubicBezTo>
                  <a:cubicBezTo>
                    <a:pt x="71" y="164"/>
                    <a:pt x="17" y="124"/>
                    <a:pt x="0" y="145"/>
                  </a:cubicBezTo>
                  <a:cubicBezTo>
                    <a:pt x="0" y="145"/>
                    <a:pt x="79" y="49"/>
                    <a:pt x="165" y="83"/>
                  </a:cubicBezTo>
                  <a:cubicBezTo>
                    <a:pt x="165" y="83"/>
                    <a:pt x="91" y="41"/>
                    <a:pt x="9" y="1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</p:grpSp>
      <p:sp>
        <p:nvSpPr>
          <p:cNvPr id="93" name="Rectangle 92">
            <a:extLst>
              <a:ext uri="{FF2B5EF4-FFF2-40B4-BE49-F238E27FC236}">
                <a16:creationId xmlns:a16="http://schemas.microsoft.com/office/drawing/2014/main" id="{7BA9227E-8C76-49F4-B22A-58CC880D1208}"/>
              </a:ext>
            </a:extLst>
          </p:cNvPr>
          <p:cNvSpPr/>
          <p:nvPr/>
        </p:nvSpPr>
        <p:spPr>
          <a:xfrm>
            <a:off x="380104" y="1195490"/>
            <a:ext cx="2148487" cy="404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261300"/>
                </a:solidFill>
                <a:latin typeface="Optima" panose="02000503060000020004" pitchFamily="2" charset="0"/>
                <a:cs typeface="Segoe UI" panose="020B0502040204020203" pitchFamily="34" charset="0"/>
              </a:rPr>
              <a:t>Omnicane</a:t>
            </a: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516D1044-3907-4C0A-89D2-0FA661144E0A}"/>
              </a:ext>
            </a:extLst>
          </p:cNvPr>
          <p:cNvSpPr/>
          <p:nvPr/>
        </p:nvSpPr>
        <p:spPr>
          <a:xfrm>
            <a:off x="2620511" y="1226101"/>
            <a:ext cx="3235338" cy="404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GB" b="1" dirty="0">
                <a:solidFill>
                  <a:srgbClr val="261300"/>
                </a:solidFill>
                <a:latin typeface="Optima" panose="02000503060000020004" pitchFamily="2" charset="0"/>
              </a:rPr>
              <a:t>Université des Mascareignes</a:t>
            </a:r>
            <a:endParaRPr lang="en-US" b="1" dirty="0">
              <a:solidFill>
                <a:srgbClr val="261300"/>
              </a:solidFill>
              <a:latin typeface="Optima" panose="02000503060000020004" pitchFamily="2" charset="0"/>
              <a:cs typeface="Segoe UI" panose="020B0502040204020203" pitchFamily="34" charset="0"/>
            </a:endParaRP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AE849663-6A39-4B3E-ACC1-4550E500F472}"/>
              </a:ext>
            </a:extLst>
          </p:cNvPr>
          <p:cNvSpPr/>
          <p:nvPr/>
        </p:nvSpPr>
        <p:spPr>
          <a:xfrm>
            <a:off x="380103" y="2129291"/>
            <a:ext cx="2148487" cy="40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261300"/>
                </a:solidFill>
                <a:latin typeface="Optima" panose="02000503060000020004" pitchFamily="2" charset="0"/>
                <a:cs typeface="Segoe UI" panose="020B0502040204020203" pitchFamily="34" charset="0"/>
              </a:rPr>
              <a:t>Green Peace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1CE85142-02A8-493B-8148-9619CF8811F7}"/>
              </a:ext>
            </a:extLst>
          </p:cNvPr>
          <p:cNvSpPr/>
          <p:nvPr/>
        </p:nvSpPr>
        <p:spPr>
          <a:xfrm>
            <a:off x="2620511" y="2127267"/>
            <a:ext cx="2148487" cy="404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261300"/>
                </a:solidFill>
                <a:latin typeface="Optima" panose="02000503060000020004" pitchFamily="2" charset="0"/>
                <a:cs typeface="Segoe UI" panose="020B0502040204020203" pitchFamily="34" charset="0"/>
              </a:rPr>
              <a:t>Rogers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219AA2D5-0108-4577-98BC-15A67D7EDC15}"/>
              </a:ext>
            </a:extLst>
          </p:cNvPr>
          <p:cNvSpPr/>
          <p:nvPr/>
        </p:nvSpPr>
        <p:spPr>
          <a:xfrm>
            <a:off x="357436" y="3078637"/>
            <a:ext cx="2618886" cy="40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GB" b="1" dirty="0">
                <a:solidFill>
                  <a:srgbClr val="261300"/>
                </a:solidFill>
                <a:latin typeface="Optima" panose="02000503060000020004" pitchFamily="2" charset="0"/>
              </a:rPr>
              <a:t>Dream Art Academy</a:t>
            </a:r>
            <a:endParaRPr lang="en-US" b="1" dirty="0">
              <a:solidFill>
                <a:srgbClr val="261300"/>
              </a:solidFill>
              <a:latin typeface="Optima" panose="02000503060000020004" pitchFamily="2" charset="0"/>
              <a:cs typeface="Segoe UI" panose="020B0502040204020203" pitchFamily="34" charset="0"/>
            </a:endParaRP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420E77B1-CDD8-441A-AC07-05E6712D3F1A}"/>
              </a:ext>
            </a:extLst>
          </p:cNvPr>
          <p:cNvSpPr/>
          <p:nvPr/>
        </p:nvSpPr>
        <p:spPr>
          <a:xfrm>
            <a:off x="1224120" y="135514"/>
            <a:ext cx="5109309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fontAlgn="base"/>
            <a:r>
              <a:rPr lang="en-ID" sz="4800" b="1" u="none" strike="noStrike" dirty="0">
                <a:solidFill>
                  <a:srgbClr val="361B00"/>
                </a:solidFill>
                <a:effectLst/>
                <a:latin typeface="Optima" panose="02000503060000020004" pitchFamily="2" charset="0"/>
              </a:rPr>
              <a:t>Stakeholders</a:t>
            </a:r>
          </a:p>
        </p:txBody>
      </p: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1BD0F89F-33B5-45AA-8D10-81542189E258}"/>
              </a:ext>
            </a:extLst>
          </p:cNvPr>
          <p:cNvGrpSpPr/>
          <p:nvPr/>
        </p:nvGrpSpPr>
        <p:grpSpPr>
          <a:xfrm>
            <a:off x="11038128" y="551012"/>
            <a:ext cx="509240" cy="101848"/>
            <a:chOff x="5841380" y="1831582"/>
            <a:chExt cx="509240" cy="101848"/>
          </a:xfrm>
        </p:grpSpPr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479B33E0-8F53-49E0-AAB9-1F6601CD6824}"/>
                </a:ext>
              </a:extLst>
            </p:cNvPr>
            <p:cNvSpPr/>
            <p:nvPr/>
          </p:nvSpPr>
          <p:spPr>
            <a:xfrm>
              <a:off x="5841380" y="1831582"/>
              <a:ext cx="101848" cy="1018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BD51D737-96A8-4DB0-B7B4-2577F98FFB08}"/>
                </a:ext>
              </a:extLst>
            </p:cNvPr>
            <p:cNvSpPr/>
            <p:nvPr/>
          </p:nvSpPr>
          <p:spPr>
            <a:xfrm>
              <a:off x="6045076" y="1831582"/>
              <a:ext cx="101848" cy="10184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80112559-FE5C-4DC9-B3B5-EA4FB660A956}"/>
                </a:ext>
              </a:extLst>
            </p:cNvPr>
            <p:cNvSpPr/>
            <p:nvPr/>
          </p:nvSpPr>
          <p:spPr>
            <a:xfrm>
              <a:off x="6248772" y="1831582"/>
              <a:ext cx="101848" cy="10184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</p:grpSp>
      <p:grpSp>
        <p:nvGrpSpPr>
          <p:cNvPr id="275" name="Group 274">
            <a:extLst>
              <a:ext uri="{FF2B5EF4-FFF2-40B4-BE49-F238E27FC236}">
                <a16:creationId xmlns:a16="http://schemas.microsoft.com/office/drawing/2014/main" id="{F2D6B56F-FE95-4F0E-85A2-EB7F36AFAF48}"/>
              </a:ext>
            </a:extLst>
          </p:cNvPr>
          <p:cNvGrpSpPr/>
          <p:nvPr/>
        </p:nvGrpSpPr>
        <p:grpSpPr>
          <a:xfrm>
            <a:off x="8225950" y="1622197"/>
            <a:ext cx="557941" cy="543198"/>
            <a:chOff x="8312048" y="1352660"/>
            <a:chExt cx="466683" cy="466683"/>
          </a:xfrm>
        </p:grpSpPr>
        <p:sp>
          <p:nvSpPr>
            <p:cNvPr id="276" name="Oval 275">
              <a:extLst>
                <a:ext uri="{FF2B5EF4-FFF2-40B4-BE49-F238E27FC236}">
                  <a16:creationId xmlns:a16="http://schemas.microsoft.com/office/drawing/2014/main" id="{5F4396B7-0EA0-4179-92A1-D8B02FC55E13}"/>
                </a:ext>
              </a:extLst>
            </p:cNvPr>
            <p:cNvSpPr/>
            <p:nvPr/>
          </p:nvSpPr>
          <p:spPr>
            <a:xfrm>
              <a:off x="8312048" y="1352660"/>
              <a:ext cx="466683" cy="466683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rgbClr val="FEFDF8"/>
              </a:solidFill>
            </a:ln>
            <a:effectLst>
              <a:outerShdw blurRad="622300" dist="228600" dir="5400000" sx="95000" sy="95000" algn="t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3200" dirty="0">
                <a:solidFill>
                  <a:schemeClr val="accent1"/>
                </a:solidFill>
                <a:latin typeface="+mj-lt"/>
              </a:endParaRPr>
            </a:p>
          </p:txBody>
        </p:sp>
        <p:grpSp>
          <p:nvGrpSpPr>
            <p:cNvPr id="277" name="Graphic 11">
              <a:extLst>
                <a:ext uri="{FF2B5EF4-FFF2-40B4-BE49-F238E27FC236}">
                  <a16:creationId xmlns:a16="http://schemas.microsoft.com/office/drawing/2014/main" id="{5B19E096-BE6E-48F6-B802-87889EC73D5B}"/>
                </a:ext>
              </a:extLst>
            </p:cNvPr>
            <p:cNvGrpSpPr/>
            <p:nvPr/>
          </p:nvGrpSpPr>
          <p:grpSpPr>
            <a:xfrm>
              <a:off x="8433383" y="1449461"/>
              <a:ext cx="249844" cy="249844"/>
              <a:chOff x="1942863" y="2117891"/>
              <a:chExt cx="328989" cy="328989"/>
            </a:xfrm>
            <a:solidFill>
              <a:srgbClr val="FEFDF8"/>
            </a:solidFill>
          </p:grpSpPr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DA02F5DA-80E1-4360-B08E-7DCBC5130296}"/>
                  </a:ext>
                </a:extLst>
              </p:cNvPr>
              <p:cNvSpPr/>
              <p:nvPr/>
            </p:nvSpPr>
            <p:spPr>
              <a:xfrm>
                <a:off x="2112271" y="2233338"/>
                <a:ext cx="61043" cy="47017"/>
              </a:xfrm>
              <a:custGeom>
                <a:avLst/>
                <a:gdLst>
                  <a:gd name="connsiteX0" fmla="*/ 56578 w 61043"/>
                  <a:gd name="connsiteY0" fmla="*/ 47018 h 47017"/>
                  <a:gd name="connsiteX1" fmla="*/ 59235 w 61043"/>
                  <a:gd name="connsiteY1" fmla="*/ 38838 h 47017"/>
                  <a:gd name="connsiteX2" fmla="*/ 7134 w 61043"/>
                  <a:gd name="connsiteY2" fmla="*/ 888 h 47017"/>
                  <a:gd name="connsiteX3" fmla="*/ 1824 w 61043"/>
                  <a:gd name="connsiteY3" fmla="*/ 8201 h 47017"/>
                  <a:gd name="connsiteX4" fmla="*/ 53925 w 61043"/>
                  <a:gd name="connsiteY4" fmla="*/ 46151 h 47017"/>
                  <a:gd name="connsiteX5" fmla="*/ 56578 w 61043"/>
                  <a:gd name="connsiteY5" fmla="*/ 47018 h 47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043" h="47017">
                    <a:moveTo>
                      <a:pt x="56578" y="47018"/>
                    </a:moveTo>
                    <a:cubicBezTo>
                      <a:pt x="60851" y="47018"/>
                      <a:pt x="62695" y="41357"/>
                      <a:pt x="59235" y="38838"/>
                    </a:cubicBezTo>
                    <a:lnTo>
                      <a:pt x="7134" y="888"/>
                    </a:lnTo>
                    <a:cubicBezTo>
                      <a:pt x="2445" y="-2529"/>
                      <a:pt x="-2872" y="4781"/>
                      <a:pt x="1824" y="8201"/>
                    </a:cubicBezTo>
                    <a:lnTo>
                      <a:pt x="53925" y="46151"/>
                    </a:lnTo>
                    <a:cubicBezTo>
                      <a:pt x="54726" y="46735"/>
                      <a:pt x="55656" y="47018"/>
                      <a:pt x="56578" y="47018"/>
                    </a:cubicBezTo>
                    <a:close/>
                  </a:path>
                </a:pathLst>
              </a:custGeom>
              <a:grpFill/>
              <a:ln w="4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CCB50DB4-80BD-4DB9-B383-7327BB2CEE5A}"/>
                  </a:ext>
                </a:extLst>
              </p:cNvPr>
              <p:cNvSpPr/>
              <p:nvPr/>
            </p:nvSpPr>
            <p:spPr>
              <a:xfrm>
                <a:off x="1942863" y="2118051"/>
                <a:ext cx="308275" cy="308681"/>
              </a:xfrm>
              <a:custGeom>
                <a:avLst/>
                <a:gdLst>
                  <a:gd name="connsiteX0" fmla="*/ 303514 w 308275"/>
                  <a:gd name="connsiteY0" fmla="*/ 299641 h 308681"/>
                  <a:gd name="connsiteX1" fmla="*/ 297580 w 308275"/>
                  <a:gd name="connsiteY1" fmla="*/ 299641 h 308681"/>
                  <a:gd name="connsiteX2" fmla="*/ 304318 w 308275"/>
                  <a:gd name="connsiteY2" fmla="*/ 281883 h 308681"/>
                  <a:gd name="connsiteX3" fmla="*/ 281302 w 308275"/>
                  <a:gd name="connsiteY3" fmla="*/ 255353 h 308681"/>
                  <a:gd name="connsiteX4" fmla="*/ 256983 w 308275"/>
                  <a:gd name="connsiteY4" fmla="*/ 236063 h 308681"/>
                  <a:gd name="connsiteX5" fmla="*/ 256983 w 308275"/>
                  <a:gd name="connsiteY5" fmla="*/ 156381 h 308681"/>
                  <a:gd name="connsiteX6" fmla="*/ 268735 w 308275"/>
                  <a:gd name="connsiteY6" fmla="*/ 165015 h 308681"/>
                  <a:gd name="connsiteX7" fmla="*/ 288104 w 308275"/>
                  <a:gd name="connsiteY7" fmla="*/ 138562 h 308681"/>
                  <a:gd name="connsiteX8" fmla="*/ 228948 w 308275"/>
                  <a:gd name="connsiteY8" fmla="*/ 95112 h 308681"/>
                  <a:gd name="connsiteX9" fmla="*/ 261651 w 308275"/>
                  <a:gd name="connsiteY9" fmla="*/ 91991 h 308681"/>
                  <a:gd name="connsiteX10" fmla="*/ 259290 w 308275"/>
                  <a:gd name="connsiteY10" fmla="*/ 83263 h 308681"/>
                  <a:gd name="connsiteX11" fmla="*/ 223766 w 308275"/>
                  <a:gd name="connsiteY11" fmla="*/ 85662 h 308681"/>
                  <a:gd name="connsiteX12" fmla="*/ 267089 w 308275"/>
                  <a:gd name="connsiteY12" fmla="*/ 45591 h 308681"/>
                  <a:gd name="connsiteX13" fmla="*/ 295555 w 308275"/>
                  <a:gd name="connsiteY13" fmla="*/ 45591 h 308681"/>
                  <a:gd name="connsiteX14" fmla="*/ 280768 w 308275"/>
                  <a:gd name="connsiteY14" fmla="*/ 72010 h 308681"/>
                  <a:gd name="connsiteX15" fmla="*/ 286887 w 308275"/>
                  <a:gd name="connsiteY15" fmla="*/ 78659 h 308681"/>
                  <a:gd name="connsiteX16" fmla="*/ 307471 w 308275"/>
                  <a:gd name="connsiteY16" fmla="*/ 5845 h 308681"/>
                  <a:gd name="connsiteX17" fmla="*/ 302982 w 308275"/>
                  <a:gd name="connsiteY17" fmla="*/ 1779 h 308681"/>
                  <a:gd name="connsiteX18" fmla="*/ 276984 w 308275"/>
                  <a:gd name="connsiteY18" fmla="*/ 85 h 308681"/>
                  <a:gd name="connsiteX19" fmla="*/ 229747 w 308275"/>
                  <a:gd name="connsiteY19" fmla="*/ 16586 h 308681"/>
                  <a:gd name="connsiteX20" fmla="*/ 208627 w 308275"/>
                  <a:gd name="connsiteY20" fmla="*/ 80186 h 308681"/>
                  <a:gd name="connsiteX21" fmla="*/ 157627 w 308275"/>
                  <a:gd name="connsiteY21" fmla="*/ 42727 h 308681"/>
                  <a:gd name="connsiteX22" fmla="*/ 138295 w 308275"/>
                  <a:gd name="connsiteY22" fmla="*/ 42699 h 308681"/>
                  <a:gd name="connsiteX23" fmla="*/ 46505 w 308275"/>
                  <a:gd name="connsiteY23" fmla="*/ 109713 h 308681"/>
                  <a:gd name="connsiteX24" fmla="*/ 51826 w 308275"/>
                  <a:gd name="connsiteY24" fmla="*/ 117021 h 308681"/>
                  <a:gd name="connsiteX25" fmla="*/ 143615 w 308275"/>
                  <a:gd name="connsiteY25" fmla="*/ 50008 h 308681"/>
                  <a:gd name="connsiteX26" fmla="*/ 152285 w 308275"/>
                  <a:gd name="connsiteY26" fmla="*/ 50023 h 308681"/>
                  <a:gd name="connsiteX27" fmla="*/ 282764 w 308275"/>
                  <a:gd name="connsiteY27" fmla="*/ 145855 h 308681"/>
                  <a:gd name="connsiteX28" fmla="*/ 274073 w 308275"/>
                  <a:gd name="connsiteY28" fmla="*/ 157722 h 308681"/>
                  <a:gd name="connsiteX29" fmla="*/ 150591 w 308275"/>
                  <a:gd name="connsiteY29" fmla="*/ 67024 h 308681"/>
                  <a:gd name="connsiteX30" fmla="*/ 145259 w 308275"/>
                  <a:gd name="connsiteY30" fmla="*/ 67016 h 308681"/>
                  <a:gd name="connsiteX31" fmla="*/ 20998 w 308275"/>
                  <a:gd name="connsiteY31" fmla="*/ 157734 h 308681"/>
                  <a:gd name="connsiteX32" fmla="*/ 12345 w 308275"/>
                  <a:gd name="connsiteY32" fmla="*/ 145842 h 308681"/>
                  <a:gd name="connsiteX33" fmla="*/ 31958 w 308275"/>
                  <a:gd name="connsiteY33" fmla="*/ 131523 h 308681"/>
                  <a:gd name="connsiteX34" fmla="*/ 26637 w 308275"/>
                  <a:gd name="connsiteY34" fmla="*/ 124215 h 308681"/>
                  <a:gd name="connsiteX35" fmla="*/ 7028 w 308275"/>
                  <a:gd name="connsiteY35" fmla="*/ 138534 h 308681"/>
                  <a:gd name="connsiteX36" fmla="*/ 26317 w 308275"/>
                  <a:gd name="connsiteY36" fmla="*/ 165043 h 308681"/>
                  <a:gd name="connsiteX37" fmla="*/ 38109 w 308275"/>
                  <a:gd name="connsiteY37" fmla="*/ 156433 h 308681"/>
                  <a:gd name="connsiteX38" fmla="*/ 38109 w 308275"/>
                  <a:gd name="connsiteY38" fmla="*/ 249485 h 308681"/>
                  <a:gd name="connsiteX39" fmla="*/ 19945 w 308275"/>
                  <a:gd name="connsiteY39" fmla="*/ 264584 h 308681"/>
                  <a:gd name="connsiteX40" fmla="*/ 1411 w 308275"/>
                  <a:gd name="connsiteY40" fmla="*/ 286480 h 308681"/>
                  <a:gd name="connsiteX41" fmla="*/ 5739 w 308275"/>
                  <a:gd name="connsiteY41" fmla="*/ 299637 h 308681"/>
                  <a:gd name="connsiteX42" fmla="*/ 4316 w 308275"/>
                  <a:gd name="connsiteY42" fmla="*/ 308682 h 308681"/>
                  <a:gd name="connsiteX43" fmla="*/ 104549 w 308275"/>
                  <a:gd name="connsiteY43" fmla="*/ 308682 h 308681"/>
                  <a:gd name="connsiteX44" fmla="*/ 109265 w 308275"/>
                  <a:gd name="connsiteY44" fmla="*/ 303650 h 308681"/>
                  <a:gd name="connsiteX45" fmla="*/ 109265 w 308275"/>
                  <a:gd name="connsiteY45" fmla="*/ 229726 h 308681"/>
                  <a:gd name="connsiteX46" fmla="*/ 147545 w 308275"/>
                  <a:gd name="connsiteY46" fmla="*/ 191391 h 308681"/>
                  <a:gd name="connsiteX47" fmla="*/ 185826 w 308275"/>
                  <a:gd name="connsiteY47" fmla="*/ 229726 h 308681"/>
                  <a:gd name="connsiteX48" fmla="*/ 185826 w 308275"/>
                  <a:gd name="connsiteY48" fmla="*/ 264162 h 308681"/>
                  <a:gd name="connsiteX49" fmla="*/ 170323 w 308275"/>
                  <a:gd name="connsiteY49" fmla="*/ 285815 h 308681"/>
                  <a:gd name="connsiteX50" fmla="*/ 174824 w 308275"/>
                  <a:gd name="connsiteY50" fmla="*/ 299428 h 308681"/>
                  <a:gd name="connsiteX51" fmla="*/ 134047 w 308275"/>
                  <a:gd name="connsiteY51" fmla="*/ 299428 h 308681"/>
                  <a:gd name="connsiteX52" fmla="*/ 134047 w 308275"/>
                  <a:gd name="connsiteY52" fmla="*/ 308682 h 308681"/>
                  <a:gd name="connsiteX53" fmla="*/ 303511 w 308275"/>
                  <a:gd name="connsiteY53" fmla="*/ 308682 h 308681"/>
                  <a:gd name="connsiteX54" fmla="*/ 308026 w 308275"/>
                  <a:gd name="connsiteY54" fmla="*/ 304163 h 308681"/>
                  <a:gd name="connsiteX55" fmla="*/ 303514 w 308275"/>
                  <a:gd name="connsiteY55" fmla="*/ 299641 h 308681"/>
                  <a:gd name="connsiteX56" fmla="*/ 179353 w 308275"/>
                  <a:gd name="connsiteY56" fmla="*/ 285815 h 308681"/>
                  <a:gd name="connsiteX57" fmla="*/ 193160 w 308275"/>
                  <a:gd name="connsiteY57" fmla="*/ 271990 h 308681"/>
                  <a:gd name="connsiteX58" fmla="*/ 198133 w 308275"/>
                  <a:gd name="connsiteY58" fmla="*/ 272917 h 308681"/>
                  <a:gd name="connsiteX59" fmla="*/ 204085 w 308275"/>
                  <a:gd name="connsiteY59" fmla="*/ 267392 h 308681"/>
                  <a:gd name="connsiteX60" fmla="*/ 203622 w 308275"/>
                  <a:gd name="connsiteY60" fmla="*/ 262647 h 308681"/>
                  <a:gd name="connsiteX61" fmla="*/ 214738 w 308275"/>
                  <a:gd name="connsiteY61" fmla="*/ 251716 h 308681"/>
                  <a:gd name="connsiteX62" fmla="*/ 225760 w 308275"/>
                  <a:gd name="connsiteY62" fmla="*/ 256964 h 308681"/>
                  <a:gd name="connsiteX63" fmla="*/ 233482 w 308275"/>
                  <a:gd name="connsiteY63" fmla="*/ 256489 h 308681"/>
                  <a:gd name="connsiteX64" fmla="*/ 252697 w 308275"/>
                  <a:gd name="connsiteY64" fmla="*/ 244799 h 308681"/>
                  <a:gd name="connsiteX65" fmla="*/ 273594 w 308275"/>
                  <a:gd name="connsiteY65" fmla="*/ 260799 h 308681"/>
                  <a:gd name="connsiteX66" fmla="*/ 277874 w 308275"/>
                  <a:gd name="connsiteY66" fmla="*/ 264136 h 308681"/>
                  <a:gd name="connsiteX67" fmla="*/ 295288 w 308275"/>
                  <a:gd name="connsiteY67" fmla="*/ 281883 h 308681"/>
                  <a:gd name="connsiteX68" fmla="*/ 277560 w 308275"/>
                  <a:gd name="connsiteY68" fmla="*/ 299641 h 308681"/>
                  <a:gd name="connsiteX69" fmla="*/ 193160 w 308275"/>
                  <a:gd name="connsiteY69" fmla="*/ 299641 h 308681"/>
                  <a:gd name="connsiteX70" fmla="*/ 179353 w 308275"/>
                  <a:gd name="connsiteY70" fmla="*/ 285815 h 308681"/>
                  <a:gd name="connsiteX71" fmla="*/ 235868 w 308275"/>
                  <a:gd name="connsiteY71" fmla="*/ 23238 h 308681"/>
                  <a:gd name="connsiteX72" fmla="*/ 236034 w 308275"/>
                  <a:gd name="connsiteY72" fmla="*/ 23092 h 308681"/>
                  <a:gd name="connsiteX73" fmla="*/ 236034 w 308275"/>
                  <a:gd name="connsiteY73" fmla="*/ 62004 h 308681"/>
                  <a:gd name="connsiteX74" fmla="*/ 217654 w 308275"/>
                  <a:gd name="connsiteY74" fmla="*/ 79004 h 308681"/>
                  <a:gd name="connsiteX75" fmla="*/ 235868 w 308275"/>
                  <a:gd name="connsiteY75" fmla="*/ 23238 h 308681"/>
                  <a:gd name="connsiteX76" fmla="*/ 297497 w 308275"/>
                  <a:gd name="connsiteY76" fmla="*/ 36550 h 308681"/>
                  <a:gd name="connsiteX77" fmla="*/ 276866 w 308275"/>
                  <a:gd name="connsiteY77" fmla="*/ 36550 h 308681"/>
                  <a:gd name="connsiteX78" fmla="*/ 298980 w 308275"/>
                  <a:gd name="connsiteY78" fmla="*/ 16096 h 308681"/>
                  <a:gd name="connsiteX79" fmla="*/ 297497 w 308275"/>
                  <a:gd name="connsiteY79" fmla="*/ 36550 h 308681"/>
                  <a:gd name="connsiteX80" fmla="*/ 292716 w 308275"/>
                  <a:gd name="connsiteY80" fmla="*/ 9578 h 308681"/>
                  <a:gd name="connsiteX81" fmla="*/ 245063 w 308275"/>
                  <a:gd name="connsiteY81" fmla="*/ 53653 h 308681"/>
                  <a:gd name="connsiteX82" fmla="*/ 245063 w 308275"/>
                  <a:gd name="connsiteY82" fmla="*/ 16778 h 308681"/>
                  <a:gd name="connsiteX83" fmla="*/ 292716 w 308275"/>
                  <a:gd name="connsiteY83" fmla="*/ 9578 h 308681"/>
                  <a:gd name="connsiteX84" fmla="*/ 10443 w 308275"/>
                  <a:gd name="connsiteY84" fmla="*/ 286480 h 308681"/>
                  <a:gd name="connsiteX85" fmla="*/ 23348 w 308275"/>
                  <a:gd name="connsiteY85" fmla="*/ 273330 h 308681"/>
                  <a:gd name="connsiteX86" fmla="*/ 27625 w 308275"/>
                  <a:gd name="connsiteY86" fmla="*/ 269993 h 308681"/>
                  <a:gd name="connsiteX87" fmla="*/ 38111 w 308275"/>
                  <a:gd name="connsiteY87" fmla="*/ 258845 h 308681"/>
                  <a:gd name="connsiteX88" fmla="*/ 38111 w 308275"/>
                  <a:gd name="connsiteY88" fmla="*/ 299641 h 308681"/>
                  <a:gd name="connsiteX89" fmla="*/ 23583 w 308275"/>
                  <a:gd name="connsiteY89" fmla="*/ 299641 h 308681"/>
                  <a:gd name="connsiteX90" fmla="*/ 10443 w 308275"/>
                  <a:gd name="connsiteY90" fmla="*/ 286480 h 308681"/>
                  <a:gd name="connsiteX91" fmla="*/ 147545 w 308275"/>
                  <a:gd name="connsiteY91" fmla="*/ 182350 h 308681"/>
                  <a:gd name="connsiteX92" fmla="*/ 100235 w 308275"/>
                  <a:gd name="connsiteY92" fmla="*/ 229728 h 308681"/>
                  <a:gd name="connsiteX93" fmla="*/ 100235 w 308275"/>
                  <a:gd name="connsiteY93" fmla="*/ 299641 h 308681"/>
                  <a:gd name="connsiteX94" fmla="*/ 47141 w 308275"/>
                  <a:gd name="connsiteY94" fmla="*/ 299641 h 308681"/>
                  <a:gd name="connsiteX95" fmla="*/ 47141 w 308275"/>
                  <a:gd name="connsiteY95" fmla="*/ 149842 h 308681"/>
                  <a:gd name="connsiteX96" fmla="*/ 147912 w 308275"/>
                  <a:gd name="connsiteY96" fmla="*/ 76274 h 308681"/>
                  <a:gd name="connsiteX97" fmla="*/ 247953 w 308275"/>
                  <a:gd name="connsiteY97" fmla="*/ 149752 h 308681"/>
                  <a:gd name="connsiteX98" fmla="*/ 247953 w 308275"/>
                  <a:gd name="connsiteY98" fmla="*/ 236131 h 308681"/>
                  <a:gd name="connsiteX99" fmla="*/ 228820 w 308275"/>
                  <a:gd name="connsiteY99" fmla="*/ 247181 h 308681"/>
                  <a:gd name="connsiteX100" fmla="*/ 214032 w 308275"/>
                  <a:gd name="connsiteY100" fmla="*/ 242702 h 308681"/>
                  <a:gd name="connsiteX101" fmla="*/ 194855 w 308275"/>
                  <a:gd name="connsiteY101" fmla="*/ 260168 h 308681"/>
                  <a:gd name="connsiteX102" fmla="*/ 194855 w 308275"/>
                  <a:gd name="connsiteY102" fmla="*/ 229726 h 308681"/>
                  <a:gd name="connsiteX103" fmla="*/ 147545 w 308275"/>
                  <a:gd name="connsiteY103" fmla="*/ 182350 h 308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</a:cxnLst>
                <a:rect l="l" t="t" r="r" b="b"/>
                <a:pathLst>
                  <a:path w="308275" h="308681">
                    <a:moveTo>
                      <a:pt x="303514" y="299641"/>
                    </a:moveTo>
                    <a:lnTo>
                      <a:pt x="297580" y="299641"/>
                    </a:lnTo>
                    <a:cubicBezTo>
                      <a:pt x="301768" y="294907"/>
                      <a:pt x="304318" y="288689"/>
                      <a:pt x="304318" y="281883"/>
                    </a:cubicBezTo>
                    <a:cubicBezTo>
                      <a:pt x="304318" y="268474"/>
                      <a:pt x="294259" y="257198"/>
                      <a:pt x="281302" y="255353"/>
                    </a:cubicBezTo>
                    <a:cubicBezTo>
                      <a:pt x="277285" y="244999"/>
                      <a:pt x="267924" y="237610"/>
                      <a:pt x="256983" y="236063"/>
                    </a:cubicBezTo>
                    <a:lnTo>
                      <a:pt x="256983" y="156381"/>
                    </a:lnTo>
                    <a:lnTo>
                      <a:pt x="268735" y="165015"/>
                    </a:lnTo>
                    <a:cubicBezTo>
                      <a:pt x="285784" y="177542"/>
                      <a:pt x="305114" y="151052"/>
                      <a:pt x="288104" y="138562"/>
                    </a:cubicBezTo>
                    <a:lnTo>
                      <a:pt x="228948" y="95112"/>
                    </a:lnTo>
                    <a:cubicBezTo>
                      <a:pt x="239898" y="95628"/>
                      <a:pt x="251039" y="94872"/>
                      <a:pt x="261651" y="91991"/>
                    </a:cubicBezTo>
                    <a:cubicBezTo>
                      <a:pt x="267247" y="90472"/>
                      <a:pt x="264923" y="81733"/>
                      <a:pt x="259290" y="83263"/>
                    </a:cubicBezTo>
                    <a:cubicBezTo>
                      <a:pt x="246262" y="86798"/>
                      <a:pt x="232526" y="86466"/>
                      <a:pt x="223766" y="85662"/>
                    </a:cubicBezTo>
                    <a:lnTo>
                      <a:pt x="267089" y="45591"/>
                    </a:lnTo>
                    <a:lnTo>
                      <a:pt x="295555" y="45591"/>
                    </a:lnTo>
                    <a:cubicBezTo>
                      <a:pt x="292934" y="55294"/>
                      <a:pt x="288420" y="64942"/>
                      <a:pt x="280768" y="72010"/>
                    </a:cubicBezTo>
                    <a:cubicBezTo>
                      <a:pt x="276491" y="75955"/>
                      <a:pt x="282623" y="82596"/>
                      <a:pt x="286887" y="78659"/>
                    </a:cubicBezTo>
                    <a:cubicBezTo>
                      <a:pt x="305797" y="61199"/>
                      <a:pt x="310386" y="30285"/>
                      <a:pt x="307471" y="5845"/>
                    </a:cubicBezTo>
                    <a:cubicBezTo>
                      <a:pt x="307208" y="3644"/>
                      <a:pt x="305204" y="1809"/>
                      <a:pt x="302982" y="1779"/>
                    </a:cubicBezTo>
                    <a:cubicBezTo>
                      <a:pt x="299943" y="1234"/>
                      <a:pt x="289651" y="-386"/>
                      <a:pt x="276984" y="85"/>
                    </a:cubicBezTo>
                    <a:cubicBezTo>
                      <a:pt x="256970" y="825"/>
                      <a:pt x="240636" y="6533"/>
                      <a:pt x="229747" y="16586"/>
                    </a:cubicBezTo>
                    <a:cubicBezTo>
                      <a:pt x="212691" y="32333"/>
                      <a:pt x="208216" y="58000"/>
                      <a:pt x="208627" y="80186"/>
                    </a:cubicBezTo>
                    <a:lnTo>
                      <a:pt x="157627" y="42727"/>
                    </a:lnTo>
                    <a:cubicBezTo>
                      <a:pt x="151946" y="38553"/>
                      <a:pt x="143989" y="38544"/>
                      <a:pt x="138295" y="42699"/>
                    </a:cubicBezTo>
                    <a:lnTo>
                      <a:pt x="46505" y="109713"/>
                    </a:lnTo>
                    <a:cubicBezTo>
                      <a:pt x="41816" y="113135"/>
                      <a:pt x="47065" y="120494"/>
                      <a:pt x="51826" y="117021"/>
                    </a:cubicBezTo>
                    <a:lnTo>
                      <a:pt x="143615" y="50008"/>
                    </a:lnTo>
                    <a:cubicBezTo>
                      <a:pt x="146153" y="48154"/>
                      <a:pt x="149748" y="48158"/>
                      <a:pt x="152285" y="50023"/>
                    </a:cubicBezTo>
                    <a:lnTo>
                      <a:pt x="282764" y="145855"/>
                    </a:lnTo>
                    <a:cubicBezTo>
                      <a:pt x="290319" y="151406"/>
                      <a:pt x="281782" y="163385"/>
                      <a:pt x="274073" y="157722"/>
                    </a:cubicBezTo>
                    <a:lnTo>
                      <a:pt x="150591" y="67024"/>
                    </a:lnTo>
                    <a:cubicBezTo>
                      <a:pt x="149005" y="65861"/>
                      <a:pt x="146849" y="65855"/>
                      <a:pt x="145259" y="67016"/>
                    </a:cubicBezTo>
                    <a:lnTo>
                      <a:pt x="20998" y="157734"/>
                    </a:lnTo>
                    <a:cubicBezTo>
                      <a:pt x="13350" y="163324"/>
                      <a:pt x="4702" y="151421"/>
                      <a:pt x="12345" y="145842"/>
                    </a:cubicBezTo>
                    <a:lnTo>
                      <a:pt x="31958" y="131523"/>
                    </a:lnTo>
                    <a:cubicBezTo>
                      <a:pt x="36647" y="128101"/>
                      <a:pt x="31398" y="120738"/>
                      <a:pt x="26637" y="124215"/>
                    </a:cubicBezTo>
                    <a:lnTo>
                      <a:pt x="7028" y="138534"/>
                    </a:lnTo>
                    <a:cubicBezTo>
                      <a:pt x="-9978" y="150944"/>
                      <a:pt x="9199" y="177549"/>
                      <a:pt x="26317" y="165043"/>
                    </a:cubicBezTo>
                    <a:lnTo>
                      <a:pt x="38109" y="156433"/>
                    </a:lnTo>
                    <a:lnTo>
                      <a:pt x="38109" y="249485"/>
                    </a:lnTo>
                    <a:cubicBezTo>
                      <a:pt x="29996" y="251200"/>
                      <a:pt x="23141" y="256842"/>
                      <a:pt x="19945" y="264584"/>
                    </a:cubicBezTo>
                    <a:cubicBezTo>
                      <a:pt x="9468" y="266341"/>
                      <a:pt x="1411" y="275555"/>
                      <a:pt x="1411" y="286480"/>
                    </a:cubicBezTo>
                    <a:cubicBezTo>
                      <a:pt x="1411" y="291402"/>
                      <a:pt x="3022" y="295953"/>
                      <a:pt x="5739" y="299637"/>
                    </a:cubicBezTo>
                    <a:cubicBezTo>
                      <a:pt x="-873" y="299273"/>
                      <a:pt x="-2324" y="308682"/>
                      <a:pt x="4316" y="308682"/>
                    </a:cubicBezTo>
                    <a:lnTo>
                      <a:pt x="104549" y="308682"/>
                    </a:lnTo>
                    <a:cubicBezTo>
                      <a:pt x="107080" y="308682"/>
                      <a:pt x="109490" y="306232"/>
                      <a:pt x="109265" y="303650"/>
                    </a:cubicBezTo>
                    <a:lnTo>
                      <a:pt x="109265" y="229726"/>
                    </a:lnTo>
                    <a:cubicBezTo>
                      <a:pt x="109265" y="208865"/>
                      <a:pt x="126716" y="191391"/>
                      <a:pt x="147545" y="191391"/>
                    </a:cubicBezTo>
                    <a:cubicBezTo>
                      <a:pt x="168374" y="191391"/>
                      <a:pt x="185826" y="208865"/>
                      <a:pt x="185826" y="229726"/>
                    </a:cubicBezTo>
                    <a:lnTo>
                      <a:pt x="185826" y="264162"/>
                    </a:lnTo>
                    <a:cubicBezTo>
                      <a:pt x="176822" y="267232"/>
                      <a:pt x="170323" y="275776"/>
                      <a:pt x="170323" y="285815"/>
                    </a:cubicBezTo>
                    <a:cubicBezTo>
                      <a:pt x="170323" y="290910"/>
                      <a:pt x="171998" y="295621"/>
                      <a:pt x="174824" y="299428"/>
                    </a:cubicBezTo>
                    <a:lnTo>
                      <a:pt x="134047" y="299428"/>
                    </a:lnTo>
                    <a:cubicBezTo>
                      <a:pt x="128208" y="299428"/>
                      <a:pt x="128073" y="308682"/>
                      <a:pt x="134047" y="308682"/>
                    </a:cubicBezTo>
                    <a:lnTo>
                      <a:pt x="303511" y="308682"/>
                    </a:lnTo>
                    <a:cubicBezTo>
                      <a:pt x="306007" y="308682"/>
                      <a:pt x="308026" y="306660"/>
                      <a:pt x="308026" y="304163"/>
                    </a:cubicBezTo>
                    <a:cubicBezTo>
                      <a:pt x="308026" y="301662"/>
                      <a:pt x="306007" y="299641"/>
                      <a:pt x="303514" y="299641"/>
                    </a:cubicBezTo>
                    <a:close/>
                    <a:moveTo>
                      <a:pt x="179353" y="285815"/>
                    </a:moveTo>
                    <a:cubicBezTo>
                      <a:pt x="179353" y="278191"/>
                      <a:pt x="185545" y="271990"/>
                      <a:pt x="193160" y="271990"/>
                    </a:cubicBezTo>
                    <a:cubicBezTo>
                      <a:pt x="194872" y="271990"/>
                      <a:pt x="196547" y="272303"/>
                      <a:pt x="198133" y="272917"/>
                    </a:cubicBezTo>
                    <a:cubicBezTo>
                      <a:pt x="201527" y="274232"/>
                      <a:pt x="205148" y="270916"/>
                      <a:pt x="204085" y="267392"/>
                    </a:cubicBezTo>
                    <a:cubicBezTo>
                      <a:pt x="203622" y="265858"/>
                      <a:pt x="203465" y="264264"/>
                      <a:pt x="203622" y="262647"/>
                    </a:cubicBezTo>
                    <a:cubicBezTo>
                      <a:pt x="204173" y="256870"/>
                      <a:pt x="208952" y="252171"/>
                      <a:pt x="214738" y="251716"/>
                    </a:cubicBezTo>
                    <a:cubicBezTo>
                      <a:pt x="219146" y="251370"/>
                      <a:pt x="223261" y="253333"/>
                      <a:pt x="225760" y="256964"/>
                    </a:cubicBezTo>
                    <a:cubicBezTo>
                      <a:pt x="227634" y="259689"/>
                      <a:pt x="231945" y="259444"/>
                      <a:pt x="233482" y="256489"/>
                    </a:cubicBezTo>
                    <a:cubicBezTo>
                      <a:pt x="237232" y="249276"/>
                      <a:pt x="244595" y="244799"/>
                      <a:pt x="252697" y="244799"/>
                    </a:cubicBezTo>
                    <a:cubicBezTo>
                      <a:pt x="262453" y="244799"/>
                      <a:pt x="271048" y="251377"/>
                      <a:pt x="273594" y="260799"/>
                    </a:cubicBezTo>
                    <a:cubicBezTo>
                      <a:pt x="274120" y="262740"/>
                      <a:pt x="275866" y="264102"/>
                      <a:pt x="277874" y="264136"/>
                    </a:cubicBezTo>
                    <a:cubicBezTo>
                      <a:pt x="287478" y="264304"/>
                      <a:pt x="295288" y="272265"/>
                      <a:pt x="295288" y="281883"/>
                    </a:cubicBezTo>
                    <a:cubicBezTo>
                      <a:pt x="295288" y="291674"/>
                      <a:pt x="287337" y="299641"/>
                      <a:pt x="277560" y="299641"/>
                    </a:cubicBezTo>
                    <a:lnTo>
                      <a:pt x="193160" y="299641"/>
                    </a:lnTo>
                    <a:cubicBezTo>
                      <a:pt x="185549" y="299641"/>
                      <a:pt x="179353" y="293437"/>
                      <a:pt x="179353" y="285815"/>
                    </a:cubicBezTo>
                    <a:close/>
                    <a:moveTo>
                      <a:pt x="235868" y="23238"/>
                    </a:moveTo>
                    <a:cubicBezTo>
                      <a:pt x="235923" y="23187"/>
                      <a:pt x="235979" y="23143"/>
                      <a:pt x="236034" y="23092"/>
                    </a:cubicBezTo>
                    <a:lnTo>
                      <a:pt x="236034" y="62004"/>
                    </a:lnTo>
                    <a:lnTo>
                      <a:pt x="217654" y="79004"/>
                    </a:lnTo>
                    <a:cubicBezTo>
                      <a:pt x="217511" y="64913"/>
                      <a:pt x="219602" y="38256"/>
                      <a:pt x="235868" y="23238"/>
                    </a:cubicBezTo>
                    <a:close/>
                    <a:moveTo>
                      <a:pt x="297497" y="36550"/>
                    </a:moveTo>
                    <a:lnTo>
                      <a:pt x="276866" y="36550"/>
                    </a:lnTo>
                    <a:lnTo>
                      <a:pt x="298980" y="16096"/>
                    </a:lnTo>
                    <a:cubicBezTo>
                      <a:pt x="299040" y="21496"/>
                      <a:pt x="298775" y="28770"/>
                      <a:pt x="297497" y="36550"/>
                    </a:cubicBezTo>
                    <a:close/>
                    <a:moveTo>
                      <a:pt x="292716" y="9578"/>
                    </a:moveTo>
                    <a:lnTo>
                      <a:pt x="245063" y="53653"/>
                    </a:lnTo>
                    <a:lnTo>
                      <a:pt x="245063" y="16778"/>
                    </a:lnTo>
                    <a:cubicBezTo>
                      <a:pt x="260865" y="8351"/>
                      <a:pt x="281086" y="8534"/>
                      <a:pt x="292716" y="9578"/>
                    </a:cubicBezTo>
                    <a:close/>
                    <a:moveTo>
                      <a:pt x="10443" y="286480"/>
                    </a:moveTo>
                    <a:cubicBezTo>
                      <a:pt x="10443" y="279352"/>
                      <a:pt x="16232" y="273454"/>
                      <a:pt x="23348" y="273330"/>
                    </a:cubicBezTo>
                    <a:cubicBezTo>
                      <a:pt x="25356" y="273294"/>
                      <a:pt x="27102" y="271933"/>
                      <a:pt x="27625" y="269993"/>
                    </a:cubicBezTo>
                    <a:cubicBezTo>
                      <a:pt x="29068" y="264664"/>
                      <a:pt x="33085" y="260552"/>
                      <a:pt x="38111" y="258845"/>
                    </a:cubicBezTo>
                    <a:lnTo>
                      <a:pt x="38111" y="299641"/>
                    </a:lnTo>
                    <a:lnTo>
                      <a:pt x="23583" y="299641"/>
                    </a:lnTo>
                    <a:cubicBezTo>
                      <a:pt x="16336" y="299641"/>
                      <a:pt x="10443" y="293737"/>
                      <a:pt x="10443" y="286480"/>
                    </a:cubicBezTo>
                    <a:close/>
                    <a:moveTo>
                      <a:pt x="147545" y="182350"/>
                    </a:moveTo>
                    <a:cubicBezTo>
                      <a:pt x="121459" y="182350"/>
                      <a:pt x="100235" y="203602"/>
                      <a:pt x="100235" y="229728"/>
                    </a:cubicBezTo>
                    <a:lnTo>
                      <a:pt x="100235" y="299641"/>
                    </a:lnTo>
                    <a:lnTo>
                      <a:pt x="47141" y="299641"/>
                    </a:lnTo>
                    <a:lnTo>
                      <a:pt x="47141" y="149842"/>
                    </a:lnTo>
                    <a:lnTo>
                      <a:pt x="147912" y="76274"/>
                    </a:lnTo>
                    <a:lnTo>
                      <a:pt x="247953" y="149752"/>
                    </a:lnTo>
                    <a:lnTo>
                      <a:pt x="247953" y="236131"/>
                    </a:lnTo>
                    <a:cubicBezTo>
                      <a:pt x="240401" y="237303"/>
                      <a:pt x="233595" y="241240"/>
                      <a:pt x="228820" y="247181"/>
                    </a:cubicBezTo>
                    <a:cubicBezTo>
                      <a:pt x="224682" y="243940"/>
                      <a:pt x="219410" y="242282"/>
                      <a:pt x="214032" y="242702"/>
                    </a:cubicBezTo>
                    <a:cubicBezTo>
                      <a:pt x="204482" y="243452"/>
                      <a:pt x="196506" y="250833"/>
                      <a:pt x="194855" y="260168"/>
                    </a:cubicBezTo>
                    <a:lnTo>
                      <a:pt x="194855" y="229726"/>
                    </a:lnTo>
                    <a:cubicBezTo>
                      <a:pt x="194855" y="203602"/>
                      <a:pt x="173633" y="182350"/>
                      <a:pt x="147545" y="182350"/>
                    </a:cubicBezTo>
                    <a:close/>
                  </a:path>
                </a:pathLst>
              </a:custGeom>
              <a:grpFill/>
              <a:ln w="4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</p:grpSp>
      </p:grpSp>
      <p:grpSp>
        <p:nvGrpSpPr>
          <p:cNvPr id="280" name="Group 279">
            <a:extLst>
              <a:ext uri="{FF2B5EF4-FFF2-40B4-BE49-F238E27FC236}">
                <a16:creationId xmlns:a16="http://schemas.microsoft.com/office/drawing/2014/main" id="{C60D2FBA-734E-4712-8DD9-C0B51AEA23D8}"/>
              </a:ext>
            </a:extLst>
          </p:cNvPr>
          <p:cNvGrpSpPr/>
          <p:nvPr/>
        </p:nvGrpSpPr>
        <p:grpSpPr>
          <a:xfrm>
            <a:off x="6550145" y="4579520"/>
            <a:ext cx="557941" cy="543198"/>
            <a:chOff x="6686757" y="4399670"/>
            <a:chExt cx="466683" cy="466683"/>
          </a:xfrm>
        </p:grpSpPr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1839E52D-B7DE-4501-9D10-8D081B879651}"/>
                </a:ext>
              </a:extLst>
            </p:cNvPr>
            <p:cNvSpPr/>
            <p:nvPr/>
          </p:nvSpPr>
          <p:spPr>
            <a:xfrm>
              <a:off x="6686757" y="4399670"/>
              <a:ext cx="466683" cy="466683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rgbClr val="FEFDF8"/>
              </a:solidFill>
            </a:ln>
            <a:effectLst>
              <a:outerShdw blurRad="622300" dist="228600" dir="5400000" sx="95000" sy="95000" algn="t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3200" dirty="0">
                <a:solidFill>
                  <a:schemeClr val="accent1"/>
                </a:solidFill>
                <a:latin typeface="+mj-lt"/>
              </a:endParaRPr>
            </a:p>
          </p:txBody>
        </p:sp>
        <p:sp>
          <p:nvSpPr>
            <p:cNvPr id="282" name="Graphic 13">
              <a:extLst>
                <a:ext uri="{FF2B5EF4-FFF2-40B4-BE49-F238E27FC236}">
                  <a16:creationId xmlns:a16="http://schemas.microsoft.com/office/drawing/2014/main" id="{4B1004A0-752F-4282-8444-486BC3FD3B90}"/>
                </a:ext>
              </a:extLst>
            </p:cNvPr>
            <p:cNvSpPr/>
            <p:nvPr/>
          </p:nvSpPr>
          <p:spPr>
            <a:xfrm>
              <a:off x="6818429" y="4518163"/>
              <a:ext cx="234270" cy="234114"/>
            </a:xfrm>
            <a:custGeom>
              <a:avLst/>
              <a:gdLst>
                <a:gd name="connsiteX0" fmla="*/ 303842 w 308481"/>
                <a:gd name="connsiteY0" fmla="*/ 35929 h 308276"/>
                <a:gd name="connsiteX1" fmla="*/ 293080 w 308481"/>
                <a:gd name="connsiteY1" fmla="*/ 11472 h 308276"/>
                <a:gd name="connsiteX2" fmla="*/ 288200 w 308481"/>
                <a:gd name="connsiteY2" fmla="*/ 9415 h 308276"/>
                <a:gd name="connsiteX3" fmla="*/ 263138 w 308481"/>
                <a:gd name="connsiteY3" fmla="*/ 18752 h 308276"/>
                <a:gd name="connsiteX4" fmla="*/ 227223 w 308481"/>
                <a:gd name="connsiteY4" fmla="*/ 52961 h 308276"/>
                <a:gd name="connsiteX5" fmla="*/ 225156 w 308481"/>
                <a:gd name="connsiteY5" fmla="*/ 93177 h 308276"/>
                <a:gd name="connsiteX6" fmla="*/ 201040 w 308481"/>
                <a:gd name="connsiteY6" fmla="*/ 72222 h 308276"/>
                <a:gd name="connsiteX7" fmla="*/ 180082 w 308481"/>
                <a:gd name="connsiteY7" fmla="*/ 40143 h 308276"/>
                <a:gd name="connsiteX8" fmla="*/ 173063 w 308481"/>
                <a:gd name="connsiteY8" fmla="*/ 45839 h 308276"/>
                <a:gd name="connsiteX9" fmla="*/ 189751 w 308481"/>
                <a:gd name="connsiteY9" fmla="*/ 70350 h 308276"/>
                <a:gd name="connsiteX10" fmla="*/ 148554 w 308481"/>
                <a:gd name="connsiteY10" fmla="*/ 62331 h 308276"/>
                <a:gd name="connsiteX11" fmla="*/ 109413 w 308481"/>
                <a:gd name="connsiteY11" fmla="*/ 9020 h 308276"/>
                <a:gd name="connsiteX12" fmla="*/ 120822 w 308481"/>
                <a:gd name="connsiteY12" fmla="*/ 10183 h 308276"/>
                <a:gd name="connsiteX13" fmla="*/ 156151 w 308481"/>
                <a:gd name="connsiteY13" fmla="*/ 28366 h 308276"/>
                <a:gd name="connsiteX14" fmla="*/ 162017 w 308481"/>
                <a:gd name="connsiteY14" fmla="*/ 21491 h 308276"/>
                <a:gd name="connsiteX15" fmla="*/ 122560 w 308481"/>
                <a:gd name="connsiteY15" fmla="*/ 1319 h 308276"/>
                <a:gd name="connsiteX16" fmla="*/ 52660 w 308481"/>
                <a:gd name="connsiteY16" fmla="*/ 16697 h 308276"/>
                <a:gd name="connsiteX17" fmla="*/ 21036 w 308481"/>
                <a:gd name="connsiteY17" fmla="*/ 39253 h 308276"/>
                <a:gd name="connsiteX18" fmla="*/ 20499 w 308481"/>
                <a:gd name="connsiteY18" fmla="*/ 45453 h 308276"/>
                <a:gd name="connsiteX19" fmla="*/ 40783 w 308481"/>
                <a:gd name="connsiteY19" fmla="*/ 77248 h 308276"/>
                <a:gd name="connsiteX20" fmla="*/ 62163 w 308481"/>
                <a:gd name="connsiteY20" fmla="*/ 99191 h 308276"/>
                <a:gd name="connsiteX21" fmla="*/ 56022 w 308481"/>
                <a:gd name="connsiteY21" fmla="*/ 104738 h 308276"/>
                <a:gd name="connsiteX22" fmla="*/ 31984 w 308481"/>
                <a:gd name="connsiteY22" fmla="*/ 140646 h 308276"/>
                <a:gd name="connsiteX23" fmla="*/ 24601 w 308481"/>
                <a:gd name="connsiteY23" fmla="*/ 178204 h 308276"/>
                <a:gd name="connsiteX24" fmla="*/ 42549 w 308481"/>
                <a:gd name="connsiteY24" fmla="*/ 237849 h 308276"/>
                <a:gd name="connsiteX25" fmla="*/ 89848 w 308481"/>
                <a:gd name="connsiteY25" fmla="*/ 276100 h 308276"/>
                <a:gd name="connsiteX26" fmla="*/ 93249 w 308481"/>
                <a:gd name="connsiteY26" fmla="*/ 267731 h 308276"/>
                <a:gd name="connsiteX27" fmla="*/ 73686 w 308481"/>
                <a:gd name="connsiteY27" fmla="*/ 256985 h 308276"/>
                <a:gd name="connsiteX28" fmla="*/ 66007 w 308481"/>
                <a:gd name="connsiteY28" fmla="*/ 221367 h 308276"/>
                <a:gd name="connsiteX29" fmla="*/ 71419 w 308481"/>
                <a:gd name="connsiteY29" fmla="*/ 205150 h 308276"/>
                <a:gd name="connsiteX30" fmla="*/ 78061 w 308481"/>
                <a:gd name="connsiteY30" fmla="*/ 188938 h 308276"/>
                <a:gd name="connsiteX31" fmla="*/ 73661 w 308481"/>
                <a:gd name="connsiteY31" fmla="*/ 175400 h 308276"/>
                <a:gd name="connsiteX32" fmla="*/ 62909 w 308481"/>
                <a:gd name="connsiteY32" fmla="*/ 170642 h 308276"/>
                <a:gd name="connsiteX33" fmla="*/ 57002 w 308481"/>
                <a:gd name="connsiteY33" fmla="*/ 168333 h 308276"/>
                <a:gd name="connsiteX34" fmla="*/ 49344 w 308481"/>
                <a:gd name="connsiteY34" fmla="*/ 155890 h 308276"/>
                <a:gd name="connsiteX35" fmla="*/ 41079 w 308481"/>
                <a:gd name="connsiteY35" fmla="*/ 142324 h 308276"/>
                <a:gd name="connsiteX36" fmla="*/ 69629 w 308481"/>
                <a:gd name="connsiteY36" fmla="*/ 104764 h 308276"/>
                <a:gd name="connsiteX37" fmla="*/ 107737 w 308481"/>
                <a:gd name="connsiteY37" fmla="*/ 118904 h 308276"/>
                <a:gd name="connsiteX38" fmla="*/ 93974 w 308481"/>
                <a:gd name="connsiteY38" fmla="*/ 162231 h 308276"/>
                <a:gd name="connsiteX39" fmla="*/ 136040 w 308481"/>
                <a:gd name="connsiteY39" fmla="*/ 174621 h 308276"/>
                <a:gd name="connsiteX40" fmla="*/ 144244 w 308481"/>
                <a:gd name="connsiteY40" fmla="*/ 173407 h 308276"/>
                <a:gd name="connsiteX41" fmla="*/ 145759 w 308481"/>
                <a:gd name="connsiteY41" fmla="*/ 173735 h 308276"/>
                <a:gd name="connsiteX42" fmla="*/ 149016 w 308481"/>
                <a:gd name="connsiteY42" fmla="*/ 201972 h 308276"/>
                <a:gd name="connsiteX43" fmla="*/ 154307 w 308481"/>
                <a:gd name="connsiteY43" fmla="*/ 237697 h 308276"/>
                <a:gd name="connsiteX44" fmla="*/ 165664 w 308481"/>
                <a:gd name="connsiteY44" fmla="*/ 243191 h 308276"/>
                <a:gd name="connsiteX45" fmla="*/ 174593 w 308481"/>
                <a:gd name="connsiteY45" fmla="*/ 241174 h 308276"/>
                <a:gd name="connsiteX46" fmla="*/ 200250 w 308481"/>
                <a:gd name="connsiteY46" fmla="*/ 203896 h 308276"/>
                <a:gd name="connsiteX47" fmla="*/ 200058 w 308481"/>
                <a:gd name="connsiteY47" fmla="*/ 177263 h 308276"/>
                <a:gd name="connsiteX48" fmla="*/ 222357 w 308481"/>
                <a:gd name="connsiteY48" fmla="*/ 158665 h 308276"/>
                <a:gd name="connsiteX49" fmla="*/ 224615 w 308481"/>
                <a:gd name="connsiteY49" fmla="*/ 180388 h 308276"/>
                <a:gd name="connsiteX50" fmla="*/ 195913 w 308481"/>
                <a:gd name="connsiteY50" fmla="*/ 247496 h 308276"/>
                <a:gd name="connsiteX51" fmla="*/ 118574 w 308481"/>
                <a:gd name="connsiteY51" fmla="*/ 274111 h 308276"/>
                <a:gd name="connsiteX52" fmla="*/ 117585 w 308481"/>
                <a:gd name="connsiteY52" fmla="*/ 283090 h 308276"/>
                <a:gd name="connsiteX53" fmla="*/ 202237 w 308481"/>
                <a:gd name="connsiteY53" fmla="*/ 253954 h 308276"/>
                <a:gd name="connsiteX54" fmla="*/ 233660 w 308481"/>
                <a:gd name="connsiteY54" fmla="*/ 180484 h 308276"/>
                <a:gd name="connsiteX55" fmla="*/ 186150 w 308481"/>
                <a:gd name="connsiteY55" fmla="*/ 91900 h 308276"/>
                <a:gd name="connsiteX56" fmla="*/ 199044 w 308481"/>
                <a:gd name="connsiteY56" fmla="*/ 81831 h 308276"/>
                <a:gd name="connsiteX57" fmla="*/ 226720 w 308481"/>
                <a:gd name="connsiteY57" fmla="*/ 109528 h 308276"/>
                <a:gd name="connsiteX58" fmla="*/ 247581 w 308481"/>
                <a:gd name="connsiteY58" fmla="*/ 198876 h 308276"/>
                <a:gd name="connsiteX59" fmla="*/ 109567 w 308481"/>
                <a:gd name="connsiteY59" fmla="*/ 297612 h 308276"/>
                <a:gd name="connsiteX60" fmla="*/ 31541 w 308481"/>
                <a:gd name="connsiteY60" fmla="*/ 249161 h 308276"/>
                <a:gd name="connsiteX61" fmla="*/ 10679 w 308481"/>
                <a:gd name="connsiteY61" fmla="*/ 159813 h 308276"/>
                <a:gd name="connsiteX62" fmla="*/ 1757 w 308481"/>
                <a:gd name="connsiteY62" fmla="*/ 158342 h 308276"/>
                <a:gd name="connsiteX63" fmla="*/ 24186 w 308481"/>
                <a:gd name="connsiteY63" fmla="*/ 254424 h 308276"/>
                <a:gd name="connsiteX64" fmla="*/ 108094 w 308481"/>
                <a:gd name="connsiteY64" fmla="*/ 306525 h 308276"/>
                <a:gd name="connsiteX65" fmla="*/ 129405 w 308481"/>
                <a:gd name="connsiteY65" fmla="*/ 308277 h 308276"/>
                <a:gd name="connsiteX66" fmla="*/ 204321 w 308481"/>
                <a:gd name="connsiteY66" fmla="*/ 284127 h 308276"/>
                <a:gd name="connsiteX67" fmla="*/ 256503 w 308481"/>
                <a:gd name="connsiteY67" fmla="*/ 200348 h 308276"/>
                <a:gd name="connsiteX68" fmla="*/ 247538 w 308481"/>
                <a:gd name="connsiteY68" fmla="*/ 127898 h 308276"/>
                <a:gd name="connsiteX69" fmla="*/ 268392 w 308481"/>
                <a:gd name="connsiteY69" fmla="*/ 119696 h 308276"/>
                <a:gd name="connsiteX70" fmla="*/ 304303 w 308481"/>
                <a:gd name="connsiteY70" fmla="*/ 85487 h 308276"/>
                <a:gd name="connsiteX71" fmla="*/ 303842 w 308481"/>
                <a:gd name="connsiteY71" fmla="*/ 35929 h 308276"/>
                <a:gd name="connsiteX72" fmla="*/ 41343 w 308481"/>
                <a:gd name="connsiteY72" fmla="*/ 160105 h 308276"/>
                <a:gd name="connsiteX73" fmla="*/ 51198 w 308481"/>
                <a:gd name="connsiteY73" fmla="*/ 175259 h 308276"/>
                <a:gd name="connsiteX74" fmla="*/ 60250 w 308481"/>
                <a:gd name="connsiteY74" fmla="*/ 179274 h 308276"/>
                <a:gd name="connsiteX75" fmla="*/ 69269 w 308481"/>
                <a:gd name="connsiteY75" fmla="*/ 186810 h 308276"/>
                <a:gd name="connsiteX76" fmla="*/ 63294 w 308481"/>
                <a:gd name="connsiteY76" fmla="*/ 201181 h 308276"/>
                <a:gd name="connsiteX77" fmla="*/ 58392 w 308481"/>
                <a:gd name="connsiteY77" fmla="*/ 226244 h 308276"/>
                <a:gd name="connsiteX78" fmla="*/ 65236 w 308481"/>
                <a:gd name="connsiteY78" fmla="*/ 250206 h 308276"/>
                <a:gd name="connsiteX79" fmla="*/ 37363 w 308481"/>
                <a:gd name="connsiteY79" fmla="*/ 152819 h 308276"/>
                <a:gd name="connsiteX80" fmla="*/ 41343 w 308481"/>
                <a:gd name="connsiteY80" fmla="*/ 160105 h 308276"/>
                <a:gd name="connsiteX81" fmla="*/ 260161 w 308481"/>
                <a:gd name="connsiteY81" fmla="*/ 71357 h 308276"/>
                <a:gd name="connsiteX82" fmla="*/ 247308 w 308481"/>
                <a:gd name="connsiteY82" fmla="*/ 40254 h 308276"/>
                <a:gd name="connsiteX83" fmla="*/ 266999 w 308481"/>
                <a:gd name="connsiteY83" fmla="*/ 26923 h 308276"/>
                <a:gd name="connsiteX84" fmla="*/ 281290 w 308481"/>
                <a:gd name="connsiteY84" fmla="*/ 20915 h 308276"/>
                <a:gd name="connsiteX85" fmla="*/ 289628 w 308481"/>
                <a:gd name="connsiteY85" fmla="*/ 24417 h 308276"/>
                <a:gd name="connsiteX86" fmla="*/ 295285 w 308481"/>
                <a:gd name="connsiteY86" fmla="*/ 38856 h 308276"/>
                <a:gd name="connsiteX87" fmla="*/ 299381 w 308481"/>
                <a:gd name="connsiteY87" fmla="*/ 60628 h 308276"/>
                <a:gd name="connsiteX88" fmla="*/ 269260 w 308481"/>
                <a:gd name="connsiteY88" fmla="*/ 73037 h 308276"/>
                <a:gd name="connsiteX89" fmla="*/ 235553 w 308481"/>
                <a:gd name="connsiteY89" fmla="*/ 56477 h 308276"/>
                <a:gd name="connsiteX90" fmla="*/ 240603 w 308481"/>
                <a:gd name="connsiteY90" fmla="*/ 47711 h 308276"/>
                <a:gd name="connsiteX91" fmla="*/ 255235 w 308481"/>
                <a:gd name="connsiteY91" fmla="*/ 83113 h 308276"/>
                <a:gd name="connsiteX92" fmla="*/ 242105 w 308481"/>
                <a:gd name="connsiteY92" fmla="*/ 114463 h 308276"/>
                <a:gd name="connsiteX93" fmla="*/ 236245 w 308481"/>
                <a:gd name="connsiteY93" fmla="*/ 99592 h 308276"/>
                <a:gd name="connsiteX94" fmla="*/ 235553 w 308481"/>
                <a:gd name="connsiteY94" fmla="*/ 56477 h 308276"/>
                <a:gd name="connsiteX95" fmla="*/ 264529 w 308481"/>
                <a:gd name="connsiteY95" fmla="*/ 111524 h 308276"/>
                <a:gd name="connsiteX96" fmla="*/ 250688 w 308481"/>
                <a:gd name="connsiteY96" fmla="*/ 117374 h 308276"/>
                <a:gd name="connsiteX97" fmla="*/ 264314 w 308481"/>
                <a:gd name="connsiteY97" fmla="*/ 84848 h 308276"/>
                <a:gd name="connsiteX98" fmla="*/ 298997 w 308481"/>
                <a:gd name="connsiteY98" fmla="*/ 70557 h 308276"/>
                <a:gd name="connsiteX99" fmla="*/ 295973 w 308481"/>
                <a:gd name="connsiteY99" fmla="*/ 81971 h 308276"/>
                <a:gd name="connsiteX100" fmla="*/ 264529 w 308481"/>
                <a:gd name="connsiteY100" fmla="*/ 111524 h 308276"/>
                <a:gd name="connsiteX101" fmla="*/ 101446 w 308481"/>
                <a:gd name="connsiteY101" fmla="*/ 108954 h 308276"/>
                <a:gd name="connsiteX102" fmla="*/ 96716 w 308481"/>
                <a:gd name="connsiteY102" fmla="*/ 107825 h 308276"/>
                <a:gd name="connsiteX103" fmla="*/ 146771 w 308481"/>
                <a:gd name="connsiteY103" fmla="*/ 71187 h 308276"/>
                <a:gd name="connsiteX104" fmla="*/ 187987 w 308481"/>
                <a:gd name="connsiteY104" fmla="*/ 79208 h 308276"/>
                <a:gd name="connsiteX105" fmla="*/ 101446 w 308481"/>
                <a:gd name="connsiteY105" fmla="*/ 108954 h 308276"/>
                <a:gd name="connsiteX106" fmla="*/ 55700 w 308481"/>
                <a:gd name="connsiteY106" fmla="*/ 80699 h 308276"/>
                <a:gd name="connsiteX107" fmla="*/ 32643 w 308481"/>
                <a:gd name="connsiteY107" fmla="*/ 48972 h 308276"/>
                <a:gd name="connsiteX108" fmla="*/ 85093 w 308481"/>
                <a:gd name="connsiteY108" fmla="*/ 59183 h 308276"/>
                <a:gd name="connsiteX109" fmla="*/ 64963 w 308481"/>
                <a:gd name="connsiteY109" fmla="*/ 20445 h 308276"/>
                <a:gd name="connsiteX110" fmla="*/ 86908 w 308481"/>
                <a:gd name="connsiteY110" fmla="*/ 50334 h 308276"/>
                <a:gd name="connsiteX111" fmla="*/ 34118 w 308481"/>
                <a:gd name="connsiteY111" fmla="*/ 40059 h 308276"/>
                <a:gd name="connsiteX112" fmla="*/ 64963 w 308481"/>
                <a:gd name="connsiteY112" fmla="*/ 20445 h 308276"/>
                <a:gd name="connsiteX113" fmla="*/ 99993 w 308481"/>
                <a:gd name="connsiteY113" fmla="*/ 52881 h 308276"/>
                <a:gd name="connsiteX114" fmla="*/ 73388 w 308481"/>
                <a:gd name="connsiteY114" fmla="*/ 16644 h 308276"/>
                <a:gd name="connsiteX115" fmla="*/ 98666 w 308481"/>
                <a:gd name="connsiteY115" fmla="*/ 9660 h 308276"/>
                <a:gd name="connsiteX116" fmla="*/ 135471 w 308481"/>
                <a:gd name="connsiteY116" fmla="*/ 59785 h 308276"/>
                <a:gd name="connsiteX117" fmla="*/ 97178 w 308481"/>
                <a:gd name="connsiteY117" fmla="*/ 61535 h 308276"/>
                <a:gd name="connsiteX118" fmla="*/ 134689 w 308481"/>
                <a:gd name="connsiteY118" fmla="*/ 68835 h 308276"/>
                <a:gd name="connsiteX119" fmla="*/ 86546 w 308481"/>
                <a:gd name="connsiteY119" fmla="*/ 104072 h 308276"/>
                <a:gd name="connsiteX120" fmla="*/ 62148 w 308481"/>
                <a:gd name="connsiteY120" fmla="*/ 87175 h 308276"/>
                <a:gd name="connsiteX121" fmla="*/ 219900 w 308481"/>
                <a:gd name="connsiteY121" fmla="*/ 149724 h 308276"/>
                <a:gd name="connsiteX122" fmla="*/ 191824 w 308481"/>
                <a:gd name="connsiteY122" fmla="*/ 173522 h 308276"/>
                <a:gd name="connsiteX123" fmla="*/ 191309 w 308481"/>
                <a:gd name="connsiteY123" fmla="*/ 205283 h 308276"/>
                <a:gd name="connsiteX124" fmla="*/ 171032 w 308481"/>
                <a:gd name="connsiteY124" fmla="*/ 232873 h 308276"/>
                <a:gd name="connsiteX125" fmla="*/ 161478 w 308481"/>
                <a:gd name="connsiteY125" fmla="*/ 232193 h 308276"/>
                <a:gd name="connsiteX126" fmla="*/ 158060 w 308481"/>
                <a:gd name="connsiteY126" fmla="*/ 202034 h 308276"/>
                <a:gd name="connsiteX127" fmla="*/ 151770 w 308481"/>
                <a:gd name="connsiteY127" fmla="*/ 166988 h 308276"/>
                <a:gd name="connsiteX128" fmla="*/ 143131 w 308481"/>
                <a:gd name="connsiteY128" fmla="*/ 164444 h 308276"/>
                <a:gd name="connsiteX129" fmla="*/ 134615 w 308481"/>
                <a:gd name="connsiteY129" fmla="*/ 165701 h 308276"/>
                <a:gd name="connsiteX130" fmla="*/ 102109 w 308481"/>
                <a:gd name="connsiteY130" fmla="*/ 158280 h 308276"/>
                <a:gd name="connsiteX131" fmla="*/ 119153 w 308481"/>
                <a:gd name="connsiteY131" fmla="*/ 122010 h 308276"/>
                <a:gd name="connsiteX132" fmla="*/ 123726 w 308481"/>
                <a:gd name="connsiteY132" fmla="*/ 118528 h 308276"/>
                <a:gd name="connsiteX133" fmla="*/ 177948 w 308481"/>
                <a:gd name="connsiteY133" fmla="*/ 97430 h 308276"/>
                <a:gd name="connsiteX134" fmla="*/ 219900 w 308481"/>
                <a:gd name="connsiteY134" fmla="*/ 149724 h 308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</a:cxnLst>
              <a:rect l="l" t="t" r="r" b="b"/>
              <a:pathLst>
                <a:path w="308481" h="308276">
                  <a:moveTo>
                    <a:pt x="303842" y="35929"/>
                  </a:moveTo>
                  <a:cubicBezTo>
                    <a:pt x="299381" y="21922"/>
                    <a:pt x="293336" y="11893"/>
                    <a:pt x="293080" y="11472"/>
                  </a:cubicBezTo>
                  <a:cubicBezTo>
                    <a:pt x="292089" y="9841"/>
                    <a:pt x="290048" y="8992"/>
                    <a:pt x="288200" y="9415"/>
                  </a:cubicBezTo>
                  <a:cubicBezTo>
                    <a:pt x="287721" y="9524"/>
                    <a:pt x="276306" y="12185"/>
                    <a:pt x="263138" y="18752"/>
                  </a:cubicBezTo>
                  <a:cubicBezTo>
                    <a:pt x="245361" y="27614"/>
                    <a:pt x="232944" y="39445"/>
                    <a:pt x="227223" y="52961"/>
                  </a:cubicBezTo>
                  <a:cubicBezTo>
                    <a:pt x="222461" y="64216"/>
                    <a:pt x="221777" y="77976"/>
                    <a:pt x="225156" y="93177"/>
                  </a:cubicBezTo>
                  <a:cubicBezTo>
                    <a:pt x="217959" y="85152"/>
                    <a:pt x="209864" y="78132"/>
                    <a:pt x="201040" y="72222"/>
                  </a:cubicBezTo>
                  <a:cubicBezTo>
                    <a:pt x="198345" y="66907"/>
                    <a:pt x="191221" y="53820"/>
                    <a:pt x="180082" y="40143"/>
                  </a:cubicBezTo>
                  <a:cubicBezTo>
                    <a:pt x="176414" y="35641"/>
                    <a:pt x="169357" y="41291"/>
                    <a:pt x="173063" y="45839"/>
                  </a:cubicBezTo>
                  <a:cubicBezTo>
                    <a:pt x="180569" y="55057"/>
                    <a:pt x="186218" y="64122"/>
                    <a:pt x="189751" y="70350"/>
                  </a:cubicBezTo>
                  <a:lnTo>
                    <a:pt x="148554" y="62331"/>
                  </a:lnTo>
                  <a:lnTo>
                    <a:pt x="109413" y="9020"/>
                  </a:lnTo>
                  <a:cubicBezTo>
                    <a:pt x="113213" y="9073"/>
                    <a:pt x="117027" y="9440"/>
                    <a:pt x="120822" y="10183"/>
                  </a:cubicBezTo>
                  <a:cubicBezTo>
                    <a:pt x="132854" y="12535"/>
                    <a:pt x="144738" y="18654"/>
                    <a:pt x="156151" y="28366"/>
                  </a:cubicBezTo>
                  <a:cubicBezTo>
                    <a:pt x="160623" y="32173"/>
                    <a:pt x="166431" y="25245"/>
                    <a:pt x="162017" y="21491"/>
                  </a:cubicBezTo>
                  <a:cubicBezTo>
                    <a:pt x="149409" y="10763"/>
                    <a:pt x="136134" y="3974"/>
                    <a:pt x="122560" y="1319"/>
                  </a:cubicBezTo>
                  <a:cubicBezTo>
                    <a:pt x="101838" y="-2730"/>
                    <a:pt x="77669" y="2585"/>
                    <a:pt x="52660" y="16697"/>
                  </a:cubicBezTo>
                  <a:cubicBezTo>
                    <a:pt x="34020" y="27215"/>
                    <a:pt x="21556" y="38768"/>
                    <a:pt x="21036" y="39253"/>
                  </a:cubicBezTo>
                  <a:cubicBezTo>
                    <a:pt x="19368" y="40809"/>
                    <a:pt x="19102" y="43635"/>
                    <a:pt x="20499" y="45453"/>
                  </a:cubicBezTo>
                  <a:cubicBezTo>
                    <a:pt x="22326" y="49197"/>
                    <a:pt x="29253" y="62705"/>
                    <a:pt x="40783" y="77248"/>
                  </a:cubicBezTo>
                  <a:cubicBezTo>
                    <a:pt x="47580" y="85822"/>
                    <a:pt x="54748" y="93160"/>
                    <a:pt x="62163" y="99191"/>
                  </a:cubicBezTo>
                  <a:cubicBezTo>
                    <a:pt x="60056" y="100954"/>
                    <a:pt x="58006" y="102798"/>
                    <a:pt x="56022" y="104738"/>
                  </a:cubicBezTo>
                  <a:cubicBezTo>
                    <a:pt x="45424" y="115088"/>
                    <a:pt x="37311" y="127298"/>
                    <a:pt x="31984" y="140646"/>
                  </a:cubicBezTo>
                  <a:cubicBezTo>
                    <a:pt x="27275" y="152439"/>
                    <a:pt x="24742" y="165127"/>
                    <a:pt x="24601" y="178204"/>
                  </a:cubicBezTo>
                  <a:cubicBezTo>
                    <a:pt x="24367" y="199588"/>
                    <a:pt x="30572" y="220212"/>
                    <a:pt x="42549" y="237849"/>
                  </a:cubicBezTo>
                  <a:cubicBezTo>
                    <a:pt x="54249" y="255077"/>
                    <a:pt x="70605" y="268304"/>
                    <a:pt x="89848" y="276100"/>
                  </a:cubicBezTo>
                  <a:cubicBezTo>
                    <a:pt x="95233" y="278277"/>
                    <a:pt x="98638" y="269913"/>
                    <a:pt x="93249" y="267731"/>
                  </a:cubicBezTo>
                  <a:cubicBezTo>
                    <a:pt x="86277" y="264906"/>
                    <a:pt x="79727" y="261288"/>
                    <a:pt x="73686" y="256985"/>
                  </a:cubicBezTo>
                  <a:cubicBezTo>
                    <a:pt x="74458" y="252706"/>
                    <a:pt x="76250" y="237307"/>
                    <a:pt x="66007" y="221367"/>
                  </a:cubicBezTo>
                  <a:cubicBezTo>
                    <a:pt x="64573" y="219137"/>
                    <a:pt x="68860" y="210380"/>
                    <a:pt x="71419" y="205150"/>
                  </a:cubicBezTo>
                  <a:cubicBezTo>
                    <a:pt x="74061" y="199759"/>
                    <a:pt x="76787" y="194186"/>
                    <a:pt x="78061" y="188938"/>
                  </a:cubicBezTo>
                  <a:cubicBezTo>
                    <a:pt x="79414" y="183363"/>
                    <a:pt x="77891" y="178683"/>
                    <a:pt x="73661" y="175400"/>
                  </a:cubicBezTo>
                  <a:cubicBezTo>
                    <a:pt x="70556" y="172990"/>
                    <a:pt x="66491" y="171742"/>
                    <a:pt x="62909" y="170642"/>
                  </a:cubicBezTo>
                  <a:cubicBezTo>
                    <a:pt x="60582" y="169927"/>
                    <a:pt x="57944" y="169117"/>
                    <a:pt x="57002" y="168333"/>
                  </a:cubicBezTo>
                  <a:cubicBezTo>
                    <a:pt x="55061" y="166709"/>
                    <a:pt x="51891" y="160709"/>
                    <a:pt x="49344" y="155890"/>
                  </a:cubicBezTo>
                  <a:cubicBezTo>
                    <a:pt x="46517" y="150544"/>
                    <a:pt x="43827" y="145457"/>
                    <a:pt x="41079" y="142324"/>
                  </a:cubicBezTo>
                  <a:cubicBezTo>
                    <a:pt x="47262" y="127663"/>
                    <a:pt x="57192" y="114689"/>
                    <a:pt x="69629" y="104764"/>
                  </a:cubicBezTo>
                  <a:cubicBezTo>
                    <a:pt x="80989" y="112492"/>
                    <a:pt x="93955" y="117824"/>
                    <a:pt x="107737" y="118904"/>
                  </a:cubicBezTo>
                  <a:cubicBezTo>
                    <a:pt x="91754" y="131270"/>
                    <a:pt x="86584" y="147062"/>
                    <a:pt x="93974" y="162231"/>
                  </a:cubicBezTo>
                  <a:cubicBezTo>
                    <a:pt x="102604" y="179944"/>
                    <a:pt x="120368" y="177114"/>
                    <a:pt x="136040" y="174621"/>
                  </a:cubicBezTo>
                  <a:cubicBezTo>
                    <a:pt x="138752" y="174188"/>
                    <a:pt x="141557" y="173742"/>
                    <a:pt x="144244" y="173407"/>
                  </a:cubicBezTo>
                  <a:cubicBezTo>
                    <a:pt x="145253" y="173281"/>
                    <a:pt x="145556" y="173556"/>
                    <a:pt x="145759" y="173735"/>
                  </a:cubicBezTo>
                  <a:cubicBezTo>
                    <a:pt x="149191" y="176783"/>
                    <a:pt x="149089" y="191341"/>
                    <a:pt x="149016" y="201972"/>
                  </a:cubicBezTo>
                  <a:cubicBezTo>
                    <a:pt x="148916" y="216676"/>
                    <a:pt x="148821" y="230566"/>
                    <a:pt x="154307" y="237697"/>
                  </a:cubicBezTo>
                  <a:cubicBezTo>
                    <a:pt x="157105" y="241332"/>
                    <a:pt x="161045" y="243191"/>
                    <a:pt x="165664" y="243191"/>
                  </a:cubicBezTo>
                  <a:cubicBezTo>
                    <a:pt x="168432" y="243191"/>
                    <a:pt x="171439" y="242525"/>
                    <a:pt x="174593" y="241174"/>
                  </a:cubicBezTo>
                  <a:cubicBezTo>
                    <a:pt x="188234" y="235341"/>
                    <a:pt x="202414" y="217786"/>
                    <a:pt x="200250" y="203896"/>
                  </a:cubicBezTo>
                  <a:cubicBezTo>
                    <a:pt x="198360" y="191753"/>
                    <a:pt x="197109" y="183730"/>
                    <a:pt x="200058" y="177263"/>
                  </a:cubicBezTo>
                  <a:cubicBezTo>
                    <a:pt x="202785" y="171277"/>
                    <a:pt x="209376" y="165736"/>
                    <a:pt x="222357" y="158665"/>
                  </a:cubicBezTo>
                  <a:cubicBezTo>
                    <a:pt x="223912" y="165655"/>
                    <a:pt x="224696" y="172928"/>
                    <a:pt x="224615" y="180388"/>
                  </a:cubicBezTo>
                  <a:cubicBezTo>
                    <a:pt x="224338" y="205853"/>
                    <a:pt x="214144" y="229687"/>
                    <a:pt x="195913" y="247496"/>
                  </a:cubicBezTo>
                  <a:cubicBezTo>
                    <a:pt x="175537" y="267399"/>
                    <a:pt x="146901" y="277229"/>
                    <a:pt x="118574" y="274111"/>
                  </a:cubicBezTo>
                  <a:cubicBezTo>
                    <a:pt x="112802" y="273486"/>
                    <a:pt x="111806" y="282454"/>
                    <a:pt x="117585" y="283090"/>
                  </a:cubicBezTo>
                  <a:cubicBezTo>
                    <a:pt x="148592" y="286499"/>
                    <a:pt x="179941" y="275737"/>
                    <a:pt x="202237" y="253954"/>
                  </a:cubicBezTo>
                  <a:cubicBezTo>
                    <a:pt x="222197" y="234455"/>
                    <a:pt x="233356" y="208365"/>
                    <a:pt x="233660" y="180484"/>
                  </a:cubicBezTo>
                  <a:cubicBezTo>
                    <a:pt x="234063" y="143517"/>
                    <a:pt x="215067" y="110766"/>
                    <a:pt x="186150" y="91900"/>
                  </a:cubicBezTo>
                  <a:cubicBezTo>
                    <a:pt x="192125" y="87645"/>
                    <a:pt x="196576" y="83967"/>
                    <a:pt x="199044" y="81831"/>
                  </a:cubicBezTo>
                  <a:cubicBezTo>
                    <a:pt x="209587" y="89384"/>
                    <a:pt x="218939" y="98688"/>
                    <a:pt x="226720" y="109528"/>
                  </a:cubicBezTo>
                  <a:cubicBezTo>
                    <a:pt x="245397" y="135556"/>
                    <a:pt x="252804" y="167285"/>
                    <a:pt x="247581" y="198876"/>
                  </a:cubicBezTo>
                  <a:cubicBezTo>
                    <a:pt x="236793" y="264090"/>
                    <a:pt x="174887" y="308388"/>
                    <a:pt x="109567" y="297612"/>
                  </a:cubicBezTo>
                  <a:cubicBezTo>
                    <a:pt x="77927" y="292394"/>
                    <a:pt x="50218" y="275189"/>
                    <a:pt x="31541" y="249161"/>
                  </a:cubicBezTo>
                  <a:cubicBezTo>
                    <a:pt x="12861" y="223135"/>
                    <a:pt x="5454" y="191403"/>
                    <a:pt x="10679" y="159813"/>
                  </a:cubicBezTo>
                  <a:cubicBezTo>
                    <a:pt x="11618" y="154129"/>
                    <a:pt x="2699" y="152637"/>
                    <a:pt x="1757" y="158342"/>
                  </a:cubicBezTo>
                  <a:cubicBezTo>
                    <a:pt x="-3864" y="192313"/>
                    <a:pt x="4105" y="226436"/>
                    <a:pt x="24186" y="254424"/>
                  </a:cubicBezTo>
                  <a:cubicBezTo>
                    <a:pt x="44271" y="282409"/>
                    <a:pt x="74072" y="300912"/>
                    <a:pt x="108094" y="306525"/>
                  </a:cubicBezTo>
                  <a:cubicBezTo>
                    <a:pt x="115209" y="307697"/>
                    <a:pt x="122332" y="308277"/>
                    <a:pt x="129405" y="308277"/>
                  </a:cubicBezTo>
                  <a:cubicBezTo>
                    <a:pt x="156144" y="308277"/>
                    <a:pt x="182155" y="299986"/>
                    <a:pt x="204321" y="284127"/>
                  </a:cubicBezTo>
                  <a:cubicBezTo>
                    <a:pt x="232354" y="264071"/>
                    <a:pt x="250886" y="234320"/>
                    <a:pt x="256503" y="200348"/>
                  </a:cubicBezTo>
                  <a:cubicBezTo>
                    <a:pt x="260621" y="175455"/>
                    <a:pt x="257434" y="150480"/>
                    <a:pt x="247538" y="127898"/>
                  </a:cubicBezTo>
                  <a:cubicBezTo>
                    <a:pt x="252105" y="126553"/>
                    <a:pt x="259878" y="123941"/>
                    <a:pt x="268392" y="119696"/>
                  </a:cubicBezTo>
                  <a:cubicBezTo>
                    <a:pt x="286165" y="110834"/>
                    <a:pt x="298584" y="99003"/>
                    <a:pt x="304303" y="85487"/>
                  </a:cubicBezTo>
                  <a:cubicBezTo>
                    <a:pt x="310028" y="71968"/>
                    <a:pt x="309868" y="54831"/>
                    <a:pt x="303842" y="35929"/>
                  </a:cubicBezTo>
                  <a:close/>
                  <a:moveTo>
                    <a:pt x="41343" y="160105"/>
                  </a:moveTo>
                  <a:cubicBezTo>
                    <a:pt x="44708" y="166476"/>
                    <a:pt x="47891" y="172497"/>
                    <a:pt x="51198" y="175259"/>
                  </a:cubicBezTo>
                  <a:cubicBezTo>
                    <a:pt x="53540" y="177214"/>
                    <a:pt x="56800" y="178215"/>
                    <a:pt x="60250" y="179274"/>
                  </a:cubicBezTo>
                  <a:cubicBezTo>
                    <a:pt x="69090" y="181987"/>
                    <a:pt x="70117" y="183320"/>
                    <a:pt x="69269" y="186810"/>
                  </a:cubicBezTo>
                  <a:cubicBezTo>
                    <a:pt x="68229" y="191102"/>
                    <a:pt x="65719" y="196227"/>
                    <a:pt x="63294" y="201181"/>
                  </a:cubicBezTo>
                  <a:cubicBezTo>
                    <a:pt x="58622" y="210725"/>
                    <a:pt x="54211" y="219734"/>
                    <a:pt x="58392" y="226244"/>
                  </a:cubicBezTo>
                  <a:cubicBezTo>
                    <a:pt x="64322" y="235471"/>
                    <a:pt x="65338" y="244555"/>
                    <a:pt x="65236" y="250206"/>
                  </a:cubicBezTo>
                  <a:cubicBezTo>
                    <a:pt x="38298" y="225950"/>
                    <a:pt x="27329" y="187640"/>
                    <a:pt x="37363" y="152819"/>
                  </a:cubicBezTo>
                  <a:cubicBezTo>
                    <a:pt x="38694" y="155096"/>
                    <a:pt x="40092" y="157741"/>
                    <a:pt x="41343" y="160105"/>
                  </a:cubicBezTo>
                  <a:close/>
                  <a:moveTo>
                    <a:pt x="260161" y="71357"/>
                  </a:moveTo>
                  <a:lnTo>
                    <a:pt x="247308" y="40254"/>
                  </a:lnTo>
                  <a:cubicBezTo>
                    <a:pt x="253562" y="34414"/>
                    <a:pt x="260818" y="30019"/>
                    <a:pt x="266999" y="26923"/>
                  </a:cubicBezTo>
                  <a:cubicBezTo>
                    <a:pt x="272264" y="24285"/>
                    <a:pt x="277272" y="22313"/>
                    <a:pt x="281290" y="20915"/>
                  </a:cubicBezTo>
                  <a:close/>
                  <a:moveTo>
                    <a:pt x="289628" y="24417"/>
                  </a:moveTo>
                  <a:cubicBezTo>
                    <a:pt x="291424" y="28271"/>
                    <a:pt x="293506" y="33240"/>
                    <a:pt x="295285" y="38856"/>
                  </a:cubicBezTo>
                  <a:cubicBezTo>
                    <a:pt x="297235" y="45020"/>
                    <a:pt x="299025" y="52659"/>
                    <a:pt x="299381" y="60628"/>
                  </a:cubicBezTo>
                  <a:lnTo>
                    <a:pt x="269260" y="73037"/>
                  </a:lnTo>
                  <a:close/>
                  <a:moveTo>
                    <a:pt x="235553" y="56477"/>
                  </a:moveTo>
                  <a:cubicBezTo>
                    <a:pt x="236887" y="53327"/>
                    <a:pt x="238612" y="50407"/>
                    <a:pt x="240603" y="47711"/>
                  </a:cubicBezTo>
                  <a:lnTo>
                    <a:pt x="255235" y="83113"/>
                  </a:lnTo>
                  <a:lnTo>
                    <a:pt x="242105" y="114463"/>
                  </a:lnTo>
                  <a:cubicBezTo>
                    <a:pt x="240260" y="110555"/>
                    <a:pt x="238088" y="105422"/>
                    <a:pt x="236245" y="99592"/>
                  </a:cubicBezTo>
                  <a:cubicBezTo>
                    <a:pt x="232546" y="87916"/>
                    <a:pt x="229426" y="70956"/>
                    <a:pt x="235553" y="56477"/>
                  </a:cubicBezTo>
                  <a:close/>
                  <a:moveTo>
                    <a:pt x="264529" y="111524"/>
                  </a:moveTo>
                  <a:cubicBezTo>
                    <a:pt x="259462" y="114065"/>
                    <a:pt x="254627" y="115988"/>
                    <a:pt x="250688" y="117374"/>
                  </a:cubicBezTo>
                  <a:lnTo>
                    <a:pt x="264314" y="84848"/>
                  </a:lnTo>
                  <a:lnTo>
                    <a:pt x="298997" y="70557"/>
                  </a:lnTo>
                  <a:cubicBezTo>
                    <a:pt x="298494" y="74437"/>
                    <a:pt x="297535" y="78283"/>
                    <a:pt x="295973" y="81971"/>
                  </a:cubicBezTo>
                  <a:cubicBezTo>
                    <a:pt x="289847" y="96449"/>
                    <a:pt x="275492" y="106036"/>
                    <a:pt x="264529" y="111524"/>
                  </a:cubicBezTo>
                  <a:close/>
                  <a:moveTo>
                    <a:pt x="101446" y="108954"/>
                  </a:moveTo>
                  <a:cubicBezTo>
                    <a:pt x="99848" y="108642"/>
                    <a:pt x="98271" y="108260"/>
                    <a:pt x="96716" y="107825"/>
                  </a:cubicBezTo>
                  <a:lnTo>
                    <a:pt x="146771" y="71187"/>
                  </a:lnTo>
                  <a:lnTo>
                    <a:pt x="187987" y="79208"/>
                  </a:lnTo>
                  <a:cubicBezTo>
                    <a:pt x="172973" y="91021"/>
                    <a:pt x="136434" y="115799"/>
                    <a:pt x="101446" y="108954"/>
                  </a:cubicBezTo>
                  <a:close/>
                  <a:moveTo>
                    <a:pt x="55700" y="80699"/>
                  </a:moveTo>
                  <a:cubicBezTo>
                    <a:pt x="44995" y="69178"/>
                    <a:pt x="37148" y="56859"/>
                    <a:pt x="32643" y="48972"/>
                  </a:cubicBezTo>
                  <a:lnTo>
                    <a:pt x="85093" y="59183"/>
                  </a:lnTo>
                  <a:close/>
                  <a:moveTo>
                    <a:pt x="64963" y="20445"/>
                  </a:moveTo>
                  <a:lnTo>
                    <a:pt x="86908" y="50334"/>
                  </a:lnTo>
                  <a:lnTo>
                    <a:pt x="34118" y="40059"/>
                  </a:lnTo>
                  <a:cubicBezTo>
                    <a:pt x="40765" y="34818"/>
                    <a:pt x="51735" y="26952"/>
                    <a:pt x="64963" y="20445"/>
                  </a:cubicBezTo>
                  <a:close/>
                  <a:moveTo>
                    <a:pt x="99993" y="52881"/>
                  </a:moveTo>
                  <a:lnTo>
                    <a:pt x="73388" y="16644"/>
                  </a:lnTo>
                  <a:cubicBezTo>
                    <a:pt x="81353" y="13376"/>
                    <a:pt x="89902" y="10804"/>
                    <a:pt x="98666" y="9660"/>
                  </a:cubicBezTo>
                  <a:lnTo>
                    <a:pt x="135471" y="59785"/>
                  </a:lnTo>
                  <a:close/>
                  <a:moveTo>
                    <a:pt x="97178" y="61535"/>
                  </a:moveTo>
                  <a:lnTo>
                    <a:pt x="134689" y="68835"/>
                  </a:lnTo>
                  <a:lnTo>
                    <a:pt x="86546" y="104072"/>
                  </a:lnTo>
                  <a:cubicBezTo>
                    <a:pt x="77467" y="99885"/>
                    <a:pt x="69297" y="93866"/>
                    <a:pt x="62148" y="87175"/>
                  </a:cubicBezTo>
                  <a:close/>
                  <a:moveTo>
                    <a:pt x="219900" y="149724"/>
                  </a:moveTo>
                  <a:cubicBezTo>
                    <a:pt x="203595" y="158398"/>
                    <a:pt x="195611" y="165211"/>
                    <a:pt x="191824" y="173522"/>
                  </a:cubicBezTo>
                  <a:cubicBezTo>
                    <a:pt x="187755" y="182447"/>
                    <a:pt x="189246" y="192026"/>
                    <a:pt x="191309" y="205283"/>
                  </a:cubicBezTo>
                  <a:cubicBezTo>
                    <a:pt x="192528" y="213101"/>
                    <a:pt x="183224" y="227659"/>
                    <a:pt x="171032" y="232873"/>
                  </a:cubicBezTo>
                  <a:cubicBezTo>
                    <a:pt x="166521" y="234801"/>
                    <a:pt x="163308" y="234574"/>
                    <a:pt x="161478" y="232193"/>
                  </a:cubicBezTo>
                  <a:cubicBezTo>
                    <a:pt x="157885" y="227523"/>
                    <a:pt x="157983" y="213389"/>
                    <a:pt x="158060" y="202034"/>
                  </a:cubicBezTo>
                  <a:cubicBezTo>
                    <a:pt x="158168" y="186323"/>
                    <a:pt x="158262" y="172755"/>
                    <a:pt x="151770" y="166988"/>
                  </a:cubicBezTo>
                  <a:cubicBezTo>
                    <a:pt x="149436" y="164914"/>
                    <a:pt x="146449" y="164037"/>
                    <a:pt x="143131" y="164444"/>
                  </a:cubicBezTo>
                  <a:cubicBezTo>
                    <a:pt x="140287" y="164797"/>
                    <a:pt x="137402" y="165256"/>
                    <a:pt x="134615" y="165701"/>
                  </a:cubicBezTo>
                  <a:cubicBezTo>
                    <a:pt x="117990" y="168346"/>
                    <a:pt x="107528" y="169405"/>
                    <a:pt x="102109" y="158280"/>
                  </a:cubicBezTo>
                  <a:cubicBezTo>
                    <a:pt x="93328" y="140260"/>
                    <a:pt x="111103" y="126912"/>
                    <a:pt x="119153" y="122010"/>
                  </a:cubicBezTo>
                  <a:cubicBezTo>
                    <a:pt x="120792" y="121013"/>
                    <a:pt x="122313" y="119837"/>
                    <a:pt x="123726" y="118528"/>
                  </a:cubicBezTo>
                  <a:cubicBezTo>
                    <a:pt x="143182" y="116206"/>
                    <a:pt x="161565" y="107870"/>
                    <a:pt x="177948" y="97430"/>
                  </a:cubicBezTo>
                  <a:cubicBezTo>
                    <a:pt x="197590" y="109148"/>
                    <a:pt x="212668" y="127693"/>
                    <a:pt x="219900" y="149724"/>
                  </a:cubicBezTo>
                  <a:close/>
                </a:path>
              </a:pathLst>
            </a:custGeom>
            <a:solidFill>
              <a:srgbClr val="FEFDF8"/>
            </a:solidFill>
            <a:ln w="4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</p:grpSp>
      <p:grpSp>
        <p:nvGrpSpPr>
          <p:cNvPr id="283" name="Group 282">
            <a:extLst>
              <a:ext uri="{FF2B5EF4-FFF2-40B4-BE49-F238E27FC236}">
                <a16:creationId xmlns:a16="http://schemas.microsoft.com/office/drawing/2014/main" id="{2B0216FF-AA5D-45EE-B7AA-681E37AD8E5F}"/>
              </a:ext>
            </a:extLst>
          </p:cNvPr>
          <p:cNvGrpSpPr/>
          <p:nvPr/>
        </p:nvGrpSpPr>
        <p:grpSpPr>
          <a:xfrm>
            <a:off x="6454356" y="3126258"/>
            <a:ext cx="557941" cy="543198"/>
            <a:chOff x="6891760" y="3009097"/>
            <a:chExt cx="466683" cy="466683"/>
          </a:xfrm>
        </p:grpSpPr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C52FB625-FEB6-4C6F-BDBF-FA081D829E74}"/>
                </a:ext>
              </a:extLst>
            </p:cNvPr>
            <p:cNvSpPr/>
            <p:nvPr/>
          </p:nvSpPr>
          <p:spPr>
            <a:xfrm>
              <a:off x="6891760" y="3009097"/>
              <a:ext cx="466683" cy="46668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FEFDF8"/>
              </a:solidFill>
            </a:ln>
            <a:effectLst>
              <a:outerShdw blurRad="622300" dist="228600" dir="5400000" sx="95000" sy="95000" algn="t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3200" dirty="0">
                <a:solidFill>
                  <a:schemeClr val="accent1"/>
                </a:solidFill>
                <a:latin typeface="+mj-lt"/>
              </a:endParaRPr>
            </a:p>
          </p:txBody>
        </p:sp>
        <p:grpSp>
          <p:nvGrpSpPr>
            <p:cNvPr id="285" name="Graphic 33">
              <a:extLst>
                <a:ext uri="{FF2B5EF4-FFF2-40B4-BE49-F238E27FC236}">
                  <a16:creationId xmlns:a16="http://schemas.microsoft.com/office/drawing/2014/main" id="{D142FFB7-2A83-4354-A651-9355BFA747F6}"/>
                </a:ext>
              </a:extLst>
            </p:cNvPr>
            <p:cNvGrpSpPr/>
            <p:nvPr/>
          </p:nvGrpSpPr>
          <p:grpSpPr>
            <a:xfrm>
              <a:off x="7016932" y="3118094"/>
              <a:ext cx="249844" cy="249844"/>
              <a:chOff x="1494322" y="1366067"/>
              <a:chExt cx="328989" cy="328989"/>
            </a:xfrm>
            <a:solidFill>
              <a:srgbClr val="FEFDF8"/>
            </a:solidFill>
          </p:grpSpPr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6C100D4B-7DEF-4CA1-AF00-3C3120815AE6}"/>
                  </a:ext>
                </a:extLst>
              </p:cNvPr>
              <p:cNvSpPr/>
              <p:nvPr/>
            </p:nvSpPr>
            <p:spPr>
              <a:xfrm>
                <a:off x="1494482" y="1366066"/>
                <a:ext cx="308728" cy="308277"/>
              </a:xfrm>
              <a:custGeom>
                <a:avLst/>
                <a:gdLst>
                  <a:gd name="connsiteX0" fmla="*/ 304206 w 308728"/>
                  <a:gd name="connsiteY0" fmla="*/ 115804 h 308277"/>
                  <a:gd name="connsiteX1" fmla="*/ 248732 w 308728"/>
                  <a:gd name="connsiteY1" fmla="*/ 115804 h 308277"/>
                  <a:gd name="connsiteX2" fmla="*/ 244209 w 308728"/>
                  <a:gd name="connsiteY2" fmla="*/ 120320 h 308277"/>
                  <a:gd name="connsiteX3" fmla="*/ 244209 w 308728"/>
                  <a:gd name="connsiteY3" fmla="*/ 146011 h 308277"/>
                  <a:gd name="connsiteX4" fmla="*/ 210442 w 308728"/>
                  <a:gd name="connsiteY4" fmla="*/ 146011 h 308277"/>
                  <a:gd name="connsiteX5" fmla="*/ 210442 w 308728"/>
                  <a:gd name="connsiteY5" fmla="*/ 120320 h 308277"/>
                  <a:gd name="connsiteX6" fmla="*/ 205920 w 308728"/>
                  <a:gd name="connsiteY6" fmla="*/ 115804 h 308277"/>
                  <a:gd name="connsiteX7" fmla="*/ 150445 w 308728"/>
                  <a:gd name="connsiteY7" fmla="*/ 115804 h 308277"/>
                  <a:gd name="connsiteX8" fmla="*/ 145923 w 308728"/>
                  <a:gd name="connsiteY8" fmla="*/ 120320 h 308277"/>
                  <a:gd name="connsiteX9" fmla="*/ 145923 w 308728"/>
                  <a:gd name="connsiteY9" fmla="*/ 173677 h 308277"/>
                  <a:gd name="connsiteX10" fmla="*/ 90900 w 308728"/>
                  <a:gd name="connsiteY10" fmla="*/ 230011 h 308277"/>
                  <a:gd name="connsiteX11" fmla="*/ 83461 w 308728"/>
                  <a:gd name="connsiteY11" fmla="*/ 230011 h 308277"/>
                  <a:gd name="connsiteX12" fmla="*/ 68804 w 308728"/>
                  <a:gd name="connsiteY12" fmla="*/ 106748 h 308277"/>
                  <a:gd name="connsiteX13" fmla="*/ 64312 w 308728"/>
                  <a:gd name="connsiteY13" fmla="*/ 102763 h 308277"/>
                  <a:gd name="connsiteX14" fmla="*/ 53666 w 308728"/>
                  <a:gd name="connsiteY14" fmla="*/ 102763 h 308277"/>
                  <a:gd name="connsiteX15" fmla="*/ 53666 w 308728"/>
                  <a:gd name="connsiteY15" fmla="*/ 87853 h 308277"/>
                  <a:gd name="connsiteX16" fmla="*/ 84068 w 308728"/>
                  <a:gd name="connsiteY16" fmla="*/ 75995 h 308277"/>
                  <a:gd name="connsiteX17" fmla="*/ 95543 w 308728"/>
                  <a:gd name="connsiteY17" fmla="*/ 40469 h 308277"/>
                  <a:gd name="connsiteX18" fmla="*/ 91300 w 308728"/>
                  <a:gd name="connsiteY18" fmla="*/ 36283 h 308277"/>
                  <a:gd name="connsiteX19" fmla="*/ 72833 w 308728"/>
                  <a:gd name="connsiteY19" fmla="*/ 38571 h 308277"/>
                  <a:gd name="connsiteX20" fmla="*/ 51252 w 308728"/>
                  <a:gd name="connsiteY20" fmla="*/ 1103 h 308277"/>
                  <a:gd name="connsiteX21" fmla="*/ 45286 w 308728"/>
                  <a:gd name="connsiteY21" fmla="*/ 1141 h 308277"/>
                  <a:gd name="connsiteX22" fmla="*/ 23854 w 308728"/>
                  <a:gd name="connsiteY22" fmla="*/ 44123 h 308277"/>
                  <a:gd name="connsiteX23" fmla="*/ 44621 w 308728"/>
                  <a:gd name="connsiteY23" fmla="*/ 85742 h 308277"/>
                  <a:gd name="connsiteX24" fmla="*/ 44621 w 308728"/>
                  <a:gd name="connsiteY24" fmla="*/ 102764 h 308277"/>
                  <a:gd name="connsiteX25" fmla="*/ 33017 w 308728"/>
                  <a:gd name="connsiteY25" fmla="*/ 102764 h 308277"/>
                  <a:gd name="connsiteX26" fmla="*/ 28527 w 308728"/>
                  <a:gd name="connsiteY26" fmla="*/ 106748 h 308277"/>
                  <a:gd name="connsiteX27" fmla="*/ 23385 w 308728"/>
                  <a:gd name="connsiteY27" fmla="*/ 149996 h 308277"/>
                  <a:gd name="connsiteX28" fmla="*/ 32367 w 308728"/>
                  <a:gd name="connsiteY28" fmla="*/ 151061 h 308277"/>
                  <a:gd name="connsiteX29" fmla="*/ 33517 w 308728"/>
                  <a:gd name="connsiteY29" fmla="*/ 141393 h 308277"/>
                  <a:gd name="connsiteX30" fmla="*/ 63817 w 308728"/>
                  <a:gd name="connsiteY30" fmla="*/ 141393 h 308277"/>
                  <a:gd name="connsiteX31" fmla="*/ 74352 w 308728"/>
                  <a:gd name="connsiteY31" fmla="*/ 230011 h 308277"/>
                  <a:gd name="connsiteX32" fmla="*/ 22979 w 308728"/>
                  <a:gd name="connsiteY32" fmla="*/ 230011 h 308277"/>
                  <a:gd name="connsiteX33" fmla="*/ 29789 w 308728"/>
                  <a:gd name="connsiteY33" fmla="*/ 172736 h 308277"/>
                  <a:gd name="connsiteX34" fmla="*/ 20807 w 308728"/>
                  <a:gd name="connsiteY34" fmla="*/ 171671 h 308277"/>
                  <a:gd name="connsiteX35" fmla="*/ 13872 w 308728"/>
                  <a:gd name="connsiteY35" fmla="*/ 230011 h 308277"/>
                  <a:gd name="connsiteX36" fmla="*/ 4522 w 308728"/>
                  <a:gd name="connsiteY36" fmla="*/ 230011 h 308277"/>
                  <a:gd name="connsiteX37" fmla="*/ 0 w 308728"/>
                  <a:gd name="connsiteY37" fmla="*/ 234527 h 308277"/>
                  <a:gd name="connsiteX38" fmla="*/ 0 w 308728"/>
                  <a:gd name="connsiteY38" fmla="*/ 303761 h 308277"/>
                  <a:gd name="connsiteX39" fmla="*/ 4522 w 308728"/>
                  <a:gd name="connsiteY39" fmla="*/ 308277 h 308277"/>
                  <a:gd name="connsiteX40" fmla="*/ 304206 w 308728"/>
                  <a:gd name="connsiteY40" fmla="*/ 308277 h 308277"/>
                  <a:gd name="connsiteX41" fmla="*/ 308729 w 308728"/>
                  <a:gd name="connsiteY41" fmla="*/ 303761 h 308277"/>
                  <a:gd name="connsiteX42" fmla="*/ 308729 w 308728"/>
                  <a:gd name="connsiteY42" fmla="*/ 257701 h 308277"/>
                  <a:gd name="connsiteX43" fmla="*/ 299684 w 308728"/>
                  <a:gd name="connsiteY43" fmla="*/ 257701 h 308277"/>
                  <a:gd name="connsiteX44" fmla="*/ 299684 w 308728"/>
                  <a:gd name="connsiteY44" fmla="*/ 299246 h 308277"/>
                  <a:gd name="connsiteX45" fmla="*/ 9045 w 308728"/>
                  <a:gd name="connsiteY45" fmla="*/ 299246 h 308277"/>
                  <a:gd name="connsiteX46" fmla="*/ 9045 w 308728"/>
                  <a:gd name="connsiteY46" fmla="*/ 239043 h 308277"/>
                  <a:gd name="connsiteX47" fmla="*/ 92809 w 308728"/>
                  <a:gd name="connsiteY47" fmla="*/ 239043 h 308277"/>
                  <a:gd name="connsiteX48" fmla="*/ 96044 w 308728"/>
                  <a:gd name="connsiteY48" fmla="*/ 237681 h 308277"/>
                  <a:gd name="connsiteX49" fmla="*/ 153682 w 308728"/>
                  <a:gd name="connsiteY49" fmla="*/ 178665 h 308277"/>
                  <a:gd name="connsiteX50" fmla="*/ 154967 w 308728"/>
                  <a:gd name="connsiteY50" fmla="*/ 175514 h 308277"/>
                  <a:gd name="connsiteX51" fmla="*/ 154967 w 308728"/>
                  <a:gd name="connsiteY51" fmla="*/ 124835 h 308277"/>
                  <a:gd name="connsiteX52" fmla="*/ 201397 w 308728"/>
                  <a:gd name="connsiteY52" fmla="*/ 124835 h 308277"/>
                  <a:gd name="connsiteX53" fmla="*/ 201397 w 308728"/>
                  <a:gd name="connsiteY53" fmla="*/ 175514 h 308277"/>
                  <a:gd name="connsiteX54" fmla="*/ 205920 w 308728"/>
                  <a:gd name="connsiteY54" fmla="*/ 180029 h 308277"/>
                  <a:gd name="connsiteX55" fmla="*/ 248732 w 308728"/>
                  <a:gd name="connsiteY55" fmla="*/ 180029 h 308277"/>
                  <a:gd name="connsiteX56" fmla="*/ 253254 w 308728"/>
                  <a:gd name="connsiteY56" fmla="*/ 175514 h 308277"/>
                  <a:gd name="connsiteX57" fmla="*/ 253254 w 308728"/>
                  <a:gd name="connsiteY57" fmla="*/ 124835 h 308277"/>
                  <a:gd name="connsiteX58" fmla="*/ 299684 w 308728"/>
                  <a:gd name="connsiteY58" fmla="*/ 124835 h 308277"/>
                  <a:gd name="connsiteX59" fmla="*/ 299684 w 308728"/>
                  <a:gd name="connsiteY59" fmla="*/ 234219 h 308277"/>
                  <a:gd name="connsiteX60" fmla="*/ 308729 w 308728"/>
                  <a:gd name="connsiteY60" fmla="*/ 234219 h 308277"/>
                  <a:gd name="connsiteX61" fmla="*/ 308729 w 308728"/>
                  <a:gd name="connsiteY61" fmla="*/ 120320 h 308277"/>
                  <a:gd name="connsiteX62" fmla="*/ 304206 w 308728"/>
                  <a:gd name="connsiteY62" fmla="*/ 115804 h 308277"/>
                  <a:gd name="connsiteX63" fmla="*/ 210442 w 308728"/>
                  <a:gd name="connsiteY63" fmla="*/ 155042 h 308277"/>
                  <a:gd name="connsiteX64" fmla="*/ 244209 w 308728"/>
                  <a:gd name="connsiteY64" fmla="*/ 155042 h 308277"/>
                  <a:gd name="connsiteX65" fmla="*/ 244209 w 308728"/>
                  <a:gd name="connsiteY65" fmla="*/ 170998 h 308277"/>
                  <a:gd name="connsiteX66" fmla="*/ 210442 w 308728"/>
                  <a:gd name="connsiteY66" fmla="*/ 170998 h 308277"/>
                  <a:gd name="connsiteX67" fmla="*/ 60297 w 308728"/>
                  <a:gd name="connsiteY67" fmla="*/ 111794 h 308277"/>
                  <a:gd name="connsiteX68" fmla="*/ 62743 w 308728"/>
                  <a:gd name="connsiteY68" fmla="*/ 132362 h 308277"/>
                  <a:gd name="connsiteX69" fmla="*/ 34587 w 308728"/>
                  <a:gd name="connsiteY69" fmla="*/ 132362 h 308277"/>
                  <a:gd name="connsiteX70" fmla="*/ 37035 w 308728"/>
                  <a:gd name="connsiteY70" fmla="*/ 111794 h 308277"/>
                  <a:gd name="connsiteX71" fmla="*/ 86504 w 308728"/>
                  <a:gd name="connsiteY71" fmla="*/ 45371 h 308277"/>
                  <a:gd name="connsiteX72" fmla="*/ 77633 w 308728"/>
                  <a:gd name="connsiteY72" fmla="*/ 69649 h 308277"/>
                  <a:gd name="connsiteX73" fmla="*/ 53421 w 308728"/>
                  <a:gd name="connsiteY73" fmla="*/ 78810 h 308277"/>
                  <a:gd name="connsiteX74" fmla="*/ 54090 w 308728"/>
                  <a:gd name="connsiteY74" fmla="*/ 72528 h 308277"/>
                  <a:gd name="connsiteX75" fmla="*/ 62302 w 308728"/>
                  <a:gd name="connsiteY75" fmla="*/ 54530 h 308277"/>
                  <a:gd name="connsiteX76" fmla="*/ 86504 w 308728"/>
                  <a:gd name="connsiteY76" fmla="*/ 45371 h 308277"/>
                  <a:gd name="connsiteX77" fmla="*/ 55867 w 308728"/>
                  <a:gd name="connsiteY77" fmla="*/ 48186 h 308277"/>
                  <a:gd name="connsiteX78" fmla="*/ 44911 w 308728"/>
                  <a:gd name="connsiteY78" fmla="*/ 72720 h 308277"/>
                  <a:gd name="connsiteX79" fmla="*/ 32899 w 308728"/>
                  <a:gd name="connsiteY79" fmla="*/ 44067 h 308277"/>
                  <a:gd name="connsiteX80" fmla="*/ 48329 w 308728"/>
                  <a:gd name="connsiteY80" fmla="*/ 10876 h 308277"/>
                  <a:gd name="connsiteX81" fmla="*/ 64105 w 308728"/>
                  <a:gd name="connsiteY81" fmla="*/ 42101 h 308277"/>
                  <a:gd name="connsiteX82" fmla="*/ 55867 w 308728"/>
                  <a:gd name="connsiteY82" fmla="*/ 48186 h 308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</a:cxnLst>
                <a:rect l="l" t="t" r="r" b="b"/>
                <a:pathLst>
                  <a:path w="308728" h="308277">
                    <a:moveTo>
                      <a:pt x="304206" y="115804"/>
                    </a:moveTo>
                    <a:lnTo>
                      <a:pt x="248732" y="115804"/>
                    </a:lnTo>
                    <a:cubicBezTo>
                      <a:pt x="246233" y="115804"/>
                      <a:pt x="244209" y="117825"/>
                      <a:pt x="244209" y="120320"/>
                    </a:cubicBezTo>
                    <a:lnTo>
                      <a:pt x="244209" y="146011"/>
                    </a:lnTo>
                    <a:lnTo>
                      <a:pt x="210442" y="146011"/>
                    </a:lnTo>
                    <a:lnTo>
                      <a:pt x="210442" y="120320"/>
                    </a:lnTo>
                    <a:cubicBezTo>
                      <a:pt x="210442" y="117825"/>
                      <a:pt x="208420" y="115804"/>
                      <a:pt x="205920" y="115804"/>
                    </a:cubicBezTo>
                    <a:lnTo>
                      <a:pt x="150445" y="115804"/>
                    </a:lnTo>
                    <a:cubicBezTo>
                      <a:pt x="147948" y="115804"/>
                      <a:pt x="145923" y="117825"/>
                      <a:pt x="145923" y="120320"/>
                    </a:cubicBezTo>
                    <a:lnTo>
                      <a:pt x="145923" y="173677"/>
                    </a:lnTo>
                    <a:lnTo>
                      <a:pt x="90900" y="230011"/>
                    </a:lnTo>
                    <a:lnTo>
                      <a:pt x="83461" y="230011"/>
                    </a:lnTo>
                    <a:lnTo>
                      <a:pt x="68804" y="106748"/>
                    </a:lnTo>
                    <a:cubicBezTo>
                      <a:pt x="68533" y="104475"/>
                      <a:pt x="66607" y="102763"/>
                      <a:pt x="64312" y="102763"/>
                    </a:cubicBezTo>
                    <a:lnTo>
                      <a:pt x="53666" y="102763"/>
                    </a:lnTo>
                    <a:lnTo>
                      <a:pt x="53666" y="87853"/>
                    </a:lnTo>
                    <a:cubicBezTo>
                      <a:pt x="61015" y="87454"/>
                      <a:pt x="74778" y="85388"/>
                      <a:pt x="84068" y="75995"/>
                    </a:cubicBezTo>
                    <a:cubicBezTo>
                      <a:pt x="96992" y="62928"/>
                      <a:pt x="95609" y="41378"/>
                      <a:pt x="95543" y="40469"/>
                    </a:cubicBezTo>
                    <a:cubicBezTo>
                      <a:pt x="95381" y="38206"/>
                      <a:pt x="93565" y="36417"/>
                      <a:pt x="91300" y="36283"/>
                    </a:cubicBezTo>
                    <a:cubicBezTo>
                      <a:pt x="90734" y="36251"/>
                      <a:pt x="82268" y="35816"/>
                      <a:pt x="72833" y="38571"/>
                    </a:cubicBezTo>
                    <a:cubicBezTo>
                      <a:pt x="70009" y="17580"/>
                      <a:pt x="52073" y="1816"/>
                      <a:pt x="51252" y="1103"/>
                    </a:cubicBezTo>
                    <a:cubicBezTo>
                      <a:pt x="49535" y="-383"/>
                      <a:pt x="46984" y="-364"/>
                      <a:pt x="45286" y="1141"/>
                    </a:cubicBezTo>
                    <a:cubicBezTo>
                      <a:pt x="44404" y="1922"/>
                      <a:pt x="23709" y="20559"/>
                      <a:pt x="23854" y="44123"/>
                    </a:cubicBezTo>
                    <a:cubicBezTo>
                      <a:pt x="23984" y="64734"/>
                      <a:pt x="40010" y="81377"/>
                      <a:pt x="44621" y="85742"/>
                    </a:cubicBezTo>
                    <a:lnTo>
                      <a:pt x="44621" y="102764"/>
                    </a:lnTo>
                    <a:lnTo>
                      <a:pt x="33017" y="102764"/>
                    </a:lnTo>
                    <a:cubicBezTo>
                      <a:pt x="30724" y="102764"/>
                      <a:pt x="28796" y="104475"/>
                      <a:pt x="28527" y="106748"/>
                    </a:cubicBezTo>
                    <a:lnTo>
                      <a:pt x="23385" y="149996"/>
                    </a:lnTo>
                    <a:cubicBezTo>
                      <a:pt x="22701" y="155753"/>
                      <a:pt x="31681" y="156828"/>
                      <a:pt x="32367" y="151061"/>
                    </a:cubicBezTo>
                    <a:lnTo>
                      <a:pt x="33517" y="141393"/>
                    </a:lnTo>
                    <a:lnTo>
                      <a:pt x="63817" y="141393"/>
                    </a:lnTo>
                    <a:lnTo>
                      <a:pt x="74352" y="230011"/>
                    </a:lnTo>
                    <a:lnTo>
                      <a:pt x="22979" y="230011"/>
                    </a:lnTo>
                    <a:lnTo>
                      <a:pt x="29789" y="172736"/>
                    </a:lnTo>
                    <a:cubicBezTo>
                      <a:pt x="30473" y="166971"/>
                      <a:pt x="21504" y="165820"/>
                      <a:pt x="20807" y="171671"/>
                    </a:cubicBezTo>
                    <a:lnTo>
                      <a:pt x="13872" y="230011"/>
                    </a:lnTo>
                    <a:lnTo>
                      <a:pt x="4522" y="230011"/>
                    </a:lnTo>
                    <a:cubicBezTo>
                      <a:pt x="2026" y="230011"/>
                      <a:pt x="0" y="232034"/>
                      <a:pt x="0" y="234527"/>
                    </a:cubicBezTo>
                    <a:lnTo>
                      <a:pt x="0" y="303761"/>
                    </a:lnTo>
                    <a:cubicBezTo>
                      <a:pt x="0" y="306256"/>
                      <a:pt x="2026" y="308277"/>
                      <a:pt x="4522" y="308277"/>
                    </a:cubicBezTo>
                    <a:lnTo>
                      <a:pt x="304206" y="308277"/>
                    </a:lnTo>
                    <a:cubicBezTo>
                      <a:pt x="306707" y="308277"/>
                      <a:pt x="308729" y="306256"/>
                      <a:pt x="308729" y="303761"/>
                    </a:cubicBezTo>
                    <a:lnTo>
                      <a:pt x="308729" y="257701"/>
                    </a:lnTo>
                    <a:cubicBezTo>
                      <a:pt x="308729" y="251903"/>
                      <a:pt x="299684" y="251894"/>
                      <a:pt x="299684" y="257701"/>
                    </a:cubicBezTo>
                    <a:lnTo>
                      <a:pt x="299684" y="299246"/>
                    </a:lnTo>
                    <a:lnTo>
                      <a:pt x="9045" y="299246"/>
                    </a:lnTo>
                    <a:lnTo>
                      <a:pt x="9045" y="239043"/>
                    </a:lnTo>
                    <a:lnTo>
                      <a:pt x="92809" y="239043"/>
                    </a:lnTo>
                    <a:cubicBezTo>
                      <a:pt x="94026" y="239043"/>
                      <a:pt x="95194" y="238552"/>
                      <a:pt x="96044" y="237681"/>
                    </a:cubicBezTo>
                    <a:lnTo>
                      <a:pt x="153682" y="178665"/>
                    </a:lnTo>
                    <a:cubicBezTo>
                      <a:pt x="154506" y="177824"/>
                      <a:pt x="154967" y="176691"/>
                      <a:pt x="154967" y="175514"/>
                    </a:cubicBezTo>
                    <a:lnTo>
                      <a:pt x="154967" y="124835"/>
                    </a:lnTo>
                    <a:lnTo>
                      <a:pt x="201397" y="124835"/>
                    </a:lnTo>
                    <a:lnTo>
                      <a:pt x="201397" y="175514"/>
                    </a:lnTo>
                    <a:cubicBezTo>
                      <a:pt x="201397" y="178009"/>
                      <a:pt x="203421" y="180029"/>
                      <a:pt x="205920" y="180029"/>
                    </a:cubicBezTo>
                    <a:lnTo>
                      <a:pt x="248732" y="180029"/>
                    </a:lnTo>
                    <a:cubicBezTo>
                      <a:pt x="251232" y="180029"/>
                      <a:pt x="253254" y="178009"/>
                      <a:pt x="253254" y="175514"/>
                    </a:cubicBezTo>
                    <a:lnTo>
                      <a:pt x="253254" y="124835"/>
                    </a:lnTo>
                    <a:lnTo>
                      <a:pt x="299684" y="124835"/>
                    </a:lnTo>
                    <a:lnTo>
                      <a:pt x="299684" y="234219"/>
                    </a:lnTo>
                    <a:cubicBezTo>
                      <a:pt x="299684" y="240016"/>
                      <a:pt x="308729" y="240025"/>
                      <a:pt x="308729" y="234219"/>
                    </a:cubicBezTo>
                    <a:lnTo>
                      <a:pt x="308729" y="120320"/>
                    </a:lnTo>
                    <a:cubicBezTo>
                      <a:pt x="308729" y="117826"/>
                      <a:pt x="306707" y="115804"/>
                      <a:pt x="304206" y="115804"/>
                    </a:cubicBezTo>
                    <a:close/>
                    <a:moveTo>
                      <a:pt x="210442" y="155042"/>
                    </a:moveTo>
                    <a:lnTo>
                      <a:pt x="244209" y="155042"/>
                    </a:lnTo>
                    <a:lnTo>
                      <a:pt x="244209" y="170998"/>
                    </a:lnTo>
                    <a:lnTo>
                      <a:pt x="210442" y="170998"/>
                    </a:lnTo>
                    <a:close/>
                    <a:moveTo>
                      <a:pt x="60297" y="111794"/>
                    </a:moveTo>
                    <a:lnTo>
                      <a:pt x="62743" y="132362"/>
                    </a:lnTo>
                    <a:lnTo>
                      <a:pt x="34587" y="132362"/>
                    </a:lnTo>
                    <a:lnTo>
                      <a:pt x="37035" y="111794"/>
                    </a:lnTo>
                    <a:close/>
                    <a:moveTo>
                      <a:pt x="86504" y="45371"/>
                    </a:moveTo>
                    <a:cubicBezTo>
                      <a:pt x="86214" y="51416"/>
                      <a:pt x="84671" y="62535"/>
                      <a:pt x="77633" y="69649"/>
                    </a:cubicBezTo>
                    <a:cubicBezTo>
                      <a:pt x="70591" y="76771"/>
                      <a:pt x="59468" y="78449"/>
                      <a:pt x="53421" y="78810"/>
                    </a:cubicBezTo>
                    <a:cubicBezTo>
                      <a:pt x="53504" y="77075"/>
                      <a:pt x="53692" y="74913"/>
                      <a:pt x="54090" y="72528"/>
                    </a:cubicBezTo>
                    <a:cubicBezTo>
                      <a:pt x="54979" y="67208"/>
                      <a:pt x="57123" y="59767"/>
                      <a:pt x="62302" y="54530"/>
                    </a:cubicBezTo>
                    <a:cubicBezTo>
                      <a:pt x="69340" y="47414"/>
                      <a:pt x="80455" y="45734"/>
                      <a:pt x="86504" y="45371"/>
                    </a:cubicBezTo>
                    <a:close/>
                    <a:moveTo>
                      <a:pt x="55867" y="48186"/>
                    </a:moveTo>
                    <a:cubicBezTo>
                      <a:pt x="48717" y="55413"/>
                      <a:pt x="45949" y="65231"/>
                      <a:pt x="44911" y="72720"/>
                    </a:cubicBezTo>
                    <a:cubicBezTo>
                      <a:pt x="39548" y="66115"/>
                      <a:pt x="32972" y="55669"/>
                      <a:pt x="32899" y="44067"/>
                    </a:cubicBezTo>
                    <a:cubicBezTo>
                      <a:pt x="32806" y="29492"/>
                      <a:pt x="43102" y="16519"/>
                      <a:pt x="48329" y="10876"/>
                    </a:cubicBezTo>
                    <a:cubicBezTo>
                      <a:pt x="53411" y="16227"/>
                      <a:pt x="63232" y="28264"/>
                      <a:pt x="64105" y="42101"/>
                    </a:cubicBezTo>
                    <a:cubicBezTo>
                      <a:pt x="61179" y="43674"/>
                      <a:pt x="58358" y="45664"/>
                      <a:pt x="55867" y="48186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8F74BE4A-BB50-46F9-9417-34CE4C4B6444}"/>
                  </a:ext>
                </a:extLst>
              </p:cNvPr>
              <p:cNvSpPr/>
              <p:nvPr/>
            </p:nvSpPr>
            <p:spPr>
              <a:xfrm>
                <a:off x="1654697" y="1573670"/>
                <a:ext cx="28349" cy="68556"/>
              </a:xfrm>
              <a:custGeom>
                <a:avLst/>
                <a:gdLst>
                  <a:gd name="connsiteX0" fmla="*/ 23827 w 28349"/>
                  <a:gd name="connsiteY0" fmla="*/ 0 h 68556"/>
                  <a:gd name="connsiteX1" fmla="*/ 4522 w 28349"/>
                  <a:gd name="connsiteY1" fmla="*/ 0 h 68556"/>
                  <a:gd name="connsiteX2" fmla="*/ 0 w 28349"/>
                  <a:gd name="connsiteY2" fmla="*/ 4516 h 68556"/>
                  <a:gd name="connsiteX3" fmla="*/ 0 w 28349"/>
                  <a:gd name="connsiteY3" fmla="*/ 64041 h 68556"/>
                  <a:gd name="connsiteX4" fmla="*/ 4522 w 28349"/>
                  <a:gd name="connsiteY4" fmla="*/ 68557 h 68556"/>
                  <a:gd name="connsiteX5" fmla="*/ 23827 w 28349"/>
                  <a:gd name="connsiteY5" fmla="*/ 68557 h 68556"/>
                  <a:gd name="connsiteX6" fmla="*/ 28350 w 28349"/>
                  <a:gd name="connsiteY6" fmla="*/ 64041 h 68556"/>
                  <a:gd name="connsiteX7" fmla="*/ 28350 w 28349"/>
                  <a:gd name="connsiteY7" fmla="*/ 4516 h 68556"/>
                  <a:gd name="connsiteX8" fmla="*/ 23827 w 28349"/>
                  <a:gd name="connsiteY8" fmla="*/ 0 h 68556"/>
                  <a:gd name="connsiteX9" fmla="*/ 19305 w 28349"/>
                  <a:gd name="connsiteY9" fmla="*/ 59525 h 68556"/>
                  <a:gd name="connsiteX10" fmla="*/ 9045 w 28349"/>
                  <a:gd name="connsiteY10" fmla="*/ 59525 h 68556"/>
                  <a:gd name="connsiteX11" fmla="*/ 9045 w 28349"/>
                  <a:gd name="connsiteY11" fmla="*/ 9032 h 68556"/>
                  <a:gd name="connsiteX12" fmla="*/ 19305 w 28349"/>
                  <a:gd name="connsiteY12" fmla="*/ 9032 h 68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349" h="68556">
                    <a:moveTo>
                      <a:pt x="23827" y="0"/>
                    </a:moveTo>
                    <a:lnTo>
                      <a:pt x="4522" y="0"/>
                    </a:lnTo>
                    <a:cubicBezTo>
                      <a:pt x="2026" y="0"/>
                      <a:pt x="0" y="2021"/>
                      <a:pt x="0" y="4516"/>
                    </a:cubicBezTo>
                    <a:lnTo>
                      <a:pt x="0" y="64041"/>
                    </a:lnTo>
                    <a:cubicBezTo>
                      <a:pt x="0" y="66538"/>
                      <a:pt x="2026" y="68557"/>
                      <a:pt x="4522" y="68557"/>
                    </a:cubicBezTo>
                    <a:lnTo>
                      <a:pt x="23827" y="68557"/>
                    </a:lnTo>
                    <a:cubicBezTo>
                      <a:pt x="26328" y="68557"/>
                      <a:pt x="28350" y="66538"/>
                      <a:pt x="28350" y="64041"/>
                    </a:cubicBezTo>
                    <a:lnTo>
                      <a:pt x="28350" y="4516"/>
                    </a:lnTo>
                    <a:cubicBezTo>
                      <a:pt x="28350" y="2023"/>
                      <a:pt x="26324" y="0"/>
                      <a:pt x="23827" y="0"/>
                    </a:cubicBezTo>
                    <a:close/>
                    <a:moveTo>
                      <a:pt x="19305" y="59525"/>
                    </a:moveTo>
                    <a:lnTo>
                      <a:pt x="9045" y="59525"/>
                    </a:lnTo>
                    <a:lnTo>
                      <a:pt x="9045" y="9032"/>
                    </a:lnTo>
                    <a:lnTo>
                      <a:pt x="19305" y="9032"/>
                    </a:ln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8CA7B562-74F6-4186-90AD-AE93B680E4C0}"/>
                  </a:ext>
                </a:extLst>
              </p:cNvPr>
              <p:cNvSpPr/>
              <p:nvPr/>
            </p:nvSpPr>
            <p:spPr>
              <a:xfrm>
                <a:off x="1699925" y="1573670"/>
                <a:ext cx="28349" cy="68556"/>
              </a:xfrm>
              <a:custGeom>
                <a:avLst/>
                <a:gdLst>
                  <a:gd name="connsiteX0" fmla="*/ 23827 w 28349"/>
                  <a:gd name="connsiteY0" fmla="*/ 0 h 68556"/>
                  <a:gd name="connsiteX1" fmla="*/ 4522 w 28349"/>
                  <a:gd name="connsiteY1" fmla="*/ 0 h 68556"/>
                  <a:gd name="connsiteX2" fmla="*/ 0 w 28349"/>
                  <a:gd name="connsiteY2" fmla="*/ 4516 h 68556"/>
                  <a:gd name="connsiteX3" fmla="*/ 0 w 28349"/>
                  <a:gd name="connsiteY3" fmla="*/ 64041 h 68556"/>
                  <a:gd name="connsiteX4" fmla="*/ 4522 w 28349"/>
                  <a:gd name="connsiteY4" fmla="*/ 68557 h 68556"/>
                  <a:gd name="connsiteX5" fmla="*/ 23827 w 28349"/>
                  <a:gd name="connsiteY5" fmla="*/ 68557 h 68556"/>
                  <a:gd name="connsiteX6" fmla="*/ 28350 w 28349"/>
                  <a:gd name="connsiteY6" fmla="*/ 64041 h 68556"/>
                  <a:gd name="connsiteX7" fmla="*/ 28350 w 28349"/>
                  <a:gd name="connsiteY7" fmla="*/ 4516 h 68556"/>
                  <a:gd name="connsiteX8" fmla="*/ 23827 w 28349"/>
                  <a:gd name="connsiteY8" fmla="*/ 0 h 68556"/>
                  <a:gd name="connsiteX9" fmla="*/ 19305 w 28349"/>
                  <a:gd name="connsiteY9" fmla="*/ 59525 h 68556"/>
                  <a:gd name="connsiteX10" fmla="*/ 9045 w 28349"/>
                  <a:gd name="connsiteY10" fmla="*/ 59525 h 68556"/>
                  <a:gd name="connsiteX11" fmla="*/ 9045 w 28349"/>
                  <a:gd name="connsiteY11" fmla="*/ 9032 h 68556"/>
                  <a:gd name="connsiteX12" fmla="*/ 19305 w 28349"/>
                  <a:gd name="connsiteY12" fmla="*/ 9032 h 68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349" h="68556">
                    <a:moveTo>
                      <a:pt x="23827" y="0"/>
                    </a:moveTo>
                    <a:lnTo>
                      <a:pt x="4522" y="0"/>
                    </a:lnTo>
                    <a:cubicBezTo>
                      <a:pt x="2026" y="0"/>
                      <a:pt x="0" y="2021"/>
                      <a:pt x="0" y="4516"/>
                    </a:cubicBezTo>
                    <a:lnTo>
                      <a:pt x="0" y="64041"/>
                    </a:lnTo>
                    <a:cubicBezTo>
                      <a:pt x="0" y="66538"/>
                      <a:pt x="2026" y="68557"/>
                      <a:pt x="4522" y="68557"/>
                    </a:cubicBezTo>
                    <a:lnTo>
                      <a:pt x="23827" y="68557"/>
                    </a:lnTo>
                    <a:cubicBezTo>
                      <a:pt x="26324" y="68557"/>
                      <a:pt x="28350" y="66538"/>
                      <a:pt x="28350" y="64041"/>
                    </a:cubicBezTo>
                    <a:lnTo>
                      <a:pt x="28350" y="4516"/>
                    </a:lnTo>
                    <a:cubicBezTo>
                      <a:pt x="28350" y="2023"/>
                      <a:pt x="26324" y="0"/>
                      <a:pt x="23827" y="0"/>
                    </a:cubicBezTo>
                    <a:close/>
                    <a:moveTo>
                      <a:pt x="19305" y="59525"/>
                    </a:moveTo>
                    <a:lnTo>
                      <a:pt x="9045" y="59525"/>
                    </a:lnTo>
                    <a:lnTo>
                      <a:pt x="9045" y="9032"/>
                    </a:lnTo>
                    <a:lnTo>
                      <a:pt x="19305" y="9032"/>
                    </a:ln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BE5DF7D0-9CE1-45D1-B353-BA379CF97B26}"/>
                  </a:ext>
                </a:extLst>
              </p:cNvPr>
              <p:cNvSpPr/>
              <p:nvPr/>
            </p:nvSpPr>
            <p:spPr>
              <a:xfrm>
                <a:off x="1745150" y="1573670"/>
                <a:ext cx="28349" cy="68556"/>
              </a:xfrm>
              <a:custGeom>
                <a:avLst/>
                <a:gdLst>
                  <a:gd name="connsiteX0" fmla="*/ 23827 w 28349"/>
                  <a:gd name="connsiteY0" fmla="*/ 0 h 68556"/>
                  <a:gd name="connsiteX1" fmla="*/ 4522 w 28349"/>
                  <a:gd name="connsiteY1" fmla="*/ 0 h 68556"/>
                  <a:gd name="connsiteX2" fmla="*/ 0 w 28349"/>
                  <a:gd name="connsiteY2" fmla="*/ 4516 h 68556"/>
                  <a:gd name="connsiteX3" fmla="*/ 0 w 28349"/>
                  <a:gd name="connsiteY3" fmla="*/ 64041 h 68556"/>
                  <a:gd name="connsiteX4" fmla="*/ 4522 w 28349"/>
                  <a:gd name="connsiteY4" fmla="*/ 68557 h 68556"/>
                  <a:gd name="connsiteX5" fmla="*/ 23827 w 28349"/>
                  <a:gd name="connsiteY5" fmla="*/ 68557 h 68556"/>
                  <a:gd name="connsiteX6" fmla="*/ 28350 w 28349"/>
                  <a:gd name="connsiteY6" fmla="*/ 64041 h 68556"/>
                  <a:gd name="connsiteX7" fmla="*/ 28350 w 28349"/>
                  <a:gd name="connsiteY7" fmla="*/ 4516 h 68556"/>
                  <a:gd name="connsiteX8" fmla="*/ 23827 w 28349"/>
                  <a:gd name="connsiteY8" fmla="*/ 0 h 68556"/>
                  <a:gd name="connsiteX9" fmla="*/ 19305 w 28349"/>
                  <a:gd name="connsiteY9" fmla="*/ 59525 h 68556"/>
                  <a:gd name="connsiteX10" fmla="*/ 9045 w 28349"/>
                  <a:gd name="connsiteY10" fmla="*/ 59525 h 68556"/>
                  <a:gd name="connsiteX11" fmla="*/ 9045 w 28349"/>
                  <a:gd name="connsiteY11" fmla="*/ 9032 h 68556"/>
                  <a:gd name="connsiteX12" fmla="*/ 19305 w 28349"/>
                  <a:gd name="connsiteY12" fmla="*/ 9032 h 68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349" h="68556">
                    <a:moveTo>
                      <a:pt x="23827" y="0"/>
                    </a:moveTo>
                    <a:lnTo>
                      <a:pt x="4522" y="0"/>
                    </a:lnTo>
                    <a:cubicBezTo>
                      <a:pt x="2026" y="0"/>
                      <a:pt x="0" y="2021"/>
                      <a:pt x="0" y="4516"/>
                    </a:cubicBezTo>
                    <a:lnTo>
                      <a:pt x="0" y="64041"/>
                    </a:lnTo>
                    <a:cubicBezTo>
                      <a:pt x="0" y="66538"/>
                      <a:pt x="2026" y="68557"/>
                      <a:pt x="4522" y="68557"/>
                    </a:cubicBezTo>
                    <a:lnTo>
                      <a:pt x="23827" y="68557"/>
                    </a:lnTo>
                    <a:cubicBezTo>
                      <a:pt x="26324" y="68557"/>
                      <a:pt x="28350" y="66538"/>
                      <a:pt x="28350" y="64041"/>
                    </a:cubicBezTo>
                    <a:lnTo>
                      <a:pt x="28350" y="4516"/>
                    </a:lnTo>
                    <a:cubicBezTo>
                      <a:pt x="28350" y="2023"/>
                      <a:pt x="26324" y="0"/>
                      <a:pt x="23827" y="0"/>
                    </a:cubicBezTo>
                    <a:close/>
                    <a:moveTo>
                      <a:pt x="19305" y="59525"/>
                    </a:moveTo>
                    <a:lnTo>
                      <a:pt x="9045" y="59525"/>
                    </a:lnTo>
                    <a:lnTo>
                      <a:pt x="9045" y="9032"/>
                    </a:lnTo>
                    <a:lnTo>
                      <a:pt x="19305" y="9032"/>
                    </a:ln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53CCA531-6AF8-4BD4-AA60-871DFB0C3793}"/>
                  </a:ext>
                </a:extLst>
              </p:cNvPr>
              <p:cNvSpPr/>
              <p:nvPr/>
            </p:nvSpPr>
            <p:spPr>
              <a:xfrm>
                <a:off x="1519807" y="1633400"/>
                <a:ext cx="111552" cy="9031"/>
              </a:xfrm>
              <a:custGeom>
                <a:avLst/>
                <a:gdLst>
                  <a:gd name="connsiteX0" fmla="*/ 107030 w 111552"/>
                  <a:gd name="connsiteY0" fmla="*/ 0 h 9031"/>
                  <a:gd name="connsiteX1" fmla="*/ 4522 w 111552"/>
                  <a:gd name="connsiteY1" fmla="*/ 0 h 9031"/>
                  <a:gd name="connsiteX2" fmla="*/ 0 w 111552"/>
                  <a:gd name="connsiteY2" fmla="*/ 4516 h 9031"/>
                  <a:gd name="connsiteX3" fmla="*/ 4522 w 111552"/>
                  <a:gd name="connsiteY3" fmla="*/ 9032 h 9031"/>
                  <a:gd name="connsiteX4" fmla="*/ 107030 w 111552"/>
                  <a:gd name="connsiteY4" fmla="*/ 9032 h 9031"/>
                  <a:gd name="connsiteX5" fmla="*/ 111552 w 111552"/>
                  <a:gd name="connsiteY5" fmla="*/ 4516 h 9031"/>
                  <a:gd name="connsiteX6" fmla="*/ 107030 w 111552"/>
                  <a:gd name="connsiteY6" fmla="*/ 0 h 9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1552" h="9031">
                    <a:moveTo>
                      <a:pt x="107030" y="0"/>
                    </a:moveTo>
                    <a:lnTo>
                      <a:pt x="4522" y="0"/>
                    </a:lnTo>
                    <a:cubicBezTo>
                      <a:pt x="2026" y="0"/>
                      <a:pt x="0" y="2021"/>
                      <a:pt x="0" y="4516"/>
                    </a:cubicBezTo>
                    <a:cubicBezTo>
                      <a:pt x="0" y="7011"/>
                      <a:pt x="2026" y="9032"/>
                      <a:pt x="4522" y="9032"/>
                    </a:cubicBezTo>
                    <a:lnTo>
                      <a:pt x="107030" y="9032"/>
                    </a:lnTo>
                    <a:cubicBezTo>
                      <a:pt x="109527" y="9032"/>
                      <a:pt x="111552" y="7011"/>
                      <a:pt x="111552" y="4516"/>
                    </a:cubicBezTo>
                    <a:cubicBezTo>
                      <a:pt x="111552" y="2021"/>
                      <a:pt x="109527" y="0"/>
                      <a:pt x="107030" y="0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8CDAAD30-3940-4F06-A1F8-D1DC0A4A7CCB}"/>
                  </a:ext>
                </a:extLst>
              </p:cNvPr>
              <p:cNvSpPr/>
              <p:nvPr/>
            </p:nvSpPr>
            <p:spPr>
              <a:xfrm>
                <a:off x="1700618" y="1366067"/>
                <a:ext cx="102592" cy="54693"/>
              </a:xfrm>
              <a:custGeom>
                <a:avLst/>
                <a:gdLst>
                  <a:gd name="connsiteX0" fmla="*/ 79509 w 102592"/>
                  <a:gd name="connsiteY0" fmla="*/ 21766 h 54693"/>
                  <a:gd name="connsiteX1" fmla="*/ 77529 w 102592"/>
                  <a:gd name="connsiteY1" fmla="*/ 21457 h 54693"/>
                  <a:gd name="connsiteX2" fmla="*/ 48016 w 102592"/>
                  <a:gd name="connsiteY2" fmla="*/ 0 h 54693"/>
                  <a:gd name="connsiteX3" fmla="*/ 17040 w 102592"/>
                  <a:gd name="connsiteY3" fmla="*/ 27857 h 54693"/>
                  <a:gd name="connsiteX4" fmla="*/ 712 w 102592"/>
                  <a:gd name="connsiteY4" fmla="*/ 41598 h 54693"/>
                  <a:gd name="connsiteX5" fmla="*/ 9491 w 102592"/>
                  <a:gd name="connsiteY5" fmla="*/ 54694 h 54693"/>
                  <a:gd name="connsiteX6" fmla="*/ 57971 w 102592"/>
                  <a:gd name="connsiteY6" fmla="*/ 54694 h 54693"/>
                  <a:gd name="connsiteX7" fmla="*/ 57971 w 102592"/>
                  <a:gd name="connsiteY7" fmla="*/ 45662 h 54693"/>
                  <a:gd name="connsiteX8" fmla="*/ 9491 w 102592"/>
                  <a:gd name="connsiteY8" fmla="*/ 45662 h 54693"/>
                  <a:gd name="connsiteX9" fmla="*/ 9054 w 102592"/>
                  <a:gd name="connsiteY9" fmla="*/ 45082 h 54693"/>
                  <a:gd name="connsiteX10" fmla="*/ 21476 w 102592"/>
                  <a:gd name="connsiteY10" fmla="*/ 36358 h 54693"/>
                  <a:gd name="connsiteX11" fmla="*/ 25842 w 102592"/>
                  <a:gd name="connsiteY11" fmla="*/ 31844 h 54693"/>
                  <a:gd name="connsiteX12" fmla="*/ 25842 w 102592"/>
                  <a:gd name="connsiteY12" fmla="*/ 31778 h 54693"/>
                  <a:gd name="connsiteX13" fmla="*/ 48016 w 102592"/>
                  <a:gd name="connsiteY13" fmla="*/ 9032 h 54693"/>
                  <a:gd name="connsiteX14" fmla="*/ 68957 w 102592"/>
                  <a:gd name="connsiteY14" fmla="*/ 24344 h 54693"/>
                  <a:gd name="connsiteX15" fmla="*/ 79507 w 102592"/>
                  <a:gd name="connsiteY15" fmla="*/ 30798 h 54693"/>
                  <a:gd name="connsiteX16" fmla="*/ 93547 w 102592"/>
                  <a:gd name="connsiteY16" fmla="*/ 45308 h 54693"/>
                  <a:gd name="connsiteX17" fmla="*/ 93099 w 102592"/>
                  <a:gd name="connsiteY17" fmla="*/ 45662 h 54693"/>
                  <a:gd name="connsiteX18" fmla="*/ 83297 w 102592"/>
                  <a:gd name="connsiteY18" fmla="*/ 45662 h 54693"/>
                  <a:gd name="connsiteX19" fmla="*/ 83297 w 102592"/>
                  <a:gd name="connsiteY19" fmla="*/ 54694 h 54693"/>
                  <a:gd name="connsiteX20" fmla="*/ 93101 w 102592"/>
                  <a:gd name="connsiteY20" fmla="*/ 54694 h 54693"/>
                  <a:gd name="connsiteX21" fmla="*/ 102592 w 102592"/>
                  <a:gd name="connsiteY21" fmla="*/ 45333 h 54693"/>
                  <a:gd name="connsiteX22" fmla="*/ 102592 w 102592"/>
                  <a:gd name="connsiteY22" fmla="*/ 45271 h 54693"/>
                  <a:gd name="connsiteX23" fmla="*/ 79509 w 102592"/>
                  <a:gd name="connsiteY23" fmla="*/ 21766 h 54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02592" h="54693">
                    <a:moveTo>
                      <a:pt x="79509" y="21766"/>
                    </a:moveTo>
                    <a:cubicBezTo>
                      <a:pt x="78708" y="22105"/>
                      <a:pt x="78049" y="22001"/>
                      <a:pt x="77529" y="21457"/>
                    </a:cubicBezTo>
                    <a:cubicBezTo>
                      <a:pt x="73193" y="8623"/>
                      <a:pt x="61331" y="0"/>
                      <a:pt x="48016" y="0"/>
                    </a:cubicBezTo>
                    <a:cubicBezTo>
                      <a:pt x="32122" y="0"/>
                      <a:pt x="18962" y="12174"/>
                      <a:pt x="17040" y="27857"/>
                    </a:cubicBezTo>
                    <a:cubicBezTo>
                      <a:pt x="9832" y="29464"/>
                      <a:pt x="3665" y="34548"/>
                      <a:pt x="712" y="41598"/>
                    </a:cubicBezTo>
                    <a:cubicBezTo>
                      <a:pt x="-1862" y="47732"/>
                      <a:pt x="2881" y="54694"/>
                      <a:pt x="9491" y="54694"/>
                    </a:cubicBezTo>
                    <a:lnTo>
                      <a:pt x="57971" y="54694"/>
                    </a:lnTo>
                    <a:cubicBezTo>
                      <a:pt x="63784" y="54694"/>
                      <a:pt x="63873" y="45662"/>
                      <a:pt x="57971" y="45662"/>
                    </a:cubicBezTo>
                    <a:lnTo>
                      <a:pt x="9491" y="45662"/>
                    </a:lnTo>
                    <a:cubicBezTo>
                      <a:pt x="9137" y="45609"/>
                      <a:pt x="8994" y="45417"/>
                      <a:pt x="9054" y="45082"/>
                    </a:cubicBezTo>
                    <a:cubicBezTo>
                      <a:pt x="11200" y="39965"/>
                      <a:pt x="16073" y="36540"/>
                      <a:pt x="21476" y="36358"/>
                    </a:cubicBezTo>
                    <a:cubicBezTo>
                      <a:pt x="23910" y="36275"/>
                      <a:pt x="25842" y="34278"/>
                      <a:pt x="25842" y="31844"/>
                    </a:cubicBezTo>
                    <a:cubicBezTo>
                      <a:pt x="25842" y="31823"/>
                      <a:pt x="25842" y="31799"/>
                      <a:pt x="25842" y="31778"/>
                    </a:cubicBezTo>
                    <a:cubicBezTo>
                      <a:pt x="25868" y="19230"/>
                      <a:pt x="35806" y="9032"/>
                      <a:pt x="48016" y="9032"/>
                    </a:cubicBezTo>
                    <a:cubicBezTo>
                      <a:pt x="57449" y="9032"/>
                      <a:pt x="65865" y="15184"/>
                      <a:pt x="68957" y="24344"/>
                    </a:cubicBezTo>
                    <a:cubicBezTo>
                      <a:pt x="70574" y="29119"/>
                      <a:pt x="74874" y="30798"/>
                      <a:pt x="79507" y="30798"/>
                    </a:cubicBezTo>
                    <a:cubicBezTo>
                      <a:pt x="87250" y="30798"/>
                      <a:pt x="93547" y="37289"/>
                      <a:pt x="93547" y="45308"/>
                    </a:cubicBezTo>
                    <a:cubicBezTo>
                      <a:pt x="93547" y="45489"/>
                      <a:pt x="93329" y="45662"/>
                      <a:pt x="93099" y="45662"/>
                    </a:cubicBezTo>
                    <a:lnTo>
                      <a:pt x="83297" y="45662"/>
                    </a:lnTo>
                    <a:cubicBezTo>
                      <a:pt x="77484" y="45662"/>
                      <a:pt x="77397" y="54694"/>
                      <a:pt x="83297" y="54694"/>
                    </a:cubicBezTo>
                    <a:lnTo>
                      <a:pt x="93101" y="54694"/>
                    </a:lnTo>
                    <a:cubicBezTo>
                      <a:pt x="98320" y="54694"/>
                      <a:pt x="102579" y="50494"/>
                      <a:pt x="102592" y="45333"/>
                    </a:cubicBezTo>
                    <a:cubicBezTo>
                      <a:pt x="102592" y="45327"/>
                      <a:pt x="102592" y="45272"/>
                      <a:pt x="102592" y="45271"/>
                    </a:cubicBezTo>
                    <a:cubicBezTo>
                      <a:pt x="102592" y="32308"/>
                      <a:pt x="92236" y="21766"/>
                      <a:pt x="79509" y="21766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ADDAEAAF-4080-40C8-84CF-3867F2BECCD0}"/>
                  </a:ext>
                </a:extLst>
              </p:cNvPr>
              <p:cNvSpPr/>
              <p:nvPr/>
            </p:nvSpPr>
            <p:spPr>
              <a:xfrm>
                <a:off x="1596302" y="1408916"/>
                <a:ext cx="102591" cy="54691"/>
              </a:xfrm>
              <a:custGeom>
                <a:avLst/>
                <a:gdLst>
                  <a:gd name="connsiteX0" fmla="*/ 9491 w 102591"/>
                  <a:gd name="connsiteY0" fmla="*/ 54692 h 54691"/>
                  <a:gd name="connsiteX1" fmla="*/ 93100 w 102591"/>
                  <a:gd name="connsiteY1" fmla="*/ 54692 h 54691"/>
                  <a:gd name="connsiteX2" fmla="*/ 102592 w 102591"/>
                  <a:gd name="connsiteY2" fmla="*/ 45271 h 54691"/>
                  <a:gd name="connsiteX3" fmla="*/ 79508 w 102591"/>
                  <a:gd name="connsiteY3" fmla="*/ 21762 h 54691"/>
                  <a:gd name="connsiteX4" fmla="*/ 77528 w 102591"/>
                  <a:gd name="connsiteY4" fmla="*/ 21456 h 54691"/>
                  <a:gd name="connsiteX5" fmla="*/ 48016 w 102591"/>
                  <a:gd name="connsiteY5" fmla="*/ 0 h 54691"/>
                  <a:gd name="connsiteX6" fmla="*/ 17039 w 102591"/>
                  <a:gd name="connsiteY6" fmla="*/ 27857 h 54691"/>
                  <a:gd name="connsiteX7" fmla="*/ 711 w 102591"/>
                  <a:gd name="connsiteY7" fmla="*/ 41596 h 54691"/>
                  <a:gd name="connsiteX8" fmla="*/ 9491 w 102591"/>
                  <a:gd name="connsiteY8" fmla="*/ 54692 h 54691"/>
                  <a:gd name="connsiteX9" fmla="*/ 93547 w 102591"/>
                  <a:gd name="connsiteY9" fmla="*/ 45308 h 54691"/>
                  <a:gd name="connsiteX10" fmla="*/ 93100 w 102591"/>
                  <a:gd name="connsiteY10" fmla="*/ 45660 h 54691"/>
                  <a:gd name="connsiteX11" fmla="*/ 9491 w 102591"/>
                  <a:gd name="connsiteY11" fmla="*/ 45660 h 54691"/>
                  <a:gd name="connsiteX12" fmla="*/ 9053 w 102591"/>
                  <a:gd name="connsiteY12" fmla="*/ 45082 h 54691"/>
                  <a:gd name="connsiteX13" fmla="*/ 21471 w 102591"/>
                  <a:gd name="connsiteY13" fmla="*/ 36356 h 54691"/>
                  <a:gd name="connsiteX14" fmla="*/ 25841 w 102591"/>
                  <a:gd name="connsiteY14" fmla="*/ 31842 h 54691"/>
                  <a:gd name="connsiteX15" fmla="*/ 25841 w 102591"/>
                  <a:gd name="connsiteY15" fmla="*/ 31795 h 54691"/>
                  <a:gd name="connsiteX16" fmla="*/ 48016 w 102591"/>
                  <a:gd name="connsiteY16" fmla="*/ 9032 h 54691"/>
                  <a:gd name="connsiteX17" fmla="*/ 68960 w 102591"/>
                  <a:gd name="connsiteY17" fmla="*/ 24344 h 54691"/>
                  <a:gd name="connsiteX18" fmla="*/ 79508 w 102591"/>
                  <a:gd name="connsiteY18" fmla="*/ 30794 h 54691"/>
                  <a:gd name="connsiteX19" fmla="*/ 93547 w 102591"/>
                  <a:gd name="connsiteY19" fmla="*/ 45271 h 54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2591" h="54691">
                    <a:moveTo>
                      <a:pt x="9491" y="54692"/>
                    </a:moveTo>
                    <a:lnTo>
                      <a:pt x="93100" y="54692"/>
                    </a:lnTo>
                    <a:cubicBezTo>
                      <a:pt x="98301" y="54692"/>
                      <a:pt x="102512" y="50409"/>
                      <a:pt x="102592" y="45271"/>
                    </a:cubicBezTo>
                    <a:cubicBezTo>
                      <a:pt x="102592" y="32308"/>
                      <a:pt x="92235" y="21762"/>
                      <a:pt x="79508" y="21762"/>
                    </a:cubicBezTo>
                    <a:cubicBezTo>
                      <a:pt x="78711" y="22101"/>
                      <a:pt x="78052" y="21999"/>
                      <a:pt x="77528" y="21456"/>
                    </a:cubicBezTo>
                    <a:cubicBezTo>
                      <a:pt x="73192" y="8621"/>
                      <a:pt x="61332" y="0"/>
                      <a:pt x="48016" y="0"/>
                    </a:cubicBezTo>
                    <a:cubicBezTo>
                      <a:pt x="32121" y="0"/>
                      <a:pt x="18961" y="12174"/>
                      <a:pt x="17039" y="27857"/>
                    </a:cubicBezTo>
                    <a:cubicBezTo>
                      <a:pt x="9833" y="29462"/>
                      <a:pt x="3664" y="34548"/>
                      <a:pt x="711" y="41596"/>
                    </a:cubicBezTo>
                    <a:cubicBezTo>
                      <a:pt x="-1861" y="47730"/>
                      <a:pt x="2880" y="54692"/>
                      <a:pt x="9491" y="54692"/>
                    </a:cubicBezTo>
                    <a:close/>
                    <a:moveTo>
                      <a:pt x="93547" y="45308"/>
                    </a:moveTo>
                    <a:cubicBezTo>
                      <a:pt x="93547" y="45489"/>
                      <a:pt x="93328" y="45660"/>
                      <a:pt x="93100" y="45660"/>
                    </a:cubicBezTo>
                    <a:lnTo>
                      <a:pt x="9491" y="45660"/>
                    </a:lnTo>
                    <a:cubicBezTo>
                      <a:pt x="9138" y="45609"/>
                      <a:pt x="8993" y="45415"/>
                      <a:pt x="9053" y="45082"/>
                    </a:cubicBezTo>
                    <a:cubicBezTo>
                      <a:pt x="11200" y="39965"/>
                      <a:pt x="16076" y="36540"/>
                      <a:pt x="21471" y="36356"/>
                    </a:cubicBezTo>
                    <a:cubicBezTo>
                      <a:pt x="23909" y="36273"/>
                      <a:pt x="25841" y="34277"/>
                      <a:pt x="25841" y="31842"/>
                    </a:cubicBezTo>
                    <a:cubicBezTo>
                      <a:pt x="25841" y="31829"/>
                      <a:pt x="25841" y="31812"/>
                      <a:pt x="25841" y="31795"/>
                    </a:cubicBezTo>
                    <a:cubicBezTo>
                      <a:pt x="25858" y="19241"/>
                      <a:pt x="35800" y="9032"/>
                      <a:pt x="48016" y="9032"/>
                    </a:cubicBezTo>
                    <a:cubicBezTo>
                      <a:pt x="57449" y="9032"/>
                      <a:pt x="65864" y="15184"/>
                      <a:pt x="68960" y="24344"/>
                    </a:cubicBezTo>
                    <a:cubicBezTo>
                      <a:pt x="70575" y="29127"/>
                      <a:pt x="74871" y="30794"/>
                      <a:pt x="79508" y="30794"/>
                    </a:cubicBezTo>
                    <a:cubicBezTo>
                      <a:pt x="87251" y="30794"/>
                      <a:pt x="93547" y="37287"/>
                      <a:pt x="93547" y="45271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</p:grpSp>
      </p:grpSp>
      <p:grpSp>
        <p:nvGrpSpPr>
          <p:cNvPr id="293" name="Group 292">
            <a:extLst>
              <a:ext uri="{FF2B5EF4-FFF2-40B4-BE49-F238E27FC236}">
                <a16:creationId xmlns:a16="http://schemas.microsoft.com/office/drawing/2014/main" id="{108FBE16-4B52-4AE7-A51B-5D6B8A475F02}"/>
              </a:ext>
            </a:extLst>
          </p:cNvPr>
          <p:cNvGrpSpPr/>
          <p:nvPr/>
        </p:nvGrpSpPr>
        <p:grpSpPr>
          <a:xfrm>
            <a:off x="9150548" y="3428448"/>
            <a:ext cx="557941" cy="543198"/>
            <a:chOff x="9561368" y="3338121"/>
            <a:chExt cx="466683" cy="466683"/>
          </a:xfrm>
        </p:grpSpPr>
        <p:sp>
          <p:nvSpPr>
            <p:cNvPr id="294" name="Oval 293">
              <a:extLst>
                <a:ext uri="{FF2B5EF4-FFF2-40B4-BE49-F238E27FC236}">
                  <a16:creationId xmlns:a16="http://schemas.microsoft.com/office/drawing/2014/main" id="{761640FA-2663-406B-9AF4-5B3C069972CD}"/>
                </a:ext>
              </a:extLst>
            </p:cNvPr>
            <p:cNvSpPr/>
            <p:nvPr/>
          </p:nvSpPr>
          <p:spPr>
            <a:xfrm>
              <a:off x="9561368" y="3338121"/>
              <a:ext cx="466683" cy="466683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FEFDF8"/>
              </a:solidFill>
            </a:ln>
            <a:effectLst>
              <a:outerShdw blurRad="622300" dist="228600" dir="5400000" sx="95000" sy="95000" algn="t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3200" dirty="0">
                <a:solidFill>
                  <a:schemeClr val="accent1"/>
                </a:solidFill>
                <a:latin typeface="+mj-lt"/>
              </a:endParaRPr>
            </a:p>
          </p:txBody>
        </p:sp>
        <p:grpSp>
          <p:nvGrpSpPr>
            <p:cNvPr id="295" name="Graphic 147">
              <a:extLst>
                <a:ext uri="{FF2B5EF4-FFF2-40B4-BE49-F238E27FC236}">
                  <a16:creationId xmlns:a16="http://schemas.microsoft.com/office/drawing/2014/main" id="{92E99036-499C-4583-99BD-163442DFCDE9}"/>
                </a:ext>
              </a:extLst>
            </p:cNvPr>
            <p:cNvGrpSpPr/>
            <p:nvPr/>
          </p:nvGrpSpPr>
          <p:grpSpPr>
            <a:xfrm>
              <a:off x="9674167" y="3452030"/>
              <a:ext cx="241084" cy="241084"/>
              <a:chOff x="1557745" y="2072898"/>
              <a:chExt cx="342920" cy="342920"/>
            </a:xfrm>
            <a:solidFill>
              <a:srgbClr val="FEFDF8"/>
            </a:solidFill>
          </p:grpSpPr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D04750D5-1B22-4202-9A34-0E638A6D8961}"/>
                  </a:ext>
                </a:extLst>
              </p:cNvPr>
              <p:cNvSpPr/>
              <p:nvPr/>
            </p:nvSpPr>
            <p:spPr>
              <a:xfrm>
                <a:off x="1792627" y="2284689"/>
                <a:ext cx="78223" cy="110175"/>
              </a:xfrm>
              <a:custGeom>
                <a:avLst/>
                <a:gdLst>
                  <a:gd name="connsiteX0" fmla="*/ 41643 w 78223"/>
                  <a:gd name="connsiteY0" fmla="*/ 764 h 110175"/>
                  <a:gd name="connsiteX1" fmla="*/ 36562 w 78223"/>
                  <a:gd name="connsiteY1" fmla="*/ 729 h 110175"/>
                  <a:gd name="connsiteX2" fmla="*/ 15331 w 78223"/>
                  <a:gd name="connsiteY2" fmla="*/ 21067 h 110175"/>
                  <a:gd name="connsiteX3" fmla="*/ 22847 w 78223"/>
                  <a:gd name="connsiteY3" fmla="*/ 26743 h 110175"/>
                  <a:gd name="connsiteX4" fmla="*/ 39043 w 78223"/>
                  <a:gd name="connsiteY4" fmla="*/ 10516 h 110175"/>
                  <a:gd name="connsiteX5" fmla="*/ 68569 w 78223"/>
                  <a:gd name="connsiteY5" fmla="*/ 69384 h 110175"/>
                  <a:gd name="connsiteX6" fmla="*/ 59093 w 78223"/>
                  <a:gd name="connsiteY6" fmla="*/ 91793 h 110175"/>
                  <a:gd name="connsiteX7" fmla="*/ 39076 w 78223"/>
                  <a:gd name="connsiteY7" fmla="*/ 100748 h 110175"/>
                  <a:gd name="connsiteX8" fmla="*/ 9591 w 78223"/>
                  <a:gd name="connsiteY8" fmla="*/ 69463 h 110175"/>
                  <a:gd name="connsiteX9" fmla="*/ 13747 w 78223"/>
                  <a:gd name="connsiteY9" fmla="*/ 42672 h 110175"/>
                  <a:gd name="connsiteX10" fmla="*/ 5017 w 78223"/>
                  <a:gd name="connsiteY10" fmla="*/ 39147 h 110175"/>
                  <a:gd name="connsiteX11" fmla="*/ 206 w 78223"/>
                  <a:gd name="connsiteY11" fmla="*/ 70190 h 110175"/>
                  <a:gd name="connsiteX12" fmla="*/ 12031 w 78223"/>
                  <a:gd name="connsiteY12" fmla="*/ 98214 h 110175"/>
                  <a:gd name="connsiteX13" fmla="*/ 39076 w 78223"/>
                  <a:gd name="connsiteY13" fmla="*/ 110175 h 110175"/>
                  <a:gd name="connsiteX14" fmla="*/ 77940 w 78223"/>
                  <a:gd name="connsiteY14" fmla="*/ 70270 h 110175"/>
                  <a:gd name="connsiteX15" fmla="*/ 61260 w 78223"/>
                  <a:gd name="connsiteY15" fmla="*/ 19178 h 110175"/>
                  <a:gd name="connsiteX16" fmla="*/ 41643 w 78223"/>
                  <a:gd name="connsiteY16" fmla="*/ 764 h 110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8223" h="110175">
                    <a:moveTo>
                      <a:pt x="41643" y="764"/>
                    </a:moveTo>
                    <a:cubicBezTo>
                      <a:pt x="40102" y="-244"/>
                      <a:pt x="38117" y="-254"/>
                      <a:pt x="36562" y="729"/>
                    </a:cubicBezTo>
                    <a:cubicBezTo>
                      <a:pt x="36101" y="1021"/>
                      <a:pt x="25153" y="8031"/>
                      <a:pt x="15331" y="21067"/>
                    </a:cubicBezTo>
                    <a:cubicBezTo>
                      <a:pt x="11693" y="25899"/>
                      <a:pt x="19171" y="31626"/>
                      <a:pt x="22847" y="26743"/>
                    </a:cubicBezTo>
                    <a:cubicBezTo>
                      <a:pt x="28897" y="18712"/>
                      <a:pt x="35514" y="13179"/>
                      <a:pt x="39043" y="10516"/>
                    </a:cubicBezTo>
                    <a:cubicBezTo>
                      <a:pt x="47113" y="16748"/>
                      <a:pt x="71495" y="38314"/>
                      <a:pt x="68569" y="69384"/>
                    </a:cubicBezTo>
                    <a:cubicBezTo>
                      <a:pt x="67748" y="78097"/>
                      <a:pt x="64384" y="86056"/>
                      <a:pt x="59093" y="91793"/>
                    </a:cubicBezTo>
                    <a:cubicBezTo>
                      <a:pt x="53695" y="97650"/>
                      <a:pt x="46772" y="100748"/>
                      <a:pt x="39076" y="100748"/>
                    </a:cubicBezTo>
                    <a:cubicBezTo>
                      <a:pt x="23388" y="100748"/>
                      <a:pt x="10989" y="87590"/>
                      <a:pt x="9591" y="69463"/>
                    </a:cubicBezTo>
                    <a:cubicBezTo>
                      <a:pt x="8885" y="60291"/>
                      <a:pt x="10283" y="51277"/>
                      <a:pt x="13747" y="42672"/>
                    </a:cubicBezTo>
                    <a:cubicBezTo>
                      <a:pt x="16029" y="37006"/>
                      <a:pt x="7273" y="33541"/>
                      <a:pt x="5017" y="39147"/>
                    </a:cubicBezTo>
                    <a:cubicBezTo>
                      <a:pt x="1006" y="49113"/>
                      <a:pt x="-612" y="59556"/>
                      <a:pt x="206" y="70190"/>
                    </a:cubicBezTo>
                    <a:cubicBezTo>
                      <a:pt x="1036" y="80943"/>
                      <a:pt x="5235" y="90897"/>
                      <a:pt x="12031" y="98214"/>
                    </a:cubicBezTo>
                    <a:cubicBezTo>
                      <a:pt x="19195" y="105927"/>
                      <a:pt x="28799" y="110175"/>
                      <a:pt x="39076" y="110175"/>
                    </a:cubicBezTo>
                    <a:cubicBezTo>
                      <a:pt x="59416" y="110175"/>
                      <a:pt x="75761" y="93394"/>
                      <a:pt x="77940" y="70270"/>
                    </a:cubicBezTo>
                    <a:cubicBezTo>
                      <a:pt x="79615" y="52515"/>
                      <a:pt x="73847" y="34851"/>
                      <a:pt x="61260" y="19178"/>
                    </a:cubicBezTo>
                    <a:cubicBezTo>
                      <a:pt x="51875" y="7493"/>
                      <a:pt x="42057" y="1033"/>
                      <a:pt x="41643" y="764"/>
                    </a:cubicBezTo>
                    <a:close/>
                  </a:path>
                </a:pathLst>
              </a:custGeom>
              <a:grpFill/>
              <a:ln w="5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7FD10073-FD39-4548-A3C4-61E9CF53AA99}"/>
                  </a:ext>
                </a:extLst>
              </p:cNvPr>
              <p:cNvSpPr/>
              <p:nvPr/>
            </p:nvSpPr>
            <p:spPr>
              <a:xfrm>
                <a:off x="1827188" y="2348078"/>
                <a:ext cx="26606" cy="27744"/>
              </a:xfrm>
              <a:custGeom>
                <a:avLst/>
                <a:gdLst>
                  <a:gd name="connsiteX0" fmla="*/ 4536 w 26606"/>
                  <a:gd name="connsiteY0" fmla="*/ 27744 h 27744"/>
                  <a:gd name="connsiteX1" fmla="*/ 26606 w 26606"/>
                  <a:gd name="connsiteY1" fmla="*/ 4542 h 27744"/>
                  <a:gd name="connsiteX2" fmla="*/ 17194 w 26606"/>
                  <a:gd name="connsiteY2" fmla="*/ 4542 h 27744"/>
                  <a:gd name="connsiteX3" fmla="*/ 4536 w 26606"/>
                  <a:gd name="connsiteY3" fmla="*/ 18317 h 27744"/>
                  <a:gd name="connsiteX4" fmla="*/ 4536 w 26606"/>
                  <a:gd name="connsiteY4" fmla="*/ 27744 h 27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06" h="27744">
                    <a:moveTo>
                      <a:pt x="4536" y="27744"/>
                    </a:moveTo>
                    <a:cubicBezTo>
                      <a:pt x="16706" y="27744"/>
                      <a:pt x="26606" y="17337"/>
                      <a:pt x="26606" y="4542"/>
                    </a:cubicBezTo>
                    <a:cubicBezTo>
                      <a:pt x="26606" y="-1509"/>
                      <a:pt x="17194" y="-1519"/>
                      <a:pt x="17194" y="4542"/>
                    </a:cubicBezTo>
                    <a:cubicBezTo>
                      <a:pt x="17194" y="12136"/>
                      <a:pt x="11514" y="18317"/>
                      <a:pt x="4536" y="18317"/>
                    </a:cubicBezTo>
                    <a:cubicBezTo>
                      <a:pt x="-1508" y="18317"/>
                      <a:pt x="-1516" y="27744"/>
                      <a:pt x="4536" y="27744"/>
                    </a:cubicBezTo>
                    <a:close/>
                  </a:path>
                </a:pathLst>
              </a:custGeom>
              <a:grpFill/>
              <a:ln w="5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E513AF83-444B-4AD0-BAF3-1E3A5941DD7F}"/>
                  </a:ext>
                </a:extLst>
              </p:cNvPr>
              <p:cNvSpPr/>
              <p:nvPr/>
            </p:nvSpPr>
            <p:spPr>
              <a:xfrm>
                <a:off x="1557744" y="2073065"/>
                <a:ext cx="321331" cy="201539"/>
              </a:xfrm>
              <a:custGeom>
                <a:avLst/>
                <a:gdLst>
                  <a:gd name="connsiteX0" fmla="*/ 308581 w 321331"/>
                  <a:gd name="connsiteY0" fmla="*/ 166895 h 201539"/>
                  <a:gd name="connsiteX1" fmla="*/ 308322 w 321331"/>
                  <a:gd name="connsiteY1" fmla="*/ 159076 h 201539"/>
                  <a:gd name="connsiteX2" fmla="*/ 308320 w 321331"/>
                  <a:gd name="connsiteY2" fmla="*/ 158997 h 201539"/>
                  <a:gd name="connsiteX3" fmla="*/ 274222 w 321331"/>
                  <a:gd name="connsiteY3" fmla="*/ 76639 h 201539"/>
                  <a:gd name="connsiteX4" fmla="*/ 191901 w 321331"/>
                  <a:gd name="connsiteY4" fmla="*/ 42493 h 201539"/>
                  <a:gd name="connsiteX5" fmla="*/ 150409 w 321331"/>
                  <a:gd name="connsiteY5" fmla="*/ 42493 h 201539"/>
                  <a:gd name="connsiteX6" fmla="*/ 135515 w 321331"/>
                  <a:gd name="connsiteY6" fmla="*/ 33234 h 201539"/>
                  <a:gd name="connsiteX7" fmla="*/ 125332 w 321331"/>
                  <a:gd name="connsiteY7" fmla="*/ 27900 h 201539"/>
                  <a:gd name="connsiteX8" fmla="*/ 120325 w 321331"/>
                  <a:gd name="connsiteY8" fmla="*/ 18132 h 201539"/>
                  <a:gd name="connsiteX9" fmla="*/ 107850 w 321331"/>
                  <a:gd name="connsiteY9" fmla="*/ 1133 h 201539"/>
                  <a:gd name="connsiteX10" fmla="*/ 87025 w 321331"/>
                  <a:gd name="connsiteY10" fmla="*/ 4324 h 201539"/>
                  <a:gd name="connsiteX11" fmla="*/ 76595 w 321331"/>
                  <a:gd name="connsiteY11" fmla="*/ 7687 h 201539"/>
                  <a:gd name="connsiteX12" fmla="*/ 76589 w 321331"/>
                  <a:gd name="connsiteY12" fmla="*/ 7687 h 201539"/>
                  <a:gd name="connsiteX13" fmla="*/ 65624 w 321331"/>
                  <a:gd name="connsiteY13" fmla="*/ 4250 h 201539"/>
                  <a:gd name="connsiteX14" fmla="*/ 45335 w 321331"/>
                  <a:gd name="connsiteY14" fmla="*/ 1141 h 201539"/>
                  <a:gd name="connsiteX15" fmla="*/ 33185 w 321331"/>
                  <a:gd name="connsiteY15" fmla="*/ 17710 h 201539"/>
                  <a:gd name="connsiteX16" fmla="*/ 27858 w 321331"/>
                  <a:gd name="connsiteY16" fmla="*/ 27910 h 201539"/>
                  <a:gd name="connsiteX17" fmla="*/ 18107 w 321331"/>
                  <a:gd name="connsiteY17" fmla="*/ 32926 h 201539"/>
                  <a:gd name="connsiteX18" fmla="*/ 1132 w 321331"/>
                  <a:gd name="connsiteY18" fmla="*/ 45418 h 201539"/>
                  <a:gd name="connsiteX19" fmla="*/ 4319 w 321331"/>
                  <a:gd name="connsiteY19" fmla="*/ 66273 h 201539"/>
                  <a:gd name="connsiteX20" fmla="*/ 7677 w 321331"/>
                  <a:gd name="connsiteY20" fmla="*/ 76722 h 201539"/>
                  <a:gd name="connsiteX21" fmla="*/ 4245 w 321331"/>
                  <a:gd name="connsiteY21" fmla="*/ 87707 h 201539"/>
                  <a:gd name="connsiteX22" fmla="*/ 1140 w 321331"/>
                  <a:gd name="connsiteY22" fmla="*/ 108030 h 201539"/>
                  <a:gd name="connsiteX23" fmla="*/ 17685 w 321331"/>
                  <a:gd name="connsiteY23" fmla="*/ 120196 h 201539"/>
                  <a:gd name="connsiteX24" fmla="*/ 27870 w 321331"/>
                  <a:gd name="connsiteY24" fmla="*/ 125534 h 201539"/>
                  <a:gd name="connsiteX25" fmla="*/ 32875 w 321331"/>
                  <a:gd name="connsiteY25" fmla="*/ 135298 h 201539"/>
                  <a:gd name="connsiteX26" fmla="*/ 45349 w 321331"/>
                  <a:gd name="connsiteY26" fmla="*/ 152297 h 201539"/>
                  <a:gd name="connsiteX27" fmla="*/ 51213 w 321331"/>
                  <a:gd name="connsiteY27" fmla="*/ 153431 h 201539"/>
                  <a:gd name="connsiteX28" fmla="*/ 66175 w 321331"/>
                  <a:gd name="connsiteY28" fmla="*/ 149106 h 201539"/>
                  <a:gd name="connsiteX29" fmla="*/ 76607 w 321331"/>
                  <a:gd name="connsiteY29" fmla="*/ 145745 h 201539"/>
                  <a:gd name="connsiteX30" fmla="*/ 76611 w 321331"/>
                  <a:gd name="connsiteY30" fmla="*/ 145745 h 201539"/>
                  <a:gd name="connsiteX31" fmla="*/ 87574 w 321331"/>
                  <a:gd name="connsiteY31" fmla="*/ 149182 h 201539"/>
                  <a:gd name="connsiteX32" fmla="*/ 107867 w 321331"/>
                  <a:gd name="connsiteY32" fmla="*/ 152290 h 201539"/>
                  <a:gd name="connsiteX33" fmla="*/ 120017 w 321331"/>
                  <a:gd name="connsiteY33" fmla="*/ 135720 h 201539"/>
                  <a:gd name="connsiteX34" fmla="*/ 125344 w 321331"/>
                  <a:gd name="connsiteY34" fmla="*/ 125519 h 201539"/>
                  <a:gd name="connsiteX35" fmla="*/ 135093 w 321331"/>
                  <a:gd name="connsiteY35" fmla="*/ 120506 h 201539"/>
                  <a:gd name="connsiteX36" fmla="*/ 151156 w 321331"/>
                  <a:gd name="connsiteY36" fmla="*/ 109815 h 201539"/>
                  <a:gd name="connsiteX37" fmla="*/ 191901 w 321331"/>
                  <a:gd name="connsiteY37" fmla="*/ 109815 h 201539"/>
                  <a:gd name="connsiteX38" fmla="*/ 241091 w 321331"/>
                  <a:gd name="connsiteY38" fmla="*/ 159074 h 201539"/>
                  <a:gd name="connsiteX39" fmla="*/ 241091 w 321331"/>
                  <a:gd name="connsiteY39" fmla="*/ 166392 h 201539"/>
                  <a:gd name="connsiteX40" fmla="*/ 226048 w 321331"/>
                  <a:gd name="connsiteY40" fmla="*/ 183871 h 201539"/>
                  <a:gd name="connsiteX41" fmla="*/ 243693 w 321331"/>
                  <a:gd name="connsiteY41" fmla="*/ 201540 h 201539"/>
                  <a:gd name="connsiteX42" fmla="*/ 303688 w 321331"/>
                  <a:gd name="connsiteY42" fmla="*/ 201540 h 201539"/>
                  <a:gd name="connsiteX43" fmla="*/ 321331 w 321331"/>
                  <a:gd name="connsiteY43" fmla="*/ 183871 h 201539"/>
                  <a:gd name="connsiteX44" fmla="*/ 308581 w 321331"/>
                  <a:gd name="connsiteY44" fmla="*/ 166895 h 201539"/>
                  <a:gd name="connsiteX45" fmla="*/ 143370 w 321331"/>
                  <a:gd name="connsiteY45" fmla="*/ 104404 h 201539"/>
                  <a:gd name="connsiteX46" fmla="*/ 131673 w 321331"/>
                  <a:gd name="connsiteY46" fmla="*/ 111723 h 201539"/>
                  <a:gd name="connsiteX47" fmla="*/ 118690 w 321331"/>
                  <a:gd name="connsiteY47" fmla="*/ 118852 h 201539"/>
                  <a:gd name="connsiteX48" fmla="*/ 111264 w 321331"/>
                  <a:gd name="connsiteY48" fmla="*/ 132248 h 201539"/>
                  <a:gd name="connsiteX49" fmla="*/ 104263 w 321331"/>
                  <a:gd name="connsiteY49" fmla="*/ 143581 h 201539"/>
                  <a:gd name="connsiteX50" fmla="*/ 91311 w 321331"/>
                  <a:gd name="connsiteY50" fmla="*/ 140526 h 201539"/>
                  <a:gd name="connsiteX51" fmla="*/ 76609 w 321331"/>
                  <a:gd name="connsiteY51" fmla="*/ 136317 h 201539"/>
                  <a:gd name="connsiteX52" fmla="*/ 76601 w 321331"/>
                  <a:gd name="connsiteY52" fmla="*/ 136317 h 201539"/>
                  <a:gd name="connsiteX53" fmla="*/ 62388 w 321331"/>
                  <a:gd name="connsiteY53" fmla="*/ 140473 h 201539"/>
                  <a:gd name="connsiteX54" fmla="*/ 48952 w 321331"/>
                  <a:gd name="connsiteY54" fmla="*/ 143587 h 201539"/>
                  <a:gd name="connsiteX55" fmla="*/ 41648 w 321331"/>
                  <a:gd name="connsiteY55" fmla="*/ 131873 h 201539"/>
                  <a:gd name="connsiteX56" fmla="*/ 34529 w 321331"/>
                  <a:gd name="connsiteY56" fmla="*/ 118868 h 201539"/>
                  <a:gd name="connsiteX57" fmla="*/ 21151 w 321331"/>
                  <a:gd name="connsiteY57" fmla="*/ 111432 h 201539"/>
                  <a:gd name="connsiteX58" fmla="*/ 9836 w 321331"/>
                  <a:gd name="connsiteY58" fmla="*/ 104422 h 201539"/>
                  <a:gd name="connsiteX59" fmla="*/ 12884 w 321331"/>
                  <a:gd name="connsiteY59" fmla="*/ 91449 h 201539"/>
                  <a:gd name="connsiteX60" fmla="*/ 17091 w 321331"/>
                  <a:gd name="connsiteY60" fmla="*/ 76716 h 201539"/>
                  <a:gd name="connsiteX61" fmla="*/ 12937 w 321331"/>
                  <a:gd name="connsiteY61" fmla="*/ 62480 h 201539"/>
                  <a:gd name="connsiteX62" fmla="*/ 9829 w 321331"/>
                  <a:gd name="connsiteY62" fmla="*/ 49024 h 201539"/>
                  <a:gd name="connsiteX63" fmla="*/ 21527 w 321331"/>
                  <a:gd name="connsiteY63" fmla="*/ 41708 h 201539"/>
                  <a:gd name="connsiteX64" fmla="*/ 34513 w 321331"/>
                  <a:gd name="connsiteY64" fmla="*/ 34578 h 201539"/>
                  <a:gd name="connsiteX65" fmla="*/ 41936 w 321331"/>
                  <a:gd name="connsiteY65" fmla="*/ 21182 h 201539"/>
                  <a:gd name="connsiteX66" fmla="*/ 48938 w 321331"/>
                  <a:gd name="connsiteY66" fmla="*/ 9849 h 201539"/>
                  <a:gd name="connsiteX67" fmla="*/ 51005 w 321331"/>
                  <a:gd name="connsiteY67" fmla="*/ 9484 h 201539"/>
                  <a:gd name="connsiteX68" fmla="*/ 61890 w 321331"/>
                  <a:gd name="connsiteY68" fmla="*/ 12902 h 201539"/>
                  <a:gd name="connsiteX69" fmla="*/ 76589 w 321331"/>
                  <a:gd name="connsiteY69" fmla="*/ 17115 h 201539"/>
                  <a:gd name="connsiteX70" fmla="*/ 76599 w 321331"/>
                  <a:gd name="connsiteY70" fmla="*/ 17115 h 201539"/>
                  <a:gd name="connsiteX71" fmla="*/ 90814 w 321331"/>
                  <a:gd name="connsiteY71" fmla="*/ 12955 h 201539"/>
                  <a:gd name="connsiteX72" fmla="*/ 104249 w 321331"/>
                  <a:gd name="connsiteY72" fmla="*/ 9844 h 201539"/>
                  <a:gd name="connsiteX73" fmla="*/ 111555 w 321331"/>
                  <a:gd name="connsiteY73" fmla="*/ 21558 h 201539"/>
                  <a:gd name="connsiteX74" fmla="*/ 118674 w 321331"/>
                  <a:gd name="connsiteY74" fmla="*/ 34562 h 201539"/>
                  <a:gd name="connsiteX75" fmla="*/ 132050 w 321331"/>
                  <a:gd name="connsiteY75" fmla="*/ 42000 h 201539"/>
                  <a:gd name="connsiteX76" fmla="*/ 143366 w 321331"/>
                  <a:gd name="connsiteY76" fmla="*/ 49012 h 201539"/>
                  <a:gd name="connsiteX77" fmla="*/ 140316 w 321331"/>
                  <a:gd name="connsiteY77" fmla="*/ 61981 h 201539"/>
                  <a:gd name="connsiteX78" fmla="*/ 136111 w 321331"/>
                  <a:gd name="connsiteY78" fmla="*/ 76712 h 201539"/>
                  <a:gd name="connsiteX79" fmla="*/ 140261 w 321331"/>
                  <a:gd name="connsiteY79" fmla="*/ 90950 h 201539"/>
                  <a:gd name="connsiteX80" fmla="*/ 143370 w 321331"/>
                  <a:gd name="connsiteY80" fmla="*/ 104404 h 201539"/>
                  <a:gd name="connsiteX81" fmla="*/ 191901 w 321331"/>
                  <a:gd name="connsiteY81" fmla="*/ 100390 h 201539"/>
                  <a:gd name="connsiteX82" fmla="*/ 153115 w 321331"/>
                  <a:gd name="connsiteY82" fmla="*/ 100390 h 201539"/>
                  <a:gd name="connsiteX83" fmla="*/ 148881 w 321331"/>
                  <a:gd name="connsiteY83" fmla="*/ 87157 h 201539"/>
                  <a:gd name="connsiteX84" fmla="*/ 145525 w 321331"/>
                  <a:gd name="connsiteY84" fmla="*/ 76708 h 201539"/>
                  <a:gd name="connsiteX85" fmla="*/ 148957 w 321331"/>
                  <a:gd name="connsiteY85" fmla="*/ 65723 h 201539"/>
                  <a:gd name="connsiteX86" fmla="*/ 153117 w 321331"/>
                  <a:gd name="connsiteY86" fmla="*/ 51921 h 201539"/>
                  <a:gd name="connsiteX87" fmla="*/ 191901 w 321331"/>
                  <a:gd name="connsiteY87" fmla="*/ 51921 h 201539"/>
                  <a:gd name="connsiteX88" fmla="*/ 267566 w 321331"/>
                  <a:gd name="connsiteY88" fmla="*/ 83306 h 201539"/>
                  <a:gd name="connsiteX89" fmla="*/ 298906 w 321331"/>
                  <a:gd name="connsiteY89" fmla="*/ 159076 h 201539"/>
                  <a:gd name="connsiteX90" fmla="*/ 298908 w 321331"/>
                  <a:gd name="connsiteY90" fmla="*/ 159231 h 201539"/>
                  <a:gd name="connsiteX91" fmla="*/ 299140 w 321331"/>
                  <a:gd name="connsiteY91" fmla="*/ 166201 h 201539"/>
                  <a:gd name="connsiteX92" fmla="*/ 292344 w 321331"/>
                  <a:gd name="connsiteY92" fmla="*/ 169425 h 201539"/>
                  <a:gd name="connsiteX93" fmla="*/ 296810 w 321331"/>
                  <a:gd name="connsiteY93" fmla="*/ 175629 h 201539"/>
                  <a:gd name="connsiteX94" fmla="*/ 303688 w 321331"/>
                  <a:gd name="connsiteY94" fmla="*/ 175629 h 201539"/>
                  <a:gd name="connsiteX95" fmla="*/ 303688 w 321331"/>
                  <a:gd name="connsiteY95" fmla="*/ 192114 h 201539"/>
                  <a:gd name="connsiteX96" fmla="*/ 243693 w 321331"/>
                  <a:gd name="connsiteY96" fmla="*/ 192114 h 201539"/>
                  <a:gd name="connsiteX97" fmla="*/ 243693 w 321331"/>
                  <a:gd name="connsiteY97" fmla="*/ 175629 h 201539"/>
                  <a:gd name="connsiteX98" fmla="*/ 276060 w 321331"/>
                  <a:gd name="connsiteY98" fmla="*/ 175629 h 201539"/>
                  <a:gd name="connsiteX99" fmla="*/ 276060 w 321331"/>
                  <a:gd name="connsiteY99" fmla="*/ 166201 h 201539"/>
                  <a:gd name="connsiteX100" fmla="*/ 250505 w 321331"/>
                  <a:gd name="connsiteY100" fmla="*/ 166201 h 201539"/>
                  <a:gd name="connsiteX101" fmla="*/ 250505 w 321331"/>
                  <a:gd name="connsiteY101" fmla="*/ 159076 h 201539"/>
                  <a:gd name="connsiteX102" fmla="*/ 191901 w 321331"/>
                  <a:gd name="connsiteY102" fmla="*/ 100390 h 201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</a:cxnLst>
                <a:rect l="l" t="t" r="r" b="b"/>
                <a:pathLst>
                  <a:path w="321331" h="201539">
                    <a:moveTo>
                      <a:pt x="308581" y="166895"/>
                    </a:moveTo>
                    <a:lnTo>
                      <a:pt x="308322" y="159076"/>
                    </a:lnTo>
                    <a:lnTo>
                      <a:pt x="308320" y="158997"/>
                    </a:lnTo>
                    <a:cubicBezTo>
                      <a:pt x="308301" y="127885"/>
                      <a:pt x="296192" y="98640"/>
                      <a:pt x="274222" y="76639"/>
                    </a:cubicBezTo>
                    <a:cubicBezTo>
                      <a:pt x="252235" y="54620"/>
                      <a:pt x="222998" y="42493"/>
                      <a:pt x="191901" y="42493"/>
                    </a:cubicBezTo>
                    <a:lnTo>
                      <a:pt x="150409" y="42493"/>
                    </a:lnTo>
                    <a:cubicBezTo>
                      <a:pt x="146977" y="37793"/>
                      <a:pt x="140946" y="35387"/>
                      <a:pt x="135515" y="33234"/>
                    </a:cubicBezTo>
                    <a:cubicBezTo>
                      <a:pt x="131561" y="31665"/>
                      <a:pt x="127472" y="30043"/>
                      <a:pt x="125332" y="27900"/>
                    </a:cubicBezTo>
                    <a:cubicBezTo>
                      <a:pt x="123355" y="25918"/>
                      <a:pt x="121814" y="21960"/>
                      <a:pt x="120325" y="18132"/>
                    </a:cubicBezTo>
                    <a:cubicBezTo>
                      <a:pt x="117752" y="11523"/>
                      <a:pt x="114836" y="4030"/>
                      <a:pt x="107850" y="1133"/>
                    </a:cubicBezTo>
                    <a:cubicBezTo>
                      <a:pt x="100866" y="-1760"/>
                      <a:pt x="93513" y="1471"/>
                      <a:pt x="87025" y="4324"/>
                    </a:cubicBezTo>
                    <a:cubicBezTo>
                      <a:pt x="83273" y="5978"/>
                      <a:pt x="79390" y="7683"/>
                      <a:pt x="76595" y="7687"/>
                    </a:cubicBezTo>
                    <a:cubicBezTo>
                      <a:pt x="76591" y="7687"/>
                      <a:pt x="76591" y="7687"/>
                      <a:pt x="76589" y="7687"/>
                    </a:cubicBezTo>
                    <a:cubicBezTo>
                      <a:pt x="73565" y="7687"/>
                      <a:pt x="69527" y="5939"/>
                      <a:pt x="65624" y="4250"/>
                    </a:cubicBezTo>
                    <a:cubicBezTo>
                      <a:pt x="59252" y="1490"/>
                      <a:pt x="52031" y="-1639"/>
                      <a:pt x="45335" y="1141"/>
                    </a:cubicBezTo>
                    <a:cubicBezTo>
                      <a:pt x="38639" y="3918"/>
                      <a:pt x="35743" y="11244"/>
                      <a:pt x="33185" y="17710"/>
                    </a:cubicBezTo>
                    <a:cubicBezTo>
                      <a:pt x="31618" y="21672"/>
                      <a:pt x="29998" y="25767"/>
                      <a:pt x="27858" y="27910"/>
                    </a:cubicBezTo>
                    <a:cubicBezTo>
                      <a:pt x="25879" y="29891"/>
                      <a:pt x="21929" y="31433"/>
                      <a:pt x="18107" y="32926"/>
                    </a:cubicBezTo>
                    <a:cubicBezTo>
                      <a:pt x="11507" y="35501"/>
                      <a:pt x="4025" y="38422"/>
                      <a:pt x="1132" y="45418"/>
                    </a:cubicBezTo>
                    <a:cubicBezTo>
                      <a:pt x="-1760" y="52414"/>
                      <a:pt x="1472" y="59777"/>
                      <a:pt x="4319" y="66273"/>
                    </a:cubicBezTo>
                    <a:cubicBezTo>
                      <a:pt x="5971" y="70032"/>
                      <a:pt x="7673" y="73921"/>
                      <a:pt x="7677" y="76722"/>
                    </a:cubicBezTo>
                    <a:cubicBezTo>
                      <a:pt x="7677" y="79753"/>
                      <a:pt x="5932" y="83797"/>
                      <a:pt x="4245" y="87707"/>
                    </a:cubicBezTo>
                    <a:cubicBezTo>
                      <a:pt x="1489" y="94091"/>
                      <a:pt x="-1635" y="101323"/>
                      <a:pt x="1140" y="108030"/>
                    </a:cubicBezTo>
                    <a:cubicBezTo>
                      <a:pt x="3913" y="114736"/>
                      <a:pt x="11231" y="117639"/>
                      <a:pt x="17685" y="120196"/>
                    </a:cubicBezTo>
                    <a:cubicBezTo>
                      <a:pt x="21641" y="121765"/>
                      <a:pt x="25730" y="123388"/>
                      <a:pt x="27870" y="125534"/>
                    </a:cubicBezTo>
                    <a:cubicBezTo>
                      <a:pt x="29845" y="127512"/>
                      <a:pt x="31385" y="131470"/>
                      <a:pt x="32875" y="135298"/>
                    </a:cubicBezTo>
                    <a:cubicBezTo>
                      <a:pt x="35450" y="141909"/>
                      <a:pt x="38365" y="149400"/>
                      <a:pt x="45349" y="152297"/>
                    </a:cubicBezTo>
                    <a:cubicBezTo>
                      <a:pt x="47286" y="153101"/>
                      <a:pt x="49248" y="153431"/>
                      <a:pt x="51213" y="153431"/>
                    </a:cubicBezTo>
                    <a:cubicBezTo>
                      <a:pt x="56341" y="153431"/>
                      <a:pt x="61486" y="151170"/>
                      <a:pt x="66175" y="149106"/>
                    </a:cubicBezTo>
                    <a:cubicBezTo>
                      <a:pt x="69929" y="147454"/>
                      <a:pt x="73812" y="145745"/>
                      <a:pt x="76607" y="145745"/>
                    </a:cubicBezTo>
                    <a:lnTo>
                      <a:pt x="76611" y="145745"/>
                    </a:lnTo>
                    <a:cubicBezTo>
                      <a:pt x="79637" y="145745"/>
                      <a:pt x="83671" y="147493"/>
                      <a:pt x="87574" y="149182"/>
                    </a:cubicBezTo>
                    <a:cubicBezTo>
                      <a:pt x="93948" y="151942"/>
                      <a:pt x="101172" y="155069"/>
                      <a:pt x="107867" y="152290"/>
                    </a:cubicBezTo>
                    <a:cubicBezTo>
                      <a:pt x="114561" y="149512"/>
                      <a:pt x="117460" y="142184"/>
                      <a:pt x="120017" y="135720"/>
                    </a:cubicBezTo>
                    <a:cubicBezTo>
                      <a:pt x="121582" y="131761"/>
                      <a:pt x="123204" y="127661"/>
                      <a:pt x="125344" y="125519"/>
                    </a:cubicBezTo>
                    <a:cubicBezTo>
                      <a:pt x="127323" y="123541"/>
                      <a:pt x="131271" y="121999"/>
                      <a:pt x="135093" y="120506"/>
                    </a:cubicBezTo>
                    <a:cubicBezTo>
                      <a:pt x="141093" y="118163"/>
                      <a:pt x="147808" y="115527"/>
                      <a:pt x="151156" y="109815"/>
                    </a:cubicBezTo>
                    <a:lnTo>
                      <a:pt x="191901" y="109815"/>
                    </a:lnTo>
                    <a:cubicBezTo>
                      <a:pt x="219025" y="109815"/>
                      <a:pt x="241091" y="131912"/>
                      <a:pt x="241091" y="159074"/>
                    </a:cubicBezTo>
                    <a:lnTo>
                      <a:pt x="241091" y="166392"/>
                    </a:lnTo>
                    <a:cubicBezTo>
                      <a:pt x="232593" y="167657"/>
                      <a:pt x="226048" y="175012"/>
                      <a:pt x="226048" y="183871"/>
                    </a:cubicBezTo>
                    <a:cubicBezTo>
                      <a:pt x="226048" y="193613"/>
                      <a:pt x="233962" y="201540"/>
                      <a:pt x="243693" y="201540"/>
                    </a:cubicBezTo>
                    <a:lnTo>
                      <a:pt x="303688" y="201540"/>
                    </a:lnTo>
                    <a:cubicBezTo>
                      <a:pt x="313416" y="201540"/>
                      <a:pt x="321331" y="193613"/>
                      <a:pt x="321331" y="183871"/>
                    </a:cubicBezTo>
                    <a:cubicBezTo>
                      <a:pt x="321331" y="175828"/>
                      <a:pt x="315936" y="169026"/>
                      <a:pt x="308581" y="166895"/>
                    </a:cubicBezTo>
                    <a:close/>
                    <a:moveTo>
                      <a:pt x="143370" y="104404"/>
                    </a:moveTo>
                    <a:cubicBezTo>
                      <a:pt x="142015" y="107684"/>
                      <a:pt x="136758" y="109737"/>
                      <a:pt x="131673" y="111723"/>
                    </a:cubicBezTo>
                    <a:cubicBezTo>
                      <a:pt x="126950" y="113567"/>
                      <a:pt x="122063" y="115474"/>
                      <a:pt x="118690" y="118852"/>
                    </a:cubicBezTo>
                    <a:cubicBezTo>
                      <a:pt x="115167" y="122376"/>
                      <a:pt x="113184" y="127394"/>
                      <a:pt x="111264" y="132248"/>
                    </a:cubicBezTo>
                    <a:cubicBezTo>
                      <a:pt x="109303" y="137205"/>
                      <a:pt x="107275" y="142330"/>
                      <a:pt x="104263" y="143581"/>
                    </a:cubicBezTo>
                    <a:cubicBezTo>
                      <a:pt x="101250" y="144832"/>
                      <a:pt x="96198" y="142644"/>
                      <a:pt x="91311" y="140526"/>
                    </a:cubicBezTo>
                    <a:cubicBezTo>
                      <a:pt x="86529" y="138458"/>
                      <a:pt x="81583" y="136317"/>
                      <a:pt x="76609" y="136317"/>
                    </a:cubicBezTo>
                    <a:cubicBezTo>
                      <a:pt x="76607" y="136317"/>
                      <a:pt x="76605" y="136317"/>
                      <a:pt x="76601" y="136317"/>
                    </a:cubicBezTo>
                    <a:cubicBezTo>
                      <a:pt x="71831" y="136319"/>
                      <a:pt x="67030" y="138431"/>
                      <a:pt x="62388" y="140473"/>
                    </a:cubicBezTo>
                    <a:cubicBezTo>
                      <a:pt x="57391" y="142673"/>
                      <a:pt x="52227" y="144946"/>
                      <a:pt x="48952" y="143587"/>
                    </a:cubicBezTo>
                    <a:cubicBezTo>
                      <a:pt x="45678" y="142229"/>
                      <a:pt x="43629" y="136965"/>
                      <a:pt x="41648" y="131873"/>
                    </a:cubicBezTo>
                    <a:cubicBezTo>
                      <a:pt x="39804" y="127139"/>
                      <a:pt x="37900" y="122246"/>
                      <a:pt x="34529" y="118868"/>
                    </a:cubicBezTo>
                    <a:cubicBezTo>
                      <a:pt x="31010" y="115342"/>
                      <a:pt x="25997" y="113353"/>
                      <a:pt x="21151" y="111432"/>
                    </a:cubicBezTo>
                    <a:cubicBezTo>
                      <a:pt x="16203" y="109468"/>
                      <a:pt x="11084" y="107439"/>
                      <a:pt x="9836" y="104422"/>
                    </a:cubicBezTo>
                    <a:cubicBezTo>
                      <a:pt x="8589" y="101401"/>
                      <a:pt x="10772" y="96342"/>
                      <a:pt x="12884" y="91449"/>
                    </a:cubicBezTo>
                    <a:cubicBezTo>
                      <a:pt x="14953" y="86656"/>
                      <a:pt x="17093" y="81701"/>
                      <a:pt x="17091" y="76716"/>
                    </a:cubicBezTo>
                    <a:cubicBezTo>
                      <a:pt x="17087" y="71939"/>
                      <a:pt x="14977" y="67131"/>
                      <a:pt x="12937" y="62480"/>
                    </a:cubicBezTo>
                    <a:cubicBezTo>
                      <a:pt x="10743" y="57477"/>
                      <a:pt x="8475" y="52304"/>
                      <a:pt x="9829" y="49024"/>
                    </a:cubicBezTo>
                    <a:cubicBezTo>
                      <a:pt x="11188" y="45744"/>
                      <a:pt x="16444" y="43693"/>
                      <a:pt x="21527" y="41708"/>
                    </a:cubicBezTo>
                    <a:cubicBezTo>
                      <a:pt x="26252" y="39863"/>
                      <a:pt x="31138" y="37956"/>
                      <a:pt x="34513" y="34578"/>
                    </a:cubicBezTo>
                    <a:cubicBezTo>
                      <a:pt x="38031" y="31054"/>
                      <a:pt x="40018" y="26036"/>
                      <a:pt x="41936" y="21182"/>
                    </a:cubicBezTo>
                    <a:cubicBezTo>
                      <a:pt x="43897" y="16225"/>
                      <a:pt x="45925" y="11099"/>
                      <a:pt x="48938" y="9849"/>
                    </a:cubicBezTo>
                    <a:cubicBezTo>
                      <a:pt x="49550" y="9596"/>
                      <a:pt x="50246" y="9484"/>
                      <a:pt x="51005" y="9484"/>
                    </a:cubicBezTo>
                    <a:cubicBezTo>
                      <a:pt x="53996" y="9484"/>
                      <a:pt x="57995" y="11215"/>
                      <a:pt x="61890" y="12902"/>
                    </a:cubicBezTo>
                    <a:cubicBezTo>
                      <a:pt x="66671" y="14974"/>
                      <a:pt x="71616" y="17115"/>
                      <a:pt x="76589" y="17115"/>
                    </a:cubicBezTo>
                    <a:lnTo>
                      <a:pt x="76599" y="17115"/>
                    </a:lnTo>
                    <a:cubicBezTo>
                      <a:pt x="81371" y="17111"/>
                      <a:pt x="86170" y="14999"/>
                      <a:pt x="90814" y="12955"/>
                    </a:cubicBezTo>
                    <a:cubicBezTo>
                      <a:pt x="95810" y="10757"/>
                      <a:pt x="100974" y="8484"/>
                      <a:pt x="104249" y="9844"/>
                    </a:cubicBezTo>
                    <a:cubicBezTo>
                      <a:pt x="107524" y="11203"/>
                      <a:pt x="109574" y="16467"/>
                      <a:pt x="111555" y="21558"/>
                    </a:cubicBezTo>
                    <a:cubicBezTo>
                      <a:pt x="113398" y="26291"/>
                      <a:pt x="115302" y="31182"/>
                      <a:pt x="118674" y="34562"/>
                    </a:cubicBezTo>
                    <a:cubicBezTo>
                      <a:pt x="122190" y="38088"/>
                      <a:pt x="127201" y="40077"/>
                      <a:pt x="132050" y="42000"/>
                    </a:cubicBezTo>
                    <a:cubicBezTo>
                      <a:pt x="136998" y="43960"/>
                      <a:pt x="142115" y="45991"/>
                      <a:pt x="143366" y="49012"/>
                    </a:cubicBezTo>
                    <a:cubicBezTo>
                      <a:pt x="144613" y="52029"/>
                      <a:pt x="142428" y="57089"/>
                      <a:pt x="140316" y="61981"/>
                    </a:cubicBezTo>
                    <a:cubicBezTo>
                      <a:pt x="138249" y="66774"/>
                      <a:pt x="136109" y="71729"/>
                      <a:pt x="136111" y="76712"/>
                    </a:cubicBezTo>
                    <a:cubicBezTo>
                      <a:pt x="136113" y="81491"/>
                      <a:pt x="138222" y="86301"/>
                      <a:pt x="140261" y="90950"/>
                    </a:cubicBezTo>
                    <a:cubicBezTo>
                      <a:pt x="142458" y="95955"/>
                      <a:pt x="144725" y="101126"/>
                      <a:pt x="143370" y="104404"/>
                    </a:cubicBezTo>
                    <a:close/>
                    <a:moveTo>
                      <a:pt x="191901" y="100390"/>
                    </a:moveTo>
                    <a:lnTo>
                      <a:pt x="153115" y="100390"/>
                    </a:lnTo>
                    <a:cubicBezTo>
                      <a:pt x="152686" y="95839"/>
                      <a:pt x="150707" y="91321"/>
                      <a:pt x="148881" y="87157"/>
                    </a:cubicBezTo>
                    <a:cubicBezTo>
                      <a:pt x="147234" y="83398"/>
                      <a:pt x="145527" y="79509"/>
                      <a:pt x="145525" y="76708"/>
                    </a:cubicBezTo>
                    <a:cubicBezTo>
                      <a:pt x="145525" y="73676"/>
                      <a:pt x="147271" y="69631"/>
                      <a:pt x="148957" y="65723"/>
                    </a:cubicBezTo>
                    <a:cubicBezTo>
                      <a:pt x="150834" y="61372"/>
                      <a:pt x="152882" y="56627"/>
                      <a:pt x="153117" y="51921"/>
                    </a:cubicBezTo>
                    <a:lnTo>
                      <a:pt x="191901" y="51921"/>
                    </a:lnTo>
                    <a:cubicBezTo>
                      <a:pt x="220484" y="51921"/>
                      <a:pt x="247355" y="63067"/>
                      <a:pt x="267566" y="83306"/>
                    </a:cubicBezTo>
                    <a:cubicBezTo>
                      <a:pt x="287776" y="103546"/>
                      <a:pt x="298906" y="130454"/>
                      <a:pt x="298906" y="159076"/>
                    </a:cubicBezTo>
                    <a:cubicBezTo>
                      <a:pt x="298906" y="159127"/>
                      <a:pt x="298906" y="159180"/>
                      <a:pt x="298908" y="159231"/>
                    </a:cubicBezTo>
                    <a:lnTo>
                      <a:pt x="299140" y="166201"/>
                    </a:lnTo>
                    <a:cubicBezTo>
                      <a:pt x="296404" y="166021"/>
                      <a:pt x="293358" y="166400"/>
                      <a:pt x="292344" y="169425"/>
                    </a:cubicBezTo>
                    <a:cubicBezTo>
                      <a:pt x="291348" y="172392"/>
                      <a:pt x="293648" y="175629"/>
                      <a:pt x="296810" y="175629"/>
                    </a:cubicBezTo>
                    <a:lnTo>
                      <a:pt x="303688" y="175629"/>
                    </a:lnTo>
                    <a:cubicBezTo>
                      <a:pt x="314300" y="175629"/>
                      <a:pt x="314300" y="192114"/>
                      <a:pt x="303688" y="192114"/>
                    </a:cubicBezTo>
                    <a:lnTo>
                      <a:pt x="243693" y="192114"/>
                    </a:lnTo>
                    <a:cubicBezTo>
                      <a:pt x="233079" y="192114"/>
                      <a:pt x="233079" y="175629"/>
                      <a:pt x="243693" y="175629"/>
                    </a:cubicBezTo>
                    <a:lnTo>
                      <a:pt x="276060" y="175629"/>
                    </a:lnTo>
                    <a:cubicBezTo>
                      <a:pt x="282110" y="175629"/>
                      <a:pt x="282199" y="166201"/>
                      <a:pt x="276060" y="166201"/>
                    </a:cubicBezTo>
                    <a:lnTo>
                      <a:pt x="250505" y="166201"/>
                    </a:lnTo>
                    <a:lnTo>
                      <a:pt x="250505" y="159076"/>
                    </a:lnTo>
                    <a:cubicBezTo>
                      <a:pt x="250505" y="126717"/>
                      <a:pt x="224214" y="100390"/>
                      <a:pt x="191901" y="100390"/>
                    </a:cubicBezTo>
                    <a:close/>
                  </a:path>
                </a:pathLst>
              </a:custGeom>
              <a:grpFill/>
              <a:ln w="5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578BBA98-DD1E-4945-9ACC-D44B2FD28046}"/>
                  </a:ext>
                </a:extLst>
              </p:cNvPr>
              <p:cNvSpPr/>
              <p:nvPr/>
            </p:nvSpPr>
            <p:spPr>
              <a:xfrm>
                <a:off x="1598017" y="2113389"/>
                <a:ext cx="72654" cy="72793"/>
              </a:xfrm>
              <a:custGeom>
                <a:avLst/>
                <a:gdLst>
                  <a:gd name="connsiteX0" fmla="*/ 50227 w 72654"/>
                  <a:gd name="connsiteY0" fmla="*/ 2776 h 72793"/>
                  <a:gd name="connsiteX1" fmla="*/ 34286 w 72654"/>
                  <a:gd name="connsiteY1" fmla="*/ 58 h 72793"/>
                  <a:gd name="connsiteX2" fmla="*/ 34821 w 72654"/>
                  <a:gd name="connsiteY2" fmla="*/ 9470 h 72793"/>
                  <a:gd name="connsiteX3" fmla="*/ 46624 w 72654"/>
                  <a:gd name="connsiteY3" fmla="*/ 11487 h 72793"/>
                  <a:gd name="connsiteX4" fmla="*/ 61194 w 72654"/>
                  <a:gd name="connsiteY4" fmla="*/ 46704 h 72793"/>
                  <a:gd name="connsiteX5" fmla="*/ 46630 w 72654"/>
                  <a:gd name="connsiteY5" fmla="*/ 61293 h 72793"/>
                  <a:gd name="connsiteX6" fmla="*/ 26031 w 72654"/>
                  <a:gd name="connsiteY6" fmla="*/ 61293 h 72793"/>
                  <a:gd name="connsiteX7" fmla="*/ 9747 w 72654"/>
                  <a:gd name="connsiteY7" fmla="*/ 40578 h 72793"/>
                  <a:gd name="connsiteX8" fmla="*/ 10859 w 72654"/>
                  <a:gd name="connsiteY8" fmla="*/ 27672 h 72793"/>
                  <a:gd name="connsiteX9" fmla="*/ 14793 w 72654"/>
                  <a:gd name="connsiteY9" fmla="*/ 20237 h 72793"/>
                  <a:gd name="connsiteX10" fmla="*/ 19410 w 72654"/>
                  <a:gd name="connsiteY10" fmla="*/ 14090 h 72793"/>
                  <a:gd name="connsiteX11" fmla="*/ 11584 w 72654"/>
                  <a:gd name="connsiteY11" fmla="*/ 9743 h 72793"/>
                  <a:gd name="connsiteX12" fmla="*/ 2765 w 72654"/>
                  <a:gd name="connsiteY12" fmla="*/ 22472 h 72793"/>
                  <a:gd name="connsiteX13" fmla="*/ 22428 w 72654"/>
                  <a:gd name="connsiteY13" fmla="*/ 70004 h 72793"/>
                  <a:gd name="connsiteX14" fmla="*/ 36326 w 72654"/>
                  <a:gd name="connsiteY14" fmla="*/ 72793 h 72793"/>
                  <a:gd name="connsiteX15" fmla="*/ 50231 w 72654"/>
                  <a:gd name="connsiteY15" fmla="*/ 70002 h 72793"/>
                  <a:gd name="connsiteX16" fmla="*/ 69890 w 72654"/>
                  <a:gd name="connsiteY16" fmla="*/ 50312 h 72793"/>
                  <a:gd name="connsiteX17" fmla="*/ 50227 w 72654"/>
                  <a:gd name="connsiteY17" fmla="*/ 2776 h 72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2654" h="72793">
                    <a:moveTo>
                      <a:pt x="50227" y="2776"/>
                    </a:moveTo>
                    <a:cubicBezTo>
                      <a:pt x="45124" y="661"/>
                      <a:pt x="39764" y="-248"/>
                      <a:pt x="34286" y="58"/>
                    </a:cubicBezTo>
                    <a:cubicBezTo>
                      <a:pt x="28253" y="402"/>
                      <a:pt x="28781" y="9820"/>
                      <a:pt x="34821" y="9470"/>
                    </a:cubicBezTo>
                    <a:cubicBezTo>
                      <a:pt x="38873" y="9242"/>
                      <a:pt x="42843" y="9918"/>
                      <a:pt x="46624" y="11487"/>
                    </a:cubicBezTo>
                    <a:cubicBezTo>
                      <a:pt x="60337" y="17173"/>
                      <a:pt x="66872" y="32971"/>
                      <a:pt x="61194" y="46704"/>
                    </a:cubicBezTo>
                    <a:cubicBezTo>
                      <a:pt x="58444" y="53356"/>
                      <a:pt x="53271" y="58538"/>
                      <a:pt x="46630" y="61293"/>
                    </a:cubicBezTo>
                    <a:cubicBezTo>
                      <a:pt x="39989" y="64049"/>
                      <a:pt x="32674" y="64049"/>
                      <a:pt x="26031" y="61293"/>
                    </a:cubicBezTo>
                    <a:cubicBezTo>
                      <a:pt x="17451" y="57736"/>
                      <a:pt x="11202" y="49752"/>
                      <a:pt x="9747" y="40578"/>
                    </a:cubicBezTo>
                    <a:cubicBezTo>
                      <a:pt x="9064" y="36270"/>
                      <a:pt x="9449" y="31796"/>
                      <a:pt x="10859" y="27672"/>
                    </a:cubicBezTo>
                    <a:cubicBezTo>
                      <a:pt x="11769" y="25016"/>
                      <a:pt x="13085" y="22463"/>
                      <a:pt x="14793" y="20237"/>
                    </a:cubicBezTo>
                    <a:cubicBezTo>
                      <a:pt x="16258" y="18324"/>
                      <a:pt x="18916" y="16574"/>
                      <a:pt x="19410" y="14090"/>
                    </a:cubicBezTo>
                    <a:cubicBezTo>
                      <a:pt x="20281" y="9710"/>
                      <a:pt x="14828" y="6724"/>
                      <a:pt x="11584" y="9743"/>
                    </a:cubicBezTo>
                    <a:cubicBezTo>
                      <a:pt x="7748" y="13310"/>
                      <a:pt x="4779" y="17596"/>
                      <a:pt x="2765" y="22472"/>
                    </a:cubicBezTo>
                    <a:cubicBezTo>
                      <a:pt x="-4900" y="41008"/>
                      <a:pt x="3922" y="62330"/>
                      <a:pt x="22428" y="70004"/>
                    </a:cubicBezTo>
                    <a:cubicBezTo>
                      <a:pt x="26910" y="71864"/>
                      <a:pt x="31619" y="72793"/>
                      <a:pt x="36326" y="72793"/>
                    </a:cubicBezTo>
                    <a:cubicBezTo>
                      <a:pt x="41038" y="72793"/>
                      <a:pt x="45749" y="71864"/>
                      <a:pt x="50231" y="70002"/>
                    </a:cubicBezTo>
                    <a:cubicBezTo>
                      <a:pt x="59196" y="66282"/>
                      <a:pt x="66178" y="59290"/>
                      <a:pt x="69890" y="50312"/>
                    </a:cubicBezTo>
                    <a:cubicBezTo>
                      <a:pt x="77553" y="31777"/>
                      <a:pt x="68733" y="10450"/>
                      <a:pt x="50227" y="2776"/>
                    </a:cubicBezTo>
                    <a:close/>
                  </a:path>
                </a:pathLst>
              </a:custGeom>
              <a:grpFill/>
              <a:ln w="5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74B12653-FCB5-4EF0-A83D-A75AF1754DE4}"/>
                  </a:ext>
                </a:extLst>
              </p:cNvPr>
              <p:cNvSpPr/>
              <p:nvPr/>
            </p:nvSpPr>
            <p:spPr>
              <a:xfrm>
                <a:off x="1563883" y="2224388"/>
                <a:ext cx="173861" cy="65090"/>
              </a:xfrm>
              <a:custGeom>
                <a:avLst/>
                <a:gdLst>
                  <a:gd name="connsiteX0" fmla="*/ 171343 w 173861"/>
                  <a:gd name="connsiteY0" fmla="*/ 947 h 65090"/>
                  <a:gd name="connsiteX1" fmla="*/ 167342 w 173861"/>
                  <a:gd name="connsiteY1" fmla="*/ 151 h 65090"/>
                  <a:gd name="connsiteX2" fmla="*/ 147537 w 173861"/>
                  <a:gd name="connsiteY2" fmla="*/ 5270 h 65090"/>
                  <a:gd name="connsiteX3" fmla="*/ 149891 w 173861"/>
                  <a:gd name="connsiteY3" fmla="*/ 14399 h 65090"/>
                  <a:gd name="connsiteX4" fmla="*/ 156510 w 173861"/>
                  <a:gd name="connsiteY4" fmla="*/ 12688 h 65090"/>
                  <a:gd name="connsiteX5" fmla="*/ 70142 w 173861"/>
                  <a:gd name="connsiteY5" fmla="*/ 55663 h 65090"/>
                  <a:gd name="connsiteX6" fmla="*/ 11232 w 173861"/>
                  <a:gd name="connsiteY6" fmla="*/ 38236 h 65090"/>
                  <a:gd name="connsiteX7" fmla="*/ 1887 w 173861"/>
                  <a:gd name="connsiteY7" fmla="*/ 35659 h 65090"/>
                  <a:gd name="connsiteX8" fmla="*/ 1936 w 173861"/>
                  <a:gd name="connsiteY8" fmla="*/ 43309 h 65090"/>
                  <a:gd name="connsiteX9" fmla="*/ 70142 w 173861"/>
                  <a:gd name="connsiteY9" fmla="*/ 65091 h 65090"/>
                  <a:gd name="connsiteX10" fmla="*/ 164214 w 173861"/>
                  <a:gd name="connsiteY10" fmla="*/ 18119 h 65090"/>
                  <a:gd name="connsiteX11" fmla="*/ 164451 w 173861"/>
                  <a:gd name="connsiteY11" fmla="*/ 25970 h 65090"/>
                  <a:gd name="connsiteX12" fmla="*/ 173859 w 173861"/>
                  <a:gd name="connsiteY12" fmla="*/ 25685 h 65090"/>
                  <a:gd name="connsiteX13" fmla="*/ 173222 w 173861"/>
                  <a:gd name="connsiteY13" fmla="*/ 4572 h 65090"/>
                  <a:gd name="connsiteX14" fmla="*/ 171343 w 173861"/>
                  <a:gd name="connsiteY14" fmla="*/ 947 h 65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3861" h="65090">
                    <a:moveTo>
                      <a:pt x="171343" y="947"/>
                    </a:moveTo>
                    <a:cubicBezTo>
                      <a:pt x="170197" y="84"/>
                      <a:pt x="168726" y="-210"/>
                      <a:pt x="167342" y="151"/>
                    </a:cubicBezTo>
                    <a:lnTo>
                      <a:pt x="147537" y="5270"/>
                    </a:lnTo>
                    <a:cubicBezTo>
                      <a:pt x="141702" y="6778"/>
                      <a:pt x="143977" y="15929"/>
                      <a:pt x="149891" y="14399"/>
                    </a:cubicBezTo>
                    <a:lnTo>
                      <a:pt x="156510" y="12688"/>
                    </a:lnTo>
                    <a:cubicBezTo>
                      <a:pt x="136050" y="39720"/>
                      <a:pt x="104264" y="55663"/>
                      <a:pt x="70142" y="55663"/>
                    </a:cubicBezTo>
                    <a:cubicBezTo>
                      <a:pt x="49043" y="55663"/>
                      <a:pt x="28776" y="49649"/>
                      <a:pt x="11232" y="38236"/>
                    </a:cubicBezTo>
                    <a:cubicBezTo>
                      <a:pt x="8526" y="36476"/>
                      <a:pt x="5202" y="33219"/>
                      <a:pt x="1887" y="35659"/>
                    </a:cubicBezTo>
                    <a:cubicBezTo>
                      <a:pt x="-645" y="37525"/>
                      <a:pt x="-629" y="41476"/>
                      <a:pt x="1936" y="43309"/>
                    </a:cubicBezTo>
                    <a:cubicBezTo>
                      <a:pt x="21935" y="57559"/>
                      <a:pt x="45519" y="65091"/>
                      <a:pt x="70142" y="65091"/>
                    </a:cubicBezTo>
                    <a:cubicBezTo>
                      <a:pt x="107343" y="65091"/>
                      <a:pt x="141987" y="47661"/>
                      <a:pt x="164214" y="18119"/>
                    </a:cubicBezTo>
                    <a:lnTo>
                      <a:pt x="164451" y="25970"/>
                    </a:lnTo>
                    <a:cubicBezTo>
                      <a:pt x="164635" y="32025"/>
                      <a:pt x="174045" y="31831"/>
                      <a:pt x="173859" y="25685"/>
                    </a:cubicBezTo>
                    <a:lnTo>
                      <a:pt x="173222" y="4572"/>
                    </a:lnTo>
                    <a:cubicBezTo>
                      <a:pt x="173178" y="3143"/>
                      <a:pt x="172486" y="1807"/>
                      <a:pt x="171343" y="947"/>
                    </a:cubicBezTo>
                    <a:close/>
                  </a:path>
                </a:pathLst>
              </a:custGeom>
              <a:grpFill/>
              <a:ln w="5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</p:grpSp>
      </p:grpSp>
      <p:grpSp>
        <p:nvGrpSpPr>
          <p:cNvPr id="301" name="Group 300">
            <a:extLst>
              <a:ext uri="{FF2B5EF4-FFF2-40B4-BE49-F238E27FC236}">
                <a16:creationId xmlns:a16="http://schemas.microsoft.com/office/drawing/2014/main" id="{B10F2DC8-9FA5-4F78-98F9-49F90A6B45DD}"/>
              </a:ext>
            </a:extLst>
          </p:cNvPr>
          <p:cNvGrpSpPr/>
          <p:nvPr/>
        </p:nvGrpSpPr>
        <p:grpSpPr>
          <a:xfrm>
            <a:off x="8255144" y="4927175"/>
            <a:ext cx="557941" cy="543198"/>
            <a:chOff x="8614974" y="5021680"/>
            <a:chExt cx="466683" cy="466683"/>
          </a:xfrm>
        </p:grpSpPr>
        <p:sp>
          <p:nvSpPr>
            <p:cNvPr id="302" name="Oval 301">
              <a:extLst>
                <a:ext uri="{FF2B5EF4-FFF2-40B4-BE49-F238E27FC236}">
                  <a16:creationId xmlns:a16="http://schemas.microsoft.com/office/drawing/2014/main" id="{C8620AC7-E2DA-4BC5-B604-433CD1B00C63}"/>
                </a:ext>
              </a:extLst>
            </p:cNvPr>
            <p:cNvSpPr/>
            <p:nvPr/>
          </p:nvSpPr>
          <p:spPr>
            <a:xfrm>
              <a:off x="8614974" y="5021680"/>
              <a:ext cx="466683" cy="466683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EFDF8"/>
              </a:solidFill>
            </a:ln>
            <a:effectLst>
              <a:outerShdw blurRad="622300" dist="228600" dir="5400000" sx="95000" sy="95000" algn="t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3200" dirty="0">
                <a:solidFill>
                  <a:schemeClr val="accent1"/>
                </a:solidFill>
                <a:latin typeface="+mj-lt"/>
              </a:endParaRPr>
            </a:p>
          </p:txBody>
        </p:sp>
        <p:grpSp>
          <p:nvGrpSpPr>
            <p:cNvPr id="303" name="Graphic 29">
              <a:extLst>
                <a:ext uri="{FF2B5EF4-FFF2-40B4-BE49-F238E27FC236}">
                  <a16:creationId xmlns:a16="http://schemas.microsoft.com/office/drawing/2014/main" id="{6E8A54DF-3E88-463E-9960-884CEFF29FDC}"/>
                </a:ext>
              </a:extLst>
            </p:cNvPr>
            <p:cNvGrpSpPr/>
            <p:nvPr/>
          </p:nvGrpSpPr>
          <p:grpSpPr>
            <a:xfrm>
              <a:off x="8729097" y="5135801"/>
              <a:ext cx="238436" cy="238436"/>
              <a:chOff x="1916849" y="1393792"/>
              <a:chExt cx="328989" cy="328989"/>
            </a:xfrm>
            <a:solidFill>
              <a:srgbClr val="FEFDF8"/>
            </a:solidFill>
          </p:grpSpPr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id="{280A8B95-6654-442D-AF67-3EFF58C5C853}"/>
                  </a:ext>
                </a:extLst>
              </p:cNvPr>
              <p:cNvSpPr/>
              <p:nvPr/>
            </p:nvSpPr>
            <p:spPr>
              <a:xfrm>
                <a:off x="1961777" y="1393792"/>
                <a:ext cx="218889" cy="308276"/>
              </a:xfrm>
              <a:custGeom>
                <a:avLst/>
                <a:gdLst>
                  <a:gd name="connsiteX0" fmla="*/ 198710 w 218889"/>
                  <a:gd name="connsiteY0" fmla="*/ 172529 h 308276"/>
                  <a:gd name="connsiteX1" fmla="*/ 218889 w 218889"/>
                  <a:gd name="connsiteY1" fmla="*/ 109285 h 308276"/>
                  <a:gd name="connsiteX2" fmla="*/ 109444 w 218889"/>
                  <a:gd name="connsiteY2" fmla="*/ 0 h 308276"/>
                  <a:gd name="connsiteX3" fmla="*/ 66669 w 218889"/>
                  <a:gd name="connsiteY3" fmla="*/ 8663 h 308276"/>
                  <a:gd name="connsiteX4" fmla="*/ 70208 w 218889"/>
                  <a:gd name="connsiteY4" fmla="*/ 16974 h 308276"/>
                  <a:gd name="connsiteX5" fmla="*/ 109444 w 218889"/>
                  <a:gd name="connsiteY5" fmla="*/ 9032 h 308276"/>
                  <a:gd name="connsiteX6" fmla="*/ 209845 w 218889"/>
                  <a:gd name="connsiteY6" fmla="*/ 109285 h 308276"/>
                  <a:gd name="connsiteX7" fmla="*/ 191337 w 218889"/>
                  <a:gd name="connsiteY7" fmla="*/ 167298 h 308276"/>
                  <a:gd name="connsiteX8" fmla="*/ 144012 w 218889"/>
                  <a:gd name="connsiteY8" fmla="*/ 203437 h 308276"/>
                  <a:gd name="connsiteX9" fmla="*/ 141050 w 218889"/>
                  <a:gd name="connsiteY9" fmla="*/ 207678 h 308276"/>
                  <a:gd name="connsiteX10" fmla="*/ 141050 w 218889"/>
                  <a:gd name="connsiteY10" fmla="*/ 217318 h 308276"/>
                  <a:gd name="connsiteX11" fmla="*/ 113970 w 218889"/>
                  <a:gd name="connsiteY11" fmla="*/ 218919 h 308276"/>
                  <a:gd name="connsiteX12" fmla="*/ 113970 w 218889"/>
                  <a:gd name="connsiteY12" fmla="*/ 178175 h 308276"/>
                  <a:gd name="connsiteX13" fmla="*/ 127539 w 218889"/>
                  <a:gd name="connsiteY13" fmla="*/ 165524 h 308276"/>
                  <a:gd name="connsiteX14" fmla="*/ 167208 w 218889"/>
                  <a:gd name="connsiteY14" fmla="*/ 150394 h 308276"/>
                  <a:gd name="connsiteX15" fmla="*/ 182381 w 218889"/>
                  <a:gd name="connsiteY15" fmla="*/ 108903 h 308276"/>
                  <a:gd name="connsiteX16" fmla="*/ 177962 w 218889"/>
                  <a:gd name="connsiteY16" fmla="*/ 104487 h 308276"/>
                  <a:gd name="connsiteX17" fmla="*/ 136409 w 218889"/>
                  <a:gd name="connsiteY17" fmla="*/ 119640 h 308276"/>
                  <a:gd name="connsiteX18" fmla="*/ 121262 w 218889"/>
                  <a:gd name="connsiteY18" fmla="*/ 159021 h 308276"/>
                  <a:gd name="connsiteX19" fmla="*/ 113970 w 218889"/>
                  <a:gd name="connsiteY19" fmla="*/ 165819 h 308276"/>
                  <a:gd name="connsiteX20" fmla="*/ 113970 w 218889"/>
                  <a:gd name="connsiteY20" fmla="*/ 122304 h 308276"/>
                  <a:gd name="connsiteX21" fmla="*/ 124622 w 218889"/>
                  <a:gd name="connsiteY21" fmla="*/ 107522 h 308276"/>
                  <a:gd name="connsiteX22" fmla="*/ 116674 w 218889"/>
                  <a:gd name="connsiteY22" fmla="*/ 103219 h 308276"/>
                  <a:gd name="connsiteX23" fmla="*/ 109896 w 218889"/>
                  <a:gd name="connsiteY23" fmla="*/ 113222 h 308276"/>
                  <a:gd name="connsiteX24" fmla="*/ 109448 w 218889"/>
                  <a:gd name="connsiteY24" fmla="*/ 113197 h 308276"/>
                  <a:gd name="connsiteX25" fmla="*/ 108999 w 218889"/>
                  <a:gd name="connsiteY25" fmla="*/ 113222 h 308276"/>
                  <a:gd name="connsiteX26" fmla="*/ 96713 w 218889"/>
                  <a:gd name="connsiteY26" fmla="*/ 83683 h 308276"/>
                  <a:gd name="connsiteX27" fmla="*/ 109451 w 218889"/>
                  <a:gd name="connsiteY27" fmla="*/ 53597 h 308276"/>
                  <a:gd name="connsiteX28" fmla="*/ 122178 w 218889"/>
                  <a:gd name="connsiteY28" fmla="*/ 83683 h 308276"/>
                  <a:gd name="connsiteX29" fmla="*/ 122020 w 218889"/>
                  <a:gd name="connsiteY29" fmla="*/ 86865 h 308276"/>
                  <a:gd name="connsiteX30" fmla="*/ 131023 w 218889"/>
                  <a:gd name="connsiteY30" fmla="*/ 87749 h 308276"/>
                  <a:gd name="connsiteX31" fmla="*/ 131223 w 218889"/>
                  <a:gd name="connsiteY31" fmla="*/ 83683 h 308276"/>
                  <a:gd name="connsiteX32" fmla="*/ 112570 w 218889"/>
                  <a:gd name="connsiteY32" fmla="*/ 43632 h 308276"/>
                  <a:gd name="connsiteX33" fmla="*/ 106321 w 218889"/>
                  <a:gd name="connsiteY33" fmla="*/ 43632 h 308276"/>
                  <a:gd name="connsiteX34" fmla="*/ 87668 w 218889"/>
                  <a:gd name="connsiteY34" fmla="*/ 83683 h 308276"/>
                  <a:gd name="connsiteX35" fmla="*/ 104925 w 218889"/>
                  <a:gd name="connsiteY35" fmla="*/ 122310 h 308276"/>
                  <a:gd name="connsiteX36" fmla="*/ 104925 w 218889"/>
                  <a:gd name="connsiteY36" fmla="*/ 165800 h 308276"/>
                  <a:gd name="connsiteX37" fmla="*/ 97623 w 218889"/>
                  <a:gd name="connsiteY37" fmla="*/ 158970 h 308276"/>
                  <a:gd name="connsiteX38" fmla="*/ 82477 w 218889"/>
                  <a:gd name="connsiteY38" fmla="*/ 119638 h 308276"/>
                  <a:gd name="connsiteX39" fmla="*/ 40926 w 218889"/>
                  <a:gd name="connsiteY39" fmla="*/ 104487 h 308276"/>
                  <a:gd name="connsiteX40" fmla="*/ 36507 w 218889"/>
                  <a:gd name="connsiteY40" fmla="*/ 108902 h 308276"/>
                  <a:gd name="connsiteX41" fmla="*/ 51678 w 218889"/>
                  <a:gd name="connsiteY41" fmla="*/ 150392 h 308276"/>
                  <a:gd name="connsiteX42" fmla="*/ 91401 w 218889"/>
                  <a:gd name="connsiteY42" fmla="*/ 165524 h 308276"/>
                  <a:gd name="connsiteX43" fmla="*/ 104925 w 218889"/>
                  <a:gd name="connsiteY43" fmla="*/ 178175 h 308276"/>
                  <a:gd name="connsiteX44" fmla="*/ 104925 w 218889"/>
                  <a:gd name="connsiteY44" fmla="*/ 219451 h 308276"/>
                  <a:gd name="connsiteX45" fmla="*/ 77840 w 218889"/>
                  <a:gd name="connsiteY45" fmla="*/ 221056 h 308276"/>
                  <a:gd name="connsiteX46" fmla="*/ 77840 w 218889"/>
                  <a:gd name="connsiteY46" fmla="*/ 207677 h 308276"/>
                  <a:gd name="connsiteX47" fmla="*/ 74874 w 218889"/>
                  <a:gd name="connsiteY47" fmla="*/ 203437 h 308276"/>
                  <a:gd name="connsiteX48" fmla="*/ 27551 w 218889"/>
                  <a:gd name="connsiteY48" fmla="*/ 167294 h 308276"/>
                  <a:gd name="connsiteX49" fmla="*/ 9045 w 218889"/>
                  <a:gd name="connsiteY49" fmla="*/ 109284 h 308276"/>
                  <a:gd name="connsiteX50" fmla="*/ 20042 w 218889"/>
                  <a:gd name="connsiteY50" fmla="*/ 63612 h 308276"/>
                  <a:gd name="connsiteX51" fmla="*/ 49437 w 218889"/>
                  <a:gd name="connsiteY51" fmla="*/ 28899 h 308276"/>
                  <a:gd name="connsiteX52" fmla="*/ 44025 w 218889"/>
                  <a:gd name="connsiteY52" fmla="*/ 21661 h 308276"/>
                  <a:gd name="connsiteX53" fmla="*/ 11994 w 218889"/>
                  <a:gd name="connsiteY53" fmla="*/ 59492 h 308276"/>
                  <a:gd name="connsiteX54" fmla="*/ 0 w 218889"/>
                  <a:gd name="connsiteY54" fmla="*/ 109284 h 308276"/>
                  <a:gd name="connsiteX55" fmla="*/ 20177 w 218889"/>
                  <a:gd name="connsiteY55" fmla="*/ 172525 h 308276"/>
                  <a:gd name="connsiteX56" fmla="*/ 68795 w 218889"/>
                  <a:gd name="connsiteY56" fmla="*/ 210781 h 308276"/>
                  <a:gd name="connsiteX57" fmla="*/ 68795 w 218889"/>
                  <a:gd name="connsiteY57" fmla="*/ 221591 h 308276"/>
                  <a:gd name="connsiteX58" fmla="*/ 68795 w 218889"/>
                  <a:gd name="connsiteY58" fmla="*/ 250964 h 308276"/>
                  <a:gd name="connsiteX59" fmla="*/ 68795 w 218889"/>
                  <a:gd name="connsiteY59" fmla="*/ 262432 h 308276"/>
                  <a:gd name="connsiteX60" fmla="*/ 70645 w 218889"/>
                  <a:gd name="connsiteY60" fmla="*/ 291711 h 308276"/>
                  <a:gd name="connsiteX61" fmla="*/ 95042 w 218889"/>
                  <a:gd name="connsiteY61" fmla="*/ 308277 h 308276"/>
                  <a:gd name="connsiteX62" fmla="*/ 123846 w 218889"/>
                  <a:gd name="connsiteY62" fmla="*/ 308277 h 308276"/>
                  <a:gd name="connsiteX63" fmla="*/ 149614 w 218889"/>
                  <a:gd name="connsiteY63" fmla="*/ 287041 h 308276"/>
                  <a:gd name="connsiteX64" fmla="*/ 156019 w 218889"/>
                  <a:gd name="connsiteY64" fmla="*/ 286661 h 308276"/>
                  <a:gd name="connsiteX65" fmla="*/ 154280 w 218889"/>
                  <a:gd name="connsiteY65" fmla="*/ 257376 h 308276"/>
                  <a:gd name="connsiteX66" fmla="*/ 150093 w 218889"/>
                  <a:gd name="connsiteY66" fmla="*/ 257623 h 308276"/>
                  <a:gd name="connsiteX67" fmla="*/ 150093 w 218889"/>
                  <a:gd name="connsiteY67" fmla="*/ 246802 h 308276"/>
                  <a:gd name="connsiteX68" fmla="*/ 150076 w 218889"/>
                  <a:gd name="connsiteY68" fmla="*/ 246170 h 308276"/>
                  <a:gd name="connsiteX69" fmla="*/ 156019 w 218889"/>
                  <a:gd name="connsiteY69" fmla="*/ 245820 h 308276"/>
                  <a:gd name="connsiteX70" fmla="*/ 154280 w 218889"/>
                  <a:gd name="connsiteY70" fmla="*/ 216533 h 308276"/>
                  <a:gd name="connsiteX71" fmla="*/ 150093 w 218889"/>
                  <a:gd name="connsiteY71" fmla="*/ 216780 h 308276"/>
                  <a:gd name="connsiteX72" fmla="*/ 150093 w 218889"/>
                  <a:gd name="connsiteY72" fmla="*/ 210783 h 308276"/>
                  <a:gd name="connsiteX73" fmla="*/ 198710 w 218889"/>
                  <a:gd name="connsiteY73" fmla="*/ 172529 h 308276"/>
                  <a:gd name="connsiteX74" fmla="*/ 142806 w 218889"/>
                  <a:gd name="connsiteY74" fmla="*/ 126026 h 308276"/>
                  <a:gd name="connsiteX75" fmla="*/ 173121 w 218889"/>
                  <a:gd name="connsiteY75" fmla="*/ 113745 h 308276"/>
                  <a:gd name="connsiteX76" fmla="*/ 160814 w 218889"/>
                  <a:gd name="connsiteY76" fmla="*/ 144006 h 308276"/>
                  <a:gd name="connsiteX77" fmla="*/ 130499 w 218889"/>
                  <a:gd name="connsiteY77" fmla="*/ 156285 h 308276"/>
                  <a:gd name="connsiteX78" fmla="*/ 142806 w 218889"/>
                  <a:gd name="connsiteY78" fmla="*/ 126026 h 308276"/>
                  <a:gd name="connsiteX79" fmla="*/ 45778 w 218889"/>
                  <a:gd name="connsiteY79" fmla="*/ 113749 h 308276"/>
                  <a:gd name="connsiteX80" fmla="*/ 76082 w 218889"/>
                  <a:gd name="connsiteY80" fmla="*/ 126026 h 308276"/>
                  <a:gd name="connsiteX81" fmla="*/ 88317 w 218889"/>
                  <a:gd name="connsiteY81" fmla="*/ 155644 h 308276"/>
                  <a:gd name="connsiteX82" fmla="*/ 87881 w 218889"/>
                  <a:gd name="connsiteY82" fmla="*/ 156042 h 308276"/>
                  <a:gd name="connsiteX83" fmla="*/ 87721 w 218889"/>
                  <a:gd name="connsiteY83" fmla="*/ 156234 h 308276"/>
                  <a:gd name="connsiteX84" fmla="*/ 58073 w 218889"/>
                  <a:gd name="connsiteY84" fmla="*/ 144006 h 308276"/>
                  <a:gd name="connsiteX85" fmla="*/ 45778 w 218889"/>
                  <a:gd name="connsiteY85" fmla="*/ 113749 h 308276"/>
                  <a:gd name="connsiteX86" fmla="*/ 155158 w 218889"/>
                  <a:gd name="connsiteY86" fmla="*/ 225540 h 308276"/>
                  <a:gd name="connsiteX87" fmla="*/ 155482 w 218889"/>
                  <a:gd name="connsiteY87" fmla="*/ 236803 h 308276"/>
                  <a:gd name="connsiteX88" fmla="*/ 68812 w 218889"/>
                  <a:gd name="connsiteY88" fmla="*/ 241932 h 308276"/>
                  <a:gd name="connsiteX89" fmla="*/ 64623 w 218889"/>
                  <a:gd name="connsiteY89" fmla="*/ 240427 h 308276"/>
                  <a:gd name="connsiteX90" fmla="*/ 62831 w 218889"/>
                  <a:gd name="connsiteY90" fmla="*/ 236359 h 308276"/>
                  <a:gd name="connsiteX91" fmla="*/ 68143 w 218889"/>
                  <a:gd name="connsiteY91" fmla="*/ 230679 h 308276"/>
                  <a:gd name="connsiteX92" fmla="*/ 154815 w 218889"/>
                  <a:gd name="connsiteY92" fmla="*/ 225548 h 308276"/>
                  <a:gd name="connsiteX93" fmla="*/ 155158 w 218889"/>
                  <a:gd name="connsiteY93" fmla="*/ 225540 h 308276"/>
                  <a:gd name="connsiteX94" fmla="*/ 159002 w 218889"/>
                  <a:gd name="connsiteY94" fmla="*/ 267898 h 308276"/>
                  <a:gd name="connsiteX95" fmla="*/ 155484 w 218889"/>
                  <a:gd name="connsiteY95" fmla="*/ 277645 h 308276"/>
                  <a:gd name="connsiteX96" fmla="*/ 133899 w 218889"/>
                  <a:gd name="connsiteY96" fmla="*/ 278922 h 308276"/>
                  <a:gd name="connsiteX97" fmla="*/ 134436 w 218889"/>
                  <a:gd name="connsiteY97" fmla="*/ 287939 h 308276"/>
                  <a:gd name="connsiteX98" fmla="*/ 140126 w 218889"/>
                  <a:gd name="connsiteY98" fmla="*/ 287602 h 308276"/>
                  <a:gd name="connsiteX99" fmla="*/ 123846 w 218889"/>
                  <a:gd name="connsiteY99" fmla="*/ 299245 h 308276"/>
                  <a:gd name="connsiteX100" fmla="*/ 95042 w 218889"/>
                  <a:gd name="connsiteY100" fmla="*/ 299245 h 308276"/>
                  <a:gd name="connsiteX101" fmla="*/ 80440 w 218889"/>
                  <a:gd name="connsiteY101" fmla="*/ 291136 h 308276"/>
                  <a:gd name="connsiteX102" fmla="*/ 113932 w 218889"/>
                  <a:gd name="connsiteY102" fmla="*/ 289152 h 308276"/>
                  <a:gd name="connsiteX103" fmla="*/ 113397 w 218889"/>
                  <a:gd name="connsiteY103" fmla="*/ 280138 h 308276"/>
                  <a:gd name="connsiteX104" fmla="*/ 68812 w 218889"/>
                  <a:gd name="connsiteY104" fmla="*/ 282778 h 308276"/>
                  <a:gd name="connsiteX105" fmla="*/ 68143 w 218889"/>
                  <a:gd name="connsiteY105" fmla="*/ 271522 h 308276"/>
                  <a:gd name="connsiteX106" fmla="*/ 154815 w 218889"/>
                  <a:gd name="connsiteY106" fmla="*/ 266393 h 308276"/>
                  <a:gd name="connsiteX107" fmla="*/ 159002 w 218889"/>
                  <a:gd name="connsiteY107" fmla="*/ 267898 h 308276"/>
                  <a:gd name="connsiteX108" fmla="*/ 77840 w 218889"/>
                  <a:gd name="connsiteY108" fmla="*/ 261898 h 308276"/>
                  <a:gd name="connsiteX109" fmla="*/ 77840 w 218889"/>
                  <a:gd name="connsiteY109" fmla="*/ 250447 h 308276"/>
                  <a:gd name="connsiteX110" fmla="*/ 141044 w 218889"/>
                  <a:gd name="connsiteY110" fmla="*/ 246708 h 308276"/>
                  <a:gd name="connsiteX111" fmla="*/ 141048 w 218889"/>
                  <a:gd name="connsiteY111" fmla="*/ 246802 h 308276"/>
                  <a:gd name="connsiteX112" fmla="*/ 141048 w 218889"/>
                  <a:gd name="connsiteY112" fmla="*/ 258159 h 308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</a:cxnLst>
                <a:rect l="l" t="t" r="r" b="b"/>
                <a:pathLst>
                  <a:path w="218889" h="308276">
                    <a:moveTo>
                      <a:pt x="198710" y="172529"/>
                    </a:moveTo>
                    <a:cubicBezTo>
                      <a:pt x="211912" y="153984"/>
                      <a:pt x="218889" y="132115"/>
                      <a:pt x="218889" y="109285"/>
                    </a:cubicBezTo>
                    <a:cubicBezTo>
                      <a:pt x="218889" y="49024"/>
                      <a:pt x="169793" y="0"/>
                      <a:pt x="109444" y="0"/>
                    </a:cubicBezTo>
                    <a:cubicBezTo>
                      <a:pt x="94605" y="0"/>
                      <a:pt x="80216" y="2915"/>
                      <a:pt x="66669" y="8663"/>
                    </a:cubicBezTo>
                    <a:cubicBezTo>
                      <a:pt x="61326" y="10930"/>
                      <a:pt x="64808" y="19267"/>
                      <a:pt x="70208" y="16974"/>
                    </a:cubicBezTo>
                    <a:cubicBezTo>
                      <a:pt x="82628" y="11703"/>
                      <a:pt x="95828" y="9032"/>
                      <a:pt x="109444" y="9032"/>
                    </a:cubicBezTo>
                    <a:cubicBezTo>
                      <a:pt x="164805" y="9032"/>
                      <a:pt x="209845" y="54005"/>
                      <a:pt x="209845" y="109285"/>
                    </a:cubicBezTo>
                    <a:cubicBezTo>
                      <a:pt x="209845" y="130227"/>
                      <a:pt x="203444" y="150289"/>
                      <a:pt x="191337" y="167298"/>
                    </a:cubicBezTo>
                    <a:cubicBezTo>
                      <a:pt x="179490" y="183942"/>
                      <a:pt x="163125" y="196438"/>
                      <a:pt x="144012" y="203437"/>
                    </a:cubicBezTo>
                    <a:cubicBezTo>
                      <a:pt x="142231" y="204092"/>
                      <a:pt x="141050" y="205784"/>
                      <a:pt x="141050" y="207678"/>
                    </a:cubicBezTo>
                    <a:lnTo>
                      <a:pt x="141050" y="217318"/>
                    </a:lnTo>
                    <a:lnTo>
                      <a:pt x="113970" y="218919"/>
                    </a:lnTo>
                    <a:lnTo>
                      <a:pt x="113970" y="178175"/>
                    </a:lnTo>
                    <a:lnTo>
                      <a:pt x="127539" y="165524"/>
                    </a:lnTo>
                    <a:cubicBezTo>
                      <a:pt x="133774" y="165337"/>
                      <a:pt x="153901" y="163682"/>
                      <a:pt x="167208" y="150394"/>
                    </a:cubicBezTo>
                    <a:cubicBezTo>
                      <a:pt x="182782" y="134841"/>
                      <a:pt x="182403" y="109955"/>
                      <a:pt x="182381" y="108903"/>
                    </a:cubicBezTo>
                    <a:cubicBezTo>
                      <a:pt x="182326" y="106488"/>
                      <a:pt x="180379" y="104544"/>
                      <a:pt x="177962" y="104487"/>
                    </a:cubicBezTo>
                    <a:cubicBezTo>
                      <a:pt x="176908" y="104463"/>
                      <a:pt x="151986" y="104087"/>
                      <a:pt x="136409" y="119640"/>
                    </a:cubicBezTo>
                    <a:cubicBezTo>
                      <a:pt x="123265" y="132764"/>
                      <a:pt x="121485" y="152535"/>
                      <a:pt x="121262" y="159021"/>
                    </a:cubicBezTo>
                    <a:lnTo>
                      <a:pt x="113970" y="165819"/>
                    </a:lnTo>
                    <a:lnTo>
                      <a:pt x="113970" y="122304"/>
                    </a:lnTo>
                    <a:cubicBezTo>
                      <a:pt x="116216" y="119903"/>
                      <a:pt x="120765" y="114629"/>
                      <a:pt x="124622" y="107522"/>
                    </a:cubicBezTo>
                    <a:cubicBezTo>
                      <a:pt x="127392" y="102425"/>
                      <a:pt x="119446" y="98113"/>
                      <a:pt x="116674" y="103219"/>
                    </a:cubicBezTo>
                    <a:cubicBezTo>
                      <a:pt x="114432" y="107346"/>
                      <a:pt x="111899" y="110779"/>
                      <a:pt x="109896" y="113222"/>
                    </a:cubicBezTo>
                    <a:cubicBezTo>
                      <a:pt x="109749" y="113207"/>
                      <a:pt x="109598" y="113197"/>
                      <a:pt x="109448" y="113197"/>
                    </a:cubicBezTo>
                    <a:cubicBezTo>
                      <a:pt x="109297" y="113197"/>
                      <a:pt x="109146" y="113207"/>
                      <a:pt x="108999" y="113222"/>
                    </a:cubicBezTo>
                    <a:cubicBezTo>
                      <a:pt x="104318" y="107502"/>
                      <a:pt x="96713" y="96269"/>
                      <a:pt x="96713" y="83683"/>
                    </a:cubicBezTo>
                    <a:cubicBezTo>
                      <a:pt x="96713" y="70679"/>
                      <a:pt x="104835" y="59119"/>
                      <a:pt x="109451" y="53597"/>
                    </a:cubicBezTo>
                    <a:cubicBezTo>
                      <a:pt x="114075" y="59102"/>
                      <a:pt x="122178" y="70623"/>
                      <a:pt x="122178" y="83683"/>
                    </a:cubicBezTo>
                    <a:cubicBezTo>
                      <a:pt x="122178" y="84729"/>
                      <a:pt x="122125" y="85800"/>
                      <a:pt x="122020" y="86865"/>
                    </a:cubicBezTo>
                    <a:cubicBezTo>
                      <a:pt x="121453" y="92634"/>
                      <a:pt x="130452" y="93529"/>
                      <a:pt x="131023" y="87749"/>
                    </a:cubicBezTo>
                    <a:cubicBezTo>
                      <a:pt x="131157" y="86392"/>
                      <a:pt x="131223" y="85024"/>
                      <a:pt x="131223" y="83683"/>
                    </a:cubicBezTo>
                    <a:cubicBezTo>
                      <a:pt x="131223" y="61689"/>
                      <a:pt x="113333" y="44358"/>
                      <a:pt x="112570" y="43632"/>
                    </a:cubicBezTo>
                    <a:cubicBezTo>
                      <a:pt x="110823" y="41963"/>
                      <a:pt x="108068" y="41963"/>
                      <a:pt x="106321" y="43632"/>
                    </a:cubicBezTo>
                    <a:cubicBezTo>
                      <a:pt x="105558" y="44358"/>
                      <a:pt x="87668" y="61687"/>
                      <a:pt x="87668" y="83683"/>
                    </a:cubicBezTo>
                    <a:cubicBezTo>
                      <a:pt x="87668" y="102361"/>
                      <a:pt x="100567" y="117670"/>
                      <a:pt x="104925" y="122310"/>
                    </a:cubicBezTo>
                    <a:lnTo>
                      <a:pt x="104925" y="165800"/>
                    </a:lnTo>
                    <a:lnTo>
                      <a:pt x="97623" y="158970"/>
                    </a:lnTo>
                    <a:cubicBezTo>
                      <a:pt x="97394" y="152434"/>
                      <a:pt x="95588" y="132730"/>
                      <a:pt x="82477" y="119638"/>
                    </a:cubicBezTo>
                    <a:cubicBezTo>
                      <a:pt x="66901" y="104085"/>
                      <a:pt x="41975" y="104461"/>
                      <a:pt x="40926" y="104487"/>
                    </a:cubicBezTo>
                    <a:cubicBezTo>
                      <a:pt x="38508" y="104542"/>
                      <a:pt x="36562" y="106488"/>
                      <a:pt x="36507" y="108902"/>
                    </a:cubicBezTo>
                    <a:cubicBezTo>
                      <a:pt x="36483" y="109952"/>
                      <a:pt x="36104" y="134837"/>
                      <a:pt x="51678" y="150392"/>
                    </a:cubicBezTo>
                    <a:cubicBezTo>
                      <a:pt x="65028" y="163723"/>
                      <a:pt x="85234" y="165349"/>
                      <a:pt x="91401" y="165524"/>
                    </a:cubicBezTo>
                    <a:lnTo>
                      <a:pt x="104925" y="178175"/>
                    </a:lnTo>
                    <a:lnTo>
                      <a:pt x="104925" y="219451"/>
                    </a:lnTo>
                    <a:lnTo>
                      <a:pt x="77840" y="221056"/>
                    </a:lnTo>
                    <a:lnTo>
                      <a:pt x="77840" y="207677"/>
                    </a:lnTo>
                    <a:cubicBezTo>
                      <a:pt x="77840" y="205784"/>
                      <a:pt x="76655" y="204090"/>
                      <a:pt x="74874" y="203437"/>
                    </a:cubicBezTo>
                    <a:cubicBezTo>
                      <a:pt x="55763" y="196438"/>
                      <a:pt x="39399" y="183941"/>
                      <a:pt x="27551" y="167294"/>
                    </a:cubicBezTo>
                    <a:cubicBezTo>
                      <a:pt x="15444" y="150285"/>
                      <a:pt x="9045" y="130225"/>
                      <a:pt x="9045" y="109284"/>
                    </a:cubicBezTo>
                    <a:cubicBezTo>
                      <a:pt x="9045" y="93192"/>
                      <a:pt x="12746" y="77826"/>
                      <a:pt x="20042" y="63612"/>
                    </a:cubicBezTo>
                    <a:cubicBezTo>
                      <a:pt x="27008" y="50048"/>
                      <a:pt x="37174" y="38043"/>
                      <a:pt x="49437" y="28899"/>
                    </a:cubicBezTo>
                    <a:cubicBezTo>
                      <a:pt x="54139" y="25392"/>
                      <a:pt x="48672" y="18202"/>
                      <a:pt x="44025" y="21661"/>
                    </a:cubicBezTo>
                    <a:cubicBezTo>
                      <a:pt x="30660" y="31627"/>
                      <a:pt x="19586" y="44708"/>
                      <a:pt x="11994" y="59492"/>
                    </a:cubicBezTo>
                    <a:cubicBezTo>
                      <a:pt x="4034" y="74992"/>
                      <a:pt x="0" y="91745"/>
                      <a:pt x="0" y="109284"/>
                    </a:cubicBezTo>
                    <a:cubicBezTo>
                      <a:pt x="0" y="132113"/>
                      <a:pt x="6978" y="153980"/>
                      <a:pt x="20177" y="172525"/>
                    </a:cubicBezTo>
                    <a:cubicBezTo>
                      <a:pt x="32473" y="189798"/>
                      <a:pt x="49234" y="202975"/>
                      <a:pt x="68795" y="210781"/>
                    </a:cubicBezTo>
                    <a:lnTo>
                      <a:pt x="68795" y="221591"/>
                    </a:lnTo>
                    <a:cubicBezTo>
                      <a:pt x="49554" y="222007"/>
                      <a:pt x="49273" y="251406"/>
                      <a:pt x="68795" y="250964"/>
                    </a:cubicBezTo>
                    <a:lnTo>
                      <a:pt x="68795" y="262432"/>
                    </a:lnTo>
                    <a:cubicBezTo>
                      <a:pt x="48774" y="263085"/>
                      <a:pt x="50379" y="293141"/>
                      <a:pt x="70645" y="291711"/>
                    </a:cubicBezTo>
                    <a:cubicBezTo>
                      <a:pt x="74499" y="301405"/>
                      <a:pt x="83981" y="308277"/>
                      <a:pt x="95042" y="308277"/>
                    </a:cubicBezTo>
                    <a:lnTo>
                      <a:pt x="123846" y="308277"/>
                    </a:lnTo>
                    <a:cubicBezTo>
                      <a:pt x="136616" y="308277"/>
                      <a:pt x="147279" y="299123"/>
                      <a:pt x="149614" y="287041"/>
                    </a:cubicBezTo>
                    <a:lnTo>
                      <a:pt x="156019" y="286661"/>
                    </a:lnTo>
                    <a:cubicBezTo>
                      <a:pt x="174830" y="285545"/>
                      <a:pt x="173309" y="256255"/>
                      <a:pt x="154280" y="257376"/>
                    </a:cubicBezTo>
                    <a:lnTo>
                      <a:pt x="150093" y="257623"/>
                    </a:lnTo>
                    <a:lnTo>
                      <a:pt x="150093" y="246802"/>
                    </a:lnTo>
                    <a:cubicBezTo>
                      <a:pt x="150093" y="246589"/>
                      <a:pt x="150083" y="246380"/>
                      <a:pt x="150076" y="246170"/>
                    </a:cubicBezTo>
                    <a:lnTo>
                      <a:pt x="156019" y="245820"/>
                    </a:lnTo>
                    <a:cubicBezTo>
                      <a:pt x="174807" y="244710"/>
                      <a:pt x="173351" y="215406"/>
                      <a:pt x="154280" y="216533"/>
                    </a:cubicBezTo>
                    <a:lnTo>
                      <a:pt x="150093" y="216780"/>
                    </a:lnTo>
                    <a:lnTo>
                      <a:pt x="150093" y="210783"/>
                    </a:lnTo>
                    <a:cubicBezTo>
                      <a:pt x="169656" y="202975"/>
                      <a:pt x="186417" y="189802"/>
                      <a:pt x="198710" y="172529"/>
                    </a:cubicBezTo>
                    <a:close/>
                    <a:moveTo>
                      <a:pt x="142806" y="126026"/>
                    </a:moveTo>
                    <a:cubicBezTo>
                      <a:pt x="152015" y="116829"/>
                      <a:pt x="165944" y="114390"/>
                      <a:pt x="173121" y="113745"/>
                    </a:cubicBezTo>
                    <a:cubicBezTo>
                      <a:pt x="172488" y="120902"/>
                      <a:pt x="170061" y="134773"/>
                      <a:pt x="160814" y="144006"/>
                    </a:cubicBezTo>
                    <a:cubicBezTo>
                      <a:pt x="151604" y="153201"/>
                      <a:pt x="137677" y="155642"/>
                      <a:pt x="130499" y="156285"/>
                    </a:cubicBezTo>
                    <a:cubicBezTo>
                      <a:pt x="131131" y="149130"/>
                      <a:pt x="133558" y="135259"/>
                      <a:pt x="142806" y="126026"/>
                    </a:cubicBezTo>
                    <a:close/>
                    <a:moveTo>
                      <a:pt x="45778" y="113749"/>
                    </a:moveTo>
                    <a:cubicBezTo>
                      <a:pt x="52961" y="114392"/>
                      <a:pt x="66881" y="116836"/>
                      <a:pt x="76082" y="126026"/>
                    </a:cubicBezTo>
                    <a:cubicBezTo>
                      <a:pt x="85019" y="134948"/>
                      <a:pt x="87584" y="148309"/>
                      <a:pt x="88317" y="155644"/>
                    </a:cubicBezTo>
                    <a:cubicBezTo>
                      <a:pt x="88166" y="155766"/>
                      <a:pt x="88019" y="155898"/>
                      <a:pt x="87881" y="156042"/>
                    </a:cubicBezTo>
                    <a:cubicBezTo>
                      <a:pt x="87825" y="156105"/>
                      <a:pt x="87774" y="156170"/>
                      <a:pt x="87721" y="156234"/>
                    </a:cubicBezTo>
                    <a:cubicBezTo>
                      <a:pt x="80387" y="155514"/>
                      <a:pt x="67046" y="152968"/>
                      <a:pt x="58073" y="144006"/>
                    </a:cubicBezTo>
                    <a:cubicBezTo>
                      <a:pt x="48870" y="134815"/>
                      <a:pt x="46426" y="120917"/>
                      <a:pt x="45778" y="113749"/>
                    </a:cubicBezTo>
                    <a:close/>
                    <a:moveTo>
                      <a:pt x="155158" y="225540"/>
                    </a:moveTo>
                    <a:cubicBezTo>
                      <a:pt x="162214" y="225540"/>
                      <a:pt x="162535" y="236386"/>
                      <a:pt x="155482" y="236803"/>
                    </a:cubicBezTo>
                    <a:lnTo>
                      <a:pt x="68812" y="241932"/>
                    </a:lnTo>
                    <a:cubicBezTo>
                      <a:pt x="67254" y="242030"/>
                      <a:pt x="65765" y="241490"/>
                      <a:pt x="64623" y="240427"/>
                    </a:cubicBezTo>
                    <a:cubicBezTo>
                      <a:pt x="63483" y="239362"/>
                      <a:pt x="62844" y="237917"/>
                      <a:pt x="62831" y="236359"/>
                    </a:cubicBezTo>
                    <a:cubicBezTo>
                      <a:pt x="62803" y="233352"/>
                      <a:pt x="65138" y="230858"/>
                      <a:pt x="68143" y="230679"/>
                    </a:cubicBezTo>
                    <a:lnTo>
                      <a:pt x="154815" y="225548"/>
                    </a:lnTo>
                    <a:cubicBezTo>
                      <a:pt x="154930" y="225542"/>
                      <a:pt x="155045" y="225540"/>
                      <a:pt x="155158" y="225540"/>
                    </a:cubicBezTo>
                    <a:close/>
                    <a:moveTo>
                      <a:pt x="159002" y="267898"/>
                    </a:moveTo>
                    <a:cubicBezTo>
                      <a:pt x="162533" y="271191"/>
                      <a:pt x="160300" y="277361"/>
                      <a:pt x="155484" y="277645"/>
                    </a:cubicBezTo>
                    <a:lnTo>
                      <a:pt x="133899" y="278922"/>
                    </a:lnTo>
                    <a:cubicBezTo>
                      <a:pt x="128104" y="279265"/>
                      <a:pt x="128630" y="288276"/>
                      <a:pt x="134436" y="287939"/>
                    </a:cubicBezTo>
                    <a:lnTo>
                      <a:pt x="140126" y="287602"/>
                    </a:lnTo>
                    <a:cubicBezTo>
                      <a:pt x="137816" y="294364"/>
                      <a:pt x="131392" y="299245"/>
                      <a:pt x="123846" y="299245"/>
                    </a:cubicBezTo>
                    <a:lnTo>
                      <a:pt x="95042" y="299245"/>
                    </a:lnTo>
                    <a:cubicBezTo>
                      <a:pt x="88886" y="299245"/>
                      <a:pt x="83481" y="295999"/>
                      <a:pt x="80440" y="291136"/>
                    </a:cubicBezTo>
                    <a:lnTo>
                      <a:pt x="113932" y="289152"/>
                    </a:lnTo>
                    <a:cubicBezTo>
                      <a:pt x="119728" y="288810"/>
                      <a:pt x="119201" y="279810"/>
                      <a:pt x="113397" y="280138"/>
                    </a:cubicBezTo>
                    <a:lnTo>
                      <a:pt x="68812" y="282778"/>
                    </a:lnTo>
                    <a:cubicBezTo>
                      <a:pt x="61542" y="283216"/>
                      <a:pt x="60888" y="271951"/>
                      <a:pt x="68143" y="271522"/>
                    </a:cubicBezTo>
                    <a:lnTo>
                      <a:pt x="154815" y="266393"/>
                    </a:lnTo>
                    <a:cubicBezTo>
                      <a:pt x="156371" y="266299"/>
                      <a:pt x="157860" y="266835"/>
                      <a:pt x="159002" y="267898"/>
                    </a:cubicBezTo>
                    <a:close/>
                    <a:moveTo>
                      <a:pt x="77840" y="261898"/>
                    </a:moveTo>
                    <a:lnTo>
                      <a:pt x="77840" y="250447"/>
                    </a:lnTo>
                    <a:lnTo>
                      <a:pt x="141044" y="246708"/>
                    </a:lnTo>
                    <a:cubicBezTo>
                      <a:pt x="141044" y="246738"/>
                      <a:pt x="141048" y="246770"/>
                      <a:pt x="141048" y="246802"/>
                    </a:cubicBezTo>
                    <a:lnTo>
                      <a:pt x="141048" y="258159"/>
                    </a:ln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40108288-ACCD-499C-9C30-D13BC7E21888}"/>
                  </a:ext>
                </a:extLst>
              </p:cNvPr>
              <p:cNvSpPr/>
              <p:nvPr/>
            </p:nvSpPr>
            <p:spPr>
              <a:xfrm>
                <a:off x="1960602" y="1394907"/>
                <a:ext cx="26733" cy="27106"/>
              </a:xfrm>
              <a:custGeom>
                <a:avLst/>
                <a:gdLst>
                  <a:gd name="connsiteX0" fmla="*/ 18983 w 26733"/>
                  <a:gd name="connsiteY0" fmla="*/ 25761 h 27106"/>
                  <a:gd name="connsiteX1" fmla="*/ 25456 w 26733"/>
                  <a:gd name="connsiteY1" fmla="*/ 19450 h 27106"/>
                  <a:gd name="connsiteX2" fmla="*/ 7760 w 26733"/>
                  <a:gd name="connsiteY2" fmla="*/ 1357 h 27106"/>
                  <a:gd name="connsiteX3" fmla="*/ 1289 w 26733"/>
                  <a:gd name="connsiteY3" fmla="*/ 7668 h 27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733" h="27106">
                    <a:moveTo>
                      <a:pt x="18983" y="25761"/>
                    </a:moveTo>
                    <a:cubicBezTo>
                      <a:pt x="23019" y="29886"/>
                      <a:pt x="29498" y="23588"/>
                      <a:pt x="25456" y="19450"/>
                    </a:cubicBezTo>
                    <a:lnTo>
                      <a:pt x="7760" y="1357"/>
                    </a:lnTo>
                    <a:cubicBezTo>
                      <a:pt x="3705" y="-2792"/>
                      <a:pt x="-2774" y="3512"/>
                      <a:pt x="1289" y="7668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F0E0440F-7743-4EDF-81F6-66E22FFC415C}"/>
                  </a:ext>
                </a:extLst>
              </p:cNvPr>
              <p:cNvSpPr/>
              <p:nvPr/>
            </p:nvSpPr>
            <p:spPr>
              <a:xfrm>
                <a:off x="1936983" y="1425565"/>
                <a:ext cx="30704" cy="21986"/>
              </a:xfrm>
              <a:custGeom>
                <a:avLst/>
                <a:gdLst>
                  <a:gd name="connsiteX0" fmla="*/ 2154 w 30704"/>
                  <a:gd name="connsiteY0" fmla="*/ 8428 h 21986"/>
                  <a:gd name="connsiteX1" fmla="*/ 23935 w 30704"/>
                  <a:gd name="connsiteY1" fmla="*/ 21333 h 21986"/>
                  <a:gd name="connsiteX2" fmla="*/ 28551 w 30704"/>
                  <a:gd name="connsiteY2" fmla="*/ 13568 h 21986"/>
                  <a:gd name="connsiteX3" fmla="*/ 6768 w 30704"/>
                  <a:gd name="connsiteY3" fmla="*/ 661 h 21986"/>
                  <a:gd name="connsiteX4" fmla="*/ 2154 w 30704"/>
                  <a:gd name="connsiteY4" fmla="*/ 8428 h 21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04" h="21986">
                    <a:moveTo>
                      <a:pt x="2154" y="8428"/>
                    </a:moveTo>
                    <a:lnTo>
                      <a:pt x="23935" y="21333"/>
                    </a:lnTo>
                    <a:cubicBezTo>
                      <a:pt x="28890" y="24267"/>
                      <a:pt x="33571" y="16541"/>
                      <a:pt x="28551" y="13568"/>
                    </a:cubicBezTo>
                    <a:lnTo>
                      <a:pt x="6768" y="661"/>
                    </a:lnTo>
                    <a:cubicBezTo>
                      <a:pt x="1775" y="-2297"/>
                      <a:pt x="-2849" y="5464"/>
                      <a:pt x="2154" y="8428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6B7E0C2E-722F-49E9-BDFB-8832E91F2F16}"/>
                  </a:ext>
                </a:extLst>
              </p:cNvPr>
              <p:cNvSpPr/>
              <p:nvPr/>
            </p:nvSpPr>
            <p:spPr>
              <a:xfrm>
                <a:off x="1922129" y="1461340"/>
                <a:ext cx="33167" cy="15907"/>
              </a:xfrm>
              <a:custGeom>
                <a:avLst/>
                <a:gdLst>
                  <a:gd name="connsiteX0" fmla="*/ 3169 w 33167"/>
                  <a:gd name="connsiteY0" fmla="*/ 8883 h 15907"/>
                  <a:gd name="connsiteX1" fmla="*/ 27556 w 33167"/>
                  <a:gd name="connsiteY1" fmla="*/ 15720 h 15907"/>
                  <a:gd name="connsiteX2" fmla="*/ 30000 w 33167"/>
                  <a:gd name="connsiteY2" fmla="*/ 7025 h 15907"/>
                  <a:gd name="connsiteX3" fmla="*/ 5614 w 33167"/>
                  <a:gd name="connsiteY3" fmla="*/ 188 h 15907"/>
                  <a:gd name="connsiteX4" fmla="*/ 3169 w 33167"/>
                  <a:gd name="connsiteY4" fmla="*/ 8883 h 15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167" h="15907">
                    <a:moveTo>
                      <a:pt x="3169" y="8883"/>
                    </a:moveTo>
                    <a:lnTo>
                      <a:pt x="27556" y="15720"/>
                    </a:lnTo>
                    <a:cubicBezTo>
                      <a:pt x="33137" y="17284"/>
                      <a:pt x="35602" y="8595"/>
                      <a:pt x="30000" y="7025"/>
                    </a:cubicBezTo>
                    <a:lnTo>
                      <a:pt x="5614" y="188"/>
                    </a:lnTo>
                    <a:cubicBezTo>
                      <a:pt x="22" y="-1378"/>
                      <a:pt x="-2430" y="7315"/>
                      <a:pt x="3169" y="8883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1B964D85-6275-4A74-BC5B-891C5AA3A6EA}"/>
                  </a:ext>
                </a:extLst>
              </p:cNvPr>
              <p:cNvSpPr/>
              <p:nvPr/>
            </p:nvSpPr>
            <p:spPr>
              <a:xfrm>
                <a:off x="1917009" y="1499763"/>
                <a:ext cx="34055" cy="9335"/>
              </a:xfrm>
              <a:custGeom>
                <a:avLst/>
                <a:gdLst>
                  <a:gd name="connsiteX0" fmla="*/ 29694 w 34055"/>
                  <a:gd name="connsiteY0" fmla="*/ 9335 h 9335"/>
                  <a:gd name="connsiteX1" fmla="*/ 29749 w 34055"/>
                  <a:gd name="connsiteY1" fmla="*/ 304 h 9335"/>
                  <a:gd name="connsiteX2" fmla="*/ 4422 w 34055"/>
                  <a:gd name="connsiteY2" fmla="*/ 3 h 9335"/>
                  <a:gd name="connsiteX3" fmla="*/ 4316 w 34055"/>
                  <a:gd name="connsiteY3" fmla="*/ 9032 h 9335"/>
                  <a:gd name="connsiteX4" fmla="*/ 29642 w 34055"/>
                  <a:gd name="connsiteY4" fmla="*/ 9333 h 9335"/>
                  <a:gd name="connsiteX5" fmla="*/ 29694 w 34055"/>
                  <a:gd name="connsiteY5" fmla="*/ 9335 h 9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055" h="9335">
                    <a:moveTo>
                      <a:pt x="29694" y="9335"/>
                    </a:moveTo>
                    <a:cubicBezTo>
                      <a:pt x="35468" y="9335"/>
                      <a:pt x="35532" y="373"/>
                      <a:pt x="29749" y="304"/>
                    </a:cubicBezTo>
                    <a:lnTo>
                      <a:pt x="4422" y="3"/>
                    </a:lnTo>
                    <a:cubicBezTo>
                      <a:pt x="-1369" y="-180"/>
                      <a:pt x="-1542" y="8965"/>
                      <a:pt x="4316" y="9032"/>
                    </a:cubicBezTo>
                    <a:lnTo>
                      <a:pt x="29642" y="9333"/>
                    </a:lnTo>
                    <a:cubicBezTo>
                      <a:pt x="29660" y="9335"/>
                      <a:pt x="29679" y="9335"/>
                      <a:pt x="29694" y="9335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69BD4781-9477-4EB9-937F-69A72D82E671}"/>
                  </a:ext>
                </a:extLst>
              </p:cNvPr>
              <p:cNvSpPr/>
              <p:nvPr/>
            </p:nvSpPr>
            <p:spPr>
              <a:xfrm>
                <a:off x="1921983" y="1531934"/>
                <a:ext cx="33445" cy="15305"/>
              </a:xfrm>
              <a:custGeom>
                <a:avLst/>
                <a:gdLst>
                  <a:gd name="connsiteX0" fmla="*/ 33304 w 33445"/>
                  <a:gd name="connsiteY0" fmla="*/ 3400 h 15305"/>
                  <a:gd name="connsiteX1" fmla="*/ 27806 w 33445"/>
                  <a:gd name="connsiteY1" fmla="*/ 142 h 15305"/>
                  <a:gd name="connsiteX2" fmla="*/ 3264 w 33445"/>
                  <a:gd name="connsiteY2" fmla="*/ 6398 h 15305"/>
                  <a:gd name="connsiteX3" fmla="*/ 5501 w 33445"/>
                  <a:gd name="connsiteY3" fmla="*/ 15147 h 15305"/>
                  <a:gd name="connsiteX4" fmla="*/ 30042 w 33445"/>
                  <a:gd name="connsiteY4" fmla="*/ 8893 h 15305"/>
                  <a:gd name="connsiteX5" fmla="*/ 33304 w 33445"/>
                  <a:gd name="connsiteY5" fmla="*/ 3400 h 15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445" h="15305">
                    <a:moveTo>
                      <a:pt x="33304" y="3400"/>
                    </a:moveTo>
                    <a:cubicBezTo>
                      <a:pt x="32688" y="983"/>
                      <a:pt x="30227" y="-476"/>
                      <a:pt x="27806" y="142"/>
                    </a:cubicBezTo>
                    <a:lnTo>
                      <a:pt x="3264" y="6398"/>
                    </a:lnTo>
                    <a:cubicBezTo>
                      <a:pt x="-2362" y="7830"/>
                      <a:pt x="-126" y="16583"/>
                      <a:pt x="5501" y="15147"/>
                    </a:cubicBezTo>
                    <a:lnTo>
                      <a:pt x="30042" y="8893"/>
                    </a:lnTo>
                    <a:cubicBezTo>
                      <a:pt x="32462" y="8277"/>
                      <a:pt x="33922" y="5816"/>
                      <a:pt x="33304" y="3400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76B4C88D-8AE8-465A-B874-22F9299A74EF}"/>
                  </a:ext>
                </a:extLst>
              </p:cNvPr>
              <p:cNvSpPr/>
              <p:nvPr/>
            </p:nvSpPr>
            <p:spPr>
              <a:xfrm>
                <a:off x="1936692" y="1561632"/>
                <a:ext cx="31055" cy="21441"/>
              </a:xfrm>
              <a:custGeom>
                <a:avLst/>
                <a:gdLst>
                  <a:gd name="connsiteX0" fmla="*/ 30476 w 31055"/>
                  <a:gd name="connsiteY0" fmla="*/ 2306 h 21441"/>
                  <a:gd name="connsiteX1" fmla="*/ 24319 w 31055"/>
                  <a:gd name="connsiteY1" fmla="*/ 579 h 21441"/>
                  <a:gd name="connsiteX2" fmla="*/ 2235 w 31055"/>
                  <a:gd name="connsiteY2" fmla="*/ 12962 h 21441"/>
                  <a:gd name="connsiteX3" fmla="*/ 6663 w 31055"/>
                  <a:gd name="connsiteY3" fmla="*/ 20836 h 21441"/>
                  <a:gd name="connsiteX4" fmla="*/ 28748 w 31055"/>
                  <a:gd name="connsiteY4" fmla="*/ 8453 h 21441"/>
                  <a:gd name="connsiteX5" fmla="*/ 30476 w 31055"/>
                  <a:gd name="connsiteY5" fmla="*/ 2306 h 21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055" h="21441">
                    <a:moveTo>
                      <a:pt x="30476" y="2306"/>
                    </a:moveTo>
                    <a:cubicBezTo>
                      <a:pt x="29255" y="131"/>
                      <a:pt x="26496" y="-642"/>
                      <a:pt x="24319" y="579"/>
                    </a:cubicBezTo>
                    <a:lnTo>
                      <a:pt x="2235" y="12962"/>
                    </a:lnTo>
                    <a:cubicBezTo>
                      <a:pt x="-2836" y="15808"/>
                      <a:pt x="1623" y="23666"/>
                      <a:pt x="6663" y="20836"/>
                    </a:cubicBezTo>
                    <a:lnTo>
                      <a:pt x="28748" y="8453"/>
                    </a:lnTo>
                    <a:cubicBezTo>
                      <a:pt x="30926" y="7232"/>
                      <a:pt x="31699" y="4481"/>
                      <a:pt x="30476" y="2306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1E4C609F-90F0-4673-BEBD-D47243486558}"/>
                  </a:ext>
                </a:extLst>
              </p:cNvPr>
              <p:cNvSpPr/>
              <p:nvPr/>
            </p:nvSpPr>
            <p:spPr>
              <a:xfrm>
                <a:off x="1960202" y="1587131"/>
                <a:ext cx="27138" cy="26709"/>
              </a:xfrm>
              <a:custGeom>
                <a:avLst/>
                <a:gdLst>
                  <a:gd name="connsiteX0" fmla="*/ 19462 w 27138"/>
                  <a:gd name="connsiteY0" fmla="*/ 1288 h 26709"/>
                  <a:gd name="connsiteX1" fmla="*/ 1339 w 27138"/>
                  <a:gd name="connsiteY1" fmla="*/ 18958 h 26709"/>
                  <a:gd name="connsiteX2" fmla="*/ 7659 w 27138"/>
                  <a:gd name="connsiteY2" fmla="*/ 25419 h 26709"/>
                  <a:gd name="connsiteX3" fmla="*/ 25779 w 27138"/>
                  <a:gd name="connsiteY3" fmla="*/ 7751 h 26709"/>
                  <a:gd name="connsiteX4" fmla="*/ 19462 w 27138"/>
                  <a:gd name="connsiteY4" fmla="*/ 1288 h 26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138" h="26709">
                    <a:moveTo>
                      <a:pt x="19462" y="1288"/>
                    </a:moveTo>
                    <a:lnTo>
                      <a:pt x="1339" y="18958"/>
                    </a:lnTo>
                    <a:cubicBezTo>
                      <a:pt x="-2760" y="22954"/>
                      <a:pt x="3474" y="29498"/>
                      <a:pt x="7659" y="25419"/>
                    </a:cubicBezTo>
                    <a:lnTo>
                      <a:pt x="25779" y="7751"/>
                    </a:lnTo>
                    <a:cubicBezTo>
                      <a:pt x="29935" y="3700"/>
                      <a:pt x="23621" y="-2771"/>
                      <a:pt x="19462" y="1288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CC8980F0-FBF1-47C1-82A8-BB501715DFC3}"/>
                  </a:ext>
                </a:extLst>
              </p:cNvPr>
              <p:cNvSpPr/>
              <p:nvPr/>
            </p:nvSpPr>
            <p:spPr>
              <a:xfrm>
                <a:off x="2155094" y="1587138"/>
                <a:ext cx="26735" cy="27108"/>
              </a:xfrm>
              <a:custGeom>
                <a:avLst/>
                <a:gdLst>
                  <a:gd name="connsiteX0" fmla="*/ 7760 w 26735"/>
                  <a:gd name="connsiteY0" fmla="*/ 1358 h 27108"/>
                  <a:gd name="connsiteX1" fmla="*/ 1289 w 26735"/>
                  <a:gd name="connsiteY1" fmla="*/ 7665 h 27108"/>
                  <a:gd name="connsiteX2" fmla="*/ 18983 w 26735"/>
                  <a:gd name="connsiteY2" fmla="*/ 25762 h 27108"/>
                  <a:gd name="connsiteX3" fmla="*/ 25456 w 26735"/>
                  <a:gd name="connsiteY3" fmla="*/ 19455 h 27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735" h="27108">
                    <a:moveTo>
                      <a:pt x="7760" y="1358"/>
                    </a:moveTo>
                    <a:cubicBezTo>
                      <a:pt x="3705" y="-2793"/>
                      <a:pt x="-2774" y="3512"/>
                      <a:pt x="1289" y="7665"/>
                    </a:cubicBezTo>
                    <a:lnTo>
                      <a:pt x="18983" y="25762"/>
                    </a:lnTo>
                    <a:cubicBezTo>
                      <a:pt x="23019" y="29890"/>
                      <a:pt x="29501" y="23589"/>
                      <a:pt x="25456" y="19455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DD513E84-2F55-404D-95BC-1D79A9882C92}"/>
                  </a:ext>
                </a:extLst>
              </p:cNvPr>
              <p:cNvSpPr/>
              <p:nvPr/>
            </p:nvSpPr>
            <p:spPr>
              <a:xfrm>
                <a:off x="2174755" y="1561606"/>
                <a:ext cx="30703" cy="21984"/>
              </a:xfrm>
              <a:custGeom>
                <a:avLst/>
                <a:gdLst>
                  <a:gd name="connsiteX0" fmla="*/ 28551 w 30703"/>
                  <a:gd name="connsiteY0" fmla="*/ 13566 h 21984"/>
                  <a:gd name="connsiteX1" fmla="*/ 6768 w 30703"/>
                  <a:gd name="connsiteY1" fmla="*/ 660 h 21984"/>
                  <a:gd name="connsiteX2" fmla="*/ 2154 w 30703"/>
                  <a:gd name="connsiteY2" fmla="*/ 8425 h 21984"/>
                  <a:gd name="connsiteX3" fmla="*/ 23935 w 30703"/>
                  <a:gd name="connsiteY3" fmla="*/ 21331 h 21984"/>
                  <a:gd name="connsiteX4" fmla="*/ 28551 w 30703"/>
                  <a:gd name="connsiteY4" fmla="*/ 13566 h 21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03" h="21984">
                    <a:moveTo>
                      <a:pt x="28551" y="13566"/>
                    </a:moveTo>
                    <a:lnTo>
                      <a:pt x="6768" y="660"/>
                    </a:lnTo>
                    <a:cubicBezTo>
                      <a:pt x="1775" y="-2296"/>
                      <a:pt x="-2849" y="5464"/>
                      <a:pt x="2154" y="8425"/>
                    </a:cubicBezTo>
                    <a:lnTo>
                      <a:pt x="23935" y="21331"/>
                    </a:lnTo>
                    <a:cubicBezTo>
                      <a:pt x="28890" y="24266"/>
                      <a:pt x="33569" y="16540"/>
                      <a:pt x="28551" y="13566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09EF2D16-73D9-468C-BADF-9ADA09B1A09D}"/>
                  </a:ext>
                </a:extLst>
              </p:cNvPr>
              <p:cNvSpPr/>
              <p:nvPr/>
            </p:nvSpPr>
            <p:spPr>
              <a:xfrm>
                <a:off x="2187142" y="1531915"/>
                <a:ext cx="33166" cy="15905"/>
              </a:xfrm>
              <a:custGeom>
                <a:avLst/>
                <a:gdLst>
                  <a:gd name="connsiteX0" fmla="*/ 29999 w 33166"/>
                  <a:gd name="connsiteY0" fmla="*/ 7022 h 15905"/>
                  <a:gd name="connsiteX1" fmla="*/ 5613 w 33166"/>
                  <a:gd name="connsiteY1" fmla="*/ 189 h 15905"/>
                  <a:gd name="connsiteX2" fmla="*/ 3168 w 33166"/>
                  <a:gd name="connsiteY2" fmla="*/ 8883 h 15905"/>
                  <a:gd name="connsiteX3" fmla="*/ 27555 w 33166"/>
                  <a:gd name="connsiteY3" fmla="*/ 15717 h 15905"/>
                  <a:gd name="connsiteX4" fmla="*/ 29999 w 33166"/>
                  <a:gd name="connsiteY4" fmla="*/ 7022 h 15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166" h="15905">
                    <a:moveTo>
                      <a:pt x="29999" y="7022"/>
                    </a:moveTo>
                    <a:lnTo>
                      <a:pt x="5613" y="189"/>
                    </a:lnTo>
                    <a:cubicBezTo>
                      <a:pt x="24" y="-1381"/>
                      <a:pt x="-2431" y="7314"/>
                      <a:pt x="3168" y="8883"/>
                    </a:cubicBezTo>
                    <a:lnTo>
                      <a:pt x="27555" y="15717"/>
                    </a:lnTo>
                    <a:cubicBezTo>
                      <a:pt x="33138" y="17285"/>
                      <a:pt x="35601" y="8594"/>
                      <a:pt x="29999" y="7022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DB1A4ADF-6D07-496D-8AFF-501B6C42F1A1}"/>
                  </a:ext>
                </a:extLst>
              </p:cNvPr>
              <p:cNvSpPr/>
              <p:nvPr/>
            </p:nvSpPr>
            <p:spPr>
              <a:xfrm>
                <a:off x="2191367" y="1500064"/>
                <a:ext cx="34063" cy="9336"/>
              </a:xfrm>
              <a:custGeom>
                <a:avLst/>
                <a:gdLst>
                  <a:gd name="connsiteX0" fmla="*/ 29748 w 34063"/>
                  <a:gd name="connsiteY0" fmla="*/ 304 h 9336"/>
                  <a:gd name="connsiteX1" fmla="*/ 4422 w 34063"/>
                  <a:gd name="connsiteY1" fmla="*/ 3 h 9336"/>
                  <a:gd name="connsiteX2" fmla="*/ 4313 w 34063"/>
                  <a:gd name="connsiteY2" fmla="*/ 9032 h 9336"/>
                  <a:gd name="connsiteX3" fmla="*/ 29642 w 34063"/>
                  <a:gd name="connsiteY3" fmla="*/ 9333 h 9336"/>
                  <a:gd name="connsiteX4" fmla="*/ 29748 w 34063"/>
                  <a:gd name="connsiteY4" fmla="*/ 304 h 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063" h="9336">
                    <a:moveTo>
                      <a:pt x="29748" y="304"/>
                    </a:moveTo>
                    <a:lnTo>
                      <a:pt x="4422" y="3"/>
                    </a:lnTo>
                    <a:cubicBezTo>
                      <a:pt x="-1368" y="-180"/>
                      <a:pt x="-1542" y="8965"/>
                      <a:pt x="4313" y="9032"/>
                    </a:cubicBezTo>
                    <a:lnTo>
                      <a:pt x="29642" y="9333"/>
                    </a:lnTo>
                    <a:cubicBezTo>
                      <a:pt x="35431" y="9518"/>
                      <a:pt x="35606" y="373"/>
                      <a:pt x="29748" y="304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BB1216C4-A66C-4C14-ACAD-42F051E5B959}"/>
                  </a:ext>
                </a:extLst>
              </p:cNvPr>
              <p:cNvSpPr/>
              <p:nvPr/>
            </p:nvSpPr>
            <p:spPr>
              <a:xfrm>
                <a:off x="2187011" y="1461924"/>
                <a:ext cx="33449" cy="15296"/>
              </a:xfrm>
              <a:custGeom>
                <a:avLst/>
                <a:gdLst>
                  <a:gd name="connsiteX0" fmla="*/ 141 w 33449"/>
                  <a:gd name="connsiteY0" fmla="*/ 11906 h 15296"/>
                  <a:gd name="connsiteX1" fmla="*/ 5641 w 33449"/>
                  <a:gd name="connsiteY1" fmla="*/ 15165 h 15296"/>
                  <a:gd name="connsiteX2" fmla="*/ 30183 w 33449"/>
                  <a:gd name="connsiteY2" fmla="*/ 8909 h 15296"/>
                  <a:gd name="connsiteX3" fmla="*/ 27946 w 33449"/>
                  <a:gd name="connsiteY3" fmla="*/ 160 h 15296"/>
                  <a:gd name="connsiteX4" fmla="*/ 3403 w 33449"/>
                  <a:gd name="connsiteY4" fmla="*/ 6414 h 15296"/>
                  <a:gd name="connsiteX5" fmla="*/ 141 w 33449"/>
                  <a:gd name="connsiteY5" fmla="*/ 11906 h 15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449" h="15296">
                    <a:moveTo>
                      <a:pt x="141" y="11906"/>
                    </a:moveTo>
                    <a:cubicBezTo>
                      <a:pt x="742" y="14258"/>
                      <a:pt x="3295" y="15763"/>
                      <a:pt x="5641" y="15165"/>
                    </a:cubicBezTo>
                    <a:lnTo>
                      <a:pt x="30183" y="8909"/>
                    </a:lnTo>
                    <a:cubicBezTo>
                      <a:pt x="35810" y="7477"/>
                      <a:pt x="33580" y="-1282"/>
                      <a:pt x="27946" y="160"/>
                    </a:cubicBezTo>
                    <a:lnTo>
                      <a:pt x="3403" y="6414"/>
                    </a:lnTo>
                    <a:cubicBezTo>
                      <a:pt x="985" y="7029"/>
                      <a:pt x="-475" y="9487"/>
                      <a:pt x="141" y="11906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122AB07A-E6A6-46C4-A06A-9928A18C2F2D}"/>
                  </a:ext>
                </a:extLst>
              </p:cNvPr>
              <p:cNvSpPr/>
              <p:nvPr/>
            </p:nvSpPr>
            <p:spPr>
              <a:xfrm>
                <a:off x="2174692" y="1426084"/>
                <a:ext cx="31059" cy="21416"/>
              </a:xfrm>
              <a:custGeom>
                <a:avLst/>
                <a:gdLst>
                  <a:gd name="connsiteX0" fmla="*/ 579 w 31059"/>
                  <a:gd name="connsiteY0" fmla="*/ 19142 h 21416"/>
                  <a:gd name="connsiteX1" fmla="*/ 6739 w 31059"/>
                  <a:gd name="connsiteY1" fmla="*/ 20865 h 21416"/>
                  <a:gd name="connsiteX2" fmla="*/ 28822 w 31059"/>
                  <a:gd name="connsiteY2" fmla="*/ 8483 h 21416"/>
                  <a:gd name="connsiteX3" fmla="*/ 24394 w 31059"/>
                  <a:gd name="connsiteY3" fmla="*/ 608 h 21416"/>
                  <a:gd name="connsiteX4" fmla="*/ 2309 w 31059"/>
                  <a:gd name="connsiteY4" fmla="*/ 12995 h 21416"/>
                  <a:gd name="connsiteX5" fmla="*/ 579 w 31059"/>
                  <a:gd name="connsiteY5" fmla="*/ 19142 h 21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059" h="21416">
                    <a:moveTo>
                      <a:pt x="579" y="19142"/>
                    </a:moveTo>
                    <a:cubicBezTo>
                      <a:pt x="1772" y="21259"/>
                      <a:pt x="4631" y="22049"/>
                      <a:pt x="6739" y="20865"/>
                    </a:cubicBezTo>
                    <a:lnTo>
                      <a:pt x="28822" y="8483"/>
                    </a:lnTo>
                    <a:cubicBezTo>
                      <a:pt x="33885" y="5643"/>
                      <a:pt x="29464" y="-2233"/>
                      <a:pt x="24394" y="608"/>
                    </a:cubicBezTo>
                    <a:lnTo>
                      <a:pt x="2309" y="12995"/>
                    </a:lnTo>
                    <a:cubicBezTo>
                      <a:pt x="133" y="14216"/>
                      <a:pt x="-643" y="16967"/>
                      <a:pt x="579" y="19142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9EE66C46-165D-471F-8D88-C3D3A32A7CAE}"/>
                  </a:ext>
                </a:extLst>
              </p:cNvPr>
              <p:cNvSpPr/>
              <p:nvPr/>
            </p:nvSpPr>
            <p:spPr>
              <a:xfrm>
                <a:off x="2155131" y="1395324"/>
                <a:ext cx="27125" cy="26706"/>
              </a:xfrm>
              <a:custGeom>
                <a:avLst/>
                <a:gdLst>
                  <a:gd name="connsiteX0" fmla="*/ 4487 w 27125"/>
                  <a:gd name="connsiteY0" fmla="*/ 26706 h 26706"/>
                  <a:gd name="connsiteX1" fmla="*/ 7647 w 27125"/>
                  <a:gd name="connsiteY1" fmla="*/ 25419 h 26706"/>
                  <a:gd name="connsiteX2" fmla="*/ 25767 w 27125"/>
                  <a:gd name="connsiteY2" fmla="*/ 7751 h 26706"/>
                  <a:gd name="connsiteX3" fmla="*/ 19450 w 27125"/>
                  <a:gd name="connsiteY3" fmla="*/ 1288 h 26706"/>
                  <a:gd name="connsiteX4" fmla="*/ 1327 w 27125"/>
                  <a:gd name="connsiteY4" fmla="*/ 18958 h 26706"/>
                  <a:gd name="connsiteX5" fmla="*/ 4487 w 27125"/>
                  <a:gd name="connsiteY5" fmla="*/ 26706 h 26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25" h="26706">
                    <a:moveTo>
                      <a:pt x="4487" y="26706"/>
                    </a:moveTo>
                    <a:cubicBezTo>
                      <a:pt x="5627" y="26706"/>
                      <a:pt x="6767" y="26277"/>
                      <a:pt x="7647" y="25419"/>
                    </a:cubicBezTo>
                    <a:lnTo>
                      <a:pt x="25767" y="7751"/>
                    </a:lnTo>
                    <a:cubicBezTo>
                      <a:pt x="29922" y="3698"/>
                      <a:pt x="23609" y="-2770"/>
                      <a:pt x="19450" y="1288"/>
                    </a:cubicBezTo>
                    <a:lnTo>
                      <a:pt x="1327" y="18958"/>
                    </a:lnTo>
                    <a:cubicBezTo>
                      <a:pt x="-1496" y="21709"/>
                      <a:pt x="479" y="26706"/>
                      <a:pt x="4487" y="26706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</p:grpSp>
      </p:grpSp>
      <p:sp>
        <p:nvSpPr>
          <p:cNvPr id="153" name="Rectangle 152">
            <a:extLst>
              <a:ext uri="{FF2B5EF4-FFF2-40B4-BE49-F238E27FC236}">
                <a16:creationId xmlns:a16="http://schemas.microsoft.com/office/drawing/2014/main" id="{EBEAF1CF-702C-344D-B96B-0D044855DC63}"/>
              </a:ext>
            </a:extLst>
          </p:cNvPr>
          <p:cNvSpPr/>
          <p:nvPr/>
        </p:nvSpPr>
        <p:spPr>
          <a:xfrm>
            <a:off x="2577898" y="3059449"/>
            <a:ext cx="4771943" cy="736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261300"/>
                </a:solidFill>
                <a:latin typeface="Optima" panose="02000503060000020004" pitchFamily="2" charset="0"/>
              </a:rPr>
              <a:t>SFER-Société fournisseur </a:t>
            </a:r>
            <a:br>
              <a:rPr lang="en-US" b="1" dirty="0">
                <a:solidFill>
                  <a:srgbClr val="261300"/>
                </a:solidFill>
                <a:latin typeface="Optima" panose="02000503060000020004" pitchFamily="2" charset="0"/>
              </a:rPr>
            </a:br>
            <a:r>
              <a:rPr lang="en-US" b="1" dirty="0">
                <a:solidFill>
                  <a:srgbClr val="261300"/>
                </a:solidFill>
                <a:latin typeface="Optima" panose="02000503060000020004" pitchFamily="2" charset="0"/>
              </a:rPr>
              <a:t>d’énergies renouvables</a:t>
            </a:r>
            <a:endParaRPr lang="en-US" b="1" dirty="0">
              <a:solidFill>
                <a:srgbClr val="261300"/>
              </a:solidFill>
              <a:latin typeface="Optima" panose="02000503060000020004" pitchFamily="2" charset="0"/>
              <a:cs typeface="Segoe UI" panose="020B0502040204020203" pitchFamily="34" charset="0"/>
            </a:endParaRP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D781A472-F87C-964C-B5CC-25A2A382FBDF}"/>
              </a:ext>
            </a:extLst>
          </p:cNvPr>
          <p:cNvSpPr/>
          <p:nvPr/>
        </p:nvSpPr>
        <p:spPr>
          <a:xfrm>
            <a:off x="330500" y="4265530"/>
            <a:ext cx="2618886" cy="73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GB" b="1" dirty="0">
                <a:solidFill>
                  <a:srgbClr val="261300"/>
                </a:solidFill>
                <a:latin typeface="Optima" panose="02000503060000020004" pitchFamily="2" charset="0"/>
              </a:rPr>
              <a:t>Young African </a:t>
            </a:r>
          </a:p>
          <a:p>
            <a:pPr>
              <a:lnSpc>
                <a:spcPct val="120000"/>
              </a:lnSpc>
            </a:pPr>
            <a:r>
              <a:rPr lang="en-GB" b="1" dirty="0">
                <a:solidFill>
                  <a:srgbClr val="261300"/>
                </a:solidFill>
                <a:latin typeface="Optima" panose="02000503060000020004" pitchFamily="2" charset="0"/>
              </a:rPr>
              <a:t>Leaders Initiatives</a:t>
            </a:r>
            <a:endParaRPr lang="en-US" b="1" dirty="0">
              <a:solidFill>
                <a:srgbClr val="261300"/>
              </a:solidFill>
              <a:latin typeface="Optima" panose="02000503060000020004" pitchFamily="2" charset="0"/>
              <a:cs typeface="Segoe UI" panose="020B0502040204020203" pitchFamily="34" charset="0"/>
            </a:endParaRP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D274DF21-C641-AA42-87D1-2652DBDDCB0C}"/>
              </a:ext>
            </a:extLst>
          </p:cNvPr>
          <p:cNvSpPr/>
          <p:nvPr/>
        </p:nvSpPr>
        <p:spPr>
          <a:xfrm>
            <a:off x="2700526" y="4272578"/>
            <a:ext cx="2618886" cy="1068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GB" b="1" dirty="0">
                <a:solidFill>
                  <a:srgbClr val="261300"/>
                </a:solidFill>
                <a:latin typeface="Optima" panose="02000503060000020004" pitchFamily="2" charset="0"/>
              </a:rPr>
              <a:t>National Productivity &amp; Competitiveness Council</a:t>
            </a:r>
            <a:endParaRPr lang="en-US" b="1" dirty="0">
              <a:solidFill>
                <a:srgbClr val="261300"/>
              </a:solidFill>
              <a:latin typeface="Optima" panose="02000503060000020004" pitchFamily="2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4307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5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25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75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250"/>
                            </p:stCondLst>
                            <p:childTnLst>
                              <p:par>
                                <p:cTn id="5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750"/>
                            </p:stCondLst>
                            <p:childTnLst>
                              <p:par>
                                <p:cTn id="6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250"/>
                            </p:stCondLst>
                            <p:childTnLst>
                              <p:par>
                                <p:cTn id="6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750"/>
                            </p:stCondLst>
                            <p:childTnLst>
                              <p:par>
                                <p:cTn id="7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250"/>
                            </p:stCondLst>
                            <p:childTnLst>
                              <p:par>
                                <p:cTn id="7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  <p:bldP spid="119" grpId="0"/>
      <p:bldP spid="124" grpId="0"/>
      <p:bldP spid="134" grpId="0"/>
      <p:bldP spid="139" grpId="0"/>
      <p:bldP spid="177" grpId="0"/>
      <p:bldP spid="153" grpId="0"/>
      <p:bldP spid="156" grpId="0"/>
      <p:bldP spid="15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1C954A17-0384-42F2-82A3-3020DF5A797D}"/>
              </a:ext>
            </a:extLst>
          </p:cNvPr>
          <p:cNvSpPr txBox="1"/>
          <p:nvPr/>
        </p:nvSpPr>
        <p:spPr>
          <a:xfrm>
            <a:off x="1410077" y="620214"/>
            <a:ext cx="4334445" cy="778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80000"/>
              </a:lnSpc>
              <a:defRPr sz="6000">
                <a:solidFill>
                  <a:srgbClr val="2F305B"/>
                </a:solidFill>
                <a:latin typeface="+mj-lt"/>
              </a:defRPr>
            </a:lvl1pPr>
          </a:lstStyle>
          <a:p>
            <a:r>
              <a:rPr lang="en-US" sz="5400" b="1" dirty="0">
                <a:solidFill>
                  <a:srgbClr val="FEFDF8"/>
                </a:solidFill>
                <a:latin typeface="Optima" panose="02000503060000020004" pitchFamily="2" charset="0"/>
              </a:rPr>
              <a:t>Scamper</a:t>
            </a:r>
            <a:endParaRPr lang="en-150" sz="5400" b="1">
              <a:solidFill>
                <a:srgbClr val="FEFDF8"/>
              </a:solidFill>
              <a:latin typeface="Optima" panose="02000503060000020004" pitchFamily="2" charset="0"/>
            </a:endParaRP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E6563D36-DE5B-445C-8275-07AB6B557878}"/>
              </a:ext>
            </a:extLst>
          </p:cNvPr>
          <p:cNvGrpSpPr/>
          <p:nvPr/>
        </p:nvGrpSpPr>
        <p:grpSpPr>
          <a:xfrm>
            <a:off x="382017" y="1028699"/>
            <a:ext cx="509240" cy="101848"/>
            <a:chOff x="5841380" y="1831582"/>
            <a:chExt cx="509240" cy="101848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2F6A669B-1B28-4A0A-8113-37044ADB0483}"/>
                </a:ext>
              </a:extLst>
            </p:cNvPr>
            <p:cNvSpPr/>
            <p:nvPr/>
          </p:nvSpPr>
          <p:spPr>
            <a:xfrm>
              <a:off x="5841380" y="1831582"/>
              <a:ext cx="101848" cy="10184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6"/>
                </a:solidFill>
                <a:latin typeface="+mj-lt"/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5F01E5ED-0F7A-423E-BA1D-AE553FBCD788}"/>
                </a:ext>
              </a:extLst>
            </p:cNvPr>
            <p:cNvSpPr/>
            <p:nvPr/>
          </p:nvSpPr>
          <p:spPr>
            <a:xfrm>
              <a:off x="6045076" y="1831582"/>
              <a:ext cx="101848" cy="10184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6"/>
                </a:solidFill>
                <a:latin typeface="+mj-lt"/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76CF2806-D692-4830-947C-78E5C2A417A3}"/>
                </a:ext>
              </a:extLst>
            </p:cNvPr>
            <p:cNvSpPr/>
            <p:nvPr/>
          </p:nvSpPr>
          <p:spPr>
            <a:xfrm>
              <a:off x="6248772" y="1831582"/>
              <a:ext cx="101848" cy="10184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6"/>
                </a:solidFill>
                <a:latin typeface="+mj-lt"/>
              </a:endParaRP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E873E03A-CFE2-3948-B684-2A89E653EB1C}"/>
              </a:ext>
            </a:extLst>
          </p:cNvPr>
          <p:cNvGrpSpPr>
            <a:grpSpLocks noChangeAspect="1"/>
          </p:cNvGrpSpPr>
          <p:nvPr/>
        </p:nvGrpSpPr>
        <p:grpSpPr>
          <a:xfrm>
            <a:off x="238038" y="1420882"/>
            <a:ext cx="11963699" cy="5442265"/>
            <a:chOff x="673322" y="1622328"/>
            <a:chExt cx="11518678" cy="5239827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61719277-1853-894D-896E-BEB77EB7DB63}"/>
                </a:ext>
              </a:extLst>
            </p:cNvPr>
            <p:cNvGrpSpPr/>
            <p:nvPr/>
          </p:nvGrpSpPr>
          <p:grpSpPr>
            <a:xfrm>
              <a:off x="1363387" y="4913914"/>
              <a:ext cx="7463650" cy="1948241"/>
              <a:chOff x="673322" y="4913914"/>
              <a:chExt cx="7463650" cy="1948241"/>
            </a:xfrm>
          </p:grpSpPr>
          <p:sp>
            <p:nvSpPr>
              <p:cNvPr id="116" name="Freeform: Shape 146">
                <a:extLst>
                  <a:ext uri="{FF2B5EF4-FFF2-40B4-BE49-F238E27FC236}">
                    <a16:creationId xmlns:a16="http://schemas.microsoft.com/office/drawing/2014/main" id="{239ED212-6023-A847-8379-8DC9A06523BA}"/>
                  </a:ext>
                </a:extLst>
              </p:cNvPr>
              <p:cNvSpPr/>
              <p:nvPr/>
            </p:nvSpPr>
            <p:spPr>
              <a:xfrm flipV="1">
                <a:off x="673322" y="4913914"/>
                <a:ext cx="1129491" cy="1948241"/>
              </a:xfrm>
              <a:custGeom>
                <a:avLst/>
                <a:gdLst>
                  <a:gd name="connsiteX0" fmla="*/ 1114630 w 1129491"/>
                  <a:gd name="connsiteY0" fmla="*/ 1057556 h 1057556"/>
                  <a:gd name="connsiteX1" fmla="*/ 0 w 1129491"/>
                  <a:gd name="connsiteY1" fmla="*/ 1057556 h 1057556"/>
                  <a:gd name="connsiteX2" fmla="*/ 14737 w 1129491"/>
                  <a:gd name="connsiteY2" fmla="*/ 0 h 1057556"/>
                  <a:gd name="connsiteX3" fmla="*/ 1129492 w 1129491"/>
                  <a:gd name="connsiteY3" fmla="*/ 0 h 1057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29491" h="1057556">
                    <a:moveTo>
                      <a:pt x="1114630" y="1057556"/>
                    </a:moveTo>
                    <a:lnTo>
                      <a:pt x="0" y="1057556"/>
                    </a:lnTo>
                    <a:lnTo>
                      <a:pt x="14737" y="0"/>
                    </a:lnTo>
                    <a:lnTo>
                      <a:pt x="1129492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124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sz="1600"/>
              </a:p>
            </p:txBody>
          </p:sp>
          <p:sp>
            <p:nvSpPr>
              <p:cNvPr id="117" name="Freeform: Shape 147">
                <a:extLst>
                  <a:ext uri="{FF2B5EF4-FFF2-40B4-BE49-F238E27FC236}">
                    <a16:creationId xmlns:a16="http://schemas.microsoft.com/office/drawing/2014/main" id="{30BC42FA-DF50-5942-A75C-8D626B6EE206}"/>
                  </a:ext>
                </a:extLst>
              </p:cNvPr>
              <p:cNvSpPr/>
              <p:nvPr/>
            </p:nvSpPr>
            <p:spPr>
              <a:xfrm flipV="1">
                <a:off x="7013725" y="4915050"/>
                <a:ext cx="1123247" cy="1942948"/>
              </a:xfrm>
              <a:custGeom>
                <a:avLst/>
                <a:gdLst>
                  <a:gd name="connsiteX0" fmla="*/ 1114630 w 1123247"/>
                  <a:gd name="connsiteY0" fmla="*/ 1054684 h 1054683"/>
                  <a:gd name="connsiteX1" fmla="*/ 0 w 1123247"/>
                  <a:gd name="connsiteY1" fmla="*/ 1054684 h 1054683"/>
                  <a:gd name="connsiteX2" fmla="*/ 8617 w 1123247"/>
                  <a:gd name="connsiteY2" fmla="*/ 0 h 1054683"/>
                  <a:gd name="connsiteX3" fmla="*/ 1123247 w 1123247"/>
                  <a:gd name="connsiteY3" fmla="*/ 0 h 1054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23247" h="1054683">
                    <a:moveTo>
                      <a:pt x="1114630" y="1054684"/>
                    </a:moveTo>
                    <a:lnTo>
                      <a:pt x="0" y="1054684"/>
                    </a:lnTo>
                    <a:lnTo>
                      <a:pt x="8617" y="0"/>
                    </a:lnTo>
                    <a:lnTo>
                      <a:pt x="1123247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124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sz="1600"/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3BF55C31-2CE5-E749-AB0C-0D6C950713B3}"/>
                </a:ext>
              </a:extLst>
            </p:cNvPr>
            <p:cNvGrpSpPr/>
            <p:nvPr/>
          </p:nvGrpSpPr>
          <p:grpSpPr>
            <a:xfrm>
              <a:off x="9490697" y="3417570"/>
              <a:ext cx="2701303" cy="1488866"/>
              <a:chOff x="9241885" y="3417570"/>
              <a:chExt cx="2701303" cy="1488866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42CA8045-024E-7348-80C9-E5D3937ED2DE}"/>
                  </a:ext>
                </a:extLst>
              </p:cNvPr>
              <p:cNvSpPr/>
              <p:nvPr/>
            </p:nvSpPr>
            <p:spPr>
              <a:xfrm>
                <a:off x="9780999" y="3509743"/>
                <a:ext cx="2162189" cy="37353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 sz="1600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BDEC74C3-2885-234A-852D-34734C6DD754}"/>
                  </a:ext>
                </a:extLst>
              </p:cNvPr>
              <p:cNvSpPr/>
              <p:nvPr/>
            </p:nvSpPr>
            <p:spPr>
              <a:xfrm rot="18731665">
                <a:off x="8642262" y="4017193"/>
                <a:ext cx="1488866" cy="28961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 sz="1600"/>
              </a:p>
            </p:txBody>
          </p:sp>
        </p:grpSp>
        <p:sp>
          <p:nvSpPr>
            <p:cNvPr id="88" name="Rectangle: Rounded Corners 149">
              <a:extLst>
                <a:ext uri="{FF2B5EF4-FFF2-40B4-BE49-F238E27FC236}">
                  <a16:creationId xmlns:a16="http://schemas.microsoft.com/office/drawing/2014/main" id="{F457ED28-F4A3-FE4F-BAFB-D7FE52F7B548}"/>
                </a:ext>
              </a:extLst>
            </p:cNvPr>
            <p:cNvSpPr/>
            <p:nvPr/>
          </p:nvSpPr>
          <p:spPr>
            <a:xfrm flipV="1">
              <a:off x="673322" y="4545099"/>
              <a:ext cx="8843780" cy="3930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1600" dirty="0"/>
            </a:p>
          </p:txBody>
        </p:sp>
        <p:sp>
          <p:nvSpPr>
            <p:cNvPr id="89" name="Freeform: Shape 150">
              <a:extLst>
                <a:ext uri="{FF2B5EF4-FFF2-40B4-BE49-F238E27FC236}">
                  <a16:creationId xmlns:a16="http://schemas.microsoft.com/office/drawing/2014/main" id="{6FCB8EF7-1179-A548-828B-D5EC3B183563}"/>
                </a:ext>
              </a:extLst>
            </p:cNvPr>
            <p:cNvSpPr/>
            <p:nvPr/>
          </p:nvSpPr>
          <p:spPr>
            <a:xfrm rot="2753969" flipV="1">
              <a:off x="2945942" y="4632195"/>
              <a:ext cx="195320" cy="195320"/>
            </a:xfrm>
            <a:custGeom>
              <a:avLst/>
              <a:gdLst>
                <a:gd name="connsiteX0" fmla="*/ 195320 w 195320"/>
                <a:gd name="connsiteY0" fmla="*/ 97660 h 195320"/>
                <a:gd name="connsiteX1" fmla="*/ 97660 w 195320"/>
                <a:gd name="connsiteY1" fmla="*/ 195320 h 195320"/>
                <a:gd name="connsiteX2" fmla="*/ 0 w 195320"/>
                <a:gd name="connsiteY2" fmla="*/ 97660 h 195320"/>
                <a:gd name="connsiteX3" fmla="*/ 97660 w 195320"/>
                <a:gd name="connsiteY3" fmla="*/ 0 h 195320"/>
                <a:gd name="connsiteX4" fmla="*/ 195320 w 195320"/>
                <a:gd name="connsiteY4" fmla="*/ 97660 h 195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320" h="195320">
                  <a:moveTo>
                    <a:pt x="195320" y="97660"/>
                  </a:moveTo>
                  <a:cubicBezTo>
                    <a:pt x="195320" y="151596"/>
                    <a:pt x="151596" y="195320"/>
                    <a:pt x="97660" y="195320"/>
                  </a:cubicBezTo>
                  <a:cubicBezTo>
                    <a:pt x="43724" y="195320"/>
                    <a:pt x="0" y="151596"/>
                    <a:pt x="0" y="97660"/>
                  </a:cubicBezTo>
                  <a:cubicBezTo>
                    <a:pt x="0" y="43724"/>
                    <a:pt x="43724" y="0"/>
                    <a:pt x="97660" y="0"/>
                  </a:cubicBezTo>
                  <a:cubicBezTo>
                    <a:pt x="151596" y="0"/>
                    <a:pt x="195320" y="43724"/>
                    <a:pt x="195320" y="9766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1600"/>
            </a:p>
          </p:txBody>
        </p:sp>
        <p:sp>
          <p:nvSpPr>
            <p:cNvPr id="90" name="Freeform: Shape 151">
              <a:extLst>
                <a:ext uri="{FF2B5EF4-FFF2-40B4-BE49-F238E27FC236}">
                  <a16:creationId xmlns:a16="http://schemas.microsoft.com/office/drawing/2014/main" id="{E3EA895E-F145-724A-A1FC-C0170D30D488}"/>
                </a:ext>
              </a:extLst>
            </p:cNvPr>
            <p:cNvSpPr/>
            <p:nvPr/>
          </p:nvSpPr>
          <p:spPr>
            <a:xfrm rot="1350026" flipV="1">
              <a:off x="2428400" y="4632310"/>
              <a:ext cx="195330" cy="195330"/>
            </a:xfrm>
            <a:custGeom>
              <a:avLst/>
              <a:gdLst>
                <a:gd name="connsiteX0" fmla="*/ 195331 w 195330"/>
                <a:gd name="connsiteY0" fmla="*/ 97665 h 195330"/>
                <a:gd name="connsiteX1" fmla="*/ 97665 w 195330"/>
                <a:gd name="connsiteY1" fmla="*/ 195331 h 195330"/>
                <a:gd name="connsiteX2" fmla="*/ 0 w 195330"/>
                <a:gd name="connsiteY2" fmla="*/ 97665 h 195330"/>
                <a:gd name="connsiteX3" fmla="*/ 97665 w 195330"/>
                <a:gd name="connsiteY3" fmla="*/ 0 h 195330"/>
                <a:gd name="connsiteX4" fmla="*/ 195331 w 195330"/>
                <a:gd name="connsiteY4" fmla="*/ 97665 h 195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330" h="195330">
                  <a:moveTo>
                    <a:pt x="195331" y="97665"/>
                  </a:moveTo>
                  <a:cubicBezTo>
                    <a:pt x="195331" y="151604"/>
                    <a:pt x="151604" y="195331"/>
                    <a:pt x="97665" y="195331"/>
                  </a:cubicBezTo>
                  <a:cubicBezTo>
                    <a:pt x="43726" y="195331"/>
                    <a:pt x="0" y="151604"/>
                    <a:pt x="0" y="97665"/>
                  </a:cubicBezTo>
                  <a:cubicBezTo>
                    <a:pt x="0" y="43726"/>
                    <a:pt x="43726" y="0"/>
                    <a:pt x="97665" y="0"/>
                  </a:cubicBezTo>
                  <a:cubicBezTo>
                    <a:pt x="151604" y="0"/>
                    <a:pt x="195331" y="43726"/>
                    <a:pt x="195331" y="9766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1600"/>
            </a:p>
          </p:txBody>
        </p:sp>
        <p:sp>
          <p:nvSpPr>
            <p:cNvPr id="91" name="Freeform: Shape 152">
              <a:extLst>
                <a:ext uri="{FF2B5EF4-FFF2-40B4-BE49-F238E27FC236}">
                  <a16:creationId xmlns:a16="http://schemas.microsoft.com/office/drawing/2014/main" id="{644BEF22-BF76-8E47-A0FF-E6326F327DD6}"/>
                </a:ext>
              </a:extLst>
            </p:cNvPr>
            <p:cNvSpPr/>
            <p:nvPr/>
          </p:nvSpPr>
          <p:spPr>
            <a:xfrm rot="4602852" flipV="1">
              <a:off x="1910870" y="4632230"/>
              <a:ext cx="195318" cy="195318"/>
            </a:xfrm>
            <a:custGeom>
              <a:avLst/>
              <a:gdLst>
                <a:gd name="connsiteX0" fmla="*/ 195318 w 195318"/>
                <a:gd name="connsiteY0" fmla="*/ 97659 h 195318"/>
                <a:gd name="connsiteX1" fmla="*/ 97659 w 195318"/>
                <a:gd name="connsiteY1" fmla="*/ 195318 h 195318"/>
                <a:gd name="connsiteX2" fmla="*/ 0 w 195318"/>
                <a:gd name="connsiteY2" fmla="*/ 97659 h 195318"/>
                <a:gd name="connsiteX3" fmla="*/ 97659 w 195318"/>
                <a:gd name="connsiteY3" fmla="*/ 0 h 195318"/>
                <a:gd name="connsiteX4" fmla="*/ 195318 w 195318"/>
                <a:gd name="connsiteY4" fmla="*/ 97659 h 195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318" h="195318">
                  <a:moveTo>
                    <a:pt x="195318" y="97659"/>
                  </a:moveTo>
                  <a:cubicBezTo>
                    <a:pt x="195318" y="151595"/>
                    <a:pt x="151595" y="195318"/>
                    <a:pt x="97659" y="195318"/>
                  </a:cubicBezTo>
                  <a:cubicBezTo>
                    <a:pt x="43724" y="195318"/>
                    <a:pt x="0" y="151595"/>
                    <a:pt x="0" y="97659"/>
                  </a:cubicBezTo>
                  <a:cubicBezTo>
                    <a:pt x="0" y="43724"/>
                    <a:pt x="43724" y="0"/>
                    <a:pt x="97659" y="0"/>
                  </a:cubicBezTo>
                  <a:cubicBezTo>
                    <a:pt x="151595" y="0"/>
                    <a:pt x="195318" y="43724"/>
                    <a:pt x="195318" y="9765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1600"/>
            </a:p>
          </p:txBody>
        </p:sp>
        <p:sp>
          <p:nvSpPr>
            <p:cNvPr id="92" name="Freeform: Shape 154">
              <a:extLst>
                <a:ext uri="{FF2B5EF4-FFF2-40B4-BE49-F238E27FC236}">
                  <a16:creationId xmlns:a16="http://schemas.microsoft.com/office/drawing/2014/main" id="{D342A2F7-F43C-AA4C-B16E-F87E8FBBD661}"/>
                </a:ext>
              </a:extLst>
            </p:cNvPr>
            <p:cNvSpPr/>
            <p:nvPr/>
          </p:nvSpPr>
          <p:spPr>
            <a:xfrm rot="2753969" flipV="1">
              <a:off x="3463474" y="4632195"/>
              <a:ext cx="195320" cy="195320"/>
            </a:xfrm>
            <a:custGeom>
              <a:avLst/>
              <a:gdLst>
                <a:gd name="connsiteX0" fmla="*/ 195320 w 195320"/>
                <a:gd name="connsiteY0" fmla="*/ 97660 h 195320"/>
                <a:gd name="connsiteX1" fmla="*/ 97660 w 195320"/>
                <a:gd name="connsiteY1" fmla="*/ 195320 h 195320"/>
                <a:gd name="connsiteX2" fmla="*/ 0 w 195320"/>
                <a:gd name="connsiteY2" fmla="*/ 97660 h 195320"/>
                <a:gd name="connsiteX3" fmla="*/ 97660 w 195320"/>
                <a:gd name="connsiteY3" fmla="*/ 0 h 195320"/>
                <a:gd name="connsiteX4" fmla="*/ 195320 w 195320"/>
                <a:gd name="connsiteY4" fmla="*/ 97660 h 195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320" h="195320">
                  <a:moveTo>
                    <a:pt x="195320" y="97660"/>
                  </a:moveTo>
                  <a:cubicBezTo>
                    <a:pt x="195320" y="151596"/>
                    <a:pt x="151596" y="195320"/>
                    <a:pt x="97660" y="195320"/>
                  </a:cubicBezTo>
                  <a:cubicBezTo>
                    <a:pt x="43724" y="195320"/>
                    <a:pt x="0" y="151596"/>
                    <a:pt x="0" y="97660"/>
                  </a:cubicBezTo>
                  <a:cubicBezTo>
                    <a:pt x="0" y="43724"/>
                    <a:pt x="43724" y="0"/>
                    <a:pt x="97660" y="0"/>
                  </a:cubicBezTo>
                  <a:cubicBezTo>
                    <a:pt x="151596" y="0"/>
                    <a:pt x="195320" y="43724"/>
                    <a:pt x="195320" y="9766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1600"/>
            </a:p>
          </p:txBody>
        </p:sp>
        <p:sp>
          <p:nvSpPr>
            <p:cNvPr id="93" name="Freeform: Shape 155">
              <a:extLst>
                <a:ext uri="{FF2B5EF4-FFF2-40B4-BE49-F238E27FC236}">
                  <a16:creationId xmlns:a16="http://schemas.microsoft.com/office/drawing/2014/main" id="{B64160C1-D76A-B74E-960D-09728ACCAE26}"/>
                </a:ext>
              </a:extLst>
            </p:cNvPr>
            <p:cNvSpPr/>
            <p:nvPr/>
          </p:nvSpPr>
          <p:spPr>
            <a:xfrm rot="2753969" flipV="1">
              <a:off x="7556221" y="4632195"/>
              <a:ext cx="195320" cy="195320"/>
            </a:xfrm>
            <a:custGeom>
              <a:avLst/>
              <a:gdLst>
                <a:gd name="connsiteX0" fmla="*/ 195320 w 195320"/>
                <a:gd name="connsiteY0" fmla="*/ 97660 h 195320"/>
                <a:gd name="connsiteX1" fmla="*/ 97660 w 195320"/>
                <a:gd name="connsiteY1" fmla="*/ 195320 h 195320"/>
                <a:gd name="connsiteX2" fmla="*/ 0 w 195320"/>
                <a:gd name="connsiteY2" fmla="*/ 97660 h 195320"/>
                <a:gd name="connsiteX3" fmla="*/ 97660 w 195320"/>
                <a:gd name="connsiteY3" fmla="*/ 0 h 195320"/>
                <a:gd name="connsiteX4" fmla="*/ 195320 w 195320"/>
                <a:gd name="connsiteY4" fmla="*/ 97660 h 195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320" h="195320">
                  <a:moveTo>
                    <a:pt x="195320" y="97660"/>
                  </a:moveTo>
                  <a:cubicBezTo>
                    <a:pt x="195320" y="151596"/>
                    <a:pt x="151596" y="195320"/>
                    <a:pt x="97660" y="195320"/>
                  </a:cubicBezTo>
                  <a:cubicBezTo>
                    <a:pt x="43724" y="195320"/>
                    <a:pt x="0" y="151596"/>
                    <a:pt x="0" y="97660"/>
                  </a:cubicBezTo>
                  <a:cubicBezTo>
                    <a:pt x="0" y="43724"/>
                    <a:pt x="43724" y="0"/>
                    <a:pt x="97660" y="0"/>
                  </a:cubicBezTo>
                  <a:cubicBezTo>
                    <a:pt x="151596" y="0"/>
                    <a:pt x="195320" y="43724"/>
                    <a:pt x="195320" y="9766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1600"/>
            </a:p>
          </p:txBody>
        </p:sp>
        <p:sp>
          <p:nvSpPr>
            <p:cNvPr id="94" name="Freeform: Shape 156">
              <a:extLst>
                <a:ext uri="{FF2B5EF4-FFF2-40B4-BE49-F238E27FC236}">
                  <a16:creationId xmlns:a16="http://schemas.microsoft.com/office/drawing/2014/main" id="{2A2DBBF3-469D-9C4D-9A63-151412100BEC}"/>
                </a:ext>
              </a:extLst>
            </p:cNvPr>
            <p:cNvSpPr/>
            <p:nvPr/>
          </p:nvSpPr>
          <p:spPr>
            <a:xfrm rot="1350026" flipV="1">
              <a:off x="7038679" y="4632310"/>
              <a:ext cx="195330" cy="195330"/>
            </a:xfrm>
            <a:custGeom>
              <a:avLst/>
              <a:gdLst>
                <a:gd name="connsiteX0" fmla="*/ 195331 w 195330"/>
                <a:gd name="connsiteY0" fmla="*/ 97665 h 195330"/>
                <a:gd name="connsiteX1" fmla="*/ 97665 w 195330"/>
                <a:gd name="connsiteY1" fmla="*/ 195331 h 195330"/>
                <a:gd name="connsiteX2" fmla="*/ 0 w 195330"/>
                <a:gd name="connsiteY2" fmla="*/ 97665 h 195330"/>
                <a:gd name="connsiteX3" fmla="*/ 97665 w 195330"/>
                <a:gd name="connsiteY3" fmla="*/ 0 h 195330"/>
                <a:gd name="connsiteX4" fmla="*/ 195331 w 195330"/>
                <a:gd name="connsiteY4" fmla="*/ 97665 h 195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330" h="195330">
                  <a:moveTo>
                    <a:pt x="195331" y="97665"/>
                  </a:moveTo>
                  <a:cubicBezTo>
                    <a:pt x="195331" y="151604"/>
                    <a:pt x="151604" y="195331"/>
                    <a:pt x="97665" y="195331"/>
                  </a:cubicBezTo>
                  <a:cubicBezTo>
                    <a:pt x="43726" y="195331"/>
                    <a:pt x="0" y="151604"/>
                    <a:pt x="0" y="97665"/>
                  </a:cubicBezTo>
                  <a:cubicBezTo>
                    <a:pt x="0" y="43726"/>
                    <a:pt x="43726" y="0"/>
                    <a:pt x="97665" y="0"/>
                  </a:cubicBezTo>
                  <a:cubicBezTo>
                    <a:pt x="151604" y="0"/>
                    <a:pt x="195331" y="43726"/>
                    <a:pt x="195331" y="9766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1600"/>
            </a:p>
          </p:txBody>
        </p:sp>
        <p:sp>
          <p:nvSpPr>
            <p:cNvPr id="95" name="Freeform: Shape 157">
              <a:extLst>
                <a:ext uri="{FF2B5EF4-FFF2-40B4-BE49-F238E27FC236}">
                  <a16:creationId xmlns:a16="http://schemas.microsoft.com/office/drawing/2014/main" id="{8D025124-23DF-1A40-B5DB-57C3DCA7381F}"/>
                </a:ext>
              </a:extLst>
            </p:cNvPr>
            <p:cNvSpPr/>
            <p:nvPr/>
          </p:nvSpPr>
          <p:spPr>
            <a:xfrm rot="4602852" flipV="1">
              <a:off x="6521149" y="4632230"/>
              <a:ext cx="195318" cy="195318"/>
            </a:xfrm>
            <a:custGeom>
              <a:avLst/>
              <a:gdLst>
                <a:gd name="connsiteX0" fmla="*/ 195318 w 195318"/>
                <a:gd name="connsiteY0" fmla="*/ 97659 h 195318"/>
                <a:gd name="connsiteX1" fmla="*/ 97659 w 195318"/>
                <a:gd name="connsiteY1" fmla="*/ 195318 h 195318"/>
                <a:gd name="connsiteX2" fmla="*/ 0 w 195318"/>
                <a:gd name="connsiteY2" fmla="*/ 97659 h 195318"/>
                <a:gd name="connsiteX3" fmla="*/ 97659 w 195318"/>
                <a:gd name="connsiteY3" fmla="*/ 0 h 195318"/>
                <a:gd name="connsiteX4" fmla="*/ 195318 w 195318"/>
                <a:gd name="connsiteY4" fmla="*/ 97659 h 195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318" h="195318">
                  <a:moveTo>
                    <a:pt x="195318" y="97659"/>
                  </a:moveTo>
                  <a:cubicBezTo>
                    <a:pt x="195318" y="151595"/>
                    <a:pt x="151595" y="195318"/>
                    <a:pt x="97659" y="195318"/>
                  </a:cubicBezTo>
                  <a:cubicBezTo>
                    <a:pt x="43724" y="195318"/>
                    <a:pt x="0" y="151595"/>
                    <a:pt x="0" y="97659"/>
                  </a:cubicBezTo>
                  <a:cubicBezTo>
                    <a:pt x="0" y="43724"/>
                    <a:pt x="43724" y="0"/>
                    <a:pt x="97659" y="0"/>
                  </a:cubicBezTo>
                  <a:cubicBezTo>
                    <a:pt x="151595" y="0"/>
                    <a:pt x="195318" y="43724"/>
                    <a:pt x="195318" y="9765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1600"/>
            </a:p>
          </p:txBody>
        </p:sp>
        <p:sp>
          <p:nvSpPr>
            <p:cNvPr id="96" name="Freeform: Shape 158">
              <a:extLst>
                <a:ext uri="{FF2B5EF4-FFF2-40B4-BE49-F238E27FC236}">
                  <a16:creationId xmlns:a16="http://schemas.microsoft.com/office/drawing/2014/main" id="{B9E7F306-FC4F-CD48-BEA8-C7D445E5D3C7}"/>
                </a:ext>
              </a:extLst>
            </p:cNvPr>
            <p:cNvSpPr/>
            <p:nvPr/>
          </p:nvSpPr>
          <p:spPr>
            <a:xfrm rot="2753969" flipV="1">
              <a:off x="8073753" y="4632195"/>
              <a:ext cx="195320" cy="195320"/>
            </a:xfrm>
            <a:custGeom>
              <a:avLst/>
              <a:gdLst>
                <a:gd name="connsiteX0" fmla="*/ 195320 w 195320"/>
                <a:gd name="connsiteY0" fmla="*/ 97660 h 195320"/>
                <a:gd name="connsiteX1" fmla="*/ 97660 w 195320"/>
                <a:gd name="connsiteY1" fmla="*/ 195320 h 195320"/>
                <a:gd name="connsiteX2" fmla="*/ 0 w 195320"/>
                <a:gd name="connsiteY2" fmla="*/ 97660 h 195320"/>
                <a:gd name="connsiteX3" fmla="*/ 97660 w 195320"/>
                <a:gd name="connsiteY3" fmla="*/ 0 h 195320"/>
                <a:gd name="connsiteX4" fmla="*/ 195320 w 195320"/>
                <a:gd name="connsiteY4" fmla="*/ 97660 h 195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320" h="195320">
                  <a:moveTo>
                    <a:pt x="195320" y="97660"/>
                  </a:moveTo>
                  <a:cubicBezTo>
                    <a:pt x="195320" y="151596"/>
                    <a:pt x="151596" y="195320"/>
                    <a:pt x="97660" y="195320"/>
                  </a:cubicBezTo>
                  <a:cubicBezTo>
                    <a:pt x="43724" y="195320"/>
                    <a:pt x="0" y="151596"/>
                    <a:pt x="0" y="97660"/>
                  </a:cubicBezTo>
                  <a:cubicBezTo>
                    <a:pt x="0" y="43724"/>
                    <a:pt x="43724" y="0"/>
                    <a:pt x="97660" y="0"/>
                  </a:cubicBezTo>
                  <a:cubicBezTo>
                    <a:pt x="151596" y="0"/>
                    <a:pt x="195320" y="43724"/>
                    <a:pt x="195320" y="9766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1600"/>
            </a:p>
          </p:txBody>
        </p:sp>
        <p:sp>
          <p:nvSpPr>
            <p:cNvPr id="97" name="Freeform: Shape 159">
              <a:extLst>
                <a:ext uri="{FF2B5EF4-FFF2-40B4-BE49-F238E27FC236}">
                  <a16:creationId xmlns:a16="http://schemas.microsoft.com/office/drawing/2014/main" id="{B781DE40-D058-0944-A95B-30530BD3887C}"/>
                </a:ext>
              </a:extLst>
            </p:cNvPr>
            <p:cNvSpPr/>
            <p:nvPr/>
          </p:nvSpPr>
          <p:spPr>
            <a:xfrm rot="2753969" flipV="1">
              <a:off x="8591281" y="4632196"/>
              <a:ext cx="195320" cy="195320"/>
            </a:xfrm>
            <a:custGeom>
              <a:avLst/>
              <a:gdLst>
                <a:gd name="connsiteX0" fmla="*/ 195320 w 195320"/>
                <a:gd name="connsiteY0" fmla="*/ 97660 h 195320"/>
                <a:gd name="connsiteX1" fmla="*/ 97660 w 195320"/>
                <a:gd name="connsiteY1" fmla="*/ 195320 h 195320"/>
                <a:gd name="connsiteX2" fmla="*/ 0 w 195320"/>
                <a:gd name="connsiteY2" fmla="*/ 97660 h 195320"/>
                <a:gd name="connsiteX3" fmla="*/ 97660 w 195320"/>
                <a:gd name="connsiteY3" fmla="*/ 0 h 195320"/>
                <a:gd name="connsiteX4" fmla="*/ 195320 w 195320"/>
                <a:gd name="connsiteY4" fmla="*/ 97660 h 195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320" h="195320">
                  <a:moveTo>
                    <a:pt x="195320" y="97660"/>
                  </a:moveTo>
                  <a:cubicBezTo>
                    <a:pt x="195320" y="151596"/>
                    <a:pt x="151596" y="195320"/>
                    <a:pt x="97660" y="195320"/>
                  </a:cubicBezTo>
                  <a:cubicBezTo>
                    <a:pt x="43724" y="195320"/>
                    <a:pt x="0" y="151596"/>
                    <a:pt x="0" y="97660"/>
                  </a:cubicBezTo>
                  <a:cubicBezTo>
                    <a:pt x="0" y="43724"/>
                    <a:pt x="43724" y="0"/>
                    <a:pt x="97660" y="0"/>
                  </a:cubicBezTo>
                  <a:cubicBezTo>
                    <a:pt x="151596" y="0"/>
                    <a:pt x="195320" y="43724"/>
                    <a:pt x="195320" y="9766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1600"/>
            </a:p>
          </p:txBody>
        </p:sp>
        <p:sp>
          <p:nvSpPr>
            <p:cNvPr id="98" name="Freeform: Shape 160">
              <a:extLst>
                <a:ext uri="{FF2B5EF4-FFF2-40B4-BE49-F238E27FC236}">
                  <a16:creationId xmlns:a16="http://schemas.microsoft.com/office/drawing/2014/main" id="{6EEDB008-376B-0249-8451-AE32C3868515}"/>
                </a:ext>
              </a:extLst>
            </p:cNvPr>
            <p:cNvSpPr/>
            <p:nvPr/>
          </p:nvSpPr>
          <p:spPr>
            <a:xfrm rot="1350026" flipV="1">
              <a:off x="1393328" y="4632310"/>
              <a:ext cx="195330" cy="195330"/>
            </a:xfrm>
            <a:custGeom>
              <a:avLst/>
              <a:gdLst>
                <a:gd name="connsiteX0" fmla="*/ 195331 w 195330"/>
                <a:gd name="connsiteY0" fmla="*/ 97665 h 195330"/>
                <a:gd name="connsiteX1" fmla="*/ 97665 w 195330"/>
                <a:gd name="connsiteY1" fmla="*/ 195331 h 195330"/>
                <a:gd name="connsiteX2" fmla="*/ 0 w 195330"/>
                <a:gd name="connsiteY2" fmla="*/ 97665 h 195330"/>
                <a:gd name="connsiteX3" fmla="*/ 97665 w 195330"/>
                <a:gd name="connsiteY3" fmla="*/ 0 h 195330"/>
                <a:gd name="connsiteX4" fmla="*/ 195331 w 195330"/>
                <a:gd name="connsiteY4" fmla="*/ 97665 h 195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330" h="195330">
                  <a:moveTo>
                    <a:pt x="195331" y="97665"/>
                  </a:moveTo>
                  <a:cubicBezTo>
                    <a:pt x="195331" y="151604"/>
                    <a:pt x="151604" y="195331"/>
                    <a:pt x="97665" y="195331"/>
                  </a:cubicBezTo>
                  <a:cubicBezTo>
                    <a:pt x="43726" y="195331"/>
                    <a:pt x="0" y="151604"/>
                    <a:pt x="0" y="97665"/>
                  </a:cubicBezTo>
                  <a:cubicBezTo>
                    <a:pt x="0" y="43726"/>
                    <a:pt x="43726" y="0"/>
                    <a:pt x="97665" y="0"/>
                  </a:cubicBezTo>
                  <a:cubicBezTo>
                    <a:pt x="151604" y="0"/>
                    <a:pt x="195331" y="43726"/>
                    <a:pt x="195331" y="9766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4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1600"/>
            </a:p>
          </p:txBody>
        </p:sp>
        <p:sp>
          <p:nvSpPr>
            <p:cNvPr id="99" name="Rectangle: Rounded Corners 173">
              <a:extLst>
                <a:ext uri="{FF2B5EF4-FFF2-40B4-BE49-F238E27FC236}">
                  <a16:creationId xmlns:a16="http://schemas.microsoft.com/office/drawing/2014/main" id="{ECAB1AAB-A6A0-4A44-8BB3-74FEFAA04B2B}"/>
                </a:ext>
              </a:extLst>
            </p:cNvPr>
            <p:cNvSpPr/>
            <p:nvPr/>
          </p:nvSpPr>
          <p:spPr>
            <a:xfrm rot="18645013">
              <a:off x="8458472" y="2622094"/>
              <a:ext cx="1262410" cy="1394225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381000" dist="381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0214" tIns="100214" rIns="100214" bIns="180000" numCol="1" spcCol="1270" anchor="ctr" anchorCtr="0">
              <a:noAutofit/>
            </a:bodyPr>
            <a:lstStyle/>
            <a:p>
              <a:pPr marL="0" lvl="0" indent="0" algn="ctr" defTabSz="80010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800" b="1" kern="1200" dirty="0">
                  <a:latin typeface="Optima ExtraBlack" panose="02000503060000020004" pitchFamily="2" charset="0"/>
                  <a:ea typeface="Lato Black" panose="020F0502020204030203" pitchFamily="34" charset="0"/>
                  <a:cs typeface="Segoe UI" panose="020B0502040204020203" pitchFamily="34" charset="0"/>
                </a:rPr>
                <a:t>E</a:t>
              </a:r>
            </a:p>
          </p:txBody>
        </p:sp>
        <p:sp>
          <p:nvSpPr>
            <p:cNvPr id="100" name="Rectangle: Rounded Corners 174">
              <a:extLst>
                <a:ext uri="{FF2B5EF4-FFF2-40B4-BE49-F238E27FC236}">
                  <a16:creationId xmlns:a16="http://schemas.microsoft.com/office/drawing/2014/main" id="{D26667BD-8AC5-C046-818D-A0478BE98BBA}"/>
                </a:ext>
              </a:extLst>
            </p:cNvPr>
            <p:cNvSpPr/>
            <p:nvPr/>
          </p:nvSpPr>
          <p:spPr>
            <a:xfrm>
              <a:off x="10355495" y="2104780"/>
              <a:ext cx="1028074" cy="1257545"/>
            </a:xfrm>
            <a:prstGeom prst="roundRect">
              <a:avLst>
                <a:gd name="adj" fmla="val 6476"/>
              </a:avLst>
            </a:prstGeom>
            <a:solidFill>
              <a:schemeClr val="accent1"/>
            </a:solidFill>
            <a:ln>
              <a:noFill/>
            </a:ln>
            <a:effectLst>
              <a:outerShdw blurRad="381000" dist="381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0214" tIns="100214" rIns="100214" bIns="180000" numCol="1" spcCol="1270" anchor="ctr" anchorCtr="0">
              <a:noAutofit/>
            </a:bodyPr>
            <a:lstStyle/>
            <a:p>
              <a:pPr marL="0" lvl="0" indent="0" algn="ctr" defTabSz="80010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800" b="1" kern="1200" dirty="0">
                  <a:latin typeface="Optima ExtraBlack" panose="02000503060000020004" pitchFamily="2" charset="0"/>
                  <a:ea typeface="Lato Black" panose="020F0502020204030203" pitchFamily="34" charset="0"/>
                  <a:cs typeface="Segoe UI" panose="020B0502040204020203" pitchFamily="34" charset="0"/>
                </a:rPr>
                <a:t>R</a:t>
              </a:r>
            </a:p>
          </p:txBody>
        </p:sp>
        <p:sp>
          <p:nvSpPr>
            <p:cNvPr id="101" name="Rectangle: Rounded Corners 176">
              <a:extLst>
                <a:ext uri="{FF2B5EF4-FFF2-40B4-BE49-F238E27FC236}">
                  <a16:creationId xmlns:a16="http://schemas.microsoft.com/office/drawing/2014/main" id="{B3F5FE6A-F50A-DE4B-B39B-6A8E79123342}"/>
                </a:ext>
              </a:extLst>
            </p:cNvPr>
            <p:cNvSpPr/>
            <p:nvPr/>
          </p:nvSpPr>
          <p:spPr>
            <a:xfrm>
              <a:off x="2394649" y="3172013"/>
              <a:ext cx="1028074" cy="1257545"/>
            </a:xfrm>
            <a:prstGeom prst="roundRect">
              <a:avLst>
                <a:gd name="adj" fmla="val 5549"/>
              </a:avLst>
            </a:prstGeom>
            <a:solidFill>
              <a:schemeClr val="accent2"/>
            </a:solidFill>
            <a:ln>
              <a:noFill/>
            </a:ln>
            <a:effectLst>
              <a:outerShdw blurRad="381000" dist="381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0214" tIns="100214" rIns="100214" bIns="180000" numCol="1" spcCol="1270" anchor="ctr" anchorCtr="0">
              <a:noAutofit/>
            </a:bodyPr>
            <a:lstStyle/>
            <a:p>
              <a:pPr marL="0" lvl="0" indent="0" algn="ctr" defTabSz="80010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800" b="1" kern="1200" dirty="0">
                  <a:latin typeface="Optima ExtraBlack" panose="02000503060000020004" pitchFamily="2" charset="0"/>
                  <a:ea typeface="Lato Black" panose="020F0502020204030203" pitchFamily="34" charset="0"/>
                  <a:cs typeface="Segoe UI" panose="020B0502040204020203" pitchFamily="34" charset="0"/>
                </a:rPr>
                <a:t>C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22629443-22BA-FE4E-A049-81E143FB9DB2}"/>
                </a:ext>
              </a:extLst>
            </p:cNvPr>
            <p:cNvSpPr txBox="1"/>
            <p:nvPr/>
          </p:nvSpPr>
          <p:spPr>
            <a:xfrm>
              <a:off x="2359118" y="2712278"/>
              <a:ext cx="1099136" cy="302255"/>
            </a:xfrm>
            <a:prstGeom prst="rect">
              <a:avLst/>
            </a:prstGeom>
            <a:noFill/>
          </p:spPr>
          <p:txBody>
            <a:bodyPr wrap="square" anchor="b">
              <a:sp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dirty="0">
                  <a:solidFill>
                    <a:schemeClr val="bg1"/>
                  </a:solidFill>
                  <a:latin typeface="Segoe UI" panose="020B0502040204020203" pitchFamily="34" charset="0"/>
                  <a:ea typeface="Lato Black" panose="020F0502020204030203" pitchFamily="34" charset="0"/>
                  <a:cs typeface="Segoe UI" panose="020B0502040204020203" pitchFamily="34" charset="0"/>
                </a:rPr>
                <a:t>Combine</a:t>
              </a:r>
              <a:endParaRPr lang="en-US" sz="1600" b="1" kern="1200" dirty="0">
                <a:solidFill>
                  <a:schemeClr val="bg1"/>
                </a:solidFill>
                <a:latin typeface="Segoe UI" panose="020B0502040204020203" pitchFamily="34" charset="0"/>
                <a:ea typeface="Lato Black" panose="020F050202020403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3" name="Rectangle: Rounded Corners 201">
              <a:extLst>
                <a:ext uri="{FF2B5EF4-FFF2-40B4-BE49-F238E27FC236}">
                  <a16:creationId xmlns:a16="http://schemas.microsoft.com/office/drawing/2014/main" id="{82178AC5-2DF6-9A4F-A796-536084A5E26E}"/>
                </a:ext>
              </a:extLst>
            </p:cNvPr>
            <p:cNvSpPr/>
            <p:nvPr/>
          </p:nvSpPr>
          <p:spPr>
            <a:xfrm>
              <a:off x="3856586" y="3172013"/>
              <a:ext cx="1028074" cy="1257545"/>
            </a:xfrm>
            <a:prstGeom prst="roundRect">
              <a:avLst>
                <a:gd name="adj" fmla="val 7402"/>
              </a:avLst>
            </a:prstGeom>
            <a:solidFill>
              <a:schemeClr val="accent3"/>
            </a:solidFill>
            <a:ln>
              <a:noFill/>
            </a:ln>
            <a:effectLst>
              <a:outerShdw blurRad="381000" dist="381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0214" tIns="100214" rIns="100214" bIns="180000" numCol="1" spcCol="1270" anchor="ctr" anchorCtr="0">
              <a:noAutofit/>
            </a:bodyPr>
            <a:lstStyle/>
            <a:p>
              <a:pPr marL="0" lvl="0" indent="0" algn="ctr" defTabSz="80010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800" b="1" kern="1200" dirty="0">
                  <a:latin typeface="Optima ExtraBlack" panose="02000503060000020004" pitchFamily="2" charset="0"/>
                  <a:ea typeface="Lato Black" panose="020F0502020204030203" pitchFamily="34" charset="0"/>
                  <a:cs typeface="Segoe UI" panose="020B0502040204020203" pitchFamily="34" charset="0"/>
                </a:rPr>
                <a:t>A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D4524C44-8A23-9B42-9560-AEB3053F6E06}"/>
                </a:ext>
              </a:extLst>
            </p:cNvPr>
            <p:cNvSpPr txBox="1"/>
            <p:nvPr/>
          </p:nvSpPr>
          <p:spPr>
            <a:xfrm>
              <a:off x="3748407" y="2712277"/>
              <a:ext cx="1268496" cy="302255"/>
            </a:xfrm>
            <a:prstGeom prst="rect">
              <a:avLst/>
            </a:prstGeom>
            <a:noFill/>
          </p:spPr>
          <p:txBody>
            <a:bodyPr wrap="square" anchor="b">
              <a:sp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dirty="0">
                  <a:solidFill>
                    <a:schemeClr val="bg1"/>
                  </a:solidFill>
                  <a:latin typeface="Segoe UI" panose="020B0502040204020203" pitchFamily="34" charset="0"/>
                  <a:ea typeface="Lato Black" panose="020F0502020204030203" pitchFamily="34" charset="0"/>
                  <a:cs typeface="Segoe UI" panose="020B0502040204020203" pitchFamily="34" charset="0"/>
                </a:rPr>
                <a:t>Adapt</a:t>
              </a:r>
              <a:endParaRPr lang="en-US" sz="1600" b="1" kern="1200" dirty="0">
                <a:solidFill>
                  <a:schemeClr val="bg1"/>
                </a:solidFill>
                <a:latin typeface="Segoe UI" panose="020B0502040204020203" pitchFamily="34" charset="0"/>
                <a:ea typeface="Lato Black" panose="020F050202020403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5" name="Rectangle: Rounded Corners 185">
              <a:extLst>
                <a:ext uri="{FF2B5EF4-FFF2-40B4-BE49-F238E27FC236}">
                  <a16:creationId xmlns:a16="http://schemas.microsoft.com/office/drawing/2014/main" id="{9EF874EC-4908-C64A-860C-974D161C788D}"/>
                </a:ext>
              </a:extLst>
            </p:cNvPr>
            <p:cNvSpPr/>
            <p:nvPr/>
          </p:nvSpPr>
          <p:spPr>
            <a:xfrm>
              <a:off x="5373224" y="3172013"/>
              <a:ext cx="1028074" cy="1257545"/>
            </a:xfrm>
            <a:prstGeom prst="roundRect">
              <a:avLst>
                <a:gd name="adj" fmla="val 8329"/>
              </a:avLst>
            </a:prstGeom>
            <a:solidFill>
              <a:schemeClr val="accent4"/>
            </a:solidFill>
            <a:ln>
              <a:noFill/>
            </a:ln>
            <a:effectLst>
              <a:outerShdw blurRad="381000" dist="381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0214" tIns="100214" rIns="100214" bIns="180000" numCol="1" spcCol="1270" anchor="ctr" anchorCtr="0">
              <a:noAutofit/>
            </a:bodyPr>
            <a:lstStyle/>
            <a:p>
              <a:pPr marL="0" lvl="0" indent="0" algn="ctr" defTabSz="80010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800" b="1" kern="1200" dirty="0">
                  <a:latin typeface="Optima ExtraBlack" panose="02000503060000020004" pitchFamily="2" charset="0"/>
                  <a:ea typeface="Lato Black" panose="020F0502020204030203" pitchFamily="34" charset="0"/>
                  <a:cs typeface="Segoe UI" panose="020B0502040204020203" pitchFamily="34" charset="0"/>
                </a:rPr>
                <a:t>M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B3B9910F-0D34-7547-9B98-CF42FD6DCC33}"/>
                </a:ext>
              </a:extLst>
            </p:cNvPr>
            <p:cNvSpPr txBox="1"/>
            <p:nvPr/>
          </p:nvSpPr>
          <p:spPr>
            <a:xfrm>
              <a:off x="5259145" y="2712277"/>
              <a:ext cx="1268496" cy="302255"/>
            </a:xfrm>
            <a:prstGeom prst="rect">
              <a:avLst/>
            </a:prstGeom>
            <a:noFill/>
          </p:spPr>
          <p:txBody>
            <a:bodyPr wrap="square" anchor="b">
              <a:sp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dirty="0">
                  <a:solidFill>
                    <a:schemeClr val="bg1"/>
                  </a:solidFill>
                  <a:latin typeface="Segoe UI" panose="020B0502040204020203" pitchFamily="34" charset="0"/>
                  <a:ea typeface="Lato Black" panose="020F0502020204030203" pitchFamily="34" charset="0"/>
                  <a:cs typeface="Segoe UI" panose="020B0502040204020203" pitchFamily="34" charset="0"/>
                </a:rPr>
                <a:t>Modify</a:t>
              </a:r>
              <a:endParaRPr lang="en-US" sz="1600" b="1" kern="1200" dirty="0">
                <a:solidFill>
                  <a:schemeClr val="bg1"/>
                </a:solidFill>
                <a:latin typeface="Segoe UI" panose="020B0502040204020203" pitchFamily="34" charset="0"/>
                <a:ea typeface="Lato Black" panose="020F050202020403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7" name="Rectangle: Rounded Corners 211">
              <a:extLst>
                <a:ext uri="{FF2B5EF4-FFF2-40B4-BE49-F238E27FC236}">
                  <a16:creationId xmlns:a16="http://schemas.microsoft.com/office/drawing/2014/main" id="{D4D45912-82A7-9E45-B5B5-F9A382C8BBC4}"/>
                </a:ext>
              </a:extLst>
            </p:cNvPr>
            <p:cNvSpPr/>
            <p:nvPr/>
          </p:nvSpPr>
          <p:spPr>
            <a:xfrm>
              <a:off x="6879043" y="3172013"/>
              <a:ext cx="1028074" cy="1257545"/>
            </a:xfrm>
            <a:prstGeom prst="roundRect">
              <a:avLst>
                <a:gd name="adj" fmla="val 7402"/>
              </a:avLst>
            </a:prstGeom>
            <a:solidFill>
              <a:schemeClr val="accent5"/>
            </a:solidFill>
            <a:ln>
              <a:noFill/>
            </a:ln>
            <a:effectLst>
              <a:outerShdw blurRad="381000" dist="381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0214" tIns="100214" rIns="100214" bIns="180000" numCol="1" spcCol="1270" anchor="ctr" anchorCtr="0">
              <a:noAutofit/>
            </a:bodyPr>
            <a:lstStyle/>
            <a:p>
              <a:pPr marL="0" lvl="0" indent="0" algn="ctr" defTabSz="80010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800" b="1" kern="1200" dirty="0">
                  <a:latin typeface="Optima ExtraBlack" panose="02000503060000020004" pitchFamily="2" charset="0"/>
                  <a:ea typeface="Lato Black" panose="020F0502020204030203" pitchFamily="34" charset="0"/>
                  <a:cs typeface="Segoe UI" panose="020B0502040204020203" pitchFamily="34" charset="0"/>
                </a:rPr>
                <a:t>P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F5195D80-5883-E545-9ED4-807AEDF17F1A}"/>
                </a:ext>
              </a:extLst>
            </p:cNvPr>
            <p:cNvSpPr txBox="1"/>
            <p:nvPr/>
          </p:nvSpPr>
          <p:spPr>
            <a:xfrm>
              <a:off x="6769885" y="2498917"/>
              <a:ext cx="1268496" cy="515611"/>
            </a:xfrm>
            <a:prstGeom prst="rect">
              <a:avLst/>
            </a:prstGeom>
            <a:noFill/>
          </p:spPr>
          <p:txBody>
            <a:bodyPr wrap="square" anchor="b">
              <a:sp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kern="1200" dirty="0">
                  <a:solidFill>
                    <a:schemeClr val="bg1"/>
                  </a:solidFill>
                  <a:latin typeface="Segoe UI" panose="020B0502040204020203" pitchFamily="34" charset="0"/>
                  <a:ea typeface="Lato Black" panose="020F0502020204030203" pitchFamily="34" charset="0"/>
                  <a:cs typeface="Segoe UI" panose="020B0502040204020203" pitchFamily="34" charset="0"/>
                </a:rPr>
                <a:t>P</a:t>
              </a:r>
              <a:r>
                <a:rPr lang="en-US" sz="1600" b="1" dirty="0">
                  <a:solidFill>
                    <a:schemeClr val="bg1"/>
                  </a:solidFill>
                  <a:latin typeface="Segoe UI" panose="020B0502040204020203" pitchFamily="34" charset="0"/>
                  <a:ea typeface="Lato Black" panose="020F0502020204030203" pitchFamily="34" charset="0"/>
                  <a:cs typeface="Segoe UI" panose="020B0502040204020203" pitchFamily="34" charset="0"/>
                </a:rPr>
                <a:t>ut to other use</a:t>
              </a:r>
              <a:endParaRPr lang="en-US" sz="1600" b="1" kern="1200" dirty="0">
                <a:solidFill>
                  <a:schemeClr val="bg1"/>
                </a:solidFill>
                <a:latin typeface="Segoe UI" panose="020B0502040204020203" pitchFamily="34" charset="0"/>
                <a:ea typeface="Lato Black" panose="020F050202020403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6257B760-8C48-154E-BDC7-D0A33C83C450}"/>
                </a:ext>
              </a:extLst>
            </p:cNvPr>
            <p:cNvSpPr txBox="1"/>
            <p:nvPr/>
          </p:nvSpPr>
          <p:spPr>
            <a:xfrm>
              <a:off x="3989461" y="4618813"/>
              <a:ext cx="2217931" cy="3174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b="1" dirty="0">
                  <a:solidFill>
                    <a:schemeClr val="bg1"/>
                  </a:solidFill>
                  <a:latin typeface="Segoe UI" panose="020B0502040204020203" pitchFamily="34" charset="0"/>
                  <a:ea typeface="Lato Black" panose="020F0502020204030203" pitchFamily="34" charset="0"/>
                  <a:cs typeface="Segoe UI" panose="020B0502040204020203" pitchFamily="34" charset="0"/>
                </a:rPr>
                <a:t>SCAMPER model</a:t>
              </a:r>
              <a:endParaRPr lang="en-US" sz="1100" b="1" kern="1200" dirty="0">
                <a:solidFill>
                  <a:schemeClr val="bg1"/>
                </a:solidFill>
                <a:latin typeface="Segoe UI" panose="020B0502040204020203" pitchFamily="34" charset="0"/>
                <a:ea typeface="Lato Black" panose="020F050202020403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098427DC-C712-584B-95A5-3B5075BB26D4}"/>
                </a:ext>
              </a:extLst>
            </p:cNvPr>
            <p:cNvSpPr txBox="1"/>
            <p:nvPr/>
          </p:nvSpPr>
          <p:spPr>
            <a:xfrm>
              <a:off x="10277626" y="1622328"/>
              <a:ext cx="1183816" cy="302255"/>
            </a:xfrm>
            <a:prstGeom prst="rect">
              <a:avLst/>
            </a:prstGeom>
            <a:noFill/>
          </p:spPr>
          <p:txBody>
            <a:bodyPr wrap="square" anchor="b">
              <a:sp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kern="1200" dirty="0">
                  <a:solidFill>
                    <a:schemeClr val="bg1"/>
                  </a:solidFill>
                  <a:latin typeface="Segoe UI" panose="020B0502040204020203" pitchFamily="34" charset="0"/>
                  <a:ea typeface="Lato Black" panose="020F0502020204030203" pitchFamily="34" charset="0"/>
                  <a:cs typeface="Segoe UI" panose="020B0502040204020203" pitchFamily="34" charset="0"/>
                </a:rPr>
                <a:t>Reverse</a:t>
              </a:r>
            </a:p>
          </p:txBody>
        </p:sp>
        <p:sp>
          <p:nvSpPr>
            <p:cNvPr id="111" name="Rectangle: Rounded Corners 226">
              <a:extLst>
                <a:ext uri="{FF2B5EF4-FFF2-40B4-BE49-F238E27FC236}">
                  <a16:creationId xmlns:a16="http://schemas.microsoft.com/office/drawing/2014/main" id="{5CB3FE16-FF11-2F4A-BBE7-968F5AA33A18}"/>
                </a:ext>
              </a:extLst>
            </p:cNvPr>
            <p:cNvSpPr/>
            <p:nvPr/>
          </p:nvSpPr>
          <p:spPr>
            <a:xfrm>
              <a:off x="957450" y="3172013"/>
              <a:ext cx="1028074" cy="1257545"/>
            </a:xfrm>
            <a:prstGeom prst="roundRect">
              <a:avLst>
                <a:gd name="adj" fmla="val 5549"/>
              </a:avLst>
            </a:prstGeom>
            <a:solidFill>
              <a:schemeClr val="accent1"/>
            </a:solidFill>
            <a:ln>
              <a:noFill/>
            </a:ln>
            <a:effectLst>
              <a:outerShdw blurRad="381000" dist="381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0214" tIns="100214" rIns="100214" bIns="180000" numCol="1" spcCol="1270" anchor="ctr" anchorCtr="0">
              <a:noAutofit/>
            </a:bodyPr>
            <a:lstStyle/>
            <a:p>
              <a:pPr marL="0" lvl="0" indent="0" algn="ctr" defTabSz="80010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800" b="1" kern="1200" dirty="0">
                  <a:latin typeface="Optima ExtraBlack" panose="02000503060000020004" pitchFamily="2" charset="0"/>
                  <a:ea typeface="Lato Black" panose="020F0502020204030203" pitchFamily="34" charset="0"/>
                  <a:cs typeface="Segoe UI" panose="020B0502040204020203" pitchFamily="34" charset="0"/>
                </a:rPr>
                <a:t>S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EBB10959-3012-4744-875A-BE76EFBEF36A}"/>
                </a:ext>
              </a:extLst>
            </p:cNvPr>
            <p:cNvSpPr txBox="1"/>
            <p:nvPr/>
          </p:nvSpPr>
          <p:spPr>
            <a:xfrm>
              <a:off x="879579" y="2712278"/>
              <a:ext cx="1183816" cy="302255"/>
            </a:xfrm>
            <a:prstGeom prst="rect">
              <a:avLst/>
            </a:prstGeom>
            <a:noFill/>
          </p:spPr>
          <p:txBody>
            <a:bodyPr wrap="square" anchor="b">
              <a:sp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dirty="0">
                  <a:solidFill>
                    <a:schemeClr val="bg1"/>
                  </a:solidFill>
                  <a:latin typeface="Segoe UI" panose="020B0502040204020203" pitchFamily="34" charset="0"/>
                  <a:ea typeface="Lato Black" panose="020F0502020204030203" pitchFamily="34" charset="0"/>
                  <a:cs typeface="Segoe UI" panose="020B0502040204020203" pitchFamily="34" charset="0"/>
                </a:rPr>
                <a:t>Substitute</a:t>
              </a:r>
              <a:endParaRPr lang="en-US" sz="1600" b="1" kern="1200" dirty="0">
                <a:solidFill>
                  <a:schemeClr val="bg1"/>
                </a:solidFill>
                <a:latin typeface="Segoe UI" panose="020B0502040204020203" pitchFamily="34" charset="0"/>
                <a:ea typeface="Lato Black" panose="020F050202020403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1483134A-35C3-314B-9FB3-26A1CA1A9FA6}"/>
                </a:ext>
              </a:extLst>
            </p:cNvPr>
            <p:cNvSpPr txBox="1"/>
            <p:nvPr/>
          </p:nvSpPr>
          <p:spPr>
            <a:xfrm rot="18645435">
              <a:off x="7864497" y="2536587"/>
              <a:ext cx="1183816" cy="302254"/>
            </a:xfrm>
            <a:prstGeom prst="rect">
              <a:avLst/>
            </a:prstGeom>
            <a:noFill/>
          </p:spPr>
          <p:txBody>
            <a:bodyPr wrap="square" anchor="b">
              <a:sp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kern="1200" dirty="0">
                  <a:solidFill>
                    <a:schemeClr val="bg1"/>
                  </a:solidFill>
                  <a:latin typeface="Segoe UI" panose="020B0502040204020203" pitchFamily="34" charset="0"/>
                  <a:ea typeface="Lato Black" panose="020F0502020204030203" pitchFamily="34" charset="0"/>
                  <a:cs typeface="Segoe UI" panose="020B0502040204020203" pitchFamily="34" charset="0"/>
                </a:rPr>
                <a:t>Eliminate</a:t>
              </a:r>
            </a:p>
          </p:txBody>
        </p:sp>
      </p:grpSp>
      <p:sp>
        <p:nvSpPr>
          <p:cNvPr id="118" name="Freeform: Shape 3">
            <a:extLst>
              <a:ext uri="{FF2B5EF4-FFF2-40B4-BE49-F238E27FC236}">
                <a16:creationId xmlns:a16="http://schemas.microsoft.com/office/drawing/2014/main" id="{57E0373F-2769-8A42-98BC-9278E7E6DFB4}"/>
              </a:ext>
            </a:extLst>
          </p:cNvPr>
          <p:cNvSpPr/>
          <p:nvPr/>
        </p:nvSpPr>
        <p:spPr>
          <a:xfrm>
            <a:off x="9601456" y="-989524"/>
            <a:ext cx="4009662" cy="2938392"/>
          </a:xfrm>
          <a:custGeom>
            <a:avLst/>
            <a:gdLst>
              <a:gd name="connsiteX0" fmla="*/ 693329 w 1818619"/>
              <a:gd name="connsiteY0" fmla="*/ 218707 h 1370170"/>
              <a:gd name="connsiteX1" fmla="*/ 871352 w 1818619"/>
              <a:gd name="connsiteY1" fmla="*/ 469595 h 1370170"/>
              <a:gd name="connsiteX2" fmla="*/ 1056708 w 1818619"/>
              <a:gd name="connsiteY2" fmla="*/ 548748 h 1370170"/>
              <a:gd name="connsiteX3" fmla="*/ 1247113 w 1818619"/>
              <a:gd name="connsiteY3" fmla="*/ 954799 h 1370170"/>
              <a:gd name="connsiteX4" fmla="*/ 1601919 w 1818619"/>
              <a:gd name="connsiteY4" fmla="*/ 1066336 h 1370170"/>
              <a:gd name="connsiteX5" fmla="*/ 1793086 w 1818619"/>
              <a:gd name="connsiteY5" fmla="*/ 1090244 h 1370170"/>
              <a:gd name="connsiteX6" fmla="*/ 1791086 w 1818619"/>
              <a:gd name="connsiteY6" fmla="*/ 1241596 h 1370170"/>
              <a:gd name="connsiteX7" fmla="*/ 1654592 w 1818619"/>
              <a:gd name="connsiteY7" fmla="*/ 1329036 h 1370170"/>
              <a:gd name="connsiteX8" fmla="*/ 1101476 w 1818619"/>
              <a:gd name="connsiteY8" fmla="*/ 1238929 h 1370170"/>
              <a:gd name="connsiteX9" fmla="*/ 890878 w 1818619"/>
              <a:gd name="connsiteY9" fmla="*/ 983374 h 1370170"/>
              <a:gd name="connsiteX10" fmla="*/ 475874 w 1818619"/>
              <a:gd name="connsiteY10" fmla="*/ 962895 h 1370170"/>
              <a:gd name="connsiteX11" fmla="*/ 323759 w 1818619"/>
              <a:gd name="connsiteY11" fmla="*/ 758584 h 1370170"/>
              <a:gd name="connsiteX12" fmla="*/ 139546 w 1818619"/>
              <a:gd name="connsiteY12" fmla="*/ 607422 h 1370170"/>
              <a:gd name="connsiteX13" fmla="*/ 115257 w 1818619"/>
              <a:gd name="connsiteY13" fmla="*/ 47162 h 1370170"/>
              <a:gd name="connsiteX14" fmla="*/ 693329 w 1818619"/>
              <a:gd name="connsiteY14" fmla="*/ 218707 h 1370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18619" h="1370170">
                <a:moveTo>
                  <a:pt x="693329" y="218707"/>
                </a:moveTo>
                <a:cubicBezTo>
                  <a:pt x="748860" y="306337"/>
                  <a:pt x="782769" y="415589"/>
                  <a:pt x="871352" y="469595"/>
                </a:cubicBezTo>
                <a:cubicBezTo>
                  <a:pt x="928883" y="504647"/>
                  <a:pt x="1001368" y="510267"/>
                  <a:pt x="1056708" y="548748"/>
                </a:cubicBezTo>
                <a:cubicBezTo>
                  <a:pt x="1181486" y="635711"/>
                  <a:pt x="1156054" y="832974"/>
                  <a:pt x="1247113" y="954799"/>
                </a:cubicBezTo>
                <a:cubicBezTo>
                  <a:pt x="1325123" y="1059098"/>
                  <a:pt x="1473046" y="1085101"/>
                  <a:pt x="1601919" y="1066336"/>
                </a:cubicBezTo>
                <a:cubicBezTo>
                  <a:pt x="1668213" y="1056716"/>
                  <a:pt x="1747080" y="1041476"/>
                  <a:pt x="1793086" y="1090244"/>
                </a:cubicBezTo>
                <a:cubicBezTo>
                  <a:pt x="1830710" y="1130154"/>
                  <a:pt x="1823947" y="1197686"/>
                  <a:pt x="1791086" y="1241596"/>
                </a:cubicBezTo>
                <a:cubicBezTo>
                  <a:pt x="1758320" y="1285507"/>
                  <a:pt x="1706123" y="1310462"/>
                  <a:pt x="1654592" y="1329036"/>
                </a:cubicBezTo>
                <a:cubicBezTo>
                  <a:pt x="1467521" y="1396568"/>
                  <a:pt x="1230444" y="1390377"/>
                  <a:pt x="1101476" y="1238929"/>
                </a:cubicBezTo>
                <a:cubicBezTo>
                  <a:pt x="1028895" y="1153681"/>
                  <a:pt x="993653" y="1027856"/>
                  <a:pt x="890878" y="983374"/>
                </a:cubicBezTo>
                <a:cubicBezTo>
                  <a:pt x="761338" y="927367"/>
                  <a:pt x="596651" y="1035857"/>
                  <a:pt x="475874" y="962895"/>
                </a:cubicBezTo>
                <a:cubicBezTo>
                  <a:pt x="402531" y="918508"/>
                  <a:pt x="377957" y="824973"/>
                  <a:pt x="323759" y="758584"/>
                </a:cubicBezTo>
                <a:cubicBezTo>
                  <a:pt x="273467" y="696862"/>
                  <a:pt x="198887" y="660476"/>
                  <a:pt x="139546" y="607422"/>
                </a:cubicBezTo>
                <a:cubicBezTo>
                  <a:pt x="-5615" y="477691"/>
                  <a:pt x="-73147" y="160509"/>
                  <a:pt x="115257" y="47162"/>
                </a:cubicBezTo>
                <a:cubicBezTo>
                  <a:pt x="306805" y="-67996"/>
                  <a:pt x="581696" y="42589"/>
                  <a:pt x="693329" y="218707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D" dirty="0"/>
          </a:p>
        </p:txBody>
      </p:sp>
      <p:sp>
        <p:nvSpPr>
          <p:cNvPr id="119" name="Freeform: Shape 4">
            <a:extLst>
              <a:ext uri="{FF2B5EF4-FFF2-40B4-BE49-F238E27FC236}">
                <a16:creationId xmlns:a16="http://schemas.microsoft.com/office/drawing/2014/main" id="{D3D040C7-9C6E-0243-AF59-B64F0FAE1589}"/>
              </a:ext>
            </a:extLst>
          </p:cNvPr>
          <p:cNvSpPr/>
          <p:nvPr/>
        </p:nvSpPr>
        <p:spPr>
          <a:xfrm>
            <a:off x="9956012" y="-1611819"/>
            <a:ext cx="4009662" cy="2938429"/>
          </a:xfrm>
          <a:custGeom>
            <a:avLst/>
            <a:gdLst>
              <a:gd name="connsiteX0" fmla="*/ 693234 w 1818619"/>
              <a:gd name="connsiteY0" fmla="*/ 218723 h 1370187"/>
              <a:gd name="connsiteX1" fmla="*/ 871256 w 1818619"/>
              <a:gd name="connsiteY1" fmla="*/ 469612 h 1370187"/>
              <a:gd name="connsiteX2" fmla="*/ 1056613 w 1818619"/>
              <a:gd name="connsiteY2" fmla="*/ 548764 h 1370187"/>
              <a:gd name="connsiteX3" fmla="*/ 1247018 w 1818619"/>
              <a:gd name="connsiteY3" fmla="*/ 954815 h 1370187"/>
              <a:gd name="connsiteX4" fmla="*/ 1601919 w 1818619"/>
              <a:gd name="connsiteY4" fmla="*/ 1066353 h 1370187"/>
              <a:gd name="connsiteX5" fmla="*/ 1793086 w 1818619"/>
              <a:gd name="connsiteY5" fmla="*/ 1090261 h 1370187"/>
              <a:gd name="connsiteX6" fmla="*/ 1791086 w 1818619"/>
              <a:gd name="connsiteY6" fmla="*/ 1241613 h 1370187"/>
              <a:gd name="connsiteX7" fmla="*/ 1654592 w 1818619"/>
              <a:gd name="connsiteY7" fmla="*/ 1329052 h 1370187"/>
              <a:gd name="connsiteX8" fmla="*/ 1101476 w 1818619"/>
              <a:gd name="connsiteY8" fmla="*/ 1238946 h 1370187"/>
              <a:gd name="connsiteX9" fmla="*/ 890878 w 1818619"/>
              <a:gd name="connsiteY9" fmla="*/ 983390 h 1370187"/>
              <a:gd name="connsiteX10" fmla="*/ 475874 w 1818619"/>
              <a:gd name="connsiteY10" fmla="*/ 962911 h 1370187"/>
              <a:gd name="connsiteX11" fmla="*/ 323759 w 1818619"/>
              <a:gd name="connsiteY11" fmla="*/ 758600 h 1370187"/>
              <a:gd name="connsiteX12" fmla="*/ 139546 w 1818619"/>
              <a:gd name="connsiteY12" fmla="*/ 607438 h 1370187"/>
              <a:gd name="connsiteX13" fmla="*/ 115257 w 1818619"/>
              <a:gd name="connsiteY13" fmla="*/ 47178 h 1370187"/>
              <a:gd name="connsiteX14" fmla="*/ 693234 w 1818619"/>
              <a:gd name="connsiteY14" fmla="*/ 218723 h 137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18619" h="1370187">
                <a:moveTo>
                  <a:pt x="693234" y="218723"/>
                </a:moveTo>
                <a:cubicBezTo>
                  <a:pt x="748765" y="306353"/>
                  <a:pt x="782674" y="415605"/>
                  <a:pt x="871256" y="469612"/>
                </a:cubicBezTo>
                <a:cubicBezTo>
                  <a:pt x="928787" y="504664"/>
                  <a:pt x="1001273" y="510283"/>
                  <a:pt x="1056613" y="548764"/>
                </a:cubicBezTo>
                <a:cubicBezTo>
                  <a:pt x="1181390" y="635728"/>
                  <a:pt x="1155959" y="832991"/>
                  <a:pt x="1247018" y="954815"/>
                </a:cubicBezTo>
                <a:cubicBezTo>
                  <a:pt x="1325028" y="1059114"/>
                  <a:pt x="1472951" y="1085117"/>
                  <a:pt x="1601919" y="1066353"/>
                </a:cubicBezTo>
                <a:cubicBezTo>
                  <a:pt x="1668213" y="1056733"/>
                  <a:pt x="1747080" y="1041493"/>
                  <a:pt x="1793086" y="1090261"/>
                </a:cubicBezTo>
                <a:cubicBezTo>
                  <a:pt x="1830710" y="1130170"/>
                  <a:pt x="1823947" y="1197703"/>
                  <a:pt x="1791086" y="1241613"/>
                </a:cubicBezTo>
                <a:cubicBezTo>
                  <a:pt x="1758320" y="1285523"/>
                  <a:pt x="1706123" y="1310479"/>
                  <a:pt x="1654592" y="1329052"/>
                </a:cubicBezTo>
                <a:cubicBezTo>
                  <a:pt x="1467521" y="1396585"/>
                  <a:pt x="1230444" y="1390393"/>
                  <a:pt x="1101476" y="1238946"/>
                </a:cubicBezTo>
                <a:cubicBezTo>
                  <a:pt x="1028895" y="1153697"/>
                  <a:pt x="993653" y="1027872"/>
                  <a:pt x="890878" y="983390"/>
                </a:cubicBezTo>
                <a:cubicBezTo>
                  <a:pt x="761338" y="927383"/>
                  <a:pt x="596651" y="1035873"/>
                  <a:pt x="475874" y="962911"/>
                </a:cubicBezTo>
                <a:cubicBezTo>
                  <a:pt x="402531" y="918525"/>
                  <a:pt x="377957" y="824989"/>
                  <a:pt x="323759" y="758600"/>
                </a:cubicBezTo>
                <a:cubicBezTo>
                  <a:pt x="273467" y="696878"/>
                  <a:pt x="198887" y="660493"/>
                  <a:pt x="139546" y="607438"/>
                </a:cubicBezTo>
                <a:cubicBezTo>
                  <a:pt x="-5615" y="477708"/>
                  <a:pt x="-73147" y="160525"/>
                  <a:pt x="115257" y="47178"/>
                </a:cubicBezTo>
                <a:cubicBezTo>
                  <a:pt x="306710" y="-67979"/>
                  <a:pt x="581601" y="42511"/>
                  <a:pt x="693234" y="218723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1275809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18" grpId="0" animBg="1"/>
      <p:bldP spid="1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669B3D0-8D89-D340-A1DE-E5D0378AC9D0}"/>
              </a:ext>
            </a:extLst>
          </p:cNvPr>
          <p:cNvSpPr/>
          <p:nvPr/>
        </p:nvSpPr>
        <p:spPr>
          <a:xfrm>
            <a:off x="297711" y="727123"/>
            <a:ext cx="11093462" cy="58009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b="1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SUBSTITUTE </a:t>
            </a:r>
            <a:r>
              <a:rPr lang="en-US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b="1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Fossil fuels to renewable sources of energy.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b="1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COMBINE </a:t>
            </a:r>
            <a:r>
              <a:rPr lang="en-US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– Use two different elements to create a hybrid system.</a:t>
            </a:r>
            <a:endParaRPr lang="en-GB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b="1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ADAPT </a:t>
            </a:r>
            <a:r>
              <a:rPr lang="en-US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 Adapting the hybrid system to fit into the roof of the concrete houses of middle-class families.</a:t>
            </a:r>
            <a:endParaRPr lang="en-GB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b="1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MODIFY</a:t>
            </a:r>
            <a:r>
              <a:rPr lang="en-US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– HAWT to VAWT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b="1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PUT TO OTHER USE </a:t>
            </a:r>
            <a:r>
              <a:rPr lang="en-US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 Using the hybrid system simultaneously to improve the environment by moving towards a greener, more sustainable island. Also meeting the UN SDGs.  Aesthetically pleasing for homes.</a:t>
            </a:r>
            <a:endParaRPr lang="en-GB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b="1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ELIMINATE </a:t>
            </a:r>
            <a:r>
              <a:rPr lang="en-US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 Eliminating the dependency of our citizens on the electricity supply from the CEB (national grid).</a:t>
            </a:r>
            <a:br>
              <a:rPr lang="en-US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REVERSE / REARRANGE </a:t>
            </a:r>
            <a:r>
              <a:rPr lang="en-US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 Making the hybrid system smaller and lighter by </a:t>
            </a:r>
            <a:br>
              <a:rPr lang="en-US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using aluminum material.</a:t>
            </a:r>
            <a:endParaRPr lang="en-GB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63F6D02-D61E-3244-94FC-911118ED3944}"/>
              </a:ext>
            </a:extLst>
          </p:cNvPr>
          <p:cNvGrpSpPr/>
          <p:nvPr/>
        </p:nvGrpSpPr>
        <p:grpSpPr>
          <a:xfrm>
            <a:off x="10549268" y="4856080"/>
            <a:ext cx="2690041" cy="2549593"/>
            <a:chOff x="-223833" y="5000419"/>
            <a:chExt cx="2386004" cy="2328109"/>
          </a:xfrm>
        </p:grpSpPr>
        <p:grpSp>
          <p:nvGrpSpPr>
            <p:cNvPr id="5" name="Graphic 18">
              <a:extLst>
                <a:ext uri="{FF2B5EF4-FFF2-40B4-BE49-F238E27FC236}">
                  <a16:creationId xmlns:a16="http://schemas.microsoft.com/office/drawing/2014/main" id="{FD7400D8-D300-D74C-AE8C-AD582AA3A68A}"/>
                </a:ext>
              </a:extLst>
            </p:cNvPr>
            <p:cNvGrpSpPr/>
            <p:nvPr/>
          </p:nvGrpSpPr>
          <p:grpSpPr>
            <a:xfrm>
              <a:off x="-223833" y="6165037"/>
              <a:ext cx="1307204" cy="1163491"/>
              <a:chOff x="-163503" y="5972424"/>
              <a:chExt cx="1126555" cy="1002700"/>
            </a:xfrm>
            <a:solidFill>
              <a:schemeClr val="accent6"/>
            </a:solidFill>
          </p:grpSpPr>
          <p:sp>
            <p:nvSpPr>
              <p:cNvPr id="11" name="Freeform: Shape 57">
                <a:extLst>
                  <a:ext uri="{FF2B5EF4-FFF2-40B4-BE49-F238E27FC236}">
                    <a16:creationId xmlns:a16="http://schemas.microsoft.com/office/drawing/2014/main" id="{F08D176E-AB23-DC49-98DC-F09B1A532BB6}"/>
                  </a:ext>
                </a:extLst>
              </p:cNvPr>
              <p:cNvSpPr/>
              <p:nvPr/>
            </p:nvSpPr>
            <p:spPr>
              <a:xfrm>
                <a:off x="180668" y="5972424"/>
                <a:ext cx="114821" cy="118643"/>
              </a:xfrm>
              <a:custGeom>
                <a:avLst/>
                <a:gdLst>
                  <a:gd name="connsiteX0" fmla="*/ 113563 w 114821"/>
                  <a:gd name="connsiteY0" fmla="*/ 49305 h 118643"/>
                  <a:gd name="connsiteX1" fmla="*/ 108690 w 114821"/>
                  <a:gd name="connsiteY1" fmla="*/ 35045 h 118643"/>
                  <a:gd name="connsiteX2" fmla="*/ 95500 w 114821"/>
                  <a:gd name="connsiteY2" fmla="*/ 17220 h 118643"/>
                  <a:gd name="connsiteX3" fmla="*/ 81597 w 114821"/>
                  <a:gd name="connsiteY3" fmla="*/ 5931 h 118643"/>
                  <a:gd name="connsiteX4" fmla="*/ 49512 w 114821"/>
                  <a:gd name="connsiteY4" fmla="*/ 821 h 118643"/>
                  <a:gd name="connsiteX5" fmla="*/ 21110 w 114821"/>
                  <a:gd name="connsiteY5" fmla="*/ 15319 h 118643"/>
                  <a:gd name="connsiteX6" fmla="*/ 13980 w 114821"/>
                  <a:gd name="connsiteY6" fmla="*/ 22567 h 118643"/>
                  <a:gd name="connsiteX7" fmla="*/ 6137 w 114821"/>
                  <a:gd name="connsiteY7" fmla="*/ 86381 h 118643"/>
                  <a:gd name="connsiteX8" fmla="*/ 61157 w 114821"/>
                  <a:gd name="connsiteY8" fmla="*/ 118347 h 118643"/>
                  <a:gd name="connsiteX9" fmla="*/ 109047 w 114821"/>
                  <a:gd name="connsiteY9" fmla="*/ 86500 h 118643"/>
                  <a:gd name="connsiteX10" fmla="*/ 113563 w 114821"/>
                  <a:gd name="connsiteY10" fmla="*/ 49305 h 118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4821" h="118643">
                    <a:moveTo>
                      <a:pt x="113563" y="49305"/>
                    </a:moveTo>
                    <a:cubicBezTo>
                      <a:pt x="113206" y="44076"/>
                      <a:pt x="111542" y="39323"/>
                      <a:pt x="108690" y="35045"/>
                    </a:cubicBezTo>
                    <a:cubicBezTo>
                      <a:pt x="105838" y="28034"/>
                      <a:pt x="101560" y="22092"/>
                      <a:pt x="95500" y="17220"/>
                    </a:cubicBezTo>
                    <a:cubicBezTo>
                      <a:pt x="91935" y="12348"/>
                      <a:pt x="87301" y="8545"/>
                      <a:pt x="81597" y="5931"/>
                    </a:cubicBezTo>
                    <a:cubicBezTo>
                      <a:pt x="72922" y="-367"/>
                      <a:pt x="59375" y="-843"/>
                      <a:pt x="49512" y="821"/>
                    </a:cubicBezTo>
                    <a:cubicBezTo>
                      <a:pt x="37866" y="2722"/>
                      <a:pt x="30142" y="7713"/>
                      <a:pt x="21110" y="15319"/>
                    </a:cubicBezTo>
                    <a:cubicBezTo>
                      <a:pt x="18496" y="17576"/>
                      <a:pt x="16357" y="19953"/>
                      <a:pt x="13980" y="22567"/>
                    </a:cubicBezTo>
                    <a:cubicBezTo>
                      <a:pt x="-1587" y="39917"/>
                      <a:pt x="-4082" y="65941"/>
                      <a:pt x="6137" y="86381"/>
                    </a:cubicBezTo>
                    <a:cubicBezTo>
                      <a:pt x="16001" y="105988"/>
                      <a:pt x="38341" y="120961"/>
                      <a:pt x="61157" y="118347"/>
                    </a:cubicBezTo>
                    <a:cubicBezTo>
                      <a:pt x="81240" y="116089"/>
                      <a:pt x="99897" y="104919"/>
                      <a:pt x="109047" y="86500"/>
                    </a:cubicBezTo>
                    <a:cubicBezTo>
                      <a:pt x="114989" y="74973"/>
                      <a:pt x="116058" y="61901"/>
                      <a:pt x="113563" y="49305"/>
                    </a:cubicBezTo>
                    <a:close/>
                  </a:path>
                </a:pathLst>
              </a:custGeom>
              <a:grpFill/>
              <a:ln w="118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2" name="Freeform: Shape 58">
                <a:extLst>
                  <a:ext uri="{FF2B5EF4-FFF2-40B4-BE49-F238E27FC236}">
                    <a16:creationId xmlns:a16="http://schemas.microsoft.com/office/drawing/2014/main" id="{0F56818B-118B-634D-B590-01A7F522A851}"/>
                  </a:ext>
                </a:extLst>
              </p:cNvPr>
              <p:cNvSpPr/>
              <p:nvPr/>
            </p:nvSpPr>
            <p:spPr>
              <a:xfrm>
                <a:off x="-41650" y="6150988"/>
                <a:ext cx="90078" cy="104538"/>
              </a:xfrm>
              <a:custGeom>
                <a:avLst/>
                <a:gdLst>
                  <a:gd name="connsiteX0" fmla="*/ 89661 w 90078"/>
                  <a:gd name="connsiteY0" fmla="*/ 44710 h 104538"/>
                  <a:gd name="connsiteX1" fmla="*/ 45336 w 90078"/>
                  <a:gd name="connsiteY1" fmla="*/ 29 h 104538"/>
                  <a:gd name="connsiteX2" fmla="*/ 655 w 90078"/>
                  <a:gd name="connsiteY2" fmla="*/ 44354 h 104538"/>
                  <a:gd name="connsiteX3" fmla="*/ 61 w 90078"/>
                  <a:gd name="connsiteY3" fmla="*/ 58970 h 104538"/>
                  <a:gd name="connsiteX4" fmla="*/ 22283 w 90078"/>
                  <a:gd name="connsiteY4" fmla="*/ 97829 h 104538"/>
                  <a:gd name="connsiteX5" fmla="*/ 23233 w 90078"/>
                  <a:gd name="connsiteY5" fmla="*/ 98423 h 104538"/>
                  <a:gd name="connsiteX6" fmla="*/ 65538 w 90078"/>
                  <a:gd name="connsiteY6" fmla="*/ 99136 h 104538"/>
                  <a:gd name="connsiteX7" fmla="*/ 67677 w 90078"/>
                  <a:gd name="connsiteY7" fmla="*/ 97829 h 104538"/>
                  <a:gd name="connsiteX8" fmla="*/ 90017 w 90078"/>
                  <a:gd name="connsiteY8" fmla="*/ 58970 h 104538"/>
                  <a:gd name="connsiteX9" fmla="*/ 89661 w 90078"/>
                  <a:gd name="connsiteY9" fmla="*/ 44710 h 104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0078" h="104538">
                    <a:moveTo>
                      <a:pt x="89661" y="44710"/>
                    </a:moveTo>
                    <a:cubicBezTo>
                      <a:pt x="88948" y="21538"/>
                      <a:pt x="69935" y="-921"/>
                      <a:pt x="45336" y="29"/>
                    </a:cubicBezTo>
                    <a:cubicBezTo>
                      <a:pt x="20738" y="1099"/>
                      <a:pt x="1487" y="19399"/>
                      <a:pt x="655" y="44354"/>
                    </a:cubicBezTo>
                    <a:cubicBezTo>
                      <a:pt x="536" y="49226"/>
                      <a:pt x="417" y="54098"/>
                      <a:pt x="61" y="58970"/>
                    </a:cubicBezTo>
                    <a:cubicBezTo>
                      <a:pt x="-890" y="74894"/>
                      <a:pt x="9449" y="89748"/>
                      <a:pt x="22283" y="97829"/>
                    </a:cubicBezTo>
                    <a:cubicBezTo>
                      <a:pt x="22639" y="98066"/>
                      <a:pt x="22996" y="98185"/>
                      <a:pt x="23233" y="98423"/>
                    </a:cubicBezTo>
                    <a:cubicBezTo>
                      <a:pt x="35592" y="106147"/>
                      <a:pt x="52941" y="106741"/>
                      <a:pt x="65538" y="99136"/>
                    </a:cubicBezTo>
                    <a:cubicBezTo>
                      <a:pt x="66251" y="98661"/>
                      <a:pt x="66964" y="98304"/>
                      <a:pt x="67677" y="97829"/>
                    </a:cubicBezTo>
                    <a:cubicBezTo>
                      <a:pt x="80630" y="89986"/>
                      <a:pt x="90968" y="74656"/>
                      <a:pt x="90017" y="58970"/>
                    </a:cubicBezTo>
                    <a:cubicBezTo>
                      <a:pt x="89899" y="54217"/>
                      <a:pt x="89780" y="49464"/>
                      <a:pt x="89661" y="44710"/>
                    </a:cubicBezTo>
                    <a:close/>
                  </a:path>
                </a:pathLst>
              </a:custGeom>
              <a:grpFill/>
              <a:ln w="118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3" name="Freeform: Shape 59">
                <a:extLst>
                  <a:ext uri="{FF2B5EF4-FFF2-40B4-BE49-F238E27FC236}">
                    <a16:creationId xmlns:a16="http://schemas.microsoft.com/office/drawing/2014/main" id="{07660A4B-D7BC-B646-B5FE-C5AF7D8923EE}"/>
                  </a:ext>
                </a:extLst>
              </p:cNvPr>
              <p:cNvSpPr/>
              <p:nvPr/>
            </p:nvSpPr>
            <p:spPr>
              <a:xfrm>
                <a:off x="-163503" y="6424095"/>
                <a:ext cx="81429" cy="84252"/>
              </a:xfrm>
              <a:custGeom>
                <a:avLst/>
                <a:gdLst>
                  <a:gd name="connsiteX0" fmla="*/ 41346 w 81429"/>
                  <a:gd name="connsiteY0" fmla="*/ 0 h 84252"/>
                  <a:gd name="connsiteX1" fmla="*/ 40038 w 81429"/>
                  <a:gd name="connsiteY1" fmla="*/ 84253 h 84252"/>
                  <a:gd name="connsiteX2" fmla="*/ 41346 w 81429"/>
                  <a:gd name="connsiteY2" fmla="*/ 0 h 84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29" h="84252">
                    <a:moveTo>
                      <a:pt x="41346" y="0"/>
                    </a:moveTo>
                    <a:cubicBezTo>
                      <a:pt x="-12842" y="0"/>
                      <a:pt x="-14268" y="84253"/>
                      <a:pt x="40038" y="84253"/>
                    </a:cubicBezTo>
                    <a:cubicBezTo>
                      <a:pt x="94226" y="84253"/>
                      <a:pt x="95771" y="0"/>
                      <a:pt x="41346" y="0"/>
                    </a:cubicBezTo>
                    <a:close/>
                  </a:path>
                </a:pathLst>
              </a:custGeom>
              <a:grpFill/>
              <a:ln w="118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4" name="Freeform: Shape 60">
                <a:extLst>
                  <a:ext uri="{FF2B5EF4-FFF2-40B4-BE49-F238E27FC236}">
                    <a16:creationId xmlns:a16="http://schemas.microsoft.com/office/drawing/2014/main" id="{C81410DE-A17D-9C4F-B0D4-F72CD1E5ACF1}"/>
                  </a:ext>
                </a:extLst>
              </p:cNvPr>
              <p:cNvSpPr/>
              <p:nvPr/>
            </p:nvSpPr>
            <p:spPr>
              <a:xfrm>
                <a:off x="-46322" y="6613870"/>
                <a:ext cx="63534" cy="65594"/>
              </a:xfrm>
              <a:custGeom>
                <a:avLst/>
                <a:gdLst>
                  <a:gd name="connsiteX0" fmla="*/ 33847 w 63534"/>
                  <a:gd name="connsiteY0" fmla="*/ 0 h 65595"/>
                  <a:gd name="connsiteX1" fmla="*/ 29688 w 63534"/>
                  <a:gd name="connsiteY1" fmla="*/ 65596 h 65595"/>
                  <a:gd name="connsiteX2" fmla="*/ 33847 w 63534"/>
                  <a:gd name="connsiteY2" fmla="*/ 0 h 65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3534" h="65595">
                    <a:moveTo>
                      <a:pt x="33847" y="0"/>
                    </a:moveTo>
                    <a:cubicBezTo>
                      <a:pt x="-8220" y="0"/>
                      <a:pt x="-12736" y="65596"/>
                      <a:pt x="29688" y="65596"/>
                    </a:cubicBezTo>
                    <a:cubicBezTo>
                      <a:pt x="71755" y="65596"/>
                      <a:pt x="76270" y="0"/>
                      <a:pt x="33847" y="0"/>
                    </a:cubicBezTo>
                    <a:close/>
                  </a:path>
                </a:pathLst>
              </a:custGeom>
              <a:grpFill/>
              <a:ln w="118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5" name="Freeform: Shape 61">
                <a:extLst>
                  <a:ext uri="{FF2B5EF4-FFF2-40B4-BE49-F238E27FC236}">
                    <a16:creationId xmlns:a16="http://schemas.microsoft.com/office/drawing/2014/main" id="{9BADB2A0-2F5A-2A45-9C28-B44DB41F175F}"/>
                  </a:ext>
                </a:extLst>
              </p:cNvPr>
              <p:cNvSpPr/>
              <p:nvPr/>
            </p:nvSpPr>
            <p:spPr>
              <a:xfrm>
                <a:off x="148175" y="6844168"/>
                <a:ext cx="71648" cy="74032"/>
              </a:xfrm>
              <a:custGeom>
                <a:avLst/>
                <a:gdLst>
                  <a:gd name="connsiteX0" fmla="*/ 37324 w 71648"/>
                  <a:gd name="connsiteY0" fmla="*/ 0 h 74033"/>
                  <a:gd name="connsiteX1" fmla="*/ 34235 w 71648"/>
                  <a:gd name="connsiteY1" fmla="*/ 74033 h 74033"/>
                  <a:gd name="connsiteX2" fmla="*/ 37324 w 71648"/>
                  <a:gd name="connsiteY2" fmla="*/ 0 h 74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648" h="74033">
                    <a:moveTo>
                      <a:pt x="37324" y="0"/>
                    </a:moveTo>
                    <a:cubicBezTo>
                      <a:pt x="-10209" y="0"/>
                      <a:pt x="-13536" y="74033"/>
                      <a:pt x="34235" y="74033"/>
                    </a:cubicBezTo>
                    <a:cubicBezTo>
                      <a:pt x="81887" y="74152"/>
                      <a:pt x="85214" y="0"/>
                      <a:pt x="37324" y="0"/>
                    </a:cubicBezTo>
                    <a:close/>
                  </a:path>
                </a:pathLst>
              </a:custGeom>
              <a:grpFill/>
              <a:ln w="118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6" name="Freeform: Shape 62">
                <a:extLst>
                  <a:ext uri="{FF2B5EF4-FFF2-40B4-BE49-F238E27FC236}">
                    <a16:creationId xmlns:a16="http://schemas.microsoft.com/office/drawing/2014/main" id="{4827D2FD-4B4E-CC42-AA3F-E5F527F2B77C}"/>
                  </a:ext>
                </a:extLst>
              </p:cNvPr>
              <p:cNvSpPr/>
              <p:nvPr/>
            </p:nvSpPr>
            <p:spPr>
              <a:xfrm>
                <a:off x="378835" y="6895854"/>
                <a:ext cx="92697" cy="79270"/>
              </a:xfrm>
              <a:custGeom>
                <a:avLst/>
                <a:gdLst>
                  <a:gd name="connsiteX0" fmla="*/ 65600 w 92697"/>
                  <a:gd name="connsiteY0" fmla="*/ 2620 h 79271"/>
                  <a:gd name="connsiteX1" fmla="*/ 40764 w 92697"/>
                  <a:gd name="connsiteY1" fmla="*/ 5 h 79271"/>
                  <a:gd name="connsiteX2" fmla="*/ 5 w 92697"/>
                  <a:gd name="connsiteY2" fmla="*/ 38507 h 79271"/>
                  <a:gd name="connsiteX3" fmla="*/ 38507 w 92697"/>
                  <a:gd name="connsiteY3" fmla="*/ 79267 h 79271"/>
                  <a:gd name="connsiteX4" fmla="*/ 63105 w 92697"/>
                  <a:gd name="connsiteY4" fmla="*/ 77247 h 79271"/>
                  <a:gd name="connsiteX5" fmla="*/ 92694 w 92697"/>
                  <a:gd name="connsiteY5" fmla="*/ 40884 h 79271"/>
                  <a:gd name="connsiteX6" fmla="*/ 65600 w 92697"/>
                  <a:gd name="connsiteY6" fmla="*/ 2620 h 79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2697" h="79271">
                    <a:moveTo>
                      <a:pt x="65600" y="2620"/>
                    </a:moveTo>
                    <a:cubicBezTo>
                      <a:pt x="57163" y="837"/>
                      <a:pt x="49320" y="124"/>
                      <a:pt x="40764" y="5"/>
                    </a:cubicBezTo>
                    <a:cubicBezTo>
                      <a:pt x="20087" y="-351"/>
                      <a:pt x="-352" y="16880"/>
                      <a:pt x="5" y="38507"/>
                    </a:cubicBezTo>
                    <a:cubicBezTo>
                      <a:pt x="361" y="59184"/>
                      <a:pt x="16285" y="79624"/>
                      <a:pt x="38507" y="79267"/>
                    </a:cubicBezTo>
                    <a:cubicBezTo>
                      <a:pt x="46825" y="79148"/>
                      <a:pt x="55024" y="79030"/>
                      <a:pt x="63105" y="77247"/>
                    </a:cubicBezTo>
                    <a:cubicBezTo>
                      <a:pt x="79029" y="73801"/>
                      <a:pt x="92932" y="57402"/>
                      <a:pt x="92694" y="40884"/>
                    </a:cubicBezTo>
                    <a:cubicBezTo>
                      <a:pt x="92576" y="24842"/>
                      <a:pt x="82594" y="6304"/>
                      <a:pt x="65600" y="2620"/>
                    </a:cubicBezTo>
                    <a:close/>
                  </a:path>
                </a:pathLst>
              </a:custGeom>
              <a:grpFill/>
              <a:ln w="118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7" name="Freeform: Shape 63">
                <a:extLst>
                  <a:ext uri="{FF2B5EF4-FFF2-40B4-BE49-F238E27FC236}">
                    <a16:creationId xmlns:a16="http://schemas.microsoft.com/office/drawing/2014/main" id="{B07E8CBE-3EC3-324D-BFE1-327EEADF2FF6}"/>
                  </a:ext>
                </a:extLst>
              </p:cNvPr>
              <p:cNvSpPr/>
              <p:nvPr/>
            </p:nvSpPr>
            <p:spPr>
              <a:xfrm>
                <a:off x="687204" y="6805785"/>
                <a:ext cx="76156" cy="78785"/>
              </a:xfrm>
              <a:custGeom>
                <a:avLst/>
                <a:gdLst>
                  <a:gd name="connsiteX0" fmla="*/ 39222 w 76156"/>
                  <a:gd name="connsiteY0" fmla="*/ 0 h 78786"/>
                  <a:gd name="connsiteX1" fmla="*/ 36845 w 76156"/>
                  <a:gd name="connsiteY1" fmla="*/ 78786 h 78786"/>
                  <a:gd name="connsiteX2" fmla="*/ 39222 w 76156"/>
                  <a:gd name="connsiteY2" fmla="*/ 0 h 78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6156" h="78786">
                    <a:moveTo>
                      <a:pt x="39222" y="0"/>
                    </a:moveTo>
                    <a:cubicBezTo>
                      <a:pt x="-11401" y="0"/>
                      <a:pt x="-13896" y="78786"/>
                      <a:pt x="36845" y="78786"/>
                    </a:cubicBezTo>
                    <a:cubicBezTo>
                      <a:pt x="87587" y="78786"/>
                      <a:pt x="90083" y="0"/>
                      <a:pt x="39222" y="0"/>
                    </a:cubicBezTo>
                    <a:close/>
                  </a:path>
                </a:pathLst>
              </a:custGeom>
              <a:grpFill/>
              <a:ln w="118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8" name="Freeform: Shape 64">
                <a:extLst>
                  <a:ext uri="{FF2B5EF4-FFF2-40B4-BE49-F238E27FC236}">
                    <a16:creationId xmlns:a16="http://schemas.microsoft.com/office/drawing/2014/main" id="{857D158B-00D1-1442-A323-E67ED8F940BC}"/>
                  </a:ext>
                </a:extLst>
              </p:cNvPr>
              <p:cNvSpPr/>
              <p:nvPr/>
            </p:nvSpPr>
            <p:spPr>
              <a:xfrm>
                <a:off x="850835" y="6587963"/>
                <a:ext cx="95676" cy="81285"/>
              </a:xfrm>
              <a:custGeom>
                <a:avLst/>
                <a:gdLst>
                  <a:gd name="connsiteX0" fmla="*/ 55860 w 95676"/>
                  <a:gd name="connsiteY0" fmla="*/ 2 h 81286"/>
                  <a:gd name="connsiteX1" fmla="*/ 41481 w 95676"/>
                  <a:gd name="connsiteY1" fmla="*/ 121 h 81286"/>
                  <a:gd name="connsiteX2" fmla="*/ 8 w 95676"/>
                  <a:gd name="connsiteY2" fmla="*/ 39692 h 81286"/>
                  <a:gd name="connsiteX3" fmla="*/ 39579 w 95676"/>
                  <a:gd name="connsiteY3" fmla="*/ 81165 h 81286"/>
                  <a:gd name="connsiteX4" fmla="*/ 54077 w 95676"/>
                  <a:gd name="connsiteY4" fmla="*/ 81284 h 81286"/>
                  <a:gd name="connsiteX5" fmla="*/ 95669 w 95676"/>
                  <a:gd name="connsiteY5" fmla="*/ 41594 h 81286"/>
                  <a:gd name="connsiteX6" fmla="*/ 55860 w 95676"/>
                  <a:gd name="connsiteY6" fmla="*/ 2 h 81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676" h="81286">
                    <a:moveTo>
                      <a:pt x="55860" y="2"/>
                    </a:moveTo>
                    <a:cubicBezTo>
                      <a:pt x="51106" y="2"/>
                      <a:pt x="46234" y="121"/>
                      <a:pt x="41481" y="121"/>
                    </a:cubicBezTo>
                    <a:cubicBezTo>
                      <a:pt x="20328" y="359"/>
                      <a:pt x="-467" y="17233"/>
                      <a:pt x="8" y="39692"/>
                    </a:cubicBezTo>
                    <a:cubicBezTo>
                      <a:pt x="483" y="61439"/>
                      <a:pt x="16882" y="80809"/>
                      <a:pt x="39579" y="81165"/>
                    </a:cubicBezTo>
                    <a:cubicBezTo>
                      <a:pt x="44452" y="81284"/>
                      <a:pt x="49205" y="81284"/>
                      <a:pt x="54077" y="81284"/>
                    </a:cubicBezTo>
                    <a:cubicBezTo>
                      <a:pt x="75348" y="81522"/>
                      <a:pt x="96144" y="63697"/>
                      <a:pt x="95669" y="41594"/>
                    </a:cubicBezTo>
                    <a:cubicBezTo>
                      <a:pt x="95074" y="20204"/>
                      <a:pt x="78676" y="-235"/>
                      <a:pt x="55860" y="2"/>
                    </a:cubicBezTo>
                    <a:close/>
                  </a:path>
                </a:pathLst>
              </a:custGeom>
              <a:grpFill/>
              <a:ln w="118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9" name="Freeform: Shape 65">
                <a:extLst>
                  <a:ext uri="{FF2B5EF4-FFF2-40B4-BE49-F238E27FC236}">
                    <a16:creationId xmlns:a16="http://schemas.microsoft.com/office/drawing/2014/main" id="{D0A012A7-BB02-C748-8F5C-C12F76A583C8}"/>
                  </a:ext>
                </a:extLst>
              </p:cNvPr>
              <p:cNvSpPr/>
              <p:nvPr/>
            </p:nvSpPr>
            <p:spPr>
              <a:xfrm>
                <a:off x="884450" y="6319820"/>
                <a:ext cx="78602" cy="88237"/>
              </a:xfrm>
              <a:custGeom>
                <a:avLst/>
                <a:gdLst>
                  <a:gd name="connsiteX0" fmla="*/ 76789 w 78602"/>
                  <a:gd name="connsiteY0" fmla="*/ 29173 h 88237"/>
                  <a:gd name="connsiteX1" fmla="*/ 35435 w 78602"/>
                  <a:gd name="connsiteY1" fmla="*/ 178 h 88237"/>
                  <a:gd name="connsiteX2" fmla="*/ 736 w 78602"/>
                  <a:gd name="connsiteY2" fmla="*/ 36897 h 88237"/>
                  <a:gd name="connsiteX3" fmla="*/ 23 w 78602"/>
                  <a:gd name="connsiteY3" fmla="*/ 47830 h 88237"/>
                  <a:gd name="connsiteX4" fmla="*/ 38168 w 78602"/>
                  <a:gd name="connsiteY4" fmla="*/ 88233 h 88237"/>
                  <a:gd name="connsiteX5" fmla="*/ 78572 w 78602"/>
                  <a:gd name="connsiteY5" fmla="*/ 50088 h 88237"/>
                  <a:gd name="connsiteX6" fmla="*/ 76789 w 78602"/>
                  <a:gd name="connsiteY6" fmla="*/ 29173 h 88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602" h="88237">
                    <a:moveTo>
                      <a:pt x="76789" y="29173"/>
                    </a:moveTo>
                    <a:cubicBezTo>
                      <a:pt x="74531" y="10160"/>
                      <a:pt x="52547" y="-1605"/>
                      <a:pt x="35435" y="178"/>
                    </a:cubicBezTo>
                    <a:cubicBezTo>
                      <a:pt x="15471" y="2198"/>
                      <a:pt x="2994" y="17527"/>
                      <a:pt x="736" y="36897"/>
                    </a:cubicBezTo>
                    <a:cubicBezTo>
                      <a:pt x="261" y="40700"/>
                      <a:pt x="-96" y="44027"/>
                      <a:pt x="23" y="47830"/>
                    </a:cubicBezTo>
                    <a:cubicBezTo>
                      <a:pt x="736" y="68388"/>
                      <a:pt x="15947" y="88590"/>
                      <a:pt x="38168" y="88233"/>
                    </a:cubicBezTo>
                    <a:cubicBezTo>
                      <a:pt x="59558" y="87877"/>
                      <a:pt x="77859" y="72191"/>
                      <a:pt x="78572" y="50088"/>
                    </a:cubicBezTo>
                    <a:cubicBezTo>
                      <a:pt x="78809" y="43077"/>
                      <a:pt x="77621" y="36065"/>
                      <a:pt x="76789" y="29173"/>
                    </a:cubicBezTo>
                    <a:close/>
                  </a:path>
                </a:pathLst>
              </a:custGeom>
              <a:grpFill/>
              <a:ln w="118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0" name="Freeform: Shape 66">
                <a:extLst>
                  <a:ext uri="{FF2B5EF4-FFF2-40B4-BE49-F238E27FC236}">
                    <a16:creationId xmlns:a16="http://schemas.microsoft.com/office/drawing/2014/main" id="{2B33689A-187E-EF4E-8AED-C333D080A575}"/>
                  </a:ext>
                </a:extLst>
              </p:cNvPr>
              <p:cNvSpPr/>
              <p:nvPr/>
            </p:nvSpPr>
            <p:spPr>
              <a:xfrm>
                <a:off x="762681" y="6051317"/>
                <a:ext cx="69613" cy="72011"/>
              </a:xfrm>
              <a:custGeom>
                <a:avLst/>
                <a:gdLst>
                  <a:gd name="connsiteX0" fmla="*/ 36470 w 69613"/>
                  <a:gd name="connsiteY0" fmla="*/ 0 h 72012"/>
                  <a:gd name="connsiteX1" fmla="*/ 33143 w 69613"/>
                  <a:gd name="connsiteY1" fmla="*/ 72013 h 72012"/>
                  <a:gd name="connsiteX2" fmla="*/ 36470 w 69613"/>
                  <a:gd name="connsiteY2" fmla="*/ 0 h 72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9613" h="72012">
                    <a:moveTo>
                      <a:pt x="36470" y="0"/>
                    </a:moveTo>
                    <a:cubicBezTo>
                      <a:pt x="-9756" y="0"/>
                      <a:pt x="-13321" y="72013"/>
                      <a:pt x="33143" y="72013"/>
                    </a:cubicBezTo>
                    <a:cubicBezTo>
                      <a:pt x="79369" y="71894"/>
                      <a:pt x="82934" y="0"/>
                      <a:pt x="36470" y="0"/>
                    </a:cubicBezTo>
                    <a:close/>
                  </a:path>
                </a:pathLst>
              </a:custGeom>
              <a:grpFill/>
              <a:ln w="118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1" name="Freeform: Shape 67">
                <a:extLst>
                  <a:ext uri="{FF2B5EF4-FFF2-40B4-BE49-F238E27FC236}">
                    <a16:creationId xmlns:a16="http://schemas.microsoft.com/office/drawing/2014/main" id="{5257527D-B89B-DD45-AA49-2E751E0CCE8E}"/>
                  </a:ext>
                </a:extLst>
              </p:cNvPr>
              <p:cNvSpPr/>
              <p:nvPr/>
            </p:nvSpPr>
            <p:spPr>
              <a:xfrm>
                <a:off x="522397" y="5973126"/>
                <a:ext cx="81029" cy="83896"/>
              </a:xfrm>
              <a:custGeom>
                <a:avLst/>
                <a:gdLst>
                  <a:gd name="connsiteX0" fmla="*/ 41228 w 81029"/>
                  <a:gd name="connsiteY0" fmla="*/ 0 h 83896"/>
                  <a:gd name="connsiteX1" fmla="*/ 39802 w 81029"/>
                  <a:gd name="connsiteY1" fmla="*/ 83896 h 83896"/>
                  <a:gd name="connsiteX2" fmla="*/ 41228 w 81029"/>
                  <a:gd name="connsiteY2" fmla="*/ 0 h 83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029" h="83896">
                    <a:moveTo>
                      <a:pt x="41228" y="0"/>
                    </a:moveTo>
                    <a:cubicBezTo>
                      <a:pt x="-12722" y="0"/>
                      <a:pt x="-14267" y="83896"/>
                      <a:pt x="39802" y="83896"/>
                    </a:cubicBezTo>
                    <a:cubicBezTo>
                      <a:pt x="93752" y="83896"/>
                      <a:pt x="95297" y="0"/>
                      <a:pt x="41228" y="0"/>
                    </a:cubicBezTo>
                    <a:close/>
                  </a:path>
                </a:pathLst>
              </a:custGeom>
              <a:grpFill/>
              <a:ln w="118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2" name="Freeform: Shape 68">
                <a:extLst>
                  <a:ext uri="{FF2B5EF4-FFF2-40B4-BE49-F238E27FC236}">
                    <a16:creationId xmlns:a16="http://schemas.microsoft.com/office/drawing/2014/main" id="{6CC90AB1-412C-7148-81DD-6FDF0D2ABB09}"/>
                  </a:ext>
                </a:extLst>
              </p:cNvPr>
              <p:cNvSpPr/>
              <p:nvPr/>
            </p:nvSpPr>
            <p:spPr>
              <a:xfrm>
                <a:off x="90296" y="6270912"/>
                <a:ext cx="115177" cy="126952"/>
              </a:xfrm>
              <a:custGeom>
                <a:avLst/>
                <a:gdLst>
                  <a:gd name="connsiteX0" fmla="*/ 112197 w 115177"/>
                  <a:gd name="connsiteY0" fmla="*/ 50037 h 126953"/>
                  <a:gd name="connsiteX1" fmla="*/ 105542 w 115177"/>
                  <a:gd name="connsiteY1" fmla="*/ 36728 h 126953"/>
                  <a:gd name="connsiteX2" fmla="*/ 56108 w 115177"/>
                  <a:gd name="connsiteY2" fmla="*/ 127 h 126953"/>
                  <a:gd name="connsiteX3" fmla="*/ 20577 w 115177"/>
                  <a:gd name="connsiteY3" fmla="*/ 16051 h 126953"/>
                  <a:gd name="connsiteX4" fmla="*/ 9406 w 115177"/>
                  <a:gd name="connsiteY4" fmla="*/ 37678 h 126953"/>
                  <a:gd name="connsiteX5" fmla="*/ 2989 w 115177"/>
                  <a:gd name="connsiteY5" fmla="*/ 87945 h 126953"/>
                  <a:gd name="connsiteX6" fmla="*/ 61336 w 115177"/>
                  <a:gd name="connsiteY6" fmla="*/ 126684 h 126953"/>
                  <a:gd name="connsiteX7" fmla="*/ 111722 w 115177"/>
                  <a:gd name="connsiteY7" fmla="*/ 87826 h 126953"/>
                  <a:gd name="connsiteX8" fmla="*/ 112197 w 115177"/>
                  <a:gd name="connsiteY8" fmla="*/ 50037 h 126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177" h="126953">
                    <a:moveTo>
                      <a:pt x="112197" y="50037"/>
                    </a:moveTo>
                    <a:cubicBezTo>
                      <a:pt x="109939" y="45640"/>
                      <a:pt x="107800" y="41124"/>
                      <a:pt x="105542" y="36728"/>
                    </a:cubicBezTo>
                    <a:cubicBezTo>
                      <a:pt x="98531" y="15575"/>
                      <a:pt x="79993" y="-1656"/>
                      <a:pt x="56108" y="127"/>
                    </a:cubicBezTo>
                    <a:cubicBezTo>
                      <a:pt x="43036" y="1078"/>
                      <a:pt x="29489" y="5831"/>
                      <a:pt x="20577" y="16051"/>
                    </a:cubicBezTo>
                    <a:cubicBezTo>
                      <a:pt x="14635" y="22824"/>
                      <a:pt x="11427" y="29954"/>
                      <a:pt x="9406" y="37678"/>
                    </a:cubicBezTo>
                    <a:cubicBezTo>
                      <a:pt x="137" y="52414"/>
                      <a:pt x="-2833" y="71189"/>
                      <a:pt x="2989" y="87945"/>
                    </a:cubicBezTo>
                    <a:cubicBezTo>
                      <a:pt x="10951" y="110998"/>
                      <a:pt x="36381" y="129417"/>
                      <a:pt x="61336" y="126684"/>
                    </a:cubicBezTo>
                    <a:cubicBezTo>
                      <a:pt x="84509" y="124070"/>
                      <a:pt x="103998" y="110048"/>
                      <a:pt x="111722" y="87826"/>
                    </a:cubicBezTo>
                    <a:cubicBezTo>
                      <a:pt x="116000" y="75586"/>
                      <a:pt x="116475" y="62396"/>
                      <a:pt x="112197" y="50037"/>
                    </a:cubicBezTo>
                    <a:close/>
                  </a:path>
                </a:pathLst>
              </a:custGeom>
              <a:grpFill/>
              <a:ln w="118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3" name="Freeform: Shape 69">
                <a:extLst>
                  <a:ext uri="{FF2B5EF4-FFF2-40B4-BE49-F238E27FC236}">
                    <a16:creationId xmlns:a16="http://schemas.microsoft.com/office/drawing/2014/main" id="{19283DA4-304C-B142-AC30-C322D28A1F78}"/>
                  </a:ext>
                </a:extLst>
              </p:cNvPr>
              <p:cNvSpPr/>
              <p:nvPr/>
            </p:nvSpPr>
            <p:spPr>
              <a:xfrm>
                <a:off x="127148" y="6511595"/>
                <a:ext cx="136131" cy="122288"/>
              </a:xfrm>
              <a:custGeom>
                <a:avLst/>
                <a:gdLst>
                  <a:gd name="connsiteX0" fmla="*/ 135118 w 136131"/>
                  <a:gd name="connsiteY0" fmla="*/ 35611 h 122289"/>
                  <a:gd name="connsiteX1" fmla="*/ 115748 w 136131"/>
                  <a:gd name="connsiteY1" fmla="*/ 9824 h 122289"/>
                  <a:gd name="connsiteX2" fmla="*/ 63343 w 136131"/>
                  <a:gd name="connsiteY2" fmla="*/ 2932 h 122289"/>
                  <a:gd name="connsiteX3" fmla="*/ 49796 w 136131"/>
                  <a:gd name="connsiteY3" fmla="*/ 5665 h 122289"/>
                  <a:gd name="connsiteX4" fmla="*/ 38625 w 136131"/>
                  <a:gd name="connsiteY4" fmla="*/ 10062 h 122289"/>
                  <a:gd name="connsiteX5" fmla="*/ 6303 w 136131"/>
                  <a:gd name="connsiteY5" fmla="*/ 90631 h 122289"/>
                  <a:gd name="connsiteX6" fmla="*/ 90199 w 136131"/>
                  <a:gd name="connsiteY6" fmla="*/ 112853 h 122289"/>
                  <a:gd name="connsiteX7" fmla="*/ 109093 w 136131"/>
                  <a:gd name="connsiteY7" fmla="*/ 98117 h 122289"/>
                  <a:gd name="connsiteX8" fmla="*/ 128582 w 136131"/>
                  <a:gd name="connsiteY8" fmla="*/ 77440 h 122289"/>
                  <a:gd name="connsiteX9" fmla="*/ 135118 w 136131"/>
                  <a:gd name="connsiteY9" fmla="*/ 35611 h 122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6131" h="122289">
                    <a:moveTo>
                      <a:pt x="135118" y="35611"/>
                    </a:moveTo>
                    <a:cubicBezTo>
                      <a:pt x="133692" y="24916"/>
                      <a:pt x="123829" y="15647"/>
                      <a:pt x="115748" y="9824"/>
                    </a:cubicBezTo>
                    <a:cubicBezTo>
                      <a:pt x="99706" y="-1822"/>
                      <a:pt x="81287" y="-1703"/>
                      <a:pt x="63343" y="2932"/>
                    </a:cubicBezTo>
                    <a:cubicBezTo>
                      <a:pt x="58946" y="3288"/>
                      <a:pt x="54549" y="4120"/>
                      <a:pt x="49796" y="5665"/>
                    </a:cubicBezTo>
                    <a:cubicBezTo>
                      <a:pt x="45993" y="6972"/>
                      <a:pt x="42309" y="8517"/>
                      <a:pt x="38625" y="10062"/>
                    </a:cubicBezTo>
                    <a:cubicBezTo>
                      <a:pt x="6541" y="23134"/>
                      <a:pt x="-9858" y="58546"/>
                      <a:pt x="6303" y="90631"/>
                    </a:cubicBezTo>
                    <a:cubicBezTo>
                      <a:pt x="22226" y="122359"/>
                      <a:pt x="60491" y="131153"/>
                      <a:pt x="90199" y="112853"/>
                    </a:cubicBezTo>
                    <a:cubicBezTo>
                      <a:pt x="97329" y="108456"/>
                      <a:pt x="103627" y="103702"/>
                      <a:pt x="109093" y="98117"/>
                    </a:cubicBezTo>
                    <a:cubicBezTo>
                      <a:pt x="116699" y="92413"/>
                      <a:pt x="123829" y="86234"/>
                      <a:pt x="128582" y="77440"/>
                    </a:cubicBezTo>
                    <a:cubicBezTo>
                      <a:pt x="136425" y="63537"/>
                      <a:pt x="137257" y="51535"/>
                      <a:pt x="135118" y="35611"/>
                    </a:cubicBezTo>
                    <a:close/>
                  </a:path>
                </a:pathLst>
              </a:custGeom>
              <a:grpFill/>
              <a:ln w="118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4" name="Freeform: Shape 70">
                <a:extLst>
                  <a:ext uri="{FF2B5EF4-FFF2-40B4-BE49-F238E27FC236}">
                    <a16:creationId xmlns:a16="http://schemas.microsoft.com/office/drawing/2014/main" id="{75EE7F23-690F-C04C-9673-47AC47FAB156}"/>
                  </a:ext>
                </a:extLst>
              </p:cNvPr>
              <p:cNvSpPr/>
              <p:nvPr/>
            </p:nvSpPr>
            <p:spPr>
              <a:xfrm>
                <a:off x="332858" y="6633349"/>
                <a:ext cx="107572" cy="99823"/>
              </a:xfrm>
              <a:custGeom>
                <a:avLst/>
                <a:gdLst>
                  <a:gd name="connsiteX0" fmla="*/ 107181 w 107573"/>
                  <a:gd name="connsiteY0" fmla="*/ 43859 h 99823"/>
                  <a:gd name="connsiteX1" fmla="*/ 61668 w 107573"/>
                  <a:gd name="connsiteY1" fmla="*/ 961 h 99823"/>
                  <a:gd name="connsiteX2" fmla="*/ 23285 w 107573"/>
                  <a:gd name="connsiteY2" fmla="*/ 7021 h 99823"/>
                  <a:gd name="connsiteX3" fmla="*/ 350 w 107573"/>
                  <a:gd name="connsiteY3" fmla="*/ 44097 h 99823"/>
                  <a:gd name="connsiteX4" fmla="*/ 11164 w 107573"/>
                  <a:gd name="connsiteY4" fmla="*/ 80817 h 99823"/>
                  <a:gd name="connsiteX5" fmla="*/ 50854 w 107573"/>
                  <a:gd name="connsiteY5" fmla="*/ 99473 h 99823"/>
                  <a:gd name="connsiteX6" fmla="*/ 94109 w 107573"/>
                  <a:gd name="connsiteY6" fmla="*/ 82480 h 99823"/>
                  <a:gd name="connsiteX7" fmla="*/ 107181 w 107573"/>
                  <a:gd name="connsiteY7" fmla="*/ 43859 h 99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73" h="99823">
                    <a:moveTo>
                      <a:pt x="107181" y="43859"/>
                    </a:moveTo>
                    <a:cubicBezTo>
                      <a:pt x="104091" y="20212"/>
                      <a:pt x="84246" y="4526"/>
                      <a:pt x="61668" y="961"/>
                    </a:cubicBezTo>
                    <a:cubicBezTo>
                      <a:pt x="47764" y="-1178"/>
                      <a:pt x="35643" y="10"/>
                      <a:pt x="23285" y="7021"/>
                    </a:cubicBezTo>
                    <a:cubicBezTo>
                      <a:pt x="9738" y="14626"/>
                      <a:pt x="2014" y="29243"/>
                      <a:pt x="350" y="44097"/>
                    </a:cubicBezTo>
                    <a:cubicBezTo>
                      <a:pt x="-1195" y="57882"/>
                      <a:pt x="2370" y="70003"/>
                      <a:pt x="11164" y="80817"/>
                    </a:cubicBezTo>
                    <a:cubicBezTo>
                      <a:pt x="20076" y="91749"/>
                      <a:pt x="35881" y="101850"/>
                      <a:pt x="50854" y="99473"/>
                    </a:cubicBezTo>
                    <a:cubicBezTo>
                      <a:pt x="66421" y="96978"/>
                      <a:pt x="82464" y="94363"/>
                      <a:pt x="94109" y="82480"/>
                    </a:cubicBezTo>
                    <a:cubicBezTo>
                      <a:pt x="103972" y="72261"/>
                      <a:pt x="109082" y="57763"/>
                      <a:pt x="107181" y="43859"/>
                    </a:cubicBezTo>
                    <a:close/>
                  </a:path>
                </a:pathLst>
              </a:custGeom>
              <a:grpFill/>
              <a:ln w="118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5" name="Freeform: Shape 71">
                <a:extLst>
                  <a:ext uri="{FF2B5EF4-FFF2-40B4-BE49-F238E27FC236}">
                    <a16:creationId xmlns:a16="http://schemas.microsoft.com/office/drawing/2014/main" id="{DA2E840C-2C50-EF48-B511-744275C444D8}"/>
                  </a:ext>
                </a:extLst>
              </p:cNvPr>
              <p:cNvSpPr/>
              <p:nvPr/>
            </p:nvSpPr>
            <p:spPr>
              <a:xfrm>
                <a:off x="622020" y="6595808"/>
                <a:ext cx="98222" cy="101601"/>
              </a:xfrm>
              <a:custGeom>
                <a:avLst/>
                <a:gdLst>
                  <a:gd name="connsiteX0" fmla="*/ 47604 w 98222"/>
                  <a:gd name="connsiteY0" fmla="*/ 0 h 101602"/>
                  <a:gd name="connsiteX1" fmla="*/ 50575 w 98222"/>
                  <a:gd name="connsiteY1" fmla="*/ 101602 h 101602"/>
                  <a:gd name="connsiteX2" fmla="*/ 47604 w 98222"/>
                  <a:gd name="connsiteY2" fmla="*/ 0 h 101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8222" h="101602">
                    <a:moveTo>
                      <a:pt x="47604" y="0"/>
                    </a:moveTo>
                    <a:cubicBezTo>
                      <a:pt x="-17873" y="0"/>
                      <a:pt x="-14783" y="101602"/>
                      <a:pt x="50575" y="101602"/>
                    </a:cubicBezTo>
                    <a:cubicBezTo>
                      <a:pt x="116052" y="101602"/>
                      <a:pt x="113081" y="0"/>
                      <a:pt x="47604" y="0"/>
                    </a:cubicBezTo>
                    <a:close/>
                  </a:path>
                </a:pathLst>
              </a:custGeom>
              <a:grpFill/>
              <a:ln w="118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6" name="Freeform: Shape 72">
                <a:extLst>
                  <a:ext uri="{FF2B5EF4-FFF2-40B4-BE49-F238E27FC236}">
                    <a16:creationId xmlns:a16="http://schemas.microsoft.com/office/drawing/2014/main" id="{7A174D35-D80D-B242-9389-9262E92C581E}"/>
                  </a:ext>
                </a:extLst>
              </p:cNvPr>
              <p:cNvSpPr/>
              <p:nvPr/>
            </p:nvSpPr>
            <p:spPr>
              <a:xfrm>
                <a:off x="585977" y="6374681"/>
                <a:ext cx="97897" cy="104085"/>
              </a:xfrm>
              <a:custGeom>
                <a:avLst/>
                <a:gdLst>
                  <a:gd name="connsiteX0" fmla="*/ 95768 w 97897"/>
                  <a:gd name="connsiteY0" fmla="*/ 41572 h 104086"/>
                  <a:gd name="connsiteX1" fmla="*/ 60474 w 97897"/>
                  <a:gd name="connsiteY1" fmla="*/ 1406 h 104086"/>
                  <a:gd name="connsiteX2" fmla="*/ 35876 w 97897"/>
                  <a:gd name="connsiteY2" fmla="*/ 2357 h 104086"/>
                  <a:gd name="connsiteX3" fmla="*/ 17219 w 97897"/>
                  <a:gd name="connsiteY3" fmla="*/ 17092 h 104086"/>
                  <a:gd name="connsiteX4" fmla="*/ 14010 w 97897"/>
                  <a:gd name="connsiteY4" fmla="*/ 17448 h 104086"/>
                  <a:gd name="connsiteX5" fmla="*/ 8663 w 97897"/>
                  <a:gd name="connsiteY5" fmla="*/ 25054 h 104086"/>
                  <a:gd name="connsiteX6" fmla="*/ 1889 w 97897"/>
                  <a:gd name="connsiteY6" fmla="*/ 43354 h 104086"/>
                  <a:gd name="connsiteX7" fmla="*/ 50017 w 97897"/>
                  <a:gd name="connsiteY7" fmla="*/ 104078 h 104086"/>
                  <a:gd name="connsiteX8" fmla="*/ 95768 w 97897"/>
                  <a:gd name="connsiteY8" fmla="*/ 41572 h 104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7897" h="104086">
                    <a:moveTo>
                      <a:pt x="95768" y="41572"/>
                    </a:moveTo>
                    <a:cubicBezTo>
                      <a:pt x="90183" y="23747"/>
                      <a:pt x="80438" y="5922"/>
                      <a:pt x="60474" y="1406"/>
                    </a:cubicBezTo>
                    <a:cubicBezTo>
                      <a:pt x="51918" y="-495"/>
                      <a:pt x="44194" y="-733"/>
                      <a:pt x="35876" y="2357"/>
                    </a:cubicBezTo>
                    <a:cubicBezTo>
                      <a:pt x="30885" y="4258"/>
                      <a:pt x="17694" y="10913"/>
                      <a:pt x="17219" y="17092"/>
                    </a:cubicBezTo>
                    <a:cubicBezTo>
                      <a:pt x="18407" y="11269"/>
                      <a:pt x="17338" y="11388"/>
                      <a:pt x="14010" y="17448"/>
                    </a:cubicBezTo>
                    <a:cubicBezTo>
                      <a:pt x="11990" y="19825"/>
                      <a:pt x="10208" y="22321"/>
                      <a:pt x="8663" y="25054"/>
                    </a:cubicBezTo>
                    <a:cubicBezTo>
                      <a:pt x="5692" y="30758"/>
                      <a:pt x="3791" y="37175"/>
                      <a:pt x="1889" y="43354"/>
                    </a:cubicBezTo>
                    <a:cubicBezTo>
                      <a:pt x="-7498" y="73894"/>
                      <a:pt x="19596" y="104672"/>
                      <a:pt x="50017" y="104078"/>
                    </a:cubicBezTo>
                    <a:cubicBezTo>
                      <a:pt x="81032" y="103602"/>
                      <a:pt x="105393" y="71993"/>
                      <a:pt x="95768" y="41572"/>
                    </a:cubicBezTo>
                    <a:close/>
                  </a:path>
                </a:pathLst>
              </a:custGeom>
              <a:grpFill/>
              <a:ln w="118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7" name="Freeform: Shape 73">
                <a:extLst>
                  <a:ext uri="{FF2B5EF4-FFF2-40B4-BE49-F238E27FC236}">
                    <a16:creationId xmlns:a16="http://schemas.microsoft.com/office/drawing/2014/main" id="{9DD1874F-CE3E-C846-9030-0C9186B18245}"/>
                  </a:ext>
                </a:extLst>
              </p:cNvPr>
              <p:cNvSpPr/>
              <p:nvPr/>
            </p:nvSpPr>
            <p:spPr>
              <a:xfrm>
                <a:off x="353616" y="6365021"/>
                <a:ext cx="112118" cy="111729"/>
              </a:xfrm>
              <a:custGeom>
                <a:avLst/>
                <a:gdLst>
                  <a:gd name="connsiteX0" fmla="*/ 109595 w 112119"/>
                  <a:gd name="connsiteY0" fmla="*/ 48855 h 111730"/>
                  <a:gd name="connsiteX1" fmla="*/ 79293 w 112119"/>
                  <a:gd name="connsiteY1" fmla="*/ 12730 h 111730"/>
                  <a:gd name="connsiteX2" fmla="*/ 13103 w 112119"/>
                  <a:gd name="connsiteY2" fmla="*/ 13918 h 111730"/>
                  <a:gd name="connsiteX3" fmla="*/ 13816 w 112119"/>
                  <a:gd name="connsiteY3" fmla="*/ 80703 h 111730"/>
                  <a:gd name="connsiteX4" fmla="*/ 14053 w 112119"/>
                  <a:gd name="connsiteY4" fmla="*/ 80940 h 111730"/>
                  <a:gd name="connsiteX5" fmla="*/ 38771 w 112119"/>
                  <a:gd name="connsiteY5" fmla="*/ 105539 h 111730"/>
                  <a:gd name="connsiteX6" fmla="*/ 63607 w 112119"/>
                  <a:gd name="connsiteY6" fmla="*/ 111718 h 111730"/>
                  <a:gd name="connsiteX7" fmla="*/ 93077 w 112119"/>
                  <a:gd name="connsiteY7" fmla="*/ 100667 h 111730"/>
                  <a:gd name="connsiteX8" fmla="*/ 109595 w 112119"/>
                  <a:gd name="connsiteY8" fmla="*/ 48855 h 111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119" h="111730">
                    <a:moveTo>
                      <a:pt x="109595" y="48855"/>
                    </a:moveTo>
                    <a:cubicBezTo>
                      <a:pt x="103178" y="33050"/>
                      <a:pt x="93672" y="20098"/>
                      <a:pt x="79293" y="12730"/>
                    </a:cubicBezTo>
                    <a:cubicBezTo>
                      <a:pt x="61349" y="-3907"/>
                      <a:pt x="30096" y="-4976"/>
                      <a:pt x="13103" y="13918"/>
                    </a:cubicBezTo>
                    <a:cubicBezTo>
                      <a:pt x="-4485" y="33407"/>
                      <a:pt x="-4485" y="61689"/>
                      <a:pt x="13816" y="80703"/>
                    </a:cubicBezTo>
                    <a:cubicBezTo>
                      <a:pt x="13935" y="80821"/>
                      <a:pt x="13935" y="80821"/>
                      <a:pt x="14053" y="80940"/>
                    </a:cubicBezTo>
                    <a:cubicBezTo>
                      <a:pt x="19520" y="91516"/>
                      <a:pt x="27363" y="100904"/>
                      <a:pt x="38771" y="105539"/>
                    </a:cubicBezTo>
                    <a:cubicBezTo>
                      <a:pt x="46851" y="108866"/>
                      <a:pt x="54694" y="111956"/>
                      <a:pt x="63607" y="111718"/>
                    </a:cubicBezTo>
                    <a:cubicBezTo>
                      <a:pt x="74539" y="111480"/>
                      <a:pt x="84640" y="107321"/>
                      <a:pt x="93077" y="100667"/>
                    </a:cubicBezTo>
                    <a:cubicBezTo>
                      <a:pt x="107219" y="89377"/>
                      <a:pt x="116963" y="66918"/>
                      <a:pt x="109595" y="48855"/>
                    </a:cubicBezTo>
                    <a:close/>
                  </a:path>
                </a:pathLst>
              </a:custGeom>
              <a:grpFill/>
              <a:ln w="118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8" name="Freeform: Shape 74">
                <a:extLst>
                  <a:ext uri="{FF2B5EF4-FFF2-40B4-BE49-F238E27FC236}">
                    <a16:creationId xmlns:a16="http://schemas.microsoft.com/office/drawing/2014/main" id="{83493AEF-8C8D-624E-9939-8DB9CBDD509F}"/>
                  </a:ext>
                </a:extLst>
              </p:cNvPr>
              <p:cNvSpPr/>
              <p:nvPr/>
            </p:nvSpPr>
            <p:spPr>
              <a:xfrm>
                <a:off x="411949" y="6188894"/>
                <a:ext cx="100040" cy="99656"/>
              </a:xfrm>
              <a:custGeom>
                <a:avLst/>
                <a:gdLst>
                  <a:gd name="connsiteX0" fmla="*/ 98320 w 100040"/>
                  <a:gd name="connsiteY0" fmla="*/ 45073 h 99657"/>
                  <a:gd name="connsiteX1" fmla="*/ 91309 w 100040"/>
                  <a:gd name="connsiteY1" fmla="*/ 30575 h 99657"/>
                  <a:gd name="connsiteX2" fmla="*/ 76692 w 100040"/>
                  <a:gd name="connsiteY2" fmla="*/ 15483 h 99657"/>
                  <a:gd name="connsiteX3" fmla="*/ 73365 w 100040"/>
                  <a:gd name="connsiteY3" fmla="*/ 12631 h 99657"/>
                  <a:gd name="connsiteX4" fmla="*/ 12522 w 100040"/>
                  <a:gd name="connsiteY4" fmla="*/ 11918 h 99657"/>
                  <a:gd name="connsiteX5" fmla="*/ 11809 w 100040"/>
                  <a:gd name="connsiteY5" fmla="*/ 72761 h 99657"/>
                  <a:gd name="connsiteX6" fmla="*/ 16087 w 100040"/>
                  <a:gd name="connsiteY6" fmla="*/ 77633 h 99657"/>
                  <a:gd name="connsiteX7" fmla="*/ 12760 w 100040"/>
                  <a:gd name="connsiteY7" fmla="*/ 74306 h 99657"/>
                  <a:gd name="connsiteX8" fmla="*/ 24287 w 100040"/>
                  <a:gd name="connsiteY8" fmla="*/ 86902 h 99657"/>
                  <a:gd name="connsiteX9" fmla="*/ 31298 w 100040"/>
                  <a:gd name="connsiteY9" fmla="*/ 92012 h 99657"/>
                  <a:gd name="connsiteX10" fmla="*/ 77999 w 100040"/>
                  <a:gd name="connsiteY10" fmla="*/ 94151 h 99657"/>
                  <a:gd name="connsiteX11" fmla="*/ 98320 w 100040"/>
                  <a:gd name="connsiteY11" fmla="*/ 45073 h 99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040" h="99657">
                    <a:moveTo>
                      <a:pt x="98320" y="45073"/>
                    </a:moveTo>
                    <a:cubicBezTo>
                      <a:pt x="96656" y="39963"/>
                      <a:pt x="94398" y="34972"/>
                      <a:pt x="91309" y="30575"/>
                    </a:cubicBezTo>
                    <a:cubicBezTo>
                      <a:pt x="86555" y="23564"/>
                      <a:pt x="82040" y="19167"/>
                      <a:pt x="76692" y="15483"/>
                    </a:cubicBezTo>
                    <a:cubicBezTo>
                      <a:pt x="75623" y="14532"/>
                      <a:pt x="74553" y="13582"/>
                      <a:pt x="73365" y="12631"/>
                    </a:cubicBezTo>
                    <a:cubicBezTo>
                      <a:pt x="56372" y="-1985"/>
                      <a:pt x="29397" y="-6026"/>
                      <a:pt x="12522" y="11918"/>
                    </a:cubicBezTo>
                    <a:cubicBezTo>
                      <a:pt x="-4233" y="29743"/>
                      <a:pt x="-3877" y="54460"/>
                      <a:pt x="11809" y="72761"/>
                    </a:cubicBezTo>
                    <a:cubicBezTo>
                      <a:pt x="13235" y="74424"/>
                      <a:pt x="14661" y="76088"/>
                      <a:pt x="16087" y="77633"/>
                    </a:cubicBezTo>
                    <a:cubicBezTo>
                      <a:pt x="15018" y="76563"/>
                      <a:pt x="13948" y="75375"/>
                      <a:pt x="12760" y="74306"/>
                    </a:cubicBezTo>
                    <a:cubicBezTo>
                      <a:pt x="15612" y="79534"/>
                      <a:pt x="19415" y="83693"/>
                      <a:pt x="24287" y="86902"/>
                    </a:cubicBezTo>
                    <a:cubicBezTo>
                      <a:pt x="26426" y="88803"/>
                      <a:pt x="28803" y="90467"/>
                      <a:pt x="31298" y="92012"/>
                    </a:cubicBezTo>
                    <a:cubicBezTo>
                      <a:pt x="45083" y="100449"/>
                      <a:pt x="63621" y="102944"/>
                      <a:pt x="77999" y="94151"/>
                    </a:cubicBezTo>
                    <a:cubicBezTo>
                      <a:pt x="94161" y="84287"/>
                      <a:pt x="104262" y="63848"/>
                      <a:pt x="98320" y="45073"/>
                    </a:cubicBezTo>
                    <a:close/>
                  </a:path>
                </a:pathLst>
              </a:custGeom>
              <a:grpFill/>
              <a:ln w="118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9" name="Freeform: Shape 75">
                <a:extLst>
                  <a:ext uri="{FF2B5EF4-FFF2-40B4-BE49-F238E27FC236}">
                    <a16:creationId xmlns:a16="http://schemas.microsoft.com/office/drawing/2014/main" id="{B1158EBD-0689-3445-B4F5-8AA2762D0706}"/>
                  </a:ext>
                </a:extLst>
              </p:cNvPr>
              <p:cNvSpPr/>
              <p:nvPr/>
            </p:nvSpPr>
            <p:spPr>
              <a:xfrm>
                <a:off x="657960" y="6236373"/>
                <a:ext cx="98809" cy="110515"/>
              </a:xfrm>
              <a:custGeom>
                <a:avLst/>
                <a:gdLst>
                  <a:gd name="connsiteX0" fmla="*/ 48264 w 98810"/>
                  <a:gd name="connsiteY0" fmla="*/ 93 h 110516"/>
                  <a:gd name="connsiteX1" fmla="*/ 18 w 98810"/>
                  <a:gd name="connsiteY1" fmla="*/ 50478 h 110516"/>
                  <a:gd name="connsiteX2" fmla="*/ 1325 w 98810"/>
                  <a:gd name="connsiteY2" fmla="*/ 67709 h 110516"/>
                  <a:gd name="connsiteX3" fmla="*/ 16655 w 98810"/>
                  <a:gd name="connsiteY3" fmla="*/ 97060 h 110516"/>
                  <a:gd name="connsiteX4" fmla="*/ 49809 w 98810"/>
                  <a:gd name="connsiteY4" fmla="*/ 110489 h 110516"/>
                  <a:gd name="connsiteX5" fmla="*/ 82726 w 98810"/>
                  <a:gd name="connsiteY5" fmla="*/ 96585 h 110516"/>
                  <a:gd name="connsiteX6" fmla="*/ 98768 w 98810"/>
                  <a:gd name="connsiteY6" fmla="*/ 48339 h 110516"/>
                  <a:gd name="connsiteX7" fmla="*/ 48264 w 98810"/>
                  <a:gd name="connsiteY7" fmla="*/ 93 h 110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810" h="110516">
                    <a:moveTo>
                      <a:pt x="48264" y="93"/>
                    </a:moveTo>
                    <a:cubicBezTo>
                      <a:pt x="20576" y="1994"/>
                      <a:pt x="731" y="22790"/>
                      <a:pt x="18" y="50478"/>
                    </a:cubicBezTo>
                    <a:cubicBezTo>
                      <a:pt x="-101" y="56538"/>
                      <a:pt x="375" y="61648"/>
                      <a:pt x="1325" y="67709"/>
                    </a:cubicBezTo>
                    <a:cubicBezTo>
                      <a:pt x="3226" y="80067"/>
                      <a:pt x="8930" y="87554"/>
                      <a:pt x="16655" y="97060"/>
                    </a:cubicBezTo>
                    <a:cubicBezTo>
                      <a:pt x="23428" y="105379"/>
                      <a:pt x="39471" y="110964"/>
                      <a:pt x="49809" y="110489"/>
                    </a:cubicBezTo>
                    <a:cubicBezTo>
                      <a:pt x="61811" y="109894"/>
                      <a:pt x="74526" y="105854"/>
                      <a:pt x="82726" y="96585"/>
                    </a:cubicBezTo>
                    <a:cubicBezTo>
                      <a:pt x="95797" y="81612"/>
                      <a:pt x="99244" y="67590"/>
                      <a:pt x="98768" y="48339"/>
                    </a:cubicBezTo>
                    <a:cubicBezTo>
                      <a:pt x="97936" y="22552"/>
                      <a:pt x="74883" y="-1690"/>
                      <a:pt x="48264" y="93"/>
                    </a:cubicBezTo>
                    <a:close/>
                  </a:path>
                </a:pathLst>
              </a:custGeom>
              <a:grpFill/>
              <a:ln w="118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0" name="Freeform: Shape 76">
                <a:extLst>
                  <a:ext uri="{FF2B5EF4-FFF2-40B4-BE49-F238E27FC236}">
                    <a16:creationId xmlns:a16="http://schemas.microsoft.com/office/drawing/2014/main" id="{1DBFCA22-A84A-A947-A388-18DDBF421AFE}"/>
                  </a:ext>
                </a:extLst>
              </p:cNvPr>
              <p:cNvSpPr/>
              <p:nvPr/>
            </p:nvSpPr>
            <p:spPr>
              <a:xfrm>
                <a:off x="981" y="6752396"/>
                <a:ext cx="78442" cy="86905"/>
              </a:xfrm>
              <a:custGeom>
                <a:avLst/>
                <a:gdLst>
                  <a:gd name="connsiteX0" fmla="*/ 34670 w 78443"/>
                  <a:gd name="connsiteY0" fmla="*/ 166 h 86906"/>
                  <a:gd name="connsiteX1" fmla="*/ 5675 w 78443"/>
                  <a:gd name="connsiteY1" fmla="*/ 17872 h 86906"/>
                  <a:gd name="connsiteX2" fmla="*/ 4486 w 78443"/>
                  <a:gd name="connsiteY2" fmla="*/ 57205 h 86906"/>
                  <a:gd name="connsiteX3" fmla="*/ 15775 w 78443"/>
                  <a:gd name="connsiteY3" fmla="*/ 76338 h 86906"/>
                  <a:gd name="connsiteX4" fmla="*/ 63665 w 78443"/>
                  <a:gd name="connsiteY4" fmla="*/ 73842 h 86906"/>
                  <a:gd name="connsiteX5" fmla="*/ 76024 w 78443"/>
                  <a:gd name="connsiteY5" fmla="*/ 50075 h 86906"/>
                  <a:gd name="connsiteX6" fmla="*/ 34670 w 78443"/>
                  <a:gd name="connsiteY6" fmla="*/ 166 h 86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443" h="86906">
                    <a:moveTo>
                      <a:pt x="34670" y="166"/>
                    </a:moveTo>
                    <a:cubicBezTo>
                      <a:pt x="22668" y="1354"/>
                      <a:pt x="12210" y="7414"/>
                      <a:pt x="5675" y="17872"/>
                    </a:cubicBezTo>
                    <a:cubicBezTo>
                      <a:pt x="-2406" y="30587"/>
                      <a:pt x="-980" y="43896"/>
                      <a:pt x="4486" y="57205"/>
                    </a:cubicBezTo>
                    <a:cubicBezTo>
                      <a:pt x="7576" y="64692"/>
                      <a:pt x="10784" y="69208"/>
                      <a:pt x="15775" y="76338"/>
                    </a:cubicBezTo>
                    <a:cubicBezTo>
                      <a:pt x="27065" y="92855"/>
                      <a:pt x="53564" y="88458"/>
                      <a:pt x="63665" y="73842"/>
                    </a:cubicBezTo>
                    <a:cubicBezTo>
                      <a:pt x="68894" y="66356"/>
                      <a:pt x="72459" y="58513"/>
                      <a:pt x="76024" y="50075"/>
                    </a:cubicBezTo>
                    <a:cubicBezTo>
                      <a:pt x="86719" y="23813"/>
                      <a:pt x="59981" y="-2330"/>
                      <a:pt x="34670" y="166"/>
                    </a:cubicBezTo>
                    <a:close/>
                  </a:path>
                </a:pathLst>
              </a:custGeom>
              <a:grpFill/>
              <a:ln w="118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grpSp>
            <p:nvGrpSpPr>
              <p:cNvPr id="31" name="Graphic 18">
                <a:extLst>
                  <a:ext uri="{FF2B5EF4-FFF2-40B4-BE49-F238E27FC236}">
                    <a16:creationId xmlns:a16="http://schemas.microsoft.com/office/drawing/2014/main" id="{5ACE1F27-4F32-1C4D-B8DA-AD147365E683}"/>
                  </a:ext>
                </a:extLst>
              </p:cNvPr>
              <p:cNvGrpSpPr/>
              <p:nvPr/>
            </p:nvGrpSpPr>
            <p:grpSpPr>
              <a:xfrm>
                <a:off x="480050" y="6762635"/>
                <a:ext cx="93331" cy="103701"/>
                <a:chOff x="480050" y="6762635"/>
                <a:chExt cx="93331" cy="103701"/>
              </a:xfrm>
              <a:grpFill/>
            </p:grpSpPr>
            <p:sp>
              <p:nvSpPr>
                <p:cNvPr id="32" name="Freeform: Shape 78">
                  <a:extLst>
                    <a:ext uri="{FF2B5EF4-FFF2-40B4-BE49-F238E27FC236}">
                      <a16:creationId xmlns:a16="http://schemas.microsoft.com/office/drawing/2014/main" id="{69AF0278-0CF5-8640-8E81-D10ECA90FCE9}"/>
                    </a:ext>
                  </a:extLst>
                </p:cNvPr>
                <p:cNvSpPr/>
                <p:nvPr/>
              </p:nvSpPr>
              <p:spPr>
                <a:xfrm>
                  <a:off x="480050" y="6762635"/>
                  <a:ext cx="93331" cy="103701"/>
                </a:xfrm>
                <a:custGeom>
                  <a:avLst/>
                  <a:gdLst>
                    <a:gd name="connsiteX0" fmla="*/ 93083 w 93331"/>
                    <a:gd name="connsiteY0" fmla="*/ 46160 h 103701"/>
                    <a:gd name="connsiteX1" fmla="*/ 46382 w 93331"/>
                    <a:gd name="connsiteY1" fmla="*/ 53 h 103701"/>
                    <a:gd name="connsiteX2" fmla="*/ 274 w 93331"/>
                    <a:gd name="connsiteY2" fmla="*/ 46754 h 103701"/>
                    <a:gd name="connsiteX3" fmla="*/ 274 w 93331"/>
                    <a:gd name="connsiteY3" fmla="*/ 57568 h 103701"/>
                    <a:gd name="connsiteX4" fmla="*/ 14059 w 93331"/>
                    <a:gd name="connsiteY4" fmla="*/ 90247 h 103701"/>
                    <a:gd name="connsiteX5" fmla="*/ 46976 w 93331"/>
                    <a:gd name="connsiteY5" fmla="*/ 103675 h 103701"/>
                    <a:gd name="connsiteX6" fmla="*/ 79655 w 93331"/>
                    <a:gd name="connsiteY6" fmla="*/ 89891 h 103701"/>
                    <a:gd name="connsiteX7" fmla="*/ 92845 w 93331"/>
                    <a:gd name="connsiteY7" fmla="*/ 58162 h 103701"/>
                    <a:gd name="connsiteX8" fmla="*/ 93202 w 93331"/>
                    <a:gd name="connsiteY8" fmla="*/ 55191 h 103701"/>
                    <a:gd name="connsiteX9" fmla="*/ 93083 w 93331"/>
                    <a:gd name="connsiteY9" fmla="*/ 46160 h 103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3331" h="103701">
                      <a:moveTo>
                        <a:pt x="93083" y="46160"/>
                      </a:moveTo>
                      <a:cubicBezTo>
                        <a:pt x="91776" y="21918"/>
                        <a:pt x="72287" y="-1254"/>
                        <a:pt x="46382" y="53"/>
                      </a:cubicBezTo>
                      <a:cubicBezTo>
                        <a:pt x="20001" y="1360"/>
                        <a:pt x="1700" y="20730"/>
                        <a:pt x="274" y="46754"/>
                      </a:cubicBezTo>
                      <a:cubicBezTo>
                        <a:pt x="37" y="50557"/>
                        <a:pt x="-201" y="53884"/>
                        <a:pt x="274" y="57568"/>
                      </a:cubicBezTo>
                      <a:cubicBezTo>
                        <a:pt x="1700" y="70164"/>
                        <a:pt x="4671" y="80978"/>
                        <a:pt x="14059" y="90247"/>
                      </a:cubicBezTo>
                      <a:cubicBezTo>
                        <a:pt x="22140" y="98209"/>
                        <a:pt x="35449" y="104151"/>
                        <a:pt x="46976" y="103675"/>
                      </a:cubicBezTo>
                      <a:cubicBezTo>
                        <a:pt x="58978" y="103081"/>
                        <a:pt x="71337" y="99041"/>
                        <a:pt x="79655" y="89891"/>
                      </a:cubicBezTo>
                      <a:cubicBezTo>
                        <a:pt x="88211" y="80503"/>
                        <a:pt x="91419" y="70521"/>
                        <a:pt x="92845" y="58162"/>
                      </a:cubicBezTo>
                      <a:cubicBezTo>
                        <a:pt x="92964" y="57212"/>
                        <a:pt x="93083" y="56142"/>
                        <a:pt x="93202" y="55191"/>
                      </a:cubicBezTo>
                      <a:cubicBezTo>
                        <a:pt x="93440" y="52102"/>
                        <a:pt x="93321" y="49250"/>
                        <a:pt x="93083" y="46160"/>
                      </a:cubicBezTo>
                      <a:close/>
                    </a:path>
                  </a:pathLst>
                </a:custGeom>
                <a:grpFill/>
                <a:ln w="1183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 dirty="0"/>
                </a:p>
              </p:txBody>
            </p:sp>
            <p:sp>
              <p:nvSpPr>
                <p:cNvPr id="33" name="Freeform: Shape 79">
                  <a:extLst>
                    <a:ext uri="{FF2B5EF4-FFF2-40B4-BE49-F238E27FC236}">
                      <a16:creationId xmlns:a16="http://schemas.microsoft.com/office/drawing/2014/main" id="{432D8C15-D359-E14D-A1EB-C5A572D8627C}"/>
                    </a:ext>
                  </a:extLst>
                </p:cNvPr>
                <p:cNvSpPr/>
                <p:nvPr/>
              </p:nvSpPr>
              <p:spPr>
                <a:xfrm>
                  <a:off x="571588" y="6819609"/>
                  <a:ext cx="1544" cy="12358"/>
                </a:xfrm>
                <a:custGeom>
                  <a:avLst/>
                  <a:gdLst>
                    <a:gd name="connsiteX0" fmla="*/ 0 w 1544"/>
                    <a:gd name="connsiteY0" fmla="*/ 12359 h 12358"/>
                    <a:gd name="connsiteX1" fmla="*/ 1545 w 1544"/>
                    <a:gd name="connsiteY1" fmla="*/ 0 h 12358"/>
                    <a:gd name="connsiteX2" fmla="*/ 1426 w 1544"/>
                    <a:gd name="connsiteY2" fmla="*/ 1069 h 12358"/>
                    <a:gd name="connsiteX3" fmla="*/ 0 w 1544"/>
                    <a:gd name="connsiteY3" fmla="*/ 12359 h 123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44" h="12358">
                      <a:moveTo>
                        <a:pt x="0" y="12359"/>
                      </a:moveTo>
                      <a:cubicBezTo>
                        <a:pt x="475" y="8200"/>
                        <a:pt x="1069" y="4159"/>
                        <a:pt x="1545" y="0"/>
                      </a:cubicBezTo>
                      <a:cubicBezTo>
                        <a:pt x="1545" y="356"/>
                        <a:pt x="1426" y="713"/>
                        <a:pt x="1426" y="1069"/>
                      </a:cubicBezTo>
                      <a:cubicBezTo>
                        <a:pt x="951" y="4872"/>
                        <a:pt x="594" y="8556"/>
                        <a:pt x="0" y="12359"/>
                      </a:cubicBezTo>
                      <a:close/>
                    </a:path>
                  </a:pathLst>
                </a:custGeom>
                <a:grpFill/>
                <a:ln w="1183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 dirty="0"/>
                </a:p>
              </p:txBody>
            </p:sp>
          </p:grpSp>
        </p:grpSp>
        <p:sp>
          <p:nvSpPr>
            <p:cNvPr id="6" name="Freeform: Shape 52">
              <a:extLst>
                <a:ext uri="{FF2B5EF4-FFF2-40B4-BE49-F238E27FC236}">
                  <a16:creationId xmlns:a16="http://schemas.microsoft.com/office/drawing/2014/main" id="{A435A0A0-36A9-8346-8D23-A027F3F3851B}"/>
                </a:ext>
              </a:extLst>
            </p:cNvPr>
            <p:cNvSpPr/>
            <p:nvPr/>
          </p:nvSpPr>
          <p:spPr>
            <a:xfrm>
              <a:off x="-199069" y="5505364"/>
              <a:ext cx="395022" cy="1087231"/>
            </a:xfrm>
            <a:custGeom>
              <a:avLst/>
              <a:gdLst>
                <a:gd name="connsiteX0" fmla="*/ 17389 w 340433"/>
                <a:gd name="connsiteY0" fmla="*/ 720604 h 936985"/>
                <a:gd name="connsiteX1" fmla="*/ 42582 w 340433"/>
                <a:gd name="connsiteY1" fmla="*/ 355430 h 936985"/>
                <a:gd name="connsiteX2" fmla="*/ 149056 w 340433"/>
                <a:gd name="connsiteY2" fmla="*/ 0 h 936985"/>
                <a:gd name="connsiteX3" fmla="*/ 217147 w 340433"/>
                <a:gd name="connsiteY3" fmla="*/ 109208 h 936985"/>
                <a:gd name="connsiteX4" fmla="*/ 273950 w 340433"/>
                <a:gd name="connsiteY4" fmla="*/ 235171 h 936985"/>
                <a:gd name="connsiteX5" fmla="*/ 335624 w 340433"/>
                <a:gd name="connsiteY5" fmla="*/ 504209 h 936985"/>
                <a:gd name="connsiteX6" fmla="*/ 325523 w 340433"/>
                <a:gd name="connsiteY6" fmla="*/ 779902 h 936985"/>
                <a:gd name="connsiteX7" fmla="*/ 292725 w 340433"/>
                <a:gd name="connsiteY7" fmla="*/ 914183 h 936985"/>
                <a:gd name="connsiteX8" fmla="*/ 197540 w 340433"/>
                <a:gd name="connsiteY8" fmla="*/ 923334 h 936985"/>
                <a:gd name="connsiteX9" fmla="*/ 17389 w 340433"/>
                <a:gd name="connsiteY9" fmla="*/ 720604 h 936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0433" h="936985">
                  <a:moveTo>
                    <a:pt x="17389" y="720604"/>
                  </a:moveTo>
                  <a:cubicBezTo>
                    <a:pt x="-17904" y="601890"/>
                    <a:pt x="5624" y="473669"/>
                    <a:pt x="42582" y="355430"/>
                  </a:cubicBezTo>
                  <a:cubicBezTo>
                    <a:pt x="79539" y="237191"/>
                    <a:pt x="129805" y="122279"/>
                    <a:pt x="149056" y="0"/>
                  </a:cubicBezTo>
                  <a:cubicBezTo>
                    <a:pt x="146323" y="17350"/>
                    <a:pt x="206928" y="90313"/>
                    <a:pt x="217147" y="109208"/>
                  </a:cubicBezTo>
                  <a:cubicBezTo>
                    <a:pt x="238894" y="149849"/>
                    <a:pt x="257907" y="191916"/>
                    <a:pt x="273950" y="235171"/>
                  </a:cubicBezTo>
                  <a:cubicBezTo>
                    <a:pt x="306153" y="321681"/>
                    <a:pt x="326830" y="412351"/>
                    <a:pt x="335624" y="504209"/>
                  </a:cubicBezTo>
                  <a:cubicBezTo>
                    <a:pt x="344418" y="595948"/>
                    <a:pt x="341209" y="688995"/>
                    <a:pt x="325523" y="779902"/>
                  </a:cubicBezTo>
                  <a:cubicBezTo>
                    <a:pt x="318987" y="817691"/>
                    <a:pt x="314828" y="882217"/>
                    <a:pt x="292725" y="914183"/>
                  </a:cubicBezTo>
                  <a:cubicBezTo>
                    <a:pt x="269315" y="948051"/>
                    <a:pt x="237349" y="938069"/>
                    <a:pt x="197540" y="923334"/>
                  </a:cubicBezTo>
                  <a:cubicBezTo>
                    <a:pt x="110079" y="890892"/>
                    <a:pt x="43532" y="808660"/>
                    <a:pt x="17389" y="720604"/>
                  </a:cubicBezTo>
                  <a:close/>
                </a:path>
              </a:pathLst>
            </a:custGeom>
            <a:solidFill>
              <a:schemeClr val="accent2"/>
            </a:solidFill>
            <a:ln w="118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7" name="Freeform: Shape 53">
              <a:extLst>
                <a:ext uri="{FF2B5EF4-FFF2-40B4-BE49-F238E27FC236}">
                  <a16:creationId xmlns:a16="http://schemas.microsoft.com/office/drawing/2014/main" id="{22F8A89D-79F3-4249-8CC2-6A25115589F7}"/>
                </a:ext>
              </a:extLst>
            </p:cNvPr>
            <p:cNvSpPr/>
            <p:nvPr/>
          </p:nvSpPr>
          <p:spPr>
            <a:xfrm>
              <a:off x="570930" y="5000419"/>
              <a:ext cx="533778" cy="927826"/>
            </a:xfrm>
            <a:custGeom>
              <a:avLst/>
              <a:gdLst>
                <a:gd name="connsiteX0" fmla="*/ 2982 w 460014"/>
                <a:gd name="connsiteY0" fmla="*/ 483294 h 799608"/>
                <a:gd name="connsiteX1" fmla="*/ 185153 w 460014"/>
                <a:gd name="connsiteY1" fmla="*/ 177299 h 799608"/>
                <a:gd name="connsiteX2" fmla="*/ 460014 w 460014"/>
                <a:gd name="connsiteY2" fmla="*/ 0 h 799608"/>
                <a:gd name="connsiteX3" fmla="*/ 448963 w 460014"/>
                <a:gd name="connsiteY3" fmla="*/ 114436 h 799608"/>
                <a:gd name="connsiteX4" fmla="*/ 424840 w 460014"/>
                <a:gd name="connsiteY4" fmla="*/ 242182 h 799608"/>
                <a:gd name="connsiteX5" fmla="*/ 345459 w 460014"/>
                <a:gd name="connsiteY5" fmla="*/ 479016 h 799608"/>
                <a:gd name="connsiteX6" fmla="*/ 222348 w 460014"/>
                <a:gd name="connsiteY6" fmla="*/ 702066 h 799608"/>
                <a:gd name="connsiteX7" fmla="*/ 66083 w 460014"/>
                <a:gd name="connsiteY7" fmla="*/ 763859 h 799608"/>
                <a:gd name="connsiteX8" fmla="*/ 2982 w 460014"/>
                <a:gd name="connsiteY8" fmla="*/ 483294 h 799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0014" h="799608">
                  <a:moveTo>
                    <a:pt x="2982" y="483294"/>
                  </a:moveTo>
                  <a:cubicBezTo>
                    <a:pt x="17242" y="361847"/>
                    <a:pt x="85215" y="247648"/>
                    <a:pt x="185153" y="177299"/>
                  </a:cubicBezTo>
                  <a:cubicBezTo>
                    <a:pt x="274872" y="114199"/>
                    <a:pt x="389309" y="83777"/>
                    <a:pt x="460014" y="0"/>
                  </a:cubicBezTo>
                  <a:cubicBezTo>
                    <a:pt x="446586" y="15805"/>
                    <a:pt x="452171" y="91858"/>
                    <a:pt x="448963" y="114436"/>
                  </a:cubicBezTo>
                  <a:cubicBezTo>
                    <a:pt x="443021" y="157335"/>
                    <a:pt x="434941" y="199996"/>
                    <a:pt x="424840" y="242182"/>
                  </a:cubicBezTo>
                  <a:cubicBezTo>
                    <a:pt x="405470" y="323226"/>
                    <a:pt x="378851" y="402607"/>
                    <a:pt x="345459" y="479016"/>
                  </a:cubicBezTo>
                  <a:cubicBezTo>
                    <a:pt x="311354" y="556852"/>
                    <a:pt x="270119" y="631717"/>
                    <a:pt x="222348" y="702066"/>
                  </a:cubicBezTo>
                  <a:cubicBezTo>
                    <a:pt x="180994" y="763028"/>
                    <a:pt x="132035" y="849063"/>
                    <a:pt x="66083" y="763859"/>
                  </a:cubicBezTo>
                  <a:cubicBezTo>
                    <a:pt x="9162" y="690064"/>
                    <a:pt x="-7594" y="573370"/>
                    <a:pt x="2982" y="483294"/>
                  </a:cubicBezTo>
                  <a:close/>
                </a:path>
              </a:pathLst>
            </a:custGeom>
            <a:solidFill>
              <a:schemeClr val="accent2"/>
            </a:solidFill>
            <a:ln w="118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8" name="Freeform: Shape 54">
              <a:extLst>
                <a:ext uri="{FF2B5EF4-FFF2-40B4-BE49-F238E27FC236}">
                  <a16:creationId xmlns:a16="http://schemas.microsoft.com/office/drawing/2014/main" id="{AA3C6A47-06A8-EB4E-974E-B5D7FE970D40}"/>
                </a:ext>
              </a:extLst>
            </p:cNvPr>
            <p:cNvSpPr/>
            <p:nvPr/>
          </p:nvSpPr>
          <p:spPr>
            <a:xfrm>
              <a:off x="1102579" y="5687929"/>
              <a:ext cx="1059592" cy="581303"/>
            </a:xfrm>
            <a:custGeom>
              <a:avLst/>
              <a:gdLst>
                <a:gd name="connsiteX0" fmla="*/ 240332 w 913165"/>
                <a:gd name="connsiteY0" fmla="*/ 162445 h 500972"/>
                <a:gd name="connsiteX1" fmla="*/ 578769 w 913165"/>
                <a:gd name="connsiteY1" fmla="*/ 88055 h 500972"/>
                <a:gd name="connsiteX2" fmla="*/ 913165 w 913165"/>
                <a:gd name="connsiteY2" fmla="*/ 0 h 500972"/>
                <a:gd name="connsiteX3" fmla="*/ 697365 w 913165"/>
                <a:gd name="connsiteY3" fmla="*/ 319899 h 500972"/>
                <a:gd name="connsiteX4" fmla="*/ 364156 w 913165"/>
                <a:gd name="connsiteY4" fmla="*/ 499337 h 500972"/>
                <a:gd name="connsiteX5" fmla="*/ 161784 w 913165"/>
                <a:gd name="connsiteY5" fmla="*/ 472956 h 500972"/>
                <a:gd name="connsiteX6" fmla="*/ 765 w 913165"/>
                <a:gd name="connsiteY6" fmla="*/ 385495 h 500972"/>
                <a:gd name="connsiteX7" fmla="*/ 240332 w 913165"/>
                <a:gd name="connsiteY7" fmla="*/ 162445 h 500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3165" h="500972">
                  <a:moveTo>
                    <a:pt x="240332" y="162445"/>
                  </a:moveTo>
                  <a:cubicBezTo>
                    <a:pt x="347520" y="118477"/>
                    <a:pt x="464095" y="104335"/>
                    <a:pt x="578769" y="88055"/>
                  </a:cubicBezTo>
                  <a:cubicBezTo>
                    <a:pt x="693443" y="71894"/>
                    <a:pt x="810018" y="52643"/>
                    <a:pt x="913165" y="0"/>
                  </a:cubicBezTo>
                  <a:cubicBezTo>
                    <a:pt x="849828" y="112416"/>
                    <a:pt x="785658" y="226021"/>
                    <a:pt x="697365" y="319899"/>
                  </a:cubicBezTo>
                  <a:cubicBezTo>
                    <a:pt x="608953" y="413896"/>
                    <a:pt x="492615" y="487691"/>
                    <a:pt x="364156" y="499337"/>
                  </a:cubicBezTo>
                  <a:cubicBezTo>
                    <a:pt x="295590" y="505516"/>
                    <a:pt x="227023" y="493633"/>
                    <a:pt x="161784" y="472956"/>
                  </a:cubicBezTo>
                  <a:cubicBezTo>
                    <a:pt x="120430" y="459884"/>
                    <a:pt x="8014" y="433384"/>
                    <a:pt x="765" y="385495"/>
                  </a:cubicBezTo>
                  <a:cubicBezTo>
                    <a:pt x="-13495" y="293756"/>
                    <a:pt x="175568" y="188945"/>
                    <a:pt x="240332" y="162445"/>
                  </a:cubicBezTo>
                  <a:close/>
                </a:path>
              </a:pathLst>
            </a:custGeom>
            <a:solidFill>
              <a:schemeClr val="accent2"/>
            </a:solidFill>
            <a:ln w="118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9" name="Freeform: Shape 55">
              <a:extLst>
                <a:ext uri="{FF2B5EF4-FFF2-40B4-BE49-F238E27FC236}">
                  <a16:creationId xmlns:a16="http://schemas.microsoft.com/office/drawing/2014/main" id="{2B49347A-3AA7-404E-AEEC-D62505BE8005}"/>
                </a:ext>
              </a:extLst>
            </p:cNvPr>
            <p:cNvSpPr/>
            <p:nvPr/>
          </p:nvSpPr>
          <p:spPr>
            <a:xfrm>
              <a:off x="621230" y="6584478"/>
              <a:ext cx="889972" cy="513015"/>
            </a:xfrm>
            <a:custGeom>
              <a:avLst/>
              <a:gdLst>
                <a:gd name="connsiteX0" fmla="*/ 226058 w 766985"/>
                <a:gd name="connsiteY0" fmla="*/ 121329 h 442121"/>
                <a:gd name="connsiteX1" fmla="*/ 506028 w 766985"/>
                <a:gd name="connsiteY1" fmla="*/ 93284 h 442121"/>
                <a:gd name="connsiteX2" fmla="*/ 766986 w 766985"/>
                <a:gd name="connsiteY2" fmla="*/ 0 h 442121"/>
                <a:gd name="connsiteX3" fmla="*/ 572932 w 766985"/>
                <a:gd name="connsiteY3" fmla="*/ 284011 h 442121"/>
                <a:gd name="connsiteX4" fmla="*/ 274542 w 766985"/>
                <a:gd name="connsiteY4" fmla="*/ 441346 h 442121"/>
                <a:gd name="connsiteX5" fmla="*/ 5266 w 766985"/>
                <a:gd name="connsiteY5" fmla="*/ 318354 h 442121"/>
                <a:gd name="connsiteX6" fmla="*/ 226058 w 766985"/>
                <a:gd name="connsiteY6" fmla="*/ 121329 h 442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6985" h="442121">
                  <a:moveTo>
                    <a:pt x="226058" y="121329"/>
                  </a:moveTo>
                  <a:cubicBezTo>
                    <a:pt x="317559" y="100295"/>
                    <a:pt x="412626" y="102434"/>
                    <a:pt x="506028" y="93284"/>
                  </a:cubicBezTo>
                  <a:cubicBezTo>
                    <a:pt x="599431" y="84134"/>
                    <a:pt x="696043" y="61556"/>
                    <a:pt x="766986" y="0"/>
                  </a:cubicBezTo>
                  <a:cubicBezTo>
                    <a:pt x="710065" y="99820"/>
                    <a:pt x="652193" y="200828"/>
                    <a:pt x="572932" y="284011"/>
                  </a:cubicBezTo>
                  <a:cubicBezTo>
                    <a:pt x="493551" y="367194"/>
                    <a:pt x="389216" y="432196"/>
                    <a:pt x="274542" y="441346"/>
                  </a:cubicBezTo>
                  <a:cubicBezTo>
                    <a:pt x="188744" y="448120"/>
                    <a:pt x="40203" y="410806"/>
                    <a:pt x="5266" y="318354"/>
                  </a:cubicBezTo>
                  <a:cubicBezTo>
                    <a:pt x="-33474" y="215563"/>
                    <a:pt x="151787" y="138441"/>
                    <a:pt x="226058" y="121329"/>
                  </a:cubicBezTo>
                  <a:close/>
                </a:path>
              </a:pathLst>
            </a:custGeom>
            <a:solidFill>
              <a:schemeClr val="accent2"/>
            </a:solidFill>
            <a:ln w="118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10" name="Freeform: Shape 56">
              <a:extLst>
                <a:ext uri="{FF2B5EF4-FFF2-40B4-BE49-F238E27FC236}">
                  <a16:creationId xmlns:a16="http://schemas.microsoft.com/office/drawing/2014/main" id="{97AB6813-EB13-9248-A367-06BD09247772}"/>
                </a:ext>
              </a:extLst>
            </p:cNvPr>
            <p:cNvSpPr/>
            <p:nvPr/>
          </p:nvSpPr>
          <p:spPr>
            <a:xfrm>
              <a:off x="-46992" y="5269497"/>
              <a:ext cx="1983185" cy="2039347"/>
            </a:xfrm>
            <a:custGeom>
              <a:avLst/>
              <a:gdLst>
                <a:gd name="connsiteX0" fmla="*/ 1660863 w 1709125"/>
                <a:gd name="connsiteY0" fmla="*/ 567972 h 1757526"/>
                <a:gd name="connsiteX1" fmla="*/ 1525988 w 1709125"/>
                <a:gd name="connsiteY1" fmla="*/ 630597 h 1757526"/>
                <a:gd name="connsiteX2" fmla="*/ 1316485 w 1709125"/>
                <a:gd name="connsiteY2" fmla="*/ 700233 h 1757526"/>
                <a:gd name="connsiteX3" fmla="*/ 1188740 w 1709125"/>
                <a:gd name="connsiteY3" fmla="*/ 727565 h 1757526"/>
                <a:gd name="connsiteX4" fmla="*/ 1049348 w 1709125"/>
                <a:gd name="connsiteY4" fmla="*/ 744795 h 1757526"/>
                <a:gd name="connsiteX5" fmla="*/ 901639 w 1709125"/>
                <a:gd name="connsiteY5" fmla="*/ 748955 h 1757526"/>
                <a:gd name="connsiteX6" fmla="*/ 747750 w 1709125"/>
                <a:gd name="connsiteY6" fmla="*/ 749430 h 1757526"/>
                <a:gd name="connsiteX7" fmla="*/ 592316 w 1709125"/>
                <a:gd name="connsiteY7" fmla="*/ 775217 h 1757526"/>
                <a:gd name="connsiteX8" fmla="*/ 568193 w 1709125"/>
                <a:gd name="connsiteY8" fmla="*/ 783892 h 1757526"/>
                <a:gd name="connsiteX9" fmla="*/ 589821 w 1709125"/>
                <a:gd name="connsiteY9" fmla="*/ 758224 h 1757526"/>
                <a:gd name="connsiteX10" fmla="*/ 631175 w 1709125"/>
                <a:gd name="connsiteY10" fmla="*/ 685379 h 1757526"/>
                <a:gd name="connsiteX11" fmla="*/ 662071 w 1709125"/>
                <a:gd name="connsiteY11" fmla="*/ 586153 h 1757526"/>
                <a:gd name="connsiteX12" fmla="*/ 677401 w 1709125"/>
                <a:gd name="connsiteY12" fmla="*/ 469221 h 1757526"/>
                <a:gd name="connsiteX13" fmla="*/ 679421 w 1709125"/>
                <a:gd name="connsiteY13" fmla="*/ 347061 h 1757526"/>
                <a:gd name="connsiteX14" fmla="*/ 692611 w 1709125"/>
                <a:gd name="connsiteY14" fmla="*/ 231555 h 1757526"/>
                <a:gd name="connsiteX15" fmla="*/ 733846 w 1709125"/>
                <a:gd name="connsiteY15" fmla="*/ 135538 h 1757526"/>
                <a:gd name="connsiteX16" fmla="*/ 783162 w 1709125"/>
                <a:gd name="connsiteY16" fmla="*/ 64476 h 1757526"/>
                <a:gd name="connsiteX17" fmla="*/ 831289 w 1709125"/>
                <a:gd name="connsiteY17" fmla="*/ 68 h 1757526"/>
                <a:gd name="connsiteX18" fmla="*/ 773537 w 1709125"/>
                <a:gd name="connsiteY18" fmla="*/ 57227 h 1757526"/>
                <a:gd name="connsiteX19" fmla="*/ 719230 w 1709125"/>
                <a:gd name="connsiteY19" fmla="*/ 127695 h 1757526"/>
                <a:gd name="connsiteX20" fmla="*/ 672647 w 1709125"/>
                <a:gd name="connsiteY20" fmla="*/ 227990 h 1757526"/>
                <a:gd name="connsiteX21" fmla="*/ 656486 w 1709125"/>
                <a:gd name="connsiteY21" fmla="*/ 348843 h 1757526"/>
                <a:gd name="connsiteX22" fmla="*/ 652564 w 1709125"/>
                <a:gd name="connsiteY22" fmla="*/ 470885 h 1757526"/>
                <a:gd name="connsiteX23" fmla="*/ 636284 w 1709125"/>
                <a:gd name="connsiteY23" fmla="*/ 584371 h 1757526"/>
                <a:gd name="connsiteX24" fmla="*/ 605863 w 1709125"/>
                <a:gd name="connsiteY24" fmla="*/ 679199 h 1757526"/>
                <a:gd name="connsiteX25" fmla="*/ 568787 w 1709125"/>
                <a:gd name="connsiteY25" fmla="*/ 747766 h 1757526"/>
                <a:gd name="connsiteX26" fmla="*/ 550843 w 1709125"/>
                <a:gd name="connsiteY26" fmla="*/ 772483 h 1757526"/>
                <a:gd name="connsiteX27" fmla="*/ 534920 w 1709125"/>
                <a:gd name="connsiteY27" fmla="*/ 791853 h 1757526"/>
                <a:gd name="connsiteX28" fmla="*/ 523987 w 1709125"/>
                <a:gd name="connsiteY28" fmla="*/ 804450 h 1757526"/>
                <a:gd name="connsiteX29" fmla="*/ 519352 w 1709125"/>
                <a:gd name="connsiteY29" fmla="*/ 806826 h 1757526"/>
                <a:gd name="connsiteX30" fmla="*/ 455183 w 1709125"/>
                <a:gd name="connsiteY30" fmla="*/ 854122 h 1757526"/>
                <a:gd name="connsiteX31" fmla="*/ 368910 w 1709125"/>
                <a:gd name="connsiteY31" fmla="*/ 981749 h 1757526"/>
                <a:gd name="connsiteX32" fmla="*/ 338845 w 1709125"/>
                <a:gd name="connsiteY32" fmla="*/ 1048889 h 1757526"/>
                <a:gd name="connsiteX33" fmla="*/ 311395 w 1709125"/>
                <a:gd name="connsiteY33" fmla="*/ 1114723 h 1757526"/>
                <a:gd name="connsiteX34" fmla="*/ 224409 w 1709125"/>
                <a:gd name="connsiteY34" fmla="*/ 1335515 h 1757526"/>
                <a:gd name="connsiteX35" fmla="*/ 213120 w 1709125"/>
                <a:gd name="connsiteY35" fmla="*/ 1233081 h 1757526"/>
                <a:gd name="connsiteX36" fmla="*/ 199216 w 1709125"/>
                <a:gd name="connsiteY36" fmla="*/ 1184953 h 1757526"/>
                <a:gd name="connsiteX37" fmla="*/ 189472 w 1709125"/>
                <a:gd name="connsiteY37" fmla="*/ 1159642 h 1757526"/>
                <a:gd name="connsiteX38" fmla="*/ 177945 w 1709125"/>
                <a:gd name="connsiteY38" fmla="*/ 1134449 h 1757526"/>
                <a:gd name="connsiteX39" fmla="*/ 123876 w 1709125"/>
                <a:gd name="connsiteY39" fmla="*/ 1030589 h 1757526"/>
                <a:gd name="connsiteX40" fmla="*/ 75630 w 1709125"/>
                <a:gd name="connsiteY40" fmla="*/ 920312 h 1757526"/>
                <a:gd name="connsiteX41" fmla="*/ 50081 w 1709125"/>
                <a:gd name="connsiteY41" fmla="*/ 805757 h 1757526"/>
                <a:gd name="connsiteX42" fmla="*/ 47466 w 1709125"/>
                <a:gd name="connsiteY42" fmla="*/ 611940 h 1757526"/>
                <a:gd name="connsiteX43" fmla="*/ 53408 w 1709125"/>
                <a:gd name="connsiteY43" fmla="*/ 531371 h 1757526"/>
                <a:gd name="connsiteX44" fmla="*/ 35345 w 1709125"/>
                <a:gd name="connsiteY44" fmla="*/ 610989 h 1757526"/>
                <a:gd name="connsiteX45" fmla="*/ 30117 w 1709125"/>
                <a:gd name="connsiteY45" fmla="*/ 809678 h 1757526"/>
                <a:gd name="connsiteX46" fmla="*/ 54358 w 1709125"/>
                <a:gd name="connsiteY46" fmla="*/ 929462 h 1757526"/>
                <a:gd name="connsiteX47" fmla="*/ 103199 w 1709125"/>
                <a:gd name="connsiteY47" fmla="*/ 1044493 h 1757526"/>
                <a:gd name="connsiteX48" fmla="*/ 156198 w 1709125"/>
                <a:gd name="connsiteY48" fmla="*/ 1148590 h 1757526"/>
                <a:gd name="connsiteX49" fmla="*/ 176044 w 1709125"/>
                <a:gd name="connsiteY49" fmla="*/ 1196955 h 1757526"/>
                <a:gd name="connsiteX50" fmla="*/ 188878 w 1709125"/>
                <a:gd name="connsiteY50" fmla="*/ 1242825 h 1757526"/>
                <a:gd name="connsiteX51" fmla="*/ 202900 w 1709125"/>
                <a:gd name="connsiteY51" fmla="*/ 1376631 h 1757526"/>
                <a:gd name="connsiteX52" fmla="*/ 202306 w 1709125"/>
                <a:gd name="connsiteY52" fmla="*/ 1388871 h 1757526"/>
                <a:gd name="connsiteX53" fmla="*/ 133739 w 1709125"/>
                <a:gd name="connsiteY53" fmla="*/ 1538482 h 1757526"/>
                <a:gd name="connsiteX54" fmla="*/ 62558 w 1709125"/>
                <a:gd name="connsiteY54" fmla="*/ 1662900 h 1757526"/>
                <a:gd name="connsiteX55" fmla="*/ 14312 w 1709125"/>
                <a:gd name="connsiteY55" fmla="*/ 1733368 h 1757526"/>
                <a:gd name="connsiteX56" fmla="*/ 289 w 1709125"/>
                <a:gd name="connsiteY56" fmla="*/ 1757491 h 1757526"/>
                <a:gd name="connsiteX57" fmla="*/ 23581 w 1709125"/>
                <a:gd name="connsiteY57" fmla="*/ 1736696 h 1757526"/>
                <a:gd name="connsiteX58" fmla="*/ 48536 w 1709125"/>
                <a:gd name="connsiteY58" fmla="*/ 1708651 h 1757526"/>
                <a:gd name="connsiteX59" fmla="*/ 80502 w 1709125"/>
                <a:gd name="connsiteY59" fmla="*/ 1667416 h 1757526"/>
                <a:gd name="connsiteX60" fmla="*/ 98802 w 1709125"/>
                <a:gd name="connsiteY60" fmla="*/ 1641629 h 1757526"/>
                <a:gd name="connsiteX61" fmla="*/ 117697 w 1709125"/>
                <a:gd name="connsiteY61" fmla="*/ 1611921 h 1757526"/>
                <a:gd name="connsiteX62" fmla="*/ 157624 w 1709125"/>
                <a:gd name="connsiteY62" fmla="*/ 1583639 h 1757526"/>
                <a:gd name="connsiteX63" fmla="*/ 297729 w 1709125"/>
                <a:gd name="connsiteY63" fmla="*/ 1497603 h 1757526"/>
                <a:gd name="connsiteX64" fmla="*/ 408719 w 1709125"/>
                <a:gd name="connsiteY64" fmla="*/ 1453635 h 1757526"/>
                <a:gd name="connsiteX65" fmla="*/ 473364 w 1709125"/>
                <a:gd name="connsiteY65" fmla="*/ 1437236 h 1757526"/>
                <a:gd name="connsiteX66" fmla="*/ 542406 w 1709125"/>
                <a:gd name="connsiteY66" fmla="*/ 1426422 h 1757526"/>
                <a:gd name="connsiteX67" fmla="*/ 829745 w 1709125"/>
                <a:gd name="connsiteY67" fmla="*/ 1409667 h 1757526"/>
                <a:gd name="connsiteX68" fmla="*/ 958203 w 1709125"/>
                <a:gd name="connsiteY68" fmla="*/ 1390059 h 1757526"/>
                <a:gd name="connsiteX69" fmla="*/ 1058617 w 1709125"/>
                <a:gd name="connsiteY69" fmla="*/ 1356311 h 1757526"/>
                <a:gd name="connsiteX70" fmla="*/ 1120292 w 1709125"/>
                <a:gd name="connsiteY70" fmla="*/ 1320898 h 1757526"/>
                <a:gd name="connsiteX71" fmla="*/ 1139780 w 1709125"/>
                <a:gd name="connsiteY71" fmla="*/ 1303668 h 1757526"/>
                <a:gd name="connsiteX72" fmla="*/ 1053270 w 1709125"/>
                <a:gd name="connsiteY72" fmla="*/ 1345497 h 1757526"/>
                <a:gd name="connsiteX73" fmla="*/ 953331 w 1709125"/>
                <a:gd name="connsiteY73" fmla="*/ 1374136 h 1757526"/>
                <a:gd name="connsiteX74" fmla="*/ 826061 w 1709125"/>
                <a:gd name="connsiteY74" fmla="*/ 1389703 h 1757526"/>
                <a:gd name="connsiteX75" fmla="*/ 535751 w 1709125"/>
                <a:gd name="connsiteY75" fmla="*/ 1402299 h 1757526"/>
                <a:gd name="connsiteX76" fmla="*/ 396598 w 1709125"/>
                <a:gd name="connsiteY76" fmla="*/ 1430344 h 1757526"/>
                <a:gd name="connsiteX77" fmla="*/ 281211 w 1709125"/>
                <a:gd name="connsiteY77" fmla="*/ 1476926 h 1757526"/>
                <a:gd name="connsiteX78" fmla="*/ 143602 w 1709125"/>
                <a:gd name="connsiteY78" fmla="*/ 1572112 h 1757526"/>
                <a:gd name="connsiteX79" fmla="*/ 137423 w 1709125"/>
                <a:gd name="connsiteY79" fmla="*/ 1578291 h 1757526"/>
                <a:gd name="connsiteX80" fmla="*/ 157981 w 1709125"/>
                <a:gd name="connsiteY80" fmla="*/ 1541334 h 1757526"/>
                <a:gd name="connsiteX81" fmla="*/ 244016 w 1709125"/>
                <a:gd name="connsiteY81" fmla="*/ 1354053 h 1757526"/>
                <a:gd name="connsiteX82" fmla="*/ 338013 w 1709125"/>
                <a:gd name="connsiteY82" fmla="*/ 1115555 h 1757526"/>
                <a:gd name="connsiteX83" fmla="*/ 365107 w 1709125"/>
                <a:gd name="connsiteY83" fmla="*/ 1050672 h 1757526"/>
                <a:gd name="connsiteX84" fmla="*/ 394578 w 1709125"/>
                <a:gd name="connsiteY84" fmla="*/ 985076 h 1757526"/>
                <a:gd name="connsiteX85" fmla="*/ 476810 w 1709125"/>
                <a:gd name="connsiteY85" fmla="*/ 866956 h 1757526"/>
                <a:gd name="connsiteX86" fmla="*/ 605150 w 1709125"/>
                <a:gd name="connsiteY86" fmla="*/ 796250 h 1757526"/>
                <a:gd name="connsiteX87" fmla="*/ 678589 w 1709125"/>
                <a:gd name="connsiteY87" fmla="*/ 779495 h 1757526"/>
                <a:gd name="connsiteX88" fmla="*/ 754048 w 1709125"/>
                <a:gd name="connsiteY88" fmla="*/ 772246 h 1757526"/>
                <a:gd name="connsiteX89" fmla="*/ 905798 w 1709125"/>
                <a:gd name="connsiteY89" fmla="*/ 770939 h 1757526"/>
                <a:gd name="connsiteX90" fmla="*/ 1054339 w 1709125"/>
                <a:gd name="connsiteY90" fmla="*/ 764759 h 1757526"/>
                <a:gd name="connsiteX91" fmla="*/ 1194443 w 1709125"/>
                <a:gd name="connsiteY91" fmla="*/ 745508 h 1757526"/>
                <a:gd name="connsiteX92" fmla="*/ 1322427 w 1709125"/>
                <a:gd name="connsiteY92" fmla="*/ 715919 h 1757526"/>
                <a:gd name="connsiteX93" fmla="*/ 1531098 w 1709125"/>
                <a:gd name="connsiteY93" fmla="*/ 641529 h 1757526"/>
                <a:gd name="connsiteX94" fmla="*/ 1663597 w 1709125"/>
                <a:gd name="connsiteY94" fmla="*/ 573913 h 1757526"/>
                <a:gd name="connsiteX95" fmla="*/ 1709110 w 1709125"/>
                <a:gd name="connsiteY95" fmla="*/ 544086 h 1757526"/>
                <a:gd name="connsiteX96" fmla="*/ 1660863 w 1709125"/>
                <a:gd name="connsiteY96" fmla="*/ 567972 h 1757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1709125" h="1757526">
                  <a:moveTo>
                    <a:pt x="1660863" y="567972"/>
                  </a:moveTo>
                  <a:cubicBezTo>
                    <a:pt x="1629492" y="583776"/>
                    <a:pt x="1584097" y="606592"/>
                    <a:pt x="1525988" y="630597"/>
                  </a:cubicBezTo>
                  <a:cubicBezTo>
                    <a:pt x="1467879" y="654601"/>
                    <a:pt x="1397173" y="679437"/>
                    <a:pt x="1316485" y="700233"/>
                  </a:cubicBezTo>
                  <a:cubicBezTo>
                    <a:pt x="1276201" y="710928"/>
                    <a:pt x="1233421" y="719722"/>
                    <a:pt x="1188740" y="727565"/>
                  </a:cubicBezTo>
                  <a:cubicBezTo>
                    <a:pt x="1144058" y="735170"/>
                    <a:pt x="1097357" y="740755"/>
                    <a:pt x="1049348" y="744795"/>
                  </a:cubicBezTo>
                  <a:cubicBezTo>
                    <a:pt x="1001221" y="748004"/>
                    <a:pt x="952024" y="749786"/>
                    <a:pt x="901639" y="748955"/>
                  </a:cubicBezTo>
                  <a:cubicBezTo>
                    <a:pt x="851372" y="748360"/>
                    <a:pt x="799918" y="746816"/>
                    <a:pt x="747750" y="749430"/>
                  </a:cubicBezTo>
                  <a:cubicBezTo>
                    <a:pt x="695820" y="751807"/>
                    <a:pt x="642820" y="758936"/>
                    <a:pt x="592316" y="775217"/>
                  </a:cubicBezTo>
                  <a:cubicBezTo>
                    <a:pt x="584235" y="777831"/>
                    <a:pt x="576155" y="780802"/>
                    <a:pt x="568193" y="783892"/>
                  </a:cubicBezTo>
                  <a:cubicBezTo>
                    <a:pt x="575085" y="776524"/>
                    <a:pt x="582334" y="767968"/>
                    <a:pt x="589821" y="758224"/>
                  </a:cubicBezTo>
                  <a:cubicBezTo>
                    <a:pt x="603843" y="738735"/>
                    <a:pt x="618459" y="714612"/>
                    <a:pt x="631175" y="685379"/>
                  </a:cubicBezTo>
                  <a:cubicBezTo>
                    <a:pt x="643414" y="656502"/>
                    <a:pt x="654228" y="622754"/>
                    <a:pt x="662071" y="586153"/>
                  </a:cubicBezTo>
                  <a:cubicBezTo>
                    <a:pt x="670033" y="549434"/>
                    <a:pt x="675024" y="509862"/>
                    <a:pt x="677401" y="469221"/>
                  </a:cubicBezTo>
                  <a:cubicBezTo>
                    <a:pt x="679777" y="428462"/>
                    <a:pt x="678470" y="387226"/>
                    <a:pt x="679421" y="347061"/>
                  </a:cubicBezTo>
                  <a:cubicBezTo>
                    <a:pt x="680253" y="306895"/>
                    <a:pt x="683223" y="267443"/>
                    <a:pt x="692611" y="231555"/>
                  </a:cubicBezTo>
                  <a:cubicBezTo>
                    <a:pt x="701643" y="195549"/>
                    <a:pt x="717329" y="163464"/>
                    <a:pt x="733846" y="135538"/>
                  </a:cubicBezTo>
                  <a:cubicBezTo>
                    <a:pt x="750602" y="107731"/>
                    <a:pt x="768070" y="83964"/>
                    <a:pt x="783162" y="64476"/>
                  </a:cubicBezTo>
                  <a:cubicBezTo>
                    <a:pt x="813583" y="25380"/>
                    <a:pt x="833191" y="1732"/>
                    <a:pt x="831289" y="68"/>
                  </a:cubicBezTo>
                  <a:cubicBezTo>
                    <a:pt x="829626" y="-1358"/>
                    <a:pt x="807047" y="19676"/>
                    <a:pt x="773537" y="57227"/>
                  </a:cubicBezTo>
                  <a:cubicBezTo>
                    <a:pt x="756900" y="76121"/>
                    <a:pt x="737768" y="99413"/>
                    <a:pt x="719230" y="127695"/>
                  </a:cubicBezTo>
                  <a:cubicBezTo>
                    <a:pt x="700930" y="155977"/>
                    <a:pt x="683342" y="189607"/>
                    <a:pt x="672647" y="227990"/>
                  </a:cubicBezTo>
                  <a:cubicBezTo>
                    <a:pt x="661833" y="266254"/>
                    <a:pt x="658031" y="307727"/>
                    <a:pt x="656486" y="348843"/>
                  </a:cubicBezTo>
                  <a:cubicBezTo>
                    <a:pt x="654941" y="390078"/>
                    <a:pt x="655535" y="431314"/>
                    <a:pt x="652564" y="470885"/>
                  </a:cubicBezTo>
                  <a:cubicBezTo>
                    <a:pt x="649712" y="510575"/>
                    <a:pt x="644365" y="549077"/>
                    <a:pt x="636284" y="584371"/>
                  </a:cubicBezTo>
                  <a:cubicBezTo>
                    <a:pt x="628322" y="619664"/>
                    <a:pt x="617628" y="651868"/>
                    <a:pt x="605863" y="679199"/>
                  </a:cubicBezTo>
                  <a:cubicBezTo>
                    <a:pt x="594217" y="706769"/>
                    <a:pt x="580670" y="728991"/>
                    <a:pt x="568787" y="747766"/>
                  </a:cubicBezTo>
                  <a:cubicBezTo>
                    <a:pt x="562370" y="756797"/>
                    <a:pt x="556904" y="765472"/>
                    <a:pt x="550843" y="772483"/>
                  </a:cubicBezTo>
                  <a:cubicBezTo>
                    <a:pt x="545139" y="779732"/>
                    <a:pt x="540148" y="786506"/>
                    <a:pt x="534920" y="791853"/>
                  </a:cubicBezTo>
                  <a:cubicBezTo>
                    <a:pt x="530761" y="796488"/>
                    <a:pt x="527195" y="800647"/>
                    <a:pt x="523987" y="804450"/>
                  </a:cubicBezTo>
                  <a:cubicBezTo>
                    <a:pt x="522442" y="805281"/>
                    <a:pt x="520897" y="805994"/>
                    <a:pt x="519352" y="806826"/>
                  </a:cubicBezTo>
                  <a:cubicBezTo>
                    <a:pt x="496180" y="819898"/>
                    <a:pt x="474434" y="835703"/>
                    <a:pt x="455183" y="854122"/>
                  </a:cubicBezTo>
                  <a:cubicBezTo>
                    <a:pt x="416562" y="891079"/>
                    <a:pt x="390537" y="936949"/>
                    <a:pt x="368910" y="981749"/>
                  </a:cubicBezTo>
                  <a:cubicBezTo>
                    <a:pt x="357977" y="1004208"/>
                    <a:pt x="348470" y="1026668"/>
                    <a:pt x="338845" y="1048889"/>
                  </a:cubicBezTo>
                  <a:cubicBezTo>
                    <a:pt x="329220" y="1070992"/>
                    <a:pt x="320307" y="1093095"/>
                    <a:pt x="311395" y="1114723"/>
                  </a:cubicBezTo>
                  <a:cubicBezTo>
                    <a:pt x="279547" y="1193866"/>
                    <a:pt x="251384" y="1268731"/>
                    <a:pt x="224409" y="1335515"/>
                  </a:cubicBezTo>
                  <a:cubicBezTo>
                    <a:pt x="225122" y="1307470"/>
                    <a:pt x="222270" y="1273009"/>
                    <a:pt x="213120" y="1233081"/>
                  </a:cubicBezTo>
                  <a:cubicBezTo>
                    <a:pt x="209673" y="1217751"/>
                    <a:pt x="204920" y="1201709"/>
                    <a:pt x="199216" y="1184953"/>
                  </a:cubicBezTo>
                  <a:cubicBezTo>
                    <a:pt x="196364" y="1176635"/>
                    <a:pt x="193037" y="1168198"/>
                    <a:pt x="189472" y="1159642"/>
                  </a:cubicBezTo>
                  <a:cubicBezTo>
                    <a:pt x="185788" y="1151324"/>
                    <a:pt x="181985" y="1142886"/>
                    <a:pt x="177945" y="1134449"/>
                  </a:cubicBezTo>
                  <a:cubicBezTo>
                    <a:pt x="161784" y="1100582"/>
                    <a:pt x="142414" y="1066120"/>
                    <a:pt x="123876" y="1030589"/>
                  </a:cubicBezTo>
                  <a:cubicBezTo>
                    <a:pt x="105219" y="995177"/>
                    <a:pt x="87869" y="958457"/>
                    <a:pt x="75630" y="920312"/>
                  </a:cubicBezTo>
                  <a:cubicBezTo>
                    <a:pt x="63152" y="882285"/>
                    <a:pt x="54953" y="843308"/>
                    <a:pt x="50081" y="805757"/>
                  </a:cubicBezTo>
                  <a:cubicBezTo>
                    <a:pt x="40217" y="730535"/>
                    <a:pt x="43664" y="661493"/>
                    <a:pt x="47466" y="611940"/>
                  </a:cubicBezTo>
                  <a:cubicBezTo>
                    <a:pt x="51625" y="562386"/>
                    <a:pt x="56022" y="531846"/>
                    <a:pt x="53408" y="531371"/>
                  </a:cubicBezTo>
                  <a:cubicBezTo>
                    <a:pt x="51269" y="531015"/>
                    <a:pt x="42951" y="560961"/>
                    <a:pt x="35345" y="610989"/>
                  </a:cubicBezTo>
                  <a:cubicBezTo>
                    <a:pt x="28215" y="660899"/>
                    <a:pt x="21917" y="731486"/>
                    <a:pt x="30117" y="809678"/>
                  </a:cubicBezTo>
                  <a:cubicBezTo>
                    <a:pt x="34157" y="848656"/>
                    <a:pt x="42000" y="889415"/>
                    <a:pt x="54358" y="929462"/>
                  </a:cubicBezTo>
                  <a:cubicBezTo>
                    <a:pt x="66598" y="969628"/>
                    <a:pt x="84542" y="1008248"/>
                    <a:pt x="103199" y="1044493"/>
                  </a:cubicBezTo>
                  <a:cubicBezTo>
                    <a:pt x="121856" y="1080856"/>
                    <a:pt x="140750" y="1115436"/>
                    <a:pt x="156198" y="1148590"/>
                  </a:cubicBezTo>
                  <a:cubicBezTo>
                    <a:pt x="164041" y="1165346"/>
                    <a:pt x="170696" y="1181151"/>
                    <a:pt x="176044" y="1196955"/>
                  </a:cubicBezTo>
                  <a:cubicBezTo>
                    <a:pt x="181272" y="1212760"/>
                    <a:pt x="185431" y="1228209"/>
                    <a:pt x="188878" y="1242825"/>
                  </a:cubicBezTo>
                  <a:cubicBezTo>
                    <a:pt x="202068" y="1301766"/>
                    <a:pt x="203613" y="1347042"/>
                    <a:pt x="202900" y="1376631"/>
                  </a:cubicBezTo>
                  <a:cubicBezTo>
                    <a:pt x="202662" y="1381147"/>
                    <a:pt x="202543" y="1385068"/>
                    <a:pt x="202306" y="1388871"/>
                  </a:cubicBezTo>
                  <a:cubicBezTo>
                    <a:pt x="178420" y="1445792"/>
                    <a:pt x="155485" y="1495702"/>
                    <a:pt x="133739" y="1538482"/>
                  </a:cubicBezTo>
                  <a:cubicBezTo>
                    <a:pt x="107358" y="1589580"/>
                    <a:pt x="83235" y="1630815"/>
                    <a:pt x="62558" y="1662900"/>
                  </a:cubicBezTo>
                  <a:cubicBezTo>
                    <a:pt x="41762" y="1694748"/>
                    <a:pt x="25482" y="1718276"/>
                    <a:pt x="14312" y="1733368"/>
                  </a:cubicBezTo>
                  <a:cubicBezTo>
                    <a:pt x="3379" y="1748816"/>
                    <a:pt x="-1255" y="1756897"/>
                    <a:pt x="289" y="1757491"/>
                  </a:cubicBezTo>
                  <a:cubicBezTo>
                    <a:pt x="1834" y="1758086"/>
                    <a:pt x="9558" y="1751193"/>
                    <a:pt x="23581" y="1736696"/>
                  </a:cubicBezTo>
                  <a:cubicBezTo>
                    <a:pt x="30592" y="1729447"/>
                    <a:pt x="39267" y="1720415"/>
                    <a:pt x="48536" y="1708651"/>
                  </a:cubicBezTo>
                  <a:cubicBezTo>
                    <a:pt x="57805" y="1697005"/>
                    <a:pt x="69331" y="1683815"/>
                    <a:pt x="80502" y="1667416"/>
                  </a:cubicBezTo>
                  <a:cubicBezTo>
                    <a:pt x="86206" y="1659335"/>
                    <a:pt x="92266" y="1650660"/>
                    <a:pt x="98802" y="1641629"/>
                  </a:cubicBezTo>
                  <a:cubicBezTo>
                    <a:pt x="104981" y="1632360"/>
                    <a:pt x="111161" y="1622378"/>
                    <a:pt x="117697" y="1611921"/>
                  </a:cubicBezTo>
                  <a:cubicBezTo>
                    <a:pt x="125421" y="1607286"/>
                    <a:pt x="138492" y="1597542"/>
                    <a:pt x="157624" y="1583639"/>
                  </a:cubicBezTo>
                  <a:cubicBezTo>
                    <a:pt x="187689" y="1562130"/>
                    <a:pt x="232489" y="1530045"/>
                    <a:pt x="297729" y="1497603"/>
                  </a:cubicBezTo>
                  <a:cubicBezTo>
                    <a:pt x="329933" y="1481799"/>
                    <a:pt x="367246" y="1465875"/>
                    <a:pt x="408719" y="1453635"/>
                  </a:cubicBezTo>
                  <a:cubicBezTo>
                    <a:pt x="429396" y="1447337"/>
                    <a:pt x="451023" y="1441871"/>
                    <a:pt x="473364" y="1437236"/>
                  </a:cubicBezTo>
                  <a:cubicBezTo>
                    <a:pt x="495705" y="1432720"/>
                    <a:pt x="518877" y="1429155"/>
                    <a:pt x="542406" y="1426422"/>
                  </a:cubicBezTo>
                  <a:cubicBezTo>
                    <a:pt x="636760" y="1415490"/>
                    <a:pt x="737768" y="1417629"/>
                    <a:pt x="829745" y="1409667"/>
                  </a:cubicBezTo>
                  <a:cubicBezTo>
                    <a:pt x="875733" y="1405864"/>
                    <a:pt x="919345" y="1399328"/>
                    <a:pt x="958203" y="1390059"/>
                  </a:cubicBezTo>
                  <a:cubicBezTo>
                    <a:pt x="997180" y="1381028"/>
                    <a:pt x="1031286" y="1368907"/>
                    <a:pt x="1058617" y="1356311"/>
                  </a:cubicBezTo>
                  <a:cubicBezTo>
                    <a:pt x="1086068" y="1343714"/>
                    <a:pt x="1106864" y="1330762"/>
                    <a:pt x="1120292" y="1320898"/>
                  </a:cubicBezTo>
                  <a:cubicBezTo>
                    <a:pt x="1133720" y="1310916"/>
                    <a:pt x="1140493" y="1304499"/>
                    <a:pt x="1139780" y="1303668"/>
                  </a:cubicBezTo>
                  <a:cubicBezTo>
                    <a:pt x="1138117" y="1301172"/>
                    <a:pt x="1108527" y="1323751"/>
                    <a:pt x="1053270" y="1345497"/>
                  </a:cubicBezTo>
                  <a:cubicBezTo>
                    <a:pt x="1025700" y="1356311"/>
                    <a:pt x="991952" y="1366649"/>
                    <a:pt x="953331" y="1374136"/>
                  </a:cubicBezTo>
                  <a:cubicBezTo>
                    <a:pt x="914829" y="1381860"/>
                    <a:pt x="871693" y="1386970"/>
                    <a:pt x="826061" y="1389703"/>
                  </a:cubicBezTo>
                  <a:cubicBezTo>
                    <a:pt x="734797" y="1395407"/>
                    <a:pt x="633195" y="1391604"/>
                    <a:pt x="535751" y="1402299"/>
                  </a:cubicBezTo>
                  <a:cubicBezTo>
                    <a:pt x="487030" y="1407528"/>
                    <a:pt x="439734" y="1417272"/>
                    <a:pt x="396598" y="1430344"/>
                  </a:cubicBezTo>
                  <a:cubicBezTo>
                    <a:pt x="353461" y="1443534"/>
                    <a:pt x="314484" y="1460052"/>
                    <a:pt x="281211" y="1476926"/>
                  </a:cubicBezTo>
                  <a:cubicBezTo>
                    <a:pt x="214308" y="1511031"/>
                    <a:pt x="170458" y="1546919"/>
                    <a:pt x="143602" y="1572112"/>
                  </a:cubicBezTo>
                  <a:cubicBezTo>
                    <a:pt x="141344" y="1574251"/>
                    <a:pt x="139443" y="1576271"/>
                    <a:pt x="137423" y="1578291"/>
                  </a:cubicBezTo>
                  <a:cubicBezTo>
                    <a:pt x="143959" y="1566527"/>
                    <a:pt x="151445" y="1554524"/>
                    <a:pt x="157981" y="1541334"/>
                  </a:cubicBezTo>
                  <a:cubicBezTo>
                    <a:pt x="186026" y="1489166"/>
                    <a:pt x="214664" y="1426541"/>
                    <a:pt x="244016" y="1354053"/>
                  </a:cubicBezTo>
                  <a:cubicBezTo>
                    <a:pt x="273249" y="1282515"/>
                    <a:pt x="303433" y="1201233"/>
                    <a:pt x="338013" y="1115555"/>
                  </a:cubicBezTo>
                  <a:cubicBezTo>
                    <a:pt x="346807" y="1094165"/>
                    <a:pt x="355600" y="1072418"/>
                    <a:pt x="365107" y="1050672"/>
                  </a:cubicBezTo>
                  <a:cubicBezTo>
                    <a:pt x="374495" y="1028807"/>
                    <a:pt x="384002" y="1006704"/>
                    <a:pt x="394578" y="985076"/>
                  </a:cubicBezTo>
                  <a:cubicBezTo>
                    <a:pt x="415611" y="941940"/>
                    <a:pt x="441041" y="899635"/>
                    <a:pt x="476810" y="866956"/>
                  </a:cubicBezTo>
                  <a:cubicBezTo>
                    <a:pt x="512341" y="834039"/>
                    <a:pt x="557498" y="811104"/>
                    <a:pt x="605150" y="796250"/>
                  </a:cubicBezTo>
                  <a:cubicBezTo>
                    <a:pt x="629036" y="788882"/>
                    <a:pt x="653634" y="783416"/>
                    <a:pt x="678589" y="779495"/>
                  </a:cubicBezTo>
                  <a:cubicBezTo>
                    <a:pt x="703544" y="775692"/>
                    <a:pt x="728737" y="773553"/>
                    <a:pt x="754048" y="772246"/>
                  </a:cubicBezTo>
                  <a:cubicBezTo>
                    <a:pt x="804671" y="769750"/>
                    <a:pt x="855413" y="770939"/>
                    <a:pt x="905798" y="770939"/>
                  </a:cubicBezTo>
                  <a:cubicBezTo>
                    <a:pt x="956183" y="771295"/>
                    <a:pt x="1006093" y="768800"/>
                    <a:pt x="1054339" y="764759"/>
                  </a:cubicBezTo>
                  <a:cubicBezTo>
                    <a:pt x="1102704" y="760244"/>
                    <a:pt x="1149525" y="753708"/>
                    <a:pt x="1194443" y="745508"/>
                  </a:cubicBezTo>
                  <a:cubicBezTo>
                    <a:pt x="1239244" y="736834"/>
                    <a:pt x="1282261" y="727446"/>
                    <a:pt x="1322427" y="715919"/>
                  </a:cubicBezTo>
                  <a:cubicBezTo>
                    <a:pt x="1403114" y="693697"/>
                    <a:pt x="1473583" y="667197"/>
                    <a:pt x="1531098" y="641529"/>
                  </a:cubicBezTo>
                  <a:cubicBezTo>
                    <a:pt x="1588613" y="615861"/>
                    <a:pt x="1633175" y="591382"/>
                    <a:pt x="1663597" y="573913"/>
                  </a:cubicBezTo>
                  <a:cubicBezTo>
                    <a:pt x="1693662" y="555851"/>
                    <a:pt x="1709704" y="545037"/>
                    <a:pt x="1709110" y="544086"/>
                  </a:cubicBezTo>
                  <a:cubicBezTo>
                    <a:pt x="1709229" y="542660"/>
                    <a:pt x="1691998" y="551573"/>
                    <a:pt x="1660863" y="567972"/>
                  </a:cubicBezTo>
                  <a:close/>
                </a:path>
              </a:pathLst>
            </a:custGeom>
            <a:solidFill>
              <a:schemeClr val="accent1"/>
            </a:solidFill>
            <a:ln w="118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</p:grpSp>
    </p:spTree>
    <p:extLst>
      <p:ext uri="{BB962C8B-B14F-4D97-AF65-F5344CB8AC3E}">
        <p14:creationId xmlns:p14="http://schemas.microsoft.com/office/powerpoint/2010/main" val="22375818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AC99354D-822A-4A52-9A3F-31FBBFEC3BAA}"/>
              </a:ext>
            </a:extLst>
          </p:cNvPr>
          <p:cNvSpPr/>
          <p:nvPr/>
        </p:nvSpPr>
        <p:spPr>
          <a:xfrm>
            <a:off x="-294737" y="313779"/>
            <a:ext cx="3815836" cy="4077146"/>
          </a:xfrm>
          <a:custGeom>
            <a:avLst/>
            <a:gdLst>
              <a:gd name="connsiteX0" fmla="*/ 776201 w 1644063"/>
              <a:gd name="connsiteY0" fmla="*/ 1560831 h 1756649"/>
              <a:gd name="connsiteX1" fmla="*/ 929935 w 1644063"/>
              <a:gd name="connsiteY1" fmla="*/ 1582072 h 1756649"/>
              <a:gd name="connsiteX2" fmla="*/ 1047473 w 1644063"/>
              <a:gd name="connsiteY2" fmla="*/ 1498728 h 1756649"/>
              <a:gd name="connsiteX3" fmla="*/ 1050140 w 1644063"/>
              <a:gd name="connsiteY3" fmla="*/ 1435863 h 1756649"/>
              <a:gd name="connsiteX4" fmla="*/ 1323794 w 1644063"/>
              <a:gd name="connsiteY4" fmla="*/ 1207930 h 1756649"/>
              <a:gd name="connsiteX5" fmla="*/ 1294552 w 1644063"/>
              <a:gd name="connsiteY5" fmla="*/ 1027241 h 1756649"/>
              <a:gd name="connsiteX6" fmla="*/ 1433141 w 1644063"/>
              <a:gd name="connsiteY6" fmla="*/ 725203 h 1756649"/>
              <a:gd name="connsiteX7" fmla="*/ 1635928 w 1644063"/>
              <a:gd name="connsiteY7" fmla="*/ 450978 h 1756649"/>
              <a:gd name="connsiteX8" fmla="*/ 1427521 w 1644063"/>
              <a:gd name="connsiteY8" fmla="*/ 64073 h 1756649"/>
              <a:gd name="connsiteX9" fmla="*/ 962510 w 1644063"/>
              <a:gd name="connsiteY9" fmla="*/ 8542 h 1756649"/>
              <a:gd name="connsiteX10" fmla="*/ 561508 w 1644063"/>
              <a:gd name="connsiteY10" fmla="*/ 79694 h 1756649"/>
              <a:gd name="connsiteX11" fmla="*/ 456638 w 1644063"/>
              <a:gd name="connsiteY11" fmla="*/ 126557 h 1756649"/>
              <a:gd name="connsiteX12" fmla="*/ 414442 w 1644063"/>
              <a:gd name="connsiteY12" fmla="*/ 315914 h 1756649"/>
              <a:gd name="connsiteX13" fmla="*/ 454828 w 1644063"/>
              <a:gd name="connsiteY13" fmla="*/ 514320 h 1756649"/>
              <a:gd name="connsiteX14" fmla="*/ 270900 w 1644063"/>
              <a:gd name="connsiteY14" fmla="*/ 837693 h 1756649"/>
              <a:gd name="connsiteX15" fmla="*/ 20393 w 1644063"/>
              <a:gd name="connsiteY15" fmla="*/ 1123729 h 1756649"/>
              <a:gd name="connsiteX16" fmla="*/ 16868 w 1644063"/>
              <a:gd name="connsiteY16" fmla="*/ 1289464 h 1756649"/>
              <a:gd name="connsiteX17" fmla="*/ 99260 w 1644063"/>
              <a:gd name="connsiteY17" fmla="*/ 1386238 h 1756649"/>
              <a:gd name="connsiteX18" fmla="*/ 183461 w 1644063"/>
              <a:gd name="connsiteY18" fmla="*/ 1637508 h 1756649"/>
              <a:gd name="connsiteX19" fmla="*/ 418919 w 1644063"/>
              <a:gd name="connsiteY19" fmla="*/ 1708945 h 1756649"/>
              <a:gd name="connsiteX20" fmla="*/ 776201 w 1644063"/>
              <a:gd name="connsiteY20" fmla="*/ 1560831 h 1756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44063" h="1756649">
                <a:moveTo>
                  <a:pt x="776201" y="1560831"/>
                </a:moveTo>
                <a:cubicBezTo>
                  <a:pt x="827636" y="1567499"/>
                  <a:pt x="878119" y="1584549"/>
                  <a:pt x="929935" y="1582072"/>
                </a:cubicBezTo>
                <a:cubicBezTo>
                  <a:pt x="981751" y="1579596"/>
                  <a:pt x="1037853" y="1549687"/>
                  <a:pt x="1047473" y="1498728"/>
                </a:cubicBezTo>
                <a:cubicBezTo>
                  <a:pt x="1051379" y="1478059"/>
                  <a:pt x="1047188" y="1456628"/>
                  <a:pt x="1050140" y="1435863"/>
                </a:cubicBezTo>
                <a:cubicBezTo>
                  <a:pt x="1067762" y="1313181"/>
                  <a:pt x="1286075" y="1326040"/>
                  <a:pt x="1323794" y="1207930"/>
                </a:cubicBezTo>
                <a:cubicBezTo>
                  <a:pt x="1342653" y="1148970"/>
                  <a:pt x="1304839" y="1088296"/>
                  <a:pt x="1294552" y="1027241"/>
                </a:cubicBezTo>
                <a:cubicBezTo>
                  <a:pt x="1275407" y="913608"/>
                  <a:pt x="1352369" y="807213"/>
                  <a:pt x="1433141" y="725203"/>
                </a:cubicBezTo>
                <a:cubicBezTo>
                  <a:pt x="1514008" y="643193"/>
                  <a:pt x="1607639" y="562707"/>
                  <a:pt x="1635928" y="450978"/>
                </a:cubicBezTo>
                <a:cubicBezTo>
                  <a:pt x="1674885" y="297531"/>
                  <a:pt x="1568777" y="135606"/>
                  <a:pt x="1427521" y="64073"/>
                </a:cubicBezTo>
                <a:cubicBezTo>
                  <a:pt x="1286265" y="-7460"/>
                  <a:pt x="1119959" y="-7269"/>
                  <a:pt x="962510" y="8542"/>
                </a:cubicBezTo>
                <a:cubicBezTo>
                  <a:pt x="827351" y="22068"/>
                  <a:pt x="693143" y="45880"/>
                  <a:pt x="561508" y="79694"/>
                </a:cubicBezTo>
                <a:cubicBezTo>
                  <a:pt x="524075" y="89314"/>
                  <a:pt x="485308" y="100554"/>
                  <a:pt x="456638" y="126557"/>
                </a:cubicBezTo>
                <a:cubicBezTo>
                  <a:pt x="406631" y="172086"/>
                  <a:pt x="401678" y="249525"/>
                  <a:pt x="414442" y="315914"/>
                </a:cubicBezTo>
                <a:cubicBezTo>
                  <a:pt x="427205" y="382303"/>
                  <a:pt x="454066" y="446692"/>
                  <a:pt x="454828" y="514320"/>
                </a:cubicBezTo>
                <a:cubicBezTo>
                  <a:pt x="456161" y="642145"/>
                  <a:pt x="365293" y="751397"/>
                  <a:pt x="270900" y="837693"/>
                </a:cubicBezTo>
                <a:cubicBezTo>
                  <a:pt x="176603" y="923990"/>
                  <a:pt x="69732" y="1005714"/>
                  <a:pt x="20393" y="1123729"/>
                </a:cubicBezTo>
                <a:cubicBezTo>
                  <a:pt x="-1610" y="1176402"/>
                  <a:pt x="-10087" y="1239077"/>
                  <a:pt x="16868" y="1289464"/>
                </a:cubicBezTo>
                <a:cubicBezTo>
                  <a:pt x="36871" y="1326897"/>
                  <a:pt x="73447" y="1352520"/>
                  <a:pt x="99260" y="1386238"/>
                </a:cubicBezTo>
                <a:cubicBezTo>
                  <a:pt x="153266" y="1456914"/>
                  <a:pt x="153933" y="1553592"/>
                  <a:pt x="183461" y="1637508"/>
                </a:cubicBezTo>
                <a:cubicBezTo>
                  <a:pt x="233276" y="1779049"/>
                  <a:pt x="328241" y="1783145"/>
                  <a:pt x="418919" y="1708945"/>
                </a:cubicBezTo>
                <a:cubicBezTo>
                  <a:pt x="529313" y="1618648"/>
                  <a:pt x="620753" y="1540543"/>
                  <a:pt x="776201" y="1560831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  <a:alpha val="3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D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6DF690-DD5A-4BA4-96A9-EC543D839875}"/>
              </a:ext>
            </a:extLst>
          </p:cNvPr>
          <p:cNvSpPr txBox="1"/>
          <p:nvPr/>
        </p:nvSpPr>
        <p:spPr>
          <a:xfrm>
            <a:off x="1317588" y="118602"/>
            <a:ext cx="43105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361B00"/>
                </a:solidFill>
                <a:latin typeface="Optima" panose="02000503060000020004" pitchFamily="2" charset="0"/>
              </a:rPr>
              <a:t>Sustainability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A9FB30C-FED0-44A2-BAF3-E0DCF4D293BA}"/>
              </a:ext>
            </a:extLst>
          </p:cNvPr>
          <p:cNvGrpSpPr/>
          <p:nvPr/>
        </p:nvGrpSpPr>
        <p:grpSpPr>
          <a:xfrm>
            <a:off x="588723" y="1441988"/>
            <a:ext cx="5039415" cy="4077146"/>
            <a:chOff x="8260814" y="3207819"/>
            <a:chExt cx="3204474" cy="4077146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D40FD37-8C6A-4FCE-9190-3A466BEE5AB7}"/>
                </a:ext>
              </a:extLst>
            </p:cNvPr>
            <p:cNvSpPr txBox="1"/>
            <p:nvPr/>
          </p:nvSpPr>
          <p:spPr>
            <a:xfrm>
              <a:off x="8260814" y="3207819"/>
              <a:ext cx="25291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d-ID"/>
              </a:defPPr>
              <a:lvl1pPr algn="r">
                <a:defRPr sz="1600" b="1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0" scaled="1"/>
                    <a:tileRect/>
                  </a:gradFill>
                  <a:latin typeface="Rajdhani" panose="02000000000000000000" pitchFamily="2" charset="0"/>
                  <a:cs typeface="Rajdhani" panose="02000000000000000000" pitchFamily="2" charset="0"/>
                </a:defRPr>
              </a:lvl1pPr>
            </a:lstStyle>
            <a:p>
              <a:pPr algn="l"/>
              <a:endParaRPr lang="en-US" b="0" dirty="0">
                <a:solidFill>
                  <a:srgbClr val="361B00"/>
                </a:solidFill>
                <a:latin typeface="+mj-lt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E5BD4A5-BF61-44B5-8AE7-4B92D6F881EF}"/>
                </a:ext>
              </a:extLst>
            </p:cNvPr>
            <p:cNvSpPr txBox="1"/>
            <p:nvPr/>
          </p:nvSpPr>
          <p:spPr>
            <a:xfrm>
              <a:off x="8260814" y="3499313"/>
              <a:ext cx="3204474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In the long run, we are aiming for a scheme with the help of the government to help promote green energies. </a:t>
              </a:r>
            </a:p>
            <a:p>
              <a:endParaRPr lang="en-US" sz="2400" dirty="0"/>
            </a:p>
            <a:p>
              <a:r>
                <a:rPr lang="en-US" sz="2400" dirty="0"/>
                <a:t>In a global context, it helps Mauritius achiever the UN Sustainable Development Goals including Goals 7, 12 and 13.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5477A14C-A21D-42ED-A54A-8DB94B4794DE}"/>
              </a:ext>
            </a:extLst>
          </p:cNvPr>
          <p:cNvGrpSpPr/>
          <p:nvPr/>
        </p:nvGrpSpPr>
        <p:grpSpPr>
          <a:xfrm>
            <a:off x="6096000" y="580267"/>
            <a:ext cx="509240" cy="101848"/>
            <a:chOff x="5841380" y="1831582"/>
            <a:chExt cx="509240" cy="101848"/>
          </a:xfrm>
        </p:grpSpPr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FABF39CF-CBA2-44C5-A671-A02B605DC31F}"/>
                </a:ext>
              </a:extLst>
            </p:cNvPr>
            <p:cNvSpPr/>
            <p:nvPr/>
          </p:nvSpPr>
          <p:spPr>
            <a:xfrm>
              <a:off x="5841380" y="1831582"/>
              <a:ext cx="101848" cy="10184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493C188D-B792-47EF-8A0F-F90292A22A76}"/>
                </a:ext>
              </a:extLst>
            </p:cNvPr>
            <p:cNvSpPr/>
            <p:nvPr/>
          </p:nvSpPr>
          <p:spPr>
            <a:xfrm>
              <a:off x="6045076" y="1831582"/>
              <a:ext cx="101848" cy="10184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BF4375E8-FF77-4563-9E3D-4A38150B1D76}"/>
                </a:ext>
              </a:extLst>
            </p:cNvPr>
            <p:cNvSpPr/>
            <p:nvPr/>
          </p:nvSpPr>
          <p:spPr>
            <a:xfrm>
              <a:off x="6248772" y="1831582"/>
              <a:ext cx="101848" cy="10184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</p:grpSp>
      <p:pic>
        <p:nvPicPr>
          <p:cNvPr id="31" name="Picture Placeholder 30">
            <a:extLst>
              <a:ext uri="{FF2B5EF4-FFF2-40B4-BE49-F238E27FC236}">
                <a16:creationId xmlns:a16="http://schemas.microsoft.com/office/drawing/2014/main" id="{46B119A1-1774-0D4B-BF41-243F52BF0EB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5500" y="0"/>
            <a:ext cx="6286500" cy="6858000"/>
          </a:xfrm>
        </p:spPr>
      </p:pic>
      <p:grpSp>
        <p:nvGrpSpPr>
          <p:cNvPr id="58" name="Google Shape;3321;p51">
            <a:extLst>
              <a:ext uri="{FF2B5EF4-FFF2-40B4-BE49-F238E27FC236}">
                <a16:creationId xmlns:a16="http://schemas.microsoft.com/office/drawing/2014/main" id="{7B905F55-2985-48BE-8F00-2D80EE798397}"/>
              </a:ext>
            </a:extLst>
          </p:cNvPr>
          <p:cNvGrpSpPr/>
          <p:nvPr/>
        </p:nvGrpSpPr>
        <p:grpSpPr>
          <a:xfrm>
            <a:off x="10857237" y="2794000"/>
            <a:ext cx="1838492" cy="4181366"/>
            <a:chOff x="2650500" y="238500"/>
            <a:chExt cx="2300750" cy="5232700"/>
          </a:xfrm>
          <a:solidFill>
            <a:schemeClr val="accent1"/>
          </a:solidFill>
        </p:grpSpPr>
        <p:sp>
          <p:nvSpPr>
            <p:cNvPr id="59" name="Google Shape;3322;p51">
              <a:extLst>
                <a:ext uri="{FF2B5EF4-FFF2-40B4-BE49-F238E27FC236}">
                  <a16:creationId xmlns:a16="http://schemas.microsoft.com/office/drawing/2014/main" id="{59269E07-8F71-46B4-A07C-8C1847D068F5}"/>
                </a:ext>
              </a:extLst>
            </p:cNvPr>
            <p:cNvSpPr/>
            <p:nvPr/>
          </p:nvSpPr>
          <p:spPr>
            <a:xfrm>
              <a:off x="2650500" y="238500"/>
              <a:ext cx="2300750" cy="5232700"/>
            </a:xfrm>
            <a:custGeom>
              <a:avLst/>
              <a:gdLst/>
              <a:ahLst/>
              <a:cxnLst/>
              <a:rect l="l" t="t" r="r" b="b"/>
              <a:pathLst>
                <a:path w="92030" h="209308" extrusionOk="0">
                  <a:moveTo>
                    <a:pt x="7597" y="138060"/>
                  </a:moveTo>
                  <a:lnTo>
                    <a:pt x="7597" y="138060"/>
                  </a:lnTo>
                  <a:cubicBezTo>
                    <a:pt x="7278" y="139366"/>
                    <a:pt x="6928" y="140703"/>
                    <a:pt x="6670" y="142024"/>
                  </a:cubicBezTo>
                  <a:lnTo>
                    <a:pt x="6260" y="144030"/>
                  </a:lnTo>
                  <a:lnTo>
                    <a:pt x="5895" y="146020"/>
                  </a:lnTo>
                  <a:lnTo>
                    <a:pt x="5728" y="147022"/>
                  </a:lnTo>
                  <a:cubicBezTo>
                    <a:pt x="5667" y="147357"/>
                    <a:pt x="5622" y="147691"/>
                    <a:pt x="5576" y="148025"/>
                  </a:cubicBezTo>
                  <a:lnTo>
                    <a:pt x="5303" y="150030"/>
                  </a:lnTo>
                  <a:cubicBezTo>
                    <a:pt x="5211" y="150699"/>
                    <a:pt x="5151" y="151367"/>
                    <a:pt x="5075" y="152036"/>
                  </a:cubicBezTo>
                  <a:lnTo>
                    <a:pt x="4968" y="153053"/>
                  </a:lnTo>
                  <a:lnTo>
                    <a:pt x="4892" y="154056"/>
                  </a:lnTo>
                  <a:cubicBezTo>
                    <a:pt x="4680" y="156745"/>
                    <a:pt x="4634" y="159434"/>
                    <a:pt x="4771" y="162123"/>
                  </a:cubicBezTo>
                  <a:cubicBezTo>
                    <a:pt x="4877" y="164781"/>
                    <a:pt x="5211" y="167440"/>
                    <a:pt x="5789" y="170053"/>
                  </a:cubicBezTo>
                  <a:cubicBezTo>
                    <a:pt x="6336" y="172650"/>
                    <a:pt x="7171" y="175172"/>
                    <a:pt x="8250" y="177588"/>
                  </a:cubicBezTo>
                  <a:cubicBezTo>
                    <a:pt x="9328" y="180003"/>
                    <a:pt x="10696" y="182282"/>
                    <a:pt x="12306" y="184363"/>
                  </a:cubicBezTo>
                  <a:cubicBezTo>
                    <a:pt x="13947" y="186459"/>
                    <a:pt x="15800" y="188358"/>
                    <a:pt x="17866" y="190014"/>
                  </a:cubicBezTo>
                  <a:cubicBezTo>
                    <a:pt x="19947" y="191700"/>
                    <a:pt x="22180" y="193189"/>
                    <a:pt x="24535" y="194450"/>
                  </a:cubicBezTo>
                  <a:cubicBezTo>
                    <a:pt x="22135" y="193174"/>
                    <a:pt x="19856" y="191670"/>
                    <a:pt x="17744" y="189969"/>
                  </a:cubicBezTo>
                  <a:cubicBezTo>
                    <a:pt x="17608" y="189862"/>
                    <a:pt x="17486" y="189756"/>
                    <a:pt x="17349" y="189649"/>
                  </a:cubicBezTo>
                  <a:lnTo>
                    <a:pt x="16970" y="189315"/>
                  </a:lnTo>
                  <a:lnTo>
                    <a:pt x="16210" y="188647"/>
                  </a:lnTo>
                  <a:cubicBezTo>
                    <a:pt x="16088" y="188541"/>
                    <a:pt x="15967" y="188419"/>
                    <a:pt x="15845" y="188297"/>
                  </a:cubicBezTo>
                  <a:lnTo>
                    <a:pt x="15481" y="187948"/>
                  </a:lnTo>
                  <a:lnTo>
                    <a:pt x="14767" y="187249"/>
                  </a:lnTo>
                  <a:cubicBezTo>
                    <a:pt x="14311" y="186748"/>
                    <a:pt x="13840" y="186262"/>
                    <a:pt x="13400" y="185760"/>
                  </a:cubicBezTo>
                  <a:lnTo>
                    <a:pt x="12762" y="185001"/>
                  </a:lnTo>
                  <a:cubicBezTo>
                    <a:pt x="12549" y="184743"/>
                    <a:pt x="12321" y="184484"/>
                    <a:pt x="12139" y="184211"/>
                  </a:cubicBezTo>
                  <a:cubicBezTo>
                    <a:pt x="10513" y="182099"/>
                    <a:pt x="9146" y="179790"/>
                    <a:pt x="8067" y="177360"/>
                  </a:cubicBezTo>
                  <a:cubicBezTo>
                    <a:pt x="6989" y="174914"/>
                    <a:pt x="6184" y="172377"/>
                    <a:pt x="5637" y="169764"/>
                  </a:cubicBezTo>
                  <a:lnTo>
                    <a:pt x="5455" y="168792"/>
                  </a:lnTo>
                  <a:lnTo>
                    <a:pt x="5348" y="168290"/>
                  </a:lnTo>
                  <a:cubicBezTo>
                    <a:pt x="5318" y="168123"/>
                    <a:pt x="5303" y="167971"/>
                    <a:pt x="5272" y="167804"/>
                  </a:cubicBezTo>
                  <a:cubicBezTo>
                    <a:pt x="5181" y="167136"/>
                    <a:pt x="5075" y="166483"/>
                    <a:pt x="4984" y="165814"/>
                  </a:cubicBezTo>
                  <a:lnTo>
                    <a:pt x="4801" y="163824"/>
                  </a:lnTo>
                  <a:cubicBezTo>
                    <a:pt x="4741" y="163156"/>
                    <a:pt x="4725" y="162502"/>
                    <a:pt x="4680" y="161819"/>
                  </a:cubicBezTo>
                  <a:cubicBezTo>
                    <a:pt x="4634" y="161150"/>
                    <a:pt x="4634" y="160497"/>
                    <a:pt x="4634" y="159829"/>
                  </a:cubicBezTo>
                  <a:cubicBezTo>
                    <a:pt x="4619" y="159145"/>
                    <a:pt x="4604" y="158492"/>
                    <a:pt x="4634" y="157824"/>
                  </a:cubicBezTo>
                  <a:lnTo>
                    <a:pt x="4710" y="155818"/>
                  </a:lnTo>
                  <a:lnTo>
                    <a:pt x="4847" y="153813"/>
                  </a:lnTo>
                  <a:cubicBezTo>
                    <a:pt x="4892" y="153145"/>
                    <a:pt x="4968" y="152476"/>
                    <a:pt x="5044" y="151823"/>
                  </a:cubicBezTo>
                  <a:lnTo>
                    <a:pt x="5151" y="150820"/>
                  </a:lnTo>
                  <a:cubicBezTo>
                    <a:pt x="5181" y="150486"/>
                    <a:pt x="5211" y="150152"/>
                    <a:pt x="5272" y="149818"/>
                  </a:cubicBezTo>
                  <a:cubicBezTo>
                    <a:pt x="5470" y="148496"/>
                    <a:pt x="5637" y="147174"/>
                    <a:pt x="5895" y="145868"/>
                  </a:cubicBezTo>
                  <a:cubicBezTo>
                    <a:pt x="6017" y="145215"/>
                    <a:pt x="6123" y="144561"/>
                    <a:pt x="6260" y="143893"/>
                  </a:cubicBezTo>
                  <a:lnTo>
                    <a:pt x="6670" y="141949"/>
                  </a:lnTo>
                  <a:lnTo>
                    <a:pt x="6883" y="140961"/>
                  </a:lnTo>
                  <a:cubicBezTo>
                    <a:pt x="6958" y="140642"/>
                    <a:pt x="7034" y="140323"/>
                    <a:pt x="7110" y="139989"/>
                  </a:cubicBezTo>
                  <a:lnTo>
                    <a:pt x="7597" y="138060"/>
                  </a:lnTo>
                  <a:close/>
                  <a:moveTo>
                    <a:pt x="71628" y="0"/>
                  </a:moveTo>
                  <a:lnTo>
                    <a:pt x="71628" y="0"/>
                  </a:lnTo>
                  <a:cubicBezTo>
                    <a:pt x="66098" y="562"/>
                    <a:pt x="60478" y="1124"/>
                    <a:pt x="54872" y="2127"/>
                  </a:cubicBezTo>
                  <a:cubicBezTo>
                    <a:pt x="49266" y="3130"/>
                    <a:pt x="43630" y="4527"/>
                    <a:pt x="38207" y="6836"/>
                  </a:cubicBezTo>
                  <a:cubicBezTo>
                    <a:pt x="37539" y="7171"/>
                    <a:pt x="36703" y="7535"/>
                    <a:pt x="35807" y="8036"/>
                  </a:cubicBezTo>
                  <a:cubicBezTo>
                    <a:pt x="35366" y="8279"/>
                    <a:pt x="34895" y="8538"/>
                    <a:pt x="34409" y="8796"/>
                  </a:cubicBezTo>
                  <a:lnTo>
                    <a:pt x="32996" y="9662"/>
                  </a:lnTo>
                  <a:cubicBezTo>
                    <a:pt x="32769" y="9814"/>
                    <a:pt x="32526" y="9951"/>
                    <a:pt x="32298" y="10118"/>
                  </a:cubicBezTo>
                  <a:lnTo>
                    <a:pt x="31614" y="10589"/>
                  </a:lnTo>
                  <a:cubicBezTo>
                    <a:pt x="31158" y="10892"/>
                    <a:pt x="30718" y="11181"/>
                    <a:pt x="30308" y="11500"/>
                  </a:cubicBezTo>
                  <a:lnTo>
                    <a:pt x="29153" y="12381"/>
                  </a:lnTo>
                  <a:cubicBezTo>
                    <a:pt x="28788" y="12655"/>
                    <a:pt x="28454" y="12913"/>
                    <a:pt x="28181" y="13156"/>
                  </a:cubicBezTo>
                  <a:cubicBezTo>
                    <a:pt x="24839" y="15997"/>
                    <a:pt x="21983" y="19369"/>
                    <a:pt x="19734" y="23152"/>
                  </a:cubicBezTo>
                  <a:lnTo>
                    <a:pt x="18929" y="24565"/>
                  </a:lnTo>
                  <a:lnTo>
                    <a:pt x="18732" y="24914"/>
                  </a:lnTo>
                  <a:lnTo>
                    <a:pt x="18534" y="25279"/>
                  </a:lnTo>
                  <a:lnTo>
                    <a:pt x="18185" y="25993"/>
                  </a:lnTo>
                  <a:lnTo>
                    <a:pt x="17456" y="27451"/>
                  </a:lnTo>
                  <a:lnTo>
                    <a:pt x="16833" y="28940"/>
                  </a:lnTo>
                  <a:lnTo>
                    <a:pt x="16529" y="29684"/>
                  </a:lnTo>
                  <a:cubicBezTo>
                    <a:pt x="16423" y="29927"/>
                    <a:pt x="16316" y="30170"/>
                    <a:pt x="16225" y="30429"/>
                  </a:cubicBezTo>
                  <a:lnTo>
                    <a:pt x="15709" y="31948"/>
                  </a:lnTo>
                  <a:lnTo>
                    <a:pt x="15435" y="32707"/>
                  </a:lnTo>
                  <a:lnTo>
                    <a:pt x="15359" y="32920"/>
                  </a:lnTo>
                  <a:lnTo>
                    <a:pt x="15314" y="33057"/>
                  </a:lnTo>
                  <a:cubicBezTo>
                    <a:pt x="15299" y="33102"/>
                    <a:pt x="15268" y="33163"/>
                    <a:pt x="15268" y="33224"/>
                  </a:cubicBezTo>
                  <a:lnTo>
                    <a:pt x="15162" y="33740"/>
                  </a:lnTo>
                  <a:lnTo>
                    <a:pt x="15010" y="34561"/>
                  </a:lnTo>
                  <a:cubicBezTo>
                    <a:pt x="14964" y="34819"/>
                    <a:pt x="14904" y="35092"/>
                    <a:pt x="14873" y="35366"/>
                  </a:cubicBezTo>
                  <a:cubicBezTo>
                    <a:pt x="14539" y="37508"/>
                    <a:pt x="14387" y="39665"/>
                    <a:pt x="14417" y="41837"/>
                  </a:cubicBezTo>
                  <a:cubicBezTo>
                    <a:pt x="14448" y="43949"/>
                    <a:pt x="14600" y="46076"/>
                    <a:pt x="14904" y="48172"/>
                  </a:cubicBezTo>
                  <a:cubicBezTo>
                    <a:pt x="15435" y="52319"/>
                    <a:pt x="16362" y="56315"/>
                    <a:pt x="17319" y="60204"/>
                  </a:cubicBezTo>
                  <a:cubicBezTo>
                    <a:pt x="18276" y="64108"/>
                    <a:pt x="19263" y="67906"/>
                    <a:pt x="20008" y="71673"/>
                  </a:cubicBezTo>
                  <a:cubicBezTo>
                    <a:pt x="20737" y="75456"/>
                    <a:pt x="21223" y="79193"/>
                    <a:pt x="21162" y="82869"/>
                  </a:cubicBezTo>
                  <a:lnTo>
                    <a:pt x="21102" y="84236"/>
                  </a:lnTo>
                  <a:cubicBezTo>
                    <a:pt x="21071" y="84692"/>
                    <a:pt x="21026" y="85163"/>
                    <a:pt x="20995" y="85619"/>
                  </a:cubicBezTo>
                  <a:cubicBezTo>
                    <a:pt x="20950" y="86090"/>
                    <a:pt x="20904" y="86591"/>
                    <a:pt x="20859" y="87062"/>
                  </a:cubicBezTo>
                  <a:lnTo>
                    <a:pt x="20783" y="87791"/>
                  </a:lnTo>
                  <a:cubicBezTo>
                    <a:pt x="20767" y="88019"/>
                    <a:pt x="20737" y="88262"/>
                    <a:pt x="20707" y="88490"/>
                  </a:cubicBezTo>
                  <a:cubicBezTo>
                    <a:pt x="20494" y="90374"/>
                    <a:pt x="20175" y="92242"/>
                    <a:pt x="19795" y="94080"/>
                  </a:cubicBezTo>
                  <a:cubicBezTo>
                    <a:pt x="19036" y="97757"/>
                    <a:pt x="17896" y="101342"/>
                    <a:pt x="16392" y="104775"/>
                  </a:cubicBezTo>
                  <a:cubicBezTo>
                    <a:pt x="14904" y="108224"/>
                    <a:pt x="13050" y="111611"/>
                    <a:pt x="11212" y="115136"/>
                  </a:cubicBezTo>
                  <a:cubicBezTo>
                    <a:pt x="10301" y="116898"/>
                    <a:pt x="9404" y="118691"/>
                    <a:pt x="8554" y="120529"/>
                  </a:cubicBezTo>
                  <a:cubicBezTo>
                    <a:pt x="7718" y="122367"/>
                    <a:pt x="6913" y="124235"/>
                    <a:pt x="6199" y="126134"/>
                  </a:cubicBezTo>
                  <a:cubicBezTo>
                    <a:pt x="5834" y="127091"/>
                    <a:pt x="5500" y="128048"/>
                    <a:pt x="5166" y="129005"/>
                  </a:cubicBezTo>
                  <a:lnTo>
                    <a:pt x="4695" y="130464"/>
                  </a:lnTo>
                  <a:cubicBezTo>
                    <a:pt x="4543" y="130935"/>
                    <a:pt x="4406" y="131436"/>
                    <a:pt x="4254" y="131922"/>
                  </a:cubicBezTo>
                  <a:lnTo>
                    <a:pt x="4027" y="132667"/>
                  </a:lnTo>
                  <a:lnTo>
                    <a:pt x="3844" y="133396"/>
                  </a:lnTo>
                  <a:lnTo>
                    <a:pt x="3464" y="134854"/>
                  </a:lnTo>
                  <a:lnTo>
                    <a:pt x="3085" y="136313"/>
                  </a:lnTo>
                  <a:lnTo>
                    <a:pt x="2750" y="137786"/>
                  </a:lnTo>
                  <a:cubicBezTo>
                    <a:pt x="1824" y="141705"/>
                    <a:pt x="1125" y="145686"/>
                    <a:pt x="639" y="149696"/>
                  </a:cubicBezTo>
                  <a:cubicBezTo>
                    <a:pt x="153" y="153752"/>
                    <a:pt x="1" y="157854"/>
                    <a:pt x="198" y="161940"/>
                  </a:cubicBezTo>
                  <a:cubicBezTo>
                    <a:pt x="259" y="162973"/>
                    <a:pt x="305" y="163991"/>
                    <a:pt x="426" y="165024"/>
                  </a:cubicBezTo>
                  <a:lnTo>
                    <a:pt x="609" y="166574"/>
                  </a:lnTo>
                  <a:lnTo>
                    <a:pt x="836" y="168123"/>
                  </a:lnTo>
                  <a:lnTo>
                    <a:pt x="958" y="168898"/>
                  </a:lnTo>
                  <a:cubicBezTo>
                    <a:pt x="1003" y="169141"/>
                    <a:pt x="1064" y="169399"/>
                    <a:pt x="1110" y="169658"/>
                  </a:cubicBezTo>
                  <a:lnTo>
                    <a:pt x="1429" y="171207"/>
                  </a:lnTo>
                  <a:cubicBezTo>
                    <a:pt x="1535" y="171708"/>
                    <a:pt x="1687" y="172210"/>
                    <a:pt x="1809" y="172726"/>
                  </a:cubicBezTo>
                  <a:lnTo>
                    <a:pt x="2006" y="173486"/>
                  </a:lnTo>
                  <a:cubicBezTo>
                    <a:pt x="2067" y="173744"/>
                    <a:pt x="2158" y="173987"/>
                    <a:pt x="2234" y="174245"/>
                  </a:cubicBezTo>
                  <a:lnTo>
                    <a:pt x="2705" y="175765"/>
                  </a:lnTo>
                  <a:cubicBezTo>
                    <a:pt x="2887" y="176251"/>
                    <a:pt x="3070" y="176752"/>
                    <a:pt x="3267" y="177253"/>
                  </a:cubicBezTo>
                  <a:lnTo>
                    <a:pt x="3556" y="177998"/>
                  </a:lnTo>
                  <a:lnTo>
                    <a:pt x="3875" y="178727"/>
                  </a:lnTo>
                  <a:cubicBezTo>
                    <a:pt x="4087" y="179213"/>
                    <a:pt x="4285" y="179699"/>
                    <a:pt x="4528" y="180185"/>
                  </a:cubicBezTo>
                  <a:cubicBezTo>
                    <a:pt x="5470" y="182099"/>
                    <a:pt x="6548" y="183953"/>
                    <a:pt x="7794" y="185700"/>
                  </a:cubicBezTo>
                  <a:cubicBezTo>
                    <a:pt x="9040" y="187447"/>
                    <a:pt x="10422" y="189087"/>
                    <a:pt x="11941" y="190591"/>
                  </a:cubicBezTo>
                  <a:lnTo>
                    <a:pt x="13096" y="191716"/>
                  </a:lnTo>
                  <a:lnTo>
                    <a:pt x="14296" y="192764"/>
                  </a:lnTo>
                  <a:lnTo>
                    <a:pt x="14600" y="193037"/>
                  </a:lnTo>
                  <a:lnTo>
                    <a:pt x="14904" y="193280"/>
                  </a:lnTo>
                  <a:lnTo>
                    <a:pt x="15526" y="193782"/>
                  </a:lnTo>
                  <a:lnTo>
                    <a:pt x="16164" y="194268"/>
                  </a:lnTo>
                  <a:cubicBezTo>
                    <a:pt x="16377" y="194435"/>
                    <a:pt x="16590" y="194587"/>
                    <a:pt x="16802" y="194739"/>
                  </a:cubicBezTo>
                  <a:cubicBezTo>
                    <a:pt x="14585" y="193128"/>
                    <a:pt x="12534" y="191275"/>
                    <a:pt x="10680" y="189255"/>
                  </a:cubicBezTo>
                  <a:cubicBezTo>
                    <a:pt x="8842" y="187219"/>
                    <a:pt x="7232" y="185001"/>
                    <a:pt x="5865" y="182616"/>
                  </a:cubicBezTo>
                  <a:cubicBezTo>
                    <a:pt x="4528" y="180261"/>
                    <a:pt x="3434" y="177785"/>
                    <a:pt x="2599" y="175218"/>
                  </a:cubicBezTo>
                  <a:lnTo>
                    <a:pt x="2295" y="174245"/>
                  </a:lnTo>
                  <a:cubicBezTo>
                    <a:pt x="2204" y="173926"/>
                    <a:pt x="2082" y="173607"/>
                    <a:pt x="2006" y="173288"/>
                  </a:cubicBezTo>
                  <a:lnTo>
                    <a:pt x="1520" y="171329"/>
                  </a:lnTo>
                  <a:lnTo>
                    <a:pt x="1125" y="169384"/>
                  </a:lnTo>
                  <a:cubicBezTo>
                    <a:pt x="1049" y="169050"/>
                    <a:pt x="1003" y="168731"/>
                    <a:pt x="958" y="168397"/>
                  </a:cubicBezTo>
                  <a:lnTo>
                    <a:pt x="806" y="167424"/>
                  </a:lnTo>
                  <a:cubicBezTo>
                    <a:pt x="426" y="164827"/>
                    <a:pt x="229" y="162214"/>
                    <a:pt x="214" y="159601"/>
                  </a:cubicBezTo>
                  <a:lnTo>
                    <a:pt x="198" y="158629"/>
                  </a:lnTo>
                  <a:cubicBezTo>
                    <a:pt x="198" y="158294"/>
                    <a:pt x="214" y="157975"/>
                    <a:pt x="214" y="157656"/>
                  </a:cubicBezTo>
                  <a:lnTo>
                    <a:pt x="274" y="155712"/>
                  </a:lnTo>
                  <a:lnTo>
                    <a:pt x="396" y="153783"/>
                  </a:lnTo>
                  <a:lnTo>
                    <a:pt x="457" y="152826"/>
                  </a:lnTo>
                  <a:cubicBezTo>
                    <a:pt x="472" y="152507"/>
                    <a:pt x="517" y="152188"/>
                    <a:pt x="548" y="151869"/>
                  </a:cubicBezTo>
                  <a:cubicBezTo>
                    <a:pt x="1049" y="146810"/>
                    <a:pt x="1900" y="141781"/>
                    <a:pt x="3115" y="136829"/>
                  </a:cubicBezTo>
                  <a:cubicBezTo>
                    <a:pt x="3252" y="136206"/>
                    <a:pt x="3434" y="135599"/>
                    <a:pt x="3586" y="134976"/>
                  </a:cubicBezTo>
                  <a:lnTo>
                    <a:pt x="4057" y="133138"/>
                  </a:lnTo>
                  <a:lnTo>
                    <a:pt x="4178" y="132682"/>
                  </a:lnTo>
                  <a:lnTo>
                    <a:pt x="4315" y="132211"/>
                  </a:lnTo>
                  <a:lnTo>
                    <a:pt x="4589" y="131284"/>
                  </a:lnTo>
                  <a:cubicBezTo>
                    <a:pt x="4771" y="130661"/>
                    <a:pt x="4999" y="130054"/>
                    <a:pt x="5181" y="129446"/>
                  </a:cubicBezTo>
                  <a:cubicBezTo>
                    <a:pt x="5986" y="127015"/>
                    <a:pt x="6913" y="124615"/>
                    <a:pt x="7961" y="122260"/>
                  </a:cubicBezTo>
                  <a:cubicBezTo>
                    <a:pt x="8994" y="119921"/>
                    <a:pt x="10133" y="117642"/>
                    <a:pt x="11288" y="115394"/>
                  </a:cubicBezTo>
                  <a:cubicBezTo>
                    <a:pt x="12443" y="113161"/>
                    <a:pt x="13627" y="110973"/>
                    <a:pt x="14721" y="108786"/>
                  </a:cubicBezTo>
                  <a:cubicBezTo>
                    <a:pt x="15815" y="106629"/>
                    <a:pt x="16802" y="104411"/>
                    <a:pt x="17668" y="102147"/>
                  </a:cubicBezTo>
                  <a:cubicBezTo>
                    <a:pt x="18519" y="99899"/>
                    <a:pt x="19203" y="97590"/>
                    <a:pt x="19750" y="95250"/>
                  </a:cubicBezTo>
                  <a:cubicBezTo>
                    <a:pt x="20281" y="92865"/>
                    <a:pt x="20691" y="90450"/>
                    <a:pt x="20950" y="88034"/>
                  </a:cubicBezTo>
                  <a:lnTo>
                    <a:pt x="21132" y="86166"/>
                  </a:lnTo>
                  <a:lnTo>
                    <a:pt x="21284" y="84343"/>
                  </a:lnTo>
                  <a:lnTo>
                    <a:pt x="21314" y="83462"/>
                  </a:lnTo>
                  <a:cubicBezTo>
                    <a:pt x="21329" y="83158"/>
                    <a:pt x="21329" y="82869"/>
                    <a:pt x="21329" y="82565"/>
                  </a:cubicBezTo>
                  <a:cubicBezTo>
                    <a:pt x="21329" y="81964"/>
                    <a:pt x="21344" y="81377"/>
                    <a:pt x="21315" y="80775"/>
                  </a:cubicBezTo>
                  <a:lnTo>
                    <a:pt x="21315" y="80775"/>
                  </a:lnTo>
                  <a:cubicBezTo>
                    <a:pt x="21367" y="80933"/>
                    <a:pt x="21434" y="81271"/>
                    <a:pt x="21484" y="81271"/>
                  </a:cubicBezTo>
                  <a:cubicBezTo>
                    <a:pt x="21522" y="81271"/>
                    <a:pt x="21551" y="81081"/>
                    <a:pt x="21557" y="80484"/>
                  </a:cubicBezTo>
                  <a:cubicBezTo>
                    <a:pt x="21573" y="80788"/>
                    <a:pt x="21588" y="81107"/>
                    <a:pt x="21603" y="81411"/>
                  </a:cubicBezTo>
                  <a:lnTo>
                    <a:pt x="21618" y="82322"/>
                  </a:lnTo>
                  <a:cubicBezTo>
                    <a:pt x="21633" y="82945"/>
                    <a:pt x="21603" y="83553"/>
                    <a:pt x="21588" y="84160"/>
                  </a:cubicBezTo>
                  <a:cubicBezTo>
                    <a:pt x="21588" y="84464"/>
                    <a:pt x="21542" y="84768"/>
                    <a:pt x="21527" y="85087"/>
                  </a:cubicBezTo>
                  <a:lnTo>
                    <a:pt x="21466" y="86014"/>
                  </a:lnTo>
                  <a:lnTo>
                    <a:pt x="21299" y="87913"/>
                  </a:lnTo>
                  <a:cubicBezTo>
                    <a:pt x="21056" y="90389"/>
                    <a:pt x="20676" y="92850"/>
                    <a:pt x="20129" y="95281"/>
                  </a:cubicBezTo>
                  <a:cubicBezTo>
                    <a:pt x="19598" y="97696"/>
                    <a:pt x="18899" y="100051"/>
                    <a:pt x="18033" y="102360"/>
                  </a:cubicBezTo>
                  <a:cubicBezTo>
                    <a:pt x="17152" y="104669"/>
                    <a:pt x="16149" y="106932"/>
                    <a:pt x="15010" y="109135"/>
                  </a:cubicBezTo>
                  <a:cubicBezTo>
                    <a:pt x="13901" y="111383"/>
                    <a:pt x="12686" y="113601"/>
                    <a:pt x="11516" y="115865"/>
                  </a:cubicBezTo>
                  <a:cubicBezTo>
                    <a:pt x="10331" y="118144"/>
                    <a:pt x="9176" y="120453"/>
                    <a:pt x="8143" y="122838"/>
                  </a:cubicBezTo>
                  <a:cubicBezTo>
                    <a:pt x="7110" y="125208"/>
                    <a:pt x="6169" y="127638"/>
                    <a:pt x="5363" y="130099"/>
                  </a:cubicBezTo>
                  <a:lnTo>
                    <a:pt x="5060" y="131026"/>
                  </a:lnTo>
                  <a:lnTo>
                    <a:pt x="4771" y="131968"/>
                  </a:lnTo>
                  <a:cubicBezTo>
                    <a:pt x="4680" y="132272"/>
                    <a:pt x="4573" y="132591"/>
                    <a:pt x="4497" y="132894"/>
                  </a:cubicBezTo>
                  <a:lnTo>
                    <a:pt x="4239" y="133836"/>
                  </a:lnTo>
                  <a:cubicBezTo>
                    <a:pt x="3920" y="135082"/>
                    <a:pt x="3571" y="136313"/>
                    <a:pt x="3297" y="137573"/>
                  </a:cubicBezTo>
                  <a:cubicBezTo>
                    <a:pt x="2067" y="142587"/>
                    <a:pt x="1216" y="147691"/>
                    <a:pt x="745" y="152826"/>
                  </a:cubicBezTo>
                  <a:lnTo>
                    <a:pt x="609" y="154785"/>
                  </a:lnTo>
                  <a:lnTo>
                    <a:pt x="548" y="155757"/>
                  </a:lnTo>
                  <a:lnTo>
                    <a:pt x="533" y="156730"/>
                  </a:lnTo>
                  <a:cubicBezTo>
                    <a:pt x="517" y="157383"/>
                    <a:pt x="487" y="158051"/>
                    <a:pt x="487" y="158705"/>
                  </a:cubicBezTo>
                  <a:lnTo>
                    <a:pt x="502" y="160664"/>
                  </a:lnTo>
                  <a:cubicBezTo>
                    <a:pt x="502" y="161333"/>
                    <a:pt x="563" y="162001"/>
                    <a:pt x="593" y="162654"/>
                  </a:cubicBezTo>
                  <a:cubicBezTo>
                    <a:pt x="639" y="163292"/>
                    <a:pt x="669" y="163976"/>
                    <a:pt x="745" y="164629"/>
                  </a:cubicBezTo>
                  <a:cubicBezTo>
                    <a:pt x="821" y="165282"/>
                    <a:pt x="882" y="165951"/>
                    <a:pt x="958" y="166604"/>
                  </a:cubicBezTo>
                  <a:lnTo>
                    <a:pt x="1262" y="168579"/>
                  </a:lnTo>
                  <a:cubicBezTo>
                    <a:pt x="1717" y="171238"/>
                    <a:pt x="2416" y="173850"/>
                    <a:pt x="3328" y="176387"/>
                  </a:cubicBezTo>
                  <a:cubicBezTo>
                    <a:pt x="4270" y="178970"/>
                    <a:pt x="5470" y="181431"/>
                    <a:pt x="6943" y="183740"/>
                  </a:cubicBezTo>
                  <a:cubicBezTo>
                    <a:pt x="8417" y="186080"/>
                    <a:pt x="10164" y="188237"/>
                    <a:pt x="12124" y="190166"/>
                  </a:cubicBezTo>
                  <a:cubicBezTo>
                    <a:pt x="14083" y="192110"/>
                    <a:pt x="16240" y="193842"/>
                    <a:pt x="18549" y="195346"/>
                  </a:cubicBezTo>
                  <a:lnTo>
                    <a:pt x="18276" y="195772"/>
                  </a:lnTo>
                  <a:lnTo>
                    <a:pt x="19507" y="196577"/>
                  </a:lnTo>
                  <a:cubicBezTo>
                    <a:pt x="19917" y="196835"/>
                    <a:pt x="20327" y="197078"/>
                    <a:pt x="20752" y="197336"/>
                  </a:cubicBezTo>
                  <a:lnTo>
                    <a:pt x="21375" y="197716"/>
                  </a:lnTo>
                  <a:lnTo>
                    <a:pt x="22013" y="198066"/>
                  </a:lnTo>
                  <a:cubicBezTo>
                    <a:pt x="22454" y="198293"/>
                    <a:pt x="22864" y="198536"/>
                    <a:pt x="23304" y="198749"/>
                  </a:cubicBezTo>
                  <a:cubicBezTo>
                    <a:pt x="24170" y="199190"/>
                    <a:pt x="25036" y="199615"/>
                    <a:pt x="25917" y="200025"/>
                  </a:cubicBezTo>
                  <a:cubicBezTo>
                    <a:pt x="26798" y="200420"/>
                    <a:pt x="27679" y="200785"/>
                    <a:pt x="28576" y="201165"/>
                  </a:cubicBezTo>
                  <a:cubicBezTo>
                    <a:pt x="30368" y="201863"/>
                    <a:pt x="32176" y="202532"/>
                    <a:pt x="33999" y="203109"/>
                  </a:cubicBezTo>
                  <a:cubicBezTo>
                    <a:pt x="34911" y="203413"/>
                    <a:pt x="35837" y="203656"/>
                    <a:pt x="36749" y="203929"/>
                  </a:cubicBezTo>
                  <a:lnTo>
                    <a:pt x="38131" y="204309"/>
                  </a:lnTo>
                  <a:cubicBezTo>
                    <a:pt x="38587" y="204446"/>
                    <a:pt x="39058" y="204567"/>
                    <a:pt x="39514" y="204674"/>
                  </a:cubicBezTo>
                  <a:lnTo>
                    <a:pt x="40911" y="205023"/>
                  </a:lnTo>
                  <a:lnTo>
                    <a:pt x="42309" y="205327"/>
                  </a:lnTo>
                  <a:cubicBezTo>
                    <a:pt x="43235" y="205555"/>
                    <a:pt x="44162" y="205737"/>
                    <a:pt x="45089" y="205935"/>
                  </a:cubicBezTo>
                  <a:cubicBezTo>
                    <a:pt x="46957" y="206299"/>
                    <a:pt x="48826" y="206633"/>
                    <a:pt x="50710" y="206937"/>
                  </a:cubicBezTo>
                  <a:cubicBezTo>
                    <a:pt x="54462" y="207545"/>
                    <a:pt x="58229" y="208016"/>
                    <a:pt x="61997" y="208426"/>
                  </a:cubicBezTo>
                  <a:cubicBezTo>
                    <a:pt x="68256" y="209049"/>
                    <a:pt x="73633" y="209186"/>
                    <a:pt x="78115" y="209246"/>
                  </a:cubicBezTo>
                  <a:cubicBezTo>
                    <a:pt x="72615" y="208684"/>
                    <a:pt x="67010" y="208183"/>
                    <a:pt x="61343" y="207515"/>
                  </a:cubicBezTo>
                  <a:cubicBezTo>
                    <a:pt x="55677" y="206846"/>
                    <a:pt x="49935" y="206026"/>
                    <a:pt x="44223" y="204810"/>
                  </a:cubicBezTo>
                  <a:cubicBezTo>
                    <a:pt x="38496" y="203580"/>
                    <a:pt x="32769" y="201970"/>
                    <a:pt x="27269" y="199554"/>
                  </a:cubicBezTo>
                  <a:cubicBezTo>
                    <a:pt x="24489" y="198339"/>
                    <a:pt x="21816" y="196911"/>
                    <a:pt x="19294" y="195255"/>
                  </a:cubicBezTo>
                  <a:cubicBezTo>
                    <a:pt x="16727" y="193569"/>
                    <a:pt x="14341" y="191624"/>
                    <a:pt x="12215" y="189422"/>
                  </a:cubicBezTo>
                  <a:cubicBezTo>
                    <a:pt x="10058" y="187204"/>
                    <a:pt x="8204" y="184712"/>
                    <a:pt x="6670" y="182023"/>
                  </a:cubicBezTo>
                  <a:cubicBezTo>
                    <a:pt x="5151" y="179350"/>
                    <a:pt x="3951" y="176509"/>
                    <a:pt x="3100" y="173547"/>
                  </a:cubicBezTo>
                  <a:cubicBezTo>
                    <a:pt x="2249" y="170615"/>
                    <a:pt x="1687" y="167607"/>
                    <a:pt x="1429" y="164569"/>
                  </a:cubicBezTo>
                  <a:cubicBezTo>
                    <a:pt x="1155" y="161561"/>
                    <a:pt x="1095" y="158538"/>
                    <a:pt x="1231" y="155530"/>
                  </a:cubicBezTo>
                  <a:cubicBezTo>
                    <a:pt x="1383" y="152537"/>
                    <a:pt x="1717" y="149559"/>
                    <a:pt x="2143" y="146612"/>
                  </a:cubicBezTo>
                  <a:lnTo>
                    <a:pt x="2523" y="144425"/>
                  </a:lnTo>
                  <a:lnTo>
                    <a:pt x="2705" y="143316"/>
                  </a:lnTo>
                  <a:lnTo>
                    <a:pt x="2933" y="142237"/>
                  </a:lnTo>
                  <a:lnTo>
                    <a:pt x="3373" y="140050"/>
                  </a:lnTo>
                  <a:lnTo>
                    <a:pt x="3859" y="137908"/>
                  </a:lnTo>
                  <a:cubicBezTo>
                    <a:pt x="4178" y="136464"/>
                    <a:pt x="4573" y="135036"/>
                    <a:pt x="4938" y="133608"/>
                  </a:cubicBezTo>
                  <a:cubicBezTo>
                    <a:pt x="5120" y="132894"/>
                    <a:pt x="5348" y="132180"/>
                    <a:pt x="5561" y="131466"/>
                  </a:cubicBezTo>
                  <a:cubicBezTo>
                    <a:pt x="5774" y="130752"/>
                    <a:pt x="6017" y="130054"/>
                    <a:pt x="6244" y="129355"/>
                  </a:cubicBezTo>
                  <a:cubicBezTo>
                    <a:pt x="7217" y="126560"/>
                    <a:pt x="8326" y="123825"/>
                    <a:pt x="9571" y="121152"/>
                  </a:cubicBezTo>
                  <a:lnTo>
                    <a:pt x="9571" y="121152"/>
                  </a:lnTo>
                  <a:cubicBezTo>
                    <a:pt x="8538" y="123415"/>
                    <a:pt x="7581" y="125739"/>
                    <a:pt x="6731" y="128155"/>
                  </a:cubicBezTo>
                  <a:cubicBezTo>
                    <a:pt x="6518" y="128762"/>
                    <a:pt x="6305" y="129370"/>
                    <a:pt x="6108" y="129978"/>
                  </a:cubicBezTo>
                  <a:cubicBezTo>
                    <a:pt x="5910" y="130585"/>
                    <a:pt x="5713" y="131208"/>
                    <a:pt x="5531" y="131831"/>
                  </a:cubicBezTo>
                  <a:cubicBezTo>
                    <a:pt x="5136" y="133077"/>
                    <a:pt x="4847" y="134338"/>
                    <a:pt x="4513" y="135599"/>
                  </a:cubicBezTo>
                  <a:lnTo>
                    <a:pt x="4270" y="136540"/>
                  </a:lnTo>
                  <a:lnTo>
                    <a:pt x="4057" y="137497"/>
                  </a:lnTo>
                  <a:lnTo>
                    <a:pt x="3632" y="139396"/>
                  </a:lnTo>
                  <a:cubicBezTo>
                    <a:pt x="3480" y="140034"/>
                    <a:pt x="3358" y="140688"/>
                    <a:pt x="3221" y="141326"/>
                  </a:cubicBezTo>
                  <a:lnTo>
                    <a:pt x="2842" y="143270"/>
                  </a:lnTo>
                  <a:cubicBezTo>
                    <a:pt x="2735" y="143908"/>
                    <a:pt x="2629" y="144561"/>
                    <a:pt x="2523" y="145215"/>
                  </a:cubicBezTo>
                  <a:lnTo>
                    <a:pt x="2356" y="146187"/>
                  </a:lnTo>
                  <a:lnTo>
                    <a:pt x="2280" y="146688"/>
                  </a:lnTo>
                  <a:lnTo>
                    <a:pt x="2219" y="147174"/>
                  </a:lnTo>
                  <a:cubicBezTo>
                    <a:pt x="2052" y="148481"/>
                    <a:pt x="1854" y="149787"/>
                    <a:pt x="1748" y="151124"/>
                  </a:cubicBezTo>
                  <a:cubicBezTo>
                    <a:pt x="1201" y="156396"/>
                    <a:pt x="1171" y="161773"/>
                    <a:pt x="1900" y="167014"/>
                  </a:cubicBezTo>
                  <a:cubicBezTo>
                    <a:pt x="2249" y="169642"/>
                    <a:pt x="2826" y="172225"/>
                    <a:pt x="3616" y="174732"/>
                  </a:cubicBezTo>
                  <a:cubicBezTo>
                    <a:pt x="4406" y="177193"/>
                    <a:pt x="5424" y="179578"/>
                    <a:pt x="6655" y="181841"/>
                  </a:cubicBezTo>
                  <a:lnTo>
                    <a:pt x="7338" y="183026"/>
                  </a:lnTo>
                  <a:cubicBezTo>
                    <a:pt x="7566" y="183406"/>
                    <a:pt x="7840" y="183786"/>
                    <a:pt x="8083" y="184165"/>
                  </a:cubicBezTo>
                  <a:cubicBezTo>
                    <a:pt x="8554" y="184940"/>
                    <a:pt x="9116" y="185654"/>
                    <a:pt x="9647" y="186383"/>
                  </a:cubicBezTo>
                  <a:cubicBezTo>
                    <a:pt x="10741" y="187796"/>
                    <a:pt x="11941" y="189133"/>
                    <a:pt x="13233" y="190363"/>
                  </a:cubicBezTo>
                  <a:lnTo>
                    <a:pt x="13719" y="190834"/>
                  </a:lnTo>
                  <a:cubicBezTo>
                    <a:pt x="13871" y="190986"/>
                    <a:pt x="14053" y="191138"/>
                    <a:pt x="14205" y="191275"/>
                  </a:cubicBezTo>
                  <a:lnTo>
                    <a:pt x="15207" y="192156"/>
                  </a:lnTo>
                  <a:cubicBezTo>
                    <a:pt x="15542" y="192445"/>
                    <a:pt x="15891" y="192718"/>
                    <a:pt x="16240" y="192992"/>
                  </a:cubicBezTo>
                  <a:lnTo>
                    <a:pt x="16757" y="193402"/>
                  </a:lnTo>
                  <a:cubicBezTo>
                    <a:pt x="16924" y="193538"/>
                    <a:pt x="17106" y="193660"/>
                    <a:pt x="17289" y="193782"/>
                  </a:cubicBezTo>
                  <a:lnTo>
                    <a:pt x="18352" y="194556"/>
                  </a:lnTo>
                  <a:cubicBezTo>
                    <a:pt x="18701" y="194799"/>
                    <a:pt x="19066" y="195042"/>
                    <a:pt x="19431" y="195285"/>
                  </a:cubicBezTo>
                  <a:cubicBezTo>
                    <a:pt x="20160" y="195772"/>
                    <a:pt x="20904" y="196197"/>
                    <a:pt x="21649" y="196638"/>
                  </a:cubicBezTo>
                  <a:cubicBezTo>
                    <a:pt x="24596" y="198324"/>
                    <a:pt x="27695" y="199767"/>
                    <a:pt x="30885" y="200921"/>
                  </a:cubicBezTo>
                  <a:cubicBezTo>
                    <a:pt x="33999" y="202061"/>
                    <a:pt x="37174" y="203003"/>
                    <a:pt x="40395" y="203777"/>
                  </a:cubicBezTo>
                  <a:cubicBezTo>
                    <a:pt x="46760" y="205312"/>
                    <a:pt x="53125" y="206254"/>
                    <a:pt x="59429" y="206998"/>
                  </a:cubicBezTo>
                  <a:cubicBezTo>
                    <a:pt x="65749" y="207742"/>
                    <a:pt x="72023" y="208259"/>
                    <a:pt x="78236" y="208867"/>
                  </a:cubicBezTo>
                  <a:lnTo>
                    <a:pt x="82277" y="209277"/>
                  </a:lnTo>
                  <a:cubicBezTo>
                    <a:pt x="84055" y="209292"/>
                    <a:pt x="85634" y="209292"/>
                    <a:pt x="87047" y="209307"/>
                  </a:cubicBezTo>
                  <a:cubicBezTo>
                    <a:pt x="89827" y="209277"/>
                    <a:pt x="91924" y="209170"/>
                    <a:pt x="91969" y="208806"/>
                  </a:cubicBezTo>
                  <a:cubicBezTo>
                    <a:pt x="92030" y="208441"/>
                    <a:pt x="90025" y="207712"/>
                    <a:pt x="84510" y="206861"/>
                  </a:cubicBezTo>
                  <a:cubicBezTo>
                    <a:pt x="83113" y="206740"/>
                    <a:pt x="81047" y="206557"/>
                    <a:pt x="79300" y="206421"/>
                  </a:cubicBezTo>
                  <a:lnTo>
                    <a:pt x="76185" y="206163"/>
                  </a:lnTo>
                  <a:cubicBezTo>
                    <a:pt x="75107" y="205828"/>
                    <a:pt x="75760" y="205600"/>
                    <a:pt x="76444" y="205403"/>
                  </a:cubicBezTo>
                  <a:cubicBezTo>
                    <a:pt x="67481" y="204613"/>
                    <a:pt x="58533" y="203884"/>
                    <a:pt x="49737" y="202380"/>
                  </a:cubicBezTo>
                  <a:cubicBezTo>
                    <a:pt x="47535" y="202000"/>
                    <a:pt x="45347" y="201575"/>
                    <a:pt x="43175" y="201089"/>
                  </a:cubicBezTo>
                  <a:cubicBezTo>
                    <a:pt x="42096" y="200846"/>
                    <a:pt x="41017" y="200572"/>
                    <a:pt x="39939" y="200299"/>
                  </a:cubicBezTo>
                  <a:lnTo>
                    <a:pt x="38329" y="199873"/>
                  </a:lnTo>
                  <a:cubicBezTo>
                    <a:pt x="37797" y="199737"/>
                    <a:pt x="37265" y="199554"/>
                    <a:pt x="36734" y="199402"/>
                  </a:cubicBezTo>
                  <a:cubicBezTo>
                    <a:pt x="34622" y="198764"/>
                    <a:pt x="32526" y="198066"/>
                    <a:pt x="30490" y="197245"/>
                  </a:cubicBezTo>
                  <a:cubicBezTo>
                    <a:pt x="28454" y="196425"/>
                    <a:pt x="26464" y="195498"/>
                    <a:pt x="24535" y="194450"/>
                  </a:cubicBezTo>
                  <a:lnTo>
                    <a:pt x="24535" y="194450"/>
                  </a:lnTo>
                  <a:cubicBezTo>
                    <a:pt x="26479" y="195483"/>
                    <a:pt x="28469" y="196410"/>
                    <a:pt x="30520" y="197230"/>
                  </a:cubicBezTo>
                  <a:cubicBezTo>
                    <a:pt x="32571" y="198050"/>
                    <a:pt x="34683" y="198749"/>
                    <a:pt x="36825" y="199372"/>
                  </a:cubicBezTo>
                  <a:cubicBezTo>
                    <a:pt x="38951" y="200010"/>
                    <a:pt x="41109" y="200557"/>
                    <a:pt x="43296" y="201043"/>
                  </a:cubicBezTo>
                  <a:cubicBezTo>
                    <a:pt x="45499" y="201529"/>
                    <a:pt x="47702" y="201939"/>
                    <a:pt x="49920" y="202304"/>
                  </a:cubicBezTo>
                  <a:cubicBezTo>
                    <a:pt x="58822" y="203777"/>
                    <a:pt x="67906" y="204461"/>
                    <a:pt x="77021" y="205205"/>
                  </a:cubicBezTo>
                  <a:cubicBezTo>
                    <a:pt x="77659" y="204947"/>
                    <a:pt x="77522" y="204674"/>
                    <a:pt x="73542" y="204172"/>
                  </a:cubicBezTo>
                  <a:cubicBezTo>
                    <a:pt x="70792" y="203747"/>
                    <a:pt x="64564" y="203307"/>
                    <a:pt x="57728" y="202517"/>
                  </a:cubicBezTo>
                  <a:cubicBezTo>
                    <a:pt x="54310" y="202137"/>
                    <a:pt x="50725" y="201651"/>
                    <a:pt x="47367" y="201043"/>
                  </a:cubicBezTo>
                  <a:cubicBezTo>
                    <a:pt x="44284" y="200496"/>
                    <a:pt x="41230" y="199797"/>
                    <a:pt x="38222" y="198947"/>
                  </a:cubicBezTo>
                  <a:lnTo>
                    <a:pt x="36901" y="198536"/>
                  </a:lnTo>
                  <a:lnTo>
                    <a:pt x="36232" y="198324"/>
                  </a:lnTo>
                  <a:lnTo>
                    <a:pt x="35564" y="198111"/>
                  </a:lnTo>
                  <a:cubicBezTo>
                    <a:pt x="35123" y="197959"/>
                    <a:pt x="34683" y="197822"/>
                    <a:pt x="34242" y="197655"/>
                  </a:cubicBezTo>
                  <a:lnTo>
                    <a:pt x="32920" y="197184"/>
                  </a:lnTo>
                  <a:cubicBezTo>
                    <a:pt x="32480" y="197032"/>
                    <a:pt x="32039" y="196850"/>
                    <a:pt x="31614" y="196683"/>
                  </a:cubicBezTo>
                  <a:cubicBezTo>
                    <a:pt x="31173" y="196501"/>
                    <a:pt x="30733" y="196349"/>
                    <a:pt x="30308" y="196151"/>
                  </a:cubicBezTo>
                  <a:lnTo>
                    <a:pt x="29016" y="195605"/>
                  </a:lnTo>
                  <a:lnTo>
                    <a:pt x="27755" y="195012"/>
                  </a:lnTo>
                  <a:cubicBezTo>
                    <a:pt x="24368" y="193432"/>
                    <a:pt x="21193" y="191457"/>
                    <a:pt x="18306" y="189103"/>
                  </a:cubicBezTo>
                  <a:cubicBezTo>
                    <a:pt x="16894" y="187918"/>
                    <a:pt x="15557" y="186626"/>
                    <a:pt x="14326" y="185244"/>
                  </a:cubicBezTo>
                  <a:cubicBezTo>
                    <a:pt x="13126" y="183846"/>
                    <a:pt x="12017" y="182358"/>
                    <a:pt x="11045" y="180778"/>
                  </a:cubicBezTo>
                  <a:cubicBezTo>
                    <a:pt x="10088" y="179198"/>
                    <a:pt x="9268" y="177542"/>
                    <a:pt x="8554" y="175825"/>
                  </a:cubicBezTo>
                  <a:cubicBezTo>
                    <a:pt x="8235" y="174959"/>
                    <a:pt x="7885" y="174094"/>
                    <a:pt x="7627" y="173197"/>
                  </a:cubicBezTo>
                  <a:lnTo>
                    <a:pt x="7414" y="172529"/>
                  </a:lnTo>
                  <a:cubicBezTo>
                    <a:pt x="7353" y="172301"/>
                    <a:pt x="7278" y="172088"/>
                    <a:pt x="7232" y="171860"/>
                  </a:cubicBezTo>
                  <a:lnTo>
                    <a:pt x="6883" y="170493"/>
                  </a:lnTo>
                  <a:lnTo>
                    <a:pt x="6791" y="170159"/>
                  </a:lnTo>
                  <a:cubicBezTo>
                    <a:pt x="6761" y="170037"/>
                    <a:pt x="6746" y="169931"/>
                    <a:pt x="6715" y="169810"/>
                  </a:cubicBezTo>
                  <a:lnTo>
                    <a:pt x="6579" y="169111"/>
                  </a:lnTo>
                  <a:lnTo>
                    <a:pt x="6442" y="168427"/>
                  </a:lnTo>
                  <a:cubicBezTo>
                    <a:pt x="6396" y="168199"/>
                    <a:pt x="6336" y="167971"/>
                    <a:pt x="6305" y="167728"/>
                  </a:cubicBezTo>
                  <a:cubicBezTo>
                    <a:pt x="6184" y="166802"/>
                    <a:pt x="6001" y="165875"/>
                    <a:pt x="5925" y="164918"/>
                  </a:cubicBezTo>
                  <a:lnTo>
                    <a:pt x="5789" y="163505"/>
                  </a:lnTo>
                  <a:lnTo>
                    <a:pt x="5698" y="162077"/>
                  </a:lnTo>
                  <a:cubicBezTo>
                    <a:pt x="5637" y="161150"/>
                    <a:pt x="5637" y="160178"/>
                    <a:pt x="5622" y="159236"/>
                  </a:cubicBezTo>
                  <a:cubicBezTo>
                    <a:pt x="5622" y="155408"/>
                    <a:pt x="5910" y="151580"/>
                    <a:pt x="6503" y="147797"/>
                  </a:cubicBezTo>
                  <a:cubicBezTo>
                    <a:pt x="7095" y="144015"/>
                    <a:pt x="7870" y="140262"/>
                    <a:pt x="8857" y="136556"/>
                  </a:cubicBezTo>
                  <a:lnTo>
                    <a:pt x="9222" y="135173"/>
                  </a:lnTo>
                  <a:cubicBezTo>
                    <a:pt x="9344" y="134717"/>
                    <a:pt x="9450" y="134246"/>
                    <a:pt x="9602" y="133821"/>
                  </a:cubicBezTo>
                  <a:lnTo>
                    <a:pt x="10012" y="132484"/>
                  </a:lnTo>
                  <a:lnTo>
                    <a:pt x="10452" y="131163"/>
                  </a:lnTo>
                  <a:cubicBezTo>
                    <a:pt x="11060" y="129400"/>
                    <a:pt x="11729" y="127669"/>
                    <a:pt x="12458" y="125982"/>
                  </a:cubicBezTo>
                  <a:cubicBezTo>
                    <a:pt x="13506" y="123537"/>
                    <a:pt x="14691" y="121121"/>
                    <a:pt x="15952" y="118706"/>
                  </a:cubicBezTo>
                  <a:cubicBezTo>
                    <a:pt x="17228" y="116275"/>
                    <a:pt x="18580" y="113829"/>
                    <a:pt x="19856" y="111277"/>
                  </a:cubicBezTo>
                  <a:cubicBezTo>
                    <a:pt x="21193" y="108695"/>
                    <a:pt x="22347" y="106036"/>
                    <a:pt x="23350" y="103302"/>
                  </a:cubicBezTo>
                  <a:cubicBezTo>
                    <a:pt x="24353" y="100537"/>
                    <a:pt x="25143" y="97711"/>
                    <a:pt x="25705" y="94825"/>
                  </a:cubicBezTo>
                  <a:cubicBezTo>
                    <a:pt x="25796" y="94475"/>
                    <a:pt x="25857" y="94111"/>
                    <a:pt x="25917" y="93761"/>
                  </a:cubicBezTo>
                  <a:lnTo>
                    <a:pt x="26100" y="92683"/>
                  </a:lnTo>
                  <a:cubicBezTo>
                    <a:pt x="26221" y="91954"/>
                    <a:pt x="26343" y="91240"/>
                    <a:pt x="26434" y="90526"/>
                  </a:cubicBezTo>
                  <a:cubicBezTo>
                    <a:pt x="26510" y="89796"/>
                    <a:pt x="26616" y="89082"/>
                    <a:pt x="26692" y="88368"/>
                  </a:cubicBezTo>
                  <a:lnTo>
                    <a:pt x="26874" y="86242"/>
                  </a:lnTo>
                  <a:cubicBezTo>
                    <a:pt x="26935" y="85497"/>
                    <a:pt x="27011" y="84768"/>
                    <a:pt x="27026" y="84009"/>
                  </a:cubicBezTo>
                  <a:cubicBezTo>
                    <a:pt x="27041" y="83644"/>
                    <a:pt x="27072" y="83264"/>
                    <a:pt x="27072" y="82884"/>
                  </a:cubicBezTo>
                  <a:lnTo>
                    <a:pt x="27072" y="81760"/>
                  </a:lnTo>
                  <a:lnTo>
                    <a:pt x="27072" y="81183"/>
                  </a:lnTo>
                  <a:lnTo>
                    <a:pt x="27041" y="80636"/>
                  </a:lnTo>
                  <a:lnTo>
                    <a:pt x="26996" y="79512"/>
                  </a:lnTo>
                  <a:lnTo>
                    <a:pt x="26920" y="78403"/>
                  </a:lnTo>
                  <a:cubicBezTo>
                    <a:pt x="26890" y="78038"/>
                    <a:pt x="26859" y="77674"/>
                    <a:pt x="26814" y="77309"/>
                  </a:cubicBezTo>
                  <a:cubicBezTo>
                    <a:pt x="26495" y="74423"/>
                    <a:pt x="26024" y="71567"/>
                    <a:pt x="25386" y="68741"/>
                  </a:cubicBezTo>
                  <a:cubicBezTo>
                    <a:pt x="24778" y="65946"/>
                    <a:pt x="24079" y="63227"/>
                    <a:pt x="23411" y="60523"/>
                  </a:cubicBezTo>
                  <a:cubicBezTo>
                    <a:pt x="22454" y="56831"/>
                    <a:pt x="21557" y="53140"/>
                    <a:pt x="20935" y="49463"/>
                  </a:cubicBezTo>
                  <a:cubicBezTo>
                    <a:pt x="20312" y="45787"/>
                    <a:pt x="20038" y="42096"/>
                    <a:pt x="20342" y="38510"/>
                  </a:cubicBezTo>
                  <a:cubicBezTo>
                    <a:pt x="20403" y="37614"/>
                    <a:pt x="20540" y="36733"/>
                    <a:pt x="20676" y="35852"/>
                  </a:cubicBezTo>
                  <a:lnTo>
                    <a:pt x="20904" y="34697"/>
                  </a:lnTo>
                  <a:lnTo>
                    <a:pt x="21314" y="33512"/>
                  </a:lnTo>
                  <a:cubicBezTo>
                    <a:pt x="21466" y="33087"/>
                    <a:pt x="21618" y="32646"/>
                    <a:pt x="21770" y="32221"/>
                  </a:cubicBezTo>
                  <a:lnTo>
                    <a:pt x="22302" y="30960"/>
                  </a:lnTo>
                  <a:lnTo>
                    <a:pt x="22575" y="30322"/>
                  </a:lnTo>
                  <a:cubicBezTo>
                    <a:pt x="22666" y="30125"/>
                    <a:pt x="22742" y="29897"/>
                    <a:pt x="22849" y="29699"/>
                  </a:cubicBezTo>
                  <a:lnTo>
                    <a:pt x="23456" y="28484"/>
                  </a:lnTo>
                  <a:cubicBezTo>
                    <a:pt x="24261" y="26889"/>
                    <a:pt x="25188" y="25355"/>
                    <a:pt x="26221" y="23881"/>
                  </a:cubicBezTo>
                  <a:cubicBezTo>
                    <a:pt x="26343" y="23699"/>
                    <a:pt x="26495" y="23532"/>
                    <a:pt x="26616" y="23349"/>
                  </a:cubicBezTo>
                  <a:lnTo>
                    <a:pt x="27026" y="22818"/>
                  </a:lnTo>
                  <a:lnTo>
                    <a:pt x="27436" y="22301"/>
                  </a:lnTo>
                  <a:cubicBezTo>
                    <a:pt x="27573" y="22119"/>
                    <a:pt x="27695" y="21937"/>
                    <a:pt x="27847" y="21785"/>
                  </a:cubicBezTo>
                  <a:lnTo>
                    <a:pt x="28728" y="20797"/>
                  </a:lnTo>
                  <a:cubicBezTo>
                    <a:pt x="28864" y="20630"/>
                    <a:pt x="29016" y="20463"/>
                    <a:pt x="29168" y="20296"/>
                  </a:cubicBezTo>
                  <a:lnTo>
                    <a:pt x="29624" y="19825"/>
                  </a:lnTo>
                  <a:cubicBezTo>
                    <a:pt x="32085" y="17349"/>
                    <a:pt x="34880" y="15237"/>
                    <a:pt x="37949" y="13551"/>
                  </a:cubicBezTo>
                  <a:cubicBezTo>
                    <a:pt x="40972" y="11910"/>
                    <a:pt x="44147" y="10558"/>
                    <a:pt x="47443" y="9556"/>
                  </a:cubicBezTo>
                  <a:cubicBezTo>
                    <a:pt x="50649" y="8568"/>
                    <a:pt x="53900" y="7778"/>
                    <a:pt x="57196" y="7171"/>
                  </a:cubicBezTo>
                  <a:cubicBezTo>
                    <a:pt x="60417" y="6563"/>
                    <a:pt x="63592" y="6092"/>
                    <a:pt x="66660" y="5682"/>
                  </a:cubicBezTo>
                  <a:cubicBezTo>
                    <a:pt x="69380" y="5302"/>
                    <a:pt x="71658" y="4998"/>
                    <a:pt x="73497" y="4710"/>
                  </a:cubicBezTo>
                  <a:cubicBezTo>
                    <a:pt x="75350" y="4421"/>
                    <a:pt x="76747" y="4147"/>
                    <a:pt x="77735" y="3920"/>
                  </a:cubicBezTo>
                  <a:cubicBezTo>
                    <a:pt x="79710" y="3433"/>
                    <a:pt x="80029" y="3099"/>
                    <a:pt x="78950" y="2932"/>
                  </a:cubicBezTo>
                  <a:cubicBezTo>
                    <a:pt x="78267" y="2826"/>
                    <a:pt x="77029" y="2775"/>
                    <a:pt x="75306" y="2775"/>
                  </a:cubicBezTo>
                  <a:cubicBezTo>
                    <a:pt x="74309" y="2775"/>
                    <a:pt x="73149" y="2792"/>
                    <a:pt x="71841" y="2826"/>
                  </a:cubicBezTo>
                  <a:cubicBezTo>
                    <a:pt x="70048" y="2871"/>
                    <a:pt x="67982" y="2978"/>
                    <a:pt x="65673" y="3130"/>
                  </a:cubicBezTo>
                  <a:cubicBezTo>
                    <a:pt x="63364" y="3266"/>
                    <a:pt x="60812" y="3509"/>
                    <a:pt x="58047" y="3889"/>
                  </a:cubicBezTo>
                  <a:lnTo>
                    <a:pt x="57956" y="3373"/>
                  </a:lnTo>
                  <a:cubicBezTo>
                    <a:pt x="59338" y="3160"/>
                    <a:pt x="60599" y="2993"/>
                    <a:pt x="61738" y="2841"/>
                  </a:cubicBezTo>
                  <a:lnTo>
                    <a:pt x="64792" y="2461"/>
                  </a:lnTo>
                  <a:lnTo>
                    <a:pt x="67223" y="2142"/>
                  </a:lnTo>
                  <a:cubicBezTo>
                    <a:pt x="67921" y="2051"/>
                    <a:pt x="68544" y="1960"/>
                    <a:pt x="69061" y="1884"/>
                  </a:cubicBezTo>
                  <a:cubicBezTo>
                    <a:pt x="71187" y="1550"/>
                    <a:pt x="71947" y="1322"/>
                    <a:pt x="72099" y="1124"/>
                  </a:cubicBezTo>
                  <a:cubicBezTo>
                    <a:pt x="72403" y="714"/>
                    <a:pt x="70276" y="456"/>
                    <a:pt x="716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0" name="Google Shape;3323;p51">
              <a:extLst>
                <a:ext uri="{FF2B5EF4-FFF2-40B4-BE49-F238E27FC236}">
                  <a16:creationId xmlns:a16="http://schemas.microsoft.com/office/drawing/2014/main" id="{1E6E6215-DB06-4F16-96A9-40ABA8BD255D}"/>
                </a:ext>
              </a:extLst>
            </p:cNvPr>
            <p:cNvSpPr/>
            <p:nvPr/>
          </p:nvSpPr>
          <p:spPr>
            <a:xfrm>
              <a:off x="3006375" y="586000"/>
              <a:ext cx="1597775" cy="4547625"/>
            </a:xfrm>
            <a:custGeom>
              <a:avLst/>
              <a:gdLst/>
              <a:ahLst/>
              <a:cxnLst/>
              <a:rect l="l" t="t" r="r" b="b"/>
              <a:pathLst>
                <a:path w="63911" h="181905" extrusionOk="0">
                  <a:moveTo>
                    <a:pt x="20747" y="68568"/>
                  </a:moveTo>
                  <a:cubicBezTo>
                    <a:pt x="20761" y="68568"/>
                    <a:pt x="20778" y="68596"/>
                    <a:pt x="20797" y="68635"/>
                  </a:cubicBezTo>
                  <a:cubicBezTo>
                    <a:pt x="20778" y="68597"/>
                    <a:pt x="20762" y="68573"/>
                    <a:pt x="20748" y="68573"/>
                  </a:cubicBezTo>
                  <a:cubicBezTo>
                    <a:pt x="20729" y="68573"/>
                    <a:pt x="20715" y="68623"/>
                    <a:pt x="20706" y="68757"/>
                  </a:cubicBezTo>
                  <a:cubicBezTo>
                    <a:pt x="20715" y="68618"/>
                    <a:pt x="20728" y="68568"/>
                    <a:pt x="20747" y="68568"/>
                  </a:cubicBezTo>
                  <a:close/>
                  <a:moveTo>
                    <a:pt x="20676" y="69334"/>
                  </a:moveTo>
                  <a:cubicBezTo>
                    <a:pt x="20660" y="69607"/>
                    <a:pt x="20645" y="69972"/>
                    <a:pt x="20630" y="70443"/>
                  </a:cubicBezTo>
                  <a:cubicBezTo>
                    <a:pt x="20645" y="69972"/>
                    <a:pt x="20660" y="69592"/>
                    <a:pt x="20676" y="69334"/>
                  </a:cubicBezTo>
                  <a:close/>
                  <a:moveTo>
                    <a:pt x="9326" y="114976"/>
                  </a:moveTo>
                  <a:cubicBezTo>
                    <a:pt x="9246" y="115164"/>
                    <a:pt x="9170" y="115354"/>
                    <a:pt x="9100" y="115546"/>
                  </a:cubicBezTo>
                  <a:lnTo>
                    <a:pt x="8507" y="117035"/>
                  </a:lnTo>
                  <a:cubicBezTo>
                    <a:pt x="8128" y="118022"/>
                    <a:pt x="7748" y="119025"/>
                    <a:pt x="7429" y="120027"/>
                  </a:cubicBezTo>
                  <a:lnTo>
                    <a:pt x="7170" y="120787"/>
                  </a:lnTo>
                  <a:lnTo>
                    <a:pt x="6927" y="121547"/>
                  </a:lnTo>
                  <a:cubicBezTo>
                    <a:pt x="6791" y="122048"/>
                    <a:pt x="6608" y="122549"/>
                    <a:pt x="6487" y="123066"/>
                  </a:cubicBezTo>
                  <a:lnTo>
                    <a:pt x="6077" y="124600"/>
                  </a:lnTo>
                  <a:lnTo>
                    <a:pt x="5727" y="126150"/>
                  </a:lnTo>
                  <a:cubicBezTo>
                    <a:pt x="5272" y="128216"/>
                    <a:pt x="4968" y="130312"/>
                    <a:pt x="4785" y="132408"/>
                  </a:cubicBezTo>
                  <a:cubicBezTo>
                    <a:pt x="4725" y="132940"/>
                    <a:pt x="4694" y="133472"/>
                    <a:pt x="4679" y="133988"/>
                  </a:cubicBezTo>
                  <a:cubicBezTo>
                    <a:pt x="4664" y="134520"/>
                    <a:pt x="4603" y="135052"/>
                    <a:pt x="4603" y="135583"/>
                  </a:cubicBezTo>
                  <a:cubicBezTo>
                    <a:pt x="4603" y="136632"/>
                    <a:pt x="4573" y="137695"/>
                    <a:pt x="4649" y="138743"/>
                  </a:cubicBezTo>
                  <a:lnTo>
                    <a:pt x="4679" y="139533"/>
                  </a:lnTo>
                  <a:lnTo>
                    <a:pt x="4694" y="139928"/>
                  </a:lnTo>
                  <a:lnTo>
                    <a:pt x="4740" y="140323"/>
                  </a:lnTo>
                  <a:lnTo>
                    <a:pt x="4892" y="141888"/>
                  </a:lnTo>
                  <a:cubicBezTo>
                    <a:pt x="4953" y="142404"/>
                    <a:pt x="5028" y="142921"/>
                    <a:pt x="5104" y="143453"/>
                  </a:cubicBezTo>
                  <a:cubicBezTo>
                    <a:pt x="5150" y="143711"/>
                    <a:pt x="5180" y="143969"/>
                    <a:pt x="5226" y="144227"/>
                  </a:cubicBezTo>
                  <a:lnTo>
                    <a:pt x="5393" y="144987"/>
                  </a:lnTo>
                  <a:cubicBezTo>
                    <a:pt x="5575" y="146020"/>
                    <a:pt x="5864" y="147023"/>
                    <a:pt x="6122" y="148040"/>
                  </a:cubicBezTo>
                  <a:lnTo>
                    <a:pt x="6608" y="149529"/>
                  </a:lnTo>
                  <a:cubicBezTo>
                    <a:pt x="6684" y="149787"/>
                    <a:pt x="6791" y="150030"/>
                    <a:pt x="6882" y="150274"/>
                  </a:cubicBezTo>
                  <a:lnTo>
                    <a:pt x="7155" y="150988"/>
                  </a:lnTo>
                  <a:cubicBezTo>
                    <a:pt x="7930" y="152932"/>
                    <a:pt x="8887" y="154801"/>
                    <a:pt x="10011" y="156563"/>
                  </a:cubicBezTo>
                  <a:cubicBezTo>
                    <a:pt x="11135" y="158325"/>
                    <a:pt x="12442" y="159981"/>
                    <a:pt x="13885" y="161500"/>
                  </a:cubicBezTo>
                  <a:cubicBezTo>
                    <a:pt x="10938" y="158431"/>
                    <a:pt x="8614" y="154816"/>
                    <a:pt x="7049" y="150851"/>
                  </a:cubicBezTo>
                  <a:cubicBezTo>
                    <a:pt x="6654" y="149879"/>
                    <a:pt x="6335" y="148861"/>
                    <a:pt x="6016" y="147858"/>
                  </a:cubicBezTo>
                  <a:lnTo>
                    <a:pt x="5621" y="146324"/>
                  </a:lnTo>
                  <a:cubicBezTo>
                    <a:pt x="5545" y="146081"/>
                    <a:pt x="5499" y="145807"/>
                    <a:pt x="5454" y="145549"/>
                  </a:cubicBezTo>
                  <a:lnTo>
                    <a:pt x="5287" y="144774"/>
                  </a:lnTo>
                  <a:cubicBezTo>
                    <a:pt x="4877" y="142708"/>
                    <a:pt x="4633" y="140597"/>
                    <a:pt x="4573" y="138485"/>
                  </a:cubicBezTo>
                  <a:lnTo>
                    <a:pt x="4527" y="137710"/>
                  </a:lnTo>
                  <a:lnTo>
                    <a:pt x="4527" y="136905"/>
                  </a:lnTo>
                  <a:lnTo>
                    <a:pt x="4542" y="135325"/>
                  </a:lnTo>
                  <a:lnTo>
                    <a:pt x="4633" y="133730"/>
                  </a:lnTo>
                  <a:lnTo>
                    <a:pt x="4679" y="132940"/>
                  </a:lnTo>
                  <a:lnTo>
                    <a:pt x="4755" y="132150"/>
                  </a:lnTo>
                  <a:lnTo>
                    <a:pt x="4907" y="130585"/>
                  </a:lnTo>
                  <a:cubicBezTo>
                    <a:pt x="4983" y="130069"/>
                    <a:pt x="5074" y="129552"/>
                    <a:pt x="5135" y="129021"/>
                  </a:cubicBezTo>
                  <a:cubicBezTo>
                    <a:pt x="5196" y="128504"/>
                    <a:pt x="5302" y="128003"/>
                    <a:pt x="5408" y="127486"/>
                  </a:cubicBezTo>
                  <a:cubicBezTo>
                    <a:pt x="5499" y="126970"/>
                    <a:pt x="5591" y="126453"/>
                    <a:pt x="5727" y="125937"/>
                  </a:cubicBezTo>
                  <a:cubicBezTo>
                    <a:pt x="6168" y="123901"/>
                    <a:pt x="6745" y="121881"/>
                    <a:pt x="7429" y="119906"/>
                  </a:cubicBezTo>
                  <a:cubicBezTo>
                    <a:pt x="7748" y="118919"/>
                    <a:pt x="8128" y="117946"/>
                    <a:pt x="8507" y="116959"/>
                  </a:cubicBezTo>
                  <a:lnTo>
                    <a:pt x="9100" y="115516"/>
                  </a:lnTo>
                  <a:cubicBezTo>
                    <a:pt x="9172" y="115332"/>
                    <a:pt x="9248" y="115153"/>
                    <a:pt x="9326" y="114976"/>
                  </a:cubicBezTo>
                  <a:close/>
                  <a:moveTo>
                    <a:pt x="53155" y="0"/>
                  </a:moveTo>
                  <a:lnTo>
                    <a:pt x="53155" y="0"/>
                  </a:lnTo>
                  <a:cubicBezTo>
                    <a:pt x="48825" y="456"/>
                    <a:pt x="44359" y="775"/>
                    <a:pt x="39832" y="1595"/>
                  </a:cubicBezTo>
                  <a:cubicBezTo>
                    <a:pt x="38692" y="1793"/>
                    <a:pt x="37568" y="2021"/>
                    <a:pt x="36429" y="2309"/>
                  </a:cubicBezTo>
                  <a:cubicBezTo>
                    <a:pt x="35305" y="2598"/>
                    <a:pt x="34165" y="2917"/>
                    <a:pt x="33041" y="3297"/>
                  </a:cubicBezTo>
                  <a:cubicBezTo>
                    <a:pt x="30763" y="4041"/>
                    <a:pt x="28560" y="5044"/>
                    <a:pt x="26494" y="6259"/>
                  </a:cubicBezTo>
                  <a:cubicBezTo>
                    <a:pt x="25127" y="7155"/>
                    <a:pt x="23835" y="8158"/>
                    <a:pt x="22635" y="9267"/>
                  </a:cubicBezTo>
                  <a:cubicBezTo>
                    <a:pt x="22301" y="9586"/>
                    <a:pt x="21967" y="9890"/>
                    <a:pt x="21648" y="10209"/>
                  </a:cubicBezTo>
                  <a:lnTo>
                    <a:pt x="20752" y="11166"/>
                  </a:lnTo>
                  <a:cubicBezTo>
                    <a:pt x="20478" y="11470"/>
                    <a:pt x="20220" y="11789"/>
                    <a:pt x="19992" y="12062"/>
                  </a:cubicBezTo>
                  <a:lnTo>
                    <a:pt x="19794" y="12275"/>
                  </a:lnTo>
                  <a:lnTo>
                    <a:pt x="19673" y="12427"/>
                  </a:lnTo>
                  <a:lnTo>
                    <a:pt x="19597" y="12503"/>
                  </a:lnTo>
                  <a:lnTo>
                    <a:pt x="19551" y="12594"/>
                  </a:lnTo>
                  <a:lnTo>
                    <a:pt x="19248" y="13050"/>
                  </a:lnTo>
                  <a:lnTo>
                    <a:pt x="18518" y="14204"/>
                  </a:lnTo>
                  <a:lnTo>
                    <a:pt x="17865" y="15404"/>
                  </a:lnTo>
                  <a:cubicBezTo>
                    <a:pt x="17759" y="15602"/>
                    <a:pt x="17637" y="15799"/>
                    <a:pt x="17546" y="16012"/>
                  </a:cubicBezTo>
                  <a:lnTo>
                    <a:pt x="17273" y="16620"/>
                  </a:lnTo>
                  <a:lnTo>
                    <a:pt x="16999" y="17243"/>
                  </a:lnTo>
                  <a:cubicBezTo>
                    <a:pt x="16908" y="17455"/>
                    <a:pt x="16817" y="17653"/>
                    <a:pt x="16741" y="17865"/>
                  </a:cubicBezTo>
                  <a:lnTo>
                    <a:pt x="16270" y="19141"/>
                  </a:lnTo>
                  <a:cubicBezTo>
                    <a:pt x="16194" y="19354"/>
                    <a:pt x="16133" y="19567"/>
                    <a:pt x="16073" y="19779"/>
                  </a:cubicBezTo>
                  <a:lnTo>
                    <a:pt x="15890" y="20433"/>
                  </a:lnTo>
                  <a:lnTo>
                    <a:pt x="15693" y="21071"/>
                  </a:lnTo>
                  <a:cubicBezTo>
                    <a:pt x="15632" y="21283"/>
                    <a:pt x="15602" y="21496"/>
                    <a:pt x="15541" y="21724"/>
                  </a:cubicBezTo>
                  <a:cubicBezTo>
                    <a:pt x="15450" y="22149"/>
                    <a:pt x="15359" y="22590"/>
                    <a:pt x="15267" y="23015"/>
                  </a:cubicBezTo>
                  <a:cubicBezTo>
                    <a:pt x="15131" y="23881"/>
                    <a:pt x="14964" y="24747"/>
                    <a:pt x="14888" y="25613"/>
                  </a:cubicBezTo>
                  <a:lnTo>
                    <a:pt x="14827" y="26266"/>
                  </a:lnTo>
                  <a:cubicBezTo>
                    <a:pt x="14797" y="26479"/>
                    <a:pt x="14781" y="26692"/>
                    <a:pt x="14781" y="26919"/>
                  </a:cubicBezTo>
                  <a:lnTo>
                    <a:pt x="14705" y="28196"/>
                  </a:lnTo>
                  <a:cubicBezTo>
                    <a:pt x="14645" y="29897"/>
                    <a:pt x="14675" y="31598"/>
                    <a:pt x="14797" y="33285"/>
                  </a:cubicBezTo>
                  <a:cubicBezTo>
                    <a:pt x="15024" y="36627"/>
                    <a:pt x="15541" y="39878"/>
                    <a:pt x="16149" y="43053"/>
                  </a:cubicBezTo>
                  <a:cubicBezTo>
                    <a:pt x="16741" y="46228"/>
                    <a:pt x="17440" y="49327"/>
                    <a:pt x="18108" y="52395"/>
                  </a:cubicBezTo>
                  <a:cubicBezTo>
                    <a:pt x="18777" y="55449"/>
                    <a:pt x="19415" y="58487"/>
                    <a:pt x="19901" y="61480"/>
                  </a:cubicBezTo>
                  <a:cubicBezTo>
                    <a:pt x="20007" y="62224"/>
                    <a:pt x="20129" y="62969"/>
                    <a:pt x="20205" y="63713"/>
                  </a:cubicBezTo>
                  <a:cubicBezTo>
                    <a:pt x="20250" y="64078"/>
                    <a:pt x="20311" y="64457"/>
                    <a:pt x="20341" y="64822"/>
                  </a:cubicBezTo>
                  <a:lnTo>
                    <a:pt x="20448" y="65931"/>
                  </a:lnTo>
                  <a:cubicBezTo>
                    <a:pt x="20493" y="66296"/>
                    <a:pt x="20508" y="66660"/>
                    <a:pt x="20524" y="67040"/>
                  </a:cubicBezTo>
                  <a:cubicBezTo>
                    <a:pt x="20554" y="67405"/>
                    <a:pt x="20584" y="67769"/>
                    <a:pt x="20584" y="68118"/>
                  </a:cubicBezTo>
                  <a:lnTo>
                    <a:pt x="20615" y="69182"/>
                  </a:lnTo>
                  <a:cubicBezTo>
                    <a:pt x="20600" y="69546"/>
                    <a:pt x="20584" y="69911"/>
                    <a:pt x="20569" y="70276"/>
                  </a:cubicBezTo>
                  <a:cubicBezTo>
                    <a:pt x="20539" y="70640"/>
                    <a:pt x="20539" y="70990"/>
                    <a:pt x="20508" y="71354"/>
                  </a:cubicBezTo>
                  <a:lnTo>
                    <a:pt x="20417" y="72463"/>
                  </a:lnTo>
                  <a:cubicBezTo>
                    <a:pt x="20372" y="73192"/>
                    <a:pt x="20250" y="73922"/>
                    <a:pt x="20159" y="74651"/>
                  </a:cubicBezTo>
                  <a:lnTo>
                    <a:pt x="20098" y="75198"/>
                  </a:lnTo>
                  <a:lnTo>
                    <a:pt x="19992" y="75745"/>
                  </a:lnTo>
                  <a:lnTo>
                    <a:pt x="19810" y="76823"/>
                  </a:lnTo>
                  <a:cubicBezTo>
                    <a:pt x="19749" y="77188"/>
                    <a:pt x="19658" y="77552"/>
                    <a:pt x="19582" y="77917"/>
                  </a:cubicBezTo>
                  <a:lnTo>
                    <a:pt x="19354" y="78996"/>
                  </a:lnTo>
                  <a:cubicBezTo>
                    <a:pt x="18655" y="81897"/>
                    <a:pt x="17774" y="84738"/>
                    <a:pt x="16680" y="87518"/>
                  </a:cubicBezTo>
                  <a:cubicBezTo>
                    <a:pt x="15602" y="90328"/>
                    <a:pt x="14341" y="93093"/>
                    <a:pt x="13019" y="95858"/>
                  </a:cubicBezTo>
                  <a:cubicBezTo>
                    <a:pt x="11697" y="98623"/>
                    <a:pt x="10300" y="101403"/>
                    <a:pt x="8933" y="104213"/>
                  </a:cubicBezTo>
                  <a:cubicBezTo>
                    <a:pt x="7581" y="107039"/>
                    <a:pt x="6244" y="109910"/>
                    <a:pt x="5044" y="112872"/>
                  </a:cubicBezTo>
                  <a:cubicBezTo>
                    <a:pt x="4725" y="113617"/>
                    <a:pt x="4451" y="114361"/>
                    <a:pt x="4163" y="115121"/>
                  </a:cubicBezTo>
                  <a:cubicBezTo>
                    <a:pt x="3874" y="115880"/>
                    <a:pt x="3585" y="116625"/>
                    <a:pt x="3342" y="117399"/>
                  </a:cubicBezTo>
                  <a:cubicBezTo>
                    <a:pt x="3099" y="118159"/>
                    <a:pt x="2826" y="118934"/>
                    <a:pt x="2598" y="119708"/>
                  </a:cubicBezTo>
                  <a:lnTo>
                    <a:pt x="2264" y="120878"/>
                  </a:lnTo>
                  <a:lnTo>
                    <a:pt x="2097" y="121455"/>
                  </a:lnTo>
                  <a:lnTo>
                    <a:pt x="1945" y="122048"/>
                  </a:lnTo>
                  <a:lnTo>
                    <a:pt x="1641" y="123233"/>
                  </a:lnTo>
                  <a:cubicBezTo>
                    <a:pt x="1534" y="123628"/>
                    <a:pt x="1459" y="124038"/>
                    <a:pt x="1367" y="124433"/>
                  </a:cubicBezTo>
                  <a:lnTo>
                    <a:pt x="1109" y="125633"/>
                  </a:lnTo>
                  <a:lnTo>
                    <a:pt x="896" y="126833"/>
                  </a:lnTo>
                  <a:cubicBezTo>
                    <a:pt x="836" y="127243"/>
                    <a:pt x="745" y="127638"/>
                    <a:pt x="699" y="128049"/>
                  </a:cubicBezTo>
                  <a:lnTo>
                    <a:pt x="532" y="129279"/>
                  </a:lnTo>
                  <a:lnTo>
                    <a:pt x="441" y="129887"/>
                  </a:lnTo>
                  <a:cubicBezTo>
                    <a:pt x="410" y="130099"/>
                    <a:pt x="410" y="130297"/>
                    <a:pt x="380" y="130494"/>
                  </a:cubicBezTo>
                  <a:lnTo>
                    <a:pt x="274" y="131725"/>
                  </a:lnTo>
                  <a:cubicBezTo>
                    <a:pt x="0" y="135006"/>
                    <a:pt x="15" y="138318"/>
                    <a:pt x="350" y="141599"/>
                  </a:cubicBezTo>
                  <a:cubicBezTo>
                    <a:pt x="699" y="144941"/>
                    <a:pt x="1443" y="148223"/>
                    <a:pt x="2567" y="151398"/>
                  </a:cubicBezTo>
                  <a:cubicBezTo>
                    <a:pt x="3737" y="154588"/>
                    <a:pt x="5332" y="157611"/>
                    <a:pt x="7307" y="160391"/>
                  </a:cubicBezTo>
                  <a:cubicBezTo>
                    <a:pt x="6046" y="158614"/>
                    <a:pt x="4937" y="156715"/>
                    <a:pt x="3995" y="154740"/>
                  </a:cubicBezTo>
                  <a:lnTo>
                    <a:pt x="3327" y="153251"/>
                  </a:lnTo>
                  <a:lnTo>
                    <a:pt x="2735" y="151732"/>
                  </a:lnTo>
                  <a:lnTo>
                    <a:pt x="2583" y="151352"/>
                  </a:lnTo>
                  <a:cubicBezTo>
                    <a:pt x="2537" y="151231"/>
                    <a:pt x="2507" y="151094"/>
                    <a:pt x="2461" y="150972"/>
                  </a:cubicBezTo>
                  <a:lnTo>
                    <a:pt x="2203" y="150198"/>
                  </a:lnTo>
                  <a:lnTo>
                    <a:pt x="1960" y="149438"/>
                  </a:lnTo>
                  <a:cubicBezTo>
                    <a:pt x="1869" y="149180"/>
                    <a:pt x="1808" y="148921"/>
                    <a:pt x="1747" y="148663"/>
                  </a:cubicBezTo>
                  <a:lnTo>
                    <a:pt x="1322" y="147114"/>
                  </a:lnTo>
                  <a:lnTo>
                    <a:pt x="1003" y="145549"/>
                  </a:lnTo>
                  <a:cubicBezTo>
                    <a:pt x="942" y="145276"/>
                    <a:pt x="881" y="145017"/>
                    <a:pt x="851" y="144759"/>
                  </a:cubicBezTo>
                  <a:lnTo>
                    <a:pt x="729" y="143969"/>
                  </a:lnTo>
                  <a:lnTo>
                    <a:pt x="608" y="143179"/>
                  </a:lnTo>
                  <a:cubicBezTo>
                    <a:pt x="562" y="142921"/>
                    <a:pt x="517" y="142663"/>
                    <a:pt x="501" y="142389"/>
                  </a:cubicBezTo>
                  <a:cubicBezTo>
                    <a:pt x="395" y="141341"/>
                    <a:pt x="274" y="140293"/>
                    <a:pt x="243" y="139245"/>
                  </a:cubicBezTo>
                  <a:cubicBezTo>
                    <a:pt x="213" y="138713"/>
                    <a:pt x="182" y="138196"/>
                    <a:pt x="167" y="137665"/>
                  </a:cubicBezTo>
                  <a:lnTo>
                    <a:pt x="167" y="135325"/>
                  </a:lnTo>
                  <a:lnTo>
                    <a:pt x="198" y="134550"/>
                  </a:lnTo>
                  <a:lnTo>
                    <a:pt x="274" y="132986"/>
                  </a:lnTo>
                  <a:cubicBezTo>
                    <a:pt x="289" y="132727"/>
                    <a:pt x="304" y="132469"/>
                    <a:pt x="334" y="132211"/>
                  </a:cubicBezTo>
                  <a:lnTo>
                    <a:pt x="410" y="131436"/>
                  </a:lnTo>
                  <a:cubicBezTo>
                    <a:pt x="456" y="130920"/>
                    <a:pt x="486" y="130418"/>
                    <a:pt x="547" y="129902"/>
                  </a:cubicBezTo>
                  <a:cubicBezTo>
                    <a:pt x="699" y="128869"/>
                    <a:pt x="820" y="127836"/>
                    <a:pt x="1018" y="126818"/>
                  </a:cubicBezTo>
                  <a:lnTo>
                    <a:pt x="1155" y="126058"/>
                  </a:lnTo>
                  <a:lnTo>
                    <a:pt x="1215" y="125679"/>
                  </a:lnTo>
                  <a:lnTo>
                    <a:pt x="1307" y="125299"/>
                  </a:lnTo>
                  <a:lnTo>
                    <a:pt x="1641" y="123780"/>
                  </a:lnTo>
                  <a:cubicBezTo>
                    <a:pt x="2598" y="119815"/>
                    <a:pt x="3889" y="115941"/>
                    <a:pt x="5499" y="112189"/>
                  </a:cubicBezTo>
                  <a:cubicBezTo>
                    <a:pt x="8598" y="104760"/>
                    <a:pt x="12487" y="97894"/>
                    <a:pt x="15556" y="90784"/>
                  </a:cubicBezTo>
                  <a:cubicBezTo>
                    <a:pt x="15951" y="89903"/>
                    <a:pt x="16331" y="89022"/>
                    <a:pt x="16665" y="88110"/>
                  </a:cubicBezTo>
                  <a:cubicBezTo>
                    <a:pt x="17014" y="87214"/>
                    <a:pt x="17364" y="86318"/>
                    <a:pt x="17683" y="85421"/>
                  </a:cubicBezTo>
                  <a:cubicBezTo>
                    <a:pt x="17850" y="84966"/>
                    <a:pt x="18002" y="84510"/>
                    <a:pt x="18154" y="84054"/>
                  </a:cubicBezTo>
                  <a:lnTo>
                    <a:pt x="18579" y="82687"/>
                  </a:lnTo>
                  <a:cubicBezTo>
                    <a:pt x="18853" y="81776"/>
                    <a:pt x="19126" y="80849"/>
                    <a:pt x="19339" y="79922"/>
                  </a:cubicBezTo>
                  <a:cubicBezTo>
                    <a:pt x="19597" y="79011"/>
                    <a:pt x="19764" y="78069"/>
                    <a:pt x="19977" y="77142"/>
                  </a:cubicBezTo>
                  <a:cubicBezTo>
                    <a:pt x="20129" y="76200"/>
                    <a:pt x="20311" y="75258"/>
                    <a:pt x="20417" y="74317"/>
                  </a:cubicBezTo>
                  <a:lnTo>
                    <a:pt x="20508" y="73603"/>
                  </a:lnTo>
                  <a:lnTo>
                    <a:pt x="20554" y="73238"/>
                  </a:lnTo>
                  <a:lnTo>
                    <a:pt x="20584" y="72889"/>
                  </a:lnTo>
                  <a:lnTo>
                    <a:pt x="20706" y="71461"/>
                  </a:lnTo>
                  <a:cubicBezTo>
                    <a:pt x="20752" y="70990"/>
                    <a:pt x="20752" y="70519"/>
                    <a:pt x="20767" y="70048"/>
                  </a:cubicBezTo>
                  <a:lnTo>
                    <a:pt x="20797" y="69334"/>
                  </a:lnTo>
                  <a:cubicBezTo>
                    <a:pt x="20812" y="69106"/>
                    <a:pt x="20797" y="68878"/>
                    <a:pt x="20797" y="68635"/>
                  </a:cubicBezTo>
                  <a:lnTo>
                    <a:pt x="20797" y="68635"/>
                  </a:lnTo>
                  <a:cubicBezTo>
                    <a:pt x="20841" y="68766"/>
                    <a:pt x="20899" y="69031"/>
                    <a:pt x="20950" y="69031"/>
                  </a:cubicBezTo>
                  <a:cubicBezTo>
                    <a:pt x="20987" y="69031"/>
                    <a:pt x="21021" y="68883"/>
                    <a:pt x="21040" y="68422"/>
                  </a:cubicBezTo>
                  <a:lnTo>
                    <a:pt x="21071" y="69136"/>
                  </a:lnTo>
                  <a:cubicBezTo>
                    <a:pt x="21086" y="69379"/>
                    <a:pt x="21055" y="69622"/>
                    <a:pt x="21055" y="69866"/>
                  </a:cubicBezTo>
                  <a:lnTo>
                    <a:pt x="21025" y="71309"/>
                  </a:lnTo>
                  <a:cubicBezTo>
                    <a:pt x="20949" y="72281"/>
                    <a:pt x="20903" y="73253"/>
                    <a:pt x="20767" y="74225"/>
                  </a:cubicBezTo>
                  <a:cubicBezTo>
                    <a:pt x="20676" y="75198"/>
                    <a:pt x="20493" y="76155"/>
                    <a:pt x="20341" y="77127"/>
                  </a:cubicBezTo>
                  <a:cubicBezTo>
                    <a:pt x="20250" y="77613"/>
                    <a:pt x="20159" y="78084"/>
                    <a:pt x="20053" y="78555"/>
                  </a:cubicBezTo>
                  <a:cubicBezTo>
                    <a:pt x="20007" y="78798"/>
                    <a:pt x="19962" y="79041"/>
                    <a:pt x="19901" y="79269"/>
                  </a:cubicBezTo>
                  <a:lnTo>
                    <a:pt x="19734" y="79983"/>
                  </a:lnTo>
                  <a:cubicBezTo>
                    <a:pt x="19521" y="80940"/>
                    <a:pt x="19232" y="81867"/>
                    <a:pt x="18974" y="82824"/>
                  </a:cubicBezTo>
                  <a:cubicBezTo>
                    <a:pt x="18670" y="83750"/>
                    <a:pt x="18366" y="84677"/>
                    <a:pt x="18047" y="85604"/>
                  </a:cubicBezTo>
                  <a:cubicBezTo>
                    <a:pt x="17744" y="86530"/>
                    <a:pt x="17409" y="87457"/>
                    <a:pt x="17030" y="88369"/>
                  </a:cubicBezTo>
                  <a:cubicBezTo>
                    <a:pt x="16650" y="89280"/>
                    <a:pt x="16285" y="90192"/>
                    <a:pt x="15890" y="91088"/>
                  </a:cubicBezTo>
                  <a:cubicBezTo>
                    <a:pt x="12746" y="98334"/>
                    <a:pt x="8750" y="105292"/>
                    <a:pt x="5591" y="112827"/>
                  </a:cubicBezTo>
                  <a:cubicBezTo>
                    <a:pt x="5196" y="113753"/>
                    <a:pt x="4801" y="114710"/>
                    <a:pt x="4451" y="115668"/>
                  </a:cubicBezTo>
                  <a:cubicBezTo>
                    <a:pt x="4102" y="116640"/>
                    <a:pt x="3768" y="117612"/>
                    <a:pt x="3418" y="118584"/>
                  </a:cubicBezTo>
                  <a:cubicBezTo>
                    <a:pt x="3069" y="119557"/>
                    <a:pt x="2811" y="120559"/>
                    <a:pt x="2507" y="121547"/>
                  </a:cubicBezTo>
                  <a:cubicBezTo>
                    <a:pt x="2248" y="122549"/>
                    <a:pt x="1960" y="123552"/>
                    <a:pt x="1747" y="124570"/>
                  </a:cubicBezTo>
                  <a:lnTo>
                    <a:pt x="1580" y="125329"/>
                  </a:lnTo>
                  <a:lnTo>
                    <a:pt x="1489" y="125709"/>
                  </a:lnTo>
                  <a:lnTo>
                    <a:pt x="1428" y="126089"/>
                  </a:lnTo>
                  <a:lnTo>
                    <a:pt x="1139" y="127638"/>
                  </a:lnTo>
                  <a:cubicBezTo>
                    <a:pt x="1048" y="128155"/>
                    <a:pt x="988" y="128671"/>
                    <a:pt x="912" y="129203"/>
                  </a:cubicBezTo>
                  <a:lnTo>
                    <a:pt x="805" y="129978"/>
                  </a:lnTo>
                  <a:cubicBezTo>
                    <a:pt x="775" y="130236"/>
                    <a:pt x="760" y="130494"/>
                    <a:pt x="729" y="130753"/>
                  </a:cubicBezTo>
                  <a:lnTo>
                    <a:pt x="593" y="132317"/>
                  </a:lnTo>
                  <a:lnTo>
                    <a:pt x="547" y="132712"/>
                  </a:lnTo>
                  <a:lnTo>
                    <a:pt x="532" y="133107"/>
                  </a:lnTo>
                  <a:lnTo>
                    <a:pt x="501" y="133897"/>
                  </a:lnTo>
                  <a:cubicBezTo>
                    <a:pt x="471" y="134414"/>
                    <a:pt x="425" y="134945"/>
                    <a:pt x="425" y="135462"/>
                  </a:cubicBezTo>
                  <a:lnTo>
                    <a:pt x="425" y="137042"/>
                  </a:lnTo>
                  <a:lnTo>
                    <a:pt x="425" y="137832"/>
                  </a:lnTo>
                  <a:lnTo>
                    <a:pt x="471" y="138637"/>
                  </a:lnTo>
                  <a:lnTo>
                    <a:pt x="562" y="140217"/>
                  </a:lnTo>
                  <a:lnTo>
                    <a:pt x="714" y="141812"/>
                  </a:lnTo>
                  <a:lnTo>
                    <a:pt x="805" y="142602"/>
                  </a:lnTo>
                  <a:lnTo>
                    <a:pt x="927" y="143407"/>
                  </a:lnTo>
                  <a:cubicBezTo>
                    <a:pt x="1018" y="143924"/>
                    <a:pt x="1094" y="144455"/>
                    <a:pt x="1185" y="144987"/>
                  </a:cubicBezTo>
                  <a:lnTo>
                    <a:pt x="1534" y="146567"/>
                  </a:lnTo>
                  <a:cubicBezTo>
                    <a:pt x="1626" y="147099"/>
                    <a:pt x="1793" y="147615"/>
                    <a:pt x="1929" y="148132"/>
                  </a:cubicBezTo>
                  <a:cubicBezTo>
                    <a:pt x="2081" y="148663"/>
                    <a:pt x="2218" y="149180"/>
                    <a:pt x="2400" y="149696"/>
                  </a:cubicBezTo>
                  <a:cubicBezTo>
                    <a:pt x="2567" y="150213"/>
                    <a:pt x="2735" y="150729"/>
                    <a:pt x="2917" y="151231"/>
                  </a:cubicBezTo>
                  <a:lnTo>
                    <a:pt x="3525" y="152750"/>
                  </a:lnTo>
                  <a:lnTo>
                    <a:pt x="3676" y="153130"/>
                  </a:lnTo>
                  <a:lnTo>
                    <a:pt x="3859" y="153509"/>
                  </a:lnTo>
                  <a:lnTo>
                    <a:pt x="4208" y="154254"/>
                  </a:lnTo>
                  <a:lnTo>
                    <a:pt x="4542" y="154998"/>
                  </a:lnTo>
                  <a:lnTo>
                    <a:pt x="4937" y="155712"/>
                  </a:lnTo>
                  <a:lnTo>
                    <a:pt x="5317" y="156441"/>
                  </a:lnTo>
                  <a:lnTo>
                    <a:pt x="5515" y="156806"/>
                  </a:lnTo>
                  <a:lnTo>
                    <a:pt x="5727" y="157155"/>
                  </a:lnTo>
                  <a:cubicBezTo>
                    <a:pt x="6016" y="157626"/>
                    <a:pt x="6305" y="158097"/>
                    <a:pt x="6593" y="158553"/>
                  </a:cubicBezTo>
                  <a:lnTo>
                    <a:pt x="7550" y="159905"/>
                  </a:lnTo>
                  <a:cubicBezTo>
                    <a:pt x="7702" y="160133"/>
                    <a:pt x="7884" y="160345"/>
                    <a:pt x="8052" y="160573"/>
                  </a:cubicBezTo>
                  <a:lnTo>
                    <a:pt x="8553" y="161227"/>
                  </a:lnTo>
                  <a:lnTo>
                    <a:pt x="8158" y="161530"/>
                  </a:lnTo>
                  <a:cubicBezTo>
                    <a:pt x="10072" y="164022"/>
                    <a:pt x="12290" y="166255"/>
                    <a:pt x="14751" y="168215"/>
                  </a:cubicBezTo>
                  <a:cubicBezTo>
                    <a:pt x="15966" y="169217"/>
                    <a:pt x="17257" y="170098"/>
                    <a:pt x="18549" y="170964"/>
                  </a:cubicBezTo>
                  <a:lnTo>
                    <a:pt x="19536" y="171602"/>
                  </a:lnTo>
                  <a:cubicBezTo>
                    <a:pt x="19855" y="171800"/>
                    <a:pt x="20189" y="172012"/>
                    <a:pt x="20524" y="172195"/>
                  </a:cubicBezTo>
                  <a:cubicBezTo>
                    <a:pt x="21207" y="172590"/>
                    <a:pt x="21876" y="172985"/>
                    <a:pt x="22574" y="173334"/>
                  </a:cubicBezTo>
                  <a:cubicBezTo>
                    <a:pt x="25309" y="174762"/>
                    <a:pt x="28180" y="175993"/>
                    <a:pt x="31112" y="176980"/>
                  </a:cubicBezTo>
                  <a:lnTo>
                    <a:pt x="32221" y="177345"/>
                  </a:lnTo>
                  <a:lnTo>
                    <a:pt x="33315" y="177694"/>
                  </a:lnTo>
                  <a:cubicBezTo>
                    <a:pt x="34074" y="177922"/>
                    <a:pt x="34788" y="178119"/>
                    <a:pt x="35502" y="178317"/>
                  </a:cubicBezTo>
                  <a:cubicBezTo>
                    <a:pt x="36216" y="178514"/>
                    <a:pt x="36885" y="178727"/>
                    <a:pt x="37614" y="178940"/>
                  </a:cubicBezTo>
                  <a:cubicBezTo>
                    <a:pt x="38328" y="179152"/>
                    <a:pt x="39057" y="179365"/>
                    <a:pt x="39786" y="179563"/>
                  </a:cubicBezTo>
                  <a:cubicBezTo>
                    <a:pt x="43979" y="180732"/>
                    <a:pt x="48293" y="181477"/>
                    <a:pt x="52638" y="181796"/>
                  </a:cubicBezTo>
                  <a:cubicBezTo>
                    <a:pt x="48187" y="180991"/>
                    <a:pt x="43766" y="179927"/>
                    <a:pt x="39437" y="178605"/>
                  </a:cubicBezTo>
                  <a:lnTo>
                    <a:pt x="37796" y="178119"/>
                  </a:lnTo>
                  <a:lnTo>
                    <a:pt x="36201" y="177633"/>
                  </a:lnTo>
                  <a:cubicBezTo>
                    <a:pt x="35669" y="177466"/>
                    <a:pt x="35123" y="177314"/>
                    <a:pt x="34576" y="177162"/>
                  </a:cubicBezTo>
                  <a:cubicBezTo>
                    <a:pt x="34029" y="177010"/>
                    <a:pt x="33467" y="176813"/>
                    <a:pt x="32920" y="176646"/>
                  </a:cubicBezTo>
                  <a:cubicBezTo>
                    <a:pt x="30671" y="175932"/>
                    <a:pt x="28484" y="175081"/>
                    <a:pt x="26342" y="174124"/>
                  </a:cubicBezTo>
                  <a:cubicBezTo>
                    <a:pt x="22028" y="172195"/>
                    <a:pt x="17896" y="169703"/>
                    <a:pt x="14250" y="166528"/>
                  </a:cubicBezTo>
                  <a:cubicBezTo>
                    <a:pt x="12411" y="164933"/>
                    <a:pt x="10725" y="163186"/>
                    <a:pt x="9221" y="161287"/>
                  </a:cubicBezTo>
                  <a:cubicBezTo>
                    <a:pt x="7702" y="159373"/>
                    <a:pt x="6380" y="157307"/>
                    <a:pt x="5287" y="155135"/>
                  </a:cubicBezTo>
                  <a:cubicBezTo>
                    <a:pt x="4193" y="152947"/>
                    <a:pt x="3312" y="150669"/>
                    <a:pt x="2659" y="148314"/>
                  </a:cubicBezTo>
                  <a:lnTo>
                    <a:pt x="2416" y="147433"/>
                  </a:lnTo>
                  <a:cubicBezTo>
                    <a:pt x="2340" y="147144"/>
                    <a:pt x="2264" y="146840"/>
                    <a:pt x="2203" y="146552"/>
                  </a:cubicBezTo>
                  <a:lnTo>
                    <a:pt x="1823" y="144759"/>
                  </a:lnTo>
                  <a:lnTo>
                    <a:pt x="1550" y="142966"/>
                  </a:lnTo>
                  <a:lnTo>
                    <a:pt x="1474" y="142526"/>
                  </a:lnTo>
                  <a:lnTo>
                    <a:pt x="1428" y="142070"/>
                  </a:lnTo>
                  <a:lnTo>
                    <a:pt x="1337" y="141159"/>
                  </a:lnTo>
                  <a:lnTo>
                    <a:pt x="1246" y="140262"/>
                  </a:lnTo>
                  <a:cubicBezTo>
                    <a:pt x="1231" y="139959"/>
                    <a:pt x="1215" y="139655"/>
                    <a:pt x="1200" y="139366"/>
                  </a:cubicBezTo>
                  <a:lnTo>
                    <a:pt x="1155" y="138455"/>
                  </a:lnTo>
                  <a:cubicBezTo>
                    <a:pt x="1139" y="138151"/>
                    <a:pt x="1124" y="137847"/>
                    <a:pt x="1124" y="137558"/>
                  </a:cubicBezTo>
                  <a:lnTo>
                    <a:pt x="1124" y="135751"/>
                  </a:lnTo>
                  <a:lnTo>
                    <a:pt x="1124" y="135295"/>
                  </a:lnTo>
                  <a:lnTo>
                    <a:pt x="1139" y="134854"/>
                  </a:lnTo>
                  <a:lnTo>
                    <a:pt x="1185" y="133958"/>
                  </a:lnTo>
                  <a:cubicBezTo>
                    <a:pt x="1215" y="132758"/>
                    <a:pt x="1352" y="131558"/>
                    <a:pt x="1459" y="130373"/>
                  </a:cubicBezTo>
                  <a:cubicBezTo>
                    <a:pt x="1519" y="129780"/>
                    <a:pt x="1626" y="129188"/>
                    <a:pt x="1686" y="128580"/>
                  </a:cubicBezTo>
                  <a:cubicBezTo>
                    <a:pt x="1762" y="127988"/>
                    <a:pt x="1884" y="127395"/>
                    <a:pt x="1975" y="126818"/>
                  </a:cubicBezTo>
                  <a:cubicBezTo>
                    <a:pt x="2416" y="124463"/>
                    <a:pt x="2978" y="122139"/>
                    <a:pt x="3692" y="119860"/>
                  </a:cubicBezTo>
                  <a:cubicBezTo>
                    <a:pt x="4406" y="117612"/>
                    <a:pt x="5226" y="115394"/>
                    <a:pt x="6107" y="113222"/>
                  </a:cubicBezTo>
                  <a:cubicBezTo>
                    <a:pt x="7900" y="108877"/>
                    <a:pt x="9981" y="104745"/>
                    <a:pt x="12032" y="100658"/>
                  </a:cubicBezTo>
                  <a:lnTo>
                    <a:pt x="12032" y="100658"/>
                  </a:lnTo>
                  <a:cubicBezTo>
                    <a:pt x="10330" y="104122"/>
                    <a:pt x="8553" y="107722"/>
                    <a:pt x="6927" y="111505"/>
                  </a:cubicBezTo>
                  <a:cubicBezTo>
                    <a:pt x="5317" y="115273"/>
                    <a:pt x="3874" y="119253"/>
                    <a:pt x="2871" y="123370"/>
                  </a:cubicBezTo>
                  <a:cubicBezTo>
                    <a:pt x="2735" y="123886"/>
                    <a:pt x="2643" y="124403"/>
                    <a:pt x="2522" y="124919"/>
                  </a:cubicBezTo>
                  <a:cubicBezTo>
                    <a:pt x="2416" y="125451"/>
                    <a:pt x="2294" y="125967"/>
                    <a:pt x="2218" y="126484"/>
                  </a:cubicBezTo>
                  <a:lnTo>
                    <a:pt x="1945" y="128049"/>
                  </a:lnTo>
                  <a:lnTo>
                    <a:pt x="1732" y="129628"/>
                  </a:lnTo>
                  <a:cubicBezTo>
                    <a:pt x="1641" y="130145"/>
                    <a:pt x="1610" y="130677"/>
                    <a:pt x="1565" y="131208"/>
                  </a:cubicBezTo>
                  <a:lnTo>
                    <a:pt x="1413" y="132773"/>
                  </a:lnTo>
                  <a:lnTo>
                    <a:pt x="1352" y="134338"/>
                  </a:lnTo>
                  <a:cubicBezTo>
                    <a:pt x="1322" y="134869"/>
                    <a:pt x="1291" y="135386"/>
                    <a:pt x="1307" y="135918"/>
                  </a:cubicBezTo>
                  <a:lnTo>
                    <a:pt x="1307" y="137482"/>
                  </a:lnTo>
                  <a:cubicBezTo>
                    <a:pt x="1291" y="137741"/>
                    <a:pt x="1307" y="137999"/>
                    <a:pt x="1322" y="138257"/>
                  </a:cubicBezTo>
                  <a:lnTo>
                    <a:pt x="1352" y="139032"/>
                  </a:lnTo>
                  <a:lnTo>
                    <a:pt x="1398" y="139822"/>
                  </a:lnTo>
                  <a:lnTo>
                    <a:pt x="1413" y="140202"/>
                  </a:lnTo>
                  <a:lnTo>
                    <a:pt x="1443" y="140581"/>
                  </a:lnTo>
                  <a:lnTo>
                    <a:pt x="1595" y="142116"/>
                  </a:lnTo>
                  <a:cubicBezTo>
                    <a:pt x="1823" y="144136"/>
                    <a:pt x="2203" y="146157"/>
                    <a:pt x="2719" y="148132"/>
                  </a:cubicBezTo>
                  <a:cubicBezTo>
                    <a:pt x="3449" y="150881"/>
                    <a:pt x="4512" y="153540"/>
                    <a:pt x="5864" y="156061"/>
                  </a:cubicBezTo>
                  <a:cubicBezTo>
                    <a:pt x="7186" y="158522"/>
                    <a:pt x="8811" y="160816"/>
                    <a:pt x="10680" y="162898"/>
                  </a:cubicBezTo>
                  <a:cubicBezTo>
                    <a:pt x="12503" y="164933"/>
                    <a:pt x="14538" y="166771"/>
                    <a:pt x="16741" y="168397"/>
                  </a:cubicBezTo>
                  <a:cubicBezTo>
                    <a:pt x="18883" y="169977"/>
                    <a:pt x="21162" y="171374"/>
                    <a:pt x="23532" y="172590"/>
                  </a:cubicBezTo>
                  <a:cubicBezTo>
                    <a:pt x="25871" y="173775"/>
                    <a:pt x="28286" y="174808"/>
                    <a:pt x="30747" y="175674"/>
                  </a:cubicBezTo>
                  <a:lnTo>
                    <a:pt x="32586" y="176281"/>
                  </a:lnTo>
                  <a:lnTo>
                    <a:pt x="34439" y="176858"/>
                  </a:lnTo>
                  <a:cubicBezTo>
                    <a:pt x="35047" y="177026"/>
                    <a:pt x="35669" y="177193"/>
                    <a:pt x="36262" y="177360"/>
                  </a:cubicBezTo>
                  <a:lnTo>
                    <a:pt x="38039" y="177891"/>
                  </a:lnTo>
                  <a:cubicBezTo>
                    <a:pt x="42870" y="179304"/>
                    <a:pt x="47762" y="180565"/>
                    <a:pt x="52775" y="181401"/>
                  </a:cubicBezTo>
                  <a:cubicBezTo>
                    <a:pt x="53869" y="181598"/>
                    <a:pt x="54962" y="181765"/>
                    <a:pt x="56056" y="181902"/>
                  </a:cubicBezTo>
                  <a:cubicBezTo>
                    <a:pt x="56212" y="181904"/>
                    <a:pt x="56365" y="181904"/>
                    <a:pt x="56517" y="181904"/>
                  </a:cubicBezTo>
                  <a:cubicBezTo>
                    <a:pt x="57801" y="181904"/>
                    <a:pt x="58943" y="181850"/>
                    <a:pt x="59976" y="181796"/>
                  </a:cubicBezTo>
                  <a:cubicBezTo>
                    <a:pt x="62239" y="181598"/>
                    <a:pt x="63910" y="181203"/>
                    <a:pt x="63910" y="180823"/>
                  </a:cubicBezTo>
                  <a:cubicBezTo>
                    <a:pt x="63910" y="180626"/>
                    <a:pt x="63500" y="180428"/>
                    <a:pt x="62543" y="180231"/>
                  </a:cubicBezTo>
                  <a:cubicBezTo>
                    <a:pt x="61571" y="180049"/>
                    <a:pt x="60067" y="179821"/>
                    <a:pt x="57894" y="179471"/>
                  </a:cubicBezTo>
                  <a:lnTo>
                    <a:pt x="56983" y="179395"/>
                  </a:lnTo>
                  <a:lnTo>
                    <a:pt x="55950" y="179289"/>
                  </a:lnTo>
                  <a:cubicBezTo>
                    <a:pt x="55236" y="179198"/>
                    <a:pt x="54491" y="179107"/>
                    <a:pt x="53823" y="179016"/>
                  </a:cubicBezTo>
                  <a:cubicBezTo>
                    <a:pt x="53139" y="178924"/>
                    <a:pt x="52532" y="178818"/>
                    <a:pt x="52091" y="178757"/>
                  </a:cubicBezTo>
                  <a:cubicBezTo>
                    <a:pt x="51863" y="178727"/>
                    <a:pt x="51696" y="178697"/>
                    <a:pt x="51575" y="178666"/>
                  </a:cubicBezTo>
                  <a:lnTo>
                    <a:pt x="51377" y="178636"/>
                  </a:lnTo>
                  <a:cubicBezTo>
                    <a:pt x="50572" y="178226"/>
                    <a:pt x="51119" y="178043"/>
                    <a:pt x="51666" y="177876"/>
                  </a:cubicBezTo>
                  <a:cubicBezTo>
                    <a:pt x="48217" y="177253"/>
                    <a:pt x="44784" y="176433"/>
                    <a:pt x="41381" y="175491"/>
                  </a:cubicBezTo>
                  <a:cubicBezTo>
                    <a:pt x="40531" y="175248"/>
                    <a:pt x="39680" y="175005"/>
                    <a:pt x="38829" y="174762"/>
                  </a:cubicBezTo>
                  <a:cubicBezTo>
                    <a:pt x="37963" y="174504"/>
                    <a:pt x="37113" y="174230"/>
                    <a:pt x="36262" y="174002"/>
                  </a:cubicBezTo>
                  <a:cubicBezTo>
                    <a:pt x="35837" y="173881"/>
                    <a:pt x="35396" y="173775"/>
                    <a:pt x="34986" y="173638"/>
                  </a:cubicBezTo>
                  <a:lnTo>
                    <a:pt x="33725" y="173258"/>
                  </a:lnTo>
                  <a:cubicBezTo>
                    <a:pt x="33315" y="173137"/>
                    <a:pt x="32905" y="172985"/>
                    <a:pt x="32494" y="172848"/>
                  </a:cubicBezTo>
                  <a:lnTo>
                    <a:pt x="31872" y="172635"/>
                  </a:lnTo>
                  <a:lnTo>
                    <a:pt x="31264" y="172407"/>
                  </a:lnTo>
                  <a:cubicBezTo>
                    <a:pt x="29623" y="171830"/>
                    <a:pt x="28013" y="171146"/>
                    <a:pt x="26448" y="170402"/>
                  </a:cubicBezTo>
                  <a:cubicBezTo>
                    <a:pt x="24884" y="169658"/>
                    <a:pt x="23364" y="168837"/>
                    <a:pt x="21891" y="167926"/>
                  </a:cubicBezTo>
                  <a:cubicBezTo>
                    <a:pt x="20432" y="167030"/>
                    <a:pt x="19020" y="166042"/>
                    <a:pt x="17668" y="164964"/>
                  </a:cubicBezTo>
                  <a:cubicBezTo>
                    <a:pt x="16331" y="163900"/>
                    <a:pt x="15070" y="162746"/>
                    <a:pt x="13885" y="161500"/>
                  </a:cubicBezTo>
                  <a:lnTo>
                    <a:pt x="13885" y="161500"/>
                  </a:lnTo>
                  <a:cubicBezTo>
                    <a:pt x="15070" y="162730"/>
                    <a:pt x="16346" y="163900"/>
                    <a:pt x="17698" y="164948"/>
                  </a:cubicBezTo>
                  <a:cubicBezTo>
                    <a:pt x="19050" y="166027"/>
                    <a:pt x="20478" y="167014"/>
                    <a:pt x="21967" y="167911"/>
                  </a:cubicBezTo>
                  <a:cubicBezTo>
                    <a:pt x="23456" y="168807"/>
                    <a:pt x="24990" y="169627"/>
                    <a:pt x="26570" y="170372"/>
                  </a:cubicBezTo>
                  <a:cubicBezTo>
                    <a:pt x="28165" y="171101"/>
                    <a:pt x="29775" y="171785"/>
                    <a:pt x="31431" y="172362"/>
                  </a:cubicBezTo>
                  <a:cubicBezTo>
                    <a:pt x="31856" y="172514"/>
                    <a:pt x="32267" y="172650"/>
                    <a:pt x="32692" y="172787"/>
                  </a:cubicBezTo>
                  <a:cubicBezTo>
                    <a:pt x="33102" y="172924"/>
                    <a:pt x="33512" y="173061"/>
                    <a:pt x="33938" y="173182"/>
                  </a:cubicBezTo>
                  <a:lnTo>
                    <a:pt x="35214" y="173562"/>
                  </a:lnTo>
                  <a:lnTo>
                    <a:pt x="36505" y="173927"/>
                  </a:lnTo>
                  <a:cubicBezTo>
                    <a:pt x="37371" y="174154"/>
                    <a:pt x="38252" y="174428"/>
                    <a:pt x="39118" y="174671"/>
                  </a:cubicBezTo>
                  <a:lnTo>
                    <a:pt x="40409" y="175035"/>
                  </a:lnTo>
                  <a:lnTo>
                    <a:pt x="41700" y="175385"/>
                  </a:lnTo>
                  <a:cubicBezTo>
                    <a:pt x="43432" y="175841"/>
                    <a:pt x="45164" y="176281"/>
                    <a:pt x="46896" y="176676"/>
                  </a:cubicBezTo>
                  <a:cubicBezTo>
                    <a:pt x="48643" y="177071"/>
                    <a:pt x="50390" y="177405"/>
                    <a:pt x="52152" y="177709"/>
                  </a:cubicBezTo>
                  <a:cubicBezTo>
                    <a:pt x="52669" y="177466"/>
                    <a:pt x="52577" y="177223"/>
                    <a:pt x="49569" y="176463"/>
                  </a:cubicBezTo>
                  <a:cubicBezTo>
                    <a:pt x="48536" y="176175"/>
                    <a:pt x="46820" y="175765"/>
                    <a:pt x="44739" y="175233"/>
                  </a:cubicBezTo>
                  <a:cubicBezTo>
                    <a:pt x="44207" y="175096"/>
                    <a:pt x="43660" y="174960"/>
                    <a:pt x="43098" y="174808"/>
                  </a:cubicBezTo>
                  <a:cubicBezTo>
                    <a:pt x="42521" y="174671"/>
                    <a:pt x="41943" y="174504"/>
                    <a:pt x="41336" y="174337"/>
                  </a:cubicBezTo>
                  <a:cubicBezTo>
                    <a:pt x="40120" y="174018"/>
                    <a:pt x="38860" y="173653"/>
                    <a:pt x="37508" y="173273"/>
                  </a:cubicBezTo>
                  <a:cubicBezTo>
                    <a:pt x="36824" y="173091"/>
                    <a:pt x="36140" y="172939"/>
                    <a:pt x="35502" y="172757"/>
                  </a:cubicBezTo>
                  <a:cubicBezTo>
                    <a:pt x="34849" y="172559"/>
                    <a:pt x="34196" y="172392"/>
                    <a:pt x="33543" y="172180"/>
                  </a:cubicBezTo>
                  <a:cubicBezTo>
                    <a:pt x="32905" y="171967"/>
                    <a:pt x="32251" y="171769"/>
                    <a:pt x="31613" y="171541"/>
                  </a:cubicBezTo>
                  <a:lnTo>
                    <a:pt x="30671" y="171207"/>
                  </a:lnTo>
                  <a:cubicBezTo>
                    <a:pt x="30352" y="171086"/>
                    <a:pt x="30049" y="170964"/>
                    <a:pt x="29730" y="170843"/>
                  </a:cubicBezTo>
                  <a:cubicBezTo>
                    <a:pt x="27481" y="169977"/>
                    <a:pt x="25294" y="168929"/>
                    <a:pt x="23213" y="167713"/>
                  </a:cubicBezTo>
                  <a:cubicBezTo>
                    <a:pt x="22893" y="167531"/>
                    <a:pt x="22590" y="167333"/>
                    <a:pt x="22286" y="167136"/>
                  </a:cubicBezTo>
                  <a:lnTo>
                    <a:pt x="21374" y="166559"/>
                  </a:lnTo>
                  <a:lnTo>
                    <a:pt x="20493" y="165936"/>
                  </a:lnTo>
                  <a:lnTo>
                    <a:pt x="20053" y="165617"/>
                  </a:lnTo>
                  <a:cubicBezTo>
                    <a:pt x="19901" y="165510"/>
                    <a:pt x="19764" y="165404"/>
                    <a:pt x="19612" y="165298"/>
                  </a:cubicBezTo>
                  <a:lnTo>
                    <a:pt x="18746" y="164645"/>
                  </a:lnTo>
                  <a:cubicBezTo>
                    <a:pt x="18473" y="164417"/>
                    <a:pt x="18199" y="164174"/>
                    <a:pt x="17911" y="163946"/>
                  </a:cubicBezTo>
                  <a:cubicBezTo>
                    <a:pt x="17349" y="163505"/>
                    <a:pt x="16817" y="163004"/>
                    <a:pt x="16285" y="162518"/>
                  </a:cubicBezTo>
                  <a:lnTo>
                    <a:pt x="16088" y="162335"/>
                  </a:lnTo>
                  <a:lnTo>
                    <a:pt x="15890" y="162138"/>
                  </a:lnTo>
                  <a:lnTo>
                    <a:pt x="15510" y="161758"/>
                  </a:lnTo>
                  <a:lnTo>
                    <a:pt x="15131" y="161378"/>
                  </a:lnTo>
                  <a:cubicBezTo>
                    <a:pt x="14994" y="161257"/>
                    <a:pt x="14872" y="161135"/>
                    <a:pt x="14751" y="160999"/>
                  </a:cubicBezTo>
                  <a:cubicBezTo>
                    <a:pt x="14265" y="160452"/>
                    <a:pt x="13763" y="159935"/>
                    <a:pt x="13323" y="159373"/>
                  </a:cubicBezTo>
                  <a:cubicBezTo>
                    <a:pt x="13080" y="159085"/>
                    <a:pt x="12852" y="158811"/>
                    <a:pt x="12624" y="158522"/>
                  </a:cubicBezTo>
                  <a:lnTo>
                    <a:pt x="11986" y="157657"/>
                  </a:lnTo>
                  <a:lnTo>
                    <a:pt x="11652" y="157216"/>
                  </a:lnTo>
                  <a:lnTo>
                    <a:pt x="11348" y="156775"/>
                  </a:lnTo>
                  <a:lnTo>
                    <a:pt x="10756" y="155864"/>
                  </a:lnTo>
                  <a:cubicBezTo>
                    <a:pt x="9206" y="153388"/>
                    <a:pt x="8006" y="150729"/>
                    <a:pt x="7155" y="147934"/>
                  </a:cubicBezTo>
                  <a:lnTo>
                    <a:pt x="7079" y="147676"/>
                  </a:lnTo>
                  <a:lnTo>
                    <a:pt x="7003" y="147418"/>
                  </a:lnTo>
                  <a:lnTo>
                    <a:pt x="6867" y="146886"/>
                  </a:lnTo>
                  <a:lnTo>
                    <a:pt x="6578" y="145822"/>
                  </a:lnTo>
                  <a:lnTo>
                    <a:pt x="6365" y="144729"/>
                  </a:lnTo>
                  <a:lnTo>
                    <a:pt x="6244" y="144197"/>
                  </a:lnTo>
                  <a:lnTo>
                    <a:pt x="6183" y="143924"/>
                  </a:lnTo>
                  <a:lnTo>
                    <a:pt x="6153" y="143650"/>
                  </a:lnTo>
                  <a:lnTo>
                    <a:pt x="5986" y="142556"/>
                  </a:lnTo>
                  <a:lnTo>
                    <a:pt x="5894" y="142009"/>
                  </a:lnTo>
                  <a:cubicBezTo>
                    <a:pt x="5864" y="141827"/>
                    <a:pt x="5864" y="141645"/>
                    <a:pt x="5834" y="141447"/>
                  </a:cubicBezTo>
                  <a:lnTo>
                    <a:pt x="5727" y="140338"/>
                  </a:lnTo>
                  <a:cubicBezTo>
                    <a:pt x="5712" y="140156"/>
                    <a:pt x="5697" y="139974"/>
                    <a:pt x="5667" y="139791"/>
                  </a:cubicBezTo>
                  <a:lnTo>
                    <a:pt x="5651" y="139229"/>
                  </a:lnTo>
                  <a:cubicBezTo>
                    <a:pt x="5484" y="136237"/>
                    <a:pt x="5591" y="133244"/>
                    <a:pt x="5955" y="130266"/>
                  </a:cubicBezTo>
                  <a:cubicBezTo>
                    <a:pt x="6350" y="127304"/>
                    <a:pt x="6988" y="124387"/>
                    <a:pt x="7869" y="121531"/>
                  </a:cubicBezTo>
                  <a:cubicBezTo>
                    <a:pt x="8766" y="118660"/>
                    <a:pt x="9829" y="115865"/>
                    <a:pt x="11059" y="113131"/>
                  </a:cubicBezTo>
                  <a:cubicBezTo>
                    <a:pt x="12290" y="110381"/>
                    <a:pt x="13627" y="107692"/>
                    <a:pt x="14994" y="105003"/>
                  </a:cubicBezTo>
                  <a:cubicBezTo>
                    <a:pt x="16969" y="101099"/>
                    <a:pt x="19020" y="97149"/>
                    <a:pt x="20827" y="93002"/>
                  </a:cubicBezTo>
                  <a:cubicBezTo>
                    <a:pt x="21739" y="90936"/>
                    <a:pt x="22590" y="88809"/>
                    <a:pt x="23349" y="86637"/>
                  </a:cubicBezTo>
                  <a:cubicBezTo>
                    <a:pt x="24109" y="84464"/>
                    <a:pt x="24747" y="82231"/>
                    <a:pt x="25263" y="79983"/>
                  </a:cubicBezTo>
                  <a:lnTo>
                    <a:pt x="25628" y="78282"/>
                  </a:lnTo>
                  <a:lnTo>
                    <a:pt x="25932" y="76550"/>
                  </a:lnTo>
                  <a:lnTo>
                    <a:pt x="26008" y="76124"/>
                  </a:lnTo>
                  <a:lnTo>
                    <a:pt x="26068" y="75684"/>
                  </a:lnTo>
                  <a:lnTo>
                    <a:pt x="26175" y="74818"/>
                  </a:lnTo>
                  <a:lnTo>
                    <a:pt x="26281" y="73937"/>
                  </a:lnTo>
                  <a:lnTo>
                    <a:pt x="26357" y="73071"/>
                  </a:lnTo>
                  <a:lnTo>
                    <a:pt x="26433" y="72190"/>
                  </a:lnTo>
                  <a:cubicBezTo>
                    <a:pt x="26463" y="71901"/>
                    <a:pt x="26494" y="71613"/>
                    <a:pt x="26494" y="71309"/>
                  </a:cubicBezTo>
                  <a:lnTo>
                    <a:pt x="26570" y="69531"/>
                  </a:lnTo>
                  <a:lnTo>
                    <a:pt x="26570" y="69076"/>
                  </a:lnTo>
                  <a:lnTo>
                    <a:pt x="26555" y="68620"/>
                  </a:lnTo>
                  <a:lnTo>
                    <a:pt x="26524" y="67724"/>
                  </a:lnTo>
                  <a:cubicBezTo>
                    <a:pt x="26509" y="67116"/>
                    <a:pt x="26463" y="66539"/>
                    <a:pt x="26418" y="65961"/>
                  </a:cubicBezTo>
                  <a:cubicBezTo>
                    <a:pt x="26236" y="63622"/>
                    <a:pt x="25901" y="61343"/>
                    <a:pt x="25506" y="59125"/>
                  </a:cubicBezTo>
                  <a:cubicBezTo>
                    <a:pt x="25111" y="56892"/>
                    <a:pt x="24640" y="54689"/>
                    <a:pt x="24170" y="52532"/>
                  </a:cubicBezTo>
                  <a:cubicBezTo>
                    <a:pt x="23501" y="49555"/>
                    <a:pt x="22802" y="46577"/>
                    <a:pt x="22195" y="43615"/>
                  </a:cubicBezTo>
                  <a:cubicBezTo>
                    <a:pt x="21572" y="40698"/>
                    <a:pt x="21101" y="37736"/>
                    <a:pt x="20782" y="34758"/>
                  </a:cubicBezTo>
                  <a:lnTo>
                    <a:pt x="20676" y="33649"/>
                  </a:lnTo>
                  <a:lnTo>
                    <a:pt x="20600" y="32555"/>
                  </a:lnTo>
                  <a:cubicBezTo>
                    <a:pt x="20539" y="31826"/>
                    <a:pt x="20539" y="31112"/>
                    <a:pt x="20524" y="30383"/>
                  </a:cubicBezTo>
                  <a:cubicBezTo>
                    <a:pt x="20508" y="30018"/>
                    <a:pt x="20524" y="29669"/>
                    <a:pt x="20524" y="29304"/>
                  </a:cubicBezTo>
                  <a:cubicBezTo>
                    <a:pt x="20524" y="28955"/>
                    <a:pt x="20524" y="28591"/>
                    <a:pt x="20554" y="28241"/>
                  </a:cubicBezTo>
                  <a:lnTo>
                    <a:pt x="20615" y="27178"/>
                  </a:lnTo>
                  <a:cubicBezTo>
                    <a:pt x="20645" y="26828"/>
                    <a:pt x="20691" y="26479"/>
                    <a:pt x="20721" y="26129"/>
                  </a:cubicBezTo>
                  <a:lnTo>
                    <a:pt x="20782" y="25613"/>
                  </a:lnTo>
                  <a:cubicBezTo>
                    <a:pt x="20797" y="25431"/>
                    <a:pt x="20827" y="25264"/>
                    <a:pt x="20858" y="25096"/>
                  </a:cubicBezTo>
                  <a:lnTo>
                    <a:pt x="21025" y="24079"/>
                  </a:lnTo>
                  <a:lnTo>
                    <a:pt x="21253" y="23076"/>
                  </a:lnTo>
                  <a:cubicBezTo>
                    <a:pt x="21283" y="22909"/>
                    <a:pt x="21314" y="22742"/>
                    <a:pt x="21359" y="22575"/>
                  </a:cubicBezTo>
                  <a:lnTo>
                    <a:pt x="21511" y="22089"/>
                  </a:lnTo>
                  <a:cubicBezTo>
                    <a:pt x="21602" y="21770"/>
                    <a:pt x="21678" y="21435"/>
                    <a:pt x="21785" y="21116"/>
                  </a:cubicBezTo>
                  <a:lnTo>
                    <a:pt x="22134" y="20190"/>
                  </a:lnTo>
                  <a:cubicBezTo>
                    <a:pt x="22240" y="19871"/>
                    <a:pt x="22377" y="19567"/>
                    <a:pt x="22514" y="19263"/>
                  </a:cubicBezTo>
                  <a:lnTo>
                    <a:pt x="22711" y="18822"/>
                  </a:lnTo>
                  <a:cubicBezTo>
                    <a:pt x="22787" y="18671"/>
                    <a:pt x="22848" y="18519"/>
                    <a:pt x="22924" y="18367"/>
                  </a:cubicBezTo>
                  <a:cubicBezTo>
                    <a:pt x="23228" y="17789"/>
                    <a:pt x="23562" y="17212"/>
                    <a:pt x="23911" y="16665"/>
                  </a:cubicBezTo>
                  <a:lnTo>
                    <a:pt x="24185" y="16255"/>
                  </a:lnTo>
                  <a:lnTo>
                    <a:pt x="24291" y="16073"/>
                  </a:lnTo>
                  <a:cubicBezTo>
                    <a:pt x="24306" y="16042"/>
                    <a:pt x="24321" y="16012"/>
                    <a:pt x="24352" y="15997"/>
                  </a:cubicBezTo>
                  <a:lnTo>
                    <a:pt x="24975" y="15252"/>
                  </a:lnTo>
                  <a:cubicBezTo>
                    <a:pt x="25856" y="14280"/>
                    <a:pt x="26813" y="13369"/>
                    <a:pt x="27831" y="12548"/>
                  </a:cubicBezTo>
                  <a:cubicBezTo>
                    <a:pt x="29851" y="10938"/>
                    <a:pt x="32115" y="9662"/>
                    <a:pt x="34515" y="8751"/>
                  </a:cubicBezTo>
                  <a:cubicBezTo>
                    <a:pt x="36915" y="7839"/>
                    <a:pt x="39391" y="7155"/>
                    <a:pt x="41913" y="6685"/>
                  </a:cubicBezTo>
                  <a:cubicBezTo>
                    <a:pt x="44404" y="6198"/>
                    <a:pt x="46896" y="5864"/>
                    <a:pt x="49326" y="5545"/>
                  </a:cubicBezTo>
                  <a:cubicBezTo>
                    <a:pt x="51484" y="5257"/>
                    <a:pt x="53307" y="4998"/>
                    <a:pt x="54780" y="4725"/>
                  </a:cubicBezTo>
                  <a:cubicBezTo>
                    <a:pt x="55919" y="4543"/>
                    <a:pt x="57059" y="4284"/>
                    <a:pt x="58168" y="3965"/>
                  </a:cubicBezTo>
                  <a:cubicBezTo>
                    <a:pt x="58487" y="3859"/>
                    <a:pt x="58791" y="3753"/>
                    <a:pt x="59094" y="3616"/>
                  </a:cubicBezTo>
                  <a:cubicBezTo>
                    <a:pt x="59262" y="3555"/>
                    <a:pt x="59413" y="3464"/>
                    <a:pt x="59535" y="3342"/>
                  </a:cubicBezTo>
                  <a:cubicBezTo>
                    <a:pt x="59672" y="3175"/>
                    <a:pt x="59520" y="3054"/>
                    <a:pt x="59079" y="2963"/>
                  </a:cubicBezTo>
                  <a:cubicBezTo>
                    <a:pt x="58410" y="2847"/>
                    <a:pt x="57109" y="2819"/>
                    <a:pt x="55277" y="2819"/>
                  </a:cubicBezTo>
                  <a:cubicBezTo>
                    <a:pt x="54698" y="2819"/>
                    <a:pt x="54065" y="2822"/>
                    <a:pt x="53382" y="2826"/>
                  </a:cubicBezTo>
                  <a:cubicBezTo>
                    <a:pt x="51970" y="2841"/>
                    <a:pt x="50329" y="2887"/>
                    <a:pt x="48506" y="2963"/>
                  </a:cubicBezTo>
                  <a:cubicBezTo>
                    <a:pt x="46668" y="3054"/>
                    <a:pt x="44647" y="3175"/>
                    <a:pt x="42445" y="3449"/>
                  </a:cubicBezTo>
                  <a:lnTo>
                    <a:pt x="42369" y="2947"/>
                  </a:lnTo>
                  <a:cubicBezTo>
                    <a:pt x="44572" y="2628"/>
                    <a:pt x="46349" y="2431"/>
                    <a:pt x="47792" y="2264"/>
                  </a:cubicBezTo>
                  <a:cubicBezTo>
                    <a:pt x="49235" y="2097"/>
                    <a:pt x="50344" y="1945"/>
                    <a:pt x="51180" y="1823"/>
                  </a:cubicBezTo>
                  <a:cubicBezTo>
                    <a:pt x="52836" y="1550"/>
                    <a:pt x="53443" y="1322"/>
                    <a:pt x="53550" y="1140"/>
                  </a:cubicBezTo>
                  <a:cubicBezTo>
                    <a:pt x="53777" y="729"/>
                    <a:pt x="52106" y="426"/>
                    <a:pt x="53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1" name="Google Shape;3324;p51">
              <a:extLst>
                <a:ext uri="{FF2B5EF4-FFF2-40B4-BE49-F238E27FC236}">
                  <a16:creationId xmlns:a16="http://schemas.microsoft.com/office/drawing/2014/main" id="{2FC559C0-B5BD-4688-B1CA-9A717CF71F94}"/>
                </a:ext>
              </a:extLst>
            </p:cNvPr>
            <p:cNvSpPr/>
            <p:nvPr/>
          </p:nvSpPr>
          <p:spPr>
            <a:xfrm>
              <a:off x="3402850" y="931550"/>
              <a:ext cx="1365350" cy="3835150"/>
            </a:xfrm>
            <a:custGeom>
              <a:avLst/>
              <a:gdLst/>
              <a:ahLst/>
              <a:cxnLst/>
              <a:rect l="l" t="t" r="r" b="b"/>
              <a:pathLst>
                <a:path w="54614" h="153406" extrusionOk="0">
                  <a:moveTo>
                    <a:pt x="17606" y="59543"/>
                  </a:moveTo>
                  <a:cubicBezTo>
                    <a:pt x="17621" y="59543"/>
                    <a:pt x="17631" y="59572"/>
                    <a:pt x="17638" y="59613"/>
                  </a:cubicBezTo>
                  <a:lnTo>
                    <a:pt x="17638" y="59613"/>
                  </a:lnTo>
                  <a:cubicBezTo>
                    <a:pt x="17631" y="59573"/>
                    <a:pt x="17622" y="59548"/>
                    <a:pt x="17608" y="59548"/>
                  </a:cubicBezTo>
                  <a:cubicBezTo>
                    <a:pt x="17590" y="59548"/>
                    <a:pt x="17566" y="59588"/>
                    <a:pt x="17532" y="59689"/>
                  </a:cubicBezTo>
                  <a:cubicBezTo>
                    <a:pt x="17565" y="59583"/>
                    <a:pt x="17589" y="59543"/>
                    <a:pt x="17606" y="59543"/>
                  </a:cubicBezTo>
                  <a:close/>
                  <a:moveTo>
                    <a:pt x="17410" y="60176"/>
                  </a:moveTo>
                  <a:cubicBezTo>
                    <a:pt x="17380" y="60403"/>
                    <a:pt x="17319" y="60707"/>
                    <a:pt x="17228" y="61087"/>
                  </a:cubicBezTo>
                  <a:cubicBezTo>
                    <a:pt x="17319" y="60692"/>
                    <a:pt x="17365" y="60403"/>
                    <a:pt x="17410" y="60176"/>
                  </a:cubicBezTo>
                  <a:close/>
                  <a:moveTo>
                    <a:pt x="7840" y="97774"/>
                  </a:moveTo>
                  <a:cubicBezTo>
                    <a:pt x="7536" y="98610"/>
                    <a:pt x="7247" y="99460"/>
                    <a:pt x="6989" y="100296"/>
                  </a:cubicBezTo>
                  <a:cubicBezTo>
                    <a:pt x="6746" y="101147"/>
                    <a:pt x="6488" y="101997"/>
                    <a:pt x="6275" y="102848"/>
                  </a:cubicBezTo>
                  <a:cubicBezTo>
                    <a:pt x="5819" y="104550"/>
                    <a:pt x="5455" y="106281"/>
                    <a:pt x="5166" y="108028"/>
                  </a:cubicBezTo>
                  <a:cubicBezTo>
                    <a:pt x="4877" y="109760"/>
                    <a:pt x="4695" y="111507"/>
                    <a:pt x="4604" y="113269"/>
                  </a:cubicBezTo>
                  <a:lnTo>
                    <a:pt x="4573" y="113923"/>
                  </a:lnTo>
                  <a:cubicBezTo>
                    <a:pt x="4558" y="114151"/>
                    <a:pt x="4558" y="114363"/>
                    <a:pt x="4558" y="114591"/>
                  </a:cubicBezTo>
                  <a:lnTo>
                    <a:pt x="4543" y="115913"/>
                  </a:lnTo>
                  <a:cubicBezTo>
                    <a:pt x="4573" y="116779"/>
                    <a:pt x="4558" y="117675"/>
                    <a:pt x="4634" y="118541"/>
                  </a:cubicBezTo>
                  <a:lnTo>
                    <a:pt x="4665" y="119209"/>
                  </a:lnTo>
                  <a:cubicBezTo>
                    <a:pt x="4680" y="119422"/>
                    <a:pt x="4695" y="119650"/>
                    <a:pt x="4725" y="119863"/>
                  </a:cubicBezTo>
                  <a:cubicBezTo>
                    <a:pt x="4771" y="120288"/>
                    <a:pt x="4817" y="120713"/>
                    <a:pt x="4877" y="121154"/>
                  </a:cubicBezTo>
                  <a:cubicBezTo>
                    <a:pt x="4999" y="122005"/>
                    <a:pt x="5136" y="122870"/>
                    <a:pt x="5333" y="123721"/>
                  </a:cubicBezTo>
                  <a:cubicBezTo>
                    <a:pt x="5698" y="125407"/>
                    <a:pt x="6214" y="127063"/>
                    <a:pt x="6867" y="128658"/>
                  </a:cubicBezTo>
                  <a:cubicBezTo>
                    <a:pt x="8189" y="131864"/>
                    <a:pt x="10134" y="134765"/>
                    <a:pt x="12579" y="137211"/>
                  </a:cubicBezTo>
                  <a:cubicBezTo>
                    <a:pt x="11334" y="135965"/>
                    <a:pt x="10209" y="134613"/>
                    <a:pt x="9222" y="133155"/>
                  </a:cubicBezTo>
                  <a:cubicBezTo>
                    <a:pt x="8250" y="131697"/>
                    <a:pt x="7429" y="130162"/>
                    <a:pt x="6761" y="128537"/>
                  </a:cubicBezTo>
                  <a:cubicBezTo>
                    <a:pt x="6093" y="126927"/>
                    <a:pt x="5576" y="125255"/>
                    <a:pt x="5212" y="123539"/>
                  </a:cubicBezTo>
                  <a:cubicBezTo>
                    <a:pt x="5120" y="123113"/>
                    <a:pt x="5029" y="122688"/>
                    <a:pt x="4968" y="122248"/>
                  </a:cubicBezTo>
                  <a:cubicBezTo>
                    <a:pt x="4908" y="121822"/>
                    <a:pt x="4847" y="121382"/>
                    <a:pt x="4771" y="120956"/>
                  </a:cubicBezTo>
                  <a:lnTo>
                    <a:pt x="4634" y="119665"/>
                  </a:lnTo>
                  <a:lnTo>
                    <a:pt x="4543" y="118343"/>
                  </a:lnTo>
                  <a:cubicBezTo>
                    <a:pt x="4528" y="118116"/>
                    <a:pt x="4513" y="117903"/>
                    <a:pt x="4513" y="117690"/>
                  </a:cubicBezTo>
                  <a:lnTo>
                    <a:pt x="4498" y="117022"/>
                  </a:lnTo>
                  <a:cubicBezTo>
                    <a:pt x="4482" y="116566"/>
                    <a:pt x="4467" y="116141"/>
                    <a:pt x="4467" y="115700"/>
                  </a:cubicBezTo>
                  <a:cubicBezTo>
                    <a:pt x="4482" y="114819"/>
                    <a:pt x="4482" y="113938"/>
                    <a:pt x="4543" y="113057"/>
                  </a:cubicBezTo>
                  <a:cubicBezTo>
                    <a:pt x="4573" y="112191"/>
                    <a:pt x="4680" y="111310"/>
                    <a:pt x="4756" y="110444"/>
                  </a:cubicBezTo>
                  <a:cubicBezTo>
                    <a:pt x="4893" y="109578"/>
                    <a:pt x="5014" y="108712"/>
                    <a:pt x="5136" y="107846"/>
                  </a:cubicBezTo>
                  <a:cubicBezTo>
                    <a:pt x="5272" y="106995"/>
                    <a:pt x="5455" y="106130"/>
                    <a:pt x="5637" y="105279"/>
                  </a:cubicBezTo>
                  <a:cubicBezTo>
                    <a:pt x="5834" y="104428"/>
                    <a:pt x="6047" y="103593"/>
                    <a:pt x="6260" y="102742"/>
                  </a:cubicBezTo>
                  <a:cubicBezTo>
                    <a:pt x="6488" y="101906"/>
                    <a:pt x="6715" y="101071"/>
                    <a:pt x="6989" y="100235"/>
                  </a:cubicBezTo>
                  <a:cubicBezTo>
                    <a:pt x="7262" y="99415"/>
                    <a:pt x="7536" y="98595"/>
                    <a:pt x="7840" y="97774"/>
                  </a:cubicBezTo>
                  <a:close/>
                  <a:moveTo>
                    <a:pt x="33342" y="1"/>
                  </a:moveTo>
                  <a:cubicBezTo>
                    <a:pt x="32111" y="1"/>
                    <a:pt x="30877" y="68"/>
                    <a:pt x="29654" y="200"/>
                  </a:cubicBezTo>
                  <a:lnTo>
                    <a:pt x="28895" y="306"/>
                  </a:lnTo>
                  <a:cubicBezTo>
                    <a:pt x="28652" y="337"/>
                    <a:pt x="28394" y="397"/>
                    <a:pt x="28135" y="443"/>
                  </a:cubicBezTo>
                  <a:cubicBezTo>
                    <a:pt x="27877" y="504"/>
                    <a:pt x="27619" y="534"/>
                    <a:pt x="27360" y="610"/>
                  </a:cubicBezTo>
                  <a:lnTo>
                    <a:pt x="26601" y="792"/>
                  </a:lnTo>
                  <a:cubicBezTo>
                    <a:pt x="26343" y="853"/>
                    <a:pt x="26084" y="944"/>
                    <a:pt x="25841" y="1035"/>
                  </a:cubicBezTo>
                  <a:cubicBezTo>
                    <a:pt x="25583" y="1111"/>
                    <a:pt x="25325" y="1187"/>
                    <a:pt x="25082" y="1279"/>
                  </a:cubicBezTo>
                  <a:lnTo>
                    <a:pt x="24322" y="1598"/>
                  </a:lnTo>
                  <a:cubicBezTo>
                    <a:pt x="24186" y="1643"/>
                    <a:pt x="24064" y="1689"/>
                    <a:pt x="23942" y="1749"/>
                  </a:cubicBezTo>
                  <a:lnTo>
                    <a:pt x="23563" y="1947"/>
                  </a:lnTo>
                  <a:lnTo>
                    <a:pt x="22818" y="2327"/>
                  </a:lnTo>
                  <a:lnTo>
                    <a:pt x="22104" y="2752"/>
                  </a:lnTo>
                  <a:lnTo>
                    <a:pt x="21740" y="2965"/>
                  </a:lnTo>
                  <a:cubicBezTo>
                    <a:pt x="21618" y="3041"/>
                    <a:pt x="21512" y="3132"/>
                    <a:pt x="21405" y="3208"/>
                  </a:cubicBezTo>
                  <a:lnTo>
                    <a:pt x="20722" y="3709"/>
                  </a:lnTo>
                  <a:cubicBezTo>
                    <a:pt x="20494" y="3876"/>
                    <a:pt x="20297" y="4059"/>
                    <a:pt x="20084" y="4256"/>
                  </a:cubicBezTo>
                  <a:lnTo>
                    <a:pt x="19765" y="4530"/>
                  </a:lnTo>
                  <a:cubicBezTo>
                    <a:pt x="19658" y="4621"/>
                    <a:pt x="19552" y="4712"/>
                    <a:pt x="19461" y="4818"/>
                  </a:cubicBezTo>
                  <a:lnTo>
                    <a:pt x="18869" y="5426"/>
                  </a:lnTo>
                  <a:lnTo>
                    <a:pt x="18580" y="5730"/>
                  </a:lnTo>
                  <a:lnTo>
                    <a:pt x="18322" y="6049"/>
                  </a:lnTo>
                  <a:lnTo>
                    <a:pt x="17775" y="6793"/>
                  </a:lnTo>
                  <a:cubicBezTo>
                    <a:pt x="17577" y="7066"/>
                    <a:pt x="17395" y="7385"/>
                    <a:pt x="17197" y="7705"/>
                  </a:cubicBezTo>
                  <a:cubicBezTo>
                    <a:pt x="17091" y="7856"/>
                    <a:pt x="17000" y="8024"/>
                    <a:pt x="16909" y="8191"/>
                  </a:cubicBezTo>
                  <a:lnTo>
                    <a:pt x="16635" y="8722"/>
                  </a:lnTo>
                  <a:lnTo>
                    <a:pt x="16362" y="9254"/>
                  </a:lnTo>
                  <a:lnTo>
                    <a:pt x="16225" y="9512"/>
                  </a:lnTo>
                  <a:lnTo>
                    <a:pt x="16119" y="9786"/>
                  </a:lnTo>
                  <a:lnTo>
                    <a:pt x="15663" y="10880"/>
                  </a:lnTo>
                  <a:cubicBezTo>
                    <a:pt x="15526" y="11244"/>
                    <a:pt x="15420" y="11594"/>
                    <a:pt x="15299" y="11943"/>
                  </a:cubicBezTo>
                  <a:cubicBezTo>
                    <a:pt x="15056" y="12611"/>
                    <a:pt x="14919" y="13234"/>
                    <a:pt x="14782" y="13720"/>
                  </a:cubicBezTo>
                  <a:lnTo>
                    <a:pt x="14630" y="14267"/>
                  </a:lnTo>
                  <a:lnTo>
                    <a:pt x="14524" y="14814"/>
                  </a:lnTo>
                  <a:lnTo>
                    <a:pt x="14311" y="15893"/>
                  </a:lnTo>
                  <a:cubicBezTo>
                    <a:pt x="14266" y="16075"/>
                    <a:pt x="14235" y="16257"/>
                    <a:pt x="14220" y="16440"/>
                  </a:cubicBezTo>
                  <a:lnTo>
                    <a:pt x="14129" y="16971"/>
                  </a:lnTo>
                  <a:lnTo>
                    <a:pt x="13977" y="18050"/>
                  </a:lnTo>
                  <a:cubicBezTo>
                    <a:pt x="13916" y="18779"/>
                    <a:pt x="13840" y="19493"/>
                    <a:pt x="13795" y="20207"/>
                  </a:cubicBezTo>
                  <a:lnTo>
                    <a:pt x="13749" y="21301"/>
                  </a:lnTo>
                  <a:lnTo>
                    <a:pt x="13719" y="21832"/>
                  </a:lnTo>
                  <a:lnTo>
                    <a:pt x="13719" y="22364"/>
                  </a:lnTo>
                  <a:lnTo>
                    <a:pt x="13719" y="23428"/>
                  </a:lnTo>
                  <a:lnTo>
                    <a:pt x="13749" y="24491"/>
                  </a:lnTo>
                  <a:cubicBezTo>
                    <a:pt x="13764" y="24856"/>
                    <a:pt x="13779" y="25205"/>
                    <a:pt x="13795" y="25554"/>
                  </a:cubicBezTo>
                  <a:cubicBezTo>
                    <a:pt x="13825" y="25904"/>
                    <a:pt x="13840" y="26253"/>
                    <a:pt x="13871" y="26618"/>
                  </a:cubicBezTo>
                  <a:cubicBezTo>
                    <a:pt x="13977" y="28015"/>
                    <a:pt x="14129" y="29413"/>
                    <a:pt x="14311" y="30780"/>
                  </a:cubicBezTo>
                  <a:cubicBezTo>
                    <a:pt x="15116" y="36264"/>
                    <a:pt x="16544" y="41384"/>
                    <a:pt x="17319" y="46351"/>
                  </a:cubicBezTo>
                  <a:cubicBezTo>
                    <a:pt x="17729" y="48797"/>
                    <a:pt x="17942" y="51258"/>
                    <a:pt x="17957" y="53734"/>
                  </a:cubicBezTo>
                  <a:lnTo>
                    <a:pt x="17942" y="54631"/>
                  </a:lnTo>
                  <a:cubicBezTo>
                    <a:pt x="17927" y="54783"/>
                    <a:pt x="17927" y="54935"/>
                    <a:pt x="17927" y="55086"/>
                  </a:cubicBezTo>
                  <a:lnTo>
                    <a:pt x="17896" y="55542"/>
                  </a:lnTo>
                  <a:lnTo>
                    <a:pt x="17836" y="56454"/>
                  </a:lnTo>
                  <a:lnTo>
                    <a:pt x="17760" y="57350"/>
                  </a:lnTo>
                  <a:lnTo>
                    <a:pt x="17714" y="57791"/>
                  </a:lnTo>
                  <a:lnTo>
                    <a:pt x="17653" y="58246"/>
                  </a:lnTo>
                  <a:lnTo>
                    <a:pt x="17517" y="59143"/>
                  </a:lnTo>
                  <a:lnTo>
                    <a:pt x="17365" y="60039"/>
                  </a:lnTo>
                  <a:cubicBezTo>
                    <a:pt x="17304" y="60327"/>
                    <a:pt x="17258" y="60631"/>
                    <a:pt x="17182" y="60920"/>
                  </a:cubicBezTo>
                  <a:cubicBezTo>
                    <a:pt x="17046" y="61512"/>
                    <a:pt x="16924" y="62105"/>
                    <a:pt x="16757" y="62682"/>
                  </a:cubicBezTo>
                  <a:lnTo>
                    <a:pt x="16529" y="63563"/>
                  </a:lnTo>
                  <a:cubicBezTo>
                    <a:pt x="16438" y="63852"/>
                    <a:pt x="16347" y="64156"/>
                    <a:pt x="16256" y="64444"/>
                  </a:cubicBezTo>
                  <a:lnTo>
                    <a:pt x="15967" y="65325"/>
                  </a:lnTo>
                  <a:lnTo>
                    <a:pt x="15663" y="66222"/>
                  </a:lnTo>
                  <a:cubicBezTo>
                    <a:pt x="15481" y="66829"/>
                    <a:pt x="15253" y="67422"/>
                    <a:pt x="15040" y="68014"/>
                  </a:cubicBezTo>
                  <a:cubicBezTo>
                    <a:pt x="14205" y="70369"/>
                    <a:pt x="13217" y="72724"/>
                    <a:pt x="12200" y="75063"/>
                  </a:cubicBezTo>
                  <a:cubicBezTo>
                    <a:pt x="10149" y="79757"/>
                    <a:pt x="7885" y="84451"/>
                    <a:pt x="5865" y="89328"/>
                  </a:cubicBezTo>
                  <a:cubicBezTo>
                    <a:pt x="3859" y="94219"/>
                    <a:pt x="2067" y="99309"/>
                    <a:pt x="1034" y="104656"/>
                  </a:cubicBezTo>
                  <a:cubicBezTo>
                    <a:pt x="502" y="107345"/>
                    <a:pt x="183" y="110064"/>
                    <a:pt x="46" y="112799"/>
                  </a:cubicBezTo>
                  <a:lnTo>
                    <a:pt x="1" y="113816"/>
                  </a:lnTo>
                  <a:lnTo>
                    <a:pt x="1" y="114849"/>
                  </a:lnTo>
                  <a:lnTo>
                    <a:pt x="1" y="115882"/>
                  </a:lnTo>
                  <a:lnTo>
                    <a:pt x="31" y="116915"/>
                  </a:lnTo>
                  <a:lnTo>
                    <a:pt x="77" y="117948"/>
                  </a:lnTo>
                  <a:lnTo>
                    <a:pt x="153" y="118981"/>
                  </a:lnTo>
                  <a:lnTo>
                    <a:pt x="229" y="120014"/>
                  </a:lnTo>
                  <a:cubicBezTo>
                    <a:pt x="259" y="120364"/>
                    <a:pt x="305" y="120713"/>
                    <a:pt x="350" y="121063"/>
                  </a:cubicBezTo>
                  <a:cubicBezTo>
                    <a:pt x="685" y="123888"/>
                    <a:pt x="1368" y="126653"/>
                    <a:pt x="2356" y="129312"/>
                  </a:cubicBezTo>
                  <a:cubicBezTo>
                    <a:pt x="3389" y="132016"/>
                    <a:pt x="4786" y="134553"/>
                    <a:pt x="6533" y="136877"/>
                  </a:cubicBezTo>
                  <a:cubicBezTo>
                    <a:pt x="4330" y="133899"/>
                    <a:pt x="2659" y="130557"/>
                    <a:pt x="1626" y="127002"/>
                  </a:cubicBezTo>
                  <a:cubicBezTo>
                    <a:pt x="1125" y="125271"/>
                    <a:pt x="745" y="123508"/>
                    <a:pt x="487" y="121731"/>
                  </a:cubicBezTo>
                  <a:cubicBezTo>
                    <a:pt x="426" y="121291"/>
                    <a:pt x="381" y="120850"/>
                    <a:pt x="335" y="120394"/>
                  </a:cubicBezTo>
                  <a:lnTo>
                    <a:pt x="290" y="120060"/>
                  </a:lnTo>
                  <a:lnTo>
                    <a:pt x="274" y="119741"/>
                  </a:lnTo>
                  <a:lnTo>
                    <a:pt x="214" y="119073"/>
                  </a:lnTo>
                  <a:cubicBezTo>
                    <a:pt x="183" y="118632"/>
                    <a:pt x="138" y="118191"/>
                    <a:pt x="138" y="117766"/>
                  </a:cubicBezTo>
                  <a:lnTo>
                    <a:pt x="92" y="116460"/>
                  </a:lnTo>
                  <a:cubicBezTo>
                    <a:pt x="77" y="116019"/>
                    <a:pt x="92" y="115594"/>
                    <a:pt x="92" y="115153"/>
                  </a:cubicBezTo>
                  <a:lnTo>
                    <a:pt x="107" y="113847"/>
                  </a:lnTo>
                  <a:lnTo>
                    <a:pt x="168" y="112555"/>
                  </a:lnTo>
                  <a:lnTo>
                    <a:pt x="198" y="111902"/>
                  </a:lnTo>
                  <a:lnTo>
                    <a:pt x="259" y="111249"/>
                  </a:lnTo>
                  <a:lnTo>
                    <a:pt x="365" y="109958"/>
                  </a:lnTo>
                  <a:lnTo>
                    <a:pt x="517" y="108682"/>
                  </a:lnTo>
                  <a:lnTo>
                    <a:pt x="609" y="108028"/>
                  </a:lnTo>
                  <a:lnTo>
                    <a:pt x="700" y="107390"/>
                  </a:lnTo>
                  <a:lnTo>
                    <a:pt x="897" y="106114"/>
                  </a:lnTo>
                  <a:cubicBezTo>
                    <a:pt x="1490" y="102757"/>
                    <a:pt x="2356" y="99460"/>
                    <a:pt x="3449" y="96225"/>
                  </a:cubicBezTo>
                  <a:cubicBezTo>
                    <a:pt x="5606" y="89814"/>
                    <a:pt x="8508" y="83798"/>
                    <a:pt x="11197" y="77828"/>
                  </a:cubicBezTo>
                  <a:cubicBezTo>
                    <a:pt x="12549" y="74835"/>
                    <a:pt x="13855" y="71843"/>
                    <a:pt x="14995" y="68804"/>
                  </a:cubicBezTo>
                  <a:cubicBezTo>
                    <a:pt x="15131" y="68424"/>
                    <a:pt x="15268" y="68060"/>
                    <a:pt x="15405" y="67665"/>
                  </a:cubicBezTo>
                  <a:cubicBezTo>
                    <a:pt x="15542" y="67270"/>
                    <a:pt x="15678" y="66905"/>
                    <a:pt x="15800" y="66510"/>
                  </a:cubicBezTo>
                  <a:lnTo>
                    <a:pt x="16180" y="65341"/>
                  </a:lnTo>
                  <a:lnTo>
                    <a:pt x="16544" y="64201"/>
                  </a:lnTo>
                  <a:cubicBezTo>
                    <a:pt x="17015" y="62697"/>
                    <a:pt x="17380" y="61163"/>
                    <a:pt x="17638" y="59613"/>
                  </a:cubicBezTo>
                  <a:cubicBezTo>
                    <a:pt x="17665" y="59729"/>
                    <a:pt x="17676" y="59963"/>
                    <a:pt x="17729" y="59963"/>
                  </a:cubicBezTo>
                  <a:cubicBezTo>
                    <a:pt x="17766" y="59963"/>
                    <a:pt x="17825" y="59844"/>
                    <a:pt x="17927" y="59477"/>
                  </a:cubicBezTo>
                  <a:lnTo>
                    <a:pt x="17927" y="59477"/>
                  </a:lnTo>
                  <a:cubicBezTo>
                    <a:pt x="17684" y="61072"/>
                    <a:pt x="17349" y="62652"/>
                    <a:pt x="16894" y="64201"/>
                  </a:cubicBezTo>
                  <a:lnTo>
                    <a:pt x="16544" y="65371"/>
                  </a:lnTo>
                  <a:lnTo>
                    <a:pt x="16164" y="66571"/>
                  </a:lnTo>
                  <a:cubicBezTo>
                    <a:pt x="16043" y="66966"/>
                    <a:pt x="15906" y="67361"/>
                    <a:pt x="15770" y="67741"/>
                  </a:cubicBezTo>
                  <a:cubicBezTo>
                    <a:pt x="15633" y="68136"/>
                    <a:pt x="15511" y="68531"/>
                    <a:pt x="15359" y="68911"/>
                  </a:cubicBezTo>
                  <a:cubicBezTo>
                    <a:pt x="14220" y="72025"/>
                    <a:pt x="12898" y="75078"/>
                    <a:pt x="11531" y="78117"/>
                  </a:cubicBezTo>
                  <a:cubicBezTo>
                    <a:pt x="8781" y="84208"/>
                    <a:pt x="5819" y="90270"/>
                    <a:pt x="3632" y="96772"/>
                  </a:cubicBezTo>
                  <a:lnTo>
                    <a:pt x="3419" y="97379"/>
                  </a:lnTo>
                  <a:lnTo>
                    <a:pt x="3237" y="97987"/>
                  </a:lnTo>
                  <a:cubicBezTo>
                    <a:pt x="3100" y="98397"/>
                    <a:pt x="2978" y="98807"/>
                    <a:pt x="2857" y="99217"/>
                  </a:cubicBezTo>
                  <a:cubicBezTo>
                    <a:pt x="2614" y="100038"/>
                    <a:pt x="2386" y="100873"/>
                    <a:pt x="2158" y="101709"/>
                  </a:cubicBezTo>
                  <a:cubicBezTo>
                    <a:pt x="1945" y="102544"/>
                    <a:pt x="1748" y="103380"/>
                    <a:pt x="1566" y="104231"/>
                  </a:cubicBezTo>
                  <a:cubicBezTo>
                    <a:pt x="1459" y="104656"/>
                    <a:pt x="1383" y="105081"/>
                    <a:pt x="1307" y="105507"/>
                  </a:cubicBezTo>
                  <a:cubicBezTo>
                    <a:pt x="1216" y="105932"/>
                    <a:pt x="1140" y="106357"/>
                    <a:pt x="1079" y="106798"/>
                  </a:cubicBezTo>
                  <a:lnTo>
                    <a:pt x="867" y="108074"/>
                  </a:lnTo>
                  <a:lnTo>
                    <a:pt x="715" y="109380"/>
                  </a:lnTo>
                  <a:lnTo>
                    <a:pt x="624" y="110034"/>
                  </a:lnTo>
                  <a:lnTo>
                    <a:pt x="578" y="110687"/>
                  </a:lnTo>
                  <a:lnTo>
                    <a:pt x="457" y="111993"/>
                  </a:lnTo>
                  <a:lnTo>
                    <a:pt x="396" y="113300"/>
                  </a:lnTo>
                  <a:lnTo>
                    <a:pt x="365" y="113968"/>
                  </a:lnTo>
                  <a:lnTo>
                    <a:pt x="365" y="114622"/>
                  </a:lnTo>
                  <a:lnTo>
                    <a:pt x="350" y="115943"/>
                  </a:lnTo>
                  <a:lnTo>
                    <a:pt x="396" y="117265"/>
                  </a:lnTo>
                  <a:lnTo>
                    <a:pt x="411" y="117918"/>
                  </a:lnTo>
                  <a:lnTo>
                    <a:pt x="457" y="118586"/>
                  </a:lnTo>
                  <a:lnTo>
                    <a:pt x="563" y="119908"/>
                  </a:lnTo>
                  <a:cubicBezTo>
                    <a:pt x="593" y="120349"/>
                    <a:pt x="654" y="120820"/>
                    <a:pt x="715" y="121260"/>
                  </a:cubicBezTo>
                  <a:cubicBezTo>
                    <a:pt x="776" y="121701"/>
                    <a:pt x="852" y="122141"/>
                    <a:pt x="912" y="122582"/>
                  </a:cubicBezTo>
                  <a:cubicBezTo>
                    <a:pt x="1216" y="124374"/>
                    <a:pt x="1672" y="126152"/>
                    <a:pt x="2249" y="127868"/>
                  </a:cubicBezTo>
                  <a:cubicBezTo>
                    <a:pt x="3434" y="131393"/>
                    <a:pt x="5272" y="134659"/>
                    <a:pt x="7673" y="137515"/>
                  </a:cubicBezTo>
                  <a:lnTo>
                    <a:pt x="7278" y="137834"/>
                  </a:lnTo>
                  <a:cubicBezTo>
                    <a:pt x="8964" y="139900"/>
                    <a:pt x="10893" y="141753"/>
                    <a:pt x="13035" y="143348"/>
                  </a:cubicBezTo>
                  <a:cubicBezTo>
                    <a:pt x="15131" y="144913"/>
                    <a:pt x="17395" y="146296"/>
                    <a:pt x="19765" y="147435"/>
                  </a:cubicBezTo>
                  <a:cubicBezTo>
                    <a:pt x="24459" y="149729"/>
                    <a:pt x="29427" y="151233"/>
                    <a:pt x="34440" y="152327"/>
                  </a:cubicBezTo>
                  <a:cubicBezTo>
                    <a:pt x="38010" y="153025"/>
                    <a:pt x="41625" y="153390"/>
                    <a:pt x="45271" y="153405"/>
                  </a:cubicBezTo>
                  <a:cubicBezTo>
                    <a:pt x="41580" y="152904"/>
                    <a:pt x="37843" y="152266"/>
                    <a:pt x="34105" y="151400"/>
                  </a:cubicBezTo>
                  <a:cubicBezTo>
                    <a:pt x="30308" y="150534"/>
                    <a:pt x="26586" y="149364"/>
                    <a:pt x="22985" y="147875"/>
                  </a:cubicBezTo>
                  <a:cubicBezTo>
                    <a:pt x="19339" y="146341"/>
                    <a:pt x="15800" y="144381"/>
                    <a:pt x="12640" y="141799"/>
                  </a:cubicBezTo>
                  <a:cubicBezTo>
                    <a:pt x="9435" y="139216"/>
                    <a:pt x="6776" y="135996"/>
                    <a:pt x="4847" y="132365"/>
                  </a:cubicBezTo>
                  <a:cubicBezTo>
                    <a:pt x="3890" y="130527"/>
                    <a:pt x="3130" y="128628"/>
                    <a:pt x="2553" y="126653"/>
                  </a:cubicBezTo>
                  <a:cubicBezTo>
                    <a:pt x="1976" y="124693"/>
                    <a:pt x="1581" y="122688"/>
                    <a:pt x="1353" y="120652"/>
                  </a:cubicBezTo>
                  <a:cubicBezTo>
                    <a:pt x="1125" y="118662"/>
                    <a:pt x="1034" y="116642"/>
                    <a:pt x="1064" y="114637"/>
                  </a:cubicBezTo>
                  <a:cubicBezTo>
                    <a:pt x="1095" y="112631"/>
                    <a:pt x="1231" y="110626"/>
                    <a:pt x="1490" y="108636"/>
                  </a:cubicBezTo>
                  <a:cubicBezTo>
                    <a:pt x="1748" y="106661"/>
                    <a:pt x="2112" y="104702"/>
                    <a:pt x="2568" y="102772"/>
                  </a:cubicBezTo>
                  <a:cubicBezTo>
                    <a:pt x="3039" y="100843"/>
                    <a:pt x="3586" y="98944"/>
                    <a:pt x="4209" y="97075"/>
                  </a:cubicBezTo>
                  <a:cubicBezTo>
                    <a:pt x="4817" y="95207"/>
                    <a:pt x="5500" y="93384"/>
                    <a:pt x="6229" y="91576"/>
                  </a:cubicBezTo>
                  <a:cubicBezTo>
                    <a:pt x="6959" y="89784"/>
                    <a:pt x="7718" y="88006"/>
                    <a:pt x="8508" y="86259"/>
                  </a:cubicBezTo>
                  <a:lnTo>
                    <a:pt x="8508" y="86259"/>
                  </a:lnTo>
                  <a:cubicBezTo>
                    <a:pt x="7855" y="87748"/>
                    <a:pt x="7202" y="89267"/>
                    <a:pt x="6579" y="90817"/>
                  </a:cubicBezTo>
                  <a:cubicBezTo>
                    <a:pt x="5956" y="92366"/>
                    <a:pt x="5348" y="93961"/>
                    <a:pt x="4801" y="95602"/>
                  </a:cubicBezTo>
                  <a:cubicBezTo>
                    <a:pt x="3632" y="98898"/>
                    <a:pt x="2735" y="102301"/>
                    <a:pt x="2112" y="105735"/>
                  </a:cubicBezTo>
                  <a:lnTo>
                    <a:pt x="1991" y="106388"/>
                  </a:lnTo>
                  <a:lnTo>
                    <a:pt x="1885" y="107056"/>
                  </a:lnTo>
                  <a:cubicBezTo>
                    <a:pt x="1824" y="107482"/>
                    <a:pt x="1763" y="107922"/>
                    <a:pt x="1702" y="108363"/>
                  </a:cubicBezTo>
                  <a:cubicBezTo>
                    <a:pt x="1596" y="109244"/>
                    <a:pt x="1474" y="110110"/>
                    <a:pt x="1429" y="110991"/>
                  </a:cubicBezTo>
                  <a:cubicBezTo>
                    <a:pt x="1383" y="111447"/>
                    <a:pt x="1338" y="111872"/>
                    <a:pt x="1323" y="112312"/>
                  </a:cubicBezTo>
                  <a:lnTo>
                    <a:pt x="1262" y="113634"/>
                  </a:lnTo>
                  <a:cubicBezTo>
                    <a:pt x="1247" y="114075"/>
                    <a:pt x="1247" y="114515"/>
                    <a:pt x="1247" y="114956"/>
                  </a:cubicBezTo>
                  <a:cubicBezTo>
                    <a:pt x="1247" y="115396"/>
                    <a:pt x="1216" y="115822"/>
                    <a:pt x="1247" y="116262"/>
                  </a:cubicBezTo>
                  <a:cubicBezTo>
                    <a:pt x="1262" y="117143"/>
                    <a:pt x="1277" y="118009"/>
                    <a:pt x="1353" y="118875"/>
                  </a:cubicBezTo>
                  <a:cubicBezTo>
                    <a:pt x="1383" y="119300"/>
                    <a:pt x="1398" y="119741"/>
                    <a:pt x="1444" y="120166"/>
                  </a:cubicBezTo>
                  <a:cubicBezTo>
                    <a:pt x="1490" y="120607"/>
                    <a:pt x="1535" y="121032"/>
                    <a:pt x="1596" y="121473"/>
                  </a:cubicBezTo>
                  <a:cubicBezTo>
                    <a:pt x="1824" y="123159"/>
                    <a:pt x="2158" y="124845"/>
                    <a:pt x="2614" y="126501"/>
                  </a:cubicBezTo>
                  <a:cubicBezTo>
                    <a:pt x="2948" y="127656"/>
                    <a:pt x="3343" y="128795"/>
                    <a:pt x="3799" y="129919"/>
                  </a:cubicBezTo>
                  <a:cubicBezTo>
                    <a:pt x="4270" y="131028"/>
                    <a:pt x="4786" y="132107"/>
                    <a:pt x="5363" y="133140"/>
                  </a:cubicBezTo>
                  <a:cubicBezTo>
                    <a:pt x="5956" y="134173"/>
                    <a:pt x="6609" y="135175"/>
                    <a:pt x="7308" y="136133"/>
                  </a:cubicBezTo>
                  <a:cubicBezTo>
                    <a:pt x="8706" y="138001"/>
                    <a:pt x="10301" y="139718"/>
                    <a:pt x="12093" y="141222"/>
                  </a:cubicBezTo>
                  <a:cubicBezTo>
                    <a:pt x="12959" y="141966"/>
                    <a:pt x="13855" y="142665"/>
                    <a:pt x="14812" y="143303"/>
                  </a:cubicBezTo>
                  <a:cubicBezTo>
                    <a:pt x="15739" y="143956"/>
                    <a:pt x="16696" y="144549"/>
                    <a:pt x="17668" y="145111"/>
                  </a:cubicBezTo>
                  <a:cubicBezTo>
                    <a:pt x="18641" y="145658"/>
                    <a:pt x="19628" y="146174"/>
                    <a:pt x="20631" y="146645"/>
                  </a:cubicBezTo>
                  <a:cubicBezTo>
                    <a:pt x="24626" y="148544"/>
                    <a:pt x="28773" y="149835"/>
                    <a:pt x="32921" y="150823"/>
                  </a:cubicBezTo>
                  <a:cubicBezTo>
                    <a:pt x="37037" y="151780"/>
                    <a:pt x="41185" y="152509"/>
                    <a:pt x="45377" y="153025"/>
                  </a:cubicBezTo>
                  <a:cubicBezTo>
                    <a:pt x="46274" y="153147"/>
                    <a:pt x="47185" y="153268"/>
                    <a:pt x="48081" y="153375"/>
                  </a:cubicBezTo>
                  <a:cubicBezTo>
                    <a:pt x="49282" y="153344"/>
                    <a:pt x="50345" y="153284"/>
                    <a:pt x="51287" y="153223"/>
                  </a:cubicBezTo>
                  <a:cubicBezTo>
                    <a:pt x="53140" y="153056"/>
                    <a:pt x="54538" y="152782"/>
                    <a:pt x="54568" y="152387"/>
                  </a:cubicBezTo>
                  <a:cubicBezTo>
                    <a:pt x="54614" y="152008"/>
                    <a:pt x="53262" y="151537"/>
                    <a:pt x="49631" y="150899"/>
                  </a:cubicBezTo>
                  <a:cubicBezTo>
                    <a:pt x="48720" y="150823"/>
                    <a:pt x="47352" y="150701"/>
                    <a:pt x="46213" y="150580"/>
                  </a:cubicBezTo>
                  <a:cubicBezTo>
                    <a:pt x="45074" y="150458"/>
                    <a:pt x="44162" y="150352"/>
                    <a:pt x="44162" y="150352"/>
                  </a:cubicBezTo>
                  <a:cubicBezTo>
                    <a:pt x="43478" y="150017"/>
                    <a:pt x="43934" y="149805"/>
                    <a:pt x="44390" y="149592"/>
                  </a:cubicBezTo>
                  <a:cubicBezTo>
                    <a:pt x="38557" y="148848"/>
                    <a:pt x="32753" y="147754"/>
                    <a:pt x="27269" y="145855"/>
                  </a:cubicBezTo>
                  <a:cubicBezTo>
                    <a:pt x="24520" y="144928"/>
                    <a:pt x="21892" y="143743"/>
                    <a:pt x="19370" y="142331"/>
                  </a:cubicBezTo>
                  <a:cubicBezTo>
                    <a:pt x="16894" y="140933"/>
                    <a:pt x="14615" y="139201"/>
                    <a:pt x="12579" y="137211"/>
                  </a:cubicBezTo>
                  <a:lnTo>
                    <a:pt x="12579" y="137211"/>
                  </a:lnTo>
                  <a:cubicBezTo>
                    <a:pt x="14630" y="139201"/>
                    <a:pt x="16939" y="140918"/>
                    <a:pt x="19431" y="142300"/>
                  </a:cubicBezTo>
                  <a:cubicBezTo>
                    <a:pt x="21983" y="143698"/>
                    <a:pt x="24656" y="144868"/>
                    <a:pt x="27406" y="145779"/>
                  </a:cubicBezTo>
                  <a:cubicBezTo>
                    <a:pt x="32981" y="147632"/>
                    <a:pt x="38860" y="148681"/>
                    <a:pt x="44785" y="149379"/>
                  </a:cubicBezTo>
                  <a:cubicBezTo>
                    <a:pt x="44998" y="149258"/>
                    <a:pt x="45089" y="149121"/>
                    <a:pt x="44800" y="148954"/>
                  </a:cubicBezTo>
                  <a:cubicBezTo>
                    <a:pt x="44527" y="148802"/>
                    <a:pt x="43858" y="148605"/>
                    <a:pt x="42582" y="148346"/>
                  </a:cubicBezTo>
                  <a:cubicBezTo>
                    <a:pt x="40820" y="147921"/>
                    <a:pt x="36810" y="147374"/>
                    <a:pt x="32480" y="146341"/>
                  </a:cubicBezTo>
                  <a:cubicBezTo>
                    <a:pt x="30292" y="145825"/>
                    <a:pt x="28135" y="145187"/>
                    <a:pt x="26008" y="144427"/>
                  </a:cubicBezTo>
                  <a:cubicBezTo>
                    <a:pt x="24975" y="144047"/>
                    <a:pt x="23988" y="143652"/>
                    <a:pt x="23061" y="143227"/>
                  </a:cubicBezTo>
                  <a:cubicBezTo>
                    <a:pt x="22135" y="142817"/>
                    <a:pt x="21284" y="142391"/>
                    <a:pt x="20524" y="141966"/>
                  </a:cubicBezTo>
                  <a:cubicBezTo>
                    <a:pt x="18443" y="140811"/>
                    <a:pt x="16499" y="139429"/>
                    <a:pt x="14706" y="137864"/>
                  </a:cubicBezTo>
                  <a:cubicBezTo>
                    <a:pt x="12914" y="136300"/>
                    <a:pt x="11364" y="134492"/>
                    <a:pt x="10058" y="132517"/>
                  </a:cubicBezTo>
                  <a:cubicBezTo>
                    <a:pt x="8736" y="130512"/>
                    <a:pt x="7718" y="128339"/>
                    <a:pt x="7004" y="126061"/>
                  </a:cubicBezTo>
                  <a:cubicBezTo>
                    <a:pt x="6640" y="124906"/>
                    <a:pt x="6336" y="123736"/>
                    <a:pt x="6123" y="122536"/>
                  </a:cubicBezTo>
                  <a:cubicBezTo>
                    <a:pt x="6001" y="121944"/>
                    <a:pt x="5910" y="121336"/>
                    <a:pt x="5819" y="120728"/>
                  </a:cubicBezTo>
                  <a:cubicBezTo>
                    <a:pt x="5743" y="120136"/>
                    <a:pt x="5667" y="119544"/>
                    <a:pt x="5637" y="118905"/>
                  </a:cubicBezTo>
                  <a:cubicBezTo>
                    <a:pt x="5439" y="116429"/>
                    <a:pt x="5455" y="113938"/>
                    <a:pt x="5667" y="111447"/>
                  </a:cubicBezTo>
                  <a:cubicBezTo>
                    <a:pt x="5895" y="108970"/>
                    <a:pt x="6290" y="106509"/>
                    <a:pt x="6867" y="104094"/>
                  </a:cubicBezTo>
                  <a:cubicBezTo>
                    <a:pt x="8007" y="99248"/>
                    <a:pt x="9814" y="94584"/>
                    <a:pt x="11850" y="90057"/>
                  </a:cubicBezTo>
                  <a:cubicBezTo>
                    <a:pt x="13324" y="86776"/>
                    <a:pt x="14904" y="83479"/>
                    <a:pt x="16438" y="80122"/>
                  </a:cubicBezTo>
                  <a:cubicBezTo>
                    <a:pt x="17987" y="76780"/>
                    <a:pt x="19491" y="73331"/>
                    <a:pt x="20767" y="69746"/>
                  </a:cubicBezTo>
                  <a:cubicBezTo>
                    <a:pt x="21102" y="68850"/>
                    <a:pt x="21390" y="67954"/>
                    <a:pt x="21694" y="67057"/>
                  </a:cubicBezTo>
                  <a:cubicBezTo>
                    <a:pt x="21983" y="66131"/>
                    <a:pt x="22287" y="65204"/>
                    <a:pt x="22530" y="64247"/>
                  </a:cubicBezTo>
                  <a:cubicBezTo>
                    <a:pt x="23031" y="62333"/>
                    <a:pt x="23396" y="60373"/>
                    <a:pt x="23623" y="58398"/>
                  </a:cubicBezTo>
                  <a:cubicBezTo>
                    <a:pt x="23836" y="56423"/>
                    <a:pt x="23912" y="54448"/>
                    <a:pt x="23836" y="52458"/>
                  </a:cubicBezTo>
                  <a:cubicBezTo>
                    <a:pt x="23775" y="50514"/>
                    <a:pt x="23593" y="48569"/>
                    <a:pt x="23304" y="46640"/>
                  </a:cubicBezTo>
                  <a:cubicBezTo>
                    <a:pt x="22514" y="41384"/>
                    <a:pt x="21132" y="36371"/>
                    <a:pt x="20312" y="31464"/>
                  </a:cubicBezTo>
                  <a:cubicBezTo>
                    <a:pt x="19902" y="29064"/>
                    <a:pt x="19643" y="26633"/>
                    <a:pt x="19567" y="24187"/>
                  </a:cubicBezTo>
                  <a:lnTo>
                    <a:pt x="19552" y="23291"/>
                  </a:lnTo>
                  <a:lnTo>
                    <a:pt x="19552" y="22395"/>
                  </a:lnTo>
                  <a:lnTo>
                    <a:pt x="19552" y="21939"/>
                  </a:lnTo>
                  <a:lnTo>
                    <a:pt x="19583" y="21498"/>
                  </a:lnTo>
                  <a:lnTo>
                    <a:pt x="19613" y="20632"/>
                  </a:lnTo>
                  <a:cubicBezTo>
                    <a:pt x="19658" y="20040"/>
                    <a:pt x="19719" y="19447"/>
                    <a:pt x="19780" y="18885"/>
                  </a:cubicBezTo>
                  <a:cubicBezTo>
                    <a:pt x="19856" y="18308"/>
                    <a:pt x="19947" y="17746"/>
                    <a:pt x="20023" y="17169"/>
                  </a:cubicBezTo>
                  <a:cubicBezTo>
                    <a:pt x="20418" y="14920"/>
                    <a:pt x="21086" y="12824"/>
                    <a:pt x="22028" y="11062"/>
                  </a:cubicBezTo>
                  <a:cubicBezTo>
                    <a:pt x="22499" y="10226"/>
                    <a:pt x="23061" y="9452"/>
                    <a:pt x="23715" y="8753"/>
                  </a:cubicBezTo>
                  <a:cubicBezTo>
                    <a:pt x="24353" y="8099"/>
                    <a:pt x="25067" y="7537"/>
                    <a:pt x="25857" y="7082"/>
                  </a:cubicBezTo>
                  <a:cubicBezTo>
                    <a:pt x="26646" y="6611"/>
                    <a:pt x="27497" y="6261"/>
                    <a:pt x="28394" y="6003"/>
                  </a:cubicBezTo>
                  <a:cubicBezTo>
                    <a:pt x="28834" y="5866"/>
                    <a:pt x="29305" y="5775"/>
                    <a:pt x="29776" y="5654"/>
                  </a:cubicBezTo>
                  <a:cubicBezTo>
                    <a:pt x="30262" y="5578"/>
                    <a:pt x="30733" y="5517"/>
                    <a:pt x="31204" y="5441"/>
                  </a:cubicBezTo>
                  <a:cubicBezTo>
                    <a:pt x="31690" y="5365"/>
                    <a:pt x="32176" y="5350"/>
                    <a:pt x="32662" y="5304"/>
                  </a:cubicBezTo>
                  <a:lnTo>
                    <a:pt x="33407" y="5274"/>
                  </a:lnTo>
                  <a:cubicBezTo>
                    <a:pt x="33650" y="5259"/>
                    <a:pt x="33893" y="5259"/>
                    <a:pt x="34151" y="5259"/>
                  </a:cubicBezTo>
                  <a:cubicBezTo>
                    <a:pt x="34281" y="5257"/>
                    <a:pt x="34412" y="5256"/>
                    <a:pt x="34543" y="5256"/>
                  </a:cubicBezTo>
                  <a:cubicBezTo>
                    <a:pt x="35391" y="5256"/>
                    <a:pt x="36256" y="5295"/>
                    <a:pt x="37098" y="5335"/>
                  </a:cubicBezTo>
                  <a:cubicBezTo>
                    <a:pt x="38830" y="5426"/>
                    <a:pt x="40304" y="5547"/>
                    <a:pt x="41519" y="5623"/>
                  </a:cubicBezTo>
                  <a:cubicBezTo>
                    <a:pt x="42524" y="5700"/>
                    <a:pt x="43338" y="5733"/>
                    <a:pt x="43968" y="5733"/>
                  </a:cubicBezTo>
                  <a:cubicBezTo>
                    <a:pt x="44090" y="5733"/>
                    <a:pt x="44206" y="5732"/>
                    <a:pt x="44314" y="5730"/>
                  </a:cubicBezTo>
                  <a:cubicBezTo>
                    <a:pt x="45651" y="5699"/>
                    <a:pt x="45939" y="5441"/>
                    <a:pt x="45301" y="5046"/>
                  </a:cubicBezTo>
                  <a:cubicBezTo>
                    <a:pt x="44663" y="4636"/>
                    <a:pt x="43144" y="4074"/>
                    <a:pt x="40866" y="3466"/>
                  </a:cubicBezTo>
                  <a:cubicBezTo>
                    <a:pt x="39726" y="3177"/>
                    <a:pt x="38389" y="2874"/>
                    <a:pt x="36870" y="2646"/>
                  </a:cubicBezTo>
                  <a:cubicBezTo>
                    <a:pt x="35292" y="2402"/>
                    <a:pt x="33700" y="2280"/>
                    <a:pt x="32095" y="2280"/>
                  </a:cubicBezTo>
                  <a:cubicBezTo>
                    <a:pt x="32001" y="2280"/>
                    <a:pt x="31906" y="2280"/>
                    <a:pt x="31812" y="2281"/>
                  </a:cubicBezTo>
                  <a:lnTo>
                    <a:pt x="31781" y="1765"/>
                  </a:lnTo>
                  <a:cubicBezTo>
                    <a:pt x="32316" y="1749"/>
                    <a:pt x="32849" y="1740"/>
                    <a:pt x="33382" y="1740"/>
                  </a:cubicBezTo>
                  <a:cubicBezTo>
                    <a:pt x="34392" y="1740"/>
                    <a:pt x="35400" y="1771"/>
                    <a:pt x="36415" y="1841"/>
                  </a:cubicBezTo>
                  <a:lnTo>
                    <a:pt x="39286" y="2023"/>
                  </a:lnTo>
                  <a:cubicBezTo>
                    <a:pt x="39691" y="2045"/>
                    <a:pt x="40024" y="2055"/>
                    <a:pt x="40296" y="2055"/>
                  </a:cubicBezTo>
                  <a:cubicBezTo>
                    <a:pt x="40972" y="2055"/>
                    <a:pt x="41274" y="1990"/>
                    <a:pt x="41382" y="1871"/>
                  </a:cubicBezTo>
                  <a:cubicBezTo>
                    <a:pt x="41519" y="1704"/>
                    <a:pt x="41261" y="1446"/>
                    <a:pt x="41093" y="1218"/>
                  </a:cubicBezTo>
                  <a:cubicBezTo>
                    <a:pt x="40911" y="990"/>
                    <a:pt x="40820" y="762"/>
                    <a:pt x="41306" y="671"/>
                  </a:cubicBezTo>
                  <a:cubicBezTo>
                    <a:pt x="39453" y="413"/>
                    <a:pt x="37554" y="185"/>
                    <a:pt x="35609" y="78"/>
                  </a:cubicBezTo>
                  <a:cubicBezTo>
                    <a:pt x="34857" y="26"/>
                    <a:pt x="34100" y="1"/>
                    <a:pt x="333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" name="Google Shape;3325;p51">
              <a:extLst>
                <a:ext uri="{FF2B5EF4-FFF2-40B4-BE49-F238E27FC236}">
                  <a16:creationId xmlns:a16="http://schemas.microsoft.com/office/drawing/2014/main" id="{63E3E244-A31C-4B29-A510-B3CAD03060CB}"/>
                </a:ext>
              </a:extLst>
            </p:cNvPr>
            <p:cNvSpPr/>
            <p:nvPr/>
          </p:nvSpPr>
          <p:spPr>
            <a:xfrm>
              <a:off x="3787200" y="1437825"/>
              <a:ext cx="916825" cy="2928200"/>
            </a:xfrm>
            <a:custGeom>
              <a:avLst/>
              <a:gdLst/>
              <a:ahLst/>
              <a:cxnLst/>
              <a:rect l="l" t="t" r="r" b="b"/>
              <a:pathLst>
                <a:path w="36673" h="117128" extrusionOk="0">
                  <a:moveTo>
                    <a:pt x="7156" y="74333"/>
                  </a:moveTo>
                  <a:cubicBezTo>
                    <a:pt x="6183" y="76536"/>
                    <a:pt x="5454" y="78845"/>
                    <a:pt x="4983" y="81200"/>
                  </a:cubicBezTo>
                  <a:cubicBezTo>
                    <a:pt x="4771" y="82369"/>
                    <a:pt x="4634" y="83554"/>
                    <a:pt x="4588" y="84754"/>
                  </a:cubicBezTo>
                  <a:cubicBezTo>
                    <a:pt x="4573" y="85347"/>
                    <a:pt x="4528" y="85954"/>
                    <a:pt x="4528" y="86562"/>
                  </a:cubicBezTo>
                  <a:lnTo>
                    <a:pt x="4588" y="88370"/>
                  </a:lnTo>
                  <a:cubicBezTo>
                    <a:pt x="4710" y="90755"/>
                    <a:pt x="5181" y="93125"/>
                    <a:pt x="5986" y="95388"/>
                  </a:cubicBezTo>
                  <a:cubicBezTo>
                    <a:pt x="6634" y="97199"/>
                    <a:pt x="7509" y="98911"/>
                    <a:pt x="8587" y="100500"/>
                  </a:cubicBezTo>
                  <a:lnTo>
                    <a:pt x="8587" y="100500"/>
                  </a:lnTo>
                  <a:cubicBezTo>
                    <a:pt x="7477" y="98887"/>
                    <a:pt x="6574" y="97142"/>
                    <a:pt x="5910" y="95297"/>
                  </a:cubicBezTo>
                  <a:cubicBezTo>
                    <a:pt x="5105" y="93003"/>
                    <a:pt x="4634" y="90633"/>
                    <a:pt x="4512" y="88218"/>
                  </a:cubicBezTo>
                  <a:lnTo>
                    <a:pt x="4467" y="86410"/>
                  </a:lnTo>
                  <a:lnTo>
                    <a:pt x="4528" y="84587"/>
                  </a:lnTo>
                  <a:cubicBezTo>
                    <a:pt x="4604" y="83402"/>
                    <a:pt x="4740" y="82233"/>
                    <a:pt x="4968" y="81063"/>
                  </a:cubicBezTo>
                  <a:cubicBezTo>
                    <a:pt x="5454" y="78754"/>
                    <a:pt x="6183" y="76490"/>
                    <a:pt x="7156" y="74333"/>
                  </a:cubicBezTo>
                  <a:close/>
                  <a:moveTo>
                    <a:pt x="22713" y="0"/>
                  </a:moveTo>
                  <a:cubicBezTo>
                    <a:pt x="21519" y="0"/>
                    <a:pt x="20320" y="110"/>
                    <a:pt x="19142" y="321"/>
                  </a:cubicBezTo>
                  <a:cubicBezTo>
                    <a:pt x="18352" y="473"/>
                    <a:pt x="17592" y="685"/>
                    <a:pt x="16863" y="974"/>
                  </a:cubicBezTo>
                  <a:cubicBezTo>
                    <a:pt x="16088" y="1262"/>
                    <a:pt x="15344" y="1642"/>
                    <a:pt x="14660" y="2113"/>
                  </a:cubicBezTo>
                  <a:lnTo>
                    <a:pt x="14128" y="2478"/>
                  </a:lnTo>
                  <a:cubicBezTo>
                    <a:pt x="13961" y="2615"/>
                    <a:pt x="13809" y="2751"/>
                    <a:pt x="13642" y="2888"/>
                  </a:cubicBezTo>
                  <a:lnTo>
                    <a:pt x="13399" y="3101"/>
                  </a:lnTo>
                  <a:lnTo>
                    <a:pt x="13171" y="3329"/>
                  </a:lnTo>
                  <a:cubicBezTo>
                    <a:pt x="13035" y="3480"/>
                    <a:pt x="12868" y="3617"/>
                    <a:pt x="12731" y="3784"/>
                  </a:cubicBezTo>
                  <a:cubicBezTo>
                    <a:pt x="12184" y="4407"/>
                    <a:pt x="11698" y="5091"/>
                    <a:pt x="11272" y="5820"/>
                  </a:cubicBezTo>
                  <a:cubicBezTo>
                    <a:pt x="10528" y="7172"/>
                    <a:pt x="9966" y="8645"/>
                    <a:pt x="9601" y="10149"/>
                  </a:cubicBezTo>
                  <a:cubicBezTo>
                    <a:pt x="9434" y="11107"/>
                    <a:pt x="9328" y="12064"/>
                    <a:pt x="9267" y="13021"/>
                  </a:cubicBezTo>
                  <a:cubicBezTo>
                    <a:pt x="9206" y="14099"/>
                    <a:pt x="9191" y="15117"/>
                    <a:pt x="9206" y="15801"/>
                  </a:cubicBezTo>
                  <a:cubicBezTo>
                    <a:pt x="9237" y="17806"/>
                    <a:pt x="9389" y="19750"/>
                    <a:pt x="9586" y="21649"/>
                  </a:cubicBezTo>
                  <a:cubicBezTo>
                    <a:pt x="9784" y="23563"/>
                    <a:pt x="10027" y="25432"/>
                    <a:pt x="10285" y="27270"/>
                  </a:cubicBezTo>
                  <a:cubicBezTo>
                    <a:pt x="10802" y="30962"/>
                    <a:pt x="11348" y="34577"/>
                    <a:pt x="11728" y="38117"/>
                  </a:cubicBezTo>
                  <a:cubicBezTo>
                    <a:pt x="12093" y="41656"/>
                    <a:pt x="12290" y="45166"/>
                    <a:pt x="11986" y="48477"/>
                  </a:cubicBezTo>
                  <a:cubicBezTo>
                    <a:pt x="11956" y="48887"/>
                    <a:pt x="11895" y="49298"/>
                    <a:pt x="11850" y="49708"/>
                  </a:cubicBezTo>
                  <a:cubicBezTo>
                    <a:pt x="11819" y="49905"/>
                    <a:pt x="11774" y="50118"/>
                    <a:pt x="11743" y="50315"/>
                  </a:cubicBezTo>
                  <a:cubicBezTo>
                    <a:pt x="11713" y="50513"/>
                    <a:pt x="11683" y="50726"/>
                    <a:pt x="11637" y="50938"/>
                  </a:cubicBezTo>
                  <a:lnTo>
                    <a:pt x="11531" y="51546"/>
                  </a:lnTo>
                  <a:cubicBezTo>
                    <a:pt x="11485" y="51759"/>
                    <a:pt x="11440" y="51956"/>
                    <a:pt x="11394" y="52154"/>
                  </a:cubicBezTo>
                  <a:cubicBezTo>
                    <a:pt x="11348" y="52351"/>
                    <a:pt x="11303" y="52564"/>
                    <a:pt x="11257" y="52761"/>
                  </a:cubicBezTo>
                  <a:lnTo>
                    <a:pt x="11090" y="53354"/>
                  </a:lnTo>
                  <a:cubicBezTo>
                    <a:pt x="10650" y="54979"/>
                    <a:pt x="10103" y="56574"/>
                    <a:pt x="9434" y="58139"/>
                  </a:cubicBezTo>
                  <a:cubicBezTo>
                    <a:pt x="8128" y="61314"/>
                    <a:pt x="6442" y="64443"/>
                    <a:pt x="4831" y="67770"/>
                  </a:cubicBezTo>
                  <a:cubicBezTo>
                    <a:pt x="4026" y="69441"/>
                    <a:pt x="3251" y="71143"/>
                    <a:pt x="2553" y="72935"/>
                  </a:cubicBezTo>
                  <a:cubicBezTo>
                    <a:pt x="2203" y="73817"/>
                    <a:pt x="1869" y="74728"/>
                    <a:pt x="1580" y="75655"/>
                  </a:cubicBezTo>
                  <a:cubicBezTo>
                    <a:pt x="1307" y="76597"/>
                    <a:pt x="1034" y="77523"/>
                    <a:pt x="821" y="78496"/>
                  </a:cubicBezTo>
                  <a:lnTo>
                    <a:pt x="654" y="79209"/>
                  </a:lnTo>
                  <a:lnTo>
                    <a:pt x="517" y="79939"/>
                  </a:lnTo>
                  <a:cubicBezTo>
                    <a:pt x="426" y="80425"/>
                    <a:pt x="350" y="80911"/>
                    <a:pt x="289" y="81412"/>
                  </a:cubicBezTo>
                  <a:cubicBezTo>
                    <a:pt x="213" y="81898"/>
                    <a:pt x="152" y="82400"/>
                    <a:pt x="122" y="82886"/>
                  </a:cubicBezTo>
                  <a:cubicBezTo>
                    <a:pt x="92" y="83387"/>
                    <a:pt x="46" y="83888"/>
                    <a:pt x="31" y="84375"/>
                  </a:cubicBezTo>
                  <a:lnTo>
                    <a:pt x="1" y="85833"/>
                  </a:lnTo>
                  <a:lnTo>
                    <a:pt x="1" y="86577"/>
                  </a:lnTo>
                  <a:lnTo>
                    <a:pt x="31" y="87307"/>
                  </a:lnTo>
                  <a:cubicBezTo>
                    <a:pt x="61" y="87808"/>
                    <a:pt x="76" y="88294"/>
                    <a:pt x="107" y="88780"/>
                  </a:cubicBezTo>
                  <a:lnTo>
                    <a:pt x="274" y="90269"/>
                  </a:lnTo>
                  <a:cubicBezTo>
                    <a:pt x="502" y="92259"/>
                    <a:pt x="942" y="94219"/>
                    <a:pt x="1580" y="96133"/>
                  </a:cubicBezTo>
                  <a:cubicBezTo>
                    <a:pt x="2234" y="98062"/>
                    <a:pt x="3084" y="99931"/>
                    <a:pt x="4148" y="101678"/>
                  </a:cubicBezTo>
                  <a:cubicBezTo>
                    <a:pt x="2796" y="99429"/>
                    <a:pt x="1778" y="97014"/>
                    <a:pt x="1125" y="94492"/>
                  </a:cubicBezTo>
                  <a:lnTo>
                    <a:pt x="897" y="93550"/>
                  </a:lnTo>
                  <a:lnTo>
                    <a:pt x="790" y="93079"/>
                  </a:lnTo>
                  <a:cubicBezTo>
                    <a:pt x="745" y="92927"/>
                    <a:pt x="715" y="92775"/>
                    <a:pt x="699" y="92608"/>
                  </a:cubicBezTo>
                  <a:cubicBezTo>
                    <a:pt x="593" y="91985"/>
                    <a:pt x="471" y="91363"/>
                    <a:pt x="380" y="90740"/>
                  </a:cubicBezTo>
                  <a:lnTo>
                    <a:pt x="198" y="88856"/>
                  </a:lnTo>
                  <a:cubicBezTo>
                    <a:pt x="137" y="88233"/>
                    <a:pt x="137" y="87610"/>
                    <a:pt x="107" y="86987"/>
                  </a:cubicBezTo>
                  <a:lnTo>
                    <a:pt x="92" y="86517"/>
                  </a:lnTo>
                  <a:cubicBezTo>
                    <a:pt x="76" y="86365"/>
                    <a:pt x="92" y="86213"/>
                    <a:pt x="92" y="86046"/>
                  </a:cubicBezTo>
                  <a:lnTo>
                    <a:pt x="107" y="85134"/>
                  </a:lnTo>
                  <a:lnTo>
                    <a:pt x="137" y="84207"/>
                  </a:lnTo>
                  <a:lnTo>
                    <a:pt x="198" y="83266"/>
                  </a:lnTo>
                  <a:cubicBezTo>
                    <a:pt x="289" y="82020"/>
                    <a:pt x="471" y="80774"/>
                    <a:pt x="715" y="79544"/>
                  </a:cubicBezTo>
                  <a:cubicBezTo>
                    <a:pt x="1216" y="77159"/>
                    <a:pt x="1945" y="74804"/>
                    <a:pt x="2887" y="72556"/>
                  </a:cubicBezTo>
                  <a:cubicBezTo>
                    <a:pt x="4695" y="68089"/>
                    <a:pt x="7004" y="64094"/>
                    <a:pt x="8842" y="60038"/>
                  </a:cubicBezTo>
                  <a:cubicBezTo>
                    <a:pt x="9769" y="58063"/>
                    <a:pt x="10543" y="56012"/>
                    <a:pt x="11166" y="53916"/>
                  </a:cubicBezTo>
                  <a:cubicBezTo>
                    <a:pt x="11455" y="52868"/>
                    <a:pt x="11683" y="51789"/>
                    <a:pt x="11865" y="50710"/>
                  </a:cubicBezTo>
                  <a:cubicBezTo>
                    <a:pt x="12047" y="49647"/>
                    <a:pt x="12184" y="48584"/>
                    <a:pt x="12245" y="47505"/>
                  </a:cubicBezTo>
                  <a:cubicBezTo>
                    <a:pt x="12289" y="47584"/>
                    <a:pt x="12333" y="47745"/>
                    <a:pt x="12383" y="47745"/>
                  </a:cubicBezTo>
                  <a:cubicBezTo>
                    <a:pt x="12419" y="47745"/>
                    <a:pt x="12458" y="47661"/>
                    <a:pt x="12503" y="47399"/>
                  </a:cubicBezTo>
                  <a:lnTo>
                    <a:pt x="12503" y="47399"/>
                  </a:lnTo>
                  <a:cubicBezTo>
                    <a:pt x="12488" y="47961"/>
                    <a:pt x="12457" y="48508"/>
                    <a:pt x="12412" y="49055"/>
                  </a:cubicBezTo>
                  <a:lnTo>
                    <a:pt x="12336" y="49875"/>
                  </a:lnTo>
                  <a:lnTo>
                    <a:pt x="12214" y="50710"/>
                  </a:lnTo>
                  <a:cubicBezTo>
                    <a:pt x="12047" y="51804"/>
                    <a:pt x="11819" y="52883"/>
                    <a:pt x="11531" y="53961"/>
                  </a:cubicBezTo>
                  <a:cubicBezTo>
                    <a:pt x="11257" y="55025"/>
                    <a:pt x="10893" y="56073"/>
                    <a:pt x="10498" y="57121"/>
                  </a:cubicBezTo>
                  <a:cubicBezTo>
                    <a:pt x="10103" y="58169"/>
                    <a:pt x="9647" y="59218"/>
                    <a:pt x="9176" y="60251"/>
                  </a:cubicBezTo>
                  <a:cubicBezTo>
                    <a:pt x="7292" y="64383"/>
                    <a:pt x="4907" y="68424"/>
                    <a:pt x="3069" y="72935"/>
                  </a:cubicBezTo>
                  <a:cubicBezTo>
                    <a:pt x="2598" y="74060"/>
                    <a:pt x="2188" y="75199"/>
                    <a:pt x="1823" y="76384"/>
                  </a:cubicBezTo>
                  <a:cubicBezTo>
                    <a:pt x="1444" y="77584"/>
                    <a:pt x="1140" y="78784"/>
                    <a:pt x="912" y="80015"/>
                  </a:cubicBezTo>
                  <a:cubicBezTo>
                    <a:pt x="669" y="81245"/>
                    <a:pt x="502" y="82506"/>
                    <a:pt x="426" y="83767"/>
                  </a:cubicBezTo>
                  <a:cubicBezTo>
                    <a:pt x="396" y="84086"/>
                    <a:pt x="380" y="84390"/>
                    <a:pt x="380" y="84709"/>
                  </a:cubicBezTo>
                  <a:lnTo>
                    <a:pt x="365" y="85635"/>
                  </a:lnTo>
                  <a:cubicBezTo>
                    <a:pt x="350" y="85954"/>
                    <a:pt x="335" y="86258"/>
                    <a:pt x="350" y="86577"/>
                  </a:cubicBezTo>
                  <a:lnTo>
                    <a:pt x="380" y="87519"/>
                  </a:lnTo>
                  <a:cubicBezTo>
                    <a:pt x="471" y="90071"/>
                    <a:pt x="897" y="92608"/>
                    <a:pt x="1626" y="95054"/>
                  </a:cubicBezTo>
                  <a:cubicBezTo>
                    <a:pt x="2386" y="97561"/>
                    <a:pt x="3525" y="99931"/>
                    <a:pt x="5014" y="102103"/>
                  </a:cubicBezTo>
                  <a:lnTo>
                    <a:pt x="4588" y="102376"/>
                  </a:lnTo>
                  <a:cubicBezTo>
                    <a:pt x="5090" y="103182"/>
                    <a:pt x="5682" y="103911"/>
                    <a:pt x="6259" y="104670"/>
                  </a:cubicBezTo>
                  <a:lnTo>
                    <a:pt x="7171" y="105749"/>
                  </a:lnTo>
                  <a:cubicBezTo>
                    <a:pt x="7323" y="105931"/>
                    <a:pt x="7490" y="106098"/>
                    <a:pt x="7657" y="106265"/>
                  </a:cubicBezTo>
                  <a:lnTo>
                    <a:pt x="8143" y="106782"/>
                  </a:lnTo>
                  <a:cubicBezTo>
                    <a:pt x="9465" y="108104"/>
                    <a:pt x="10893" y="109334"/>
                    <a:pt x="12427" y="110413"/>
                  </a:cubicBezTo>
                  <a:cubicBezTo>
                    <a:pt x="13946" y="111476"/>
                    <a:pt x="15541" y="112448"/>
                    <a:pt x="17197" y="113284"/>
                  </a:cubicBezTo>
                  <a:cubicBezTo>
                    <a:pt x="18838" y="114134"/>
                    <a:pt x="20539" y="114864"/>
                    <a:pt x="22271" y="115502"/>
                  </a:cubicBezTo>
                  <a:cubicBezTo>
                    <a:pt x="24732" y="116368"/>
                    <a:pt x="27315" y="116884"/>
                    <a:pt x="29912" y="117036"/>
                  </a:cubicBezTo>
                  <a:cubicBezTo>
                    <a:pt x="27299" y="116398"/>
                    <a:pt x="24717" y="115593"/>
                    <a:pt x="22210" y="114605"/>
                  </a:cubicBezTo>
                  <a:cubicBezTo>
                    <a:pt x="21891" y="114484"/>
                    <a:pt x="21572" y="114362"/>
                    <a:pt x="21253" y="114226"/>
                  </a:cubicBezTo>
                  <a:lnTo>
                    <a:pt x="20311" y="113815"/>
                  </a:lnTo>
                  <a:lnTo>
                    <a:pt x="19369" y="113390"/>
                  </a:lnTo>
                  <a:cubicBezTo>
                    <a:pt x="19050" y="113238"/>
                    <a:pt x="18747" y="113101"/>
                    <a:pt x="18443" y="112934"/>
                  </a:cubicBezTo>
                  <a:lnTo>
                    <a:pt x="17516" y="112463"/>
                  </a:lnTo>
                  <a:cubicBezTo>
                    <a:pt x="17197" y="112312"/>
                    <a:pt x="16893" y="112129"/>
                    <a:pt x="16589" y="111962"/>
                  </a:cubicBezTo>
                  <a:cubicBezTo>
                    <a:pt x="16301" y="111780"/>
                    <a:pt x="15982" y="111628"/>
                    <a:pt x="15693" y="111430"/>
                  </a:cubicBezTo>
                  <a:lnTo>
                    <a:pt x="14797" y="110884"/>
                  </a:lnTo>
                  <a:cubicBezTo>
                    <a:pt x="14493" y="110701"/>
                    <a:pt x="14204" y="110504"/>
                    <a:pt x="13916" y="110306"/>
                  </a:cubicBezTo>
                  <a:cubicBezTo>
                    <a:pt x="13627" y="110109"/>
                    <a:pt x="13323" y="109911"/>
                    <a:pt x="13035" y="109714"/>
                  </a:cubicBezTo>
                  <a:lnTo>
                    <a:pt x="12184" y="109076"/>
                  </a:lnTo>
                  <a:lnTo>
                    <a:pt x="11774" y="108757"/>
                  </a:lnTo>
                  <a:lnTo>
                    <a:pt x="11364" y="108407"/>
                  </a:lnTo>
                  <a:lnTo>
                    <a:pt x="10543" y="107724"/>
                  </a:lnTo>
                  <a:cubicBezTo>
                    <a:pt x="10270" y="107481"/>
                    <a:pt x="10012" y="107238"/>
                    <a:pt x="9753" y="106995"/>
                  </a:cubicBezTo>
                  <a:cubicBezTo>
                    <a:pt x="9222" y="106524"/>
                    <a:pt x="8736" y="105992"/>
                    <a:pt x="8234" y="105475"/>
                  </a:cubicBezTo>
                  <a:cubicBezTo>
                    <a:pt x="6275" y="103349"/>
                    <a:pt x="4664" y="100903"/>
                    <a:pt x="3479" y="98259"/>
                  </a:cubicBezTo>
                  <a:lnTo>
                    <a:pt x="3373" y="98016"/>
                  </a:lnTo>
                  <a:cubicBezTo>
                    <a:pt x="3327" y="97925"/>
                    <a:pt x="3297" y="97849"/>
                    <a:pt x="3267" y="97758"/>
                  </a:cubicBezTo>
                  <a:lnTo>
                    <a:pt x="3084" y="97257"/>
                  </a:lnTo>
                  <a:cubicBezTo>
                    <a:pt x="2948" y="96923"/>
                    <a:pt x="2811" y="96588"/>
                    <a:pt x="2689" y="96239"/>
                  </a:cubicBezTo>
                  <a:lnTo>
                    <a:pt x="2370" y="95206"/>
                  </a:lnTo>
                  <a:cubicBezTo>
                    <a:pt x="2249" y="94857"/>
                    <a:pt x="2143" y="94522"/>
                    <a:pt x="2067" y="94173"/>
                  </a:cubicBezTo>
                  <a:cubicBezTo>
                    <a:pt x="1702" y="92775"/>
                    <a:pt x="1444" y="91363"/>
                    <a:pt x="1277" y="89935"/>
                  </a:cubicBezTo>
                  <a:lnTo>
                    <a:pt x="1170" y="88871"/>
                  </a:lnTo>
                  <a:lnTo>
                    <a:pt x="1140" y="88598"/>
                  </a:lnTo>
                  <a:cubicBezTo>
                    <a:pt x="1140" y="88507"/>
                    <a:pt x="1140" y="88431"/>
                    <a:pt x="1140" y="88340"/>
                  </a:cubicBezTo>
                  <a:lnTo>
                    <a:pt x="1109" y="87808"/>
                  </a:lnTo>
                  <a:cubicBezTo>
                    <a:pt x="1079" y="87094"/>
                    <a:pt x="1049" y="86380"/>
                    <a:pt x="1079" y="85666"/>
                  </a:cubicBezTo>
                  <a:cubicBezTo>
                    <a:pt x="1079" y="84253"/>
                    <a:pt x="1185" y="82825"/>
                    <a:pt x="1383" y="81412"/>
                  </a:cubicBezTo>
                  <a:cubicBezTo>
                    <a:pt x="1793" y="78617"/>
                    <a:pt x="2553" y="75883"/>
                    <a:pt x="3631" y="73270"/>
                  </a:cubicBezTo>
                  <a:cubicBezTo>
                    <a:pt x="4664" y="70702"/>
                    <a:pt x="5895" y="68272"/>
                    <a:pt x="7110" y="65902"/>
                  </a:cubicBezTo>
                  <a:lnTo>
                    <a:pt x="7110" y="65902"/>
                  </a:lnTo>
                  <a:cubicBezTo>
                    <a:pt x="6107" y="67907"/>
                    <a:pt x="5059" y="70019"/>
                    <a:pt x="4148" y="72267"/>
                  </a:cubicBezTo>
                  <a:cubicBezTo>
                    <a:pt x="3176" y="74561"/>
                    <a:pt x="2431" y="76931"/>
                    <a:pt x="1899" y="79361"/>
                  </a:cubicBezTo>
                  <a:cubicBezTo>
                    <a:pt x="1641" y="80592"/>
                    <a:pt x="1459" y="81838"/>
                    <a:pt x="1337" y="83098"/>
                  </a:cubicBezTo>
                  <a:lnTo>
                    <a:pt x="1277" y="84040"/>
                  </a:lnTo>
                  <a:cubicBezTo>
                    <a:pt x="1246" y="84359"/>
                    <a:pt x="1261" y="84663"/>
                    <a:pt x="1246" y="84982"/>
                  </a:cubicBezTo>
                  <a:lnTo>
                    <a:pt x="1231" y="85909"/>
                  </a:lnTo>
                  <a:lnTo>
                    <a:pt x="1216" y="86365"/>
                  </a:lnTo>
                  <a:cubicBezTo>
                    <a:pt x="1216" y="86517"/>
                    <a:pt x="1231" y="86684"/>
                    <a:pt x="1231" y="86836"/>
                  </a:cubicBezTo>
                  <a:cubicBezTo>
                    <a:pt x="1261" y="89266"/>
                    <a:pt x="1565" y="91697"/>
                    <a:pt x="2127" y="94067"/>
                  </a:cubicBezTo>
                  <a:cubicBezTo>
                    <a:pt x="2218" y="94477"/>
                    <a:pt x="2355" y="94887"/>
                    <a:pt x="2477" y="95297"/>
                  </a:cubicBezTo>
                  <a:lnTo>
                    <a:pt x="2659" y="95905"/>
                  </a:lnTo>
                  <a:cubicBezTo>
                    <a:pt x="2720" y="96102"/>
                    <a:pt x="2781" y="96315"/>
                    <a:pt x="2872" y="96497"/>
                  </a:cubicBezTo>
                  <a:lnTo>
                    <a:pt x="3312" y="97682"/>
                  </a:lnTo>
                  <a:lnTo>
                    <a:pt x="3434" y="97971"/>
                  </a:lnTo>
                  <a:lnTo>
                    <a:pt x="3570" y="98259"/>
                  </a:lnTo>
                  <a:lnTo>
                    <a:pt x="3829" y="98837"/>
                  </a:lnTo>
                  <a:cubicBezTo>
                    <a:pt x="4163" y="99596"/>
                    <a:pt x="4588" y="100326"/>
                    <a:pt x="4998" y="101040"/>
                  </a:cubicBezTo>
                  <a:cubicBezTo>
                    <a:pt x="5211" y="101404"/>
                    <a:pt x="5454" y="101738"/>
                    <a:pt x="5667" y="102088"/>
                  </a:cubicBezTo>
                  <a:lnTo>
                    <a:pt x="6016" y="102604"/>
                  </a:lnTo>
                  <a:lnTo>
                    <a:pt x="6381" y="103106"/>
                  </a:lnTo>
                  <a:cubicBezTo>
                    <a:pt x="8325" y="105764"/>
                    <a:pt x="10741" y="107936"/>
                    <a:pt x="13308" y="109729"/>
                  </a:cubicBezTo>
                  <a:cubicBezTo>
                    <a:pt x="13961" y="110154"/>
                    <a:pt x="14615" y="110565"/>
                    <a:pt x="15283" y="110975"/>
                  </a:cubicBezTo>
                  <a:cubicBezTo>
                    <a:pt x="15936" y="111400"/>
                    <a:pt x="16620" y="111749"/>
                    <a:pt x="17303" y="112114"/>
                  </a:cubicBezTo>
                  <a:cubicBezTo>
                    <a:pt x="17638" y="112296"/>
                    <a:pt x="17987" y="112463"/>
                    <a:pt x="18321" y="112631"/>
                  </a:cubicBezTo>
                  <a:lnTo>
                    <a:pt x="18838" y="112889"/>
                  </a:lnTo>
                  <a:cubicBezTo>
                    <a:pt x="19005" y="112965"/>
                    <a:pt x="19187" y="113041"/>
                    <a:pt x="19354" y="113117"/>
                  </a:cubicBezTo>
                  <a:lnTo>
                    <a:pt x="20402" y="113588"/>
                  </a:lnTo>
                  <a:lnTo>
                    <a:pt x="21466" y="114013"/>
                  </a:lnTo>
                  <a:cubicBezTo>
                    <a:pt x="21815" y="114165"/>
                    <a:pt x="22165" y="114302"/>
                    <a:pt x="22529" y="114423"/>
                  </a:cubicBezTo>
                  <a:cubicBezTo>
                    <a:pt x="22879" y="114560"/>
                    <a:pt x="23228" y="114697"/>
                    <a:pt x="23577" y="114818"/>
                  </a:cubicBezTo>
                  <a:cubicBezTo>
                    <a:pt x="24291" y="115061"/>
                    <a:pt x="25005" y="115289"/>
                    <a:pt x="25719" y="115517"/>
                  </a:cubicBezTo>
                  <a:cubicBezTo>
                    <a:pt x="26433" y="115745"/>
                    <a:pt x="27163" y="115957"/>
                    <a:pt x="27877" y="116140"/>
                  </a:cubicBezTo>
                  <a:cubicBezTo>
                    <a:pt x="28606" y="116337"/>
                    <a:pt x="29320" y="116535"/>
                    <a:pt x="30049" y="116687"/>
                  </a:cubicBezTo>
                  <a:lnTo>
                    <a:pt x="31006" y="116915"/>
                  </a:lnTo>
                  <a:lnTo>
                    <a:pt x="31948" y="117127"/>
                  </a:lnTo>
                  <a:cubicBezTo>
                    <a:pt x="32388" y="117127"/>
                    <a:pt x="32783" y="117112"/>
                    <a:pt x="33178" y="117097"/>
                  </a:cubicBezTo>
                  <a:cubicBezTo>
                    <a:pt x="33558" y="117082"/>
                    <a:pt x="33923" y="117082"/>
                    <a:pt x="34257" y="117036"/>
                  </a:cubicBezTo>
                  <a:cubicBezTo>
                    <a:pt x="34591" y="117006"/>
                    <a:pt x="34910" y="116960"/>
                    <a:pt x="35199" y="116915"/>
                  </a:cubicBezTo>
                  <a:cubicBezTo>
                    <a:pt x="35457" y="116854"/>
                    <a:pt x="35700" y="116793"/>
                    <a:pt x="35958" y="116717"/>
                  </a:cubicBezTo>
                  <a:cubicBezTo>
                    <a:pt x="36384" y="116580"/>
                    <a:pt x="36642" y="116413"/>
                    <a:pt x="36657" y="116231"/>
                  </a:cubicBezTo>
                  <a:cubicBezTo>
                    <a:pt x="36672" y="116033"/>
                    <a:pt x="36460" y="115821"/>
                    <a:pt x="35913" y="115578"/>
                  </a:cubicBezTo>
                  <a:cubicBezTo>
                    <a:pt x="35655" y="115456"/>
                    <a:pt x="35305" y="115319"/>
                    <a:pt x="34865" y="115183"/>
                  </a:cubicBezTo>
                  <a:cubicBezTo>
                    <a:pt x="34652" y="115107"/>
                    <a:pt x="34409" y="115031"/>
                    <a:pt x="34151" y="114955"/>
                  </a:cubicBezTo>
                  <a:cubicBezTo>
                    <a:pt x="33892" y="114879"/>
                    <a:pt x="33604" y="114788"/>
                    <a:pt x="33300" y="114697"/>
                  </a:cubicBezTo>
                  <a:lnTo>
                    <a:pt x="32768" y="114621"/>
                  </a:lnTo>
                  <a:lnTo>
                    <a:pt x="32176" y="114514"/>
                  </a:lnTo>
                  <a:cubicBezTo>
                    <a:pt x="31766" y="114438"/>
                    <a:pt x="31325" y="114378"/>
                    <a:pt x="30945" y="114286"/>
                  </a:cubicBezTo>
                  <a:lnTo>
                    <a:pt x="29943" y="114104"/>
                  </a:lnTo>
                  <a:lnTo>
                    <a:pt x="29548" y="114013"/>
                  </a:lnTo>
                  <a:cubicBezTo>
                    <a:pt x="29107" y="113648"/>
                    <a:pt x="29457" y="113451"/>
                    <a:pt x="29791" y="113253"/>
                  </a:cubicBezTo>
                  <a:cubicBezTo>
                    <a:pt x="25856" y="112312"/>
                    <a:pt x="21998" y="110975"/>
                    <a:pt x="18488" y="109076"/>
                  </a:cubicBezTo>
                  <a:cubicBezTo>
                    <a:pt x="15451" y="107452"/>
                    <a:pt x="12673" y="105389"/>
                    <a:pt x="10437" y="102866"/>
                  </a:cubicBezTo>
                  <a:lnTo>
                    <a:pt x="10437" y="102866"/>
                  </a:lnTo>
                  <a:cubicBezTo>
                    <a:pt x="12694" y="105379"/>
                    <a:pt x="15514" y="107431"/>
                    <a:pt x="18595" y="109030"/>
                  </a:cubicBezTo>
                  <a:cubicBezTo>
                    <a:pt x="22180" y="110899"/>
                    <a:pt x="26084" y="112205"/>
                    <a:pt x="30095" y="113086"/>
                  </a:cubicBezTo>
                  <a:cubicBezTo>
                    <a:pt x="30429" y="112843"/>
                    <a:pt x="30398" y="112570"/>
                    <a:pt x="28727" y="111993"/>
                  </a:cubicBezTo>
                  <a:cubicBezTo>
                    <a:pt x="28439" y="111871"/>
                    <a:pt x="28059" y="111749"/>
                    <a:pt x="27603" y="111598"/>
                  </a:cubicBezTo>
                  <a:cubicBezTo>
                    <a:pt x="27147" y="111430"/>
                    <a:pt x="26616" y="111279"/>
                    <a:pt x="26038" y="111081"/>
                  </a:cubicBezTo>
                  <a:cubicBezTo>
                    <a:pt x="24869" y="110701"/>
                    <a:pt x="23502" y="110246"/>
                    <a:pt x="22089" y="109699"/>
                  </a:cubicBezTo>
                  <a:cubicBezTo>
                    <a:pt x="20661" y="109121"/>
                    <a:pt x="19278" y="108468"/>
                    <a:pt x="17926" y="107739"/>
                  </a:cubicBezTo>
                  <a:cubicBezTo>
                    <a:pt x="16726" y="107086"/>
                    <a:pt x="15587" y="106341"/>
                    <a:pt x="14508" y="105491"/>
                  </a:cubicBezTo>
                  <a:cubicBezTo>
                    <a:pt x="13247" y="104458"/>
                    <a:pt x="12078" y="103318"/>
                    <a:pt x="11014" y="102073"/>
                  </a:cubicBezTo>
                  <a:lnTo>
                    <a:pt x="10634" y="101602"/>
                  </a:lnTo>
                  <a:cubicBezTo>
                    <a:pt x="10513" y="101450"/>
                    <a:pt x="10361" y="101298"/>
                    <a:pt x="10255" y="101131"/>
                  </a:cubicBezTo>
                  <a:lnTo>
                    <a:pt x="9541" y="100143"/>
                  </a:lnTo>
                  <a:lnTo>
                    <a:pt x="8887" y="99110"/>
                  </a:lnTo>
                  <a:cubicBezTo>
                    <a:pt x="8827" y="99019"/>
                    <a:pt x="8766" y="98943"/>
                    <a:pt x="8720" y="98852"/>
                  </a:cubicBezTo>
                  <a:lnTo>
                    <a:pt x="8568" y="98594"/>
                  </a:lnTo>
                  <a:lnTo>
                    <a:pt x="8280" y="98047"/>
                  </a:lnTo>
                  <a:cubicBezTo>
                    <a:pt x="8173" y="97880"/>
                    <a:pt x="8082" y="97697"/>
                    <a:pt x="7991" y="97515"/>
                  </a:cubicBezTo>
                  <a:lnTo>
                    <a:pt x="7733" y="96953"/>
                  </a:lnTo>
                  <a:cubicBezTo>
                    <a:pt x="7566" y="96588"/>
                    <a:pt x="7384" y="96224"/>
                    <a:pt x="7247" y="95829"/>
                  </a:cubicBezTo>
                  <a:cubicBezTo>
                    <a:pt x="7110" y="95449"/>
                    <a:pt x="6943" y="95069"/>
                    <a:pt x="6821" y="94690"/>
                  </a:cubicBezTo>
                  <a:lnTo>
                    <a:pt x="6457" y="93505"/>
                  </a:lnTo>
                  <a:cubicBezTo>
                    <a:pt x="6396" y="93307"/>
                    <a:pt x="6335" y="93110"/>
                    <a:pt x="6305" y="92897"/>
                  </a:cubicBezTo>
                  <a:lnTo>
                    <a:pt x="6153" y="92304"/>
                  </a:lnTo>
                  <a:lnTo>
                    <a:pt x="6016" y="91697"/>
                  </a:lnTo>
                  <a:lnTo>
                    <a:pt x="5925" y="91074"/>
                  </a:lnTo>
                  <a:lnTo>
                    <a:pt x="5819" y="90466"/>
                  </a:lnTo>
                  <a:cubicBezTo>
                    <a:pt x="5788" y="90254"/>
                    <a:pt x="5743" y="90056"/>
                    <a:pt x="5728" y="89843"/>
                  </a:cubicBezTo>
                  <a:lnTo>
                    <a:pt x="5606" y="88598"/>
                  </a:lnTo>
                  <a:lnTo>
                    <a:pt x="5576" y="88279"/>
                  </a:lnTo>
                  <a:cubicBezTo>
                    <a:pt x="5561" y="88172"/>
                    <a:pt x="5561" y="88066"/>
                    <a:pt x="5561" y="87960"/>
                  </a:cubicBezTo>
                  <a:lnTo>
                    <a:pt x="5530" y="87322"/>
                  </a:lnTo>
                  <a:lnTo>
                    <a:pt x="5515" y="86699"/>
                  </a:lnTo>
                  <a:lnTo>
                    <a:pt x="5500" y="86380"/>
                  </a:lnTo>
                  <a:lnTo>
                    <a:pt x="5500" y="86061"/>
                  </a:lnTo>
                  <a:cubicBezTo>
                    <a:pt x="5530" y="85210"/>
                    <a:pt x="5530" y="84359"/>
                    <a:pt x="5606" y="83539"/>
                  </a:cubicBezTo>
                  <a:cubicBezTo>
                    <a:pt x="5758" y="81883"/>
                    <a:pt x="6062" y="80243"/>
                    <a:pt x="6533" y="78647"/>
                  </a:cubicBezTo>
                  <a:cubicBezTo>
                    <a:pt x="6989" y="77037"/>
                    <a:pt x="7566" y="75442"/>
                    <a:pt x="8265" y="73908"/>
                  </a:cubicBezTo>
                  <a:cubicBezTo>
                    <a:pt x="8948" y="72358"/>
                    <a:pt x="9723" y="70824"/>
                    <a:pt x="10528" y="69290"/>
                  </a:cubicBezTo>
                  <a:cubicBezTo>
                    <a:pt x="11698" y="67072"/>
                    <a:pt x="12928" y="64793"/>
                    <a:pt x="14053" y="62393"/>
                  </a:cubicBezTo>
                  <a:cubicBezTo>
                    <a:pt x="14615" y="61177"/>
                    <a:pt x="15146" y="59932"/>
                    <a:pt x="15648" y="58656"/>
                  </a:cubicBezTo>
                  <a:cubicBezTo>
                    <a:pt x="16134" y="57364"/>
                    <a:pt x="16544" y="56043"/>
                    <a:pt x="16893" y="54706"/>
                  </a:cubicBezTo>
                  <a:cubicBezTo>
                    <a:pt x="16984" y="54372"/>
                    <a:pt x="17076" y="54022"/>
                    <a:pt x="17152" y="53688"/>
                  </a:cubicBezTo>
                  <a:cubicBezTo>
                    <a:pt x="17212" y="53339"/>
                    <a:pt x="17303" y="52989"/>
                    <a:pt x="17364" y="52655"/>
                  </a:cubicBezTo>
                  <a:lnTo>
                    <a:pt x="17562" y="51622"/>
                  </a:lnTo>
                  <a:cubicBezTo>
                    <a:pt x="17607" y="51288"/>
                    <a:pt x="17668" y="50938"/>
                    <a:pt x="17714" y="50589"/>
                  </a:cubicBezTo>
                  <a:cubicBezTo>
                    <a:pt x="17896" y="49207"/>
                    <a:pt x="18002" y="47809"/>
                    <a:pt x="18033" y="46411"/>
                  </a:cubicBezTo>
                  <a:cubicBezTo>
                    <a:pt x="18063" y="43722"/>
                    <a:pt x="17926" y="41034"/>
                    <a:pt x="17622" y="38375"/>
                  </a:cubicBezTo>
                  <a:cubicBezTo>
                    <a:pt x="17228" y="34759"/>
                    <a:pt x="16681" y="31159"/>
                    <a:pt x="16194" y="27620"/>
                  </a:cubicBezTo>
                  <a:cubicBezTo>
                    <a:pt x="15693" y="24065"/>
                    <a:pt x="15253" y="20556"/>
                    <a:pt x="15101" y="17229"/>
                  </a:cubicBezTo>
                  <a:cubicBezTo>
                    <a:pt x="15025" y="15649"/>
                    <a:pt x="15055" y="14069"/>
                    <a:pt x="15207" y="12489"/>
                  </a:cubicBezTo>
                  <a:cubicBezTo>
                    <a:pt x="15283" y="11775"/>
                    <a:pt x="15389" y="11076"/>
                    <a:pt x="15556" y="10377"/>
                  </a:cubicBezTo>
                  <a:cubicBezTo>
                    <a:pt x="15693" y="9770"/>
                    <a:pt x="15906" y="9177"/>
                    <a:pt x="16164" y="8615"/>
                  </a:cubicBezTo>
                  <a:cubicBezTo>
                    <a:pt x="16377" y="8114"/>
                    <a:pt x="16665" y="7658"/>
                    <a:pt x="17000" y="7248"/>
                  </a:cubicBezTo>
                  <a:cubicBezTo>
                    <a:pt x="17319" y="6883"/>
                    <a:pt x="17683" y="6549"/>
                    <a:pt x="18109" y="6291"/>
                  </a:cubicBezTo>
                  <a:cubicBezTo>
                    <a:pt x="18534" y="6017"/>
                    <a:pt x="19005" y="5790"/>
                    <a:pt x="19506" y="5622"/>
                  </a:cubicBezTo>
                  <a:cubicBezTo>
                    <a:pt x="20038" y="5440"/>
                    <a:pt x="20600" y="5303"/>
                    <a:pt x="21162" y="5227"/>
                  </a:cubicBezTo>
                  <a:lnTo>
                    <a:pt x="21542" y="5151"/>
                  </a:lnTo>
                  <a:lnTo>
                    <a:pt x="21922" y="5106"/>
                  </a:lnTo>
                  <a:lnTo>
                    <a:pt x="22286" y="5060"/>
                  </a:lnTo>
                  <a:cubicBezTo>
                    <a:pt x="22408" y="5045"/>
                    <a:pt x="22529" y="5030"/>
                    <a:pt x="22636" y="5030"/>
                  </a:cubicBezTo>
                  <a:cubicBezTo>
                    <a:pt x="22879" y="5015"/>
                    <a:pt x="23091" y="4984"/>
                    <a:pt x="23304" y="4969"/>
                  </a:cubicBezTo>
                  <a:cubicBezTo>
                    <a:pt x="23517" y="4954"/>
                    <a:pt x="23714" y="4939"/>
                    <a:pt x="23912" y="4924"/>
                  </a:cubicBezTo>
                  <a:cubicBezTo>
                    <a:pt x="24686" y="4878"/>
                    <a:pt x="25294" y="4832"/>
                    <a:pt x="25735" y="4772"/>
                  </a:cubicBezTo>
                  <a:cubicBezTo>
                    <a:pt x="25917" y="4741"/>
                    <a:pt x="26099" y="4696"/>
                    <a:pt x="26266" y="4650"/>
                  </a:cubicBezTo>
                  <a:cubicBezTo>
                    <a:pt x="26373" y="4620"/>
                    <a:pt x="26479" y="4559"/>
                    <a:pt x="26570" y="4483"/>
                  </a:cubicBezTo>
                  <a:cubicBezTo>
                    <a:pt x="26677" y="4362"/>
                    <a:pt x="26631" y="4210"/>
                    <a:pt x="26418" y="4012"/>
                  </a:cubicBezTo>
                  <a:cubicBezTo>
                    <a:pt x="26084" y="3769"/>
                    <a:pt x="25719" y="3572"/>
                    <a:pt x="25340" y="3420"/>
                  </a:cubicBezTo>
                  <a:cubicBezTo>
                    <a:pt x="25081" y="3329"/>
                    <a:pt x="24793" y="3222"/>
                    <a:pt x="24459" y="3131"/>
                  </a:cubicBezTo>
                  <a:cubicBezTo>
                    <a:pt x="24140" y="3025"/>
                    <a:pt x="23775" y="2949"/>
                    <a:pt x="23380" y="2858"/>
                  </a:cubicBezTo>
                  <a:cubicBezTo>
                    <a:pt x="22520" y="2688"/>
                    <a:pt x="21647" y="2598"/>
                    <a:pt x="20772" y="2598"/>
                  </a:cubicBezTo>
                  <a:cubicBezTo>
                    <a:pt x="20705" y="2598"/>
                    <a:pt x="20637" y="2598"/>
                    <a:pt x="20570" y="2599"/>
                  </a:cubicBezTo>
                  <a:cubicBezTo>
                    <a:pt x="19385" y="2615"/>
                    <a:pt x="18200" y="2858"/>
                    <a:pt x="17106" y="3313"/>
                  </a:cubicBezTo>
                  <a:lnTo>
                    <a:pt x="16878" y="2842"/>
                  </a:lnTo>
                  <a:cubicBezTo>
                    <a:pt x="17896" y="2387"/>
                    <a:pt x="18990" y="2068"/>
                    <a:pt x="20099" y="1901"/>
                  </a:cubicBezTo>
                  <a:cubicBezTo>
                    <a:pt x="20327" y="1855"/>
                    <a:pt x="20524" y="1825"/>
                    <a:pt x="20722" y="1809"/>
                  </a:cubicBezTo>
                  <a:lnTo>
                    <a:pt x="21268" y="1733"/>
                  </a:lnTo>
                  <a:cubicBezTo>
                    <a:pt x="21603" y="1688"/>
                    <a:pt x="21906" y="1657"/>
                    <a:pt x="22149" y="1627"/>
                  </a:cubicBezTo>
                  <a:cubicBezTo>
                    <a:pt x="22529" y="1597"/>
                    <a:pt x="22894" y="1536"/>
                    <a:pt x="23243" y="1430"/>
                  </a:cubicBezTo>
                  <a:cubicBezTo>
                    <a:pt x="23486" y="1369"/>
                    <a:pt x="23608" y="1293"/>
                    <a:pt x="23653" y="1202"/>
                  </a:cubicBezTo>
                  <a:cubicBezTo>
                    <a:pt x="23745" y="1019"/>
                    <a:pt x="23532" y="792"/>
                    <a:pt x="23395" y="579"/>
                  </a:cubicBezTo>
                  <a:cubicBezTo>
                    <a:pt x="23319" y="503"/>
                    <a:pt x="23274" y="397"/>
                    <a:pt x="23274" y="275"/>
                  </a:cubicBezTo>
                  <a:cubicBezTo>
                    <a:pt x="23274" y="184"/>
                    <a:pt x="23350" y="93"/>
                    <a:pt x="23517" y="17"/>
                  </a:cubicBezTo>
                  <a:cubicBezTo>
                    <a:pt x="23249" y="6"/>
                    <a:pt x="22981" y="0"/>
                    <a:pt x="227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922394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AC99354D-822A-4A52-9A3F-31FBBFEC3BAA}"/>
              </a:ext>
            </a:extLst>
          </p:cNvPr>
          <p:cNvSpPr/>
          <p:nvPr/>
        </p:nvSpPr>
        <p:spPr>
          <a:xfrm>
            <a:off x="-294737" y="313779"/>
            <a:ext cx="3815836" cy="4077146"/>
          </a:xfrm>
          <a:custGeom>
            <a:avLst/>
            <a:gdLst>
              <a:gd name="connsiteX0" fmla="*/ 776201 w 1644063"/>
              <a:gd name="connsiteY0" fmla="*/ 1560831 h 1756649"/>
              <a:gd name="connsiteX1" fmla="*/ 929935 w 1644063"/>
              <a:gd name="connsiteY1" fmla="*/ 1582072 h 1756649"/>
              <a:gd name="connsiteX2" fmla="*/ 1047473 w 1644063"/>
              <a:gd name="connsiteY2" fmla="*/ 1498728 h 1756649"/>
              <a:gd name="connsiteX3" fmla="*/ 1050140 w 1644063"/>
              <a:gd name="connsiteY3" fmla="*/ 1435863 h 1756649"/>
              <a:gd name="connsiteX4" fmla="*/ 1323794 w 1644063"/>
              <a:gd name="connsiteY4" fmla="*/ 1207930 h 1756649"/>
              <a:gd name="connsiteX5" fmla="*/ 1294552 w 1644063"/>
              <a:gd name="connsiteY5" fmla="*/ 1027241 h 1756649"/>
              <a:gd name="connsiteX6" fmla="*/ 1433141 w 1644063"/>
              <a:gd name="connsiteY6" fmla="*/ 725203 h 1756649"/>
              <a:gd name="connsiteX7" fmla="*/ 1635928 w 1644063"/>
              <a:gd name="connsiteY7" fmla="*/ 450978 h 1756649"/>
              <a:gd name="connsiteX8" fmla="*/ 1427521 w 1644063"/>
              <a:gd name="connsiteY8" fmla="*/ 64073 h 1756649"/>
              <a:gd name="connsiteX9" fmla="*/ 962510 w 1644063"/>
              <a:gd name="connsiteY9" fmla="*/ 8542 h 1756649"/>
              <a:gd name="connsiteX10" fmla="*/ 561508 w 1644063"/>
              <a:gd name="connsiteY10" fmla="*/ 79694 h 1756649"/>
              <a:gd name="connsiteX11" fmla="*/ 456638 w 1644063"/>
              <a:gd name="connsiteY11" fmla="*/ 126557 h 1756649"/>
              <a:gd name="connsiteX12" fmla="*/ 414442 w 1644063"/>
              <a:gd name="connsiteY12" fmla="*/ 315914 h 1756649"/>
              <a:gd name="connsiteX13" fmla="*/ 454828 w 1644063"/>
              <a:gd name="connsiteY13" fmla="*/ 514320 h 1756649"/>
              <a:gd name="connsiteX14" fmla="*/ 270900 w 1644063"/>
              <a:gd name="connsiteY14" fmla="*/ 837693 h 1756649"/>
              <a:gd name="connsiteX15" fmla="*/ 20393 w 1644063"/>
              <a:gd name="connsiteY15" fmla="*/ 1123729 h 1756649"/>
              <a:gd name="connsiteX16" fmla="*/ 16868 w 1644063"/>
              <a:gd name="connsiteY16" fmla="*/ 1289464 h 1756649"/>
              <a:gd name="connsiteX17" fmla="*/ 99260 w 1644063"/>
              <a:gd name="connsiteY17" fmla="*/ 1386238 h 1756649"/>
              <a:gd name="connsiteX18" fmla="*/ 183461 w 1644063"/>
              <a:gd name="connsiteY18" fmla="*/ 1637508 h 1756649"/>
              <a:gd name="connsiteX19" fmla="*/ 418919 w 1644063"/>
              <a:gd name="connsiteY19" fmla="*/ 1708945 h 1756649"/>
              <a:gd name="connsiteX20" fmla="*/ 776201 w 1644063"/>
              <a:gd name="connsiteY20" fmla="*/ 1560831 h 1756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44063" h="1756649">
                <a:moveTo>
                  <a:pt x="776201" y="1560831"/>
                </a:moveTo>
                <a:cubicBezTo>
                  <a:pt x="827636" y="1567499"/>
                  <a:pt x="878119" y="1584549"/>
                  <a:pt x="929935" y="1582072"/>
                </a:cubicBezTo>
                <a:cubicBezTo>
                  <a:pt x="981751" y="1579596"/>
                  <a:pt x="1037853" y="1549687"/>
                  <a:pt x="1047473" y="1498728"/>
                </a:cubicBezTo>
                <a:cubicBezTo>
                  <a:pt x="1051379" y="1478059"/>
                  <a:pt x="1047188" y="1456628"/>
                  <a:pt x="1050140" y="1435863"/>
                </a:cubicBezTo>
                <a:cubicBezTo>
                  <a:pt x="1067762" y="1313181"/>
                  <a:pt x="1286075" y="1326040"/>
                  <a:pt x="1323794" y="1207930"/>
                </a:cubicBezTo>
                <a:cubicBezTo>
                  <a:pt x="1342653" y="1148970"/>
                  <a:pt x="1304839" y="1088296"/>
                  <a:pt x="1294552" y="1027241"/>
                </a:cubicBezTo>
                <a:cubicBezTo>
                  <a:pt x="1275407" y="913608"/>
                  <a:pt x="1352369" y="807213"/>
                  <a:pt x="1433141" y="725203"/>
                </a:cubicBezTo>
                <a:cubicBezTo>
                  <a:pt x="1514008" y="643193"/>
                  <a:pt x="1607639" y="562707"/>
                  <a:pt x="1635928" y="450978"/>
                </a:cubicBezTo>
                <a:cubicBezTo>
                  <a:pt x="1674885" y="297531"/>
                  <a:pt x="1568777" y="135606"/>
                  <a:pt x="1427521" y="64073"/>
                </a:cubicBezTo>
                <a:cubicBezTo>
                  <a:pt x="1286265" y="-7460"/>
                  <a:pt x="1119959" y="-7269"/>
                  <a:pt x="962510" y="8542"/>
                </a:cubicBezTo>
                <a:cubicBezTo>
                  <a:pt x="827351" y="22068"/>
                  <a:pt x="693143" y="45880"/>
                  <a:pt x="561508" y="79694"/>
                </a:cubicBezTo>
                <a:cubicBezTo>
                  <a:pt x="524075" y="89314"/>
                  <a:pt x="485308" y="100554"/>
                  <a:pt x="456638" y="126557"/>
                </a:cubicBezTo>
                <a:cubicBezTo>
                  <a:pt x="406631" y="172086"/>
                  <a:pt x="401678" y="249525"/>
                  <a:pt x="414442" y="315914"/>
                </a:cubicBezTo>
                <a:cubicBezTo>
                  <a:pt x="427205" y="382303"/>
                  <a:pt x="454066" y="446692"/>
                  <a:pt x="454828" y="514320"/>
                </a:cubicBezTo>
                <a:cubicBezTo>
                  <a:pt x="456161" y="642145"/>
                  <a:pt x="365293" y="751397"/>
                  <a:pt x="270900" y="837693"/>
                </a:cubicBezTo>
                <a:cubicBezTo>
                  <a:pt x="176603" y="923990"/>
                  <a:pt x="69732" y="1005714"/>
                  <a:pt x="20393" y="1123729"/>
                </a:cubicBezTo>
                <a:cubicBezTo>
                  <a:pt x="-1610" y="1176402"/>
                  <a:pt x="-10087" y="1239077"/>
                  <a:pt x="16868" y="1289464"/>
                </a:cubicBezTo>
                <a:cubicBezTo>
                  <a:pt x="36871" y="1326897"/>
                  <a:pt x="73447" y="1352520"/>
                  <a:pt x="99260" y="1386238"/>
                </a:cubicBezTo>
                <a:cubicBezTo>
                  <a:pt x="153266" y="1456914"/>
                  <a:pt x="153933" y="1553592"/>
                  <a:pt x="183461" y="1637508"/>
                </a:cubicBezTo>
                <a:cubicBezTo>
                  <a:pt x="233276" y="1779049"/>
                  <a:pt x="328241" y="1783145"/>
                  <a:pt x="418919" y="1708945"/>
                </a:cubicBezTo>
                <a:cubicBezTo>
                  <a:pt x="529313" y="1618648"/>
                  <a:pt x="620753" y="1540543"/>
                  <a:pt x="776201" y="1560831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  <a:alpha val="3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D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6DF690-DD5A-4BA4-96A9-EC543D839875}"/>
              </a:ext>
            </a:extLst>
          </p:cNvPr>
          <p:cNvSpPr txBox="1"/>
          <p:nvPr/>
        </p:nvSpPr>
        <p:spPr>
          <a:xfrm>
            <a:off x="1317588" y="118602"/>
            <a:ext cx="43105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361B00"/>
                </a:solidFill>
                <a:latin typeface="Optima" panose="02000503060000020004" pitchFamily="2" charset="0"/>
              </a:rPr>
              <a:t>Leadership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5477A14C-A21D-42ED-A54A-8DB94B4794DE}"/>
              </a:ext>
            </a:extLst>
          </p:cNvPr>
          <p:cNvGrpSpPr/>
          <p:nvPr/>
        </p:nvGrpSpPr>
        <p:grpSpPr>
          <a:xfrm>
            <a:off x="7851157" y="6251363"/>
            <a:ext cx="509240" cy="101848"/>
            <a:chOff x="5841380" y="1831582"/>
            <a:chExt cx="509240" cy="101848"/>
          </a:xfrm>
        </p:grpSpPr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FABF39CF-CBA2-44C5-A671-A02B605DC31F}"/>
                </a:ext>
              </a:extLst>
            </p:cNvPr>
            <p:cNvSpPr/>
            <p:nvPr/>
          </p:nvSpPr>
          <p:spPr>
            <a:xfrm>
              <a:off x="5841380" y="1831582"/>
              <a:ext cx="101848" cy="10184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493C188D-B792-47EF-8A0F-F90292A22A76}"/>
                </a:ext>
              </a:extLst>
            </p:cNvPr>
            <p:cNvSpPr/>
            <p:nvPr/>
          </p:nvSpPr>
          <p:spPr>
            <a:xfrm>
              <a:off x="6045076" y="1831582"/>
              <a:ext cx="101848" cy="10184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BF4375E8-FF77-4563-9E3D-4A38150B1D76}"/>
                </a:ext>
              </a:extLst>
            </p:cNvPr>
            <p:cNvSpPr/>
            <p:nvPr/>
          </p:nvSpPr>
          <p:spPr>
            <a:xfrm>
              <a:off x="6248772" y="1831582"/>
              <a:ext cx="101848" cy="10184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</p:grpSp>
      <p:pic>
        <p:nvPicPr>
          <p:cNvPr id="31" name="Picture Placeholder 30">
            <a:extLst>
              <a:ext uri="{FF2B5EF4-FFF2-40B4-BE49-F238E27FC236}">
                <a16:creationId xmlns:a16="http://schemas.microsoft.com/office/drawing/2014/main" id="{46B119A1-1774-0D4B-BF41-243F52BF0EB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3005" y="118602"/>
            <a:ext cx="6286500" cy="6858000"/>
          </a:xfrm>
        </p:spPr>
      </p:pic>
      <p:grpSp>
        <p:nvGrpSpPr>
          <p:cNvPr id="58" name="Google Shape;3321;p51">
            <a:extLst>
              <a:ext uri="{FF2B5EF4-FFF2-40B4-BE49-F238E27FC236}">
                <a16:creationId xmlns:a16="http://schemas.microsoft.com/office/drawing/2014/main" id="{7B905F55-2985-48BE-8F00-2D80EE798397}"/>
              </a:ext>
            </a:extLst>
          </p:cNvPr>
          <p:cNvGrpSpPr/>
          <p:nvPr/>
        </p:nvGrpSpPr>
        <p:grpSpPr>
          <a:xfrm>
            <a:off x="10857237" y="2794000"/>
            <a:ext cx="1838492" cy="4181366"/>
            <a:chOff x="2650500" y="238500"/>
            <a:chExt cx="2300750" cy="5232700"/>
          </a:xfrm>
          <a:solidFill>
            <a:schemeClr val="accent1"/>
          </a:solidFill>
        </p:grpSpPr>
        <p:sp>
          <p:nvSpPr>
            <p:cNvPr id="59" name="Google Shape;3322;p51">
              <a:extLst>
                <a:ext uri="{FF2B5EF4-FFF2-40B4-BE49-F238E27FC236}">
                  <a16:creationId xmlns:a16="http://schemas.microsoft.com/office/drawing/2014/main" id="{59269E07-8F71-46B4-A07C-8C1847D068F5}"/>
                </a:ext>
              </a:extLst>
            </p:cNvPr>
            <p:cNvSpPr/>
            <p:nvPr/>
          </p:nvSpPr>
          <p:spPr>
            <a:xfrm>
              <a:off x="2650500" y="238500"/>
              <a:ext cx="2300750" cy="5232700"/>
            </a:xfrm>
            <a:custGeom>
              <a:avLst/>
              <a:gdLst/>
              <a:ahLst/>
              <a:cxnLst/>
              <a:rect l="l" t="t" r="r" b="b"/>
              <a:pathLst>
                <a:path w="92030" h="209308" extrusionOk="0">
                  <a:moveTo>
                    <a:pt x="7597" y="138060"/>
                  </a:moveTo>
                  <a:lnTo>
                    <a:pt x="7597" y="138060"/>
                  </a:lnTo>
                  <a:cubicBezTo>
                    <a:pt x="7278" y="139366"/>
                    <a:pt x="6928" y="140703"/>
                    <a:pt x="6670" y="142024"/>
                  </a:cubicBezTo>
                  <a:lnTo>
                    <a:pt x="6260" y="144030"/>
                  </a:lnTo>
                  <a:lnTo>
                    <a:pt x="5895" y="146020"/>
                  </a:lnTo>
                  <a:lnTo>
                    <a:pt x="5728" y="147022"/>
                  </a:lnTo>
                  <a:cubicBezTo>
                    <a:pt x="5667" y="147357"/>
                    <a:pt x="5622" y="147691"/>
                    <a:pt x="5576" y="148025"/>
                  </a:cubicBezTo>
                  <a:lnTo>
                    <a:pt x="5303" y="150030"/>
                  </a:lnTo>
                  <a:cubicBezTo>
                    <a:pt x="5211" y="150699"/>
                    <a:pt x="5151" y="151367"/>
                    <a:pt x="5075" y="152036"/>
                  </a:cubicBezTo>
                  <a:lnTo>
                    <a:pt x="4968" y="153053"/>
                  </a:lnTo>
                  <a:lnTo>
                    <a:pt x="4892" y="154056"/>
                  </a:lnTo>
                  <a:cubicBezTo>
                    <a:pt x="4680" y="156745"/>
                    <a:pt x="4634" y="159434"/>
                    <a:pt x="4771" y="162123"/>
                  </a:cubicBezTo>
                  <a:cubicBezTo>
                    <a:pt x="4877" y="164781"/>
                    <a:pt x="5211" y="167440"/>
                    <a:pt x="5789" y="170053"/>
                  </a:cubicBezTo>
                  <a:cubicBezTo>
                    <a:pt x="6336" y="172650"/>
                    <a:pt x="7171" y="175172"/>
                    <a:pt x="8250" y="177588"/>
                  </a:cubicBezTo>
                  <a:cubicBezTo>
                    <a:pt x="9328" y="180003"/>
                    <a:pt x="10696" y="182282"/>
                    <a:pt x="12306" y="184363"/>
                  </a:cubicBezTo>
                  <a:cubicBezTo>
                    <a:pt x="13947" y="186459"/>
                    <a:pt x="15800" y="188358"/>
                    <a:pt x="17866" y="190014"/>
                  </a:cubicBezTo>
                  <a:cubicBezTo>
                    <a:pt x="19947" y="191700"/>
                    <a:pt x="22180" y="193189"/>
                    <a:pt x="24535" y="194450"/>
                  </a:cubicBezTo>
                  <a:cubicBezTo>
                    <a:pt x="22135" y="193174"/>
                    <a:pt x="19856" y="191670"/>
                    <a:pt x="17744" y="189969"/>
                  </a:cubicBezTo>
                  <a:cubicBezTo>
                    <a:pt x="17608" y="189862"/>
                    <a:pt x="17486" y="189756"/>
                    <a:pt x="17349" y="189649"/>
                  </a:cubicBezTo>
                  <a:lnTo>
                    <a:pt x="16970" y="189315"/>
                  </a:lnTo>
                  <a:lnTo>
                    <a:pt x="16210" y="188647"/>
                  </a:lnTo>
                  <a:cubicBezTo>
                    <a:pt x="16088" y="188541"/>
                    <a:pt x="15967" y="188419"/>
                    <a:pt x="15845" y="188297"/>
                  </a:cubicBezTo>
                  <a:lnTo>
                    <a:pt x="15481" y="187948"/>
                  </a:lnTo>
                  <a:lnTo>
                    <a:pt x="14767" y="187249"/>
                  </a:lnTo>
                  <a:cubicBezTo>
                    <a:pt x="14311" y="186748"/>
                    <a:pt x="13840" y="186262"/>
                    <a:pt x="13400" y="185760"/>
                  </a:cubicBezTo>
                  <a:lnTo>
                    <a:pt x="12762" y="185001"/>
                  </a:lnTo>
                  <a:cubicBezTo>
                    <a:pt x="12549" y="184743"/>
                    <a:pt x="12321" y="184484"/>
                    <a:pt x="12139" y="184211"/>
                  </a:cubicBezTo>
                  <a:cubicBezTo>
                    <a:pt x="10513" y="182099"/>
                    <a:pt x="9146" y="179790"/>
                    <a:pt x="8067" y="177360"/>
                  </a:cubicBezTo>
                  <a:cubicBezTo>
                    <a:pt x="6989" y="174914"/>
                    <a:pt x="6184" y="172377"/>
                    <a:pt x="5637" y="169764"/>
                  </a:cubicBezTo>
                  <a:lnTo>
                    <a:pt x="5455" y="168792"/>
                  </a:lnTo>
                  <a:lnTo>
                    <a:pt x="5348" y="168290"/>
                  </a:lnTo>
                  <a:cubicBezTo>
                    <a:pt x="5318" y="168123"/>
                    <a:pt x="5303" y="167971"/>
                    <a:pt x="5272" y="167804"/>
                  </a:cubicBezTo>
                  <a:cubicBezTo>
                    <a:pt x="5181" y="167136"/>
                    <a:pt x="5075" y="166483"/>
                    <a:pt x="4984" y="165814"/>
                  </a:cubicBezTo>
                  <a:lnTo>
                    <a:pt x="4801" y="163824"/>
                  </a:lnTo>
                  <a:cubicBezTo>
                    <a:pt x="4741" y="163156"/>
                    <a:pt x="4725" y="162502"/>
                    <a:pt x="4680" y="161819"/>
                  </a:cubicBezTo>
                  <a:cubicBezTo>
                    <a:pt x="4634" y="161150"/>
                    <a:pt x="4634" y="160497"/>
                    <a:pt x="4634" y="159829"/>
                  </a:cubicBezTo>
                  <a:cubicBezTo>
                    <a:pt x="4619" y="159145"/>
                    <a:pt x="4604" y="158492"/>
                    <a:pt x="4634" y="157824"/>
                  </a:cubicBezTo>
                  <a:lnTo>
                    <a:pt x="4710" y="155818"/>
                  </a:lnTo>
                  <a:lnTo>
                    <a:pt x="4847" y="153813"/>
                  </a:lnTo>
                  <a:cubicBezTo>
                    <a:pt x="4892" y="153145"/>
                    <a:pt x="4968" y="152476"/>
                    <a:pt x="5044" y="151823"/>
                  </a:cubicBezTo>
                  <a:lnTo>
                    <a:pt x="5151" y="150820"/>
                  </a:lnTo>
                  <a:cubicBezTo>
                    <a:pt x="5181" y="150486"/>
                    <a:pt x="5211" y="150152"/>
                    <a:pt x="5272" y="149818"/>
                  </a:cubicBezTo>
                  <a:cubicBezTo>
                    <a:pt x="5470" y="148496"/>
                    <a:pt x="5637" y="147174"/>
                    <a:pt x="5895" y="145868"/>
                  </a:cubicBezTo>
                  <a:cubicBezTo>
                    <a:pt x="6017" y="145215"/>
                    <a:pt x="6123" y="144561"/>
                    <a:pt x="6260" y="143893"/>
                  </a:cubicBezTo>
                  <a:lnTo>
                    <a:pt x="6670" y="141949"/>
                  </a:lnTo>
                  <a:lnTo>
                    <a:pt x="6883" y="140961"/>
                  </a:lnTo>
                  <a:cubicBezTo>
                    <a:pt x="6958" y="140642"/>
                    <a:pt x="7034" y="140323"/>
                    <a:pt x="7110" y="139989"/>
                  </a:cubicBezTo>
                  <a:lnTo>
                    <a:pt x="7597" y="138060"/>
                  </a:lnTo>
                  <a:close/>
                  <a:moveTo>
                    <a:pt x="71628" y="0"/>
                  </a:moveTo>
                  <a:lnTo>
                    <a:pt x="71628" y="0"/>
                  </a:lnTo>
                  <a:cubicBezTo>
                    <a:pt x="66098" y="562"/>
                    <a:pt x="60478" y="1124"/>
                    <a:pt x="54872" y="2127"/>
                  </a:cubicBezTo>
                  <a:cubicBezTo>
                    <a:pt x="49266" y="3130"/>
                    <a:pt x="43630" y="4527"/>
                    <a:pt x="38207" y="6836"/>
                  </a:cubicBezTo>
                  <a:cubicBezTo>
                    <a:pt x="37539" y="7171"/>
                    <a:pt x="36703" y="7535"/>
                    <a:pt x="35807" y="8036"/>
                  </a:cubicBezTo>
                  <a:cubicBezTo>
                    <a:pt x="35366" y="8279"/>
                    <a:pt x="34895" y="8538"/>
                    <a:pt x="34409" y="8796"/>
                  </a:cubicBezTo>
                  <a:lnTo>
                    <a:pt x="32996" y="9662"/>
                  </a:lnTo>
                  <a:cubicBezTo>
                    <a:pt x="32769" y="9814"/>
                    <a:pt x="32526" y="9951"/>
                    <a:pt x="32298" y="10118"/>
                  </a:cubicBezTo>
                  <a:lnTo>
                    <a:pt x="31614" y="10589"/>
                  </a:lnTo>
                  <a:cubicBezTo>
                    <a:pt x="31158" y="10892"/>
                    <a:pt x="30718" y="11181"/>
                    <a:pt x="30308" y="11500"/>
                  </a:cubicBezTo>
                  <a:lnTo>
                    <a:pt x="29153" y="12381"/>
                  </a:lnTo>
                  <a:cubicBezTo>
                    <a:pt x="28788" y="12655"/>
                    <a:pt x="28454" y="12913"/>
                    <a:pt x="28181" y="13156"/>
                  </a:cubicBezTo>
                  <a:cubicBezTo>
                    <a:pt x="24839" y="15997"/>
                    <a:pt x="21983" y="19369"/>
                    <a:pt x="19734" y="23152"/>
                  </a:cubicBezTo>
                  <a:lnTo>
                    <a:pt x="18929" y="24565"/>
                  </a:lnTo>
                  <a:lnTo>
                    <a:pt x="18732" y="24914"/>
                  </a:lnTo>
                  <a:lnTo>
                    <a:pt x="18534" y="25279"/>
                  </a:lnTo>
                  <a:lnTo>
                    <a:pt x="18185" y="25993"/>
                  </a:lnTo>
                  <a:lnTo>
                    <a:pt x="17456" y="27451"/>
                  </a:lnTo>
                  <a:lnTo>
                    <a:pt x="16833" y="28940"/>
                  </a:lnTo>
                  <a:lnTo>
                    <a:pt x="16529" y="29684"/>
                  </a:lnTo>
                  <a:cubicBezTo>
                    <a:pt x="16423" y="29927"/>
                    <a:pt x="16316" y="30170"/>
                    <a:pt x="16225" y="30429"/>
                  </a:cubicBezTo>
                  <a:lnTo>
                    <a:pt x="15709" y="31948"/>
                  </a:lnTo>
                  <a:lnTo>
                    <a:pt x="15435" y="32707"/>
                  </a:lnTo>
                  <a:lnTo>
                    <a:pt x="15359" y="32920"/>
                  </a:lnTo>
                  <a:lnTo>
                    <a:pt x="15314" y="33057"/>
                  </a:lnTo>
                  <a:cubicBezTo>
                    <a:pt x="15299" y="33102"/>
                    <a:pt x="15268" y="33163"/>
                    <a:pt x="15268" y="33224"/>
                  </a:cubicBezTo>
                  <a:lnTo>
                    <a:pt x="15162" y="33740"/>
                  </a:lnTo>
                  <a:lnTo>
                    <a:pt x="15010" y="34561"/>
                  </a:lnTo>
                  <a:cubicBezTo>
                    <a:pt x="14964" y="34819"/>
                    <a:pt x="14904" y="35092"/>
                    <a:pt x="14873" y="35366"/>
                  </a:cubicBezTo>
                  <a:cubicBezTo>
                    <a:pt x="14539" y="37508"/>
                    <a:pt x="14387" y="39665"/>
                    <a:pt x="14417" y="41837"/>
                  </a:cubicBezTo>
                  <a:cubicBezTo>
                    <a:pt x="14448" y="43949"/>
                    <a:pt x="14600" y="46076"/>
                    <a:pt x="14904" y="48172"/>
                  </a:cubicBezTo>
                  <a:cubicBezTo>
                    <a:pt x="15435" y="52319"/>
                    <a:pt x="16362" y="56315"/>
                    <a:pt x="17319" y="60204"/>
                  </a:cubicBezTo>
                  <a:cubicBezTo>
                    <a:pt x="18276" y="64108"/>
                    <a:pt x="19263" y="67906"/>
                    <a:pt x="20008" y="71673"/>
                  </a:cubicBezTo>
                  <a:cubicBezTo>
                    <a:pt x="20737" y="75456"/>
                    <a:pt x="21223" y="79193"/>
                    <a:pt x="21162" y="82869"/>
                  </a:cubicBezTo>
                  <a:lnTo>
                    <a:pt x="21102" y="84236"/>
                  </a:lnTo>
                  <a:cubicBezTo>
                    <a:pt x="21071" y="84692"/>
                    <a:pt x="21026" y="85163"/>
                    <a:pt x="20995" y="85619"/>
                  </a:cubicBezTo>
                  <a:cubicBezTo>
                    <a:pt x="20950" y="86090"/>
                    <a:pt x="20904" y="86591"/>
                    <a:pt x="20859" y="87062"/>
                  </a:cubicBezTo>
                  <a:lnTo>
                    <a:pt x="20783" y="87791"/>
                  </a:lnTo>
                  <a:cubicBezTo>
                    <a:pt x="20767" y="88019"/>
                    <a:pt x="20737" y="88262"/>
                    <a:pt x="20707" y="88490"/>
                  </a:cubicBezTo>
                  <a:cubicBezTo>
                    <a:pt x="20494" y="90374"/>
                    <a:pt x="20175" y="92242"/>
                    <a:pt x="19795" y="94080"/>
                  </a:cubicBezTo>
                  <a:cubicBezTo>
                    <a:pt x="19036" y="97757"/>
                    <a:pt x="17896" y="101342"/>
                    <a:pt x="16392" y="104775"/>
                  </a:cubicBezTo>
                  <a:cubicBezTo>
                    <a:pt x="14904" y="108224"/>
                    <a:pt x="13050" y="111611"/>
                    <a:pt x="11212" y="115136"/>
                  </a:cubicBezTo>
                  <a:cubicBezTo>
                    <a:pt x="10301" y="116898"/>
                    <a:pt x="9404" y="118691"/>
                    <a:pt x="8554" y="120529"/>
                  </a:cubicBezTo>
                  <a:cubicBezTo>
                    <a:pt x="7718" y="122367"/>
                    <a:pt x="6913" y="124235"/>
                    <a:pt x="6199" y="126134"/>
                  </a:cubicBezTo>
                  <a:cubicBezTo>
                    <a:pt x="5834" y="127091"/>
                    <a:pt x="5500" y="128048"/>
                    <a:pt x="5166" y="129005"/>
                  </a:cubicBezTo>
                  <a:lnTo>
                    <a:pt x="4695" y="130464"/>
                  </a:lnTo>
                  <a:cubicBezTo>
                    <a:pt x="4543" y="130935"/>
                    <a:pt x="4406" y="131436"/>
                    <a:pt x="4254" y="131922"/>
                  </a:cubicBezTo>
                  <a:lnTo>
                    <a:pt x="4027" y="132667"/>
                  </a:lnTo>
                  <a:lnTo>
                    <a:pt x="3844" y="133396"/>
                  </a:lnTo>
                  <a:lnTo>
                    <a:pt x="3464" y="134854"/>
                  </a:lnTo>
                  <a:lnTo>
                    <a:pt x="3085" y="136313"/>
                  </a:lnTo>
                  <a:lnTo>
                    <a:pt x="2750" y="137786"/>
                  </a:lnTo>
                  <a:cubicBezTo>
                    <a:pt x="1824" y="141705"/>
                    <a:pt x="1125" y="145686"/>
                    <a:pt x="639" y="149696"/>
                  </a:cubicBezTo>
                  <a:cubicBezTo>
                    <a:pt x="153" y="153752"/>
                    <a:pt x="1" y="157854"/>
                    <a:pt x="198" y="161940"/>
                  </a:cubicBezTo>
                  <a:cubicBezTo>
                    <a:pt x="259" y="162973"/>
                    <a:pt x="305" y="163991"/>
                    <a:pt x="426" y="165024"/>
                  </a:cubicBezTo>
                  <a:lnTo>
                    <a:pt x="609" y="166574"/>
                  </a:lnTo>
                  <a:lnTo>
                    <a:pt x="836" y="168123"/>
                  </a:lnTo>
                  <a:lnTo>
                    <a:pt x="958" y="168898"/>
                  </a:lnTo>
                  <a:cubicBezTo>
                    <a:pt x="1003" y="169141"/>
                    <a:pt x="1064" y="169399"/>
                    <a:pt x="1110" y="169658"/>
                  </a:cubicBezTo>
                  <a:lnTo>
                    <a:pt x="1429" y="171207"/>
                  </a:lnTo>
                  <a:cubicBezTo>
                    <a:pt x="1535" y="171708"/>
                    <a:pt x="1687" y="172210"/>
                    <a:pt x="1809" y="172726"/>
                  </a:cubicBezTo>
                  <a:lnTo>
                    <a:pt x="2006" y="173486"/>
                  </a:lnTo>
                  <a:cubicBezTo>
                    <a:pt x="2067" y="173744"/>
                    <a:pt x="2158" y="173987"/>
                    <a:pt x="2234" y="174245"/>
                  </a:cubicBezTo>
                  <a:lnTo>
                    <a:pt x="2705" y="175765"/>
                  </a:lnTo>
                  <a:cubicBezTo>
                    <a:pt x="2887" y="176251"/>
                    <a:pt x="3070" y="176752"/>
                    <a:pt x="3267" y="177253"/>
                  </a:cubicBezTo>
                  <a:lnTo>
                    <a:pt x="3556" y="177998"/>
                  </a:lnTo>
                  <a:lnTo>
                    <a:pt x="3875" y="178727"/>
                  </a:lnTo>
                  <a:cubicBezTo>
                    <a:pt x="4087" y="179213"/>
                    <a:pt x="4285" y="179699"/>
                    <a:pt x="4528" y="180185"/>
                  </a:cubicBezTo>
                  <a:cubicBezTo>
                    <a:pt x="5470" y="182099"/>
                    <a:pt x="6548" y="183953"/>
                    <a:pt x="7794" y="185700"/>
                  </a:cubicBezTo>
                  <a:cubicBezTo>
                    <a:pt x="9040" y="187447"/>
                    <a:pt x="10422" y="189087"/>
                    <a:pt x="11941" y="190591"/>
                  </a:cubicBezTo>
                  <a:lnTo>
                    <a:pt x="13096" y="191716"/>
                  </a:lnTo>
                  <a:lnTo>
                    <a:pt x="14296" y="192764"/>
                  </a:lnTo>
                  <a:lnTo>
                    <a:pt x="14600" y="193037"/>
                  </a:lnTo>
                  <a:lnTo>
                    <a:pt x="14904" y="193280"/>
                  </a:lnTo>
                  <a:lnTo>
                    <a:pt x="15526" y="193782"/>
                  </a:lnTo>
                  <a:lnTo>
                    <a:pt x="16164" y="194268"/>
                  </a:lnTo>
                  <a:cubicBezTo>
                    <a:pt x="16377" y="194435"/>
                    <a:pt x="16590" y="194587"/>
                    <a:pt x="16802" y="194739"/>
                  </a:cubicBezTo>
                  <a:cubicBezTo>
                    <a:pt x="14585" y="193128"/>
                    <a:pt x="12534" y="191275"/>
                    <a:pt x="10680" y="189255"/>
                  </a:cubicBezTo>
                  <a:cubicBezTo>
                    <a:pt x="8842" y="187219"/>
                    <a:pt x="7232" y="185001"/>
                    <a:pt x="5865" y="182616"/>
                  </a:cubicBezTo>
                  <a:cubicBezTo>
                    <a:pt x="4528" y="180261"/>
                    <a:pt x="3434" y="177785"/>
                    <a:pt x="2599" y="175218"/>
                  </a:cubicBezTo>
                  <a:lnTo>
                    <a:pt x="2295" y="174245"/>
                  </a:lnTo>
                  <a:cubicBezTo>
                    <a:pt x="2204" y="173926"/>
                    <a:pt x="2082" y="173607"/>
                    <a:pt x="2006" y="173288"/>
                  </a:cubicBezTo>
                  <a:lnTo>
                    <a:pt x="1520" y="171329"/>
                  </a:lnTo>
                  <a:lnTo>
                    <a:pt x="1125" y="169384"/>
                  </a:lnTo>
                  <a:cubicBezTo>
                    <a:pt x="1049" y="169050"/>
                    <a:pt x="1003" y="168731"/>
                    <a:pt x="958" y="168397"/>
                  </a:cubicBezTo>
                  <a:lnTo>
                    <a:pt x="806" y="167424"/>
                  </a:lnTo>
                  <a:cubicBezTo>
                    <a:pt x="426" y="164827"/>
                    <a:pt x="229" y="162214"/>
                    <a:pt x="214" y="159601"/>
                  </a:cubicBezTo>
                  <a:lnTo>
                    <a:pt x="198" y="158629"/>
                  </a:lnTo>
                  <a:cubicBezTo>
                    <a:pt x="198" y="158294"/>
                    <a:pt x="214" y="157975"/>
                    <a:pt x="214" y="157656"/>
                  </a:cubicBezTo>
                  <a:lnTo>
                    <a:pt x="274" y="155712"/>
                  </a:lnTo>
                  <a:lnTo>
                    <a:pt x="396" y="153783"/>
                  </a:lnTo>
                  <a:lnTo>
                    <a:pt x="457" y="152826"/>
                  </a:lnTo>
                  <a:cubicBezTo>
                    <a:pt x="472" y="152507"/>
                    <a:pt x="517" y="152188"/>
                    <a:pt x="548" y="151869"/>
                  </a:cubicBezTo>
                  <a:cubicBezTo>
                    <a:pt x="1049" y="146810"/>
                    <a:pt x="1900" y="141781"/>
                    <a:pt x="3115" y="136829"/>
                  </a:cubicBezTo>
                  <a:cubicBezTo>
                    <a:pt x="3252" y="136206"/>
                    <a:pt x="3434" y="135599"/>
                    <a:pt x="3586" y="134976"/>
                  </a:cubicBezTo>
                  <a:lnTo>
                    <a:pt x="4057" y="133138"/>
                  </a:lnTo>
                  <a:lnTo>
                    <a:pt x="4178" y="132682"/>
                  </a:lnTo>
                  <a:lnTo>
                    <a:pt x="4315" y="132211"/>
                  </a:lnTo>
                  <a:lnTo>
                    <a:pt x="4589" y="131284"/>
                  </a:lnTo>
                  <a:cubicBezTo>
                    <a:pt x="4771" y="130661"/>
                    <a:pt x="4999" y="130054"/>
                    <a:pt x="5181" y="129446"/>
                  </a:cubicBezTo>
                  <a:cubicBezTo>
                    <a:pt x="5986" y="127015"/>
                    <a:pt x="6913" y="124615"/>
                    <a:pt x="7961" y="122260"/>
                  </a:cubicBezTo>
                  <a:cubicBezTo>
                    <a:pt x="8994" y="119921"/>
                    <a:pt x="10133" y="117642"/>
                    <a:pt x="11288" y="115394"/>
                  </a:cubicBezTo>
                  <a:cubicBezTo>
                    <a:pt x="12443" y="113161"/>
                    <a:pt x="13627" y="110973"/>
                    <a:pt x="14721" y="108786"/>
                  </a:cubicBezTo>
                  <a:cubicBezTo>
                    <a:pt x="15815" y="106629"/>
                    <a:pt x="16802" y="104411"/>
                    <a:pt x="17668" y="102147"/>
                  </a:cubicBezTo>
                  <a:cubicBezTo>
                    <a:pt x="18519" y="99899"/>
                    <a:pt x="19203" y="97590"/>
                    <a:pt x="19750" y="95250"/>
                  </a:cubicBezTo>
                  <a:cubicBezTo>
                    <a:pt x="20281" y="92865"/>
                    <a:pt x="20691" y="90450"/>
                    <a:pt x="20950" y="88034"/>
                  </a:cubicBezTo>
                  <a:lnTo>
                    <a:pt x="21132" y="86166"/>
                  </a:lnTo>
                  <a:lnTo>
                    <a:pt x="21284" y="84343"/>
                  </a:lnTo>
                  <a:lnTo>
                    <a:pt x="21314" y="83462"/>
                  </a:lnTo>
                  <a:cubicBezTo>
                    <a:pt x="21329" y="83158"/>
                    <a:pt x="21329" y="82869"/>
                    <a:pt x="21329" y="82565"/>
                  </a:cubicBezTo>
                  <a:cubicBezTo>
                    <a:pt x="21329" y="81964"/>
                    <a:pt x="21344" y="81377"/>
                    <a:pt x="21315" y="80775"/>
                  </a:cubicBezTo>
                  <a:lnTo>
                    <a:pt x="21315" y="80775"/>
                  </a:lnTo>
                  <a:cubicBezTo>
                    <a:pt x="21367" y="80933"/>
                    <a:pt x="21434" y="81271"/>
                    <a:pt x="21484" y="81271"/>
                  </a:cubicBezTo>
                  <a:cubicBezTo>
                    <a:pt x="21522" y="81271"/>
                    <a:pt x="21551" y="81081"/>
                    <a:pt x="21557" y="80484"/>
                  </a:cubicBezTo>
                  <a:cubicBezTo>
                    <a:pt x="21573" y="80788"/>
                    <a:pt x="21588" y="81107"/>
                    <a:pt x="21603" y="81411"/>
                  </a:cubicBezTo>
                  <a:lnTo>
                    <a:pt x="21618" y="82322"/>
                  </a:lnTo>
                  <a:cubicBezTo>
                    <a:pt x="21633" y="82945"/>
                    <a:pt x="21603" y="83553"/>
                    <a:pt x="21588" y="84160"/>
                  </a:cubicBezTo>
                  <a:cubicBezTo>
                    <a:pt x="21588" y="84464"/>
                    <a:pt x="21542" y="84768"/>
                    <a:pt x="21527" y="85087"/>
                  </a:cubicBezTo>
                  <a:lnTo>
                    <a:pt x="21466" y="86014"/>
                  </a:lnTo>
                  <a:lnTo>
                    <a:pt x="21299" y="87913"/>
                  </a:lnTo>
                  <a:cubicBezTo>
                    <a:pt x="21056" y="90389"/>
                    <a:pt x="20676" y="92850"/>
                    <a:pt x="20129" y="95281"/>
                  </a:cubicBezTo>
                  <a:cubicBezTo>
                    <a:pt x="19598" y="97696"/>
                    <a:pt x="18899" y="100051"/>
                    <a:pt x="18033" y="102360"/>
                  </a:cubicBezTo>
                  <a:cubicBezTo>
                    <a:pt x="17152" y="104669"/>
                    <a:pt x="16149" y="106932"/>
                    <a:pt x="15010" y="109135"/>
                  </a:cubicBezTo>
                  <a:cubicBezTo>
                    <a:pt x="13901" y="111383"/>
                    <a:pt x="12686" y="113601"/>
                    <a:pt x="11516" y="115865"/>
                  </a:cubicBezTo>
                  <a:cubicBezTo>
                    <a:pt x="10331" y="118144"/>
                    <a:pt x="9176" y="120453"/>
                    <a:pt x="8143" y="122838"/>
                  </a:cubicBezTo>
                  <a:cubicBezTo>
                    <a:pt x="7110" y="125208"/>
                    <a:pt x="6169" y="127638"/>
                    <a:pt x="5363" y="130099"/>
                  </a:cubicBezTo>
                  <a:lnTo>
                    <a:pt x="5060" y="131026"/>
                  </a:lnTo>
                  <a:lnTo>
                    <a:pt x="4771" y="131968"/>
                  </a:lnTo>
                  <a:cubicBezTo>
                    <a:pt x="4680" y="132272"/>
                    <a:pt x="4573" y="132591"/>
                    <a:pt x="4497" y="132894"/>
                  </a:cubicBezTo>
                  <a:lnTo>
                    <a:pt x="4239" y="133836"/>
                  </a:lnTo>
                  <a:cubicBezTo>
                    <a:pt x="3920" y="135082"/>
                    <a:pt x="3571" y="136313"/>
                    <a:pt x="3297" y="137573"/>
                  </a:cubicBezTo>
                  <a:cubicBezTo>
                    <a:pt x="2067" y="142587"/>
                    <a:pt x="1216" y="147691"/>
                    <a:pt x="745" y="152826"/>
                  </a:cubicBezTo>
                  <a:lnTo>
                    <a:pt x="609" y="154785"/>
                  </a:lnTo>
                  <a:lnTo>
                    <a:pt x="548" y="155757"/>
                  </a:lnTo>
                  <a:lnTo>
                    <a:pt x="533" y="156730"/>
                  </a:lnTo>
                  <a:cubicBezTo>
                    <a:pt x="517" y="157383"/>
                    <a:pt x="487" y="158051"/>
                    <a:pt x="487" y="158705"/>
                  </a:cubicBezTo>
                  <a:lnTo>
                    <a:pt x="502" y="160664"/>
                  </a:lnTo>
                  <a:cubicBezTo>
                    <a:pt x="502" y="161333"/>
                    <a:pt x="563" y="162001"/>
                    <a:pt x="593" y="162654"/>
                  </a:cubicBezTo>
                  <a:cubicBezTo>
                    <a:pt x="639" y="163292"/>
                    <a:pt x="669" y="163976"/>
                    <a:pt x="745" y="164629"/>
                  </a:cubicBezTo>
                  <a:cubicBezTo>
                    <a:pt x="821" y="165282"/>
                    <a:pt x="882" y="165951"/>
                    <a:pt x="958" y="166604"/>
                  </a:cubicBezTo>
                  <a:lnTo>
                    <a:pt x="1262" y="168579"/>
                  </a:lnTo>
                  <a:cubicBezTo>
                    <a:pt x="1717" y="171238"/>
                    <a:pt x="2416" y="173850"/>
                    <a:pt x="3328" y="176387"/>
                  </a:cubicBezTo>
                  <a:cubicBezTo>
                    <a:pt x="4270" y="178970"/>
                    <a:pt x="5470" y="181431"/>
                    <a:pt x="6943" y="183740"/>
                  </a:cubicBezTo>
                  <a:cubicBezTo>
                    <a:pt x="8417" y="186080"/>
                    <a:pt x="10164" y="188237"/>
                    <a:pt x="12124" y="190166"/>
                  </a:cubicBezTo>
                  <a:cubicBezTo>
                    <a:pt x="14083" y="192110"/>
                    <a:pt x="16240" y="193842"/>
                    <a:pt x="18549" y="195346"/>
                  </a:cubicBezTo>
                  <a:lnTo>
                    <a:pt x="18276" y="195772"/>
                  </a:lnTo>
                  <a:lnTo>
                    <a:pt x="19507" y="196577"/>
                  </a:lnTo>
                  <a:cubicBezTo>
                    <a:pt x="19917" y="196835"/>
                    <a:pt x="20327" y="197078"/>
                    <a:pt x="20752" y="197336"/>
                  </a:cubicBezTo>
                  <a:lnTo>
                    <a:pt x="21375" y="197716"/>
                  </a:lnTo>
                  <a:lnTo>
                    <a:pt x="22013" y="198066"/>
                  </a:lnTo>
                  <a:cubicBezTo>
                    <a:pt x="22454" y="198293"/>
                    <a:pt x="22864" y="198536"/>
                    <a:pt x="23304" y="198749"/>
                  </a:cubicBezTo>
                  <a:cubicBezTo>
                    <a:pt x="24170" y="199190"/>
                    <a:pt x="25036" y="199615"/>
                    <a:pt x="25917" y="200025"/>
                  </a:cubicBezTo>
                  <a:cubicBezTo>
                    <a:pt x="26798" y="200420"/>
                    <a:pt x="27679" y="200785"/>
                    <a:pt x="28576" y="201165"/>
                  </a:cubicBezTo>
                  <a:cubicBezTo>
                    <a:pt x="30368" y="201863"/>
                    <a:pt x="32176" y="202532"/>
                    <a:pt x="33999" y="203109"/>
                  </a:cubicBezTo>
                  <a:cubicBezTo>
                    <a:pt x="34911" y="203413"/>
                    <a:pt x="35837" y="203656"/>
                    <a:pt x="36749" y="203929"/>
                  </a:cubicBezTo>
                  <a:lnTo>
                    <a:pt x="38131" y="204309"/>
                  </a:lnTo>
                  <a:cubicBezTo>
                    <a:pt x="38587" y="204446"/>
                    <a:pt x="39058" y="204567"/>
                    <a:pt x="39514" y="204674"/>
                  </a:cubicBezTo>
                  <a:lnTo>
                    <a:pt x="40911" y="205023"/>
                  </a:lnTo>
                  <a:lnTo>
                    <a:pt x="42309" y="205327"/>
                  </a:lnTo>
                  <a:cubicBezTo>
                    <a:pt x="43235" y="205555"/>
                    <a:pt x="44162" y="205737"/>
                    <a:pt x="45089" y="205935"/>
                  </a:cubicBezTo>
                  <a:cubicBezTo>
                    <a:pt x="46957" y="206299"/>
                    <a:pt x="48826" y="206633"/>
                    <a:pt x="50710" y="206937"/>
                  </a:cubicBezTo>
                  <a:cubicBezTo>
                    <a:pt x="54462" y="207545"/>
                    <a:pt x="58229" y="208016"/>
                    <a:pt x="61997" y="208426"/>
                  </a:cubicBezTo>
                  <a:cubicBezTo>
                    <a:pt x="68256" y="209049"/>
                    <a:pt x="73633" y="209186"/>
                    <a:pt x="78115" y="209246"/>
                  </a:cubicBezTo>
                  <a:cubicBezTo>
                    <a:pt x="72615" y="208684"/>
                    <a:pt x="67010" y="208183"/>
                    <a:pt x="61343" y="207515"/>
                  </a:cubicBezTo>
                  <a:cubicBezTo>
                    <a:pt x="55677" y="206846"/>
                    <a:pt x="49935" y="206026"/>
                    <a:pt x="44223" y="204810"/>
                  </a:cubicBezTo>
                  <a:cubicBezTo>
                    <a:pt x="38496" y="203580"/>
                    <a:pt x="32769" y="201970"/>
                    <a:pt x="27269" y="199554"/>
                  </a:cubicBezTo>
                  <a:cubicBezTo>
                    <a:pt x="24489" y="198339"/>
                    <a:pt x="21816" y="196911"/>
                    <a:pt x="19294" y="195255"/>
                  </a:cubicBezTo>
                  <a:cubicBezTo>
                    <a:pt x="16727" y="193569"/>
                    <a:pt x="14341" y="191624"/>
                    <a:pt x="12215" y="189422"/>
                  </a:cubicBezTo>
                  <a:cubicBezTo>
                    <a:pt x="10058" y="187204"/>
                    <a:pt x="8204" y="184712"/>
                    <a:pt x="6670" y="182023"/>
                  </a:cubicBezTo>
                  <a:cubicBezTo>
                    <a:pt x="5151" y="179350"/>
                    <a:pt x="3951" y="176509"/>
                    <a:pt x="3100" y="173547"/>
                  </a:cubicBezTo>
                  <a:cubicBezTo>
                    <a:pt x="2249" y="170615"/>
                    <a:pt x="1687" y="167607"/>
                    <a:pt x="1429" y="164569"/>
                  </a:cubicBezTo>
                  <a:cubicBezTo>
                    <a:pt x="1155" y="161561"/>
                    <a:pt x="1095" y="158538"/>
                    <a:pt x="1231" y="155530"/>
                  </a:cubicBezTo>
                  <a:cubicBezTo>
                    <a:pt x="1383" y="152537"/>
                    <a:pt x="1717" y="149559"/>
                    <a:pt x="2143" y="146612"/>
                  </a:cubicBezTo>
                  <a:lnTo>
                    <a:pt x="2523" y="144425"/>
                  </a:lnTo>
                  <a:lnTo>
                    <a:pt x="2705" y="143316"/>
                  </a:lnTo>
                  <a:lnTo>
                    <a:pt x="2933" y="142237"/>
                  </a:lnTo>
                  <a:lnTo>
                    <a:pt x="3373" y="140050"/>
                  </a:lnTo>
                  <a:lnTo>
                    <a:pt x="3859" y="137908"/>
                  </a:lnTo>
                  <a:cubicBezTo>
                    <a:pt x="4178" y="136464"/>
                    <a:pt x="4573" y="135036"/>
                    <a:pt x="4938" y="133608"/>
                  </a:cubicBezTo>
                  <a:cubicBezTo>
                    <a:pt x="5120" y="132894"/>
                    <a:pt x="5348" y="132180"/>
                    <a:pt x="5561" y="131466"/>
                  </a:cubicBezTo>
                  <a:cubicBezTo>
                    <a:pt x="5774" y="130752"/>
                    <a:pt x="6017" y="130054"/>
                    <a:pt x="6244" y="129355"/>
                  </a:cubicBezTo>
                  <a:cubicBezTo>
                    <a:pt x="7217" y="126560"/>
                    <a:pt x="8326" y="123825"/>
                    <a:pt x="9571" y="121152"/>
                  </a:cubicBezTo>
                  <a:lnTo>
                    <a:pt x="9571" y="121152"/>
                  </a:lnTo>
                  <a:cubicBezTo>
                    <a:pt x="8538" y="123415"/>
                    <a:pt x="7581" y="125739"/>
                    <a:pt x="6731" y="128155"/>
                  </a:cubicBezTo>
                  <a:cubicBezTo>
                    <a:pt x="6518" y="128762"/>
                    <a:pt x="6305" y="129370"/>
                    <a:pt x="6108" y="129978"/>
                  </a:cubicBezTo>
                  <a:cubicBezTo>
                    <a:pt x="5910" y="130585"/>
                    <a:pt x="5713" y="131208"/>
                    <a:pt x="5531" y="131831"/>
                  </a:cubicBezTo>
                  <a:cubicBezTo>
                    <a:pt x="5136" y="133077"/>
                    <a:pt x="4847" y="134338"/>
                    <a:pt x="4513" y="135599"/>
                  </a:cubicBezTo>
                  <a:lnTo>
                    <a:pt x="4270" y="136540"/>
                  </a:lnTo>
                  <a:lnTo>
                    <a:pt x="4057" y="137497"/>
                  </a:lnTo>
                  <a:lnTo>
                    <a:pt x="3632" y="139396"/>
                  </a:lnTo>
                  <a:cubicBezTo>
                    <a:pt x="3480" y="140034"/>
                    <a:pt x="3358" y="140688"/>
                    <a:pt x="3221" y="141326"/>
                  </a:cubicBezTo>
                  <a:lnTo>
                    <a:pt x="2842" y="143270"/>
                  </a:lnTo>
                  <a:cubicBezTo>
                    <a:pt x="2735" y="143908"/>
                    <a:pt x="2629" y="144561"/>
                    <a:pt x="2523" y="145215"/>
                  </a:cubicBezTo>
                  <a:lnTo>
                    <a:pt x="2356" y="146187"/>
                  </a:lnTo>
                  <a:lnTo>
                    <a:pt x="2280" y="146688"/>
                  </a:lnTo>
                  <a:lnTo>
                    <a:pt x="2219" y="147174"/>
                  </a:lnTo>
                  <a:cubicBezTo>
                    <a:pt x="2052" y="148481"/>
                    <a:pt x="1854" y="149787"/>
                    <a:pt x="1748" y="151124"/>
                  </a:cubicBezTo>
                  <a:cubicBezTo>
                    <a:pt x="1201" y="156396"/>
                    <a:pt x="1171" y="161773"/>
                    <a:pt x="1900" y="167014"/>
                  </a:cubicBezTo>
                  <a:cubicBezTo>
                    <a:pt x="2249" y="169642"/>
                    <a:pt x="2826" y="172225"/>
                    <a:pt x="3616" y="174732"/>
                  </a:cubicBezTo>
                  <a:cubicBezTo>
                    <a:pt x="4406" y="177193"/>
                    <a:pt x="5424" y="179578"/>
                    <a:pt x="6655" y="181841"/>
                  </a:cubicBezTo>
                  <a:lnTo>
                    <a:pt x="7338" y="183026"/>
                  </a:lnTo>
                  <a:cubicBezTo>
                    <a:pt x="7566" y="183406"/>
                    <a:pt x="7840" y="183786"/>
                    <a:pt x="8083" y="184165"/>
                  </a:cubicBezTo>
                  <a:cubicBezTo>
                    <a:pt x="8554" y="184940"/>
                    <a:pt x="9116" y="185654"/>
                    <a:pt x="9647" y="186383"/>
                  </a:cubicBezTo>
                  <a:cubicBezTo>
                    <a:pt x="10741" y="187796"/>
                    <a:pt x="11941" y="189133"/>
                    <a:pt x="13233" y="190363"/>
                  </a:cubicBezTo>
                  <a:lnTo>
                    <a:pt x="13719" y="190834"/>
                  </a:lnTo>
                  <a:cubicBezTo>
                    <a:pt x="13871" y="190986"/>
                    <a:pt x="14053" y="191138"/>
                    <a:pt x="14205" y="191275"/>
                  </a:cubicBezTo>
                  <a:lnTo>
                    <a:pt x="15207" y="192156"/>
                  </a:lnTo>
                  <a:cubicBezTo>
                    <a:pt x="15542" y="192445"/>
                    <a:pt x="15891" y="192718"/>
                    <a:pt x="16240" y="192992"/>
                  </a:cubicBezTo>
                  <a:lnTo>
                    <a:pt x="16757" y="193402"/>
                  </a:lnTo>
                  <a:cubicBezTo>
                    <a:pt x="16924" y="193538"/>
                    <a:pt x="17106" y="193660"/>
                    <a:pt x="17289" y="193782"/>
                  </a:cubicBezTo>
                  <a:lnTo>
                    <a:pt x="18352" y="194556"/>
                  </a:lnTo>
                  <a:cubicBezTo>
                    <a:pt x="18701" y="194799"/>
                    <a:pt x="19066" y="195042"/>
                    <a:pt x="19431" y="195285"/>
                  </a:cubicBezTo>
                  <a:cubicBezTo>
                    <a:pt x="20160" y="195772"/>
                    <a:pt x="20904" y="196197"/>
                    <a:pt x="21649" y="196638"/>
                  </a:cubicBezTo>
                  <a:cubicBezTo>
                    <a:pt x="24596" y="198324"/>
                    <a:pt x="27695" y="199767"/>
                    <a:pt x="30885" y="200921"/>
                  </a:cubicBezTo>
                  <a:cubicBezTo>
                    <a:pt x="33999" y="202061"/>
                    <a:pt x="37174" y="203003"/>
                    <a:pt x="40395" y="203777"/>
                  </a:cubicBezTo>
                  <a:cubicBezTo>
                    <a:pt x="46760" y="205312"/>
                    <a:pt x="53125" y="206254"/>
                    <a:pt x="59429" y="206998"/>
                  </a:cubicBezTo>
                  <a:cubicBezTo>
                    <a:pt x="65749" y="207742"/>
                    <a:pt x="72023" y="208259"/>
                    <a:pt x="78236" y="208867"/>
                  </a:cubicBezTo>
                  <a:lnTo>
                    <a:pt x="82277" y="209277"/>
                  </a:lnTo>
                  <a:cubicBezTo>
                    <a:pt x="84055" y="209292"/>
                    <a:pt x="85634" y="209292"/>
                    <a:pt x="87047" y="209307"/>
                  </a:cubicBezTo>
                  <a:cubicBezTo>
                    <a:pt x="89827" y="209277"/>
                    <a:pt x="91924" y="209170"/>
                    <a:pt x="91969" y="208806"/>
                  </a:cubicBezTo>
                  <a:cubicBezTo>
                    <a:pt x="92030" y="208441"/>
                    <a:pt x="90025" y="207712"/>
                    <a:pt x="84510" y="206861"/>
                  </a:cubicBezTo>
                  <a:cubicBezTo>
                    <a:pt x="83113" y="206740"/>
                    <a:pt x="81047" y="206557"/>
                    <a:pt x="79300" y="206421"/>
                  </a:cubicBezTo>
                  <a:lnTo>
                    <a:pt x="76185" y="206163"/>
                  </a:lnTo>
                  <a:cubicBezTo>
                    <a:pt x="75107" y="205828"/>
                    <a:pt x="75760" y="205600"/>
                    <a:pt x="76444" y="205403"/>
                  </a:cubicBezTo>
                  <a:cubicBezTo>
                    <a:pt x="67481" y="204613"/>
                    <a:pt x="58533" y="203884"/>
                    <a:pt x="49737" y="202380"/>
                  </a:cubicBezTo>
                  <a:cubicBezTo>
                    <a:pt x="47535" y="202000"/>
                    <a:pt x="45347" y="201575"/>
                    <a:pt x="43175" y="201089"/>
                  </a:cubicBezTo>
                  <a:cubicBezTo>
                    <a:pt x="42096" y="200846"/>
                    <a:pt x="41017" y="200572"/>
                    <a:pt x="39939" y="200299"/>
                  </a:cubicBezTo>
                  <a:lnTo>
                    <a:pt x="38329" y="199873"/>
                  </a:lnTo>
                  <a:cubicBezTo>
                    <a:pt x="37797" y="199737"/>
                    <a:pt x="37265" y="199554"/>
                    <a:pt x="36734" y="199402"/>
                  </a:cubicBezTo>
                  <a:cubicBezTo>
                    <a:pt x="34622" y="198764"/>
                    <a:pt x="32526" y="198066"/>
                    <a:pt x="30490" y="197245"/>
                  </a:cubicBezTo>
                  <a:cubicBezTo>
                    <a:pt x="28454" y="196425"/>
                    <a:pt x="26464" y="195498"/>
                    <a:pt x="24535" y="194450"/>
                  </a:cubicBezTo>
                  <a:lnTo>
                    <a:pt x="24535" y="194450"/>
                  </a:lnTo>
                  <a:cubicBezTo>
                    <a:pt x="26479" y="195483"/>
                    <a:pt x="28469" y="196410"/>
                    <a:pt x="30520" y="197230"/>
                  </a:cubicBezTo>
                  <a:cubicBezTo>
                    <a:pt x="32571" y="198050"/>
                    <a:pt x="34683" y="198749"/>
                    <a:pt x="36825" y="199372"/>
                  </a:cubicBezTo>
                  <a:cubicBezTo>
                    <a:pt x="38951" y="200010"/>
                    <a:pt x="41109" y="200557"/>
                    <a:pt x="43296" y="201043"/>
                  </a:cubicBezTo>
                  <a:cubicBezTo>
                    <a:pt x="45499" y="201529"/>
                    <a:pt x="47702" y="201939"/>
                    <a:pt x="49920" y="202304"/>
                  </a:cubicBezTo>
                  <a:cubicBezTo>
                    <a:pt x="58822" y="203777"/>
                    <a:pt x="67906" y="204461"/>
                    <a:pt x="77021" y="205205"/>
                  </a:cubicBezTo>
                  <a:cubicBezTo>
                    <a:pt x="77659" y="204947"/>
                    <a:pt x="77522" y="204674"/>
                    <a:pt x="73542" y="204172"/>
                  </a:cubicBezTo>
                  <a:cubicBezTo>
                    <a:pt x="70792" y="203747"/>
                    <a:pt x="64564" y="203307"/>
                    <a:pt x="57728" y="202517"/>
                  </a:cubicBezTo>
                  <a:cubicBezTo>
                    <a:pt x="54310" y="202137"/>
                    <a:pt x="50725" y="201651"/>
                    <a:pt x="47367" y="201043"/>
                  </a:cubicBezTo>
                  <a:cubicBezTo>
                    <a:pt x="44284" y="200496"/>
                    <a:pt x="41230" y="199797"/>
                    <a:pt x="38222" y="198947"/>
                  </a:cubicBezTo>
                  <a:lnTo>
                    <a:pt x="36901" y="198536"/>
                  </a:lnTo>
                  <a:lnTo>
                    <a:pt x="36232" y="198324"/>
                  </a:lnTo>
                  <a:lnTo>
                    <a:pt x="35564" y="198111"/>
                  </a:lnTo>
                  <a:cubicBezTo>
                    <a:pt x="35123" y="197959"/>
                    <a:pt x="34683" y="197822"/>
                    <a:pt x="34242" y="197655"/>
                  </a:cubicBezTo>
                  <a:lnTo>
                    <a:pt x="32920" y="197184"/>
                  </a:lnTo>
                  <a:cubicBezTo>
                    <a:pt x="32480" y="197032"/>
                    <a:pt x="32039" y="196850"/>
                    <a:pt x="31614" y="196683"/>
                  </a:cubicBezTo>
                  <a:cubicBezTo>
                    <a:pt x="31173" y="196501"/>
                    <a:pt x="30733" y="196349"/>
                    <a:pt x="30308" y="196151"/>
                  </a:cubicBezTo>
                  <a:lnTo>
                    <a:pt x="29016" y="195605"/>
                  </a:lnTo>
                  <a:lnTo>
                    <a:pt x="27755" y="195012"/>
                  </a:lnTo>
                  <a:cubicBezTo>
                    <a:pt x="24368" y="193432"/>
                    <a:pt x="21193" y="191457"/>
                    <a:pt x="18306" y="189103"/>
                  </a:cubicBezTo>
                  <a:cubicBezTo>
                    <a:pt x="16894" y="187918"/>
                    <a:pt x="15557" y="186626"/>
                    <a:pt x="14326" y="185244"/>
                  </a:cubicBezTo>
                  <a:cubicBezTo>
                    <a:pt x="13126" y="183846"/>
                    <a:pt x="12017" y="182358"/>
                    <a:pt x="11045" y="180778"/>
                  </a:cubicBezTo>
                  <a:cubicBezTo>
                    <a:pt x="10088" y="179198"/>
                    <a:pt x="9268" y="177542"/>
                    <a:pt x="8554" y="175825"/>
                  </a:cubicBezTo>
                  <a:cubicBezTo>
                    <a:pt x="8235" y="174959"/>
                    <a:pt x="7885" y="174094"/>
                    <a:pt x="7627" y="173197"/>
                  </a:cubicBezTo>
                  <a:lnTo>
                    <a:pt x="7414" y="172529"/>
                  </a:lnTo>
                  <a:cubicBezTo>
                    <a:pt x="7353" y="172301"/>
                    <a:pt x="7278" y="172088"/>
                    <a:pt x="7232" y="171860"/>
                  </a:cubicBezTo>
                  <a:lnTo>
                    <a:pt x="6883" y="170493"/>
                  </a:lnTo>
                  <a:lnTo>
                    <a:pt x="6791" y="170159"/>
                  </a:lnTo>
                  <a:cubicBezTo>
                    <a:pt x="6761" y="170037"/>
                    <a:pt x="6746" y="169931"/>
                    <a:pt x="6715" y="169810"/>
                  </a:cubicBezTo>
                  <a:lnTo>
                    <a:pt x="6579" y="169111"/>
                  </a:lnTo>
                  <a:lnTo>
                    <a:pt x="6442" y="168427"/>
                  </a:lnTo>
                  <a:cubicBezTo>
                    <a:pt x="6396" y="168199"/>
                    <a:pt x="6336" y="167971"/>
                    <a:pt x="6305" y="167728"/>
                  </a:cubicBezTo>
                  <a:cubicBezTo>
                    <a:pt x="6184" y="166802"/>
                    <a:pt x="6001" y="165875"/>
                    <a:pt x="5925" y="164918"/>
                  </a:cubicBezTo>
                  <a:lnTo>
                    <a:pt x="5789" y="163505"/>
                  </a:lnTo>
                  <a:lnTo>
                    <a:pt x="5698" y="162077"/>
                  </a:lnTo>
                  <a:cubicBezTo>
                    <a:pt x="5637" y="161150"/>
                    <a:pt x="5637" y="160178"/>
                    <a:pt x="5622" y="159236"/>
                  </a:cubicBezTo>
                  <a:cubicBezTo>
                    <a:pt x="5622" y="155408"/>
                    <a:pt x="5910" y="151580"/>
                    <a:pt x="6503" y="147797"/>
                  </a:cubicBezTo>
                  <a:cubicBezTo>
                    <a:pt x="7095" y="144015"/>
                    <a:pt x="7870" y="140262"/>
                    <a:pt x="8857" y="136556"/>
                  </a:cubicBezTo>
                  <a:lnTo>
                    <a:pt x="9222" y="135173"/>
                  </a:lnTo>
                  <a:cubicBezTo>
                    <a:pt x="9344" y="134717"/>
                    <a:pt x="9450" y="134246"/>
                    <a:pt x="9602" y="133821"/>
                  </a:cubicBezTo>
                  <a:lnTo>
                    <a:pt x="10012" y="132484"/>
                  </a:lnTo>
                  <a:lnTo>
                    <a:pt x="10452" y="131163"/>
                  </a:lnTo>
                  <a:cubicBezTo>
                    <a:pt x="11060" y="129400"/>
                    <a:pt x="11729" y="127669"/>
                    <a:pt x="12458" y="125982"/>
                  </a:cubicBezTo>
                  <a:cubicBezTo>
                    <a:pt x="13506" y="123537"/>
                    <a:pt x="14691" y="121121"/>
                    <a:pt x="15952" y="118706"/>
                  </a:cubicBezTo>
                  <a:cubicBezTo>
                    <a:pt x="17228" y="116275"/>
                    <a:pt x="18580" y="113829"/>
                    <a:pt x="19856" y="111277"/>
                  </a:cubicBezTo>
                  <a:cubicBezTo>
                    <a:pt x="21193" y="108695"/>
                    <a:pt x="22347" y="106036"/>
                    <a:pt x="23350" y="103302"/>
                  </a:cubicBezTo>
                  <a:cubicBezTo>
                    <a:pt x="24353" y="100537"/>
                    <a:pt x="25143" y="97711"/>
                    <a:pt x="25705" y="94825"/>
                  </a:cubicBezTo>
                  <a:cubicBezTo>
                    <a:pt x="25796" y="94475"/>
                    <a:pt x="25857" y="94111"/>
                    <a:pt x="25917" y="93761"/>
                  </a:cubicBezTo>
                  <a:lnTo>
                    <a:pt x="26100" y="92683"/>
                  </a:lnTo>
                  <a:cubicBezTo>
                    <a:pt x="26221" y="91954"/>
                    <a:pt x="26343" y="91240"/>
                    <a:pt x="26434" y="90526"/>
                  </a:cubicBezTo>
                  <a:cubicBezTo>
                    <a:pt x="26510" y="89796"/>
                    <a:pt x="26616" y="89082"/>
                    <a:pt x="26692" y="88368"/>
                  </a:cubicBezTo>
                  <a:lnTo>
                    <a:pt x="26874" y="86242"/>
                  </a:lnTo>
                  <a:cubicBezTo>
                    <a:pt x="26935" y="85497"/>
                    <a:pt x="27011" y="84768"/>
                    <a:pt x="27026" y="84009"/>
                  </a:cubicBezTo>
                  <a:cubicBezTo>
                    <a:pt x="27041" y="83644"/>
                    <a:pt x="27072" y="83264"/>
                    <a:pt x="27072" y="82884"/>
                  </a:cubicBezTo>
                  <a:lnTo>
                    <a:pt x="27072" y="81760"/>
                  </a:lnTo>
                  <a:lnTo>
                    <a:pt x="27072" y="81183"/>
                  </a:lnTo>
                  <a:lnTo>
                    <a:pt x="27041" y="80636"/>
                  </a:lnTo>
                  <a:lnTo>
                    <a:pt x="26996" y="79512"/>
                  </a:lnTo>
                  <a:lnTo>
                    <a:pt x="26920" y="78403"/>
                  </a:lnTo>
                  <a:cubicBezTo>
                    <a:pt x="26890" y="78038"/>
                    <a:pt x="26859" y="77674"/>
                    <a:pt x="26814" y="77309"/>
                  </a:cubicBezTo>
                  <a:cubicBezTo>
                    <a:pt x="26495" y="74423"/>
                    <a:pt x="26024" y="71567"/>
                    <a:pt x="25386" y="68741"/>
                  </a:cubicBezTo>
                  <a:cubicBezTo>
                    <a:pt x="24778" y="65946"/>
                    <a:pt x="24079" y="63227"/>
                    <a:pt x="23411" y="60523"/>
                  </a:cubicBezTo>
                  <a:cubicBezTo>
                    <a:pt x="22454" y="56831"/>
                    <a:pt x="21557" y="53140"/>
                    <a:pt x="20935" y="49463"/>
                  </a:cubicBezTo>
                  <a:cubicBezTo>
                    <a:pt x="20312" y="45787"/>
                    <a:pt x="20038" y="42096"/>
                    <a:pt x="20342" y="38510"/>
                  </a:cubicBezTo>
                  <a:cubicBezTo>
                    <a:pt x="20403" y="37614"/>
                    <a:pt x="20540" y="36733"/>
                    <a:pt x="20676" y="35852"/>
                  </a:cubicBezTo>
                  <a:lnTo>
                    <a:pt x="20904" y="34697"/>
                  </a:lnTo>
                  <a:lnTo>
                    <a:pt x="21314" y="33512"/>
                  </a:lnTo>
                  <a:cubicBezTo>
                    <a:pt x="21466" y="33087"/>
                    <a:pt x="21618" y="32646"/>
                    <a:pt x="21770" y="32221"/>
                  </a:cubicBezTo>
                  <a:lnTo>
                    <a:pt x="22302" y="30960"/>
                  </a:lnTo>
                  <a:lnTo>
                    <a:pt x="22575" y="30322"/>
                  </a:lnTo>
                  <a:cubicBezTo>
                    <a:pt x="22666" y="30125"/>
                    <a:pt x="22742" y="29897"/>
                    <a:pt x="22849" y="29699"/>
                  </a:cubicBezTo>
                  <a:lnTo>
                    <a:pt x="23456" y="28484"/>
                  </a:lnTo>
                  <a:cubicBezTo>
                    <a:pt x="24261" y="26889"/>
                    <a:pt x="25188" y="25355"/>
                    <a:pt x="26221" y="23881"/>
                  </a:cubicBezTo>
                  <a:cubicBezTo>
                    <a:pt x="26343" y="23699"/>
                    <a:pt x="26495" y="23532"/>
                    <a:pt x="26616" y="23349"/>
                  </a:cubicBezTo>
                  <a:lnTo>
                    <a:pt x="27026" y="22818"/>
                  </a:lnTo>
                  <a:lnTo>
                    <a:pt x="27436" y="22301"/>
                  </a:lnTo>
                  <a:cubicBezTo>
                    <a:pt x="27573" y="22119"/>
                    <a:pt x="27695" y="21937"/>
                    <a:pt x="27847" y="21785"/>
                  </a:cubicBezTo>
                  <a:lnTo>
                    <a:pt x="28728" y="20797"/>
                  </a:lnTo>
                  <a:cubicBezTo>
                    <a:pt x="28864" y="20630"/>
                    <a:pt x="29016" y="20463"/>
                    <a:pt x="29168" y="20296"/>
                  </a:cubicBezTo>
                  <a:lnTo>
                    <a:pt x="29624" y="19825"/>
                  </a:lnTo>
                  <a:cubicBezTo>
                    <a:pt x="32085" y="17349"/>
                    <a:pt x="34880" y="15237"/>
                    <a:pt x="37949" y="13551"/>
                  </a:cubicBezTo>
                  <a:cubicBezTo>
                    <a:pt x="40972" y="11910"/>
                    <a:pt x="44147" y="10558"/>
                    <a:pt x="47443" y="9556"/>
                  </a:cubicBezTo>
                  <a:cubicBezTo>
                    <a:pt x="50649" y="8568"/>
                    <a:pt x="53900" y="7778"/>
                    <a:pt x="57196" y="7171"/>
                  </a:cubicBezTo>
                  <a:cubicBezTo>
                    <a:pt x="60417" y="6563"/>
                    <a:pt x="63592" y="6092"/>
                    <a:pt x="66660" y="5682"/>
                  </a:cubicBezTo>
                  <a:cubicBezTo>
                    <a:pt x="69380" y="5302"/>
                    <a:pt x="71658" y="4998"/>
                    <a:pt x="73497" y="4710"/>
                  </a:cubicBezTo>
                  <a:cubicBezTo>
                    <a:pt x="75350" y="4421"/>
                    <a:pt x="76747" y="4147"/>
                    <a:pt x="77735" y="3920"/>
                  </a:cubicBezTo>
                  <a:cubicBezTo>
                    <a:pt x="79710" y="3433"/>
                    <a:pt x="80029" y="3099"/>
                    <a:pt x="78950" y="2932"/>
                  </a:cubicBezTo>
                  <a:cubicBezTo>
                    <a:pt x="78267" y="2826"/>
                    <a:pt x="77029" y="2775"/>
                    <a:pt x="75306" y="2775"/>
                  </a:cubicBezTo>
                  <a:cubicBezTo>
                    <a:pt x="74309" y="2775"/>
                    <a:pt x="73149" y="2792"/>
                    <a:pt x="71841" y="2826"/>
                  </a:cubicBezTo>
                  <a:cubicBezTo>
                    <a:pt x="70048" y="2871"/>
                    <a:pt x="67982" y="2978"/>
                    <a:pt x="65673" y="3130"/>
                  </a:cubicBezTo>
                  <a:cubicBezTo>
                    <a:pt x="63364" y="3266"/>
                    <a:pt x="60812" y="3509"/>
                    <a:pt x="58047" y="3889"/>
                  </a:cubicBezTo>
                  <a:lnTo>
                    <a:pt x="57956" y="3373"/>
                  </a:lnTo>
                  <a:cubicBezTo>
                    <a:pt x="59338" y="3160"/>
                    <a:pt x="60599" y="2993"/>
                    <a:pt x="61738" y="2841"/>
                  </a:cubicBezTo>
                  <a:lnTo>
                    <a:pt x="64792" y="2461"/>
                  </a:lnTo>
                  <a:lnTo>
                    <a:pt x="67223" y="2142"/>
                  </a:lnTo>
                  <a:cubicBezTo>
                    <a:pt x="67921" y="2051"/>
                    <a:pt x="68544" y="1960"/>
                    <a:pt x="69061" y="1884"/>
                  </a:cubicBezTo>
                  <a:cubicBezTo>
                    <a:pt x="71187" y="1550"/>
                    <a:pt x="71947" y="1322"/>
                    <a:pt x="72099" y="1124"/>
                  </a:cubicBezTo>
                  <a:cubicBezTo>
                    <a:pt x="72403" y="714"/>
                    <a:pt x="70276" y="456"/>
                    <a:pt x="716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0" name="Google Shape;3323;p51">
              <a:extLst>
                <a:ext uri="{FF2B5EF4-FFF2-40B4-BE49-F238E27FC236}">
                  <a16:creationId xmlns:a16="http://schemas.microsoft.com/office/drawing/2014/main" id="{1E6E6215-DB06-4F16-96A9-40ABA8BD255D}"/>
                </a:ext>
              </a:extLst>
            </p:cNvPr>
            <p:cNvSpPr/>
            <p:nvPr/>
          </p:nvSpPr>
          <p:spPr>
            <a:xfrm>
              <a:off x="3006375" y="586000"/>
              <a:ext cx="1597775" cy="4547625"/>
            </a:xfrm>
            <a:custGeom>
              <a:avLst/>
              <a:gdLst/>
              <a:ahLst/>
              <a:cxnLst/>
              <a:rect l="l" t="t" r="r" b="b"/>
              <a:pathLst>
                <a:path w="63911" h="181905" extrusionOk="0">
                  <a:moveTo>
                    <a:pt x="20747" y="68568"/>
                  </a:moveTo>
                  <a:cubicBezTo>
                    <a:pt x="20761" y="68568"/>
                    <a:pt x="20778" y="68596"/>
                    <a:pt x="20797" y="68635"/>
                  </a:cubicBezTo>
                  <a:cubicBezTo>
                    <a:pt x="20778" y="68597"/>
                    <a:pt x="20762" y="68573"/>
                    <a:pt x="20748" y="68573"/>
                  </a:cubicBezTo>
                  <a:cubicBezTo>
                    <a:pt x="20729" y="68573"/>
                    <a:pt x="20715" y="68623"/>
                    <a:pt x="20706" y="68757"/>
                  </a:cubicBezTo>
                  <a:cubicBezTo>
                    <a:pt x="20715" y="68618"/>
                    <a:pt x="20728" y="68568"/>
                    <a:pt x="20747" y="68568"/>
                  </a:cubicBezTo>
                  <a:close/>
                  <a:moveTo>
                    <a:pt x="20676" y="69334"/>
                  </a:moveTo>
                  <a:cubicBezTo>
                    <a:pt x="20660" y="69607"/>
                    <a:pt x="20645" y="69972"/>
                    <a:pt x="20630" y="70443"/>
                  </a:cubicBezTo>
                  <a:cubicBezTo>
                    <a:pt x="20645" y="69972"/>
                    <a:pt x="20660" y="69592"/>
                    <a:pt x="20676" y="69334"/>
                  </a:cubicBezTo>
                  <a:close/>
                  <a:moveTo>
                    <a:pt x="9326" y="114976"/>
                  </a:moveTo>
                  <a:cubicBezTo>
                    <a:pt x="9246" y="115164"/>
                    <a:pt x="9170" y="115354"/>
                    <a:pt x="9100" y="115546"/>
                  </a:cubicBezTo>
                  <a:lnTo>
                    <a:pt x="8507" y="117035"/>
                  </a:lnTo>
                  <a:cubicBezTo>
                    <a:pt x="8128" y="118022"/>
                    <a:pt x="7748" y="119025"/>
                    <a:pt x="7429" y="120027"/>
                  </a:cubicBezTo>
                  <a:lnTo>
                    <a:pt x="7170" y="120787"/>
                  </a:lnTo>
                  <a:lnTo>
                    <a:pt x="6927" y="121547"/>
                  </a:lnTo>
                  <a:cubicBezTo>
                    <a:pt x="6791" y="122048"/>
                    <a:pt x="6608" y="122549"/>
                    <a:pt x="6487" y="123066"/>
                  </a:cubicBezTo>
                  <a:lnTo>
                    <a:pt x="6077" y="124600"/>
                  </a:lnTo>
                  <a:lnTo>
                    <a:pt x="5727" y="126150"/>
                  </a:lnTo>
                  <a:cubicBezTo>
                    <a:pt x="5272" y="128216"/>
                    <a:pt x="4968" y="130312"/>
                    <a:pt x="4785" y="132408"/>
                  </a:cubicBezTo>
                  <a:cubicBezTo>
                    <a:pt x="4725" y="132940"/>
                    <a:pt x="4694" y="133472"/>
                    <a:pt x="4679" y="133988"/>
                  </a:cubicBezTo>
                  <a:cubicBezTo>
                    <a:pt x="4664" y="134520"/>
                    <a:pt x="4603" y="135052"/>
                    <a:pt x="4603" y="135583"/>
                  </a:cubicBezTo>
                  <a:cubicBezTo>
                    <a:pt x="4603" y="136632"/>
                    <a:pt x="4573" y="137695"/>
                    <a:pt x="4649" y="138743"/>
                  </a:cubicBezTo>
                  <a:lnTo>
                    <a:pt x="4679" y="139533"/>
                  </a:lnTo>
                  <a:lnTo>
                    <a:pt x="4694" y="139928"/>
                  </a:lnTo>
                  <a:lnTo>
                    <a:pt x="4740" y="140323"/>
                  </a:lnTo>
                  <a:lnTo>
                    <a:pt x="4892" y="141888"/>
                  </a:lnTo>
                  <a:cubicBezTo>
                    <a:pt x="4953" y="142404"/>
                    <a:pt x="5028" y="142921"/>
                    <a:pt x="5104" y="143453"/>
                  </a:cubicBezTo>
                  <a:cubicBezTo>
                    <a:pt x="5150" y="143711"/>
                    <a:pt x="5180" y="143969"/>
                    <a:pt x="5226" y="144227"/>
                  </a:cubicBezTo>
                  <a:lnTo>
                    <a:pt x="5393" y="144987"/>
                  </a:lnTo>
                  <a:cubicBezTo>
                    <a:pt x="5575" y="146020"/>
                    <a:pt x="5864" y="147023"/>
                    <a:pt x="6122" y="148040"/>
                  </a:cubicBezTo>
                  <a:lnTo>
                    <a:pt x="6608" y="149529"/>
                  </a:lnTo>
                  <a:cubicBezTo>
                    <a:pt x="6684" y="149787"/>
                    <a:pt x="6791" y="150030"/>
                    <a:pt x="6882" y="150274"/>
                  </a:cubicBezTo>
                  <a:lnTo>
                    <a:pt x="7155" y="150988"/>
                  </a:lnTo>
                  <a:cubicBezTo>
                    <a:pt x="7930" y="152932"/>
                    <a:pt x="8887" y="154801"/>
                    <a:pt x="10011" y="156563"/>
                  </a:cubicBezTo>
                  <a:cubicBezTo>
                    <a:pt x="11135" y="158325"/>
                    <a:pt x="12442" y="159981"/>
                    <a:pt x="13885" y="161500"/>
                  </a:cubicBezTo>
                  <a:cubicBezTo>
                    <a:pt x="10938" y="158431"/>
                    <a:pt x="8614" y="154816"/>
                    <a:pt x="7049" y="150851"/>
                  </a:cubicBezTo>
                  <a:cubicBezTo>
                    <a:pt x="6654" y="149879"/>
                    <a:pt x="6335" y="148861"/>
                    <a:pt x="6016" y="147858"/>
                  </a:cubicBezTo>
                  <a:lnTo>
                    <a:pt x="5621" y="146324"/>
                  </a:lnTo>
                  <a:cubicBezTo>
                    <a:pt x="5545" y="146081"/>
                    <a:pt x="5499" y="145807"/>
                    <a:pt x="5454" y="145549"/>
                  </a:cubicBezTo>
                  <a:lnTo>
                    <a:pt x="5287" y="144774"/>
                  </a:lnTo>
                  <a:cubicBezTo>
                    <a:pt x="4877" y="142708"/>
                    <a:pt x="4633" y="140597"/>
                    <a:pt x="4573" y="138485"/>
                  </a:cubicBezTo>
                  <a:lnTo>
                    <a:pt x="4527" y="137710"/>
                  </a:lnTo>
                  <a:lnTo>
                    <a:pt x="4527" y="136905"/>
                  </a:lnTo>
                  <a:lnTo>
                    <a:pt x="4542" y="135325"/>
                  </a:lnTo>
                  <a:lnTo>
                    <a:pt x="4633" y="133730"/>
                  </a:lnTo>
                  <a:lnTo>
                    <a:pt x="4679" y="132940"/>
                  </a:lnTo>
                  <a:lnTo>
                    <a:pt x="4755" y="132150"/>
                  </a:lnTo>
                  <a:lnTo>
                    <a:pt x="4907" y="130585"/>
                  </a:lnTo>
                  <a:cubicBezTo>
                    <a:pt x="4983" y="130069"/>
                    <a:pt x="5074" y="129552"/>
                    <a:pt x="5135" y="129021"/>
                  </a:cubicBezTo>
                  <a:cubicBezTo>
                    <a:pt x="5196" y="128504"/>
                    <a:pt x="5302" y="128003"/>
                    <a:pt x="5408" y="127486"/>
                  </a:cubicBezTo>
                  <a:cubicBezTo>
                    <a:pt x="5499" y="126970"/>
                    <a:pt x="5591" y="126453"/>
                    <a:pt x="5727" y="125937"/>
                  </a:cubicBezTo>
                  <a:cubicBezTo>
                    <a:pt x="6168" y="123901"/>
                    <a:pt x="6745" y="121881"/>
                    <a:pt x="7429" y="119906"/>
                  </a:cubicBezTo>
                  <a:cubicBezTo>
                    <a:pt x="7748" y="118919"/>
                    <a:pt x="8128" y="117946"/>
                    <a:pt x="8507" y="116959"/>
                  </a:cubicBezTo>
                  <a:lnTo>
                    <a:pt x="9100" y="115516"/>
                  </a:lnTo>
                  <a:cubicBezTo>
                    <a:pt x="9172" y="115332"/>
                    <a:pt x="9248" y="115153"/>
                    <a:pt x="9326" y="114976"/>
                  </a:cubicBezTo>
                  <a:close/>
                  <a:moveTo>
                    <a:pt x="53155" y="0"/>
                  </a:moveTo>
                  <a:lnTo>
                    <a:pt x="53155" y="0"/>
                  </a:lnTo>
                  <a:cubicBezTo>
                    <a:pt x="48825" y="456"/>
                    <a:pt x="44359" y="775"/>
                    <a:pt x="39832" y="1595"/>
                  </a:cubicBezTo>
                  <a:cubicBezTo>
                    <a:pt x="38692" y="1793"/>
                    <a:pt x="37568" y="2021"/>
                    <a:pt x="36429" y="2309"/>
                  </a:cubicBezTo>
                  <a:cubicBezTo>
                    <a:pt x="35305" y="2598"/>
                    <a:pt x="34165" y="2917"/>
                    <a:pt x="33041" y="3297"/>
                  </a:cubicBezTo>
                  <a:cubicBezTo>
                    <a:pt x="30763" y="4041"/>
                    <a:pt x="28560" y="5044"/>
                    <a:pt x="26494" y="6259"/>
                  </a:cubicBezTo>
                  <a:cubicBezTo>
                    <a:pt x="25127" y="7155"/>
                    <a:pt x="23835" y="8158"/>
                    <a:pt x="22635" y="9267"/>
                  </a:cubicBezTo>
                  <a:cubicBezTo>
                    <a:pt x="22301" y="9586"/>
                    <a:pt x="21967" y="9890"/>
                    <a:pt x="21648" y="10209"/>
                  </a:cubicBezTo>
                  <a:lnTo>
                    <a:pt x="20752" y="11166"/>
                  </a:lnTo>
                  <a:cubicBezTo>
                    <a:pt x="20478" y="11470"/>
                    <a:pt x="20220" y="11789"/>
                    <a:pt x="19992" y="12062"/>
                  </a:cubicBezTo>
                  <a:lnTo>
                    <a:pt x="19794" y="12275"/>
                  </a:lnTo>
                  <a:lnTo>
                    <a:pt x="19673" y="12427"/>
                  </a:lnTo>
                  <a:lnTo>
                    <a:pt x="19597" y="12503"/>
                  </a:lnTo>
                  <a:lnTo>
                    <a:pt x="19551" y="12594"/>
                  </a:lnTo>
                  <a:lnTo>
                    <a:pt x="19248" y="13050"/>
                  </a:lnTo>
                  <a:lnTo>
                    <a:pt x="18518" y="14204"/>
                  </a:lnTo>
                  <a:lnTo>
                    <a:pt x="17865" y="15404"/>
                  </a:lnTo>
                  <a:cubicBezTo>
                    <a:pt x="17759" y="15602"/>
                    <a:pt x="17637" y="15799"/>
                    <a:pt x="17546" y="16012"/>
                  </a:cubicBezTo>
                  <a:lnTo>
                    <a:pt x="17273" y="16620"/>
                  </a:lnTo>
                  <a:lnTo>
                    <a:pt x="16999" y="17243"/>
                  </a:lnTo>
                  <a:cubicBezTo>
                    <a:pt x="16908" y="17455"/>
                    <a:pt x="16817" y="17653"/>
                    <a:pt x="16741" y="17865"/>
                  </a:cubicBezTo>
                  <a:lnTo>
                    <a:pt x="16270" y="19141"/>
                  </a:lnTo>
                  <a:cubicBezTo>
                    <a:pt x="16194" y="19354"/>
                    <a:pt x="16133" y="19567"/>
                    <a:pt x="16073" y="19779"/>
                  </a:cubicBezTo>
                  <a:lnTo>
                    <a:pt x="15890" y="20433"/>
                  </a:lnTo>
                  <a:lnTo>
                    <a:pt x="15693" y="21071"/>
                  </a:lnTo>
                  <a:cubicBezTo>
                    <a:pt x="15632" y="21283"/>
                    <a:pt x="15602" y="21496"/>
                    <a:pt x="15541" y="21724"/>
                  </a:cubicBezTo>
                  <a:cubicBezTo>
                    <a:pt x="15450" y="22149"/>
                    <a:pt x="15359" y="22590"/>
                    <a:pt x="15267" y="23015"/>
                  </a:cubicBezTo>
                  <a:cubicBezTo>
                    <a:pt x="15131" y="23881"/>
                    <a:pt x="14964" y="24747"/>
                    <a:pt x="14888" y="25613"/>
                  </a:cubicBezTo>
                  <a:lnTo>
                    <a:pt x="14827" y="26266"/>
                  </a:lnTo>
                  <a:cubicBezTo>
                    <a:pt x="14797" y="26479"/>
                    <a:pt x="14781" y="26692"/>
                    <a:pt x="14781" y="26919"/>
                  </a:cubicBezTo>
                  <a:lnTo>
                    <a:pt x="14705" y="28196"/>
                  </a:lnTo>
                  <a:cubicBezTo>
                    <a:pt x="14645" y="29897"/>
                    <a:pt x="14675" y="31598"/>
                    <a:pt x="14797" y="33285"/>
                  </a:cubicBezTo>
                  <a:cubicBezTo>
                    <a:pt x="15024" y="36627"/>
                    <a:pt x="15541" y="39878"/>
                    <a:pt x="16149" y="43053"/>
                  </a:cubicBezTo>
                  <a:cubicBezTo>
                    <a:pt x="16741" y="46228"/>
                    <a:pt x="17440" y="49327"/>
                    <a:pt x="18108" y="52395"/>
                  </a:cubicBezTo>
                  <a:cubicBezTo>
                    <a:pt x="18777" y="55449"/>
                    <a:pt x="19415" y="58487"/>
                    <a:pt x="19901" y="61480"/>
                  </a:cubicBezTo>
                  <a:cubicBezTo>
                    <a:pt x="20007" y="62224"/>
                    <a:pt x="20129" y="62969"/>
                    <a:pt x="20205" y="63713"/>
                  </a:cubicBezTo>
                  <a:cubicBezTo>
                    <a:pt x="20250" y="64078"/>
                    <a:pt x="20311" y="64457"/>
                    <a:pt x="20341" y="64822"/>
                  </a:cubicBezTo>
                  <a:lnTo>
                    <a:pt x="20448" y="65931"/>
                  </a:lnTo>
                  <a:cubicBezTo>
                    <a:pt x="20493" y="66296"/>
                    <a:pt x="20508" y="66660"/>
                    <a:pt x="20524" y="67040"/>
                  </a:cubicBezTo>
                  <a:cubicBezTo>
                    <a:pt x="20554" y="67405"/>
                    <a:pt x="20584" y="67769"/>
                    <a:pt x="20584" y="68118"/>
                  </a:cubicBezTo>
                  <a:lnTo>
                    <a:pt x="20615" y="69182"/>
                  </a:lnTo>
                  <a:cubicBezTo>
                    <a:pt x="20600" y="69546"/>
                    <a:pt x="20584" y="69911"/>
                    <a:pt x="20569" y="70276"/>
                  </a:cubicBezTo>
                  <a:cubicBezTo>
                    <a:pt x="20539" y="70640"/>
                    <a:pt x="20539" y="70990"/>
                    <a:pt x="20508" y="71354"/>
                  </a:cubicBezTo>
                  <a:lnTo>
                    <a:pt x="20417" y="72463"/>
                  </a:lnTo>
                  <a:cubicBezTo>
                    <a:pt x="20372" y="73192"/>
                    <a:pt x="20250" y="73922"/>
                    <a:pt x="20159" y="74651"/>
                  </a:cubicBezTo>
                  <a:lnTo>
                    <a:pt x="20098" y="75198"/>
                  </a:lnTo>
                  <a:lnTo>
                    <a:pt x="19992" y="75745"/>
                  </a:lnTo>
                  <a:lnTo>
                    <a:pt x="19810" y="76823"/>
                  </a:lnTo>
                  <a:cubicBezTo>
                    <a:pt x="19749" y="77188"/>
                    <a:pt x="19658" y="77552"/>
                    <a:pt x="19582" y="77917"/>
                  </a:cubicBezTo>
                  <a:lnTo>
                    <a:pt x="19354" y="78996"/>
                  </a:lnTo>
                  <a:cubicBezTo>
                    <a:pt x="18655" y="81897"/>
                    <a:pt x="17774" y="84738"/>
                    <a:pt x="16680" y="87518"/>
                  </a:cubicBezTo>
                  <a:cubicBezTo>
                    <a:pt x="15602" y="90328"/>
                    <a:pt x="14341" y="93093"/>
                    <a:pt x="13019" y="95858"/>
                  </a:cubicBezTo>
                  <a:cubicBezTo>
                    <a:pt x="11697" y="98623"/>
                    <a:pt x="10300" y="101403"/>
                    <a:pt x="8933" y="104213"/>
                  </a:cubicBezTo>
                  <a:cubicBezTo>
                    <a:pt x="7581" y="107039"/>
                    <a:pt x="6244" y="109910"/>
                    <a:pt x="5044" y="112872"/>
                  </a:cubicBezTo>
                  <a:cubicBezTo>
                    <a:pt x="4725" y="113617"/>
                    <a:pt x="4451" y="114361"/>
                    <a:pt x="4163" y="115121"/>
                  </a:cubicBezTo>
                  <a:cubicBezTo>
                    <a:pt x="3874" y="115880"/>
                    <a:pt x="3585" y="116625"/>
                    <a:pt x="3342" y="117399"/>
                  </a:cubicBezTo>
                  <a:cubicBezTo>
                    <a:pt x="3099" y="118159"/>
                    <a:pt x="2826" y="118934"/>
                    <a:pt x="2598" y="119708"/>
                  </a:cubicBezTo>
                  <a:lnTo>
                    <a:pt x="2264" y="120878"/>
                  </a:lnTo>
                  <a:lnTo>
                    <a:pt x="2097" y="121455"/>
                  </a:lnTo>
                  <a:lnTo>
                    <a:pt x="1945" y="122048"/>
                  </a:lnTo>
                  <a:lnTo>
                    <a:pt x="1641" y="123233"/>
                  </a:lnTo>
                  <a:cubicBezTo>
                    <a:pt x="1534" y="123628"/>
                    <a:pt x="1459" y="124038"/>
                    <a:pt x="1367" y="124433"/>
                  </a:cubicBezTo>
                  <a:lnTo>
                    <a:pt x="1109" y="125633"/>
                  </a:lnTo>
                  <a:lnTo>
                    <a:pt x="896" y="126833"/>
                  </a:lnTo>
                  <a:cubicBezTo>
                    <a:pt x="836" y="127243"/>
                    <a:pt x="745" y="127638"/>
                    <a:pt x="699" y="128049"/>
                  </a:cubicBezTo>
                  <a:lnTo>
                    <a:pt x="532" y="129279"/>
                  </a:lnTo>
                  <a:lnTo>
                    <a:pt x="441" y="129887"/>
                  </a:lnTo>
                  <a:cubicBezTo>
                    <a:pt x="410" y="130099"/>
                    <a:pt x="410" y="130297"/>
                    <a:pt x="380" y="130494"/>
                  </a:cubicBezTo>
                  <a:lnTo>
                    <a:pt x="274" y="131725"/>
                  </a:lnTo>
                  <a:cubicBezTo>
                    <a:pt x="0" y="135006"/>
                    <a:pt x="15" y="138318"/>
                    <a:pt x="350" y="141599"/>
                  </a:cubicBezTo>
                  <a:cubicBezTo>
                    <a:pt x="699" y="144941"/>
                    <a:pt x="1443" y="148223"/>
                    <a:pt x="2567" y="151398"/>
                  </a:cubicBezTo>
                  <a:cubicBezTo>
                    <a:pt x="3737" y="154588"/>
                    <a:pt x="5332" y="157611"/>
                    <a:pt x="7307" y="160391"/>
                  </a:cubicBezTo>
                  <a:cubicBezTo>
                    <a:pt x="6046" y="158614"/>
                    <a:pt x="4937" y="156715"/>
                    <a:pt x="3995" y="154740"/>
                  </a:cubicBezTo>
                  <a:lnTo>
                    <a:pt x="3327" y="153251"/>
                  </a:lnTo>
                  <a:lnTo>
                    <a:pt x="2735" y="151732"/>
                  </a:lnTo>
                  <a:lnTo>
                    <a:pt x="2583" y="151352"/>
                  </a:lnTo>
                  <a:cubicBezTo>
                    <a:pt x="2537" y="151231"/>
                    <a:pt x="2507" y="151094"/>
                    <a:pt x="2461" y="150972"/>
                  </a:cubicBezTo>
                  <a:lnTo>
                    <a:pt x="2203" y="150198"/>
                  </a:lnTo>
                  <a:lnTo>
                    <a:pt x="1960" y="149438"/>
                  </a:lnTo>
                  <a:cubicBezTo>
                    <a:pt x="1869" y="149180"/>
                    <a:pt x="1808" y="148921"/>
                    <a:pt x="1747" y="148663"/>
                  </a:cubicBezTo>
                  <a:lnTo>
                    <a:pt x="1322" y="147114"/>
                  </a:lnTo>
                  <a:lnTo>
                    <a:pt x="1003" y="145549"/>
                  </a:lnTo>
                  <a:cubicBezTo>
                    <a:pt x="942" y="145276"/>
                    <a:pt x="881" y="145017"/>
                    <a:pt x="851" y="144759"/>
                  </a:cubicBezTo>
                  <a:lnTo>
                    <a:pt x="729" y="143969"/>
                  </a:lnTo>
                  <a:lnTo>
                    <a:pt x="608" y="143179"/>
                  </a:lnTo>
                  <a:cubicBezTo>
                    <a:pt x="562" y="142921"/>
                    <a:pt x="517" y="142663"/>
                    <a:pt x="501" y="142389"/>
                  </a:cubicBezTo>
                  <a:cubicBezTo>
                    <a:pt x="395" y="141341"/>
                    <a:pt x="274" y="140293"/>
                    <a:pt x="243" y="139245"/>
                  </a:cubicBezTo>
                  <a:cubicBezTo>
                    <a:pt x="213" y="138713"/>
                    <a:pt x="182" y="138196"/>
                    <a:pt x="167" y="137665"/>
                  </a:cubicBezTo>
                  <a:lnTo>
                    <a:pt x="167" y="135325"/>
                  </a:lnTo>
                  <a:lnTo>
                    <a:pt x="198" y="134550"/>
                  </a:lnTo>
                  <a:lnTo>
                    <a:pt x="274" y="132986"/>
                  </a:lnTo>
                  <a:cubicBezTo>
                    <a:pt x="289" y="132727"/>
                    <a:pt x="304" y="132469"/>
                    <a:pt x="334" y="132211"/>
                  </a:cubicBezTo>
                  <a:lnTo>
                    <a:pt x="410" y="131436"/>
                  </a:lnTo>
                  <a:cubicBezTo>
                    <a:pt x="456" y="130920"/>
                    <a:pt x="486" y="130418"/>
                    <a:pt x="547" y="129902"/>
                  </a:cubicBezTo>
                  <a:cubicBezTo>
                    <a:pt x="699" y="128869"/>
                    <a:pt x="820" y="127836"/>
                    <a:pt x="1018" y="126818"/>
                  </a:cubicBezTo>
                  <a:lnTo>
                    <a:pt x="1155" y="126058"/>
                  </a:lnTo>
                  <a:lnTo>
                    <a:pt x="1215" y="125679"/>
                  </a:lnTo>
                  <a:lnTo>
                    <a:pt x="1307" y="125299"/>
                  </a:lnTo>
                  <a:lnTo>
                    <a:pt x="1641" y="123780"/>
                  </a:lnTo>
                  <a:cubicBezTo>
                    <a:pt x="2598" y="119815"/>
                    <a:pt x="3889" y="115941"/>
                    <a:pt x="5499" y="112189"/>
                  </a:cubicBezTo>
                  <a:cubicBezTo>
                    <a:pt x="8598" y="104760"/>
                    <a:pt x="12487" y="97894"/>
                    <a:pt x="15556" y="90784"/>
                  </a:cubicBezTo>
                  <a:cubicBezTo>
                    <a:pt x="15951" y="89903"/>
                    <a:pt x="16331" y="89022"/>
                    <a:pt x="16665" y="88110"/>
                  </a:cubicBezTo>
                  <a:cubicBezTo>
                    <a:pt x="17014" y="87214"/>
                    <a:pt x="17364" y="86318"/>
                    <a:pt x="17683" y="85421"/>
                  </a:cubicBezTo>
                  <a:cubicBezTo>
                    <a:pt x="17850" y="84966"/>
                    <a:pt x="18002" y="84510"/>
                    <a:pt x="18154" y="84054"/>
                  </a:cubicBezTo>
                  <a:lnTo>
                    <a:pt x="18579" y="82687"/>
                  </a:lnTo>
                  <a:cubicBezTo>
                    <a:pt x="18853" y="81776"/>
                    <a:pt x="19126" y="80849"/>
                    <a:pt x="19339" y="79922"/>
                  </a:cubicBezTo>
                  <a:cubicBezTo>
                    <a:pt x="19597" y="79011"/>
                    <a:pt x="19764" y="78069"/>
                    <a:pt x="19977" y="77142"/>
                  </a:cubicBezTo>
                  <a:cubicBezTo>
                    <a:pt x="20129" y="76200"/>
                    <a:pt x="20311" y="75258"/>
                    <a:pt x="20417" y="74317"/>
                  </a:cubicBezTo>
                  <a:lnTo>
                    <a:pt x="20508" y="73603"/>
                  </a:lnTo>
                  <a:lnTo>
                    <a:pt x="20554" y="73238"/>
                  </a:lnTo>
                  <a:lnTo>
                    <a:pt x="20584" y="72889"/>
                  </a:lnTo>
                  <a:lnTo>
                    <a:pt x="20706" y="71461"/>
                  </a:lnTo>
                  <a:cubicBezTo>
                    <a:pt x="20752" y="70990"/>
                    <a:pt x="20752" y="70519"/>
                    <a:pt x="20767" y="70048"/>
                  </a:cubicBezTo>
                  <a:lnTo>
                    <a:pt x="20797" y="69334"/>
                  </a:lnTo>
                  <a:cubicBezTo>
                    <a:pt x="20812" y="69106"/>
                    <a:pt x="20797" y="68878"/>
                    <a:pt x="20797" y="68635"/>
                  </a:cubicBezTo>
                  <a:lnTo>
                    <a:pt x="20797" y="68635"/>
                  </a:lnTo>
                  <a:cubicBezTo>
                    <a:pt x="20841" y="68766"/>
                    <a:pt x="20899" y="69031"/>
                    <a:pt x="20950" y="69031"/>
                  </a:cubicBezTo>
                  <a:cubicBezTo>
                    <a:pt x="20987" y="69031"/>
                    <a:pt x="21021" y="68883"/>
                    <a:pt x="21040" y="68422"/>
                  </a:cubicBezTo>
                  <a:lnTo>
                    <a:pt x="21071" y="69136"/>
                  </a:lnTo>
                  <a:cubicBezTo>
                    <a:pt x="21086" y="69379"/>
                    <a:pt x="21055" y="69622"/>
                    <a:pt x="21055" y="69866"/>
                  </a:cubicBezTo>
                  <a:lnTo>
                    <a:pt x="21025" y="71309"/>
                  </a:lnTo>
                  <a:cubicBezTo>
                    <a:pt x="20949" y="72281"/>
                    <a:pt x="20903" y="73253"/>
                    <a:pt x="20767" y="74225"/>
                  </a:cubicBezTo>
                  <a:cubicBezTo>
                    <a:pt x="20676" y="75198"/>
                    <a:pt x="20493" y="76155"/>
                    <a:pt x="20341" y="77127"/>
                  </a:cubicBezTo>
                  <a:cubicBezTo>
                    <a:pt x="20250" y="77613"/>
                    <a:pt x="20159" y="78084"/>
                    <a:pt x="20053" y="78555"/>
                  </a:cubicBezTo>
                  <a:cubicBezTo>
                    <a:pt x="20007" y="78798"/>
                    <a:pt x="19962" y="79041"/>
                    <a:pt x="19901" y="79269"/>
                  </a:cubicBezTo>
                  <a:lnTo>
                    <a:pt x="19734" y="79983"/>
                  </a:lnTo>
                  <a:cubicBezTo>
                    <a:pt x="19521" y="80940"/>
                    <a:pt x="19232" y="81867"/>
                    <a:pt x="18974" y="82824"/>
                  </a:cubicBezTo>
                  <a:cubicBezTo>
                    <a:pt x="18670" y="83750"/>
                    <a:pt x="18366" y="84677"/>
                    <a:pt x="18047" y="85604"/>
                  </a:cubicBezTo>
                  <a:cubicBezTo>
                    <a:pt x="17744" y="86530"/>
                    <a:pt x="17409" y="87457"/>
                    <a:pt x="17030" y="88369"/>
                  </a:cubicBezTo>
                  <a:cubicBezTo>
                    <a:pt x="16650" y="89280"/>
                    <a:pt x="16285" y="90192"/>
                    <a:pt x="15890" y="91088"/>
                  </a:cubicBezTo>
                  <a:cubicBezTo>
                    <a:pt x="12746" y="98334"/>
                    <a:pt x="8750" y="105292"/>
                    <a:pt x="5591" y="112827"/>
                  </a:cubicBezTo>
                  <a:cubicBezTo>
                    <a:pt x="5196" y="113753"/>
                    <a:pt x="4801" y="114710"/>
                    <a:pt x="4451" y="115668"/>
                  </a:cubicBezTo>
                  <a:cubicBezTo>
                    <a:pt x="4102" y="116640"/>
                    <a:pt x="3768" y="117612"/>
                    <a:pt x="3418" y="118584"/>
                  </a:cubicBezTo>
                  <a:cubicBezTo>
                    <a:pt x="3069" y="119557"/>
                    <a:pt x="2811" y="120559"/>
                    <a:pt x="2507" y="121547"/>
                  </a:cubicBezTo>
                  <a:cubicBezTo>
                    <a:pt x="2248" y="122549"/>
                    <a:pt x="1960" y="123552"/>
                    <a:pt x="1747" y="124570"/>
                  </a:cubicBezTo>
                  <a:lnTo>
                    <a:pt x="1580" y="125329"/>
                  </a:lnTo>
                  <a:lnTo>
                    <a:pt x="1489" y="125709"/>
                  </a:lnTo>
                  <a:lnTo>
                    <a:pt x="1428" y="126089"/>
                  </a:lnTo>
                  <a:lnTo>
                    <a:pt x="1139" y="127638"/>
                  </a:lnTo>
                  <a:cubicBezTo>
                    <a:pt x="1048" y="128155"/>
                    <a:pt x="988" y="128671"/>
                    <a:pt x="912" y="129203"/>
                  </a:cubicBezTo>
                  <a:lnTo>
                    <a:pt x="805" y="129978"/>
                  </a:lnTo>
                  <a:cubicBezTo>
                    <a:pt x="775" y="130236"/>
                    <a:pt x="760" y="130494"/>
                    <a:pt x="729" y="130753"/>
                  </a:cubicBezTo>
                  <a:lnTo>
                    <a:pt x="593" y="132317"/>
                  </a:lnTo>
                  <a:lnTo>
                    <a:pt x="547" y="132712"/>
                  </a:lnTo>
                  <a:lnTo>
                    <a:pt x="532" y="133107"/>
                  </a:lnTo>
                  <a:lnTo>
                    <a:pt x="501" y="133897"/>
                  </a:lnTo>
                  <a:cubicBezTo>
                    <a:pt x="471" y="134414"/>
                    <a:pt x="425" y="134945"/>
                    <a:pt x="425" y="135462"/>
                  </a:cubicBezTo>
                  <a:lnTo>
                    <a:pt x="425" y="137042"/>
                  </a:lnTo>
                  <a:lnTo>
                    <a:pt x="425" y="137832"/>
                  </a:lnTo>
                  <a:lnTo>
                    <a:pt x="471" y="138637"/>
                  </a:lnTo>
                  <a:lnTo>
                    <a:pt x="562" y="140217"/>
                  </a:lnTo>
                  <a:lnTo>
                    <a:pt x="714" y="141812"/>
                  </a:lnTo>
                  <a:lnTo>
                    <a:pt x="805" y="142602"/>
                  </a:lnTo>
                  <a:lnTo>
                    <a:pt x="927" y="143407"/>
                  </a:lnTo>
                  <a:cubicBezTo>
                    <a:pt x="1018" y="143924"/>
                    <a:pt x="1094" y="144455"/>
                    <a:pt x="1185" y="144987"/>
                  </a:cubicBezTo>
                  <a:lnTo>
                    <a:pt x="1534" y="146567"/>
                  </a:lnTo>
                  <a:cubicBezTo>
                    <a:pt x="1626" y="147099"/>
                    <a:pt x="1793" y="147615"/>
                    <a:pt x="1929" y="148132"/>
                  </a:cubicBezTo>
                  <a:cubicBezTo>
                    <a:pt x="2081" y="148663"/>
                    <a:pt x="2218" y="149180"/>
                    <a:pt x="2400" y="149696"/>
                  </a:cubicBezTo>
                  <a:cubicBezTo>
                    <a:pt x="2567" y="150213"/>
                    <a:pt x="2735" y="150729"/>
                    <a:pt x="2917" y="151231"/>
                  </a:cubicBezTo>
                  <a:lnTo>
                    <a:pt x="3525" y="152750"/>
                  </a:lnTo>
                  <a:lnTo>
                    <a:pt x="3676" y="153130"/>
                  </a:lnTo>
                  <a:lnTo>
                    <a:pt x="3859" y="153509"/>
                  </a:lnTo>
                  <a:lnTo>
                    <a:pt x="4208" y="154254"/>
                  </a:lnTo>
                  <a:lnTo>
                    <a:pt x="4542" y="154998"/>
                  </a:lnTo>
                  <a:lnTo>
                    <a:pt x="4937" y="155712"/>
                  </a:lnTo>
                  <a:lnTo>
                    <a:pt x="5317" y="156441"/>
                  </a:lnTo>
                  <a:lnTo>
                    <a:pt x="5515" y="156806"/>
                  </a:lnTo>
                  <a:lnTo>
                    <a:pt x="5727" y="157155"/>
                  </a:lnTo>
                  <a:cubicBezTo>
                    <a:pt x="6016" y="157626"/>
                    <a:pt x="6305" y="158097"/>
                    <a:pt x="6593" y="158553"/>
                  </a:cubicBezTo>
                  <a:lnTo>
                    <a:pt x="7550" y="159905"/>
                  </a:lnTo>
                  <a:cubicBezTo>
                    <a:pt x="7702" y="160133"/>
                    <a:pt x="7884" y="160345"/>
                    <a:pt x="8052" y="160573"/>
                  </a:cubicBezTo>
                  <a:lnTo>
                    <a:pt x="8553" y="161227"/>
                  </a:lnTo>
                  <a:lnTo>
                    <a:pt x="8158" y="161530"/>
                  </a:lnTo>
                  <a:cubicBezTo>
                    <a:pt x="10072" y="164022"/>
                    <a:pt x="12290" y="166255"/>
                    <a:pt x="14751" y="168215"/>
                  </a:cubicBezTo>
                  <a:cubicBezTo>
                    <a:pt x="15966" y="169217"/>
                    <a:pt x="17257" y="170098"/>
                    <a:pt x="18549" y="170964"/>
                  </a:cubicBezTo>
                  <a:lnTo>
                    <a:pt x="19536" y="171602"/>
                  </a:lnTo>
                  <a:cubicBezTo>
                    <a:pt x="19855" y="171800"/>
                    <a:pt x="20189" y="172012"/>
                    <a:pt x="20524" y="172195"/>
                  </a:cubicBezTo>
                  <a:cubicBezTo>
                    <a:pt x="21207" y="172590"/>
                    <a:pt x="21876" y="172985"/>
                    <a:pt x="22574" y="173334"/>
                  </a:cubicBezTo>
                  <a:cubicBezTo>
                    <a:pt x="25309" y="174762"/>
                    <a:pt x="28180" y="175993"/>
                    <a:pt x="31112" y="176980"/>
                  </a:cubicBezTo>
                  <a:lnTo>
                    <a:pt x="32221" y="177345"/>
                  </a:lnTo>
                  <a:lnTo>
                    <a:pt x="33315" y="177694"/>
                  </a:lnTo>
                  <a:cubicBezTo>
                    <a:pt x="34074" y="177922"/>
                    <a:pt x="34788" y="178119"/>
                    <a:pt x="35502" y="178317"/>
                  </a:cubicBezTo>
                  <a:cubicBezTo>
                    <a:pt x="36216" y="178514"/>
                    <a:pt x="36885" y="178727"/>
                    <a:pt x="37614" y="178940"/>
                  </a:cubicBezTo>
                  <a:cubicBezTo>
                    <a:pt x="38328" y="179152"/>
                    <a:pt x="39057" y="179365"/>
                    <a:pt x="39786" y="179563"/>
                  </a:cubicBezTo>
                  <a:cubicBezTo>
                    <a:pt x="43979" y="180732"/>
                    <a:pt x="48293" y="181477"/>
                    <a:pt x="52638" y="181796"/>
                  </a:cubicBezTo>
                  <a:cubicBezTo>
                    <a:pt x="48187" y="180991"/>
                    <a:pt x="43766" y="179927"/>
                    <a:pt x="39437" y="178605"/>
                  </a:cubicBezTo>
                  <a:lnTo>
                    <a:pt x="37796" y="178119"/>
                  </a:lnTo>
                  <a:lnTo>
                    <a:pt x="36201" y="177633"/>
                  </a:lnTo>
                  <a:cubicBezTo>
                    <a:pt x="35669" y="177466"/>
                    <a:pt x="35123" y="177314"/>
                    <a:pt x="34576" y="177162"/>
                  </a:cubicBezTo>
                  <a:cubicBezTo>
                    <a:pt x="34029" y="177010"/>
                    <a:pt x="33467" y="176813"/>
                    <a:pt x="32920" y="176646"/>
                  </a:cubicBezTo>
                  <a:cubicBezTo>
                    <a:pt x="30671" y="175932"/>
                    <a:pt x="28484" y="175081"/>
                    <a:pt x="26342" y="174124"/>
                  </a:cubicBezTo>
                  <a:cubicBezTo>
                    <a:pt x="22028" y="172195"/>
                    <a:pt x="17896" y="169703"/>
                    <a:pt x="14250" y="166528"/>
                  </a:cubicBezTo>
                  <a:cubicBezTo>
                    <a:pt x="12411" y="164933"/>
                    <a:pt x="10725" y="163186"/>
                    <a:pt x="9221" y="161287"/>
                  </a:cubicBezTo>
                  <a:cubicBezTo>
                    <a:pt x="7702" y="159373"/>
                    <a:pt x="6380" y="157307"/>
                    <a:pt x="5287" y="155135"/>
                  </a:cubicBezTo>
                  <a:cubicBezTo>
                    <a:pt x="4193" y="152947"/>
                    <a:pt x="3312" y="150669"/>
                    <a:pt x="2659" y="148314"/>
                  </a:cubicBezTo>
                  <a:lnTo>
                    <a:pt x="2416" y="147433"/>
                  </a:lnTo>
                  <a:cubicBezTo>
                    <a:pt x="2340" y="147144"/>
                    <a:pt x="2264" y="146840"/>
                    <a:pt x="2203" y="146552"/>
                  </a:cubicBezTo>
                  <a:lnTo>
                    <a:pt x="1823" y="144759"/>
                  </a:lnTo>
                  <a:lnTo>
                    <a:pt x="1550" y="142966"/>
                  </a:lnTo>
                  <a:lnTo>
                    <a:pt x="1474" y="142526"/>
                  </a:lnTo>
                  <a:lnTo>
                    <a:pt x="1428" y="142070"/>
                  </a:lnTo>
                  <a:lnTo>
                    <a:pt x="1337" y="141159"/>
                  </a:lnTo>
                  <a:lnTo>
                    <a:pt x="1246" y="140262"/>
                  </a:lnTo>
                  <a:cubicBezTo>
                    <a:pt x="1231" y="139959"/>
                    <a:pt x="1215" y="139655"/>
                    <a:pt x="1200" y="139366"/>
                  </a:cubicBezTo>
                  <a:lnTo>
                    <a:pt x="1155" y="138455"/>
                  </a:lnTo>
                  <a:cubicBezTo>
                    <a:pt x="1139" y="138151"/>
                    <a:pt x="1124" y="137847"/>
                    <a:pt x="1124" y="137558"/>
                  </a:cubicBezTo>
                  <a:lnTo>
                    <a:pt x="1124" y="135751"/>
                  </a:lnTo>
                  <a:lnTo>
                    <a:pt x="1124" y="135295"/>
                  </a:lnTo>
                  <a:lnTo>
                    <a:pt x="1139" y="134854"/>
                  </a:lnTo>
                  <a:lnTo>
                    <a:pt x="1185" y="133958"/>
                  </a:lnTo>
                  <a:cubicBezTo>
                    <a:pt x="1215" y="132758"/>
                    <a:pt x="1352" y="131558"/>
                    <a:pt x="1459" y="130373"/>
                  </a:cubicBezTo>
                  <a:cubicBezTo>
                    <a:pt x="1519" y="129780"/>
                    <a:pt x="1626" y="129188"/>
                    <a:pt x="1686" y="128580"/>
                  </a:cubicBezTo>
                  <a:cubicBezTo>
                    <a:pt x="1762" y="127988"/>
                    <a:pt x="1884" y="127395"/>
                    <a:pt x="1975" y="126818"/>
                  </a:cubicBezTo>
                  <a:cubicBezTo>
                    <a:pt x="2416" y="124463"/>
                    <a:pt x="2978" y="122139"/>
                    <a:pt x="3692" y="119860"/>
                  </a:cubicBezTo>
                  <a:cubicBezTo>
                    <a:pt x="4406" y="117612"/>
                    <a:pt x="5226" y="115394"/>
                    <a:pt x="6107" y="113222"/>
                  </a:cubicBezTo>
                  <a:cubicBezTo>
                    <a:pt x="7900" y="108877"/>
                    <a:pt x="9981" y="104745"/>
                    <a:pt x="12032" y="100658"/>
                  </a:cubicBezTo>
                  <a:lnTo>
                    <a:pt x="12032" y="100658"/>
                  </a:lnTo>
                  <a:cubicBezTo>
                    <a:pt x="10330" y="104122"/>
                    <a:pt x="8553" y="107722"/>
                    <a:pt x="6927" y="111505"/>
                  </a:cubicBezTo>
                  <a:cubicBezTo>
                    <a:pt x="5317" y="115273"/>
                    <a:pt x="3874" y="119253"/>
                    <a:pt x="2871" y="123370"/>
                  </a:cubicBezTo>
                  <a:cubicBezTo>
                    <a:pt x="2735" y="123886"/>
                    <a:pt x="2643" y="124403"/>
                    <a:pt x="2522" y="124919"/>
                  </a:cubicBezTo>
                  <a:cubicBezTo>
                    <a:pt x="2416" y="125451"/>
                    <a:pt x="2294" y="125967"/>
                    <a:pt x="2218" y="126484"/>
                  </a:cubicBezTo>
                  <a:lnTo>
                    <a:pt x="1945" y="128049"/>
                  </a:lnTo>
                  <a:lnTo>
                    <a:pt x="1732" y="129628"/>
                  </a:lnTo>
                  <a:cubicBezTo>
                    <a:pt x="1641" y="130145"/>
                    <a:pt x="1610" y="130677"/>
                    <a:pt x="1565" y="131208"/>
                  </a:cubicBezTo>
                  <a:lnTo>
                    <a:pt x="1413" y="132773"/>
                  </a:lnTo>
                  <a:lnTo>
                    <a:pt x="1352" y="134338"/>
                  </a:lnTo>
                  <a:cubicBezTo>
                    <a:pt x="1322" y="134869"/>
                    <a:pt x="1291" y="135386"/>
                    <a:pt x="1307" y="135918"/>
                  </a:cubicBezTo>
                  <a:lnTo>
                    <a:pt x="1307" y="137482"/>
                  </a:lnTo>
                  <a:cubicBezTo>
                    <a:pt x="1291" y="137741"/>
                    <a:pt x="1307" y="137999"/>
                    <a:pt x="1322" y="138257"/>
                  </a:cubicBezTo>
                  <a:lnTo>
                    <a:pt x="1352" y="139032"/>
                  </a:lnTo>
                  <a:lnTo>
                    <a:pt x="1398" y="139822"/>
                  </a:lnTo>
                  <a:lnTo>
                    <a:pt x="1413" y="140202"/>
                  </a:lnTo>
                  <a:lnTo>
                    <a:pt x="1443" y="140581"/>
                  </a:lnTo>
                  <a:lnTo>
                    <a:pt x="1595" y="142116"/>
                  </a:lnTo>
                  <a:cubicBezTo>
                    <a:pt x="1823" y="144136"/>
                    <a:pt x="2203" y="146157"/>
                    <a:pt x="2719" y="148132"/>
                  </a:cubicBezTo>
                  <a:cubicBezTo>
                    <a:pt x="3449" y="150881"/>
                    <a:pt x="4512" y="153540"/>
                    <a:pt x="5864" y="156061"/>
                  </a:cubicBezTo>
                  <a:cubicBezTo>
                    <a:pt x="7186" y="158522"/>
                    <a:pt x="8811" y="160816"/>
                    <a:pt x="10680" y="162898"/>
                  </a:cubicBezTo>
                  <a:cubicBezTo>
                    <a:pt x="12503" y="164933"/>
                    <a:pt x="14538" y="166771"/>
                    <a:pt x="16741" y="168397"/>
                  </a:cubicBezTo>
                  <a:cubicBezTo>
                    <a:pt x="18883" y="169977"/>
                    <a:pt x="21162" y="171374"/>
                    <a:pt x="23532" y="172590"/>
                  </a:cubicBezTo>
                  <a:cubicBezTo>
                    <a:pt x="25871" y="173775"/>
                    <a:pt x="28286" y="174808"/>
                    <a:pt x="30747" y="175674"/>
                  </a:cubicBezTo>
                  <a:lnTo>
                    <a:pt x="32586" y="176281"/>
                  </a:lnTo>
                  <a:lnTo>
                    <a:pt x="34439" y="176858"/>
                  </a:lnTo>
                  <a:cubicBezTo>
                    <a:pt x="35047" y="177026"/>
                    <a:pt x="35669" y="177193"/>
                    <a:pt x="36262" y="177360"/>
                  </a:cubicBezTo>
                  <a:lnTo>
                    <a:pt x="38039" y="177891"/>
                  </a:lnTo>
                  <a:cubicBezTo>
                    <a:pt x="42870" y="179304"/>
                    <a:pt x="47762" y="180565"/>
                    <a:pt x="52775" y="181401"/>
                  </a:cubicBezTo>
                  <a:cubicBezTo>
                    <a:pt x="53869" y="181598"/>
                    <a:pt x="54962" y="181765"/>
                    <a:pt x="56056" y="181902"/>
                  </a:cubicBezTo>
                  <a:cubicBezTo>
                    <a:pt x="56212" y="181904"/>
                    <a:pt x="56365" y="181904"/>
                    <a:pt x="56517" y="181904"/>
                  </a:cubicBezTo>
                  <a:cubicBezTo>
                    <a:pt x="57801" y="181904"/>
                    <a:pt x="58943" y="181850"/>
                    <a:pt x="59976" y="181796"/>
                  </a:cubicBezTo>
                  <a:cubicBezTo>
                    <a:pt x="62239" y="181598"/>
                    <a:pt x="63910" y="181203"/>
                    <a:pt x="63910" y="180823"/>
                  </a:cubicBezTo>
                  <a:cubicBezTo>
                    <a:pt x="63910" y="180626"/>
                    <a:pt x="63500" y="180428"/>
                    <a:pt x="62543" y="180231"/>
                  </a:cubicBezTo>
                  <a:cubicBezTo>
                    <a:pt x="61571" y="180049"/>
                    <a:pt x="60067" y="179821"/>
                    <a:pt x="57894" y="179471"/>
                  </a:cubicBezTo>
                  <a:lnTo>
                    <a:pt x="56983" y="179395"/>
                  </a:lnTo>
                  <a:lnTo>
                    <a:pt x="55950" y="179289"/>
                  </a:lnTo>
                  <a:cubicBezTo>
                    <a:pt x="55236" y="179198"/>
                    <a:pt x="54491" y="179107"/>
                    <a:pt x="53823" y="179016"/>
                  </a:cubicBezTo>
                  <a:cubicBezTo>
                    <a:pt x="53139" y="178924"/>
                    <a:pt x="52532" y="178818"/>
                    <a:pt x="52091" y="178757"/>
                  </a:cubicBezTo>
                  <a:cubicBezTo>
                    <a:pt x="51863" y="178727"/>
                    <a:pt x="51696" y="178697"/>
                    <a:pt x="51575" y="178666"/>
                  </a:cubicBezTo>
                  <a:lnTo>
                    <a:pt x="51377" y="178636"/>
                  </a:lnTo>
                  <a:cubicBezTo>
                    <a:pt x="50572" y="178226"/>
                    <a:pt x="51119" y="178043"/>
                    <a:pt x="51666" y="177876"/>
                  </a:cubicBezTo>
                  <a:cubicBezTo>
                    <a:pt x="48217" y="177253"/>
                    <a:pt x="44784" y="176433"/>
                    <a:pt x="41381" y="175491"/>
                  </a:cubicBezTo>
                  <a:cubicBezTo>
                    <a:pt x="40531" y="175248"/>
                    <a:pt x="39680" y="175005"/>
                    <a:pt x="38829" y="174762"/>
                  </a:cubicBezTo>
                  <a:cubicBezTo>
                    <a:pt x="37963" y="174504"/>
                    <a:pt x="37113" y="174230"/>
                    <a:pt x="36262" y="174002"/>
                  </a:cubicBezTo>
                  <a:cubicBezTo>
                    <a:pt x="35837" y="173881"/>
                    <a:pt x="35396" y="173775"/>
                    <a:pt x="34986" y="173638"/>
                  </a:cubicBezTo>
                  <a:lnTo>
                    <a:pt x="33725" y="173258"/>
                  </a:lnTo>
                  <a:cubicBezTo>
                    <a:pt x="33315" y="173137"/>
                    <a:pt x="32905" y="172985"/>
                    <a:pt x="32494" y="172848"/>
                  </a:cubicBezTo>
                  <a:lnTo>
                    <a:pt x="31872" y="172635"/>
                  </a:lnTo>
                  <a:lnTo>
                    <a:pt x="31264" y="172407"/>
                  </a:lnTo>
                  <a:cubicBezTo>
                    <a:pt x="29623" y="171830"/>
                    <a:pt x="28013" y="171146"/>
                    <a:pt x="26448" y="170402"/>
                  </a:cubicBezTo>
                  <a:cubicBezTo>
                    <a:pt x="24884" y="169658"/>
                    <a:pt x="23364" y="168837"/>
                    <a:pt x="21891" y="167926"/>
                  </a:cubicBezTo>
                  <a:cubicBezTo>
                    <a:pt x="20432" y="167030"/>
                    <a:pt x="19020" y="166042"/>
                    <a:pt x="17668" y="164964"/>
                  </a:cubicBezTo>
                  <a:cubicBezTo>
                    <a:pt x="16331" y="163900"/>
                    <a:pt x="15070" y="162746"/>
                    <a:pt x="13885" y="161500"/>
                  </a:cubicBezTo>
                  <a:lnTo>
                    <a:pt x="13885" y="161500"/>
                  </a:lnTo>
                  <a:cubicBezTo>
                    <a:pt x="15070" y="162730"/>
                    <a:pt x="16346" y="163900"/>
                    <a:pt x="17698" y="164948"/>
                  </a:cubicBezTo>
                  <a:cubicBezTo>
                    <a:pt x="19050" y="166027"/>
                    <a:pt x="20478" y="167014"/>
                    <a:pt x="21967" y="167911"/>
                  </a:cubicBezTo>
                  <a:cubicBezTo>
                    <a:pt x="23456" y="168807"/>
                    <a:pt x="24990" y="169627"/>
                    <a:pt x="26570" y="170372"/>
                  </a:cubicBezTo>
                  <a:cubicBezTo>
                    <a:pt x="28165" y="171101"/>
                    <a:pt x="29775" y="171785"/>
                    <a:pt x="31431" y="172362"/>
                  </a:cubicBezTo>
                  <a:cubicBezTo>
                    <a:pt x="31856" y="172514"/>
                    <a:pt x="32267" y="172650"/>
                    <a:pt x="32692" y="172787"/>
                  </a:cubicBezTo>
                  <a:cubicBezTo>
                    <a:pt x="33102" y="172924"/>
                    <a:pt x="33512" y="173061"/>
                    <a:pt x="33938" y="173182"/>
                  </a:cubicBezTo>
                  <a:lnTo>
                    <a:pt x="35214" y="173562"/>
                  </a:lnTo>
                  <a:lnTo>
                    <a:pt x="36505" y="173927"/>
                  </a:lnTo>
                  <a:cubicBezTo>
                    <a:pt x="37371" y="174154"/>
                    <a:pt x="38252" y="174428"/>
                    <a:pt x="39118" y="174671"/>
                  </a:cubicBezTo>
                  <a:lnTo>
                    <a:pt x="40409" y="175035"/>
                  </a:lnTo>
                  <a:lnTo>
                    <a:pt x="41700" y="175385"/>
                  </a:lnTo>
                  <a:cubicBezTo>
                    <a:pt x="43432" y="175841"/>
                    <a:pt x="45164" y="176281"/>
                    <a:pt x="46896" y="176676"/>
                  </a:cubicBezTo>
                  <a:cubicBezTo>
                    <a:pt x="48643" y="177071"/>
                    <a:pt x="50390" y="177405"/>
                    <a:pt x="52152" y="177709"/>
                  </a:cubicBezTo>
                  <a:cubicBezTo>
                    <a:pt x="52669" y="177466"/>
                    <a:pt x="52577" y="177223"/>
                    <a:pt x="49569" y="176463"/>
                  </a:cubicBezTo>
                  <a:cubicBezTo>
                    <a:pt x="48536" y="176175"/>
                    <a:pt x="46820" y="175765"/>
                    <a:pt x="44739" y="175233"/>
                  </a:cubicBezTo>
                  <a:cubicBezTo>
                    <a:pt x="44207" y="175096"/>
                    <a:pt x="43660" y="174960"/>
                    <a:pt x="43098" y="174808"/>
                  </a:cubicBezTo>
                  <a:cubicBezTo>
                    <a:pt x="42521" y="174671"/>
                    <a:pt x="41943" y="174504"/>
                    <a:pt x="41336" y="174337"/>
                  </a:cubicBezTo>
                  <a:cubicBezTo>
                    <a:pt x="40120" y="174018"/>
                    <a:pt x="38860" y="173653"/>
                    <a:pt x="37508" y="173273"/>
                  </a:cubicBezTo>
                  <a:cubicBezTo>
                    <a:pt x="36824" y="173091"/>
                    <a:pt x="36140" y="172939"/>
                    <a:pt x="35502" y="172757"/>
                  </a:cubicBezTo>
                  <a:cubicBezTo>
                    <a:pt x="34849" y="172559"/>
                    <a:pt x="34196" y="172392"/>
                    <a:pt x="33543" y="172180"/>
                  </a:cubicBezTo>
                  <a:cubicBezTo>
                    <a:pt x="32905" y="171967"/>
                    <a:pt x="32251" y="171769"/>
                    <a:pt x="31613" y="171541"/>
                  </a:cubicBezTo>
                  <a:lnTo>
                    <a:pt x="30671" y="171207"/>
                  </a:lnTo>
                  <a:cubicBezTo>
                    <a:pt x="30352" y="171086"/>
                    <a:pt x="30049" y="170964"/>
                    <a:pt x="29730" y="170843"/>
                  </a:cubicBezTo>
                  <a:cubicBezTo>
                    <a:pt x="27481" y="169977"/>
                    <a:pt x="25294" y="168929"/>
                    <a:pt x="23213" y="167713"/>
                  </a:cubicBezTo>
                  <a:cubicBezTo>
                    <a:pt x="22893" y="167531"/>
                    <a:pt x="22590" y="167333"/>
                    <a:pt x="22286" y="167136"/>
                  </a:cubicBezTo>
                  <a:lnTo>
                    <a:pt x="21374" y="166559"/>
                  </a:lnTo>
                  <a:lnTo>
                    <a:pt x="20493" y="165936"/>
                  </a:lnTo>
                  <a:lnTo>
                    <a:pt x="20053" y="165617"/>
                  </a:lnTo>
                  <a:cubicBezTo>
                    <a:pt x="19901" y="165510"/>
                    <a:pt x="19764" y="165404"/>
                    <a:pt x="19612" y="165298"/>
                  </a:cubicBezTo>
                  <a:lnTo>
                    <a:pt x="18746" y="164645"/>
                  </a:lnTo>
                  <a:cubicBezTo>
                    <a:pt x="18473" y="164417"/>
                    <a:pt x="18199" y="164174"/>
                    <a:pt x="17911" y="163946"/>
                  </a:cubicBezTo>
                  <a:cubicBezTo>
                    <a:pt x="17349" y="163505"/>
                    <a:pt x="16817" y="163004"/>
                    <a:pt x="16285" y="162518"/>
                  </a:cubicBezTo>
                  <a:lnTo>
                    <a:pt x="16088" y="162335"/>
                  </a:lnTo>
                  <a:lnTo>
                    <a:pt x="15890" y="162138"/>
                  </a:lnTo>
                  <a:lnTo>
                    <a:pt x="15510" y="161758"/>
                  </a:lnTo>
                  <a:lnTo>
                    <a:pt x="15131" y="161378"/>
                  </a:lnTo>
                  <a:cubicBezTo>
                    <a:pt x="14994" y="161257"/>
                    <a:pt x="14872" y="161135"/>
                    <a:pt x="14751" y="160999"/>
                  </a:cubicBezTo>
                  <a:cubicBezTo>
                    <a:pt x="14265" y="160452"/>
                    <a:pt x="13763" y="159935"/>
                    <a:pt x="13323" y="159373"/>
                  </a:cubicBezTo>
                  <a:cubicBezTo>
                    <a:pt x="13080" y="159085"/>
                    <a:pt x="12852" y="158811"/>
                    <a:pt x="12624" y="158522"/>
                  </a:cubicBezTo>
                  <a:lnTo>
                    <a:pt x="11986" y="157657"/>
                  </a:lnTo>
                  <a:lnTo>
                    <a:pt x="11652" y="157216"/>
                  </a:lnTo>
                  <a:lnTo>
                    <a:pt x="11348" y="156775"/>
                  </a:lnTo>
                  <a:lnTo>
                    <a:pt x="10756" y="155864"/>
                  </a:lnTo>
                  <a:cubicBezTo>
                    <a:pt x="9206" y="153388"/>
                    <a:pt x="8006" y="150729"/>
                    <a:pt x="7155" y="147934"/>
                  </a:cubicBezTo>
                  <a:lnTo>
                    <a:pt x="7079" y="147676"/>
                  </a:lnTo>
                  <a:lnTo>
                    <a:pt x="7003" y="147418"/>
                  </a:lnTo>
                  <a:lnTo>
                    <a:pt x="6867" y="146886"/>
                  </a:lnTo>
                  <a:lnTo>
                    <a:pt x="6578" y="145822"/>
                  </a:lnTo>
                  <a:lnTo>
                    <a:pt x="6365" y="144729"/>
                  </a:lnTo>
                  <a:lnTo>
                    <a:pt x="6244" y="144197"/>
                  </a:lnTo>
                  <a:lnTo>
                    <a:pt x="6183" y="143924"/>
                  </a:lnTo>
                  <a:lnTo>
                    <a:pt x="6153" y="143650"/>
                  </a:lnTo>
                  <a:lnTo>
                    <a:pt x="5986" y="142556"/>
                  </a:lnTo>
                  <a:lnTo>
                    <a:pt x="5894" y="142009"/>
                  </a:lnTo>
                  <a:cubicBezTo>
                    <a:pt x="5864" y="141827"/>
                    <a:pt x="5864" y="141645"/>
                    <a:pt x="5834" y="141447"/>
                  </a:cubicBezTo>
                  <a:lnTo>
                    <a:pt x="5727" y="140338"/>
                  </a:lnTo>
                  <a:cubicBezTo>
                    <a:pt x="5712" y="140156"/>
                    <a:pt x="5697" y="139974"/>
                    <a:pt x="5667" y="139791"/>
                  </a:cubicBezTo>
                  <a:lnTo>
                    <a:pt x="5651" y="139229"/>
                  </a:lnTo>
                  <a:cubicBezTo>
                    <a:pt x="5484" y="136237"/>
                    <a:pt x="5591" y="133244"/>
                    <a:pt x="5955" y="130266"/>
                  </a:cubicBezTo>
                  <a:cubicBezTo>
                    <a:pt x="6350" y="127304"/>
                    <a:pt x="6988" y="124387"/>
                    <a:pt x="7869" y="121531"/>
                  </a:cubicBezTo>
                  <a:cubicBezTo>
                    <a:pt x="8766" y="118660"/>
                    <a:pt x="9829" y="115865"/>
                    <a:pt x="11059" y="113131"/>
                  </a:cubicBezTo>
                  <a:cubicBezTo>
                    <a:pt x="12290" y="110381"/>
                    <a:pt x="13627" y="107692"/>
                    <a:pt x="14994" y="105003"/>
                  </a:cubicBezTo>
                  <a:cubicBezTo>
                    <a:pt x="16969" y="101099"/>
                    <a:pt x="19020" y="97149"/>
                    <a:pt x="20827" y="93002"/>
                  </a:cubicBezTo>
                  <a:cubicBezTo>
                    <a:pt x="21739" y="90936"/>
                    <a:pt x="22590" y="88809"/>
                    <a:pt x="23349" y="86637"/>
                  </a:cubicBezTo>
                  <a:cubicBezTo>
                    <a:pt x="24109" y="84464"/>
                    <a:pt x="24747" y="82231"/>
                    <a:pt x="25263" y="79983"/>
                  </a:cubicBezTo>
                  <a:lnTo>
                    <a:pt x="25628" y="78282"/>
                  </a:lnTo>
                  <a:lnTo>
                    <a:pt x="25932" y="76550"/>
                  </a:lnTo>
                  <a:lnTo>
                    <a:pt x="26008" y="76124"/>
                  </a:lnTo>
                  <a:lnTo>
                    <a:pt x="26068" y="75684"/>
                  </a:lnTo>
                  <a:lnTo>
                    <a:pt x="26175" y="74818"/>
                  </a:lnTo>
                  <a:lnTo>
                    <a:pt x="26281" y="73937"/>
                  </a:lnTo>
                  <a:lnTo>
                    <a:pt x="26357" y="73071"/>
                  </a:lnTo>
                  <a:lnTo>
                    <a:pt x="26433" y="72190"/>
                  </a:lnTo>
                  <a:cubicBezTo>
                    <a:pt x="26463" y="71901"/>
                    <a:pt x="26494" y="71613"/>
                    <a:pt x="26494" y="71309"/>
                  </a:cubicBezTo>
                  <a:lnTo>
                    <a:pt x="26570" y="69531"/>
                  </a:lnTo>
                  <a:lnTo>
                    <a:pt x="26570" y="69076"/>
                  </a:lnTo>
                  <a:lnTo>
                    <a:pt x="26555" y="68620"/>
                  </a:lnTo>
                  <a:lnTo>
                    <a:pt x="26524" y="67724"/>
                  </a:lnTo>
                  <a:cubicBezTo>
                    <a:pt x="26509" y="67116"/>
                    <a:pt x="26463" y="66539"/>
                    <a:pt x="26418" y="65961"/>
                  </a:cubicBezTo>
                  <a:cubicBezTo>
                    <a:pt x="26236" y="63622"/>
                    <a:pt x="25901" y="61343"/>
                    <a:pt x="25506" y="59125"/>
                  </a:cubicBezTo>
                  <a:cubicBezTo>
                    <a:pt x="25111" y="56892"/>
                    <a:pt x="24640" y="54689"/>
                    <a:pt x="24170" y="52532"/>
                  </a:cubicBezTo>
                  <a:cubicBezTo>
                    <a:pt x="23501" y="49555"/>
                    <a:pt x="22802" y="46577"/>
                    <a:pt x="22195" y="43615"/>
                  </a:cubicBezTo>
                  <a:cubicBezTo>
                    <a:pt x="21572" y="40698"/>
                    <a:pt x="21101" y="37736"/>
                    <a:pt x="20782" y="34758"/>
                  </a:cubicBezTo>
                  <a:lnTo>
                    <a:pt x="20676" y="33649"/>
                  </a:lnTo>
                  <a:lnTo>
                    <a:pt x="20600" y="32555"/>
                  </a:lnTo>
                  <a:cubicBezTo>
                    <a:pt x="20539" y="31826"/>
                    <a:pt x="20539" y="31112"/>
                    <a:pt x="20524" y="30383"/>
                  </a:cubicBezTo>
                  <a:cubicBezTo>
                    <a:pt x="20508" y="30018"/>
                    <a:pt x="20524" y="29669"/>
                    <a:pt x="20524" y="29304"/>
                  </a:cubicBezTo>
                  <a:cubicBezTo>
                    <a:pt x="20524" y="28955"/>
                    <a:pt x="20524" y="28591"/>
                    <a:pt x="20554" y="28241"/>
                  </a:cubicBezTo>
                  <a:lnTo>
                    <a:pt x="20615" y="27178"/>
                  </a:lnTo>
                  <a:cubicBezTo>
                    <a:pt x="20645" y="26828"/>
                    <a:pt x="20691" y="26479"/>
                    <a:pt x="20721" y="26129"/>
                  </a:cubicBezTo>
                  <a:lnTo>
                    <a:pt x="20782" y="25613"/>
                  </a:lnTo>
                  <a:cubicBezTo>
                    <a:pt x="20797" y="25431"/>
                    <a:pt x="20827" y="25264"/>
                    <a:pt x="20858" y="25096"/>
                  </a:cubicBezTo>
                  <a:lnTo>
                    <a:pt x="21025" y="24079"/>
                  </a:lnTo>
                  <a:lnTo>
                    <a:pt x="21253" y="23076"/>
                  </a:lnTo>
                  <a:cubicBezTo>
                    <a:pt x="21283" y="22909"/>
                    <a:pt x="21314" y="22742"/>
                    <a:pt x="21359" y="22575"/>
                  </a:cubicBezTo>
                  <a:lnTo>
                    <a:pt x="21511" y="22089"/>
                  </a:lnTo>
                  <a:cubicBezTo>
                    <a:pt x="21602" y="21770"/>
                    <a:pt x="21678" y="21435"/>
                    <a:pt x="21785" y="21116"/>
                  </a:cubicBezTo>
                  <a:lnTo>
                    <a:pt x="22134" y="20190"/>
                  </a:lnTo>
                  <a:cubicBezTo>
                    <a:pt x="22240" y="19871"/>
                    <a:pt x="22377" y="19567"/>
                    <a:pt x="22514" y="19263"/>
                  </a:cubicBezTo>
                  <a:lnTo>
                    <a:pt x="22711" y="18822"/>
                  </a:lnTo>
                  <a:cubicBezTo>
                    <a:pt x="22787" y="18671"/>
                    <a:pt x="22848" y="18519"/>
                    <a:pt x="22924" y="18367"/>
                  </a:cubicBezTo>
                  <a:cubicBezTo>
                    <a:pt x="23228" y="17789"/>
                    <a:pt x="23562" y="17212"/>
                    <a:pt x="23911" y="16665"/>
                  </a:cubicBezTo>
                  <a:lnTo>
                    <a:pt x="24185" y="16255"/>
                  </a:lnTo>
                  <a:lnTo>
                    <a:pt x="24291" y="16073"/>
                  </a:lnTo>
                  <a:cubicBezTo>
                    <a:pt x="24306" y="16042"/>
                    <a:pt x="24321" y="16012"/>
                    <a:pt x="24352" y="15997"/>
                  </a:cubicBezTo>
                  <a:lnTo>
                    <a:pt x="24975" y="15252"/>
                  </a:lnTo>
                  <a:cubicBezTo>
                    <a:pt x="25856" y="14280"/>
                    <a:pt x="26813" y="13369"/>
                    <a:pt x="27831" y="12548"/>
                  </a:cubicBezTo>
                  <a:cubicBezTo>
                    <a:pt x="29851" y="10938"/>
                    <a:pt x="32115" y="9662"/>
                    <a:pt x="34515" y="8751"/>
                  </a:cubicBezTo>
                  <a:cubicBezTo>
                    <a:pt x="36915" y="7839"/>
                    <a:pt x="39391" y="7155"/>
                    <a:pt x="41913" y="6685"/>
                  </a:cubicBezTo>
                  <a:cubicBezTo>
                    <a:pt x="44404" y="6198"/>
                    <a:pt x="46896" y="5864"/>
                    <a:pt x="49326" y="5545"/>
                  </a:cubicBezTo>
                  <a:cubicBezTo>
                    <a:pt x="51484" y="5257"/>
                    <a:pt x="53307" y="4998"/>
                    <a:pt x="54780" y="4725"/>
                  </a:cubicBezTo>
                  <a:cubicBezTo>
                    <a:pt x="55919" y="4543"/>
                    <a:pt x="57059" y="4284"/>
                    <a:pt x="58168" y="3965"/>
                  </a:cubicBezTo>
                  <a:cubicBezTo>
                    <a:pt x="58487" y="3859"/>
                    <a:pt x="58791" y="3753"/>
                    <a:pt x="59094" y="3616"/>
                  </a:cubicBezTo>
                  <a:cubicBezTo>
                    <a:pt x="59262" y="3555"/>
                    <a:pt x="59413" y="3464"/>
                    <a:pt x="59535" y="3342"/>
                  </a:cubicBezTo>
                  <a:cubicBezTo>
                    <a:pt x="59672" y="3175"/>
                    <a:pt x="59520" y="3054"/>
                    <a:pt x="59079" y="2963"/>
                  </a:cubicBezTo>
                  <a:cubicBezTo>
                    <a:pt x="58410" y="2847"/>
                    <a:pt x="57109" y="2819"/>
                    <a:pt x="55277" y="2819"/>
                  </a:cubicBezTo>
                  <a:cubicBezTo>
                    <a:pt x="54698" y="2819"/>
                    <a:pt x="54065" y="2822"/>
                    <a:pt x="53382" y="2826"/>
                  </a:cubicBezTo>
                  <a:cubicBezTo>
                    <a:pt x="51970" y="2841"/>
                    <a:pt x="50329" y="2887"/>
                    <a:pt x="48506" y="2963"/>
                  </a:cubicBezTo>
                  <a:cubicBezTo>
                    <a:pt x="46668" y="3054"/>
                    <a:pt x="44647" y="3175"/>
                    <a:pt x="42445" y="3449"/>
                  </a:cubicBezTo>
                  <a:lnTo>
                    <a:pt x="42369" y="2947"/>
                  </a:lnTo>
                  <a:cubicBezTo>
                    <a:pt x="44572" y="2628"/>
                    <a:pt x="46349" y="2431"/>
                    <a:pt x="47792" y="2264"/>
                  </a:cubicBezTo>
                  <a:cubicBezTo>
                    <a:pt x="49235" y="2097"/>
                    <a:pt x="50344" y="1945"/>
                    <a:pt x="51180" y="1823"/>
                  </a:cubicBezTo>
                  <a:cubicBezTo>
                    <a:pt x="52836" y="1550"/>
                    <a:pt x="53443" y="1322"/>
                    <a:pt x="53550" y="1140"/>
                  </a:cubicBezTo>
                  <a:cubicBezTo>
                    <a:pt x="53777" y="729"/>
                    <a:pt x="52106" y="426"/>
                    <a:pt x="53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1" name="Google Shape;3324;p51">
              <a:extLst>
                <a:ext uri="{FF2B5EF4-FFF2-40B4-BE49-F238E27FC236}">
                  <a16:creationId xmlns:a16="http://schemas.microsoft.com/office/drawing/2014/main" id="{2FC559C0-B5BD-4688-B1CA-9A717CF71F94}"/>
                </a:ext>
              </a:extLst>
            </p:cNvPr>
            <p:cNvSpPr/>
            <p:nvPr/>
          </p:nvSpPr>
          <p:spPr>
            <a:xfrm>
              <a:off x="3402850" y="931550"/>
              <a:ext cx="1365350" cy="3835150"/>
            </a:xfrm>
            <a:custGeom>
              <a:avLst/>
              <a:gdLst/>
              <a:ahLst/>
              <a:cxnLst/>
              <a:rect l="l" t="t" r="r" b="b"/>
              <a:pathLst>
                <a:path w="54614" h="153406" extrusionOk="0">
                  <a:moveTo>
                    <a:pt x="17606" y="59543"/>
                  </a:moveTo>
                  <a:cubicBezTo>
                    <a:pt x="17621" y="59543"/>
                    <a:pt x="17631" y="59572"/>
                    <a:pt x="17638" y="59613"/>
                  </a:cubicBezTo>
                  <a:lnTo>
                    <a:pt x="17638" y="59613"/>
                  </a:lnTo>
                  <a:cubicBezTo>
                    <a:pt x="17631" y="59573"/>
                    <a:pt x="17622" y="59548"/>
                    <a:pt x="17608" y="59548"/>
                  </a:cubicBezTo>
                  <a:cubicBezTo>
                    <a:pt x="17590" y="59548"/>
                    <a:pt x="17566" y="59588"/>
                    <a:pt x="17532" y="59689"/>
                  </a:cubicBezTo>
                  <a:cubicBezTo>
                    <a:pt x="17565" y="59583"/>
                    <a:pt x="17589" y="59543"/>
                    <a:pt x="17606" y="59543"/>
                  </a:cubicBezTo>
                  <a:close/>
                  <a:moveTo>
                    <a:pt x="17410" y="60176"/>
                  </a:moveTo>
                  <a:cubicBezTo>
                    <a:pt x="17380" y="60403"/>
                    <a:pt x="17319" y="60707"/>
                    <a:pt x="17228" y="61087"/>
                  </a:cubicBezTo>
                  <a:cubicBezTo>
                    <a:pt x="17319" y="60692"/>
                    <a:pt x="17365" y="60403"/>
                    <a:pt x="17410" y="60176"/>
                  </a:cubicBezTo>
                  <a:close/>
                  <a:moveTo>
                    <a:pt x="7840" y="97774"/>
                  </a:moveTo>
                  <a:cubicBezTo>
                    <a:pt x="7536" y="98610"/>
                    <a:pt x="7247" y="99460"/>
                    <a:pt x="6989" y="100296"/>
                  </a:cubicBezTo>
                  <a:cubicBezTo>
                    <a:pt x="6746" y="101147"/>
                    <a:pt x="6488" y="101997"/>
                    <a:pt x="6275" y="102848"/>
                  </a:cubicBezTo>
                  <a:cubicBezTo>
                    <a:pt x="5819" y="104550"/>
                    <a:pt x="5455" y="106281"/>
                    <a:pt x="5166" y="108028"/>
                  </a:cubicBezTo>
                  <a:cubicBezTo>
                    <a:pt x="4877" y="109760"/>
                    <a:pt x="4695" y="111507"/>
                    <a:pt x="4604" y="113269"/>
                  </a:cubicBezTo>
                  <a:lnTo>
                    <a:pt x="4573" y="113923"/>
                  </a:lnTo>
                  <a:cubicBezTo>
                    <a:pt x="4558" y="114151"/>
                    <a:pt x="4558" y="114363"/>
                    <a:pt x="4558" y="114591"/>
                  </a:cubicBezTo>
                  <a:lnTo>
                    <a:pt x="4543" y="115913"/>
                  </a:lnTo>
                  <a:cubicBezTo>
                    <a:pt x="4573" y="116779"/>
                    <a:pt x="4558" y="117675"/>
                    <a:pt x="4634" y="118541"/>
                  </a:cubicBezTo>
                  <a:lnTo>
                    <a:pt x="4665" y="119209"/>
                  </a:lnTo>
                  <a:cubicBezTo>
                    <a:pt x="4680" y="119422"/>
                    <a:pt x="4695" y="119650"/>
                    <a:pt x="4725" y="119863"/>
                  </a:cubicBezTo>
                  <a:cubicBezTo>
                    <a:pt x="4771" y="120288"/>
                    <a:pt x="4817" y="120713"/>
                    <a:pt x="4877" y="121154"/>
                  </a:cubicBezTo>
                  <a:cubicBezTo>
                    <a:pt x="4999" y="122005"/>
                    <a:pt x="5136" y="122870"/>
                    <a:pt x="5333" y="123721"/>
                  </a:cubicBezTo>
                  <a:cubicBezTo>
                    <a:pt x="5698" y="125407"/>
                    <a:pt x="6214" y="127063"/>
                    <a:pt x="6867" y="128658"/>
                  </a:cubicBezTo>
                  <a:cubicBezTo>
                    <a:pt x="8189" y="131864"/>
                    <a:pt x="10134" y="134765"/>
                    <a:pt x="12579" y="137211"/>
                  </a:cubicBezTo>
                  <a:cubicBezTo>
                    <a:pt x="11334" y="135965"/>
                    <a:pt x="10209" y="134613"/>
                    <a:pt x="9222" y="133155"/>
                  </a:cubicBezTo>
                  <a:cubicBezTo>
                    <a:pt x="8250" y="131697"/>
                    <a:pt x="7429" y="130162"/>
                    <a:pt x="6761" y="128537"/>
                  </a:cubicBezTo>
                  <a:cubicBezTo>
                    <a:pt x="6093" y="126927"/>
                    <a:pt x="5576" y="125255"/>
                    <a:pt x="5212" y="123539"/>
                  </a:cubicBezTo>
                  <a:cubicBezTo>
                    <a:pt x="5120" y="123113"/>
                    <a:pt x="5029" y="122688"/>
                    <a:pt x="4968" y="122248"/>
                  </a:cubicBezTo>
                  <a:cubicBezTo>
                    <a:pt x="4908" y="121822"/>
                    <a:pt x="4847" y="121382"/>
                    <a:pt x="4771" y="120956"/>
                  </a:cubicBezTo>
                  <a:lnTo>
                    <a:pt x="4634" y="119665"/>
                  </a:lnTo>
                  <a:lnTo>
                    <a:pt x="4543" y="118343"/>
                  </a:lnTo>
                  <a:cubicBezTo>
                    <a:pt x="4528" y="118116"/>
                    <a:pt x="4513" y="117903"/>
                    <a:pt x="4513" y="117690"/>
                  </a:cubicBezTo>
                  <a:lnTo>
                    <a:pt x="4498" y="117022"/>
                  </a:lnTo>
                  <a:cubicBezTo>
                    <a:pt x="4482" y="116566"/>
                    <a:pt x="4467" y="116141"/>
                    <a:pt x="4467" y="115700"/>
                  </a:cubicBezTo>
                  <a:cubicBezTo>
                    <a:pt x="4482" y="114819"/>
                    <a:pt x="4482" y="113938"/>
                    <a:pt x="4543" y="113057"/>
                  </a:cubicBezTo>
                  <a:cubicBezTo>
                    <a:pt x="4573" y="112191"/>
                    <a:pt x="4680" y="111310"/>
                    <a:pt x="4756" y="110444"/>
                  </a:cubicBezTo>
                  <a:cubicBezTo>
                    <a:pt x="4893" y="109578"/>
                    <a:pt x="5014" y="108712"/>
                    <a:pt x="5136" y="107846"/>
                  </a:cubicBezTo>
                  <a:cubicBezTo>
                    <a:pt x="5272" y="106995"/>
                    <a:pt x="5455" y="106130"/>
                    <a:pt x="5637" y="105279"/>
                  </a:cubicBezTo>
                  <a:cubicBezTo>
                    <a:pt x="5834" y="104428"/>
                    <a:pt x="6047" y="103593"/>
                    <a:pt x="6260" y="102742"/>
                  </a:cubicBezTo>
                  <a:cubicBezTo>
                    <a:pt x="6488" y="101906"/>
                    <a:pt x="6715" y="101071"/>
                    <a:pt x="6989" y="100235"/>
                  </a:cubicBezTo>
                  <a:cubicBezTo>
                    <a:pt x="7262" y="99415"/>
                    <a:pt x="7536" y="98595"/>
                    <a:pt x="7840" y="97774"/>
                  </a:cubicBezTo>
                  <a:close/>
                  <a:moveTo>
                    <a:pt x="33342" y="1"/>
                  </a:moveTo>
                  <a:cubicBezTo>
                    <a:pt x="32111" y="1"/>
                    <a:pt x="30877" y="68"/>
                    <a:pt x="29654" y="200"/>
                  </a:cubicBezTo>
                  <a:lnTo>
                    <a:pt x="28895" y="306"/>
                  </a:lnTo>
                  <a:cubicBezTo>
                    <a:pt x="28652" y="337"/>
                    <a:pt x="28394" y="397"/>
                    <a:pt x="28135" y="443"/>
                  </a:cubicBezTo>
                  <a:cubicBezTo>
                    <a:pt x="27877" y="504"/>
                    <a:pt x="27619" y="534"/>
                    <a:pt x="27360" y="610"/>
                  </a:cubicBezTo>
                  <a:lnTo>
                    <a:pt x="26601" y="792"/>
                  </a:lnTo>
                  <a:cubicBezTo>
                    <a:pt x="26343" y="853"/>
                    <a:pt x="26084" y="944"/>
                    <a:pt x="25841" y="1035"/>
                  </a:cubicBezTo>
                  <a:cubicBezTo>
                    <a:pt x="25583" y="1111"/>
                    <a:pt x="25325" y="1187"/>
                    <a:pt x="25082" y="1279"/>
                  </a:cubicBezTo>
                  <a:lnTo>
                    <a:pt x="24322" y="1598"/>
                  </a:lnTo>
                  <a:cubicBezTo>
                    <a:pt x="24186" y="1643"/>
                    <a:pt x="24064" y="1689"/>
                    <a:pt x="23942" y="1749"/>
                  </a:cubicBezTo>
                  <a:lnTo>
                    <a:pt x="23563" y="1947"/>
                  </a:lnTo>
                  <a:lnTo>
                    <a:pt x="22818" y="2327"/>
                  </a:lnTo>
                  <a:lnTo>
                    <a:pt x="22104" y="2752"/>
                  </a:lnTo>
                  <a:lnTo>
                    <a:pt x="21740" y="2965"/>
                  </a:lnTo>
                  <a:cubicBezTo>
                    <a:pt x="21618" y="3041"/>
                    <a:pt x="21512" y="3132"/>
                    <a:pt x="21405" y="3208"/>
                  </a:cubicBezTo>
                  <a:lnTo>
                    <a:pt x="20722" y="3709"/>
                  </a:lnTo>
                  <a:cubicBezTo>
                    <a:pt x="20494" y="3876"/>
                    <a:pt x="20297" y="4059"/>
                    <a:pt x="20084" y="4256"/>
                  </a:cubicBezTo>
                  <a:lnTo>
                    <a:pt x="19765" y="4530"/>
                  </a:lnTo>
                  <a:cubicBezTo>
                    <a:pt x="19658" y="4621"/>
                    <a:pt x="19552" y="4712"/>
                    <a:pt x="19461" y="4818"/>
                  </a:cubicBezTo>
                  <a:lnTo>
                    <a:pt x="18869" y="5426"/>
                  </a:lnTo>
                  <a:lnTo>
                    <a:pt x="18580" y="5730"/>
                  </a:lnTo>
                  <a:lnTo>
                    <a:pt x="18322" y="6049"/>
                  </a:lnTo>
                  <a:lnTo>
                    <a:pt x="17775" y="6793"/>
                  </a:lnTo>
                  <a:cubicBezTo>
                    <a:pt x="17577" y="7066"/>
                    <a:pt x="17395" y="7385"/>
                    <a:pt x="17197" y="7705"/>
                  </a:cubicBezTo>
                  <a:cubicBezTo>
                    <a:pt x="17091" y="7856"/>
                    <a:pt x="17000" y="8024"/>
                    <a:pt x="16909" y="8191"/>
                  </a:cubicBezTo>
                  <a:lnTo>
                    <a:pt x="16635" y="8722"/>
                  </a:lnTo>
                  <a:lnTo>
                    <a:pt x="16362" y="9254"/>
                  </a:lnTo>
                  <a:lnTo>
                    <a:pt x="16225" y="9512"/>
                  </a:lnTo>
                  <a:lnTo>
                    <a:pt x="16119" y="9786"/>
                  </a:lnTo>
                  <a:lnTo>
                    <a:pt x="15663" y="10880"/>
                  </a:lnTo>
                  <a:cubicBezTo>
                    <a:pt x="15526" y="11244"/>
                    <a:pt x="15420" y="11594"/>
                    <a:pt x="15299" y="11943"/>
                  </a:cubicBezTo>
                  <a:cubicBezTo>
                    <a:pt x="15056" y="12611"/>
                    <a:pt x="14919" y="13234"/>
                    <a:pt x="14782" y="13720"/>
                  </a:cubicBezTo>
                  <a:lnTo>
                    <a:pt x="14630" y="14267"/>
                  </a:lnTo>
                  <a:lnTo>
                    <a:pt x="14524" y="14814"/>
                  </a:lnTo>
                  <a:lnTo>
                    <a:pt x="14311" y="15893"/>
                  </a:lnTo>
                  <a:cubicBezTo>
                    <a:pt x="14266" y="16075"/>
                    <a:pt x="14235" y="16257"/>
                    <a:pt x="14220" y="16440"/>
                  </a:cubicBezTo>
                  <a:lnTo>
                    <a:pt x="14129" y="16971"/>
                  </a:lnTo>
                  <a:lnTo>
                    <a:pt x="13977" y="18050"/>
                  </a:lnTo>
                  <a:cubicBezTo>
                    <a:pt x="13916" y="18779"/>
                    <a:pt x="13840" y="19493"/>
                    <a:pt x="13795" y="20207"/>
                  </a:cubicBezTo>
                  <a:lnTo>
                    <a:pt x="13749" y="21301"/>
                  </a:lnTo>
                  <a:lnTo>
                    <a:pt x="13719" y="21832"/>
                  </a:lnTo>
                  <a:lnTo>
                    <a:pt x="13719" y="22364"/>
                  </a:lnTo>
                  <a:lnTo>
                    <a:pt x="13719" y="23428"/>
                  </a:lnTo>
                  <a:lnTo>
                    <a:pt x="13749" y="24491"/>
                  </a:lnTo>
                  <a:cubicBezTo>
                    <a:pt x="13764" y="24856"/>
                    <a:pt x="13779" y="25205"/>
                    <a:pt x="13795" y="25554"/>
                  </a:cubicBezTo>
                  <a:cubicBezTo>
                    <a:pt x="13825" y="25904"/>
                    <a:pt x="13840" y="26253"/>
                    <a:pt x="13871" y="26618"/>
                  </a:cubicBezTo>
                  <a:cubicBezTo>
                    <a:pt x="13977" y="28015"/>
                    <a:pt x="14129" y="29413"/>
                    <a:pt x="14311" y="30780"/>
                  </a:cubicBezTo>
                  <a:cubicBezTo>
                    <a:pt x="15116" y="36264"/>
                    <a:pt x="16544" y="41384"/>
                    <a:pt x="17319" y="46351"/>
                  </a:cubicBezTo>
                  <a:cubicBezTo>
                    <a:pt x="17729" y="48797"/>
                    <a:pt x="17942" y="51258"/>
                    <a:pt x="17957" y="53734"/>
                  </a:cubicBezTo>
                  <a:lnTo>
                    <a:pt x="17942" y="54631"/>
                  </a:lnTo>
                  <a:cubicBezTo>
                    <a:pt x="17927" y="54783"/>
                    <a:pt x="17927" y="54935"/>
                    <a:pt x="17927" y="55086"/>
                  </a:cubicBezTo>
                  <a:lnTo>
                    <a:pt x="17896" y="55542"/>
                  </a:lnTo>
                  <a:lnTo>
                    <a:pt x="17836" y="56454"/>
                  </a:lnTo>
                  <a:lnTo>
                    <a:pt x="17760" y="57350"/>
                  </a:lnTo>
                  <a:lnTo>
                    <a:pt x="17714" y="57791"/>
                  </a:lnTo>
                  <a:lnTo>
                    <a:pt x="17653" y="58246"/>
                  </a:lnTo>
                  <a:lnTo>
                    <a:pt x="17517" y="59143"/>
                  </a:lnTo>
                  <a:lnTo>
                    <a:pt x="17365" y="60039"/>
                  </a:lnTo>
                  <a:cubicBezTo>
                    <a:pt x="17304" y="60327"/>
                    <a:pt x="17258" y="60631"/>
                    <a:pt x="17182" y="60920"/>
                  </a:cubicBezTo>
                  <a:cubicBezTo>
                    <a:pt x="17046" y="61512"/>
                    <a:pt x="16924" y="62105"/>
                    <a:pt x="16757" y="62682"/>
                  </a:cubicBezTo>
                  <a:lnTo>
                    <a:pt x="16529" y="63563"/>
                  </a:lnTo>
                  <a:cubicBezTo>
                    <a:pt x="16438" y="63852"/>
                    <a:pt x="16347" y="64156"/>
                    <a:pt x="16256" y="64444"/>
                  </a:cubicBezTo>
                  <a:lnTo>
                    <a:pt x="15967" y="65325"/>
                  </a:lnTo>
                  <a:lnTo>
                    <a:pt x="15663" y="66222"/>
                  </a:lnTo>
                  <a:cubicBezTo>
                    <a:pt x="15481" y="66829"/>
                    <a:pt x="15253" y="67422"/>
                    <a:pt x="15040" y="68014"/>
                  </a:cubicBezTo>
                  <a:cubicBezTo>
                    <a:pt x="14205" y="70369"/>
                    <a:pt x="13217" y="72724"/>
                    <a:pt x="12200" y="75063"/>
                  </a:cubicBezTo>
                  <a:cubicBezTo>
                    <a:pt x="10149" y="79757"/>
                    <a:pt x="7885" y="84451"/>
                    <a:pt x="5865" y="89328"/>
                  </a:cubicBezTo>
                  <a:cubicBezTo>
                    <a:pt x="3859" y="94219"/>
                    <a:pt x="2067" y="99309"/>
                    <a:pt x="1034" y="104656"/>
                  </a:cubicBezTo>
                  <a:cubicBezTo>
                    <a:pt x="502" y="107345"/>
                    <a:pt x="183" y="110064"/>
                    <a:pt x="46" y="112799"/>
                  </a:cubicBezTo>
                  <a:lnTo>
                    <a:pt x="1" y="113816"/>
                  </a:lnTo>
                  <a:lnTo>
                    <a:pt x="1" y="114849"/>
                  </a:lnTo>
                  <a:lnTo>
                    <a:pt x="1" y="115882"/>
                  </a:lnTo>
                  <a:lnTo>
                    <a:pt x="31" y="116915"/>
                  </a:lnTo>
                  <a:lnTo>
                    <a:pt x="77" y="117948"/>
                  </a:lnTo>
                  <a:lnTo>
                    <a:pt x="153" y="118981"/>
                  </a:lnTo>
                  <a:lnTo>
                    <a:pt x="229" y="120014"/>
                  </a:lnTo>
                  <a:cubicBezTo>
                    <a:pt x="259" y="120364"/>
                    <a:pt x="305" y="120713"/>
                    <a:pt x="350" y="121063"/>
                  </a:cubicBezTo>
                  <a:cubicBezTo>
                    <a:pt x="685" y="123888"/>
                    <a:pt x="1368" y="126653"/>
                    <a:pt x="2356" y="129312"/>
                  </a:cubicBezTo>
                  <a:cubicBezTo>
                    <a:pt x="3389" y="132016"/>
                    <a:pt x="4786" y="134553"/>
                    <a:pt x="6533" y="136877"/>
                  </a:cubicBezTo>
                  <a:cubicBezTo>
                    <a:pt x="4330" y="133899"/>
                    <a:pt x="2659" y="130557"/>
                    <a:pt x="1626" y="127002"/>
                  </a:cubicBezTo>
                  <a:cubicBezTo>
                    <a:pt x="1125" y="125271"/>
                    <a:pt x="745" y="123508"/>
                    <a:pt x="487" y="121731"/>
                  </a:cubicBezTo>
                  <a:cubicBezTo>
                    <a:pt x="426" y="121291"/>
                    <a:pt x="381" y="120850"/>
                    <a:pt x="335" y="120394"/>
                  </a:cubicBezTo>
                  <a:lnTo>
                    <a:pt x="290" y="120060"/>
                  </a:lnTo>
                  <a:lnTo>
                    <a:pt x="274" y="119741"/>
                  </a:lnTo>
                  <a:lnTo>
                    <a:pt x="214" y="119073"/>
                  </a:lnTo>
                  <a:cubicBezTo>
                    <a:pt x="183" y="118632"/>
                    <a:pt x="138" y="118191"/>
                    <a:pt x="138" y="117766"/>
                  </a:cubicBezTo>
                  <a:lnTo>
                    <a:pt x="92" y="116460"/>
                  </a:lnTo>
                  <a:cubicBezTo>
                    <a:pt x="77" y="116019"/>
                    <a:pt x="92" y="115594"/>
                    <a:pt x="92" y="115153"/>
                  </a:cubicBezTo>
                  <a:lnTo>
                    <a:pt x="107" y="113847"/>
                  </a:lnTo>
                  <a:lnTo>
                    <a:pt x="168" y="112555"/>
                  </a:lnTo>
                  <a:lnTo>
                    <a:pt x="198" y="111902"/>
                  </a:lnTo>
                  <a:lnTo>
                    <a:pt x="259" y="111249"/>
                  </a:lnTo>
                  <a:lnTo>
                    <a:pt x="365" y="109958"/>
                  </a:lnTo>
                  <a:lnTo>
                    <a:pt x="517" y="108682"/>
                  </a:lnTo>
                  <a:lnTo>
                    <a:pt x="609" y="108028"/>
                  </a:lnTo>
                  <a:lnTo>
                    <a:pt x="700" y="107390"/>
                  </a:lnTo>
                  <a:lnTo>
                    <a:pt x="897" y="106114"/>
                  </a:lnTo>
                  <a:cubicBezTo>
                    <a:pt x="1490" y="102757"/>
                    <a:pt x="2356" y="99460"/>
                    <a:pt x="3449" y="96225"/>
                  </a:cubicBezTo>
                  <a:cubicBezTo>
                    <a:pt x="5606" y="89814"/>
                    <a:pt x="8508" y="83798"/>
                    <a:pt x="11197" y="77828"/>
                  </a:cubicBezTo>
                  <a:cubicBezTo>
                    <a:pt x="12549" y="74835"/>
                    <a:pt x="13855" y="71843"/>
                    <a:pt x="14995" y="68804"/>
                  </a:cubicBezTo>
                  <a:cubicBezTo>
                    <a:pt x="15131" y="68424"/>
                    <a:pt x="15268" y="68060"/>
                    <a:pt x="15405" y="67665"/>
                  </a:cubicBezTo>
                  <a:cubicBezTo>
                    <a:pt x="15542" y="67270"/>
                    <a:pt x="15678" y="66905"/>
                    <a:pt x="15800" y="66510"/>
                  </a:cubicBezTo>
                  <a:lnTo>
                    <a:pt x="16180" y="65341"/>
                  </a:lnTo>
                  <a:lnTo>
                    <a:pt x="16544" y="64201"/>
                  </a:lnTo>
                  <a:cubicBezTo>
                    <a:pt x="17015" y="62697"/>
                    <a:pt x="17380" y="61163"/>
                    <a:pt x="17638" y="59613"/>
                  </a:cubicBezTo>
                  <a:cubicBezTo>
                    <a:pt x="17665" y="59729"/>
                    <a:pt x="17676" y="59963"/>
                    <a:pt x="17729" y="59963"/>
                  </a:cubicBezTo>
                  <a:cubicBezTo>
                    <a:pt x="17766" y="59963"/>
                    <a:pt x="17825" y="59844"/>
                    <a:pt x="17927" y="59477"/>
                  </a:cubicBezTo>
                  <a:lnTo>
                    <a:pt x="17927" y="59477"/>
                  </a:lnTo>
                  <a:cubicBezTo>
                    <a:pt x="17684" y="61072"/>
                    <a:pt x="17349" y="62652"/>
                    <a:pt x="16894" y="64201"/>
                  </a:cubicBezTo>
                  <a:lnTo>
                    <a:pt x="16544" y="65371"/>
                  </a:lnTo>
                  <a:lnTo>
                    <a:pt x="16164" y="66571"/>
                  </a:lnTo>
                  <a:cubicBezTo>
                    <a:pt x="16043" y="66966"/>
                    <a:pt x="15906" y="67361"/>
                    <a:pt x="15770" y="67741"/>
                  </a:cubicBezTo>
                  <a:cubicBezTo>
                    <a:pt x="15633" y="68136"/>
                    <a:pt x="15511" y="68531"/>
                    <a:pt x="15359" y="68911"/>
                  </a:cubicBezTo>
                  <a:cubicBezTo>
                    <a:pt x="14220" y="72025"/>
                    <a:pt x="12898" y="75078"/>
                    <a:pt x="11531" y="78117"/>
                  </a:cubicBezTo>
                  <a:cubicBezTo>
                    <a:pt x="8781" y="84208"/>
                    <a:pt x="5819" y="90270"/>
                    <a:pt x="3632" y="96772"/>
                  </a:cubicBezTo>
                  <a:lnTo>
                    <a:pt x="3419" y="97379"/>
                  </a:lnTo>
                  <a:lnTo>
                    <a:pt x="3237" y="97987"/>
                  </a:lnTo>
                  <a:cubicBezTo>
                    <a:pt x="3100" y="98397"/>
                    <a:pt x="2978" y="98807"/>
                    <a:pt x="2857" y="99217"/>
                  </a:cubicBezTo>
                  <a:cubicBezTo>
                    <a:pt x="2614" y="100038"/>
                    <a:pt x="2386" y="100873"/>
                    <a:pt x="2158" y="101709"/>
                  </a:cubicBezTo>
                  <a:cubicBezTo>
                    <a:pt x="1945" y="102544"/>
                    <a:pt x="1748" y="103380"/>
                    <a:pt x="1566" y="104231"/>
                  </a:cubicBezTo>
                  <a:cubicBezTo>
                    <a:pt x="1459" y="104656"/>
                    <a:pt x="1383" y="105081"/>
                    <a:pt x="1307" y="105507"/>
                  </a:cubicBezTo>
                  <a:cubicBezTo>
                    <a:pt x="1216" y="105932"/>
                    <a:pt x="1140" y="106357"/>
                    <a:pt x="1079" y="106798"/>
                  </a:cubicBezTo>
                  <a:lnTo>
                    <a:pt x="867" y="108074"/>
                  </a:lnTo>
                  <a:lnTo>
                    <a:pt x="715" y="109380"/>
                  </a:lnTo>
                  <a:lnTo>
                    <a:pt x="624" y="110034"/>
                  </a:lnTo>
                  <a:lnTo>
                    <a:pt x="578" y="110687"/>
                  </a:lnTo>
                  <a:lnTo>
                    <a:pt x="457" y="111993"/>
                  </a:lnTo>
                  <a:lnTo>
                    <a:pt x="396" y="113300"/>
                  </a:lnTo>
                  <a:lnTo>
                    <a:pt x="365" y="113968"/>
                  </a:lnTo>
                  <a:lnTo>
                    <a:pt x="365" y="114622"/>
                  </a:lnTo>
                  <a:lnTo>
                    <a:pt x="350" y="115943"/>
                  </a:lnTo>
                  <a:lnTo>
                    <a:pt x="396" y="117265"/>
                  </a:lnTo>
                  <a:lnTo>
                    <a:pt x="411" y="117918"/>
                  </a:lnTo>
                  <a:lnTo>
                    <a:pt x="457" y="118586"/>
                  </a:lnTo>
                  <a:lnTo>
                    <a:pt x="563" y="119908"/>
                  </a:lnTo>
                  <a:cubicBezTo>
                    <a:pt x="593" y="120349"/>
                    <a:pt x="654" y="120820"/>
                    <a:pt x="715" y="121260"/>
                  </a:cubicBezTo>
                  <a:cubicBezTo>
                    <a:pt x="776" y="121701"/>
                    <a:pt x="852" y="122141"/>
                    <a:pt x="912" y="122582"/>
                  </a:cubicBezTo>
                  <a:cubicBezTo>
                    <a:pt x="1216" y="124374"/>
                    <a:pt x="1672" y="126152"/>
                    <a:pt x="2249" y="127868"/>
                  </a:cubicBezTo>
                  <a:cubicBezTo>
                    <a:pt x="3434" y="131393"/>
                    <a:pt x="5272" y="134659"/>
                    <a:pt x="7673" y="137515"/>
                  </a:cubicBezTo>
                  <a:lnTo>
                    <a:pt x="7278" y="137834"/>
                  </a:lnTo>
                  <a:cubicBezTo>
                    <a:pt x="8964" y="139900"/>
                    <a:pt x="10893" y="141753"/>
                    <a:pt x="13035" y="143348"/>
                  </a:cubicBezTo>
                  <a:cubicBezTo>
                    <a:pt x="15131" y="144913"/>
                    <a:pt x="17395" y="146296"/>
                    <a:pt x="19765" y="147435"/>
                  </a:cubicBezTo>
                  <a:cubicBezTo>
                    <a:pt x="24459" y="149729"/>
                    <a:pt x="29427" y="151233"/>
                    <a:pt x="34440" y="152327"/>
                  </a:cubicBezTo>
                  <a:cubicBezTo>
                    <a:pt x="38010" y="153025"/>
                    <a:pt x="41625" y="153390"/>
                    <a:pt x="45271" y="153405"/>
                  </a:cubicBezTo>
                  <a:cubicBezTo>
                    <a:pt x="41580" y="152904"/>
                    <a:pt x="37843" y="152266"/>
                    <a:pt x="34105" y="151400"/>
                  </a:cubicBezTo>
                  <a:cubicBezTo>
                    <a:pt x="30308" y="150534"/>
                    <a:pt x="26586" y="149364"/>
                    <a:pt x="22985" y="147875"/>
                  </a:cubicBezTo>
                  <a:cubicBezTo>
                    <a:pt x="19339" y="146341"/>
                    <a:pt x="15800" y="144381"/>
                    <a:pt x="12640" y="141799"/>
                  </a:cubicBezTo>
                  <a:cubicBezTo>
                    <a:pt x="9435" y="139216"/>
                    <a:pt x="6776" y="135996"/>
                    <a:pt x="4847" y="132365"/>
                  </a:cubicBezTo>
                  <a:cubicBezTo>
                    <a:pt x="3890" y="130527"/>
                    <a:pt x="3130" y="128628"/>
                    <a:pt x="2553" y="126653"/>
                  </a:cubicBezTo>
                  <a:cubicBezTo>
                    <a:pt x="1976" y="124693"/>
                    <a:pt x="1581" y="122688"/>
                    <a:pt x="1353" y="120652"/>
                  </a:cubicBezTo>
                  <a:cubicBezTo>
                    <a:pt x="1125" y="118662"/>
                    <a:pt x="1034" y="116642"/>
                    <a:pt x="1064" y="114637"/>
                  </a:cubicBezTo>
                  <a:cubicBezTo>
                    <a:pt x="1095" y="112631"/>
                    <a:pt x="1231" y="110626"/>
                    <a:pt x="1490" y="108636"/>
                  </a:cubicBezTo>
                  <a:cubicBezTo>
                    <a:pt x="1748" y="106661"/>
                    <a:pt x="2112" y="104702"/>
                    <a:pt x="2568" y="102772"/>
                  </a:cubicBezTo>
                  <a:cubicBezTo>
                    <a:pt x="3039" y="100843"/>
                    <a:pt x="3586" y="98944"/>
                    <a:pt x="4209" y="97075"/>
                  </a:cubicBezTo>
                  <a:cubicBezTo>
                    <a:pt x="4817" y="95207"/>
                    <a:pt x="5500" y="93384"/>
                    <a:pt x="6229" y="91576"/>
                  </a:cubicBezTo>
                  <a:cubicBezTo>
                    <a:pt x="6959" y="89784"/>
                    <a:pt x="7718" y="88006"/>
                    <a:pt x="8508" y="86259"/>
                  </a:cubicBezTo>
                  <a:lnTo>
                    <a:pt x="8508" y="86259"/>
                  </a:lnTo>
                  <a:cubicBezTo>
                    <a:pt x="7855" y="87748"/>
                    <a:pt x="7202" y="89267"/>
                    <a:pt x="6579" y="90817"/>
                  </a:cubicBezTo>
                  <a:cubicBezTo>
                    <a:pt x="5956" y="92366"/>
                    <a:pt x="5348" y="93961"/>
                    <a:pt x="4801" y="95602"/>
                  </a:cubicBezTo>
                  <a:cubicBezTo>
                    <a:pt x="3632" y="98898"/>
                    <a:pt x="2735" y="102301"/>
                    <a:pt x="2112" y="105735"/>
                  </a:cubicBezTo>
                  <a:lnTo>
                    <a:pt x="1991" y="106388"/>
                  </a:lnTo>
                  <a:lnTo>
                    <a:pt x="1885" y="107056"/>
                  </a:lnTo>
                  <a:cubicBezTo>
                    <a:pt x="1824" y="107482"/>
                    <a:pt x="1763" y="107922"/>
                    <a:pt x="1702" y="108363"/>
                  </a:cubicBezTo>
                  <a:cubicBezTo>
                    <a:pt x="1596" y="109244"/>
                    <a:pt x="1474" y="110110"/>
                    <a:pt x="1429" y="110991"/>
                  </a:cubicBezTo>
                  <a:cubicBezTo>
                    <a:pt x="1383" y="111447"/>
                    <a:pt x="1338" y="111872"/>
                    <a:pt x="1323" y="112312"/>
                  </a:cubicBezTo>
                  <a:lnTo>
                    <a:pt x="1262" y="113634"/>
                  </a:lnTo>
                  <a:cubicBezTo>
                    <a:pt x="1247" y="114075"/>
                    <a:pt x="1247" y="114515"/>
                    <a:pt x="1247" y="114956"/>
                  </a:cubicBezTo>
                  <a:cubicBezTo>
                    <a:pt x="1247" y="115396"/>
                    <a:pt x="1216" y="115822"/>
                    <a:pt x="1247" y="116262"/>
                  </a:cubicBezTo>
                  <a:cubicBezTo>
                    <a:pt x="1262" y="117143"/>
                    <a:pt x="1277" y="118009"/>
                    <a:pt x="1353" y="118875"/>
                  </a:cubicBezTo>
                  <a:cubicBezTo>
                    <a:pt x="1383" y="119300"/>
                    <a:pt x="1398" y="119741"/>
                    <a:pt x="1444" y="120166"/>
                  </a:cubicBezTo>
                  <a:cubicBezTo>
                    <a:pt x="1490" y="120607"/>
                    <a:pt x="1535" y="121032"/>
                    <a:pt x="1596" y="121473"/>
                  </a:cubicBezTo>
                  <a:cubicBezTo>
                    <a:pt x="1824" y="123159"/>
                    <a:pt x="2158" y="124845"/>
                    <a:pt x="2614" y="126501"/>
                  </a:cubicBezTo>
                  <a:cubicBezTo>
                    <a:pt x="2948" y="127656"/>
                    <a:pt x="3343" y="128795"/>
                    <a:pt x="3799" y="129919"/>
                  </a:cubicBezTo>
                  <a:cubicBezTo>
                    <a:pt x="4270" y="131028"/>
                    <a:pt x="4786" y="132107"/>
                    <a:pt x="5363" y="133140"/>
                  </a:cubicBezTo>
                  <a:cubicBezTo>
                    <a:pt x="5956" y="134173"/>
                    <a:pt x="6609" y="135175"/>
                    <a:pt x="7308" y="136133"/>
                  </a:cubicBezTo>
                  <a:cubicBezTo>
                    <a:pt x="8706" y="138001"/>
                    <a:pt x="10301" y="139718"/>
                    <a:pt x="12093" y="141222"/>
                  </a:cubicBezTo>
                  <a:cubicBezTo>
                    <a:pt x="12959" y="141966"/>
                    <a:pt x="13855" y="142665"/>
                    <a:pt x="14812" y="143303"/>
                  </a:cubicBezTo>
                  <a:cubicBezTo>
                    <a:pt x="15739" y="143956"/>
                    <a:pt x="16696" y="144549"/>
                    <a:pt x="17668" y="145111"/>
                  </a:cubicBezTo>
                  <a:cubicBezTo>
                    <a:pt x="18641" y="145658"/>
                    <a:pt x="19628" y="146174"/>
                    <a:pt x="20631" y="146645"/>
                  </a:cubicBezTo>
                  <a:cubicBezTo>
                    <a:pt x="24626" y="148544"/>
                    <a:pt x="28773" y="149835"/>
                    <a:pt x="32921" y="150823"/>
                  </a:cubicBezTo>
                  <a:cubicBezTo>
                    <a:pt x="37037" y="151780"/>
                    <a:pt x="41185" y="152509"/>
                    <a:pt x="45377" y="153025"/>
                  </a:cubicBezTo>
                  <a:cubicBezTo>
                    <a:pt x="46274" y="153147"/>
                    <a:pt x="47185" y="153268"/>
                    <a:pt x="48081" y="153375"/>
                  </a:cubicBezTo>
                  <a:cubicBezTo>
                    <a:pt x="49282" y="153344"/>
                    <a:pt x="50345" y="153284"/>
                    <a:pt x="51287" y="153223"/>
                  </a:cubicBezTo>
                  <a:cubicBezTo>
                    <a:pt x="53140" y="153056"/>
                    <a:pt x="54538" y="152782"/>
                    <a:pt x="54568" y="152387"/>
                  </a:cubicBezTo>
                  <a:cubicBezTo>
                    <a:pt x="54614" y="152008"/>
                    <a:pt x="53262" y="151537"/>
                    <a:pt x="49631" y="150899"/>
                  </a:cubicBezTo>
                  <a:cubicBezTo>
                    <a:pt x="48720" y="150823"/>
                    <a:pt x="47352" y="150701"/>
                    <a:pt x="46213" y="150580"/>
                  </a:cubicBezTo>
                  <a:cubicBezTo>
                    <a:pt x="45074" y="150458"/>
                    <a:pt x="44162" y="150352"/>
                    <a:pt x="44162" y="150352"/>
                  </a:cubicBezTo>
                  <a:cubicBezTo>
                    <a:pt x="43478" y="150017"/>
                    <a:pt x="43934" y="149805"/>
                    <a:pt x="44390" y="149592"/>
                  </a:cubicBezTo>
                  <a:cubicBezTo>
                    <a:pt x="38557" y="148848"/>
                    <a:pt x="32753" y="147754"/>
                    <a:pt x="27269" y="145855"/>
                  </a:cubicBezTo>
                  <a:cubicBezTo>
                    <a:pt x="24520" y="144928"/>
                    <a:pt x="21892" y="143743"/>
                    <a:pt x="19370" y="142331"/>
                  </a:cubicBezTo>
                  <a:cubicBezTo>
                    <a:pt x="16894" y="140933"/>
                    <a:pt x="14615" y="139201"/>
                    <a:pt x="12579" y="137211"/>
                  </a:cubicBezTo>
                  <a:lnTo>
                    <a:pt x="12579" y="137211"/>
                  </a:lnTo>
                  <a:cubicBezTo>
                    <a:pt x="14630" y="139201"/>
                    <a:pt x="16939" y="140918"/>
                    <a:pt x="19431" y="142300"/>
                  </a:cubicBezTo>
                  <a:cubicBezTo>
                    <a:pt x="21983" y="143698"/>
                    <a:pt x="24656" y="144868"/>
                    <a:pt x="27406" y="145779"/>
                  </a:cubicBezTo>
                  <a:cubicBezTo>
                    <a:pt x="32981" y="147632"/>
                    <a:pt x="38860" y="148681"/>
                    <a:pt x="44785" y="149379"/>
                  </a:cubicBezTo>
                  <a:cubicBezTo>
                    <a:pt x="44998" y="149258"/>
                    <a:pt x="45089" y="149121"/>
                    <a:pt x="44800" y="148954"/>
                  </a:cubicBezTo>
                  <a:cubicBezTo>
                    <a:pt x="44527" y="148802"/>
                    <a:pt x="43858" y="148605"/>
                    <a:pt x="42582" y="148346"/>
                  </a:cubicBezTo>
                  <a:cubicBezTo>
                    <a:pt x="40820" y="147921"/>
                    <a:pt x="36810" y="147374"/>
                    <a:pt x="32480" y="146341"/>
                  </a:cubicBezTo>
                  <a:cubicBezTo>
                    <a:pt x="30292" y="145825"/>
                    <a:pt x="28135" y="145187"/>
                    <a:pt x="26008" y="144427"/>
                  </a:cubicBezTo>
                  <a:cubicBezTo>
                    <a:pt x="24975" y="144047"/>
                    <a:pt x="23988" y="143652"/>
                    <a:pt x="23061" y="143227"/>
                  </a:cubicBezTo>
                  <a:cubicBezTo>
                    <a:pt x="22135" y="142817"/>
                    <a:pt x="21284" y="142391"/>
                    <a:pt x="20524" y="141966"/>
                  </a:cubicBezTo>
                  <a:cubicBezTo>
                    <a:pt x="18443" y="140811"/>
                    <a:pt x="16499" y="139429"/>
                    <a:pt x="14706" y="137864"/>
                  </a:cubicBezTo>
                  <a:cubicBezTo>
                    <a:pt x="12914" y="136300"/>
                    <a:pt x="11364" y="134492"/>
                    <a:pt x="10058" y="132517"/>
                  </a:cubicBezTo>
                  <a:cubicBezTo>
                    <a:pt x="8736" y="130512"/>
                    <a:pt x="7718" y="128339"/>
                    <a:pt x="7004" y="126061"/>
                  </a:cubicBezTo>
                  <a:cubicBezTo>
                    <a:pt x="6640" y="124906"/>
                    <a:pt x="6336" y="123736"/>
                    <a:pt x="6123" y="122536"/>
                  </a:cubicBezTo>
                  <a:cubicBezTo>
                    <a:pt x="6001" y="121944"/>
                    <a:pt x="5910" y="121336"/>
                    <a:pt x="5819" y="120728"/>
                  </a:cubicBezTo>
                  <a:cubicBezTo>
                    <a:pt x="5743" y="120136"/>
                    <a:pt x="5667" y="119544"/>
                    <a:pt x="5637" y="118905"/>
                  </a:cubicBezTo>
                  <a:cubicBezTo>
                    <a:pt x="5439" y="116429"/>
                    <a:pt x="5455" y="113938"/>
                    <a:pt x="5667" y="111447"/>
                  </a:cubicBezTo>
                  <a:cubicBezTo>
                    <a:pt x="5895" y="108970"/>
                    <a:pt x="6290" y="106509"/>
                    <a:pt x="6867" y="104094"/>
                  </a:cubicBezTo>
                  <a:cubicBezTo>
                    <a:pt x="8007" y="99248"/>
                    <a:pt x="9814" y="94584"/>
                    <a:pt x="11850" y="90057"/>
                  </a:cubicBezTo>
                  <a:cubicBezTo>
                    <a:pt x="13324" y="86776"/>
                    <a:pt x="14904" y="83479"/>
                    <a:pt x="16438" y="80122"/>
                  </a:cubicBezTo>
                  <a:cubicBezTo>
                    <a:pt x="17987" y="76780"/>
                    <a:pt x="19491" y="73331"/>
                    <a:pt x="20767" y="69746"/>
                  </a:cubicBezTo>
                  <a:cubicBezTo>
                    <a:pt x="21102" y="68850"/>
                    <a:pt x="21390" y="67954"/>
                    <a:pt x="21694" y="67057"/>
                  </a:cubicBezTo>
                  <a:cubicBezTo>
                    <a:pt x="21983" y="66131"/>
                    <a:pt x="22287" y="65204"/>
                    <a:pt x="22530" y="64247"/>
                  </a:cubicBezTo>
                  <a:cubicBezTo>
                    <a:pt x="23031" y="62333"/>
                    <a:pt x="23396" y="60373"/>
                    <a:pt x="23623" y="58398"/>
                  </a:cubicBezTo>
                  <a:cubicBezTo>
                    <a:pt x="23836" y="56423"/>
                    <a:pt x="23912" y="54448"/>
                    <a:pt x="23836" y="52458"/>
                  </a:cubicBezTo>
                  <a:cubicBezTo>
                    <a:pt x="23775" y="50514"/>
                    <a:pt x="23593" y="48569"/>
                    <a:pt x="23304" y="46640"/>
                  </a:cubicBezTo>
                  <a:cubicBezTo>
                    <a:pt x="22514" y="41384"/>
                    <a:pt x="21132" y="36371"/>
                    <a:pt x="20312" y="31464"/>
                  </a:cubicBezTo>
                  <a:cubicBezTo>
                    <a:pt x="19902" y="29064"/>
                    <a:pt x="19643" y="26633"/>
                    <a:pt x="19567" y="24187"/>
                  </a:cubicBezTo>
                  <a:lnTo>
                    <a:pt x="19552" y="23291"/>
                  </a:lnTo>
                  <a:lnTo>
                    <a:pt x="19552" y="22395"/>
                  </a:lnTo>
                  <a:lnTo>
                    <a:pt x="19552" y="21939"/>
                  </a:lnTo>
                  <a:lnTo>
                    <a:pt x="19583" y="21498"/>
                  </a:lnTo>
                  <a:lnTo>
                    <a:pt x="19613" y="20632"/>
                  </a:lnTo>
                  <a:cubicBezTo>
                    <a:pt x="19658" y="20040"/>
                    <a:pt x="19719" y="19447"/>
                    <a:pt x="19780" y="18885"/>
                  </a:cubicBezTo>
                  <a:cubicBezTo>
                    <a:pt x="19856" y="18308"/>
                    <a:pt x="19947" y="17746"/>
                    <a:pt x="20023" y="17169"/>
                  </a:cubicBezTo>
                  <a:cubicBezTo>
                    <a:pt x="20418" y="14920"/>
                    <a:pt x="21086" y="12824"/>
                    <a:pt x="22028" y="11062"/>
                  </a:cubicBezTo>
                  <a:cubicBezTo>
                    <a:pt x="22499" y="10226"/>
                    <a:pt x="23061" y="9452"/>
                    <a:pt x="23715" y="8753"/>
                  </a:cubicBezTo>
                  <a:cubicBezTo>
                    <a:pt x="24353" y="8099"/>
                    <a:pt x="25067" y="7537"/>
                    <a:pt x="25857" y="7082"/>
                  </a:cubicBezTo>
                  <a:cubicBezTo>
                    <a:pt x="26646" y="6611"/>
                    <a:pt x="27497" y="6261"/>
                    <a:pt x="28394" y="6003"/>
                  </a:cubicBezTo>
                  <a:cubicBezTo>
                    <a:pt x="28834" y="5866"/>
                    <a:pt x="29305" y="5775"/>
                    <a:pt x="29776" y="5654"/>
                  </a:cubicBezTo>
                  <a:cubicBezTo>
                    <a:pt x="30262" y="5578"/>
                    <a:pt x="30733" y="5517"/>
                    <a:pt x="31204" y="5441"/>
                  </a:cubicBezTo>
                  <a:cubicBezTo>
                    <a:pt x="31690" y="5365"/>
                    <a:pt x="32176" y="5350"/>
                    <a:pt x="32662" y="5304"/>
                  </a:cubicBezTo>
                  <a:lnTo>
                    <a:pt x="33407" y="5274"/>
                  </a:lnTo>
                  <a:cubicBezTo>
                    <a:pt x="33650" y="5259"/>
                    <a:pt x="33893" y="5259"/>
                    <a:pt x="34151" y="5259"/>
                  </a:cubicBezTo>
                  <a:cubicBezTo>
                    <a:pt x="34281" y="5257"/>
                    <a:pt x="34412" y="5256"/>
                    <a:pt x="34543" y="5256"/>
                  </a:cubicBezTo>
                  <a:cubicBezTo>
                    <a:pt x="35391" y="5256"/>
                    <a:pt x="36256" y="5295"/>
                    <a:pt x="37098" y="5335"/>
                  </a:cubicBezTo>
                  <a:cubicBezTo>
                    <a:pt x="38830" y="5426"/>
                    <a:pt x="40304" y="5547"/>
                    <a:pt x="41519" y="5623"/>
                  </a:cubicBezTo>
                  <a:cubicBezTo>
                    <a:pt x="42524" y="5700"/>
                    <a:pt x="43338" y="5733"/>
                    <a:pt x="43968" y="5733"/>
                  </a:cubicBezTo>
                  <a:cubicBezTo>
                    <a:pt x="44090" y="5733"/>
                    <a:pt x="44206" y="5732"/>
                    <a:pt x="44314" y="5730"/>
                  </a:cubicBezTo>
                  <a:cubicBezTo>
                    <a:pt x="45651" y="5699"/>
                    <a:pt x="45939" y="5441"/>
                    <a:pt x="45301" y="5046"/>
                  </a:cubicBezTo>
                  <a:cubicBezTo>
                    <a:pt x="44663" y="4636"/>
                    <a:pt x="43144" y="4074"/>
                    <a:pt x="40866" y="3466"/>
                  </a:cubicBezTo>
                  <a:cubicBezTo>
                    <a:pt x="39726" y="3177"/>
                    <a:pt x="38389" y="2874"/>
                    <a:pt x="36870" y="2646"/>
                  </a:cubicBezTo>
                  <a:cubicBezTo>
                    <a:pt x="35292" y="2402"/>
                    <a:pt x="33700" y="2280"/>
                    <a:pt x="32095" y="2280"/>
                  </a:cubicBezTo>
                  <a:cubicBezTo>
                    <a:pt x="32001" y="2280"/>
                    <a:pt x="31906" y="2280"/>
                    <a:pt x="31812" y="2281"/>
                  </a:cubicBezTo>
                  <a:lnTo>
                    <a:pt x="31781" y="1765"/>
                  </a:lnTo>
                  <a:cubicBezTo>
                    <a:pt x="32316" y="1749"/>
                    <a:pt x="32849" y="1740"/>
                    <a:pt x="33382" y="1740"/>
                  </a:cubicBezTo>
                  <a:cubicBezTo>
                    <a:pt x="34392" y="1740"/>
                    <a:pt x="35400" y="1771"/>
                    <a:pt x="36415" y="1841"/>
                  </a:cubicBezTo>
                  <a:lnTo>
                    <a:pt x="39286" y="2023"/>
                  </a:lnTo>
                  <a:cubicBezTo>
                    <a:pt x="39691" y="2045"/>
                    <a:pt x="40024" y="2055"/>
                    <a:pt x="40296" y="2055"/>
                  </a:cubicBezTo>
                  <a:cubicBezTo>
                    <a:pt x="40972" y="2055"/>
                    <a:pt x="41274" y="1990"/>
                    <a:pt x="41382" y="1871"/>
                  </a:cubicBezTo>
                  <a:cubicBezTo>
                    <a:pt x="41519" y="1704"/>
                    <a:pt x="41261" y="1446"/>
                    <a:pt x="41093" y="1218"/>
                  </a:cubicBezTo>
                  <a:cubicBezTo>
                    <a:pt x="40911" y="990"/>
                    <a:pt x="40820" y="762"/>
                    <a:pt x="41306" y="671"/>
                  </a:cubicBezTo>
                  <a:cubicBezTo>
                    <a:pt x="39453" y="413"/>
                    <a:pt x="37554" y="185"/>
                    <a:pt x="35609" y="78"/>
                  </a:cubicBezTo>
                  <a:cubicBezTo>
                    <a:pt x="34857" y="26"/>
                    <a:pt x="34100" y="1"/>
                    <a:pt x="333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" name="Google Shape;3325;p51">
              <a:extLst>
                <a:ext uri="{FF2B5EF4-FFF2-40B4-BE49-F238E27FC236}">
                  <a16:creationId xmlns:a16="http://schemas.microsoft.com/office/drawing/2014/main" id="{63E3E244-A31C-4B29-A510-B3CAD03060CB}"/>
                </a:ext>
              </a:extLst>
            </p:cNvPr>
            <p:cNvSpPr/>
            <p:nvPr/>
          </p:nvSpPr>
          <p:spPr>
            <a:xfrm>
              <a:off x="3787200" y="1437825"/>
              <a:ext cx="916825" cy="2928200"/>
            </a:xfrm>
            <a:custGeom>
              <a:avLst/>
              <a:gdLst/>
              <a:ahLst/>
              <a:cxnLst/>
              <a:rect l="l" t="t" r="r" b="b"/>
              <a:pathLst>
                <a:path w="36673" h="117128" extrusionOk="0">
                  <a:moveTo>
                    <a:pt x="7156" y="74333"/>
                  </a:moveTo>
                  <a:cubicBezTo>
                    <a:pt x="6183" y="76536"/>
                    <a:pt x="5454" y="78845"/>
                    <a:pt x="4983" y="81200"/>
                  </a:cubicBezTo>
                  <a:cubicBezTo>
                    <a:pt x="4771" y="82369"/>
                    <a:pt x="4634" y="83554"/>
                    <a:pt x="4588" y="84754"/>
                  </a:cubicBezTo>
                  <a:cubicBezTo>
                    <a:pt x="4573" y="85347"/>
                    <a:pt x="4528" y="85954"/>
                    <a:pt x="4528" y="86562"/>
                  </a:cubicBezTo>
                  <a:lnTo>
                    <a:pt x="4588" y="88370"/>
                  </a:lnTo>
                  <a:cubicBezTo>
                    <a:pt x="4710" y="90755"/>
                    <a:pt x="5181" y="93125"/>
                    <a:pt x="5986" y="95388"/>
                  </a:cubicBezTo>
                  <a:cubicBezTo>
                    <a:pt x="6634" y="97199"/>
                    <a:pt x="7509" y="98911"/>
                    <a:pt x="8587" y="100500"/>
                  </a:cubicBezTo>
                  <a:lnTo>
                    <a:pt x="8587" y="100500"/>
                  </a:lnTo>
                  <a:cubicBezTo>
                    <a:pt x="7477" y="98887"/>
                    <a:pt x="6574" y="97142"/>
                    <a:pt x="5910" y="95297"/>
                  </a:cubicBezTo>
                  <a:cubicBezTo>
                    <a:pt x="5105" y="93003"/>
                    <a:pt x="4634" y="90633"/>
                    <a:pt x="4512" y="88218"/>
                  </a:cubicBezTo>
                  <a:lnTo>
                    <a:pt x="4467" y="86410"/>
                  </a:lnTo>
                  <a:lnTo>
                    <a:pt x="4528" y="84587"/>
                  </a:lnTo>
                  <a:cubicBezTo>
                    <a:pt x="4604" y="83402"/>
                    <a:pt x="4740" y="82233"/>
                    <a:pt x="4968" y="81063"/>
                  </a:cubicBezTo>
                  <a:cubicBezTo>
                    <a:pt x="5454" y="78754"/>
                    <a:pt x="6183" y="76490"/>
                    <a:pt x="7156" y="74333"/>
                  </a:cubicBezTo>
                  <a:close/>
                  <a:moveTo>
                    <a:pt x="22713" y="0"/>
                  </a:moveTo>
                  <a:cubicBezTo>
                    <a:pt x="21519" y="0"/>
                    <a:pt x="20320" y="110"/>
                    <a:pt x="19142" y="321"/>
                  </a:cubicBezTo>
                  <a:cubicBezTo>
                    <a:pt x="18352" y="473"/>
                    <a:pt x="17592" y="685"/>
                    <a:pt x="16863" y="974"/>
                  </a:cubicBezTo>
                  <a:cubicBezTo>
                    <a:pt x="16088" y="1262"/>
                    <a:pt x="15344" y="1642"/>
                    <a:pt x="14660" y="2113"/>
                  </a:cubicBezTo>
                  <a:lnTo>
                    <a:pt x="14128" y="2478"/>
                  </a:lnTo>
                  <a:cubicBezTo>
                    <a:pt x="13961" y="2615"/>
                    <a:pt x="13809" y="2751"/>
                    <a:pt x="13642" y="2888"/>
                  </a:cubicBezTo>
                  <a:lnTo>
                    <a:pt x="13399" y="3101"/>
                  </a:lnTo>
                  <a:lnTo>
                    <a:pt x="13171" y="3329"/>
                  </a:lnTo>
                  <a:cubicBezTo>
                    <a:pt x="13035" y="3480"/>
                    <a:pt x="12868" y="3617"/>
                    <a:pt x="12731" y="3784"/>
                  </a:cubicBezTo>
                  <a:cubicBezTo>
                    <a:pt x="12184" y="4407"/>
                    <a:pt x="11698" y="5091"/>
                    <a:pt x="11272" y="5820"/>
                  </a:cubicBezTo>
                  <a:cubicBezTo>
                    <a:pt x="10528" y="7172"/>
                    <a:pt x="9966" y="8645"/>
                    <a:pt x="9601" y="10149"/>
                  </a:cubicBezTo>
                  <a:cubicBezTo>
                    <a:pt x="9434" y="11107"/>
                    <a:pt x="9328" y="12064"/>
                    <a:pt x="9267" y="13021"/>
                  </a:cubicBezTo>
                  <a:cubicBezTo>
                    <a:pt x="9206" y="14099"/>
                    <a:pt x="9191" y="15117"/>
                    <a:pt x="9206" y="15801"/>
                  </a:cubicBezTo>
                  <a:cubicBezTo>
                    <a:pt x="9237" y="17806"/>
                    <a:pt x="9389" y="19750"/>
                    <a:pt x="9586" y="21649"/>
                  </a:cubicBezTo>
                  <a:cubicBezTo>
                    <a:pt x="9784" y="23563"/>
                    <a:pt x="10027" y="25432"/>
                    <a:pt x="10285" y="27270"/>
                  </a:cubicBezTo>
                  <a:cubicBezTo>
                    <a:pt x="10802" y="30962"/>
                    <a:pt x="11348" y="34577"/>
                    <a:pt x="11728" y="38117"/>
                  </a:cubicBezTo>
                  <a:cubicBezTo>
                    <a:pt x="12093" y="41656"/>
                    <a:pt x="12290" y="45166"/>
                    <a:pt x="11986" y="48477"/>
                  </a:cubicBezTo>
                  <a:cubicBezTo>
                    <a:pt x="11956" y="48887"/>
                    <a:pt x="11895" y="49298"/>
                    <a:pt x="11850" y="49708"/>
                  </a:cubicBezTo>
                  <a:cubicBezTo>
                    <a:pt x="11819" y="49905"/>
                    <a:pt x="11774" y="50118"/>
                    <a:pt x="11743" y="50315"/>
                  </a:cubicBezTo>
                  <a:cubicBezTo>
                    <a:pt x="11713" y="50513"/>
                    <a:pt x="11683" y="50726"/>
                    <a:pt x="11637" y="50938"/>
                  </a:cubicBezTo>
                  <a:lnTo>
                    <a:pt x="11531" y="51546"/>
                  </a:lnTo>
                  <a:cubicBezTo>
                    <a:pt x="11485" y="51759"/>
                    <a:pt x="11440" y="51956"/>
                    <a:pt x="11394" y="52154"/>
                  </a:cubicBezTo>
                  <a:cubicBezTo>
                    <a:pt x="11348" y="52351"/>
                    <a:pt x="11303" y="52564"/>
                    <a:pt x="11257" y="52761"/>
                  </a:cubicBezTo>
                  <a:lnTo>
                    <a:pt x="11090" y="53354"/>
                  </a:lnTo>
                  <a:cubicBezTo>
                    <a:pt x="10650" y="54979"/>
                    <a:pt x="10103" y="56574"/>
                    <a:pt x="9434" y="58139"/>
                  </a:cubicBezTo>
                  <a:cubicBezTo>
                    <a:pt x="8128" y="61314"/>
                    <a:pt x="6442" y="64443"/>
                    <a:pt x="4831" y="67770"/>
                  </a:cubicBezTo>
                  <a:cubicBezTo>
                    <a:pt x="4026" y="69441"/>
                    <a:pt x="3251" y="71143"/>
                    <a:pt x="2553" y="72935"/>
                  </a:cubicBezTo>
                  <a:cubicBezTo>
                    <a:pt x="2203" y="73817"/>
                    <a:pt x="1869" y="74728"/>
                    <a:pt x="1580" y="75655"/>
                  </a:cubicBezTo>
                  <a:cubicBezTo>
                    <a:pt x="1307" y="76597"/>
                    <a:pt x="1034" y="77523"/>
                    <a:pt x="821" y="78496"/>
                  </a:cubicBezTo>
                  <a:lnTo>
                    <a:pt x="654" y="79209"/>
                  </a:lnTo>
                  <a:lnTo>
                    <a:pt x="517" y="79939"/>
                  </a:lnTo>
                  <a:cubicBezTo>
                    <a:pt x="426" y="80425"/>
                    <a:pt x="350" y="80911"/>
                    <a:pt x="289" y="81412"/>
                  </a:cubicBezTo>
                  <a:cubicBezTo>
                    <a:pt x="213" y="81898"/>
                    <a:pt x="152" y="82400"/>
                    <a:pt x="122" y="82886"/>
                  </a:cubicBezTo>
                  <a:cubicBezTo>
                    <a:pt x="92" y="83387"/>
                    <a:pt x="46" y="83888"/>
                    <a:pt x="31" y="84375"/>
                  </a:cubicBezTo>
                  <a:lnTo>
                    <a:pt x="1" y="85833"/>
                  </a:lnTo>
                  <a:lnTo>
                    <a:pt x="1" y="86577"/>
                  </a:lnTo>
                  <a:lnTo>
                    <a:pt x="31" y="87307"/>
                  </a:lnTo>
                  <a:cubicBezTo>
                    <a:pt x="61" y="87808"/>
                    <a:pt x="76" y="88294"/>
                    <a:pt x="107" y="88780"/>
                  </a:cubicBezTo>
                  <a:lnTo>
                    <a:pt x="274" y="90269"/>
                  </a:lnTo>
                  <a:cubicBezTo>
                    <a:pt x="502" y="92259"/>
                    <a:pt x="942" y="94219"/>
                    <a:pt x="1580" y="96133"/>
                  </a:cubicBezTo>
                  <a:cubicBezTo>
                    <a:pt x="2234" y="98062"/>
                    <a:pt x="3084" y="99931"/>
                    <a:pt x="4148" y="101678"/>
                  </a:cubicBezTo>
                  <a:cubicBezTo>
                    <a:pt x="2796" y="99429"/>
                    <a:pt x="1778" y="97014"/>
                    <a:pt x="1125" y="94492"/>
                  </a:cubicBezTo>
                  <a:lnTo>
                    <a:pt x="897" y="93550"/>
                  </a:lnTo>
                  <a:lnTo>
                    <a:pt x="790" y="93079"/>
                  </a:lnTo>
                  <a:cubicBezTo>
                    <a:pt x="745" y="92927"/>
                    <a:pt x="715" y="92775"/>
                    <a:pt x="699" y="92608"/>
                  </a:cubicBezTo>
                  <a:cubicBezTo>
                    <a:pt x="593" y="91985"/>
                    <a:pt x="471" y="91363"/>
                    <a:pt x="380" y="90740"/>
                  </a:cubicBezTo>
                  <a:lnTo>
                    <a:pt x="198" y="88856"/>
                  </a:lnTo>
                  <a:cubicBezTo>
                    <a:pt x="137" y="88233"/>
                    <a:pt x="137" y="87610"/>
                    <a:pt x="107" y="86987"/>
                  </a:cubicBezTo>
                  <a:lnTo>
                    <a:pt x="92" y="86517"/>
                  </a:lnTo>
                  <a:cubicBezTo>
                    <a:pt x="76" y="86365"/>
                    <a:pt x="92" y="86213"/>
                    <a:pt x="92" y="86046"/>
                  </a:cubicBezTo>
                  <a:lnTo>
                    <a:pt x="107" y="85134"/>
                  </a:lnTo>
                  <a:lnTo>
                    <a:pt x="137" y="84207"/>
                  </a:lnTo>
                  <a:lnTo>
                    <a:pt x="198" y="83266"/>
                  </a:lnTo>
                  <a:cubicBezTo>
                    <a:pt x="289" y="82020"/>
                    <a:pt x="471" y="80774"/>
                    <a:pt x="715" y="79544"/>
                  </a:cubicBezTo>
                  <a:cubicBezTo>
                    <a:pt x="1216" y="77159"/>
                    <a:pt x="1945" y="74804"/>
                    <a:pt x="2887" y="72556"/>
                  </a:cubicBezTo>
                  <a:cubicBezTo>
                    <a:pt x="4695" y="68089"/>
                    <a:pt x="7004" y="64094"/>
                    <a:pt x="8842" y="60038"/>
                  </a:cubicBezTo>
                  <a:cubicBezTo>
                    <a:pt x="9769" y="58063"/>
                    <a:pt x="10543" y="56012"/>
                    <a:pt x="11166" y="53916"/>
                  </a:cubicBezTo>
                  <a:cubicBezTo>
                    <a:pt x="11455" y="52868"/>
                    <a:pt x="11683" y="51789"/>
                    <a:pt x="11865" y="50710"/>
                  </a:cubicBezTo>
                  <a:cubicBezTo>
                    <a:pt x="12047" y="49647"/>
                    <a:pt x="12184" y="48584"/>
                    <a:pt x="12245" y="47505"/>
                  </a:cubicBezTo>
                  <a:cubicBezTo>
                    <a:pt x="12289" y="47584"/>
                    <a:pt x="12333" y="47745"/>
                    <a:pt x="12383" y="47745"/>
                  </a:cubicBezTo>
                  <a:cubicBezTo>
                    <a:pt x="12419" y="47745"/>
                    <a:pt x="12458" y="47661"/>
                    <a:pt x="12503" y="47399"/>
                  </a:cubicBezTo>
                  <a:lnTo>
                    <a:pt x="12503" y="47399"/>
                  </a:lnTo>
                  <a:cubicBezTo>
                    <a:pt x="12488" y="47961"/>
                    <a:pt x="12457" y="48508"/>
                    <a:pt x="12412" y="49055"/>
                  </a:cubicBezTo>
                  <a:lnTo>
                    <a:pt x="12336" y="49875"/>
                  </a:lnTo>
                  <a:lnTo>
                    <a:pt x="12214" y="50710"/>
                  </a:lnTo>
                  <a:cubicBezTo>
                    <a:pt x="12047" y="51804"/>
                    <a:pt x="11819" y="52883"/>
                    <a:pt x="11531" y="53961"/>
                  </a:cubicBezTo>
                  <a:cubicBezTo>
                    <a:pt x="11257" y="55025"/>
                    <a:pt x="10893" y="56073"/>
                    <a:pt x="10498" y="57121"/>
                  </a:cubicBezTo>
                  <a:cubicBezTo>
                    <a:pt x="10103" y="58169"/>
                    <a:pt x="9647" y="59218"/>
                    <a:pt x="9176" y="60251"/>
                  </a:cubicBezTo>
                  <a:cubicBezTo>
                    <a:pt x="7292" y="64383"/>
                    <a:pt x="4907" y="68424"/>
                    <a:pt x="3069" y="72935"/>
                  </a:cubicBezTo>
                  <a:cubicBezTo>
                    <a:pt x="2598" y="74060"/>
                    <a:pt x="2188" y="75199"/>
                    <a:pt x="1823" y="76384"/>
                  </a:cubicBezTo>
                  <a:cubicBezTo>
                    <a:pt x="1444" y="77584"/>
                    <a:pt x="1140" y="78784"/>
                    <a:pt x="912" y="80015"/>
                  </a:cubicBezTo>
                  <a:cubicBezTo>
                    <a:pt x="669" y="81245"/>
                    <a:pt x="502" y="82506"/>
                    <a:pt x="426" y="83767"/>
                  </a:cubicBezTo>
                  <a:cubicBezTo>
                    <a:pt x="396" y="84086"/>
                    <a:pt x="380" y="84390"/>
                    <a:pt x="380" y="84709"/>
                  </a:cubicBezTo>
                  <a:lnTo>
                    <a:pt x="365" y="85635"/>
                  </a:lnTo>
                  <a:cubicBezTo>
                    <a:pt x="350" y="85954"/>
                    <a:pt x="335" y="86258"/>
                    <a:pt x="350" y="86577"/>
                  </a:cubicBezTo>
                  <a:lnTo>
                    <a:pt x="380" y="87519"/>
                  </a:lnTo>
                  <a:cubicBezTo>
                    <a:pt x="471" y="90071"/>
                    <a:pt x="897" y="92608"/>
                    <a:pt x="1626" y="95054"/>
                  </a:cubicBezTo>
                  <a:cubicBezTo>
                    <a:pt x="2386" y="97561"/>
                    <a:pt x="3525" y="99931"/>
                    <a:pt x="5014" y="102103"/>
                  </a:cubicBezTo>
                  <a:lnTo>
                    <a:pt x="4588" y="102376"/>
                  </a:lnTo>
                  <a:cubicBezTo>
                    <a:pt x="5090" y="103182"/>
                    <a:pt x="5682" y="103911"/>
                    <a:pt x="6259" y="104670"/>
                  </a:cubicBezTo>
                  <a:lnTo>
                    <a:pt x="7171" y="105749"/>
                  </a:lnTo>
                  <a:cubicBezTo>
                    <a:pt x="7323" y="105931"/>
                    <a:pt x="7490" y="106098"/>
                    <a:pt x="7657" y="106265"/>
                  </a:cubicBezTo>
                  <a:lnTo>
                    <a:pt x="8143" y="106782"/>
                  </a:lnTo>
                  <a:cubicBezTo>
                    <a:pt x="9465" y="108104"/>
                    <a:pt x="10893" y="109334"/>
                    <a:pt x="12427" y="110413"/>
                  </a:cubicBezTo>
                  <a:cubicBezTo>
                    <a:pt x="13946" y="111476"/>
                    <a:pt x="15541" y="112448"/>
                    <a:pt x="17197" y="113284"/>
                  </a:cubicBezTo>
                  <a:cubicBezTo>
                    <a:pt x="18838" y="114134"/>
                    <a:pt x="20539" y="114864"/>
                    <a:pt x="22271" y="115502"/>
                  </a:cubicBezTo>
                  <a:cubicBezTo>
                    <a:pt x="24732" y="116368"/>
                    <a:pt x="27315" y="116884"/>
                    <a:pt x="29912" y="117036"/>
                  </a:cubicBezTo>
                  <a:cubicBezTo>
                    <a:pt x="27299" y="116398"/>
                    <a:pt x="24717" y="115593"/>
                    <a:pt x="22210" y="114605"/>
                  </a:cubicBezTo>
                  <a:cubicBezTo>
                    <a:pt x="21891" y="114484"/>
                    <a:pt x="21572" y="114362"/>
                    <a:pt x="21253" y="114226"/>
                  </a:cubicBezTo>
                  <a:lnTo>
                    <a:pt x="20311" y="113815"/>
                  </a:lnTo>
                  <a:lnTo>
                    <a:pt x="19369" y="113390"/>
                  </a:lnTo>
                  <a:cubicBezTo>
                    <a:pt x="19050" y="113238"/>
                    <a:pt x="18747" y="113101"/>
                    <a:pt x="18443" y="112934"/>
                  </a:cubicBezTo>
                  <a:lnTo>
                    <a:pt x="17516" y="112463"/>
                  </a:lnTo>
                  <a:cubicBezTo>
                    <a:pt x="17197" y="112312"/>
                    <a:pt x="16893" y="112129"/>
                    <a:pt x="16589" y="111962"/>
                  </a:cubicBezTo>
                  <a:cubicBezTo>
                    <a:pt x="16301" y="111780"/>
                    <a:pt x="15982" y="111628"/>
                    <a:pt x="15693" y="111430"/>
                  </a:cubicBezTo>
                  <a:lnTo>
                    <a:pt x="14797" y="110884"/>
                  </a:lnTo>
                  <a:cubicBezTo>
                    <a:pt x="14493" y="110701"/>
                    <a:pt x="14204" y="110504"/>
                    <a:pt x="13916" y="110306"/>
                  </a:cubicBezTo>
                  <a:cubicBezTo>
                    <a:pt x="13627" y="110109"/>
                    <a:pt x="13323" y="109911"/>
                    <a:pt x="13035" y="109714"/>
                  </a:cubicBezTo>
                  <a:lnTo>
                    <a:pt x="12184" y="109076"/>
                  </a:lnTo>
                  <a:lnTo>
                    <a:pt x="11774" y="108757"/>
                  </a:lnTo>
                  <a:lnTo>
                    <a:pt x="11364" y="108407"/>
                  </a:lnTo>
                  <a:lnTo>
                    <a:pt x="10543" y="107724"/>
                  </a:lnTo>
                  <a:cubicBezTo>
                    <a:pt x="10270" y="107481"/>
                    <a:pt x="10012" y="107238"/>
                    <a:pt x="9753" y="106995"/>
                  </a:cubicBezTo>
                  <a:cubicBezTo>
                    <a:pt x="9222" y="106524"/>
                    <a:pt x="8736" y="105992"/>
                    <a:pt x="8234" y="105475"/>
                  </a:cubicBezTo>
                  <a:cubicBezTo>
                    <a:pt x="6275" y="103349"/>
                    <a:pt x="4664" y="100903"/>
                    <a:pt x="3479" y="98259"/>
                  </a:cubicBezTo>
                  <a:lnTo>
                    <a:pt x="3373" y="98016"/>
                  </a:lnTo>
                  <a:cubicBezTo>
                    <a:pt x="3327" y="97925"/>
                    <a:pt x="3297" y="97849"/>
                    <a:pt x="3267" y="97758"/>
                  </a:cubicBezTo>
                  <a:lnTo>
                    <a:pt x="3084" y="97257"/>
                  </a:lnTo>
                  <a:cubicBezTo>
                    <a:pt x="2948" y="96923"/>
                    <a:pt x="2811" y="96588"/>
                    <a:pt x="2689" y="96239"/>
                  </a:cubicBezTo>
                  <a:lnTo>
                    <a:pt x="2370" y="95206"/>
                  </a:lnTo>
                  <a:cubicBezTo>
                    <a:pt x="2249" y="94857"/>
                    <a:pt x="2143" y="94522"/>
                    <a:pt x="2067" y="94173"/>
                  </a:cubicBezTo>
                  <a:cubicBezTo>
                    <a:pt x="1702" y="92775"/>
                    <a:pt x="1444" y="91363"/>
                    <a:pt x="1277" y="89935"/>
                  </a:cubicBezTo>
                  <a:lnTo>
                    <a:pt x="1170" y="88871"/>
                  </a:lnTo>
                  <a:lnTo>
                    <a:pt x="1140" y="88598"/>
                  </a:lnTo>
                  <a:cubicBezTo>
                    <a:pt x="1140" y="88507"/>
                    <a:pt x="1140" y="88431"/>
                    <a:pt x="1140" y="88340"/>
                  </a:cubicBezTo>
                  <a:lnTo>
                    <a:pt x="1109" y="87808"/>
                  </a:lnTo>
                  <a:cubicBezTo>
                    <a:pt x="1079" y="87094"/>
                    <a:pt x="1049" y="86380"/>
                    <a:pt x="1079" y="85666"/>
                  </a:cubicBezTo>
                  <a:cubicBezTo>
                    <a:pt x="1079" y="84253"/>
                    <a:pt x="1185" y="82825"/>
                    <a:pt x="1383" y="81412"/>
                  </a:cubicBezTo>
                  <a:cubicBezTo>
                    <a:pt x="1793" y="78617"/>
                    <a:pt x="2553" y="75883"/>
                    <a:pt x="3631" y="73270"/>
                  </a:cubicBezTo>
                  <a:cubicBezTo>
                    <a:pt x="4664" y="70702"/>
                    <a:pt x="5895" y="68272"/>
                    <a:pt x="7110" y="65902"/>
                  </a:cubicBezTo>
                  <a:lnTo>
                    <a:pt x="7110" y="65902"/>
                  </a:lnTo>
                  <a:cubicBezTo>
                    <a:pt x="6107" y="67907"/>
                    <a:pt x="5059" y="70019"/>
                    <a:pt x="4148" y="72267"/>
                  </a:cubicBezTo>
                  <a:cubicBezTo>
                    <a:pt x="3176" y="74561"/>
                    <a:pt x="2431" y="76931"/>
                    <a:pt x="1899" y="79361"/>
                  </a:cubicBezTo>
                  <a:cubicBezTo>
                    <a:pt x="1641" y="80592"/>
                    <a:pt x="1459" y="81838"/>
                    <a:pt x="1337" y="83098"/>
                  </a:cubicBezTo>
                  <a:lnTo>
                    <a:pt x="1277" y="84040"/>
                  </a:lnTo>
                  <a:cubicBezTo>
                    <a:pt x="1246" y="84359"/>
                    <a:pt x="1261" y="84663"/>
                    <a:pt x="1246" y="84982"/>
                  </a:cubicBezTo>
                  <a:lnTo>
                    <a:pt x="1231" y="85909"/>
                  </a:lnTo>
                  <a:lnTo>
                    <a:pt x="1216" y="86365"/>
                  </a:lnTo>
                  <a:cubicBezTo>
                    <a:pt x="1216" y="86517"/>
                    <a:pt x="1231" y="86684"/>
                    <a:pt x="1231" y="86836"/>
                  </a:cubicBezTo>
                  <a:cubicBezTo>
                    <a:pt x="1261" y="89266"/>
                    <a:pt x="1565" y="91697"/>
                    <a:pt x="2127" y="94067"/>
                  </a:cubicBezTo>
                  <a:cubicBezTo>
                    <a:pt x="2218" y="94477"/>
                    <a:pt x="2355" y="94887"/>
                    <a:pt x="2477" y="95297"/>
                  </a:cubicBezTo>
                  <a:lnTo>
                    <a:pt x="2659" y="95905"/>
                  </a:lnTo>
                  <a:cubicBezTo>
                    <a:pt x="2720" y="96102"/>
                    <a:pt x="2781" y="96315"/>
                    <a:pt x="2872" y="96497"/>
                  </a:cubicBezTo>
                  <a:lnTo>
                    <a:pt x="3312" y="97682"/>
                  </a:lnTo>
                  <a:lnTo>
                    <a:pt x="3434" y="97971"/>
                  </a:lnTo>
                  <a:lnTo>
                    <a:pt x="3570" y="98259"/>
                  </a:lnTo>
                  <a:lnTo>
                    <a:pt x="3829" y="98837"/>
                  </a:lnTo>
                  <a:cubicBezTo>
                    <a:pt x="4163" y="99596"/>
                    <a:pt x="4588" y="100326"/>
                    <a:pt x="4998" y="101040"/>
                  </a:cubicBezTo>
                  <a:cubicBezTo>
                    <a:pt x="5211" y="101404"/>
                    <a:pt x="5454" y="101738"/>
                    <a:pt x="5667" y="102088"/>
                  </a:cubicBezTo>
                  <a:lnTo>
                    <a:pt x="6016" y="102604"/>
                  </a:lnTo>
                  <a:lnTo>
                    <a:pt x="6381" y="103106"/>
                  </a:lnTo>
                  <a:cubicBezTo>
                    <a:pt x="8325" y="105764"/>
                    <a:pt x="10741" y="107936"/>
                    <a:pt x="13308" y="109729"/>
                  </a:cubicBezTo>
                  <a:cubicBezTo>
                    <a:pt x="13961" y="110154"/>
                    <a:pt x="14615" y="110565"/>
                    <a:pt x="15283" y="110975"/>
                  </a:cubicBezTo>
                  <a:cubicBezTo>
                    <a:pt x="15936" y="111400"/>
                    <a:pt x="16620" y="111749"/>
                    <a:pt x="17303" y="112114"/>
                  </a:cubicBezTo>
                  <a:cubicBezTo>
                    <a:pt x="17638" y="112296"/>
                    <a:pt x="17987" y="112463"/>
                    <a:pt x="18321" y="112631"/>
                  </a:cubicBezTo>
                  <a:lnTo>
                    <a:pt x="18838" y="112889"/>
                  </a:lnTo>
                  <a:cubicBezTo>
                    <a:pt x="19005" y="112965"/>
                    <a:pt x="19187" y="113041"/>
                    <a:pt x="19354" y="113117"/>
                  </a:cubicBezTo>
                  <a:lnTo>
                    <a:pt x="20402" y="113588"/>
                  </a:lnTo>
                  <a:lnTo>
                    <a:pt x="21466" y="114013"/>
                  </a:lnTo>
                  <a:cubicBezTo>
                    <a:pt x="21815" y="114165"/>
                    <a:pt x="22165" y="114302"/>
                    <a:pt x="22529" y="114423"/>
                  </a:cubicBezTo>
                  <a:cubicBezTo>
                    <a:pt x="22879" y="114560"/>
                    <a:pt x="23228" y="114697"/>
                    <a:pt x="23577" y="114818"/>
                  </a:cubicBezTo>
                  <a:cubicBezTo>
                    <a:pt x="24291" y="115061"/>
                    <a:pt x="25005" y="115289"/>
                    <a:pt x="25719" y="115517"/>
                  </a:cubicBezTo>
                  <a:cubicBezTo>
                    <a:pt x="26433" y="115745"/>
                    <a:pt x="27163" y="115957"/>
                    <a:pt x="27877" y="116140"/>
                  </a:cubicBezTo>
                  <a:cubicBezTo>
                    <a:pt x="28606" y="116337"/>
                    <a:pt x="29320" y="116535"/>
                    <a:pt x="30049" y="116687"/>
                  </a:cubicBezTo>
                  <a:lnTo>
                    <a:pt x="31006" y="116915"/>
                  </a:lnTo>
                  <a:lnTo>
                    <a:pt x="31948" y="117127"/>
                  </a:lnTo>
                  <a:cubicBezTo>
                    <a:pt x="32388" y="117127"/>
                    <a:pt x="32783" y="117112"/>
                    <a:pt x="33178" y="117097"/>
                  </a:cubicBezTo>
                  <a:cubicBezTo>
                    <a:pt x="33558" y="117082"/>
                    <a:pt x="33923" y="117082"/>
                    <a:pt x="34257" y="117036"/>
                  </a:cubicBezTo>
                  <a:cubicBezTo>
                    <a:pt x="34591" y="117006"/>
                    <a:pt x="34910" y="116960"/>
                    <a:pt x="35199" y="116915"/>
                  </a:cubicBezTo>
                  <a:cubicBezTo>
                    <a:pt x="35457" y="116854"/>
                    <a:pt x="35700" y="116793"/>
                    <a:pt x="35958" y="116717"/>
                  </a:cubicBezTo>
                  <a:cubicBezTo>
                    <a:pt x="36384" y="116580"/>
                    <a:pt x="36642" y="116413"/>
                    <a:pt x="36657" y="116231"/>
                  </a:cubicBezTo>
                  <a:cubicBezTo>
                    <a:pt x="36672" y="116033"/>
                    <a:pt x="36460" y="115821"/>
                    <a:pt x="35913" y="115578"/>
                  </a:cubicBezTo>
                  <a:cubicBezTo>
                    <a:pt x="35655" y="115456"/>
                    <a:pt x="35305" y="115319"/>
                    <a:pt x="34865" y="115183"/>
                  </a:cubicBezTo>
                  <a:cubicBezTo>
                    <a:pt x="34652" y="115107"/>
                    <a:pt x="34409" y="115031"/>
                    <a:pt x="34151" y="114955"/>
                  </a:cubicBezTo>
                  <a:cubicBezTo>
                    <a:pt x="33892" y="114879"/>
                    <a:pt x="33604" y="114788"/>
                    <a:pt x="33300" y="114697"/>
                  </a:cubicBezTo>
                  <a:lnTo>
                    <a:pt x="32768" y="114621"/>
                  </a:lnTo>
                  <a:lnTo>
                    <a:pt x="32176" y="114514"/>
                  </a:lnTo>
                  <a:cubicBezTo>
                    <a:pt x="31766" y="114438"/>
                    <a:pt x="31325" y="114378"/>
                    <a:pt x="30945" y="114286"/>
                  </a:cubicBezTo>
                  <a:lnTo>
                    <a:pt x="29943" y="114104"/>
                  </a:lnTo>
                  <a:lnTo>
                    <a:pt x="29548" y="114013"/>
                  </a:lnTo>
                  <a:cubicBezTo>
                    <a:pt x="29107" y="113648"/>
                    <a:pt x="29457" y="113451"/>
                    <a:pt x="29791" y="113253"/>
                  </a:cubicBezTo>
                  <a:cubicBezTo>
                    <a:pt x="25856" y="112312"/>
                    <a:pt x="21998" y="110975"/>
                    <a:pt x="18488" y="109076"/>
                  </a:cubicBezTo>
                  <a:cubicBezTo>
                    <a:pt x="15451" y="107452"/>
                    <a:pt x="12673" y="105389"/>
                    <a:pt x="10437" y="102866"/>
                  </a:cubicBezTo>
                  <a:lnTo>
                    <a:pt x="10437" y="102866"/>
                  </a:lnTo>
                  <a:cubicBezTo>
                    <a:pt x="12694" y="105379"/>
                    <a:pt x="15514" y="107431"/>
                    <a:pt x="18595" y="109030"/>
                  </a:cubicBezTo>
                  <a:cubicBezTo>
                    <a:pt x="22180" y="110899"/>
                    <a:pt x="26084" y="112205"/>
                    <a:pt x="30095" y="113086"/>
                  </a:cubicBezTo>
                  <a:cubicBezTo>
                    <a:pt x="30429" y="112843"/>
                    <a:pt x="30398" y="112570"/>
                    <a:pt x="28727" y="111993"/>
                  </a:cubicBezTo>
                  <a:cubicBezTo>
                    <a:pt x="28439" y="111871"/>
                    <a:pt x="28059" y="111749"/>
                    <a:pt x="27603" y="111598"/>
                  </a:cubicBezTo>
                  <a:cubicBezTo>
                    <a:pt x="27147" y="111430"/>
                    <a:pt x="26616" y="111279"/>
                    <a:pt x="26038" y="111081"/>
                  </a:cubicBezTo>
                  <a:cubicBezTo>
                    <a:pt x="24869" y="110701"/>
                    <a:pt x="23502" y="110246"/>
                    <a:pt x="22089" y="109699"/>
                  </a:cubicBezTo>
                  <a:cubicBezTo>
                    <a:pt x="20661" y="109121"/>
                    <a:pt x="19278" y="108468"/>
                    <a:pt x="17926" y="107739"/>
                  </a:cubicBezTo>
                  <a:cubicBezTo>
                    <a:pt x="16726" y="107086"/>
                    <a:pt x="15587" y="106341"/>
                    <a:pt x="14508" y="105491"/>
                  </a:cubicBezTo>
                  <a:cubicBezTo>
                    <a:pt x="13247" y="104458"/>
                    <a:pt x="12078" y="103318"/>
                    <a:pt x="11014" y="102073"/>
                  </a:cubicBezTo>
                  <a:lnTo>
                    <a:pt x="10634" y="101602"/>
                  </a:lnTo>
                  <a:cubicBezTo>
                    <a:pt x="10513" y="101450"/>
                    <a:pt x="10361" y="101298"/>
                    <a:pt x="10255" y="101131"/>
                  </a:cubicBezTo>
                  <a:lnTo>
                    <a:pt x="9541" y="100143"/>
                  </a:lnTo>
                  <a:lnTo>
                    <a:pt x="8887" y="99110"/>
                  </a:lnTo>
                  <a:cubicBezTo>
                    <a:pt x="8827" y="99019"/>
                    <a:pt x="8766" y="98943"/>
                    <a:pt x="8720" y="98852"/>
                  </a:cubicBezTo>
                  <a:lnTo>
                    <a:pt x="8568" y="98594"/>
                  </a:lnTo>
                  <a:lnTo>
                    <a:pt x="8280" y="98047"/>
                  </a:lnTo>
                  <a:cubicBezTo>
                    <a:pt x="8173" y="97880"/>
                    <a:pt x="8082" y="97697"/>
                    <a:pt x="7991" y="97515"/>
                  </a:cubicBezTo>
                  <a:lnTo>
                    <a:pt x="7733" y="96953"/>
                  </a:lnTo>
                  <a:cubicBezTo>
                    <a:pt x="7566" y="96588"/>
                    <a:pt x="7384" y="96224"/>
                    <a:pt x="7247" y="95829"/>
                  </a:cubicBezTo>
                  <a:cubicBezTo>
                    <a:pt x="7110" y="95449"/>
                    <a:pt x="6943" y="95069"/>
                    <a:pt x="6821" y="94690"/>
                  </a:cubicBezTo>
                  <a:lnTo>
                    <a:pt x="6457" y="93505"/>
                  </a:lnTo>
                  <a:cubicBezTo>
                    <a:pt x="6396" y="93307"/>
                    <a:pt x="6335" y="93110"/>
                    <a:pt x="6305" y="92897"/>
                  </a:cubicBezTo>
                  <a:lnTo>
                    <a:pt x="6153" y="92304"/>
                  </a:lnTo>
                  <a:lnTo>
                    <a:pt x="6016" y="91697"/>
                  </a:lnTo>
                  <a:lnTo>
                    <a:pt x="5925" y="91074"/>
                  </a:lnTo>
                  <a:lnTo>
                    <a:pt x="5819" y="90466"/>
                  </a:lnTo>
                  <a:cubicBezTo>
                    <a:pt x="5788" y="90254"/>
                    <a:pt x="5743" y="90056"/>
                    <a:pt x="5728" y="89843"/>
                  </a:cubicBezTo>
                  <a:lnTo>
                    <a:pt x="5606" y="88598"/>
                  </a:lnTo>
                  <a:lnTo>
                    <a:pt x="5576" y="88279"/>
                  </a:lnTo>
                  <a:cubicBezTo>
                    <a:pt x="5561" y="88172"/>
                    <a:pt x="5561" y="88066"/>
                    <a:pt x="5561" y="87960"/>
                  </a:cubicBezTo>
                  <a:lnTo>
                    <a:pt x="5530" y="87322"/>
                  </a:lnTo>
                  <a:lnTo>
                    <a:pt x="5515" y="86699"/>
                  </a:lnTo>
                  <a:lnTo>
                    <a:pt x="5500" y="86380"/>
                  </a:lnTo>
                  <a:lnTo>
                    <a:pt x="5500" y="86061"/>
                  </a:lnTo>
                  <a:cubicBezTo>
                    <a:pt x="5530" y="85210"/>
                    <a:pt x="5530" y="84359"/>
                    <a:pt x="5606" y="83539"/>
                  </a:cubicBezTo>
                  <a:cubicBezTo>
                    <a:pt x="5758" y="81883"/>
                    <a:pt x="6062" y="80243"/>
                    <a:pt x="6533" y="78647"/>
                  </a:cubicBezTo>
                  <a:cubicBezTo>
                    <a:pt x="6989" y="77037"/>
                    <a:pt x="7566" y="75442"/>
                    <a:pt x="8265" y="73908"/>
                  </a:cubicBezTo>
                  <a:cubicBezTo>
                    <a:pt x="8948" y="72358"/>
                    <a:pt x="9723" y="70824"/>
                    <a:pt x="10528" y="69290"/>
                  </a:cubicBezTo>
                  <a:cubicBezTo>
                    <a:pt x="11698" y="67072"/>
                    <a:pt x="12928" y="64793"/>
                    <a:pt x="14053" y="62393"/>
                  </a:cubicBezTo>
                  <a:cubicBezTo>
                    <a:pt x="14615" y="61177"/>
                    <a:pt x="15146" y="59932"/>
                    <a:pt x="15648" y="58656"/>
                  </a:cubicBezTo>
                  <a:cubicBezTo>
                    <a:pt x="16134" y="57364"/>
                    <a:pt x="16544" y="56043"/>
                    <a:pt x="16893" y="54706"/>
                  </a:cubicBezTo>
                  <a:cubicBezTo>
                    <a:pt x="16984" y="54372"/>
                    <a:pt x="17076" y="54022"/>
                    <a:pt x="17152" y="53688"/>
                  </a:cubicBezTo>
                  <a:cubicBezTo>
                    <a:pt x="17212" y="53339"/>
                    <a:pt x="17303" y="52989"/>
                    <a:pt x="17364" y="52655"/>
                  </a:cubicBezTo>
                  <a:lnTo>
                    <a:pt x="17562" y="51622"/>
                  </a:lnTo>
                  <a:cubicBezTo>
                    <a:pt x="17607" y="51288"/>
                    <a:pt x="17668" y="50938"/>
                    <a:pt x="17714" y="50589"/>
                  </a:cubicBezTo>
                  <a:cubicBezTo>
                    <a:pt x="17896" y="49207"/>
                    <a:pt x="18002" y="47809"/>
                    <a:pt x="18033" y="46411"/>
                  </a:cubicBezTo>
                  <a:cubicBezTo>
                    <a:pt x="18063" y="43722"/>
                    <a:pt x="17926" y="41034"/>
                    <a:pt x="17622" y="38375"/>
                  </a:cubicBezTo>
                  <a:cubicBezTo>
                    <a:pt x="17228" y="34759"/>
                    <a:pt x="16681" y="31159"/>
                    <a:pt x="16194" y="27620"/>
                  </a:cubicBezTo>
                  <a:cubicBezTo>
                    <a:pt x="15693" y="24065"/>
                    <a:pt x="15253" y="20556"/>
                    <a:pt x="15101" y="17229"/>
                  </a:cubicBezTo>
                  <a:cubicBezTo>
                    <a:pt x="15025" y="15649"/>
                    <a:pt x="15055" y="14069"/>
                    <a:pt x="15207" y="12489"/>
                  </a:cubicBezTo>
                  <a:cubicBezTo>
                    <a:pt x="15283" y="11775"/>
                    <a:pt x="15389" y="11076"/>
                    <a:pt x="15556" y="10377"/>
                  </a:cubicBezTo>
                  <a:cubicBezTo>
                    <a:pt x="15693" y="9770"/>
                    <a:pt x="15906" y="9177"/>
                    <a:pt x="16164" y="8615"/>
                  </a:cubicBezTo>
                  <a:cubicBezTo>
                    <a:pt x="16377" y="8114"/>
                    <a:pt x="16665" y="7658"/>
                    <a:pt x="17000" y="7248"/>
                  </a:cubicBezTo>
                  <a:cubicBezTo>
                    <a:pt x="17319" y="6883"/>
                    <a:pt x="17683" y="6549"/>
                    <a:pt x="18109" y="6291"/>
                  </a:cubicBezTo>
                  <a:cubicBezTo>
                    <a:pt x="18534" y="6017"/>
                    <a:pt x="19005" y="5790"/>
                    <a:pt x="19506" y="5622"/>
                  </a:cubicBezTo>
                  <a:cubicBezTo>
                    <a:pt x="20038" y="5440"/>
                    <a:pt x="20600" y="5303"/>
                    <a:pt x="21162" y="5227"/>
                  </a:cubicBezTo>
                  <a:lnTo>
                    <a:pt x="21542" y="5151"/>
                  </a:lnTo>
                  <a:lnTo>
                    <a:pt x="21922" y="5106"/>
                  </a:lnTo>
                  <a:lnTo>
                    <a:pt x="22286" y="5060"/>
                  </a:lnTo>
                  <a:cubicBezTo>
                    <a:pt x="22408" y="5045"/>
                    <a:pt x="22529" y="5030"/>
                    <a:pt x="22636" y="5030"/>
                  </a:cubicBezTo>
                  <a:cubicBezTo>
                    <a:pt x="22879" y="5015"/>
                    <a:pt x="23091" y="4984"/>
                    <a:pt x="23304" y="4969"/>
                  </a:cubicBezTo>
                  <a:cubicBezTo>
                    <a:pt x="23517" y="4954"/>
                    <a:pt x="23714" y="4939"/>
                    <a:pt x="23912" y="4924"/>
                  </a:cubicBezTo>
                  <a:cubicBezTo>
                    <a:pt x="24686" y="4878"/>
                    <a:pt x="25294" y="4832"/>
                    <a:pt x="25735" y="4772"/>
                  </a:cubicBezTo>
                  <a:cubicBezTo>
                    <a:pt x="25917" y="4741"/>
                    <a:pt x="26099" y="4696"/>
                    <a:pt x="26266" y="4650"/>
                  </a:cubicBezTo>
                  <a:cubicBezTo>
                    <a:pt x="26373" y="4620"/>
                    <a:pt x="26479" y="4559"/>
                    <a:pt x="26570" y="4483"/>
                  </a:cubicBezTo>
                  <a:cubicBezTo>
                    <a:pt x="26677" y="4362"/>
                    <a:pt x="26631" y="4210"/>
                    <a:pt x="26418" y="4012"/>
                  </a:cubicBezTo>
                  <a:cubicBezTo>
                    <a:pt x="26084" y="3769"/>
                    <a:pt x="25719" y="3572"/>
                    <a:pt x="25340" y="3420"/>
                  </a:cubicBezTo>
                  <a:cubicBezTo>
                    <a:pt x="25081" y="3329"/>
                    <a:pt x="24793" y="3222"/>
                    <a:pt x="24459" y="3131"/>
                  </a:cubicBezTo>
                  <a:cubicBezTo>
                    <a:pt x="24140" y="3025"/>
                    <a:pt x="23775" y="2949"/>
                    <a:pt x="23380" y="2858"/>
                  </a:cubicBezTo>
                  <a:cubicBezTo>
                    <a:pt x="22520" y="2688"/>
                    <a:pt x="21647" y="2598"/>
                    <a:pt x="20772" y="2598"/>
                  </a:cubicBezTo>
                  <a:cubicBezTo>
                    <a:pt x="20705" y="2598"/>
                    <a:pt x="20637" y="2598"/>
                    <a:pt x="20570" y="2599"/>
                  </a:cubicBezTo>
                  <a:cubicBezTo>
                    <a:pt x="19385" y="2615"/>
                    <a:pt x="18200" y="2858"/>
                    <a:pt x="17106" y="3313"/>
                  </a:cubicBezTo>
                  <a:lnTo>
                    <a:pt x="16878" y="2842"/>
                  </a:lnTo>
                  <a:cubicBezTo>
                    <a:pt x="17896" y="2387"/>
                    <a:pt x="18990" y="2068"/>
                    <a:pt x="20099" y="1901"/>
                  </a:cubicBezTo>
                  <a:cubicBezTo>
                    <a:pt x="20327" y="1855"/>
                    <a:pt x="20524" y="1825"/>
                    <a:pt x="20722" y="1809"/>
                  </a:cubicBezTo>
                  <a:lnTo>
                    <a:pt x="21268" y="1733"/>
                  </a:lnTo>
                  <a:cubicBezTo>
                    <a:pt x="21603" y="1688"/>
                    <a:pt x="21906" y="1657"/>
                    <a:pt x="22149" y="1627"/>
                  </a:cubicBezTo>
                  <a:cubicBezTo>
                    <a:pt x="22529" y="1597"/>
                    <a:pt x="22894" y="1536"/>
                    <a:pt x="23243" y="1430"/>
                  </a:cubicBezTo>
                  <a:cubicBezTo>
                    <a:pt x="23486" y="1369"/>
                    <a:pt x="23608" y="1293"/>
                    <a:pt x="23653" y="1202"/>
                  </a:cubicBezTo>
                  <a:cubicBezTo>
                    <a:pt x="23745" y="1019"/>
                    <a:pt x="23532" y="792"/>
                    <a:pt x="23395" y="579"/>
                  </a:cubicBezTo>
                  <a:cubicBezTo>
                    <a:pt x="23319" y="503"/>
                    <a:pt x="23274" y="397"/>
                    <a:pt x="23274" y="275"/>
                  </a:cubicBezTo>
                  <a:cubicBezTo>
                    <a:pt x="23274" y="184"/>
                    <a:pt x="23350" y="93"/>
                    <a:pt x="23517" y="17"/>
                  </a:cubicBezTo>
                  <a:cubicBezTo>
                    <a:pt x="23249" y="6"/>
                    <a:pt x="22981" y="0"/>
                    <a:pt x="227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967FD52-34A5-E242-9BE9-7186E770562B}"/>
              </a:ext>
            </a:extLst>
          </p:cNvPr>
          <p:cNvGrpSpPr/>
          <p:nvPr/>
        </p:nvGrpSpPr>
        <p:grpSpPr>
          <a:xfrm>
            <a:off x="4041027" y="2718915"/>
            <a:ext cx="3335338" cy="998537"/>
            <a:chOff x="4923211" y="2733014"/>
            <a:chExt cx="3335338" cy="99853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6B46190-4F35-894A-8371-92AFFC503812}"/>
                </a:ext>
              </a:extLst>
            </p:cNvPr>
            <p:cNvGrpSpPr/>
            <p:nvPr/>
          </p:nvGrpSpPr>
          <p:grpSpPr>
            <a:xfrm>
              <a:off x="4923211" y="2733014"/>
              <a:ext cx="3335338" cy="998537"/>
              <a:chOff x="8202612" y="2228850"/>
              <a:chExt cx="3335338" cy="998537"/>
            </a:xfrm>
          </p:grpSpPr>
          <p:sp>
            <p:nvSpPr>
              <p:cNvPr id="63" name="Google Shape;442;p21">
                <a:extLst>
                  <a:ext uri="{FF2B5EF4-FFF2-40B4-BE49-F238E27FC236}">
                    <a16:creationId xmlns:a16="http://schemas.microsoft.com/office/drawing/2014/main" id="{10DD7697-522F-6D44-913E-8EE7076BD881}"/>
                  </a:ext>
                </a:extLst>
              </p:cNvPr>
              <p:cNvSpPr/>
              <p:nvPr/>
            </p:nvSpPr>
            <p:spPr>
              <a:xfrm>
                <a:off x="8202612" y="2228850"/>
                <a:ext cx="2841625" cy="998537"/>
              </a:xfrm>
              <a:custGeom>
                <a:avLst/>
                <a:gdLst/>
                <a:ahLst/>
                <a:cxnLst/>
                <a:rect l="l" t="t" r="r" b="b"/>
                <a:pathLst>
                  <a:path w="720" h="253" extrusionOk="0">
                    <a:moveTo>
                      <a:pt x="127" y="0"/>
                    </a:moveTo>
                    <a:cubicBezTo>
                      <a:pt x="720" y="0"/>
                      <a:pt x="720" y="0"/>
                      <a:pt x="720" y="0"/>
                    </a:cubicBezTo>
                    <a:cubicBezTo>
                      <a:pt x="650" y="0"/>
                      <a:pt x="593" y="56"/>
                      <a:pt x="593" y="126"/>
                    </a:cubicBezTo>
                    <a:cubicBezTo>
                      <a:pt x="593" y="196"/>
                      <a:pt x="537" y="253"/>
                      <a:pt x="467" y="253"/>
                    </a:cubicBezTo>
                    <a:cubicBezTo>
                      <a:pt x="127" y="253"/>
                      <a:pt x="127" y="253"/>
                      <a:pt x="127" y="253"/>
                    </a:cubicBezTo>
                    <a:cubicBezTo>
                      <a:pt x="57" y="253"/>
                      <a:pt x="0" y="196"/>
                      <a:pt x="0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56"/>
                      <a:pt x="57" y="0"/>
                      <a:pt x="1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443;p21">
                <a:extLst>
                  <a:ext uri="{FF2B5EF4-FFF2-40B4-BE49-F238E27FC236}">
                    <a16:creationId xmlns:a16="http://schemas.microsoft.com/office/drawing/2014/main" id="{05E978C7-4B7E-1648-BB12-DBA9A3F49833}"/>
                  </a:ext>
                </a:extLst>
              </p:cNvPr>
              <p:cNvSpPr/>
              <p:nvPr/>
            </p:nvSpPr>
            <p:spPr>
              <a:xfrm>
                <a:off x="10039350" y="2228850"/>
                <a:ext cx="1498600" cy="998537"/>
              </a:xfrm>
              <a:custGeom>
                <a:avLst/>
                <a:gdLst/>
                <a:ahLst/>
                <a:cxnLst/>
                <a:rect l="l" t="t" r="r" b="b"/>
                <a:pathLst>
                  <a:path w="380" h="253" extrusionOk="0">
                    <a:moveTo>
                      <a:pt x="126" y="126"/>
                    </a:moveTo>
                    <a:cubicBezTo>
                      <a:pt x="126" y="56"/>
                      <a:pt x="183" y="0"/>
                      <a:pt x="253" y="0"/>
                    </a:cubicBezTo>
                    <a:cubicBezTo>
                      <a:pt x="253" y="0"/>
                      <a:pt x="253" y="0"/>
                      <a:pt x="253" y="0"/>
                    </a:cubicBezTo>
                    <a:cubicBezTo>
                      <a:pt x="323" y="0"/>
                      <a:pt x="380" y="56"/>
                      <a:pt x="380" y="126"/>
                    </a:cubicBezTo>
                    <a:cubicBezTo>
                      <a:pt x="380" y="126"/>
                      <a:pt x="380" y="126"/>
                      <a:pt x="380" y="126"/>
                    </a:cubicBezTo>
                    <a:cubicBezTo>
                      <a:pt x="380" y="196"/>
                      <a:pt x="323" y="253"/>
                      <a:pt x="253" y="253"/>
                    </a:cubicBezTo>
                    <a:cubicBezTo>
                      <a:pt x="0" y="253"/>
                      <a:pt x="0" y="253"/>
                      <a:pt x="0" y="253"/>
                    </a:cubicBezTo>
                    <a:cubicBezTo>
                      <a:pt x="70" y="253"/>
                      <a:pt x="126" y="196"/>
                      <a:pt x="126" y="12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08000" dist="50800" dir="5400000" algn="ctr" rotWithShape="0">
                  <a:srgbClr val="000000">
                    <a:alpha val="30000"/>
                  </a:srgbClr>
                </a:outerShdw>
              </a:effectLst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" name="Graphic 94">
              <a:extLst>
                <a:ext uri="{FF2B5EF4-FFF2-40B4-BE49-F238E27FC236}">
                  <a16:creationId xmlns:a16="http://schemas.microsoft.com/office/drawing/2014/main" id="{027D8DE7-9746-6742-9708-9C13497AA1F1}"/>
                </a:ext>
              </a:extLst>
            </p:cNvPr>
            <p:cNvGrpSpPr/>
            <p:nvPr/>
          </p:nvGrpSpPr>
          <p:grpSpPr>
            <a:xfrm>
              <a:off x="7551260" y="3020822"/>
              <a:ext cx="413298" cy="412491"/>
              <a:chOff x="2083633" y="256705"/>
              <a:chExt cx="419725" cy="418905"/>
            </a:xfrm>
            <a:solidFill>
              <a:schemeClr val="bg1"/>
            </a:solidFill>
          </p:grpSpPr>
          <p:sp>
            <p:nvSpPr>
              <p:cNvPr id="54" name="Freeform: Shape 98">
                <a:extLst>
                  <a:ext uri="{FF2B5EF4-FFF2-40B4-BE49-F238E27FC236}">
                    <a16:creationId xmlns:a16="http://schemas.microsoft.com/office/drawing/2014/main" id="{3E88C8FB-5934-AC44-B543-9CF63B7AE73B}"/>
                  </a:ext>
                </a:extLst>
              </p:cNvPr>
              <p:cNvSpPr/>
              <p:nvPr/>
            </p:nvSpPr>
            <p:spPr>
              <a:xfrm>
                <a:off x="2083633" y="306563"/>
                <a:ext cx="196746" cy="306596"/>
              </a:xfrm>
              <a:custGeom>
                <a:avLst/>
                <a:gdLst>
                  <a:gd name="connsiteX0" fmla="*/ 184933 w 196746"/>
                  <a:gd name="connsiteY0" fmla="*/ 0 h 306595"/>
                  <a:gd name="connsiteX1" fmla="*/ 0 w 196746"/>
                  <a:gd name="connsiteY1" fmla="*/ 184931 h 306595"/>
                  <a:gd name="connsiteX2" fmla="*/ 45752 w 196746"/>
                  <a:gd name="connsiteY2" fmla="*/ 306723 h 306595"/>
                  <a:gd name="connsiteX3" fmla="*/ 197230 w 196746"/>
                  <a:gd name="connsiteY3" fmla="*/ 155247 h 306595"/>
                  <a:gd name="connsiteX4" fmla="*/ 197230 w 196746"/>
                  <a:gd name="connsiteY4" fmla="*/ 12297 h 306595"/>
                  <a:gd name="connsiteX5" fmla="*/ 184933 w 196746"/>
                  <a:gd name="connsiteY5" fmla="*/ 0 h 306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6746" h="306595">
                    <a:moveTo>
                      <a:pt x="184933" y="0"/>
                    </a:moveTo>
                    <a:cubicBezTo>
                      <a:pt x="82724" y="0"/>
                      <a:pt x="0" y="82706"/>
                      <a:pt x="0" y="184931"/>
                    </a:cubicBezTo>
                    <a:cubicBezTo>
                      <a:pt x="0" y="230214"/>
                      <a:pt x="16158" y="273007"/>
                      <a:pt x="45752" y="306723"/>
                    </a:cubicBezTo>
                    <a:cubicBezTo>
                      <a:pt x="46755" y="305720"/>
                      <a:pt x="195756" y="156721"/>
                      <a:pt x="197230" y="155247"/>
                    </a:cubicBezTo>
                    <a:cubicBezTo>
                      <a:pt x="197230" y="137621"/>
                      <a:pt x="197230" y="30114"/>
                      <a:pt x="197230" y="12297"/>
                    </a:cubicBezTo>
                    <a:cubicBezTo>
                      <a:pt x="197230" y="5509"/>
                      <a:pt x="191721" y="0"/>
                      <a:pt x="184933" y="0"/>
                    </a:cubicBezTo>
                    <a:close/>
                  </a:path>
                </a:pathLst>
              </a:custGeom>
              <a:grpFill/>
              <a:ln w="8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99">
                <a:extLst>
                  <a:ext uri="{FF2B5EF4-FFF2-40B4-BE49-F238E27FC236}">
                    <a16:creationId xmlns:a16="http://schemas.microsoft.com/office/drawing/2014/main" id="{E610B1DF-7FC2-734C-A7C2-2E7830156183}"/>
                  </a:ext>
                </a:extLst>
              </p:cNvPr>
              <p:cNvSpPr/>
              <p:nvPr/>
            </p:nvSpPr>
            <p:spPr>
              <a:xfrm>
                <a:off x="2146780" y="503848"/>
                <a:ext cx="126245" cy="172153"/>
              </a:xfrm>
              <a:custGeom>
                <a:avLst/>
                <a:gdLst>
                  <a:gd name="connsiteX0" fmla="*/ 126819 w 126245"/>
                  <a:gd name="connsiteY0" fmla="*/ 172502 h 172152"/>
                  <a:gd name="connsiteX1" fmla="*/ 126819 w 126245"/>
                  <a:gd name="connsiteY1" fmla="*/ 0 h 172152"/>
                  <a:gd name="connsiteX2" fmla="*/ 0 w 126245"/>
                  <a:gd name="connsiteY2" fmla="*/ 126825 h 172152"/>
                  <a:gd name="connsiteX3" fmla="*/ 126819 w 126245"/>
                  <a:gd name="connsiteY3" fmla="*/ 172502 h 17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6245" h="172152">
                    <a:moveTo>
                      <a:pt x="126819" y="172502"/>
                    </a:moveTo>
                    <a:lnTo>
                      <a:pt x="126819" y="0"/>
                    </a:lnTo>
                    <a:lnTo>
                      <a:pt x="0" y="126825"/>
                    </a:lnTo>
                    <a:cubicBezTo>
                      <a:pt x="35933" y="158363"/>
                      <a:pt x="81336" y="173842"/>
                      <a:pt x="126819" y="172502"/>
                    </a:cubicBezTo>
                    <a:close/>
                  </a:path>
                </a:pathLst>
              </a:custGeom>
              <a:grpFill/>
              <a:ln w="8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100">
                <a:extLst>
                  <a:ext uri="{FF2B5EF4-FFF2-40B4-BE49-F238E27FC236}">
                    <a16:creationId xmlns:a16="http://schemas.microsoft.com/office/drawing/2014/main" id="{68EB6B0D-5998-A443-8F8E-B3291A9247CF}"/>
                  </a:ext>
                </a:extLst>
              </p:cNvPr>
              <p:cNvSpPr/>
              <p:nvPr/>
            </p:nvSpPr>
            <p:spPr>
              <a:xfrm>
                <a:off x="2298193" y="479197"/>
                <a:ext cx="154938" cy="194287"/>
              </a:xfrm>
              <a:custGeom>
                <a:avLst/>
                <a:gdLst>
                  <a:gd name="connsiteX0" fmla="*/ 143010 w 154937"/>
                  <a:gd name="connsiteY0" fmla="*/ 0 h 194286"/>
                  <a:gd name="connsiteX1" fmla="*/ 57 w 154937"/>
                  <a:gd name="connsiteY1" fmla="*/ 0 h 194286"/>
                  <a:gd name="connsiteX2" fmla="*/ 0 w 154937"/>
                  <a:gd name="connsiteY2" fmla="*/ 194874 h 194286"/>
                  <a:gd name="connsiteX3" fmla="*/ 101136 w 154937"/>
                  <a:gd name="connsiteY3" fmla="*/ 143065 h 194286"/>
                  <a:gd name="connsiteX4" fmla="*/ 155306 w 154937"/>
                  <a:gd name="connsiteY4" fmla="*/ 12296 h 194286"/>
                  <a:gd name="connsiteX5" fmla="*/ 143010 w 154937"/>
                  <a:gd name="connsiteY5" fmla="*/ 0 h 194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4937" h="194286">
                    <a:moveTo>
                      <a:pt x="143010" y="0"/>
                    </a:moveTo>
                    <a:lnTo>
                      <a:pt x="57" y="0"/>
                    </a:lnTo>
                    <a:lnTo>
                      <a:pt x="0" y="194874"/>
                    </a:lnTo>
                    <a:cubicBezTo>
                      <a:pt x="38000" y="188803"/>
                      <a:pt x="73231" y="170983"/>
                      <a:pt x="101136" y="143065"/>
                    </a:cubicBezTo>
                    <a:cubicBezTo>
                      <a:pt x="136066" y="108135"/>
                      <a:pt x="155306" y="61695"/>
                      <a:pt x="155306" y="12296"/>
                    </a:cubicBezTo>
                    <a:cubicBezTo>
                      <a:pt x="155306" y="5509"/>
                      <a:pt x="149798" y="0"/>
                      <a:pt x="143010" y="0"/>
                    </a:cubicBezTo>
                    <a:close/>
                  </a:path>
                </a:pathLst>
              </a:custGeom>
              <a:grpFill/>
              <a:ln w="8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101">
                <a:extLst>
                  <a:ext uri="{FF2B5EF4-FFF2-40B4-BE49-F238E27FC236}">
                    <a16:creationId xmlns:a16="http://schemas.microsoft.com/office/drawing/2014/main" id="{1674F7E5-BE67-FE42-B111-1731EAABC419}"/>
                  </a:ext>
                </a:extLst>
              </p:cNvPr>
              <p:cNvSpPr/>
              <p:nvPr/>
            </p:nvSpPr>
            <p:spPr>
              <a:xfrm>
                <a:off x="2306127" y="256705"/>
                <a:ext cx="196746" cy="196746"/>
              </a:xfrm>
              <a:custGeom>
                <a:avLst/>
                <a:gdLst>
                  <a:gd name="connsiteX0" fmla="*/ 143060 w 196746"/>
                  <a:gd name="connsiteY0" fmla="*/ 54170 h 196746"/>
                  <a:gd name="connsiteX1" fmla="*/ 12297 w 196746"/>
                  <a:gd name="connsiteY1" fmla="*/ 0 h 196746"/>
                  <a:gd name="connsiteX2" fmla="*/ 0 w 196746"/>
                  <a:gd name="connsiteY2" fmla="*/ 12297 h 196746"/>
                  <a:gd name="connsiteX3" fmla="*/ 0 w 196746"/>
                  <a:gd name="connsiteY3" fmla="*/ 184931 h 196746"/>
                  <a:gd name="connsiteX4" fmla="*/ 12297 w 196746"/>
                  <a:gd name="connsiteY4" fmla="*/ 197227 h 196746"/>
                  <a:gd name="connsiteX5" fmla="*/ 184935 w 196746"/>
                  <a:gd name="connsiteY5" fmla="*/ 197227 h 196746"/>
                  <a:gd name="connsiteX6" fmla="*/ 197231 w 196746"/>
                  <a:gd name="connsiteY6" fmla="*/ 184931 h 196746"/>
                  <a:gd name="connsiteX7" fmla="*/ 143060 w 196746"/>
                  <a:gd name="connsiteY7" fmla="*/ 54170 h 196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6746" h="196746">
                    <a:moveTo>
                      <a:pt x="143060" y="54170"/>
                    </a:moveTo>
                    <a:cubicBezTo>
                      <a:pt x="108129" y="19240"/>
                      <a:pt x="61689" y="0"/>
                      <a:pt x="12297" y="0"/>
                    </a:cubicBezTo>
                    <a:cubicBezTo>
                      <a:pt x="5501" y="0"/>
                      <a:pt x="0" y="5509"/>
                      <a:pt x="0" y="12297"/>
                    </a:cubicBezTo>
                    <a:lnTo>
                      <a:pt x="0" y="184931"/>
                    </a:lnTo>
                    <a:cubicBezTo>
                      <a:pt x="0" y="191704"/>
                      <a:pt x="5479" y="197227"/>
                      <a:pt x="12297" y="197227"/>
                    </a:cubicBezTo>
                    <a:lnTo>
                      <a:pt x="184935" y="197227"/>
                    </a:lnTo>
                    <a:cubicBezTo>
                      <a:pt x="191723" y="197227"/>
                      <a:pt x="197231" y="191727"/>
                      <a:pt x="197231" y="184931"/>
                    </a:cubicBezTo>
                    <a:cubicBezTo>
                      <a:pt x="197231" y="135539"/>
                      <a:pt x="177991" y="89100"/>
                      <a:pt x="143060" y="54170"/>
                    </a:cubicBezTo>
                    <a:close/>
                  </a:path>
                </a:pathLst>
              </a:custGeom>
              <a:grpFill/>
              <a:ln w="8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91B22FF-511B-6C47-A8F8-0098C12059A9}"/>
                </a:ext>
              </a:extLst>
            </p:cNvPr>
            <p:cNvSpPr txBox="1"/>
            <p:nvPr/>
          </p:nvSpPr>
          <p:spPr>
            <a:xfrm>
              <a:off x="4982732" y="2892431"/>
              <a:ext cx="21327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4300" lvl="0" algn="ctr">
                <a:buClr>
                  <a:schemeClr val="dk1"/>
                </a:buClr>
                <a:buSzPts val="1800"/>
              </a:pPr>
              <a:r>
                <a:rPr lang="en-US" dirty="0">
                  <a:solidFill>
                    <a:schemeClr val="bg1"/>
                  </a:solidFill>
                  <a:ea typeface="Montserrat"/>
                  <a:cs typeface="Montserrat"/>
                  <a:sym typeface="Montserrat"/>
                </a:rPr>
                <a:t>Problem-solving skills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74243AF-F2BD-0C40-860E-76284F9FF9E8}"/>
              </a:ext>
            </a:extLst>
          </p:cNvPr>
          <p:cNvGrpSpPr/>
          <p:nvPr/>
        </p:nvGrpSpPr>
        <p:grpSpPr>
          <a:xfrm>
            <a:off x="4339009" y="4036691"/>
            <a:ext cx="3335338" cy="1000125"/>
            <a:chOff x="4315313" y="3879315"/>
            <a:chExt cx="3335338" cy="1000125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95BC953-E5CB-FC45-A219-7CDD65B37FBA}"/>
                </a:ext>
              </a:extLst>
            </p:cNvPr>
            <p:cNvGrpSpPr/>
            <p:nvPr/>
          </p:nvGrpSpPr>
          <p:grpSpPr>
            <a:xfrm>
              <a:off x="4315313" y="3879315"/>
              <a:ext cx="3335338" cy="1000125"/>
              <a:chOff x="8202612" y="3649662"/>
              <a:chExt cx="3335338" cy="1000125"/>
            </a:xfrm>
          </p:grpSpPr>
          <p:sp>
            <p:nvSpPr>
              <p:cNvPr id="52" name="Google Shape;444;p21">
                <a:extLst>
                  <a:ext uri="{FF2B5EF4-FFF2-40B4-BE49-F238E27FC236}">
                    <a16:creationId xmlns:a16="http://schemas.microsoft.com/office/drawing/2014/main" id="{D71A3F16-AE1C-9943-B0F6-562C550064D3}"/>
                  </a:ext>
                </a:extLst>
              </p:cNvPr>
              <p:cNvSpPr/>
              <p:nvPr/>
            </p:nvSpPr>
            <p:spPr>
              <a:xfrm>
                <a:off x="8202612" y="3649662"/>
                <a:ext cx="2841625" cy="1000125"/>
              </a:xfrm>
              <a:custGeom>
                <a:avLst/>
                <a:gdLst/>
                <a:ahLst/>
                <a:cxnLst/>
                <a:rect l="l" t="t" r="r" b="b"/>
                <a:pathLst>
                  <a:path w="720" h="253" extrusionOk="0">
                    <a:moveTo>
                      <a:pt x="127" y="0"/>
                    </a:moveTo>
                    <a:cubicBezTo>
                      <a:pt x="720" y="0"/>
                      <a:pt x="720" y="0"/>
                      <a:pt x="720" y="0"/>
                    </a:cubicBezTo>
                    <a:cubicBezTo>
                      <a:pt x="650" y="0"/>
                      <a:pt x="593" y="56"/>
                      <a:pt x="593" y="126"/>
                    </a:cubicBezTo>
                    <a:cubicBezTo>
                      <a:pt x="593" y="196"/>
                      <a:pt x="537" y="253"/>
                      <a:pt x="467" y="253"/>
                    </a:cubicBezTo>
                    <a:cubicBezTo>
                      <a:pt x="127" y="253"/>
                      <a:pt x="127" y="253"/>
                      <a:pt x="127" y="253"/>
                    </a:cubicBezTo>
                    <a:cubicBezTo>
                      <a:pt x="57" y="253"/>
                      <a:pt x="0" y="196"/>
                      <a:pt x="0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56"/>
                      <a:pt x="57" y="0"/>
                      <a:pt x="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445;p21">
                <a:extLst>
                  <a:ext uri="{FF2B5EF4-FFF2-40B4-BE49-F238E27FC236}">
                    <a16:creationId xmlns:a16="http://schemas.microsoft.com/office/drawing/2014/main" id="{86CD0B68-7BD1-F145-BB46-4DADEE16801F}"/>
                  </a:ext>
                </a:extLst>
              </p:cNvPr>
              <p:cNvSpPr/>
              <p:nvPr/>
            </p:nvSpPr>
            <p:spPr>
              <a:xfrm>
                <a:off x="10039350" y="3649662"/>
                <a:ext cx="1498600" cy="1000125"/>
              </a:xfrm>
              <a:custGeom>
                <a:avLst/>
                <a:gdLst/>
                <a:ahLst/>
                <a:cxnLst/>
                <a:rect l="l" t="t" r="r" b="b"/>
                <a:pathLst>
                  <a:path w="380" h="253" extrusionOk="0">
                    <a:moveTo>
                      <a:pt x="126" y="126"/>
                    </a:moveTo>
                    <a:cubicBezTo>
                      <a:pt x="126" y="56"/>
                      <a:pt x="183" y="0"/>
                      <a:pt x="253" y="0"/>
                    </a:cubicBezTo>
                    <a:cubicBezTo>
                      <a:pt x="253" y="0"/>
                      <a:pt x="253" y="0"/>
                      <a:pt x="253" y="0"/>
                    </a:cubicBezTo>
                    <a:cubicBezTo>
                      <a:pt x="323" y="0"/>
                      <a:pt x="380" y="56"/>
                      <a:pt x="380" y="126"/>
                    </a:cubicBezTo>
                    <a:cubicBezTo>
                      <a:pt x="380" y="126"/>
                      <a:pt x="380" y="126"/>
                      <a:pt x="380" y="126"/>
                    </a:cubicBezTo>
                    <a:cubicBezTo>
                      <a:pt x="380" y="196"/>
                      <a:pt x="323" y="253"/>
                      <a:pt x="253" y="253"/>
                    </a:cubicBezTo>
                    <a:cubicBezTo>
                      <a:pt x="0" y="253"/>
                      <a:pt x="0" y="253"/>
                      <a:pt x="0" y="253"/>
                    </a:cubicBezTo>
                    <a:cubicBezTo>
                      <a:pt x="70" y="253"/>
                      <a:pt x="126" y="196"/>
                      <a:pt x="126" y="1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08000" dist="50800" dir="5400000" algn="ctr" rotWithShape="0">
                  <a:srgbClr val="000000">
                    <a:alpha val="30000"/>
                  </a:srgbClr>
                </a:outerShdw>
              </a:effectLst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" name="Graphic 2">
              <a:extLst>
                <a:ext uri="{FF2B5EF4-FFF2-40B4-BE49-F238E27FC236}">
                  <a16:creationId xmlns:a16="http://schemas.microsoft.com/office/drawing/2014/main" id="{61E43405-F014-8E45-A8C9-48E983924F71}"/>
                </a:ext>
              </a:extLst>
            </p:cNvPr>
            <p:cNvGrpSpPr/>
            <p:nvPr/>
          </p:nvGrpSpPr>
          <p:grpSpPr>
            <a:xfrm>
              <a:off x="6947321" y="4201176"/>
              <a:ext cx="405357" cy="373292"/>
              <a:chOff x="9803562" y="1740892"/>
              <a:chExt cx="419734" cy="386532"/>
            </a:xfrm>
            <a:solidFill>
              <a:schemeClr val="bg1"/>
            </a:solidFill>
          </p:grpSpPr>
          <p:sp>
            <p:nvSpPr>
              <p:cNvPr id="48" name="Freeform: Shape 109">
                <a:extLst>
                  <a:ext uri="{FF2B5EF4-FFF2-40B4-BE49-F238E27FC236}">
                    <a16:creationId xmlns:a16="http://schemas.microsoft.com/office/drawing/2014/main" id="{764D35C5-2BDF-A848-8EFD-078504CD4612}"/>
                  </a:ext>
                </a:extLst>
              </p:cNvPr>
              <p:cNvSpPr/>
              <p:nvPr/>
            </p:nvSpPr>
            <p:spPr>
              <a:xfrm>
                <a:off x="9901181" y="1823910"/>
                <a:ext cx="26233" cy="26233"/>
              </a:xfrm>
              <a:custGeom>
                <a:avLst/>
                <a:gdLst>
                  <a:gd name="connsiteX0" fmla="*/ 13461 w 26232"/>
                  <a:gd name="connsiteY0" fmla="*/ 26913 h 26232"/>
                  <a:gd name="connsiteX1" fmla="*/ 26921 w 26232"/>
                  <a:gd name="connsiteY1" fmla="*/ 13453 h 26232"/>
                  <a:gd name="connsiteX2" fmla="*/ 13461 w 26232"/>
                  <a:gd name="connsiteY2" fmla="*/ 0 h 26232"/>
                  <a:gd name="connsiteX3" fmla="*/ 0 w 26232"/>
                  <a:gd name="connsiteY3" fmla="*/ 13453 h 26232"/>
                  <a:gd name="connsiteX4" fmla="*/ 13461 w 26232"/>
                  <a:gd name="connsiteY4" fmla="*/ 26913 h 26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232" h="26232">
                    <a:moveTo>
                      <a:pt x="13461" y="26913"/>
                    </a:moveTo>
                    <a:cubicBezTo>
                      <a:pt x="20880" y="26913"/>
                      <a:pt x="26921" y="20880"/>
                      <a:pt x="26921" y="13453"/>
                    </a:cubicBezTo>
                    <a:cubicBezTo>
                      <a:pt x="26921" y="6034"/>
                      <a:pt x="20880" y="0"/>
                      <a:pt x="13461" y="0"/>
                    </a:cubicBezTo>
                    <a:cubicBezTo>
                      <a:pt x="6042" y="0"/>
                      <a:pt x="0" y="6034"/>
                      <a:pt x="0" y="13453"/>
                    </a:cubicBezTo>
                    <a:cubicBezTo>
                      <a:pt x="0" y="20880"/>
                      <a:pt x="6042" y="26913"/>
                      <a:pt x="13461" y="26913"/>
                    </a:cubicBezTo>
                    <a:close/>
                  </a:path>
                </a:pathLst>
              </a:custGeom>
              <a:grpFill/>
              <a:ln w="8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110">
                <a:extLst>
                  <a:ext uri="{FF2B5EF4-FFF2-40B4-BE49-F238E27FC236}">
                    <a16:creationId xmlns:a16="http://schemas.microsoft.com/office/drawing/2014/main" id="{E60C429F-20EB-1940-A0F6-289414C6FB86}"/>
                  </a:ext>
                </a:extLst>
              </p:cNvPr>
              <p:cNvSpPr/>
              <p:nvPr/>
            </p:nvSpPr>
            <p:spPr>
              <a:xfrm>
                <a:off x="9883252" y="1875418"/>
                <a:ext cx="62303" cy="28692"/>
              </a:xfrm>
              <a:custGeom>
                <a:avLst/>
                <a:gdLst>
                  <a:gd name="connsiteX0" fmla="*/ 31389 w 62302"/>
                  <a:gd name="connsiteY0" fmla="*/ 0 h 28692"/>
                  <a:gd name="connsiteX1" fmla="*/ 0 w 62302"/>
                  <a:gd name="connsiteY1" fmla="*/ 28774 h 28692"/>
                  <a:gd name="connsiteX2" fmla="*/ 62778 w 62302"/>
                  <a:gd name="connsiteY2" fmla="*/ 28774 h 28692"/>
                  <a:gd name="connsiteX3" fmla="*/ 31389 w 62302"/>
                  <a:gd name="connsiteY3" fmla="*/ 0 h 28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302" h="28692">
                    <a:moveTo>
                      <a:pt x="31389" y="0"/>
                    </a:moveTo>
                    <a:cubicBezTo>
                      <a:pt x="14936" y="0"/>
                      <a:pt x="1394" y="12674"/>
                      <a:pt x="0" y="28774"/>
                    </a:cubicBezTo>
                    <a:lnTo>
                      <a:pt x="62778" y="28774"/>
                    </a:lnTo>
                    <a:cubicBezTo>
                      <a:pt x="61385" y="12674"/>
                      <a:pt x="47842" y="0"/>
                      <a:pt x="31389" y="0"/>
                    </a:cubicBezTo>
                    <a:close/>
                  </a:path>
                </a:pathLst>
              </a:custGeom>
              <a:grpFill/>
              <a:ln w="8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111">
                <a:extLst>
                  <a:ext uri="{FF2B5EF4-FFF2-40B4-BE49-F238E27FC236}">
                    <a16:creationId xmlns:a16="http://schemas.microsoft.com/office/drawing/2014/main" id="{094C0E3F-BA3A-904A-A889-AA6FE630AED0}"/>
                  </a:ext>
                </a:extLst>
              </p:cNvPr>
              <p:cNvSpPr/>
              <p:nvPr/>
            </p:nvSpPr>
            <p:spPr>
              <a:xfrm>
                <a:off x="9803562" y="1740892"/>
                <a:ext cx="419725" cy="220520"/>
              </a:xfrm>
              <a:custGeom>
                <a:avLst/>
                <a:gdLst>
                  <a:gd name="connsiteX0" fmla="*/ 407428 w 419725"/>
                  <a:gd name="connsiteY0" fmla="*/ 0 h 220519"/>
                  <a:gd name="connsiteX1" fmla="*/ 12297 w 419725"/>
                  <a:gd name="connsiteY1" fmla="*/ 0 h 220519"/>
                  <a:gd name="connsiteX2" fmla="*/ 0 w 419725"/>
                  <a:gd name="connsiteY2" fmla="*/ 12297 h 220519"/>
                  <a:gd name="connsiteX3" fmla="*/ 0 w 419725"/>
                  <a:gd name="connsiteY3" fmla="*/ 220938 h 220519"/>
                  <a:gd name="connsiteX4" fmla="*/ 419725 w 419725"/>
                  <a:gd name="connsiteY4" fmla="*/ 220938 h 220519"/>
                  <a:gd name="connsiteX5" fmla="*/ 419725 w 419725"/>
                  <a:gd name="connsiteY5" fmla="*/ 12297 h 220519"/>
                  <a:gd name="connsiteX6" fmla="*/ 407428 w 419725"/>
                  <a:gd name="connsiteY6" fmla="*/ 0 h 220519"/>
                  <a:gd name="connsiteX7" fmla="*/ 167177 w 419725"/>
                  <a:gd name="connsiteY7" fmla="*/ 175596 h 220519"/>
                  <a:gd name="connsiteX8" fmla="*/ 154880 w 419725"/>
                  <a:gd name="connsiteY8" fmla="*/ 187893 h 220519"/>
                  <a:gd name="connsiteX9" fmla="*/ 67279 w 419725"/>
                  <a:gd name="connsiteY9" fmla="*/ 187893 h 220519"/>
                  <a:gd name="connsiteX10" fmla="*/ 54982 w 419725"/>
                  <a:gd name="connsiteY10" fmla="*/ 175596 h 220519"/>
                  <a:gd name="connsiteX11" fmla="*/ 54982 w 419725"/>
                  <a:gd name="connsiteY11" fmla="*/ 166029 h 220519"/>
                  <a:gd name="connsiteX12" fmla="*/ 80469 w 419725"/>
                  <a:gd name="connsiteY12" fmla="*/ 119056 h 220519"/>
                  <a:gd name="connsiteX13" fmla="*/ 73026 w 419725"/>
                  <a:gd name="connsiteY13" fmla="*/ 96471 h 220519"/>
                  <a:gd name="connsiteX14" fmla="*/ 111080 w 419725"/>
                  <a:gd name="connsiteY14" fmla="*/ 58425 h 220519"/>
                  <a:gd name="connsiteX15" fmla="*/ 149134 w 419725"/>
                  <a:gd name="connsiteY15" fmla="*/ 96471 h 220519"/>
                  <a:gd name="connsiteX16" fmla="*/ 141690 w 419725"/>
                  <a:gd name="connsiteY16" fmla="*/ 119056 h 220519"/>
                  <a:gd name="connsiteX17" fmla="*/ 167177 w 419725"/>
                  <a:gd name="connsiteY17" fmla="*/ 166029 h 220519"/>
                  <a:gd name="connsiteX18" fmla="*/ 358242 w 419725"/>
                  <a:gd name="connsiteY18" fmla="*/ 183302 h 220519"/>
                  <a:gd name="connsiteX19" fmla="*/ 247474 w 419725"/>
                  <a:gd name="connsiteY19" fmla="*/ 183302 h 220519"/>
                  <a:gd name="connsiteX20" fmla="*/ 235177 w 419725"/>
                  <a:gd name="connsiteY20" fmla="*/ 171005 h 220519"/>
                  <a:gd name="connsiteX21" fmla="*/ 247474 w 419725"/>
                  <a:gd name="connsiteY21" fmla="*/ 158709 h 220519"/>
                  <a:gd name="connsiteX22" fmla="*/ 358242 w 419725"/>
                  <a:gd name="connsiteY22" fmla="*/ 158709 h 220519"/>
                  <a:gd name="connsiteX23" fmla="*/ 370538 w 419725"/>
                  <a:gd name="connsiteY23" fmla="*/ 171005 h 220519"/>
                  <a:gd name="connsiteX24" fmla="*/ 358242 w 419725"/>
                  <a:gd name="connsiteY24" fmla="*/ 183302 h 220519"/>
                  <a:gd name="connsiteX25" fmla="*/ 358242 w 419725"/>
                  <a:gd name="connsiteY25" fmla="*/ 134115 h 220519"/>
                  <a:gd name="connsiteX26" fmla="*/ 247474 w 419725"/>
                  <a:gd name="connsiteY26" fmla="*/ 134115 h 220519"/>
                  <a:gd name="connsiteX27" fmla="*/ 235177 w 419725"/>
                  <a:gd name="connsiteY27" fmla="*/ 121819 h 220519"/>
                  <a:gd name="connsiteX28" fmla="*/ 247474 w 419725"/>
                  <a:gd name="connsiteY28" fmla="*/ 109522 h 220519"/>
                  <a:gd name="connsiteX29" fmla="*/ 358242 w 419725"/>
                  <a:gd name="connsiteY29" fmla="*/ 109522 h 220519"/>
                  <a:gd name="connsiteX30" fmla="*/ 370538 w 419725"/>
                  <a:gd name="connsiteY30" fmla="*/ 121819 h 220519"/>
                  <a:gd name="connsiteX31" fmla="*/ 358242 w 419725"/>
                  <a:gd name="connsiteY31" fmla="*/ 134115 h 220519"/>
                  <a:gd name="connsiteX32" fmla="*/ 358242 w 419725"/>
                  <a:gd name="connsiteY32" fmla="*/ 84929 h 220519"/>
                  <a:gd name="connsiteX33" fmla="*/ 247474 w 419725"/>
                  <a:gd name="connsiteY33" fmla="*/ 84929 h 220519"/>
                  <a:gd name="connsiteX34" fmla="*/ 235177 w 419725"/>
                  <a:gd name="connsiteY34" fmla="*/ 72632 h 220519"/>
                  <a:gd name="connsiteX35" fmla="*/ 247474 w 419725"/>
                  <a:gd name="connsiteY35" fmla="*/ 60335 h 220519"/>
                  <a:gd name="connsiteX36" fmla="*/ 358242 w 419725"/>
                  <a:gd name="connsiteY36" fmla="*/ 60335 h 220519"/>
                  <a:gd name="connsiteX37" fmla="*/ 370538 w 419725"/>
                  <a:gd name="connsiteY37" fmla="*/ 72632 h 220519"/>
                  <a:gd name="connsiteX38" fmla="*/ 358242 w 419725"/>
                  <a:gd name="connsiteY38" fmla="*/ 84929 h 220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19725" h="220519">
                    <a:moveTo>
                      <a:pt x="407428" y="0"/>
                    </a:moveTo>
                    <a:lnTo>
                      <a:pt x="12297" y="0"/>
                    </a:lnTo>
                    <a:cubicBezTo>
                      <a:pt x="5509" y="0"/>
                      <a:pt x="0" y="5509"/>
                      <a:pt x="0" y="12297"/>
                    </a:cubicBezTo>
                    <a:lnTo>
                      <a:pt x="0" y="220938"/>
                    </a:lnTo>
                    <a:lnTo>
                      <a:pt x="419725" y="220938"/>
                    </a:lnTo>
                    <a:lnTo>
                      <a:pt x="419725" y="12297"/>
                    </a:lnTo>
                    <a:cubicBezTo>
                      <a:pt x="419725" y="5509"/>
                      <a:pt x="414216" y="0"/>
                      <a:pt x="407428" y="0"/>
                    </a:cubicBezTo>
                    <a:close/>
                    <a:moveTo>
                      <a:pt x="167177" y="175596"/>
                    </a:moveTo>
                    <a:cubicBezTo>
                      <a:pt x="167177" y="182384"/>
                      <a:pt x="161676" y="187893"/>
                      <a:pt x="154880" y="187893"/>
                    </a:cubicBezTo>
                    <a:lnTo>
                      <a:pt x="67279" y="187893"/>
                    </a:lnTo>
                    <a:cubicBezTo>
                      <a:pt x="60483" y="187893"/>
                      <a:pt x="54982" y="182384"/>
                      <a:pt x="54982" y="175596"/>
                    </a:cubicBezTo>
                    <a:lnTo>
                      <a:pt x="54982" y="166029"/>
                    </a:lnTo>
                    <a:cubicBezTo>
                      <a:pt x="54982" y="146387"/>
                      <a:pt x="65131" y="129065"/>
                      <a:pt x="80469" y="119056"/>
                    </a:cubicBezTo>
                    <a:cubicBezTo>
                      <a:pt x="75796" y="112736"/>
                      <a:pt x="73026" y="104923"/>
                      <a:pt x="73026" y="96471"/>
                    </a:cubicBezTo>
                    <a:cubicBezTo>
                      <a:pt x="73026" y="75493"/>
                      <a:pt x="90102" y="58425"/>
                      <a:pt x="111080" y="58425"/>
                    </a:cubicBezTo>
                    <a:cubicBezTo>
                      <a:pt x="132058" y="58425"/>
                      <a:pt x="149134" y="75493"/>
                      <a:pt x="149134" y="96471"/>
                    </a:cubicBezTo>
                    <a:cubicBezTo>
                      <a:pt x="149134" y="104923"/>
                      <a:pt x="146363" y="112736"/>
                      <a:pt x="141690" y="119056"/>
                    </a:cubicBezTo>
                    <a:cubicBezTo>
                      <a:pt x="157028" y="129065"/>
                      <a:pt x="167177" y="146387"/>
                      <a:pt x="167177" y="166029"/>
                    </a:cubicBezTo>
                    <a:close/>
                    <a:moveTo>
                      <a:pt x="358242" y="183302"/>
                    </a:moveTo>
                    <a:lnTo>
                      <a:pt x="247474" y="183302"/>
                    </a:lnTo>
                    <a:cubicBezTo>
                      <a:pt x="240678" y="183302"/>
                      <a:pt x="235177" y="177793"/>
                      <a:pt x="235177" y="171005"/>
                    </a:cubicBezTo>
                    <a:cubicBezTo>
                      <a:pt x="235177" y="164209"/>
                      <a:pt x="240678" y="158709"/>
                      <a:pt x="247474" y="158709"/>
                    </a:cubicBezTo>
                    <a:lnTo>
                      <a:pt x="358242" y="158709"/>
                    </a:lnTo>
                    <a:cubicBezTo>
                      <a:pt x="365030" y="158709"/>
                      <a:pt x="370538" y="164209"/>
                      <a:pt x="370538" y="171005"/>
                    </a:cubicBezTo>
                    <a:cubicBezTo>
                      <a:pt x="370538" y="177793"/>
                      <a:pt x="365030" y="183302"/>
                      <a:pt x="358242" y="183302"/>
                    </a:cubicBezTo>
                    <a:close/>
                    <a:moveTo>
                      <a:pt x="358242" y="134115"/>
                    </a:moveTo>
                    <a:lnTo>
                      <a:pt x="247474" y="134115"/>
                    </a:lnTo>
                    <a:cubicBezTo>
                      <a:pt x="240678" y="134115"/>
                      <a:pt x="235177" y="128606"/>
                      <a:pt x="235177" y="121819"/>
                    </a:cubicBezTo>
                    <a:cubicBezTo>
                      <a:pt x="235177" y="115023"/>
                      <a:pt x="240678" y="109522"/>
                      <a:pt x="247474" y="109522"/>
                    </a:cubicBezTo>
                    <a:lnTo>
                      <a:pt x="358242" y="109522"/>
                    </a:lnTo>
                    <a:cubicBezTo>
                      <a:pt x="365030" y="109522"/>
                      <a:pt x="370538" y="115023"/>
                      <a:pt x="370538" y="121819"/>
                    </a:cubicBezTo>
                    <a:cubicBezTo>
                      <a:pt x="370538" y="128606"/>
                      <a:pt x="365030" y="134115"/>
                      <a:pt x="358242" y="134115"/>
                    </a:cubicBezTo>
                    <a:close/>
                    <a:moveTo>
                      <a:pt x="358242" y="84929"/>
                    </a:moveTo>
                    <a:lnTo>
                      <a:pt x="247474" y="84929"/>
                    </a:lnTo>
                    <a:cubicBezTo>
                      <a:pt x="240678" y="84929"/>
                      <a:pt x="235177" y="79420"/>
                      <a:pt x="235177" y="72632"/>
                    </a:cubicBezTo>
                    <a:cubicBezTo>
                      <a:pt x="235177" y="65836"/>
                      <a:pt x="240678" y="60335"/>
                      <a:pt x="247474" y="60335"/>
                    </a:cubicBezTo>
                    <a:lnTo>
                      <a:pt x="358242" y="60335"/>
                    </a:lnTo>
                    <a:cubicBezTo>
                      <a:pt x="365030" y="60335"/>
                      <a:pt x="370538" y="65836"/>
                      <a:pt x="370538" y="72632"/>
                    </a:cubicBezTo>
                    <a:cubicBezTo>
                      <a:pt x="370538" y="79420"/>
                      <a:pt x="365030" y="84929"/>
                      <a:pt x="358242" y="84929"/>
                    </a:cubicBezTo>
                    <a:close/>
                  </a:path>
                </a:pathLst>
              </a:custGeom>
              <a:grpFill/>
              <a:ln w="8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112">
                <a:extLst>
                  <a:ext uri="{FF2B5EF4-FFF2-40B4-BE49-F238E27FC236}">
                    <a16:creationId xmlns:a16="http://schemas.microsoft.com/office/drawing/2014/main" id="{4B33E7FC-9675-6545-B2DA-547C9C049D9D}"/>
                  </a:ext>
                </a:extLst>
              </p:cNvPr>
              <p:cNvSpPr/>
              <p:nvPr/>
            </p:nvSpPr>
            <p:spPr>
              <a:xfrm>
                <a:off x="9803571" y="1986423"/>
                <a:ext cx="419725" cy="141001"/>
              </a:xfrm>
              <a:custGeom>
                <a:avLst/>
                <a:gdLst>
                  <a:gd name="connsiteX0" fmla="*/ 0 w 419725"/>
                  <a:gd name="connsiteY0" fmla="*/ 30717 h 141001"/>
                  <a:gd name="connsiteX1" fmla="*/ 12297 w 419725"/>
                  <a:gd name="connsiteY1" fmla="*/ 43014 h 141001"/>
                  <a:gd name="connsiteX2" fmla="*/ 180019 w 419725"/>
                  <a:gd name="connsiteY2" fmla="*/ 43014 h 141001"/>
                  <a:gd name="connsiteX3" fmla="*/ 180019 w 419725"/>
                  <a:gd name="connsiteY3" fmla="*/ 92200 h 141001"/>
                  <a:gd name="connsiteX4" fmla="*/ 156331 w 419725"/>
                  <a:gd name="connsiteY4" fmla="*/ 92200 h 141001"/>
                  <a:gd name="connsiteX5" fmla="*/ 115039 w 419725"/>
                  <a:gd name="connsiteY5" fmla="*/ 133500 h 141001"/>
                  <a:gd name="connsiteX6" fmla="*/ 117351 w 419725"/>
                  <a:gd name="connsiteY6" fmla="*/ 139075 h 141001"/>
                  <a:gd name="connsiteX7" fmla="*/ 122925 w 419725"/>
                  <a:gd name="connsiteY7" fmla="*/ 141387 h 141001"/>
                  <a:gd name="connsiteX8" fmla="*/ 296800 w 419725"/>
                  <a:gd name="connsiteY8" fmla="*/ 141387 h 141001"/>
                  <a:gd name="connsiteX9" fmla="*/ 304686 w 419725"/>
                  <a:gd name="connsiteY9" fmla="*/ 133500 h 141001"/>
                  <a:gd name="connsiteX10" fmla="*/ 292594 w 419725"/>
                  <a:gd name="connsiteY10" fmla="*/ 104292 h 141001"/>
                  <a:gd name="connsiteX11" fmla="*/ 263394 w 419725"/>
                  <a:gd name="connsiteY11" fmla="*/ 92200 h 141001"/>
                  <a:gd name="connsiteX12" fmla="*/ 239706 w 419725"/>
                  <a:gd name="connsiteY12" fmla="*/ 92200 h 141001"/>
                  <a:gd name="connsiteX13" fmla="*/ 239706 w 419725"/>
                  <a:gd name="connsiteY13" fmla="*/ 43014 h 141001"/>
                  <a:gd name="connsiteX14" fmla="*/ 407428 w 419725"/>
                  <a:gd name="connsiteY14" fmla="*/ 43014 h 141001"/>
                  <a:gd name="connsiteX15" fmla="*/ 419725 w 419725"/>
                  <a:gd name="connsiteY15" fmla="*/ 30717 h 141001"/>
                  <a:gd name="connsiteX16" fmla="*/ 419725 w 419725"/>
                  <a:gd name="connsiteY16" fmla="*/ 0 h 141001"/>
                  <a:gd name="connsiteX17" fmla="*/ 0 w 419725"/>
                  <a:gd name="connsiteY17" fmla="*/ 0 h 141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19725" h="141001">
                    <a:moveTo>
                      <a:pt x="0" y="30717"/>
                    </a:moveTo>
                    <a:cubicBezTo>
                      <a:pt x="0" y="37505"/>
                      <a:pt x="5509" y="43014"/>
                      <a:pt x="12297" y="43014"/>
                    </a:cubicBezTo>
                    <a:lnTo>
                      <a:pt x="180019" y="43014"/>
                    </a:lnTo>
                    <a:lnTo>
                      <a:pt x="180019" y="92200"/>
                    </a:lnTo>
                    <a:lnTo>
                      <a:pt x="156331" y="92200"/>
                    </a:lnTo>
                    <a:cubicBezTo>
                      <a:pt x="133525" y="92200"/>
                      <a:pt x="115039" y="110686"/>
                      <a:pt x="115039" y="133500"/>
                    </a:cubicBezTo>
                    <a:cubicBezTo>
                      <a:pt x="115039" y="135681"/>
                      <a:pt x="115924" y="137648"/>
                      <a:pt x="117351" y="139075"/>
                    </a:cubicBezTo>
                    <a:cubicBezTo>
                      <a:pt x="118777" y="140501"/>
                      <a:pt x="120753" y="141387"/>
                      <a:pt x="122925" y="141387"/>
                    </a:cubicBezTo>
                    <a:lnTo>
                      <a:pt x="296800" y="141387"/>
                    </a:lnTo>
                    <a:cubicBezTo>
                      <a:pt x="301153" y="141387"/>
                      <a:pt x="304686" y="137853"/>
                      <a:pt x="304686" y="133500"/>
                    </a:cubicBezTo>
                    <a:cubicBezTo>
                      <a:pt x="304686" y="122089"/>
                      <a:pt x="300062" y="111768"/>
                      <a:pt x="292594" y="104292"/>
                    </a:cubicBezTo>
                    <a:cubicBezTo>
                      <a:pt x="285118" y="96824"/>
                      <a:pt x="274797" y="92200"/>
                      <a:pt x="263394" y="92200"/>
                    </a:cubicBezTo>
                    <a:lnTo>
                      <a:pt x="239706" y="92200"/>
                    </a:lnTo>
                    <a:lnTo>
                      <a:pt x="239706" y="43014"/>
                    </a:lnTo>
                    <a:lnTo>
                      <a:pt x="407428" y="43014"/>
                    </a:lnTo>
                    <a:cubicBezTo>
                      <a:pt x="414216" y="43014"/>
                      <a:pt x="419725" y="37505"/>
                      <a:pt x="419725" y="30717"/>
                    </a:cubicBezTo>
                    <a:lnTo>
                      <a:pt x="419725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8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760BDF9-C286-574D-A50A-8BBF6E761C75}"/>
                </a:ext>
              </a:extLst>
            </p:cNvPr>
            <p:cNvSpPr txBox="1"/>
            <p:nvPr/>
          </p:nvSpPr>
          <p:spPr>
            <a:xfrm>
              <a:off x="4733184" y="3926886"/>
              <a:ext cx="171489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4300" lvl="0" algn="ctr">
                <a:buClr>
                  <a:schemeClr val="dk1"/>
                </a:buClr>
                <a:buSzPts val="1800"/>
              </a:pPr>
              <a:r>
                <a:rPr lang="en-US" dirty="0">
                  <a:solidFill>
                    <a:schemeClr val="bg1"/>
                  </a:solidFill>
                  <a:ea typeface="Montserrat"/>
                  <a:cs typeface="Montserrat"/>
                  <a:sym typeface="Montserrat"/>
                </a:rPr>
                <a:t>Critical thinking skills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5B451A8-B309-CE47-98DD-0612C035014B}"/>
              </a:ext>
            </a:extLst>
          </p:cNvPr>
          <p:cNvGrpSpPr/>
          <p:nvPr/>
        </p:nvGrpSpPr>
        <p:grpSpPr>
          <a:xfrm>
            <a:off x="695894" y="4036692"/>
            <a:ext cx="3335338" cy="1000125"/>
            <a:chOff x="707720" y="3879315"/>
            <a:chExt cx="3335338" cy="1000125"/>
          </a:xfrm>
        </p:grpSpPr>
        <p:sp>
          <p:nvSpPr>
            <p:cNvPr id="29" name="Google Shape;444;p21">
              <a:extLst>
                <a:ext uri="{FF2B5EF4-FFF2-40B4-BE49-F238E27FC236}">
                  <a16:creationId xmlns:a16="http://schemas.microsoft.com/office/drawing/2014/main" id="{5BE41C9B-166A-3B4E-940D-7FE983C09C86}"/>
                </a:ext>
              </a:extLst>
            </p:cNvPr>
            <p:cNvSpPr/>
            <p:nvPr/>
          </p:nvSpPr>
          <p:spPr>
            <a:xfrm>
              <a:off x="707720" y="3879315"/>
              <a:ext cx="2841625" cy="1000125"/>
            </a:xfrm>
            <a:custGeom>
              <a:avLst/>
              <a:gdLst/>
              <a:ahLst/>
              <a:cxnLst/>
              <a:rect l="l" t="t" r="r" b="b"/>
              <a:pathLst>
                <a:path w="720" h="253" extrusionOk="0">
                  <a:moveTo>
                    <a:pt x="127" y="0"/>
                  </a:moveTo>
                  <a:cubicBezTo>
                    <a:pt x="720" y="0"/>
                    <a:pt x="720" y="0"/>
                    <a:pt x="720" y="0"/>
                  </a:cubicBezTo>
                  <a:cubicBezTo>
                    <a:pt x="650" y="0"/>
                    <a:pt x="593" y="56"/>
                    <a:pt x="593" y="126"/>
                  </a:cubicBezTo>
                  <a:cubicBezTo>
                    <a:pt x="593" y="196"/>
                    <a:pt x="537" y="253"/>
                    <a:pt x="467" y="253"/>
                  </a:cubicBezTo>
                  <a:cubicBezTo>
                    <a:pt x="127" y="253"/>
                    <a:pt x="127" y="253"/>
                    <a:pt x="127" y="253"/>
                  </a:cubicBezTo>
                  <a:cubicBezTo>
                    <a:pt x="57" y="253"/>
                    <a:pt x="0" y="196"/>
                    <a:pt x="0" y="126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0" y="56"/>
                    <a:pt x="57" y="0"/>
                    <a:pt x="1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445;p21">
              <a:extLst>
                <a:ext uri="{FF2B5EF4-FFF2-40B4-BE49-F238E27FC236}">
                  <a16:creationId xmlns:a16="http://schemas.microsoft.com/office/drawing/2014/main" id="{43AFACD7-A1DC-4C4E-A9C0-CA76048800AD}"/>
                </a:ext>
              </a:extLst>
            </p:cNvPr>
            <p:cNvSpPr/>
            <p:nvPr/>
          </p:nvSpPr>
          <p:spPr>
            <a:xfrm>
              <a:off x="2544458" y="3879315"/>
              <a:ext cx="1498600" cy="1000125"/>
            </a:xfrm>
            <a:custGeom>
              <a:avLst/>
              <a:gdLst/>
              <a:ahLst/>
              <a:cxnLst/>
              <a:rect l="l" t="t" r="r" b="b"/>
              <a:pathLst>
                <a:path w="380" h="253" extrusionOk="0">
                  <a:moveTo>
                    <a:pt x="126" y="126"/>
                  </a:moveTo>
                  <a:cubicBezTo>
                    <a:pt x="126" y="56"/>
                    <a:pt x="183" y="0"/>
                    <a:pt x="253" y="0"/>
                  </a:cubicBezTo>
                  <a:cubicBezTo>
                    <a:pt x="253" y="0"/>
                    <a:pt x="253" y="0"/>
                    <a:pt x="253" y="0"/>
                  </a:cubicBezTo>
                  <a:cubicBezTo>
                    <a:pt x="323" y="0"/>
                    <a:pt x="380" y="56"/>
                    <a:pt x="380" y="126"/>
                  </a:cubicBezTo>
                  <a:cubicBezTo>
                    <a:pt x="380" y="126"/>
                    <a:pt x="380" y="126"/>
                    <a:pt x="380" y="126"/>
                  </a:cubicBezTo>
                  <a:cubicBezTo>
                    <a:pt x="380" y="196"/>
                    <a:pt x="323" y="253"/>
                    <a:pt x="253" y="253"/>
                  </a:cubicBezTo>
                  <a:cubicBezTo>
                    <a:pt x="0" y="253"/>
                    <a:pt x="0" y="253"/>
                    <a:pt x="0" y="253"/>
                  </a:cubicBezTo>
                  <a:cubicBezTo>
                    <a:pt x="70" y="253"/>
                    <a:pt x="126" y="196"/>
                    <a:pt x="126" y="12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08000" dist="50800" dir="5400000" algn="ctr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C7B293A-6EBF-6C49-90C7-EC6975B7220B}"/>
                </a:ext>
              </a:extLst>
            </p:cNvPr>
            <p:cNvSpPr txBox="1"/>
            <p:nvPr/>
          </p:nvSpPr>
          <p:spPr>
            <a:xfrm>
              <a:off x="754968" y="4065385"/>
              <a:ext cx="23479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4300" lvl="0" algn="ctr">
                <a:buClr>
                  <a:schemeClr val="dk1"/>
                </a:buClr>
                <a:buSzPts val="1800"/>
              </a:pPr>
              <a:r>
                <a:rPr lang="en-US" dirty="0">
                  <a:solidFill>
                    <a:schemeClr val="bg1"/>
                  </a:solidFill>
                  <a:ea typeface="Montserrat"/>
                  <a:cs typeface="Montserrat"/>
                  <a:sym typeface="Montserrat"/>
                </a:rPr>
                <a:t>Personal competence</a:t>
              </a:r>
            </a:p>
          </p:txBody>
        </p:sp>
        <p:grpSp>
          <p:nvGrpSpPr>
            <p:cNvPr id="44" name="Graphic 12">
              <a:extLst>
                <a:ext uri="{FF2B5EF4-FFF2-40B4-BE49-F238E27FC236}">
                  <a16:creationId xmlns:a16="http://schemas.microsoft.com/office/drawing/2014/main" id="{BFE9E947-7D82-3C4B-A138-C391776714FA}"/>
                </a:ext>
              </a:extLst>
            </p:cNvPr>
            <p:cNvGrpSpPr/>
            <p:nvPr/>
          </p:nvGrpSpPr>
          <p:grpSpPr>
            <a:xfrm>
              <a:off x="3366525" y="4174475"/>
              <a:ext cx="381623" cy="381229"/>
              <a:chOff x="6607244" y="4257145"/>
              <a:chExt cx="419681" cy="419247"/>
            </a:xfrm>
            <a:solidFill>
              <a:schemeClr val="bg1"/>
            </a:solidFill>
          </p:grpSpPr>
          <p:sp>
            <p:nvSpPr>
              <p:cNvPr id="45" name="Freeform: Shape 148">
                <a:extLst>
                  <a:ext uri="{FF2B5EF4-FFF2-40B4-BE49-F238E27FC236}">
                    <a16:creationId xmlns:a16="http://schemas.microsoft.com/office/drawing/2014/main" id="{C11E1894-9D1B-1745-BEBF-CD8D02884820}"/>
                  </a:ext>
                </a:extLst>
              </p:cNvPr>
              <p:cNvSpPr/>
              <p:nvPr/>
            </p:nvSpPr>
            <p:spPr>
              <a:xfrm>
                <a:off x="6777713" y="4257145"/>
                <a:ext cx="249212" cy="249212"/>
              </a:xfrm>
              <a:custGeom>
                <a:avLst/>
                <a:gdLst>
                  <a:gd name="connsiteX0" fmla="*/ 245654 w 249211"/>
                  <a:gd name="connsiteY0" fmla="*/ 176761 h 249211"/>
                  <a:gd name="connsiteX1" fmla="*/ 223446 w 249211"/>
                  <a:gd name="connsiteY1" fmla="*/ 198985 h 249211"/>
                  <a:gd name="connsiteX2" fmla="*/ 133779 w 249211"/>
                  <a:gd name="connsiteY2" fmla="*/ 211716 h 249211"/>
                  <a:gd name="connsiteX3" fmla="*/ 96250 w 249211"/>
                  <a:gd name="connsiteY3" fmla="*/ 249246 h 249211"/>
                  <a:gd name="connsiteX4" fmla="*/ 95963 w 249211"/>
                  <a:gd name="connsiteY4" fmla="*/ 248672 h 249211"/>
                  <a:gd name="connsiteX5" fmla="*/ 42358 w 249211"/>
                  <a:gd name="connsiteY5" fmla="*/ 183418 h 249211"/>
                  <a:gd name="connsiteX6" fmla="*/ 0 w 249211"/>
                  <a:gd name="connsiteY6" fmla="*/ 153020 h 249211"/>
                  <a:gd name="connsiteX7" fmla="*/ 37546 w 249211"/>
                  <a:gd name="connsiteY7" fmla="*/ 115475 h 249211"/>
                  <a:gd name="connsiteX8" fmla="*/ 50269 w 249211"/>
                  <a:gd name="connsiteY8" fmla="*/ 25816 h 249211"/>
                  <a:gd name="connsiteX9" fmla="*/ 72493 w 249211"/>
                  <a:gd name="connsiteY9" fmla="*/ 3600 h 249211"/>
                  <a:gd name="connsiteX10" fmla="*/ 89880 w 249211"/>
                  <a:gd name="connsiteY10" fmla="*/ 3600 h 249211"/>
                  <a:gd name="connsiteX11" fmla="*/ 245654 w 249211"/>
                  <a:gd name="connsiteY11" fmla="*/ 159374 h 249211"/>
                  <a:gd name="connsiteX12" fmla="*/ 245654 w 249211"/>
                  <a:gd name="connsiteY12" fmla="*/ 176761 h 249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9211" h="249211">
                    <a:moveTo>
                      <a:pt x="245654" y="176761"/>
                    </a:moveTo>
                    <a:lnTo>
                      <a:pt x="223446" y="198985"/>
                    </a:lnTo>
                    <a:cubicBezTo>
                      <a:pt x="199779" y="222636"/>
                      <a:pt x="162996" y="227833"/>
                      <a:pt x="133779" y="211716"/>
                    </a:cubicBezTo>
                    <a:lnTo>
                      <a:pt x="96250" y="249246"/>
                    </a:lnTo>
                    <a:cubicBezTo>
                      <a:pt x="96151" y="249057"/>
                      <a:pt x="96061" y="248860"/>
                      <a:pt x="95963" y="248672"/>
                    </a:cubicBezTo>
                    <a:cubicBezTo>
                      <a:pt x="82073" y="220862"/>
                      <a:pt x="66849" y="207909"/>
                      <a:pt x="42358" y="183418"/>
                    </a:cubicBezTo>
                    <a:cubicBezTo>
                      <a:pt x="26907" y="167966"/>
                      <a:pt x="7916" y="156317"/>
                      <a:pt x="0" y="153020"/>
                    </a:cubicBezTo>
                    <a:lnTo>
                      <a:pt x="37546" y="115475"/>
                    </a:lnTo>
                    <a:cubicBezTo>
                      <a:pt x="21421" y="86291"/>
                      <a:pt x="26610" y="49483"/>
                      <a:pt x="50269" y="25816"/>
                    </a:cubicBezTo>
                    <a:lnTo>
                      <a:pt x="72493" y="3600"/>
                    </a:lnTo>
                    <a:cubicBezTo>
                      <a:pt x="77297" y="-1204"/>
                      <a:pt x="85084" y="-1196"/>
                      <a:pt x="89880" y="3600"/>
                    </a:cubicBezTo>
                    <a:lnTo>
                      <a:pt x="245654" y="159374"/>
                    </a:lnTo>
                    <a:cubicBezTo>
                      <a:pt x="250458" y="164177"/>
                      <a:pt x="250458" y="171965"/>
                      <a:pt x="245654" y="176761"/>
                    </a:cubicBezTo>
                    <a:close/>
                  </a:path>
                </a:pathLst>
              </a:custGeom>
              <a:grpFill/>
              <a:ln w="8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149">
                <a:extLst>
                  <a:ext uri="{FF2B5EF4-FFF2-40B4-BE49-F238E27FC236}">
                    <a16:creationId xmlns:a16="http://schemas.microsoft.com/office/drawing/2014/main" id="{3CBA387F-C79D-294F-93D4-C274CCDD2F41}"/>
                  </a:ext>
                </a:extLst>
              </p:cNvPr>
              <p:cNvSpPr/>
              <p:nvPr/>
            </p:nvSpPr>
            <p:spPr>
              <a:xfrm>
                <a:off x="6611471" y="4583006"/>
                <a:ext cx="89356" cy="89356"/>
              </a:xfrm>
              <a:custGeom>
                <a:avLst/>
                <a:gdLst>
                  <a:gd name="connsiteX0" fmla="*/ 89647 w 89355"/>
                  <a:gd name="connsiteY0" fmla="*/ 17387 h 89355"/>
                  <a:gd name="connsiteX1" fmla="*/ 20999 w 89355"/>
                  <a:gd name="connsiteY1" fmla="*/ 86035 h 89355"/>
                  <a:gd name="connsiteX2" fmla="*/ 12301 w 89355"/>
                  <a:gd name="connsiteY2" fmla="*/ 89642 h 89355"/>
                  <a:gd name="connsiteX3" fmla="*/ 3603 w 89355"/>
                  <a:gd name="connsiteY3" fmla="*/ 86035 h 89355"/>
                  <a:gd name="connsiteX4" fmla="*/ 3603 w 89355"/>
                  <a:gd name="connsiteY4" fmla="*/ 68648 h 89355"/>
                  <a:gd name="connsiteX5" fmla="*/ 72259 w 89355"/>
                  <a:gd name="connsiteY5" fmla="*/ 0 h 89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9355" h="89355">
                    <a:moveTo>
                      <a:pt x="89647" y="17387"/>
                    </a:moveTo>
                    <a:lnTo>
                      <a:pt x="20999" y="86035"/>
                    </a:lnTo>
                    <a:cubicBezTo>
                      <a:pt x="18597" y="88437"/>
                      <a:pt x="15449" y="89642"/>
                      <a:pt x="12301" y="89642"/>
                    </a:cubicBezTo>
                    <a:cubicBezTo>
                      <a:pt x="9153" y="89642"/>
                      <a:pt x="6005" y="88437"/>
                      <a:pt x="3603" y="86035"/>
                    </a:cubicBezTo>
                    <a:cubicBezTo>
                      <a:pt x="-1201" y="81232"/>
                      <a:pt x="-1201" y="73452"/>
                      <a:pt x="3603" y="68648"/>
                    </a:cubicBezTo>
                    <a:lnTo>
                      <a:pt x="72259" y="0"/>
                    </a:lnTo>
                    <a:close/>
                  </a:path>
                </a:pathLst>
              </a:custGeom>
              <a:grpFill/>
              <a:ln w="8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150">
                <a:extLst>
                  <a:ext uri="{FF2B5EF4-FFF2-40B4-BE49-F238E27FC236}">
                    <a16:creationId xmlns:a16="http://schemas.microsoft.com/office/drawing/2014/main" id="{7C3AB6FE-F144-724E-BF1F-93B9B9522413}"/>
                  </a:ext>
                </a:extLst>
              </p:cNvPr>
              <p:cNvSpPr/>
              <p:nvPr/>
            </p:nvSpPr>
            <p:spPr>
              <a:xfrm>
                <a:off x="6607244" y="4418163"/>
                <a:ext cx="258229" cy="258229"/>
              </a:xfrm>
              <a:custGeom>
                <a:avLst/>
                <a:gdLst>
                  <a:gd name="connsiteX0" fmla="*/ 258646 w 258229"/>
                  <a:gd name="connsiteY0" fmla="*/ 159188 h 258229"/>
                  <a:gd name="connsiteX1" fmla="*/ 218911 w 258229"/>
                  <a:gd name="connsiteY1" fmla="*/ 255110 h 258229"/>
                  <a:gd name="connsiteX2" fmla="*/ 201515 w 258229"/>
                  <a:gd name="connsiteY2" fmla="*/ 255110 h 258229"/>
                  <a:gd name="connsiteX3" fmla="*/ 3597 w 258229"/>
                  <a:gd name="connsiteY3" fmla="*/ 57183 h 258229"/>
                  <a:gd name="connsiteX4" fmla="*/ 3597 w 258229"/>
                  <a:gd name="connsiteY4" fmla="*/ 39796 h 258229"/>
                  <a:gd name="connsiteX5" fmla="*/ 160059 w 258229"/>
                  <a:gd name="connsiteY5" fmla="*/ 14284 h 258229"/>
                  <a:gd name="connsiteX6" fmla="*/ 218911 w 258229"/>
                  <a:gd name="connsiteY6" fmla="*/ 63266 h 258229"/>
                  <a:gd name="connsiteX7" fmla="*/ 258646 w 258229"/>
                  <a:gd name="connsiteY7" fmla="*/ 159188 h 258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8229" h="258229">
                    <a:moveTo>
                      <a:pt x="258646" y="159188"/>
                    </a:moveTo>
                    <a:cubicBezTo>
                      <a:pt x="258629" y="194751"/>
                      <a:pt x="245023" y="228980"/>
                      <a:pt x="218911" y="255110"/>
                    </a:cubicBezTo>
                    <a:cubicBezTo>
                      <a:pt x="214137" y="259884"/>
                      <a:pt x="206351" y="259928"/>
                      <a:pt x="201515" y="255110"/>
                    </a:cubicBezTo>
                    <a:lnTo>
                      <a:pt x="3597" y="57183"/>
                    </a:lnTo>
                    <a:cubicBezTo>
                      <a:pt x="-1189" y="52397"/>
                      <a:pt x="-1209" y="44602"/>
                      <a:pt x="3597" y="39796"/>
                    </a:cubicBezTo>
                    <a:cubicBezTo>
                      <a:pt x="44922" y="-1529"/>
                      <a:pt x="107799" y="-11784"/>
                      <a:pt x="160059" y="14284"/>
                    </a:cubicBezTo>
                    <a:cubicBezTo>
                      <a:pt x="183785" y="26133"/>
                      <a:pt x="194326" y="38689"/>
                      <a:pt x="218911" y="63266"/>
                    </a:cubicBezTo>
                    <a:cubicBezTo>
                      <a:pt x="244534" y="88889"/>
                      <a:pt x="258646" y="123226"/>
                      <a:pt x="258646" y="159188"/>
                    </a:cubicBezTo>
                    <a:close/>
                  </a:path>
                </a:pathLst>
              </a:custGeom>
              <a:grpFill/>
              <a:ln w="8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1F1349A-3E1A-374F-B974-C854997807A3}"/>
              </a:ext>
            </a:extLst>
          </p:cNvPr>
          <p:cNvGrpSpPr/>
          <p:nvPr/>
        </p:nvGrpSpPr>
        <p:grpSpPr>
          <a:xfrm>
            <a:off x="794652" y="1334753"/>
            <a:ext cx="3321050" cy="1000125"/>
            <a:chOff x="710102" y="1584607"/>
            <a:chExt cx="3321050" cy="1000125"/>
          </a:xfrm>
        </p:grpSpPr>
        <p:sp>
          <p:nvSpPr>
            <p:cNvPr id="38" name="Google Shape;440;p21">
              <a:extLst>
                <a:ext uri="{FF2B5EF4-FFF2-40B4-BE49-F238E27FC236}">
                  <a16:creationId xmlns:a16="http://schemas.microsoft.com/office/drawing/2014/main" id="{B7B9FCEB-AF64-FD4D-864B-3D38A2578A4F}"/>
                </a:ext>
              </a:extLst>
            </p:cNvPr>
            <p:cNvSpPr/>
            <p:nvPr/>
          </p:nvSpPr>
          <p:spPr>
            <a:xfrm>
              <a:off x="710102" y="1584607"/>
              <a:ext cx="2840037" cy="1000125"/>
            </a:xfrm>
            <a:custGeom>
              <a:avLst/>
              <a:gdLst/>
              <a:ahLst/>
              <a:cxnLst/>
              <a:rect l="l" t="t" r="r" b="b"/>
              <a:pathLst>
                <a:path w="720" h="253" extrusionOk="0">
                  <a:moveTo>
                    <a:pt x="126" y="0"/>
                  </a:moveTo>
                  <a:cubicBezTo>
                    <a:pt x="720" y="0"/>
                    <a:pt x="720" y="0"/>
                    <a:pt x="720" y="0"/>
                  </a:cubicBezTo>
                  <a:cubicBezTo>
                    <a:pt x="650" y="0"/>
                    <a:pt x="593" y="57"/>
                    <a:pt x="593" y="127"/>
                  </a:cubicBezTo>
                  <a:cubicBezTo>
                    <a:pt x="593" y="197"/>
                    <a:pt x="536" y="253"/>
                    <a:pt x="466" y="253"/>
                  </a:cubicBezTo>
                  <a:cubicBezTo>
                    <a:pt x="126" y="253"/>
                    <a:pt x="126" y="253"/>
                    <a:pt x="126" y="253"/>
                  </a:cubicBezTo>
                  <a:cubicBezTo>
                    <a:pt x="57" y="253"/>
                    <a:pt x="0" y="19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57"/>
                    <a:pt x="57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41;p21">
              <a:extLst>
                <a:ext uri="{FF2B5EF4-FFF2-40B4-BE49-F238E27FC236}">
                  <a16:creationId xmlns:a16="http://schemas.microsoft.com/office/drawing/2014/main" id="{C704AD0D-7CEB-B647-9EAE-32CD67BADD90}"/>
                </a:ext>
              </a:extLst>
            </p:cNvPr>
            <p:cNvSpPr/>
            <p:nvPr/>
          </p:nvSpPr>
          <p:spPr>
            <a:xfrm>
              <a:off x="2532552" y="1584607"/>
              <a:ext cx="1498600" cy="1000125"/>
            </a:xfrm>
            <a:custGeom>
              <a:avLst/>
              <a:gdLst/>
              <a:ahLst/>
              <a:cxnLst/>
              <a:rect l="l" t="t" r="r" b="b"/>
              <a:pathLst>
                <a:path w="380" h="253" extrusionOk="0">
                  <a:moveTo>
                    <a:pt x="127" y="127"/>
                  </a:moveTo>
                  <a:cubicBezTo>
                    <a:pt x="127" y="57"/>
                    <a:pt x="184" y="0"/>
                    <a:pt x="254" y="0"/>
                  </a:cubicBezTo>
                  <a:cubicBezTo>
                    <a:pt x="254" y="0"/>
                    <a:pt x="254" y="0"/>
                    <a:pt x="254" y="0"/>
                  </a:cubicBezTo>
                  <a:cubicBezTo>
                    <a:pt x="324" y="0"/>
                    <a:pt x="380" y="57"/>
                    <a:pt x="380" y="127"/>
                  </a:cubicBezTo>
                  <a:cubicBezTo>
                    <a:pt x="380" y="127"/>
                    <a:pt x="380" y="127"/>
                    <a:pt x="380" y="127"/>
                  </a:cubicBezTo>
                  <a:cubicBezTo>
                    <a:pt x="380" y="197"/>
                    <a:pt x="324" y="253"/>
                    <a:pt x="254" y="253"/>
                  </a:cubicBezTo>
                  <a:cubicBezTo>
                    <a:pt x="0" y="253"/>
                    <a:pt x="0" y="253"/>
                    <a:pt x="0" y="253"/>
                  </a:cubicBezTo>
                  <a:cubicBezTo>
                    <a:pt x="70" y="253"/>
                    <a:pt x="127" y="197"/>
                    <a:pt x="127" y="1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0" dist="50800" dir="5400000" algn="ctr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D8A3EDC-8B60-204B-B0BA-ED82812026C1}"/>
                </a:ext>
              </a:extLst>
            </p:cNvPr>
            <p:cNvSpPr txBox="1"/>
            <p:nvPr/>
          </p:nvSpPr>
          <p:spPr>
            <a:xfrm>
              <a:off x="1057362" y="1776684"/>
              <a:ext cx="17148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4300" lvl="0" algn="ctr">
                <a:buClr>
                  <a:schemeClr val="dk1"/>
                </a:buClr>
                <a:buSzPts val="1800"/>
              </a:pPr>
              <a:r>
                <a:rPr lang="en-US" dirty="0">
                  <a:solidFill>
                    <a:schemeClr val="bg1"/>
                  </a:solidFill>
                  <a:ea typeface="Montserrat"/>
                  <a:cs typeface="Montserrat"/>
                  <a:sym typeface="Montserrat"/>
                </a:rPr>
                <a:t>Leadership skills</a:t>
              </a:r>
            </a:p>
          </p:txBody>
        </p:sp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684AD471-5F42-9A4A-9F67-07EB739B2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320843" y="1897750"/>
              <a:ext cx="381663" cy="381663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7176E2A-05FF-E541-992A-E3E5B55A92F8}"/>
              </a:ext>
            </a:extLst>
          </p:cNvPr>
          <p:cNvGrpSpPr/>
          <p:nvPr/>
        </p:nvGrpSpPr>
        <p:grpSpPr>
          <a:xfrm>
            <a:off x="2044980" y="5359773"/>
            <a:ext cx="3382683" cy="1000125"/>
            <a:chOff x="2618724" y="5249695"/>
            <a:chExt cx="3382683" cy="1000125"/>
          </a:xfrm>
        </p:grpSpPr>
        <p:sp>
          <p:nvSpPr>
            <p:cNvPr id="70" name="Google Shape;444;p21">
              <a:extLst>
                <a:ext uri="{FF2B5EF4-FFF2-40B4-BE49-F238E27FC236}">
                  <a16:creationId xmlns:a16="http://schemas.microsoft.com/office/drawing/2014/main" id="{CDD374FE-CFC0-8D4B-82AA-4DC3B1D9CD2A}"/>
                </a:ext>
              </a:extLst>
            </p:cNvPr>
            <p:cNvSpPr/>
            <p:nvPr/>
          </p:nvSpPr>
          <p:spPr>
            <a:xfrm>
              <a:off x="2666069" y="5249695"/>
              <a:ext cx="2841625" cy="1000125"/>
            </a:xfrm>
            <a:custGeom>
              <a:avLst/>
              <a:gdLst/>
              <a:ahLst/>
              <a:cxnLst/>
              <a:rect l="l" t="t" r="r" b="b"/>
              <a:pathLst>
                <a:path w="720" h="253" extrusionOk="0">
                  <a:moveTo>
                    <a:pt x="127" y="0"/>
                  </a:moveTo>
                  <a:cubicBezTo>
                    <a:pt x="720" y="0"/>
                    <a:pt x="720" y="0"/>
                    <a:pt x="720" y="0"/>
                  </a:cubicBezTo>
                  <a:cubicBezTo>
                    <a:pt x="650" y="0"/>
                    <a:pt x="593" y="56"/>
                    <a:pt x="593" y="126"/>
                  </a:cubicBezTo>
                  <a:cubicBezTo>
                    <a:pt x="593" y="196"/>
                    <a:pt x="537" y="253"/>
                    <a:pt x="467" y="253"/>
                  </a:cubicBezTo>
                  <a:cubicBezTo>
                    <a:pt x="127" y="253"/>
                    <a:pt x="127" y="253"/>
                    <a:pt x="127" y="253"/>
                  </a:cubicBezTo>
                  <a:cubicBezTo>
                    <a:pt x="57" y="253"/>
                    <a:pt x="0" y="196"/>
                    <a:pt x="0" y="126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0" y="56"/>
                    <a:pt x="57" y="0"/>
                    <a:pt x="1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445;p21">
              <a:extLst>
                <a:ext uri="{FF2B5EF4-FFF2-40B4-BE49-F238E27FC236}">
                  <a16:creationId xmlns:a16="http://schemas.microsoft.com/office/drawing/2014/main" id="{A0D290D3-ED1A-8B46-8D43-BD41318A85BD}"/>
                </a:ext>
              </a:extLst>
            </p:cNvPr>
            <p:cNvSpPr/>
            <p:nvPr/>
          </p:nvSpPr>
          <p:spPr>
            <a:xfrm>
              <a:off x="4502807" y="5249695"/>
              <a:ext cx="1498600" cy="1000125"/>
            </a:xfrm>
            <a:custGeom>
              <a:avLst/>
              <a:gdLst/>
              <a:ahLst/>
              <a:cxnLst/>
              <a:rect l="l" t="t" r="r" b="b"/>
              <a:pathLst>
                <a:path w="380" h="253" extrusionOk="0">
                  <a:moveTo>
                    <a:pt x="126" y="126"/>
                  </a:moveTo>
                  <a:cubicBezTo>
                    <a:pt x="126" y="56"/>
                    <a:pt x="183" y="0"/>
                    <a:pt x="253" y="0"/>
                  </a:cubicBezTo>
                  <a:cubicBezTo>
                    <a:pt x="253" y="0"/>
                    <a:pt x="253" y="0"/>
                    <a:pt x="253" y="0"/>
                  </a:cubicBezTo>
                  <a:cubicBezTo>
                    <a:pt x="323" y="0"/>
                    <a:pt x="380" y="56"/>
                    <a:pt x="380" y="126"/>
                  </a:cubicBezTo>
                  <a:cubicBezTo>
                    <a:pt x="380" y="126"/>
                    <a:pt x="380" y="126"/>
                    <a:pt x="380" y="126"/>
                  </a:cubicBezTo>
                  <a:cubicBezTo>
                    <a:pt x="380" y="196"/>
                    <a:pt x="323" y="253"/>
                    <a:pt x="253" y="253"/>
                  </a:cubicBezTo>
                  <a:cubicBezTo>
                    <a:pt x="0" y="253"/>
                    <a:pt x="0" y="253"/>
                    <a:pt x="0" y="253"/>
                  </a:cubicBezTo>
                  <a:cubicBezTo>
                    <a:pt x="70" y="253"/>
                    <a:pt x="126" y="196"/>
                    <a:pt x="126" y="12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08000" dist="50800" dir="5400000" algn="ctr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BFAADF7-79D8-004A-AC72-2BCA6719E915}"/>
                </a:ext>
              </a:extLst>
            </p:cNvPr>
            <p:cNvSpPr txBox="1"/>
            <p:nvPr/>
          </p:nvSpPr>
          <p:spPr>
            <a:xfrm>
              <a:off x="2618724" y="5426591"/>
              <a:ext cx="26369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Confidence and character</a:t>
              </a:r>
            </a:p>
          </p:txBody>
        </p:sp>
        <p:pic>
          <p:nvPicPr>
            <p:cNvPr id="6" name="Graphic 5" descr="Confused person with solid fill">
              <a:extLst>
                <a:ext uri="{FF2B5EF4-FFF2-40B4-BE49-F238E27FC236}">
                  <a16:creationId xmlns:a16="http://schemas.microsoft.com/office/drawing/2014/main" id="{2ABE284F-6AFB-B044-9463-978B5F9CA7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171373" y="5440710"/>
              <a:ext cx="579959" cy="579959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C3607F-7415-1145-9448-121E25E0307D}"/>
              </a:ext>
            </a:extLst>
          </p:cNvPr>
          <p:cNvGrpSpPr/>
          <p:nvPr/>
        </p:nvGrpSpPr>
        <p:grpSpPr>
          <a:xfrm>
            <a:off x="4617483" y="1383207"/>
            <a:ext cx="3330575" cy="1000125"/>
            <a:chOff x="4317695" y="1584607"/>
            <a:chExt cx="3330575" cy="100012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39F8255-CCF7-9B4A-B3A9-BC4B57A57602}"/>
                </a:ext>
              </a:extLst>
            </p:cNvPr>
            <p:cNvGrpSpPr/>
            <p:nvPr/>
          </p:nvGrpSpPr>
          <p:grpSpPr>
            <a:xfrm>
              <a:off x="4317695" y="1584607"/>
              <a:ext cx="3330575" cy="1000125"/>
              <a:chOff x="7126287" y="806450"/>
              <a:chExt cx="3330575" cy="1000125"/>
            </a:xfrm>
          </p:grpSpPr>
          <p:sp>
            <p:nvSpPr>
              <p:cNvPr id="68" name="Google Shape;440;p21">
                <a:extLst>
                  <a:ext uri="{FF2B5EF4-FFF2-40B4-BE49-F238E27FC236}">
                    <a16:creationId xmlns:a16="http://schemas.microsoft.com/office/drawing/2014/main" id="{FDF66BF4-3797-494C-8384-3E08023A0B19}"/>
                  </a:ext>
                </a:extLst>
              </p:cNvPr>
              <p:cNvSpPr/>
              <p:nvPr/>
            </p:nvSpPr>
            <p:spPr>
              <a:xfrm>
                <a:off x="7126287" y="806450"/>
                <a:ext cx="2840037" cy="1000125"/>
              </a:xfrm>
              <a:custGeom>
                <a:avLst/>
                <a:gdLst/>
                <a:ahLst/>
                <a:cxnLst/>
                <a:rect l="l" t="t" r="r" b="b"/>
                <a:pathLst>
                  <a:path w="720" h="253" extrusionOk="0">
                    <a:moveTo>
                      <a:pt x="126" y="0"/>
                    </a:moveTo>
                    <a:cubicBezTo>
                      <a:pt x="720" y="0"/>
                      <a:pt x="720" y="0"/>
                      <a:pt x="720" y="0"/>
                    </a:cubicBezTo>
                    <a:cubicBezTo>
                      <a:pt x="650" y="0"/>
                      <a:pt x="593" y="57"/>
                      <a:pt x="593" y="127"/>
                    </a:cubicBezTo>
                    <a:cubicBezTo>
                      <a:pt x="593" y="197"/>
                      <a:pt x="536" y="253"/>
                      <a:pt x="466" y="253"/>
                    </a:cubicBezTo>
                    <a:cubicBezTo>
                      <a:pt x="126" y="253"/>
                      <a:pt x="126" y="253"/>
                      <a:pt x="126" y="253"/>
                    </a:cubicBezTo>
                    <a:cubicBezTo>
                      <a:pt x="57" y="253"/>
                      <a:pt x="0" y="197"/>
                      <a:pt x="0" y="127"/>
                    </a:cubicBezTo>
                    <a:cubicBezTo>
                      <a:pt x="0" y="127"/>
                      <a:pt x="0" y="127"/>
                      <a:pt x="0" y="127"/>
                    </a:cubicBezTo>
                    <a:cubicBezTo>
                      <a:pt x="0" y="57"/>
                      <a:pt x="57" y="0"/>
                      <a:pt x="1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441;p21">
                <a:extLst>
                  <a:ext uri="{FF2B5EF4-FFF2-40B4-BE49-F238E27FC236}">
                    <a16:creationId xmlns:a16="http://schemas.microsoft.com/office/drawing/2014/main" id="{CFF32FE9-65DD-3B41-B9B5-B3FD3F29547B}"/>
                  </a:ext>
                </a:extLst>
              </p:cNvPr>
              <p:cNvSpPr/>
              <p:nvPr/>
            </p:nvSpPr>
            <p:spPr>
              <a:xfrm>
                <a:off x="8958262" y="806450"/>
                <a:ext cx="1498600" cy="1000125"/>
              </a:xfrm>
              <a:custGeom>
                <a:avLst/>
                <a:gdLst/>
                <a:ahLst/>
                <a:cxnLst/>
                <a:rect l="l" t="t" r="r" b="b"/>
                <a:pathLst>
                  <a:path w="380" h="253" extrusionOk="0">
                    <a:moveTo>
                      <a:pt x="127" y="127"/>
                    </a:moveTo>
                    <a:cubicBezTo>
                      <a:pt x="127" y="57"/>
                      <a:pt x="184" y="0"/>
                      <a:pt x="254" y="0"/>
                    </a:cubicBezTo>
                    <a:cubicBezTo>
                      <a:pt x="254" y="0"/>
                      <a:pt x="254" y="0"/>
                      <a:pt x="254" y="0"/>
                    </a:cubicBezTo>
                    <a:cubicBezTo>
                      <a:pt x="324" y="0"/>
                      <a:pt x="380" y="57"/>
                      <a:pt x="380" y="127"/>
                    </a:cubicBezTo>
                    <a:cubicBezTo>
                      <a:pt x="380" y="127"/>
                      <a:pt x="380" y="127"/>
                      <a:pt x="380" y="127"/>
                    </a:cubicBezTo>
                    <a:cubicBezTo>
                      <a:pt x="380" y="197"/>
                      <a:pt x="324" y="253"/>
                      <a:pt x="254" y="253"/>
                    </a:cubicBezTo>
                    <a:cubicBezTo>
                      <a:pt x="0" y="253"/>
                      <a:pt x="0" y="253"/>
                      <a:pt x="0" y="253"/>
                    </a:cubicBezTo>
                    <a:cubicBezTo>
                      <a:pt x="70" y="253"/>
                      <a:pt x="127" y="197"/>
                      <a:pt x="127" y="12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08000" dist="50800" dir="5400000" algn="ctr" rotWithShape="0">
                  <a:srgbClr val="000000">
                    <a:alpha val="30000"/>
                  </a:srgbClr>
                </a:outerShdw>
              </a:effectLst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7D75028-9F25-704E-B061-D1E173BE7F83}"/>
                </a:ext>
              </a:extLst>
            </p:cNvPr>
            <p:cNvSpPr txBox="1"/>
            <p:nvPr/>
          </p:nvSpPr>
          <p:spPr>
            <a:xfrm>
              <a:off x="4625291" y="1889811"/>
              <a:ext cx="17148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4300" lvl="0" algn="ctr">
                <a:buClr>
                  <a:schemeClr val="dk1"/>
                </a:buClr>
                <a:buSzPts val="1800"/>
              </a:pPr>
              <a:r>
                <a:rPr lang="en-US" dirty="0">
                  <a:solidFill>
                    <a:schemeClr val="bg1"/>
                  </a:solidFill>
                  <a:ea typeface="Montserrat"/>
                  <a:cs typeface="Montserrat"/>
                  <a:sym typeface="Montserrat"/>
                </a:rPr>
                <a:t>Team spirit</a:t>
              </a:r>
            </a:p>
          </p:txBody>
        </p:sp>
        <p:pic>
          <p:nvPicPr>
            <p:cNvPr id="9" name="Graphic 8" descr="Group with solid fill">
              <a:extLst>
                <a:ext uri="{FF2B5EF4-FFF2-40B4-BE49-F238E27FC236}">
                  <a16:creationId xmlns:a16="http://schemas.microsoft.com/office/drawing/2014/main" id="{1A037884-B906-D346-BA61-F7E68F387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776114" y="1750503"/>
              <a:ext cx="733135" cy="73313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7EBD0BC-2097-A443-8F11-954F6BF3F2C1}"/>
              </a:ext>
            </a:extLst>
          </p:cNvPr>
          <p:cNvGrpSpPr/>
          <p:nvPr/>
        </p:nvGrpSpPr>
        <p:grpSpPr>
          <a:xfrm>
            <a:off x="342160" y="2729196"/>
            <a:ext cx="3335338" cy="998537"/>
            <a:chOff x="246129" y="2743120"/>
            <a:chExt cx="3335338" cy="998537"/>
          </a:xfrm>
        </p:grpSpPr>
        <p:sp>
          <p:nvSpPr>
            <p:cNvPr id="34" name="Google Shape;442;p21">
              <a:extLst>
                <a:ext uri="{FF2B5EF4-FFF2-40B4-BE49-F238E27FC236}">
                  <a16:creationId xmlns:a16="http://schemas.microsoft.com/office/drawing/2014/main" id="{2609E842-3019-F14D-BBC4-15CED115CFA0}"/>
                </a:ext>
              </a:extLst>
            </p:cNvPr>
            <p:cNvSpPr/>
            <p:nvPr/>
          </p:nvSpPr>
          <p:spPr>
            <a:xfrm>
              <a:off x="246129" y="2743120"/>
              <a:ext cx="2841625" cy="998537"/>
            </a:xfrm>
            <a:custGeom>
              <a:avLst/>
              <a:gdLst/>
              <a:ahLst/>
              <a:cxnLst/>
              <a:rect l="l" t="t" r="r" b="b"/>
              <a:pathLst>
                <a:path w="720" h="253" extrusionOk="0">
                  <a:moveTo>
                    <a:pt x="127" y="0"/>
                  </a:moveTo>
                  <a:cubicBezTo>
                    <a:pt x="720" y="0"/>
                    <a:pt x="720" y="0"/>
                    <a:pt x="720" y="0"/>
                  </a:cubicBezTo>
                  <a:cubicBezTo>
                    <a:pt x="650" y="0"/>
                    <a:pt x="593" y="56"/>
                    <a:pt x="593" y="126"/>
                  </a:cubicBezTo>
                  <a:cubicBezTo>
                    <a:pt x="593" y="196"/>
                    <a:pt x="537" y="253"/>
                    <a:pt x="467" y="253"/>
                  </a:cubicBezTo>
                  <a:cubicBezTo>
                    <a:pt x="127" y="253"/>
                    <a:pt x="127" y="253"/>
                    <a:pt x="127" y="253"/>
                  </a:cubicBezTo>
                  <a:cubicBezTo>
                    <a:pt x="57" y="253"/>
                    <a:pt x="0" y="196"/>
                    <a:pt x="0" y="126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0" y="56"/>
                    <a:pt x="57" y="0"/>
                    <a:pt x="1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443;p21">
              <a:extLst>
                <a:ext uri="{FF2B5EF4-FFF2-40B4-BE49-F238E27FC236}">
                  <a16:creationId xmlns:a16="http://schemas.microsoft.com/office/drawing/2014/main" id="{D91C1EF6-3CAF-2249-ADB8-B68AD31B8698}"/>
                </a:ext>
              </a:extLst>
            </p:cNvPr>
            <p:cNvSpPr/>
            <p:nvPr/>
          </p:nvSpPr>
          <p:spPr>
            <a:xfrm>
              <a:off x="2082867" y="2743120"/>
              <a:ext cx="1498600" cy="998537"/>
            </a:xfrm>
            <a:custGeom>
              <a:avLst/>
              <a:gdLst/>
              <a:ahLst/>
              <a:cxnLst/>
              <a:rect l="l" t="t" r="r" b="b"/>
              <a:pathLst>
                <a:path w="380" h="253" extrusionOk="0">
                  <a:moveTo>
                    <a:pt x="126" y="126"/>
                  </a:moveTo>
                  <a:cubicBezTo>
                    <a:pt x="126" y="56"/>
                    <a:pt x="183" y="0"/>
                    <a:pt x="253" y="0"/>
                  </a:cubicBezTo>
                  <a:cubicBezTo>
                    <a:pt x="253" y="0"/>
                    <a:pt x="253" y="0"/>
                    <a:pt x="253" y="0"/>
                  </a:cubicBezTo>
                  <a:cubicBezTo>
                    <a:pt x="323" y="0"/>
                    <a:pt x="380" y="56"/>
                    <a:pt x="380" y="126"/>
                  </a:cubicBezTo>
                  <a:cubicBezTo>
                    <a:pt x="380" y="126"/>
                    <a:pt x="380" y="126"/>
                    <a:pt x="380" y="126"/>
                  </a:cubicBezTo>
                  <a:cubicBezTo>
                    <a:pt x="380" y="196"/>
                    <a:pt x="323" y="253"/>
                    <a:pt x="253" y="253"/>
                  </a:cubicBezTo>
                  <a:cubicBezTo>
                    <a:pt x="0" y="253"/>
                    <a:pt x="0" y="253"/>
                    <a:pt x="0" y="253"/>
                  </a:cubicBezTo>
                  <a:cubicBezTo>
                    <a:pt x="70" y="253"/>
                    <a:pt x="126" y="196"/>
                    <a:pt x="126" y="1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0" dist="50800" dir="5400000" algn="ctr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5CA40C0-EF76-864F-B30C-9562C0405EA4}"/>
                </a:ext>
              </a:extLst>
            </p:cNvPr>
            <p:cNvSpPr txBox="1"/>
            <p:nvPr/>
          </p:nvSpPr>
          <p:spPr>
            <a:xfrm>
              <a:off x="433941" y="2934995"/>
              <a:ext cx="17148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4300" lvl="0" algn="ctr">
                <a:buClr>
                  <a:schemeClr val="dk1"/>
                </a:buClr>
                <a:buSzPts val="1800"/>
              </a:pPr>
              <a:r>
                <a:rPr lang="en-US" dirty="0">
                  <a:solidFill>
                    <a:schemeClr val="bg1"/>
                  </a:solidFill>
                  <a:ea typeface="Montserrat"/>
                  <a:cs typeface="Montserrat"/>
                  <a:sym typeface="Montserrat"/>
                </a:rPr>
                <a:t>Communication skills</a:t>
              </a:r>
            </a:p>
          </p:txBody>
        </p:sp>
        <p:pic>
          <p:nvPicPr>
            <p:cNvPr id="11" name="Graphic 10" descr="Boardroom with solid fill">
              <a:extLst>
                <a:ext uri="{FF2B5EF4-FFF2-40B4-BE49-F238E27FC236}">
                  <a16:creationId xmlns:a16="http://schemas.microsoft.com/office/drawing/2014/main" id="{772A8027-E7E8-2A44-BF96-C7240B050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692326" y="2818232"/>
              <a:ext cx="801878" cy="8018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30207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1662;p34">
            <a:extLst>
              <a:ext uri="{FF2B5EF4-FFF2-40B4-BE49-F238E27FC236}">
                <a16:creationId xmlns:a16="http://schemas.microsoft.com/office/drawing/2014/main" id="{E5528946-0706-4E90-A14E-CEE64939CAC1}"/>
              </a:ext>
            </a:extLst>
          </p:cNvPr>
          <p:cNvSpPr/>
          <p:nvPr/>
        </p:nvSpPr>
        <p:spPr>
          <a:xfrm rot="20774937">
            <a:off x="-626290" y="-1448317"/>
            <a:ext cx="12307214" cy="4456515"/>
          </a:xfrm>
          <a:custGeom>
            <a:avLst/>
            <a:gdLst/>
            <a:ahLst/>
            <a:cxnLst/>
            <a:rect l="l" t="t" r="r" b="b"/>
            <a:pathLst>
              <a:path w="346512" h="125474" extrusionOk="0">
                <a:moveTo>
                  <a:pt x="346511" y="73862"/>
                </a:moveTo>
                <a:cubicBezTo>
                  <a:pt x="346511" y="73862"/>
                  <a:pt x="320918" y="125474"/>
                  <a:pt x="263166" y="120945"/>
                </a:cubicBezTo>
                <a:cubicBezTo>
                  <a:pt x="186478" y="114927"/>
                  <a:pt x="187420" y="74318"/>
                  <a:pt x="126751" y="59911"/>
                </a:cubicBezTo>
                <a:cubicBezTo>
                  <a:pt x="53284" y="42494"/>
                  <a:pt x="0" y="114987"/>
                  <a:pt x="0" y="114987"/>
                </a:cubicBezTo>
                <a:lnTo>
                  <a:pt x="26779" y="1"/>
                </a:lnTo>
                <a:close/>
              </a:path>
            </a:pathLst>
          </a:custGeom>
          <a:solidFill>
            <a:schemeClr val="accent3">
              <a:alpha val="1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663;p34">
            <a:extLst>
              <a:ext uri="{FF2B5EF4-FFF2-40B4-BE49-F238E27FC236}">
                <a16:creationId xmlns:a16="http://schemas.microsoft.com/office/drawing/2014/main" id="{92E17A7A-E0FE-4917-9F3D-144B4A751A09}"/>
              </a:ext>
            </a:extLst>
          </p:cNvPr>
          <p:cNvSpPr/>
          <p:nvPr/>
        </p:nvSpPr>
        <p:spPr>
          <a:xfrm>
            <a:off x="4231182" y="5065616"/>
            <a:ext cx="8139686" cy="1879690"/>
          </a:xfrm>
          <a:custGeom>
            <a:avLst/>
            <a:gdLst/>
            <a:ahLst/>
            <a:cxnLst/>
            <a:rect l="l" t="t" r="r" b="b"/>
            <a:pathLst>
              <a:path w="237848" h="54926" extrusionOk="0">
                <a:moveTo>
                  <a:pt x="1" y="54925"/>
                </a:moveTo>
                <a:cubicBezTo>
                  <a:pt x="1" y="54925"/>
                  <a:pt x="9028" y="0"/>
                  <a:pt x="93954" y="2736"/>
                </a:cubicBezTo>
                <a:cubicBezTo>
                  <a:pt x="166873" y="5107"/>
                  <a:pt x="178089" y="40366"/>
                  <a:pt x="237057" y="22615"/>
                </a:cubicBezTo>
                <a:lnTo>
                  <a:pt x="237847" y="54378"/>
                </a:lnTo>
                <a:close/>
              </a:path>
            </a:pathLst>
          </a:custGeom>
          <a:solidFill>
            <a:schemeClr val="accent3">
              <a:alpha val="1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Google Shape;9;p2">
            <a:extLst>
              <a:ext uri="{FF2B5EF4-FFF2-40B4-BE49-F238E27FC236}">
                <a16:creationId xmlns:a16="http://schemas.microsoft.com/office/drawing/2014/main" id="{0AC6A9A4-592E-40D7-B7F0-B2435A072F4B}"/>
              </a:ext>
            </a:extLst>
          </p:cNvPr>
          <p:cNvSpPr/>
          <p:nvPr/>
        </p:nvSpPr>
        <p:spPr>
          <a:xfrm flipH="1">
            <a:off x="8832777" y="4223100"/>
            <a:ext cx="6982232" cy="4941924"/>
          </a:xfrm>
          <a:custGeom>
            <a:avLst/>
            <a:gdLst/>
            <a:ahLst/>
            <a:cxnLst/>
            <a:rect l="l" t="t" r="r" b="b"/>
            <a:pathLst>
              <a:path w="90461" h="64027" extrusionOk="0">
                <a:moveTo>
                  <a:pt x="15782" y="1"/>
                </a:moveTo>
                <a:cubicBezTo>
                  <a:pt x="12821" y="1"/>
                  <a:pt x="9653" y="1218"/>
                  <a:pt x="7104" y="3863"/>
                </a:cubicBezTo>
                <a:cubicBezTo>
                  <a:pt x="1" y="12055"/>
                  <a:pt x="2071" y="28807"/>
                  <a:pt x="7972" y="36860"/>
                </a:cubicBezTo>
                <a:cubicBezTo>
                  <a:pt x="19185" y="52644"/>
                  <a:pt x="47079" y="64026"/>
                  <a:pt x="67230" y="64026"/>
                </a:cubicBezTo>
                <a:cubicBezTo>
                  <a:pt x="68184" y="64026"/>
                  <a:pt x="69122" y="64001"/>
                  <a:pt x="70039" y="63949"/>
                </a:cubicBezTo>
                <a:cubicBezTo>
                  <a:pt x="81406" y="63564"/>
                  <a:pt x="89230" y="58842"/>
                  <a:pt x="89811" y="46714"/>
                </a:cubicBezTo>
                <a:cubicBezTo>
                  <a:pt x="90460" y="35433"/>
                  <a:pt x="84773" y="30908"/>
                  <a:pt x="75820" y="30908"/>
                </a:cubicBezTo>
                <a:cubicBezTo>
                  <a:pt x="74160" y="30908"/>
                  <a:pt x="72387" y="31064"/>
                  <a:pt x="70522" y="31361"/>
                </a:cubicBezTo>
                <a:cubicBezTo>
                  <a:pt x="69135" y="31582"/>
                  <a:pt x="68034" y="31714"/>
                  <a:pt x="67093" y="31714"/>
                </a:cubicBezTo>
                <a:cubicBezTo>
                  <a:pt x="63819" y="31714"/>
                  <a:pt x="62498" y="30108"/>
                  <a:pt x="57927" y="25034"/>
                </a:cubicBezTo>
                <a:cubicBezTo>
                  <a:pt x="54989" y="21771"/>
                  <a:pt x="52960" y="20359"/>
                  <a:pt x="50439" y="20359"/>
                </a:cubicBezTo>
                <a:cubicBezTo>
                  <a:pt x="48914" y="20359"/>
                  <a:pt x="47208" y="20875"/>
                  <a:pt x="45012" y="21810"/>
                </a:cubicBezTo>
                <a:cubicBezTo>
                  <a:pt x="41180" y="23520"/>
                  <a:pt x="38428" y="26414"/>
                  <a:pt x="34630" y="26414"/>
                </a:cubicBezTo>
                <a:cubicBezTo>
                  <a:pt x="33537" y="26414"/>
                  <a:pt x="32358" y="26175"/>
                  <a:pt x="31042" y="25599"/>
                </a:cubicBezTo>
                <a:cubicBezTo>
                  <a:pt x="26312" y="23619"/>
                  <a:pt x="23431" y="18561"/>
                  <a:pt x="24716" y="12006"/>
                </a:cubicBezTo>
                <a:cubicBezTo>
                  <a:pt x="26401" y="4497"/>
                  <a:pt x="21472" y="1"/>
                  <a:pt x="1578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" name="Google Shape;91;p2">
            <a:extLst>
              <a:ext uri="{FF2B5EF4-FFF2-40B4-BE49-F238E27FC236}">
                <a16:creationId xmlns:a16="http://schemas.microsoft.com/office/drawing/2014/main" id="{D39BCAE9-F49F-4B6F-9AF7-50112307EFFE}"/>
              </a:ext>
            </a:extLst>
          </p:cNvPr>
          <p:cNvSpPr/>
          <p:nvPr/>
        </p:nvSpPr>
        <p:spPr>
          <a:xfrm flipH="1">
            <a:off x="-1358191" y="-1583178"/>
            <a:ext cx="4285479" cy="3166355"/>
          </a:xfrm>
          <a:custGeom>
            <a:avLst/>
            <a:gdLst/>
            <a:ahLst/>
            <a:cxnLst/>
            <a:rect l="l" t="t" r="r" b="b"/>
            <a:pathLst>
              <a:path w="115496" h="85335" extrusionOk="0">
                <a:moveTo>
                  <a:pt x="53261" y="1"/>
                </a:moveTo>
                <a:cubicBezTo>
                  <a:pt x="33998" y="1"/>
                  <a:pt x="2308" y="13935"/>
                  <a:pt x="986" y="33567"/>
                </a:cubicBezTo>
                <a:cubicBezTo>
                  <a:pt x="0" y="41269"/>
                  <a:pt x="5742" y="47981"/>
                  <a:pt x="12651" y="47981"/>
                </a:cubicBezTo>
                <a:cubicBezTo>
                  <a:pt x="13488" y="47981"/>
                  <a:pt x="14341" y="47883"/>
                  <a:pt x="15201" y="47676"/>
                </a:cubicBezTo>
                <a:cubicBezTo>
                  <a:pt x="23331" y="45398"/>
                  <a:pt x="32655" y="37507"/>
                  <a:pt x="41649" y="37507"/>
                </a:cubicBezTo>
                <a:cubicBezTo>
                  <a:pt x="44544" y="37507"/>
                  <a:pt x="47404" y="38325"/>
                  <a:pt x="50179" y="40409"/>
                </a:cubicBezTo>
                <a:cubicBezTo>
                  <a:pt x="56710" y="45614"/>
                  <a:pt x="55867" y="51817"/>
                  <a:pt x="64837" y="54428"/>
                </a:cubicBezTo>
                <a:cubicBezTo>
                  <a:pt x="73144" y="56858"/>
                  <a:pt x="76998" y="55696"/>
                  <a:pt x="81188" y="64584"/>
                </a:cubicBezTo>
                <a:cubicBezTo>
                  <a:pt x="83365" y="70116"/>
                  <a:pt x="84364" y="77507"/>
                  <a:pt x="88890" y="82196"/>
                </a:cubicBezTo>
                <a:cubicBezTo>
                  <a:pt x="91068" y="84073"/>
                  <a:pt x="94487" y="85334"/>
                  <a:pt x="97723" y="85334"/>
                </a:cubicBezTo>
                <a:cubicBezTo>
                  <a:pt x="101441" y="85334"/>
                  <a:pt x="104918" y="83670"/>
                  <a:pt x="105994" y="79364"/>
                </a:cubicBezTo>
                <a:lnTo>
                  <a:pt x="106248" y="79782"/>
                </a:lnTo>
                <a:cubicBezTo>
                  <a:pt x="115495" y="51457"/>
                  <a:pt x="87105" y="4056"/>
                  <a:pt x="58093" y="340"/>
                </a:cubicBezTo>
                <a:cubicBezTo>
                  <a:pt x="56602" y="112"/>
                  <a:pt x="54981" y="1"/>
                  <a:pt x="5326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96" name="Graphic 240">
            <a:extLst>
              <a:ext uri="{FF2B5EF4-FFF2-40B4-BE49-F238E27FC236}">
                <a16:creationId xmlns:a16="http://schemas.microsoft.com/office/drawing/2014/main" id="{AA4A214A-473B-4260-B307-2168385B6604}"/>
              </a:ext>
            </a:extLst>
          </p:cNvPr>
          <p:cNvGrpSpPr/>
          <p:nvPr/>
        </p:nvGrpSpPr>
        <p:grpSpPr>
          <a:xfrm>
            <a:off x="9612888" y="-560191"/>
            <a:ext cx="3860660" cy="3093691"/>
            <a:chOff x="5074266" y="2612219"/>
            <a:chExt cx="2044168" cy="1638068"/>
          </a:xfrm>
          <a:noFill/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F0E7B210-4F29-4B64-810F-F0FDF0B835FD}"/>
                </a:ext>
              </a:extLst>
            </p:cNvPr>
            <p:cNvSpPr/>
            <p:nvPr/>
          </p:nvSpPr>
          <p:spPr>
            <a:xfrm>
              <a:off x="5074266" y="2612219"/>
              <a:ext cx="2044168" cy="1638068"/>
            </a:xfrm>
            <a:custGeom>
              <a:avLst/>
              <a:gdLst>
                <a:gd name="connsiteX0" fmla="*/ 1600472 w 2044168"/>
                <a:gd name="connsiteY0" fmla="*/ 933080 h 1638068"/>
                <a:gd name="connsiteX1" fmla="*/ 1393494 w 2044168"/>
                <a:gd name="connsiteY1" fmla="*/ 1110722 h 1638068"/>
                <a:gd name="connsiteX2" fmla="*/ 1130795 w 2044168"/>
                <a:gd name="connsiteY2" fmla="*/ 1076622 h 1638068"/>
                <a:gd name="connsiteX3" fmla="*/ 837996 w 2044168"/>
                <a:gd name="connsiteY3" fmla="*/ 1542585 h 1638068"/>
                <a:gd name="connsiteX4" fmla="*/ 558342 w 2044168"/>
                <a:gd name="connsiteY4" fmla="*/ 1494103 h 1638068"/>
                <a:gd name="connsiteX5" fmla="*/ 422420 w 2044168"/>
                <a:gd name="connsiteY5" fmla="*/ 1568779 h 1638068"/>
                <a:gd name="connsiteX6" fmla="*/ 196678 w 2044168"/>
                <a:gd name="connsiteY6" fmla="*/ 1637073 h 1638068"/>
                <a:gd name="connsiteX7" fmla="*/ 11321 w 2044168"/>
                <a:gd name="connsiteY7" fmla="*/ 1504961 h 1638068"/>
                <a:gd name="connsiteX8" fmla="*/ 8559 w 2044168"/>
                <a:gd name="connsiteY8" fmla="*/ 1355705 h 1638068"/>
                <a:gd name="connsiteX9" fmla="*/ 316883 w 2044168"/>
                <a:gd name="connsiteY9" fmla="*/ 592181 h 1638068"/>
                <a:gd name="connsiteX10" fmla="*/ 371081 w 2044168"/>
                <a:gd name="connsiteY10" fmla="*/ 242137 h 1638068"/>
                <a:gd name="connsiteX11" fmla="*/ 603967 w 2044168"/>
                <a:gd name="connsiteY11" fmla="*/ 1821 h 1638068"/>
                <a:gd name="connsiteX12" fmla="*/ 1104315 w 2044168"/>
                <a:gd name="connsiteY12" fmla="*/ 210704 h 1638068"/>
                <a:gd name="connsiteX13" fmla="*/ 1379778 w 2044168"/>
                <a:gd name="connsiteY13" fmla="*/ 154316 h 1638068"/>
                <a:gd name="connsiteX14" fmla="*/ 2035860 w 2044168"/>
                <a:gd name="connsiteY14" fmla="*/ 362247 h 1638068"/>
                <a:gd name="connsiteX15" fmla="*/ 1798878 w 2044168"/>
                <a:gd name="connsiteY15" fmla="*/ 529982 h 1638068"/>
                <a:gd name="connsiteX16" fmla="*/ 1600472 w 2044168"/>
                <a:gd name="connsiteY16" fmla="*/ 933080 h 1638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44168" h="1638068">
                  <a:moveTo>
                    <a:pt x="1600472" y="933080"/>
                  </a:moveTo>
                  <a:cubicBezTo>
                    <a:pt x="1562563" y="1021091"/>
                    <a:pt x="1489220" y="1105388"/>
                    <a:pt x="1393494" y="1110722"/>
                  </a:cubicBezTo>
                  <a:cubicBezTo>
                    <a:pt x="1304340" y="1115770"/>
                    <a:pt x="1216424" y="1051190"/>
                    <a:pt x="1130795" y="1076622"/>
                  </a:cubicBezTo>
                  <a:cubicBezTo>
                    <a:pt x="944676" y="1131867"/>
                    <a:pt x="1027353" y="1499437"/>
                    <a:pt x="837996" y="1542585"/>
                  </a:cubicBezTo>
                  <a:cubicBezTo>
                    <a:pt x="744461" y="1563921"/>
                    <a:pt x="652925" y="1478482"/>
                    <a:pt x="558342" y="1494103"/>
                  </a:cubicBezTo>
                  <a:cubicBezTo>
                    <a:pt x="506907" y="1502675"/>
                    <a:pt x="465569" y="1539442"/>
                    <a:pt x="422420" y="1568779"/>
                  </a:cubicBezTo>
                  <a:cubicBezTo>
                    <a:pt x="356126" y="1613832"/>
                    <a:pt x="276593" y="1644026"/>
                    <a:pt x="196678" y="1637073"/>
                  </a:cubicBezTo>
                  <a:cubicBezTo>
                    <a:pt x="116858" y="1630120"/>
                    <a:pt x="38087" y="1580590"/>
                    <a:pt x="11321" y="1504961"/>
                  </a:cubicBezTo>
                  <a:cubicBezTo>
                    <a:pt x="-5538" y="1457527"/>
                    <a:pt x="-1061" y="1405139"/>
                    <a:pt x="8559" y="1355705"/>
                  </a:cubicBezTo>
                  <a:cubicBezTo>
                    <a:pt x="61613" y="1085576"/>
                    <a:pt x="260400" y="861833"/>
                    <a:pt x="316883" y="592181"/>
                  </a:cubicBezTo>
                  <a:cubicBezTo>
                    <a:pt x="341077" y="476452"/>
                    <a:pt x="338219" y="355675"/>
                    <a:pt x="371081" y="242137"/>
                  </a:cubicBezTo>
                  <a:cubicBezTo>
                    <a:pt x="403942" y="128694"/>
                    <a:pt x="486809" y="16871"/>
                    <a:pt x="603967" y="1821"/>
                  </a:cubicBezTo>
                  <a:cubicBezTo>
                    <a:pt x="786561" y="-21706"/>
                    <a:pt x="921340" y="190130"/>
                    <a:pt x="1104315" y="210704"/>
                  </a:cubicBezTo>
                  <a:cubicBezTo>
                    <a:pt x="1198136" y="221277"/>
                    <a:pt x="1288814" y="179653"/>
                    <a:pt x="1379778" y="154316"/>
                  </a:cubicBezTo>
                  <a:cubicBezTo>
                    <a:pt x="1505318" y="119455"/>
                    <a:pt x="2122538" y="104596"/>
                    <a:pt x="2035860" y="362247"/>
                  </a:cubicBezTo>
                  <a:cubicBezTo>
                    <a:pt x="2011381" y="434923"/>
                    <a:pt x="1853742" y="480833"/>
                    <a:pt x="1798878" y="529982"/>
                  </a:cubicBezTo>
                  <a:cubicBezTo>
                    <a:pt x="1675434" y="640758"/>
                    <a:pt x="1662766" y="788491"/>
                    <a:pt x="1600472" y="933080"/>
                  </a:cubicBezTo>
                  <a:close/>
                </a:path>
              </a:pathLst>
            </a:custGeom>
            <a:noFill/>
            <a:ln w="4763" cap="flat">
              <a:solidFill>
                <a:schemeClr val="accent1">
                  <a:alpha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AF62831A-1C1A-4AE7-A039-15E31C099369}"/>
                </a:ext>
              </a:extLst>
            </p:cNvPr>
            <p:cNvSpPr/>
            <p:nvPr/>
          </p:nvSpPr>
          <p:spPr>
            <a:xfrm>
              <a:off x="5155124" y="2679543"/>
              <a:ext cx="1857113" cy="1488349"/>
            </a:xfrm>
            <a:custGeom>
              <a:avLst/>
              <a:gdLst>
                <a:gd name="connsiteX0" fmla="*/ 1453987 w 1857113"/>
                <a:gd name="connsiteY0" fmla="*/ 847755 h 1488349"/>
                <a:gd name="connsiteX1" fmla="*/ 1265964 w 1857113"/>
                <a:gd name="connsiteY1" fmla="*/ 1009204 h 1488349"/>
                <a:gd name="connsiteX2" fmla="*/ 1027267 w 1857113"/>
                <a:gd name="connsiteY2" fmla="*/ 978152 h 1488349"/>
                <a:gd name="connsiteX3" fmla="*/ 761234 w 1857113"/>
                <a:gd name="connsiteY3" fmla="*/ 1401539 h 1488349"/>
                <a:gd name="connsiteX4" fmla="*/ 507202 w 1857113"/>
                <a:gd name="connsiteY4" fmla="*/ 1357533 h 1488349"/>
                <a:gd name="connsiteX5" fmla="*/ 383758 w 1857113"/>
                <a:gd name="connsiteY5" fmla="*/ 1425351 h 1488349"/>
                <a:gd name="connsiteX6" fmla="*/ 178685 w 1857113"/>
                <a:gd name="connsiteY6" fmla="*/ 1487454 h 1488349"/>
                <a:gd name="connsiteX7" fmla="*/ 10283 w 1857113"/>
                <a:gd name="connsiteY7" fmla="*/ 1367439 h 1488349"/>
                <a:gd name="connsiteX8" fmla="*/ 7806 w 1857113"/>
                <a:gd name="connsiteY8" fmla="*/ 1231898 h 1488349"/>
                <a:gd name="connsiteX9" fmla="*/ 287746 w 1857113"/>
                <a:gd name="connsiteY9" fmla="*/ 538097 h 1488349"/>
                <a:gd name="connsiteX10" fmla="*/ 336990 w 1857113"/>
                <a:gd name="connsiteY10" fmla="*/ 220057 h 1488349"/>
                <a:gd name="connsiteX11" fmla="*/ 548541 w 1857113"/>
                <a:gd name="connsiteY11" fmla="*/ 1649 h 1488349"/>
                <a:gd name="connsiteX12" fmla="*/ 1003169 w 1857113"/>
                <a:gd name="connsiteY12" fmla="*/ 191387 h 1488349"/>
                <a:gd name="connsiteX13" fmla="*/ 1253486 w 1857113"/>
                <a:gd name="connsiteY13" fmla="*/ 140143 h 1488349"/>
                <a:gd name="connsiteX14" fmla="*/ 1849560 w 1857113"/>
                <a:gd name="connsiteY14" fmla="*/ 329023 h 1488349"/>
                <a:gd name="connsiteX15" fmla="*/ 1634296 w 1857113"/>
                <a:gd name="connsiteY15" fmla="*/ 481423 h 1488349"/>
                <a:gd name="connsiteX16" fmla="*/ 1453987 w 1857113"/>
                <a:gd name="connsiteY16" fmla="*/ 847755 h 1488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57113" h="1488349">
                  <a:moveTo>
                    <a:pt x="1453987" y="847755"/>
                  </a:moveTo>
                  <a:cubicBezTo>
                    <a:pt x="1419602" y="927765"/>
                    <a:pt x="1352927" y="1004251"/>
                    <a:pt x="1265964" y="1009204"/>
                  </a:cubicBezTo>
                  <a:cubicBezTo>
                    <a:pt x="1184906" y="1013776"/>
                    <a:pt x="1105087" y="955102"/>
                    <a:pt x="1027267" y="978152"/>
                  </a:cubicBezTo>
                  <a:cubicBezTo>
                    <a:pt x="858103" y="1028349"/>
                    <a:pt x="933255" y="1362295"/>
                    <a:pt x="761234" y="1401539"/>
                  </a:cubicBezTo>
                  <a:cubicBezTo>
                    <a:pt x="676271" y="1420874"/>
                    <a:pt x="593118" y="1343245"/>
                    <a:pt x="507202" y="1357533"/>
                  </a:cubicBezTo>
                  <a:cubicBezTo>
                    <a:pt x="460435" y="1365248"/>
                    <a:pt x="422906" y="1398681"/>
                    <a:pt x="383758" y="1425351"/>
                  </a:cubicBezTo>
                  <a:cubicBezTo>
                    <a:pt x="323560" y="1466308"/>
                    <a:pt x="251265" y="1493740"/>
                    <a:pt x="178685" y="1487454"/>
                  </a:cubicBezTo>
                  <a:cubicBezTo>
                    <a:pt x="106105" y="1481168"/>
                    <a:pt x="34667" y="1436114"/>
                    <a:pt x="10283" y="1367439"/>
                  </a:cubicBezTo>
                  <a:cubicBezTo>
                    <a:pt x="-4957" y="1324291"/>
                    <a:pt x="-1052" y="1276761"/>
                    <a:pt x="7806" y="1231898"/>
                  </a:cubicBezTo>
                  <a:cubicBezTo>
                    <a:pt x="55812" y="986344"/>
                    <a:pt x="236502" y="782985"/>
                    <a:pt x="287746" y="538097"/>
                  </a:cubicBezTo>
                  <a:cubicBezTo>
                    <a:pt x="309749" y="433036"/>
                    <a:pt x="307082" y="323213"/>
                    <a:pt x="336990" y="220057"/>
                  </a:cubicBezTo>
                  <a:cubicBezTo>
                    <a:pt x="366804" y="116902"/>
                    <a:pt x="442051" y="15365"/>
                    <a:pt x="548541" y="1649"/>
                  </a:cubicBezTo>
                  <a:cubicBezTo>
                    <a:pt x="714466" y="-19687"/>
                    <a:pt x="836863" y="172718"/>
                    <a:pt x="1003169" y="191387"/>
                  </a:cubicBezTo>
                  <a:cubicBezTo>
                    <a:pt x="1088418" y="201007"/>
                    <a:pt x="1170809" y="163098"/>
                    <a:pt x="1253486" y="140143"/>
                  </a:cubicBezTo>
                  <a:cubicBezTo>
                    <a:pt x="1367596" y="108424"/>
                    <a:pt x="1928332" y="94994"/>
                    <a:pt x="1849560" y="329023"/>
                  </a:cubicBezTo>
                  <a:cubicBezTo>
                    <a:pt x="1827272" y="395032"/>
                    <a:pt x="1684111" y="436751"/>
                    <a:pt x="1634296" y="481423"/>
                  </a:cubicBezTo>
                  <a:cubicBezTo>
                    <a:pt x="1522091" y="582198"/>
                    <a:pt x="1510566" y="716405"/>
                    <a:pt x="1453987" y="847755"/>
                  </a:cubicBezTo>
                  <a:close/>
                </a:path>
              </a:pathLst>
            </a:custGeom>
            <a:noFill/>
            <a:ln w="4763" cap="flat">
              <a:solidFill>
                <a:schemeClr val="accent1">
                  <a:alpha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F2D92502-46C5-43CB-A920-DE6A578844C0}"/>
                </a:ext>
              </a:extLst>
            </p:cNvPr>
            <p:cNvSpPr/>
            <p:nvPr/>
          </p:nvSpPr>
          <p:spPr>
            <a:xfrm>
              <a:off x="5235778" y="2746852"/>
              <a:ext cx="1670182" cy="1338552"/>
            </a:xfrm>
            <a:custGeom>
              <a:avLst/>
              <a:gdLst>
                <a:gd name="connsiteX0" fmla="*/ 1307706 w 1670182"/>
                <a:gd name="connsiteY0" fmla="*/ 762538 h 1338552"/>
                <a:gd name="connsiteX1" fmla="*/ 1138637 w 1670182"/>
                <a:gd name="connsiteY1" fmla="*/ 907699 h 1338552"/>
                <a:gd name="connsiteX2" fmla="*/ 923944 w 1670182"/>
                <a:gd name="connsiteY2" fmla="*/ 879791 h 1338552"/>
                <a:gd name="connsiteX3" fmla="*/ 684676 w 1670182"/>
                <a:gd name="connsiteY3" fmla="*/ 1260600 h 1338552"/>
                <a:gd name="connsiteX4" fmla="*/ 456171 w 1670182"/>
                <a:gd name="connsiteY4" fmla="*/ 1220977 h 1338552"/>
                <a:gd name="connsiteX5" fmla="*/ 345109 w 1670182"/>
                <a:gd name="connsiteY5" fmla="*/ 1281936 h 1338552"/>
                <a:gd name="connsiteX6" fmla="*/ 160705 w 1670182"/>
                <a:gd name="connsiteY6" fmla="*/ 1337753 h 1338552"/>
                <a:gd name="connsiteX7" fmla="*/ 9258 w 1670182"/>
                <a:gd name="connsiteY7" fmla="*/ 1229835 h 1338552"/>
                <a:gd name="connsiteX8" fmla="*/ 6972 w 1670182"/>
                <a:gd name="connsiteY8" fmla="*/ 1107915 h 1338552"/>
                <a:gd name="connsiteX9" fmla="*/ 258718 w 1670182"/>
                <a:gd name="connsiteY9" fmla="*/ 483932 h 1338552"/>
                <a:gd name="connsiteX10" fmla="*/ 303009 w 1670182"/>
                <a:gd name="connsiteY10" fmla="*/ 197896 h 1338552"/>
                <a:gd name="connsiteX11" fmla="*/ 493318 w 1670182"/>
                <a:gd name="connsiteY11" fmla="*/ 1491 h 1338552"/>
                <a:gd name="connsiteX12" fmla="*/ 902227 w 1670182"/>
                <a:gd name="connsiteY12" fmla="*/ 172179 h 1338552"/>
                <a:gd name="connsiteX13" fmla="*/ 1127302 w 1670182"/>
                <a:gd name="connsiteY13" fmla="*/ 126078 h 1338552"/>
                <a:gd name="connsiteX14" fmla="*/ 1663369 w 1670182"/>
                <a:gd name="connsiteY14" fmla="*/ 296004 h 1338552"/>
                <a:gd name="connsiteX15" fmla="*/ 1469726 w 1670182"/>
                <a:gd name="connsiteY15" fmla="*/ 433068 h 1338552"/>
                <a:gd name="connsiteX16" fmla="*/ 1307706 w 1670182"/>
                <a:gd name="connsiteY16" fmla="*/ 762538 h 133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70182" h="1338552">
                  <a:moveTo>
                    <a:pt x="1307706" y="762538"/>
                  </a:moveTo>
                  <a:cubicBezTo>
                    <a:pt x="1276750" y="834452"/>
                    <a:pt x="1216742" y="903318"/>
                    <a:pt x="1138637" y="907699"/>
                  </a:cubicBezTo>
                  <a:cubicBezTo>
                    <a:pt x="1065771" y="911795"/>
                    <a:pt x="993952" y="859026"/>
                    <a:pt x="923944" y="879791"/>
                  </a:cubicBezTo>
                  <a:cubicBezTo>
                    <a:pt x="771829" y="924939"/>
                    <a:pt x="839362" y="1225263"/>
                    <a:pt x="684676" y="1260600"/>
                  </a:cubicBezTo>
                  <a:cubicBezTo>
                    <a:pt x="608285" y="1278031"/>
                    <a:pt x="533419" y="1208213"/>
                    <a:pt x="456171" y="1220977"/>
                  </a:cubicBezTo>
                  <a:cubicBezTo>
                    <a:pt x="414070" y="1227930"/>
                    <a:pt x="380352" y="1258029"/>
                    <a:pt x="345109" y="1281936"/>
                  </a:cubicBezTo>
                  <a:cubicBezTo>
                    <a:pt x="290912" y="1318798"/>
                    <a:pt x="225952" y="1343373"/>
                    <a:pt x="160705" y="1337753"/>
                  </a:cubicBezTo>
                  <a:cubicBezTo>
                    <a:pt x="95459" y="1332133"/>
                    <a:pt x="31165" y="1291557"/>
                    <a:pt x="9258" y="1229835"/>
                  </a:cubicBezTo>
                  <a:cubicBezTo>
                    <a:pt x="-4458" y="1191068"/>
                    <a:pt x="-934" y="1148301"/>
                    <a:pt x="6972" y="1107915"/>
                  </a:cubicBezTo>
                  <a:cubicBezTo>
                    <a:pt x="50120" y="887030"/>
                    <a:pt x="212617" y="704150"/>
                    <a:pt x="258718" y="483932"/>
                  </a:cubicBezTo>
                  <a:cubicBezTo>
                    <a:pt x="278530" y="389444"/>
                    <a:pt x="276148" y="290670"/>
                    <a:pt x="303009" y="197896"/>
                  </a:cubicBezTo>
                  <a:cubicBezTo>
                    <a:pt x="329869" y="105123"/>
                    <a:pt x="397592" y="13778"/>
                    <a:pt x="493318" y="1491"/>
                  </a:cubicBezTo>
                  <a:cubicBezTo>
                    <a:pt x="642575" y="-17750"/>
                    <a:pt x="752684" y="155319"/>
                    <a:pt x="902227" y="172179"/>
                  </a:cubicBezTo>
                  <a:cubicBezTo>
                    <a:pt x="978903" y="180846"/>
                    <a:pt x="1053007" y="146747"/>
                    <a:pt x="1127302" y="126078"/>
                  </a:cubicBezTo>
                  <a:cubicBezTo>
                    <a:pt x="1229887" y="97598"/>
                    <a:pt x="1734331" y="85501"/>
                    <a:pt x="1663369" y="296004"/>
                  </a:cubicBezTo>
                  <a:cubicBezTo>
                    <a:pt x="1643367" y="355440"/>
                    <a:pt x="1514589" y="392873"/>
                    <a:pt x="1469726" y="433068"/>
                  </a:cubicBezTo>
                  <a:cubicBezTo>
                    <a:pt x="1368856" y="523651"/>
                    <a:pt x="1358569" y="644333"/>
                    <a:pt x="1307706" y="762538"/>
                  </a:cubicBezTo>
                  <a:close/>
                </a:path>
              </a:pathLst>
            </a:custGeom>
            <a:noFill/>
            <a:ln w="4763" cap="flat">
              <a:solidFill>
                <a:schemeClr val="accent1">
                  <a:alpha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7656A5F1-43D6-4392-9566-8FC05D123946}"/>
                </a:ext>
              </a:extLst>
            </p:cNvPr>
            <p:cNvSpPr/>
            <p:nvPr/>
          </p:nvSpPr>
          <p:spPr>
            <a:xfrm>
              <a:off x="5316252" y="2814367"/>
              <a:ext cx="1483492" cy="1188760"/>
            </a:xfrm>
            <a:custGeom>
              <a:avLst/>
              <a:gdLst>
                <a:gd name="connsiteX0" fmla="*/ 1161509 w 1483492"/>
                <a:gd name="connsiteY0" fmla="*/ 677022 h 1188760"/>
                <a:gd name="connsiteX1" fmla="*/ 1011299 w 1483492"/>
                <a:gd name="connsiteY1" fmla="*/ 805990 h 1188760"/>
                <a:gd name="connsiteX2" fmla="*/ 820609 w 1483492"/>
                <a:gd name="connsiteY2" fmla="*/ 781225 h 1188760"/>
                <a:gd name="connsiteX3" fmla="*/ 608106 w 1483492"/>
                <a:gd name="connsiteY3" fmla="*/ 1119458 h 1188760"/>
                <a:gd name="connsiteX4" fmla="*/ 405128 w 1483492"/>
                <a:gd name="connsiteY4" fmla="*/ 1084311 h 1188760"/>
                <a:gd name="connsiteX5" fmla="*/ 306545 w 1483492"/>
                <a:gd name="connsiteY5" fmla="*/ 1138508 h 1188760"/>
                <a:gd name="connsiteX6" fmla="*/ 142715 w 1483492"/>
                <a:gd name="connsiteY6" fmla="*/ 1188038 h 1188760"/>
                <a:gd name="connsiteX7" fmla="*/ 8222 w 1483492"/>
                <a:gd name="connsiteY7" fmla="*/ 1092216 h 1188760"/>
                <a:gd name="connsiteX8" fmla="*/ 6221 w 1483492"/>
                <a:gd name="connsiteY8" fmla="*/ 983917 h 1188760"/>
                <a:gd name="connsiteX9" fmla="*/ 229868 w 1483492"/>
                <a:gd name="connsiteY9" fmla="*/ 429752 h 1188760"/>
                <a:gd name="connsiteX10" fmla="*/ 269207 w 1483492"/>
                <a:gd name="connsiteY10" fmla="*/ 175721 h 1188760"/>
                <a:gd name="connsiteX11" fmla="*/ 438275 w 1483492"/>
                <a:gd name="connsiteY11" fmla="*/ 1318 h 1188760"/>
                <a:gd name="connsiteX12" fmla="*/ 801368 w 1483492"/>
                <a:gd name="connsiteY12" fmla="*/ 152861 h 1188760"/>
                <a:gd name="connsiteX13" fmla="*/ 1001298 w 1483492"/>
                <a:gd name="connsiteY13" fmla="*/ 111903 h 1188760"/>
                <a:gd name="connsiteX14" fmla="*/ 1477453 w 1483492"/>
                <a:gd name="connsiteY14" fmla="*/ 262779 h 1188760"/>
                <a:gd name="connsiteX15" fmla="*/ 1305527 w 1483492"/>
                <a:gd name="connsiteY15" fmla="*/ 384509 h 1188760"/>
                <a:gd name="connsiteX16" fmla="*/ 1161509 w 1483492"/>
                <a:gd name="connsiteY16" fmla="*/ 677022 h 1188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83492" h="1188760">
                  <a:moveTo>
                    <a:pt x="1161509" y="677022"/>
                  </a:moveTo>
                  <a:cubicBezTo>
                    <a:pt x="1133981" y="740934"/>
                    <a:pt x="1080737" y="802085"/>
                    <a:pt x="1011299" y="805990"/>
                  </a:cubicBezTo>
                  <a:cubicBezTo>
                    <a:pt x="946625" y="809610"/>
                    <a:pt x="882807" y="762747"/>
                    <a:pt x="820609" y="781225"/>
                  </a:cubicBezTo>
                  <a:cubicBezTo>
                    <a:pt x="685544" y="821325"/>
                    <a:pt x="745457" y="1088121"/>
                    <a:pt x="608106" y="1119458"/>
                  </a:cubicBezTo>
                  <a:cubicBezTo>
                    <a:pt x="540288" y="1134888"/>
                    <a:pt x="473804" y="1072881"/>
                    <a:pt x="405128" y="1084311"/>
                  </a:cubicBezTo>
                  <a:cubicBezTo>
                    <a:pt x="367790" y="1090502"/>
                    <a:pt x="337787" y="1117172"/>
                    <a:pt x="306545" y="1138508"/>
                  </a:cubicBezTo>
                  <a:cubicBezTo>
                    <a:pt x="258443" y="1171178"/>
                    <a:pt x="200722" y="1193086"/>
                    <a:pt x="142715" y="1188038"/>
                  </a:cubicBezTo>
                  <a:cubicBezTo>
                    <a:pt x="84707" y="1182990"/>
                    <a:pt x="27653" y="1146985"/>
                    <a:pt x="8222" y="1092216"/>
                  </a:cubicBezTo>
                  <a:cubicBezTo>
                    <a:pt x="-3970" y="1057736"/>
                    <a:pt x="-827" y="1019826"/>
                    <a:pt x="6221" y="983917"/>
                  </a:cubicBezTo>
                  <a:cubicBezTo>
                    <a:pt x="44607" y="787797"/>
                    <a:pt x="188911" y="625396"/>
                    <a:pt x="229868" y="429752"/>
                  </a:cubicBezTo>
                  <a:cubicBezTo>
                    <a:pt x="247490" y="345837"/>
                    <a:pt x="245299" y="258112"/>
                    <a:pt x="269207" y="175721"/>
                  </a:cubicBezTo>
                  <a:cubicBezTo>
                    <a:pt x="293019" y="93329"/>
                    <a:pt x="353217" y="12272"/>
                    <a:pt x="438275" y="1318"/>
                  </a:cubicBezTo>
                  <a:cubicBezTo>
                    <a:pt x="570768" y="-15732"/>
                    <a:pt x="668590" y="138002"/>
                    <a:pt x="801368" y="152861"/>
                  </a:cubicBezTo>
                  <a:cubicBezTo>
                    <a:pt x="869472" y="160481"/>
                    <a:pt x="935290" y="130286"/>
                    <a:pt x="1001298" y="111903"/>
                  </a:cubicBezTo>
                  <a:cubicBezTo>
                    <a:pt x="1092452" y="86567"/>
                    <a:pt x="1540413" y="75803"/>
                    <a:pt x="1477453" y="262779"/>
                  </a:cubicBezTo>
                  <a:cubicBezTo>
                    <a:pt x="1459641" y="315548"/>
                    <a:pt x="1345341" y="348790"/>
                    <a:pt x="1305527" y="384509"/>
                  </a:cubicBezTo>
                  <a:cubicBezTo>
                    <a:pt x="1215896" y="464900"/>
                    <a:pt x="1206752" y="572056"/>
                    <a:pt x="1161509" y="677022"/>
                  </a:cubicBezTo>
                  <a:close/>
                </a:path>
              </a:pathLst>
            </a:custGeom>
            <a:noFill/>
            <a:ln w="4763" cap="flat">
              <a:solidFill>
                <a:schemeClr val="accent1">
                  <a:alpha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0B1B6E3F-AFCB-49B8-87E3-C930BE3A040E}"/>
                </a:ext>
              </a:extLst>
            </p:cNvPr>
            <p:cNvSpPr/>
            <p:nvPr/>
          </p:nvSpPr>
          <p:spPr>
            <a:xfrm>
              <a:off x="5397013" y="2881391"/>
              <a:ext cx="1296629" cy="1039151"/>
            </a:xfrm>
            <a:custGeom>
              <a:avLst/>
              <a:gdLst>
                <a:gd name="connsiteX0" fmla="*/ 1015121 w 1296629"/>
                <a:gd name="connsiteY0" fmla="*/ 591995 h 1039151"/>
                <a:gd name="connsiteX1" fmla="*/ 883867 w 1296629"/>
                <a:gd name="connsiteY1" fmla="*/ 704676 h 1039151"/>
                <a:gd name="connsiteX2" fmla="*/ 717179 w 1296629"/>
                <a:gd name="connsiteY2" fmla="*/ 683054 h 1039151"/>
                <a:gd name="connsiteX3" fmla="*/ 531442 w 1296629"/>
                <a:gd name="connsiteY3" fmla="*/ 978615 h 1039151"/>
                <a:gd name="connsiteX4" fmla="*/ 354086 w 1296629"/>
                <a:gd name="connsiteY4" fmla="*/ 947849 h 1039151"/>
                <a:gd name="connsiteX5" fmla="*/ 267885 w 1296629"/>
                <a:gd name="connsiteY5" fmla="*/ 995189 h 1039151"/>
                <a:gd name="connsiteX6" fmla="*/ 124724 w 1296629"/>
                <a:gd name="connsiteY6" fmla="*/ 1038527 h 1039151"/>
                <a:gd name="connsiteX7" fmla="*/ 7186 w 1296629"/>
                <a:gd name="connsiteY7" fmla="*/ 954707 h 1039151"/>
                <a:gd name="connsiteX8" fmla="*/ 5471 w 1296629"/>
                <a:gd name="connsiteY8" fmla="*/ 860029 h 1039151"/>
                <a:gd name="connsiteX9" fmla="*/ 200924 w 1296629"/>
                <a:gd name="connsiteY9" fmla="*/ 375683 h 1039151"/>
                <a:gd name="connsiteX10" fmla="*/ 235309 w 1296629"/>
                <a:gd name="connsiteY10" fmla="*/ 153655 h 1039151"/>
                <a:gd name="connsiteX11" fmla="*/ 383042 w 1296629"/>
                <a:gd name="connsiteY11" fmla="*/ 1160 h 1039151"/>
                <a:gd name="connsiteX12" fmla="*/ 700415 w 1296629"/>
                <a:gd name="connsiteY12" fmla="*/ 133652 h 1039151"/>
                <a:gd name="connsiteX13" fmla="*/ 875199 w 1296629"/>
                <a:gd name="connsiteY13" fmla="*/ 97934 h 1039151"/>
                <a:gd name="connsiteX14" fmla="*/ 1291346 w 1296629"/>
                <a:gd name="connsiteY14" fmla="*/ 229855 h 1039151"/>
                <a:gd name="connsiteX15" fmla="*/ 1141042 w 1296629"/>
                <a:gd name="connsiteY15" fmla="*/ 336249 h 1039151"/>
                <a:gd name="connsiteX16" fmla="*/ 1015121 w 1296629"/>
                <a:gd name="connsiteY16" fmla="*/ 591995 h 1039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96629" h="1039151">
                  <a:moveTo>
                    <a:pt x="1015121" y="591995"/>
                  </a:moveTo>
                  <a:cubicBezTo>
                    <a:pt x="991118" y="647812"/>
                    <a:pt x="944541" y="701247"/>
                    <a:pt x="883867" y="704676"/>
                  </a:cubicBezTo>
                  <a:cubicBezTo>
                    <a:pt x="827288" y="707915"/>
                    <a:pt x="771567" y="666957"/>
                    <a:pt x="717179" y="683054"/>
                  </a:cubicBezTo>
                  <a:cubicBezTo>
                    <a:pt x="599069" y="718106"/>
                    <a:pt x="651552" y="951278"/>
                    <a:pt x="531442" y="978615"/>
                  </a:cubicBezTo>
                  <a:cubicBezTo>
                    <a:pt x="472101" y="992141"/>
                    <a:pt x="414094" y="937943"/>
                    <a:pt x="354086" y="947849"/>
                  </a:cubicBezTo>
                  <a:cubicBezTo>
                    <a:pt x="321415" y="953279"/>
                    <a:pt x="295222" y="976615"/>
                    <a:pt x="267885" y="995189"/>
                  </a:cubicBezTo>
                  <a:cubicBezTo>
                    <a:pt x="225784" y="1023764"/>
                    <a:pt x="175397" y="1042909"/>
                    <a:pt x="124724" y="1038527"/>
                  </a:cubicBezTo>
                  <a:cubicBezTo>
                    <a:pt x="74051" y="1034146"/>
                    <a:pt x="24140" y="1002713"/>
                    <a:pt x="7186" y="954707"/>
                  </a:cubicBezTo>
                  <a:cubicBezTo>
                    <a:pt x="-3482" y="924608"/>
                    <a:pt x="-720" y="891366"/>
                    <a:pt x="5471" y="860029"/>
                  </a:cubicBezTo>
                  <a:cubicBezTo>
                    <a:pt x="38999" y="688579"/>
                    <a:pt x="165110" y="546656"/>
                    <a:pt x="200924" y="375683"/>
                  </a:cubicBezTo>
                  <a:cubicBezTo>
                    <a:pt x="216259" y="302340"/>
                    <a:pt x="214450" y="225664"/>
                    <a:pt x="235309" y="153655"/>
                  </a:cubicBezTo>
                  <a:cubicBezTo>
                    <a:pt x="256169" y="81646"/>
                    <a:pt x="308747" y="10780"/>
                    <a:pt x="383042" y="1160"/>
                  </a:cubicBezTo>
                  <a:cubicBezTo>
                    <a:pt x="498866" y="-13795"/>
                    <a:pt x="584401" y="120603"/>
                    <a:pt x="700415" y="133652"/>
                  </a:cubicBezTo>
                  <a:cubicBezTo>
                    <a:pt x="759946" y="140320"/>
                    <a:pt x="817477" y="113936"/>
                    <a:pt x="875199" y="97934"/>
                  </a:cubicBezTo>
                  <a:cubicBezTo>
                    <a:pt x="954828" y="75836"/>
                    <a:pt x="1346401" y="66406"/>
                    <a:pt x="1291346" y="229855"/>
                  </a:cubicBezTo>
                  <a:cubicBezTo>
                    <a:pt x="1275820" y="275956"/>
                    <a:pt x="1175808" y="305102"/>
                    <a:pt x="1141042" y="336249"/>
                  </a:cubicBezTo>
                  <a:cubicBezTo>
                    <a:pt x="1062651" y="406544"/>
                    <a:pt x="1054650" y="500270"/>
                    <a:pt x="1015121" y="591995"/>
                  </a:cubicBezTo>
                  <a:close/>
                </a:path>
              </a:pathLst>
            </a:custGeom>
            <a:noFill/>
            <a:ln w="4763" cap="flat">
              <a:solidFill>
                <a:schemeClr val="accent1">
                  <a:alpha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2B623C59-EC56-4885-8AF2-59E92EC31943}"/>
                </a:ext>
              </a:extLst>
            </p:cNvPr>
            <p:cNvSpPr/>
            <p:nvPr/>
          </p:nvSpPr>
          <p:spPr>
            <a:xfrm>
              <a:off x="5477667" y="2948619"/>
              <a:ext cx="1109682" cy="889457"/>
            </a:xfrm>
            <a:custGeom>
              <a:avLst/>
              <a:gdLst>
                <a:gd name="connsiteX0" fmla="*/ 868840 w 1109682"/>
                <a:gd name="connsiteY0" fmla="*/ 506765 h 889457"/>
                <a:gd name="connsiteX1" fmla="*/ 756445 w 1109682"/>
                <a:gd name="connsiteY1" fmla="*/ 603253 h 889457"/>
                <a:gd name="connsiteX2" fmla="*/ 613855 w 1109682"/>
                <a:gd name="connsiteY2" fmla="*/ 584680 h 889457"/>
                <a:gd name="connsiteX3" fmla="*/ 454883 w 1109682"/>
                <a:gd name="connsiteY3" fmla="*/ 837664 h 889457"/>
                <a:gd name="connsiteX4" fmla="*/ 303055 w 1109682"/>
                <a:gd name="connsiteY4" fmla="*/ 811375 h 889457"/>
                <a:gd name="connsiteX5" fmla="*/ 229236 w 1109682"/>
                <a:gd name="connsiteY5" fmla="*/ 851856 h 889457"/>
                <a:gd name="connsiteX6" fmla="*/ 106744 w 1109682"/>
                <a:gd name="connsiteY6" fmla="*/ 888908 h 889457"/>
                <a:gd name="connsiteX7" fmla="*/ 6160 w 1109682"/>
                <a:gd name="connsiteY7" fmla="*/ 817185 h 889457"/>
                <a:gd name="connsiteX8" fmla="*/ 4636 w 1109682"/>
                <a:gd name="connsiteY8" fmla="*/ 736127 h 889457"/>
                <a:gd name="connsiteX9" fmla="*/ 171895 w 1109682"/>
                <a:gd name="connsiteY9" fmla="*/ 321504 h 889457"/>
                <a:gd name="connsiteX10" fmla="*/ 201328 w 1109682"/>
                <a:gd name="connsiteY10" fmla="*/ 131480 h 889457"/>
                <a:gd name="connsiteX11" fmla="*/ 327820 w 1109682"/>
                <a:gd name="connsiteY11" fmla="*/ 988 h 889457"/>
                <a:gd name="connsiteX12" fmla="*/ 599473 w 1109682"/>
                <a:gd name="connsiteY12" fmla="*/ 114335 h 889457"/>
                <a:gd name="connsiteX13" fmla="*/ 749015 w 1109682"/>
                <a:gd name="connsiteY13" fmla="*/ 83760 h 889457"/>
                <a:gd name="connsiteX14" fmla="*/ 1105155 w 1109682"/>
                <a:gd name="connsiteY14" fmla="*/ 196631 h 889457"/>
                <a:gd name="connsiteX15" fmla="*/ 976472 w 1109682"/>
                <a:gd name="connsiteY15" fmla="*/ 287690 h 889457"/>
                <a:gd name="connsiteX16" fmla="*/ 868840 w 1109682"/>
                <a:gd name="connsiteY16" fmla="*/ 506765 h 889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09682" h="889457">
                  <a:moveTo>
                    <a:pt x="868840" y="506765"/>
                  </a:moveTo>
                  <a:cubicBezTo>
                    <a:pt x="848266" y="554581"/>
                    <a:pt x="808451" y="600301"/>
                    <a:pt x="756445" y="603253"/>
                  </a:cubicBezTo>
                  <a:cubicBezTo>
                    <a:pt x="708058" y="606016"/>
                    <a:pt x="660337" y="570964"/>
                    <a:pt x="613855" y="584680"/>
                  </a:cubicBezTo>
                  <a:cubicBezTo>
                    <a:pt x="512795" y="614683"/>
                    <a:pt x="557658" y="814232"/>
                    <a:pt x="454883" y="837664"/>
                  </a:cubicBezTo>
                  <a:cubicBezTo>
                    <a:pt x="404115" y="849284"/>
                    <a:pt x="354394" y="802802"/>
                    <a:pt x="303055" y="811375"/>
                  </a:cubicBezTo>
                  <a:cubicBezTo>
                    <a:pt x="275146" y="816042"/>
                    <a:pt x="252667" y="835949"/>
                    <a:pt x="229236" y="851856"/>
                  </a:cubicBezTo>
                  <a:cubicBezTo>
                    <a:pt x="193231" y="876335"/>
                    <a:pt x="150083" y="892718"/>
                    <a:pt x="106744" y="888908"/>
                  </a:cubicBezTo>
                  <a:cubicBezTo>
                    <a:pt x="63406" y="885193"/>
                    <a:pt x="20638" y="858238"/>
                    <a:pt x="6160" y="817185"/>
                  </a:cubicBezTo>
                  <a:cubicBezTo>
                    <a:pt x="-2984" y="791372"/>
                    <a:pt x="-602" y="762988"/>
                    <a:pt x="4636" y="736127"/>
                  </a:cubicBezTo>
                  <a:cubicBezTo>
                    <a:pt x="33307" y="589347"/>
                    <a:pt x="141320" y="467903"/>
                    <a:pt x="171895" y="321504"/>
                  </a:cubicBezTo>
                  <a:cubicBezTo>
                    <a:pt x="185040" y="258734"/>
                    <a:pt x="183516" y="193107"/>
                    <a:pt x="201328" y="131480"/>
                  </a:cubicBezTo>
                  <a:cubicBezTo>
                    <a:pt x="219139" y="69853"/>
                    <a:pt x="264193" y="9179"/>
                    <a:pt x="327820" y="988"/>
                  </a:cubicBezTo>
                  <a:cubicBezTo>
                    <a:pt x="426975" y="-11776"/>
                    <a:pt x="500127" y="103191"/>
                    <a:pt x="599473" y="114335"/>
                  </a:cubicBezTo>
                  <a:cubicBezTo>
                    <a:pt x="650431" y="120050"/>
                    <a:pt x="699676" y="97476"/>
                    <a:pt x="749015" y="83760"/>
                  </a:cubicBezTo>
                  <a:cubicBezTo>
                    <a:pt x="817214" y="64805"/>
                    <a:pt x="1152304" y="56804"/>
                    <a:pt x="1105155" y="196631"/>
                  </a:cubicBezTo>
                  <a:cubicBezTo>
                    <a:pt x="1091820" y="236065"/>
                    <a:pt x="1006285" y="261020"/>
                    <a:pt x="976472" y="287690"/>
                  </a:cubicBezTo>
                  <a:cubicBezTo>
                    <a:pt x="909511" y="348079"/>
                    <a:pt x="902558" y="428279"/>
                    <a:pt x="868840" y="506765"/>
                  </a:cubicBezTo>
                  <a:close/>
                </a:path>
              </a:pathLst>
            </a:custGeom>
            <a:noFill/>
            <a:ln w="4763" cap="flat">
              <a:solidFill>
                <a:schemeClr val="accent1">
                  <a:alpha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</p:grpSp>
      <p:pic>
        <p:nvPicPr>
          <p:cNvPr id="63" name="Picture 62" descr="Graphical user interface&#10;&#10;Description automatically generated">
            <a:extLst>
              <a:ext uri="{FF2B5EF4-FFF2-40B4-BE49-F238E27FC236}">
                <a16:creationId xmlns:a16="http://schemas.microsoft.com/office/drawing/2014/main" id="{AE336ACF-587E-B54A-9B2B-C585639257B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1230" y="-3906341"/>
            <a:ext cx="10379377" cy="1467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7345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2B08FB71-7F2C-412C-9639-F5DA2CB015C5}"/>
              </a:ext>
            </a:extLst>
          </p:cNvPr>
          <p:cNvSpPr txBox="1"/>
          <p:nvPr/>
        </p:nvSpPr>
        <p:spPr>
          <a:xfrm>
            <a:off x="1141364" y="2924738"/>
            <a:ext cx="4564918" cy="1642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30000"/>
              </a:lnSpc>
              <a:spcBef>
                <a:spcPts val="1200"/>
              </a:spcBef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Burning charcoal or heavy oils consequences: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Climate change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C954A17-0384-42F2-82A3-3020DF5A797D}"/>
              </a:ext>
            </a:extLst>
          </p:cNvPr>
          <p:cNvSpPr txBox="1"/>
          <p:nvPr/>
        </p:nvSpPr>
        <p:spPr>
          <a:xfrm>
            <a:off x="1240249" y="457784"/>
            <a:ext cx="4334445" cy="2107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80000"/>
              </a:lnSpc>
              <a:defRPr sz="6000">
                <a:solidFill>
                  <a:srgbClr val="2F305B"/>
                </a:solidFill>
                <a:latin typeface="+mj-lt"/>
              </a:defRPr>
            </a:lvl1pPr>
          </a:lstStyle>
          <a:p>
            <a:r>
              <a:rPr lang="en-US" sz="5400" b="1" dirty="0">
                <a:solidFill>
                  <a:srgbClr val="FEFDF8"/>
                </a:solidFill>
                <a:latin typeface="Optima" panose="02000503060000020004" pitchFamily="2" charset="0"/>
              </a:rPr>
              <a:t>It’s Time to Make A Change!</a:t>
            </a:r>
            <a:endParaRPr lang="en-150" sz="5400" b="1">
              <a:solidFill>
                <a:srgbClr val="FEFDF8"/>
              </a:solidFill>
              <a:latin typeface="Optima" panose="02000503060000020004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0B8688E-F087-410E-B16D-2588FB750F26}"/>
              </a:ext>
            </a:extLst>
          </p:cNvPr>
          <p:cNvGrpSpPr/>
          <p:nvPr/>
        </p:nvGrpSpPr>
        <p:grpSpPr>
          <a:xfrm>
            <a:off x="-223833" y="5000419"/>
            <a:ext cx="2386004" cy="2328109"/>
            <a:chOff x="-223833" y="5000419"/>
            <a:chExt cx="2386004" cy="2328109"/>
          </a:xfrm>
        </p:grpSpPr>
        <p:grpSp>
          <p:nvGrpSpPr>
            <p:cNvPr id="52" name="Graphic 18">
              <a:extLst>
                <a:ext uri="{FF2B5EF4-FFF2-40B4-BE49-F238E27FC236}">
                  <a16:creationId xmlns:a16="http://schemas.microsoft.com/office/drawing/2014/main" id="{0F449A1C-A6E9-40BE-AA24-F7C85D5C4700}"/>
                </a:ext>
              </a:extLst>
            </p:cNvPr>
            <p:cNvGrpSpPr/>
            <p:nvPr/>
          </p:nvGrpSpPr>
          <p:grpSpPr>
            <a:xfrm>
              <a:off x="-223833" y="6165037"/>
              <a:ext cx="1307204" cy="1163491"/>
              <a:chOff x="-163503" y="5972424"/>
              <a:chExt cx="1126555" cy="1002700"/>
            </a:xfrm>
            <a:solidFill>
              <a:schemeClr val="accent6"/>
            </a:solidFill>
          </p:grpSpPr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28AEA120-563C-4EF1-B236-5B01A68BA14D}"/>
                  </a:ext>
                </a:extLst>
              </p:cNvPr>
              <p:cNvSpPr/>
              <p:nvPr/>
            </p:nvSpPr>
            <p:spPr>
              <a:xfrm>
                <a:off x="180668" y="5972424"/>
                <a:ext cx="114821" cy="118643"/>
              </a:xfrm>
              <a:custGeom>
                <a:avLst/>
                <a:gdLst>
                  <a:gd name="connsiteX0" fmla="*/ 113563 w 114821"/>
                  <a:gd name="connsiteY0" fmla="*/ 49305 h 118643"/>
                  <a:gd name="connsiteX1" fmla="*/ 108690 w 114821"/>
                  <a:gd name="connsiteY1" fmla="*/ 35045 h 118643"/>
                  <a:gd name="connsiteX2" fmla="*/ 95500 w 114821"/>
                  <a:gd name="connsiteY2" fmla="*/ 17220 h 118643"/>
                  <a:gd name="connsiteX3" fmla="*/ 81597 w 114821"/>
                  <a:gd name="connsiteY3" fmla="*/ 5931 h 118643"/>
                  <a:gd name="connsiteX4" fmla="*/ 49512 w 114821"/>
                  <a:gd name="connsiteY4" fmla="*/ 821 h 118643"/>
                  <a:gd name="connsiteX5" fmla="*/ 21110 w 114821"/>
                  <a:gd name="connsiteY5" fmla="*/ 15319 h 118643"/>
                  <a:gd name="connsiteX6" fmla="*/ 13980 w 114821"/>
                  <a:gd name="connsiteY6" fmla="*/ 22567 h 118643"/>
                  <a:gd name="connsiteX7" fmla="*/ 6137 w 114821"/>
                  <a:gd name="connsiteY7" fmla="*/ 86381 h 118643"/>
                  <a:gd name="connsiteX8" fmla="*/ 61157 w 114821"/>
                  <a:gd name="connsiteY8" fmla="*/ 118347 h 118643"/>
                  <a:gd name="connsiteX9" fmla="*/ 109047 w 114821"/>
                  <a:gd name="connsiteY9" fmla="*/ 86500 h 118643"/>
                  <a:gd name="connsiteX10" fmla="*/ 113563 w 114821"/>
                  <a:gd name="connsiteY10" fmla="*/ 49305 h 118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4821" h="118643">
                    <a:moveTo>
                      <a:pt x="113563" y="49305"/>
                    </a:moveTo>
                    <a:cubicBezTo>
                      <a:pt x="113206" y="44076"/>
                      <a:pt x="111542" y="39323"/>
                      <a:pt x="108690" y="35045"/>
                    </a:cubicBezTo>
                    <a:cubicBezTo>
                      <a:pt x="105838" y="28034"/>
                      <a:pt x="101560" y="22092"/>
                      <a:pt x="95500" y="17220"/>
                    </a:cubicBezTo>
                    <a:cubicBezTo>
                      <a:pt x="91935" y="12348"/>
                      <a:pt x="87301" y="8545"/>
                      <a:pt x="81597" y="5931"/>
                    </a:cubicBezTo>
                    <a:cubicBezTo>
                      <a:pt x="72922" y="-367"/>
                      <a:pt x="59375" y="-843"/>
                      <a:pt x="49512" y="821"/>
                    </a:cubicBezTo>
                    <a:cubicBezTo>
                      <a:pt x="37866" y="2722"/>
                      <a:pt x="30142" y="7713"/>
                      <a:pt x="21110" y="15319"/>
                    </a:cubicBezTo>
                    <a:cubicBezTo>
                      <a:pt x="18496" y="17576"/>
                      <a:pt x="16357" y="19953"/>
                      <a:pt x="13980" y="22567"/>
                    </a:cubicBezTo>
                    <a:cubicBezTo>
                      <a:pt x="-1587" y="39917"/>
                      <a:pt x="-4082" y="65941"/>
                      <a:pt x="6137" y="86381"/>
                    </a:cubicBezTo>
                    <a:cubicBezTo>
                      <a:pt x="16001" y="105988"/>
                      <a:pt x="38341" y="120961"/>
                      <a:pt x="61157" y="118347"/>
                    </a:cubicBezTo>
                    <a:cubicBezTo>
                      <a:pt x="81240" y="116089"/>
                      <a:pt x="99897" y="104919"/>
                      <a:pt x="109047" y="86500"/>
                    </a:cubicBezTo>
                    <a:cubicBezTo>
                      <a:pt x="114989" y="74973"/>
                      <a:pt x="116058" y="61901"/>
                      <a:pt x="113563" y="49305"/>
                    </a:cubicBezTo>
                    <a:close/>
                  </a:path>
                </a:pathLst>
              </a:custGeom>
              <a:grpFill/>
              <a:ln w="118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26DD5E6E-654F-42F0-AE60-7CF0096D3C6B}"/>
                  </a:ext>
                </a:extLst>
              </p:cNvPr>
              <p:cNvSpPr/>
              <p:nvPr/>
            </p:nvSpPr>
            <p:spPr>
              <a:xfrm>
                <a:off x="-41650" y="6150988"/>
                <a:ext cx="90078" cy="104538"/>
              </a:xfrm>
              <a:custGeom>
                <a:avLst/>
                <a:gdLst>
                  <a:gd name="connsiteX0" fmla="*/ 89661 w 90078"/>
                  <a:gd name="connsiteY0" fmla="*/ 44710 h 104538"/>
                  <a:gd name="connsiteX1" fmla="*/ 45336 w 90078"/>
                  <a:gd name="connsiteY1" fmla="*/ 29 h 104538"/>
                  <a:gd name="connsiteX2" fmla="*/ 655 w 90078"/>
                  <a:gd name="connsiteY2" fmla="*/ 44354 h 104538"/>
                  <a:gd name="connsiteX3" fmla="*/ 61 w 90078"/>
                  <a:gd name="connsiteY3" fmla="*/ 58970 h 104538"/>
                  <a:gd name="connsiteX4" fmla="*/ 22283 w 90078"/>
                  <a:gd name="connsiteY4" fmla="*/ 97829 h 104538"/>
                  <a:gd name="connsiteX5" fmla="*/ 23233 w 90078"/>
                  <a:gd name="connsiteY5" fmla="*/ 98423 h 104538"/>
                  <a:gd name="connsiteX6" fmla="*/ 65538 w 90078"/>
                  <a:gd name="connsiteY6" fmla="*/ 99136 h 104538"/>
                  <a:gd name="connsiteX7" fmla="*/ 67677 w 90078"/>
                  <a:gd name="connsiteY7" fmla="*/ 97829 h 104538"/>
                  <a:gd name="connsiteX8" fmla="*/ 90017 w 90078"/>
                  <a:gd name="connsiteY8" fmla="*/ 58970 h 104538"/>
                  <a:gd name="connsiteX9" fmla="*/ 89661 w 90078"/>
                  <a:gd name="connsiteY9" fmla="*/ 44710 h 104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0078" h="104538">
                    <a:moveTo>
                      <a:pt x="89661" y="44710"/>
                    </a:moveTo>
                    <a:cubicBezTo>
                      <a:pt x="88948" y="21538"/>
                      <a:pt x="69935" y="-921"/>
                      <a:pt x="45336" y="29"/>
                    </a:cubicBezTo>
                    <a:cubicBezTo>
                      <a:pt x="20738" y="1099"/>
                      <a:pt x="1487" y="19399"/>
                      <a:pt x="655" y="44354"/>
                    </a:cubicBezTo>
                    <a:cubicBezTo>
                      <a:pt x="536" y="49226"/>
                      <a:pt x="417" y="54098"/>
                      <a:pt x="61" y="58970"/>
                    </a:cubicBezTo>
                    <a:cubicBezTo>
                      <a:pt x="-890" y="74894"/>
                      <a:pt x="9449" y="89748"/>
                      <a:pt x="22283" y="97829"/>
                    </a:cubicBezTo>
                    <a:cubicBezTo>
                      <a:pt x="22639" y="98066"/>
                      <a:pt x="22996" y="98185"/>
                      <a:pt x="23233" y="98423"/>
                    </a:cubicBezTo>
                    <a:cubicBezTo>
                      <a:pt x="35592" y="106147"/>
                      <a:pt x="52941" y="106741"/>
                      <a:pt x="65538" y="99136"/>
                    </a:cubicBezTo>
                    <a:cubicBezTo>
                      <a:pt x="66251" y="98661"/>
                      <a:pt x="66964" y="98304"/>
                      <a:pt x="67677" y="97829"/>
                    </a:cubicBezTo>
                    <a:cubicBezTo>
                      <a:pt x="80630" y="89986"/>
                      <a:pt x="90968" y="74656"/>
                      <a:pt x="90017" y="58970"/>
                    </a:cubicBezTo>
                    <a:cubicBezTo>
                      <a:pt x="89899" y="54217"/>
                      <a:pt x="89780" y="49464"/>
                      <a:pt x="89661" y="44710"/>
                    </a:cubicBezTo>
                    <a:close/>
                  </a:path>
                </a:pathLst>
              </a:custGeom>
              <a:grpFill/>
              <a:ln w="118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4B8E846F-B6D0-4C79-B8E4-4A24E850BCA5}"/>
                  </a:ext>
                </a:extLst>
              </p:cNvPr>
              <p:cNvSpPr/>
              <p:nvPr/>
            </p:nvSpPr>
            <p:spPr>
              <a:xfrm>
                <a:off x="-163503" y="6424095"/>
                <a:ext cx="81429" cy="84252"/>
              </a:xfrm>
              <a:custGeom>
                <a:avLst/>
                <a:gdLst>
                  <a:gd name="connsiteX0" fmla="*/ 41346 w 81429"/>
                  <a:gd name="connsiteY0" fmla="*/ 0 h 84252"/>
                  <a:gd name="connsiteX1" fmla="*/ 40038 w 81429"/>
                  <a:gd name="connsiteY1" fmla="*/ 84253 h 84252"/>
                  <a:gd name="connsiteX2" fmla="*/ 41346 w 81429"/>
                  <a:gd name="connsiteY2" fmla="*/ 0 h 84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429" h="84252">
                    <a:moveTo>
                      <a:pt x="41346" y="0"/>
                    </a:moveTo>
                    <a:cubicBezTo>
                      <a:pt x="-12842" y="0"/>
                      <a:pt x="-14268" y="84253"/>
                      <a:pt x="40038" y="84253"/>
                    </a:cubicBezTo>
                    <a:cubicBezTo>
                      <a:pt x="94226" y="84253"/>
                      <a:pt x="95771" y="0"/>
                      <a:pt x="41346" y="0"/>
                    </a:cubicBezTo>
                    <a:close/>
                  </a:path>
                </a:pathLst>
              </a:custGeom>
              <a:grpFill/>
              <a:ln w="118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02DCFCA5-02FA-494C-ADF4-AB624711A451}"/>
                  </a:ext>
                </a:extLst>
              </p:cNvPr>
              <p:cNvSpPr/>
              <p:nvPr/>
            </p:nvSpPr>
            <p:spPr>
              <a:xfrm>
                <a:off x="-46322" y="6613870"/>
                <a:ext cx="63534" cy="65594"/>
              </a:xfrm>
              <a:custGeom>
                <a:avLst/>
                <a:gdLst>
                  <a:gd name="connsiteX0" fmla="*/ 33847 w 63534"/>
                  <a:gd name="connsiteY0" fmla="*/ 0 h 65595"/>
                  <a:gd name="connsiteX1" fmla="*/ 29688 w 63534"/>
                  <a:gd name="connsiteY1" fmla="*/ 65596 h 65595"/>
                  <a:gd name="connsiteX2" fmla="*/ 33847 w 63534"/>
                  <a:gd name="connsiteY2" fmla="*/ 0 h 65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3534" h="65595">
                    <a:moveTo>
                      <a:pt x="33847" y="0"/>
                    </a:moveTo>
                    <a:cubicBezTo>
                      <a:pt x="-8220" y="0"/>
                      <a:pt x="-12736" y="65596"/>
                      <a:pt x="29688" y="65596"/>
                    </a:cubicBezTo>
                    <a:cubicBezTo>
                      <a:pt x="71755" y="65596"/>
                      <a:pt x="76270" y="0"/>
                      <a:pt x="33847" y="0"/>
                    </a:cubicBezTo>
                    <a:close/>
                  </a:path>
                </a:pathLst>
              </a:custGeom>
              <a:grpFill/>
              <a:ln w="118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EE3EA2CB-F84D-4727-8EC7-4FF8D9EB4BD0}"/>
                  </a:ext>
                </a:extLst>
              </p:cNvPr>
              <p:cNvSpPr/>
              <p:nvPr/>
            </p:nvSpPr>
            <p:spPr>
              <a:xfrm>
                <a:off x="148175" y="6844168"/>
                <a:ext cx="71648" cy="74032"/>
              </a:xfrm>
              <a:custGeom>
                <a:avLst/>
                <a:gdLst>
                  <a:gd name="connsiteX0" fmla="*/ 37324 w 71648"/>
                  <a:gd name="connsiteY0" fmla="*/ 0 h 74033"/>
                  <a:gd name="connsiteX1" fmla="*/ 34235 w 71648"/>
                  <a:gd name="connsiteY1" fmla="*/ 74033 h 74033"/>
                  <a:gd name="connsiteX2" fmla="*/ 37324 w 71648"/>
                  <a:gd name="connsiteY2" fmla="*/ 0 h 74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648" h="74033">
                    <a:moveTo>
                      <a:pt x="37324" y="0"/>
                    </a:moveTo>
                    <a:cubicBezTo>
                      <a:pt x="-10209" y="0"/>
                      <a:pt x="-13536" y="74033"/>
                      <a:pt x="34235" y="74033"/>
                    </a:cubicBezTo>
                    <a:cubicBezTo>
                      <a:pt x="81887" y="74152"/>
                      <a:pt x="85214" y="0"/>
                      <a:pt x="37324" y="0"/>
                    </a:cubicBezTo>
                    <a:close/>
                  </a:path>
                </a:pathLst>
              </a:custGeom>
              <a:grpFill/>
              <a:ln w="118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931B49D0-A117-420F-BB8C-CBDDAD0449F8}"/>
                  </a:ext>
                </a:extLst>
              </p:cNvPr>
              <p:cNvSpPr/>
              <p:nvPr/>
            </p:nvSpPr>
            <p:spPr>
              <a:xfrm>
                <a:off x="378835" y="6895854"/>
                <a:ext cx="92697" cy="79270"/>
              </a:xfrm>
              <a:custGeom>
                <a:avLst/>
                <a:gdLst>
                  <a:gd name="connsiteX0" fmla="*/ 65600 w 92697"/>
                  <a:gd name="connsiteY0" fmla="*/ 2620 h 79271"/>
                  <a:gd name="connsiteX1" fmla="*/ 40764 w 92697"/>
                  <a:gd name="connsiteY1" fmla="*/ 5 h 79271"/>
                  <a:gd name="connsiteX2" fmla="*/ 5 w 92697"/>
                  <a:gd name="connsiteY2" fmla="*/ 38507 h 79271"/>
                  <a:gd name="connsiteX3" fmla="*/ 38507 w 92697"/>
                  <a:gd name="connsiteY3" fmla="*/ 79267 h 79271"/>
                  <a:gd name="connsiteX4" fmla="*/ 63105 w 92697"/>
                  <a:gd name="connsiteY4" fmla="*/ 77247 h 79271"/>
                  <a:gd name="connsiteX5" fmla="*/ 92694 w 92697"/>
                  <a:gd name="connsiteY5" fmla="*/ 40884 h 79271"/>
                  <a:gd name="connsiteX6" fmla="*/ 65600 w 92697"/>
                  <a:gd name="connsiteY6" fmla="*/ 2620 h 79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2697" h="79271">
                    <a:moveTo>
                      <a:pt x="65600" y="2620"/>
                    </a:moveTo>
                    <a:cubicBezTo>
                      <a:pt x="57163" y="837"/>
                      <a:pt x="49320" y="124"/>
                      <a:pt x="40764" y="5"/>
                    </a:cubicBezTo>
                    <a:cubicBezTo>
                      <a:pt x="20087" y="-351"/>
                      <a:pt x="-352" y="16880"/>
                      <a:pt x="5" y="38507"/>
                    </a:cubicBezTo>
                    <a:cubicBezTo>
                      <a:pt x="361" y="59184"/>
                      <a:pt x="16285" y="79624"/>
                      <a:pt x="38507" y="79267"/>
                    </a:cubicBezTo>
                    <a:cubicBezTo>
                      <a:pt x="46825" y="79148"/>
                      <a:pt x="55024" y="79030"/>
                      <a:pt x="63105" y="77247"/>
                    </a:cubicBezTo>
                    <a:cubicBezTo>
                      <a:pt x="79029" y="73801"/>
                      <a:pt x="92932" y="57402"/>
                      <a:pt x="92694" y="40884"/>
                    </a:cubicBezTo>
                    <a:cubicBezTo>
                      <a:pt x="92576" y="24842"/>
                      <a:pt x="82594" y="6304"/>
                      <a:pt x="65600" y="2620"/>
                    </a:cubicBezTo>
                    <a:close/>
                  </a:path>
                </a:pathLst>
              </a:custGeom>
              <a:grpFill/>
              <a:ln w="118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55A46379-7607-46CB-9919-A15CE7E5A71E}"/>
                  </a:ext>
                </a:extLst>
              </p:cNvPr>
              <p:cNvSpPr/>
              <p:nvPr/>
            </p:nvSpPr>
            <p:spPr>
              <a:xfrm>
                <a:off x="687204" y="6805785"/>
                <a:ext cx="76156" cy="78785"/>
              </a:xfrm>
              <a:custGeom>
                <a:avLst/>
                <a:gdLst>
                  <a:gd name="connsiteX0" fmla="*/ 39222 w 76156"/>
                  <a:gd name="connsiteY0" fmla="*/ 0 h 78786"/>
                  <a:gd name="connsiteX1" fmla="*/ 36845 w 76156"/>
                  <a:gd name="connsiteY1" fmla="*/ 78786 h 78786"/>
                  <a:gd name="connsiteX2" fmla="*/ 39222 w 76156"/>
                  <a:gd name="connsiteY2" fmla="*/ 0 h 78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6156" h="78786">
                    <a:moveTo>
                      <a:pt x="39222" y="0"/>
                    </a:moveTo>
                    <a:cubicBezTo>
                      <a:pt x="-11401" y="0"/>
                      <a:pt x="-13896" y="78786"/>
                      <a:pt x="36845" y="78786"/>
                    </a:cubicBezTo>
                    <a:cubicBezTo>
                      <a:pt x="87587" y="78786"/>
                      <a:pt x="90083" y="0"/>
                      <a:pt x="39222" y="0"/>
                    </a:cubicBezTo>
                    <a:close/>
                  </a:path>
                </a:pathLst>
              </a:custGeom>
              <a:grpFill/>
              <a:ln w="118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C0C8E83C-075C-48B6-BD62-2030F3E96E44}"/>
                  </a:ext>
                </a:extLst>
              </p:cNvPr>
              <p:cNvSpPr/>
              <p:nvPr/>
            </p:nvSpPr>
            <p:spPr>
              <a:xfrm>
                <a:off x="850835" y="6587963"/>
                <a:ext cx="95676" cy="81285"/>
              </a:xfrm>
              <a:custGeom>
                <a:avLst/>
                <a:gdLst>
                  <a:gd name="connsiteX0" fmla="*/ 55860 w 95676"/>
                  <a:gd name="connsiteY0" fmla="*/ 2 h 81286"/>
                  <a:gd name="connsiteX1" fmla="*/ 41481 w 95676"/>
                  <a:gd name="connsiteY1" fmla="*/ 121 h 81286"/>
                  <a:gd name="connsiteX2" fmla="*/ 8 w 95676"/>
                  <a:gd name="connsiteY2" fmla="*/ 39692 h 81286"/>
                  <a:gd name="connsiteX3" fmla="*/ 39579 w 95676"/>
                  <a:gd name="connsiteY3" fmla="*/ 81165 h 81286"/>
                  <a:gd name="connsiteX4" fmla="*/ 54077 w 95676"/>
                  <a:gd name="connsiteY4" fmla="*/ 81284 h 81286"/>
                  <a:gd name="connsiteX5" fmla="*/ 95669 w 95676"/>
                  <a:gd name="connsiteY5" fmla="*/ 41594 h 81286"/>
                  <a:gd name="connsiteX6" fmla="*/ 55860 w 95676"/>
                  <a:gd name="connsiteY6" fmla="*/ 2 h 81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676" h="81286">
                    <a:moveTo>
                      <a:pt x="55860" y="2"/>
                    </a:moveTo>
                    <a:cubicBezTo>
                      <a:pt x="51106" y="2"/>
                      <a:pt x="46234" y="121"/>
                      <a:pt x="41481" y="121"/>
                    </a:cubicBezTo>
                    <a:cubicBezTo>
                      <a:pt x="20328" y="359"/>
                      <a:pt x="-467" y="17233"/>
                      <a:pt x="8" y="39692"/>
                    </a:cubicBezTo>
                    <a:cubicBezTo>
                      <a:pt x="483" y="61439"/>
                      <a:pt x="16882" y="80809"/>
                      <a:pt x="39579" y="81165"/>
                    </a:cubicBezTo>
                    <a:cubicBezTo>
                      <a:pt x="44452" y="81284"/>
                      <a:pt x="49205" y="81284"/>
                      <a:pt x="54077" y="81284"/>
                    </a:cubicBezTo>
                    <a:cubicBezTo>
                      <a:pt x="75348" y="81522"/>
                      <a:pt x="96144" y="63697"/>
                      <a:pt x="95669" y="41594"/>
                    </a:cubicBezTo>
                    <a:cubicBezTo>
                      <a:pt x="95074" y="20204"/>
                      <a:pt x="78676" y="-235"/>
                      <a:pt x="55860" y="2"/>
                    </a:cubicBezTo>
                    <a:close/>
                  </a:path>
                </a:pathLst>
              </a:custGeom>
              <a:grpFill/>
              <a:ln w="118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260D1620-7CAF-42C2-A322-DCB2145A8F21}"/>
                  </a:ext>
                </a:extLst>
              </p:cNvPr>
              <p:cNvSpPr/>
              <p:nvPr/>
            </p:nvSpPr>
            <p:spPr>
              <a:xfrm>
                <a:off x="884450" y="6319820"/>
                <a:ext cx="78602" cy="88237"/>
              </a:xfrm>
              <a:custGeom>
                <a:avLst/>
                <a:gdLst>
                  <a:gd name="connsiteX0" fmla="*/ 76789 w 78602"/>
                  <a:gd name="connsiteY0" fmla="*/ 29173 h 88237"/>
                  <a:gd name="connsiteX1" fmla="*/ 35435 w 78602"/>
                  <a:gd name="connsiteY1" fmla="*/ 178 h 88237"/>
                  <a:gd name="connsiteX2" fmla="*/ 736 w 78602"/>
                  <a:gd name="connsiteY2" fmla="*/ 36897 h 88237"/>
                  <a:gd name="connsiteX3" fmla="*/ 23 w 78602"/>
                  <a:gd name="connsiteY3" fmla="*/ 47830 h 88237"/>
                  <a:gd name="connsiteX4" fmla="*/ 38168 w 78602"/>
                  <a:gd name="connsiteY4" fmla="*/ 88233 h 88237"/>
                  <a:gd name="connsiteX5" fmla="*/ 78572 w 78602"/>
                  <a:gd name="connsiteY5" fmla="*/ 50088 h 88237"/>
                  <a:gd name="connsiteX6" fmla="*/ 76789 w 78602"/>
                  <a:gd name="connsiteY6" fmla="*/ 29173 h 88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602" h="88237">
                    <a:moveTo>
                      <a:pt x="76789" y="29173"/>
                    </a:moveTo>
                    <a:cubicBezTo>
                      <a:pt x="74531" y="10160"/>
                      <a:pt x="52547" y="-1605"/>
                      <a:pt x="35435" y="178"/>
                    </a:cubicBezTo>
                    <a:cubicBezTo>
                      <a:pt x="15471" y="2198"/>
                      <a:pt x="2994" y="17527"/>
                      <a:pt x="736" y="36897"/>
                    </a:cubicBezTo>
                    <a:cubicBezTo>
                      <a:pt x="261" y="40700"/>
                      <a:pt x="-96" y="44027"/>
                      <a:pt x="23" y="47830"/>
                    </a:cubicBezTo>
                    <a:cubicBezTo>
                      <a:pt x="736" y="68388"/>
                      <a:pt x="15947" y="88590"/>
                      <a:pt x="38168" y="88233"/>
                    </a:cubicBezTo>
                    <a:cubicBezTo>
                      <a:pt x="59558" y="87877"/>
                      <a:pt x="77859" y="72191"/>
                      <a:pt x="78572" y="50088"/>
                    </a:cubicBezTo>
                    <a:cubicBezTo>
                      <a:pt x="78809" y="43077"/>
                      <a:pt x="77621" y="36065"/>
                      <a:pt x="76789" y="29173"/>
                    </a:cubicBezTo>
                    <a:close/>
                  </a:path>
                </a:pathLst>
              </a:custGeom>
              <a:grpFill/>
              <a:ln w="118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A7893B73-C77A-4A0E-80AE-65A11F29F94B}"/>
                  </a:ext>
                </a:extLst>
              </p:cNvPr>
              <p:cNvSpPr/>
              <p:nvPr/>
            </p:nvSpPr>
            <p:spPr>
              <a:xfrm>
                <a:off x="762681" y="6051317"/>
                <a:ext cx="69613" cy="72011"/>
              </a:xfrm>
              <a:custGeom>
                <a:avLst/>
                <a:gdLst>
                  <a:gd name="connsiteX0" fmla="*/ 36470 w 69613"/>
                  <a:gd name="connsiteY0" fmla="*/ 0 h 72012"/>
                  <a:gd name="connsiteX1" fmla="*/ 33143 w 69613"/>
                  <a:gd name="connsiteY1" fmla="*/ 72013 h 72012"/>
                  <a:gd name="connsiteX2" fmla="*/ 36470 w 69613"/>
                  <a:gd name="connsiteY2" fmla="*/ 0 h 72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9613" h="72012">
                    <a:moveTo>
                      <a:pt x="36470" y="0"/>
                    </a:moveTo>
                    <a:cubicBezTo>
                      <a:pt x="-9756" y="0"/>
                      <a:pt x="-13321" y="72013"/>
                      <a:pt x="33143" y="72013"/>
                    </a:cubicBezTo>
                    <a:cubicBezTo>
                      <a:pt x="79369" y="71894"/>
                      <a:pt x="82934" y="0"/>
                      <a:pt x="36470" y="0"/>
                    </a:cubicBezTo>
                    <a:close/>
                  </a:path>
                </a:pathLst>
              </a:custGeom>
              <a:grpFill/>
              <a:ln w="118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543A368D-C03E-40F7-B1CB-91583C348254}"/>
                  </a:ext>
                </a:extLst>
              </p:cNvPr>
              <p:cNvSpPr/>
              <p:nvPr/>
            </p:nvSpPr>
            <p:spPr>
              <a:xfrm>
                <a:off x="522397" y="5973126"/>
                <a:ext cx="81029" cy="83896"/>
              </a:xfrm>
              <a:custGeom>
                <a:avLst/>
                <a:gdLst>
                  <a:gd name="connsiteX0" fmla="*/ 41228 w 81029"/>
                  <a:gd name="connsiteY0" fmla="*/ 0 h 83896"/>
                  <a:gd name="connsiteX1" fmla="*/ 39802 w 81029"/>
                  <a:gd name="connsiteY1" fmla="*/ 83896 h 83896"/>
                  <a:gd name="connsiteX2" fmla="*/ 41228 w 81029"/>
                  <a:gd name="connsiteY2" fmla="*/ 0 h 83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029" h="83896">
                    <a:moveTo>
                      <a:pt x="41228" y="0"/>
                    </a:moveTo>
                    <a:cubicBezTo>
                      <a:pt x="-12722" y="0"/>
                      <a:pt x="-14267" y="83896"/>
                      <a:pt x="39802" y="83896"/>
                    </a:cubicBezTo>
                    <a:cubicBezTo>
                      <a:pt x="93752" y="83896"/>
                      <a:pt x="95297" y="0"/>
                      <a:pt x="41228" y="0"/>
                    </a:cubicBezTo>
                    <a:close/>
                  </a:path>
                </a:pathLst>
              </a:custGeom>
              <a:grpFill/>
              <a:ln w="118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C9CD43AA-3B30-49F6-9B3E-CDA25893322A}"/>
                  </a:ext>
                </a:extLst>
              </p:cNvPr>
              <p:cNvSpPr/>
              <p:nvPr/>
            </p:nvSpPr>
            <p:spPr>
              <a:xfrm>
                <a:off x="90296" y="6270912"/>
                <a:ext cx="115177" cy="126952"/>
              </a:xfrm>
              <a:custGeom>
                <a:avLst/>
                <a:gdLst>
                  <a:gd name="connsiteX0" fmla="*/ 112197 w 115177"/>
                  <a:gd name="connsiteY0" fmla="*/ 50037 h 126953"/>
                  <a:gd name="connsiteX1" fmla="*/ 105542 w 115177"/>
                  <a:gd name="connsiteY1" fmla="*/ 36728 h 126953"/>
                  <a:gd name="connsiteX2" fmla="*/ 56108 w 115177"/>
                  <a:gd name="connsiteY2" fmla="*/ 127 h 126953"/>
                  <a:gd name="connsiteX3" fmla="*/ 20577 w 115177"/>
                  <a:gd name="connsiteY3" fmla="*/ 16051 h 126953"/>
                  <a:gd name="connsiteX4" fmla="*/ 9406 w 115177"/>
                  <a:gd name="connsiteY4" fmla="*/ 37678 h 126953"/>
                  <a:gd name="connsiteX5" fmla="*/ 2989 w 115177"/>
                  <a:gd name="connsiteY5" fmla="*/ 87945 h 126953"/>
                  <a:gd name="connsiteX6" fmla="*/ 61336 w 115177"/>
                  <a:gd name="connsiteY6" fmla="*/ 126684 h 126953"/>
                  <a:gd name="connsiteX7" fmla="*/ 111722 w 115177"/>
                  <a:gd name="connsiteY7" fmla="*/ 87826 h 126953"/>
                  <a:gd name="connsiteX8" fmla="*/ 112197 w 115177"/>
                  <a:gd name="connsiteY8" fmla="*/ 50037 h 126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177" h="126953">
                    <a:moveTo>
                      <a:pt x="112197" y="50037"/>
                    </a:moveTo>
                    <a:cubicBezTo>
                      <a:pt x="109939" y="45640"/>
                      <a:pt x="107800" y="41124"/>
                      <a:pt x="105542" y="36728"/>
                    </a:cubicBezTo>
                    <a:cubicBezTo>
                      <a:pt x="98531" y="15575"/>
                      <a:pt x="79993" y="-1656"/>
                      <a:pt x="56108" y="127"/>
                    </a:cubicBezTo>
                    <a:cubicBezTo>
                      <a:pt x="43036" y="1078"/>
                      <a:pt x="29489" y="5831"/>
                      <a:pt x="20577" y="16051"/>
                    </a:cubicBezTo>
                    <a:cubicBezTo>
                      <a:pt x="14635" y="22824"/>
                      <a:pt x="11427" y="29954"/>
                      <a:pt x="9406" y="37678"/>
                    </a:cubicBezTo>
                    <a:cubicBezTo>
                      <a:pt x="137" y="52414"/>
                      <a:pt x="-2833" y="71189"/>
                      <a:pt x="2989" y="87945"/>
                    </a:cubicBezTo>
                    <a:cubicBezTo>
                      <a:pt x="10951" y="110998"/>
                      <a:pt x="36381" y="129417"/>
                      <a:pt x="61336" y="126684"/>
                    </a:cubicBezTo>
                    <a:cubicBezTo>
                      <a:pt x="84509" y="124070"/>
                      <a:pt x="103998" y="110048"/>
                      <a:pt x="111722" y="87826"/>
                    </a:cubicBezTo>
                    <a:cubicBezTo>
                      <a:pt x="116000" y="75586"/>
                      <a:pt x="116475" y="62396"/>
                      <a:pt x="112197" y="50037"/>
                    </a:cubicBezTo>
                    <a:close/>
                  </a:path>
                </a:pathLst>
              </a:custGeom>
              <a:grpFill/>
              <a:ln w="118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CAA74B8D-74C9-4719-8615-DE86F03269B7}"/>
                  </a:ext>
                </a:extLst>
              </p:cNvPr>
              <p:cNvSpPr/>
              <p:nvPr/>
            </p:nvSpPr>
            <p:spPr>
              <a:xfrm>
                <a:off x="127148" y="6511595"/>
                <a:ext cx="136131" cy="122288"/>
              </a:xfrm>
              <a:custGeom>
                <a:avLst/>
                <a:gdLst>
                  <a:gd name="connsiteX0" fmla="*/ 135118 w 136131"/>
                  <a:gd name="connsiteY0" fmla="*/ 35611 h 122289"/>
                  <a:gd name="connsiteX1" fmla="*/ 115748 w 136131"/>
                  <a:gd name="connsiteY1" fmla="*/ 9824 h 122289"/>
                  <a:gd name="connsiteX2" fmla="*/ 63343 w 136131"/>
                  <a:gd name="connsiteY2" fmla="*/ 2932 h 122289"/>
                  <a:gd name="connsiteX3" fmla="*/ 49796 w 136131"/>
                  <a:gd name="connsiteY3" fmla="*/ 5665 h 122289"/>
                  <a:gd name="connsiteX4" fmla="*/ 38625 w 136131"/>
                  <a:gd name="connsiteY4" fmla="*/ 10062 h 122289"/>
                  <a:gd name="connsiteX5" fmla="*/ 6303 w 136131"/>
                  <a:gd name="connsiteY5" fmla="*/ 90631 h 122289"/>
                  <a:gd name="connsiteX6" fmla="*/ 90199 w 136131"/>
                  <a:gd name="connsiteY6" fmla="*/ 112853 h 122289"/>
                  <a:gd name="connsiteX7" fmla="*/ 109093 w 136131"/>
                  <a:gd name="connsiteY7" fmla="*/ 98117 h 122289"/>
                  <a:gd name="connsiteX8" fmla="*/ 128582 w 136131"/>
                  <a:gd name="connsiteY8" fmla="*/ 77440 h 122289"/>
                  <a:gd name="connsiteX9" fmla="*/ 135118 w 136131"/>
                  <a:gd name="connsiteY9" fmla="*/ 35611 h 122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6131" h="122289">
                    <a:moveTo>
                      <a:pt x="135118" y="35611"/>
                    </a:moveTo>
                    <a:cubicBezTo>
                      <a:pt x="133692" y="24916"/>
                      <a:pt x="123829" y="15647"/>
                      <a:pt x="115748" y="9824"/>
                    </a:cubicBezTo>
                    <a:cubicBezTo>
                      <a:pt x="99706" y="-1822"/>
                      <a:pt x="81287" y="-1703"/>
                      <a:pt x="63343" y="2932"/>
                    </a:cubicBezTo>
                    <a:cubicBezTo>
                      <a:pt x="58946" y="3288"/>
                      <a:pt x="54549" y="4120"/>
                      <a:pt x="49796" y="5665"/>
                    </a:cubicBezTo>
                    <a:cubicBezTo>
                      <a:pt x="45993" y="6972"/>
                      <a:pt x="42309" y="8517"/>
                      <a:pt x="38625" y="10062"/>
                    </a:cubicBezTo>
                    <a:cubicBezTo>
                      <a:pt x="6541" y="23134"/>
                      <a:pt x="-9858" y="58546"/>
                      <a:pt x="6303" y="90631"/>
                    </a:cubicBezTo>
                    <a:cubicBezTo>
                      <a:pt x="22226" y="122359"/>
                      <a:pt x="60491" y="131153"/>
                      <a:pt x="90199" y="112853"/>
                    </a:cubicBezTo>
                    <a:cubicBezTo>
                      <a:pt x="97329" y="108456"/>
                      <a:pt x="103627" y="103702"/>
                      <a:pt x="109093" y="98117"/>
                    </a:cubicBezTo>
                    <a:cubicBezTo>
                      <a:pt x="116699" y="92413"/>
                      <a:pt x="123829" y="86234"/>
                      <a:pt x="128582" y="77440"/>
                    </a:cubicBezTo>
                    <a:cubicBezTo>
                      <a:pt x="136425" y="63537"/>
                      <a:pt x="137257" y="51535"/>
                      <a:pt x="135118" y="35611"/>
                    </a:cubicBezTo>
                    <a:close/>
                  </a:path>
                </a:pathLst>
              </a:custGeom>
              <a:grpFill/>
              <a:ln w="118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203ECB9E-8546-42DF-8BC0-68017ECABEA1}"/>
                  </a:ext>
                </a:extLst>
              </p:cNvPr>
              <p:cNvSpPr/>
              <p:nvPr/>
            </p:nvSpPr>
            <p:spPr>
              <a:xfrm>
                <a:off x="332858" y="6633349"/>
                <a:ext cx="107572" cy="99823"/>
              </a:xfrm>
              <a:custGeom>
                <a:avLst/>
                <a:gdLst>
                  <a:gd name="connsiteX0" fmla="*/ 107181 w 107573"/>
                  <a:gd name="connsiteY0" fmla="*/ 43859 h 99823"/>
                  <a:gd name="connsiteX1" fmla="*/ 61668 w 107573"/>
                  <a:gd name="connsiteY1" fmla="*/ 961 h 99823"/>
                  <a:gd name="connsiteX2" fmla="*/ 23285 w 107573"/>
                  <a:gd name="connsiteY2" fmla="*/ 7021 h 99823"/>
                  <a:gd name="connsiteX3" fmla="*/ 350 w 107573"/>
                  <a:gd name="connsiteY3" fmla="*/ 44097 h 99823"/>
                  <a:gd name="connsiteX4" fmla="*/ 11164 w 107573"/>
                  <a:gd name="connsiteY4" fmla="*/ 80817 h 99823"/>
                  <a:gd name="connsiteX5" fmla="*/ 50854 w 107573"/>
                  <a:gd name="connsiteY5" fmla="*/ 99473 h 99823"/>
                  <a:gd name="connsiteX6" fmla="*/ 94109 w 107573"/>
                  <a:gd name="connsiteY6" fmla="*/ 82480 h 99823"/>
                  <a:gd name="connsiteX7" fmla="*/ 107181 w 107573"/>
                  <a:gd name="connsiteY7" fmla="*/ 43859 h 99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73" h="99823">
                    <a:moveTo>
                      <a:pt x="107181" y="43859"/>
                    </a:moveTo>
                    <a:cubicBezTo>
                      <a:pt x="104091" y="20212"/>
                      <a:pt x="84246" y="4526"/>
                      <a:pt x="61668" y="961"/>
                    </a:cubicBezTo>
                    <a:cubicBezTo>
                      <a:pt x="47764" y="-1178"/>
                      <a:pt x="35643" y="10"/>
                      <a:pt x="23285" y="7021"/>
                    </a:cubicBezTo>
                    <a:cubicBezTo>
                      <a:pt x="9738" y="14626"/>
                      <a:pt x="2014" y="29243"/>
                      <a:pt x="350" y="44097"/>
                    </a:cubicBezTo>
                    <a:cubicBezTo>
                      <a:pt x="-1195" y="57882"/>
                      <a:pt x="2370" y="70003"/>
                      <a:pt x="11164" y="80817"/>
                    </a:cubicBezTo>
                    <a:cubicBezTo>
                      <a:pt x="20076" y="91749"/>
                      <a:pt x="35881" y="101850"/>
                      <a:pt x="50854" y="99473"/>
                    </a:cubicBezTo>
                    <a:cubicBezTo>
                      <a:pt x="66421" y="96978"/>
                      <a:pt x="82464" y="94363"/>
                      <a:pt x="94109" y="82480"/>
                    </a:cubicBezTo>
                    <a:cubicBezTo>
                      <a:pt x="103972" y="72261"/>
                      <a:pt x="109082" y="57763"/>
                      <a:pt x="107181" y="43859"/>
                    </a:cubicBezTo>
                    <a:close/>
                  </a:path>
                </a:pathLst>
              </a:custGeom>
              <a:grpFill/>
              <a:ln w="118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A15ABBE7-3E39-426B-AD9B-700C005F51D9}"/>
                  </a:ext>
                </a:extLst>
              </p:cNvPr>
              <p:cNvSpPr/>
              <p:nvPr/>
            </p:nvSpPr>
            <p:spPr>
              <a:xfrm>
                <a:off x="622020" y="6595808"/>
                <a:ext cx="98222" cy="101601"/>
              </a:xfrm>
              <a:custGeom>
                <a:avLst/>
                <a:gdLst>
                  <a:gd name="connsiteX0" fmla="*/ 47604 w 98222"/>
                  <a:gd name="connsiteY0" fmla="*/ 0 h 101602"/>
                  <a:gd name="connsiteX1" fmla="*/ 50575 w 98222"/>
                  <a:gd name="connsiteY1" fmla="*/ 101602 h 101602"/>
                  <a:gd name="connsiteX2" fmla="*/ 47604 w 98222"/>
                  <a:gd name="connsiteY2" fmla="*/ 0 h 101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8222" h="101602">
                    <a:moveTo>
                      <a:pt x="47604" y="0"/>
                    </a:moveTo>
                    <a:cubicBezTo>
                      <a:pt x="-17873" y="0"/>
                      <a:pt x="-14783" y="101602"/>
                      <a:pt x="50575" y="101602"/>
                    </a:cubicBezTo>
                    <a:cubicBezTo>
                      <a:pt x="116052" y="101602"/>
                      <a:pt x="113081" y="0"/>
                      <a:pt x="47604" y="0"/>
                    </a:cubicBezTo>
                    <a:close/>
                  </a:path>
                </a:pathLst>
              </a:custGeom>
              <a:grpFill/>
              <a:ln w="118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F0EF00FB-9BEF-472B-BDA9-545D7B87F41A}"/>
                  </a:ext>
                </a:extLst>
              </p:cNvPr>
              <p:cNvSpPr/>
              <p:nvPr/>
            </p:nvSpPr>
            <p:spPr>
              <a:xfrm>
                <a:off x="585977" y="6374681"/>
                <a:ext cx="97897" cy="104085"/>
              </a:xfrm>
              <a:custGeom>
                <a:avLst/>
                <a:gdLst>
                  <a:gd name="connsiteX0" fmla="*/ 95768 w 97897"/>
                  <a:gd name="connsiteY0" fmla="*/ 41572 h 104086"/>
                  <a:gd name="connsiteX1" fmla="*/ 60474 w 97897"/>
                  <a:gd name="connsiteY1" fmla="*/ 1406 h 104086"/>
                  <a:gd name="connsiteX2" fmla="*/ 35876 w 97897"/>
                  <a:gd name="connsiteY2" fmla="*/ 2357 h 104086"/>
                  <a:gd name="connsiteX3" fmla="*/ 17219 w 97897"/>
                  <a:gd name="connsiteY3" fmla="*/ 17092 h 104086"/>
                  <a:gd name="connsiteX4" fmla="*/ 14010 w 97897"/>
                  <a:gd name="connsiteY4" fmla="*/ 17448 h 104086"/>
                  <a:gd name="connsiteX5" fmla="*/ 8663 w 97897"/>
                  <a:gd name="connsiteY5" fmla="*/ 25054 h 104086"/>
                  <a:gd name="connsiteX6" fmla="*/ 1889 w 97897"/>
                  <a:gd name="connsiteY6" fmla="*/ 43354 h 104086"/>
                  <a:gd name="connsiteX7" fmla="*/ 50017 w 97897"/>
                  <a:gd name="connsiteY7" fmla="*/ 104078 h 104086"/>
                  <a:gd name="connsiteX8" fmla="*/ 95768 w 97897"/>
                  <a:gd name="connsiteY8" fmla="*/ 41572 h 104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7897" h="104086">
                    <a:moveTo>
                      <a:pt x="95768" y="41572"/>
                    </a:moveTo>
                    <a:cubicBezTo>
                      <a:pt x="90183" y="23747"/>
                      <a:pt x="80438" y="5922"/>
                      <a:pt x="60474" y="1406"/>
                    </a:cubicBezTo>
                    <a:cubicBezTo>
                      <a:pt x="51918" y="-495"/>
                      <a:pt x="44194" y="-733"/>
                      <a:pt x="35876" y="2357"/>
                    </a:cubicBezTo>
                    <a:cubicBezTo>
                      <a:pt x="30885" y="4258"/>
                      <a:pt x="17694" y="10913"/>
                      <a:pt x="17219" y="17092"/>
                    </a:cubicBezTo>
                    <a:cubicBezTo>
                      <a:pt x="18407" y="11269"/>
                      <a:pt x="17338" y="11388"/>
                      <a:pt x="14010" y="17448"/>
                    </a:cubicBezTo>
                    <a:cubicBezTo>
                      <a:pt x="11990" y="19825"/>
                      <a:pt x="10208" y="22321"/>
                      <a:pt x="8663" y="25054"/>
                    </a:cubicBezTo>
                    <a:cubicBezTo>
                      <a:pt x="5692" y="30758"/>
                      <a:pt x="3791" y="37175"/>
                      <a:pt x="1889" y="43354"/>
                    </a:cubicBezTo>
                    <a:cubicBezTo>
                      <a:pt x="-7498" y="73894"/>
                      <a:pt x="19596" y="104672"/>
                      <a:pt x="50017" y="104078"/>
                    </a:cubicBezTo>
                    <a:cubicBezTo>
                      <a:pt x="81032" y="103602"/>
                      <a:pt x="105393" y="71993"/>
                      <a:pt x="95768" y="41572"/>
                    </a:cubicBezTo>
                    <a:close/>
                  </a:path>
                </a:pathLst>
              </a:custGeom>
              <a:grpFill/>
              <a:ln w="118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71A491AE-C3EE-43AE-8FB1-A91F99F1A748}"/>
                  </a:ext>
                </a:extLst>
              </p:cNvPr>
              <p:cNvSpPr/>
              <p:nvPr/>
            </p:nvSpPr>
            <p:spPr>
              <a:xfrm>
                <a:off x="353616" y="6365021"/>
                <a:ext cx="112118" cy="111729"/>
              </a:xfrm>
              <a:custGeom>
                <a:avLst/>
                <a:gdLst>
                  <a:gd name="connsiteX0" fmla="*/ 109595 w 112119"/>
                  <a:gd name="connsiteY0" fmla="*/ 48855 h 111730"/>
                  <a:gd name="connsiteX1" fmla="*/ 79293 w 112119"/>
                  <a:gd name="connsiteY1" fmla="*/ 12730 h 111730"/>
                  <a:gd name="connsiteX2" fmla="*/ 13103 w 112119"/>
                  <a:gd name="connsiteY2" fmla="*/ 13918 h 111730"/>
                  <a:gd name="connsiteX3" fmla="*/ 13816 w 112119"/>
                  <a:gd name="connsiteY3" fmla="*/ 80703 h 111730"/>
                  <a:gd name="connsiteX4" fmla="*/ 14053 w 112119"/>
                  <a:gd name="connsiteY4" fmla="*/ 80940 h 111730"/>
                  <a:gd name="connsiteX5" fmla="*/ 38771 w 112119"/>
                  <a:gd name="connsiteY5" fmla="*/ 105539 h 111730"/>
                  <a:gd name="connsiteX6" fmla="*/ 63607 w 112119"/>
                  <a:gd name="connsiteY6" fmla="*/ 111718 h 111730"/>
                  <a:gd name="connsiteX7" fmla="*/ 93077 w 112119"/>
                  <a:gd name="connsiteY7" fmla="*/ 100667 h 111730"/>
                  <a:gd name="connsiteX8" fmla="*/ 109595 w 112119"/>
                  <a:gd name="connsiteY8" fmla="*/ 48855 h 111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119" h="111730">
                    <a:moveTo>
                      <a:pt x="109595" y="48855"/>
                    </a:moveTo>
                    <a:cubicBezTo>
                      <a:pt x="103178" y="33050"/>
                      <a:pt x="93672" y="20098"/>
                      <a:pt x="79293" y="12730"/>
                    </a:cubicBezTo>
                    <a:cubicBezTo>
                      <a:pt x="61349" y="-3907"/>
                      <a:pt x="30096" y="-4976"/>
                      <a:pt x="13103" y="13918"/>
                    </a:cubicBezTo>
                    <a:cubicBezTo>
                      <a:pt x="-4485" y="33407"/>
                      <a:pt x="-4485" y="61689"/>
                      <a:pt x="13816" y="80703"/>
                    </a:cubicBezTo>
                    <a:cubicBezTo>
                      <a:pt x="13935" y="80821"/>
                      <a:pt x="13935" y="80821"/>
                      <a:pt x="14053" y="80940"/>
                    </a:cubicBezTo>
                    <a:cubicBezTo>
                      <a:pt x="19520" y="91516"/>
                      <a:pt x="27363" y="100904"/>
                      <a:pt x="38771" y="105539"/>
                    </a:cubicBezTo>
                    <a:cubicBezTo>
                      <a:pt x="46851" y="108866"/>
                      <a:pt x="54694" y="111956"/>
                      <a:pt x="63607" y="111718"/>
                    </a:cubicBezTo>
                    <a:cubicBezTo>
                      <a:pt x="74539" y="111480"/>
                      <a:pt x="84640" y="107321"/>
                      <a:pt x="93077" y="100667"/>
                    </a:cubicBezTo>
                    <a:cubicBezTo>
                      <a:pt x="107219" y="89377"/>
                      <a:pt x="116963" y="66918"/>
                      <a:pt x="109595" y="48855"/>
                    </a:cubicBezTo>
                    <a:close/>
                  </a:path>
                </a:pathLst>
              </a:custGeom>
              <a:grpFill/>
              <a:ln w="118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416F2319-9438-4BC4-B0A0-7A0456FE2BA4}"/>
                  </a:ext>
                </a:extLst>
              </p:cNvPr>
              <p:cNvSpPr/>
              <p:nvPr/>
            </p:nvSpPr>
            <p:spPr>
              <a:xfrm>
                <a:off x="411949" y="6188894"/>
                <a:ext cx="100040" cy="99656"/>
              </a:xfrm>
              <a:custGeom>
                <a:avLst/>
                <a:gdLst>
                  <a:gd name="connsiteX0" fmla="*/ 98320 w 100040"/>
                  <a:gd name="connsiteY0" fmla="*/ 45073 h 99657"/>
                  <a:gd name="connsiteX1" fmla="*/ 91309 w 100040"/>
                  <a:gd name="connsiteY1" fmla="*/ 30575 h 99657"/>
                  <a:gd name="connsiteX2" fmla="*/ 76692 w 100040"/>
                  <a:gd name="connsiteY2" fmla="*/ 15483 h 99657"/>
                  <a:gd name="connsiteX3" fmla="*/ 73365 w 100040"/>
                  <a:gd name="connsiteY3" fmla="*/ 12631 h 99657"/>
                  <a:gd name="connsiteX4" fmla="*/ 12522 w 100040"/>
                  <a:gd name="connsiteY4" fmla="*/ 11918 h 99657"/>
                  <a:gd name="connsiteX5" fmla="*/ 11809 w 100040"/>
                  <a:gd name="connsiteY5" fmla="*/ 72761 h 99657"/>
                  <a:gd name="connsiteX6" fmla="*/ 16087 w 100040"/>
                  <a:gd name="connsiteY6" fmla="*/ 77633 h 99657"/>
                  <a:gd name="connsiteX7" fmla="*/ 12760 w 100040"/>
                  <a:gd name="connsiteY7" fmla="*/ 74306 h 99657"/>
                  <a:gd name="connsiteX8" fmla="*/ 24287 w 100040"/>
                  <a:gd name="connsiteY8" fmla="*/ 86902 h 99657"/>
                  <a:gd name="connsiteX9" fmla="*/ 31298 w 100040"/>
                  <a:gd name="connsiteY9" fmla="*/ 92012 h 99657"/>
                  <a:gd name="connsiteX10" fmla="*/ 77999 w 100040"/>
                  <a:gd name="connsiteY10" fmla="*/ 94151 h 99657"/>
                  <a:gd name="connsiteX11" fmla="*/ 98320 w 100040"/>
                  <a:gd name="connsiteY11" fmla="*/ 45073 h 99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040" h="99657">
                    <a:moveTo>
                      <a:pt x="98320" y="45073"/>
                    </a:moveTo>
                    <a:cubicBezTo>
                      <a:pt x="96656" y="39963"/>
                      <a:pt x="94398" y="34972"/>
                      <a:pt x="91309" y="30575"/>
                    </a:cubicBezTo>
                    <a:cubicBezTo>
                      <a:pt x="86555" y="23564"/>
                      <a:pt x="82040" y="19167"/>
                      <a:pt x="76692" y="15483"/>
                    </a:cubicBezTo>
                    <a:cubicBezTo>
                      <a:pt x="75623" y="14532"/>
                      <a:pt x="74553" y="13582"/>
                      <a:pt x="73365" y="12631"/>
                    </a:cubicBezTo>
                    <a:cubicBezTo>
                      <a:pt x="56372" y="-1985"/>
                      <a:pt x="29397" y="-6026"/>
                      <a:pt x="12522" y="11918"/>
                    </a:cubicBezTo>
                    <a:cubicBezTo>
                      <a:pt x="-4233" y="29743"/>
                      <a:pt x="-3877" y="54460"/>
                      <a:pt x="11809" y="72761"/>
                    </a:cubicBezTo>
                    <a:cubicBezTo>
                      <a:pt x="13235" y="74424"/>
                      <a:pt x="14661" y="76088"/>
                      <a:pt x="16087" y="77633"/>
                    </a:cubicBezTo>
                    <a:cubicBezTo>
                      <a:pt x="15018" y="76563"/>
                      <a:pt x="13948" y="75375"/>
                      <a:pt x="12760" y="74306"/>
                    </a:cubicBezTo>
                    <a:cubicBezTo>
                      <a:pt x="15612" y="79534"/>
                      <a:pt x="19415" y="83693"/>
                      <a:pt x="24287" y="86902"/>
                    </a:cubicBezTo>
                    <a:cubicBezTo>
                      <a:pt x="26426" y="88803"/>
                      <a:pt x="28803" y="90467"/>
                      <a:pt x="31298" y="92012"/>
                    </a:cubicBezTo>
                    <a:cubicBezTo>
                      <a:pt x="45083" y="100449"/>
                      <a:pt x="63621" y="102944"/>
                      <a:pt x="77999" y="94151"/>
                    </a:cubicBezTo>
                    <a:cubicBezTo>
                      <a:pt x="94161" y="84287"/>
                      <a:pt x="104262" y="63848"/>
                      <a:pt x="98320" y="45073"/>
                    </a:cubicBezTo>
                    <a:close/>
                  </a:path>
                </a:pathLst>
              </a:custGeom>
              <a:grpFill/>
              <a:ln w="118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CD43A648-86AE-4295-8A7B-1D39979514F0}"/>
                  </a:ext>
                </a:extLst>
              </p:cNvPr>
              <p:cNvSpPr/>
              <p:nvPr/>
            </p:nvSpPr>
            <p:spPr>
              <a:xfrm>
                <a:off x="657960" y="6236373"/>
                <a:ext cx="98809" cy="110515"/>
              </a:xfrm>
              <a:custGeom>
                <a:avLst/>
                <a:gdLst>
                  <a:gd name="connsiteX0" fmla="*/ 48264 w 98810"/>
                  <a:gd name="connsiteY0" fmla="*/ 93 h 110516"/>
                  <a:gd name="connsiteX1" fmla="*/ 18 w 98810"/>
                  <a:gd name="connsiteY1" fmla="*/ 50478 h 110516"/>
                  <a:gd name="connsiteX2" fmla="*/ 1325 w 98810"/>
                  <a:gd name="connsiteY2" fmla="*/ 67709 h 110516"/>
                  <a:gd name="connsiteX3" fmla="*/ 16655 w 98810"/>
                  <a:gd name="connsiteY3" fmla="*/ 97060 h 110516"/>
                  <a:gd name="connsiteX4" fmla="*/ 49809 w 98810"/>
                  <a:gd name="connsiteY4" fmla="*/ 110489 h 110516"/>
                  <a:gd name="connsiteX5" fmla="*/ 82726 w 98810"/>
                  <a:gd name="connsiteY5" fmla="*/ 96585 h 110516"/>
                  <a:gd name="connsiteX6" fmla="*/ 98768 w 98810"/>
                  <a:gd name="connsiteY6" fmla="*/ 48339 h 110516"/>
                  <a:gd name="connsiteX7" fmla="*/ 48264 w 98810"/>
                  <a:gd name="connsiteY7" fmla="*/ 93 h 110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810" h="110516">
                    <a:moveTo>
                      <a:pt x="48264" y="93"/>
                    </a:moveTo>
                    <a:cubicBezTo>
                      <a:pt x="20576" y="1994"/>
                      <a:pt x="731" y="22790"/>
                      <a:pt x="18" y="50478"/>
                    </a:cubicBezTo>
                    <a:cubicBezTo>
                      <a:pt x="-101" y="56538"/>
                      <a:pt x="375" y="61648"/>
                      <a:pt x="1325" y="67709"/>
                    </a:cubicBezTo>
                    <a:cubicBezTo>
                      <a:pt x="3226" y="80067"/>
                      <a:pt x="8930" y="87554"/>
                      <a:pt x="16655" y="97060"/>
                    </a:cubicBezTo>
                    <a:cubicBezTo>
                      <a:pt x="23428" y="105379"/>
                      <a:pt x="39471" y="110964"/>
                      <a:pt x="49809" y="110489"/>
                    </a:cubicBezTo>
                    <a:cubicBezTo>
                      <a:pt x="61811" y="109894"/>
                      <a:pt x="74526" y="105854"/>
                      <a:pt x="82726" y="96585"/>
                    </a:cubicBezTo>
                    <a:cubicBezTo>
                      <a:pt x="95797" y="81612"/>
                      <a:pt x="99244" y="67590"/>
                      <a:pt x="98768" y="48339"/>
                    </a:cubicBezTo>
                    <a:cubicBezTo>
                      <a:pt x="97936" y="22552"/>
                      <a:pt x="74883" y="-1690"/>
                      <a:pt x="48264" y="93"/>
                    </a:cubicBezTo>
                    <a:close/>
                  </a:path>
                </a:pathLst>
              </a:custGeom>
              <a:grpFill/>
              <a:ln w="118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EBF94EB9-217C-4B44-BC78-8DD3DED60151}"/>
                  </a:ext>
                </a:extLst>
              </p:cNvPr>
              <p:cNvSpPr/>
              <p:nvPr/>
            </p:nvSpPr>
            <p:spPr>
              <a:xfrm>
                <a:off x="981" y="6752396"/>
                <a:ext cx="78442" cy="86905"/>
              </a:xfrm>
              <a:custGeom>
                <a:avLst/>
                <a:gdLst>
                  <a:gd name="connsiteX0" fmla="*/ 34670 w 78443"/>
                  <a:gd name="connsiteY0" fmla="*/ 166 h 86906"/>
                  <a:gd name="connsiteX1" fmla="*/ 5675 w 78443"/>
                  <a:gd name="connsiteY1" fmla="*/ 17872 h 86906"/>
                  <a:gd name="connsiteX2" fmla="*/ 4486 w 78443"/>
                  <a:gd name="connsiteY2" fmla="*/ 57205 h 86906"/>
                  <a:gd name="connsiteX3" fmla="*/ 15775 w 78443"/>
                  <a:gd name="connsiteY3" fmla="*/ 76338 h 86906"/>
                  <a:gd name="connsiteX4" fmla="*/ 63665 w 78443"/>
                  <a:gd name="connsiteY4" fmla="*/ 73842 h 86906"/>
                  <a:gd name="connsiteX5" fmla="*/ 76024 w 78443"/>
                  <a:gd name="connsiteY5" fmla="*/ 50075 h 86906"/>
                  <a:gd name="connsiteX6" fmla="*/ 34670 w 78443"/>
                  <a:gd name="connsiteY6" fmla="*/ 166 h 86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443" h="86906">
                    <a:moveTo>
                      <a:pt x="34670" y="166"/>
                    </a:moveTo>
                    <a:cubicBezTo>
                      <a:pt x="22668" y="1354"/>
                      <a:pt x="12210" y="7414"/>
                      <a:pt x="5675" y="17872"/>
                    </a:cubicBezTo>
                    <a:cubicBezTo>
                      <a:pt x="-2406" y="30587"/>
                      <a:pt x="-980" y="43896"/>
                      <a:pt x="4486" y="57205"/>
                    </a:cubicBezTo>
                    <a:cubicBezTo>
                      <a:pt x="7576" y="64692"/>
                      <a:pt x="10784" y="69208"/>
                      <a:pt x="15775" y="76338"/>
                    </a:cubicBezTo>
                    <a:cubicBezTo>
                      <a:pt x="27065" y="92855"/>
                      <a:pt x="53564" y="88458"/>
                      <a:pt x="63665" y="73842"/>
                    </a:cubicBezTo>
                    <a:cubicBezTo>
                      <a:pt x="68894" y="66356"/>
                      <a:pt x="72459" y="58513"/>
                      <a:pt x="76024" y="50075"/>
                    </a:cubicBezTo>
                    <a:cubicBezTo>
                      <a:pt x="86719" y="23813"/>
                      <a:pt x="59981" y="-2330"/>
                      <a:pt x="34670" y="166"/>
                    </a:cubicBezTo>
                    <a:close/>
                  </a:path>
                </a:pathLst>
              </a:custGeom>
              <a:grpFill/>
              <a:ln w="118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grpSp>
            <p:nvGrpSpPr>
              <p:cNvPr id="78" name="Graphic 18">
                <a:extLst>
                  <a:ext uri="{FF2B5EF4-FFF2-40B4-BE49-F238E27FC236}">
                    <a16:creationId xmlns:a16="http://schemas.microsoft.com/office/drawing/2014/main" id="{97349D6F-6F3A-4787-A603-C9E86445189C}"/>
                  </a:ext>
                </a:extLst>
              </p:cNvPr>
              <p:cNvGrpSpPr/>
              <p:nvPr/>
            </p:nvGrpSpPr>
            <p:grpSpPr>
              <a:xfrm>
                <a:off x="480050" y="6762635"/>
                <a:ext cx="93331" cy="103701"/>
                <a:chOff x="480050" y="6762635"/>
                <a:chExt cx="93331" cy="103701"/>
              </a:xfrm>
              <a:grpFill/>
            </p:grpSpPr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id="{5379A68C-A97B-42A8-B521-492C3EC17B20}"/>
                    </a:ext>
                  </a:extLst>
                </p:cNvPr>
                <p:cNvSpPr/>
                <p:nvPr/>
              </p:nvSpPr>
              <p:spPr>
                <a:xfrm>
                  <a:off x="480050" y="6762635"/>
                  <a:ext cx="93331" cy="103701"/>
                </a:xfrm>
                <a:custGeom>
                  <a:avLst/>
                  <a:gdLst>
                    <a:gd name="connsiteX0" fmla="*/ 93083 w 93331"/>
                    <a:gd name="connsiteY0" fmla="*/ 46160 h 103701"/>
                    <a:gd name="connsiteX1" fmla="*/ 46382 w 93331"/>
                    <a:gd name="connsiteY1" fmla="*/ 53 h 103701"/>
                    <a:gd name="connsiteX2" fmla="*/ 274 w 93331"/>
                    <a:gd name="connsiteY2" fmla="*/ 46754 h 103701"/>
                    <a:gd name="connsiteX3" fmla="*/ 274 w 93331"/>
                    <a:gd name="connsiteY3" fmla="*/ 57568 h 103701"/>
                    <a:gd name="connsiteX4" fmla="*/ 14059 w 93331"/>
                    <a:gd name="connsiteY4" fmla="*/ 90247 h 103701"/>
                    <a:gd name="connsiteX5" fmla="*/ 46976 w 93331"/>
                    <a:gd name="connsiteY5" fmla="*/ 103675 h 103701"/>
                    <a:gd name="connsiteX6" fmla="*/ 79655 w 93331"/>
                    <a:gd name="connsiteY6" fmla="*/ 89891 h 103701"/>
                    <a:gd name="connsiteX7" fmla="*/ 92845 w 93331"/>
                    <a:gd name="connsiteY7" fmla="*/ 58162 h 103701"/>
                    <a:gd name="connsiteX8" fmla="*/ 93202 w 93331"/>
                    <a:gd name="connsiteY8" fmla="*/ 55191 h 103701"/>
                    <a:gd name="connsiteX9" fmla="*/ 93083 w 93331"/>
                    <a:gd name="connsiteY9" fmla="*/ 46160 h 103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3331" h="103701">
                      <a:moveTo>
                        <a:pt x="93083" y="46160"/>
                      </a:moveTo>
                      <a:cubicBezTo>
                        <a:pt x="91776" y="21918"/>
                        <a:pt x="72287" y="-1254"/>
                        <a:pt x="46382" y="53"/>
                      </a:cubicBezTo>
                      <a:cubicBezTo>
                        <a:pt x="20001" y="1360"/>
                        <a:pt x="1700" y="20730"/>
                        <a:pt x="274" y="46754"/>
                      </a:cubicBezTo>
                      <a:cubicBezTo>
                        <a:pt x="37" y="50557"/>
                        <a:pt x="-201" y="53884"/>
                        <a:pt x="274" y="57568"/>
                      </a:cubicBezTo>
                      <a:cubicBezTo>
                        <a:pt x="1700" y="70164"/>
                        <a:pt x="4671" y="80978"/>
                        <a:pt x="14059" y="90247"/>
                      </a:cubicBezTo>
                      <a:cubicBezTo>
                        <a:pt x="22140" y="98209"/>
                        <a:pt x="35449" y="104151"/>
                        <a:pt x="46976" y="103675"/>
                      </a:cubicBezTo>
                      <a:cubicBezTo>
                        <a:pt x="58978" y="103081"/>
                        <a:pt x="71337" y="99041"/>
                        <a:pt x="79655" y="89891"/>
                      </a:cubicBezTo>
                      <a:cubicBezTo>
                        <a:pt x="88211" y="80503"/>
                        <a:pt x="91419" y="70521"/>
                        <a:pt x="92845" y="58162"/>
                      </a:cubicBezTo>
                      <a:cubicBezTo>
                        <a:pt x="92964" y="57212"/>
                        <a:pt x="93083" y="56142"/>
                        <a:pt x="93202" y="55191"/>
                      </a:cubicBezTo>
                      <a:cubicBezTo>
                        <a:pt x="93440" y="52102"/>
                        <a:pt x="93321" y="49250"/>
                        <a:pt x="93083" y="46160"/>
                      </a:cubicBezTo>
                      <a:close/>
                    </a:path>
                  </a:pathLst>
                </a:custGeom>
                <a:grpFill/>
                <a:ln w="1183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 dirty="0"/>
                </a:p>
              </p:txBody>
            </p:sp>
            <p:sp>
              <p:nvSpPr>
                <p:cNvPr id="80" name="Freeform: Shape 79">
                  <a:extLst>
                    <a:ext uri="{FF2B5EF4-FFF2-40B4-BE49-F238E27FC236}">
                      <a16:creationId xmlns:a16="http://schemas.microsoft.com/office/drawing/2014/main" id="{A23A4100-E52E-4324-BA6A-D84B84E765C8}"/>
                    </a:ext>
                  </a:extLst>
                </p:cNvPr>
                <p:cNvSpPr/>
                <p:nvPr/>
              </p:nvSpPr>
              <p:spPr>
                <a:xfrm>
                  <a:off x="571588" y="6819609"/>
                  <a:ext cx="1544" cy="12358"/>
                </a:xfrm>
                <a:custGeom>
                  <a:avLst/>
                  <a:gdLst>
                    <a:gd name="connsiteX0" fmla="*/ 0 w 1544"/>
                    <a:gd name="connsiteY0" fmla="*/ 12359 h 12358"/>
                    <a:gd name="connsiteX1" fmla="*/ 1545 w 1544"/>
                    <a:gd name="connsiteY1" fmla="*/ 0 h 12358"/>
                    <a:gd name="connsiteX2" fmla="*/ 1426 w 1544"/>
                    <a:gd name="connsiteY2" fmla="*/ 1069 h 12358"/>
                    <a:gd name="connsiteX3" fmla="*/ 0 w 1544"/>
                    <a:gd name="connsiteY3" fmla="*/ 12359 h 123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44" h="12358">
                      <a:moveTo>
                        <a:pt x="0" y="12359"/>
                      </a:moveTo>
                      <a:cubicBezTo>
                        <a:pt x="475" y="8200"/>
                        <a:pt x="1069" y="4159"/>
                        <a:pt x="1545" y="0"/>
                      </a:cubicBezTo>
                      <a:cubicBezTo>
                        <a:pt x="1545" y="356"/>
                        <a:pt x="1426" y="713"/>
                        <a:pt x="1426" y="1069"/>
                      </a:cubicBezTo>
                      <a:cubicBezTo>
                        <a:pt x="951" y="4872"/>
                        <a:pt x="594" y="8556"/>
                        <a:pt x="0" y="12359"/>
                      </a:cubicBezTo>
                      <a:close/>
                    </a:path>
                  </a:pathLst>
                </a:custGeom>
                <a:grpFill/>
                <a:ln w="1183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 dirty="0"/>
                </a:p>
              </p:txBody>
            </p:sp>
          </p:grpSp>
        </p:grp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8F44B393-A2FF-49EA-A39A-26584B9FD575}"/>
                </a:ext>
              </a:extLst>
            </p:cNvPr>
            <p:cNvSpPr/>
            <p:nvPr/>
          </p:nvSpPr>
          <p:spPr>
            <a:xfrm>
              <a:off x="-199069" y="5505364"/>
              <a:ext cx="395022" cy="1087231"/>
            </a:xfrm>
            <a:custGeom>
              <a:avLst/>
              <a:gdLst>
                <a:gd name="connsiteX0" fmla="*/ 17389 w 340433"/>
                <a:gd name="connsiteY0" fmla="*/ 720604 h 936985"/>
                <a:gd name="connsiteX1" fmla="*/ 42582 w 340433"/>
                <a:gd name="connsiteY1" fmla="*/ 355430 h 936985"/>
                <a:gd name="connsiteX2" fmla="*/ 149056 w 340433"/>
                <a:gd name="connsiteY2" fmla="*/ 0 h 936985"/>
                <a:gd name="connsiteX3" fmla="*/ 217147 w 340433"/>
                <a:gd name="connsiteY3" fmla="*/ 109208 h 936985"/>
                <a:gd name="connsiteX4" fmla="*/ 273950 w 340433"/>
                <a:gd name="connsiteY4" fmla="*/ 235171 h 936985"/>
                <a:gd name="connsiteX5" fmla="*/ 335624 w 340433"/>
                <a:gd name="connsiteY5" fmla="*/ 504209 h 936985"/>
                <a:gd name="connsiteX6" fmla="*/ 325523 w 340433"/>
                <a:gd name="connsiteY6" fmla="*/ 779902 h 936985"/>
                <a:gd name="connsiteX7" fmla="*/ 292725 w 340433"/>
                <a:gd name="connsiteY7" fmla="*/ 914183 h 936985"/>
                <a:gd name="connsiteX8" fmla="*/ 197540 w 340433"/>
                <a:gd name="connsiteY8" fmla="*/ 923334 h 936985"/>
                <a:gd name="connsiteX9" fmla="*/ 17389 w 340433"/>
                <a:gd name="connsiteY9" fmla="*/ 720604 h 936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0433" h="936985">
                  <a:moveTo>
                    <a:pt x="17389" y="720604"/>
                  </a:moveTo>
                  <a:cubicBezTo>
                    <a:pt x="-17904" y="601890"/>
                    <a:pt x="5624" y="473669"/>
                    <a:pt x="42582" y="355430"/>
                  </a:cubicBezTo>
                  <a:cubicBezTo>
                    <a:pt x="79539" y="237191"/>
                    <a:pt x="129805" y="122279"/>
                    <a:pt x="149056" y="0"/>
                  </a:cubicBezTo>
                  <a:cubicBezTo>
                    <a:pt x="146323" y="17350"/>
                    <a:pt x="206928" y="90313"/>
                    <a:pt x="217147" y="109208"/>
                  </a:cubicBezTo>
                  <a:cubicBezTo>
                    <a:pt x="238894" y="149849"/>
                    <a:pt x="257907" y="191916"/>
                    <a:pt x="273950" y="235171"/>
                  </a:cubicBezTo>
                  <a:cubicBezTo>
                    <a:pt x="306153" y="321681"/>
                    <a:pt x="326830" y="412351"/>
                    <a:pt x="335624" y="504209"/>
                  </a:cubicBezTo>
                  <a:cubicBezTo>
                    <a:pt x="344418" y="595948"/>
                    <a:pt x="341209" y="688995"/>
                    <a:pt x="325523" y="779902"/>
                  </a:cubicBezTo>
                  <a:cubicBezTo>
                    <a:pt x="318987" y="817691"/>
                    <a:pt x="314828" y="882217"/>
                    <a:pt x="292725" y="914183"/>
                  </a:cubicBezTo>
                  <a:cubicBezTo>
                    <a:pt x="269315" y="948051"/>
                    <a:pt x="237349" y="938069"/>
                    <a:pt x="197540" y="923334"/>
                  </a:cubicBezTo>
                  <a:cubicBezTo>
                    <a:pt x="110079" y="890892"/>
                    <a:pt x="43532" y="808660"/>
                    <a:pt x="17389" y="720604"/>
                  </a:cubicBezTo>
                  <a:close/>
                </a:path>
              </a:pathLst>
            </a:custGeom>
            <a:solidFill>
              <a:schemeClr val="accent2"/>
            </a:solidFill>
            <a:ln w="118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08EB011-073B-4EDF-942E-953EB09D42D3}"/>
                </a:ext>
              </a:extLst>
            </p:cNvPr>
            <p:cNvSpPr/>
            <p:nvPr/>
          </p:nvSpPr>
          <p:spPr>
            <a:xfrm>
              <a:off x="570930" y="5000419"/>
              <a:ext cx="533778" cy="927826"/>
            </a:xfrm>
            <a:custGeom>
              <a:avLst/>
              <a:gdLst>
                <a:gd name="connsiteX0" fmla="*/ 2982 w 460014"/>
                <a:gd name="connsiteY0" fmla="*/ 483294 h 799608"/>
                <a:gd name="connsiteX1" fmla="*/ 185153 w 460014"/>
                <a:gd name="connsiteY1" fmla="*/ 177299 h 799608"/>
                <a:gd name="connsiteX2" fmla="*/ 460014 w 460014"/>
                <a:gd name="connsiteY2" fmla="*/ 0 h 799608"/>
                <a:gd name="connsiteX3" fmla="*/ 448963 w 460014"/>
                <a:gd name="connsiteY3" fmla="*/ 114436 h 799608"/>
                <a:gd name="connsiteX4" fmla="*/ 424840 w 460014"/>
                <a:gd name="connsiteY4" fmla="*/ 242182 h 799608"/>
                <a:gd name="connsiteX5" fmla="*/ 345459 w 460014"/>
                <a:gd name="connsiteY5" fmla="*/ 479016 h 799608"/>
                <a:gd name="connsiteX6" fmla="*/ 222348 w 460014"/>
                <a:gd name="connsiteY6" fmla="*/ 702066 h 799608"/>
                <a:gd name="connsiteX7" fmla="*/ 66083 w 460014"/>
                <a:gd name="connsiteY7" fmla="*/ 763859 h 799608"/>
                <a:gd name="connsiteX8" fmla="*/ 2982 w 460014"/>
                <a:gd name="connsiteY8" fmla="*/ 483294 h 799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0014" h="799608">
                  <a:moveTo>
                    <a:pt x="2982" y="483294"/>
                  </a:moveTo>
                  <a:cubicBezTo>
                    <a:pt x="17242" y="361847"/>
                    <a:pt x="85215" y="247648"/>
                    <a:pt x="185153" y="177299"/>
                  </a:cubicBezTo>
                  <a:cubicBezTo>
                    <a:pt x="274872" y="114199"/>
                    <a:pt x="389309" y="83777"/>
                    <a:pt x="460014" y="0"/>
                  </a:cubicBezTo>
                  <a:cubicBezTo>
                    <a:pt x="446586" y="15805"/>
                    <a:pt x="452171" y="91858"/>
                    <a:pt x="448963" y="114436"/>
                  </a:cubicBezTo>
                  <a:cubicBezTo>
                    <a:pt x="443021" y="157335"/>
                    <a:pt x="434941" y="199996"/>
                    <a:pt x="424840" y="242182"/>
                  </a:cubicBezTo>
                  <a:cubicBezTo>
                    <a:pt x="405470" y="323226"/>
                    <a:pt x="378851" y="402607"/>
                    <a:pt x="345459" y="479016"/>
                  </a:cubicBezTo>
                  <a:cubicBezTo>
                    <a:pt x="311354" y="556852"/>
                    <a:pt x="270119" y="631717"/>
                    <a:pt x="222348" y="702066"/>
                  </a:cubicBezTo>
                  <a:cubicBezTo>
                    <a:pt x="180994" y="763028"/>
                    <a:pt x="132035" y="849063"/>
                    <a:pt x="66083" y="763859"/>
                  </a:cubicBezTo>
                  <a:cubicBezTo>
                    <a:pt x="9162" y="690064"/>
                    <a:pt x="-7594" y="573370"/>
                    <a:pt x="2982" y="483294"/>
                  </a:cubicBezTo>
                  <a:close/>
                </a:path>
              </a:pathLst>
            </a:custGeom>
            <a:solidFill>
              <a:schemeClr val="accent2"/>
            </a:solidFill>
            <a:ln w="118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5C813E7-2C26-4D35-BA93-58A0E1E2557C}"/>
                </a:ext>
              </a:extLst>
            </p:cNvPr>
            <p:cNvSpPr/>
            <p:nvPr/>
          </p:nvSpPr>
          <p:spPr>
            <a:xfrm>
              <a:off x="1102579" y="5687929"/>
              <a:ext cx="1059592" cy="581303"/>
            </a:xfrm>
            <a:custGeom>
              <a:avLst/>
              <a:gdLst>
                <a:gd name="connsiteX0" fmla="*/ 240332 w 913165"/>
                <a:gd name="connsiteY0" fmla="*/ 162445 h 500972"/>
                <a:gd name="connsiteX1" fmla="*/ 578769 w 913165"/>
                <a:gd name="connsiteY1" fmla="*/ 88055 h 500972"/>
                <a:gd name="connsiteX2" fmla="*/ 913165 w 913165"/>
                <a:gd name="connsiteY2" fmla="*/ 0 h 500972"/>
                <a:gd name="connsiteX3" fmla="*/ 697365 w 913165"/>
                <a:gd name="connsiteY3" fmla="*/ 319899 h 500972"/>
                <a:gd name="connsiteX4" fmla="*/ 364156 w 913165"/>
                <a:gd name="connsiteY4" fmla="*/ 499337 h 500972"/>
                <a:gd name="connsiteX5" fmla="*/ 161784 w 913165"/>
                <a:gd name="connsiteY5" fmla="*/ 472956 h 500972"/>
                <a:gd name="connsiteX6" fmla="*/ 765 w 913165"/>
                <a:gd name="connsiteY6" fmla="*/ 385495 h 500972"/>
                <a:gd name="connsiteX7" fmla="*/ 240332 w 913165"/>
                <a:gd name="connsiteY7" fmla="*/ 162445 h 500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3165" h="500972">
                  <a:moveTo>
                    <a:pt x="240332" y="162445"/>
                  </a:moveTo>
                  <a:cubicBezTo>
                    <a:pt x="347520" y="118477"/>
                    <a:pt x="464095" y="104335"/>
                    <a:pt x="578769" y="88055"/>
                  </a:cubicBezTo>
                  <a:cubicBezTo>
                    <a:pt x="693443" y="71894"/>
                    <a:pt x="810018" y="52643"/>
                    <a:pt x="913165" y="0"/>
                  </a:cubicBezTo>
                  <a:cubicBezTo>
                    <a:pt x="849828" y="112416"/>
                    <a:pt x="785658" y="226021"/>
                    <a:pt x="697365" y="319899"/>
                  </a:cubicBezTo>
                  <a:cubicBezTo>
                    <a:pt x="608953" y="413896"/>
                    <a:pt x="492615" y="487691"/>
                    <a:pt x="364156" y="499337"/>
                  </a:cubicBezTo>
                  <a:cubicBezTo>
                    <a:pt x="295590" y="505516"/>
                    <a:pt x="227023" y="493633"/>
                    <a:pt x="161784" y="472956"/>
                  </a:cubicBezTo>
                  <a:cubicBezTo>
                    <a:pt x="120430" y="459884"/>
                    <a:pt x="8014" y="433384"/>
                    <a:pt x="765" y="385495"/>
                  </a:cubicBezTo>
                  <a:cubicBezTo>
                    <a:pt x="-13495" y="293756"/>
                    <a:pt x="175568" y="188945"/>
                    <a:pt x="240332" y="162445"/>
                  </a:cubicBezTo>
                  <a:close/>
                </a:path>
              </a:pathLst>
            </a:custGeom>
            <a:solidFill>
              <a:schemeClr val="accent2"/>
            </a:solidFill>
            <a:ln w="118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F57401F-F57F-4155-8985-35721AB4FF28}"/>
                </a:ext>
              </a:extLst>
            </p:cNvPr>
            <p:cNvSpPr/>
            <p:nvPr/>
          </p:nvSpPr>
          <p:spPr>
            <a:xfrm>
              <a:off x="621230" y="6584478"/>
              <a:ext cx="889972" cy="513015"/>
            </a:xfrm>
            <a:custGeom>
              <a:avLst/>
              <a:gdLst>
                <a:gd name="connsiteX0" fmla="*/ 226058 w 766985"/>
                <a:gd name="connsiteY0" fmla="*/ 121329 h 442121"/>
                <a:gd name="connsiteX1" fmla="*/ 506028 w 766985"/>
                <a:gd name="connsiteY1" fmla="*/ 93284 h 442121"/>
                <a:gd name="connsiteX2" fmla="*/ 766986 w 766985"/>
                <a:gd name="connsiteY2" fmla="*/ 0 h 442121"/>
                <a:gd name="connsiteX3" fmla="*/ 572932 w 766985"/>
                <a:gd name="connsiteY3" fmla="*/ 284011 h 442121"/>
                <a:gd name="connsiteX4" fmla="*/ 274542 w 766985"/>
                <a:gd name="connsiteY4" fmla="*/ 441346 h 442121"/>
                <a:gd name="connsiteX5" fmla="*/ 5266 w 766985"/>
                <a:gd name="connsiteY5" fmla="*/ 318354 h 442121"/>
                <a:gd name="connsiteX6" fmla="*/ 226058 w 766985"/>
                <a:gd name="connsiteY6" fmla="*/ 121329 h 442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6985" h="442121">
                  <a:moveTo>
                    <a:pt x="226058" y="121329"/>
                  </a:moveTo>
                  <a:cubicBezTo>
                    <a:pt x="317559" y="100295"/>
                    <a:pt x="412626" y="102434"/>
                    <a:pt x="506028" y="93284"/>
                  </a:cubicBezTo>
                  <a:cubicBezTo>
                    <a:pt x="599431" y="84134"/>
                    <a:pt x="696043" y="61556"/>
                    <a:pt x="766986" y="0"/>
                  </a:cubicBezTo>
                  <a:cubicBezTo>
                    <a:pt x="710065" y="99820"/>
                    <a:pt x="652193" y="200828"/>
                    <a:pt x="572932" y="284011"/>
                  </a:cubicBezTo>
                  <a:cubicBezTo>
                    <a:pt x="493551" y="367194"/>
                    <a:pt x="389216" y="432196"/>
                    <a:pt x="274542" y="441346"/>
                  </a:cubicBezTo>
                  <a:cubicBezTo>
                    <a:pt x="188744" y="448120"/>
                    <a:pt x="40203" y="410806"/>
                    <a:pt x="5266" y="318354"/>
                  </a:cubicBezTo>
                  <a:cubicBezTo>
                    <a:pt x="-33474" y="215563"/>
                    <a:pt x="151787" y="138441"/>
                    <a:pt x="226058" y="121329"/>
                  </a:cubicBezTo>
                  <a:close/>
                </a:path>
              </a:pathLst>
            </a:custGeom>
            <a:solidFill>
              <a:schemeClr val="accent2"/>
            </a:solidFill>
            <a:ln w="118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C75C7B4-6547-4203-B0BF-9796A955D21D}"/>
                </a:ext>
              </a:extLst>
            </p:cNvPr>
            <p:cNvSpPr/>
            <p:nvPr/>
          </p:nvSpPr>
          <p:spPr>
            <a:xfrm>
              <a:off x="-46992" y="5269497"/>
              <a:ext cx="1983185" cy="2039347"/>
            </a:xfrm>
            <a:custGeom>
              <a:avLst/>
              <a:gdLst>
                <a:gd name="connsiteX0" fmla="*/ 1660863 w 1709125"/>
                <a:gd name="connsiteY0" fmla="*/ 567972 h 1757526"/>
                <a:gd name="connsiteX1" fmla="*/ 1525988 w 1709125"/>
                <a:gd name="connsiteY1" fmla="*/ 630597 h 1757526"/>
                <a:gd name="connsiteX2" fmla="*/ 1316485 w 1709125"/>
                <a:gd name="connsiteY2" fmla="*/ 700233 h 1757526"/>
                <a:gd name="connsiteX3" fmla="*/ 1188740 w 1709125"/>
                <a:gd name="connsiteY3" fmla="*/ 727565 h 1757526"/>
                <a:gd name="connsiteX4" fmla="*/ 1049348 w 1709125"/>
                <a:gd name="connsiteY4" fmla="*/ 744795 h 1757526"/>
                <a:gd name="connsiteX5" fmla="*/ 901639 w 1709125"/>
                <a:gd name="connsiteY5" fmla="*/ 748955 h 1757526"/>
                <a:gd name="connsiteX6" fmla="*/ 747750 w 1709125"/>
                <a:gd name="connsiteY6" fmla="*/ 749430 h 1757526"/>
                <a:gd name="connsiteX7" fmla="*/ 592316 w 1709125"/>
                <a:gd name="connsiteY7" fmla="*/ 775217 h 1757526"/>
                <a:gd name="connsiteX8" fmla="*/ 568193 w 1709125"/>
                <a:gd name="connsiteY8" fmla="*/ 783892 h 1757526"/>
                <a:gd name="connsiteX9" fmla="*/ 589821 w 1709125"/>
                <a:gd name="connsiteY9" fmla="*/ 758224 h 1757526"/>
                <a:gd name="connsiteX10" fmla="*/ 631175 w 1709125"/>
                <a:gd name="connsiteY10" fmla="*/ 685379 h 1757526"/>
                <a:gd name="connsiteX11" fmla="*/ 662071 w 1709125"/>
                <a:gd name="connsiteY11" fmla="*/ 586153 h 1757526"/>
                <a:gd name="connsiteX12" fmla="*/ 677401 w 1709125"/>
                <a:gd name="connsiteY12" fmla="*/ 469221 h 1757526"/>
                <a:gd name="connsiteX13" fmla="*/ 679421 w 1709125"/>
                <a:gd name="connsiteY13" fmla="*/ 347061 h 1757526"/>
                <a:gd name="connsiteX14" fmla="*/ 692611 w 1709125"/>
                <a:gd name="connsiteY14" fmla="*/ 231555 h 1757526"/>
                <a:gd name="connsiteX15" fmla="*/ 733846 w 1709125"/>
                <a:gd name="connsiteY15" fmla="*/ 135538 h 1757526"/>
                <a:gd name="connsiteX16" fmla="*/ 783162 w 1709125"/>
                <a:gd name="connsiteY16" fmla="*/ 64476 h 1757526"/>
                <a:gd name="connsiteX17" fmla="*/ 831289 w 1709125"/>
                <a:gd name="connsiteY17" fmla="*/ 68 h 1757526"/>
                <a:gd name="connsiteX18" fmla="*/ 773537 w 1709125"/>
                <a:gd name="connsiteY18" fmla="*/ 57227 h 1757526"/>
                <a:gd name="connsiteX19" fmla="*/ 719230 w 1709125"/>
                <a:gd name="connsiteY19" fmla="*/ 127695 h 1757526"/>
                <a:gd name="connsiteX20" fmla="*/ 672647 w 1709125"/>
                <a:gd name="connsiteY20" fmla="*/ 227990 h 1757526"/>
                <a:gd name="connsiteX21" fmla="*/ 656486 w 1709125"/>
                <a:gd name="connsiteY21" fmla="*/ 348843 h 1757526"/>
                <a:gd name="connsiteX22" fmla="*/ 652564 w 1709125"/>
                <a:gd name="connsiteY22" fmla="*/ 470885 h 1757526"/>
                <a:gd name="connsiteX23" fmla="*/ 636284 w 1709125"/>
                <a:gd name="connsiteY23" fmla="*/ 584371 h 1757526"/>
                <a:gd name="connsiteX24" fmla="*/ 605863 w 1709125"/>
                <a:gd name="connsiteY24" fmla="*/ 679199 h 1757526"/>
                <a:gd name="connsiteX25" fmla="*/ 568787 w 1709125"/>
                <a:gd name="connsiteY25" fmla="*/ 747766 h 1757526"/>
                <a:gd name="connsiteX26" fmla="*/ 550843 w 1709125"/>
                <a:gd name="connsiteY26" fmla="*/ 772483 h 1757526"/>
                <a:gd name="connsiteX27" fmla="*/ 534920 w 1709125"/>
                <a:gd name="connsiteY27" fmla="*/ 791853 h 1757526"/>
                <a:gd name="connsiteX28" fmla="*/ 523987 w 1709125"/>
                <a:gd name="connsiteY28" fmla="*/ 804450 h 1757526"/>
                <a:gd name="connsiteX29" fmla="*/ 519352 w 1709125"/>
                <a:gd name="connsiteY29" fmla="*/ 806826 h 1757526"/>
                <a:gd name="connsiteX30" fmla="*/ 455183 w 1709125"/>
                <a:gd name="connsiteY30" fmla="*/ 854122 h 1757526"/>
                <a:gd name="connsiteX31" fmla="*/ 368910 w 1709125"/>
                <a:gd name="connsiteY31" fmla="*/ 981749 h 1757526"/>
                <a:gd name="connsiteX32" fmla="*/ 338845 w 1709125"/>
                <a:gd name="connsiteY32" fmla="*/ 1048889 h 1757526"/>
                <a:gd name="connsiteX33" fmla="*/ 311395 w 1709125"/>
                <a:gd name="connsiteY33" fmla="*/ 1114723 h 1757526"/>
                <a:gd name="connsiteX34" fmla="*/ 224409 w 1709125"/>
                <a:gd name="connsiteY34" fmla="*/ 1335515 h 1757526"/>
                <a:gd name="connsiteX35" fmla="*/ 213120 w 1709125"/>
                <a:gd name="connsiteY35" fmla="*/ 1233081 h 1757526"/>
                <a:gd name="connsiteX36" fmla="*/ 199216 w 1709125"/>
                <a:gd name="connsiteY36" fmla="*/ 1184953 h 1757526"/>
                <a:gd name="connsiteX37" fmla="*/ 189472 w 1709125"/>
                <a:gd name="connsiteY37" fmla="*/ 1159642 h 1757526"/>
                <a:gd name="connsiteX38" fmla="*/ 177945 w 1709125"/>
                <a:gd name="connsiteY38" fmla="*/ 1134449 h 1757526"/>
                <a:gd name="connsiteX39" fmla="*/ 123876 w 1709125"/>
                <a:gd name="connsiteY39" fmla="*/ 1030589 h 1757526"/>
                <a:gd name="connsiteX40" fmla="*/ 75630 w 1709125"/>
                <a:gd name="connsiteY40" fmla="*/ 920312 h 1757526"/>
                <a:gd name="connsiteX41" fmla="*/ 50081 w 1709125"/>
                <a:gd name="connsiteY41" fmla="*/ 805757 h 1757526"/>
                <a:gd name="connsiteX42" fmla="*/ 47466 w 1709125"/>
                <a:gd name="connsiteY42" fmla="*/ 611940 h 1757526"/>
                <a:gd name="connsiteX43" fmla="*/ 53408 w 1709125"/>
                <a:gd name="connsiteY43" fmla="*/ 531371 h 1757526"/>
                <a:gd name="connsiteX44" fmla="*/ 35345 w 1709125"/>
                <a:gd name="connsiteY44" fmla="*/ 610989 h 1757526"/>
                <a:gd name="connsiteX45" fmla="*/ 30117 w 1709125"/>
                <a:gd name="connsiteY45" fmla="*/ 809678 h 1757526"/>
                <a:gd name="connsiteX46" fmla="*/ 54358 w 1709125"/>
                <a:gd name="connsiteY46" fmla="*/ 929462 h 1757526"/>
                <a:gd name="connsiteX47" fmla="*/ 103199 w 1709125"/>
                <a:gd name="connsiteY47" fmla="*/ 1044493 h 1757526"/>
                <a:gd name="connsiteX48" fmla="*/ 156198 w 1709125"/>
                <a:gd name="connsiteY48" fmla="*/ 1148590 h 1757526"/>
                <a:gd name="connsiteX49" fmla="*/ 176044 w 1709125"/>
                <a:gd name="connsiteY49" fmla="*/ 1196955 h 1757526"/>
                <a:gd name="connsiteX50" fmla="*/ 188878 w 1709125"/>
                <a:gd name="connsiteY50" fmla="*/ 1242825 h 1757526"/>
                <a:gd name="connsiteX51" fmla="*/ 202900 w 1709125"/>
                <a:gd name="connsiteY51" fmla="*/ 1376631 h 1757526"/>
                <a:gd name="connsiteX52" fmla="*/ 202306 w 1709125"/>
                <a:gd name="connsiteY52" fmla="*/ 1388871 h 1757526"/>
                <a:gd name="connsiteX53" fmla="*/ 133739 w 1709125"/>
                <a:gd name="connsiteY53" fmla="*/ 1538482 h 1757526"/>
                <a:gd name="connsiteX54" fmla="*/ 62558 w 1709125"/>
                <a:gd name="connsiteY54" fmla="*/ 1662900 h 1757526"/>
                <a:gd name="connsiteX55" fmla="*/ 14312 w 1709125"/>
                <a:gd name="connsiteY55" fmla="*/ 1733368 h 1757526"/>
                <a:gd name="connsiteX56" fmla="*/ 289 w 1709125"/>
                <a:gd name="connsiteY56" fmla="*/ 1757491 h 1757526"/>
                <a:gd name="connsiteX57" fmla="*/ 23581 w 1709125"/>
                <a:gd name="connsiteY57" fmla="*/ 1736696 h 1757526"/>
                <a:gd name="connsiteX58" fmla="*/ 48536 w 1709125"/>
                <a:gd name="connsiteY58" fmla="*/ 1708651 h 1757526"/>
                <a:gd name="connsiteX59" fmla="*/ 80502 w 1709125"/>
                <a:gd name="connsiteY59" fmla="*/ 1667416 h 1757526"/>
                <a:gd name="connsiteX60" fmla="*/ 98802 w 1709125"/>
                <a:gd name="connsiteY60" fmla="*/ 1641629 h 1757526"/>
                <a:gd name="connsiteX61" fmla="*/ 117697 w 1709125"/>
                <a:gd name="connsiteY61" fmla="*/ 1611921 h 1757526"/>
                <a:gd name="connsiteX62" fmla="*/ 157624 w 1709125"/>
                <a:gd name="connsiteY62" fmla="*/ 1583639 h 1757526"/>
                <a:gd name="connsiteX63" fmla="*/ 297729 w 1709125"/>
                <a:gd name="connsiteY63" fmla="*/ 1497603 h 1757526"/>
                <a:gd name="connsiteX64" fmla="*/ 408719 w 1709125"/>
                <a:gd name="connsiteY64" fmla="*/ 1453635 h 1757526"/>
                <a:gd name="connsiteX65" fmla="*/ 473364 w 1709125"/>
                <a:gd name="connsiteY65" fmla="*/ 1437236 h 1757526"/>
                <a:gd name="connsiteX66" fmla="*/ 542406 w 1709125"/>
                <a:gd name="connsiteY66" fmla="*/ 1426422 h 1757526"/>
                <a:gd name="connsiteX67" fmla="*/ 829745 w 1709125"/>
                <a:gd name="connsiteY67" fmla="*/ 1409667 h 1757526"/>
                <a:gd name="connsiteX68" fmla="*/ 958203 w 1709125"/>
                <a:gd name="connsiteY68" fmla="*/ 1390059 h 1757526"/>
                <a:gd name="connsiteX69" fmla="*/ 1058617 w 1709125"/>
                <a:gd name="connsiteY69" fmla="*/ 1356311 h 1757526"/>
                <a:gd name="connsiteX70" fmla="*/ 1120292 w 1709125"/>
                <a:gd name="connsiteY70" fmla="*/ 1320898 h 1757526"/>
                <a:gd name="connsiteX71" fmla="*/ 1139780 w 1709125"/>
                <a:gd name="connsiteY71" fmla="*/ 1303668 h 1757526"/>
                <a:gd name="connsiteX72" fmla="*/ 1053270 w 1709125"/>
                <a:gd name="connsiteY72" fmla="*/ 1345497 h 1757526"/>
                <a:gd name="connsiteX73" fmla="*/ 953331 w 1709125"/>
                <a:gd name="connsiteY73" fmla="*/ 1374136 h 1757526"/>
                <a:gd name="connsiteX74" fmla="*/ 826061 w 1709125"/>
                <a:gd name="connsiteY74" fmla="*/ 1389703 h 1757526"/>
                <a:gd name="connsiteX75" fmla="*/ 535751 w 1709125"/>
                <a:gd name="connsiteY75" fmla="*/ 1402299 h 1757526"/>
                <a:gd name="connsiteX76" fmla="*/ 396598 w 1709125"/>
                <a:gd name="connsiteY76" fmla="*/ 1430344 h 1757526"/>
                <a:gd name="connsiteX77" fmla="*/ 281211 w 1709125"/>
                <a:gd name="connsiteY77" fmla="*/ 1476926 h 1757526"/>
                <a:gd name="connsiteX78" fmla="*/ 143602 w 1709125"/>
                <a:gd name="connsiteY78" fmla="*/ 1572112 h 1757526"/>
                <a:gd name="connsiteX79" fmla="*/ 137423 w 1709125"/>
                <a:gd name="connsiteY79" fmla="*/ 1578291 h 1757526"/>
                <a:gd name="connsiteX80" fmla="*/ 157981 w 1709125"/>
                <a:gd name="connsiteY80" fmla="*/ 1541334 h 1757526"/>
                <a:gd name="connsiteX81" fmla="*/ 244016 w 1709125"/>
                <a:gd name="connsiteY81" fmla="*/ 1354053 h 1757526"/>
                <a:gd name="connsiteX82" fmla="*/ 338013 w 1709125"/>
                <a:gd name="connsiteY82" fmla="*/ 1115555 h 1757526"/>
                <a:gd name="connsiteX83" fmla="*/ 365107 w 1709125"/>
                <a:gd name="connsiteY83" fmla="*/ 1050672 h 1757526"/>
                <a:gd name="connsiteX84" fmla="*/ 394578 w 1709125"/>
                <a:gd name="connsiteY84" fmla="*/ 985076 h 1757526"/>
                <a:gd name="connsiteX85" fmla="*/ 476810 w 1709125"/>
                <a:gd name="connsiteY85" fmla="*/ 866956 h 1757526"/>
                <a:gd name="connsiteX86" fmla="*/ 605150 w 1709125"/>
                <a:gd name="connsiteY86" fmla="*/ 796250 h 1757526"/>
                <a:gd name="connsiteX87" fmla="*/ 678589 w 1709125"/>
                <a:gd name="connsiteY87" fmla="*/ 779495 h 1757526"/>
                <a:gd name="connsiteX88" fmla="*/ 754048 w 1709125"/>
                <a:gd name="connsiteY88" fmla="*/ 772246 h 1757526"/>
                <a:gd name="connsiteX89" fmla="*/ 905798 w 1709125"/>
                <a:gd name="connsiteY89" fmla="*/ 770939 h 1757526"/>
                <a:gd name="connsiteX90" fmla="*/ 1054339 w 1709125"/>
                <a:gd name="connsiteY90" fmla="*/ 764759 h 1757526"/>
                <a:gd name="connsiteX91" fmla="*/ 1194443 w 1709125"/>
                <a:gd name="connsiteY91" fmla="*/ 745508 h 1757526"/>
                <a:gd name="connsiteX92" fmla="*/ 1322427 w 1709125"/>
                <a:gd name="connsiteY92" fmla="*/ 715919 h 1757526"/>
                <a:gd name="connsiteX93" fmla="*/ 1531098 w 1709125"/>
                <a:gd name="connsiteY93" fmla="*/ 641529 h 1757526"/>
                <a:gd name="connsiteX94" fmla="*/ 1663597 w 1709125"/>
                <a:gd name="connsiteY94" fmla="*/ 573913 h 1757526"/>
                <a:gd name="connsiteX95" fmla="*/ 1709110 w 1709125"/>
                <a:gd name="connsiteY95" fmla="*/ 544086 h 1757526"/>
                <a:gd name="connsiteX96" fmla="*/ 1660863 w 1709125"/>
                <a:gd name="connsiteY96" fmla="*/ 567972 h 1757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1709125" h="1757526">
                  <a:moveTo>
                    <a:pt x="1660863" y="567972"/>
                  </a:moveTo>
                  <a:cubicBezTo>
                    <a:pt x="1629492" y="583776"/>
                    <a:pt x="1584097" y="606592"/>
                    <a:pt x="1525988" y="630597"/>
                  </a:cubicBezTo>
                  <a:cubicBezTo>
                    <a:pt x="1467879" y="654601"/>
                    <a:pt x="1397173" y="679437"/>
                    <a:pt x="1316485" y="700233"/>
                  </a:cubicBezTo>
                  <a:cubicBezTo>
                    <a:pt x="1276201" y="710928"/>
                    <a:pt x="1233421" y="719722"/>
                    <a:pt x="1188740" y="727565"/>
                  </a:cubicBezTo>
                  <a:cubicBezTo>
                    <a:pt x="1144058" y="735170"/>
                    <a:pt x="1097357" y="740755"/>
                    <a:pt x="1049348" y="744795"/>
                  </a:cubicBezTo>
                  <a:cubicBezTo>
                    <a:pt x="1001221" y="748004"/>
                    <a:pt x="952024" y="749786"/>
                    <a:pt x="901639" y="748955"/>
                  </a:cubicBezTo>
                  <a:cubicBezTo>
                    <a:pt x="851372" y="748360"/>
                    <a:pt x="799918" y="746816"/>
                    <a:pt x="747750" y="749430"/>
                  </a:cubicBezTo>
                  <a:cubicBezTo>
                    <a:pt x="695820" y="751807"/>
                    <a:pt x="642820" y="758936"/>
                    <a:pt x="592316" y="775217"/>
                  </a:cubicBezTo>
                  <a:cubicBezTo>
                    <a:pt x="584235" y="777831"/>
                    <a:pt x="576155" y="780802"/>
                    <a:pt x="568193" y="783892"/>
                  </a:cubicBezTo>
                  <a:cubicBezTo>
                    <a:pt x="575085" y="776524"/>
                    <a:pt x="582334" y="767968"/>
                    <a:pt x="589821" y="758224"/>
                  </a:cubicBezTo>
                  <a:cubicBezTo>
                    <a:pt x="603843" y="738735"/>
                    <a:pt x="618459" y="714612"/>
                    <a:pt x="631175" y="685379"/>
                  </a:cubicBezTo>
                  <a:cubicBezTo>
                    <a:pt x="643414" y="656502"/>
                    <a:pt x="654228" y="622754"/>
                    <a:pt x="662071" y="586153"/>
                  </a:cubicBezTo>
                  <a:cubicBezTo>
                    <a:pt x="670033" y="549434"/>
                    <a:pt x="675024" y="509862"/>
                    <a:pt x="677401" y="469221"/>
                  </a:cubicBezTo>
                  <a:cubicBezTo>
                    <a:pt x="679777" y="428462"/>
                    <a:pt x="678470" y="387226"/>
                    <a:pt x="679421" y="347061"/>
                  </a:cubicBezTo>
                  <a:cubicBezTo>
                    <a:pt x="680253" y="306895"/>
                    <a:pt x="683223" y="267443"/>
                    <a:pt x="692611" y="231555"/>
                  </a:cubicBezTo>
                  <a:cubicBezTo>
                    <a:pt x="701643" y="195549"/>
                    <a:pt x="717329" y="163464"/>
                    <a:pt x="733846" y="135538"/>
                  </a:cubicBezTo>
                  <a:cubicBezTo>
                    <a:pt x="750602" y="107731"/>
                    <a:pt x="768070" y="83964"/>
                    <a:pt x="783162" y="64476"/>
                  </a:cubicBezTo>
                  <a:cubicBezTo>
                    <a:pt x="813583" y="25380"/>
                    <a:pt x="833191" y="1732"/>
                    <a:pt x="831289" y="68"/>
                  </a:cubicBezTo>
                  <a:cubicBezTo>
                    <a:pt x="829626" y="-1358"/>
                    <a:pt x="807047" y="19676"/>
                    <a:pt x="773537" y="57227"/>
                  </a:cubicBezTo>
                  <a:cubicBezTo>
                    <a:pt x="756900" y="76121"/>
                    <a:pt x="737768" y="99413"/>
                    <a:pt x="719230" y="127695"/>
                  </a:cubicBezTo>
                  <a:cubicBezTo>
                    <a:pt x="700930" y="155977"/>
                    <a:pt x="683342" y="189607"/>
                    <a:pt x="672647" y="227990"/>
                  </a:cubicBezTo>
                  <a:cubicBezTo>
                    <a:pt x="661833" y="266254"/>
                    <a:pt x="658031" y="307727"/>
                    <a:pt x="656486" y="348843"/>
                  </a:cubicBezTo>
                  <a:cubicBezTo>
                    <a:pt x="654941" y="390078"/>
                    <a:pt x="655535" y="431314"/>
                    <a:pt x="652564" y="470885"/>
                  </a:cubicBezTo>
                  <a:cubicBezTo>
                    <a:pt x="649712" y="510575"/>
                    <a:pt x="644365" y="549077"/>
                    <a:pt x="636284" y="584371"/>
                  </a:cubicBezTo>
                  <a:cubicBezTo>
                    <a:pt x="628322" y="619664"/>
                    <a:pt x="617628" y="651868"/>
                    <a:pt x="605863" y="679199"/>
                  </a:cubicBezTo>
                  <a:cubicBezTo>
                    <a:pt x="594217" y="706769"/>
                    <a:pt x="580670" y="728991"/>
                    <a:pt x="568787" y="747766"/>
                  </a:cubicBezTo>
                  <a:cubicBezTo>
                    <a:pt x="562370" y="756797"/>
                    <a:pt x="556904" y="765472"/>
                    <a:pt x="550843" y="772483"/>
                  </a:cubicBezTo>
                  <a:cubicBezTo>
                    <a:pt x="545139" y="779732"/>
                    <a:pt x="540148" y="786506"/>
                    <a:pt x="534920" y="791853"/>
                  </a:cubicBezTo>
                  <a:cubicBezTo>
                    <a:pt x="530761" y="796488"/>
                    <a:pt x="527195" y="800647"/>
                    <a:pt x="523987" y="804450"/>
                  </a:cubicBezTo>
                  <a:cubicBezTo>
                    <a:pt x="522442" y="805281"/>
                    <a:pt x="520897" y="805994"/>
                    <a:pt x="519352" y="806826"/>
                  </a:cubicBezTo>
                  <a:cubicBezTo>
                    <a:pt x="496180" y="819898"/>
                    <a:pt x="474434" y="835703"/>
                    <a:pt x="455183" y="854122"/>
                  </a:cubicBezTo>
                  <a:cubicBezTo>
                    <a:pt x="416562" y="891079"/>
                    <a:pt x="390537" y="936949"/>
                    <a:pt x="368910" y="981749"/>
                  </a:cubicBezTo>
                  <a:cubicBezTo>
                    <a:pt x="357977" y="1004208"/>
                    <a:pt x="348470" y="1026668"/>
                    <a:pt x="338845" y="1048889"/>
                  </a:cubicBezTo>
                  <a:cubicBezTo>
                    <a:pt x="329220" y="1070992"/>
                    <a:pt x="320307" y="1093095"/>
                    <a:pt x="311395" y="1114723"/>
                  </a:cubicBezTo>
                  <a:cubicBezTo>
                    <a:pt x="279547" y="1193866"/>
                    <a:pt x="251384" y="1268731"/>
                    <a:pt x="224409" y="1335515"/>
                  </a:cubicBezTo>
                  <a:cubicBezTo>
                    <a:pt x="225122" y="1307470"/>
                    <a:pt x="222270" y="1273009"/>
                    <a:pt x="213120" y="1233081"/>
                  </a:cubicBezTo>
                  <a:cubicBezTo>
                    <a:pt x="209673" y="1217751"/>
                    <a:pt x="204920" y="1201709"/>
                    <a:pt x="199216" y="1184953"/>
                  </a:cubicBezTo>
                  <a:cubicBezTo>
                    <a:pt x="196364" y="1176635"/>
                    <a:pt x="193037" y="1168198"/>
                    <a:pt x="189472" y="1159642"/>
                  </a:cubicBezTo>
                  <a:cubicBezTo>
                    <a:pt x="185788" y="1151324"/>
                    <a:pt x="181985" y="1142886"/>
                    <a:pt x="177945" y="1134449"/>
                  </a:cubicBezTo>
                  <a:cubicBezTo>
                    <a:pt x="161784" y="1100582"/>
                    <a:pt x="142414" y="1066120"/>
                    <a:pt x="123876" y="1030589"/>
                  </a:cubicBezTo>
                  <a:cubicBezTo>
                    <a:pt x="105219" y="995177"/>
                    <a:pt x="87869" y="958457"/>
                    <a:pt x="75630" y="920312"/>
                  </a:cubicBezTo>
                  <a:cubicBezTo>
                    <a:pt x="63152" y="882285"/>
                    <a:pt x="54953" y="843308"/>
                    <a:pt x="50081" y="805757"/>
                  </a:cubicBezTo>
                  <a:cubicBezTo>
                    <a:pt x="40217" y="730535"/>
                    <a:pt x="43664" y="661493"/>
                    <a:pt x="47466" y="611940"/>
                  </a:cubicBezTo>
                  <a:cubicBezTo>
                    <a:pt x="51625" y="562386"/>
                    <a:pt x="56022" y="531846"/>
                    <a:pt x="53408" y="531371"/>
                  </a:cubicBezTo>
                  <a:cubicBezTo>
                    <a:pt x="51269" y="531015"/>
                    <a:pt x="42951" y="560961"/>
                    <a:pt x="35345" y="610989"/>
                  </a:cubicBezTo>
                  <a:cubicBezTo>
                    <a:pt x="28215" y="660899"/>
                    <a:pt x="21917" y="731486"/>
                    <a:pt x="30117" y="809678"/>
                  </a:cubicBezTo>
                  <a:cubicBezTo>
                    <a:pt x="34157" y="848656"/>
                    <a:pt x="42000" y="889415"/>
                    <a:pt x="54358" y="929462"/>
                  </a:cubicBezTo>
                  <a:cubicBezTo>
                    <a:pt x="66598" y="969628"/>
                    <a:pt x="84542" y="1008248"/>
                    <a:pt x="103199" y="1044493"/>
                  </a:cubicBezTo>
                  <a:cubicBezTo>
                    <a:pt x="121856" y="1080856"/>
                    <a:pt x="140750" y="1115436"/>
                    <a:pt x="156198" y="1148590"/>
                  </a:cubicBezTo>
                  <a:cubicBezTo>
                    <a:pt x="164041" y="1165346"/>
                    <a:pt x="170696" y="1181151"/>
                    <a:pt x="176044" y="1196955"/>
                  </a:cubicBezTo>
                  <a:cubicBezTo>
                    <a:pt x="181272" y="1212760"/>
                    <a:pt x="185431" y="1228209"/>
                    <a:pt x="188878" y="1242825"/>
                  </a:cubicBezTo>
                  <a:cubicBezTo>
                    <a:pt x="202068" y="1301766"/>
                    <a:pt x="203613" y="1347042"/>
                    <a:pt x="202900" y="1376631"/>
                  </a:cubicBezTo>
                  <a:cubicBezTo>
                    <a:pt x="202662" y="1381147"/>
                    <a:pt x="202543" y="1385068"/>
                    <a:pt x="202306" y="1388871"/>
                  </a:cubicBezTo>
                  <a:cubicBezTo>
                    <a:pt x="178420" y="1445792"/>
                    <a:pt x="155485" y="1495702"/>
                    <a:pt x="133739" y="1538482"/>
                  </a:cubicBezTo>
                  <a:cubicBezTo>
                    <a:pt x="107358" y="1589580"/>
                    <a:pt x="83235" y="1630815"/>
                    <a:pt x="62558" y="1662900"/>
                  </a:cubicBezTo>
                  <a:cubicBezTo>
                    <a:pt x="41762" y="1694748"/>
                    <a:pt x="25482" y="1718276"/>
                    <a:pt x="14312" y="1733368"/>
                  </a:cubicBezTo>
                  <a:cubicBezTo>
                    <a:pt x="3379" y="1748816"/>
                    <a:pt x="-1255" y="1756897"/>
                    <a:pt x="289" y="1757491"/>
                  </a:cubicBezTo>
                  <a:cubicBezTo>
                    <a:pt x="1834" y="1758086"/>
                    <a:pt x="9558" y="1751193"/>
                    <a:pt x="23581" y="1736696"/>
                  </a:cubicBezTo>
                  <a:cubicBezTo>
                    <a:pt x="30592" y="1729447"/>
                    <a:pt x="39267" y="1720415"/>
                    <a:pt x="48536" y="1708651"/>
                  </a:cubicBezTo>
                  <a:cubicBezTo>
                    <a:pt x="57805" y="1697005"/>
                    <a:pt x="69331" y="1683815"/>
                    <a:pt x="80502" y="1667416"/>
                  </a:cubicBezTo>
                  <a:cubicBezTo>
                    <a:pt x="86206" y="1659335"/>
                    <a:pt x="92266" y="1650660"/>
                    <a:pt x="98802" y="1641629"/>
                  </a:cubicBezTo>
                  <a:cubicBezTo>
                    <a:pt x="104981" y="1632360"/>
                    <a:pt x="111161" y="1622378"/>
                    <a:pt x="117697" y="1611921"/>
                  </a:cubicBezTo>
                  <a:cubicBezTo>
                    <a:pt x="125421" y="1607286"/>
                    <a:pt x="138492" y="1597542"/>
                    <a:pt x="157624" y="1583639"/>
                  </a:cubicBezTo>
                  <a:cubicBezTo>
                    <a:pt x="187689" y="1562130"/>
                    <a:pt x="232489" y="1530045"/>
                    <a:pt x="297729" y="1497603"/>
                  </a:cubicBezTo>
                  <a:cubicBezTo>
                    <a:pt x="329933" y="1481799"/>
                    <a:pt x="367246" y="1465875"/>
                    <a:pt x="408719" y="1453635"/>
                  </a:cubicBezTo>
                  <a:cubicBezTo>
                    <a:pt x="429396" y="1447337"/>
                    <a:pt x="451023" y="1441871"/>
                    <a:pt x="473364" y="1437236"/>
                  </a:cubicBezTo>
                  <a:cubicBezTo>
                    <a:pt x="495705" y="1432720"/>
                    <a:pt x="518877" y="1429155"/>
                    <a:pt x="542406" y="1426422"/>
                  </a:cubicBezTo>
                  <a:cubicBezTo>
                    <a:pt x="636760" y="1415490"/>
                    <a:pt x="737768" y="1417629"/>
                    <a:pt x="829745" y="1409667"/>
                  </a:cubicBezTo>
                  <a:cubicBezTo>
                    <a:pt x="875733" y="1405864"/>
                    <a:pt x="919345" y="1399328"/>
                    <a:pt x="958203" y="1390059"/>
                  </a:cubicBezTo>
                  <a:cubicBezTo>
                    <a:pt x="997180" y="1381028"/>
                    <a:pt x="1031286" y="1368907"/>
                    <a:pt x="1058617" y="1356311"/>
                  </a:cubicBezTo>
                  <a:cubicBezTo>
                    <a:pt x="1086068" y="1343714"/>
                    <a:pt x="1106864" y="1330762"/>
                    <a:pt x="1120292" y="1320898"/>
                  </a:cubicBezTo>
                  <a:cubicBezTo>
                    <a:pt x="1133720" y="1310916"/>
                    <a:pt x="1140493" y="1304499"/>
                    <a:pt x="1139780" y="1303668"/>
                  </a:cubicBezTo>
                  <a:cubicBezTo>
                    <a:pt x="1138117" y="1301172"/>
                    <a:pt x="1108527" y="1323751"/>
                    <a:pt x="1053270" y="1345497"/>
                  </a:cubicBezTo>
                  <a:cubicBezTo>
                    <a:pt x="1025700" y="1356311"/>
                    <a:pt x="991952" y="1366649"/>
                    <a:pt x="953331" y="1374136"/>
                  </a:cubicBezTo>
                  <a:cubicBezTo>
                    <a:pt x="914829" y="1381860"/>
                    <a:pt x="871693" y="1386970"/>
                    <a:pt x="826061" y="1389703"/>
                  </a:cubicBezTo>
                  <a:cubicBezTo>
                    <a:pt x="734797" y="1395407"/>
                    <a:pt x="633195" y="1391604"/>
                    <a:pt x="535751" y="1402299"/>
                  </a:cubicBezTo>
                  <a:cubicBezTo>
                    <a:pt x="487030" y="1407528"/>
                    <a:pt x="439734" y="1417272"/>
                    <a:pt x="396598" y="1430344"/>
                  </a:cubicBezTo>
                  <a:cubicBezTo>
                    <a:pt x="353461" y="1443534"/>
                    <a:pt x="314484" y="1460052"/>
                    <a:pt x="281211" y="1476926"/>
                  </a:cubicBezTo>
                  <a:cubicBezTo>
                    <a:pt x="214308" y="1511031"/>
                    <a:pt x="170458" y="1546919"/>
                    <a:pt x="143602" y="1572112"/>
                  </a:cubicBezTo>
                  <a:cubicBezTo>
                    <a:pt x="141344" y="1574251"/>
                    <a:pt x="139443" y="1576271"/>
                    <a:pt x="137423" y="1578291"/>
                  </a:cubicBezTo>
                  <a:cubicBezTo>
                    <a:pt x="143959" y="1566527"/>
                    <a:pt x="151445" y="1554524"/>
                    <a:pt x="157981" y="1541334"/>
                  </a:cubicBezTo>
                  <a:cubicBezTo>
                    <a:pt x="186026" y="1489166"/>
                    <a:pt x="214664" y="1426541"/>
                    <a:pt x="244016" y="1354053"/>
                  </a:cubicBezTo>
                  <a:cubicBezTo>
                    <a:pt x="273249" y="1282515"/>
                    <a:pt x="303433" y="1201233"/>
                    <a:pt x="338013" y="1115555"/>
                  </a:cubicBezTo>
                  <a:cubicBezTo>
                    <a:pt x="346807" y="1094165"/>
                    <a:pt x="355600" y="1072418"/>
                    <a:pt x="365107" y="1050672"/>
                  </a:cubicBezTo>
                  <a:cubicBezTo>
                    <a:pt x="374495" y="1028807"/>
                    <a:pt x="384002" y="1006704"/>
                    <a:pt x="394578" y="985076"/>
                  </a:cubicBezTo>
                  <a:cubicBezTo>
                    <a:pt x="415611" y="941940"/>
                    <a:pt x="441041" y="899635"/>
                    <a:pt x="476810" y="866956"/>
                  </a:cubicBezTo>
                  <a:cubicBezTo>
                    <a:pt x="512341" y="834039"/>
                    <a:pt x="557498" y="811104"/>
                    <a:pt x="605150" y="796250"/>
                  </a:cubicBezTo>
                  <a:cubicBezTo>
                    <a:pt x="629036" y="788882"/>
                    <a:pt x="653634" y="783416"/>
                    <a:pt x="678589" y="779495"/>
                  </a:cubicBezTo>
                  <a:cubicBezTo>
                    <a:pt x="703544" y="775692"/>
                    <a:pt x="728737" y="773553"/>
                    <a:pt x="754048" y="772246"/>
                  </a:cubicBezTo>
                  <a:cubicBezTo>
                    <a:pt x="804671" y="769750"/>
                    <a:pt x="855413" y="770939"/>
                    <a:pt x="905798" y="770939"/>
                  </a:cubicBezTo>
                  <a:cubicBezTo>
                    <a:pt x="956183" y="771295"/>
                    <a:pt x="1006093" y="768800"/>
                    <a:pt x="1054339" y="764759"/>
                  </a:cubicBezTo>
                  <a:cubicBezTo>
                    <a:pt x="1102704" y="760244"/>
                    <a:pt x="1149525" y="753708"/>
                    <a:pt x="1194443" y="745508"/>
                  </a:cubicBezTo>
                  <a:cubicBezTo>
                    <a:pt x="1239244" y="736834"/>
                    <a:pt x="1282261" y="727446"/>
                    <a:pt x="1322427" y="715919"/>
                  </a:cubicBezTo>
                  <a:cubicBezTo>
                    <a:pt x="1403114" y="693697"/>
                    <a:pt x="1473583" y="667197"/>
                    <a:pt x="1531098" y="641529"/>
                  </a:cubicBezTo>
                  <a:cubicBezTo>
                    <a:pt x="1588613" y="615861"/>
                    <a:pt x="1633175" y="591382"/>
                    <a:pt x="1663597" y="573913"/>
                  </a:cubicBezTo>
                  <a:cubicBezTo>
                    <a:pt x="1693662" y="555851"/>
                    <a:pt x="1709704" y="545037"/>
                    <a:pt x="1709110" y="544086"/>
                  </a:cubicBezTo>
                  <a:cubicBezTo>
                    <a:pt x="1709229" y="542660"/>
                    <a:pt x="1691998" y="551573"/>
                    <a:pt x="1660863" y="567972"/>
                  </a:cubicBezTo>
                  <a:close/>
                </a:path>
              </a:pathLst>
            </a:custGeom>
            <a:solidFill>
              <a:schemeClr val="accent1"/>
            </a:solidFill>
            <a:ln w="118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E6563D36-DE5B-445C-8275-07AB6B557878}"/>
              </a:ext>
            </a:extLst>
          </p:cNvPr>
          <p:cNvGrpSpPr/>
          <p:nvPr/>
        </p:nvGrpSpPr>
        <p:grpSpPr>
          <a:xfrm>
            <a:off x="382017" y="1028699"/>
            <a:ext cx="509240" cy="101848"/>
            <a:chOff x="5841380" y="1831582"/>
            <a:chExt cx="509240" cy="101848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2F6A669B-1B28-4A0A-8113-37044ADB0483}"/>
                </a:ext>
              </a:extLst>
            </p:cNvPr>
            <p:cNvSpPr/>
            <p:nvPr/>
          </p:nvSpPr>
          <p:spPr>
            <a:xfrm>
              <a:off x="5841380" y="1831582"/>
              <a:ext cx="101848" cy="10184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6"/>
                </a:solidFill>
                <a:latin typeface="+mj-lt"/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5F01E5ED-0F7A-423E-BA1D-AE553FBCD788}"/>
                </a:ext>
              </a:extLst>
            </p:cNvPr>
            <p:cNvSpPr/>
            <p:nvPr/>
          </p:nvSpPr>
          <p:spPr>
            <a:xfrm>
              <a:off x="6045076" y="1831582"/>
              <a:ext cx="101848" cy="10184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6"/>
                </a:solidFill>
                <a:latin typeface="+mj-lt"/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76CF2806-D692-4830-947C-78E5C2A417A3}"/>
                </a:ext>
              </a:extLst>
            </p:cNvPr>
            <p:cNvSpPr/>
            <p:nvPr/>
          </p:nvSpPr>
          <p:spPr>
            <a:xfrm>
              <a:off x="6248772" y="1831582"/>
              <a:ext cx="101848" cy="10184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6"/>
                </a:solidFill>
                <a:latin typeface="+mj-lt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2E191A4D-42E7-7D48-9C0B-4B9A678A0DDD}"/>
              </a:ext>
            </a:extLst>
          </p:cNvPr>
          <p:cNvSpPr/>
          <p:nvPr/>
        </p:nvSpPr>
        <p:spPr>
          <a:xfrm>
            <a:off x="9193993" y="982550"/>
            <a:ext cx="28841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We have toxic air quality as per the recommended ratings.</a:t>
            </a:r>
            <a:endParaRPr lang="en-US" sz="2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218A92-31C5-6244-971A-62C9BA90EFF5}"/>
              </a:ext>
            </a:extLst>
          </p:cNvPr>
          <p:cNvSpPr/>
          <p:nvPr/>
        </p:nvSpPr>
        <p:spPr>
          <a:xfrm>
            <a:off x="6239108" y="5000419"/>
            <a:ext cx="28572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000" dirty="0">
                <a:solidFill>
                  <a:schemeClr val="bg1"/>
                </a:solidFill>
              </a:rPr>
              <a:t>Rise in sea levels, global warming. </a:t>
            </a:r>
            <a:endParaRPr lang="en-US" sz="2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02AF313-BED5-D94C-993A-E2404B58A2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6046" y="868590"/>
            <a:ext cx="3050360" cy="3933630"/>
          </a:xfrm>
          <a:prstGeom prst="round2DiagRect">
            <a:avLst>
              <a:gd name="adj1" fmla="val 0"/>
              <a:gd name="adj2" fmla="val 24935"/>
            </a:avLst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CE043C-F072-DC40-B9D1-E1878DE414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460"/>
          <a:stretch/>
        </p:blipFill>
        <p:spPr>
          <a:xfrm>
            <a:off x="9193993" y="2605603"/>
            <a:ext cx="3001128" cy="3705591"/>
          </a:xfrm>
          <a:prstGeom prst="round2DiagRect">
            <a:avLst>
              <a:gd name="adj1" fmla="val 28141"/>
              <a:gd name="adj2" fmla="val 0"/>
            </a:avLst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773E1DBE-2637-4140-A8C1-E0E63474266B}"/>
              </a:ext>
            </a:extLst>
          </p:cNvPr>
          <p:cNvGrpSpPr/>
          <p:nvPr/>
        </p:nvGrpSpPr>
        <p:grpSpPr>
          <a:xfrm>
            <a:off x="8682629" y="2373796"/>
            <a:ext cx="1055204" cy="1055204"/>
            <a:chOff x="3200224" y="4640070"/>
            <a:chExt cx="724249" cy="724249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9C5BB7C-28CF-4A62-83B7-139A9B6C7354}"/>
                </a:ext>
              </a:extLst>
            </p:cNvPr>
            <p:cNvSpPr/>
            <p:nvPr/>
          </p:nvSpPr>
          <p:spPr>
            <a:xfrm>
              <a:off x="3200224" y="4640070"/>
              <a:ext cx="724249" cy="724249"/>
            </a:xfrm>
            <a:prstGeom prst="ellipse">
              <a:avLst/>
            </a:prstGeom>
            <a:solidFill>
              <a:srgbClr val="FEFDF8"/>
            </a:solidFill>
            <a:ln>
              <a:noFill/>
            </a:ln>
            <a:effectLst>
              <a:outerShdw blurRad="330200" dist="152400" dir="8100000" sx="92000" sy="92000" algn="tr" rotWithShape="0">
                <a:schemeClr val="accent2"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8" name="Graphic 29">
              <a:extLst>
                <a:ext uri="{FF2B5EF4-FFF2-40B4-BE49-F238E27FC236}">
                  <a16:creationId xmlns:a16="http://schemas.microsoft.com/office/drawing/2014/main" id="{D71A099D-B168-41A0-B53D-0011D2FB2CB5}"/>
                </a:ext>
              </a:extLst>
            </p:cNvPr>
            <p:cNvGrpSpPr/>
            <p:nvPr/>
          </p:nvGrpSpPr>
          <p:grpSpPr>
            <a:xfrm>
              <a:off x="3413729" y="4850400"/>
              <a:ext cx="328989" cy="328989"/>
              <a:chOff x="1916849" y="1393792"/>
              <a:chExt cx="328989" cy="328989"/>
            </a:xfrm>
            <a:solidFill>
              <a:srgbClr val="000000"/>
            </a:solidFill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35378B00-9E25-49C7-B18F-16D195B15110}"/>
                  </a:ext>
                </a:extLst>
              </p:cNvPr>
              <p:cNvSpPr/>
              <p:nvPr/>
            </p:nvSpPr>
            <p:spPr>
              <a:xfrm>
                <a:off x="1961777" y="1393792"/>
                <a:ext cx="218889" cy="308276"/>
              </a:xfrm>
              <a:custGeom>
                <a:avLst/>
                <a:gdLst>
                  <a:gd name="connsiteX0" fmla="*/ 198710 w 218889"/>
                  <a:gd name="connsiteY0" fmla="*/ 172529 h 308276"/>
                  <a:gd name="connsiteX1" fmla="*/ 218889 w 218889"/>
                  <a:gd name="connsiteY1" fmla="*/ 109285 h 308276"/>
                  <a:gd name="connsiteX2" fmla="*/ 109444 w 218889"/>
                  <a:gd name="connsiteY2" fmla="*/ 0 h 308276"/>
                  <a:gd name="connsiteX3" fmla="*/ 66669 w 218889"/>
                  <a:gd name="connsiteY3" fmla="*/ 8663 h 308276"/>
                  <a:gd name="connsiteX4" fmla="*/ 70208 w 218889"/>
                  <a:gd name="connsiteY4" fmla="*/ 16974 h 308276"/>
                  <a:gd name="connsiteX5" fmla="*/ 109444 w 218889"/>
                  <a:gd name="connsiteY5" fmla="*/ 9032 h 308276"/>
                  <a:gd name="connsiteX6" fmla="*/ 209845 w 218889"/>
                  <a:gd name="connsiteY6" fmla="*/ 109285 h 308276"/>
                  <a:gd name="connsiteX7" fmla="*/ 191337 w 218889"/>
                  <a:gd name="connsiteY7" fmla="*/ 167298 h 308276"/>
                  <a:gd name="connsiteX8" fmla="*/ 144012 w 218889"/>
                  <a:gd name="connsiteY8" fmla="*/ 203437 h 308276"/>
                  <a:gd name="connsiteX9" fmla="*/ 141050 w 218889"/>
                  <a:gd name="connsiteY9" fmla="*/ 207678 h 308276"/>
                  <a:gd name="connsiteX10" fmla="*/ 141050 w 218889"/>
                  <a:gd name="connsiteY10" fmla="*/ 217318 h 308276"/>
                  <a:gd name="connsiteX11" fmla="*/ 113970 w 218889"/>
                  <a:gd name="connsiteY11" fmla="*/ 218919 h 308276"/>
                  <a:gd name="connsiteX12" fmla="*/ 113970 w 218889"/>
                  <a:gd name="connsiteY12" fmla="*/ 178175 h 308276"/>
                  <a:gd name="connsiteX13" fmla="*/ 127539 w 218889"/>
                  <a:gd name="connsiteY13" fmla="*/ 165524 h 308276"/>
                  <a:gd name="connsiteX14" fmla="*/ 167208 w 218889"/>
                  <a:gd name="connsiteY14" fmla="*/ 150394 h 308276"/>
                  <a:gd name="connsiteX15" fmla="*/ 182381 w 218889"/>
                  <a:gd name="connsiteY15" fmla="*/ 108903 h 308276"/>
                  <a:gd name="connsiteX16" fmla="*/ 177962 w 218889"/>
                  <a:gd name="connsiteY16" fmla="*/ 104487 h 308276"/>
                  <a:gd name="connsiteX17" fmla="*/ 136409 w 218889"/>
                  <a:gd name="connsiteY17" fmla="*/ 119640 h 308276"/>
                  <a:gd name="connsiteX18" fmla="*/ 121262 w 218889"/>
                  <a:gd name="connsiteY18" fmla="*/ 159021 h 308276"/>
                  <a:gd name="connsiteX19" fmla="*/ 113970 w 218889"/>
                  <a:gd name="connsiteY19" fmla="*/ 165819 h 308276"/>
                  <a:gd name="connsiteX20" fmla="*/ 113970 w 218889"/>
                  <a:gd name="connsiteY20" fmla="*/ 122304 h 308276"/>
                  <a:gd name="connsiteX21" fmla="*/ 124622 w 218889"/>
                  <a:gd name="connsiteY21" fmla="*/ 107522 h 308276"/>
                  <a:gd name="connsiteX22" fmla="*/ 116674 w 218889"/>
                  <a:gd name="connsiteY22" fmla="*/ 103219 h 308276"/>
                  <a:gd name="connsiteX23" fmla="*/ 109896 w 218889"/>
                  <a:gd name="connsiteY23" fmla="*/ 113222 h 308276"/>
                  <a:gd name="connsiteX24" fmla="*/ 109448 w 218889"/>
                  <a:gd name="connsiteY24" fmla="*/ 113197 h 308276"/>
                  <a:gd name="connsiteX25" fmla="*/ 108999 w 218889"/>
                  <a:gd name="connsiteY25" fmla="*/ 113222 h 308276"/>
                  <a:gd name="connsiteX26" fmla="*/ 96713 w 218889"/>
                  <a:gd name="connsiteY26" fmla="*/ 83683 h 308276"/>
                  <a:gd name="connsiteX27" fmla="*/ 109451 w 218889"/>
                  <a:gd name="connsiteY27" fmla="*/ 53597 h 308276"/>
                  <a:gd name="connsiteX28" fmla="*/ 122178 w 218889"/>
                  <a:gd name="connsiteY28" fmla="*/ 83683 h 308276"/>
                  <a:gd name="connsiteX29" fmla="*/ 122020 w 218889"/>
                  <a:gd name="connsiteY29" fmla="*/ 86865 h 308276"/>
                  <a:gd name="connsiteX30" fmla="*/ 131023 w 218889"/>
                  <a:gd name="connsiteY30" fmla="*/ 87749 h 308276"/>
                  <a:gd name="connsiteX31" fmla="*/ 131223 w 218889"/>
                  <a:gd name="connsiteY31" fmla="*/ 83683 h 308276"/>
                  <a:gd name="connsiteX32" fmla="*/ 112570 w 218889"/>
                  <a:gd name="connsiteY32" fmla="*/ 43632 h 308276"/>
                  <a:gd name="connsiteX33" fmla="*/ 106321 w 218889"/>
                  <a:gd name="connsiteY33" fmla="*/ 43632 h 308276"/>
                  <a:gd name="connsiteX34" fmla="*/ 87668 w 218889"/>
                  <a:gd name="connsiteY34" fmla="*/ 83683 h 308276"/>
                  <a:gd name="connsiteX35" fmla="*/ 104925 w 218889"/>
                  <a:gd name="connsiteY35" fmla="*/ 122310 h 308276"/>
                  <a:gd name="connsiteX36" fmla="*/ 104925 w 218889"/>
                  <a:gd name="connsiteY36" fmla="*/ 165800 h 308276"/>
                  <a:gd name="connsiteX37" fmla="*/ 97623 w 218889"/>
                  <a:gd name="connsiteY37" fmla="*/ 158970 h 308276"/>
                  <a:gd name="connsiteX38" fmla="*/ 82477 w 218889"/>
                  <a:gd name="connsiteY38" fmla="*/ 119638 h 308276"/>
                  <a:gd name="connsiteX39" fmla="*/ 40926 w 218889"/>
                  <a:gd name="connsiteY39" fmla="*/ 104487 h 308276"/>
                  <a:gd name="connsiteX40" fmla="*/ 36507 w 218889"/>
                  <a:gd name="connsiteY40" fmla="*/ 108902 h 308276"/>
                  <a:gd name="connsiteX41" fmla="*/ 51678 w 218889"/>
                  <a:gd name="connsiteY41" fmla="*/ 150392 h 308276"/>
                  <a:gd name="connsiteX42" fmla="*/ 91401 w 218889"/>
                  <a:gd name="connsiteY42" fmla="*/ 165524 h 308276"/>
                  <a:gd name="connsiteX43" fmla="*/ 104925 w 218889"/>
                  <a:gd name="connsiteY43" fmla="*/ 178175 h 308276"/>
                  <a:gd name="connsiteX44" fmla="*/ 104925 w 218889"/>
                  <a:gd name="connsiteY44" fmla="*/ 219451 h 308276"/>
                  <a:gd name="connsiteX45" fmla="*/ 77840 w 218889"/>
                  <a:gd name="connsiteY45" fmla="*/ 221056 h 308276"/>
                  <a:gd name="connsiteX46" fmla="*/ 77840 w 218889"/>
                  <a:gd name="connsiteY46" fmla="*/ 207677 h 308276"/>
                  <a:gd name="connsiteX47" fmla="*/ 74874 w 218889"/>
                  <a:gd name="connsiteY47" fmla="*/ 203437 h 308276"/>
                  <a:gd name="connsiteX48" fmla="*/ 27551 w 218889"/>
                  <a:gd name="connsiteY48" fmla="*/ 167294 h 308276"/>
                  <a:gd name="connsiteX49" fmla="*/ 9045 w 218889"/>
                  <a:gd name="connsiteY49" fmla="*/ 109284 h 308276"/>
                  <a:gd name="connsiteX50" fmla="*/ 20042 w 218889"/>
                  <a:gd name="connsiteY50" fmla="*/ 63612 h 308276"/>
                  <a:gd name="connsiteX51" fmla="*/ 49437 w 218889"/>
                  <a:gd name="connsiteY51" fmla="*/ 28899 h 308276"/>
                  <a:gd name="connsiteX52" fmla="*/ 44025 w 218889"/>
                  <a:gd name="connsiteY52" fmla="*/ 21661 h 308276"/>
                  <a:gd name="connsiteX53" fmla="*/ 11994 w 218889"/>
                  <a:gd name="connsiteY53" fmla="*/ 59492 h 308276"/>
                  <a:gd name="connsiteX54" fmla="*/ 0 w 218889"/>
                  <a:gd name="connsiteY54" fmla="*/ 109284 h 308276"/>
                  <a:gd name="connsiteX55" fmla="*/ 20177 w 218889"/>
                  <a:gd name="connsiteY55" fmla="*/ 172525 h 308276"/>
                  <a:gd name="connsiteX56" fmla="*/ 68795 w 218889"/>
                  <a:gd name="connsiteY56" fmla="*/ 210781 h 308276"/>
                  <a:gd name="connsiteX57" fmla="*/ 68795 w 218889"/>
                  <a:gd name="connsiteY57" fmla="*/ 221591 h 308276"/>
                  <a:gd name="connsiteX58" fmla="*/ 68795 w 218889"/>
                  <a:gd name="connsiteY58" fmla="*/ 250964 h 308276"/>
                  <a:gd name="connsiteX59" fmla="*/ 68795 w 218889"/>
                  <a:gd name="connsiteY59" fmla="*/ 262432 h 308276"/>
                  <a:gd name="connsiteX60" fmla="*/ 70645 w 218889"/>
                  <a:gd name="connsiteY60" fmla="*/ 291711 h 308276"/>
                  <a:gd name="connsiteX61" fmla="*/ 95042 w 218889"/>
                  <a:gd name="connsiteY61" fmla="*/ 308277 h 308276"/>
                  <a:gd name="connsiteX62" fmla="*/ 123846 w 218889"/>
                  <a:gd name="connsiteY62" fmla="*/ 308277 h 308276"/>
                  <a:gd name="connsiteX63" fmla="*/ 149614 w 218889"/>
                  <a:gd name="connsiteY63" fmla="*/ 287041 h 308276"/>
                  <a:gd name="connsiteX64" fmla="*/ 156019 w 218889"/>
                  <a:gd name="connsiteY64" fmla="*/ 286661 h 308276"/>
                  <a:gd name="connsiteX65" fmla="*/ 154280 w 218889"/>
                  <a:gd name="connsiteY65" fmla="*/ 257376 h 308276"/>
                  <a:gd name="connsiteX66" fmla="*/ 150093 w 218889"/>
                  <a:gd name="connsiteY66" fmla="*/ 257623 h 308276"/>
                  <a:gd name="connsiteX67" fmla="*/ 150093 w 218889"/>
                  <a:gd name="connsiteY67" fmla="*/ 246802 h 308276"/>
                  <a:gd name="connsiteX68" fmla="*/ 150076 w 218889"/>
                  <a:gd name="connsiteY68" fmla="*/ 246170 h 308276"/>
                  <a:gd name="connsiteX69" fmla="*/ 156019 w 218889"/>
                  <a:gd name="connsiteY69" fmla="*/ 245820 h 308276"/>
                  <a:gd name="connsiteX70" fmla="*/ 154280 w 218889"/>
                  <a:gd name="connsiteY70" fmla="*/ 216533 h 308276"/>
                  <a:gd name="connsiteX71" fmla="*/ 150093 w 218889"/>
                  <a:gd name="connsiteY71" fmla="*/ 216780 h 308276"/>
                  <a:gd name="connsiteX72" fmla="*/ 150093 w 218889"/>
                  <a:gd name="connsiteY72" fmla="*/ 210783 h 308276"/>
                  <a:gd name="connsiteX73" fmla="*/ 198710 w 218889"/>
                  <a:gd name="connsiteY73" fmla="*/ 172529 h 308276"/>
                  <a:gd name="connsiteX74" fmla="*/ 142806 w 218889"/>
                  <a:gd name="connsiteY74" fmla="*/ 126026 h 308276"/>
                  <a:gd name="connsiteX75" fmla="*/ 173121 w 218889"/>
                  <a:gd name="connsiteY75" fmla="*/ 113745 h 308276"/>
                  <a:gd name="connsiteX76" fmla="*/ 160814 w 218889"/>
                  <a:gd name="connsiteY76" fmla="*/ 144006 h 308276"/>
                  <a:gd name="connsiteX77" fmla="*/ 130499 w 218889"/>
                  <a:gd name="connsiteY77" fmla="*/ 156285 h 308276"/>
                  <a:gd name="connsiteX78" fmla="*/ 142806 w 218889"/>
                  <a:gd name="connsiteY78" fmla="*/ 126026 h 308276"/>
                  <a:gd name="connsiteX79" fmla="*/ 45778 w 218889"/>
                  <a:gd name="connsiteY79" fmla="*/ 113749 h 308276"/>
                  <a:gd name="connsiteX80" fmla="*/ 76082 w 218889"/>
                  <a:gd name="connsiteY80" fmla="*/ 126026 h 308276"/>
                  <a:gd name="connsiteX81" fmla="*/ 88317 w 218889"/>
                  <a:gd name="connsiteY81" fmla="*/ 155644 h 308276"/>
                  <a:gd name="connsiteX82" fmla="*/ 87881 w 218889"/>
                  <a:gd name="connsiteY82" fmla="*/ 156042 h 308276"/>
                  <a:gd name="connsiteX83" fmla="*/ 87721 w 218889"/>
                  <a:gd name="connsiteY83" fmla="*/ 156234 h 308276"/>
                  <a:gd name="connsiteX84" fmla="*/ 58073 w 218889"/>
                  <a:gd name="connsiteY84" fmla="*/ 144006 h 308276"/>
                  <a:gd name="connsiteX85" fmla="*/ 45778 w 218889"/>
                  <a:gd name="connsiteY85" fmla="*/ 113749 h 308276"/>
                  <a:gd name="connsiteX86" fmla="*/ 155158 w 218889"/>
                  <a:gd name="connsiteY86" fmla="*/ 225540 h 308276"/>
                  <a:gd name="connsiteX87" fmla="*/ 155482 w 218889"/>
                  <a:gd name="connsiteY87" fmla="*/ 236803 h 308276"/>
                  <a:gd name="connsiteX88" fmla="*/ 68812 w 218889"/>
                  <a:gd name="connsiteY88" fmla="*/ 241932 h 308276"/>
                  <a:gd name="connsiteX89" fmla="*/ 64623 w 218889"/>
                  <a:gd name="connsiteY89" fmla="*/ 240427 h 308276"/>
                  <a:gd name="connsiteX90" fmla="*/ 62831 w 218889"/>
                  <a:gd name="connsiteY90" fmla="*/ 236359 h 308276"/>
                  <a:gd name="connsiteX91" fmla="*/ 68143 w 218889"/>
                  <a:gd name="connsiteY91" fmla="*/ 230679 h 308276"/>
                  <a:gd name="connsiteX92" fmla="*/ 154815 w 218889"/>
                  <a:gd name="connsiteY92" fmla="*/ 225548 h 308276"/>
                  <a:gd name="connsiteX93" fmla="*/ 155158 w 218889"/>
                  <a:gd name="connsiteY93" fmla="*/ 225540 h 308276"/>
                  <a:gd name="connsiteX94" fmla="*/ 159002 w 218889"/>
                  <a:gd name="connsiteY94" fmla="*/ 267898 h 308276"/>
                  <a:gd name="connsiteX95" fmla="*/ 155484 w 218889"/>
                  <a:gd name="connsiteY95" fmla="*/ 277645 h 308276"/>
                  <a:gd name="connsiteX96" fmla="*/ 133899 w 218889"/>
                  <a:gd name="connsiteY96" fmla="*/ 278922 h 308276"/>
                  <a:gd name="connsiteX97" fmla="*/ 134436 w 218889"/>
                  <a:gd name="connsiteY97" fmla="*/ 287939 h 308276"/>
                  <a:gd name="connsiteX98" fmla="*/ 140126 w 218889"/>
                  <a:gd name="connsiteY98" fmla="*/ 287602 h 308276"/>
                  <a:gd name="connsiteX99" fmla="*/ 123846 w 218889"/>
                  <a:gd name="connsiteY99" fmla="*/ 299245 h 308276"/>
                  <a:gd name="connsiteX100" fmla="*/ 95042 w 218889"/>
                  <a:gd name="connsiteY100" fmla="*/ 299245 h 308276"/>
                  <a:gd name="connsiteX101" fmla="*/ 80440 w 218889"/>
                  <a:gd name="connsiteY101" fmla="*/ 291136 h 308276"/>
                  <a:gd name="connsiteX102" fmla="*/ 113932 w 218889"/>
                  <a:gd name="connsiteY102" fmla="*/ 289152 h 308276"/>
                  <a:gd name="connsiteX103" fmla="*/ 113397 w 218889"/>
                  <a:gd name="connsiteY103" fmla="*/ 280138 h 308276"/>
                  <a:gd name="connsiteX104" fmla="*/ 68812 w 218889"/>
                  <a:gd name="connsiteY104" fmla="*/ 282778 h 308276"/>
                  <a:gd name="connsiteX105" fmla="*/ 68143 w 218889"/>
                  <a:gd name="connsiteY105" fmla="*/ 271522 h 308276"/>
                  <a:gd name="connsiteX106" fmla="*/ 154815 w 218889"/>
                  <a:gd name="connsiteY106" fmla="*/ 266393 h 308276"/>
                  <a:gd name="connsiteX107" fmla="*/ 159002 w 218889"/>
                  <a:gd name="connsiteY107" fmla="*/ 267898 h 308276"/>
                  <a:gd name="connsiteX108" fmla="*/ 77840 w 218889"/>
                  <a:gd name="connsiteY108" fmla="*/ 261898 h 308276"/>
                  <a:gd name="connsiteX109" fmla="*/ 77840 w 218889"/>
                  <a:gd name="connsiteY109" fmla="*/ 250447 h 308276"/>
                  <a:gd name="connsiteX110" fmla="*/ 141044 w 218889"/>
                  <a:gd name="connsiteY110" fmla="*/ 246708 h 308276"/>
                  <a:gd name="connsiteX111" fmla="*/ 141048 w 218889"/>
                  <a:gd name="connsiteY111" fmla="*/ 246802 h 308276"/>
                  <a:gd name="connsiteX112" fmla="*/ 141048 w 218889"/>
                  <a:gd name="connsiteY112" fmla="*/ 258159 h 308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</a:cxnLst>
                <a:rect l="l" t="t" r="r" b="b"/>
                <a:pathLst>
                  <a:path w="218889" h="308276">
                    <a:moveTo>
                      <a:pt x="198710" y="172529"/>
                    </a:moveTo>
                    <a:cubicBezTo>
                      <a:pt x="211912" y="153984"/>
                      <a:pt x="218889" y="132115"/>
                      <a:pt x="218889" y="109285"/>
                    </a:cubicBezTo>
                    <a:cubicBezTo>
                      <a:pt x="218889" y="49024"/>
                      <a:pt x="169793" y="0"/>
                      <a:pt x="109444" y="0"/>
                    </a:cubicBezTo>
                    <a:cubicBezTo>
                      <a:pt x="94605" y="0"/>
                      <a:pt x="80216" y="2915"/>
                      <a:pt x="66669" y="8663"/>
                    </a:cubicBezTo>
                    <a:cubicBezTo>
                      <a:pt x="61326" y="10930"/>
                      <a:pt x="64808" y="19267"/>
                      <a:pt x="70208" y="16974"/>
                    </a:cubicBezTo>
                    <a:cubicBezTo>
                      <a:pt x="82628" y="11703"/>
                      <a:pt x="95828" y="9032"/>
                      <a:pt x="109444" y="9032"/>
                    </a:cubicBezTo>
                    <a:cubicBezTo>
                      <a:pt x="164805" y="9032"/>
                      <a:pt x="209845" y="54005"/>
                      <a:pt x="209845" y="109285"/>
                    </a:cubicBezTo>
                    <a:cubicBezTo>
                      <a:pt x="209845" y="130227"/>
                      <a:pt x="203444" y="150289"/>
                      <a:pt x="191337" y="167298"/>
                    </a:cubicBezTo>
                    <a:cubicBezTo>
                      <a:pt x="179490" y="183942"/>
                      <a:pt x="163125" y="196438"/>
                      <a:pt x="144012" y="203437"/>
                    </a:cubicBezTo>
                    <a:cubicBezTo>
                      <a:pt x="142231" y="204092"/>
                      <a:pt x="141050" y="205784"/>
                      <a:pt x="141050" y="207678"/>
                    </a:cubicBezTo>
                    <a:lnTo>
                      <a:pt x="141050" y="217318"/>
                    </a:lnTo>
                    <a:lnTo>
                      <a:pt x="113970" y="218919"/>
                    </a:lnTo>
                    <a:lnTo>
                      <a:pt x="113970" y="178175"/>
                    </a:lnTo>
                    <a:lnTo>
                      <a:pt x="127539" y="165524"/>
                    </a:lnTo>
                    <a:cubicBezTo>
                      <a:pt x="133774" y="165337"/>
                      <a:pt x="153901" y="163682"/>
                      <a:pt x="167208" y="150394"/>
                    </a:cubicBezTo>
                    <a:cubicBezTo>
                      <a:pt x="182782" y="134841"/>
                      <a:pt x="182403" y="109955"/>
                      <a:pt x="182381" y="108903"/>
                    </a:cubicBezTo>
                    <a:cubicBezTo>
                      <a:pt x="182326" y="106488"/>
                      <a:pt x="180379" y="104544"/>
                      <a:pt x="177962" y="104487"/>
                    </a:cubicBezTo>
                    <a:cubicBezTo>
                      <a:pt x="176908" y="104463"/>
                      <a:pt x="151986" y="104087"/>
                      <a:pt x="136409" y="119640"/>
                    </a:cubicBezTo>
                    <a:cubicBezTo>
                      <a:pt x="123265" y="132764"/>
                      <a:pt x="121485" y="152535"/>
                      <a:pt x="121262" y="159021"/>
                    </a:cubicBezTo>
                    <a:lnTo>
                      <a:pt x="113970" y="165819"/>
                    </a:lnTo>
                    <a:lnTo>
                      <a:pt x="113970" y="122304"/>
                    </a:lnTo>
                    <a:cubicBezTo>
                      <a:pt x="116216" y="119903"/>
                      <a:pt x="120765" y="114629"/>
                      <a:pt x="124622" y="107522"/>
                    </a:cubicBezTo>
                    <a:cubicBezTo>
                      <a:pt x="127392" y="102425"/>
                      <a:pt x="119446" y="98113"/>
                      <a:pt x="116674" y="103219"/>
                    </a:cubicBezTo>
                    <a:cubicBezTo>
                      <a:pt x="114432" y="107346"/>
                      <a:pt x="111899" y="110779"/>
                      <a:pt x="109896" y="113222"/>
                    </a:cubicBezTo>
                    <a:cubicBezTo>
                      <a:pt x="109749" y="113207"/>
                      <a:pt x="109598" y="113197"/>
                      <a:pt x="109448" y="113197"/>
                    </a:cubicBezTo>
                    <a:cubicBezTo>
                      <a:pt x="109297" y="113197"/>
                      <a:pt x="109146" y="113207"/>
                      <a:pt x="108999" y="113222"/>
                    </a:cubicBezTo>
                    <a:cubicBezTo>
                      <a:pt x="104318" y="107502"/>
                      <a:pt x="96713" y="96269"/>
                      <a:pt x="96713" y="83683"/>
                    </a:cubicBezTo>
                    <a:cubicBezTo>
                      <a:pt x="96713" y="70679"/>
                      <a:pt x="104835" y="59119"/>
                      <a:pt x="109451" y="53597"/>
                    </a:cubicBezTo>
                    <a:cubicBezTo>
                      <a:pt x="114075" y="59102"/>
                      <a:pt x="122178" y="70623"/>
                      <a:pt x="122178" y="83683"/>
                    </a:cubicBezTo>
                    <a:cubicBezTo>
                      <a:pt x="122178" y="84729"/>
                      <a:pt x="122125" y="85800"/>
                      <a:pt x="122020" y="86865"/>
                    </a:cubicBezTo>
                    <a:cubicBezTo>
                      <a:pt x="121453" y="92634"/>
                      <a:pt x="130452" y="93529"/>
                      <a:pt x="131023" y="87749"/>
                    </a:cubicBezTo>
                    <a:cubicBezTo>
                      <a:pt x="131157" y="86392"/>
                      <a:pt x="131223" y="85024"/>
                      <a:pt x="131223" y="83683"/>
                    </a:cubicBezTo>
                    <a:cubicBezTo>
                      <a:pt x="131223" y="61689"/>
                      <a:pt x="113333" y="44358"/>
                      <a:pt x="112570" y="43632"/>
                    </a:cubicBezTo>
                    <a:cubicBezTo>
                      <a:pt x="110823" y="41963"/>
                      <a:pt x="108068" y="41963"/>
                      <a:pt x="106321" y="43632"/>
                    </a:cubicBezTo>
                    <a:cubicBezTo>
                      <a:pt x="105558" y="44358"/>
                      <a:pt x="87668" y="61687"/>
                      <a:pt x="87668" y="83683"/>
                    </a:cubicBezTo>
                    <a:cubicBezTo>
                      <a:pt x="87668" y="102361"/>
                      <a:pt x="100567" y="117670"/>
                      <a:pt x="104925" y="122310"/>
                    </a:cubicBezTo>
                    <a:lnTo>
                      <a:pt x="104925" y="165800"/>
                    </a:lnTo>
                    <a:lnTo>
                      <a:pt x="97623" y="158970"/>
                    </a:lnTo>
                    <a:cubicBezTo>
                      <a:pt x="97394" y="152434"/>
                      <a:pt x="95588" y="132730"/>
                      <a:pt x="82477" y="119638"/>
                    </a:cubicBezTo>
                    <a:cubicBezTo>
                      <a:pt x="66901" y="104085"/>
                      <a:pt x="41975" y="104461"/>
                      <a:pt x="40926" y="104487"/>
                    </a:cubicBezTo>
                    <a:cubicBezTo>
                      <a:pt x="38508" y="104542"/>
                      <a:pt x="36562" y="106488"/>
                      <a:pt x="36507" y="108902"/>
                    </a:cubicBezTo>
                    <a:cubicBezTo>
                      <a:pt x="36483" y="109952"/>
                      <a:pt x="36104" y="134837"/>
                      <a:pt x="51678" y="150392"/>
                    </a:cubicBezTo>
                    <a:cubicBezTo>
                      <a:pt x="65028" y="163723"/>
                      <a:pt x="85234" y="165349"/>
                      <a:pt x="91401" y="165524"/>
                    </a:cubicBezTo>
                    <a:lnTo>
                      <a:pt x="104925" y="178175"/>
                    </a:lnTo>
                    <a:lnTo>
                      <a:pt x="104925" y="219451"/>
                    </a:lnTo>
                    <a:lnTo>
                      <a:pt x="77840" y="221056"/>
                    </a:lnTo>
                    <a:lnTo>
                      <a:pt x="77840" y="207677"/>
                    </a:lnTo>
                    <a:cubicBezTo>
                      <a:pt x="77840" y="205784"/>
                      <a:pt x="76655" y="204090"/>
                      <a:pt x="74874" y="203437"/>
                    </a:cubicBezTo>
                    <a:cubicBezTo>
                      <a:pt x="55763" y="196438"/>
                      <a:pt x="39399" y="183941"/>
                      <a:pt x="27551" y="167294"/>
                    </a:cubicBezTo>
                    <a:cubicBezTo>
                      <a:pt x="15444" y="150285"/>
                      <a:pt x="9045" y="130225"/>
                      <a:pt x="9045" y="109284"/>
                    </a:cubicBezTo>
                    <a:cubicBezTo>
                      <a:pt x="9045" y="93192"/>
                      <a:pt x="12746" y="77826"/>
                      <a:pt x="20042" y="63612"/>
                    </a:cubicBezTo>
                    <a:cubicBezTo>
                      <a:pt x="27008" y="50048"/>
                      <a:pt x="37174" y="38043"/>
                      <a:pt x="49437" y="28899"/>
                    </a:cubicBezTo>
                    <a:cubicBezTo>
                      <a:pt x="54139" y="25392"/>
                      <a:pt x="48672" y="18202"/>
                      <a:pt x="44025" y="21661"/>
                    </a:cubicBezTo>
                    <a:cubicBezTo>
                      <a:pt x="30660" y="31627"/>
                      <a:pt x="19586" y="44708"/>
                      <a:pt x="11994" y="59492"/>
                    </a:cubicBezTo>
                    <a:cubicBezTo>
                      <a:pt x="4034" y="74992"/>
                      <a:pt x="0" y="91745"/>
                      <a:pt x="0" y="109284"/>
                    </a:cubicBezTo>
                    <a:cubicBezTo>
                      <a:pt x="0" y="132113"/>
                      <a:pt x="6978" y="153980"/>
                      <a:pt x="20177" y="172525"/>
                    </a:cubicBezTo>
                    <a:cubicBezTo>
                      <a:pt x="32473" y="189798"/>
                      <a:pt x="49234" y="202975"/>
                      <a:pt x="68795" y="210781"/>
                    </a:cubicBezTo>
                    <a:lnTo>
                      <a:pt x="68795" y="221591"/>
                    </a:lnTo>
                    <a:cubicBezTo>
                      <a:pt x="49554" y="222007"/>
                      <a:pt x="49273" y="251406"/>
                      <a:pt x="68795" y="250964"/>
                    </a:cubicBezTo>
                    <a:lnTo>
                      <a:pt x="68795" y="262432"/>
                    </a:lnTo>
                    <a:cubicBezTo>
                      <a:pt x="48774" y="263085"/>
                      <a:pt x="50379" y="293141"/>
                      <a:pt x="70645" y="291711"/>
                    </a:cubicBezTo>
                    <a:cubicBezTo>
                      <a:pt x="74499" y="301405"/>
                      <a:pt x="83981" y="308277"/>
                      <a:pt x="95042" y="308277"/>
                    </a:cubicBezTo>
                    <a:lnTo>
                      <a:pt x="123846" y="308277"/>
                    </a:lnTo>
                    <a:cubicBezTo>
                      <a:pt x="136616" y="308277"/>
                      <a:pt x="147279" y="299123"/>
                      <a:pt x="149614" y="287041"/>
                    </a:cubicBezTo>
                    <a:lnTo>
                      <a:pt x="156019" y="286661"/>
                    </a:lnTo>
                    <a:cubicBezTo>
                      <a:pt x="174830" y="285545"/>
                      <a:pt x="173309" y="256255"/>
                      <a:pt x="154280" y="257376"/>
                    </a:cubicBezTo>
                    <a:lnTo>
                      <a:pt x="150093" y="257623"/>
                    </a:lnTo>
                    <a:lnTo>
                      <a:pt x="150093" y="246802"/>
                    </a:lnTo>
                    <a:cubicBezTo>
                      <a:pt x="150093" y="246589"/>
                      <a:pt x="150083" y="246380"/>
                      <a:pt x="150076" y="246170"/>
                    </a:cubicBezTo>
                    <a:lnTo>
                      <a:pt x="156019" y="245820"/>
                    </a:lnTo>
                    <a:cubicBezTo>
                      <a:pt x="174807" y="244710"/>
                      <a:pt x="173351" y="215406"/>
                      <a:pt x="154280" y="216533"/>
                    </a:cubicBezTo>
                    <a:lnTo>
                      <a:pt x="150093" y="216780"/>
                    </a:lnTo>
                    <a:lnTo>
                      <a:pt x="150093" y="210783"/>
                    </a:lnTo>
                    <a:cubicBezTo>
                      <a:pt x="169656" y="202975"/>
                      <a:pt x="186417" y="189802"/>
                      <a:pt x="198710" y="172529"/>
                    </a:cubicBezTo>
                    <a:close/>
                    <a:moveTo>
                      <a:pt x="142806" y="126026"/>
                    </a:moveTo>
                    <a:cubicBezTo>
                      <a:pt x="152015" y="116829"/>
                      <a:pt x="165944" y="114390"/>
                      <a:pt x="173121" y="113745"/>
                    </a:cubicBezTo>
                    <a:cubicBezTo>
                      <a:pt x="172488" y="120902"/>
                      <a:pt x="170061" y="134773"/>
                      <a:pt x="160814" y="144006"/>
                    </a:cubicBezTo>
                    <a:cubicBezTo>
                      <a:pt x="151604" y="153201"/>
                      <a:pt x="137677" y="155642"/>
                      <a:pt x="130499" y="156285"/>
                    </a:cubicBezTo>
                    <a:cubicBezTo>
                      <a:pt x="131131" y="149130"/>
                      <a:pt x="133558" y="135259"/>
                      <a:pt x="142806" y="126026"/>
                    </a:cubicBezTo>
                    <a:close/>
                    <a:moveTo>
                      <a:pt x="45778" y="113749"/>
                    </a:moveTo>
                    <a:cubicBezTo>
                      <a:pt x="52961" y="114392"/>
                      <a:pt x="66881" y="116836"/>
                      <a:pt x="76082" y="126026"/>
                    </a:cubicBezTo>
                    <a:cubicBezTo>
                      <a:pt x="85019" y="134948"/>
                      <a:pt x="87584" y="148309"/>
                      <a:pt x="88317" y="155644"/>
                    </a:cubicBezTo>
                    <a:cubicBezTo>
                      <a:pt x="88166" y="155766"/>
                      <a:pt x="88019" y="155898"/>
                      <a:pt x="87881" y="156042"/>
                    </a:cubicBezTo>
                    <a:cubicBezTo>
                      <a:pt x="87825" y="156105"/>
                      <a:pt x="87774" y="156170"/>
                      <a:pt x="87721" y="156234"/>
                    </a:cubicBezTo>
                    <a:cubicBezTo>
                      <a:pt x="80387" y="155514"/>
                      <a:pt x="67046" y="152968"/>
                      <a:pt x="58073" y="144006"/>
                    </a:cubicBezTo>
                    <a:cubicBezTo>
                      <a:pt x="48870" y="134815"/>
                      <a:pt x="46426" y="120917"/>
                      <a:pt x="45778" y="113749"/>
                    </a:cubicBezTo>
                    <a:close/>
                    <a:moveTo>
                      <a:pt x="155158" y="225540"/>
                    </a:moveTo>
                    <a:cubicBezTo>
                      <a:pt x="162214" y="225540"/>
                      <a:pt x="162535" y="236386"/>
                      <a:pt x="155482" y="236803"/>
                    </a:cubicBezTo>
                    <a:lnTo>
                      <a:pt x="68812" y="241932"/>
                    </a:lnTo>
                    <a:cubicBezTo>
                      <a:pt x="67254" y="242030"/>
                      <a:pt x="65765" y="241490"/>
                      <a:pt x="64623" y="240427"/>
                    </a:cubicBezTo>
                    <a:cubicBezTo>
                      <a:pt x="63483" y="239362"/>
                      <a:pt x="62844" y="237917"/>
                      <a:pt x="62831" y="236359"/>
                    </a:cubicBezTo>
                    <a:cubicBezTo>
                      <a:pt x="62803" y="233352"/>
                      <a:pt x="65138" y="230858"/>
                      <a:pt x="68143" y="230679"/>
                    </a:cubicBezTo>
                    <a:lnTo>
                      <a:pt x="154815" y="225548"/>
                    </a:lnTo>
                    <a:cubicBezTo>
                      <a:pt x="154930" y="225542"/>
                      <a:pt x="155045" y="225540"/>
                      <a:pt x="155158" y="225540"/>
                    </a:cubicBezTo>
                    <a:close/>
                    <a:moveTo>
                      <a:pt x="159002" y="267898"/>
                    </a:moveTo>
                    <a:cubicBezTo>
                      <a:pt x="162533" y="271191"/>
                      <a:pt x="160300" y="277361"/>
                      <a:pt x="155484" y="277645"/>
                    </a:cubicBezTo>
                    <a:lnTo>
                      <a:pt x="133899" y="278922"/>
                    </a:lnTo>
                    <a:cubicBezTo>
                      <a:pt x="128104" y="279265"/>
                      <a:pt x="128630" y="288276"/>
                      <a:pt x="134436" y="287939"/>
                    </a:cubicBezTo>
                    <a:lnTo>
                      <a:pt x="140126" y="287602"/>
                    </a:lnTo>
                    <a:cubicBezTo>
                      <a:pt x="137816" y="294364"/>
                      <a:pt x="131392" y="299245"/>
                      <a:pt x="123846" y="299245"/>
                    </a:cubicBezTo>
                    <a:lnTo>
                      <a:pt x="95042" y="299245"/>
                    </a:lnTo>
                    <a:cubicBezTo>
                      <a:pt x="88886" y="299245"/>
                      <a:pt x="83481" y="295999"/>
                      <a:pt x="80440" y="291136"/>
                    </a:cubicBezTo>
                    <a:lnTo>
                      <a:pt x="113932" y="289152"/>
                    </a:lnTo>
                    <a:cubicBezTo>
                      <a:pt x="119728" y="288810"/>
                      <a:pt x="119201" y="279810"/>
                      <a:pt x="113397" y="280138"/>
                    </a:cubicBezTo>
                    <a:lnTo>
                      <a:pt x="68812" y="282778"/>
                    </a:lnTo>
                    <a:cubicBezTo>
                      <a:pt x="61542" y="283216"/>
                      <a:pt x="60888" y="271951"/>
                      <a:pt x="68143" y="271522"/>
                    </a:cubicBezTo>
                    <a:lnTo>
                      <a:pt x="154815" y="266393"/>
                    </a:lnTo>
                    <a:cubicBezTo>
                      <a:pt x="156371" y="266299"/>
                      <a:pt x="157860" y="266835"/>
                      <a:pt x="159002" y="267898"/>
                    </a:cubicBezTo>
                    <a:close/>
                    <a:moveTo>
                      <a:pt x="77840" y="261898"/>
                    </a:moveTo>
                    <a:lnTo>
                      <a:pt x="77840" y="250447"/>
                    </a:lnTo>
                    <a:lnTo>
                      <a:pt x="141044" y="246708"/>
                    </a:lnTo>
                    <a:cubicBezTo>
                      <a:pt x="141044" y="246738"/>
                      <a:pt x="141048" y="246770"/>
                      <a:pt x="141048" y="246802"/>
                    </a:cubicBezTo>
                    <a:lnTo>
                      <a:pt x="141048" y="258159"/>
                    </a:ln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1307B345-0810-467B-AB6A-C5DBF6B1B2A1}"/>
                  </a:ext>
                </a:extLst>
              </p:cNvPr>
              <p:cNvSpPr/>
              <p:nvPr/>
            </p:nvSpPr>
            <p:spPr>
              <a:xfrm>
                <a:off x="1960602" y="1394907"/>
                <a:ext cx="26733" cy="27106"/>
              </a:xfrm>
              <a:custGeom>
                <a:avLst/>
                <a:gdLst>
                  <a:gd name="connsiteX0" fmla="*/ 18983 w 26733"/>
                  <a:gd name="connsiteY0" fmla="*/ 25761 h 27106"/>
                  <a:gd name="connsiteX1" fmla="*/ 25456 w 26733"/>
                  <a:gd name="connsiteY1" fmla="*/ 19450 h 27106"/>
                  <a:gd name="connsiteX2" fmla="*/ 7760 w 26733"/>
                  <a:gd name="connsiteY2" fmla="*/ 1357 h 27106"/>
                  <a:gd name="connsiteX3" fmla="*/ 1289 w 26733"/>
                  <a:gd name="connsiteY3" fmla="*/ 7668 h 27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733" h="27106">
                    <a:moveTo>
                      <a:pt x="18983" y="25761"/>
                    </a:moveTo>
                    <a:cubicBezTo>
                      <a:pt x="23019" y="29886"/>
                      <a:pt x="29498" y="23588"/>
                      <a:pt x="25456" y="19450"/>
                    </a:cubicBezTo>
                    <a:lnTo>
                      <a:pt x="7760" y="1357"/>
                    </a:lnTo>
                    <a:cubicBezTo>
                      <a:pt x="3705" y="-2792"/>
                      <a:pt x="-2774" y="3512"/>
                      <a:pt x="1289" y="7668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FD4F85F3-019C-405B-BF63-4EB572FB45BA}"/>
                  </a:ext>
                </a:extLst>
              </p:cNvPr>
              <p:cNvSpPr/>
              <p:nvPr/>
            </p:nvSpPr>
            <p:spPr>
              <a:xfrm>
                <a:off x="1936983" y="1425565"/>
                <a:ext cx="30704" cy="21986"/>
              </a:xfrm>
              <a:custGeom>
                <a:avLst/>
                <a:gdLst>
                  <a:gd name="connsiteX0" fmla="*/ 2154 w 30704"/>
                  <a:gd name="connsiteY0" fmla="*/ 8428 h 21986"/>
                  <a:gd name="connsiteX1" fmla="*/ 23935 w 30704"/>
                  <a:gd name="connsiteY1" fmla="*/ 21333 h 21986"/>
                  <a:gd name="connsiteX2" fmla="*/ 28551 w 30704"/>
                  <a:gd name="connsiteY2" fmla="*/ 13568 h 21986"/>
                  <a:gd name="connsiteX3" fmla="*/ 6768 w 30704"/>
                  <a:gd name="connsiteY3" fmla="*/ 661 h 21986"/>
                  <a:gd name="connsiteX4" fmla="*/ 2154 w 30704"/>
                  <a:gd name="connsiteY4" fmla="*/ 8428 h 21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04" h="21986">
                    <a:moveTo>
                      <a:pt x="2154" y="8428"/>
                    </a:moveTo>
                    <a:lnTo>
                      <a:pt x="23935" y="21333"/>
                    </a:lnTo>
                    <a:cubicBezTo>
                      <a:pt x="28890" y="24267"/>
                      <a:pt x="33571" y="16541"/>
                      <a:pt x="28551" y="13568"/>
                    </a:cubicBezTo>
                    <a:lnTo>
                      <a:pt x="6768" y="661"/>
                    </a:lnTo>
                    <a:cubicBezTo>
                      <a:pt x="1775" y="-2297"/>
                      <a:pt x="-2849" y="5464"/>
                      <a:pt x="2154" y="8428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80841136-5435-4A9C-B97A-93DB31C31047}"/>
                  </a:ext>
                </a:extLst>
              </p:cNvPr>
              <p:cNvSpPr/>
              <p:nvPr/>
            </p:nvSpPr>
            <p:spPr>
              <a:xfrm>
                <a:off x="1922129" y="1461340"/>
                <a:ext cx="33167" cy="15907"/>
              </a:xfrm>
              <a:custGeom>
                <a:avLst/>
                <a:gdLst>
                  <a:gd name="connsiteX0" fmla="*/ 3169 w 33167"/>
                  <a:gd name="connsiteY0" fmla="*/ 8883 h 15907"/>
                  <a:gd name="connsiteX1" fmla="*/ 27556 w 33167"/>
                  <a:gd name="connsiteY1" fmla="*/ 15720 h 15907"/>
                  <a:gd name="connsiteX2" fmla="*/ 30000 w 33167"/>
                  <a:gd name="connsiteY2" fmla="*/ 7025 h 15907"/>
                  <a:gd name="connsiteX3" fmla="*/ 5614 w 33167"/>
                  <a:gd name="connsiteY3" fmla="*/ 188 h 15907"/>
                  <a:gd name="connsiteX4" fmla="*/ 3169 w 33167"/>
                  <a:gd name="connsiteY4" fmla="*/ 8883 h 15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167" h="15907">
                    <a:moveTo>
                      <a:pt x="3169" y="8883"/>
                    </a:moveTo>
                    <a:lnTo>
                      <a:pt x="27556" y="15720"/>
                    </a:lnTo>
                    <a:cubicBezTo>
                      <a:pt x="33137" y="17284"/>
                      <a:pt x="35602" y="8595"/>
                      <a:pt x="30000" y="7025"/>
                    </a:cubicBezTo>
                    <a:lnTo>
                      <a:pt x="5614" y="188"/>
                    </a:lnTo>
                    <a:cubicBezTo>
                      <a:pt x="22" y="-1378"/>
                      <a:pt x="-2430" y="7315"/>
                      <a:pt x="3169" y="8883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CCB9C795-6EFE-4525-94B1-5A910552E0CA}"/>
                  </a:ext>
                </a:extLst>
              </p:cNvPr>
              <p:cNvSpPr/>
              <p:nvPr/>
            </p:nvSpPr>
            <p:spPr>
              <a:xfrm>
                <a:off x="1917009" y="1499763"/>
                <a:ext cx="34055" cy="9335"/>
              </a:xfrm>
              <a:custGeom>
                <a:avLst/>
                <a:gdLst>
                  <a:gd name="connsiteX0" fmla="*/ 29694 w 34055"/>
                  <a:gd name="connsiteY0" fmla="*/ 9335 h 9335"/>
                  <a:gd name="connsiteX1" fmla="*/ 29749 w 34055"/>
                  <a:gd name="connsiteY1" fmla="*/ 304 h 9335"/>
                  <a:gd name="connsiteX2" fmla="*/ 4422 w 34055"/>
                  <a:gd name="connsiteY2" fmla="*/ 3 h 9335"/>
                  <a:gd name="connsiteX3" fmla="*/ 4316 w 34055"/>
                  <a:gd name="connsiteY3" fmla="*/ 9032 h 9335"/>
                  <a:gd name="connsiteX4" fmla="*/ 29642 w 34055"/>
                  <a:gd name="connsiteY4" fmla="*/ 9333 h 9335"/>
                  <a:gd name="connsiteX5" fmla="*/ 29694 w 34055"/>
                  <a:gd name="connsiteY5" fmla="*/ 9335 h 9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055" h="9335">
                    <a:moveTo>
                      <a:pt x="29694" y="9335"/>
                    </a:moveTo>
                    <a:cubicBezTo>
                      <a:pt x="35468" y="9335"/>
                      <a:pt x="35532" y="373"/>
                      <a:pt x="29749" y="304"/>
                    </a:cubicBezTo>
                    <a:lnTo>
                      <a:pt x="4422" y="3"/>
                    </a:lnTo>
                    <a:cubicBezTo>
                      <a:pt x="-1369" y="-180"/>
                      <a:pt x="-1542" y="8965"/>
                      <a:pt x="4316" y="9032"/>
                    </a:cubicBezTo>
                    <a:lnTo>
                      <a:pt x="29642" y="9333"/>
                    </a:lnTo>
                    <a:cubicBezTo>
                      <a:pt x="29660" y="9335"/>
                      <a:pt x="29679" y="9335"/>
                      <a:pt x="29694" y="9335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56E879F0-39DF-4349-9A00-DC2FC2712228}"/>
                  </a:ext>
                </a:extLst>
              </p:cNvPr>
              <p:cNvSpPr/>
              <p:nvPr/>
            </p:nvSpPr>
            <p:spPr>
              <a:xfrm>
                <a:off x="1921983" y="1531934"/>
                <a:ext cx="33445" cy="15305"/>
              </a:xfrm>
              <a:custGeom>
                <a:avLst/>
                <a:gdLst>
                  <a:gd name="connsiteX0" fmla="*/ 33304 w 33445"/>
                  <a:gd name="connsiteY0" fmla="*/ 3400 h 15305"/>
                  <a:gd name="connsiteX1" fmla="*/ 27806 w 33445"/>
                  <a:gd name="connsiteY1" fmla="*/ 142 h 15305"/>
                  <a:gd name="connsiteX2" fmla="*/ 3264 w 33445"/>
                  <a:gd name="connsiteY2" fmla="*/ 6398 h 15305"/>
                  <a:gd name="connsiteX3" fmla="*/ 5501 w 33445"/>
                  <a:gd name="connsiteY3" fmla="*/ 15147 h 15305"/>
                  <a:gd name="connsiteX4" fmla="*/ 30042 w 33445"/>
                  <a:gd name="connsiteY4" fmla="*/ 8893 h 15305"/>
                  <a:gd name="connsiteX5" fmla="*/ 33304 w 33445"/>
                  <a:gd name="connsiteY5" fmla="*/ 3400 h 15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445" h="15305">
                    <a:moveTo>
                      <a:pt x="33304" y="3400"/>
                    </a:moveTo>
                    <a:cubicBezTo>
                      <a:pt x="32688" y="983"/>
                      <a:pt x="30227" y="-476"/>
                      <a:pt x="27806" y="142"/>
                    </a:cubicBezTo>
                    <a:lnTo>
                      <a:pt x="3264" y="6398"/>
                    </a:lnTo>
                    <a:cubicBezTo>
                      <a:pt x="-2362" y="7830"/>
                      <a:pt x="-126" y="16583"/>
                      <a:pt x="5501" y="15147"/>
                    </a:cubicBezTo>
                    <a:lnTo>
                      <a:pt x="30042" y="8893"/>
                    </a:lnTo>
                    <a:cubicBezTo>
                      <a:pt x="32462" y="8277"/>
                      <a:pt x="33922" y="5816"/>
                      <a:pt x="33304" y="3400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9793205E-8203-4DEF-8887-FFAC42AAD4FB}"/>
                  </a:ext>
                </a:extLst>
              </p:cNvPr>
              <p:cNvSpPr/>
              <p:nvPr/>
            </p:nvSpPr>
            <p:spPr>
              <a:xfrm>
                <a:off x="1936692" y="1561632"/>
                <a:ext cx="31055" cy="21441"/>
              </a:xfrm>
              <a:custGeom>
                <a:avLst/>
                <a:gdLst>
                  <a:gd name="connsiteX0" fmla="*/ 30476 w 31055"/>
                  <a:gd name="connsiteY0" fmla="*/ 2306 h 21441"/>
                  <a:gd name="connsiteX1" fmla="*/ 24319 w 31055"/>
                  <a:gd name="connsiteY1" fmla="*/ 579 h 21441"/>
                  <a:gd name="connsiteX2" fmla="*/ 2235 w 31055"/>
                  <a:gd name="connsiteY2" fmla="*/ 12962 h 21441"/>
                  <a:gd name="connsiteX3" fmla="*/ 6663 w 31055"/>
                  <a:gd name="connsiteY3" fmla="*/ 20836 h 21441"/>
                  <a:gd name="connsiteX4" fmla="*/ 28748 w 31055"/>
                  <a:gd name="connsiteY4" fmla="*/ 8453 h 21441"/>
                  <a:gd name="connsiteX5" fmla="*/ 30476 w 31055"/>
                  <a:gd name="connsiteY5" fmla="*/ 2306 h 21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055" h="21441">
                    <a:moveTo>
                      <a:pt x="30476" y="2306"/>
                    </a:moveTo>
                    <a:cubicBezTo>
                      <a:pt x="29255" y="131"/>
                      <a:pt x="26496" y="-642"/>
                      <a:pt x="24319" y="579"/>
                    </a:cubicBezTo>
                    <a:lnTo>
                      <a:pt x="2235" y="12962"/>
                    </a:lnTo>
                    <a:cubicBezTo>
                      <a:pt x="-2836" y="15808"/>
                      <a:pt x="1623" y="23666"/>
                      <a:pt x="6663" y="20836"/>
                    </a:cubicBezTo>
                    <a:lnTo>
                      <a:pt x="28748" y="8453"/>
                    </a:lnTo>
                    <a:cubicBezTo>
                      <a:pt x="30926" y="7232"/>
                      <a:pt x="31699" y="4481"/>
                      <a:pt x="30476" y="2306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E6C83E7C-4F0A-4C21-BCE0-685CA6A4D58E}"/>
                  </a:ext>
                </a:extLst>
              </p:cNvPr>
              <p:cNvSpPr/>
              <p:nvPr/>
            </p:nvSpPr>
            <p:spPr>
              <a:xfrm>
                <a:off x="1960202" y="1587131"/>
                <a:ext cx="27138" cy="26709"/>
              </a:xfrm>
              <a:custGeom>
                <a:avLst/>
                <a:gdLst>
                  <a:gd name="connsiteX0" fmla="*/ 19462 w 27138"/>
                  <a:gd name="connsiteY0" fmla="*/ 1288 h 26709"/>
                  <a:gd name="connsiteX1" fmla="*/ 1339 w 27138"/>
                  <a:gd name="connsiteY1" fmla="*/ 18958 h 26709"/>
                  <a:gd name="connsiteX2" fmla="*/ 7659 w 27138"/>
                  <a:gd name="connsiteY2" fmla="*/ 25419 h 26709"/>
                  <a:gd name="connsiteX3" fmla="*/ 25779 w 27138"/>
                  <a:gd name="connsiteY3" fmla="*/ 7751 h 26709"/>
                  <a:gd name="connsiteX4" fmla="*/ 19462 w 27138"/>
                  <a:gd name="connsiteY4" fmla="*/ 1288 h 26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138" h="26709">
                    <a:moveTo>
                      <a:pt x="19462" y="1288"/>
                    </a:moveTo>
                    <a:lnTo>
                      <a:pt x="1339" y="18958"/>
                    </a:lnTo>
                    <a:cubicBezTo>
                      <a:pt x="-2760" y="22954"/>
                      <a:pt x="3474" y="29498"/>
                      <a:pt x="7659" y="25419"/>
                    </a:cubicBezTo>
                    <a:lnTo>
                      <a:pt x="25779" y="7751"/>
                    </a:lnTo>
                    <a:cubicBezTo>
                      <a:pt x="29935" y="3700"/>
                      <a:pt x="23621" y="-2771"/>
                      <a:pt x="19462" y="1288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FA6425E5-8655-49AB-8238-AD94458A0512}"/>
                  </a:ext>
                </a:extLst>
              </p:cNvPr>
              <p:cNvSpPr/>
              <p:nvPr/>
            </p:nvSpPr>
            <p:spPr>
              <a:xfrm>
                <a:off x="2155094" y="1587138"/>
                <a:ext cx="26735" cy="27108"/>
              </a:xfrm>
              <a:custGeom>
                <a:avLst/>
                <a:gdLst>
                  <a:gd name="connsiteX0" fmla="*/ 7760 w 26735"/>
                  <a:gd name="connsiteY0" fmla="*/ 1358 h 27108"/>
                  <a:gd name="connsiteX1" fmla="*/ 1289 w 26735"/>
                  <a:gd name="connsiteY1" fmla="*/ 7665 h 27108"/>
                  <a:gd name="connsiteX2" fmla="*/ 18983 w 26735"/>
                  <a:gd name="connsiteY2" fmla="*/ 25762 h 27108"/>
                  <a:gd name="connsiteX3" fmla="*/ 25456 w 26735"/>
                  <a:gd name="connsiteY3" fmla="*/ 19455 h 27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735" h="27108">
                    <a:moveTo>
                      <a:pt x="7760" y="1358"/>
                    </a:moveTo>
                    <a:cubicBezTo>
                      <a:pt x="3705" y="-2793"/>
                      <a:pt x="-2774" y="3512"/>
                      <a:pt x="1289" y="7665"/>
                    </a:cubicBezTo>
                    <a:lnTo>
                      <a:pt x="18983" y="25762"/>
                    </a:lnTo>
                    <a:cubicBezTo>
                      <a:pt x="23019" y="29890"/>
                      <a:pt x="29501" y="23589"/>
                      <a:pt x="25456" y="19455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60D118E8-2C7A-44D7-AC44-42AD5F4E282C}"/>
                  </a:ext>
                </a:extLst>
              </p:cNvPr>
              <p:cNvSpPr/>
              <p:nvPr/>
            </p:nvSpPr>
            <p:spPr>
              <a:xfrm>
                <a:off x="2174755" y="1561606"/>
                <a:ext cx="30703" cy="21984"/>
              </a:xfrm>
              <a:custGeom>
                <a:avLst/>
                <a:gdLst>
                  <a:gd name="connsiteX0" fmla="*/ 28551 w 30703"/>
                  <a:gd name="connsiteY0" fmla="*/ 13566 h 21984"/>
                  <a:gd name="connsiteX1" fmla="*/ 6768 w 30703"/>
                  <a:gd name="connsiteY1" fmla="*/ 660 h 21984"/>
                  <a:gd name="connsiteX2" fmla="*/ 2154 w 30703"/>
                  <a:gd name="connsiteY2" fmla="*/ 8425 h 21984"/>
                  <a:gd name="connsiteX3" fmla="*/ 23935 w 30703"/>
                  <a:gd name="connsiteY3" fmla="*/ 21331 h 21984"/>
                  <a:gd name="connsiteX4" fmla="*/ 28551 w 30703"/>
                  <a:gd name="connsiteY4" fmla="*/ 13566 h 21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03" h="21984">
                    <a:moveTo>
                      <a:pt x="28551" y="13566"/>
                    </a:moveTo>
                    <a:lnTo>
                      <a:pt x="6768" y="660"/>
                    </a:lnTo>
                    <a:cubicBezTo>
                      <a:pt x="1775" y="-2296"/>
                      <a:pt x="-2849" y="5464"/>
                      <a:pt x="2154" y="8425"/>
                    </a:cubicBezTo>
                    <a:lnTo>
                      <a:pt x="23935" y="21331"/>
                    </a:lnTo>
                    <a:cubicBezTo>
                      <a:pt x="28890" y="24266"/>
                      <a:pt x="33569" y="16540"/>
                      <a:pt x="28551" y="13566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76F161A3-EDCA-49C0-9727-4A334ADECF75}"/>
                  </a:ext>
                </a:extLst>
              </p:cNvPr>
              <p:cNvSpPr/>
              <p:nvPr/>
            </p:nvSpPr>
            <p:spPr>
              <a:xfrm>
                <a:off x="2187142" y="1531915"/>
                <a:ext cx="33166" cy="15905"/>
              </a:xfrm>
              <a:custGeom>
                <a:avLst/>
                <a:gdLst>
                  <a:gd name="connsiteX0" fmla="*/ 29999 w 33166"/>
                  <a:gd name="connsiteY0" fmla="*/ 7022 h 15905"/>
                  <a:gd name="connsiteX1" fmla="*/ 5613 w 33166"/>
                  <a:gd name="connsiteY1" fmla="*/ 189 h 15905"/>
                  <a:gd name="connsiteX2" fmla="*/ 3168 w 33166"/>
                  <a:gd name="connsiteY2" fmla="*/ 8883 h 15905"/>
                  <a:gd name="connsiteX3" fmla="*/ 27555 w 33166"/>
                  <a:gd name="connsiteY3" fmla="*/ 15717 h 15905"/>
                  <a:gd name="connsiteX4" fmla="*/ 29999 w 33166"/>
                  <a:gd name="connsiteY4" fmla="*/ 7022 h 15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166" h="15905">
                    <a:moveTo>
                      <a:pt x="29999" y="7022"/>
                    </a:moveTo>
                    <a:lnTo>
                      <a:pt x="5613" y="189"/>
                    </a:lnTo>
                    <a:cubicBezTo>
                      <a:pt x="24" y="-1381"/>
                      <a:pt x="-2431" y="7314"/>
                      <a:pt x="3168" y="8883"/>
                    </a:cubicBezTo>
                    <a:lnTo>
                      <a:pt x="27555" y="15717"/>
                    </a:lnTo>
                    <a:cubicBezTo>
                      <a:pt x="33138" y="17285"/>
                      <a:pt x="35601" y="8594"/>
                      <a:pt x="29999" y="7022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B1C4D705-F4C9-41BE-99CF-D5B89C39F6FC}"/>
                  </a:ext>
                </a:extLst>
              </p:cNvPr>
              <p:cNvSpPr/>
              <p:nvPr/>
            </p:nvSpPr>
            <p:spPr>
              <a:xfrm>
                <a:off x="2191367" y="1500064"/>
                <a:ext cx="34063" cy="9336"/>
              </a:xfrm>
              <a:custGeom>
                <a:avLst/>
                <a:gdLst>
                  <a:gd name="connsiteX0" fmla="*/ 29748 w 34063"/>
                  <a:gd name="connsiteY0" fmla="*/ 304 h 9336"/>
                  <a:gd name="connsiteX1" fmla="*/ 4422 w 34063"/>
                  <a:gd name="connsiteY1" fmla="*/ 3 h 9336"/>
                  <a:gd name="connsiteX2" fmla="*/ 4313 w 34063"/>
                  <a:gd name="connsiteY2" fmla="*/ 9032 h 9336"/>
                  <a:gd name="connsiteX3" fmla="*/ 29642 w 34063"/>
                  <a:gd name="connsiteY3" fmla="*/ 9333 h 9336"/>
                  <a:gd name="connsiteX4" fmla="*/ 29748 w 34063"/>
                  <a:gd name="connsiteY4" fmla="*/ 304 h 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063" h="9336">
                    <a:moveTo>
                      <a:pt x="29748" y="304"/>
                    </a:moveTo>
                    <a:lnTo>
                      <a:pt x="4422" y="3"/>
                    </a:lnTo>
                    <a:cubicBezTo>
                      <a:pt x="-1368" y="-180"/>
                      <a:pt x="-1542" y="8965"/>
                      <a:pt x="4313" y="9032"/>
                    </a:cubicBezTo>
                    <a:lnTo>
                      <a:pt x="29642" y="9333"/>
                    </a:lnTo>
                    <a:cubicBezTo>
                      <a:pt x="35431" y="9518"/>
                      <a:pt x="35606" y="373"/>
                      <a:pt x="29748" y="304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1F6F423A-3BAB-43D3-8538-D7F9F237986E}"/>
                  </a:ext>
                </a:extLst>
              </p:cNvPr>
              <p:cNvSpPr/>
              <p:nvPr/>
            </p:nvSpPr>
            <p:spPr>
              <a:xfrm>
                <a:off x="2187011" y="1461924"/>
                <a:ext cx="33449" cy="15296"/>
              </a:xfrm>
              <a:custGeom>
                <a:avLst/>
                <a:gdLst>
                  <a:gd name="connsiteX0" fmla="*/ 141 w 33449"/>
                  <a:gd name="connsiteY0" fmla="*/ 11906 h 15296"/>
                  <a:gd name="connsiteX1" fmla="*/ 5641 w 33449"/>
                  <a:gd name="connsiteY1" fmla="*/ 15165 h 15296"/>
                  <a:gd name="connsiteX2" fmla="*/ 30183 w 33449"/>
                  <a:gd name="connsiteY2" fmla="*/ 8909 h 15296"/>
                  <a:gd name="connsiteX3" fmla="*/ 27946 w 33449"/>
                  <a:gd name="connsiteY3" fmla="*/ 160 h 15296"/>
                  <a:gd name="connsiteX4" fmla="*/ 3403 w 33449"/>
                  <a:gd name="connsiteY4" fmla="*/ 6414 h 15296"/>
                  <a:gd name="connsiteX5" fmla="*/ 141 w 33449"/>
                  <a:gd name="connsiteY5" fmla="*/ 11906 h 15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449" h="15296">
                    <a:moveTo>
                      <a:pt x="141" y="11906"/>
                    </a:moveTo>
                    <a:cubicBezTo>
                      <a:pt x="742" y="14258"/>
                      <a:pt x="3295" y="15763"/>
                      <a:pt x="5641" y="15165"/>
                    </a:cubicBezTo>
                    <a:lnTo>
                      <a:pt x="30183" y="8909"/>
                    </a:lnTo>
                    <a:cubicBezTo>
                      <a:pt x="35810" y="7477"/>
                      <a:pt x="33580" y="-1282"/>
                      <a:pt x="27946" y="160"/>
                    </a:cubicBezTo>
                    <a:lnTo>
                      <a:pt x="3403" y="6414"/>
                    </a:lnTo>
                    <a:cubicBezTo>
                      <a:pt x="985" y="7029"/>
                      <a:pt x="-475" y="9487"/>
                      <a:pt x="141" y="11906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AD5C1C4E-E5AC-43F5-A699-CBCFC6EA7690}"/>
                  </a:ext>
                </a:extLst>
              </p:cNvPr>
              <p:cNvSpPr/>
              <p:nvPr/>
            </p:nvSpPr>
            <p:spPr>
              <a:xfrm>
                <a:off x="2174692" y="1426084"/>
                <a:ext cx="31059" cy="21416"/>
              </a:xfrm>
              <a:custGeom>
                <a:avLst/>
                <a:gdLst>
                  <a:gd name="connsiteX0" fmla="*/ 579 w 31059"/>
                  <a:gd name="connsiteY0" fmla="*/ 19142 h 21416"/>
                  <a:gd name="connsiteX1" fmla="*/ 6739 w 31059"/>
                  <a:gd name="connsiteY1" fmla="*/ 20865 h 21416"/>
                  <a:gd name="connsiteX2" fmla="*/ 28822 w 31059"/>
                  <a:gd name="connsiteY2" fmla="*/ 8483 h 21416"/>
                  <a:gd name="connsiteX3" fmla="*/ 24394 w 31059"/>
                  <a:gd name="connsiteY3" fmla="*/ 608 h 21416"/>
                  <a:gd name="connsiteX4" fmla="*/ 2309 w 31059"/>
                  <a:gd name="connsiteY4" fmla="*/ 12995 h 21416"/>
                  <a:gd name="connsiteX5" fmla="*/ 579 w 31059"/>
                  <a:gd name="connsiteY5" fmla="*/ 19142 h 21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059" h="21416">
                    <a:moveTo>
                      <a:pt x="579" y="19142"/>
                    </a:moveTo>
                    <a:cubicBezTo>
                      <a:pt x="1772" y="21259"/>
                      <a:pt x="4631" y="22049"/>
                      <a:pt x="6739" y="20865"/>
                    </a:cubicBezTo>
                    <a:lnTo>
                      <a:pt x="28822" y="8483"/>
                    </a:lnTo>
                    <a:cubicBezTo>
                      <a:pt x="33885" y="5643"/>
                      <a:pt x="29464" y="-2233"/>
                      <a:pt x="24394" y="608"/>
                    </a:cubicBezTo>
                    <a:lnTo>
                      <a:pt x="2309" y="12995"/>
                    </a:lnTo>
                    <a:cubicBezTo>
                      <a:pt x="133" y="14216"/>
                      <a:pt x="-643" y="16967"/>
                      <a:pt x="579" y="19142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55065F46-38D3-4417-AA76-64605CB5AC1C}"/>
                  </a:ext>
                </a:extLst>
              </p:cNvPr>
              <p:cNvSpPr/>
              <p:nvPr/>
            </p:nvSpPr>
            <p:spPr>
              <a:xfrm>
                <a:off x="2155131" y="1395324"/>
                <a:ext cx="27125" cy="26706"/>
              </a:xfrm>
              <a:custGeom>
                <a:avLst/>
                <a:gdLst>
                  <a:gd name="connsiteX0" fmla="*/ 4487 w 27125"/>
                  <a:gd name="connsiteY0" fmla="*/ 26706 h 26706"/>
                  <a:gd name="connsiteX1" fmla="*/ 7647 w 27125"/>
                  <a:gd name="connsiteY1" fmla="*/ 25419 h 26706"/>
                  <a:gd name="connsiteX2" fmla="*/ 25767 w 27125"/>
                  <a:gd name="connsiteY2" fmla="*/ 7751 h 26706"/>
                  <a:gd name="connsiteX3" fmla="*/ 19450 w 27125"/>
                  <a:gd name="connsiteY3" fmla="*/ 1288 h 26706"/>
                  <a:gd name="connsiteX4" fmla="*/ 1327 w 27125"/>
                  <a:gd name="connsiteY4" fmla="*/ 18958 h 26706"/>
                  <a:gd name="connsiteX5" fmla="*/ 4487 w 27125"/>
                  <a:gd name="connsiteY5" fmla="*/ 26706 h 26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25" h="26706">
                    <a:moveTo>
                      <a:pt x="4487" y="26706"/>
                    </a:moveTo>
                    <a:cubicBezTo>
                      <a:pt x="5627" y="26706"/>
                      <a:pt x="6767" y="26277"/>
                      <a:pt x="7647" y="25419"/>
                    </a:cubicBezTo>
                    <a:lnTo>
                      <a:pt x="25767" y="7751"/>
                    </a:lnTo>
                    <a:cubicBezTo>
                      <a:pt x="29922" y="3698"/>
                      <a:pt x="23609" y="-2770"/>
                      <a:pt x="19450" y="1288"/>
                    </a:cubicBezTo>
                    <a:lnTo>
                      <a:pt x="1327" y="18958"/>
                    </a:lnTo>
                    <a:cubicBezTo>
                      <a:pt x="-1496" y="21709"/>
                      <a:pt x="479" y="26706"/>
                      <a:pt x="4487" y="26706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290497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  <p:bldP spid="8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D58A86DB-397E-4DFD-B735-B81B71969333}"/>
              </a:ext>
            </a:extLst>
          </p:cNvPr>
          <p:cNvSpPr txBox="1"/>
          <p:nvPr/>
        </p:nvSpPr>
        <p:spPr>
          <a:xfrm>
            <a:off x="2460363" y="1094280"/>
            <a:ext cx="5758543" cy="849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80000"/>
              </a:lnSpc>
              <a:defRPr sz="6000">
                <a:solidFill>
                  <a:srgbClr val="2F305B"/>
                </a:solidFill>
                <a:latin typeface="+mj-lt"/>
              </a:defRPr>
            </a:lvl1pPr>
          </a:lstStyle>
          <a:p>
            <a:r>
              <a:rPr lang="en-US" b="1" dirty="0">
                <a:solidFill>
                  <a:srgbClr val="261300"/>
                </a:solidFill>
                <a:latin typeface="Optima" panose="02000503060000020004" pitchFamily="2" charset="0"/>
              </a:rPr>
              <a:t>&amp; Objectives</a:t>
            </a:r>
            <a:endParaRPr lang="en-150" b="1">
              <a:solidFill>
                <a:srgbClr val="261300"/>
              </a:solidFill>
              <a:latin typeface="Optima" panose="02000503060000020004" pitchFamily="2" charset="0"/>
            </a:endParaRPr>
          </a:p>
        </p:txBody>
      </p:sp>
      <p:sp>
        <p:nvSpPr>
          <p:cNvPr id="67" name="Rectangle: Single Corner Rounded 66">
            <a:extLst>
              <a:ext uri="{FF2B5EF4-FFF2-40B4-BE49-F238E27FC236}">
                <a16:creationId xmlns:a16="http://schemas.microsoft.com/office/drawing/2014/main" id="{34A2394F-93A9-4325-B770-170DC58BA7DE}"/>
              </a:ext>
            </a:extLst>
          </p:cNvPr>
          <p:cNvSpPr/>
          <p:nvPr/>
        </p:nvSpPr>
        <p:spPr>
          <a:xfrm flipH="1">
            <a:off x="1295400" y="4950319"/>
            <a:ext cx="6991350" cy="1907681"/>
          </a:xfrm>
          <a:prstGeom prst="round1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>
            <a:outerShdw blurRad="1130300" dist="723900" dir="13500000" sx="95000" sy="95000" algn="br" rotWithShape="0">
              <a:srgbClr val="2F305B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E2933E2-BFE6-4CB8-9CFE-87B69F4D6B61}"/>
              </a:ext>
            </a:extLst>
          </p:cNvPr>
          <p:cNvSpPr txBox="1"/>
          <p:nvPr/>
        </p:nvSpPr>
        <p:spPr>
          <a:xfrm>
            <a:off x="1836658" y="5625521"/>
            <a:ext cx="5798882" cy="779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3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We are also doing a couple of workshops and webinars to educate the youth on the matter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4273798-EB32-4A16-B9CD-FB624223F877}"/>
              </a:ext>
            </a:extLst>
          </p:cNvPr>
          <p:cNvSpPr txBox="1"/>
          <p:nvPr/>
        </p:nvSpPr>
        <p:spPr>
          <a:xfrm>
            <a:off x="828589" y="1890393"/>
            <a:ext cx="6191767" cy="2929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30000"/>
              </a:lnSpc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361B00"/>
                </a:solidFill>
              </a:rPr>
              <a:t>Reduce the use of fossil fuels.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361B00"/>
                </a:solidFill>
              </a:rPr>
              <a:t>Exploit renewable energy sources.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361B00"/>
                </a:solidFill>
              </a:rPr>
              <a:t>Decentralise energy production.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361B00"/>
                </a:solidFill>
              </a:rPr>
              <a:t>Maintain balance within the ecosystem.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361B00"/>
                </a:solidFill>
              </a:rPr>
              <a:t>Create environmental awareness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4C49C09-2C53-412C-9B0E-A7A510E87C54}"/>
              </a:ext>
            </a:extLst>
          </p:cNvPr>
          <p:cNvGrpSpPr/>
          <p:nvPr/>
        </p:nvGrpSpPr>
        <p:grpSpPr>
          <a:xfrm>
            <a:off x="857789" y="5767121"/>
            <a:ext cx="724249" cy="724249"/>
            <a:chOff x="3200224" y="4640070"/>
            <a:chExt cx="724249" cy="724249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4BF06ABE-6543-49AB-9B0D-D4122BDFD3AF}"/>
                </a:ext>
              </a:extLst>
            </p:cNvPr>
            <p:cNvSpPr/>
            <p:nvPr/>
          </p:nvSpPr>
          <p:spPr>
            <a:xfrm>
              <a:off x="3200224" y="4640070"/>
              <a:ext cx="724249" cy="724249"/>
            </a:xfrm>
            <a:prstGeom prst="ellipse">
              <a:avLst/>
            </a:prstGeom>
            <a:solidFill>
              <a:srgbClr val="FEFDF8"/>
            </a:solidFill>
            <a:ln>
              <a:noFill/>
            </a:ln>
            <a:effectLst>
              <a:outerShdw blurRad="330200" dist="152400" dir="8100000" sx="92000" sy="92000" algn="tr" rotWithShape="0">
                <a:schemeClr val="accent2"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18" name="Graphic 29">
              <a:extLst>
                <a:ext uri="{FF2B5EF4-FFF2-40B4-BE49-F238E27FC236}">
                  <a16:creationId xmlns:a16="http://schemas.microsoft.com/office/drawing/2014/main" id="{E85E7F27-32AD-40D7-AAD5-46C79DAB4B01}"/>
                </a:ext>
              </a:extLst>
            </p:cNvPr>
            <p:cNvGrpSpPr/>
            <p:nvPr/>
          </p:nvGrpSpPr>
          <p:grpSpPr>
            <a:xfrm>
              <a:off x="3413729" y="4850400"/>
              <a:ext cx="328989" cy="328989"/>
              <a:chOff x="1916849" y="1393792"/>
              <a:chExt cx="328989" cy="328989"/>
            </a:xfrm>
            <a:solidFill>
              <a:srgbClr val="000000"/>
            </a:solidFill>
          </p:grpSpPr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CDC9B2E1-55C5-4536-8D29-95A3E28EFCA9}"/>
                  </a:ext>
                </a:extLst>
              </p:cNvPr>
              <p:cNvSpPr/>
              <p:nvPr/>
            </p:nvSpPr>
            <p:spPr>
              <a:xfrm>
                <a:off x="1961777" y="1393792"/>
                <a:ext cx="218889" cy="308276"/>
              </a:xfrm>
              <a:custGeom>
                <a:avLst/>
                <a:gdLst>
                  <a:gd name="connsiteX0" fmla="*/ 198710 w 218889"/>
                  <a:gd name="connsiteY0" fmla="*/ 172529 h 308276"/>
                  <a:gd name="connsiteX1" fmla="*/ 218889 w 218889"/>
                  <a:gd name="connsiteY1" fmla="*/ 109285 h 308276"/>
                  <a:gd name="connsiteX2" fmla="*/ 109444 w 218889"/>
                  <a:gd name="connsiteY2" fmla="*/ 0 h 308276"/>
                  <a:gd name="connsiteX3" fmla="*/ 66669 w 218889"/>
                  <a:gd name="connsiteY3" fmla="*/ 8663 h 308276"/>
                  <a:gd name="connsiteX4" fmla="*/ 70208 w 218889"/>
                  <a:gd name="connsiteY4" fmla="*/ 16974 h 308276"/>
                  <a:gd name="connsiteX5" fmla="*/ 109444 w 218889"/>
                  <a:gd name="connsiteY5" fmla="*/ 9032 h 308276"/>
                  <a:gd name="connsiteX6" fmla="*/ 209845 w 218889"/>
                  <a:gd name="connsiteY6" fmla="*/ 109285 h 308276"/>
                  <a:gd name="connsiteX7" fmla="*/ 191337 w 218889"/>
                  <a:gd name="connsiteY7" fmla="*/ 167298 h 308276"/>
                  <a:gd name="connsiteX8" fmla="*/ 144012 w 218889"/>
                  <a:gd name="connsiteY8" fmla="*/ 203437 h 308276"/>
                  <a:gd name="connsiteX9" fmla="*/ 141050 w 218889"/>
                  <a:gd name="connsiteY9" fmla="*/ 207678 h 308276"/>
                  <a:gd name="connsiteX10" fmla="*/ 141050 w 218889"/>
                  <a:gd name="connsiteY10" fmla="*/ 217318 h 308276"/>
                  <a:gd name="connsiteX11" fmla="*/ 113970 w 218889"/>
                  <a:gd name="connsiteY11" fmla="*/ 218919 h 308276"/>
                  <a:gd name="connsiteX12" fmla="*/ 113970 w 218889"/>
                  <a:gd name="connsiteY12" fmla="*/ 178175 h 308276"/>
                  <a:gd name="connsiteX13" fmla="*/ 127539 w 218889"/>
                  <a:gd name="connsiteY13" fmla="*/ 165524 h 308276"/>
                  <a:gd name="connsiteX14" fmla="*/ 167208 w 218889"/>
                  <a:gd name="connsiteY14" fmla="*/ 150394 h 308276"/>
                  <a:gd name="connsiteX15" fmla="*/ 182381 w 218889"/>
                  <a:gd name="connsiteY15" fmla="*/ 108903 h 308276"/>
                  <a:gd name="connsiteX16" fmla="*/ 177962 w 218889"/>
                  <a:gd name="connsiteY16" fmla="*/ 104487 h 308276"/>
                  <a:gd name="connsiteX17" fmla="*/ 136409 w 218889"/>
                  <a:gd name="connsiteY17" fmla="*/ 119640 h 308276"/>
                  <a:gd name="connsiteX18" fmla="*/ 121262 w 218889"/>
                  <a:gd name="connsiteY18" fmla="*/ 159021 h 308276"/>
                  <a:gd name="connsiteX19" fmla="*/ 113970 w 218889"/>
                  <a:gd name="connsiteY19" fmla="*/ 165819 h 308276"/>
                  <a:gd name="connsiteX20" fmla="*/ 113970 w 218889"/>
                  <a:gd name="connsiteY20" fmla="*/ 122304 h 308276"/>
                  <a:gd name="connsiteX21" fmla="*/ 124622 w 218889"/>
                  <a:gd name="connsiteY21" fmla="*/ 107522 h 308276"/>
                  <a:gd name="connsiteX22" fmla="*/ 116674 w 218889"/>
                  <a:gd name="connsiteY22" fmla="*/ 103219 h 308276"/>
                  <a:gd name="connsiteX23" fmla="*/ 109896 w 218889"/>
                  <a:gd name="connsiteY23" fmla="*/ 113222 h 308276"/>
                  <a:gd name="connsiteX24" fmla="*/ 109448 w 218889"/>
                  <a:gd name="connsiteY24" fmla="*/ 113197 h 308276"/>
                  <a:gd name="connsiteX25" fmla="*/ 108999 w 218889"/>
                  <a:gd name="connsiteY25" fmla="*/ 113222 h 308276"/>
                  <a:gd name="connsiteX26" fmla="*/ 96713 w 218889"/>
                  <a:gd name="connsiteY26" fmla="*/ 83683 h 308276"/>
                  <a:gd name="connsiteX27" fmla="*/ 109451 w 218889"/>
                  <a:gd name="connsiteY27" fmla="*/ 53597 h 308276"/>
                  <a:gd name="connsiteX28" fmla="*/ 122178 w 218889"/>
                  <a:gd name="connsiteY28" fmla="*/ 83683 h 308276"/>
                  <a:gd name="connsiteX29" fmla="*/ 122020 w 218889"/>
                  <a:gd name="connsiteY29" fmla="*/ 86865 h 308276"/>
                  <a:gd name="connsiteX30" fmla="*/ 131023 w 218889"/>
                  <a:gd name="connsiteY30" fmla="*/ 87749 h 308276"/>
                  <a:gd name="connsiteX31" fmla="*/ 131223 w 218889"/>
                  <a:gd name="connsiteY31" fmla="*/ 83683 h 308276"/>
                  <a:gd name="connsiteX32" fmla="*/ 112570 w 218889"/>
                  <a:gd name="connsiteY32" fmla="*/ 43632 h 308276"/>
                  <a:gd name="connsiteX33" fmla="*/ 106321 w 218889"/>
                  <a:gd name="connsiteY33" fmla="*/ 43632 h 308276"/>
                  <a:gd name="connsiteX34" fmla="*/ 87668 w 218889"/>
                  <a:gd name="connsiteY34" fmla="*/ 83683 h 308276"/>
                  <a:gd name="connsiteX35" fmla="*/ 104925 w 218889"/>
                  <a:gd name="connsiteY35" fmla="*/ 122310 h 308276"/>
                  <a:gd name="connsiteX36" fmla="*/ 104925 w 218889"/>
                  <a:gd name="connsiteY36" fmla="*/ 165800 h 308276"/>
                  <a:gd name="connsiteX37" fmla="*/ 97623 w 218889"/>
                  <a:gd name="connsiteY37" fmla="*/ 158970 h 308276"/>
                  <a:gd name="connsiteX38" fmla="*/ 82477 w 218889"/>
                  <a:gd name="connsiteY38" fmla="*/ 119638 h 308276"/>
                  <a:gd name="connsiteX39" fmla="*/ 40926 w 218889"/>
                  <a:gd name="connsiteY39" fmla="*/ 104487 h 308276"/>
                  <a:gd name="connsiteX40" fmla="*/ 36507 w 218889"/>
                  <a:gd name="connsiteY40" fmla="*/ 108902 h 308276"/>
                  <a:gd name="connsiteX41" fmla="*/ 51678 w 218889"/>
                  <a:gd name="connsiteY41" fmla="*/ 150392 h 308276"/>
                  <a:gd name="connsiteX42" fmla="*/ 91401 w 218889"/>
                  <a:gd name="connsiteY42" fmla="*/ 165524 h 308276"/>
                  <a:gd name="connsiteX43" fmla="*/ 104925 w 218889"/>
                  <a:gd name="connsiteY43" fmla="*/ 178175 h 308276"/>
                  <a:gd name="connsiteX44" fmla="*/ 104925 w 218889"/>
                  <a:gd name="connsiteY44" fmla="*/ 219451 h 308276"/>
                  <a:gd name="connsiteX45" fmla="*/ 77840 w 218889"/>
                  <a:gd name="connsiteY45" fmla="*/ 221056 h 308276"/>
                  <a:gd name="connsiteX46" fmla="*/ 77840 w 218889"/>
                  <a:gd name="connsiteY46" fmla="*/ 207677 h 308276"/>
                  <a:gd name="connsiteX47" fmla="*/ 74874 w 218889"/>
                  <a:gd name="connsiteY47" fmla="*/ 203437 h 308276"/>
                  <a:gd name="connsiteX48" fmla="*/ 27551 w 218889"/>
                  <a:gd name="connsiteY48" fmla="*/ 167294 h 308276"/>
                  <a:gd name="connsiteX49" fmla="*/ 9045 w 218889"/>
                  <a:gd name="connsiteY49" fmla="*/ 109284 h 308276"/>
                  <a:gd name="connsiteX50" fmla="*/ 20042 w 218889"/>
                  <a:gd name="connsiteY50" fmla="*/ 63612 h 308276"/>
                  <a:gd name="connsiteX51" fmla="*/ 49437 w 218889"/>
                  <a:gd name="connsiteY51" fmla="*/ 28899 h 308276"/>
                  <a:gd name="connsiteX52" fmla="*/ 44025 w 218889"/>
                  <a:gd name="connsiteY52" fmla="*/ 21661 h 308276"/>
                  <a:gd name="connsiteX53" fmla="*/ 11994 w 218889"/>
                  <a:gd name="connsiteY53" fmla="*/ 59492 h 308276"/>
                  <a:gd name="connsiteX54" fmla="*/ 0 w 218889"/>
                  <a:gd name="connsiteY54" fmla="*/ 109284 h 308276"/>
                  <a:gd name="connsiteX55" fmla="*/ 20177 w 218889"/>
                  <a:gd name="connsiteY55" fmla="*/ 172525 h 308276"/>
                  <a:gd name="connsiteX56" fmla="*/ 68795 w 218889"/>
                  <a:gd name="connsiteY56" fmla="*/ 210781 h 308276"/>
                  <a:gd name="connsiteX57" fmla="*/ 68795 w 218889"/>
                  <a:gd name="connsiteY57" fmla="*/ 221591 h 308276"/>
                  <a:gd name="connsiteX58" fmla="*/ 68795 w 218889"/>
                  <a:gd name="connsiteY58" fmla="*/ 250964 h 308276"/>
                  <a:gd name="connsiteX59" fmla="*/ 68795 w 218889"/>
                  <a:gd name="connsiteY59" fmla="*/ 262432 h 308276"/>
                  <a:gd name="connsiteX60" fmla="*/ 70645 w 218889"/>
                  <a:gd name="connsiteY60" fmla="*/ 291711 h 308276"/>
                  <a:gd name="connsiteX61" fmla="*/ 95042 w 218889"/>
                  <a:gd name="connsiteY61" fmla="*/ 308277 h 308276"/>
                  <a:gd name="connsiteX62" fmla="*/ 123846 w 218889"/>
                  <a:gd name="connsiteY62" fmla="*/ 308277 h 308276"/>
                  <a:gd name="connsiteX63" fmla="*/ 149614 w 218889"/>
                  <a:gd name="connsiteY63" fmla="*/ 287041 h 308276"/>
                  <a:gd name="connsiteX64" fmla="*/ 156019 w 218889"/>
                  <a:gd name="connsiteY64" fmla="*/ 286661 h 308276"/>
                  <a:gd name="connsiteX65" fmla="*/ 154280 w 218889"/>
                  <a:gd name="connsiteY65" fmla="*/ 257376 h 308276"/>
                  <a:gd name="connsiteX66" fmla="*/ 150093 w 218889"/>
                  <a:gd name="connsiteY66" fmla="*/ 257623 h 308276"/>
                  <a:gd name="connsiteX67" fmla="*/ 150093 w 218889"/>
                  <a:gd name="connsiteY67" fmla="*/ 246802 h 308276"/>
                  <a:gd name="connsiteX68" fmla="*/ 150076 w 218889"/>
                  <a:gd name="connsiteY68" fmla="*/ 246170 h 308276"/>
                  <a:gd name="connsiteX69" fmla="*/ 156019 w 218889"/>
                  <a:gd name="connsiteY69" fmla="*/ 245820 h 308276"/>
                  <a:gd name="connsiteX70" fmla="*/ 154280 w 218889"/>
                  <a:gd name="connsiteY70" fmla="*/ 216533 h 308276"/>
                  <a:gd name="connsiteX71" fmla="*/ 150093 w 218889"/>
                  <a:gd name="connsiteY71" fmla="*/ 216780 h 308276"/>
                  <a:gd name="connsiteX72" fmla="*/ 150093 w 218889"/>
                  <a:gd name="connsiteY72" fmla="*/ 210783 h 308276"/>
                  <a:gd name="connsiteX73" fmla="*/ 198710 w 218889"/>
                  <a:gd name="connsiteY73" fmla="*/ 172529 h 308276"/>
                  <a:gd name="connsiteX74" fmla="*/ 142806 w 218889"/>
                  <a:gd name="connsiteY74" fmla="*/ 126026 h 308276"/>
                  <a:gd name="connsiteX75" fmla="*/ 173121 w 218889"/>
                  <a:gd name="connsiteY75" fmla="*/ 113745 h 308276"/>
                  <a:gd name="connsiteX76" fmla="*/ 160814 w 218889"/>
                  <a:gd name="connsiteY76" fmla="*/ 144006 h 308276"/>
                  <a:gd name="connsiteX77" fmla="*/ 130499 w 218889"/>
                  <a:gd name="connsiteY77" fmla="*/ 156285 h 308276"/>
                  <a:gd name="connsiteX78" fmla="*/ 142806 w 218889"/>
                  <a:gd name="connsiteY78" fmla="*/ 126026 h 308276"/>
                  <a:gd name="connsiteX79" fmla="*/ 45778 w 218889"/>
                  <a:gd name="connsiteY79" fmla="*/ 113749 h 308276"/>
                  <a:gd name="connsiteX80" fmla="*/ 76082 w 218889"/>
                  <a:gd name="connsiteY80" fmla="*/ 126026 h 308276"/>
                  <a:gd name="connsiteX81" fmla="*/ 88317 w 218889"/>
                  <a:gd name="connsiteY81" fmla="*/ 155644 h 308276"/>
                  <a:gd name="connsiteX82" fmla="*/ 87881 w 218889"/>
                  <a:gd name="connsiteY82" fmla="*/ 156042 h 308276"/>
                  <a:gd name="connsiteX83" fmla="*/ 87721 w 218889"/>
                  <a:gd name="connsiteY83" fmla="*/ 156234 h 308276"/>
                  <a:gd name="connsiteX84" fmla="*/ 58073 w 218889"/>
                  <a:gd name="connsiteY84" fmla="*/ 144006 h 308276"/>
                  <a:gd name="connsiteX85" fmla="*/ 45778 w 218889"/>
                  <a:gd name="connsiteY85" fmla="*/ 113749 h 308276"/>
                  <a:gd name="connsiteX86" fmla="*/ 155158 w 218889"/>
                  <a:gd name="connsiteY86" fmla="*/ 225540 h 308276"/>
                  <a:gd name="connsiteX87" fmla="*/ 155482 w 218889"/>
                  <a:gd name="connsiteY87" fmla="*/ 236803 h 308276"/>
                  <a:gd name="connsiteX88" fmla="*/ 68812 w 218889"/>
                  <a:gd name="connsiteY88" fmla="*/ 241932 h 308276"/>
                  <a:gd name="connsiteX89" fmla="*/ 64623 w 218889"/>
                  <a:gd name="connsiteY89" fmla="*/ 240427 h 308276"/>
                  <a:gd name="connsiteX90" fmla="*/ 62831 w 218889"/>
                  <a:gd name="connsiteY90" fmla="*/ 236359 h 308276"/>
                  <a:gd name="connsiteX91" fmla="*/ 68143 w 218889"/>
                  <a:gd name="connsiteY91" fmla="*/ 230679 h 308276"/>
                  <a:gd name="connsiteX92" fmla="*/ 154815 w 218889"/>
                  <a:gd name="connsiteY92" fmla="*/ 225548 h 308276"/>
                  <a:gd name="connsiteX93" fmla="*/ 155158 w 218889"/>
                  <a:gd name="connsiteY93" fmla="*/ 225540 h 308276"/>
                  <a:gd name="connsiteX94" fmla="*/ 159002 w 218889"/>
                  <a:gd name="connsiteY94" fmla="*/ 267898 h 308276"/>
                  <a:gd name="connsiteX95" fmla="*/ 155484 w 218889"/>
                  <a:gd name="connsiteY95" fmla="*/ 277645 h 308276"/>
                  <a:gd name="connsiteX96" fmla="*/ 133899 w 218889"/>
                  <a:gd name="connsiteY96" fmla="*/ 278922 h 308276"/>
                  <a:gd name="connsiteX97" fmla="*/ 134436 w 218889"/>
                  <a:gd name="connsiteY97" fmla="*/ 287939 h 308276"/>
                  <a:gd name="connsiteX98" fmla="*/ 140126 w 218889"/>
                  <a:gd name="connsiteY98" fmla="*/ 287602 h 308276"/>
                  <a:gd name="connsiteX99" fmla="*/ 123846 w 218889"/>
                  <a:gd name="connsiteY99" fmla="*/ 299245 h 308276"/>
                  <a:gd name="connsiteX100" fmla="*/ 95042 w 218889"/>
                  <a:gd name="connsiteY100" fmla="*/ 299245 h 308276"/>
                  <a:gd name="connsiteX101" fmla="*/ 80440 w 218889"/>
                  <a:gd name="connsiteY101" fmla="*/ 291136 h 308276"/>
                  <a:gd name="connsiteX102" fmla="*/ 113932 w 218889"/>
                  <a:gd name="connsiteY102" fmla="*/ 289152 h 308276"/>
                  <a:gd name="connsiteX103" fmla="*/ 113397 w 218889"/>
                  <a:gd name="connsiteY103" fmla="*/ 280138 h 308276"/>
                  <a:gd name="connsiteX104" fmla="*/ 68812 w 218889"/>
                  <a:gd name="connsiteY104" fmla="*/ 282778 h 308276"/>
                  <a:gd name="connsiteX105" fmla="*/ 68143 w 218889"/>
                  <a:gd name="connsiteY105" fmla="*/ 271522 h 308276"/>
                  <a:gd name="connsiteX106" fmla="*/ 154815 w 218889"/>
                  <a:gd name="connsiteY106" fmla="*/ 266393 h 308276"/>
                  <a:gd name="connsiteX107" fmla="*/ 159002 w 218889"/>
                  <a:gd name="connsiteY107" fmla="*/ 267898 h 308276"/>
                  <a:gd name="connsiteX108" fmla="*/ 77840 w 218889"/>
                  <a:gd name="connsiteY108" fmla="*/ 261898 h 308276"/>
                  <a:gd name="connsiteX109" fmla="*/ 77840 w 218889"/>
                  <a:gd name="connsiteY109" fmla="*/ 250447 h 308276"/>
                  <a:gd name="connsiteX110" fmla="*/ 141044 w 218889"/>
                  <a:gd name="connsiteY110" fmla="*/ 246708 h 308276"/>
                  <a:gd name="connsiteX111" fmla="*/ 141048 w 218889"/>
                  <a:gd name="connsiteY111" fmla="*/ 246802 h 308276"/>
                  <a:gd name="connsiteX112" fmla="*/ 141048 w 218889"/>
                  <a:gd name="connsiteY112" fmla="*/ 258159 h 308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</a:cxnLst>
                <a:rect l="l" t="t" r="r" b="b"/>
                <a:pathLst>
                  <a:path w="218889" h="308276">
                    <a:moveTo>
                      <a:pt x="198710" y="172529"/>
                    </a:moveTo>
                    <a:cubicBezTo>
                      <a:pt x="211912" y="153984"/>
                      <a:pt x="218889" y="132115"/>
                      <a:pt x="218889" y="109285"/>
                    </a:cubicBezTo>
                    <a:cubicBezTo>
                      <a:pt x="218889" y="49024"/>
                      <a:pt x="169793" y="0"/>
                      <a:pt x="109444" y="0"/>
                    </a:cubicBezTo>
                    <a:cubicBezTo>
                      <a:pt x="94605" y="0"/>
                      <a:pt x="80216" y="2915"/>
                      <a:pt x="66669" y="8663"/>
                    </a:cubicBezTo>
                    <a:cubicBezTo>
                      <a:pt x="61326" y="10930"/>
                      <a:pt x="64808" y="19267"/>
                      <a:pt x="70208" y="16974"/>
                    </a:cubicBezTo>
                    <a:cubicBezTo>
                      <a:pt x="82628" y="11703"/>
                      <a:pt x="95828" y="9032"/>
                      <a:pt x="109444" y="9032"/>
                    </a:cubicBezTo>
                    <a:cubicBezTo>
                      <a:pt x="164805" y="9032"/>
                      <a:pt x="209845" y="54005"/>
                      <a:pt x="209845" y="109285"/>
                    </a:cubicBezTo>
                    <a:cubicBezTo>
                      <a:pt x="209845" y="130227"/>
                      <a:pt x="203444" y="150289"/>
                      <a:pt x="191337" y="167298"/>
                    </a:cubicBezTo>
                    <a:cubicBezTo>
                      <a:pt x="179490" y="183942"/>
                      <a:pt x="163125" y="196438"/>
                      <a:pt x="144012" y="203437"/>
                    </a:cubicBezTo>
                    <a:cubicBezTo>
                      <a:pt x="142231" y="204092"/>
                      <a:pt x="141050" y="205784"/>
                      <a:pt x="141050" y="207678"/>
                    </a:cubicBezTo>
                    <a:lnTo>
                      <a:pt x="141050" y="217318"/>
                    </a:lnTo>
                    <a:lnTo>
                      <a:pt x="113970" y="218919"/>
                    </a:lnTo>
                    <a:lnTo>
                      <a:pt x="113970" y="178175"/>
                    </a:lnTo>
                    <a:lnTo>
                      <a:pt x="127539" y="165524"/>
                    </a:lnTo>
                    <a:cubicBezTo>
                      <a:pt x="133774" y="165337"/>
                      <a:pt x="153901" y="163682"/>
                      <a:pt x="167208" y="150394"/>
                    </a:cubicBezTo>
                    <a:cubicBezTo>
                      <a:pt x="182782" y="134841"/>
                      <a:pt x="182403" y="109955"/>
                      <a:pt x="182381" y="108903"/>
                    </a:cubicBezTo>
                    <a:cubicBezTo>
                      <a:pt x="182326" y="106488"/>
                      <a:pt x="180379" y="104544"/>
                      <a:pt x="177962" y="104487"/>
                    </a:cubicBezTo>
                    <a:cubicBezTo>
                      <a:pt x="176908" y="104463"/>
                      <a:pt x="151986" y="104087"/>
                      <a:pt x="136409" y="119640"/>
                    </a:cubicBezTo>
                    <a:cubicBezTo>
                      <a:pt x="123265" y="132764"/>
                      <a:pt x="121485" y="152535"/>
                      <a:pt x="121262" y="159021"/>
                    </a:cubicBezTo>
                    <a:lnTo>
                      <a:pt x="113970" y="165819"/>
                    </a:lnTo>
                    <a:lnTo>
                      <a:pt x="113970" y="122304"/>
                    </a:lnTo>
                    <a:cubicBezTo>
                      <a:pt x="116216" y="119903"/>
                      <a:pt x="120765" y="114629"/>
                      <a:pt x="124622" y="107522"/>
                    </a:cubicBezTo>
                    <a:cubicBezTo>
                      <a:pt x="127392" y="102425"/>
                      <a:pt x="119446" y="98113"/>
                      <a:pt x="116674" y="103219"/>
                    </a:cubicBezTo>
                    <a:cubicBezTo>
                      <a:pt x="114432" y="107346"/>
                      <a:pt x="111899" y="110779"/>
                      <a:pt x="109896" y="113222"/>
                    </a:cubicBezTo>
                    <a:cubicBezTo>
                      <a:pt x="109749" y="113207"/>
                      <a:pt x="109598" y="113197"/>
                      <a:pt x="109448" y="113197"/>
                    </a:cubicBezTo>
                    <a:cubicBezTo>
                      <a:pt x="109297" y="113197"/>
                      <a:pt x="109146" y="113207"/>
                      <a:pt x="108999" y="113222"/>
                    </a:cubicBezTo>
                    <a:cubicBezTo>
                      <a:pt x="104318" y="107502"/>
                      <a:pt x="96713" y="96269"/>
                      <a:pt x="96713" y="83683"/>
                    </a:cubicBezTo>
                    <a:cubicBezTo>
                      <a:pt x="96713" y="70679"/>
                      <a:pt x="104835" y="59119"/>
                      <a:pt x="109451" y="53597"/>
                    </a:cubicBezTo>
                    <a:cubicBezTo>
                      <a:pt x="114075" y="59102"/>
                      <a:pt x="122178" y="70623"/>
                      <a:pt x="122178" y="83683"/>
                    </a:cubicBezTo>
                    <a:cubicBezTo>
                      <a:pt x="122178" y="84729"/>
                      <a:pt x="122125" y="85800"/>
                      <a:pt x="122020" y="86865"/>
                    </a:cubicBezTo>
                    <a:cubicBezTo>
                      <a:pt x="121453" y="92634"/>
                      <a:pt x="130452" y="93529"/>
                      <a:pt x="131023" y="87749"/>
                    </a:cubicBezTo>
                    <a:cubicBezTo>
                      <a:pt x="131157" y="86392"/>
                      <a:pt x="131223" y="85024"/>
                      <a:pt x="131223" y="83683"/>
                    </a:cubicBezTo>
                    <a:cubicBezTo>
                      <a:pt x="131223" y="61689"/>
                      <a:pt x="113333" y="44358"/>
                      <a:pt x="112570" y="43632"/>
                    </a:cubicBezTo>
                    <a:cubicBezTo>
                      <a:pt x="110823" y="41963"/>
                      <a:pt x="108068" y="41963"/>
                      <a:pt x="106321" y="43632"/>
                    </a:cubicBezTo>
                    <a:cubicBezTo>
                      <a:pt x="105558" y="44358"/>
                      <a:pt x="87668" y="61687"/>
                      <a:pt x="87668" y="83683"/>
                    </a:cubicBezTo>
                    <a:cubicBezTo>
                      <a:pt x="87668" y="102361"/>
                      <a:pt x="100567" y="117670"/>
                      <a:pt x="104925" y="122310"/>
                    </a:cubicBezTo>
                    <a:lnTo>
                      <a:pt x="104925" y="165800"/>
                    </a:lnTo>
                    <a:lnTo>
                      <a:pt x="97623" y="158970"/>
                    </a:lnTo>
                    <a:cubicBezTo>
                      <a:pt x="97394" y="152434"/>
                      <a:pt x="95588" y="132730"/>
                      <a:pt x="82477" y="119638"/>
                    </a:cubicBezTo>
                    <a:cubicBezTo>
                      <a:pt x="66901" y="104085"/>
                      <a:pt x="41975" y="104461"/>
                      <a:pt x="40926" y="104487"/>
                    </a:cubicBezTo>
                    <a:cubicBezTo>
                      <a:pt x="38508" y="104542"/>
                      <a:pt x="36562" y="106488"/>
                      <a:pt x="36507" y="108902"/>
                    </a:cubicBezTo>
                    <a:cubicBezTo>
                      <a:pt x="36483" y="109952"/>
                      <a:pt x="36104" y="134837"/>
                      <a:pt x="51678" y="150392"/>
                    </a:cubicBezTo>
                    <a:cubicBezTo>
                      <a:pt x="65028" y="163723"/>
                      <a:pt x="85234" y="165349"/>
                      <a:pt x="91401" y="165524"/>
                    </a:cubicBezTo>
                    <a:lnTo>
                      <a:pt x="104925" y="178175"/>
                    </a:lnTo>
                    <a:lnTo>
                      <a:pt x="104925" y="219451"/>
                    </a:lnTo>
                    <a:lnTo>
                      <a:pt x="77840" y="221056"/>
                    </a:lnTo>
                    <a:lnTo>
                      <a:pt x="77840" y="207677"/>
                    </a:lnTo>
                    <a:cubicBezTo>
                      <a:pt x="77840" y="205784"/>
                      <a:pt x="76655" y="204090"/>
                      <a:pt x="74874" y="203437"/>
                    </a:cubicBezTo>
                    <a:cubicBezTo>
                      <a:pt x="55763" y="196438"/>
                      <a:pt x="39399" y="183941"/>
                      <a:pt x="27551" y="167294"/>
                    </a:cubicBezTo>
                    <a:cubicBezTo>
                      <a:pt x="15444" y="150285"/>
                      <a:pt x="9045" y="130225"/>
                      <a:pt x="9045" y="109284"/>
                    </a:cubicBezTo>
                    <a:cubicBezTo>
                      <a:pt x="9045" y="93192"/>
                      <a:pt x="12746" y="77826"/>
                      <a:pt x="20042" y="63612"/>
                    </a:cubicBezTo>
                    <a:cubicBezTo>
                      <a:pt x="27008" y="50048"/>
                      <a:pt x="37174" y="38043"/>
                      <a:pt x="49437" y="28899"/>
                    </a:cubicBezTo>
                    <a:cubicBezTo>
                      <a:pt x="54139" y="25392"/>
                      <a:pt x="48672" y="18202"/>
                      <a:pt x="44025" y="21661"/>
                    </a:cubicBezTo>
                    <a:cubicBezTo>
                      <a:pt x="30660" y="31627"/>
                      <a:pt x="19586" y="44708"/>
                      <a:pt x="11994" y="59492"/>
                    </a:cubicBezTo>
                    <a:cubicBezTo>
                      <a:pt x="4034" y="74992"/>
                      <a:pt x="0" y="91745"/>
                      <a:pt x="0" y="109284"/>
                    </a:cubicBezTo>
                    <a:cubicBezTo>
                      <a:pt x="0" y="132113"/>
                      <a:pt x="6978" y="153980"/>
                      <a:pt x="20177" y="172525"/>
                    </a:cubicBezTo>
                    <a:cubicBezTo>
                      <a:pt x="32473" y="189798"/>
                      <a:pt x="49234" y="202975"/>
                      <a:pt x="68795" y="210781"/>
                    </a:cubicBezTo>
                    <a:lnTo>
                      <a:pt x="68795" y="221591"/>
                    </a:lnTo>
                    <a:cubicBezTo>
                      <a:pt x="49554" y="222007"/>
                      <a:pt x="49273" y="251406"/>
                      <a:pt x="68795" y="250964"/>
                    </a:cubicBezTo>
                    <a:lnTo>
                      <a:pt x="68795" y="262432"/>
                    </a:lnTo>
                    <a:cubicBezTo>
                      <a:pt x="48774" y="263085"/>
                      <a:pt x="50379" y="293141"/>
                      <a:pt x="70645" y="291711"/>
                    </a:cubicBezTo>
                    <a:cubicBezTo>
                      <a:pt x="74499" y="301405"/>
                      <a:pt x="83981" y="308277"/>
                      <a:pt x="95042" y="308277"/>
                    </a:cubicBezTo>
                    <a:lnTo>
                      <a:pt x="123846" y="308277"/>
                    </a:lnTo>
                    <a:cubicBezTo>
                      <a:pt x="136616" y="308277"/>
                      <a:pt x="147279" y="299123"/>
                      <a:pt x="149614" y="287041"/>
                    </a:cubicBezTo>
                    <a:lnTo>
                      <a:pt x="156019" y="286661"/>
                    </a:lnTo>
                    <a:cubicBezTo>
                      <a:pt x="174830" y="285545"/>
                      <a:pt x="173309" y="256255"/>
                      <a:pt x="154280" y="257376"/>
                    </a:cubicBezTo>
                    <a:lnTo>
                      <a:pt x="150093" y="257623"/>
                    </a:lnTo>
                    <a:lnTo>
                      <a:pt x="150093" y="246802"/>
                    </a:lnTo>
                    <a:cubicBezTo>
                      <a:pt x="150093" y="246589"/>
                      <a:pt x="150083" y="246380"/>
                      <a:pt x="150076" y="246170"/>
                    </a:cubicBezTo>
                    <a:lnTo>
                      <a:pt x="156019" y="245820"/>
                    </a:lnTo>
                    <a:cubicBezTo>
                      <a:pt x="174807" y="244710"/>
                      <a:pt x="173351" y="215406"/>
                      <a:pt x="154280" y="216533"/>
                    </a:cubicBezTo>
                    <a:lnTo>
                      <a:pt x="150093" y="216780"/>
                    </a:lnTo>
                    <a:lnTo>
                      <a:pt x="150093" y="210783"/>
                    </a:lnTo>
                    <a:cubicBezTo>
                      <a:pt x="169656" y="202975"/>
                      <a:pt x="186417" y="189802"/>
                      <a:pt x="198710" y="172529"/>
                    </a:cubicBezTo>
                    <a:close/>
                    <a:moveTo>
                      <a:pt x="142806" y="126026"/>
                    </a:moveTo>
                    <a:cubicBezTo>
                      <a:pt x="152015" y="116829"/>
                      <a:pt x="165944" y="114390"/>
                      <a:pt x="173121" y="113745"/>
                    </a:cubicBezTo>
                    <a:cubicBezTo>
                      <a:pt x="172488" y="120902"/>
                      <a:pt x="170061" y="134773"/>
                      <a:pt x="160814" y="144006"/>
                    </a:cubicBezTo>
                    <a:cubicBezTo>
                      <a:pt x="151604" y="153201"/>
                      <a:pt x="137677" y="155642"/>
                      <a:pt x="130499" y="156285"/>
                    </a:cubicBezTo>
                    <a:cubicBezTo>
                      <a:pt x="131131" y="149130"/>
                      <a:pt x="133558" y="135259"/>
                      <a:pt x="142806" y="126026"/>
                    </a:cubicBezTo>
                    <a:close/>
                    <a:moveTo>
                      <a:pt x="45778" y="113749"/>
                    </a:moveTo>
                    <a:cubicBezTo>
                      <a:pt x="52961" y="114392"/>
                      <a:pt x="66881" y="116836"/>
                      <a:pt x="76082" y="126026"/>
                    </a:cubicBezTo>
                    <a:cubicBezTo>
                      <a:pt x="85019" y="134948"/>
                      <a:pt x="87584" y="148309"/>
                      <a:pt x="88317" y="155644"/>
                    </a:cubicBezTo>
                    <a:cubicBezTo>
                      <a:pt x="88166" y="155766"/>
                      <a:pt x="88019" y="155898"/>
                      <a:pt x="87881" y="156042"/>
                    </a:cubicBezTo>
                    <a:cubicBezTo>
                      <a:pt x="87825" y="156105"/>
                      <a:pt x="87774" y="156170"/>
                      <a:pt x="87721" y="156234"/>
                    </a:cubicBezTo>
                    <a:cubicBezTo>
                      <a:pt x="80387" y="155514"/>
                      <a:pt x="67046" y="152968"/>
                      <a:pt x="58073" y="144006"/>
                    </a:cubicBezTo>
                    <a:cubicBezTo>
                      <a:pt x="48870" y="134815"/>
                      <a:pt x="46426" y="120917"/>
                      <a:pt x="45778" y="113749"/>
                    </a:cubicBezTo>
                    <a:close/>
                    <a:moveTo>
                      <a:pt x="155158" y="225540"/>
                    </a:moveTo>
                    <a:cubicBezTo>
                      <a:pt x="162214" y="225540"/>
                      <a:pt x="162535" y="236386"/>
                      <a:pt x="155482" y="236803"/>
                    </a:cubicBezTo>
                    <a:lnTo>
                      <a:pt x="68812" y="241932"/>
                    </a:lnTo>
                    <a:cubicBezTo>
                      <a:pt x="67254" y="242030"/>
                      <a:pt x="65765" y="241490"/>
                      <a:pt x="64623" y="240427"/>
                    </a:cubicBezTo>
                    <a:cubicBezTo>
                      <a:pt x="63483" y="239362"/>
                      <a:pt x="62844" y="237917"/>
                      <a:pt x="62831" y="236359"/>
                    </a:cubicBezTo>
                    <a:cubicBezTo>
                      <a:pt x="62803" y="233352"/>
                      <a:pt x="65138" y="230858"/>
                      <a:pt x="68143" y="230679"/>
                    </a:cubicBezTo>
                    <a:lnTo>
                      <a:pt x="154815" y="225548"/>
                    </a:lnTo>
                    <a:cubicBezTo>
                      <a:pt x="154930" y="225542"/>
                      <a:pt x="155045" y="225540"/>
                      <a:pt x="155158" y="225540"/>
                    </a:cubicBezTo>
                    <a:close/>
                    <a:moveTo>
                      <a:pt x="159002" y="267898"/>
                    </a:moveTo>
                    <a:cubicBezTo>
                      <a:pt x="162533" y="271191"/>
                      <a:pt x="160300" y="277361"/>
                      <a:pt x="155484" y="277645"/>
                    </a:cubicBezTo>
                    <a:lnTo>
                      <a:pt x="133899" y="278922"/>
                    </a:lnTo>
                    <a:cubicBezTo>
                      <a:pt x="128104" y="279265"/>
                      <a:pt x="128630" y="288276"/>
                      <a:pt x="134436" y="287939"/>
                    </a:cubicBezTo>
                    <a:lnTo>
                      <a:pt x="140126" y="287602"/>
                    </a:lnTo>
                    <a:cubicBezTo>
                      <a:pt x="137816" y="294364"/>
                      <a:pt x="131392" y="299245"/>
                      <a:pt x="123846" y="299245"/>
                    </a:cubicBezTo>
                    <a:lnTo>
                      <a:pt x="95042" y="299245"/>
                    </a:lnTo>
                    <a:cubicBezTo>
                      <a:pt x="88886" y="299245"/>
                      <a:pt x="83481" y="295999"/>
                      <a:pt x="80440" y="291136"/>
                    </a:cubicBezTo>
                    <a:lnTo>
                      <a:pt x="113932" y="289152"/>
                    </a:lnTo>
                    <a:cubicBezTo>
                      <a:pt x="119728" y="288810"/>
                      <a:pt x="119201" y="279810"/>
                      <a:pt x="113397" y="280138"/>
                    </a:cubicBezTo>
                    <a:lnTo>
                      <a:pt x="68812" y="282778"/>
                    </a:lnTo>
                    <a:cubicBezTo>
                      <a:pt x="61542" y="283216"/>
                      <a:pt x="60888" y="271951"/>
                      <a:pt x="68143" y="271522"/>
                    </a:cubicBezTo>
                    <a:lnTo>
                      <a:pt x="154815" y="266393"/>
                    </a:lnTo>
                    <a:cubicBezTo>
                      <a:pt x="156371" y="266299"/>
                      <a:pt x="157860" y="266835"/>
                      <a:pt x="159002" y="267898"/>
                    </a:cubicBezTo>
                    <a:close/>
                    <a:moveTo>
                      <a:pt x="77840" y="261898"/>
                    </a:moveTo>
                    <a:lnTo>
                      <a:pt x="77840" y="250447"/>
                    </a:lnTo>
                    <a:lnTo>
                      <a:pt x="141044" y="246708"/>
                    </a:lnTo>
                    <a:cubicBezTo>
                      <a:pt x="141044" y="246738"/>
                      <a:pt x="141048" y="246770"/>
                      <a:pt x="141048" y="246802"/>
                    </a:cubicBezTo>
                    <a:lnTo>
                      <a:pt x="141048" y="258159"/>
                    </a:ln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EF27CFC5-B0FA-48F6-A735-9535EC709001}"/>
                  </a:ext>
                </a:extLst>
              </p:cNvPr>
              <p:cNvSpPr/>
              <p:nvPr/>
            </p:nvSpPr>
            <p:spPr>
              <a:xfrm>
                <a:off x="1960602" y="1394907"/>
                <a:ext cx="26733" cy="27106"/>
              </a:xfrm>
              <a:custGeom>
                <a:avLst/>
                <a:gdLst>
                  <a:gd name="connsiteX0" fmla="*/ 18983 w 26733"/>
                  <a:gd name="connsiteY0" fmla="*/ 25761 h 27106"/>
                  <a:gd name="connsiteX1" fmla="*/ 25456 w 26733"/>
                  <a:gd name="connsiteY1" fmla="*/ 19450 h 27106"/>
                  <a:gd name="connsiteX2" fmla="*/ 7760 w 26733"/>
                  <a:gd name="connsiteY2" fmla="*/ 1357 h 27106"/>
                  <a:gd name="connsiteX3" fmla="*/ 1289 w 26733"/>
                  <a:gd name="connsiteY3" fmla="*/ 7668 h 27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733" h="27106">
                    <a:moveTo>
                      <a:pt x="18983" y="25761"/>
                    </a:moveTo>
                    <a:cubicBezTo>
                      <a:pt x="23019" y="29886"/>
                      <a:pt x="29498" y="23588"/>
                      <a:pt x="25456" y="19450"/>
                    </a:cubicBezTo>
                    <a:lnTo>
                      <a:pt x="7760" y="1357"/>
                    </a:lnTo>
                    <a:cubicBezTo>
                      <a:pt x="3705" y="-2792"/>
                      <a:pt x="-2774" y="3512"/>
                      <a:pt x="1289" y="7668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C0D93902-F8A3-4426-A196-BFDFB0F1DB4D}"/>
                  </a:ext>
                </a:extLst>
              </p:cNvPr>
              <p:cNvSpPr/>
              <p:nvPr/>
            </p:nvSpPr>
            <p:spPr>
              <a:xfrm>
                <a:off x="1936983" y="1425565"/>
                <a:ext cx="30704" cy="21986"/>
              </a:xfrm>
              <a:custGeom>
                <a:avLst/>
                <a:gdLst>
                  <a:gd name="connsiteX0" fmla="*/ 2154 w 30704"/>
                  <a:gd name="connsiteY0" fmla="*/ 8428 h 21986"/>
                  <a:gd name="connsiteX1" fmla="*/ 23935 w 30704"/>
                  <a:gd name="connsiteY1" fmla="*/ 21333 h 21986"/>
                  <a:gd name="connsiteX2" fmla="*/ 28551 w 30704"/>
                  <a:gd name="connsiteY2" fmla="*/ 13568 h 21986"/>
                  <a:gd name="connsiteX3" fmla="*/ 6768 w 30704"/>
                  <a:gd name="connsiteY3" fmla="*/ 661 h 21986"/>
                  <a:gd name="connsiteX4" fmla="*/ 2154 w 30704"/>
                  <a:gd name="connsiteY4" fmla="*/ 8428 h 21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04" h="21986">
                    <a:moveTo>
                      <a:pt x="2154" y="8428"/>
                    </a:moveTo>
                    <a:lnTo>
                      <a:pt x="23935" y="21333"/>
                    </a:lnTo>
                    <a:cubicBezTo>
                      <a:pt x="28890" y="24267"/>
                      <a:pt x="33571" y="16541"/>
                      <a:pt x="28551" y="13568"/>
                    </a:cubicBezTo>
                    <a:lnTo>
                      <a:pt x="6768" y="661"/>
                    </a:lnTo>
                    <a:cubicBezTo>
                      <a:pt x="1775" y="-2297"/>
                      <a:pt x="-2849" y="5464"/>
                      <a:pt x="2154" y="8428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15763268-924A-4177-BDC8-9FE42D83709A}"/>
                  </a:ext>
                </a:extLst>
              </p:cNvPr>
              <p:cNvSpPr/>
              <p:nvPr/>
            </p:nvSpPr>
            <p:spPr>
              <a:xfrm>
                <a:off x="1922129" y="1461340"/>
                <a:ext cx="33167" cy="15907"/>
              </a:xfrm>
              <a:custGeom>
                <a:avLst/>
                <a:gdLst>
                  <a:gd name="connsiteX0" fmla="*/ 3169 w 33167"/>
                  <a:gd name="connsiteY0" fmla="*/ 8883 h 15907"/>
                  <a:gd name="connsiteX1" fmla="*/ 27556 w 33167"/>
                  <a:gd name="connsiteY1" fmla="*/ 15720 h 15907"/>
                  <a:gd name="connsiteX2" fmla="*/ 30000 w 33167"/>
                  <a:gd name="connsiteY2" fmla="*/ 7025 h 15907"/>
                  <a:gd name="connsiteX3" fmla="*/ 5614 w 33167"/>
                  <a:gd name="connsiteY3" fmla="*/ 188 h 15907"/>
                  <a:gd name="connsiteX4" fmla="*/ 3169 w 33167"/>
                  <a:gd name="connsiteY4" fmla="*/ 8883 h 15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167" h="15907">
                    <a:moveTo>
                      <a:pt x="3169" y="8883"/>
                    </a:moveTo>
                    <a:lnTo>
                      <a:pt x="27556" y="15720"/>
                    </a:lnTo>
                    <a:cubicBezTo>
                      <a:pt x="33137" y="17284"/>
                      <a:pt x="35602" y="8595"/>
                      <a:pt x="30000" y="7025"/>
                    </a:cubicBezTo>
                    <a:lnTo>
                      <a:pt x="5614" y="188"/>
                    </a:lnTo>
                    <a:cubicBezTo>
                      <a:pt x="22" y="-1378"/>
                      <a:pt x="-2430" y="7315"/>
                      <a:pt x="3169" y="8883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07F8ACB8-F854-46D6-B846-942FBD384B62}"/>
                  </a:ext>
                </a:extLst>
              </p:cNvPr>
              <p:cNvSpPr/>
              <p:nvPr/>
            </p:nvSpPr>
            <p:spPr>
              <a:xfrm>
                <a:off x="1917009" y="1499763"/>
                <a:ext cx="34055" cy="9335"/>
              </a:xfrm>
              <a:custGeom>
                <a:avLst/>
                <a:gdLst>
                  <a:gd name="connsiteX0" fmla="*/ 29694 w 34055"/>
                  <a:gd name="connsiteY0" fmla="*/ 9335 h 9335"/>
                  <a:gd name="connsiteX1" fmla="*/ 29749 w 34055"/>
                  <a:gd name="connsiteY1" fmla="*/ 304 h 9335"/>
                  <a:gd name="connsiteX2" fmla="*/ 4422 w 34055"/>
                  <a:gd name="connsiteY2" fmla="*/ 3 h 9335"/>
                  <a:gd name="connsiteX3" fmla="*/ 4316 w 34055"/>
                  <a:gd name="connsiteY3" fmla="*/ 9032 h 9335"/>
                  <a:gd name="connsiteX4" fmla="*/ 29642 w 34055"/>
                  <a:gd name="connsiteY4" fmla="*/ 9333 h 9335"/>
                  <a:gd name="connsiteX5" fmla="*/ 29694 w 34055"/>
                  <a:gd name="connsiteY5" fmla="*/ 9335 h 9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055" h="9335">
                    <a:moveTo>
                      <a:pt x="29694" y="9335"/>
                    </a:moveTo>
                    <a:cubicBezTo>
                      <a:pt x="35468" y="9335"/>
                      <a:pt x="35532" y="373"/>
                      <a:pt x="29749" y="304"/>
                    </a:cubicBezTo>
                    <a:lnTo>
                      <a:pt x="4422" y="3"/>
                    </a:lnTo>
                    <a:cubicBezTo>
                      <a:pt x="-1369" y="-180"/>
                      <a:pt x="-1542" y="8965"/>
                      <a:pt x="4316" y="9032"/>
                    </a:cubicBezTo>
                    <a:lnTo>
                      <a:pt x="29642" y="9333"/>
                    </a:lnTo>
                    <a:cubicBezTo>
                      <a:pt x="29660" y="9335"/>
                      <a:pt x="29679" y="9335"/>
                      <a:pt x="29694" y="9335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DBEDB739-750A-4693-BF08-DE4EB2235795}"/>
                  </a:ext>
                </a:extLst>
              </p:cNvPr>
              <p:cNvSpPr/>
              <p:nvPr/>
            </p:nvSpPr>
            <p:spPr>
              <a:xfrm>
                <a:off x="1921983" y="1531934"/>
                <a:ext cx="33445" cy="15305"/>
              </a:xfrm>
              <a:custGeom>
                <a:avLst/>
                <a:gdLst>
                  <a:gd name="connsiteX0" fmla="*/ 33304 w 33445"/>
                  <a:gd name="connsiteY0" fmla="*/ 3400 h 15305"/>
                  <a:gd name="connsiteX1" fmla="*/ 27806 w 33445"/>
                  <a:gd name="connsiteY1" fmla="*/ 142 h 15305"/>
                  <a:gd name="connsiteX2" fmla="*/ 3264 w 33445"/>
                  <a:gd name="connsiteY2" fmla="*/ 6398 h 15305"/>
                  <a:gd name="connsiteX3" fmla="*/ 5501 w 33445"/>
                  <a:gd name="connsiteY3" fmla="*/ 15147 h 15305"/>
                  <a:gd name="connsiteX4" fmla="*/ 30042 w 33445"/>
                  <a:gd name="connsiteY4" fmla="*/ 8893 h 15305"/>
                  <a:gd name="connsiteX5" fmla="*/ 33304 w 33445"/>
                  <a:gd name="connsiteY5" fmla="*/ 3400 h 15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445" h="15305">
                    <a:moveTo>
                      <a:pt x="33304" y="3400"/>
                    </a:moveTo>
                    <a:cubicBezTo>
                      <a:pt x="32688" y="983"/>
                      <a:pt x="30227" y="-476"/>
                      <a:pt x="27806" y="142"/>
                    </a:cubicBezTo>
                    <a:lnTo>
                      <a:pt x="3264" y="6398"/>
                    </a:lnTo>
                    <a:cubicBezTo>
                      <a:pt x="-2362" y="7830"/>
                      <a:pt x="-126" y="16583"/>
                      <a:pt x="5501" y="15147"/>
                    </a:cubicBezTo>
                    <a:lnTo>
                      <a:pt x="30042" y="8893"/>
                    </a:lnTo>
                    <a:cubicBezTo>
                      <a:pt x="32462" y="8277"/>
                      <a:pt x="33922" y="5816"/>
                      <a:pt x="33304" y="3400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C3476B1A-92D6-4EA0-BBB1-F8C99247C08F}"/>
                  </a:ext>
                </a:extLst>
              </p:cNvPr>
              <p:cNvSpPr/>
              <p:nvPr/>
            </p:nvSpPr>
            <p:spPr>
              <a:xfrm>
                <a:off x="1936692" y="1561632"/>
                <a:ext cx="31055" cy="21441"/>
              </a:xfrm>
              <a:custGeom>
                <a:avLst/>
                <a:gdLst>
                  <a:gd name="connsiteX0" fmla="*/ 30476 w 31055"/>
                  <a:gd name="connsiteY0" fmla="*/ 2306 h 21441"/>
                  <a:gd name="connsiteX1" fmla="*/ 24319 w 31055"/>
                  <a:gd name="connsiteY1" fmla="*/ 579 h 21441"/>
                  <a:gd name="connsiteX2" fmla="*/ 2235 w 31055"/>
                  <a:gd name="connsiteY2" fmla="*/ 12962 h 21441"/>
                  <a:gd name="connsiteX3" fmla="*/ 6663 w 31055"/>
                  <a:gd name="connsiteY3" fmla="*/ 20836 h 21441"/>
                  <a:gd name="connsiteX4" fmla="*/ 28748 w 31055"/>
                  <a:gd name="connsiteY4" fmla="*/ 8453 h 21441"/>
                  <a:gd name="connsiteX5" fmla="*/ 30476 w 31055"/>
                  <a:gd name="connsiteY5" fmla="*/ 2306 h 21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055" h="21441">
                    <a:moveTo>
                      <a:pt x="30476" y="2306"/>
                    </a:moveTo>
                    <a:cubicBezTo>
                      <a:pt x="29255" y="131"/>
                      <a:pt x="26496" y="-642"/>
                      <a:pt x="24319" y="579"/>
                    </a:cubicBezTo>
                    <a:lnTo>
                      <a:pt x="2235" y="12962"/>
                    </a:lnTo>
                    <a:cubicBezTo>
                      <a:pt x="-2836" y="15808"/>
                      <a:pt x="1623" y="23666"/>
                      <a:pt x="6663" y="20836"/>
                    </a:cubicBezTo>
                    <a:lnTo>
                      <a:pt x="28748" y="8453"/>
                    </a:lnTo>
                    <a:cubicBezTo>
                      <a:pt x="30926" y="7232"/>
                      <a:pt x="31699" y="4481"/>
                      <a:pt x="30476" y="2306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02562C6B-DB1A-4FF6-8FB6-5674B7E2B6FD}"/>
                  </a:ext>
                </a:extLst>
              </p:cNvPr>
              <p:cNvSpPr/>
              <p:nvPr/>
            </p:nvSpPr>
            <p:spPr>
              <a:xfrm>
                <a:off x="1960202" y="1587131"/>
                <a:ext cx="27138" cy="26709"/>
              </a:xfrm>
              <a:custGeom>
                <a:avLst/>
                <a:gdLst>
                  <a:gd name="connsiteX0" fmla="*/ 19462 w 27138"/>
                  <a:gd name="connsiteY0" fmla="*/ 1288 h 26709"/>
                  <a:gd name="connsiteX1" fmla="*/ 1339 w 27138"/>
                  <a:gd name="connsiteY1" fmla="*/ 18958 h 26709"/>
                  <a:gd name="connsiteX2" fmla="*/ 7659 w 27138"/>
                  <a:gd name="connsiteY2" fmla="*/ 25419 h 26709"/>
                  <a:gd name="connsiteX3" fmla="*/ 25779 w 27138"/>
                  <a:gd name="connsiteY3" fmla="*/ 7751 h 26709"/>
                  <a:gd name="connsiteX4" fmla="*/ 19462 w 27138"/>
                  <a:gd name="connsiteY4" fmla="*/ 1288 h 26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138" h="26709">
                    <a:moveTo>
                      <a:pt x="19462" y="1288"/>
                    </a:moveTo>
                    <a:lnTo>
                      <a:pt x="1339" y="18958"/>
                    </a:lnTo>
                    <a:cubicBezTo>
                      <a:pt x="-2760" y="22954"/>
                      <a:pt x="3474" y="29498"/>
                      <a:pt x="7659" y="25419"/>
                    </a:cubicBezTo>
                    <a:lnTo>
                      <a:pt x="25779" y="7751"/>
                    </a:lnTo>
                    <a:cubicBezTo>
                      <a:pt x="29935" y="3700"/>
                      <a:pt x="23621" y="-2771"/>
                      <a:pt x="19462" y="1288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032DB336-11E6-4935-96EE-7F523C9DB13B}"/>
                  </a:ext>
                </a:extLst>
              </p:cNvPr>
              <p:cNvSpPr/>
              <p:nvPr/>
            </p:nvSpPr>
            <p:spPr>
              <a:xfrm>
                <a:off x="2155094" y="1587138"/>
                <a:ext cx="26735" cy="27108"/>
              </a:xfrm>
              <a:custGeom>
                <a:avLst/>
                <a:gdLst>
                  <a:gd name="connsiteX0" fmla="*/ 7760 w 26735"/>
                  <a:gd name="connsiteY0" fmla="*/ 1358 h 27108"/>
                  <a:gd name="connsiteX1" fmla="*/ 1289 w 26735"/>
                  <a:gd name="connsiteY1" fmla="*/ 7665 h 27108"/>
                  <a:gd name="connsiteX2" fmla="*/ 18983 w 26735"/>
                  <a:gd name="connsiteY2" fmla="*/ 25762 h 27108"/>
                  <a:gd name="connsiteX3" fmla="*/ 25456 w 26735"/>
                  <a:gd name="connsiteY3" fmla="*/ 19455 h 27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735" h="27108">
                    <a:moveTo>
                      <a:pt x="7760" y="1358"/>
                    </a:moveTo>
                    <a:cubicBezTo>
                      <a:pt x="3705" y="-2793"/>
                      <a:pt x="-2774" y="3512"/>
                      <a:pt x="1289" y="7665"/>
                    </a:cubicBezTo>
                    <a:lnTo>
                      <a:pt x="18983" y="25762"/>
                    </a:lnTo>
                    <a:cubicBezTo>
                      <a:pt x="23019" y="29890"/>
                      <a:pt x="29501" y="23589"/>
                      <a:pt x="25456" y="19455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4317279E-43A3-4F6E-8561-DA7509F87DD6}"/>
                  </a:ext>
                </a:extLst>
              </p:cNvPr>
              <p:cNvSpPr/>
              <p:nvPr/>
            </p:nvSpPr>
            <p:spPr>
              <a:xfrm>
                <a:off x="2174755" y="1561606"/>
                <a:ext cx="30703" cy="21984"/>
              </a:xfrm>
              <a:custGeom>
                <a:avLst/>
                <a:gdLst>
                  <a:gd name="connsiteX0" fmla="*/ 28551 w 30703"/>
                  <a:gd name="connsiteY0" fmla="*/ 13566 h 21984"/>
                  <a:gd name="connsiteX1" fmla="*/ 6768 w 30703"/>
                  <a:gd name="connsiteY1" fmla="*/ 660 h 21984"/>
                  <a:gd name="connsiteX2" fmla="*/ 2154 w 30703"/>
                  <a:gd name="connsiteY2" fmla="*/ 8425 h 21984"/>
                  <a:gd name="connsiteX3" fmla="*/ 23935 w 30703"/>
                  <a:gd name="connsiteY3" fmla="*/ 21331 h 21984"/>
                  <a:gd name="connsiteX4" fmla="*/ 28551 w 30703"/>
                  <a:gd name="connsiteY4" fmla="*/ 13566 h 21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03" h="21984">
                    <a:moveTo>
                      <a:pt x="28551" y="13566"/>
                    </a:moveTo>
                    <a:lnTo>
                      <a:pt x="6768" y="660"/>
                    </a:lnTo>
                    <a:cubicBezTo>
                      <a:pt x="1775" y="-2296"/>
                      <a:pt x="-2849" y="5464"/>
                      <a:pt x="2154" y="8425"/>
                    </a:cubicBezTo>
                    <a:lnTo>
                      <a:pt x="23935" y="21331"/>
                    </a:lnTo>
                    <a:cubicBezTo>
                      <a:pt x="28890" y="24266"/>
                      <a:pt x="33569" y="16540"/>
                      <a:pt x="28551" y="13566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4F12B250-6FA2-44FF-800A-0AFF5AB1CDED}"/>
                  </a:ext>
                </a:extLst>
              </p:cNvPr>
              <p:cNvSpPr/>
              <p:nvPr/>
            </p:nvSpPr>
            <p:spPr>
              <a:xfrm>
                <a:off x="2187142" y="1531915"/>
                <a:ext cx="33166" cy="15905"/>
              </a:xfrm>
              <a:custGeom>
                <a:avLst/>
                <a:gdLst>
                  <a:gd name="connsiteX0" fmla="*/ 29999 w 33166"/>
                  <a:gd name="connsiteY0" fmla="*/ 7022 h 15905"/>
                  <a:gd name="connsiteX1" fmla="*/ 5613 w 33166"/>
                  <a:gd name="connsiteY1" fmla="*/ 189 h 15905"/>
                  <a:gd name="connsiteX2" fmla="*/ 3168 w 33166"/>
                  <a:gd name="connsiteY2" fmla="*/ 8883 h 15905"/>
                  <a:gd name="connsiteX3" fmla="*/ 27555 w 33166"/>
                  <a:gd name="connsiteY3" fmla="*/ 15717 h 15905"/>
                  <a:gd name="connsiteX4" fmla="*/ 29999 w 33166"/>
                  <a:gd name="connsiteY4" fmla="*/ 7022 h 15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166" h="15905">
                    <a:moveTo>
                      <a:pt x="29999" y="7022"/>
                    </a:moveTo>
                    <a:lnTo>
                      <a:pt x="5613" y="189"/>
                    </a:lnTo>
                    <a:cubicBezTo>
                      <a:pt x="24" y="-1381"/>
                      <a:pt x="-2431" y="7314"/>
                      <a:pt x="3168" y="8883"/>
                    </a:cubicBezTo>
                    <a:lnTo>
                      <a:pt x="27555" y="15717"/>
                    </a:lnTo>
                    <a:cubicBezTo>
                      <a:pt x="33138" y="17285"/>
                      <a:pt x="35601" y="8594"/>
                      <a:pt x="29999" y="7022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AE14F4DC-2394-4232-8924-0CE733DFB670}"/>
                  </a:ext>
                </a:extLst>
              </p:cNvPr>
              <p:cNvSpPr/>
              <p:nvPr/>
            </p:nvSpPr>
            <p:spPr>
              <a:xfrm>
                <a:off x="2191367" y="1500064"/>
                <a:ext cx="34063" cy="9336"/>
              </a:xfrm>
              <a:custGeom>
                <a:avLst/>
                <a:gdLst>
                  <a:gd name="connsiteX0" fmla="*/ 29748 w 34063"/>
                  <a:gd name="connsiteY0" fmla="*/ 304 h 9336"/>
                  <a:gd name="connsiteX1" fmla="*/ 4422 w 34063"/>
                  <a:gd name="connsiteY1" fmla="*/ 3 h 9336"/>
                  <a:gd name="connsiteX2" fmla="*/ 4313 w 34063"/>
                  <a:gd name="connsiteY2" fmla="*/ 9032 h 9336"/>
                  <a:gd name="connsiteX3" fmla="*/ 29642 w 34063"/>
                  <a:gd name="connsiteY3" fmla="*/ 9333 h 9336"/>
                  <a:gd name="connsiteX4" fmla="*/ 29748 w 34063"/>
                  <a:gd name="connsiteY4" fmla="*/ 304 h 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063" h="9336">
                    <a:moveTo>
                      <a:pt x="29748" y="304"/>
                    </a:moveTo>
                    <a:lnTo>
                      <a:pt x="4422" y="3"/>
                    </a:lnTo>
                    <a:cubicBezTo>
                      <a:pt x="-1368" y="-180"/>
                      <a:pt x="-1542" y="8965"/>
                      <a:pt x="4313" y="9032"/>
                    </a:cubicBezTo>
                    <a:lnTo>
                      <a:pt x="29642" y="9333"/>
                    </a:lnTo>
                    <a:cubicBezTo>
                      <a:pt x="35431" y="9518"/>
                      <a:pt x="35606" y="373"/>
                      <a:pt x="29748" y="304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D307ED2C-1603-47C4-A7E6-6AB422F27E32}"/>
                  </a:ext>
                </a:extLst>
              </p:cNvPr>
              <p:cNvSpPr/>
              <p:nvPr/>
            </p:nvSpPr>
            <p:spPr>
              <a:xfrm>
                <a:off x="2187011" y="1461924"/>
                <a:ext cx="33449" cy="15296"/>
              </a:xfrm>
              <a:custGeom>
                <a:avLst/>
                <a:gdLst>
                  <a:gd name="connsiteX0" fmla="*/ 141 w 33449"/>
                  <a:gd name="connsiteY0" fmla="*/ 11906 h 15296"/>
                  <a:gd name="connsiteX1" fmla="*/ 5641 w 33449"/>
                  <a:gd name="connsiteY1" fmla="*/ 15165 h 15296"/>
                  <a:gd name="connsiteX2" fmla="*/ 30183 w 33449"/>
                  <a:gd name="connsiteY2" fmla="*/ 8909 h 15296"/>
                  <a:gd name="connsiteX3" fmla="*/ 27946 w 33449"/>
                  <a:gd name="connsiteY3" fmla="*/ 160 h 15296"/>
                  <a:gd name="connsiteX4" fmla="*/ 3403 w 33449"/>
                  <a:gd name="connsiteY4" fmla="*/ 6414 h 15296"/>
                  <a:gd name="connsiteX5" fmla="*/ 141 w 33449"/>
                  <a:gd name="connsiteY5" fmla="*/ 11906 h 15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449" h="15296">
                    <a:moveTo>
                      <a:pt x="141" y="11906"/>
                    </a:moveTo>
                    <a:cubicBezTo>
                      <a:pt x="742" y="14258"/>
                      <a:pt x="3295" y="15763"/>
                      <a:pt x="5641" y="15165"/>
                    </a:cubicBezTo>
                    <a:lnTo>
                      <a:pt x="30183" y="8909"/>
                    </a:lnTo>
                    <a:cubicBezTo>
                      <a:pt x="35810" y="7477"/>
                      <a:pt x="33580" y="-1282"/>
                      <a:pt x="27946" y="160"/>
                    </a:cubicBezTo>
                    <a:lnTo>
                      <a:pt x="3403" y="6414"/>
                    </a:lnTo>
                    <a:cubicBezTo>
                      <a:pt x="985" y="7029"/>
                      <a:pt x="-475" y="9487"/>
                      <a:pt x="141" y="11906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B99B523C-6FEB-4317-8169-4A7471CDB606}"/>
                  </a:ext>
                </a:extLst>
              </p:cNvPr>
              <p:cNvSpPr/>
              <p:nvPr/>
            </p:nvSpPr>
            <p:spPr>
              <a:xfrm>
                <a:off x="2174692" y="1426084"/>
                <a:ext cx="31059" cy="21416"/>
              </a:xfrm>
              <a:custGeom>
                <a:avLst/>
                <a:gdLst>
                  <a:gd name="connsiteX0" fmla="*/ 579 w 31059"/>
                  <a:gd name="connsiteY0" fmla="*/ 19142 h 21416"/>
                  <a:gd name="connsiteX1" fmla="*/ 6739 w 31059"/>
                  <a:gd name="connsiteY1" fmla="*/ 20865 h 21416"/>
                  <a:gd name="connsiteX2" fmla="*/ 28822 w 31059"/>
                  <a:gd name="connsiteY2" fmla="*/ 8483 h 21416"/>
                  <a:gd name="connsiteX3" fmla="*/ 24394 w 31059"/>
                  <a:gd name="connsiteY3" fmla="*/ 608 h 21416"/>
                  <a:gd name="connsiteX4" fmla="*/ 2309 w 31059"/>
                  <a:gd name="connsiteY4" fmla="*/ 12995 h 21416"/>
                  <a:gd name="connsiteX5" fmla="*/ 579 w 31059"/>
                  <a:gd name="connsiteY5" fmla="*/ 19142 h 21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059" h="21416">
                    <a:moveTo>
                      <a:pt x="579" y="19142"/>
                    </a:moveTo>
                    <a:cubicBezTo>
                      <a:pt x="1772" y="21259"/>
                      <a:pt x="4631" y="22049"/>
                      <a:pt x="6739" y="20865"/>
                    </a:cubicBezTo>
                    <a:lnTo>
                      <a:pt x="28822" y="8483"/>
                    </a:lnTo>
                    <a:cubicBezTo>
                      <a:pt x="33885" y="5643"/>
                      <a:pt x="29464" y="-2233"/>
                      <a:pt x="24394" y="608"/>
                    </a:cubicBezTo>
                    <a:lnTo>
                      <a:pt x="2309" y="12995"/>
                    </a:lnTo>
                    <a:cubicBezTo>
                      <a:pt x="133" y="14216"/>
                      <a:pt x="-643" y="16967"/>
                      <a:pt x="579" y="19142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B52239B4-2CE8-4CFA-A9AC-514C3C7FC643}"/>
                  </a:ext>
                </a:extLst>
              </p:cNvPr>
              <p:cNvSpPr/>
              <p:nvPr/>
            </p:nvSpPr>
            <p:spPr>
              <a:xfrm>
                <a:off x="2155131" y="1395324"/>
                <a:ext cx="27125" cy="26706"/>
              </a:xfrm>
              <a:custGeom>
                <a:avLst/>
                <a:gdLst>
                  <a:gd name="connsiteX0" fmla="*/ 4487 w 27125"/>
                  <a:gd name="connsiteY0" fmla="*/ 26706 h 26706"/>
                  <a:gd name="connsiteX1" fmla="*/ 7647 w 27125"/>
                  <a:gd name="connsiteY1" fmla="*/ 25419 h 26706"/>
                  <a:gd name="connsiteX2" fmla="*/ 25767 w 27125"/>
                  <a:gd name="connsiteY2" fmla="*/ 7751 h 26706"/>
                  <a:gd name="connsiteX3" fmla="*/ 19450 w 27125"/>
                  <a:gd name="connsiteY3" fmla="*/ 1288 h 26706"/>
                  <a:gd name="connsiteX4" fmla="*/ 1327 w 27125"/>
                  <a:gd name="connsiteY4" fmla="*/ 18958 h 26706"/>
                  <a:gd name="connsiteX5" fmla="*/ 4487 w 27125"/>
                  <a:gd name="connsiteY5" fmla="*/ 26706 h 26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25" h="26706">
                    <a:moveTo>
                      <a:pt x="4487" y="26706"/>
                    </a:moveTo>
                    <a:cubicBezTo>
                      <a:pt x="5627" y="26706"/>
                      <a:pt x="6767" y="26277"/>
                      <a:pt x="7647" y="25419"/>
                    </a:cubicBezTo>
                    <a:lnTo>
                      <a:pt x="25767" y="7751"/>
                    </a:lnTo>
                    <a:cubicBezTo>
                      <a:pt x="29922" y="3698"/>
                      <a:pt x="23609" y="-2770"/>
                      <a:pt x="19450" y="1288"/>
                    </a:cubicBezTo>
                    <a:lnTo>
                      <a:pt x="1327" y="18958"/>
                    </a:lnTo>
                    <a:cubicBezTo>
                      <a:pt x="-1496" y="21709"/>
                      <a:pt x="479" y="26706"/>
                      <a:pt x="4487" y="26706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</p:grp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9ED971D9-A9CC-447E-8849-6B09344DF916}"/>
              </a:ext>
            </a:extLst>
          </p:cNvPr>
          <p:cNvGrpSpPr/>
          <p:nvPr/>
        </p:nvGrpSpPr>
        <p:grpSpPr>
          <a:xfrm>
            <a:off x="1378342" y="1227993"/>
            <a:ext cx="509240" cy="101848"/>
            <a:chOff x="5841380" y="1831582"/>
            <a:chExt cx="509240" cy="101848"/>
          </a:xfrm>
        </p:grpSpPr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0C50F25C-1184-4DC1-9132-B9B18A34BBF4}"/>
                </a:ext>
              </a:extLst>
            </p:cNvPr>
            <p:cNvSpPr/>
            <p:nvPr/>
          </p:nvSpPr>
          <p:spPr>
            <a:xfrm>
              <a:off x="5841380" y="1831582"/>
              <a:ext cx="101848" cy="10184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6"/>
                </a:solidFill>
                <a:latin typeface="+mj-lt"/>
              </a:endParaRPr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17802FA7-25F8-4854-A25B-6D1F845D2D8E}"/>
                </a:ext>
              </a:extLst>
            </p:cNvPr>
            <p:cNvSpPr/>
            <p:nvPr/>
          </p:nvSpPr>
          <p:spPr>
            <a:xfrm>
              <a:off x="6045076" y="1831582"/>
              <a:ext cx="101848" cy="10184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6"/>
                </a:solidFill>
                <a:latin typeface="+mj-lt"/>
              </a:endParaRPr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8554EA5D-2BBF-4F41-B4A0-A6B0C57DBA1D}"/>
                </a:ext>
              </a:extLst>
            </p:cNvPr>
            <p:cNvSpPr/>
            <p:nvPr/>
          </p:nvSpPr>
          <p:spPr>
            <a:xfrm>
              <a:off x="6248772" y="1831582"/>
              <a:ext cx="101848" cy="10184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6"/>
                </a:solidFill>
                <a:latin typeface="+mj-lt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1D46B8C-4D9C-6D46-9463-A76C8CB4CE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7684" y="509222"/>
            <a:ext cx="5454316" cy="548173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A248C12-81A8-BB40-B163-5DDD7441AD9C}"/>
              </a:ext>
            </a:extLst>
          </p:cNvPr>
          <p:cNvSpPr/>
          <p:nvPr/>
        </p:nvSpPr>
        <p:spPr>
          <a:xfrm>
            <a:off x="6956352" y="937301"/>
            <a:ext cx="3048000" cy="1109068"/>
          </a:xfrm>
          <a:prstGeom prst="rect">
            <a:avLst/>
          </a:prstGeom>
          <a:solidFill>
            <a:srgbClr val="EBAE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19ED41BB-4248-4C39-BB2E-8DD1C0B6776C}"/>
              </a:ext>
            </a:extLst>
          </p:cNvPr>
          <p:cNvSpPr/>
          <p:nvPr/>
        </p:nvSpPr>
        <p:spPr>
          <a:xfrm rot="2124681">
            <a:off x="8363979" y="-1474076"/>
            <a:ext cx="3037971" cy="4008019"/>
          </a:xfrm>
          <a:custGeom>
            <a:avLst/>
            <a:gdLst>
              <a:gd name="connsiteX0" fmla="*/ 247387 w 825082"/>
              <a:gd name="connsiteY0" fmla="*/ 140543 h 1088537"/>
              <a:gd name="connsiteX1" fmla="*/ 191856 w 825082"/>
              <a:gd name="connsiteY1" fmla="*/ 187120 h 1088537"/>
              <a:gd name="connsiteX2" fmla="*/ 218336 w 825082"/>
              <a:gd name="connsiteY2" fmla="*/ 374191 h 1088537"/>
              <a:gd name="connsiteX3" fmla="*/ 276533 w 825082"/>
              <a:gd name="connsiteY3" fmla="*/ 559453 h 1088537"/>
              <a:gd name="connsiteX4" fmla="*/ 211954 w 825082"/>
              <a:gd name="connsiteY4" fmla="*/ 647654 h 1088537"/>
              <a:gd name="connsiteX5" fmla="*/ 2023 w 825082"/>
              <a:gd name="connsiteY5" fmla="*/ 890351 h 1088537"/>
              <a:gd name="connsiteX6" fmla="*/ 64316 w 825082"/>
              <a:gd name="connsiteY6" fmla="*/ 1051514 h 1088537"/>
              <a:gd name="connsiteX7" fmla="*/ 235195 w 825082"/>
              <a:gd name="connsiteY7" fmla="*/ 1076660 h 1088537"/>
              <a:gd name="connsiteX8" fmla="*/ 346637 w 825082"/>
              <a:gd name="connsiteY8" fmla="*/ 1024558 h 1088537"/>
              <a:gd name="connsiteX9" fmla="*/ 490274 w 825082"/>
              <a:gd name="connsiteY9" fmla="*/ 1038370 h 1088537"/>
              <a:gd name="connsiteX10" fmla="*/ 630863 w 825082"/>
              <a:gd name="connsiteY10" fmla="*/ 953788 h 1088537"/>
              <a:gd name="connsiteX11" fmla="*/ 649437 w 825082"/>
              <a:gd name="connsiteY11" fmla="*/ 631462 h 1088537"/>
              <a:gd name="connsiteX12" fmla="*/ 786121 w 825082"/>
              <a:gd name="connsiteY12" fmla="*/ 409434 h 1088537"/>
              <a:gd name="connsiteX13" fmla="*/ 716207 w 825082"/>
              <a:gd name="connsiteY13" fmla="*/ 17194 h 1088537"/>
              <a:gd name="connsiteX14" fmla="*/ 247387 w 825082"/>
              <a:gd name="connsiteY14" fmla="*/ 140543 h 1088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25082" h="1088537">
                <a:moveTo>
                  <a:pt x="247387" y="140543"/>
                </a:moveTo>
                <a:cubicBezTo>
                  <a:pt x="226527" y="153116"/>
                  <a:pt x="205667" y="167023"/>
                  <a:pt x="191856" y="187120"/>
                </a:cubicBezTo>
                <a:cubicBezTo>
                  <a:pt x="154137" y="242175"/>
                  <a:pt x="183569" y="317137"/>
                  <a:pt x="218336" y="374191"/>
                </a:cubicBezTo>
                <a:cubicBezTo>
                  <a:pt x="253102" y="431151"/>
                  <a:pt x="294345" y="495159"/>
                  <a:pt x="276533" y="559453"/>
                </a:cubicBezTo>
                <a:cubicBezTo>
                  <a:pt x="266722" y="595076"/>
                  <a:pt x="239957" y="623365"/>
                  <a:pt x="211954" y="647654"/>
                </a:cubicBezTo>
                <a:cubicBezTo>
                  <a:pt x="129086" y="719473"/>
                  <a:pt x="19358" y="782147"/>
                  <a:pt x="2023" y="890351"/>
                </a:cubicBezTo>
                <a:cubicBezTo>
                  <a:pt x="-7502" y="949978"/>
                  <a:pt x="17167" y="1013795"/>
                  <a:pt x="64316" y="1051514"/>
                </a:cubicBezTo>
                <a:cubicBezTo>
                  <a:pt x="111465" y="1089138"/>
                  <a:pt x="179188" y="1099139"/>
                  <a:pt x="235195" y="1076660"/>
                </a:cubicBezTo>
                <a:cubicBezTo>
                  <a:pt x="273390" y="1061325"/>
                  <a:pt x="306251" y="1032178"/>
                  <a:pt x="346637" y="1024558"/>
                </a:cubicBezTo>
                <a:cubicBezTo>
                  <a:pt x="394167" y="1015605"/>
                  <a:pt x="441983" y="1038084"/>
                  <a:pt x="490274" y="1038370"/>
                </a:cubicBezTo>
                <a:cubicBezTo>
                  <a:pt x="547805" y="1038751"/>
                  <a:pt x="604193" y="1004746"/>
                  <a:pt x="630863" y="953788"/>
                </a:cubicBezTo>
                <a:cubicBezTo>
                  <a:pt x="681155" y="857204"/>
                  <a:pt x="622386" y="736999"/>
                  <a:pt x="649437" y="631462"/>
                </a:cubicBezTo>
                <a:cubicBezTo>
                  <a:pt x="671154" y="546784"/>
                  <a:pt x="743830" y="485920"/>
                  <a:pt x="786121" y="409434"/>
                </a:cubicBezTo>
                <a:cubicBezTo>
                  <a:pt x="845938" y="301325"/>
                  <a:pt x="847176" y="79488"/>
                  <a:pt x="716207" y="17194"/>
                </a:cubicBezTo>
                <a:cubicBezTo>
                  <a:pt x="586477" y="-44718"/>
                  <a:pt x="354734" y="75583"/>
                  <a:pt x="247387" y="140543"/>
                </a:cubicBezTo>
                <a:close/>
              </a:path>
            </a:pathLst>
          </a:custGeom>
          <a:solidFill>
            <a:schemeClr val="accent1">
              <a:lumMod val="75000"/>
              <a:alpha val="26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D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E19962A-01C1-2840-B1BA-1E6C39584CD3}"/>
              </a:ext>
            </a:extLst>
          </p:cNvPr>
          <p:cNvSpPr txBox="1"/>
          <p:nvPr/>
        </p:nvSpPr>
        <p:spPr>
          <a:xfrm>
            <a:off x="1447800" y="447479"/>
            <a:ext cx="5758543" cy="849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80000"/>
              </a:lnSpc>
              <a:defRPr sz="6000">
                <a:solidFill>
                  <a:srgbClr val="2F305B"/>
                </a:solidFill>
                <a:latin typeface="+mj-lt"/>
              </a:defRPr>
            </a:lvl1pPr>
          </a:lstStyle>
          <a:p>
            <a:r>
              <a:rPr lang="en-US" b="1" dirty="0">
                <a:solidFill>
                  <a:srgbClr val="261300"/>
                </a:solidFill>
                <a:latin typeface="Optima" panose="02000503060000020004" pitchFamily="2" charset="0"/>
              </a:rPr>
              <a:t>Our aims</a:t>
            </a:r>
            <a:endParaRPr lang="en-150" b="1">
              <a:solidFill>
                <a:srgbClr val="261300"/>
              </a:solidFill>
              <a:latin typeface="Optima" panose="020005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1597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67" grpId="0" animBg="1"/>
      <p:bldP spid="70" grpId="0"/>
      <p:bldP spid="77" grpId="0"/>
      <p:bldP spid="139" grpId="0" animBg="1"/>
      <p:bldP spid="7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aphic 240">
            <a:extLst>
              <a:ext uri="{FF2B5EF4-FFF2-40B4-BE49-F238E27FC236}">
                <a16:creationId xmlns:a16="http://schemas.microsoft.com/office/drawing/2014/main" id="{166F7D6A-AA15-47C4-8F76-0733968C0391}"/>
              </a:ext>
            </a:extLst>
          </p:cNvPr>
          <p:cNvGrpSpPr/>
          <p:nvPr/>
        </p:nvGrpSpPr>
        <p:grpSpPr>
          <a:xfrm>
            <a:off x="-832060" y="4116307"/>
            <a:ext cx="4449528" cy="3565573"/>
            <a:chOff x="5074266" y="2612219"/>
            <a:chExt cx="2044168" cy="1638068"/>
          </a:xfrm>
          <a:noFill/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0E7F086F-59B8-4A15-BE7A-D40B0FE64151}"/>
                </a:ext>
              </a:extLst>
            </p:cNvPr>
            <p:cNvSpPr/>
            <p:nvPr/>
          </p:nvSpPr>
          <p:spPr>
            <a:xfrm>
              <a:off x="5074266" y="2612219"/>
              <a:ext cx="2044168" cy="1638068"/>
            </a:xfrm>
            <a:custGeom>
              <a:avLst/>
              <a:gdLst>
                <a:gd name="connsiteX0" fmla="*/ 1600472 w 2044168"/>
                <a:gd name="connsiteY0" fmla="*/ 933080 h 1638068"/>
                <a:gd name="connsiteX1" fmla="*/ 1393494 w 2044168"/>
                <a:gd name="connsiteY1" fmla="*/ 1110722 h 1638068"/>
                <a:gd name="connsiteX2" fmla="*/ 1130795 w 2044168"/>
                <a:gd name="connsiteY2" fmla="*/ 1076622 h 1638068"/>
                <a:gd name="connsiteX3" fmla="*/ 837996 w 2044168"/>
                <a:gd name="connsiteY3" fmla="*/ 1542585 h 1638068"/>
                <a:gd name="connsiteX4" fmla="*/ 558342 w 2044168"/>
                <a:gd name="connsiteY4" fmla="*/ 1494103 h 1638068"/>
                <a:gd name="connsiteX5" fmla="*/ 422420 w 2044168"/>
                <a:gd name="connsiteY5" fmla="*/ 1568779 h 1638068"/>
                <a:gd name="connsiteX6" fmla="*/ 196678 w 2044168"/>
                <a:gd name="connsiteY6" fmla="*/ 1637073 h 1638068"/>
                <a:gd name="connsiteX7" fmla="*/ 11321 w 2044168"/>
                <a:gd name="connsiteY7" fmla="*/ 1504961 h 1638068"/>
                <a:gd name="connsiteX8" fmla="*/ 8559 w 2044168"/>
                <a:gd name="connsiteY8" fmla="*/ 1355705 h 1638068"/>
                <a:gd name="connsiteX9" fmla="*/ 316883 w 2044168"/>
                <a:gd name="connsiteY9" fmla="*/ 592181 h 1638068"/>
                <a:gd name="connsiteX10" fmla="*/ 371081 w 2044168"/>
                <a:gd name="connsiteY10" fmla="*/ 242137 h 1638068"/>
                <a:gd name="connsiteX11" fmla="*/ 603967 w 2044168"/>
                <a:gd name="connsiteY11" fmla="*/ 1821 h 1638068"/>
                <a:gd name="connsiteX12" fmla="*/ 1104315 w 2044168"/>
                <a:gd name="connsiteY12" fmla="*/ 210704 h 1638068"/>
                <a:gd name="connsiteX13" fmla="*/ 1379778 w 2044168"/>
                <a:gd name="connsiteY13" fmla="*/ 154316 h 1638068"/>
                <a:gd name="connsiteX14" fmla="*/ 2035860 w 2044168"/>
                <a:gd name="connsiteY14" fmla="*/ 362247 h 1638068"/>
                <a:gd name="connsiteX15" fmla="*/ 1798878 w 2044168"/>
                <a:gd name="connsiteY15" fmla="*/ 529982 h 1638068"/>
                <a:gd name="connsiteX16" fmla="*/ 1600472 w 2044168"/>
                <a:gd name="connsiteY16" fmla="*/ 933080 h 1638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44168" h="1638068">
                  <a:moveTo>
                    <a:pt x="1600472" y="933080"/>
                  </a:moveTo>
                  <a:cubicBezTo>
                    <a:pt x="1562563" y="1021091"/>
                    <a:pt x="1489220" y="1105388"/>
                    <a:pt x="1393494" y="1110722"/>
                  </a:cubicBezTo>
                  <a:cubicBezTo>
                    <a:pt x="1304340" y="1115770"/>
                    <a:pt x="1216424" y="1051190"/>
                    <a:pt x="1130795" y="1076622"/>
                  </a:cubicBezTo>
                  <a:cubicBezTo>
                    <a:pt x="944676" y="1131867"/>
                    <a:pt x="1027353" y="1499437"/>
                    <a:pt x="837996" y="1542585"/>
                  </a:cubicBezTo>
                  <a:cubicBezTo>
                    <a:pt x="744461" y="1563921"/>
                    <a:pt x="652925" y="1478482"/>
                    <a:pt x="558342" y="1494103"/>
                  </a:cubicBezTo>
                  <a:cubicBezTo>
                    <a:pt x="506907" y="1502675"/>
                    <a:pt x="465569" y="1539442"/>
                    <a:pt x="422420" y="1568779"/>
                  </a:cubicBezTo>
                  <a:cubicBezTo>
                    <a:pt x="356126" y="1613832"/>
                    <a:pt x="276593" y="1644026"/>
                    <a:pt x="196678" y="1637073"/>
                  </a:cubicBezTo>
                  <a:cubicBezTo>
                    <a:pt x="116858" y="1630120"/>
                    <a:pt x="38087" y="1580590"/>
                    <a:pt x="11321" y="1504961"/>
                  </a:cubicBezTo>
                  <a:cubicBezTo>
                    <a:pt x="-5538" y="1457527"/>
                    <a:pt x="-1061" y="1405139"/>
                    <a:pt x="8559" y="1355705"/>
                  </a:cubicBezTo>
                  <a:cubicBezTo>
                    <a:pt x="61613" y="1085576"/>
                    <a:pt x="260400" y="861833"/>
                    <a:pt x="316883" y="592181"/>
                  </a:cubicBezTo>
                  <a:cubicBezTo>
                    <a:pt x="341077" y="476452"/>
                    <a:pt x="338219" y="355675"/>
                    <a:pt x="371081" y="242137"/>
                  </a:cubicBezTo>
                  <a:cubicBezTo>
                    <a:pt x="403942" y="128694"/>
                    <a:pt x="486809" y="16871"/>
                    <a:pt x="603967" y="1821"/>
                  </a:cubicBezTo>
                  <a:cubicBezTo>
                    <a:pt x="786561" y="-21706"/>
                    <a:pt x="921340" y="190130"/>
                    <a:pt x="1104315" y="210704"/>
                  </a:cubicBezTo>
                  <a:cubicBezTo>
                    <a:pt x="1198136" y="221277"/>
                    <a:pt x="1288814" y="179653"/>
                    <a:pt x="1379778" y="154316"/>
                  </a:cubicBezTo>
                  <a:cubicBezTo>
                    <a:pt x="1505318" y="119455"/>
                    <a:pt x="2122538" y="104596"/>
                    <a:pt x="2035860" y="362247"/>
                  </a:cubicBezTo>
                  <a:cubicBezTo>
                    <a:pt x="2011381" y="434923"/>
                    <a:pt x="1853742" y="480833"/>
                    <a:pt x="1798878" y="529982"/>
                  </a:cubicBezTo>
                  <a:cubicBezTo>
                    <a:pt x="1675434" y="640758"/>
                    <a:pt x="1662766" y="788491"/>
                    <a:pt x="1600472" y="933080"/>
                  </a:cubicBezTo>
                  <a:close/>
                </a:path>
              </a:pathLst>
            </a:custGeom>
            <a:noFill/>
            <a:ln w="4763" cap="flat">
              <a:solidFill>
                <a:schemeClr val="accent3">
                  <a:lumMod val="60000"/>
                  <a:lumOff val="40000"/>
                  <a:alpha val="36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0D2CFBF0-965F-439B-BDD5-6CE2A7B437C4}"/>
                </a:ext>
              </a:extLst>
            </p:cNvPr>
            <p:cNvSpPr/>
            <p:nvPr/>
          </p:nvSpPr>
          <p:spPr>
            <a:xfrm>
              <a:off x="5155124" y="2679543"/>
              <a:ext cx="1857113" cy="1488349"/>
            </a:xfrm>
            <a:custGeom>
              <a:avLst/>
              <a:gdLst>
                <a:gd name="connsiteX0" fmla="*/ 1453987 w 1857113"/>
                <a:gd name="connsiteY0" fmla="*/ 847755 h 1488349"/>
                <a:gd name="connsiteX1" fmla="*/ 1265964 w 1857113"/>
                <a:gd name="connsiteY1" fmla="*/ 1009204 h 1488349"/>
                <a:gd name="connsiteX2" fmla="*/ 1027267 w 1857113"/>
                <a:gd name="connsiteY2" fmla="*/ 978152 h 1488349"/>
                <a:gd name="connsiteX3" fmla="*/ 761234 w 1857113"/>
                <a:gd name="connsiteY3" fmla="*/ 1401539 h 1488349"/>
                <a:gd name="connsiteX4" fmla="*/ 507202 w 1857113"/>
                <a:gd name="connsiteY4" fmla="*/ 1357533 h 1488349"/>
                <a:gd name="connsiteX5" fmla="*/ 383758 w 1857113"/>
                <a:gd name="connsiteY5" fmla="*/ 1425351 h 1488349"/>
                <a:gd name="connsiteX6" fmla="*/ 178685 w 1857113"/>
                <a:gd name="connsiteY6" fmla="*/ 1487454 h 1488349"/>
                <a:gd name="connsiteX7" fmla="*/ 10283 w 1857113"/>
                <a:gd name="connsiteY7" fmla="*/ 1367439 h 1488349"/>
                <a:gd name="connsiteX8" fmla="*/ 7806 w 1857113"/>
                <a:gd name="connsiteY8" fmla="*/ 1231898 h 1488349"/>
                <a:gd name="connsiteX9" fmla="*/ 287746 w 1857113"/>
                <a:gd name="connsiteY9" fmla="*/ 538097 h 1488349"/>
                <a:gd name="connsiteX10" fmla="*/ 336990 w 1857113"/>
                <a:gd name="connsiteY10" fmla="*/ 220057 h 1488349"/>
                <a:gd name="connsiteX11" fmla="*/ 548541 w 1857113"/>
                <a:gd name="connsiteY11" fmla="*/ 1649 h 1488349"/>
                <a:gd name="connsiteX12" fmla="*/ 1003169 w 1857113"/>
                <a:gd name="connsiteY12" fmla="*/ 191387 h 1488349"/>
                <a:gd name="connsiteX13" fmla="*/ 1253486 w 1857113"/>
                <a:gd name="connsiteY13" fmla="*/ 140143 h 1488349"/>
                <a:gd name="connsiteX14" fmla="*/ 1849560 w 1857113"/>
                <a:gd name="connsiteY14" fmla="*/ 329023 h 1488349"/>
                <a:gd name="connsiteX15" fmla="*/ 1634296 w 1857113"/>
                <a:gd name="connsiteY15" fmla="*/ 481423 h 1488349"/>
                <a:gd name="connsiteX16" fmla="*/ 1453987 w 1857113"/>
                <a:gd name="connsiteY16" fmla="*/ 847755 h 1488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57113" h="1488349">
                  <a:moveTo>
                    <a:pt x="1453987" y="847755"/>
                  </a:moveTo>
                  <a:cubicBezTo>
                    <a:pt x="1419602" y="927765"/>
                    <a:pt x="1352927" y="1004251"/>
                    <a:pt x="1265964" y="1009204"/>
                  </a:cubicBezTo>
                  <a:cubicBezTo>
                    <a:pt x="1184906" y="1013776"/>
                    <a:pt x="1105087" y="955102"/>
                    <a:pt x="1027267" y="978152"/>
                  </a:cubicBezTo>
                  <a:cubicBezTo>
                    <a:pt x="858103" y="1028349"/>
                    <a:pt x="933255" y="1362295"/>
                    <a:pt x="761234" y="1401539"/>
                  </a:cubicBezTo>
                  <a:cubicBezTo>
                    <a:pt x="676271" y="1420874"/>
                    <a:pt x="593118" y="1343245"/>
                    <a:pt x="507202" y="1357533"/>
                  </a:cubicBezTo>
                  <a:cubicBezTo>
                    <a:pt x="460435" y="1365248"/>
                    <a:pt x="422906" y="1398681"/>
                    <a:pt x="383758" y="1425351"/>
                  </a:cubicBezTo>
                  <a:cubicBezTo>
                    <a:pt x="323560" y="1466308"/>
                    <a:pt x="251265" y="1493740"/>
                    <a:pt x="178685" y="1487454"/>
                  </a:cubicBezTo>
                  <a:cubicBezTo>
                    <a:pt x="106105" y="1481168"/>
                    <a:pt x="34667" y="1436114"/>
                    <a:pt x="10283" y="1367439"/>
                  </a:cubicBezTo>
                  <a:cubicBezTo>
                    <a:pt x="-4957" y="1324291"/>
                    <a:pt x="-1052" y="1276761"/>
                    <a:pt x="7806" y="1231898"/>
                  </a:cubicBezTo>
                  <a:cubicBezTo>
                    <a:pt x="55812" y="986344"/>
                    <a:pt x="236502" y="782985"/>
                    <a:pt x="287746" y="538097"/>
                  </a:cubicBezTo>
                  <a:cubicBezTo>
                    <a:pt x="309749" y="433036"/>
                    <a:pt x="307082" y="323213"/>
                    <a:pt x="336990" y="220057"/>
                  </a:cubicBezTo>
                  <a:cubicBezTo>
                    <a:pt x="366804" y="116902"/>
                    <a:pt x="442051" y="15365"/>
                    <a:pt x="548541" y="1649"/>
                  </a:cubicBezTo>
                  <a:cubicBezTo>
                    <a:pt x="714466" y="-19687"/>
                    <a:pt x="836863" y="172718"/>
                    <a:pt x="1003169" y="191387"/>
                  </a:cubicBezTo>
                  <a:cubicBezTo>
                    <a:pt x="1088418" y="201007"/>
                    <a:pt x="1170809" y="163098"/>
                    <a:pt x="1253486" y="140143"/>
                  </a:cubicBezTo>
                  <a:cubicBezTo>
                    <a:pt x="1367596" y="108424"/>
                    <a:pt x="1928332" y="94994"/>
                    <a:pt x="1849560" y="329023"/>
                  </a:cubicBezTo>
                  <a:cubicBezTo>
                    <a:pt x="1827272" y="395032"/>
                    <a:pt x="1684111" y="436751"/>
                    <a:pt x="1634296" y="481423"/>
                  </a:cubicBezTo>
                  <a:cubicBezTo>
                    <a:pt x="1522091" y="582198"/>
                    <a:pt x="1510566" y="716405"/>
                    <a:pt x="1453987" y="847755"/>
                  </a:cubicBezTo>
                  <a:close/>
                </a:path>
              </a:pathLst>
            </a:custGeom>
            <a:noFill/>
            <a:ln w="4763" cap="flat">
              <a:solidFill>
                <a:schemeClr val="accent3">
                  <a:lumMod val="60000"/>
                  <a:lumOff val="40000"/>
                  <a:alpha val="36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670D0325-95E9-4AEC-BEE5-5CFE7B342148}"/>
                </a:ext>
              </a:extLst>
            </p:cNvPr>
            <p:cNvSpPr/>
            <p:nvPr/>
          </p:nvSpPr>
          <p:spPr>
            <a:xfrm>
              <a:off x="5235778" y="2746852"/>
              <a:ext cx="1670182" cy="1338552"/>
            </a:xfrm>
            <a:custGeom>
              <a:avLst/>
              <a:gdLst>
                <a:gd name="connsiteX0" fmla="*/ 1307706 w 1670182"/>
                <a:gd name="connsiteY0" fmla="*/ 762538 h 1338552"/>
                <a:gd name="connsiteX1" fmla="*/ 1138637 w 1670182"/>
                <a:gd name="connsiteY1" fmla="*/ 907699 h 1338552"/>
                <a:gd name="connsiteX2" fmla="*/ 923944 w 1670182"/>
                <a:gd name="connsiteY2" fmla="*/ 879791 h 1338552"/>
                <a:gd name="connsiteX3" fmla="*/ 684676 w 1670182"/>
                <a:gd name="connsiteY3" fmla="*/ 1260600 h 1338552"/>
                <a:gd name="connsiteX4" fmla="*/ 456171 w 1670182"/>
                <a:gd name="connsiteY4" fmla="*/ 1220977 h 1338552"/>
                <a:gd name="connsiteX5" fmla="*/ 345109 w 1670182"/>
                <a:gd name="connsiteY5" fmla="*/ 1281936 h 1338552"/>
                <a:gd name="connsiteX6" fmla="*/ 160705 w 1670182"/>
                <a:gd name="connsiteY6" fmla="*/ 1337753 h 1338552"/>
                <a:gd name="connsiteX7" fmla="*/ 9258 w 1670182"/>
                <a:gd name="connsiteY7" fmla="*/ 1229835 h 1338552"/>
                <a:gd name="connsiteX8" fmla="*/ 6972 w 1670182"/>
                <a:gd name="connsiteY8" fmla="*/ 1107915 h 1338552"/>
                <a:gd name="connsiteX9" fmla="*/ 258718 w 1670182"/>
                <a:gd name="connsiteY9" fmla="*/ 483932 h 1338552"/>
                <a:gd name="connsiteX10" fmla="*/ 303009 w 1670182"/>
                <a:gd name="connsiteY10" fmla="*/ 197896 h 1338552"/>
                <a:gd name="connsiteX11" fmla="*/ 493318 w 1670182"/>
                <a:gd name="connsiteY11" fmla="*/ 1491 h 1338552"/>
                <a:gd name="connsiteX12" fmla="*/ 902227 w 1670182"/>
                <a:gd name="connsiteY12" fmla="*/ 172179 h 1338552"/>
                <a:gd name="connsiteX13" fmla="*/ 1127302 w 1670182"/>
                <a:gd name="connsiteY13" fmla="*/ 126078 h 1338552"/>
                <a:gd name="connsiteX14" fmla="*/ 1663369 w 1670182"/>
                <a:gd name="connsiteY14" fmla="*/ 296004 h 1338552"/>
                <a:gd name="connsiteX15" fmla="*/ 1469726 w 1670182"/>
                <a:gd name="connsiteY15" fmla="*/ 433068 h 1338552"/>
                <a:gd name="connsiteX16" fmla="*/ 1307706 w 1670182"/>
                <a:gd name="connsiteY16" fmla="*/ 762538 h 133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70182" h="1338552">
                  <a:moveTo>
                    <a:pt x="1307706" y="762538"/>
                  </a:moveTo>
                  <a:cubicBezTo>
                    <a:pt x="1276750" y="834452"/>
                    <a:pt x="1216742" y="903318"/>
                    <a:pt x="1138637" y="907699"/>
                  </a:cubicBezTo>
                  <a:cubicBezTo>
                    <a:pt x="1065771" y="911795"/>
                    <a:pt x="993952" y="859026"/>
                    <a:pt x="923944" y="879791"/>
                  </a:cubicBezTo>
                  <a:cubicBezTo>
                    <a:pt x="771829" y="924939"/>
                    <a:pt x="839362" y="1225263"/>
                    <a:pt x="684676" y="1260600"/>
                  </a:cubicBezTo>
                  <a:cubicBezTo>
                    <a:pt x="608285" y="1278031"/>
                    <a:pt x="533419" y="1208213"/>
                    <a:pt x="456171" y="1220977"/>
                  </a:cubicBezTo>
                  <a:cubicBezTo>
                    <a:pt x="414070" y="1227930"/>
                    <a:pt x="380352" y="1258029"/>
                    <a:pt x="345109" y="1281936"/>
                  </a:cubicBezTo>
                  <a:cubicBezTo>
                    <a:pt x="290912" y="1318798"/>
                    <a:pt x="225952" y="1343373"/>
                    <a:pt x="160705" y="1337753"/>
                  </a:cubicBezTo>
                  <a:cubicBezTo>
                    <a:pt x="95459" y="1332133"/>
                    <a:pt x="31165" y="1291557"/>
                    <a:pt x="9258" y="1229835"/>
                  </a:cubicBezTo>
                  <a:cubicBezTo>
                    <a:pt x="-4458" y="1191068"/>
                    <a:pt x="-934" y="1148301"/>
                    <a:pt x="6972" y="1107915"/>
                  </a:cubicBezTo>
                  <a:cubicBezTo>
                    <a:pt x="50120" y="887030"/>
                    <a:pt x="212617" y="704150"/>
                    <a:pt x="258718" y="483932"/>
                  </a:cubicBezTo>
                  <a:cubicBezTo>
                    <a:pt x="278530" y="389444"/>
                    <a:pt x="276148" y="290670"/>
                    <a:pt x="303009" y="197896"/>
                  </a:cubicBezTo>
                  <a:cubicBezTo>
                    <a:pt x="329869" y="105123"/>
                    <a:pt x="397592" y="13778"/>
                    <a:pt x="493318" y="1491"/>
                  </a:cubicBezTo>
                  <a:cubicBezTo>
                    <a:pt x="642575" y="-17750"/>
                    <a:pt x="752684" y="155319"/>
                    <a:pt x="902227" y="172179"/>
                  </a:cubicBezTo>
                  <a:cubicBezTo>
                    <a:pt x="978903" y="180846"/>
                    <a:pt x="1053007" y="146747"/>
                    <a:pt x="1127302" y="126078"/>
                  </a:cubicBezTo>
                  <a:cubicBezTo>
                    <a:pt x="1229887" y="97598"/>
                    <a:pt x="1734331" y="85501"/>
                    <a:pt x="1663369" y="296004"/>
                  </a:cubicBezTo>
                  <a:cubicBezTo>
                    <a:pt x="1643367" y="355440"/>
                    <a:pt x="1514589" y="392873"/>
                    <a:pt x="1469726" y="433068"/>
                  </a:cubicBezTo>
                  <a:cubicBezTo>
                    <a:pt x="1368856" y="523651"/>
                    <a:pt x="1358569" y="644333"/>
                    <a:pt x="1307706" y="762538"/>
                  </a:cubicBezTo>
                  <a:close/>
                </a:path>
              </a:pathLst>
            </a:custGeom>
            <a:noFill/>
            <a:ln w="4763" cap="flat">
              <a:solidFill>
                <a:schemeClr val="accent3">
                  <a:lumMod val="60000"/>
                  <a:lumOff val="40000"/>
                  <a:alpha val="36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FB5F3EC9-0C9A-48EC-945C-B28AE4F040DA}"/>
                </a:ext>
              </a:extLst>
            </p:cNvPr>
            <p:cNvSpPr/>
            <p:nvPr/>
          </p:nvSpPr>
          <p:spPr>
            <a:xfrm>
              <a:off x="5316252" y="2814367"/>
              <a:ext cx="1483492" cy="1188760"/>
            </a:xfrm>
            <a:custGeom>
              <a:avLst/>
              <a:gdLst>
                <a:gd name="connsiteX0" fmla="*/ 1161509 w 1483492"/>
                <a:gd name="connsiteY0" fmla="*/ 677022 h 1188760"/>
                <a:gd name="connsiteX1" fmla="*/ 1011299 w 1483492"/>
                <a:gd name="connsiteY1" fmla="*/ 805990 h 1188760"/>
                <a:gd name="connsiteX2" fmla="*/ 820609 w 1483492"/>
                <a:gd name="connsiteY2" fmla="*/ 781225 h 1188760"/>
                <a:gd name="connsiteX3" fmla="*/ 608106 w 1483492"/>
                <a:gd name="connsiteY3" fmla="*/ 1119458 h 1188760"/>
                <a:gd name="connsiteX4" fmla="*/ 405128 w 1483492"/>
                <a:gd name="connsiteY4" fmla="*/ 1084311 h 1188760"/>
                <a:gd name="connsiteX5" fmla="*/ 306545 w 1483492"/>
                <a:gd name="connsiteY5" fmla="*/ 1138508 h 1188760"/>
                <a:gd name="connsiteX6" fmla="*/ 142715 w 1483492"/>
                <a:gd name="connsiteY6" fmla="*/ 1188038 h 1188760"/>
                <a:gd name="connsiteX7" fmla="*/ 8222 w 1483492"/>
                <a:gd name="connsiteY7" fmla="*/ 1092216 h 1188760"/>
                <a:gd name="connsiteX8" fmla="*/ 6221 w 1483492"/>
                <a:gd name="connsiteY8" fmla="*/ 983917 h 1188760"/>
                <a:gd name="connsiteX9" fmla="*/ 229868 w 1483492"/>
                <a:gd name="connsiteY9" fmla="*/ 429752 h 1188760"/>
                <a:gd name="connsiteX10" fmla="*/ 269207 w 1483492"/>
                <a:gd name="connsiteY10" fmla="*/ 175721 h 1188760"/>
                <a:gd name="connsiteX11" fmla="*/ 438275 w 1483492"/>
                <a:gd name="connsiteY11" fmla="*/ 1318 h 1188760"/>
                <a:gd name="connsiteX12" fmla="*/ 801368 w 1483492"/>
                <a:gd name="connsiteY12" fmla="*/ 152861 h 1188760"/>
                <a:gd name="connsiteX13" fmla="*/ 1001298 w 1483492"/>
                <a:gd name="connsiteY13" fmla="*/ 111903 h 1188760"/>
                <a:gd name="connsiteX14" fmla="*/ 1477453 w 1483492"/>
                <a:gd name="connsiteY14" fmla="*/ 262779 h 1188760"/>
                <a:gd name="connsiteX15" fmla="*/ 1305527 w 1483492"/>
                <a:gd name="connsiteY15" fmla="*/ 384509 h 1188760"/>
                <a:gd name="connsiteX16" fmla="*/ 1161509 w 1483492"/>
                <a:gd name="connsiteY16" fmla="*/ 677022 h 1188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83492" h="1188760">
                  <a:moveTo>
                    <a:pt x="1161509" y="677022"/>
                  </a:moveTo>
                  <a:cubicBezTo>
                    <a:pt x="1133981" y="740934"/>
                    <a:pt x="1080737" y="802085"/>
                    <a:pt x="1011299" y="805990"/>
                  </a:cubicBezTo>
                  <a:cubicBezTo>
                    <a:pt x="946625" y="809610"/>
                    <a:pt x="882807" y="762747"/>
                    <a:pt x="820609" y="781225"/>
                  </a:cubicBezTo>
                  <a:cubicBezTo>
                    <a:pt x="685544" y="821325"/>
                    <a:pt x="745457" y="1088121"/>
                    <a:pt x="608106" y="1119458"/>
                  </a:cubicBezTo>
                  <a:cubicBezTo>
                    <a:pt x="540288" y="1134888"/>
                    <a:pt x="473804" y="1072881"/>
                    <a:pt x="405128" y="1084311"/>
                  </a:cubicBezTo>
                  <a:cubicBezTo>
                    <a:pt x="367790" y="1090502"/>
                    <a:pt x="337787" y="1117172"/>
                    <a:pt x="306545" y="1138508"/>
                  </a:cubicBezTo>
                  <a:cubicBezTo>
                    <a:pt x="258443" y="1171178"/>
                    <a:pt x="200722" y="1193086"/>
                    <a:pt x="142715" y="1188038"/>
                  </a:cubicBezTo>
                  <a:cubicBezTo>
                    <a:pt x="84707" y="1182990"/>
                    <a:pt x="27653" y="1146985"/>
                    <a:pt x="8222" y="1092216"/>
                  </a:cubicBezTo>
                  <a:cubicBezTo>
                    <a:pt x="-3970" y="1057736"/>
                    <a:pt x="-827" y="1019826"/>
                    <a:pt x="6221" y="983917"/>
                  </a:cubicBezTo>
                  <a:cubicBezTo>
                    <a:pt x="44607" y="787797"/>
                    <a:pt x="188911" y="625396"/>
                    <a:pt x="229868" y="429752"/>
                  </a:cubicBezTo>
                  <a:cubicBezTo>
                    <a:pt x="247490" y="345837"/>
                    <a:pt x="245299" y="258112"/>
                    <a:pt x="269207" y="175721"/>
                  </a:cubicBezTo>
                  <a:cubicBezTo>
                    <a:pt x="293019" y="93329"/>
                    <a:pt x="353217" y="12272"/>
                    <a:pt x="438275" y="1318"/>
                  </a:cubicBezTo>
                  <a:cubicBezTo>
                    <a:pt x="570768" y="-15732"/>
                    <a:pt x="668590" y="138002"/>
                    <a:pt x="801368" y="152861"/>
                  </a:cubicBezTo>
                  <a:cubicBezTo>
                    <a:pt x="869472" y="160481"/>
                    <a:pt x="935290" y="130286"/>
                    <a:pt x="1001298" y="111903"/>
                  </a:cubicBezTo>
                  <a:cubicBezTo>
                    <a:pt x="1092452" y="86567"/>
                    <a:pt x="1540413" y="75803"/>
                    <a:pt x="1477453" y="262779"/>
                  </a:cubicBezTo>
                  <a:cubicBezTo>
                    <a:pt x="1459641" y="315548"/>
                    <a:pt x="1345341" y="348790"/>
                    <a:pt x="1305527" y="384509"/>
                  </a:cubicBezTo>
                  <a:cubicBezTo>
                    <a:pt x="1215896" y="464900"/>
                    <a:pt x="1206752" y="572056"/>
                    <a:pt x="1161509" y="677022"/>
                  </a:cubicBezTo>
                  <a:close/>
                </a:path>
              </a:pathLst>
            </a:custGeom>
            <a:noFill/>
            <a:ln w="4763" cap="flat">
              <a:solidFill>
                <a:schemeClr val="accent3">
                  <a:lumMod val="60000"/>
                  <a:lumOff val="40000"/>
                  <a:alpha val="36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F92C928-492A-451B-8A6E-7FAD667B682A}"/>
                </a:ext>
              </a:extLst>
            </p:cNvPr>
            <p:cNvSpPr/>
            <p:nvPr/>
          </p:nvSpPr>
          <p:spPr>
            <a:xfrm>
              <a:off x="5397013" y="2881391"/>
              <a:ext cx="1296629" cy="1039151"/>
            </a:xfrm>
            <a:custGeom>
              <a:avLst/>
              <a:gdLst>
                <a:gd name="connsiteX0" fmla="*/ 1015121 w 1296629"/>
                <a:gd name="connsiteY0" fmla="*/ 591995 h 1039151"/>
                <a:gd name="connsiteX1" fmla="*/ 883867 w 1296629"/>
                <a:gd name="connsiteY1" fmla="*/ 704676 h 1039151"/>
                <a:gd name="connsiteX2" fmla="*/ 717179 w 1296629"/>
                <a:gd name="connsiteY2" fmla="*/ 683054 h 1039151"/>
                <a:gd name="connsiteX3" fmla="*/ 531442 w 1296629"/>
                <a:gd name="connsiteY3" fmla="*/ 978615 h 1039151"/>
                <a:gd name="connsiteX4" fmla="*/ 354086 w 1296629"/>
                <a:gd name="connsiteY4" fmla="*/ 947849 h 1039151"/>
                <a:gd name="connsiteX5" fmla="*/ 267885 w 1296629"/>
                <a:gd name="connsiteY5" fmla="*/ 995189 h 1039151"/>
                <a:gd name="connsiteX6" fmla="*/ 124724 w 1296629"/>
                <a:gd name="connsiteY6" fmla="*/ 1038527 h 1039151"/>
                <a:gd name="connsiteX7" fmla="*/ 7186 w 1296629"/>
                <a:gd name="connsiteY7" fmla="*/ 954707 h 1039151"/>
                <a:gd name="connsiteX8" fmla="*/ 5471 w 1296629"/>
                <a:gd name="connsiteY8" fmla="*/ 860029 h 1039151"/>
                <a:gd name="connsiteX9" fmla="*/ 200924 w 1296629"/>
                <a:gd name="connsiteY9" fmla="*/ 375683 h 1039151"/>
                <a:gd name="connsiteX10" fmla="*/ 235309 w 1296629"/>
                <a:gd name="connsiteY10" fmla="*/ 153655 h 1039151"/>
                <a:gd name="connsiteX11" fmla="*/ 383042 w 1296629"/>
                <a:gd name="connsiteY11" fmla="*/ 1160 h 1039151"/>
                <a:gd name="connsiteX12" fmla="*/ 700415 w 1296629"/>
                <a:gd name="connsiteY12" fmla="*/ 133652 h 1039151"/>
                <a:gd name="connsiteX13" fmla="*/ 875199 w 1296629"/>
                <a:gd name="connsiteY13" fmla="*/ 97934 h 1039151"/>
                <a:gd name="connsiteX14" fmla="*/ 1291346 w 1296629"/>
                <a:gd name="connsiteY14" fmla="*/ 229855 h 1039151"/>
                <a:gd name="connsiteX15" fmla="*/ 1141042 w 1296629"/>
                <a:gd name="connsiteY15" fmla="*/ 336249 h 1039151"/>
                <a:gd name="connsiteX16" fmla="*/ 1015121 w 1296629"/>
                <a:gd name="connsiteY16" fmla="*/ 591995 h 1039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96629" h="1039151">
                  <a:moveTo>
                    <a:pt x="1015121" y="591995"/>
                  </a:moveTo>
                  <a:cubicBezTo>
                    <a:pt x="991118" y="647812"/>
                    <a:pt x="944541" y="701247"/>
                    <a:pt x="883867" y="704676"/>
                  </a:cubicBezTo>
                  <a:cubicBezTo>
                    <a:pt x="827288" y="707915"/>
                    <a:pt x="771567" y="666957"/>
                    <a:pt x="717179" y="683054"/>
                  </a:cubicBezTo>
                  <a:cubicBezTo>
                    <a:pt x="599069" y="718106"/>
                    <a:pt x="651552" y="951278"/>
                    <a:pt x="531442" y="978615"/>
                  </a:cubicBezTo>
                  <a:cubicBezTo>
                    <a:pt x="472101" y="992141"/>
                    <a:pt x="414094" y="937943"/>
                    <a:pt x="354086" y="947849"/>
                  </a:cubicBezTo>
                  <a:cubicBezTo>
                    <a:pt x="321415" y="953279"/>
                    <a:pt x="295222" y="976615"/>
                    <a:pt x="267885" y="995189"/>
                  </a:cubicBezTo>
                  <a:cubicBezTo>
                    <a:pt x="225784" y="1023764"/>
                    <a:pt x="175397" y="1042909"/>
                    <a:pt x="124724" y="1038527"/>
                  </a:cubicBezTo>
                  <a:cubicBezTo>
                    <a:pt x="74051" y="1034146"/>
                    <a:pt x="24140" y="1002713"/>
                    <a:pt x="7186" y="954707"/>
                  </a:cubicBezTo>
                  <a:cubicBezTo>
                    <a:pt x="-3482" y="924608"/>
                    <a:pt x="-720" y="891366"/>
                    <a:pt x="5471" y="860029"/>
                  </a:cubicBezTo>
                  <a:cubicBezTo>
                    <a:pt x="38999" y="688579"/>
                    <a:pt x="165110" y="546656"/>
                    <a:pt x="200924" y="375683"/>
                  </a:cubicBezTo>
                  <a:cubicBezTo>
                    <a:pt x="216259" y="302340"/>
                    <a:pt x="214450" y="225664"/>
                    <a:pt x="235309" y="153655"/>
                  </a:cubicBezTo>
                  <a:cubicBezTo>
                    <a:pt x="256169" y="81646"/>
                    <a:pt x="308747" y="10780"/>
                    <a:pt x="383042" y="1160"/>
                  </a:cubicBezTo>
                  <a:cubicBezTo>
                    <a:pt x="498866" y="-13795"/>
                    <a:pt x="584401" y="120603"/>
                    <a:pt x="700415" y="133652"/>
                  </a:cubicBezTo>
                  <a:cubicBezTo>
                    <a:pt x="759946" y="140320"/>
                    <a:pt x="817477" y="113936"/>
                    <a:pt x="875199" y="97934"/>
                  </a:cubicBezTo>
                  <a:cubicBezTo>
                    <a:pt x="954828" y="75836"/>
                    <a:pt x="1346401" y="66406"/>
                    <a:pt x="1291346" y="229855"/>
                  </a:cubicBezTo>
                  <a:cubicBezTo>
                    <a:pt x="1275820" y="275956"/>
                    <a:pt x="1175808" y="305102"/>
                    <a:pt x="1141042" y="336249"/>
                  </a:cubicBezTo>
                  <a:cubicBezTo>
                    <a:pt x="1062651" y="406544"/>
                    <a:pt x="1054650" y="500270"/>
                    <a:pt x="1015121" y="591995"/>
                  </a:cubicBezTo>
                  <a:close/>
                </a:path>
              </a:pathLst>
            </a:custGeom>
            <a:noFill/>
            <a:ln w="4763" cap="flat">
              <a:solidFill>
                <a:schemeClr val="accent3">
                  <a:lumMod val="60000"/>
                  <a:lumOff val="40000"/>
                  <a:alpha val="36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38799E3D-3392-42B7-AAB7-B93F8E59D978}"/>
                </a:ext>
              </a:extLst>
            </p:cNvPr>
            <p:cNvSpPr/>
            <p:nvPr/>
          </p:nvSpPr>
          <p:spPr>
            <a:xfrm>
              <a:off x="5477667" y="2948619"/>
              <a:ext cx="1109682" cy="889457"/>
            </a:xfrm>
            <a:custGeom>
              <a:avLst/>
              <a:gdLst>
                <a:gd name="connsiteX0" fmla="*/ 868840 w 1109682"/>
                <a:gd name="connsiteY0" fmla="*/ 506765 h 889457"/>
                <a:gd name="connsiteX1" fmla="*/ 756445 w 1109682"/>
                <a:gd name="connsiteY1" fmla="*/ 603253 h 889457"/>
                <a:gd name="connsiteX2" fmla="*/ 613855 w 1109682"/>
                <a:gd name="connsiteY2" fmla="*/ 584680 h 889457"/>
                <a:gd name="connsiteX3" fmla="*/ 454883 w 1109682"/>
                <a:gd name="connsiteY3" fmla="*/ 837664 h 889457"/>
                <a:gd name="connsiteX4" fmla="*/ 303055 w 1109682"/>
                <a:gd name="connsiteY4" fmla="*/ 811375 h 889457"/>
                <a:gd name="connsiteX5" fmla="*/ 229236 w 1109682"/>
                <a:gd name="connsiteY5" fmla="*/ 851856 h 889457"/>
                <a:gd name="connsiteX6" fmla="*/ 106744 w 1109682"/>
                <a:gd name="connsiteY6" fmla="*/ 888908 h 889457"/>
                <a:gd name="connsiteX7" fmla="*/ 6160 w 1109682"/>
                <a:gd name="connsiteY7" fmla="*/ 817185 h 889457"/>
                <a:gd name="connsiteX8" fmla="*/ 4636 w 1109682"/>
                <a:gd name="connsiteY8" fmla="*/ 736127 h 889457"/>
                <a:gd name="connsiteX9" fmla="*/ 171895 w 1109682"/>
                <a:gd name="connsiteY9" fmla="*/ 321504 h 889457"/>
                <a:gd name="connsiteX10" fmla="*/ 201328 w 1109682"/>
                <a:gd name="connsiteY10" fmla="*/ 131480 h 889457"/>
                <a:gd name="connsiteX11" fmla="*/ 327820 w 1109682"/>
                <a:gd name="connsiteY11" fmla="*/ 988 h 889457"/>
                <a:gd name="connsiteX12" fmla="*/ 599473 w 1109682"/>
                <a:gd name="connsiteY12" fmla="*/ 114335 h 889457"/>
                <a:gd name="connsiteX13" fmla="*/ 749015 w 1109682"/>
                <a:gd name="connsiteY13" fmla="*/ 83760 h 889457"/>
                <a:gd name="connsiteX14" fmla="*/ 1105155 w 1109682"/>
                <a:gd name="connsiteY14" fmla="*/ 196631 h 889457"/>
                <a:gd name="connsiteX15" fmla="*/ 976472 w 1109682"/>
                <a:gd name="connsiteY15" fmla="*/ 287690 h 889457"/>
                <a:gd name="connsiteX16" fmla="*/ 868840 w 1109682"/>
                <a:gd name="connsiteY16" fmla="*/ 506765 h 889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09682" h="889457">
                  <a:moveTo>
                    <a:pt x="868840" y="506765"/>
                  </a:moveTo>
                  <a:cubicBezTo>
                    <a:pt x="848266" y="554581"/>
                    <a:pt x="808451" y="600301"/>
                    <a:pt x="756445" y="603253"/>
                  </a:cubicBezTo>
                  <a:cubicBezTo>
                    <a:pt x="708058" y="606016"/>
                    <a:pt x="660337" y="570964"/>
                    <a:pt x="613855" y="584680"/>
                  </a:cubicBezTo>
                  <a:cubicBezTo>
                    <a:pt x="512795" y="614683"/>
                    <a:pt x="557658" y="814232"/>
                    <a:pt x="454883" y="837664"/>
                  </a:cubicBezTo>
                  <a:cubicBezTo>
                    <a:pt x="404115" y="849284"/>
                    <a:pt x="354394" y="802802"/>
                    <a:pt x="303055" y="811375"/>
                  </a:cubicBezTo>
                  <a:cubicBezTo>
                    <a:pt x="275146" y="816042"/>
                    <a:pt x="252667" y="835949"/>
                    <a:pt x="229236" y="851856"/>
                  </a:cubicBezTo>
                  <a:cubicBezTo>
                    <a:pt x="193231" y="876335"/>
                    <a:pt x="150083" y="892718"/>
                    <a:pt x="106744" y="888908"/>
                  </a:cubicBezTo>
                  <a:cubicBezTo>
                    <a:pt x="63406" y="885193"/>
                    <a:pt x="20638" y="858238"/>
                    <a:pt x="6160" y="817185"/>
                  </a:cubicBezTo>
                  <a:cubicBezTo>
                    <a:pt x="-2984" y="791372"/>
                    <a:pt x="-602" y="762988"/>
                    <a:pt x="4636" y="736127"/>
                  </a:cubicBezTo>
                  <a:cubicBezTo>
                    <a:pt x="33307" y="589347"/>
                    <a:pt x="141320" y="467903"/>
                    <a:pt x="171895" y="321504"/>
                  </a:cubicBezTo>
                  <a:cubicBezTo>
                    <a:pt x="185040" y="258734"/>
                    <a:pt x="183516" y="193107"/>
                    <a:pt x="201328" y="131480"/>
                  </a:cubicBezTo>
                  <a:cubicBezTo>
                    <a:pt x="219139" y="69853"/>
                    <a:pt x="264193" y="9179"/>
                    <a:pt x="327820" y="988"/>
                  </a:cubicBezTo>
                  <a:cubicBezTo>
                    <a:pt x="426975" y="-11776"/>
                    <a:pt x="500127" y="103191"/>
                    <a:pt x="599473" y="114335"/>
                  </a:cubicBezTo>
                  <a:cubicBezTo>
                    <a:pt x="650431" y="120050"/>
                    <a:pt x="699676" y="97476"/>
                    <a:pt x="749015" y="83760"/>
                  </a:cubicBezTo>
                  <a:cubicBezTo>
                    <a:pt x="817214" y="64805"/>
                    <a:pt x="1152304" y="56804"/>
                    <a:pt x="1105155" y="196631"/>
                  </a:cubicBezTo>
                  <a:cubicBezTo>
                    <a:pt x="1091820" y="236065"/>
                    <a:pt x="1006285" y="261020"/>
                    <a:pt x="976472" y="287690"/>
                  </a:cubicBezTo>
                  <a:cubicBezTo>
                    <a:pt x="909511" y="348079"/>
                    <a:pt x="902558" y="428279"/>
                    <a:pt x="868840" y="506765"/>
                  </a:cubicBezTo>
                  <a:close/>
                </a:path>
              </a:pathLst>
            </a:custGeom>
            <a:noFill/>
            <a:ln w="4763" cap="flat">
              <a:solidFill>
                <a:schemeClr val="accent3">
                  <a:lumMod val="60000"/>
                  <a:lumOff val="40000"/>
                  <a:alpha val="36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</p:grpSp>
      <p:grpSp>
        <p:nvGrpSpPr>
          <p:cNvPr id="7" name="Graphic 249">
            <a:extLst>
              <a:ext uri="{FF2B5EF4-FFF2-40B4-BE49-F238E27FC236}">
                <a16:creationId xmlns:a16="http://schemas.microsoft.com/office/drawing/2014/main" id="{AA6B7F52-D315-4210-BD90-1A73060D7549}"/>
              </a:ext>
            </a:extLst>
          </p:cNvPr>
          <p:cNvGrpSpPr/>
          <p:nvPr/>
        </p:nvGrpSpPr>
        <p:grpSpPr>
          <a:xfrm>
            <a:off x="9748434" y="-1965397"/>
            <a:ext cx="3126165" cy="4435135"/>
            <a:chOff x="10173892" y="3520988"/>
            <a:chExt cx="1712698" cy="2429829"/>
          </a:xfrm>
          <a:solidFill>
            <a:schemeClr val="accent6">
              <a:alpha val="0"/>
            </a:schemeClr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FE0334CE-A344-4A26-939A-AFF69670B14C}"/>
                </a:ext>
              </a:extLst>
            </p:cNvPr>
            <p:cNvSpPr/>
            <p:nvPr/>
          </p:nvSpPr>
          <p:spPr>
            <a:xfrm>
              <a:off x="10173892" y="3520988"/>
              <a:ext cx="1712698" cy="2429829"/>
            </a:xfrm>
            <a:custGeom>
              <a:avLst/>
              <a:gdLst>
                <a:gd name="connsiteX0" fmla="*/ 648176 w 1712698"/>
                <a:gd name="connsiteY0" fmla="*/ 531552 h 2429829"/>
                <a:gd name="connsiteX1" fmla="*/ 593979 w 1712698"/>
                <a:gd name="connsiteY1" fmla="*/ 320668 h 2429829"/>
                <a:gd name="connsiteX2" fmla="*/ 594646 w 1712698"/>
                <a:gd name="connsiteY2" fmla="*/ 283425 h 2429829"/>
                <a:gd name="connsiteX3" fmla="*/ 612553 w 1712698"/>
                <a:gd name="connsiteY3" fmla="*/ 271424 h 2429829"/>
                <a:gd name="connsiteX4" fmla="*/ 592074 w 1712698"/>
                <a:gd name="connsiteY4" fmla="*/ 229609 h 2429829"/>
                <a:gd name="connsiteX5" fmla="*/ 597503 w 1712698"/>
                <a:gd name="connsiteY5" fmla="*/ 239420 h 2429829"/>
                <a:gd name="connsiteX6" fmla="*/ 590550 w 1712698"/>
                <a:gd name="connsiteY6" fmla="*/ 254850 h 2429829"/>
                <a:gd name="connsiteX7" fmla="*/ 577596 w 1712698"/>
                <a:gd name="connsiteY7" fmla="*/ 256565 h 2429829"/>
                <a:gd name="connsiteX8" fmla="*/ 560832 w 1712698"/>
                <a:gd name="connsiteY8" fmla="*/ 266757 h 2429829"/>
                <a:gd name="connsiteX9" fmla="*/ 535496 w 1712698"/>
                <a:gd name="connsiteY9" fmla="*/ 266376 h 2429829"/>
                <a:gd name="connsiteX10" fmla="*/ 543211 w 1712698"/>
                <a:gd name="connsiteY10" fmla="*/ 229419 h 2429829"/>
                <a:gd name="connsiteX11" fmla="*/ 550640 w 1712698"/>
                <a:gd name="connsiteY11" fmla="*/ 220941 h 2429829"/>
                <a:gd name="connsiteX12" fmla="*/ 602933 w 1712698"/>
                <a:gd name="connsiteY12" fmla="*/ 187128 h 2429829"/>
                <a:gd name="connsiteX13" fmla="*/ 669322 w 1712698"/>
                <a:gd name="connsiteY13" fmla="*/ 151885 h 2429829"/>
                <a:gd name="connsiteX14" fmla="*/ 697135 w 1712698"/>
                <a:gd name="connsiteY14" fmla="*/ 178746 h 2429829"/>
                <a:gd name="connsiteX15" fmla="*/ 706660 w 1712698"/>
                <a:gd name="connsiteY15" fmla="*/ 172173 h 2429829"/>
                <a:gd name="connsiteX16" fmla="*/ 749998 w 1712698"/>
                <a:gd name="connsiteY16" fmla="*/ 177317 h 2429829"/>
                <a:gd name="connsiteX17" fmla="*/ 753904 w 1712698"/>
                <a:gd name="connsiteY17" fmla="*/ 181032 h 2429829"/>
                <a:gd name="connsiteX18" fmla="*/ 765143 w 1712698"/>
                <a:gd name="connsiteY18" fmla="*/ 198843 h 2429829"/>
                <a:gd name="connsiteX19" fmla="*/ 747903 w 1712698"/>
                <a:gd name="connsiteY19" fmla="*/ 223418 h 2429829"/>
                <a:gd name="connsiteX20" fmla="*/ 729044 w 1712698"/>
                <a:gd name="connsiteY20" fmla="*/ 259994 h 2429829"/>
                <a:gd name="connsiteX21" fmla="*/ 757714 w 1712698"/>
                <a:gd name="connsiteY21" fmla="*/ 342576 h 2429829"/>
                <a:gd name="connsiteX22" fmla="*/ 766477 w 1712698"/>
                <a:gd name="connsiteY22" fmla="*/ 498024 h 2429829"/>
                <a:gd name="connsiteX23" fmla="*/ 727996 w 1712698"/>
                <a:gd name="connsiteY23" fmla="*/ 564889 h 2429829"/>
                <a:gd name="connsiteX24" fmla="*/ 756761 w 1712698"/>
                <a:gd name="connsiteY24" fmla="*/ 859497 h 2429829"/>
                <a:gd name="connsiteX25" fmla="*/ 760286 w 1712698"/>
                <a:gd name="connsiteY25" fmla="*/ 859974 h 2429829"/>
                <a:gd name="connsiteX26" fmla="*/ 779431 w 1712698"/>
                <a:gd name="connsiteY26" fmla="*/ 836828 h 2429829"/>
                <a:gd name="connsiteX27" fmla="*/ 975360 w 1712698"/>
                <a:gd name="connsiteY27" fmla="*/ 698525 h 2429829"/>
                <a:gd name="connsiteX28" fmla="*/ 1061276 w 1712698"/>
                <a:gd name="connsiteY28" fmla="*/ 690619 h 2429829"/>
                <a:gd name="connsiteX29" fmla="*/ 1128713 w 1712698"/>
                <a:gd name="connsiteY29" fmla="*/ 741387 h 2429829"/>
                <a:gd name="connsiteX30" fmla="*/ 1133951 w 1712698"/>
                <a:gd name="connsiteY30" fmla="*/ 735672 h 2429829"/>
                <a:gd name="connsiteX31" fmla="*/ 1227201 w 1712698"/>
                <a:gd name="connsiteY31" fmla="*/ 562698 h 2429829"/>
                <a:gd name="connsiteX32" fmla="*/ 1222820 w 1712698"/>
                <a:gd name="connsiteY32" fmla="*/ 550030 h 2429829"/>
                <a:gd name="connsiteX33" fmla="*/ 1183005 w 1712698"/>
                <a:gd name="connsiteY33" fmla="*/ 519360 h 2429829"/>
                <a:gd name="connsiteX34" fmla="*/ 1134904 w 1712698"/>
                <a:gd name="connsiteY34" fmla="*/ 414870 h 2429829"/>
                <a:gd name="connsiteX35" fmla="*/ 1137285 w 1712698"/>
                <a:gd name="connsiteY35" fmla="*/ 360197 h 2429829"/>
                <a:gd name="connsiteX36" fmla="*/ 1138619 w 1712698"/>
                <a:gd name="connsiteY36" fmla="*/ 348291 h 2429829"/>
                <a:gd name="connsiteX37" fmla="*/ 1144429 w 1712698"/>
                <a:gd name="connsiteY37" fmla="*/ 340480 h 2429829"/>
                <a:gd name="connsiteX38" fmla="*/ 1151668 w 1712698"/>
                <a:gd name="connsiteY38" fmla="*/ 346862 h 2429829"/>
                <a:gd name="connsiteX39" fmla="*/ 1164146 w 1712698"/>
                <a:gd name="connsiteY39" fmla="*/ 396582 h 2429829"/>
                <a:gd name="connsiteX40" fmla="*/ 1181005 w 1712698"/>
                <a:gd name="connsiteY40" fmla="*/ 448017 h 2429829"/>
                <a:gd name="connsiteX41" fmla="*/ 1189482 w 1712698"/>
                <a:gd name="connsiteY41" fmla="*/ 458685 h 2429829"/>
                <a:gd name="connsiteX42" fmla="*/ 1188815 w 1712698"/>
                <a:gd name="connsiteY42" fmla="*/ 444493 h 2429829"/>
                <a:gd name="connsiteX43" fmla="*/ 1083564 w 1712698"/>
                <a:gd name="connsiteY43" fmla="*/ 217703 h 2429829"/>
                <a:gd name="connsiteX44" fmla="*/ 994696 w 1712698"/>
                <a:gd name="connsiteY44" fmla="*/ 125596 h 2429829"/>
                <a:gd name="connsiteX45" fmla="*/ 971645 w 1712698"/>
                <a:gd name="connsiteY45" fmla="*/ 78162 h 2429829"/>
                <a:gd name="connsiteX46" fmla="*/ 973741 w 1712698"/>
                <a:gd name="connsiteY46" fmla="*/ 53492 h 2429829"/>
                <a:gd name="connsiteX47" fmla="*/ 1009460 w 1712698"/>
                <a:gd name="connsiteY47" fmla="*/ 36252 h 2429829"/>
                <a:gd name="connsiteX48" fmla="*/ 1081278 w 1712698"/>
                <a:gd name="connsiteY48" fmla="*/ 77400 h 2429829"/>
                <a:gd name="connsiteX49" fmla="*/ 1100804 w 1712698"/>
                <a:gd name="connsiteY49" fmla="*/ 88830 h 2429829"/>
                <a:gd name="connsiteX50" fmla="*/ 1095947 w 1712698"/>
                <a:gd name="connsiteY50" fmla="*/ 79019 h 2429829"/>
                <a:gd name="connsiteX51" fmla="*/ 1076230 w 1712698"/>
                <a:gd name="connsiteY51" fmla="*/ 40062 h 2429829"/>
                <a:gd name="connsiteX52" fmla="*/ 1092137 w 1712698"/>
                <a:gd name="connsiteY52" fmla="*/ 4248 h 2429829"/>
                <a:gd name="connsiteX53" fmla="*/ 1125093 w 1712698"/>
                <a:gd name="connsiteY53" fmla="*/ 628 h 2429829"/>
                <a:gd name="connsiteX54" fmla="*/ 1211961 w 1712698"/>
                <a:gd name="connsiteY54" fmla="*/ 43491 h 2429829"/>
                <a:gd name="connsiteX55" fmla="*/ 1231201 w 1712698"/>
                <a:gd name="connsiteY55" fmla="*/ 73304 h 2429829"/>
                <a:gd name="connsiteX56" fmla="*/ 1237202 w 1712698"/>
                <a:gd name="connsiteY56" fmla="*/ 83686 h 2429829"/>
                <a:gd name="connsiteX57" fmla="*/ 1239298 w 1712698"/>
                <a:gd name="connsiteY57" fmla="*/ 78447 h 2429829"/>
                <a:gd name="connsiteX58" fmla="*/ 1293590 w 1712698"/>
                <a:gd name="connsiteY58" fmla="*/ 54730 h 2429829"/>
                <a:gd name="connsiteX59" fmla="*/ 1330833 w 1712698"/>
                <a:gd name="connsiteY59" fmla="*/ 104355 h 2429829"/>
                <a:gd name="connsiteX60" fmla="*/ 1334929 w 1712698"/>
                <a:gd name="connsiteY60" fmla="*/ 155695 h 2429829"/>
                <a:gd name="connsiteX61" fmla="*/ 1408462 w 1712698"/>
                <a:gd name="connsiteY61" fmla="*/ 97688 h 2429829"/>
                <a:gd name="connsiteX62" fmla="*/ 1487519 w 1712698"/>
                <a:gd name="connsiteY62" fmla="*/ 144741 h 2429829"/>
                <a:gd name="connsiteX63" fmla="*/ 1517618 w 1712698"/>
                <a:gd name="connsiteY63" fmla="*/ 132835 h 2429829"/>
                <a:gd name="connsiteX64" fmla="*/ 1606963 w 1712698"/>
                <a:gd name="connsiteY64" fmla="*/ 125310 h 2429829"/>
                <a:gd name="connsiteX65" fmla="*/ 1635919 w 1712698"/>
                <a:gd name="connsiteY65" fmla="*/ 147694 h 2429829"/>
                <a:gd name="connsiteX66" fmla="*/ 1623251 w 1712698"/>
                <a:gd name="connsiteY66" fmla="*/ 185508 h 2429829"/>
                <a:gd name="connsiteX67" fmla="*/ 1574483 w 1712698"/>
                <a:gd name="connsiteY67" fmla="*/ 229133 h 2429829"/>
                <a:gd name="connsiteX68" fmla="*/ 1565243 w 1712698"/>
                <a:gd name="connsiteY68" fmla="*/ 239134 h 2429829"/>
                <a:gd name="connsiteX69" fmla="*/ 1599819 w 1712698"/>
                <a:gd name="connsiteY69" fmla="*/ 233229 h 2429829"/>
                <a:gd name="connsiteX70" fmla="*/ 1692974 w 1712698"/>
                <a:gd name="connsiteY70" fmla="*/ 240087 h 2429829"/>
                <a:gd name="connsiteX71" fmla="*/ 1712500 w 1712698"/>
                <a:gd name="connsiteY71" fmla="*/ 256470 h 2429829"/>
                <a:gd name="connsiteX72" fmla="*/ 1697260 w 1712698"/>
                <a:gd name="connsiteY72" fmla="*/ 282949 h 2429829"/>
                <a:gd name="connsiteX73" fmla="*/ 1635252 w 1712698"/>
                <a:gd name="connsiteY73" fmla="*/ 310095 h 2429829"/>
                <a:gd name="connsiteX74" fmla="*/ 1580007 w 1712698"/>
                <a:gd name="connsiteY74" fmla="*/ 330574 h 2429829"/>
                <a:gd name="connsiteX75" fmla="*/ 1552956 w 1712698"/>
                <a:gd name="connsiteY75" fmla="*/ 358197 h 2429829"/>
                <a:gd name="connsiteX76" fmla="*/ 1549718 w 1712698"/>
                <a:gd name="connsiteY76" fmla="*/ 357720 h 2429829"/>
                <a:gd name="connsiteX77" fmla="*/ 1481138 w 1712698"/>
                <a:gd name="connsiteY77" fmla="*/ 380199 h 2429829"/>
                <a:gd name="connsiteX78" fmla="*/ 1479423 w 1712698"/>
                <a:gd name="connsiteY78" fmla="*/ 385629 h 2429829"/>
                <a:gd name="connsiteX79" fmla="*/ 1476280 w 1712698"/>
                <a:gd name="connsiteY79" fmla="*/ 395344 h 2429829"/>
                <a:gd name="connsiteX80" fmla="*/ 1405128 w 1712698"/>
                <a:gd name="connsiteY80" fmla="*/ 494976 h 2429829"/>
                <a:gd name="connsiteX81" fmla="*/ 1272064 w 1712698"/>
                <a:gd name="connsiteY81" fmla="*/ 569747 h 2429829"/>
                <a:gd name="connsiteX82" fmla="*/ 1255395 w 1712698"/>
                <a:gd name="connsiteY82" fmla="*/ 582606 h 2429829"/>
                <a:gd name="connsiteX83" fmla="*/ 1165289 w 1712698"/>
                <a:gd name="connsiteY83" fmla="*/ 762057 h 2429829"/>
                <a:gd name="connsiteX84" fmla="*/ 1157097 w 1712698"/>
                <a:gd name="connsiteY84" fmla="*/ 775392 h 2429829"/>
                <a:gd name="connsiteX85" fmla="*/ 1166241 w 1712698"/>
                <a:gd name="connsiteY85" fmla="*/ 775677 h 2429829"/>
                <a:gd name="connsiteX86" fmla="*/ 1214152 w 1712698"/>
                <a:gd name="connsiteY86" fmla="*/ 778344 h 2429829"/>
                <a:gd name="connsiteX87" fmla="*/ 1241203 w 1712698"/>
                <a:gd name="connsiteY87" fmla="*/ 811110 h 2429829"/>
                <a:gd name="connsiteX88" fmla="*/ 1201484 w 1712698"/>
                <a:gd name="connsiteY88" fmla="*/ 895121 h 2429829"/>
                <a:gd name="connsiteX89" fmla="*/ 1118045 w 1712698"/>
                <a:gd name="connsiteY89" fmla="*/ 954462 h 2429829"/>
                <a:gd name="connsiteX90" fmla="*/ 1102805 w 1712698"/>
                <a:gd name="connsiteY90" fmla="*/ 963415 h 2429829"/>
                <a:gd name="connsiteX91" fmla="*/ 1331214 w 1712698"/>
                <a:gd name="connsiteY91" fmla="*/ 870451 h 2429829"/>
                <a:gd name="connsiteX92" fmla="*/ 1345883 w 1712698"/>
                <a:gd name="connsiteY92" fmla="*/ 780154 h 2429829"/>
                <a:gd name="connsiteX93" fmla="*/ 1387316 w 1712698"/>
                <a:gd name="connsiteY93" fmla="*/ 721385 h 2429829"/>
                <a:gd name="connsiteX94" fmla="*/ 1445228 w 1712698"/>
                <a:gd name="connsiteY94" fmla="*/ 666902 h 2429829"/>
                <a:gd name="connsiteX95" fmla="*/ 1480661 w 1712698"/>
                <a:gd name="connsiteY95" fmla="*/ 642327 h 2429829"/>
                <a:gd name="connsiteX96" fmla="*/ 1478280 w 1712698"/>
                <a:gd name="connsiteY96" fmla="*/ 615467 h 2429829"/>
                <a:gd name="connsiteX97" fmla="*/ 1526572 w 1712698"/>
                <a:gd name="connsiteY97" fmla="*/ 588892 h 2429829"/>
                <a:gd name="connsiteX98" fmla="*/ 1535525 w 1712698"/>
                <a:gd name="connsiteY98" fmla="*/ 592702 h 2429829"/>
                <a:gd name="connsiteX99" fmla="*/ 1561243 w 1712698"/>
                <a:gd name="connsiteY99" fmla="*/ 595941 h 2429829"/>
                <a:gd name="connsiteX100" fmla="*/ 1574006 w 1712698"/>
                <a:gd name="connsiteY100" fmla="*/ 593178 h 2429829"/>
                <a:gd name="connsiteX101" fmla="*/ 1595914 w 1712698"/>
                <a:gd name="connsiteY101" fmla="*/ 614895 h 2429829"/>
                <a:gd name="connsiteX102" fmla="*/ 1595152 w 1712698"/>
                <a:gd name="connsiteY102" fmla="*/ 624325 h 2429829"/>
                <a:gd name="connsiteX103" fmla="*/ 1596390 w 1712698"/>
                <a:gd name="connsiteY103" fmla="*/ 624992 h 2429829"/>
                <a:gd name="connsiteX104" fmla="*/ 1620679 w 1712698"/>
                <a:gd name="connsiteY104" fmla="*/ 630612 h 2429829"/>
                <a:gd name="connsiteX105" fmla="*/ 1614678 w 1712698"/>
                <a:gd name="connsiteY105" fmla="*/ 660234 h 2429829"/>
                <a:gd name="connsiteX106" fmla="*/ 1611344 w 1712698"/>
                <a:gd name="connsiteY106" fmla="*/ 675474 h 2429829"/>
                <a:gd name="connsiteX107" fmla="*/ 1593914 w 1712698"/>
                <a:gd name="connsiteY107" fmla="*/ 696620 h 2429829"/>
                <a:gd name="connsiteX108" fmla="*/ 1578483 w 1712698"/>
                <a:gd name="connsiteY108" fmla="*/ 709955 h 2429829"/>
                <a:gd name="connsiteX109" fmla="*/ 1533811 w 1712698"/>
                <a:gd name="connsiteY109" fmla="*/ 804633 h 2429829"/>
                <a:gd name="connsiteX110" fmla="*/ 1379601 w 1712698"/>
                <a:gd name="connsiteY110" fmla="*/ 892644 h 2429829"/>
                <a:gd name="connsiteX111" fmla="*/ 1350931 w 1712698"/>
                <a:gd name="connsiteY111" fmla="*/ 901026 h 2429829"/>
                <a:gd name="connsiteX112" fmla="*/ 1070134 w 1712698"/>
                <a:gd name="connsiteY112" fmla="*/ 1010850 h 2429829"/>
                <a:gd name="connsiteX113" fmla="*/ 1007078 w 1712698"/>
                <a:gd name="connsiteY113" fmla="*/ 1016565 h 2429829"/>
                <a:gd name="connsiteX114" fmla="*/ 995458 w 1712698"/>
                <a:gd name="connsiteY114" fmla="*/ 1019327 h 2429829"/>
                <a:gd name="connsiteX115" fmla="*/ 909447 w 1712698"/>
                <a:gd name="connsiteY115" fmla="*/ 1039806 h 2429829"/>
                <a:gd name="connsiteX116" fmla="*/ 903351 w 1712698"/>
                <a:gd name="connsiteY116" fmla="*/ 1043139 h 2429829"/>
                <a:gd name="connsiteX117" fmla="*/ 955929 w 1712698"/>
                <a:gd name="connsiteY117" fmla="*/ 1054093 h 2429829"/>
                <a:gd name="connsiteX118" fmla="*/ 1133380 w 1712698"/>
                <a:gd name="connsiteY118" fmla="*/ 1129150 h 2429829"/>
                <a:gd name="connsiteX119" fmla="*/ 1209485 w 1712698"/>
                <a:gd name="connsiteY119" fmla="*/ 1257071 h 2429829"/>
                <a:gd name="connsiteX120" fmla="*/ 1212533 w 1712698"/>
                <a:gd name="connsiteY120" fmla="*/ 1279836 h 2429829"/>
                <a:gd name="connsiteX121" fmla="*/ 1198150 w 1712698"/>
                <a:gd name="connsiteY121" fmla="*/ 1314030 h 2429829"/>
                <a:gd name="connsiteX122" fmla="*/ 1164622 w 1712698"/>
                <a:gd name="connsiteY122" fmla="*/ 1308411 h 2429829"/>
                <a:gd name="connsiteX123" fmla="*/ 1089089 w 1712698"/>
                <a:gd name="connsiteY123" fmla="*/ 1248689 h 2429829"/>
                <a:gd name="connsiteX124" fmla="*/ 1043464 w 1712698"/>
                <a:gd name="connsiteY124" fmla="*/ 1216875 h 2429829"/>
                <a:gd name="connsiteX125" fmla="*/ 1051274 w 1712698"/>
                <a:gd name="connsiteY125" fmla="*/ 1225067 h 2429829"/>
                <a:gd name="connsiteX126" fmla="*/ 1114806 w 1712698"/>
                <a:gd name="connsiteY126" fmla="*/ 1314602 h 2429829"/>
                <a:gd name="connsiteX127" fmla="*/ 1119950 w 1712698"/>
                <a:gd name="connsiteY127" fmla="*/ 1376895 h 2429829"/>
                <a:gd name="connsiteX128" fmla="*/ 1096042 w 1712698"/>
                <a:gd name="connsiteY128" fmla="*/ 1393659 h 2429829"/>
                <a:gd name="connsiteX129" fmla="*/ 1068134 w 1712698"/>
                <a:gd name="connsiteY129" fmla="*/ 1382896 h 2429829"/>
                <a:gd name="connsiteX130" fmla="*/ 938403 w 1712698"/>
                <a:gd name="connsiteY130" fmla="*/ 1270596 h 2429829"/>
                <a:gd name="connsiteX131" fmla="*/ 837152 w 1712698"/>
                <a:gd name="connsiteY131" fmla="*/ 1196397 h 2429829"/>
                <a:gd name="connsiteX132" fmla="*/ 807148 w 1712698"/>
                <a:gd name="connsiteY132" fmla="*/ 1177251 h 2429829"/>
                <a:gd name="connsiteX133" fmla="*/ 811244 w 1712698"/>
                <a:gd name="connsiteY133" fmla="*/ 1187443 h 2429829"/>
                <a:gd name="connsiteX134" fmla="*/ 806387 w 1712698"/>
                <a:gd name="connsiteY134" fmla="*/ 1293075 h 2429829"/>
                <a:gd name="connsiteX135" fmla="*/ 751713 w 1712698"/>
                <a:gd name="connsiteY135" fmla="*/ 1333461 h 2429829"/>
                <a:gd name="connsiteX136" fmla="*/ 684276 w 1712698"/>
                <a:gd name="connsiteY136" fmla="*/ 1349559 h 2429829"/>
                <a:gd name="connsiteX137" fmla="*/ 674370 w 1712698"/>
                <a:gd name="connsiteY137" fmla="*/ 1356512 h 2429829"/>
                <a:gd name="connsiteX138" fmla="*/ 523589 w 1712698"/>
                <a:gd name="connsiteY138" fmla="*/ 1505388 h 2429829"/>
                <a:gd name="connsiteX139" fmla="*/ 461486 w 1712698"/>
                <a:gd name="connsiteY139" fmla="*/ 1549965 h 2429829"/>
                <a:gd name="connsiteX140" fmla="*/ 408718 w 1712698"/>
                <a:gd name="connsiteY140" fmla="*/ 1618164 h 2429829"/>
                <a:gd name="connsiteX141" fmla="*/ 386048 w 1712698"/>
                <a:gd name="connsiteY141" fmla="*/ 1744656 h 2429829"/>
                <a:gd name="connsiteX142" fmla="*/ 388525 w 1712698"/>
                <a:gd name="connsiteY142" fmla="*/ 1788280 h 2429829"/>
                <a:gd name="connsiteX143" fmla="*/ 406908 w 1712698"/>
                <a:gd name="connsiteY143" fmla="*/ 1756562 h 2429829"/>
                <a:gd name="connsiteX144" fmla="*/ 408718 w 1712698"/>
                <a:gd name="connsiteY144" fmla="*/ 1713985 h 2429829"/>
                <a:gd name="connsiteX145" fmla="*/ 444341 w 1712698"/>
                <a:gd name="connsiteY145" fmla="*/ 1650358 h 2429829"/>
                <a:gd name="connsiteX146" fmla="*/ 458343 w 1712698"/>
                <a:gd name="connsiteY146" fmla="*/ 1646643 h 2429829"/>
                <a:gd name="connsiteX147" fmla="*/ 463010 w 1712698"/>
                <a:gd name="connsiteY147" fmla="*/ 1660645 h 2429829"/>
                <a:gd name="connsiteX148" fmla="*/ 446151 w 1712698"/>
                <a:gd name="connsiteY148" fmla="*/ 1715890 h 2429829"/>
                <a:gd name="connsiteX149" fmla="*/ 443579 w 1712698"/>
                <a:gd name="connsiteY149" fmla="*/ 1727701 h 2429829"/>
                <a:gd name="connsiteX150" fmla="*/ 507302 w 1712698"/>
                <a:gd name="connsiteY150" fmla="*/ 1667884 h 2429829"/>
                <a:gd name="connsiteX151" fmla="*/ 484727 w 1712698"/>
                <a:gd name="connsiteY151" fmla="*/ 1648167 h 2429829"/>
                <a:gd name="connsiteX152" fmla="*/ 496062 w 1712698"/>
                <a:gd name="connsiteY152" fmla="*/ 1606162 h 2429829"/>
                <a:gd name="connsiteX153" fmla="*/ 586740 w 1712698"/>
                <a:gd name="connsiteY153" fmla="*/ 1518627 h 2429829"/>
                <a:gd name="connsiteX154" fmla="*/ 694277 w 1712698"/>
                <a:gd name="connsiteY154" fmla="*/ 1479099 h 2429829"/>
                <a:gd name="connsiteX155" fmla="*/ 717233 w 1712698"/>
                <a:gd name="connsiteY155" fmla="*/ 1479480 h 2429829"/>
                <a:gd name="connsiteX156" fmla="*/ 836867 w 1712698"/>
                <a:gd name="connsiteY156" fmla="*/ 1474717 h 2429829"/>
                <a:gd name="connsiteX157" fmla="*/ 879348 w 1712698"/>
                <a:gd name="connsiteY157" fmla="*/ 1471002 h 2429829"/>
                <a:gd name="connsiteX158" fmla="*/ 893255 w 1712698"/>
                <a:gd name="connsiteY158" fmla="*/ 1491005 h 2429829"/>
                <a:gd name="connsiteX159" fmla="*/ 812768 w 1712698"/>
                <a:gd name="connsiteY159" fmla="*/ 1631784 h 2429829"/>
                <a:gd name="connsiteX160" fmla="*/ 758476 w 1712698"/>
                <a:gd name="connsiteY160" fmla="*/ 1678743 h 2429829"/>
                <a:gd name="connsiteX161" fmla="*/ 683038 w 1712698"/>
                <a:gd name="connsiteY161" fmla="*/ 1728939 h 2429829"/>
                <a:gd name="connsiteX162" fmla="*/ 616363 w 1712698"/>
                <a:gd name="connsiteY162" fmla="*/ 1751037 h 2429829"/>
                <a:gd name="connsiteX163" fmla="*/ 537210 w 1712698"/>
                <a:gd name="connsiteY163" fmla="*/ 1750752 h 2429829"/>
                <a:gd name="connsiteX164" fmla="*/ 513969 w 1712698"/>
                <a:gd name="connsiteY164" fmla="*/ 1716843 h 2429829"/>
                <a:gd name="connsiteX165" fmla="*/ 515874 w 1712698"/>
                <a:gd name="connsiteY165" fmla="*/ 1699221 h 2429829"/>
                <a:gd name="connsiteX166" fmla="*/ 428244 w 1712698"/>
                <a:gd name="connsiteY166" fmla="*/ 1800663 h 2429829"/>
                <a:gd name="connsiteX167" fmla="*/ 463201 w 1712698"/>
                <a:gd name="connsiteY167" fmla="*/ 1803901 h 2429829"/>
                <a:gd name="connsiteX168" fmla="*/ 499967 w 1712698"/>
                <a:gd name="connsiteY168" fmla="*/ 1816379 h 2429829"/>
                <a:gd name="connsiteX169" fmla="*/ 580835 w 1712698"/>
                <a:gd name="connsiteY169" fmla="*/ 1896960 h 2429829"/>
                <a:gd name="connsiteX170" fmla="*/ 598837 w 1712698"/>
                <a:gd name="connsiteY170" fmla="*/ 2024405 h 2429829"/>
                <a:gd name="connsiteX171" fmla="*/ 580549 w 1712698"/>
                <a:gd name="connsiteY171" fmla="*/ 2153278 h 2429829"/>
                <a:gd name="connsiteX172" fmla="*/ 580358 w 1712698"/>
                <a:gd name="connsiteY172" fmla="*/ 2179472 h 2429829"/>
                <a:gd name="connsiteX173" fmla="*/ 578549 w 1712698"/>
                <a:gd name="connsiteY173" fmla="*/ 2190140 h 2429829"/>
                <a:gd name="connsiteX174" fmla="*/ 502253 w 1712698"/>
                <a:gd name="connsiteY174" fmla="*/ 2076221 h 2429829"/>
                <a:gd name="connsiteX175" fmla="*/ 492824 w 1712698"/>
                <a:gd name="connsiteY175" fmla="*/ 1937918 h 2429829"/>
                <a:gd name="connsiteX176" fmla="*/ 489395 w 1712698"/>
                <a:gd name="connsiteY176" fmla="*/ 1865814 h 2429829"/>
                <a:gd name="connsiteX177" fmla="*/ 467773 w 1712698"/>
                <a:gd name="connsiteY177" fmla="*/ 1836286 h 2429829"/>
                <a:gd name="connsiteX178" fmla="*/ 374142 w 1712698"/>
                <a:gd name="connsiteY178" fmla="*/ 1851812 h 2429829"/>
                <a:gd name="connsiteX179" fmla="*/ 354330 w 1712698"/>
                <a:gd name="connsiteY179" fmla="*/ 1891055 h 2429829"/>
                <a:gd name="connsiteX180" fmla="*/ 314134 w 1712698"/>
                <a:gd name="connsiteY180" fmla="*/ 2158231 h 2429829"/>
                <a:gd name="connsiteX181" fmla="*/ 318992 w 1712698"/>
                <a:gd name="connsiteY181" fmla="*/ 2267483 h 2429829"/>
                <a:gd name="connsiteX182" fmla="*/ 325088 w 1712698"/>
                <a:gd name="connsiteY182" fmla="*/ 2387688 h 2429829"/>
                <a:gd name="connsiteX183" fmla="*/ 324803 w 1712698"/>
                <a:gd name="connsiteY183" fmla="*/ 2407310 h 2429829"/>
                <a:gd name="connsiteX184" fmla="*/ 289179 w 1712698"/>
                <a:gd name="connsiteY184" fmla="*/ 2428075 h 2429829"/>
                <a:gd name="connsiteX185" fmla="*/ 281464 w 1712698"/>
                <a:gd name="connsiteY185" fmla="*/ 2419597 h 2429829"/>
                <a:gd name="connsiteX186" fmla="*/ 276225 w 1712698"/>
                <a:gd name="connsiteY186" fmla="*/ 2398547 h 2429829"/>
                <a:gd name="connsiteX187" fmla="*/ 282893 w 1712698"/>
                <a:gd name="connsiteY187" fmla="*/ 2037930 h 2429829"/>
                <a:gd name="connsiteX188" fmla="*/ 327184 w 1712698"/>
                <a:gd name="connsiteY188" fmla="*/ 1798281 h 2429829"/>
                <a:gd name="connsiteX189" fmla="*/ 330422 w 1712698"/>
                <a:gd name="connsiteY189" fmla="*/ 1762753 h 2429829"/>
                <a:gd name="connsiteX190" fmla="*/ 317183 w 1712698"/>
                <a:gd name="connsiteY190" fmla="*/ 1755133 h 2429829"/>
                <a:gd name="connsiteX191" fmla="*/ 301562 w 1712698"/>
                <a:gd name="connsiteY191" fmla="*/ 1764658 h 2429829"/>
                <a:gd name="connsiteX192" fmla="*/ 196310 w 1712698"/>
                <a:gd name="connsiteY192" fmla="*/ 1826856 h 2429829"/>
                <a:gd name="connsiteX193" fmla="*/ 137541 w 1712698"/>
                <a:gd name="connsiteY193" fmla="*/ 1852764 h 2429829"/>
                <a:gd name="connsiteX194" fmla="*/ 22288 w 1712698"/>
                <a:gd name="connsiteY194" fmla="*/ 1876958 h 2429829"/>
                <a:gd name="connsiteX195" fmla="*/ 0 w 1712698"/>
                <a:gd name="connsiteY195" fmla="*/ 1878006 h 2429829"/>
                <a:gd name="connsiteX196" fmla="*/ 2381 w 1712698"/>
                <a:gd name="connsiteY196" fmla="*/ 1865337 h 2429829"/>
                <a:gd name="connsiteX197" fmla="*/ 96203 w 1712698"/>
                <a:gd name="connsiteY197" fmla="*/ 1763610 h 2429829"/>
                <a:gd name="connsiteX198" fmla="*/ 195929 w 1712698"/>
                <a:gd name="connsiteY198" fmla="*/ 1731511 h 2429829"/>
                <a:gd name="connsiteX199" fmla="*/ 265557 w 1712698"/>
                <a:gd name="connsiteY199" fmla="*/ 1712556 h 2429829"/>
                <a:gd name="connsiteX200" fmla="*/ 344615 w 1712698"/>
                <a:gd name="connsiteY200" fmla="*/ 1710270 h 2429829"/>
                <a:gd name="connsiteX201" fmla="*/ 352520 w 1712698"/>
                <a:gd name="connsiteY201" fmla="*/ 1668075 h 2429829"/>
                <a:gd name="connsiteX202" fmla="*/ 362426 w 1712698"/>
                <a:gd name="connsiteY202" fmla="*/ 1607686 h 2429829"/>
                <a:gd name="connsiteX203" fmla="*/ 359474 w 1712698"/>
                <a:gd name="connsiteY203" fmla="*/ 1533772 h 2429829"/>
                <a:gd name="connsiteX204" fmla="*/ 388620 w 1712698"/>
                <a:gd name="connsiteY204" fmla="*/ 1409852 h 2429829"/>
                <a:gd name="connsiteX205" fmla="*/ 387953 w 1712698"/>
                <a:gd name="connsiteY205" fmla="*/ 1351749 h 2429829"/>
                <a:gd name="connsiteX206" fmla="*/ 381953 w 1712698"/>
                <a:gd name="connsiteY206" fmla="*/ 1368513 h 2429829"/>
                <a:gd name="connsiteX207" fmla="*/ 353663 w 1712698"/>
                <a:gd name="connsiteY207" fmla="*/ 1383087 h 2429829"/>
                <a:gd name="connsiteX208" fmla="*/ 326993 w 1712698"/>
                <a:gd name="connsiteY208" fmla="*/ 1373562 h 2429829"/>
                <a:gd name="connsiteX209" fmla="*/ 244793 w 1712698"/>
                <a:gd name="connsiteY209" fmla="*/ 1295457 h 2429829"/>
                <a:gd name="connsiteX210" fmla="*/ 210598 w 1712698"/>
                <a:gd name="connsiteY210" fmla="*/ 1234592 h 2429829"/>
                <a:gd name="connsiteX211" fmla="*/ 185928 w 1712698"/>
                <a:gd name="connsiteY211" fmla="*/ 1128102 h 2429829"/>
                <a:gd name="connsiteX212" fmla="*/ 187452 w 1712698"/>
                <a:gd name="connsiteY212" fmla="*/ 1049521 h 2429829"/>
                <a:gd name="connsiteX213" fmla="*/ 207931 w 1712698"/>
                <a:gd name="connsiteY213" fmla="*/ 1038282 h 2429829"/>
                <a:gd name="connsiteX214" fmla="*/ 257747 w 1712698"/>
                <a:gd name="connsiteY214" fmla="*/ 1071905 h 2429829"/>
                <a:gd name="connsiteX215" fmla="*/ 310896 w 1712698"/>
                <a:gd name="connsiteY215" fmla="*/ 1101718 h 2429829"/>
                <a:gd name="connsiteX216" fmla="*/ 409670 w 1712698"/>
                <a:gd name="connsiteY216" fmla="*/ 1194492 h 2429829"/>
                <a:gd name="connsiteX217" fmla="*/ 439769 w 1712698"/>
                <a:gd name="connsiteY217" fmla="*/ 1288789 h 2429829"/>
                <a:gd name="connsiteX218" fmla="*/ 439388 w 1712698"/>
                <a:gd name="connsiteY218" fmla="*/ 1309363 h 2429829"/>
                <a:gd name="connsiteX219" fmla="*/ 407480 w 1712698"/>
                <a:gd name="connsiteY219" fmla="*/ 1333271 h 2429829"/>
                <a:gd name="connsiteX220" fmla="*/ 418719 w 1712698"/>
                <a:gd name="connsiteY220" fmla="*/ 1362513 h 2429829"/>
                <a:gd name="connsiteX221" fmla="*/ 505301 w 1712698"/>
                <a:gd name="connsiteY221" fmla="*/ 1252975 h 2429829"/>
                <a:gd name="connsiteX222" fmla="*/ 463582 w 1712698"/>
                <a:gd name="connsiteY222" fmla="*/ 1105528 h 2429829"/>
                <a:gd name="connsiteX223" fmla="*/ 503587 w 1712698"/>
                <a:gd name="connsiteY223" fmla="*/ 1033424 h 2429829"/>
                <a:gd name="connsiteX224" fmla="*/ 534257 w 1712698"/>
                <a:gd name="connsiteY224" fmla="*/ 1012088 h 2429829"/>
                <a:gd name="connsiteX225" fmla="*/ 522256 w 1712698"/>
                <a:gd name="connsiteY225" fmla="*/ 1000086 h 2429829"/>
                <a:gd name="connsiteX226" fmla="*/ 378809 w 1712698"/>
                <a:gd name="connsiteY226" fmla="*/ 904265 h 2429829"/>
                <a:gd name="connsiteX227" fmla="*/ 293846 w 1712698"/>
                <a:gd name="connsiteY227" fmla="*/ 866927 h 2429829"/>
                <a:gd name="connsiteX228" fmla="*/ 207645 w 1712698"/>
                <a:gd name="connsiteY228" fmla="*/ 822350 h 2429829"/>
                <a:gd name="connsiteX229" fmla="*/ 196120 w 1712698"/>
                <a:gd name="connsiteY229" fmla="*/ 800728 h 2429829"/>
                <a:gd name="connsiteX230" fmla="*/ 215551 w 1712698"/>
                <a:gd name="connsiteY230" fmla="*/ 777773 h 2429829"/>
                <a:gd name="connsiteX231" fmla="*/ 224885 w 1712698"/>
                <a:gd name="connsiteY231" fmla="*/ 774630 h 2429829"/>
                <a:gd name="connsiteX232" fmla="*/ 314897 w 1712698"/>
                <a:gd name="connsiteY232" fmla="*/ 771677 h 2429829"/>
                <a:gd name="connsiteX233" fmla="*/ 387191 w 1712698"/>
                <a:gd name="connsiteY233" fmla="*/ 796823 h 2429829"/>
                <a:gd name="connsiteX234" fmla="*/ 395478 w 1712698"/>
                <a:gd name="connsiteY234" fmla="*/ 798156 h 2429829"/>
                <a:gd name="connsiteX235" fmla="*/ 328232 w 1712698"/>
                <a:gd name="connsiteY235" fmla="*/ 744816 h 2429829"/>
                <a:gd name="connsiteX236" fmla="*/ 247841 w 1712698"/>
                <a:gd name="connsiteY236" fmla="*/ 693858 h 2429829"/>
                <a:gd name="connsiteX237" fmla="*/ 216408 w 1712698"/>
                <a:gd name="connsiteY237" fmla="*/ 655662 h 2429829"/>
                <a:gd name="connsiteX238" fmla="*/ 236887 w 1712698"/>
                <a:gd name="connsiteY238" fmla="*/ 617753 h 2429829"/>
                <a:gd name="connsiteX239" fmla="*/ 303086 w 1712698"/>
                <a:gd name="connsiteY239" fmla="*/ 613752 h 2429829"/>
                <a:gd name="connsiteX240" fmla="*/ 338995 w 1712698"/>
                <a:gd name="connsiteY240" fmla="*/ 616229 h 2429829"/>
                <a:gd name="connsiteX241" fmla="*/ 443865 w 1712698"/>
                <a:gd name="connsiteY241" fmla="*/ 673950 h 2429829"/>
                <a:gd name="connsiteX242" fmla="*/ 522542 w 1712698"/>
                <a:gd name="connsiteY242" fmla="*/ 760437 h 2429829"/>
                <a:gd name="connsiteX243" fmla="*/ 528066 w 1712698"/>
                <a:gd name="connsiteY243" fmla="*/ 768629 h 2429829"/>
                <a:gd name="connsiteX244" fmla="*/ 530352 w 1712698"/>
                <a:gd name="connsiteY244" fmla="*/ 766343 h 2429829"/>
                <a:gd name="connsiteX245" fmla="*/ 513112 w 1712698"/>
                <a:gd name="connsiteY245" fmla="*/ 680523 h 2429829"/>
                <a:gd name="connsiteX246" fmla="*/ 463677 w 1712698"/>
                <a:gd name="connsiteY246" fmla="*/ 552507 h 2429829"/>
                <a:gd name="connsiteX247" fmla="*/ 484632 w 1712698"/>
                <a:gd name="connsiteY247" fmla="*/ 516883 h 2429829"/>
                <a:gd name="connsiteX248" fmla="*/ 540068 w 1712698"/>
                <a:gd name="connsiteY248" fmla="*/ 525360 h 2429829"/>
                <a:gd name="connsiteX249" fmla="*/ 588074 w 1712698"/>
                <a:gd name="connsiteY249" fmla="*/ 569271 h 2429829"/>
                <a:gd name="connsiteX250" fmla="*/ 627698 w 1712698"/>
                <a:gd name="connsiteY250" fmla="*/ 643851 h 2429829"/>
                <a:gd name="connsiteX251" fmla="*/ 621125 w 1712698"/>
                <a:gd name="connsiteY251" fmla="*/ 611657 h 2429829"/>
                <a:gd name="connsiteX252" fmla="*/ 609981 w 1712698"/>
                <a:gd name="connsiteY252" fmla="*/ 561460 h 2429829"/>
                <a:gd name="connsiteX253" fmla="*/ 639223 w 1712698"/>
                <a:gd name="connsiteY253" fmla="*/ 530504 h 2429829"/>
                <a:gd name="connsiteX254" fmla="*/ 648176 w 1712698"/>
                <a:gd name="connsiteY254" fmla="*/ 531552 h 2429829"/>
                <a:gd name="connsiteX255" fmla="*/ 197168 w 1712698"/>
                <a:gd name="connsiteY255" fmla="*/ 1043044 h 2429829"/>
                <a:gd name="connsiteX256" fmla="*/ 194024 w 1712698"/>
                <a:gd name="connsiteY256" fmla="*/ 1044854 h 2429829"/>
                <a:gd name="connsiteX257" fmla="*/ 196120 w 1712698"/>
                <a:gd name="connsiteY257" fmla="*/ 1139437 h 2429829"/>
                <a:gd name="connsiteX258" fmla="*/ 210122 w 1712698"/>
                <a:gd name="connsiteY258" fmla="*/ 1208589 h 2429829"/>
                <a:gd name="connsiteX259" fmla="*/ 260604 w 1712698"/>
                <a:gd name="connsiteY259" fmla="*/ 1304124 h 2429829"/>
                <a:gd name="connsiteX260" fmla="*/ 341948 w 1712698"/>
                <a:gd name="connsiteY260" fmla="*/ 1368894 h 2429829"/>
                <a:gd name="connsiteX261" fmla="*/ 376333 w 1712698"/>
                <a:gd name="connsiteY261" fmla="*/ 1352130 h 2429829"/>
                <a:gd name="connsiteX262" fmla="*/ 377000 w 1712698"/>
                <a:gd name="connsiteY262" fmla="*/ 1350035 h 2429829"/>
                <a:gd name="connsiteX263" fmla="*/ 385858 w 1712698"/>
                <a:gd name="connsiteY263" fmla="*/ 1342034 h 2429829"/>
                <a:gd name="connsiteX264" fmla="*/ 396431 w 1712698"/>
                <a:gd name="connsiteY264" fmla="*/ 1349273 h 2429829"/>
                <a:gd name="connsiteX265" fmla="*/ 404146 w 1712698"/>
                <a:gd name="connsiteY265" fmla="*/ 1374228 h 2429829"/>
                <a:gd name="connsiteX266" fmla="*/ 399574 w 1712698"/>
                <a:gd name="connsiteY266" fmla="*/ 1409566 h 2429829"/>
                <a:gd name="connsiteX267" fmla="*/ 369475 w 1712698"/>
                <a:gd name="connsiteY267" fmla="*/ 1543964 h 2429829"/>
                <a:gd name="connsiteX268" fmla="*/ 370808 w 1712698"/>
                <a:gd name="connsiteY268" fmla="*/ 1626546 h 2429829"/>
                <a:gd name="connsiteX269" fmla="*/ 353092 w 1712698"/>
                <a:gd name="connsiteY269" fmla="*/ 1736369 h 2429829"/>
                <a:gd name="connsiteX270" fmla="*/ 349758 w 1712698"/>
                <a:gd name="connsiteY270" fmla="*/ 1739703 h 2429829"/>
                <a:gd name="connsiteX271" fmla="*/ 344138 w 1712698"/>
                <a:gd name="connsiteY271" fmla="*/ 1732273 h 2429829"/>
                <a:gd name="connsiteX272" fmla="*/ 320040 w 1712698"/>
                <a:gd name="connsiteY272" fmla="*/ 1717890 h 2429829"/>
                <a:gd name="connsiteX273" fmla="*/ 219551 w 1712698"/>
                <a:gd name="connsiteY273" fmla="*/ 1737988 h 2429829"/>
                <a:gd name="connsiteX274" fmla="*/ 283750 w 1712698"/>
                <a:gd name="connsiteY274" fmla="*/ 1733702 h 2429829"/>
                <a:gd name="connsiteX275" fmla="*/ 267748 w 1712698"/>
                <a:gd name="connsiteY275" fmla="*/ 1744560 h 2429829"/>
                <a:gd name="connsiteX276" fmla="*/ 203454 w 1712698"/>
                <a:gd name="connsiteY276" fmla="*/ 1769230 h 2429829"/>
                <a:gd name="connsiteX277" fmla="*/ 194120 w 1712698"/>
                <a:gd name="connsiteY277" fmla="*/ 1774183 h 2429829"/>
                <a:gd name="connsiteX278" fmla="*/ 168021 w 1712698"/>
                <a:gd name="connsiteY278" fmla="*/ 1822761 h 2429829"/>
                <a:gd name="connsiteX279" fmla="*/ 192310 w 1712698"/>
                <a:gd name="connsiteY279" fmla="*/ 1814950 h 2429829"/>
                <a:gd name="connsiteX280" fmla="*/ 279178 w 1712698"/>
                <a:gd name="connsiteY280" fmla="*/ 1768373 h 2429829"/>
                <a:gd name="connsiteX281" fmla="*/ 308991 w 1712698"/>
                <a:gd name="connsiteY281" fmla="*/ 1746275 h 2429829"/>
                <a:gd name="connsiteX282" fmla="*/ 335661 w 1712698"/>
                <a:gd name="connsiteY282" fmla="*/ 1745894 h 2429829"/>
                <a:gd name="connsiteX283" fmla="*/ 344138 w 1712698"/>
                <a:gd name="connsiteY283" fmla="*/ 1771326 h 2429829"/>
                <a:gd name="connsiteX284" fmla="*/ 336518 w 1712698"/>
                <a:gd name="connsiteY284" fmla="*/ 1807711 h 2429829"/>
                <a:gd name="connsiteX285" fmla="*/ 304038 w 1712698"/>
                <a:gd name="connsiteY285" fmla="*/ 1963826 h 2429829"/>
                <a:gd name="connsiteX286" fmla="*/ 285845 w 1712698"/>
                <a:gd name="connsiteY286" fmla="*/ 2392642 h 2429829"/>
                <a:gd name="connsiteX287" fmla="*/ 288989 w 1712698"/>
                <a:gd name="connsiteY287" fmla="*/ 2410929 h 2429829"/>
                <a:gd name="connsiteX288" fmla="*/ 300323 w 1712698"/>
                <a:gd name="connsiteY288" fmla="*/ 2418073 h 2429829"/>
                <a:gd name="connsiteX289" fmla="*/ 314230 w 1712698"/>
                <a:gd name="connsiteY289" fmla="*/ 2398452 h 2429829"/>
                <a:gd name="connsiteX290" fmla="*/ 306229 w 1712698"/>
                <a:gd name="connsiteY290" fmla="*/ 2235670 h 2429829"/>
                <a:gd name="connsiteX291" fmla="*/ 346139 w 1712698"/>
                <a:gd name="connsiteY291" fmla="*/ 1880292 h 2429829"/>
                <a:gd name="connsiteX292" fmla="*/ 358997 w 1712698"/>
                <a:gd name="connsiteY292" fmla="*/ 1855146 h 2429829"/>
                <a:gd name="connsiteX293" fmla="*/ 471392 w 1712698"/>
                <a:gd name="connsiteY293" fmla="*/ 1827142 h 2429829"/>
                <a:gd name="connsiteX294" fmla="*/ 499015 w 1712698"/>
                <a:gd name="connsiteY294" fmla="*/ 1865814 h 2429829"/>
                <a:gd name="connsiteX295" fmla="*/ 501491 w 1712698"/>
                <a:gd name="connsiteY295" fmla="*/ 1902866 h 2429829"/>
                <a:gd name="connsiteX296" fmla="*/ 504349 w 1712698"/>
                <a:gd name="connsiteY296" fmla="*/ 1954682 h 2429829"/>
                <a:gd name="connsiteX297" fmla="*/ 507778 w 1712698"/>
                <a:gd name="connsiteY297" fmla="*/ 1956206 h 2429829"/>
                <a:gd name="connsiteX298" fmla="*/ 542449 w 1712698"/>
                <a:gd name="connsiteY298" fmla="*/ 1904104 h 2429829"/>
                <a:gd name="connsiteX299" fmla="*/ 542830 w 1712698"/>
                <a:gd name="connsiteY299" fmla="*/ 1885435 h 2429829"/>
                <a:gd name="connsiteX300" fmla="*/ 450247 w 1712698"/>
                <a:gd name="connsiteY300" fmla="*/ 1811045 h 2429829"/>
                <a:gd name="connsiteX301" fmla="*/ 421958 w 1712698"/>
                <a:gd name="connsiteY301" fmla="*/ 1811140 h 2429829"/>
                <a:gd name="connsiteX302" fmla="*/ 412242 w 1712698"/>
                <a:gd name="connsiteY302" fmla="*/ 1807806 h 2429829"/>
                <a:gd name="connsiteX303" fmla="*/ 415862 w 1712698"/>
                <a:gd name="connsiteY303" fmla="*/ 1799139 h 2429829"/>
                <a:gd name="connsiteX304" fmla="*/ 458819 w 1712698"/>
                <a:gd name="connsiteY304" fmla="*/ 1742751 h 2429829"/>
                <a:gd name="connsiteX305" fmla="*/ 509207 w 1712698"/>
                <a:gd name="connsiteY305" fmla="*/ 1691220 h 2429829"/>
                <a:gd name="connsiteX306" fmla="*/ 523875 w 1712698"/>
                <a:gd name="connsiteY306" fmla="*/ 1689220 h 2429829"/>
                <a:gd name="connsiteX307" fmla="*/ 528923 w 1712698"/>
                <a:gd name="connsiteY307" fmla="*/ 1702079 h 2429829"/>
                <a:gd name="connsiteX308" fmla="*/ 526447 w 1712698"/>
                <a:gd name="connsiteY308" fmla="*/ 1715985 h 2429829"/>
                <a:gd name="connsiteX309" fmla="*/ 541211 w 1712698"/>
                <a:gd name="connsiteY309" fmla="*/ 1739417 h 2429829"/>
                <a:gd name="connsiteX310" fmla="*/ 659225 w 1712698"/>
                <a:gd name="connsiteY310" fmla="*/ 1727796 h 2429829"/>
                <a:gd name="connsiteX311" fmla="*/ 699040 w 1712698"/>
                <a:gd name="connsiteY311" fmla="*/ 1701507 h 2429829"/>
                <a:gd name="connsiteX312" fmla="*/ 749427 w 1712698"/>
                <a:gd name="connsiteY312" fmla="*/ 1670837 h 2429829"/>
                <a:gd name="connsiteX313" fmla="*/ 828294 w 1712698"/>
                <a:gd name="connsiteY313" fmla="*/ 1591875 h 2429829"/>
                <a:gd name="connsiteX314" fmla="*/ 886206 w 1712698"/>
                <a:gd name="connsiteY314" fmla="*/ 1482337 h 2429829"/>
                <a:gd name="connsiteX315" fmla="*/ 870490 w 1712698"/>
                <a:gd name="connsiteY315" fmla="*/ 1482813 h 2429829"/>
                <a:gd name="connsiteX316" fmla="*/ 780574 w 1712698"/>
                <a:gd name="connsiteY316" fmla="*/ 1494720 h 2429829"/>
                <a:gd name="connsiteX317" fmla="*/ 747617 w 1712698"/>
                <a:gd name="connsiteY317" fmla="*/ 1512531 h 2429829"/>
                <a:gd name="connsiteX318" fmla="*/ 731520 w 1712698"/>
                <a:gd name="connsiteY318" fmla="*/ 1534534 h 2429829"/>
                <a:gd name="connsiteX319" fmla="*/ 725710 w 1712698"/>
                <a:gd name="connsiteY319" fmla="*/ 1546059 h 2429829"/>
                <a:gd name="connsiteX320" fmla="*/ 863918 w 1712698"/>
                <a:gd name="connsiteY320" fmla="*/ 1492243 h 2429829"/>
                <a:gd name="connsiteX321" fmla="*/ 860774 w 1712698"/>
                <a:gd name="connsiteY321" fmla="*/ 1498434 h 2429829"/>
                <a:gd name="connsiteX322" fmla="*/ 808006 w 1712698"/>
                <a:gd name="connsiteY322" fmla="*/ 1526628 h 2429829"/>
                <a:gd name="connsiteX323" fmla="*/ 695801 w 1712698"/>
                <a:gd name="connsiteY323" fmla="*/ 1569872 h 2429829"/>
                <a:gd name="connsiteX324" fmla="*/ 669417 w 1712698"/>
                <a:gd name="connsiteY324" fmla="*/ 1583207 h 2429829"/>
                <a:gd name="connsiteX325" fmla="*/ 788384 w 1712698"/>
                <a:gd name="connsiteY325" fmla="*/ 1589017 h 2429829"/>
                <a:gd name="connsiteX326" fmla="*/ 764000 w 1712698"/>
                <a:gd name="connsiteY326" fmla="*/ 1596828 h 2429829"/>
                <a:gd name="connsiteX327" fmla="*/ 661416 w 1712698"/>
                <a:gd name="connsiteY327" fmla="*/ 1593208 h 2429829"/>
                <a:gd name="connsiteX328" fmla="*/ 649129 w 1712698"/>
                <a:gd name="connsiteY328" fmla="*/ 1593399 h 2429829"/>
                <a:gd name="connsiteX329" fmla="*/ 585978 w 1712698"/>
                <a:gd name="connsiteY329" fmla="*/ 1630451 h 2429829"/>
                <a:gd name="connsiteX330" fmla="*/ 566928 w 1712698"/>
                <a:gd name="connsiteY330" fmla="*/ 1647215 h 2429829"/>
                <a:gd name="connsiteX331" fmla="*/ 613696 w 1712698"/>
                <a:gd name="connsiteY331" fmla="*/ 1651501 h 2429829"/>
                <a:gd name="connsiteX332" fmla="*/ 655225 w 1712698"/>
                <a:gd name="connsiteY332" fmla="*/ 1667217 h 2429829"/>
                <a:gd name="connsiteX333" fmla="*/ 653891 w 1712698"/>
                <a:gd name="connsiteY333" fmla="*/ 1670742 h 2429829"/>
                <a:gd name="connsiteX334" fmla="*/ 617792 w 1712698"/>
                <a:gd name="connsiteY334" fmla="*/ 1659597 h 2429829"/>
                <a:gd name="connsiteX335" fmla="*/ 532352 w 1712698"/>
                <a:gd name="connsiteY335" fmla="*/ 1677695 h 2429829"/>
                <a:gd name="connsiteX336" fmla="*/ 527114 w 1712698"/>
                <a:gd name="connsiteY336" fmla="*/ 1679124 h 2429829"/>
                <a:gd name="connsiteX337" fmla="*/ 525113 w 1712698"/>
                <a:gd name="connsiteY337" fmla="*/ 1676457 h 2429829"/>
                <a:gd name="connsiteX338" fmla="*/ 544259 w 1712698"/>
                <a:gd name="connsiteY338" fmla="*/ 1658359 h 2429829"/>
                <a:gd name="connsiteX339" fmla="*/ 581311 w 1712698"/>
                <a:gd name="connsiteY339" fmla="*/ 1594827 h 2429829"/>
                <a:gd name="connsiteX340" fmla="*/ 613505 w 1712698"/>
                <a:gd name="connsiteY340" fmla="*/ 1534248 h 2429829"/>
                <a:gd name="connsiteX341" fmla="*/ 624459 w 1712698"/>
                <a:gd name="connsiteY341" fmla="*/ 1527486 h 2429829"/>
                <a:gd name="connsiteX342" fmla="*/ 627221 w 1712698"/>
                <a:gd name="connsiteY342" fmla="*/ 1530057 h 2429829"/>
                <a:gd name="connsiteX343" fmla="*/ 585883 w 1712698"/>
                <a:gd name="connsiteY343" fmla="*/ 1618449 h 2429829"/>
                <a:gd name="connsiteX344" fmla="*/ 590931 w 1712698"/>
                <a:gd name="connsiteY344" fmla="*/ 1617021 h 2429829"/>
                <a:gd name="connsiteX345" fmla="*/ 686181 w 1712698"/>
                <a:gd name="connsiteY345" fmla="*/ 1563776 h 2429829"/>
                <a:gd name="connsiteX346" fmla="*/ 732758 w 1712698"/>
                <a:gd name="connsiteY346" fmla="*/ 1524438 h 2429829"/>
                <a:gd name="connsiteX347" fmla="*/ 754285 w 1712698"/>
                <a:gd name="connsiteY347" fmla="*/ 1497291 h 2429829"/>
                <a:gd name="connsiteX348" fmla="*/ 627698 w 1712698"/>
                <a:gd name="connsiteY348" fmla="*/ 1511198 h 2429829"/>
                <a:gd name="connsiteX349" fmla="*/ 522161 w 1712698"/>
                <a:gd name="connsiteY349" fmla="*/ 1594827 h 2429829"/>
                <a:gd name="connsiteX350" fmla="*/ 497967 w 1712698"/>
                <a:gd name="connsiteY350" fmla="*/ 1636928 h 2429829"/>
                <a:gd name="connsiteX351" fmla="*/ 508826 w 1712698"/>
                <a:gd name="connsiteY351" fmla="*/ 1655597 h 2429829"/>
                <a:gd name="connsiteX352" fmla="*/ 520351 w 1712698"/>
                <a:gd name="connsiteY352" fmla="*/ 1665693 h 2429829"/>
                <a:gd name="connsiteX353" fmla="*/ 513969 w 1712698"/>
                <a:gd name="connsiteY353" fmla="*/ 1676838 h 2429829"/>
                <a:gd name="connsiteX354" fmla="*/ 491395 w 1712698"/>
                <a:gd name="connsiteY354" fmla="*/ 1695792 h 2429829"/>
                <a:gd name="connsiteX355" fmla="*/ 442436 w 1712698"/>
                <a:gd name="connsiteY355" fmla="*/ 1742751 h 2429829"/>
                <a:gd name="connsiteX356" fmla="*/ 433197 w 1712698"/>
                <a:gd name="connsiteY356" fmla="*/ 1746370 h 2429829"/>
                <a:gd name="connsiteX357" fmla="*/ 429958 w 1712698"/>
                <a:gd name="connsiteY357" fmla="*/ 1736845 h 2429829"/>
                <a:gd name="connsiteX358" fmla="*/ 435197 w 1712698"/>
                <a:gd name="connsiteY358" fmla="*/ 1717986 h 2429829"/>
                <a:gd name="connsiteX359" fmla="*/ 449390 w 1712698"/>
                <a:gd name="connsiteY359" fmla="*/ 1680171 h 2429829"/>
                <a:gd name="connsiteX360" fmla="*/ 454247 w 1712698"/>
                <a:gd name="connsiteY360" fmla="*/ 1660836 h 2429829"/>
                <a:gd name="connsiteX361" fmla="*/ 451009 w 1712698"/>
                <a:gd name="connsiteY361" fmla="*/ 1659407 h 2429829"/>
                <a:gd name="connsiteX362" fmla="*/ 425482 w 1712698"/>
                <a:gd name="connsiteY362" fmla="*/ 1695507 h 2429829"/>
                <a:gd name="connsiteX363" fmla="*/ 419100 w 1712698"/>
                <a:gd name="connsiteY363" fmla="*/ 1758372 h 2429829"/>
                <a:gd name="connsiteX364" fmla="*/ 406432 w 1712698"/>
                <a:gd name="connsiteY364" fmla="*/ 1786089 h 2429829"/>
                <a:gd name="connsiteX365" fmla="*/ 367475 w 1712698"/>
                <a:gd name="connsiteY365" fmla="*/ 1823427 h 2429829"/>
                <a:gd name="connsiteX366" fmla="*/ 364808 w 1712698"/>
                <a:gd name="connsiteY366" fmla="*/ 1823237 h 2429829"/>
                <a:gd name="connsiteX367" fmla="*/ 368332 w 1712698"/>
                <a:gd name="connsiteY367" fmla="*/ 1811521 h 2429829"/>
                <a:gd name="connsiteX368" fmla="*/ 376238 w 1712698"/>
                <a:gd name="connsiteY368" fmla="*/ 1765325 h 2429829"/>
                <a:gd name="connsiteX369" fmla="*/ 375952 w 1712698"/>
                <a:gd name="connsiteY369" fmla="*/ 1755514 h 2429829"/>
                <a:gd name="connsiteX370" fmla="*/ 399288 w 1712698"/>
                <a:gd name="connsiteY370" fmla="*/ 1617116 h 2429829"/>
                <a:gd name="connsiteX371" fmla="*/ 457391 w 1712698"/>
                <a:gd name="connsiteY371" fmla="*/ 1540630 h 2429829"/>
                <a:gd name="connsiteX372" fmla="*/ 515874 w 1712698"/>
                <a:gd name="connsiteY372" fmla="*/ 1498434 h 2429829"/>
                <a:gd name="connsiteX373" fmla="*/ 629698 w 1712698"/>
                <a:gd name="connsiteY373" fmla="*/ 1392802 h 2429829"/>
                <a:gd name="connsiteX374" fmla="*/ 673322 w 1712698"/>
                <a:gd name="connsiteY374" fmla="*/ 1345558 h 2429829"/>
                <a:gd name="connsiteX375" fmla="*/ 656558 w 1712698"/>
                <a:gd name="connsiteY375" fmla="*/ 1330794 h 2429829"/>
                <a:gd name="connsiteX376" fmla="*/ 645795 w 1712698"/>
                <a:gd name="connsiteY376" fmla="*/ 1344034 h 2429829"/>
                <a:gd name="connsiteX377" fmla="*/ 420910 w 1712698"/>
                <a:gd name="connsiteY377" fmla="*/ 1544535 h 2429829"/>
                <a:gd name="connsiteX378" fmla="*/ 391668 w 1712698"/>
                <a:gd name="connsiteY378" fmla="*/ 1532248 h 2429829"/>
                <a:gd name="connsiteX379" fmla="*/ 412052 w 1712698"/>
                <a:gd name="connsiteY379" fmla="*/ 1425473 h 2429829"/>
                <a:gd name="connsiteX380" fmla="*/ 505111 w 1712698"/>
                <a:gd name="connsiteY380" fmla="*/ 1298505 h 2429829"/>
                <a:gd name="connsiteX381" fmla="*/ 541306 w 1712698"/>
                <a:gd name="connsiteY381" fmla="*/ 1253642 h 2429829"/>
                <a:gd name="connsiteX382" fmla="*/ 539877 w 1712698"/>
                <a:gd name="connsiteY382" fmla="*/ 1250308 h 2429829"/>
                <a:gd name="connsiteX383" fmla="*/ 513112 w 1712698"/>
                <a:gd name="connsiteY383" fmla="*/ 1258785 h 2429829"/>
                <a:gd name="connsiteX384" fmla="*/ 423958 w 1712698"/>
                <a:gd name="connsiteY384" fmla="*/ 1373657 h 2429829"/>
                <a:gd name="connsiteX385" fmla="*/ 418338 w 1712698"/>
                <a:gd name="connsiteY385" fmla="*/ 1382134 h 2429829"/>
                <a:gd name="connsiteX386" fmla="*/ 399574 w 1712698"/>
                <a:gd name="connsiteY386" fmla="*/ 1337271 h 2429829"/>
                <a:gd name="connsiteX387" fmla="*/ 399288 w 1712698"/>
                <a:gd name="connsiteY387" fmla="*/ 1325460 h 2429829"/>
                <a:gd name="connsiteX388" fmla="*/ 412052 w 1712698"/>
                <a:gd name="connsiteY388" fmla="*/ 1322793 h 2429829"/>
                <a:gd name="connsiteX389" fmla="*/ 426815 w 1712698"/>
                <a:gd name="connsiteY389" fmla="*/ 1314792 h 2429829"/>
                <a:gd name="connsiteX390" fmla="*/ 429197 w 1712698"/>
                <a:gd name="connsiteY390" fmla="*/ 1297647 h 2429829"/>
                <a:gd name="connsiteX391" fmla="*/ 394049 w 1712698"/>
                <a:gd name="connsiteY391" fmla="*/ 1189348 h 2429829"/>
                <a:gd name="connsiteX392" fmla="*/ 324422 w 1712698"/>
                <a:gd name="connsiteY392" fmla="*/ 1120673 h 2429829"/>
                <a:gd name="connsiteX393" fmla="*/ 231267 w 1712698"/>
                <a:gd name="connsiteY393" fmla="*/ 1064380 h 2429829"/>
                <a:gd name="connsiteX394" fmla="*/ 197168 w 1712698"/>
                <a:gd name="connsiteY394" fmla="*/ 1043044 h 2429829"/>
                <a:gd name="connsiteX395" fmla="*/ 915829 w 1712698"/>
                <a:gd name="connsiteY395" fmla="*/ 1028661 h 2429829"/>
                <a:gd name="connsiteX396" fmla="*/ 929354 w 1712698"/>
                <a:gd name="connsiteY396" fmla="*/ 1026852 h 2429829"/>
                <a:gd name="connsiteX397" fmla="*/ 1091375 w 1712698"/>
                <a:gd name="connsiteY397" fmla="*/ 958176 h 2429829"/>
                <a:gd name="connsiteX398" fmla="*/ 1113758 w 1712698"/>
                <a:gd name="connsiteY398" fmla="*/ 944460 h 2429829"/>
                <a:gd name="connsiteX399" fmla="*/ 1193673 w 1712698"/>
                <a:gd name="connsiteY399" fmla="*/ 887691 h 2429829"/>
                <a:gd name="connsiteX400" fmla="*/ 1230249 w 1712698"/>
                <a:gd name="connsiteY400" fmla="*/ 810729 h 2429829"/>
                <a:gd name="connsiteX401" fmla="*/ 1215771 w 1712698"/>
                <a:gd name="connsiteY401" fmla="*/ 790251 h 2429829"/>
                <a:gd name="connsiteX402" fmla="*/ 1152906 w 1712698"/>
                <a:gd name="connsiteY402" fmla="*/ 789298 h 2429829"/>
                <a:gd name="connsiteX403" fmla="*/ 1001268 w 1712698"/>
                <a:gd name="connsiteY403" fmla="*/ 853782 h 2429829"/>
                <a:gd name="connsiteX404" fmla="*/ 926592 w 1712698"/>
                <a:gd name="connsiteY404" fmla="*/ 894645 h 2429829"/>
                <a:gd name="connsiteX405" fmla="*/ 789337 w 1712698"/>
                <a:gd name="connsiteY405" fmla="*/ 973416 h 2429829"/>
                <a:gd name="connsiteX406" fmla="*/ 758190 w 1712698"/>
                <a:gd name="connsiteY406" fmla="*/ 993133 h 2429829"/>
                <a:gd name="connsiteX407" fmla="*/ 754094 w 1712698"/>
                <a:gd name="connsiteY407" fmla="*/ 1011040 h 2429829"/>
                <a:gd name="connsiteX408" fmla="*/ 989457 w 1712698"/>
                <a:gd name="connsiteY408" fmla="*/ 914838 h 2429829"/>
                <a:gd name="connsiteX409" fmla="*/ 970883 w 1712698"/>
                <a:gd name="connsiteY409" fmla="*/ 925506 h 2429829"/>
                <a:gd name="connsiteX410" fmla="*/ 837629 w 1712698"/>
                <a:gd name="connsiteY410" fmla="*/ 978179 h 2429829"/>
                <a:gd name="connsiteX411" fmla="*/ 727424 w 1712698"/>
                <a:gd name="connsiteY411" fmla="*/ 1032757 h 2429829"/>
                <a:gd name="connsiteX412" fmla="*/ 705041 w 1712698"/>
                <a:gd name="connsiteY412" fmla="*/ 1041711 h 2429829"/>
                <a:gd name="connsiteX413" fmla="*/ 668846 w 1712698"/>
                <a:gd name="connsiteY413" fmla="*/ 1080763 h 2429829"/>
                <a:gd name="connsiteX414" fmla="*/ 666560 w 1712698"/>
                <a:gd name="connsiteY414" fmla="*/ 1089145 h 2429829"/>
                <a:gd name="connsiteX415" fmla="*/ 676180 w 1712698"/>
                <a:gd name="connsiteY415" fmla="*/ 1087716 h 2429829"/>
                <a:gd name="connsiteX416" fmla="*/ 709613 w 1712698"/>
                <a:gd name="connsiteY416" fmla="*/ 1052379 h 2429829"/>
                <a:gd name="connsiteX417" fmla="*/ 743617 w 1712698"/>
                <a:gd name="connsiteY417" fmla="*/ 1034948 h 2429829"/>
                <a:gd name="connsiteX418" fmla="*/ 760762 w 1712698"/>
                <a:gd name="connsiteY418" fmla="*/ 1053331 h 2429829"/>
                <a:gd name="connsiteX419" fmla="*/ 881444 w 1712698"/>
                <a:gd name="connsiteY419" fmla="*/ 1031805 h 2429829"/>
                <a:gd name="connsiteX420" fmla="*/ 898208 w 1712698"/>
                <a:gd name="connsiteY420" fmla="*/ 988942 h 2429829"/>
                <a:gd name="connsiteX421" fmla="*/ 920496 w 1712698"/>
                <a:gd name="connsiteY421" fmla="*/ 997991 h 2429829"/>
                <a:gd name="connsiteX422" fmla="*/ 915829 w 1712698"/>
                <a:gd name="connsiteY422" fmla="*/ 1028661 h 2429829"/>
                <a:gd name="connsiteX423" fmla="*/ 729901 w 1712698"/>
                <a:gd name="connsiteY423" fmla="*/ 991514 h 2429829"/>
                <a:gd name="connsiteX424" fmla="*/ 731806 w 1712698"/>
                <a:gd name="connsiteY424" fmla="*/ 995895 h 2429829"/>
                <a:gd name="connsiteX425" fmla="*/ 745141 w 1712698"/>
                <a:gd name="connsiteY425" fmla="*/ 992466 h 2429829"/>
                <a:gd name="connsiteX426" fmla="*/ 825818 w 1712698"/>
                <a:gd name="connsiteY426" fmla="*/ 938745 h 2429829"/>
                <a:gd name="connsiteX427" fmla="*/ 963073 w 1712698"/>
                <a:gd name="connsiteY427" fmla="*/ 864069 h 2429829"/>
                <a:gd name="connsiteX428" fmla="*/ 1005935 w 1712698"/>
                <a:gd name="connsiteY428" fmla="*/ 835780 h 2429829"/>
                <a:gd name="connsiteX429" fmla="*/ 1083469 w 1712698"/>
                <a:gd name="connsiteY429" fmla="*/ 788917 h 2429829"/>
                <a:gd name="connsiteX430" fmla="*/ 1114139 w 1712698"/>
                <a:gd name="connsiteY430" fmla="*/ 754437 h 2429829"/>
                <a:gd name="connsiteX431" fmla="*/ 1113377 w 1712698"/>
                <a:gd name="connsiteY431" fmla="*/ 733863 h 2429829"/>
                <a:gd name="connsiteX432" fmla="*/ 1060228 w 1712698"/>
                <a:gd name="connsiteY432" fmla="*/ 702049 h 2429829"/>
                <a:gd name="connsiteX433" fmla="*/ 983837 w 1712698"/>
                <a:gd name="connsiteY433" fmla="*/ 707383 h 2429829"/>
                <a:gd name="connsiteX434" fmla="*/ 793623 w 1712698"/>
                <a:gd name="connsiteY434" fmla="*/ 836828 h 2429829"/>
                <a:gd name="connsiteX435" fmla="*/ 675704 w 1712698"/>
                <a:gd name="connsiteY435" fmla="*/ 1017231 h 2429829"/>
                <a:gd name="connsiteX436" fmla="*/ 656844 w 1712698"/>
                <a:gd name="connsiteY436" fmla="*/ 1066095 h 2429829"/>
                <a:gd name="connsiteX437" fmla="*/ 656654 w 1712698"/>
                <a:gd name="connsiteY437" fmla="*/ 1079144 h 2429829"/>
                <a:gd name="connsiteX438" fmla="*/ 680276 w 1712698"/>
                <a:gd name="connsiteY438" fmla="*/ 1053998 h 2429829"/>
                <a:gd name="connsiteX439" fmla="*/ 681895 w 1712698"/>
                <a:gd name="connsiteY439" fmla="*/ 1051331 h 2429829"/>
                <a:gd name="connsiteX440" fmla="*/ 690086 w 1712698"/>
                <a:gd name="connsiteY440" fmla="*/ 1030947 h 2429829"/>
                <a:gd name="connsiteX441" fmla="*/ 693325 w 1712698"/>
                <a:gd name="connsiteY441" fmla="*/ 1024661 h 2429829"/>
                <a:gd name="connsiteX442" fmla="*/ 703898 w 1712698"/>
                <a:gd name="connsiteY442" fmla="*/ 1001896 h 2429829"/>
                <a:gd name="connsiteX443" fmla="*/ 710756 w 1712698"/>
                <a:gd name="connsiteY443" fmla="*/ 993609 h 2429829"/>
                <a:gd name="connsiteX444" fmla="*/ 841724 w 1712698"/>
                <a:gd name="connsiteY444" fmla="*/ 851306 h 2429829"/>
                <a:gd name="connsiteX445" fmla="*/ 852011 w 1712698"/>
                <a:gd name="connsiteY445" fmla="*/ 845019 h 2429829"/>
                <a:gd name="connsiteX446" fmla="*/ 853154 w 1712698"/>
                <a:gd name="connsiteY446" fmla="*/ 846924 h 2429829"/>
                <a:gd name="connsiteX447" fmla="*/ 818579 w 1712698"/>
                <a:gd name="connsiteY447" fmla="*/ 878166 h 2429829"/>
                <a:gd name="connsiteX448" fmla="*/ 827723 w 1712698"/>
                <a:gd name="connsiteY448" fmla="*/ 916362 h 2429829"/>
                <a:gd name="connsiteX449" fmla="*/ 796290 w 1712698"/>
                <a:gd name="connsiteY449" fmla="*/ 924363 h 2429829"/>
                <a:gd name="connsiteX450" fmla="*/ 729901 w 1712698"/>
                <a:gd name="connsiteY450" fmla="*/ 991514 h 2429829"/>
                <a:gd name="connsiteX451" fmla="*/ 609695 w 1712698"/>
                <a:gd name="connsiteY451" fmla="*/ 1046949 h 2429829"/>
                <a:gd name="connsiteX452" fmla="*/ 604171 w 1712698"/>
                <a:gd name="connsiteY452" fmla="*/ 995229 h 2429829"/>
                <a:gd name="connsiteX453" fmla="*/ 602456 w 1712698"/>
                <a:gd name="connsiteY453" fmla="*/ 985799 h 2429829"/>
                <a:gd name="connsiteX454" fmla="*/ 600266 w 1712698"/>
                <a:gd name="connsiteY454" fmla="*/ 965320 h 2429829"/>
                <a:gd name="connsiteX455" fmla="*/ 556070 w 1712698"/>
                <a:gd name="connsiteY455" fmla="*/ 841019 h 2429829"/>
                <a:gd name="connsiteX456" fmla="*/ 535019 w 1712698"/>
                <a:gd name="connsiteY456" fmla="*/ 795966 h 2429829"/>
                <a:gd name="connsiteX457" fmla="*/ 443198 w 1712698"/>
                <a:gd name="connsiteY457" fmla="*/ 687666 h 2429829"/>
                <a:gd name="connsiteX458" fmla="*/ 346139 w 1712698"/>
                <a:gd name="connsiteY458" fmla="*/ 629088 h 2429829"/>
                <a:gd name="connsiteX459" fmla="*/ 334518 w 1712698"/>
                <a:gd name="connsiteY459" fmla="*/ 626516 h 2429829"/>
                <a:gd name="connsiteX460" fmla="*/ 393668 w 1712698"/>
                <a:gd name="connsiteY460" fmla="*/ 672045 h 2429829"/>
                <a:gd name="connsiteX461" fmla="*/ 382238 w 1712698"/>
                <a:gd name="connsiteY461" fmla="*/ 666711 h 2429829"/>
                <a:gd name="connsiteX462" fmla="*/ 338995 w 1712698"/>
                <a:gd name="connsiteY462" fmla="*/ 641089 h 2429829"/>
                <a:gd name="connsiteX463" fmla="*/ 240983 w 1712698"/>
                <a:gd name="connsiteY463" fmla="*/ 628230 h 2429829"/>
                <a:gd name="connsiteX464" fmla="*/ 226886 w 1712698"/>
                <a:gd name="connsiteY464" fmla="*/ 655472 h 2429829"/>
                <a:gd name="connsiteX465" fmla="*/ 253937 w 1712698"/>
                <a:gd name="connsiteY465" fmla="*/ 686047 h 2429829"/>
                <a:gd name="connsiteX466" fmla="*/ 316802 w 1712698"/>
                <a:gd name="connsiteY466" fmla="*/ 725766 h 2429829"/>
                <a:gd name="connsiteX467" fmla="*/ 414528 w 1712698"/>
                <a:gd name="connsiteY467" fmla="*/ 802347 h 2429829"/>
                <a:gd name="connsiteX468" fmla="*/ 431578 w 1712698"/>
                <a:gd name="connsiteY468" fmla="*/ 821874 h 2429829"/>
                <a:gd name="connsiteX469" fmla="*/ 566642 w 1712698"/>
                <a:gd name="connsiteY469" fmla="*/ 962558 h 2429829"/>
                <a:gd name="connsiteX470" fmla="*/ 587026 w 1712698"/>
                <a:gd name="connsiteY470" fmla="*/ 1023994 h 2429829"/>
                <a:gd name="connsiteX471" fmla="*/ 609695 w 1712698"/>
                <a:gd name="connsiteY471" fmla="*/ 1046949 h 2429829"/>
                <a:gd name="connsiteX472" fmla="*/ 711613 w 1712698"/>
                <a:gd name="connsiteY472" fmla="*/ 725862 h 2429829"/>
                <a:gd name="connsiteX473" fmla="*/ 714089 w 1712698"/>
                <a:gd name="connsiteY473" fmla="*/ 725576 h 2429829"/>
                <a:gd name="connsiteX474" fmla="*/ 715328 w 1712698"/>
                <a:gd name="connsiteY474" fmla="*/ 735768 h 2429829"/>
                <a:gd name="connsiteX475" fmla="*/ 715518 w 1712698"/>
                <a:gd name="connsiteY475" fmla="*/ 816635 h 2429829"/>
                <a:gd name="connsiteX476" fmla="*/ 713232 w 1712698"/>
                <a:gd name="connsiteY476" fmla="*/ 844829 h 2429829"/>
                <a:gd name="connsiteX477" fmla="*/ 674084 w 1712698"/>
                <a:gd name="connsiteY477" fmla="*/ 968749 h 2429829"/>
                <a:gd name="connsiteX478" fmla="*/ 653987 w 1712698"/>
                <a:gd name="connsiteY478" fmla="*/ 1016850 h 2429829"/>
                <a:gd name="connsiteX479" fmla="*/ 636556 w 1712698"/>
                <a:gd name="connsiteY479" fmla="*/ 1049616 h 2429829"/>
                <a:gd name="connsiteX480" fmla="*/ 647605 w 1712698"/>
                <a:gd name="connsiteY480" fmla="*/ 1068095 h 2429829"/>
                <a:gd name="connsiteX481" fmla="*/ 693230 w 1712698"/>
                <a:gd name="connsiteY481" fmla="*/ 960939 h 2429829"/>
                <a:gd name="connsiteX482" fmla="*/ 766001 w 1712698"/>
                <a:gd name="connsiteY482" fmla="*/ 804729 h 2429829"/>
                <a:gd name="connsiteX483" fmla="*/ 759428 w 1712698"/>
                <a:gd name="connsiteY483" fmla="*/ 631850 h 2429829"/>
                <a:gd name="connsiteX484" fmla="*/ 647605 w 1712698"/>
                <a:gd name="connsiteY484" fmla="*/ 542315 h 2429829"/>
                <a:gd name="connsiteX485" fmla="*/ 621602 w 1712698"/>
                <a:gd name="connsiteY485" fmla="*/ 571366 h 2429829"/>
                <a:gd name="connsiteX486" fmla="*/ 656273 w 1712698"/>
                <a:gd name="connsiteY486" fmla="*/ 751674 h 2429829"/>
                <a:gd name="connsiteX487" fmla="*/ 665988 w 1712698"/>
                <a:gd name="connsiteY487" fmla="*/ 832637 h 2429829"/>
                <a:gd name="connsiteX488" fmla="*/ 707422 w 1712698"/>
                <a:gd name="connsiteY488" fmla="*/ 825112 h 2429829"/>
                <a:gd name="connsiteX489" fmla="*/ 711613 w 1712698"/>
                <a:gd name="connsiteY489" fmla="*/ 725862 h 2429829"/>
                <a:gd name="connsiteX490" fmla="*/ 959644 w 1712698"/>
                <a:gd name="connsiteY490" fmla="*/ 1150010 h 2429829"/>
                <a:gd name="connsiteX491" fmla="*/ 1017080 w 1712698"/>
                <a:gd name="connsiteY491" fmla="*/ 1189253 h 2429829"/>
                <a:gd name="connsiteX492" fmla="*/ 1098518 w 1712698"/>
                <a:gd name="connsiteY492" fmla="*/ 1242021 h 2429829"/>
                <a:gd name="connsiteX493" fmla="*/ 1172813 w 1712698"/>
                <a:gd name="connsiteY493" fmla="*/ 1299743 h 2429829"/>
                <a:gd name="connsiteX494" fmla="*/ 1193673 w 1712698"/>
                <a:gd name="connsiteY494" fmla="*/ 1302505 h 2429829"/>
                <a:gd name="connsiteX495" fmla="*/ 1201293 w 1712698"/>
                <a:gd name="connsiteY495" fmla="*/ 1284789 h 2429829"/>
                <a:gd name="connsiteX496" fmla="*/ 1149477 w 1712698"/>
                <a:gd name="connsiteY496" fmla="*/ 1159344 h 2429829"/>
                <a:gd name="connsiteX497" fmla="*/ 1018889 w 1712698"/>
                <a:gd name="connsiteY497" fmla="*/ 1082001 h 2429829"/>
                <a:gd name="connsiteX498" fmla="*/ 921163 w 1712698"/>
                <a:gd name="connsiteY498" fmla="*/ 1058760 h 2429829"/>
                <a:gd name="connsiteX499" fmla="*/ 727424 w 1712698"/>
                <a:gd name="connsiteY499" fmla="*/ 1076096 h 2429829"/>
                <a:gd name="connsiteX500" fmla="*/ 718280 w 1712698"/>
                <a:gd name="connsiteY500" fmla="*/ 1079334 h 2429829"/>
                <a:gd name="connsiteX501" fmla="*/ 695325 w 1712698"/>
                <a:gd name="connsiteY501" fmla="*/ 1094003 h 2429829"/>
                <a:gd name="connsiteX502" fmla="*/ 790861 w 1712698"/>
                <a:gd name="connsiteY502" fmla="*/ 1093336 h 2429829"/>
                <a:gd name="connsiteX503" fmla="*/ 856869 w 1712698"/>
                <a:gd name="connsiteY503" fmla="*/ 1108576 h 2429829"/>
                <a:gd name="connsiteX504" fmla="*/ 916019 w 1712698"/>
                <a:gd name="connsiteY504" fmla="*/ 1127817 h 2429829"/>
                <a:gd name="connsiteX505" fmla="*/ 940498 w 1712698"/>
                <a:gd name="connsiteY505" fmla="*/ 1136961 h 2429829"/>
                <a:gd name="connsiteX506" fmla="*/ 1045464 w 1712698"/>
                <a:gd name="connsiteY506" fmla="*/ 1179918 h 2429829"/>
                <a:gd name="connsiteX507" fmla="*/ 1091375 w 1712698"/>
                <a:gd name="connsiteY507" fmla="*/ 1208589 h 2429829"/>
                <a:gd name="connsiteX508" fmla="*/ 1089470 w 1712698"/>
                <a:gd name="connsiteY508" fmla="*/ 1211922 h 2429829"/>
                <a:gd name="connsiteX509" fmla="*/ 959644 w 1712698"/>
                <a:gd name="connsiteY509" fmla="*/ 1150010 h 2429829"/>
                <a:gd name="connsiteX510" fmla="*/ 403955 w 1712698"/>
                <a:gd name="connsiteY510" fmla="*/ 1541773 h 2429829"/>
                <a:gd name="connsiteX511" fmla="*/ 649224 w 1712698"/>
                <a:gd name="connsiteY511" fmla="*/ 1326127 h 2429829"/>
                <a:gd name="connsiteX512" fmla="*/ 617315 w 1712698"/>
                <a:gd name="connsiteY512" fmla="*/ 1197254 h 2429829"/>
                <a:gd name="connsiteX513" fmla="*/ 552641 w 1712698"/>
                <a:gd name="connsiteY513" fmla="*/ 1251737 h 2429829"/>
                <a:gd name="connsiteX514" fmla="*/ 474059 w 1712698"/>
                <a:gd name="connsiteY514" fmla="*/ 1353845 h 2429829"/>
                <a:gd name="connsiteX515" fmla="*/ 407861 w 1712698"/>
                <a:gd name="connsiteY515" fmla="*/ 1455000 h 2429829"/>
                <a:gd name="connsiteX516" fmla="*/ 403955 w 1712698"/>
                <a:gd name="connsiteY516" fmla="*/ 1541773 h 2429829"/>
                <a:gd name="connsiteX517" fmla="*/ 746474 w 1712698"/>
                <a:gd name="connsiteY517" fmla="*/ 475926 h 2429829"/>
                <a:gd name="connsiteX518" fmla="*/ 738283 w 1712698"/>
                <a:gd name="connsiteY518" fmla="*/ 533552 h 2429829"/>
                <a:gd name="connsiteX519" fmla="*/ 751904 w 1712698"/>
                <a:gd name="connsiteY519" fmla="*/ 506406 h 2429829"/>
                <a:gd name="connsiteX520" fmla="*/ 749427 w 1712698"/>
                <a:gd name="connsiteY520" fmla="*/ 351148 h 2429829"/>
                <a:gd name="connsiteX521" fmla="*/ 719328 w 1712698"/>
                <a:gd name="connsiteY521" fmla="*/ 261042 h 2429829"/>
                <a:gd name="connsiteX522" fmla="*/ 716471 w 1712698"/>
                <a:gd name="connsiteY522" fmla="*/ 258851 h 2429829"/>
                <a:gd name="connsiteX523" fmla="*/ 711422 w 1712698"/>
                <a:gd name="connsiteY523" fmla="*/ 380009 h 2429829"/>
                <a:gd name="connsiteX524" fmla="*/ 696659 w 1712698"/>
                <a:gd name="connsiteY524" fmla="*/ 309048 h 2429829"/>
                <a:gd name="connsiteX525" fmla="*/ 666941 w 1712698"/>
                <a:gd name="connsiteY525" fmla="*/ 244182 h 2429829"/>
                <a:gd name="connsiteX526" fmla="*/ 662083 w 1712698"/>
                <a:gd name="connsiteY526" fmla="*/ 245611 h 2429829"/>
                <a:gd name="connsiteX527" fmla="*/ 671703 w 1712698"/>
                <a:gd name="connsiteY527" fmla="*/ 337432 h 2429829"/>
                <a:gd name="connsiteX528" fmla="*/ 667321 w 1712698"/>
                <a:gd name="connsiteY528" fmla="*/ 338194 h 2429829"/>
                <a:gd name="connsiteX529" fmla="*/ 628745 w 1712698"/>
                <a:gd name="connsiteY529" fmla="*/ 242182 h 2429829"/>
                <a:gd name="connsiteX530" fmla="*/ 640937 w 1712698"/>
                <a:gd name="connsiteY530" fmla="*/ 334670 h 2429829"/>
                <a:gd name="connsiteX531" fmla="*/ 635127 w 1712698"/>
                <a:gd name="connsiteY531" fmla="*/ 336384 h 2429829"/>
                <a:gd name="connsiteX532" fmla="*/ 620554 w 1712698"/>
                <a:gd name="connsiteY532" fmla="*/ 307047 h 2429829"/>
                <a:gd name="connsiteX533" fmla="*/ 602552 w 1712698"/>
                <a:gd name="connsiteY533" fmla="*/ 277044 h 2429829"/>
                <a:gd name="connsiteX534" fmla="*/ 642080 w 1712698"/>
                <a:gd name="connsiteY534" fmla="*/ 502786 h 2429829"/>
                <a:gd name="connsiteX535" fmla="*/ 637699 w 1712698"/>
                <a:gd name="connsiteY535" fmla="*/ 470211 h 2429829"/>
                <a:gd name="connsiteX536" fmla="*/ 641795 w 1712698"/>
                <a:gd name="connsiteY536" fmla="*/ 468115 h 2429829"/>
                <a:gd name="connsiteX537" fmla="*/ 722281 w 1712698"/>
                <a:gd name="connsiteY537" fmla="*/ 557079 h 2429829"/>
                <a:gd name="connsiteX538" fmla="*/ 746474 w 1712698"/>
                <a:gd name="connsiteY538" fmla="*/ 475926 h 2429829"/>
                <a:gd name="connsiteX539" fmla="*/ 1367028 w 1712698"/>
                <a:gd name="connsiteY539" fmla="*/ 317811 h 2429829"/>
                <a:gd name="connsiteX540" fmla="*/ 1383983 w 1712698"/>
                <a:gd name="connsiteY540" fmla="*/ 304952 h 2429829"/>
                <a:gd name="connsiteX541" fmla="*/ 1386364 w 1712698"/>
                <a:gd name="connsiteY541" fmla="*/ 271233 h 2429829"/>
                <a:gd name="connsiteX542" fmla="*/ 1323404 w 1712698"/>
                <a:gd name="connsiteY542" fmla="*/ 215322 h 2429829"/>
                <a:gd name="connsiteX543" fmla="*/ 1322356 w 1712698"/>
                <a:gd name="connsiteY543" fmla="*/ 215417 h 2429829"/>
                <a:gd name="connsiteX544" fmla="*/ 1269206 w 1712698"/>
                <a:gd name="connsiteY544" fmla="*/ 196272 h 2429829"/>
                <a:gd name="connsiteX545" fmla="*/ 1246918 w 1712698"/>
                <a:gd name="connsiteY545" fmla="*/ 173697 h 2429829"/>
                <a:gd name="connsiteX546" fmla="*/ 1222248 w 1712698"/>
                <a:gd name="connsiteY546" fmla="*/ 180174 h 2429829"/>
                <a:gd name="connsiteX547" fmla="*/ 1219676 w 1712698"/>
                <a:gd name="connsiteY547" fmla="*/ 198367 h 2429829"/>
                <a:gd name="connsiteX548" fmla="*/ 1228439 w 1712698"/>
                <a:gd name="connsiteY548" fmla="*/ 252183 h 2429829"/>
                <a:gd name="connsiteX549" fmla="*/ 1241012 w 1712698"/>
                <a:gd name="connsiteY549" fmla="*/ 470687 h 2429829"/>
                <a:gd name="connsiteX550" fmla="*/ 1235678 w 1712698"/>
                <a:gd name="connsiteY550" fmla="*/ 490880 h 2429829"/>
                <a:gd name="connsiteX551" fmla="*/ 1230916 w 1712698"/>
                <a:gd name="connsiteY551" fmla="*/ 490023 h 2429829"/>
                <a:gd name="connsiteX552" fmla="*/ 1234250 w 1712698"/>
                <a:gd name="connsiteY552" fmla="*/ 450494 h 2429829"/>
                <a:gd name="connsiteX553" fmla="*/ 1232059 w 1712698"/>
                <a:gd name="connsiteY553" fmla="*/ 309810 h 2429829"/>
                <a:gd name="connsiteX554" fmla="*/ 1186625 w 1712698"/>
                <a:gd name="connsiteY554" fmla="*/ 233133 h 2429829"/>
                <a:gd name="connsiteX555" fmla="*/ 1137380 w 1712698"/>
                <a:gd name="connsiteY555" fmla="*/ 198653 h 2429829"/>
                <a:gd name="connsiteX556" fmla="*/ 1118902 w 1712698"/>
                <a:gd name="connsiteY556" fmla="*/ 189985 h 2429829"/>
                <a:gd name="connsiteX557" fmla="*/ 1116997 w 1712698"/>
                <a:gd name="connsiteY557" fmla="*/ 192747 h 2429829"/>
                <a:gd name="connsiteX558" fmla="*/ 1145286 w 1712698"/>
                <a:gd name="connsiteY558" fmla="*/ 235419 h 2429829"/>
                <a:gd name="connsiteX559" fmla="*/ 1186053 w 1712698"/>
                <a:gd name="connsiteY559" fmla="*/ 316001 h 2429829"/>
                <a:gd name="connsiteX560" fmla="*/ 1198340 w 1712698"/>
                <a:gd name="connsiteY560" fmla="*/ 456018 h 2429829"/>
                <a:gd name="connsiteX561" fmla="*/ 1198150 w 1712698"/>
                <a:gd name="connsiteY561" fmla="*/ 458209 h 2429829"/>
                <a:gd name="connsiteX562" fmla="*/ 1210532 w 1712698"/>
                <a:gd name="connsiteY562" fmla="*/ 482688 h 2429829"/>
                <a:gd name="connsiteX563" fmla="*/ 1215866 w 1712698"/>
                <a:gd name="connsiteY563" fmla="*/ 378104 h 2429829"/>
                <a:gd name="connsiteX564" fmla="*/ 1195292 w 1712698"/>
                <a:gd name="connsiteY564" fmla="*/ 282949 h 2429829"/>
                <a:gd name="connsiteX565" fmla="*/ 1194530 w 1712698"/>
                <a:gd name="connsiteY565" fmla="*/ 272472 h 2429829"/>
                <a:gd name="connsiteX566" fmla="*/ 1197578 w 1712698"/>
                <a:gd name="connsiteY566" fmla="*/ 272091 h 2429829"/>
                <a:gd name="connsiteX567" fmla="*/ 1201484 w 1712698"/>
                <a:gd name="connsiteY567" fmla="*/ 284092 h 2429829"/>
                <a:gd name="connsiteX568" fmla="*/ 1212247 w 1712698"/>
                <a:gd name="connsiteY568" fmla="*/ 329907 h 2429829"/>
                <a:gd name="connsiteX569" fmla="*/ 1220057 w 1712698"/>
                <a:gd name="connsiteY569" fmla="*/ 476783 h 2429829"/>
                <a:gd name="connsiteX570" fmla="*/ 1236345 w 1712698"/>
                <a:gd name="connsiteY570" fmla="*/ 508977 h 2429829"/>
                <a:gd name="connsiteX571" fmla="*/ 1249394 w 1712698"/>
                <a:gd name="connsiteY571" fmla="*/ 476592 h 2429829"/>
                <a:gd name="connsiteX572" fmla="*/ 1268921 w 1712698"/>
                <a:gd name="connsiteY572" fmla="*/ 446398 h 2429829"/>
                <a:gd name="connsiteX573" fmla="*/ 1271588 w 1712698"/>
                <a:gd name="connsiteY573" fmla="*/ 436111 h 2429829"/>
                <a:gd name="connsiteX574" fmla="*/ 1271683 w 1712698"/>
                <a:gd name="connsiteY574" fmla="*/ 409060 h 2429829"/>
                <a:gd name="connsiteX575" fmla="*/ 1272064 w 1712698"/>
                <a:gd name="connsiteY575" fmla="*/ 267995 h 2429829"/>
                <a:gd name="connsiteX576" fmla="*/ 1272731 w 1712698"/>
                <a:gd name="connsiteY576" fmla="*/ 259803 h 2429829"/>
                <a:gd name="connsiteX577" fmla="*/ 1277017 w 1712698"/>
                <a:gd name="connsiteY577" fmla="*/ 259994 h 2429829"/>
                <a:gd name="connsiteX578" fmla="*/ 1282160 w 1712698"/>
                <a:gd name="connsiteY578" fmla="*/ 387438 h 2429829"/>
                <a:gd name="connsiteX579" fmla="*/ 1309973 w 1712698"/>
                <a:gd name="connsiteY579" fmla="*/ 259994 h 2429829"/>
                <a:gd name="connsiteX580" fmla="*/ 1304068 w 1712698"/>
                <a:gd name="connsiteY580" fmla="*/ 348291 h 2429829"/>
                <a:gd name="connsiteX581" fmla="*/ 1353312 w 1712698"/>
                <a:gd name="connsiteY581" fmla="*/ 323430 h 2429829"/>
                <a:gd name="connsiteX582" fmla="*/ 1364647 w 1712698"/>
                <a:gd name="connsiteY582" fmla="*/ 309905 h 2429829"/>
                <a:gd name="connsiteX583" fmla="*/ 1368552 w 1712698"/>
                <a:gd name="connsiteY583" fmla="*/ 260470 h 2429829"/>
                <a:gd name="connsiteX584" fmla="*/ 1371695 w 1712698"/>
                <a:gd name="connsiteY584" fmla="*/ 260756 h 2429829"/>
                <a:gd name="connsiteX585" fmla="*/ 1367028 w 1712698"/>
                <a:gd name="connsiteY585" fmla="*/ 317811 h 2429829"/>
                <a:gd name="connsiteX586" fmla="*/ 638651 w 1712698"/>
                <a:gd name="connsiteY586" fmla="*/ 981989 h 2429829"/>
                <a:gd name="connsiteX587" fmla="*/ 641128 w 1712698"/>
                <a:gd name="connsiteY587" fmla="*/ 973226 h 2429829"/>
                <a:gd name="connsiteX588" fmla="*/ 650939 w 1712698"/>
                <a:gd name="connsiteY588" fmla="*/ 888549 h 2429829"/>
                <a:gd name="connsiteX589" fmla="*/ 575024 w 1712698"/>
                <a:gd name="connsiteY589" fmla="*/ 568699 h 2429829"/>
                <a:gd name="connsiteX590" fmla="*/ 513874 w 1712698"/>
                <a:gd name="connsiteY590" fmla="*/ 529170 h 2429829"/>
                <a:gd name="connsiteX591" fmla="*/ 504920 w 1712698"/>
                <a:gd name="connsiteY591" fmla="*/ 529551 h 2429829"/>
                <a:gd name="connsiteX592" fmla="*/ 543020 w 1712698"/>
                <a:gd name="connsiteY592" fmla="*/ 598608 h 2429829"/>
                <a:gd name="connsiteX593" fmla="*/ 531305 w 1712698"/>
                <a:gd name="connsiteY593" fmla="*/ 583272 h 2429829"/>
                <a:gd name="connsiteX594" fmla="*/ 502253 w 1712698"/>
                <a:gd name="connsiteY594" fmla="*/ 539648 h 2429829"/>
                <a:gd name="connsiteX595" fmla="*/ 492919 w 1712698"/>
                <a:gd name="connsiteY595" fmla="*/ 530504 h 2429829"/>
                <a:gd name="connsiteX596" fmla="*/ 472154 w 1712698"/>
                <a:gd name="connsiteY596" fmla="*/ 534028 h 2429829"/>
                <a:gd name="connsiteX597" fmla="*/ 473202 w 1712698"/>
                <a:gd name="connsiteY597" fmla="*/ 549268 h 2429829"/>
                <a:gd name="connsiteX598" fmla="*/ 488442 w 1712698"/>
                <a:gd name="connsiteY598" fmla="*/ 577081 h 2429829"/>
                <a:gd name="connsiteX599" fmla="*/ 529114 w 1712698"/>
                <a:gd name="connsiteY599" fmla="*/ 707097 h 2429829"/>
                <a:gd name="connsiteX600" fmla="*/ 566261 w 1712698"/>
                <a:gd name="connsiteY600" fmla="*/ 833304 h 2429829"/>
                <a:gd name="connsiteX601" fmla="*/ 618363 w 1712698"/>
                <a:gd name="connsiteY601" fmla="*/ 849972 h 2429829"/>
                <a:gd name="connsiteX602" fmla="*/ 617792 w 1712698"/>
                <a:gd name="connsiteY602" fmla="*/ 842638 h 2429829"/>
                <a:gd name="connsiteX603" fmla="*/ 618458 w 1712698"/>
                <a:gd name="connsiteY603" fmla="*/ 837304 h 2429829"/>
                <a:gd name="connsiteX604" fmla="*/ 623221 w 1712698"/>
                <a:gd name="connsiteY604" fmla="*/ 848544 h 2429829"/>
                <a:gd name="connsiteX605" fmla="*/ 627983 w 1712698"/>
                <a:gd name="connsiteY605" fmla="*/ 966177 h 2429829"/>
                <a:gd name="connsiteX606" fmla="*/ 638651 w 1712698"/>
                <a:gd name="connsiteY606" fmla="*/ 981989 h 2429829"/>
                <a:gd name="connsiteX607" fmla="*/ 732758 w 1712698"/>
                <a:gd name="connsiteY607" fmla="*/ 1329747 h 2429829"/>
                <a:gd name="connsiteX608" fmla="*/ 755333 w 1712698"/>
                <a:gd name="connsiteY608" fmla="*/ 1319650 h 2429829"/>
                <a:gd name="connsiteX609" fmla="*/ 797814 w 1712698"/>
                <a:gd name="connsiteY609" fmla="*/ 1286408 h 2429829"/>
                <a:gd name="connsiteX610" fmla="*/ 792194 w 1712698"/>
                <a:gd name="connsiteY610" fmla="*/ 1176204 h 2429829"/>
                <a:gd name="connsiteX611" fmla="*/ 711803 w 1712698"/>
                <a:gd name="connsiteY611" fmla="*/ 1112767 h 2429829"/>
                <a:gd name="connsiteX612" fmla="*/ 673798 w 1712698"/>
                <a:gd name="connsiteY612" fmla="*/ 1099242 h 2429829"/>
                <a:gd name="connsiteX613" fmla="*/ 666655 w 1712698"/>
                <a:gd name="connsiteY613" fmla="*/ 1116958 h 2429829"/>
                <a:gd name="connsiteX614" fmla="*/ 640652 w 1712698"/>
                <a:gd name="connsiteY614" fmla="*/ 1173156 h 2429829"/>
                <a:gd name="connsiteX615" fmla="*/ 628936 w 1712698"/>
                <a:gd name="connsiteY615" fmla="*/ 1206493 h 2429829"/>
                <a:gd name="connsiteX616" fmla="*/ 649510 w 1712698"/>
                <a:gd name="connsiteY616" fmla="*/ 1303934 h 2429829"/>
                <a:gd name="connsiteX617" fmla="*/ 653987 w 1712698"/>
                <a:gd name="connsiteY617" fmla="*/ 1310697 h 2429829"/>
                <a:gd name="connsiteX618" fmla="*/ 650272 w 1712698"/>
                <a:gd name="connsiteY618" fmla="*/ 1196492 h 2429829"/>
                <a:gd name="connsiteX619" fmla="*/ 651891 w 1712698"/>
                <a:gd name="connsiteY619" fmla="*/ 1200016 h 2429829"/>
                <a:gd name="connsiteX620" fmla="*/ 665798 w 1712698"/>
                <a:gd name="connsiteY620" fmla="*/ 1319745 h 2429829"/>
                <a:gd name="connsiteX621" fmla="*/ 670941 w 1712698"/>
                <a:gd name="connsiteY621" fmla="*/ 1328985 h 2429829"/>
                <a:gd name="connsiteX622" fmla="*/ 711994 w 1712698"/>
                <a:gd name="connsiteY622" fmla="*/ 1333938 h 2429829"/>
                <a:gd name="connsiteX623" fmla="*/ 767144 w 1712698"/>
                <a:gd name="connsiteY623" fmla="*/ 1266215 h 2429829"/>
                <a:gd name="connsiteX624" fmla="*/ 772287 w 1712698"/>
                <a:gd name="connsiteY624" fmla="*/ 1250975 h 2429829"/>
                <a:gd name="connsiteX625" fmla="*/ 732758 w 1712698"/>
                <a:gd name="connsiteY625" fmla="*/ 1329747 h 2429829"/>
                <a:gd name="connsiteX626" fmla="*/ 1026890 w 1712698"/>
                <a:gd name="connsiteY626" fmla="*/ 1005611 h 2429829"/>
                <a:gd name="connsiteX627" fmla="*/ 1027938 w 1712698"/>
                <a:gd name="connsiteY627" fmla="*/ 1009707 h 2429829"/>
                <a:gd name="connsiteX628" fmla="*/ 1096328 w 1712698"/>
                <a:gd name="connsiteY628" fmla="*/ 996276 h 2429829"/>
                <a:gd name="connsiteX629" fmla="*/ 1347121 w 1712698"/>
                <a:gd name="connsiteY629" fmla="*/ 894740 h 2429829"/>
                <a:gd name="connsiteX630" fmla="*/ 1352360 w 1712698"/>
                <a:gd name="connsiteY630" fmla="*/ 890930 h 2429829"/>
                <a:gd name="connsiteX631" fmla="*/ 1365314 w 1712698"/>
                <a:gd name="connsiteY631" fmla="*/ 884167 h 2429829"/>
                <a:gd name="connsiteX632" fmla="*/ 1410176 w 1712698"/>
                <a:gd name="connsiteY632" fmla="*/ 876738 h 2429829"/>
                <a:gd name="connsiteX633" fmla="*/ 1508570 w 1712698"/>
                <a:gd name="connsiteY633" fmla="*/ 797775 h 2429829"/>
                <a:gd name="connsiteX634" fmla="*/ 1535716 w 1712698"/>
                <a:gd name="connsiteY634" fmla="*/ 757199 h 2429829"/>
                <a:gd name="connsiteX635" fmla="*/ 1435989 w 1712698"/>
                <a:gd name="connsiteY635" fmla="*/ 871689 h 2429829"/>
                <a:gd name="connsiteX636" fmla="*/ 1502569 w 1712698"/>
                <a:gd name="connsiteY636" fmla="*/ 830637 h 2429829"/>
                <a:gd name="connsiteX637" fmla="*/ 1574864 w 1712698"/>
                <a:gd name="connsiteY637" fmla="*/ 685190 h 2429829"/>
                <a:gd name="connsiteX638" fmla="*/ 1470374 w 1712698"/>
                <a:gd name="connsiteY638" fmla="*/ 763771 h 2429829"/>
                <a:gd name="connsiteX639" fmla="*/ 1567910 w 1712698"/>
                <a:gd name="connsiteY639" fmla="*/ 681285 h 2429829"/>
                <a:gd name="connsiteX640" fmla="*/ 1531715 w 1712698"/>
                <a:gd name="connsiteY640" fmla="*/ 694048 h 2429829"/>
                <a:gd name="connsiteX641" fmla="*/ 1406081 w 1712698"/>
                <a:gd name="connsiteY641" fmla="*/ 791298 h 2429829"/>
                <a:gd name="connsiteX642" fmla="*/ 1378649 w 1712698"/>
                <a:gd name="connsiteY642" fmla="*/ 827874 h 2429829"/>
                <a:gd name="connsiteX643" fmla="*/ 1373410 w 1712698"/>
                <a:gd name="connsiteY643" fmla="*/ 831780 h 2429829"/>
                <a:gd name="connsiteX644" fmla="*/ 1370838 w 1712698"/>
                <a:gd name="connsiteY644" fmla="*/ 829779 h 2429829"/>
                <a:gd name="connsiteX645" fmla="*/ 1424559 w 1712698"/>
                <a:gd name="connsiteY645" fmla="*/ 739578 h 2429829"/>
                <a:gd name="connsiteX646" fmla="*/ 1495425 w 1712698"/>
                <a:gd name="connsiteY646" fmla="*/ 659282 h 2429829"/>
                <a:gd name="connsiteX647" fmla="*/ 1447038 w 1712698"/>
                <a:gd name="connsiteY647" fmla="*/ 695001 h 2429829"/>
                <a:gd name="connsiteX648" fmla="*/ 1380458 w 1712698"/>
                <a:gd name="connsiteY648" fmla="*/ 777106 h 2429829"/>
                <a:gd name="connsiteX649" fmla="*/ 1371314 w 1712698"/>
                <a:gd name="connsiteY649" fmla="*/ 786060 h 2429829"/>
                <a:gd name="connsiteX650" fmla="*/ 1368647 w 1712698"/>
                <a:gd name="connsiteY650" fmla="*/ 784155 h 2429829"/>
                <a:gd name="connsiteX651" fmla="*/ 1382840 w 1712698"/>
                <a:gd name="connsiteY651" fmla="*/ 757675 h 2429829"/>
                <a:gd name="connsiteX652" fmla="*/ 1423035 w 1712698"/>
                <a:gd name="connsiteY652" fmla="*/ 707383 h 2429829"/>
                <a:gd name="connsiteX653" fmla="*/ 1439132 w 1712698"/>
                <a:gd name="connsiteY653" fmla="*/ 684333 h 2429829"/>
                <a:gd name="connsiteX654" fmla="*/ 1436656 w 1712698"/>
                <a:gd name="connsiteY654" fmla="*/ 682618 h 2429829"/>
                <a:gd name="connsiteX655" fmla="*/ 1431608 w 1712698"/>
                <a:gd name="connsiteY655" fmla="*/ 686523 h 2429829"/>
                <a:gd name="connsiteX656" fmla="*/ 1373029 w 1712698"/>
                <a:gd name="connsiteY656" fmla="*/ 755675 h 2429829"/>
                <a:gd name="connsiteX657" fmla="*/ 1339787 w 1712698"/>
                <a:gd name="connsiteY657" fmla="*/ 858354 h 2429829"/>
                <a:gd name="connsiteX658" fmla="*/ 1324070 w 1712698"/>
                <a:gd name="connsiteY658" fmla="*/ 885024 h 2429829"/>
                <a:gd name="connsiteX659" fmla="*/ 1305020 w 1712698"/>
                <a:gd name="connsiteY659" fmla="*/ 895597 h 2429829"/>
                <a:gd name="connsiteX660" fmla="*/ 1257395 w 1712698"/>
                <a:gd name="connsiteY660" fmla="*/ 917600 h 2429829"/>
                <a:gd name="connsiteX661" fmla="*/ 1096804 w 1712698"/>
                <a:gd name="connsiteY661" fmla="*/ 976845 h 2429829"/>
                <a:gd name="connsiteX662" fmla="*/ 1026890 w 1712698"/>
                <a:gd name="connsiteY662" fmla="*/ 1005611 h 2429829"/>
                <a:gd name="connsiteX663" fmla="*/ 711327 w 1712698"/>
                <a:gd name="connsiteY663" fmla="*/ 1098194 h 2429829"/>
                <a:gd name="connsiteX664" fmla="*/ 711137 w 1712698"/>
                <a:gd name="connsiteY664" fmla="*/ 1100861 h 2429829"/>
                <a:gd name="connsiteX665" fmla="*/ 715613 w 1712698"/>
                <a:gd name="connsiteY665" fmla="*/ 1103528 h 2429829"/>
                <a:gd name="connsiteX666" fmla="*/ 783908 w 1712698"/>
                <a:gd name="connsiteY666" fmla="*/ 1149438 h 2429829"/>
                <a:gd name="connsiteX667" fmla="*/ 790670 w 1712698"/>
                <a:gd name="connsiteY667" fmla="*/ 1154868 h 2429829"/>
                <a:gd name="connsiteX668" fmla="*/ 840010 w 1712698"/>
                <a:gd name="connsiteY668" fmla="*/ 1185157 h 2429829"/>
                <a:gd name="connsiteX669" fmla="*/ 938784 w 1712698"/>
                <a:gd name="connsiteY669" fmla="*/ 1255261 h 2429829"/>
                <a:gd name="connsiteX670" fmla="*/ 1074230 w 1712698"/>
                <a:gd name="connsiteY670" fmla="*/ 1372609 h 2429829"/>
                <a:gd name="connsiteX671" fmla="*/ 1095661 w 1712698"/>
                <a:gd name="connsiteY671" fmla="*/ 1382039 h 2429829"/>
                <a:gd name="connsiteX672" fmla="*/ 1109567 w 1712698"/>
                <a:gd name="connsiteY672" fmla="*/ 1368990 h 2429829"/>
                <a:gd name="connsiteX673" fmla="*/ 1103471 w 1712698"/>
                <a:gd name="connsiteY673" fmla="*/ 1347082 h 2429829"/>
                <a:gd name="connsiteX674" fmla="*/ 1060704 w 1712698"/>
                <a:gd name="connsiteY674" fmla="*/ 1280026 h 2429829"/>
                <a:gd name="connsiteX675" fmla="*/ 1053941 w 1712698"/>
                <a:gd name="connsiteY675" fmla="*/ 1269453 h 2429829"/>
                <a:gd name="connsiteX676" fmla="*/ 1057466 w 1712698"/>
                <a:gd name="connsiteY676" fmla="*/ 1267167 h 2429829"/>
                <a:gd name="connsiteX677" fmla="*/ 1108139 w 1712698"/>
                <a:gd name="connsiteY677" fmla="*/ 1332985 h 2429829"/>
                <a:gd name="connsiteX678" fmla="*/ 832580 w 1712698"/>
                <a:gd name="connsiteY678" fmla="*/ 1117339 h 2429829"/>
                <a:gd name="connsiteX679" fmla="*/ 871061 w 1712698"/>
                <a:gd name="connsiteY679" fmla="*/ 1141437 h 2429829"/>
                <a:gd name="connsiteX680" fmla="*/ 907637 w 1712698"/>
                <a:gd name="connsiteY680" fmla="*/ 1167345 h 2429829"/>
                <a:gd name="connsiteX681" fmla="*/ 943642 w 1712698"/>
                <a:gd name="connsiteY681" fmla="*/ 1195920 h 2429829"/>
                <a:gd name="connsiteX682" fmla="*/ 975360 w 1712698"/>
                <a:gd name="connsiteY682" fmla="*/ 1225257 h 2429829"/>
                <a:gd name="connsiteX683" fmla="*/ 973074 w 1712698"/>
                <a:gd name="connsiteY683" fmla="*/ 1227639 h 2429829"/>
                <a:gd name="connsiteX684" fmla="*/ 954215 w 1712698"/>
                <a:gd name="connsiteY684" fmla="*/ 1212875 h 2429829"/>
                <a:gd name="connsiteX685" fmla="*/ 845915 w 1712698"/>
                <a:gd name="connsiteY685" fmla="*/ 1133246 h 2429829"/>
                <a:gd name="connsiteX686" fmla="*/ 732187 w 1712698"/>
                <a:gd name="connsiteY686" fmla="*/ 1097432 h 2429829"/>
                <a:gd name="connsiteX687" fmla="*/ 711327 w 1712698"/>
                <a:gd name="connsiteY687" fmla="*/ 1098194 h 2429829"/>
                <a:gd name="connsiteX688" fmla="*/ 590836 w 1712698"/>
                <a:gd name="connsiteY688" fmla="*/ 1052379 h 2429829"/>
                <a:gd name="connsiteX689" fmla="*/ 543687 w 1712698"/>
                <a:gd name="connsiteY689" fmla="*/ 1026471 h 2429829"/>
                <a:gd name="connsiteX690" fmla="*/ 507016 w 1712698"/>
                <a:gd name="connsiteY690" fmla="*/ 1046283 h 2429829"/>
                <a:gd name="connsiteX691" fmla="*/ 490061 w 1712698"/>
                <a:gd name="connsiteY691" fmla="*/ 1071810 h 2429829"/>
                <a:gd name="connsiteX692" fmla="*/ 493967 w 1712698"/>
                <a:gd name="connsiteY692" fmla="*/ 1226496 h 2429829"/>
                <a:gd name="connsiteX693" fmla="*/ 529685 w 1712698"/>
                <a:gd name="connsiteY693" fmla="*/ 1241545 h 2429829"/>
                <a:gd name="connsiteX694" fmla="*/ 566833 w 1712698"/>
                <a:gd name="connsiteY694" fmla="*/ 1222400 h 2429829"/>
                <a:gd name="connsiteX695" fmla="*/ 599123 w 1712698"/>
                <a:gd name="connsiteY695" fmla="*/ 1196301 h 2429829"/>
                <a:gd name="connsiteX696" fmla="*/ 642176 w 1712698"/>
                <a:gd name="connsiteY696" fmla="*/ 1149248 h 2429829"/>
                <a:gd name="connsiteX697" fmla="*/ 657987 w 1712698"/>
                <a:gd name="connsiteY697" fmla="*/ 1098575 h 2429829"/>
                <a:gd name="connsiteX698" fmla="*/ 629793 w 1712698"/>
                <a:gd name="connsiteY698" fmla="*/ 1070286 h 2429829"/>
                <a:gd name="connsiteX699" fmla="*/ 628174 w 1712698"/>
                <a:gd name="connsiteY699" fmla="*/ 1068857 h 2429829"/>
                <a:gd name="connsiteX700" fmla="*/ 582168 w 1712698"/>
                <a:gd name="connsiteY700" fmla="*/ 1064761 h 2429829"/>
                <a:gd name="connsiteX701" fmla="*/ 538258 w 1712698"/>
                <a:gd name="connsiteY701" fmla="*/ 1098670 h 2429829"/>
                <a:gd name="connsiteX702" fmla="*/ 530638 w 1712698"/>
                <a:gd name="connsiteY702" fmla="*/ 1106576 h 2429829"/>
                <a:gd name="connsiteX703" fmla="*/ 528638 w 1712698"/>
                <a:gd name="connsiteY703" fmla="*/ 1104385 h 2429829"/>
                <a:gd name="connsiteX704" fmla="*/ 590836 w 1712698"/>
                <a:gd name="connsiteY704" fmla="*/ 1052379 h 2429829"/>
                <a:gd name="connsiteX705" fmla="*/ 434435 w 1712698"/>
                <a:gd name="connsiteY705" fmla="*/ 882643 h 2429829"/>
                <a:gd name="connsiteX706" fmla="*/ 577310 w 1712698"/>
                <a:gd name="connsiteY706" fmla="*/ 1018279 h 2429829"/>
                <a:gd name="connsiteX707" fmla="*/ 575501 w 1712698"/>
                <a:gd name="connsiteY707" fmla="*/ 1006468 h 2429829"/>
                <a:gd name="connsiteX708" fmla="*/ 561213 w 1712698"/>
                <a:gd name="connsiteY708" fmla="*/ 973416 h 2429829"/>
                <a:gd name="connsiteX709" fmla="*/ 443484 w 1712698"/>
                <a:gd name="connsiteY709" fmla="*/ 842733 h 2429829"/>
                <a:gd name="connsiteX710" fmla="*/ 335375 w 1712698"/>
                <a:gd name="connsiteY710" fmla="*/ 789108 h 2429829"/>
                <a:gd name="connsiteX711" fmla="*/ 222695 w 1712698"/>
                <a:gd name="connsiteY711" fmla="*/ 787488 h 2429829"/>
                <a:gd name="connsiteX712" fmla="*/ 219647 w 1712698"/>
                <a:gd name="connsiteY712" fmla="*/ 788441 h 2429829"/>
                <a:gd name="connsiteX713" fmla="*/ 206788 w 1712698"/>
                <a:gd name="connsiteY713" fmla="*/ 803014 h 2429829"/>
                <a:gd name="connsiteX714" fmla="*/ 214979 w 1712698"/>
                <a:gd name="connsiteY714" fmla="*/ 815111 h 2429829"/>
                <a:gd name="connsiteX715" fmla="*/ 277559 w 1712698"/>
                <a:gd name="connsiteY715" fmla="*/ 848448 h 2429829"/>
                <a:gd name="connsiteX716" fmla="*/ 380809 w 1712698"/>
                <a:gd name="connsiteY716" fmla="*/ 893025 h 2429829"/>
                <a:gd name="connsiteX717" fmla="*/ 525875 w 1712698"/>
                <a:gd name="connsiteY717" fmla="*/ 990085 h 2429829"/>
                <a:gd name="connsiteX718" fmla="*/ 541592 w 1712698"/>
                <a:gd name="connsiteY718" fmla="*/ 1006659 h 2429829"/>
                <a:gd name="connsiteX719" fmla="*/ 565976 w 1712698"/>
                <a:gd name="connsiteY719" fmla="*/ 1016279 h 2429829"/>
                <a:gd name="connsiteX720" fmla="*/ 434435 w 1712698"/>
                <a:gd name="connsiteY720" fmla="*/ 882643 h 2429829"/>
                <a:gd name="connsiteX721" fmla="*/ 1334834 w 1712698"/>
                <a:gd name="connsiteY721" fmla="*/ 385152 h 2429829"/>
                <a:gd name="connsiteX722" fmla="*/ 1240060 w 1712698"/>
                <a:gd name="connsiteY722" fmla="*/ 532028 h 2429829"/>
                <a:gd name="connsiteX723" fmla="*/ 1204722 w 1712698"/>
                <a:gd name="connsiteY723" fmla="*/ 493166 h 2429829"/>
                <a:gd name="connsiteX724" fmla="*/ 1153763 w 1712698"/>
                <a:gd name="connsiteY724" fmla="*/ 385343 h 2429829"/>
                <a:gd name="connsiteX725" fmla="*/ 1147953 w 1712698"/>
                <a:gd name="connsiteY725" fmla="*/ 356387 h 2429829"/>
                <a:gd name="connsiteX726" fmla="*/ 1145286 w 1712698"/>
                <a:gd name="connsiteY726" fmla="*/ 436302 h 2429829"/>
                <a:gd name="connsiteX727" fmla="*/ 1182148 w 1712698"/>
                <a:gd name="connsiteY727" fmla="*/ 506025 h 2429829"/>
                <a:gd name="connsiteX728" fmla="*/ 1225391 w 1712698"/>
                <a:gd name="connsiteY728" fmla="*/ 539457 h 2429829"/>
                <a:gd name="connsiteX729" fmla="*/ 1233678 w 1712698"/>
                <a:gd name="connsiteY729" fmla="*/ 566794 h 2429829"/>
                <a:gd name="connsiteX730" fmla="*/ 1196816 w 1712698"/>
                <a:gd name="connsiteY730" fmla="*/ 649566 h 2429829"/>
                <a:gd name="connsiteX731" fmla="*/ 1086231 w 1712698"/>
                <a:gd name="connsiteY731" fmla="*/ 802062 h 2429829"/>
                <a:gd name="connsiteX732" fmla="*/ 1131475 w 1712698"/>
                <a:gd name="connsiteY732" fmla="*/ 785012 h 2429829"/>
                <a:gd name="connsiteX733" fmla="*/ 1147286 w 1712698"/>
                <a:gd name="connsiteY733" fmla="*/ 772629 h 2429829"/>
                <a:gd name="connsiteX734" fmla="*/ 1247108 w 1712698"/>
                <a:gd name="connsiteY734" fmla="*/ 583368 h 2429829"/>
                <a:gd name="connsiteX735" fmla="*/ 1275493 w 1712698"/>
                <a:gd name="connsiteY735" fmla="*/ 560889 h 2429829"/>
                <a:gd name="connsiteX736" fmla="*/ 1396651 w 1712698"/>
                <a:gd name="connsiteY736" fmla="*/ 489451 h 2429829"/>
                <a:gd name="connsiteX737" fmla="*/ 1444847 w 1712698"/>
                <a:gd name="connsiteY737" fmla="*/ 421824 h 2429829"/>
                <a:gd name="connsiteX738" fmla="*/ 1453706 w 1712698"/>
                <a:gd name="connsiteY738" fmla="*/ 408870 h 2429829"/>
                <a:gd name="connsiteX739" fmla="*/ 1420844 w 1712698"/>
                <a:gd name="connsiteY739" fmla="*/ 428491 h 2429829"/>
                <a:gd name="connsiteX740" fmla="*/ 1358646 w 1712698"/>
                <a:gd name="connsiteY740" fmla="*/ 481164 h 2429829"/>
                <a:gd name="connsiteX741" fmla="*/ 1286161 w 1712698"/>
                <a:gd name="connsiteY741" fmla="*/ 545363 h 2429829"/>
                <a:gd name="connsiteX742" fmla="*/ 1273016 w 1712698"/>
                <a:gd name="connsiteY742" fmla="*/ 550030 h 2429829"/>
                <a:gd name="connsiteX743" fmla="*/ 1271588 w 1712698"/>
                <a:gd name="connsiteY743" fmla="*/ 546792 h 2429829"/>
                <a:gd name="connsiteX744" fmla="*/ 1326547 w 1712698"/>
                <a:gd name="connsiteY744" fmla="*/ 459447 h 2429829"/>
                <a:gd name="connsiteX745" fmla="*/ 1303115 w 1712698"/>
                <a:gd name="connsiteY745" fmla="*/ 499071 h 2429829"/>
                <a:gd name="connsiteX746" fmla="*/ 1267397 w 1712698"/>
                <a:gd name="connsiteY746" fmla="*/ 527646 h 2429829"/>
                <a:gd name="connsiteX747" fmla="*/ 1334834 w 1712698"/>
                <a:gd name="connsiteY747" fmla="*/ 385152 h 2429829"/>
                <a:gd name="connsiteX748" fmla="*/ 1413510 w 1712698"/>
                <a:gd name="connsiteY748" fmla="*/ 304476 h 2429829"/>
                <a:gd name="connsiteX749" fmla="*/ 1416177 w 1712698"/>
                <a:gd name="connsiteY749" fmla="*/ 309810 h 2429829"/>
                <a:gd name="connsiteX750" fmla="*/ 1445609 w 1712698"/>
                <a:gd name="connsiteY750" fmla="*/ 300189 h 2429829"/>
                <a:gd name="connsiteX751" fmla="*/ 1504379 w 1712698"/>
                <a:gd name="connsiteY751" fmla="*/ 261137 h 2429829"/>
                <a:gd name="connsiteX752" fmla="*/ 1595438 w 1712698"/>
                <a:gd name="connsiteY752" fmla="*/ 199891 h 2429829"/>
                <a:gd name="connsiteX753" fmla="*/ 1618583 w 1712698"/>
                <a:gd name="connsiteY753" fmla="*/ 175221 h 2429829"/>
                <a:gd name="connsiteX754" fmla="*/ 1601057 w 1712698"/>
                <a:gd name="connsiteY754" fmla="*/ 134645 h 2429829"/>
                <a:gd name="connsiteX755" fmla="*/ 1490282 w 1712698"/>
                <a:gd name="connsiteY755" fmla="*/ 155314 h 2429829"/>
                <a:gd name="connsiteX756" fmla="*/ 1394365 w 1712698"/>
                <a:gd name="connsiteY756" fmla="*/ 238753 h 2429829"/>
                <a:gd name="connsiteX757" fmla="*/ 1392365 w 1712698"/>
                <a:gd name="connsiteY757" fmla="*/ 246564 h 2429829"/>
                <a:gd name="connsiteX758" fmla="*/ 1397032 w 1712698"/>
                <a:gd name="connsiteY758" fmla="*/ 267995 h 2429829"/>
                <a:gd name="connsiteX759" fmla="*/ 1415034 w 1712698"/>
                <a:gd name="connsiteY759" fmla="*/ 249135 h 2429829"/>
                <a:gd name="connsiteX760" fmla="*/ 1433322 w 1712698"/>
                <a:gd name="connsiteY760" fmla="*/ 232276 h 2429829"/>
                <a:gd name="connsiteX761" fmla="*/ 1435894 w 1712698"/>
                <a:gd name="connsiteY761" fmla="*/ 234848 h 2429829"/>
                <a:gd name="connsiteX762" fmla="*/ 1393793 w 1712698"/>
                <a:gd name="connsiteY762" fmla="*/ 311429 h 2429829"/>
                <a:gd name="connsiteX763" fmla="*/ 1411224 w 1712698"/>
                <a:gd name="connsiteY763" fmla="*/ 301047 h 2429829"/>
                <a:gd name="connsiteX764" fmla="*/ 1458468 w 1712698"/>
                <a:gd name="connsiteY764" fmla="*/ 251326 h 2429829"/>
                <a:gd name="connsiteX765" fmla="*/ 1466850 w 1712698"/>
                <a:gd name="connsiteY765" fmla="*/ 246468 h 2429829"/>
                <a:gd name="connsiteX766" fmla="*/ 1467517 w 1712698"/>
                <a:gd name="connsiteY766" fmla="*/ 247802 h 2429829"/>
                <a:gd name="connsiteX767" fmla="*/ 1413510 w 1712698"/>
                <a:gd name="connsiteY767" fmla="*/ 304476 h 2429829"/>
                <a:gd name="connsiteX768" fmla="*/ 1213199 w 1712698"/>
                <a:gd name="connsiteY768" fmla="*/ 239039 h 2429829"/>
                <a:gd name="connsiteX769" fmla="*/ 1216057 w 1712698"/>
                <a:gd name="connsiteY769" fmla="*/ 238277 h 2429829"/>
                <a:gd name="connsiteX770" fmla="*/ 1171670 w 1712698"/>
                <a:gd name="connsiteY770" fmla="*/ 114833 h 2429829"/>
                <a:gd name="connsiteX771" fmla="*/ 1174147 w 1712698"/>
                <a:gd name="connsiteY771" fmla="*/ 113690 h 2429829"/>
                <a:gd name="connsiteX772" fmla="*/ 1210151 w 1712698"/>
                <a:gd name="connsiteY772" fmla="*/ 193986 h 2429829"/>
                <a:gd name="connsiteX773" fmla="*/ 1194054 w 1712698"/>
                <a:gd name="connsiteY773" fmla="*/ 111499 h 2429829"/>
                <a:gd name="connsiteX774" fmla="*/ 1196816 w 1712698"/>
                <a:gd name="connsiteY774" fmla="*/ 110451 h 2429829"/>
                <a:gd name="connsiteX775" fmla="*/ 1218819 w 1712698"/>
                <a:gd name="connsiteY775" fmla="*/ 167316 h 2429829"/>
                <a:gd name="connsiteX776" fmla="*/ 1254824 w 1712698"/>
                <a:gd name="connsiteY776" fmla="*/ 162458 h 2429829"/>
                <a:gd name="connsiteX777" fmla="*/ 1251299 w 1712698"/>
                <a:gd name="connsiteY777" fmla="*/ 145599 h 2429829"/>
                <a:gd name="connsiteX778" fmla="*/ 1228249 w 1712698"/>
                <a:gd name="connsiteY778" fmla="*/ 89020 h 2429829"/>
                <a:gd name="connsiteX779" fmla="*/ 1124712 w 1712698"/>
                <a:gd name="connsiteY779" fmla="*/ 11010 h 2429829"/>
                <a:gd name="connsiteX780" fmla="*/ 1092137 w 1712698"/>
                <a:gd name="connsiteY780" fmla="*/ 15582 h 2429829"/>
                <a:gd name="connsiteX781" fmla="*/ 1084231 w 1712698"/>
                <a:gd name="connsiteY781" fmla="*/ 33489 h 2429829"/>
                <a:gd name="connsiteX782" fmla="*/ 1095756 w 1712698"/>
                <a:gd name="connsiteY782" fmla="*/ 59302 h 2429829"/>
                <a:gd name="connsiteX783" fmla="*/ 1152906 w 1712698"/>
                <a:gd name="connsiteY783" fmla="*/ 166363 h 2429829"/>
                <a:gd name="connsiteX784" fmla="*/ 1162431 w 1712698"/>
                <a:gd name="connsiteY784" fmla="*/ 183413 h 2429829"/>
                <a:gd name="connsiteX785" fmla="*/ 1213199 w 1712698"/>
                <a:gd name="connsiteY785" fmla="*/ 239039 h 2429829"/>
                <a:gd name="connsiteX786" fmla="*/ 527780 w 1712698"/>
                <a:gd name="connsiteY786" fmla="*/ 2063267 h 2429829"/>
                <a:gd name="connsiteX787" fmla="*/ 529114 w 1712698"/>
                <a:gd name="connsiteY787" fmla="*/ 2048884 h 2429829"/>
                <a:gd name="connsiteX788" fmla="*/ 554069 w 1712698"/>
                <a:gd name="connsiteY788" fmla="*/ 1973351 h 2429829"/>
                <a:gd name="connsiteX789" fmla="*/ 550069 w 1712698"/>
                <a:gd name="connsiteY789" fmla="*/ 1904866 h 2429829"/>
                <a:gd name="connsiteX790" fmla="*/ 512540 w 1712698"/>
                <a:gd name="connsiteY790" fmla="*/ 1955539 h 2429829"/>
                <a:gd name="connsiteX791" fmla="*/ 505397 w 1712698"/>
                <a:gd name="connsiteY791" fmla="*/ 1973065 h 2429829"/>
                <a:gd name="connsiteX792" fmla="*/ 513112 w 1712698"/>
                <a:gd name="connsiteY792" fmla="*/ 2066601 h 2429829"/>
                <a:gd name="connsiteX793" fmla="*/ 545973 w 1712698"/>
                <a:gd name="connsiteY793" fmla="*/ 2149087 h 2429829"/>
                <a:gd name="connsiteX794" fmla="*/ 567309 w 1712698"/>
                <a:gd name="connsiteY794" fmla="*/ 2172328 h 2429829"/>
                <a:gd name="connsiteX795" fmla="*/ 570643 w 1712698"/>
                <a:gd name="connsiteY795" fmla="*/ 2132704 h 2429829"/>
                <a:gd name="connsiteX796" fmla="*/ 587693 w 1712698"/>
                <a:gd name="connsiteY796" fmla="*/ 2018023 h 2429829"/>
                <a:gd name="connsiteX797" fmla="*/ 572357 w 1712698"/>
                <a:gd name="connsiteY797" fmla="*/ 1904104 h 2429829"/>
                <a:gd name="connsiteX798" fmla="*/ 548831 w 1712698"/>
                <a:gd name="connsiteY798" fmla="*/ 1866385 h 2429829"/>
                <a:gd name="connsiteX799" fmla="*/ 546354 w 1712698"/>
                <a:gd name="connsiteY799" fmla="*/ 1867909 h 2429829"/>
                <a:gd name="connsiteX800" fmla="*/ 548259 w 1712698"/>
                <a:gd name="connsiteY800" fmla="*/ 1874005 h 2429829"/>
                <a:gd name="connsiteX801" fmla="*/ 566071 w 1712698"/>
                <a:gd name="connsiteY801" fmla="*/ 1997925 h 2429829"/>
                <a:gd name="connsiteX802" fmla="*/ 557022 w 1712698"/>
                <a:gd name="connsiteY802" fmla="*/ 2093652 h 2429829"/>
                <a:gd name="connsiteX803" fmla="*/ 554450 w 1712698"/>
                <a:gd name="connsiteY803" fmla="*/ 2099557 h 2429829"/>
                <a:gd name="connsiteX804" fmla="*/ 551021 w 1712698"/>
                <a:gd name="connsiteY804" fmla="*/ 2098986 h 2429829"/>
                <a:gd name="connsiteX805" fmla="*/ 557689 w 1712698"/>
                <a:gd name="connsiteY805" fmla="*/ 1978018 h 2429829"/>
                <a:gd name="connsiteX806" fmla="*/ 554450 w 1712698"/>
                <a:gd name="connsiteY806" fmla="*/ 1977066 h 2429829"/>
                <a:gd name="connsiteX807" fmla="*/ 527780 w 1712698"/>
                <a:gd name="connsiteY807" fmla="*/ 2063267 h 2429829"/>
                <a:gd name="connsiteX808" fmla="*/ 1182338 w 1712698"/>
                <a:gd name="connsiteY808" fmla="*/ 345814 h 2429829"/>
                <a:gd name="connsiteX809" fmla="*/ 1181672 w 1712698"/>
                <a:gd name="connsiteY809" fmla="*/ 339528 h 2429829"/>
                <a:gd name="connsiteX810" fmla="*/ 1146715 w 1712698"/>
                <a:gd name="connsiteY810" fmla="*/ 255327 h 2429829"/>
                <a:gd name="connsiteX811" fmla="*/ 1107186 w 1712698"/>
                <a:gd name="connsiteY811" fmla="*/ 187699 h 2429829"/>
                <a:gd name="connsiteX812" fmla="*/ 1100709 w 1712698"/>
                <a:gd name="connsiteY812" fmla="*/ 182270 h 2429829"/>
                <a:gd name="connsiteX813" fmla="*/ 1061085 w 1712698"/>
                <a:gd name="connsiteY813" fmla="*/ 143789 h 2429829"/>
                <a:gd name="connsiteX814" fmla="*/ 1056608 w 1712698"/>
                <a:gd name="connsiteY814" fmla="*/ 121405 h 2429829"/>
                <a:gd name="connsiteX815" fmla="*/ 1071944 w 1712698"/>
                <a:gd name="connsiteY815" fmla="*/ 117024 h 2429829"/>
                <a:gd name="connsiteX816" fmla="*/ 1129189 w 1712698"/>
                <a:gd name="connsiteY816" fmla="*/ 159029 h 2429829"/>
                <a:gd name="connsiteX817" fmla="*/ 1139476 w 1712698"/>
                <a:gd name="connsiteY817" fmla="*/ 165315 h 2429829"/>
                <a:gd name="connsiteX818" fmla="*/ 1101471 w 1712698"/>
                <a:gd name="connsiteY818" fmla="*/ 105213 h 2429829"/>
                <a:gd name="connsiteX819" fmla="*/ 1043845 w 1712698"/>
                <a:gd name="connsiteY819" fmla="*/ 63779 h 2429829"/>
                <a:gd name="connsiteX820" fmla="*/ 1007745 w 1712698"/>
                <a:gd name="connsiteY820" fmla="*/ 45777 h 2429829"/>
                <a:gd name="connsiteX821" fmla="*/ 983361 w 1712698"/>
                <a:gd name="connsiteY821" fmla="*/ 53778 h 2429829"/>
                <a:gd name="connsiteX822" fmla="*/ 980885 w 1712698"/>
                <a:gd name="connsiteY822" fmla="*/ 86448 h 2429829"/>
                <a:gd name="connsiteX823" fmla="*/ 1000316 w 1712698"/>
                <a:gd name="connsiteY823" fmla="*/ 117881 h 2429829"/>
                <a:gd name="connsiteX824" fmla="*/ 1050798 w 1712698"/>
                <a:gd name="connsiteY824" fmla="*/ 170840 h 2429829"/>
                <a:gd name="connsiteX825" fmla="*/ 1182338 w 1712698"/>
                <a:gd name="connsiteY825" fmla="*/ 345814 h 2429829"/>
                <a:gd name="connsiteX826" fmla="*/ 1548384 w 1712698"/>
                <a:gd name="connsiteY826" fmla="*/ 312000 h 2429829"/>
                <a:gd name="connsiteX827" fmla="*/ 1586865 w 1712698"/>
                <a:gd name="connsiteY827" fmla="*/ 319049 h 2429829"/>
                <a:gd name="connsiteX828" fmla="*/ 1647158 w 1712698"/>
                <a:gd name="connsiteY828" fmla="*/ 296284 h 2429829"/>
                <a:gd name="connsiteX829" fmla="*/ 1695355 w 1712698"/>
                <a:gd name="connsiteY829" fmla="*/ 273138 h 2429829"/>
                <a:gd name="connsiteX830" fmla="*/ 1702499 w 1712698"/>
                <a:gd name="connsiteY830" fmla="*/ 259994 h 2429829"/>
                <a:gd name="connsiteX831" fmla="*/ 1692593 w 1712698"/>
                <a:gd name="connsiteY831" fmla="*/ 250755 h 2429829"/>
                <a:gd name="connsiteX832" fmla="*/ 1610487 w 1712698"/>
                <a:gd name="connsiteY832" fmla="*/ 242658 h 2429829"/>
                <a:gd name="connsiteX833" fmla="*/ 1502664 w 1712698"/>
                <a:gd name="connsiteY833" fmla="*/ 272662 h 2429829"/>
                <a:gd name="connsiteX834" fmla="*/ 1453801 w 1712698"/>
                <a:gd name="connsiteY834" fmla="*/ 301809 h 2429829"/>
                <a:gd name="connsiteX835" fmla="*/ 1455420 w 1712698"/>
                <a:gd name="connsiteY835" fmla="*/ 305619 h 2429829"/>
                <a:gd name="connsiteX836" fmla="*/ 1537526 w 1712698"/>
                <a:gd name="connsiteY836" fmla="*/ 312096 h 2429829"/>
                <a:gd name="connsiteX837" fmla="*/ 1547146 w 1712698"/>
                <a:gd name="connsiteY837" fmla="*/ 307714 h 2429829"/>
                <a:gd name="connsiteX838" fmla="*/ 1620488 w 1712698"/>
                <a:gd name="connsiteY838" fmla="*/ 274472 h 2429829"/>
                <a:gd name="connsiteX839" fmla="*/ 1631347 w 1712698"/>
                <a:gd name="connsiteY839" fmla="*/ 272376 h 2429829"/>
                <a:gd name="connsiteX840" fmla="*/ 1589437 w 1712698"/>
                <a:gd name="connsiteY840" fmla="*/ 291045 h 2429829"/>
                <a:gd name="connsiteX841" fmla="*/ 1548384 w 1712698"/>
                <a:gd name="connsiteY841" fmla="*/ 312000 h 2429829"/>
                <a:gd name="connsiteX842" fmla="*/ 1476375 w 1712698"/>
                <a:gd name="connsiteY842" fmla="*/ 339432 h 2429829"/>
                <a:gd name="connsiteX843" fmla="*/ 1472565 w 1712698"/>
                <a:gd name="connsiteY843" fmla="*/ 337908 h 2429829"/>
                <a:gd name="connsiteX844" fmla="*/ 1362075 w 1712698"/>
                <a:gd name="connsiteY844" fmla="*/ 331050 h 2429829"/>
                <a:gd name="connsiteX845" fmla="*/ 1284922 w 1712698"/>
                <a:gd name="connsiteY845" fmla="*/ 424586 h 2429829"/>
                <a:gd name="connsiteX846" fmla="*/ 1287685 w 1712698"/>
                <a:gd name="connsiteY846" fmla="*/ 422871 h 2429829"/>
                <a:gd name="connsiteX847" fmla="*/ 1332929 w 1712698"/>
                <a:gd name="connsiteY847" fmla="*/ 372484 h 2429829"/>
                <a:gd name="connsiteX848" fmla="*/ 1341596 w 1712698"/>
                <a:gd name="connsiteY848" fmla="*/ 367055 h 2429829"/>
                <a:gd name="connsiteX849" fmla="*/ 1345978 w 1712698"/>
                <a:gd name="connsiteY849" fmla="*/ 377151 h 2429829"/>
                <a:gd name="connsiteX850" fmla="*/ 1344359 w 1712698"/>
                <a:gd name="connsiteY850" fmla="*/ 396678 h 2429829"/>
                <a:gd name="connsiteX851" fmla="*/ 1332452 w 1712698"/>
                <a:gd name="connsiteY851" fmla="*/ 496976 h 2429829"/>
                <a:gd name="connsiteX852" fmla="*/ 1358265 w 1712698"/>
                <a:gd name="connsiteY852" fmla="*/ 466210 h 2429829"/>
                <a:gd name="connsiteX853" fmla="*/ 1370267 w 1712698"/>
                <a:gd name="connsiteY853" fmla="*/ 450875 h 2429829"/>
                <a:gd name="connsiteX854" fmla="*/ 1404557 w 1712698"/>
                <a:gd name="connsiteY854" fmla="*/ 399440 h 2429829"/>
                <a:gd name="connsiteX855" fmla="*/ 1476375 w 1712698"/>
                <a:gd name="connsiteY855" fmla="*/ 339432 h 2429829"/>
                <a:gd name="connsiteX856" fmla="*/ 1387316 w 1712698"/>
                <a:gd name="connsiteY856" fmla="*/ 233419 h 2429829"/>
                <a:gd name="connsiteX857" fmla="*/ 1392746 w 1712698"/>
                <a:gd name="connsiteY857" fmla="*/ 227323 h 2429829"/>
                <a:gd name="connsiteX858" fmla="*/ 1468279 w 1712698"/>
                <a:gd name="connsiteY858" fmla="*/ 156743 h 2429829"/>
                <a:gd name="connsiteX859" fmla="*/ 1472089 w 1712698"/>
                <a:gd name="connsiteY859" fmla="*/ 135026 h 2429829"/>
                <a:gd name="connsiteX860" fmla="*/ 1432465 w 1712698"/>
                <a:gd name="connsiteY860" fmla="*/ 109594 h 2429829"/>
                <a:gd name="connsiteX861" fmla="*/ 1333500 w 1712698"/>
                <a:gd name="connsiteY861" fmla="*/ 190938 h 2429829"/>
                <a:gd name="connsiteX862" fmla="*/ 1387316 w 1712698"/>
                <a:gd name="connsiteY862" fmla="*/ 233419 h 2429829"/>
                <a:gd name="connsiteX863" fmla="*/ 1319308 w 1712698"/>
                <a:gd name="connsiteY863" fmla="*/ 189414 h 2429829"/>
                <a:gd name="connsiteX864" fmla="*/ 1321022 w 1712698"/>
                <a:gd name="connsiteY864" fmla="*/ 168078 h 2429829"/>
                <a:gd name="connsiteX865" fmla="*/ 1320356 w 1712698"/>
                <a:gd name="connsiteY865" fmla="*/ 106165 h 2429829"/>
                <a:gd name="connsiteX866" fmla="*/ 1284065 w 1712698"/>
                <a:gd name="connsiteY866" fmla="*/ 62160 h 2429829"/>
                <a:gd name="connsiteX867" fmla="*/ 1253966 w 1712698"/>
                <a:gd name="connsiteY867" fmla="*/ 71875 h 2429829"/>
                <a:gd name="connsiteX868" fmla="*/ 1246251 w 1712698"/>
                <a:gd name="connsiteY868" fmla="*/ 105213 h 2429829"/>
                <a:gd name="connsiteX869" fmla="*/ 1263396 w 1712698"/>
                <a:gd name="connsiteY869" fmla="*/ 161220 h 2429829"/>
                <a:gd name="connsiteX870" fmla="*/ 1265872 w 1712698"/>
                <a:gd name="connsiteY870" fmla="*/ 166839 h 2429829"/>
                <a:gd name="connsiteX871" fmla="*/ 1296924 w 1712698"/>
                <a:gd name="connsiteY871" fmla="*/ 183318 h 2429829"/>
                <a:gd name="connsiteX872" fmla="*/ 1292447 w 1712698"/>
                <a:gd name="connsiteY872" fmla="*/ 121119 h 2429829"/>
                <a:gd name="connsiteX873" fmla="*/ 1297591 w 1712698"/>
                <a:gd name="connsiteY873" fmla="*/ 131787 h 2429829"/>
                <a:gd name="connsiteX874" fmla="*/ 1300544 w 1712698"/>
                <a:gd name="connsiteY874" fmla="*/ 172078 h 2429829"/>
                <a:gd name="connsiteX875" fmla="*/ 1319308 w 1712698"/>
                <a:gd name="connsiteY875" fmla="*/ 189414 h 2429829"/>
                <a:gd name="connsiteX876" fmla="*/ 187166 w 1712698"/>
                <a:gd name="connsiteY876" fmla="*/ 1775993 h 2429829"/>
                <a:gd name="connsiteX877" fmla="*/ 21050 w 1712698"/>
                <a:gd name="connsiteY877" fmla="*/ 1865433 h 2429829"/>
                <a:gd name="connsiteX878" fmla="*/ 22574 w 1712698"/>
                <a:gd name="connsiteY878" fmla="*/ 1866671 h 2429829"/>
                <a:gd name="connsiteX879" fmla="*/ 119444 w 1712698"/>
                <a:gd name="connsiteY879" fmla="*/ 1848478 h 2429829"/>
                <a:gd name="connsiteX880" fmla="*/ 187166 w 1712698"/>
                <a:gd name="connsiteY880" fmla="*/ 1775993 h 2429829"/>
                <a:gd name="connsiteX881" fmla="*/ 230600 w 1712698"/>
                <a:gd name="connsiteY881" fmla="*/ 1750085 h 2429829"/>
                <a:gd name="connsiteX882" fmla="*/ 229838 w 1712698"/>
                <a:gd name="connsiteY882" fmla="*/ 1746465 h 2429829"/>
                <a:gd name="connsiteX883" fmla="*/ 74009 w 1712698"/>
                <a:gd name="connsiteY883" fmla="*/ 1789614 h 2429829"/>
                <a:gd name="connsiteX884" fmla="*/ 109633 w 1712698"/>
                <a:gd name="connsiteY884" fmla="*/ 1794567 h 2429829"/>
                <a:gd name="connsiteX885" fmla="*/ 121825 w 1712698"/>
                <a:gd name="connsiteY885" fmla="*/ 1791709 h 2429829"/>
                <a:gd name="connsiteX886" fmla="*/ 172593 w 1712698"/>
                <a:gd name="connsiteY886" fmla="*/ 1769040 h 2429829"/>
                <a:gd name="connsiteX887" fmla="*/ 230600 w 1712698"/>
                <a:gd name="connsiteY887" fmla="*/ 1750085 h 2429829"/>
                <a:gd name="connsiteX888" fmla="*/ 740950 w 1712698"/>
                <a:gd name="connsiteY888" fmla="*/ 178555 h 2429829"/>
                <a:gd name="connsiteX889" fmla="*/ 707898 w 1712698"/>
                <a:gd name="connsiteY889" fmla="*/ 181603 h 2429829"/>
                <a:gd name="connsiteX890" fmla="*/ 702183 w 1712698"/>
                <a:gd name="connsiteY890" fmla="*/ 194652 h 2429829"/>
                <a:gd name="connsiteX891" fmla="*/ 702278 w 1712698"/>
                <a:gd name="connsiteY891" fmla="*/ 238848 h 2429829"/>
                <a:gd name="connsiteX892" fmla="*/ 699040 w 1712698"/>
                <a:gd name="connsiteY892" fmla="*/ 274662 h 2429829"/>
                <a:gd name="connsiteX893" fmla="*/ 717233 w 1712698"/>
                <a:gd name="connsiteY893" fmla="*/ 245897 h 2429829"/>
                <a:gd name="connsiteX894" fmla="*/ 746855 w 1712698"/>
                <a:gd name="connsiteY894" fmla="*/ 212845 h 2429829"/>
                <a:gd name="connsiteX895" fmla="*/ 754475 w 1712698"/>
                <a:gd name="connsiteY895" fmla="*/ 192176 h 2429829"/>
                <a:gd name="connsiteX896" fmla="*/ 735902 w 1712698"/>
                <a:gd name="connsiteY896" fmla="*/ 193033 h 2429829"/>
                <a:gd name="connsiteX897" fmla="*/ 724376 w 1712698"/>
                <a:gd name="connsiteY897" fmla="*/ 198748 h 2429829"/>
                <a:gd name="connsiteX898" fmla="*/ 722090 w 1712698"/>
                <a:gd name="connsiteY898" fmla="*/ 195224 h 2429829"/>
                <a:gd name="connsiteX899" fmla="*/ 740950 w 1712698"/>
                <a:gd name="connsiteY899" fmla="*/ 178555 h 2429829"/>
                <a:gd name="connsiteX900" fmla="*/ 689039 w 1712698"/>
                <a:gd name="connsiteY900" fmla="*/ 257708 h 2429829"/>
                <a:gd name="connsiteX901" fmla="*/ 695039 w 1712698"/>
                <a:gd name="connsiteY901" fmla="*/ 231324 h 2429829"/>
                <a:gd name="connsiteX902" fmla="*/ 682085 w 1712698"/>
                <a:gd name="connsiteY902" fmla="*/ 169221 h 2429829"/>
                <a:gd name="connsiteX903" fmla="*/ 661892 w 1712698"/>
                <a:gd name="connsiteY903" fmla="*/ 168173 h 2429829"/>
                <a:gd name="connsiteX904" fmla="*/ 659511 w 1712698"/>
                <a:gd name="connsiteY904" fmla="*/ 200367 h 2429829"/>
                <a:gd name="connsiteX905" fmla="*/ 658463 w 1712698"/>
                <a:gd name="connsiteY905" fmla="*/ 223037 h 2429829"/>
                <a:gd name="connsiteX906" fmla="*/ 654653 w 1712698"/>
                <a:gd name="connsiteY906" fmla="*/ 236848 h 2429829"/>
                <a:gd name="connsiteX907" fmla="*/ 669227 w 1712698"/>
                <a:gd name="connsiteY907" fmla="*/ 233610 h 2429829"/>
                <a:gd name="connsiteX908" fmla="*/ 681228 w 1712698"/>
                <a:gd name="connsiteY908" fmla="*/ 247802 h 2429829"/>
                <a:gd name="connsiteX909" fmla="*/ 673227 w 1712698"/>
                <a:gd name="connsiteY909" fmla="*/ 177412 h 2429829"/>
                <a:gd name="connsiteX910" fmla="*/ 689039 w 1712698"/>
                <a:gd name="connsiteY910" fmla="*/ 257708 h 2429829"/>
                <a:gd name="connsiteX911" fmla="*/ 1438275 w 1712698"/>
                <a:gd name="connsiteY911" fmla="*/ 315620 h 2429829"/>
                <a:gd name="connsiteX912" fmla="*/ 1438561 w 1712698"/>
                <a:gd name="connsiteY912" fmla="*/ 318382 h 2429829"/>
                <a:gd name="connsiteX913" fmla="*/ 1484662 w 1712698"/>
                <a:gd name="connsiteY913" fmla="*/ 331717 h 2429829"/>
                <a:gd name="connsiteX914" fmla="*/ 1552385 w 1712698"/>
                <a:gd name="connsiteY914" fmla="*/ 348862 h 2429829"/>
                <a:gd name="connsiteX915" fmla="*/ 1564196 w 1712698"/>
                <a:gd name="connsiteY915" fmla="*/ 348957 h 2429829"/>
                <a:gd name="connsiteX916" fmla="*/ 1572197 w 1712698"/>
                <a:gd name="connsiteY916" fmla="*/ 342576 h 2429829"/>
                <a:gd name="connsiteX917" fmla="*/ 1567434 w 1712698"/>
                <a:gd name="connsiteY917" fmla="*/ 335146 h 2429829"/>
                <a:gd name="connsiteX918" fmla="*/ 1534478 w 1712698"/>
                <a:gd name="connsiteY918" fmla="*/ 322097 h 2429829"/>
                <a:gd name="connsiteX919" fmla="*/ 1493330 w 1712698"/>
                <a:gd name="connsiteY919" fmla="*/ 317049 h 2429829"/>
                <a:gd name="connsiteX920" fmla="*/ 1438275 w 1712698"/>
                <a:gd name="connsiteY920" fmla="*/ 315620 h 2429829"/>
                <a:gd name="connsiteX921" fmla="*/ 1505331 w 1712698"/>
                <a:gd name="connsiteY921" fmla="*/ 643375 h 2429829"/>
                <a:gd name="connsiteX922" fmla="*/ 1507808 w 1712698"/>
                <a:gd name="connsiteY922" fmla="*/ 660139 h 2429829"/>
                <a:gd name="connsiteX923" fmla="*/ 1473327 w 1712698"/>
                <a:gd name="connsiteY923" fmla="*/ 696715 h 2429829"/>
                <a:gd name="connsiteX924" fmla="*/ 1424464 w 1712698"/>
                <a:gd name="connsiteY924" fmla="*/ 750055 h 2429829"/>
                <a:gd name="connsiteX925" fmla="*/ 1427226 w 1712698"/>
                <a:gd name="connsiteY925" fmla="*/ 752817 h 2429829"/>
                <a:gd name="connsiteX926" fmla="*/ 1534001 w 1712698"/>
                <a:gd name="connsiteY926" fmla="*/ 662330 h 2429829"/>
                <a:gd name="connsiteX927" fmla="*/ 1530477 w 1712698"/>
                <a:gd name="connsiteY927" fmla="*/ 660330 h 2429829"/>
                <a:gd name="connsiteX928" fmla="*/ 1529620 w 1712698"/>
                <a:gd name="connsiteY928" fmla="*/ 641470 h 2429829"/>
                <a:gd name="connsiteX929" fmla="*/ 1505331 w 1712698"/>
                <a:gd name="connsiteY929" fmla="*/ 643375 h 2429829"/>
                <a:gd name="connsiteX930" fmla="*/ 1388650 w 1712698"/>
                <a:gd name="connsiteY930" fmla="*/ 432492 h 2429829"/>
                <a:gd name="connsiteX931" fmla="*/ 1392746 w 1712698"/>
                <a:gd name="connsiteY931" fmla="*/ 436397 h 2429829"/>
                <a:gd name="connsiteX932" fmla="*/ 1509998 w 1712698"/>
                <a:gd name="connsiteY932" fmla="*/ 349719 h 2429829"/>
                <a:gd name="connsiteX933" fmla="*/ 1483138 w 1712698"/>
                <a:gd name="connsiteY933" fmla="*/ 350291 h 2429829"/>
                <a:gd name="connsiteX934" fmla="*/ 1426464 w 1712698"/>
                <a:gd name="connsiteY934" fmla="*/ 391058 h 2429829"/>
                <a:gd name="connsiteX935" fmla="*/ 1388650 w 1712698"/>
                <a:gd name="connsiteY935" fmla="*/ 432492 h 2429829"/>
                <a:gd name="connsiteX936" fmla="*/ 630269 w 1712698"/>
                <a:gd name="connsiteY936" fmla="*/ 170364 h 2429829"/>
                <a:gd name="connsiteX937" fmla="*/ 616744 w 1712698"/>
                <a:gd name="connsiteY937" fmla="*/ 215322 h 2429829"/>
                <a:gd name="connsiteX938" fmla="*/ 632746 w 1712698"/>
                <a:gd name="connsiteY938" fmla="*/ 225418 h 2429829"/>
                <a:gd name="connsiteX939" fmla="*/ 653796 w 1712698"/>
                <a:gd name="connsiteY939" fmla="*/ 216941 h 2429829"/>
                <a:gd name="connsiteX940" fmla="*/ 651986 w 1712698"/>
                <a:gd name="connsiteY940" fmla="*/ 202558 h 2429829"/>
                <a:gd name="connsiteX941" fmla="*/ 651034 w 1712698"/>
                <a:gd name="connsiteY941" fmla="*/ 168459 h 2429829"/>
                <a:gd name="connsiteX942" fmla="*/ 651701 w 1712698"/>
                <a:gd name="connsiteY942" fmla="*/ 164268 h 2429829"/>
                <a:gd name="connsiteX943" fmla="*/ 638937 w 1712698"/>
                <a:gd name="connsiteY943" fmla="*/ 201225 h 2429829"/>
                <a:gd name="connsiteX944" fmla="*/ 634746 w 1712698"/>
                <a:gd name="connsiteY944" fmla="*/ 201320 h 2429829"/>
                <a:gd name="connsiteX945" fmla="*/ 630269 w 1712698"/>
                <a:gd name="connsiteY945" fmla="*/ 170364 h 2429829"/>
                <a:gd name="connsiteX946" fmla="*/ 21812 w 1712698"/>
                <a:gd name="connsiteY946" fmla="*/ 1848097 h 2429829"/>
                <a:gd name="connsiteX947" fmla="*/ 24289 w 1712698"/>
                <a:gd name="connsiteY947" fmla="*/ 1851526 h 2429829"/>
                <a:gd name="connsiteX948" fmla="*/ 106966 w 1712698"/>
                <a:gd name="connsiteY948" fmla="*/ 1801329 h 2429829"/>
                <a:gd name="connsiteX949" fmla="*/ 105632 w 1712698"/>
                <a:gd name="connsiteY949" fmla="*/ 1796186 h 2429829"/>
                <a:gd name="connsiteX950" fmla="*/ 64675 w 1712698"/>
                <a:gd name="connsiteY950" fmla="*/ 1799043 h 2429829"/>
                <a:gd name="connsiteX951" fmla="*/ 21812 w 1712698"/>
                <a:gd name="connsiteY951" fmla="*/ 1848097 h 2429829"/>
                <a:gd name="connsiteX952" fmla="*/ 598646 w 1712698"/>
                <a:gd name="connsiteY952" fmla="*/ 872356 h 2429829"/>
                <a:gd name="connsiteX953" fmla="*/ 617411 w 1712698"/>
                <a:gd name="connsiteY953" fmla="*/ 976750 h 2429829"/>
                <a:gd name="connsiteX954" fmla="*/ 620744 w 1712698"/>
                <a:gd name="connsiteY954" fmla="*/ 976750 h 2429829"/>
                <a:gd name="connsiteX955" fmla="*/ 620554 w 1712698"/>
                <a:gd name="connsiteY955" fmla="*/ 865784 h 2429829"/>
                <a:gd name="connsiteX956" fmla="*/ 598646 w 1712698"/>
                <a:gd name="connsiteY956" fmla="*/ 872356 h 2429829"/>
                <a:gd name="connsiteX957" fmla="*/ 1065657 w 1712698"/>
                <a:gd name="connsiteY957" fmla="*/ 123024 h 2429829"/>
                <a:gd name="connsiteX958" fmla="*/ 1062704 w 1712698"/>
                <a:gd name="connsiteY958" fmla="*/ 123977 h 2429829"/>
                <a:gd name="connsiteX959" fmla="*/ 1068229 w 1712698"/>
                <a:gd name="connsiteY959" fmla="*/ 138169 h 2429829"/>
                <a:gd name="connsiteX960" fmla="*/ 1117092 w 1712698"/>
                <a:gd name="connsiteY960" fmla="*/ 178460 h 2429829"/>
                <a:gd name="connsiteX961" fmla="*/ 1156526 w 1712698"/>
                <a:gd name="connsiteY961" fmla="*/ 199129 h 2429829"/>
                <a:gd name="connsiteX962" fmla="*/ 1166146 w 1712698"/>
                <a:gd name="connsiteY962" fmla="*/ 205225 h 2429829"/>
                <a:gd name="connsiteX963" fmla="*/ 1162145 w 1712698"/>
                <a:gd name="connsiteY963" fmla="*/ 197319 h 2429829"/>
                <a:gd name="connsiteX964" fmla="*/ 1065657 w 1712698"/>
                <a:gd name="connsiteY964" fmla="*/ 123024 h 2429829"/>
                <a:gd name="connsiteX965" fmla="*/ 802386 w 1712698"/>
                <a:gd name="connsiteY965" fmla="*/ 895597 h 2429829"/>
                <a:gd name="connsiteX966" fmla="*/ 717709 w 1712698"/>
                <a:gd name="connsiteY966" fmla="*/ 995610 h 2429829"/>
                <a:gd name="connsiteX967" fmla="*/ 726472 w 1712698"/>
                <a:gd name="connsiteY967" fmla="*/ 990561 h 2429829"/>
                <a:gd name="connsiteX968" fmla="*/ 788956 w 1712698"/>
                <a:gd name="connsiteY968" fmla="*/ 925696 h 2429829"/>
                <a:gd name="connsiteX969" fmla="*/ 802386 w 1712698"/>
                <a:gd name="connsiteY969" fmla="*/ 895597 h 2429829"/>
                <a:gd name="connsiteX970" fmla="*/ 1587532 w 1712698"/>
                <a:gd name="connsiteY970" fmla="*/ 620610 h 2429829"/>
                <a:gd name="connsiteX971" fmla="*/ 1566863 w 1712698"/>
                <a:gd name="connsiteY971" fmla="*/ 603370 h 2429829"/>
                <a:gd name="connsiteX972" fmla="*/ 1533525 w 1712698"/>
                <a:gd name="connsiteY972" fmla="*/ 612609 h 2429829"/>
                <a:gd name="connsiteX973" fmla="*/ 1527429 w 1712698"/>
                <a:gd name="connsiteY973" fmla="*/ 625087 h 2429829"/>
                <a:gd name="connsiteX974" fmla="*/ 1534573 w 1712698"/>
                <a:gd name="connsiteY974" fmla="*/ 635279 h 2429829"/>
                <a:gd name="connsiteX975" fmla="*/ 1534954 w 1712698"/>
                <a:gd name="connsiteY975" fmla="*/ 631659 h 2429829"/>
                <a:gd name="connsiteX976" fmla="*/ 1587532 w 1712698"/>
                <a:gd name="connsiteY976" fmla="*/ 620610 h 2429829"/>
                <a:gd name="connsiteX977" fmla="*/ 690944 w 1712698"/>
                <a:gd name="connsiteY977" fmla="*/ 851973 h 2429829"/>
                <a:gd name="connsiteX978" fmla="*/ 672941 w 1712698"/>
                <a:gd name="connsiteY978" fmla="*/ 933030 h 2429829"/>
                <a:gd name="connsiteX979" fmla="*/ 652463 w 1712698"/>
                <a:gd name="connsiteY979" fmla="*/ 989228 h 2429829"/>
                <a:gd name="connsiteX980" fmla="*/ 655034 w 1712698"/>
                <a:gd name="connsiteY980" fmla="*/ 1006182 h 2429829"/>
                <a:gd name="connsiteX981" fmla="*/ 702469 w 1712698"/>
                <a:gd name="connsiteY981" fmla="*/ 853497 h 2429829"/>
                <a:gd name="connsiteX982" fmla="*/ 690944 w 1712698"/>
                <a:gd name="connsiteY982" fmla="*/ 851973 h 2429829"/>
                <a:gd name="connsiteX983" fmla="*/ 1580197 w 1712698"/>
                <a:gd name="connsiteY983" fmla="*/ 665378 h 2429829"/>
                <a:gd name="connsiteX984" fmla="*/ 1585532 w 1712698"/>
                <a:gd name="connsiteY984" fmla="*/ 649281 h 2429829"/>
                <a:gd name="connsiteX985" fmla="*/ 1568672 w 1712698"/>
                <a:gd name="connsiteY985" fmla="*/ 632421 h 2429829"/>
                <a:gd name="connsiteX986" fmla="*/ 1554766 w 1712698"/>
                <a:gd name="connsiteY986" fmla="*/ 635088 h 2429829"/>
                <a:gd name="connsiteX987" fmla="*/ 1538002 w 1712698"/>
                <a:gd name="connsiteY987" fmla="*/ 652138 h 2429829"/>
                <a:gd name="connsiteX988" fmla="*/ 1580197 w 1712698"/>
                <a:gd name="connsiteY988" fmla="*/ 665378 h 2429829"/>
                <a:gd name="connsiteX989" fmla="*/ 681800 w 1712698"/>
                <a:gd name="connsiteY989" fmla="*/ 847401 h 2429829"/>
                <a:gd name="connsiteX990" fmla="*/ 679704 w 1712698"/>
                <a:gd name="connsiteY990" fmla="*/ 848163 h 2429829"/>
                <a:gd name="connsiteX991" fmla="*/ 651701 w 1712698"/>
                <a:gd name="connsiteY991" fmla="*/ 971607 h 2429829"/>
                <a:gd name="connsiteX992" fmla="*/ 657035 w 1712698"/>
                <a:gd name="connsiteY992" fmla="*/ 972845 h 2429829"/>
                <a:gd name="connsiteX993" fmla="*/ 684562 w 1712698"/>
                <a:gd name="connsiteY993" fmla="*/ 854259 h 2429829"/>
                <a:gd name="connsiteX994" fmla="*/ 681800 w 1712698"/>
                <a:gd name="connsiteY994" fmla="*/ 847401 h 2429829"/>
                <a:gd name="connsiteX995" fmla="*/ 1501331 w 1712698"/>
                <a:gd name="connsiteY995" fmla="*/ 636612 h 2429829"/>
                <a:gd name="connsiteX996" fmla="*/ 1516571 w 1712698"/>
                <a:gd name="connsiteY996" fmla="*/ 623944 h 2429829"/>
                <a:gd name="connsiteX997" fmla="*/ 1536001 w 1712698"/>
                <a:gd name="connsiteY997" fmla="*/ 600608 h 2429829"/>
                <a:gd name="connsiteX998" fmla="*/ 1517809 w 1712698"/>
                <a:gd name="connsiteY998" fmla="*/ 598703 h 2429829"/>
                <a:gd name="connsiteX999" fmla="*/ 1491139 w 1712698"/>
                <a:gd name="connsiteY999" fmla="*/ 613371 h 2429829"/>
                <a:gd name="connsiteX1000" fmla="*/ 1490377 w 1712698"/>
                <a:gd name="connsiteY1000" fmla="*/ 630993 h 2429829"/>
                <a:gd name="connsiteX1001" fmla="*/ 1503426 w 1712698"/>
                <a:gd name="connsiteY1001" fmla="*/ 614800 h 2429829"/>
                <a:gd name="connsiteX1002" fmla="*/ 1507331 w 1712698"/>
                <a:gd name="connsiteY1002" fmla="*/ 616800 h 2429829"/>
                <a:gd name="connsiteX1003" fmla="*/ 1501331 w 1712698"/>
                <a:gd name="connsiteY1003" fmla="*/ 636612 h 2429829"/>
                <a:gd name="connsiteX1004" fmla="*/ 601790 w 1712698"/>
                <a:gd name="connsiteY1004" fmla="*/ 198081 h 2429829"/>
                <a:gd name="connsiteX1005" fmla="*/ 570929 w 1712698"/>
                <a:gd name="connsiteY1005" fmla="*/ 205987 h 2429829"/>
                <a:gd name="connsiteX1006" fmla="*/ 585788 w 1712698"/>
                <a:gd name="connsiteY1006" fmla="*/ 239991 h 2429829"/>
                <a:gd name="connsiteX1007" fmla="*/ 601790 w 1712698"/>
                <a:gd name="connsiteY1007" fmla="*/ 198081 h 2429829"/>
                <a:gd name="connsiteX1008" fmla="*/ 726662 w 1712698"/>
                <a:gd name="connsiteY1008" fmla="*/ 1003230 h 2429829"/>
                <a:gd name="connsiteX1009" fmla="*/ 709803 w 1712698"/>
                <a:gd name="connsiteY1009" fmla="*/ 1009802 h 2429829"/>
                <a:gd name="connsiteX1010" fmla="*/ 702088 w 1712698"/>
                <a:gd name="connsiteY1010" fmla="*/ 1019517 h 2429829"/>
                <a:gd name="connsiteX1011" fmla="*/ 718757 w 1712698"/>
                <a:gd name="connsiteY1011" fmla="*/ 1026471 h 2429829"/>
                <a:gd name="connsiteX1012" fmla="*/ 737235 w 1712698"/>
                <a:gd name="connsiteY1012" fmla="*/ 1018089 h 2429829"/>
                <a:gd name="connsiteX1013" fmla="*/ 741426 w 1712698"/>
                <a:gd name="connsiteY1013" fmla="*/ 1011326 h 2429829"/>
                <a:gd name="connsiteX1014" fmla="*/ 736473 w 1712698"/>
                <a:gd name="connsiteY1014" fmla="*/ 1006468 h 2429829"/>
                <a:gd name="connsiteX1015" fmla="*/ 726662 w 1712698"/>
                <a:gd name="connsiteY1015" fmla="*/ 1003230 h 2429829"/>
                <a:gd name="connsiteX1016" fmla="*/ 644176 w 1712698"/>
                <a:gd name="connsiteY1016" fmla="*/ 1015422 h 2429829"/>
                <a:gd name="connsiteX1017" fmla="*/ 619220 w 1712698"/>
                <a:gd name="connsiteY1017" fmla="*/ 986942 h 2429829"/>
                <a:gd name="connsiteX1018" fmla="*/ 613124 w 1712698"/>
                <a:gd name="connsiteY1018" fmla="*/ 990085 h 2429829"/>
                <a:gd name="connsiteX1019" fmla="*/ 615315 w 1712698"/>
                <a:gd name="connsiteY1019" fmla="*/ 996467 h 2429829"/>
                <a:gd name="connsiteX1020" fmla="*/ 627602 w 1712698"/>
                <a:gd name="connsiteY1020" fmla="*/ 1009992 h 2429829"/>
                <a:gd name="connsiteX1021" fmla="*/ 644176 w 1712698"/>
                <a:gd name="connsiteY1021" fmla="*/ 1015422 h 2429829"/>
                <a:gd name="connsiteX1022" fmla="*/ 1594295 w 1712698"/>
                <a:gd name="connsiteY1022" fmla="*/ 636136 h 2429829"/>
                <a:gd name="connsiteX1023" fmla="*/ 1589913 w 1712698"/>
                <a:gd name="connsiteY1023" fmla="*/ 665378 h 2429829"/>
                <a:gd name="connsiteX1024" fmla="*/ 1604867 w 1712698"/>
                <a:gd name="connsiteY1024" fmla="*/ 658425 h 2429829"/>
                <a:gd name="connsiteX1025" fmla="*/ 1613249 w 1712698"/>
                <a:gd name="connsiteY1025" fmla="*/ 635374 h 2429829"/>
                <a:gd name="connsiteX1026" fmla="*/ 1596295 w 1712698"/>
                <a:gd name="connsiteY1026" fmla="*/ 635279 h 2429829"/>
                <a:gd name="connsiteX1027" fmla="*/ 1594295 w 1712698"/>
                <a:gd name="connsiteY1027" fmla="*/ 636136 h 2429829"/>
                <a:gd name="connsiteX1028" fmla="*/ 570357 w 1712698"/>
                <a:gd name="connsiteY1028" fmla="*/ 843495 h 2429829"/>
                <a:gd name="connsiteX1029" fmla="*/ 573215 w 1712698"/>
                <a:gd name="connsiteY1029" fmla="*/ 849877 h 2429829"/>
                <a:gd name="connsiteX1030" fmla="*/ 605314 w 1712698"/>
                <a:gd name="connsiteY1030" fmla="*/ 861688 h 2429829"/>
                <a:gd name="connsiteX1031" fmla="*/ 607409 w 1712698"/>
                <a:gd name="connsiteY1031" fmla="*/ 854163 h 2429829"/>
                <a:gd name="connsiteX1032" fmla="*/ 570357 w 1712698"/>
                <a:gd name="connsiteY1032" fmla="*/ 843495 h 2429829"/>
                <a:gd name="connsiteX1033" fmla="*/ 714851 w 1712698"/>
                <a:gd name="connsiteY1033" fmla="*/ 1060951 h 2429829"/>
                <a:gd name="connsiteX1034" fmla="*/ 744665 w 1712698"/>
                <a:gd name="connsiteY1034" fmla="*/ 1052760 h 2429829"/>
                <a:gd name="connsiteX1035" fmla="*/ 747522 w 1712698"/>
                <a:gd name="connsiteY1035" fmla="*/ 1045044 h 2429829"/>
                <a:gd name="connsiteX1036" fmla="*/ 739521 w 1712698"/>
                <a:gd name="connsiteY1036" fmla="*/ 1041330 h 2429829"/>
                <a:gd name="connsiteX1037" fmla="*/ 714851 w 1712698"/>
                <a:gd name="connsiteY1037" fmla="*/ 1060951 h 2429829"/>
                <a:gd name="connsiteX1038" fmla="*/ 549688 w 1712698"/>
                <a:gd name="connsiteY1038" fmla="*/ 233133 h 2429829"/>
                <a:gd name="connsiteX1039" fmla="*/ 549402 w 1712698"/>
                <a:gd name="connsiteY1039" fmla="*/ 266376 h 2429829"/>
                <a:gd name="connsiteX1040" fmla="*/ 561308 w 1712698"/>
                <a:gd name="connsiteY1040" fmla="*/ 251326 h 2429829"/>
                <a:gd name="connsiteX1041" fmla="*/ 549688 w 1712698"/>
                <a:gd name="connsiteY1041" fmla="*/ 233133 h 2429829"/>
                <a:gd name="connsiteX1042" fmla="*/ 894588 w 1712698"/>
                <a:gd name="connsiteY1042" fmla="*/ 1032376 h 2429829"/>
                <a:gd name="connsiteX1043" fmla="*/ 910209 w 1712698"/>
                <a:gd name="connsiteY1043" fmla="*/ 1010850 h 2429829"/>
                <a:gd name="connsiteX1044" fmla="*/ 908876 w 1712698"/>
                <a:gd name="connsiteY1044" fmla="*/ 995705 h 2429829"/>
                <a:gd name="connsiteX1045" fmla="*/ 898779 w 1712698"/>
                <a:gd name="connsiteY1045" fmla="*/ 1005039 h 2429829"/>
                <a:gd name="connsiteX1046" fmla="*/ 894588 w 1712698"/>
                <a:gd name="connsiteY1046" fmla="*/ 1032376 h 2429829"/>
                <a:gd name="connsiteX1047" fmla="*/ 1327690 w 1712698"/>
                <a:gd name="connsiteY1047" fmla="*/ 203511 h 2429829"/>
                <a:gd name="connsiteX1048" fmla="*/ 1272826 w 1712698"/>
                <a:gd name="connsiteY1048" fmla="*/ 184080 h 2429829"/>
                <a:gd name="connsiteX1049" fmla="*/ 1327690 w 1712698"/>
                <a:gd name="connsiteY1049" fmla="*/ 203511 h 2429829"/>
                <a:gd name="connsiteX1050" fmla="*/ 596360 w 1712698"/>
                <a:gd name="connsiteY1050" fmla="*/ 215036 h 2429829"/>
                <a:gd name="connsiteX1051" fmla="*/ 616839 w 1712698"/>
                <a:gd name="connsiteY1051" fmla="*/ 249135 h 2429829"/>
                <a:gd name="connsiteX1052" fmla="*/ 623411 w 1712698"/>
                <a:gd name="connsiteY1052" fmla="*/ 233514 h 2429829"/>
                <a:gd name="connsiteX1053" fmla="*/ 600837 w 1712698"/>
                <a:gd name="connsiteY1053" fmla="*/ 210178 h 2429829"/>
                <a:gd name="connsiteX1054" fmla="*/ 596360 w 1712698"/>
                <a:gd name="connsiteY1054" fmla="*/ 215036 h 2429829"/>
                <a:gd name="connsiteX1055" fmla="*/ 814007 w 1712698"/>
                <a:gd name="connsiteY1055" fmla="*/ 889025 h 2429829"/>
                <a:gd name="connsiteX1056" fmla="*/ 811340 w 1712698"/>
                <a:gd name="connsiteY1056" fmla="*/ 924267 h 2429829"/>
                <a:gd name="connsiteX1057" fmla="*/ 814007 w 1712698"/>
                <a:gd name="connsiteY1057" fmla="*/ 889025 h 2429829"/>
                <a:gd name="connsiteX1058" fmla="*/ 673894 w 1712698"/>
                <a:gd name="connsiteY1058" fmla="*/ 836542 h 2429829"/>
                <a:gd name="connsiteX1059" fmla="*/ 695325 w 1712698"/>
                <a:gd name="connsiteY1059" fmla="*/ 843972 h 2429829"/>
                <a:gd name="connsiteX1060" fmla="*/ 703707 w 1712698"/>
                <a:gd name="connsiteY1060" fmla="*/ 841209 h 2429829"/>
                <a:gd name="connsiteX1061" fmla="*/ 701897 w 1712698"/>
                <a:gd name="connsiteY1061" fmla="*/ 832542 h 2429829"/>
                <a:gd name="connsiteX1062" fmla="*/ 673894 w 1712698"/>
                <a:gd name="connsiteY1062" fmla="*/ 836542 h 2429829"/>
                <a:gd name="connsiteX1063" fmla="*/ 583311 w 1712698"/>
                <a:gd name="connsiteY1063" fmla="*/ 864165 h 2429829"/>
                <a:gd name="connsiteX1064" fmla="*/ 580930 w 1712698"/>
                <a:gd name="connsiteY1064" fmla="*/ 866260 h 2429829"/>
                <a:gd name="connsiteX1065" fmla="*/ 602075 w 1712698"/>
                <a:gd name="connsiteY1065" fmla="*/ 924839 h 2429829"/>
                <a:gd name="connsiteX1066" fmla="*/ 591122 w 1712698"/>
                <a:gd name="connsiteY1066" fmla="*/ 872642 h 2429829"/>
                <a:gd name="connsiteX1067" fmla="*/ 583311 w 1712698"/>
                <a:gd name="connsiteY1067" fmla="*/ 864165 h 2429829"/>
                <a:gd name="connsiteX1068" fmla="*/ 1557242 w 1712698"/>
                <a:gd name="connsiteY1068" fmla="*/ 658710 h 2429829"/>
                <a:gd name="connsiteX1069" fmla="*/ 1518761 w 1712698"/>
                <a:gd name="connsiteY1069" fmla="*/ 686619 h 2429829"/>
                <a:gd name="connsiteX1070" fmla="*/ 1557242 w 1712698"/>
                <a:gd name="connsiteY1070" fmla="*/ 658710 h 2429829"/>
                <a:gd name="connsiteX1071" fmla="*/ 661035 w 1712698"/>
                <a:gd name="connsiteY1071" fmla="*/ 895502 h 2429829"/>
                <a:gd name="connsiteX1072" fmla="*/ 663131 w 1712698"/>
                <a:gd name="connsiteY1072" fmla="*/ 895788 h 2429829"/>
                <a:gd name="connsiteX1073" fmla="*/ 672941 w 1712698"/>
                <a:gd name="connsiteY1073" fmla="*/ 852354 h 2429829"/>
                <a:gd name="connsiteX1074" fmla="*/ 667988 w 1712698"/>
                <a:gd name="connsiteY1074" fmla="*/ 841495 h 2429829"/>
                <a:gd name="connsiteX1075" fmla="*/ 665321 w 1712698"/>
                <a:gd name="connsiteY1075" fmla="*/ 843019 h 2429829"/>
                <a:gd name="connsiteX1076" fmla="*/ 661035 w 1712698"/>
                <a:gd name="connsiteY1076" fmla="*/ 895502 h 2429829"/>
                <a:gd name="connsiteX1077" fmla="*/ 623126 w 1712698"/>
                <a:gd name="connsiteY1077" fmla="*/ 1053807 h 2429829"/>
                <a:gd name="connsiteX1078" fmla="*/ 627317 w 1712698"/>
                <a:gd name="connsiteY1078" fmla="*/ 1054569 h 2429829"/>
                <a:gd name="connsiteX1079" fmla="*/ 637032 w 1712698"/>
                <a:gd name="connsiteY1079" fmla="*/ 1026090 h 2429829"/>
                <a:gd name="connsiteX1080" fmla="*/ 627126 w 1712698"/>
                <a:gd name="connsiteY1080" fmla="*/ 1024470 h 2429829"/>
                <a:gd name="connsiteX1081" fmla="*/ 623126 w 1712698"/>
                <a:gd name="connsiteY1081" fmla="*/ 1053807 h 2429829"/>
                <a:gd name="connsiteX1082" fmla="*/ 578358 w 1712698"/>
                <a:gd name="connsiteY1082" fmla="*/ 246659 h 2429829"/>
                <a:gd name="connsiteX1083" fmla="*/ 561308 w 1712698"/>
                <a:gd name="connsiteY1083" fmla="*/ 219132 h 2429829"/>
                <a:gd name="connsiteX1084" fmla="*/ 578358 w 1712698"/>
                <a:gd name="connsiteY1084" fmla="*/ 246659 h 2429829"/>
                <a:gd name="connsiteX1085" fmla="*/ 1588103 w 1712698"/>
                <a:gd name="connsiteY1085" fmla="*/ 690429 h 2429829"/>
                <a:gd name="connsiteX1086" fmla="*/ 1600867 w 1712698"/>
                <a:gd name="connsiteY1086" fmla="*/ 684618 h 2429829"/>
                <a:gd name="connsiteX1087" fmla="*/ 1602581 w 1712698"/>
                <a:gd name="connsiteY1087" fmla="*/ 674903 h 2429829"/>
                <a:gd name="connsiteX1088" fmla="*/ 1597628 w 1712698"/>
                <a:gd name="connsiteY1088" fmla="*/ 670998 h 2429829"/>
                <a:gd name="connsiteX1089" fmla="*/ 1590770 w 1712698"/>
                <a:gd name="connsiteY1089" fmla="*/ 678046 h 2429829"/>
                <a:gd name="connsiteX1090" fmla="*/ 1588103 w 1712698"/>
                <a:gd name="connsiteY1090" fmla="*/ 690429 h 2429829"/>
                <a:gd name="connsiteX1091" fmla="*/ 615791 w 1712698"/>
                <a:gd name="connsiteY1091" fmla="*/ 1049616 h 2429829"/>
                <a:gd name="connsiteX1092" fmla="*/ 619411 w 1712698"/>
                <a:gd name="connsiteY1092" fmla="*/ 1049712 h 2429829"/>
                <a:gd name="connsiteX1093" fmla="*/ 618839 w 1712698"/>
                <a:gd name="connsiteY1093" fmla="*/ 1011326 h 2429829"/>
                <a:gd name="connsiteX1094" fmla="*/ 615791 w 1712698"/>
                <a:gd name="connsiteY1094" fmla="*/ 1049616 h 2429829"/>
                <a:gd name="connsiteX1095" fmla="*/ 1496759 w 1712698"/>
                <a:gd name="connsiteY1095" fmla="*/ 647280 h 2429829"/>
                <a:gd name="connsiteX1096" fmla="*/ 1471041 w 1712698"/>
                <a:gd name="connsiteY1096" fmla="*/ 661092 h 2429829"/>
                <a:gd name="connsiteX1097" fmla="*/ 1496759 w 1712698"/>
                <a:gd name="connsiteY1097" fmla="*/ 647280 h 2429829"/>
                <a:gd name="connsiteX1098" fmla="*/ 685610 w 1712698"/>
                <a:gd name="connsiteY1098" fmla="*/ 1090955 h 2429829"/>
                <a:gd name="connsiteX1099" fmla="*/ 709613 w 1712698"/>
                <a:gd name="connsiteY1099" fmla="*/ 1068571 h 2429829"/>
                <a:gd name="connsiteX1100" fmla="*/ 685610 w 1712698"/>
                <a:gd name="connsiteY1100" fmla="*/ 1090955 h 2429829"/>
                <a:gd name="connsiteX1101" fmla="*/ 1551051 w 1712698"/>
                <a:gd name="connsiteY1101" fmla="*/ 675379 h 2429829"/>
                <a:gd name="connsiteX1102" fmla="*/ 1569244 w 1712698"/>
                <a:gd name="connsiteY1102" fmla="*/ 668235 h 2429829"/>
                <a:gd name="connsiteX1103" fmla="*/ 1551051 w 1712698"/>
                <a:gd name="connsiteY1103" fmla="*/ 675379 h 2429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</a:cxnLst>
              <a:rect l="l" t="t" r="r" b="b"/>
              <a:pathLst>
                <a:path w="1712698" h="2429829">
                  <a:moveTo>
                    <a:pt x="648176" y="531552"/>
                  </a:moveTo>
                  <a:cubicBezTo>
                    <a:pt x="601504" y="467163"/>
                    <a:pt x="593693" y="394963"/>
                    <a:pt x="593979" y="320668"/>
                  </a:cubicBezTo>
                  <a:cubicBezTo>
                    <a:pt x="593979" y="308286"/>
                    <a:pt x="594360" y="295903"/>
                    <a:pt x="594646" y="283425"/>
                  </a:cubicBezTo>
                  <a:cubicBezTo>
                    <a:pt x="595027" y="269424"/>
                    <a:pt x="597408" y="267709"/>
                    <a:pt x="612553" y="271424"/>
                  </a:cubicBezTo>
                  <a:cubicBezTo>
                    <a:pt x="605695" y="256755"/>
                    <a:pt x="607028" y="239706"/>
                    <a:pt x="592074" y="229609"/>
                  </a:cubicBezTo>
                  <a:cubicBezTo>
                    <a:pt x="593884" y="232848"/>
                    <a:pt x="595789" y="236086"/>
                    <a:pt x="597503" y="239420"/>
                  </a:cubicBezTo>
                  <a:cubicBezTo>
                    <a:pt x="602171" y="248469"/>
                    <a:pt x="600266" y="252945"/>
                    <a:pt x="590550" y="254850"/>
                  </a:cubicBezTo>
                  <a:cubicBezTo>
                    <a:pt x="586264" y="255708"/>
                    <a:pt x="581501" y="254850"/>
                    <a:pt x="577596" y="256565"/>
                  </a:cubicBezTo>
                  <a:cubicBezTo>
                    <a:pt x="571595" y="259137"/>
                    <a:pt x="564737" y="261899"/>
                    <a:pt x="560832" y="266757"/>
                  </a:cubicBezTo>
                  <a:cubicBezTo>
                    <a:pt x="552355" y="277234"/>
                    <a:pt x="543116" y="277710"/>
                    <a:pt x="535496" y="266376"/>
                  </a:cubicBezTo>
                  <a:cubicBezTo>
                    <a:pt x="527780" y="254946"/>
                    <a:pt x="531400" y="238277"/>
                    <a:pt x="543211" y="229419"/>
                  </a:cubicBezTo>
                  <a:cubicBezTo>
                    <a:pt x="546164" y="227228"/>
                    <a:pt x="549593" y="224275"/>
                    <a:pt x="550640" y="220941"/>
                  </a:cubicBezTo>
                  <a:cubicBezTo>
                    <a:pt x="558546" y="194367"/>
                    <a:pt x="575024" y="183508"/>
                    <a:pt x="602933" y="187128"/>
                  </a:cubicBezTo>
                  <a:cubicBezTo>
                    <a:pt x="613220" y="167697"/>
                    <a:pt x="647224" y="149694"/>
                    <a:pt x="669322" y="151885"/>
                  </a:cubicBezTo>
                  <a:cubicBezTo>
                    <a:pt x="685038" y="153409"/>
                    <a:pt x="692658" y="163887"/>
                    <a:pt x="697135" y="178746"/>
                  </a:cubicBezTo>
                  <a:cubicBezTo>
                    <a:pt x="700945" y="176079"/>
                    <a:pt x="703707" y="173983"/>
                    <a:pt x="706660" y="172173"/>
                  </a:cubicBezTo>
                  <a:cubicBezTo>
                    <a:pt x="722567" y="162172"/>
                    <a:pt x="737235" y="163982"/>
                    <a:pt x="749998" y="177317"/>
                  </a:cubicBezTo>
                  <a:cubicBezTo>
                    <a:pt x="751237" y="178650"/>
                    <a:pt x="752285" y="180365"/>
                    <a:pt x="753904" y="181032"/>
                  </a:cubicBezTo>
                  <a:cubicBezTo>
                    <a:pt x="761714" y="184461"/>
                    <a:pt x="766667" y="189890"/>
                    <a:pt x="765143" y="198843"/>
                  </a:cubicBezTo>
                  <a:cubicBezTo>
                    <a:pt x="763334" y="209607"/>
                    <a:pt x="759523" y="219036"/>
                    <a:pt x="747903" y="223418"/>
                  </a:cubicBezTo>
                  <a:cubicBezTo>
                    <a:pt x="729425" y="230371"/>
                    <a:pt x="723233" y="241039"/>
                    <a:pt x="729044" y="259994"/>
                  </a:cubicBezTo>
                  <a:cubicBezTo>
                    <a:pt x="737616" y="287807"/>
                    <a:pt x="746570" y="315715"/>
                    <a:pt x="757714" y="342576"/>
                  </a:cubicBezTo>
                  <a:cubicBezTo>
                    <a:pt x="778859" y="393630"/>
                    <a:pt x="780574" y="445350"/>
                    <a:pt x="766477" y="498024"/>
                  </a:cubicBezTo>
                  <a:cubicBezTo>
                    <a:pt x="759619" y="523741"/>
                    <a:pt x="747046" y="546601"/>
                    <a:pt x="727996" y="564889"/>
                  </a:cubicBezTo>
                  <a:cubicBezTo>
                    <a:pt x="806196" y="656424"/>
                    <a:pt x="804767" y="755484"/>
                    <a:pt x="756761" y="859497"/>
                  </a:cubicBezTo>
                  <a:cubicBezTo>
                    <a:pt x="757904" y="859688"/>
                    <a:pt x="759143" y="859878"/>
                    <a:pt x="760286" y="859974"/>
                  </a:cubicBezTo>
                  <a:cubicBezTo>
                    <a:pt x="766667" y="852258"/>
                    <a:pt x="773049" y="844543"/>
                    <a:pt x="779431" y="836828"/>
                  </a:cubicBezTo>
                  <a:cubicBezTo>
                    <a:pt x="832580" y="773582"/>
                    <a:pt x="896779" y="726052"/>
                    <a:pt x="975360" y="698525"/>
                  </a:cubicBezTo>
                  <a:cubicBezTo>
                    <a:pt x="1003649" y="688619"/>
                    <a:pt x="1032605" y="684618"/>
                    <a:pt x="1061276" y="690619"/>
                  </a:cubicBezTo>
                  <a:cubicBezTo>
                    <a:pt x="1090232" y="696715"/>
                    <a:pt x="1118807" y="706526"/>
                    <a:pt x="1128713" y="741387"/>
                  </a:cubicBezTo>
                  <a:cubicBezTo>
                    <a:pt x="1131284" y="738625"/>
                    <a:pt x="1132808" y="737292"/>
                    <a:pt x="1133951" y="735672"/>
                  </a:cubicBezTo>
                  <a:cubicBezTo>
                    <a:pt x="1170623" y="681094"/>
                    <a:pt x="1202531" y="623849"/>
                    <a:pt x="1227201" y="562698"/>
                  </a:cubicBezTo>
                  <a:cubicBezTo>
                    <a:pt x="1229868" y="556126"/>
                    <a:pt x="1227106" y="553364"/>
                    <a:pt x="1222820" y="550030"/>
                  </a:cubicBezTo>
                  <a:cubicBezTo>
                    <a:pt x="1209485" y="539838"/>
                    <a:pt x="1196245" y="529551"/>
                    <a:pt x="1183005" y="519360"/>
                  </a:cubicBezTo>
                  <a:cubicBezTo>
                    <a:pt x="1148906" y="492880"/>
                    <a:pt x="1131856" y="458685"/>
                    <a:pt x="1134904" y="414870"/>
                  </a:cubicBezTo>
                  <a:cubicBezTo>
                    <a:pt x="1136237" y="396678"/>
                    <a:pt x="1136428" y="378390"/>
                    <a:pt x="1137285" y="360197"/>
                  </a:cubicBezTo>
                  <a:cubicBezTo>
                    <a:pt x="1137476" y="356196"/>
                    <a:pt x="1137380" y="352005"/>
                    <a:pt x="1138619" y="348291"/>
                  </a:cubicBezTo>
                  <a:cubicBezTo>
                    <a:pt x="1139571" y="345338"/>
                    <a:pt x="1142429" y="343052"/>
                    <a:pt x="1144429" y="340480"/>
                  </a:cubicBezTo>
                  <a:cubicBezTo>
                    <a:pt x="1146905" y="342576"/>
                    <a:pt x="1151001" y="344195"/>
                    <a:pt x="1151668" y="346862"/>
                  </a:cubicBezTo>
                  <a:cubicBezTo>
                    <a:pt x="1156335" y="363340"/>
                    <a:pt x="1160907" y="379818"/>
                    <a:pt x="1164146" y="396582"/>
                  </a:cubicBezTo>
                  <a:cubicBezTo>
                    <a:pt x="1167575" y="414585"/>
                    <a:pt x="1169861" y="432682"/>
                    <a:pt x="1181005" y="448017"/>
                  </a:cubicBezTo>
                  <a:cubicBezTo>
                    <a:pt x="1183005" y="450780"/>
                    <a:pt x="1185291" y="453351"/>
                    <a:pt x="1189482" y="458685"/>
                  </a:cubicBezTo>
                  <a:cubicBezTo>
                    <a:pt x="1189196" y="451637"/>
                    <a:pt x="1189006" y="448017"/>
                    <a:pt x="1188815" y="444493"/>
                  </a:cubicBezTo>
                  <a:cubicBezTo>
                    <a:pt x="1184910" y="354387"/>
                    <a:pt x="1145191" y="280949"/>
                    <a:pt x="1083564" y="217703"/>
                  </a:cubicBezTo>
                  <a:cubicBezTo>
                    <a:pt x="1053751" y="187128"/>
                    <a:pt x="1024033" y="156552"/>
                    <a:pt x="994696" y="125596"/>
                  </a:cubicBezTo>
                  <a:cubicBezTo>
                    <a:pt x="982123" y="112356"/>
                    <a:pt x="973646" y="96450"/>
                    <a:pt x="971645" y="78162"/>
                  </a:cubicBezTo>
                  <a:cubicBezTo>
                    <a:pt x="970788" y="70065"/>
                    <a:pt x="971455" y="61302"/>
                    <a:pt x="973741" y="53492"/>
                  </a:cubicBezTo>
                  <a:cubicBezTo>
                    <a:pt x="978503" y="37585"/>
                    <a:pt x="993839" y="30537"/>
                    <a:pt x="1009460" y="36252"/>
                  </a:cubicBezTo>
                  <a:cubicBezTo>
                    <a:pt x="1035748" y="45777"/>
                    <a:pt x="1059466" y="59874"/>
                    <a:pt x="1081278" y="77400"/>
                  </a:cubicBezTo>
                  <a:cubicBezTo>
                    <a:pt x="1086898" y="81876"/>
                    <a:pt x="1092899" y="85972"/>
                    <a:pt x="1100804" y="88830"/>
                  </a:cubicBezTo>
                  <a:cubicBezTo>
                    <a:pt x="1099185" y="85591"/>
                    <a:pt x="1097661" y="82257"/>
                    <a:pt x="1095947" y="79019"/>
                  </a:cubicBezTo>
                  <a:cubicBezTo>
                    <a:pt x="1089279" y="66065"/>
                    <a:pt x="1081469" y="53587"/>
                    <a:pt x="1076230" y="40062"/>
                  </a:cubicBezTo>
                  <a:cubicBezTo>
                    <a:pt x="1069467" y="22631"/>
                    <a:pt x="1074706" y="10439"/>
                    <a:pt x="1092137" y="4248"/>
                  </a:cubicBezTo>
                  <a:cubicBezTo>
                    <a:pt x="1102328" y="628"/>
                    <a:pt x="1114520" y="-991"/>
                    <a:pt x="1125093" y="628"/>
                  </a:cubicBezTo>
                  <a:cubicBezTo>
                    <a:pt x="1158145" y="5867"/>
                    <a:pt x="1188149" y="19392"/>
                    <a:pt x="1211961" y="43491"/>
                  </a:cubicBezTo>
                  <a:cubicBezTo>
                    <a:pt x="1220057" y="51682"/>
                    <a:pt x="1224915" y="63207"/>
                    <a:pt x="1231201" y="73304"/>
                  </a:cubicBezTo>
                  <a:cubicBezTo>
                    <a:pt x="1233011" y="76257"/>
                    <a:pt x="1234631" y="79305"/>
                    <a:pt x="1237202" y="83686"/>
                  </a:cubicBezTo>
                  <a:cubicBezTo>
                    <a:pt x="1238345" y="80924"/>
                    <a:pt x="1238917" y="79686"/>
                    <a:pt x="1239298" y="78447"/>
                  </a:cubicBezTo>
                  <a:cubicBezTo>
                    <a:pt x="1247489" y="54159"/>
                    <a:pt x="1270349" y="43967"/>
                    <a:pt x="1293590" y="54730"/>
                  </a:cubicBezTo>
                  <a:cubicBezTo>
                    <a:pt x="1314736" y="64541"/>
                    <a:pt x="1327023" y="81972"/>
                    <a:pt x="1330833" y="104355"/>
                  </a:cubicBezTo>
                  <a:cubicBezTo>
                    <a:pt x="1333595" y="120357"/>
                    <a:pt x="1333500" y="136836"/>
                    <a:pt x="1334929" y="155695"/>
                  </a:cubicBezTo>
                  <a:cubicBezTo>
                    <a:pt x="1347597" y="120072"/>
                    <a:pt x="1372267" y="100736"/>
                    <a:pt x="1408462" y="97688"/>
                  </a:cubicBezTo>
                  <a:cubicBezTo>
                    <a:pt x="1443895" y="94640"/>
                    <a:pt x="1473327" y="112356"/>
                    <a:pt x="1487519" y="144741"/>
                  </a:cubicBezTo>
                  <a:cubicBezTo>
                    <a:pt x="1497521" y="140836"/>
                    <a:pt x="1507712" y="137026"/>
                    <a:pt x="1517618" y="132835"/>
                  </a:cubicBezTo>
                  <a:cubicBezTo>
                    <a:pt x="1546574" y="120643"/>
                    <a:pt x="1576769" y="120453"/>
                    <a:pt x="1606963" y="125310"/>
                  </a:cubicBezTo>
                  <a:cubicBezTo>
                    <a:pt x="1619631" y="127406"/>
                    <a:pt x="1632204" y="134454"/>
                    <a:pt x="1635919" y="147694"/>
                  </a:cubicBezTo>
                  <a:cubicBezTo>
                    <a:pt x="1639919" y="161982"/>
                    <a:pt x="1633347" y="175507"/>
                    <a:pt x="1623251" y="185508"/>
                  </a:cubicBezTo>
                  <a:cubicBezTo>
                    <a:pt x="1607725" y="200844"/>
                    <a:pt x="1590866" y="214750"/>
                    <a:pt x="1574483" y="229133"/>
                  </a:cubicBezTo>
                  <a:cubicBezTo>
                    <a:pt x="1571339" y="231990"/>
                    <a:pt x="1567815" y="234467"/>
                    <a:pt x="1565243" y="239134"/>
                  </a:cubicBezTo>
                  <a:cubicBezTo>
                    <a:pt x="1576769" y="237134"/>
                    <a:pt x="1588294" y="235324"/>
                    <a:pt x="1599819" y="233229"/>
                  </a:cubicBezTo>
                  <a:cubicBezTo>
                    <a:pt x="1631442" y="227418"/>
                    <a:pt x="1662303" y="233991"/>
                    <a:pt x="1692974" y="240087"/>
                  </a:cubicBezTo>
                  <a:cubicBezTo>
                    <a:pt x="1701641" y="241801"/>
                    <a:pt x="1711262" y="245230"/>
                    <a:pt x="1712500" y="256470"/>
                  </a:cubicBezTo>
                  <a:cubicBezTo>
                    <a:pt x="1713833" y="268757"/>
                    <a:pt x="1708404" y="277901"/>
                    <a:pt x="1697260" y="282949"/>
                  </a:cubicBezTo>
                  <a:cubicBezTo>
                    <a:pt x="1676686" y="292284"/>
                    <a:pt x="1656112" y="301618"/>
                    <a:pt x="1635252" y="310095"/>
                  </a:cubicBezTo>
                  <a:cubicBezTo>
                    <a:pt x="1617059" y="317525"/>
                    <a:pt x="1598390" y="323811"/>
                    <a:pt x="1580007" y="330574"/>
                  </a:cubicBezTo>
                  <a:cubicBezTo>
                    <a:pt x="1583817" y="351339"/>
                    <a:pt x="1574292" y="360768"/>
                    <a:pt x="1552956" y="358197"/>
                  </a:cubicBezTo>
                  <a:cubicBezTo>
                    <a:pt x="1551908" y="358101"/>
                    <a:pt x="1550670" y="358101"/>
                    <a:pt x="1549718" y="357720"/>
                  </a:cubicBezTo>
                  <a:cubicBezTo>
                    <a:pt x="1520476" y="345719"/>
                    <a:pt x="1502188" y="367436"/>
                    <a:pt x="1481138" y="380199"/>
                  </a:cubicBezTo>
                  <a:cubicBezTo>
                    <a:pt x="1479899" y="380961"/>
                    <a:pt x="1479995" y="383724"/>
                    <a:pt x="1479423" y="385629"/>
                  </a:cubicBezTo>
                  <a:cubicBezTo>
                    <a:pt x="1478471" y="388867"/>
                    <a:pt x="1478185" y="392677"/>
                    <a:pt x="1476280" y="395344"/>
                  </a:cubicBezTo>
                  <a:cubicBezTo>
                    <a:pt x="1452848" y="428777"/>
                    <a:pt x="1430465" y="463067"/>
                    <a:pt x="1405128" y="494976"/>
                  </a:cubicBezTo>
                  <a:cubicBezTo>
                    <a:pt x="1371314" y="537457"/>
                    <a:pt x="1328357" y="566413"/>
                    <a:pt x="1272064" y="569747"/>
                  </a:cubicBezTo>
                  <a:cubicBezTo>
                    <a:pt x="1262539" y="570318"/>
                    <a:pt x="1258729" y="573843"/>
                    <a:pt x="1255395" y="582606"/>
                  </a:cubicBezTo>
                  <a:cubicBezTo>
                    <a:pt x="1231583" y="645471"/>
                    <a:pt x="1201579" y="705383"/>
                    <a:pt x="1165289" y="762057"/>
                  </a:cubicBezTo>
                  <a:cubicBezTo>
                    <a:pt x="1162812" y="765962"/>
                    <a:pt x="1160431" y="770058"/>
                    <a:pt x="1157097" y="775392"/>
                  </a:cubicBezTo>
                  <a:cubicBezTo>
                    <a:pt x="1161002" y="775487"/>
                    <a:pt x="1163669" y="775582"/>
                    <a:pt x="1166241" y="775677"/>
                  </a:cubicBezTo>
                  <a:cubicBezTo>
                    <a:pt x="1182243" y="776439"/>
                    <a:pt x="1198340" y="776535"/>
                    <a:pt x="1214152" y="778344"/>
                  </a:cubicBezTo>
                  <a:cubicBezTo>
                    <a:pt x="1231487" y="780345"/>
                    <a:pt x="1240536" y="793775"/>
                    <a:pt x="1241203" y="811110"/>
                  </a:cubicBezTo>
                  <a:cubicBezTo>
                    <a:pt x="1242727" y="846448"/>
                    <a:pt x="1226058" y="872451"/>
                    <a:pt x="1201484" y="895121"/>
                  </a:cubicBezTo>
                  <a:cubicBezTo>
                    <a:pt x="1176242" y="918552"/>
                    <a:pt x="1149572" y="939888"/>
                    <a:pt x="1118045" y="954462"/>
                  </a:cubicBezTo>
                  <a:cubicBezTo>
                    <a:pt x="1113663" y="956557"/>
                    <a:pt x="1109567" y="959415"/>
                    <a:pt x="1102805" y="963415"/>
                  </a:cubicBezTo>
                  <a:cubicBezTo>
                    <a:pt x="1142048" y="960177"/>
                    <a:pt x="1282732" y="902265"/>
                    <a:pt x="1331214" y="870451"/>
                  </a:cubicBezTo>
                  <a:cubicBezTo>
                    <a:pt x="1328357" y="839114"/>
                    <a:pt x="1331500" y="807967"/>
                    <a:pt x="1345883" y="780154"/>
                  </a:cubicBezTo>
                  <a:cubicBezTo>
                    <a:pt x="1356836" y="759009"/>
                    <a:pt x="1371505" y="739292"/>
                    <a:pt x="1387316" y="721385"/>
                  </a:cubicBezTo>
                  <a:cubicBezTo>
                    <a:pt x="1404842" y="701668"/>
                    <a:pt x="1425131" y="684142"/>
                    <a:pt x="1445228" y="666902"/>
                  </a:cubicBezTo>
                  <a:cubicBezTo>
                    <a:pt x="1456849" y="656901"/>
                    <a:pt x="1470470" y="649376"/>
                    <a:pt x="1480661" y="642327"/>
                  </a:cubicBezTo>
                  <a:cubicBezTo>
                    <a:pt x="1479518" y="631183"/>
                    <a:pt x="1476756" y="622896"/>
                    <a:pt x="1478280" y="615467"/>
                  </a:cubicBezTo>
                  <a:cubicBezTo>
                    <a:pt x="1480566" y="604323"/>
                    <a:pt x="1515332" y="586320"/>
                    <a:pt x="1526572" y="588892"/>
                  </a:cubicBezTo>
                  <a:cubicBezTo>
                    <a:pt x="1529715" y="589559"/>
                    <a:pt x="1533716" y="590416"/>
                    <a:pt x="1535525" y="592702"/>
                  </a:cubicBezTo>
                  <a:cubicBezTo>
                    <a:pt x="1543241" y="602703"/>
                    <a:pt x="1551908" y="599655"/>
                    <a:pt x="1561243" y="595941"/>
                  </a:cubicBezTo>
                  <a:cubicBezTo>
                    <a:pt x="1565243" y="594321"/>
                    <a:pt x="1569720" y="593559"/>
                    <a:pt x="1574006" y="593178"/>
                  </a:cubicBezTo>
                  <a:cubicBezTo>
                    <a:pt x="1588294" y="592035"/>
                    <a:pt x="1596866" y="600703"/>
                    <a:pt x="1595914" y="614895"/>
                  </a:cubicBezTo>
                  <a:cubicBezTo>
                    <a:pt x="1595723" y="618134"/>
                    <a:pt x="1595438" y="621277"/>
                    <a:pt x="1595152" y="624325"/>
                  </a:cubicBezTo>
                  <a:cubicBezTo>
                    <a:pt x="1595819" y="624706"/>
                    <a:pt x="1596104" y="625087"/>
                    <a:pt x="1596390" y="624992"/>
                  </a:cubicBezTo>
                  <a:cubicBezTo>
                    <a:pt x="1605153" y="624325"/>
                    <a:pt x="1615440" y="619563"/>
                    <a:pt x="1620679" y="630612"/>
                  </a:cubicBezTo>
                  <a:cubicBezTo>
                    <a:pt x="1625727" y="641375"/>
                    <a:pt x="1620965" y="651757"/>
                    <a:pt x="1614678" y="660234"/>
                  </a:cubicBezTo>
                  <a:cubicBezTo>
                    <a:pt x="1610868" y="665473"/>
                    <a:pt x="1609249" y="668997"/>
                    <a:pt x="1611344" y="675474"/>
                  </a:cubicBezTo>
                  <a:cubicBezTo>
                    <a:pt x="1614678" y="685857"/>
                    <a:pt x="1607439" y="695477"/>
                    <a:pt x="1593914" y="696620"/>
                  </a:cubicBezTo>
                  <a:cubicBezTo>
                    <a:pt x="1584198" y="697477"/>
                    <a:pt x="1581817" y="702335"/>
                    <a:pt x="1578483" y="709955"/>
                  </a:cubicBezTo>
                  <a:cubicBezTo>
                    <a:pt x="1564291" y="741864"/>
                    <a:pt x="1551432" y="774725"/>
                    <a:pt x="1533811" y="804633"/>
                  </a:cubicBezTo>
                  <a:cubicBezTo>
                    <a:pt x="1499616" y="862545"/>
                    <a:pt x="1446276" y="890358"/>
                    <a:pt x="1379601" y="892644"/>
                  </a:cubicBezTo>
                  <a:cubicBezTo>
                    <a:pt x="1369028" y="893025"/>
                    <a:pt x="1360265" y="895788"/>
                    <a:pt x="1350931" y="901026"/>
                  </a:cubicBezTo>
                  <a:cubicBezTo>
                    <a:pt x="1262444" y="950652"/>
                    <a:pt x="1171289" y="993895"/>
                    <a:pt x="1070134" y="1010850"/>
                  </a:cubicBezTo>
                  <a:cubicBezTo>
                    <a:pt x="1049369" y="1014374"/>
                    <a:pt x="1028129" y="1014564"/>
                    <a:pt x="1007078" y="1016565"/>
                  </a:cubicBezTo>
                  <a:cubicBezTo>
                    <a:pt x="1003173" y="1016946"/>
                    <a:pt x="999268" y="1018374"/>
                    <a:pt x="995458" y="1019327"/>
                  </a:cubicBezTo>
                  <a:cubicBezTo>
                    <a:pt x="966788" y="1026185"/>
                    <a:pt x="938117" y="1032948"/>
                    <a:pt x="909447" y="1039806"/>
                  </a:cubicBezTo>
                  <a:cubicBezTo>
                    <a:pt x="907447" y="1040282"/>
                    <a:pt x="905446" y="1040853"/>
                    <a:pt x="903351" y="1043139"/>
                  </a:cubicBezTo>
                  <a:cubicBezTo>
                    <a:pt x="920877" y="1046854"/>
                    <a:pt x="938308" y="1051331"/>
                    <a:pt x="955929" y="1054093"/>
                  </a:cubicBezTo>
                  <a:cubicBezTo>
                    <a:pt x="1021461" y="1064190"/>
                    <a:pt x="1080992" y="1089145"/>
                    <a:pt x="1133380" y="1129150"/>
                  </a:cubicBezTo>
                  <a:cubicBezTo>
                    <a:pt x="1175290" y="1161249"/>
                    <a:pt x="1204055" y="1202493"/>
                    <a:pt x="1209485" y="1257071"/>
                  </a:cubicBezTo>
                  <a:cubicBezTo>
                    <a:pt x="1210247" y="1264691"/>
                    <a:pt x="1211580" y="1272216"/>
                    <a:pt x="1212533" y="1279836"/>
                  </a:cubicBezTo>
                  <a:cubicBezTo>
                    <a:pt x="1214247" y="1293933"/>
                    <a:pt x="1210818" y="1306791"/>
                    <a:pt x="1198150" y="1314030"/>
                  </a:cubicBezTo>
                  <a:cubicBezTo>
                    <a:pt x="1186434" y="1320698"/>
                    <a:pt x="1174528" y="1316126"/>
                    <a:pt x="1164622" y="1308411"/>
                  </a:cubicBezTo>
                  <a:cubicBezTo>
                    <a:pt x="1139285" y="1288694"/>
                    <a:pt x="1114425" y="1268501"/>
                    <a:pt x="1089089" y="1248689"/>
                  </a:cubicBezTo>
                  <a:cubicBezTo>
                    <a:pt x="1074515" y="1237354"/>
                    <a:pt x="1059656" y="1226400"/>
                    <a:pt x="1043464" y="1216875"/>
                  </a:cubicBezTo>
                  <a:cubicBezTo>
                    <a:pt x="1046036" y="1219638"/>
                    <a:pt x="1048512" y="1222495"/>
                    <a:pt x="1051274" y="1225067"/>
                  </a:cubicBezTo>
                  <a:cubicBezTo>
                    <a:pt x="1078040" y="1250975"/>
                    <a:pt x="1099185" y="1280883"/>
                    <a:pt x="1114806" y="1314602"/>
                  </a:cubicBezTo>
                  <a:cubicBezTo>
                    <a:pt x="1124045" y="1334700"/>
                    <a:pt x="1121950" y="1356036"/>
                    <a:pt x="1119950" y="1376895"/>
                  </a:cubicBezTo>
                  <a:cubicBezTo>
                    <a:pt x="1118711" y="1389564"/>
                    <a:pt x="1108710" y="1396041"/>
                    <a:pt x="1096042" y="1393659"/>
                  </a:cubicBezTo>
                  <a:cubicBezTo>
                    <a:pt x="1086326" y="1391850"/>
                    <a:pt x="1076135" y="1388421"/>
                    <a:pt x="1068134" y="1382896"/>
                  </a:cubicBezTo>
                  <a:cubicBezTo>
                    <a:pt x="1020794" y="1350321"/>
                    <a:pt x="980789" y="1308982"/>
                    <a:pt x="938403" y="1270596"/>
                  </a:cubicBezTo>
                  <a:cubicBezTo>
                    <a:pt x="907066" y="1242212"/>
                    <a:pt x="873252" y="1218018"/>
                    <a:pt x="837152" y="1196397"/>
                  </a:cubicBezTo>
                  <a:cubicBezTo>
                    <a:pt x="827818" y="1190777"/>
                    <a:pt x="818769" y="1184681"/>
                    <a:pt x="807148" y="1177251"/>
                  </a:cubicBezTo>
                  <a:cubicBezTo>
                    <a:pt x="809054" y="1182109"/>
                    <a:pt x="810006" y="1184871"/>
                    <a:pt x="811244" y="1187443"/>
                  </a:cubicBezTo>
                  <a:cubicBezTo>
                    <a:pt x="828008" y="1223543"/>
                    <a:pt x="827056" y="1258881"/>
                    <a:pt x="806387" y="1293075"/>
                  </a:cubicBezTo>
                  <a:cubicBezTo>
                    <a:pt x="793814" y="1313840"/>
                    <a:pt x="772382" y="1323651"/>
                    <a:pt x="751713" y="1333461"/>
                  </a:cubicBezTo>
                  <a:cubicBezTo>
                    <a:pt x="730568" y="1343463"/>
                    <a:pt x="708374" y="1350702"/>
                    <a:pt x="684276" y="1349559"/>
                  </a:cubicBezTo>
                  <a:cubicBezTo>
                    <a:pt x="681038" y="1349368"/>
                    <a:pt x="676846" y="1353369"/>
                    <a:pt x="674370" y="1356512"/>
                  </a:cubicBezTo>
                  <a:cubicBezTo>
                    <a:pt x="629603" y="1411757"/>
                    <a:pt x="578072" y="1460144"/>
                    <a:pt x="523589" y="1505388"/>
                  </a:cubicBezTo>
                  <a:cubicBezTo>
                    <a:pt x="504063" y="1521675"/>
                    <a:pt x="482822" y="1536058"/>
                    <a:pt x="461486" y="1549965"/>
                  </a:cubicBezTo>
                  <a:cubicBezTo>
                    <a:pt x="435674" y="1566729"/>
                    <a:pt x="418529" y="1588255"/>
                    <a:pt x="408718" y="1618164"/>
                  </a:cubicBezTo>
                  <a:cubicBezTo>
                    <a:pt x="395097" y="1659502"/>
                    <a:pt x="387191" y="1701412"/>
                    <a:pt x="386048" y="1744656"/>
                  </a:cubicBezTo>
                  <a:cubicBezTo>
                    <a:pt x="385667" y="1758657"/>
                    <a:pt x="387572" y="1772659"/>
                    <a:pt x="388525" y="1788280"/>
                  </a:cubicBezTo>
                  <a:cubicBezTo>
                    <a:pt x="398526" y="1779041"/>
                    <a:pt x="407765" y="1771707"/>
                    <a:pt x="406908" y="1756562"/>
                  </a:cubicBezTo>
                  <a:cubicBezTo>
                    <a:pt x="406146" y="1742465"/>
                    <a:pt x="408337" y="1728177"/>
                    <a:pt x="408718" y="1713985"/>
                  </a:cubicBezTo>
                  <a:cubicBezTo>
                    <a:pt x="409575" y="1686553"/>
                    <a:pt x="423863" y="1666551"/>
                    <a:pt x="444341" y="1650358"/>
                  </a:cubicBezTo>
                  <a:cubicBezTo>
                    <a:pt x="447961" y="1647501"/>
                    <a:pt x="455486" y="1644929"/>
                    <a:pt x="458343" y="1646643"/>
                  </a:cubicBezTo>
                  <a:cubicBezTo>
                    <a:pt x="461677" y="1648739"/>
                    <a:pt x="464153" y="1656359"/>
                    <a:pt x="463010" y="1660645"/>
                  </a:cubicBezTo>
                  <a:cubicBezTo>
                    <a:pt x="458153" y="1679314"/>
                    <a:pt x="451961" y="1697602"/>
                    <a:pt x="446151" y="1715890"/>
                  </a:cubicBezTo>
                  <a:cubicBezTo>
                    <a:pt x="445008" y="1719605"/>
                    <a:pt x="443294" y="1723034"/>
                    <a:pt x="443579" y="1727701"/>
                  </a:cubicBezTo>
                  <a:cubicBezTo>
                    <a:pt x="464439" y="1708080"/>
                    <a:pt x="485394" y="1688458"/>
                    <a:pt x="507302" y="1667884"/>
                  </a:cubicBezTo>
                  <a:cubicBezTo>
                    <a:pt x="495681" y="1665122"/>
                    <a:pt x="487490" y="1659978"/>
                    <a:pt x="484727" y="1648167"/>
                  </a:cubicBezTo>
                  <a:cubicBezTo>
                    <a:pt x="481013" y="1631975"/>
                    <a:pt x="487966" y="1618830"/>
                    <a:pt x="496062" y="1606162"/>
                  </a:cubicBezTo>
                  <a:cubicBezTo>
                    <a:pt x="519303" y="1569777"/>
                    <a:pt x="552069" y="1543202"/>
                    <a:pt x="586740" y="1518627"/>
                  </a:cubicBezTo>
                  <a:cubicBezTo>
                    <a:pt x="618935" y="1495767"/>
                    <a:pt x="655034" y="1482909"/>
                    <a:pt x="694277" y="1479099"/>
                  </a:cubicBezTo>
                  <a:cubicBezTo>
                    <a:pt x="701802" y="1478337"/>
                    <a:pt x="709708" y="1478241"/>
                    <a:pt x="717233" y="1479480"/>
                  </a:cubicBezTo>
                  <a:cubicBezTo>
                    <a:pt x="757523" y="1485861"/>
                    <a:pt x="797147" y="1481289"/>
                    <a:pt x="836867" y="1474717"/>
                  </a:cubicBezTo>
                  <a:cubicBezTo>
                    <a:pt x="850868" y="1472431"/>
                    <a:pt x="865156" y="1471479"/>
                    <a:pt x="879348" y="1471002"/>
                  </a:cubicBezTo>
                  <a:cubicBezTo>
                    <a:pt x="894207" y="1470526"/>
                    <a:pt x="898970" y="1477575"/>
                    <a:pt x="893255" y="1491005"/>
                  </a:cubicBezTo>
                  <a:cubicBezTo>
                    <a:pt x="872204" y="1541202"/>
                    <a:pt x="848201" y="1590065"/>
                    <a:pt x="812768" y="1631784"/>
                  </a:cubicBezTo>
                  <a:cubicBezTo>
                    <a:pt x="797433" y="1649787"/>
                    <a:pt x="777716" y="1664646"/>
                    <a:pt x="758476" y="1678743"/>
                  </a:cubicBezTo>
                  <a:cubicBezTo>
                    <a:pt x="734092" y="1696554"/>
                    <a:pt x="707803" y="1711604"/>
                    <a:pt x="683038" y="1728939"/>
                  </a:cubicBezTo>
                  <a:cubicBezTo>
                    <a:pt x="662750" y="1743132"/>
                    <a:pt x="639794" y="1747037"/>
                    <a:pt x="616363" y="1751037"/>
                  </a:cubicBezTo>
                  <a:cubicBezTo>
                    <a:pt x="589788" y="1755609"/>
                    <a:pt x="563594" y="1757610"/>
                    <a:pt x="537210" y="1750752"/>
                  </a:cubicBezTo>
                  <a:cubicBezTo>
                    <a:pt x="516827" y="1745418"/>
                    <a:pt x="511588" y="1737893"/>
                    <a:pt x="513969" y="1716843"/>
                  </a:cubicBezTo>
                  <a:cubicBezTo>
                    <a:pt x="514636" y="1711223"/>
                    <a:pt x="516065" y="1705603"/>
                    <a:pt x="515874" y="1699221"/>
                  </a:cubicBezTo>
                  <a:cubicBezTo>
                    <a:pt x="479298" y="1727130"/>
                    <a:pt x="450818" y="1761801"/>
                    <a:pt x="428244" y="1800663"/>
                  </a:cubicBezTo>
                  <a:cubicBezTo>
                    <a:pt x="439769" y="1801615"/>
                    <a:pt x="451771" y="1801329"/>
                    <a:pt x="463201" y="1803901"/>
                  </a:cubicBezTo>
                  <a:cubicBezTo>
                    <a:pt x="475774" y="1806663"/>
                    <a:pt x="487775" y="1811902"/>
                    <a:pt x="499967" y="1816379"/>
                  </a:cubicBezTo>
                  <a:cubicBezTo>
                    <a:pt x="539401" y="1830666"/>
                    <a:pt x="561213" y="1862956"/>
                    <a:pt x="580835" y="1896960"/>
                  </a:cubicBezTo>
                  <a:cubicBezTo>
                    <a:pt x="603790" y="1936775"/>
                    <a:pt x="605695" y="1979923"/>
                    <a:pt x="598837" y="2024405"/>
                  </a:cubicBezTo>
                  <a:cubicBezTo>
                    <a:pt x="592265" y="2067267"/>
                    <a:pt x="586359" y="2110225"/>
                    <a:pt x="580549" y="2153278"/>
                  </a:cubicBezTo>
                  <a:cubicBezTo>
                    <a:pt x="579406" y="2161851"/>
                    <a:pt x="580549" y="2170709"/>
                    <a:pt x="580358" y="2179472"/>
                  </a:cubicBezTo>
                  <a:cubicBezTo>
                    <a:pt x="580263" y="2182806"/>
                    <a:pt x="579215" y="2186139"/>
                    <a:pt x="578549" y="2190140"/>
                  </a:cubicBezTo>
                  <a:cubicBezTo>
                    <a:pt x="532067" y="2164899"/>
                    <a:pt x="512445" y="2123941"/>
                    <a:pt x="502253" y="2076221"/>
                  </a:cubicBezTo>
                  <a:cubicBezTo>
                    <a:pt x="492443" y="2030501"/>
                    <a:pt x="494443" y="1984114"/>
                    <a:pt x="492824" y="1937918"/>
                  </a:cubicBezTo>
                  <a:cubicBezTo>
                    <a:pt x="491966" y="1913915"/>
                    <a:pt x="489871" y="1889817"/>
                    <a:pt x="489395" y="1865814"/>
                  </a:cubicBezTo>
                  <a:cubicBezTo>
                    <a:pt x="489109" y="1850288"/>
                    <a:pt x="480917" y="1840572"/>
                    <a:pt x="467773" y="1836286"/>
                  </a:cubicBezTo>
                  <a:cubicBezTo>
                    <a:pt x="434150" y="1825237"/>
                    <a:pt x="401193" y="1828666"/>
                    <a:pt x="374142" y="1851812"/>
                  </a:cubicBezTo>
                  <a:cubicBezTo>
                    <a:pt x="363855" y="1860670"/>
                    <a:pt x="358902" y="1877148"/>
                    <a:pt x="354330" y="1891055"/>
                  </a:cubicBezTo>
                  <a:cubicBezTo>
                    <a:pt x="325755" y="1977828"/>
                    <a:pt x="314897" y="2067363"/>
                    <a:pt x="314134" y="2158231"/>
                  </a:cubicBezTo>
                  <a:cubicBezTo>
                    <a:pt x="313849" y="2194617"/>
                    <a:pt x="317183" y="2231097"/>
                    <a:pt x="318992" y="2267483"/>
                  </a:cubicBezTo>
                  <a:cubicBezTo>
                    <a:pt x="320993" y="2307583"/>
                    <a:pt x="323088" y="2347588"/>
                    <a:pt x="325088" y="2387688"/>
                  </a:cubicBezTo>
                  <a:cubicBezTo>
                    <a:pt x="325374" y="2394261"/>
                    <a:pt x="325755" y="2400928"/>
                    <a:pt x="324803" y="2407310"/>
                  </a:cubicBezTo>
                  <a:cubicBezTo>
                    <a:pt x="322421" y="2423693"/>
                    <a:pt x="304419" y="2434171"/>
                    <a:pt x="289179" y="2428075"/>
                  </a:cubicBezTo>
                  <a:cubicBezTo>
                    <a:pt x="285941" y="2426741"/>
                    <a:pt x="282702" y="2422931"/>
                    <a:pt x="281464" y="2419597"/>
                  </a:cubicBezTo>
                  <a:cubicBezTo>
                    <a:pt x="278892" y="2412834"/>
                    <a:pt x="276511" y="2405596"/>
                    <a:pt x="276225" y="2398547"/>
                  </a:cubicBezTo>
                  <a:cubicBezTo>
                    <a:pt x="271177" y="2278246"/>
                    <a:pt x="269653" y="2158041"/>
                    <a:pt x="282893" y="2037930"/>
                  </a:cubicBezTo>
                  <a:cubicBezTo>
                    <a:pt x="291846" y="1956873"/>
                    <a:pt x="309182" y="1877529"/>
                    <a:pt x="327184" y="1798281"/>
                  </a:cubicBezTo>
                  <a:cubicBezTo>
                    <a:pt x="329756" y="1786756"/>
                    <a:pt x="330518" y="1774564"/>
                    <a:pt x="330422" y="1762753"/>
                  </a:cubicBezTo>
                  <a:cubicBezTo>
                    <a:pt x="330327" y="1755514"/>
                    <a:pt x="325946" y="1749990"/>
                    <a:pt x="317183" y="1755133"/>
                  </a:cubicBezTo>
                  <a:cubicBezTo>
                    <a:pt x="311944" y="1758181"/>
                    <a:pt x="305848" y="1760562"/>
                    <a:pt x="301562" y="1764658"/>
                  </a:cubicBezTo>
                  <a:cubicBezTo>
                    <a:pt x="271177" y="1793424"/>
                    <a:pt x="237268" y="1815236"/>
                    <a:pt x="196310" y="1826856"/>
                  </a:cubicBezTo>
                  <a:cubicBezTo>
                    <a:pt x="175927" y="1832571"/>
                    <a:pt x="156210" y="1842382"/>
                    <a:pt x="137541" y="1852764"/>
                  </a:cubicBezTo>
                  <a:cubicBezTo>
                    <a:pt x="101346" y="1873053"/>
                    <a:pt x="62389" y="1876958"/>
                    <a:pt x="22288" y="1876958"/>
                  </a:cubicBezTo>
                  <a:cubicBezTo>
                    <a:pt x="15526" y="1876958"/>
                    <a:pt x="8763" y="1877625"/>
                    <a:pt x="0" y="1878006"/>
                  </a:cubicBezTo>
                  <a:cubicBezTo>
                    <a:pt x="762" y="1873910"/>
                    <a:pt x="952" y="1869433"/>
                    <a:pt x="2381" y="1865337"/>
                  </a:cubicBezTo>
                  <a:cubicBezTo>
                    <a:pt x="19241" y="1818189"/>
                    <a:pt x="52006" y="1785899"/>
                    <a:pt x="96203" y="1763610"/>
                  </a:cubicBezTo>
                  <a:cubicBezTo>
                    <a:pt x="127826" y="1747704"/>
                    <a:pt x="162020" y="1740179"/>
                    <a:pt x="195929" y="1731511"/>
                  </a:cubicBezTo>
                  <a:cubicBezTo>
                    <a:pt x="219266" y="1725510"/>
                    <a:pt x="242316" y="1718652"/>
                    <a:pt x="265557" y="1712556"/>
                  </a:cubicBezTo>
                  <a:cubicBezTo>
                    <a:pt x="291084" y="1705889"/>
                    <a:pt x="316897" y="1701793"/>
                    <a:pt x="344615" y="1710270"/>
                  </a:cubicBezTo>
                  <a:cubicBezTo>
                    <a:pt x="347377" y="1695697"/>
                    <a:pt x="350044" y="1681886"/>
                    <a:pt x="352520" y="1668075"/>
                  </a:cubicBezTo>
                  <a:cubicBezTo>
                    <a:pt x="356045" y="1647977"/>
                    <a:pt x="361474" y="1627974"/>
                    <a:pt x="362426" y="1607686"/>
                  </a:cubicBezTo>
                  <a:cubicBezTo>
                    <a:pt x="363569" y="1583112"/>
                    <a:pt x="362998" y="1558061"/>
                    <a:pt x="359474" y="1533772"/>
                  </a:cubicBezTo>
                  <a:cubicBezTo>
                    <a:pt x="352806" y="1488147"/>
                    <a:pt x="364522" y="1447190"/>
                    <a:pt x="388620" y="1409852"/>
                  </a:cubicBezTo>
                  <a:cubicBezTo>
                    <a:pt x="401574" y="1389659"/>
                    <a:pt x="397288" y="1372704"/>
                    <a:pt x="387953" y="1351749"/>
                  </a:cubicBezTo>
                  <a:cubicBezTo>
                    <a:pt x="385477" y="1358703"/>
                    <a:pt x="383953" y="1363751"/>
                    <a:pt x="381953" y="1368513"/>
                  </a:cubicBezTo>
                  <a:cubicBezTo>
                    <a:pt x="375571" y="1383277"/>
                    <a:pt x="369094" y="1386992"/>
                    <a:pt x="353663" y="1383087"/>
                  </a:cubicBezTo>
                  <a:cubicBezTo>
                    <a:pt x="344519" y="1380801"/>
                    <a:pt x="334994" y="1378229"/>
                    <a:pt x="326993" y="1373562"/>
                  </a:cubicBezTo>
                  <a:cubicBezTo>
                    <a:pt x="293465" y="1354131"/>
                    <a:pt x="260985" y="1334128"/>
                    <a:pt x="244793" y="1295457"/>
                  </a:cubicBezTo>
                  <a:cubicBezTo>
                    <a:pt x="235934" y="1274121"/>
                    <a:pt x="221933" y="1254880"/>
                    <a:pt x="210598" y="1234592"/>
                  </a:cubicBezTo>
                  <a:cubicBezTo>
                    <a:pt x="192024" y="1201540"/>
                    <a:pt x="186404" y="1165250"/>
                    <a:pt x="185928" y="1128102"/>
                  </a:cubicBezTo>
                  <a:cubicBezTo>
                    <a:pt x="185547" y="1101909"/>
                    <a:pt x="186595" y="1075715"/>
                    <a:pt x="187452" y="1049521"/>
                  </a:cubicBezTo>
                  <a:cubicBezTo>
                    <a:pt x="187928" y="1034281"/>
                    <a:pt x="195167" y="1030185"/>
                    <a:pt x="207931" y="1038282"/>
                  </a:cubicBezTo>
                  <a:cubicBezTo>
                    <a:pt x="224885" y="1048950"/>
                    <a:pt x="240792" y="1061237"/>
                    <a:pt x="257747" y="1071905"/>
                  </a:cubicBezTo>
                  <a:cubicBezTo>
                    <a:pt x="274987" y="1082668"/>
                    <a:pt x="292132" y="1094479"/>
                    <a:pt x="310896" y="1101718"/>
                  </a:cubicBezTo>
                  <a:cubicBezTo>
                    <a:pt x="356807" y="1119435"/>
                    <a:pt x="388430" y="1151629"/>
                    <a:pt x="409670" y="1194492"/>
                  </a:cubicBezTo>
                  <a:cubicBezTo>
                    <a:pt x="424434" y="1224210"/>
                    <a:pt x="437102" y="1255071"/>
                    <a:pt x="439769" y="1288789"/>
                  </a:cubicBezTo>
                  <a:cubicBezTo>
                    <a:pt x="440341" y="1295647"/>
                    <a:pt x="440531" y="1302696"/>
                    <a:pt x="439388" y="1309363"/>
                  </a:cubicBezTo>
                  <a:cubicBezTo>
                    <a:pt x="436340" y="1328127"/>
                    <a:pt x="426911" y="1335176"/>
                    <a:pt x="407480" y="1333271"/>
                  </a:cubicBezTo>
                  <a:cubicBezTo>
                    <a:pt x="411099" y="1342701"/>
                    <a:pt x="414528" y="1351654"/>
                    <a:pt x="418719" y="1362513"/>
                  </a:cubicBezTo>
                  <a:cubicBezTo>
                    <a:pt x="448532" y="1324794"/>
                    <a:pt x="477298" y="1288408"/>
                    <a:pt x="505301" y="1252975"/>
                  </a:cubicBezTo>
                  <a:cubicBezTo>
                    <a:pt x="461296" y="1212018"/>
                    <a:pt x="450152" y="1162583"/>
                    <a:pt x="463582" y="1105528"/>
                  </a:cubicBezTo>
                  <a:cubicBezTo>
                    <a:pt x="470154" y="1077525"/>
                    <a:pt x="486728" y="1055236"/>
                    <a:pt x="503587" y="1033424"/>
                  </a:cubicBezTo>
                  <a:cubicBezTo>
                    <a:pt x="510540" y="1024375"/>
                    <a:pt x="523018" y="1019613"/>
                    <a:pt x="534257" y="1012088"/>
                  </a:cubicBezTo>
                  <a:cubicBezTo>
                    <a:pt x="531209" y="1009040"/>
                    <a:pt x="527209" y="1003992"/>
                    <a:pt x="522256" y="1000086"/>
                  </a:cubicBezTo>
                  <a:cubicBezTo>
                    <a:pt x="477012" y="964368"/>
                    <a:pt x="429387" y="931983"/>
                    <a:pt x="378809" y="904265"/>
                  </a:cubicBezTo>
                  <a:cubicBezTo>
                    <a:pt x="351758" y="889406"/>
                    <a:pt x="322612" y="878357"/>
                    <a:pt x="293846" y="866927"/>
                  </a:cubicBezTo>
                  <a:cubicBezTo>
                    <a:pt x="263557" y="854925"/>
                    <a:pt x="234029" y="841876"/>
                    <a:pt x="207645" y="822350"/>
                  </a:cubicBezTo>
                  <a:cubicBezTo>
                    <a:pt x="200311" y="816921"/>
                    <a:pt x="193834" y="811015"/>
                    <a:pt x="196120" y="800728"/>
                  </a:cubicBezTo>
                  <a:cubicBezTo>
                    <a:pt x="198501" y="789774"/>
                    <a:pt x="204121" y="781202"/>
                    <a:pt x="215551" y="777773"/>
                  </a:cubicBezTo>
                  <a:cubicBezTo>
                    <a:pt x="218694" y="776820"/>
                    <a:pt x="222028" y="776154"/>
                    <a:pt x="224885" y="774630"/>
                  </a:cubicBezTo>
                  <a:cubicBezTo>
                    <a:pt x="254413" y="758818"/>
                    <a:pt x="284417" y="760723"/>
                    <a:pt x="314897" y="771677"/>
                  </a:cubicBezTo>
                  <a:cubicBezTo>
                    <a:pt x="338900" y="780249"/>
                    <a:pt x="363093" y="788536"/>
                    <a:pt x="387191" y="796823"/>
                  </a:cubicBezTo>
                  <a:cubicBezTo>
                    <a:pt x="389763" y="797680"/>
                    <a:pt x="392430" y="798252"/>
                    <a:pt x="395478" y="798156"/>
                  </a:cubicBezTo>
                  <a:cubicBezTo>
                    <a:pt x="375380" y="777392"/>
                    <a:pt x="352901" y="759866"/>
                    <a:pt x="328232" y="744816"/>
                  </a:cubicBezTo>
                  <a:cubicBezTo>
                    <a:pt x="301085" y="728338"/>
                    <a:pt x="274606" y="710907"/>
                    <a:pt x="247841" y="693858"/>
                  </a:cubicBezTo>
                  <a:cubicBezTo>
                    <a:pt x="233172" y="684523"/>
                    <a:pt x="222504" y="671950"/>
                    <a:pt x="216408" y="655662"/>
                  </a:cubicBezTo>
                  <a:cubicBezTo>
                    <a:pt x="210122" y="638898"/>
                    <a:pt x="219266" y="621372"/>
                    <a:pt x="236887" y="617753"/>
                  </a:cubicBezTo>
                  <a:cubicBezTo>
                    <a:pt x="258699" y="613276"/>
                    <a:pt x="280511" y="609466"/>
                    <a:pt x="303086" y="613752"/>
                  </a:cubicBezTo>
                  <a:cubicBezTo>
                    <a:pt x="314801" y="615943"/>
                    <a:pt x="327374" y="613752"/>
                    <a:pt x="338995" y="616229"/>
                  </a:cubicBezTo>
                  <a:cubicBezTo>
                    <a:pt x="379476" y="625087"/>
                    <a:pt x="414814" y="644709"/>
                    <a:pt x="443865" y="673950"/>
                  </a:cubicBezTo>
                  <a:cubicBezTo>
                    <a:pt x="471297" y="701573"/>
                    <a:pt x="496443" y="731481"/>
                    <a:pt x="522542" y="760437"/>
                  </a:cubicBezTo>
                  <a:cubicBezTo>
                    <a:pt x="524732" y="762819"/>
                    <a:pt x="526161" y="765771"/>
                    <a:pt x="528066" y="768629"/>
                  </a:cubicBezTo>
                  <a:cubicBezTo>
                    <a:pt x="529590" y="767105"/>
                    <a:pt x="530447" y="766629"/>
                    <a:pt x="530352" y="766343"/>
                  </a:cubicBezTo>
                  <a:cubicBezTo>
                    <a:pt x="524637" y="737768"/>
                    <a:pt x="518922" y="709098"/>
                    <a:pt x="513112" y="680523"/>
                  </a:cubicBezTo>
                  <a:cubicBezTo>
                    <a:pt x="503873" y="635088"/>
                    <a:pt x="487013" y="592607"/>
                    <a:pt x="463677" y="552507"/>
                  </a:cubicBezTo>
                  <a:cubicBezTo>
                    <a:pt x="454057" y="535933"/>
                    <a:pt x="464439" y="516407"/>
                    <a:pt x="484632" y="516883"/>
                  </a:cubicBezTo>
                  <a:cubicBezTo>
                    <a:pt x="503206" y="517264"/>
                    <a:pt x="522256" y="520217"/>
                    <a:pt x="540068" y="525360"/>
                  </a:cubicBezTo>
                  <a:cubicBezTo>
                    <a:pt x="562451" y="531837"/>
                    <a:pt x="577406" y="549078"/>
                    <a:pt x="588074" y="569271"/>
                  </a:cubicBezTo>
                  <a:cubicBezTo>
                    <a:pt x="601123" y="594036"/>
                    <a:pt x="613220" y="619277"/>
                    <a:pt x="627698" y="643851"/>
                  </a:cubicBezTo>
                  <a:cubicBezTo>
                    <a:pt x="625507" y="633088"/>
                    <a:pt x="623507" y="622325"/>
                    <a:pt x="621125" y="611657"/>
                  </a:cubicBezTo>
                  <a:cubicBezTo>
                    <a:pt x="617411" y="594893"/>
                    <a:pt x="612934" y="578319"/>
                    <a:pt x="609981" y="561460"/>
                  </a:cubicBezTo>
                  <a:cubicBezTo>
                    <a:pt x="605504" y="535647"/>
                    <a:pt x="613124" y="528027"/>
                    <a:pt x="639223" y="530504"/>
                  </a:cubicBezTo>
                  <a:cubicBezTo>
                    <a:pt x="641223" y="531075"/>
                    <a:pt x="643795" y="531266"/>
                    <a:pt x="648176" y="531552"/>
                  </a:cubicBezTo>
                  <a:close/>
                  <a:moveTo>
                    <a:pt x="197168" y="1043044"/>
                  </a:moveTo>
                  <a:cubicBezTo>
                    <a:pt x="196120" y="1043616"/>
                    <a:pt x="195072" y="1044282"/>
                    <a:pt x="194024" y="1044854"/>
                  </a:cubicBezTo>
                  <a:cubicBezTo>
                    <a:pt x="194691" y="1076382"/>
                    <a:pt x="194596" y="1107909"/>
                    <a:pt x="196120" y="1139437"/>
                  </a:cubicBezTo>
                  <a:cubicBezTo>
                    <a:pt x="197263" y="1163059"/>
                    <a:pt x="199073" y="1186967"/>
                    <a:pt x="210122" y="1208589"/>
                  </a:cubicBezTo>
                  <a:cubicBezTo>
                    <a:pt x="226505" y="1240688"/>
                    <a:pt x="242792" y="1272787"/>
                    <a:pt x="260604" y="1304124"/>
                  </a:cubicBezTo>
                  <a:cubicBezTo>
                    <a:pt x="278892" y="1336224"/>
                    <a:pt x="308991" y="1355083"/>
                    <a:pt x="341948" y="1368894"/>
                  </a:cubicBezTo>
                  <a:cubicBezTo>
                    <a:pt x="366713" y="1379277"/>
                    <a:pt x="367951" y="1377848"/>
                    <a:pt x="376333" y="1352130"/>
                  </a:cubicBezTo>
                  <a:cubicBezTo>
                    <a:pt x="376523" y="1351464"/>
                    <a:pt x="376619" y="1350511"/>
                    <a:pt x="377000" y="1350035"/>
                  </a:cubicBezTo>
                  <a:cubicBezTo>
                    <a:pt x="379857" y="1347082"/>
                    <a:pt x="383000" y="1341939"/>
                    <a:pt x="385858" y="1342034"/>
                  </a:cubicBezTo>
                  <a:cubicBezTo>
                    <a:pt x="389573" y="1342224"/>
                    <a:pt x="394811" y="1345844"/>
                    <a:pt x="396431" y="1349273"/>
                  </a:cubicBezTo>
                  <a:cubicBezTo>
                    <a:pt x="400050" y="1357179"/>
                    <a:pt x="402146" y="1365751"/>
                    <a:pt x="404146" y="1374228"/>
                  </a:cubicBezTo>
                  <a:cubicBezTo>
                    <a:pt x="407003" y="1386420"/>
                    <a:pt x="407194" y="1397850"/>
                    <a:pt x="399574" y="1409566"/>
                  </a:cubicBezTo>
                  <a:cubicBezTo>
                    <a:pt x="372999" y="1450428"/>
                    <a:pt x="360331" y="1495482"/>
                    <a:pt x="369475" y="1543964"/>
                  </a:cubicBezTo>
                  <a:cubicBezTo>
                    <a:pt x="374714" y="1571777"/>
                    <a:pt x="374904" y="1599018"/>
                    <a:pt x="370808" y="1626546"/>
                  </a:cubicBezTo>
                  <a:cubicBezTo>
                    <a:pt x="365379" y="1663217"/>
                    <a:pt x="359093" y="1699793"/>
                    <a:pt x="353092" y="1736369"/>
                  </a:cubicBezTo>
                  <a:cubicBezTo>
                    <a:pt x="352997" y="1737226"/>
                    <a:pt x="351663" y="1737798"/>
                    <a:pt x="349758" y="1739703"/>
                  </a:cubicBezTo>
                  <a:cubicBezTo>
                    <a:pt x="347758" y="1736940"/>
                    <a:pt x="346520" y="1733797"/>
                    <a:pt x="344138" y="1732273"/>
                  </a:cubicBezTo>
                  <a:cubicBezTo>
                    <a:pt x="336328" y="1726939"/>
                    <a:pt x="328327" y="1718557"/>
                    <a:pt x="320040" y="1717890"/>
                  </a:cubicBezTo>
                  <a:cubicBezTo>
                    <a:pt x="284893" y="1715414"/>
                    <a:pt x="252508" y="1728749"/>
                    <a:pt x="219551" y="1737988"/>
                  </a:cubicBezTo>
                  <a:cubicBezTo>
                    <a:pt x="242507" y="1755038"/>
                    <a:pt x="262128" y="1735893"/>
                    <a:pt x="283750" y="1733702"/>
                  </a:cubicBezTo>
                  <a:cubicBezTo>
                    <a:pt x="278702" y="1738179"/>
                    <a:pt x="273558" y="1742179"/>
                    <a:pt x="267748" y="1744560"/>
                  </a:cubicBezTo>
                  <a:cubicBezTo>
                    <a:pt x="246412" y="1753038"/>
                    <a:pt x="224885" y="1760943"/>
                    <a:pt x="203454" y="1769230"/>
                  </a:cubicBezTo>
                  <a:cubicBezTo>
                    <a:pt x="200120" y="1770468"/>
                    <a:pt x="195644" y="1771611"/>
                    <a:pt x="194120" y="1774183"/>
                  </a:cubicBezTo>
                  <a:cubicBezTo>
                    <a:pt x="185071" y="1789995"/>
                    <a:pt x="176784" y="1806282"/>
                    <a:pt x="168021" y="1822761"/>
                  </a:cubicBezTo>
                  <a:cubicBezTo>
                    <a:pt x="176308" y="1820094"/>
                    <a:pt x="184214" y="1817046"/>
                    <a:pt x="192310" y="1814950"/>
                  </a:cubicBezTo>
                  <a:cubicBezTo>
                    <a:pt x="225076" y="1806473"/>
                    <a:pt x="253937" y="1791042"/>
                    <a:pt x="279178" y="1768373"/>
                  </a:cubicBezTo>
                  <a:cubicBezTo>
                    <a:pt x="288322" y="1760086"/>
                    <a:pt x="298609" y="1752942"/>
                    <a:pt x="308991" y="1746275"/>
                  </a:cubicBezTo>
                  <a:cubicBezTo>
                    <a:pt x="317373" y="1740941"/>
                    <a:pt x="326898" y="1739226"/>
                    <a:pt x="335661" y="1745894"/>
                  </a:cubicBezTo>
                  <a:cubicBezTo>
                    <a:pt x="344043" y="1752276"/>
                    <a:pt x="346329" y="1761039"/>
                    <a:pt x="344138" y="1771326"/>
                  </a:cubicBezTo>
                  <a:cubicBezTo>
                    <a:pt x="341471" y="1783422"/>
                    <a:pt x="339090" y="1795614"/>
                    <a:pt x="336518" y="1807711"/>
                  </a:cubicBezTo>
                  <a:cubicBezTo>
                    <a:pt x="325565" y="1859718"/>
                    <a:pt x="312611" y="1911438"/>
                    <a:pt x="304038" y="1963826"/>
                  </a:cubicBezTo>
                  <a:cubicBezTo>
                    <a:pt x="280702" y="2105939"/>
                    <a:pt x="278797" y="2249195"/>
                    <a:pt x="285845" y="2392642"/>
                  </a:cubicBezTo>
                  <a:cubicBezTo>
                    <a:pt x="286131" y="2398737"/>
                    <a:pt x="287750" y="2404833"/>
                    <a:pt x="288989" y="2410929"/>
                  </a:cubicBezTo>
                  <a:cubicBezTo>
                    <a:pt x="290227" y="2417216"/>
                    <a:pt x="294323" y="2418835"/>
                    <a:pt x="300323" y="2418073"/>
                  </a:cubicBezTo>
                  <a:cubicBezTo>
                    <a:pt x="310420" y="2416835"/>
                    <a:pt x="314801" y="2411692"/>
                    <a:pt x="314230" y="2398452"/>
                  </a:cubicBezTo>
                  <a:cubicBezTo>
                    <a:pt x="311849" y="2344159"/>
                    <a:pt x="310325" y="2289771"/>
                    <a:pt x="306229" y="2235670"/>
                  </a:cubicBezTo>
                  <a:cubicBezTo>
                    <a:pt x="297180" y="2114607"/>
                    <a:pt x="309848" y="1996116"/>
                    <a:pt x="346139" y="1880292"/>
                  </a:cubicBezTo>
                  <a:cubicBezTo>
                    <a:pt x="348901" y="1871433"/>
                    <a:pt x="354044" y="1863147"/>
                    <a:pt x="358997" y="1855146"/>
                  </a:cubicBezTo>
                  <a:cubicBezTo>
                    <a:pt x="377762" y="1824570"/>
                    <a:pt x="438341" y="1812474"/>
                    <a:pt x="471392" y="1827142"/>
                  </a:cubicBezTo>
                  <a:cubicBezTo>
                    <a:pt x="488156" y="1834572"/>
                    <a:pt x="497872" y="1847145"/>
                    <a:pt x="499015" y="1865814"/>
                  </a:cubicBezTo>
                  <a:cubicBezTo>
                    <a:pt x="499777" y="1878196"/>
                    <a:pt x="500825" y="1890579"/>
                    <a:pt x="501491" y="1902866"/>
                  </a:cubicBezTo>
                  <a:cubicBezTo>
                    <a:pt x="502539" y="1920106"/>
                    <a:pt x="503396" y="1937346"/>
                    <a:pt x="504349" y="1954682"/>
                  </a:cubicBezTo>
                  <a:cubicBezTo>
                    <a:pt x="505492" y="1955158"/>
                    <a:pt x="506635" y="1955730"/>
                    <a:pt x="507778" y="1956206"/>
                  </a:cubicBezTo>
                  <a:cubicBezTo>
                    <a:pt x="519494" y="1938870"/>
                    <a:pt x="531781" y="1922011"/>
                    <a:pt x="542449" y="1904104"/>
                  </a:cubicBezTo>
                  <a:cubicBezTo>
                    <a:pt x="545306" y="1899437"/>
                    <a:pt x="544735" y="1891055"/>
                    <a:pt x="542830" y="1885435"/>
                  </a:cubicBezTo>
                  <a:cubicBezTo>
                    <a:pt x="527780" y="1841239"/>
                    <a:pt x="497491" y="1815236"/>
                    <a:pt x="450247" y="1811045"/>
                  </a:cubicBezTo>
                  <a:cubicBezTo>
                    <a:pt x="440912" y="1810188"/>
                    <a:pt x="431387" y="1811426"/>
                    <a:pt x="421958" y="1811140"/>
                  </a:cubicBezTo>
                  <a:cubicBezTo>
                    <a:pt x="418719" y="1811045"/>
                    <a:pt x="415481" y="1808949"/>
                    <a:pt x="412242" y="1807806"/>
                  </a:cubicBezTo>
                  <a:cubicBezTo>
                    <a:pt x="413385" y="1804854"/>
                    <a:pt x="414052" y="1801615"/>
                    <a:pt x="415862" y="1799139"/>
                  </a:cubicBezTo>
                  <a:cubicBezTo>
                    <a:pt x="429958" y="1780184"/>
                    <a:pt x="443484" y="1760658"/>
                    <a:pt x="458819" y="1742751"/>
                  </a:cubicBezTo>
                  <a:cubicBezTo>
                    <a:pt x="474536" y="1724558"/>
                    <a:pt x="491871" y="1707794"/>
                    <a:pt x="509207" y="1691220"/>
                  </a:cubicBezTo>
                  <a:cubicBezTo>
                    <a:pt x="512255" y="1688268"/>
                    <a:pt x="519970" y="1687410"/>
                    <a:pt x="523875" y="1689220"/>
                  </a:cubicBezTo>
                  <a:cubicBezTo>
                    <a:pt x="526923" y="1690649"/>
                    <a:pt x="528542" y="1697507"/>
                    <a:pt x="528923" y="1702079"/>
                  </a:cubicBezTo>
                  <a:cubicBezTo>
                    <a:pt x="529304" y="1706651"/>
                    <a:pt x="527209" y="1711318"/>
                    <a:pt x="526447" y="1715985"/>
                  </a:cubicBezTo>
                  <a:cubicBezTo>
                    <a:pt x="523684" y="1731702"/>
                    <a:pt x="526161" y="1736178"/>
                    <a:pt x="541211" y="1739417"/>
                  </a:cubicBezTo>
                  <a:cubicBezTo>
                    <a:pt x="581692" y="1748275"/>
                    <a:pt x="621221" y="1741512"/>
                    <a:pt x="659225" y="1727796"/>
                  </a:cubicBezTo>
                  <a:cubicBezTo>
                    <a:pt x="673798" y="1722558"/>
                    <a:pt x="685610" y="1709985"/>
                    <a:pt x="699040" y="1701507"/>
                  </a:cubicBezTo>
                  <a:cubicBezTo>
                    <a:pt x="715613" y="1690935"/>
                    <a:pt x="732949" y="1681505"/>
                    <a:pt x="749427" y="1670837"/>
                  </a:cubicBezTo>
                  <a:cubicBezTo>
                    <a:pt x="781336" y="1650263"/>
                    <a:pt x="806482" y="1623498"/>
                    <a:pt x="828294" y="1591875"/>
                  </a:cubicBezTo>
                  <a:cubicBezTo>
                    <a:pt x="851821" y="1557775"/>
                    <a:pt x="868109" y="1520437"/>
                    <a:pt x="886206" y="1482337"/>
                  </a:cubicBezTo>
                  <a:cubicBezTo>
                    <a:pt x="880396" y="1482432"/>
                    <a:pt x="875348" y="1482147"/>
                    <a:pt x="870490" y="1482813"/>
                  </a:cubicBezTo>
                  <a:cubicBezTo>
                    <a:pt x="840486" y="1486814"/>
                    <a:pt x="810673" y="1491957"/>
                    <a:pt x="780574" y="1494720"/>
                  </a:cubicBezTo>
                  <a:cubicBezTo>
                    <a:pt x="766191" y="1496053"/>
                    <a:pt x="755714" y="1501101"/>
                    <a:pt x="747617" y="1512531"/>
                  </a:cubicBezTo>
                  <a:cubicBezTo>
                    <a:pt x="742379" y="1519961"/>
                    <a:pt x="736664" y="1527105"/>
                    <a:pt x="731520" y="1534534"/>
                  </a:cubicBezTo>
                  <a:cubicBezTo>
                    <a:pt x="729615" y="1537201"/>
                    <a:pt x="728472" y="1540344"/>
                    <a:pt x="725710" y="1546059"/>
                  </a:cubicBezTo>
                  <a:cubicBezTo>
                    <a:pt x="774002" y="1527676"/>
                    <a:pt x="822008" y="1518437"/>
                    <a:pt x="863918" y="1492243"/>
                  </a:cubicBezTo>
                  <a:cubicBezTo>
                    <a:pt x="863441" y="1495386"/>
                    <a:pt x="862489" y="1497577"/>
                    <a:pt x="860774" y="1498434"/>
                  </a:cubicBezTo>
                  <a:cubicBezTo>
                    <a:pt x="843248" y="1508055"/>
                    <a:pt x="826294" y="1519008"/>
                    <a:pt x="808006" y="1526628"/>
                  </a:cubicBezTo>
                  <a:cubicBezTo>
                    <a:pt x="770954" y="1541964"/>
                    <a:pt x="733139" y="1555299"/>
                    <a:pt x="695801" y="1569872"/>
                  </a:cubicBezTo>
                  <a:cubicBezTo>
                    <a:pt x="686657" y="1573396"/>
                    <a:pt x="678180" y="1578730"/>
                    <a:pt x="669417" y="1583207"/>
                  </a:cubicBezTo>
                  <a:cubicBezTo>
                    <a:pt x="709422" y="1591303"/>
                    <a:pt x="748570" y="1595494"/>
                    <a:pt x="788384" y="1589017"/>
                  </a:cubicBezTo>
                  <a:cubicBezTo>
                    <a:pt x="780383" y="1593113"/>
                    <a:pt x="772096" y="1596923"/>
                    <a:pt x="764000" y="1596828"/>
                  </a:cubicBezTo>
                  <a:cubicBezTo>
                    <a:pt x="729806" y="1596256"/>
                    <a:pt x="695611" y="1594542"/>
                    <a:pt x="661416" y="1593208"/>
                  </a:cubicBezTo>
                  <a:cubicBezTo>
                    <a:pt x="657225" y="1593018"/>
                    <a:pt x="652272" y="1591684"/>
                    <a:pt x="649129" y="1593399"/>
                  </a:cubicBezTo>
                  <a:cubicBezTo>
                    <a:pt x="627793" y="1605305"/>
                    <a:pt x="606647" y="1617497"/>
                    <a:pt x="585978" y="1630451"/>
                  </a:cubicBezTo>
                  <a:cubicBezTo>
                    <a:pt x="578930" y="1634832"/>
                    <a:pt x="573310" y="1641500"/>
                    <a:pt x="566928" y="1647215"/>
                  </a:cubicBezTo>
                  <a:cubicBezTo>
                    <a:pt x="583597" y="1648548"/>
                    <a:pt x="599027" y="1648167"/>
                    <a:pt x="613696" y="1651501"/>
                  </a:cubicBezTo>
                  <a:cubicBezTo>
                    <a:pt x="627983" y="1654740"/>
                    <a:pt x="641414" y="1661788"/>
                    <a:pt x="655225" y="1667217"/>
                  </a:cubicBezTo>
                  <a:cubicBezTo>
                    <a:pt x="654748" y="1668360"/>
                    <a:pt x="654272" y="1669599"/>
                    <a:pt x="653891" y="1670742"/>
                  </a:cubicBezTo>
                  <a:cubicBezTo>
                    <a:pt x="641890" y="1666932"/>
                    <a:pt x="630079" y="1662074"/>
                    <a:pt x="617792" y="1659597"/>
                  </a:cubicBezTo>
                  <a:cubicBezTo>
                    <a:pt x="586931" y="1653501"/>
                    <a:pt x="556260" y="1650168"/>
                    <a:pt x="532352" y="1677695"/>
                  </a:cubicBezTo>
                  <a:cubicBezTo>
                    <a:pt x="531400" y="1678838"/>
                    <a:pt x="528923" y="1678743"/>
                    <a:pt x="527114" y="1679124"/>
                  </a:cubicBezTo>
                  <a:cubicBezTo>
                    <a:pt x="526447" y="1678266"/>
                    <a:pt x="525780" y="1677314"/>
                    <a:pt x="525113" y="1676457"/>
                  </a:cubicBezTo>
                  <a:cubicBezTo>
                    <a:pt x="531495" y="1670361"/>
                    <a:pt x="537496" y="1663979"/>
                    <a:pt x="544259" y="1658359"/>
                  </a:cubicBezTo>
                  <a:cubicBezTo>
                    <a:pt x="564166" y="1641595"/>
                    <a:pt x="579692" y="1623402"/>
                    <a:pt x="581311" y="1594827"/>
                  </a:cubicBezTo>
                  <a:cubicBezTo>
                    <a:pt x="582644" y="1570920"/>
                    <a:pt x="596646" y="1551108"/>
                    <a:pt x="613505" y="1534248"/>
                  </a:cubicBezTo>
                  <a:cubicBezTo>
                    <a:pt x="616458" y="1531296"/>
                    <a:pt x="620744" y="1529772"/>
                    <a:pt x="624459" y="1527486"/>
                  </a:cubicBezTo>
                  <a:cubicBezTo>
                    <a:pt x="625412" y="1528343"/>
                    <a:pt x="626269" y="1529200"/>
                    <a:pt x="627221" y="1530057"/>
                  </a:cubicBezTo>
                  <a:cubicBezTo>
                    <a:pt x="601980" y="1554060"/>
                    <a:pt x="586264" y="1582254"/>
                    <a:pt x="585883" y="1618449"/>
                  </a:cubicBezTo>
                  <a:cubicBezTo>
                    <a:pt x="588359" y="1617783"/>
                    <a:pt x="589788" y="1617687"/>
                    <a:pt x="590931" y="1617021"/>
                  </a:cubicBezTo>
                  <a:cubicBezTo>
                    <a:pt x="622649" y="1599114"/>
                    <a:pt x="653701" y="1580064"/>
                    <a:pt x="686181" y="1563776"/>
                  </a:cubicBezTo>
                  <a:cubicBezTo>
                    <a:pt x="705326" y="1554156"/>
                    <a:pt x="723043" y="1545393"/>
                    <a:pt x="732758" y="1524438"/>
                  </a:cubicBezTo>
                  <a:cubicBezTo>
                    <a:pt x="737426" y="1514341"/>
                    <a:pt x="746760" y="1506435"/>
                    <a:pt x="754285" y="1497291"/>
                  </a:cubicBezTo>
                  <a:cubicBezTo>
                    <a:pt x="709898" y="1488243"/>
                    <a:pt x="667893" y="1492434"/>
                    <a:pt x="627698" y="1511198"/>
                  </a:cubicBezTo>
                  <a:cubicBezTo>
                    <a:pt x="585978" y="1530724"/>
                    <a:pt x="552260" y="1560823"/>
                    <a:pt x="522161" y="1594827"/>
                  </a:cubicBezTo>
                  <a:cubicBezTo>
                    <a:pt x="511588" y="1606734"/>
                    <a:pt x="504158" y="1622069"/>
                    <a:pt x="497967" y="1636928"/>
                  </a:cubicBezTo>
                  <a:cubicBezTo>
                    <a:pt x="493395" y="1647977"/>
                    <a:pt x="497681" y="1651787"/>
                    <a:pt x="508826" y="1655597"/>
                  </a:cubicBezTo>
                  <a:cubicBezTo>
                    <a:pt x="513493" y="1657216"/>
                    <a:pt x="518446" y="1661407"/>
                    <a:pt x="520351" y="1665693"/>
                  </a:cubicBezTo>
                  <a:cubicBezTo>
                    <a:pt x="521399" y="1668075"/>
                    <a:pt x="517112" y="1673885"/>
                    <a:pt x="513969" y="1676838"/>
                  </a:cubicBezTo>
                  <a:cubicBezTo>
                    <a:pt x="506825" y="1683505"/>
                    <a:pt x="498539" y="1689030"/>
                    <a:pt x="491395" y="1695792"/>
                  </a:cubicBezTo>
                  <a:cubicBezTo>
                    <a:pt x="474917" y="1711223"/>
                    <a:pt x="458915" y="1727225"/>
                    <a:pt x="442436" y="1742751"/>
                  </a:cubicBezTo>
                  <a:cubicBezTo>
                    <a:pt x="440150" y="1744846"/>
                    <a:pt x="436340" y="1745227"/>
                    <a:pt x="433197" y="1746370"/>
                  </a:cubicBezTo>
                  <a:cubicBezTo>
                    <a:pt x="432054" y="1743227"/>
                    <a:pt x="429482" y="1739798"/>
                    <a:pt x="429958" y="1736845"/>
                  </a:cubicBezTo>
                  <a:cubicBezTo>
                    <a:pt x="430911" y="1730463"/>
                    <a:pt x="433007" y="1724082"/>
                    <a:pt x="435197" y="1717986"/>
                  </a:cubicBezTo>
                  <a:cubicBezTo>
                    <a:pt x="439769" y="1705317"/>
                    <a:pt x="445008" y="1692840"/>
                    <a:pt x="449390" y="1680171"/>
                  </a:cubicBezTo>
                  <a:cubicBezTo>
                    <a:pt x="451580" y="1673885"/>
                    <a:pt x="452628" y="1667313"/>
                    <a:pt x="454247" y="1660836"/>
                  </a:cubicBezTo>
                  <a:cubicBezTo>
                    <a:pt x="453200" y="1660359"/>
                    <a:pt x="452152" y="1659883"/>
                    <a:pt x="451009" y="1659407"/>
                  </a:cubicBezTo>
                  <a:cubicBezTo>
                    <a:pt x="441293" y="1670551"/>
                    <a:pt x="427863" y="1679409"/>
                    <a:pt x="425482" y="1695507"/>
                  </a:cubicBezTo>
                  <a:cubicBezTo>
                    <a:pt x="422434" y="1716366"/>
                    <a:pt x="420148" y="1737417"/>
                    <a:pt x="419100" y="1758372"/>
                  </a:cubicBezTo>
                  <a:cubicBezTo>
                    <a:pt x="418529" y="1769897"/>
                    <a:pt x="414719" y="1778469"/>
                    <a:pt x="406432" y="1786089"/>
                  </a:cubicBezTo>
                  <a:cubicBezTo>
                    <a:pt x="393192" y="1798281"/>
                    <a:pt x="380429" y="1811045"/>
                    <a:pt x="367475" y="1823427"/>
                  </a:cubicBezTo>
                  <a:cubicBezTo>
                    <a:pt x="367284" y="1823618"/>
                    <a:pt x="366808" y="1823427"/>
                    <a:pt x="364808" y="1823237"/>
                  </a:cubicBezTo>
                  <a:cubicBezTo>
                    <a:pt x="365951" y="1819141"/>
                    <a:pt x="365855" y="1814188"/>
                    <a:pt x="368332" y="1811521"/>
                  </a:cubicBezTo>
                  <a:cubicBezTo>
                    <a:pt x="381191" y="1797615"/>
                    <a:pt x="378047" y="1781422"/>
                    <a:pt x="376238" y="1765325"/>
                  </a:cubicBezTo>
                  <a:cubicBezTo>
                    <a:pt x="375857" y="1762086"/>
                    <a:pt x="375952" y="1758753"/>
                    <a:pt x="375952" y="1755514"/>
                  </a:cubicBezTo>
                  <a:cubicBezTo>
                    <a:pt x="376523" y="1708175"/>
                    <a:pt x="383191" y="1662169"/>
                    <a:pt x="399288" y="1617116"/>
                  </a:cubicBezTo>
                  <a:cubicBezTo>
                    <a:pt x="410908" y="1584826"/>
                    <a:pt x="428434" y="1559204"/>
                    <a:pt x="457391" y="1540630"/>
                  </a:cubicBezTo>
                  <a:cubicBezTo>
                    <a:pt x="477583" y="1527676"/>
                    <a:pt x="497872" y="1514246"/>
                    <a:pt x="515874" y="1498434"/>
                  </a:cubicBezTo>
                  <a:cubicBezTo>
                    <a:pt x="554641" y="1464144"/>
                    <a:pt x="592265" y="1428616"/>
                    <a:pt x="629698" y="1392802"/>
                  </a:cubicBezTo>
                  <a:cubicBezTo>
                    <a:pt x="645033" y="1378134"/>
                    <a:pt x="658654" y="1361560"/>
                    <a:pt x="673322" y="1345558"/>
                  </a:cubicBezTo>
                  <a:cubicBezTo>
                    <a:pt x="667417" y="1340415"/>
                    <a:pt x="662369" y="1335938"/>
                    <a:pt x="656558" y="1330794"/>
                  </a:cubicBezTo>
                  <a:cubicBezTo>
                    <a:pt x="652558" y="1335652"/>
                    <a:pt x="649224" y="1339938"/>
                    <a:pt x="645795" y="1344034"/>
                  </a:cubicBezTo>
                  <a:cubicBezTo>
                    <a:pt x="580644" y="1421853"/>
                    <a:pt x="510445" y="1494243"/>
                    <a:pt x="420910" y="1544535"/>
                  </a:cubicBezTo>
                  <a:cubicBezTo>
                    <a:pt x="398621" y="1557013"/>
                    <a:pt x="396050" y="1551965"/>
                    <a:pt x="391668" y="1532248"/>
                  </a:cubicBezTo>
                  <a:cubicBezTo>
                    <a:pt x="383000" y="1493862"/>
                    <a:pt x="390525" y="1457286"/>
                    <a:pt x="412052" y="1425473"/>
                  </a:cubicBezTo>
                  <a:cubicBezTo>
                    <a:pt x="441389" y="1382039"/>
                    <a:pt x="473678" y="1340605"/>
                    <a:pt x="505111" y="1298505"/>
                  </a:cubicBezTo>
                  <a:cubicBezTo>
                    <a:pt x="516636" y="1283169"/>
                    <a:pt x="529209" y="1268596"/>
                    <a:pt x="541306" y="1253642"/>
                  </a:cubicBezTo>
                  <a:cubicBezTo>
                    <a:pt x="540830" y="1252499"/>
                    <a:pt x="540353" y="1251451"/>
                    <a:pt x="539877" y="1250308"/>
                  </a:cubicBezTo>
                  <a:cubicBezTo>
                    <a:pt x="530733" y="1252975"/>
                    <a:pt x="518065" y="1252689"/>
                    <a:pt x="513112" y="1258785"/>
                  </a:cubicBezTo>
                  <a:cubicBezTo>
                    <a:pt x="482441" y="1296314"/>
                    <a:pt x="453390" y="1335176"/>
                    <a:pt x="423958" y="1373657"/>
                  </a:cubicBezTo>
                  <a:cubicBezTo>
                    <a:pt x="422434" y="1375562"/>
                    <a:pt x="421196" y="1377753"/>
                    <a:pt x="418338" y="1382134"/>
                  </a:cubicBezTo>
                  <a:cubicBezTo>
                    <a:pt x="410908" y="1364608"/>
                    <a:pt x="404908" y="1351083"/>
                    <a:pt x="399574" y="1337271"/>
                  </a:cubicBezTo>
                  <a:cubicBezTo>
                    <a:pt x="398145" y="1333652"/>
                    <a:pt x="397288" y="1327175"/>
                    <a:pt x="399288" y="1325460"/>
                  </a:cubicBezTo>
                  <a:cubicBezTo>
                    <a:pt x="402146" y="1322889"/>
                    <a:pt x="408432" y="1321555"/>
                    <a:pt x="412052" y="1322793"/>
                  </a:cubicBezTo>
                  <a:cubicBezTo>
                    <a:pt x="420910" y="1326032"/>
                    <a:pt x="424720" y="1321555"/>
                    <a:pt x="426815" y="1314792"/>
                  </a:cubicBezTo>
                  <a:cubicBezTo>
                    <a:pt x="428530" y="1309363"/>
                    <a:pt x="429482" y="1303267"/>
                    <a:pt x="429197" y="1297647"/>
                  </a:cubicBezTo>
                  <a:cubicBezTo>
                    <a:pt x="427006" y="1258500"/>
                    <a:pt x="412337" y="1223162"/>
                    <a:pt x="394049" y="1189348"/>
                  </a:cubicBezTo>
                  <a:cubicBezTo>
                    <a:pt x="377952" y="1159630"/>
                    <a:pt x="355949" y="1134103"/>
                    <a:pt x="324422" y="1120673"/>
                  </a:cubicBezTo>
                  <a:cubicBezTo>
                    <a:pt x="290417" y="1106290"/>
                    <a:pt x="259652" y="1087716"/>
                    <a:pt x="231267" y="1064380"/>
                  </a:cubicBezTo>
                  <a:cubicBezTo>
                    <a:pt x="220218" y="1056379"/>
                    <a:pt x="208312" y="1050188"/>
                    <a:pt x="197168" y="1043044"/>
                  </a:cubicBezTo>
                  <a:close/>
                  <a:moveTo>
                    <a:pt x="915829" y="1028661"/>
                  </a:moveTo>
                  <a:cubicBezTo>
                    <a:pt x="919448" y="1028185"/>
                    <a:pt x="924496" y="1027995"/>
                    <a:pt x="929354" y="1026852"/>
                  </a:cubicBezTo>
                  <a:cubicBezTo>
                    <a:pt x="987552" y="1013802"/>
                    <a:pt x="1042416" y="993133"/>
                    <a:pt x="1091375" y="958176"/>
                  </a:cubicBezTo>
                  <a:cubicBezTo>
                    <a:pt x="1098518" y="953128"/>
                    <a:pt x="1105853" y="948175"/>
                    <a:pt x="1113758" y="944460"/>
                  </a:cubicBezTo>
                  <a:cubicBezTo>
                    <a:pt x="1143857" y="930268"/>
                    <a:pt x="1169384" y="909885"/>
                    <a:pt x="1193673" y="887691"/>
                  </a:cubicBezTo>
                  <a:cubicBezTo>
                    <a:pt x="1216343" y="866927"/>
                    <a:pt x="1232535" y="843495"/>
                    <a:pt x="1230249" y="810729"/>
                  </a:cubicBezTo>
                  <a:cubicBezTo>
                    <a:pt x="1229487" y="800252"/>
                    <a:pt x="1225868" y="792441"/>
                    <a:pt x="1215771" y="790251"/>
                  </a:cubicBezTo>
                  <a:cubicBezTo>
                    <a:pt x="1195007" y="785679"/>
                    <a:pt x="1173671" y="783012"/>
                    <a:pt x="1152906" y="789298"/>
                  </a:cubicBezTo>
                  <a:cubicBezTo>
                    <a:pt x="1100138" y="805395"/>
                    <a:pt x="1050512" y="829303"/>
                    <a:pt x="1001268" y="853782"/>
                  </a:cubicBezTo>
                  <a:cubicBezTo>
                    <a:pt x="975932" y="866451"/>
                    <a:pt x="952024" y="882072"/>
                    <a:pt x="926592" y="894645"/>
                  </a:cubicBezTo>
                  <a:cubicBezTo>
                    <a:pt x="879253" y="918267"/>
                    <a:pt x="831342" y="940650"/>
                    <a:pt x="789337" y="973416"/>
                  </a:cubicBezTo>
                  <a:cubicBezTo>
                    <a:pt x="779717" y="980941"/>
                    <a:pt x="768763" y="986942"/>
                    <a:pt x="758190" y="993133"/>
                  </a:cubicBezTo>
                  <a:cubicBezTo>
                    <a:pt x="747522" y="999324"/>
                    <a:pt x="746855" y="1001706"/>
                    <a:pt x="754094" y="1011040"/>
                  </a:cubicBezTo>
                  <a:cubicBezTo>
                    <a:pt x="828104" y="967892"/>
                    <a:pt x="908780" y="941412"/>
                    <a:pt x="989457" y="914838"/>
                  </a:cubicBezTo>
                  <a:cubicBezTo>
                    <a:pt x="983837" y="919791"/>
                    <a:pt x="977456" y="922934"/>
                    <a:pt x="970883" y="925506"/>
                  </a:cubicBezTo>
                  <a:cubicBezTo>
                    <a:pt x="926402" y="943032"/>
                    <a:pt x="881348" y="959034"/>
                    <a:pt x="837629" y="978179"/>
                  </a:cubicBezTo>
                  <a:cubicBezTo>
                    <a:pt x="800100" y="994562"/>
                    <a:pt x="764191" y="1014564"/>
                    <a:pt x="727424" y="1032757"/>
                  </a:cubicBezTo>
                  <a:cubicBezTo>
                    <a:pt x="720185" y="1036281"/>
                    <a:pt x="710565" y="1036662"/>
                    <a:pt x="705041" y="1041711"/>
                  </a:cubicBezTo>
                  <a:cubicBezTo>
                    <a:pt x="691991" y="1053617"/>
                    <a:pt x="680561" y="1067428"/>
                    <a:pt x="668846" y="1080763"/>
                  </a:cubicBezTo>
                  <a:cubicBezTo>
                    <a:pt x="667131" y="1082763"/>
                    <a:pt x="667226" y="1086383"/>
                    <a:pt x="666560" y="1089145"/>
                  </a:cubicBezTo>
                  <a:cubicBezTo>
                    <a:pt x="669893" y="1088764"/>
                    <a:pt x="674370" y="1089526"/>
                    <a:pt x="676180" y="1087716"/>
                  </a:cubicBezTo>
                  <a:cubicBezTo>
                    <a:pt x="687705" y="1076286"/>
                    <a:pt x="698945" y="1064666"/>
                    <a:pt x="709613" y="1052379"/>
                  </a:cubicBezTo>
                  <a:cubicBezTo>
                    <a:pt x="718852" y="1041806"/>
                    <a:pt x="729044" y="1031614"/>
                    <a:pt x="743617" y="1034948"/>
                  </a:cubicBezTo>
                  <a:cubicBezTo>
                    <a:pt x="749903" y="1036377"/>
                    <a:pt x="754285" y="1045997"/>
                    <a:pt x="760762" y="1053331"/>
                  </a:cubicBezTo>
                  <a:cubicBezTo>
                    <a:pt x="796957" y="1036186"/>
                    <a:pt x="841058" y="1043901"/>
                    <a:pt x="881444" y="1031805"/>
                  </a:cubicBezTo>
                  <a:cubicBezTo>
                    <a:pt x="881729" y="1015231"/>
                    <a:pt x="883348" y="999610"/>
                    <a:pt x="898208" y="988942"/>
                  </a:cubicBezTo>
                  <a:cubicBezTo>
                    <a:pt x="908399" y="981703"/>
                    <a:pt x="919734" y="985513"/>
                    <a:pt x="920496" y="997991"/>
                  </a:cubicBezTo>
                  <a:cubicBezTo>
                    <a:pt x="920972" y="1007802"/>
                    <a:pt x="917639" y="1017612"/>
                    <a:pt x="915829" y="1028661"/>
                  </a:cubicBezTo>
                  <a:close/>
                  <a:moveTo>
                    <a:pt x="729901" y="991514"/>
                  </a:moveTo>
                  <a:cubicBezTo>
                    <a:pt x="730568" y="992943"/>
                    <a:pt x="731139" y="994371"/>
                    <a:pt x="731806" y="995895"/>
                  </a:cubicBezTo>
                  <a:cubicBezTo>
                    <a:pt x="736283" y="994848"/>
                    <a:pt x="741521" y="994848"/>
                    <a:pt x="745141" y="992466"/>
                  </a:cubicBezTo>
                  <a:cubicBezTo>
                    <a:pt x="772096" y="974750"/>
                    <a:pt x="797909" y="954843"/>
                    <a:pt x="825818" y="938745"/>
                  </a:cubicBezTo>
                  <a:cubicBezTo>
                    <a:pt x="870871" y="912647"/>
                    <a:pt x="917543" y="889311"/>
                    <a:pt x="963073" y="864069"/>
                  </a:cubicBezTo>
                  <a:cubicBezTo>
                    <a:pt x="978027" y="855783"/>
                    <a:pt x="991362" y="844829"/>
                    <a:pt x="1005935" y="835780"/>
                  </a:cubicBezTo>
                  <a:cubicBezTo>
                    <a:pt x="1031558" y="819873"/>
                    <a:pt x="1057370" y="804062"/>
                    <a:pt x="1083469" y="788917"/>
                  </a:cubicBezTo>
                  <a:cubicBezTo>
                    <a:pt x="1097661" y="780630"/>
                    <a:pt x="1107186" y="769010"/>
                    <a:pt x="1114139" y="754437"/>
                  </a:cubicBezTo>
                  <a:cubicBezTo>
                    <a:pt x="1117664" y="747102"/>
                    <a:pt x="1116997" y="741197"/>
                    <a:pt x="1113377" y="733863"/>
                  </a:cubicBezTo>
                  <a:cubicBezTo>
                    <a:pt x="1102328" y="711765"/>
                    <a:pt x="1080040" y="706621"/>
                    <a:pt x="1060228" y="702049"/>
                  </a:cubicBezTo>
                  <a:cubicBezTo>
                    <a:pt x="1035177" y="696239"/>
                    <a:pt x="1009174" y="699096"/>
                    <a:pt x="983837" y="707383"/>
                  </a:cubicBezTo>
                  <a:cubicBezTo>
                    <a:pt x="907923" y="732339"/>
                    <a:pt x="845630" y="777297"/>
                    <a:pt x="793623" y="836828"/>
                  </a:cubicBezTo>
                  <a:cubicBezTo>
                    <a:pt x="745903" y="891311"/>
                    <a:pt x="706184" y="951414"/>
                    <a:pt x="675704" y="1017231"/>
                  </a:cubicBezTo>
                  <a:cubicBezTo>
                    <a:pt x="668369" y="1033043"/>
                    <a:pt x="662654" y="1049616"/>
                    <a:pt x="656844" y="1066095"/>
                  </a:cubicBezTo>
                  <a:cubicBezTo>
                    <a:pt x="655511" y="1070000"/>
                    <a:pt x="656654" y="1074762"/>
                    <a:pt x="656654" y="1079144"/>
                  </a:cubicBezTo>
                  <a:cubicBezTo>
                    <a:pt x="666560" y="1070762"/>
                    <a:pt x="673418" y="1062380"/>
                    <a:pt x="680276" y="1053998"/>
                  </a:cubicBezTo>
                  <a:cubicBezTo>
                    <a:pt x="680942" y="1053141"/>
                    <a:pt x="682085" y="1051902"/>
                    <a:pt x="681895" y="1051331"/>
                  </a:cubicBezTo>
                  <a:cubicBezTo>
                    <a:pt x="677228" y="1041520"/>
                    <a:pt x="685991" y="1037234"/>
                    <a:pt x="690086" y="1030947"/>
                  </a:cubicBezTo>
                  <a:cubicBezTo>
                    <a:pt x="691420" y="1028947"/>
                    <a:pt x="693896" y="1025994"/>
                    <a:pt x="693325" y="1024661"/>
                  </a:cubicBezTo>
                  <a:cubicBezTo>
                    <a:pt x="687991" y="1012659"/>
                    <a:pt x="695420" y="1007325"/>
                    <a:pt x="703898" y="1001896"/>
                  </a:cubicBezTo>
                  <a:cubicBezTo>
                    <a:pt x="706755" y="999991"/>
                    <a:pt x="708946" y="996657"/>
                    <a:pt x="710756" y="993609"/>
                  </a:cubicBezTo>
                  <a:cubicBezTo>
                    <a:pt x="743617" y="936174"/>
                    <a:pt x="790289" y="891597"/>
                    <a:pt x="841724" y="851306"/>
                  </a:cubicBezTo>
                  <a:cubicBezTo>
                    <a:pt x="844868" y="848829"/>
                    <a:pt x="848582" y="847115"/>
                    <a:pt x="852011" y="845019"/>
                  </a:cubicBezTo>
                  <a:cubicBezTo>
                    <a:pt x="852392" y="845686"/>
                    <a:pt x="852773" y="846258"/>
                    <a:pt x="853154" y="846924"/>
                  </a:cubicBezTo>
                  <a:cubicBezTo>
                    <a:pt x="841629" y="857307"/>
                    <a:pt x="830104" y="867784"/>
                    <a:pt x="818579" y="878166"/>
                  </a:cubicBezTo>
                  <a:cubicBezTo>
                    <a:pt x="831437" y="891025"/>
                    <a:pt x="833533" y="900455"/>
                    <a:pt x="827723" y="916362"/>
                  </a:cubicBezTo>
                  <a:cubicBezTo>
                    <a:pt x="821150" y="934554"/>
                    <a:pt x="812673" y="937126"/>
                    <a:pt x="796290" y="924363"/>
                  </a:cubicBezTo>
                  <a:cubicBezTo>
                    <a:pt x="774287" y="946651"/>
                    <a:pt x="752094" y="969035"/>
                    <a:pt x="729901" y="991514"/>
                  </a:cubicBezTo>
                  <a:close/>
                  <a:moveTo>
                    <a:pt x="609695" y="1046949"/>
                  </a:moveTo>
                  <a:cubicBezTo>
                    <a:pt x="607600" y="1029519"/>
                    <a:pt x="616553" y="1011612"/>
                    <a:pt x="604171" y="995229"/>
                  </a:cubicBezTo>
                  <a:cubicBezTo>
                    <a:pt x="602456" y="992943"/>
                    <a:pt x="602837" y="988942"/>
                    <a:pt x="602456" y="985799"/>
                  </a:cubicBezTo>
                  <a:cubicBezTo>
                    <a:pt x="601694" y="978941"/>
                    <a:pt x="601790" y="971988"/>
                    <a:pt x="600266" y="965320"/>
                  </a:cubicBezTo>
                  <a:cubicBezTo>
                    <a:pt x="590550" y="922077"/>
                    <a:pt x="576263" y="880548"/>
                    <a:pt x="556070" y="841019"/>
                  </a:cubicBezTo>
                  <a:cubicBezTo>
                    <a:pt x="548545" y="826255"/>
                    <a:pt x="545021" y="808634"/>
                    <a:pt x="535019" y="795966"/>
                  </a:cubicBezTo>
                  <a:cubicBezTo>
                    <a:pt x="505778" y="758818"/>
                    <a:pt x="474726" y="722909"/>
                    <a:pt x="443198" y="687666"/>
                  </a:cubicBezTo>
                  <a:cubicBezTo>
                    <a:pt x="417100" y="658425"/>
                    <a:pt x="383286" y="640613"/>
                    <a:pt x="346139" y="629088"/>
                  </a:cubicBezTo>
                  <a:cubicBezTo>
                    <a:pt x="342329" y="627945"/>
                    <a:pt x="338423" y="627373"/>
                    <a:pt x="334518" y="626516"/>
                  </a:cubicBezTo>
                  <a:cubicBezTo>
                    <a:pt x="355664" y="640708"/>
                    <a:pt x="378619" y="650900"/>
                    <a:pt x="393668" y="672045"/>
                  </a:cubicBezTo>
                  <a:cubicBezTo>
                    <a:pt x="389477" y="670902"/>
                    <a:pt x="385858" y="668807"/>
                    <a:pt x="382238" y="666711"/>
                  </a:cubicBezTo>
                  <a:cubicBezTo>
                    <a:pt x="367856" y="658139"/>
                    <a:pt x="353378" y="649662"/>
                    <a:pt x="338995" y="641089"/>
                  </a:cubicBezTo>
                  <a:cubicBezTo>
                    <a:pt x="308134" y="622611"/>
                    <a:pt x="275463" y="619372"/>
                    <a:pt x="240983" y="628230"/>
                  </a:cubicBezTo>
                  <a:cubicBezTo>
                    <a:pt x="226981" y="631850"/>
                    <a:pt x="221361" y="642042"/>
                    <a:pt x="226886" y="655472"/>
                  </a:cubicBezTo>
                  <a:cubicBezTo>
                    <a:pt x="232410" y="668807"/>
                    <a:pt x="241935" y="678522"/>
                    <a:pt x="253937" y="686047"/>
                  </a:cubicBezTo>
                  <a:cubicBezTo>
                    <a:pt x="274892" y="699287"/>
                    <a:pt x="295561" y="713003"/>
                    <a:pt x="316802" y="725766"/>
                  </a:cubicBezTo>
                  <a:cubicBezTo>
                    <a:pt x="352616" y="747198"/>
                    <a:pt x="386715" y="770724"/>
                    <a:pt x="414528" y="802347"/>
                  </a:cubicBezTo>
                  <a:cubicBezTo>
                    <a:pt x="420243" y="808824"/>
                    <a:pt x="424720" y="817111"/>
                    <a:pt x="431578" y="821874"/>
                  </a:cubicBezTo>
                  <a:cubicBezTo>
                    <a:pt x="486347" y="859497"/>
                    <a:pt x="533114" y="904455"/>
                    <a:pt x="566642" y="962558"/>
                  </a:cubicBezTo>
                  <a:cubicBezTo>
                    <a:pt x="577882" y="981989"/>
                    <a:pt x="585407" y="1001801"/>
                    <a:pt x="587026" y="1023994"/>
                  </a:cubicBezTo>
                  <a:cubicBezTo>
                    <a:pt x="587693" y="1033424"/>
                    <a:pt x="598456" y="1044663"/>
                    <a:pt x="609695" y="1046949"/>
                  </a:cubicBezTo>
                  <a:close/>
                  <a:moveTo>
                    <a:pt x="711613" y="725862"/>
                  </a:moveTo>
                  <a:cubicBezTo>
                    <a:pt x="712470" y="725766"/>
                    <a:pt x="713327" y="725671"/>
                    <a:pt x="714089" y="725576"/>
                  </a:cubicBezTo>
                  <a:cubicBezTo>
                    <a:pt x="714566" y="729005"/>
                    <a:pt x="715328" y="732339"/>
                    <a:pt x="715328" y="735768"/>
                  </a:cubicBezTo>
                  <a:cubicBezTo>
                    <a:pt x="715518" y="762723"/>
                    <a:pt x="715709" y="789679"/>
                    <a:pt x="715518" y="816635"/>
                  </a:cubicBezTo>
                  <a:cubicBezTo>
                    <a:pt x="715423" y="826065"/>
                    <a:pt x="715899" y="835971"/>
                    <a:pt x="713232" y="844829"/>
                  </a:cubicBezTo>
                  <a:cubicBezTo>
                    <a:pt x="700754" y="886358"/>
                    <a:pt x="687705" y="927696"/>
                    <a:pt x="674084" y="968749"/>
                  </a:cubicBezTo>
                  <a:cubicBezTo>
                    <a:pt x="668655" y="985227"/>
                    <a:pt x="663035" y="1002182"/>
                    <a:pt x="653987" y="1016850"/>
                  </a:cubicBezTo>
                  <a:cubicBezTo>
                    <a:pt x="647414" y="1027518"/>
                    <a:pt x="639223" y="1036758"/>
                    <a:pt x="636556" y="1049616"/>
                  </a:cubicBezTo>
                  <a:cubicBezTo>
                    <a:pt x="634270" y="1060570"/>
                    <a:pt x="635984" y="1064190"/>
                    <a:pt x="647605" y="1068095"/>
                  </a:cubicBezTo>
                  <a:cubicBezTo>
                    <a:pt x="658368" y="1030471"/>
                    <a:pt x="674275" y="995038"/>
                    <a:pt x="693230" y="960939"/>
                  </a:cubicBezTo>
                  <a:cubicBezTo>
                    <a:pt x="721328" y="910647"/>
                    <a:pt x="747713" y="859783"/>
                    <a:pt x="766001" y="804729"/>
                  </a:cubicBezTo>
                  <a:cubicBezTo>
                    <a:pt x="785622" y="745578"/>
                    <a:pt x="783050" y="688524"/>
                    <a:pt x="759428" y="631850"/>
                  </a:cubicBezTo>
                  <a:cubicBezTo>
                    <a:pt x="738664" y="581939"/>
                    <a:pt x="704850" y="547649"/>
                    <a:pt x="647605" y="542315"/>
                  </a:cubicBezTo>
                  <a:cubicBezTo>
                    <a:pt x="615696" y="539362"/>
                    <a:pt x="615315" y="539267"/>
                    <a:pt x="621602" y="571366"/>
                  </a:cubicBezTo>
                  <a:cubicBezTo>
                    <a:pt x="633222" y="631469"/>
                    <a:pt x="645509" y="691476"/>
                    <a:pt x="656273" y="751674"/>
                  </a:cubicBezTo>
                  <a:cubicBezTo>
                    <a:pt x="661035" y="777963"/>
                    <a:pt x="662750" y="804824"/>
                    <a:pt x="665988" y="832637"/>
                  </a:cubicBezTo>
                  <a:cubicBezTo>
                    <a:pt x="676561" y="818349"/>
                    <a:pt x="689896" y="814349"/>
                    <a:pt x="707422" y="825112"/>
                  </a:cubicBezTo>
                  <a:cubicBezTo>
                    <a:pt x="708946" y="790346"/>
                    <a:pt x="710279" y="758151"/>
                    <a:pt x="711613" y="725862"/>
                  </a:cubicBezTo>
                  <a:close/>
                  <a:moveTo>
                    <a:pt x="959644" y="1150010"/>
                  </a:moveTo>
                  <a:cubicBezTo>
                    <a:pt x="978694" y="1163345"/>
                    <a:pt x="996315" y="1179537"/>
                    <a:pt x="1017080" y="1189253"/>
                  </a:cubicBezTo>
                  <a:cubicBezTo>
                    <a:pt x="1046988" y="1203255"/>
                    <a:pt x="1072706" y="1222400"/>
                    <a:pt x="1098518" y="1242021"/>
                  </a:cubicBezTo>
                  <a:cubicBezTo>
                    <a:pt x="1123474" y="1260976"/>
                    <a:pt x="1147572" y="1281169"/>
                    <a:pt x="1172813" y="1299743"/>
                  </a:cubicBezTo>
                  <a:cubicBezTo>
                    <a:pt x="1177957" y="1303553"/>
                    <a:pt x="1188053" y="1304886"/>
                    <a:pt x="1193673" y="1302505"/>
                  </a:cubicBezTo>
                  <a:cubicBezTo>
                    <a:pt x="1198055" y="1300600"/>
                    <a:pt x="1201674" y="1290789"/>
                    <a:pt x="1201293" y="1284789"/>
                  </a:cubicBezTo>
                  <a:cubicBezTo>
                    <a:pt x="1198436" y="1237164"/>
                    <a:pt x="1183767" y="1194492"/>
                    <a:pt x="1149477" y="1159344"/>
                  </a:cubicBezTo>
                  <a:cubicBezTo>
                    <a:pt x="1112711" y="1121721"/>
                    <a:pt x="1066991" y="1099146"/>
                    <a:pt x="1018889" y="1082001"/>
                  </a:cubicBezTo>
                  <a:cubicBezTo>
                    <a:pt x="987552" y="1070857"/>
                    <a:pt x="954119" y="1064571"/>
                    <a:pt x="921163" y="1058760"/>
                  </a:cubicBezTo>
                  <a:cubicBezTo>
                    <a:pt x="855250" y="1047140"/>
                    <a:pt x="789813" y="1046092"/>
                    <a:pt x="727424" y="1076096"/>
                  </a:cubicBezTo>
                  <a:cubicBezTo>
                    <a:pt x="724471" y="1077525"/>
                    <a:pt x="721138" y="1079715"/>
                    <a:pt x="718280" y="1079334"/>
                  </a:cubicBezTo>
                  <a:cubicBezTo>
                    <a:pt x="705993" y="1077715"/>
                    <a:pt x="702755" y="1088669"/>
                    <a:pt x="695325" y="1094003"/>
                  </a:cubicBezTo>
                  <a:cubicBezTo>
                    <a:pt x="727329" y="1080954"/>
                    <a:pt x="759143" y="1087145"/>
                    <a:pt x="790861" y="1093336"/>
                  </a:cubicBezTo>
                  <a:cubicBezTo>
                    <a:pt x="813054" y="1097622"/>
                    <a:pt x="835057" y="1102575"/>
                    <a:pt x="856869" y="1108576"/>
                  </a:cubicBezTo>
                  <a:cubicBezTo>
                    <a:pt x="876871" y="1114101"/>
                    <a:pt x="896398" y="1121244"/>
                    <a:pt x="916019" y="1127817"/>
                  </a:cubicBezTo>
                  <a:cubicBezTo>
                    <a:pt x="924306" y="1130579"/>
                    <a:pt x="932117" y="1134960"/>
                    <a:pt x="940498" y="1136961"/>
                  </a:cubicBezTo>
                  <a:cubicBezTo>
                    <a:pt x="977741" y="1145819"/>
                    <a:pt x="1012317" y="1161345"/>
                    <a:pt x="1045464" y="1179918"/>
                  </a:cubicBezTo>
                  <a:cubicBezTo>
                    <a:pt x="1061180" y="1188777"/>
                    <a:pt x="1076135" y="1198968"/>
                    <a:pt x="1091375" y="1208589"/>
                  </a:cubicBezTo>
                  <a:cubicBezTo>
                    <a:pt x="1090708" y="1209732"/>
                    <a:pt x="1090136" y="1210779"/>
                    <a:pt x="1089470" y="1211922"/>
                  </a:cubicBezTo>
                  <a:cubicBezTo>
                    <a:pt x="1047560" y="1188300"/>
                    <a:pt x="1006602" y="1163250"/>
                    <a:pt x="959644" y="1150010"/>
                  </a:cubicBezTo>
                  <a:close/>
                  <a:moveTo>
                    <a:pt x="403955" y="1541773"/>
                  </a:moveTo>
                  <a:cubicBezTo>
                    <a:pt x="504349" y="1489100"/>
                    <a:pt x="577406" y="1407280"/>
                    <a:pt x="649224" y="1326127"/>
                  </a:cubicBezTo>
                  <a:cubicBezTo>
                    <a:pt x="627317" y="1286027"/>
                    <a:pt x="615220" y="1244498"/>
                    <a:pt x="617315" y="1197254"/>
                  </a:cubicBezTo>
                  <a:cubicBezTo>
                    <a:pt x="592646" y="1213351"/>
                    <a:pt x="570262" y="1230401"/>
                    <a:pt x="552641" y="1251737"/>
                  </a:cubicBezTo>
                  <a:cubicBezTo>
                    <a:pt x="525304" y="1284884"/>
                    <a:pt x="500729" y="1320222"/>
                    <a:pt x="474059" y="1353845"/>
                  </a:cubicBezTo>
                  <a:cubicBezTo>
                    <a:pt x="448818" y="1385563"/>
                    <a:pt x="423577" y="1417281"/>
                    <a:pt x="407861" y="1455000"/>
                  </a:cubicBezTo>
                  <a:cubicBezTo>
                    <a:pt x="396145" y="1483004"/>
                    <a:pt x="393954" y="1512150"/>
                    <a:pt x="403955" y="1541773"/>
                  </a:cubicBezTo>
                  <a:close/>
                  <a:moveTo>
                    <a:pt x="746474" y="475926"/>
                  </a:moveTo>
                  <a:cubicBezTo>
                    <a:pt x="748856" y="497166"/>
                    <a:pt x="742664" y="515073"/>
                    <a:pt x="738283" y="533552"/>
                  </a:cubicBezTo>
                  <a:cubicBezTo>
                    <a:pt x="743617" y="524789"/>
                    <a:pt x="748760" y="515931"/>
                    <a:pt x="751904" y="506406"/>
                  </a:cubicBezTo>
                  <a:cubicBezTo>
                    <a:pt x="769048" y="454399"/>
                    <a:pt x="769239" y="402869"/>
                    <a:pt x="749427" y="351148"/>
                  </a:cubicBezTo>
                  <a:cubicBezTo>
                    <a:pt x="738092" y="321621"/>
                    <a:pt x="729329" y="291141"/>
                    <a:pt x="719328" y="261042"/>
                  </a:cubicBezTo>
                  <a:cubicBezTo>
                    <a:pt x="719042" y="260280"/>
                    <a:pt x="717899" y="259899"/>
                    <a:pt x="716471" y="258851"/>
                  </a:cubicBezTo>
                  <a:cubicBezTo>
                    <a:pt x="698373" y="298951"/>
                    <a:pt x="715042" y="339909"/>
                    <a:pt x="711422" y="380009"/>
                  </a:cubicBezTo>
                  <a:cubicBezTo>
                    <a:pt x="705803" y="356387"/>
                    <a:pt x="702373" y="332479"/>
                    <a:pt x="696659" y="309048"/>
                  </a:cubicBezTo>
                  <a:cubicBezTo>
                    <a:pt x="690848" y="285616"/>
                    <a:pt x="677990" y="265233"/>
                    <a:pt x="666941" y="244182"/>
                  </a:cubicBezTo>
                  <a:cubicBezTo>
                    <a:pt x="665321" y="244659"/>
                    <a:pt x="663702" y="245135"/>
                    <a:pt x="662083" y="245611"/>
                  </a:cubicBezTo>
                  <a:cubicBezTo>
                    <a:pt x="665321" y="276186"/>
                    <a:pt x="668560" y="306762"/>
                    <a:pt x="671703" y="337432"/>
                  </a:cubicBezTo>
                  <a:cubicBezTo>
                    <a:pt x="670274" y="337718"/>
                    <a:pt x="668750" y="337908"/>
                    <a:pt x="667321" y="338194"/>
                  </a:cubicBezTo>
                  <a:cubicBezTo>
                    <a:pt x="658559" y="305047"/>
                    <a:pt x="658273" y="268376"/>
                    <a:pt x="628745" y="242182"/>
                  </a:cubicBezTo>
                  <a:cubicBezTo>
                    <a:pt x="621030" y="274853"/>
                    <a:pt x="627412" y="305047"/>
                    <a:pt x="640937" y="334670"/>
                  </a:cubicBezTo>
                  <a:cubicBezTo>
                    <a:pt x="639032" y="335241"/>
                    <a:pt x="637127" y="335813"/>
                    <a:pt x="635127" y="336384"/>
                  </a:cubicBezTo>
                  <a:cubicBezTo>
                    <a:pt x="630269" y="326574"/>
                    <a:pt x="625316" y="316858"/>
                    <a:pt x="620554" y="307047"/>
                  </a:cubicBezTo>
                  <a:cubicBezTo>
                    <a:pt x="615696" y="297046"/>
                    <a:pt x="612934" y="285616"/>
                    <a:pt x="602552" y="277044"/>
                  </a:cubicBezTo>
                  <a:cubicBezTo>
                    <a:pt x="604457" y="354863"/>
                    <a:pt x="601599" y="431539"/>
                    <a:pt x="642080" y="502786"/>
                  </a:cubicBezTo>
                  <a:cubicBezTo>
                    <a:pt x="640366" y="490404"/>
                    <a:pt x="639032" y="480307"/>
                    <a:pt x="637699" y="470211"/>
                  </a:cubicBezTo>
                  <a:cubicBezTo>
                    <a:pt x="639032" y="469544"/>
                    <a:pt x="640461" y="468782"/>
                    <a:pt x="641795" y="468115"/>
                  </a:cubicBezTo>
                  <a:cubicBezTo>
                    <a:pt x="643223" y="520026"/>
                    <a:pt x="675894" y="543648"/>
                    <a:pt x="722281" y="557079"/>
                  </a:cubicBezTo>
                  <a:cubicBezTo>
                    <a:pt x="729901" y="531552"/>
                    <a:pt x="737902" y="504977"/>
                    <a:pt x="746474" y="475926"/>
                  </a:cubicBezTo>
                  <a:close/>
                  <a:moveTo>
                    <a:pt x="1367028" y="317811"/>
                  </a:moveTo>
                  <a:cubicBezTo>
                    <a:pt x="1378077" y="318954"/>
                    <a:pt x="1383506" y="315334"/>
                    <a:pt x="1383983" y="304952"/>
                  </a:cubicBezTo>
                  <a:cubicBezTo>
                    <a:pt x="1384554" y="293712"/>
                    <a:pt x="1387507" y="282282"/>
                    <a:pt x="1386364" y="271233"/>
                  </a:cubicBezTo>
                  <a:cubicBezTo>
                    <a:pt x="1382840" y="237324"/>
                    <a:pt x="1370838" y="204939"/>
                    <a:pt x="1323404" y="215322"/>
                  </a:cubicBezTo>
                  <a:cubicBezTo>
                    <a:pt x="1323022" y="215417"/>
                    <a:pt x="1322642" y="215417"/>
                    <a:pt x="1322356" y="215417"/>
                  </a:cubicBezTo>
                  <a:cubicBezTo>
                    <a:pt x="1301306" y="218370"/>
                    <a:pt x="1283589" y="212369"/>
                    <a:pt x="1269206" y="196272"/>
                  </a:cubicBezTo>
                  <a:cubicBezTo>
                    <a:pt x="1262158" y="188366"/>
                    <a:pt x="1254919" y="180555"/>
                    <a:pt x="1246918" y="173697"/>
                  </a:cubicBezTo>
                  <a:cubicBezTo>
                    <a:pt x="1237679" y="165696"/>
                    <a:pt x="1226439" y="168744"/>
                    <a:pt x="1222248" y="180174"/>
                  </a:cubicBezTo>
                  <a:cubicBezTo>
                    <a:pt x="1220248" y="185889"/>
                    <a:pt x="1218914" y="192462"/>
                    <a:pt x="1219676" y="198367"/>
                  </a:cubicBezTo>
                  <a:cubicBezTo>
                    <a:pt x="1221867" y="216465"/>
                    <a:pt x="1223010" y="235038"/>
                    <a:pt x="1228439" y="252183"/>
                  </a:cubicBezTo>
                  <a:cubicBezTo>
                    <a:pt x="1251109" y="324097"/>
                    <a:pt x="1253681" y="396868"/>
                    <a:pt x="1241012" y="470687"/>
                  </a:cubicBezTo>
                  <a:cubicBezTo>
                    <a:pt x="1239869" y="477545"/>
                    <a:pt x="1237488" y="484117"/>
                    <a:pt x="1235678" y="490880"/>
                  </a:cubicBezTo>
                  <a:cubicBezTo>
                    <a:pt x="1234059" y="490594"/>
                    <a:pt x="1232535" y="490308"/>
                    <a:pt x="1230916" y="490023"/>
                  </a:cubicBezTo>
                  <a:cubicBezTo>
                    <a:pt x="1231964" y="476878"/>
                    <a:pt x="1232440" y="463543"/>
                    <a:pt x="1234250" y="450494"/>
                  </a:cubicBezTo>
                  <a:cubicBezTo>
                    <a:pt x="1240822" y="403440"/>
                    <a:pt x="1237583" y="356673"/>
                    <a:pt x="1232059" y="309810"/>
                  </a:cubicBezTo>
                  <a:cubicBezTo>
                    <a:pt x="1228154" y="277044"/>
                    <a:pt x="1211104" y="252850"/>
                    <a:pt x="1186625" y="233133"/>
                  </a:cubicBezTo>
                  <a:cubicBezTo>
                    <a:pt x="1171004" y="220656"/>
                    <a:pt x="1154049" y="209702"/>
                    <a:pt x="1137380" y="198653"/>
                  </a:cubicBezTo>
                  <a:cubicBezTo>
                    <a:pt x="1131761" y="194938"/>
                    <a:pt x="1125093" y="192843"/>
                    <a:pt x="1118902" y="189985"/>
                  </a:cubicBezTo>
                  <a:cubicBezTo>
                    <a:pt x="1118235" y="190938"/>
                    <a:pt x="1117664" y="191795"/>
                    <a:pt x="1116997" y="192747"/>
                  </a:cubicBezTo>
                  <a:cubicBezTo>
                    <a:pt x="1126427" y="206940"/>
                    <a:pt x="1135761" y="221322"/>
                    <a:pt x="1145286" y="235419"/>
                  </a:cubicBezTo>
                  <a:cubicBezTo>
                    <a:pt x="1162241" y="260565"/>
                    <a:pt x="1177957" y="285997"/>
                    <a:pt x="1186053" y="316001"/>
                  </a:cubicBezTo>
                  <a:cubicBezTo>
                    <a:pt x="1198531" y="362102"/>
                    <a:pt x="1195578" y="409251"/>
                    <a:pt x="1198340" y="456018"/>
                  </a:cubicBezTo>
                  <a:cubicBezTo>
                    <a:pt x="1198340" y="456780"/>
                    <a:pt x="1198340" y="457542"/>
                    <a:pt x="1198150" y="458209"/>
                  </a:cubicBezTo>
                  <a:cubicBezTo>
                    <a:pt x="1194721" y="470020"/>
                    <a:pt x="1203103" y="475259"/>
                    <a:pt x="1210532" y="482688"/>
                  </a:cubicBezTo>
                  <a:cubicBezTo>
                    <a:pt x="1218057" y="446970"/>
                    <a:pt x="1223201" y="412775"/>
                    <a:pt x="1215866" y="378104"/>
                  </a:cubicBezTo>
                  <a:cubicBezTo>
                    <a:pt x="1209199" y="346386"/>
                    <a:pt x="1202055" y="314667"/>
                    <a:pt x="1195292" y="282949"/>
                  </a:cubicBezTo>
                  <a:cubicBezTo>
                    <a:pt x="1194530" y="279615"/>
                    <a:pt x="1194721" y="275996"/>
                    <a:pt x="1194530" y="272472"/>
                  </a:cubicBezTo>
                  <a:cubicBezTo>
                    <a:pt x="1195578" y="272376"/>
                    <a:pt x="1196626" y="272186"/>
                    <a:pt x="1197578" y="272091"/>
                  </a:cubicBezTo>
                  <a:cubicBezTo>
                    <a:pt x="1198912" y="276091"/>
                    <a:pt x="1200531" y="279996"/>
                    <a:pt x="1201484" y="284092"/>
                  </a:cubicBezTo>
                  <a:cubicBezTo>
                    <a:pt x="1205103" y="299332"/>
                    <a:pt x="1207961" y="314858"/>
                    <a:pt x="1212247" y="329907"/>
                  </a:cubicBezTo>
                  <a:cubicBezTo>
                    <a:pt x="1225868" y="378294"/>
                    <a:pt x="1231583" y="426967"/>
                    <a:pt x="1220057" y="476783"/>
                  </a:cubicBezTo>
                  <a:cubicBezTo>
                    <a:pt x="1216152" y="493833"/>
                    <a:pt x="1220248" y="499548"/>
                    <a:pt x="1236345" y="508977"/>
                  </a:cubicBezTo>
                  <a:cubicBezTo>
                    <a:pt x="1240631" y="498119"/>
                    <a:pt x="1244060" y="486879"/>
                    <a:pt x="1249394" y="476592"/>
                  </a:cubicBezTo>
                  <a:cubicBezTo>
                    <a:pt x="1254919" y="466020"/>
                    <a:pt x="1262634" y="456590"/>
                    <a:pt x="1268921" y="446398"/>
                  </a:cubicBezTo>
                  <a:cubicBezTo>
                    <a:pt x="1270730" y="443445"/>
                    <a:pt x="1271492" y="439540"/>
                    <a:pt x="1271588" y="436111"/>
                  </a:cubicBezTo>
                  <a:cubicBezTo>
                    <a:pt x="1271969" y="427158"/>
                    <a:pt x="1271588" y="418109"/>
                    <a:pt x="1271683" y="409060"/>
                  </a:cubicBezTo>
                  <a:cubicBezTo>
                    <a:pt x="1271778" y="362007"/>
                    <a:pt x="1271873" y="315048"/>
                    <a:pt x="1272064" y="267995"/>
                  </a:cubicBezTo>
                  <a:cubicBezTo>
                    <a:pt x="1272064" y="265233"/>
                    <a:pt x="1272445" y="262470"/>
                    <a:pt x="1272731" y="259803"/>
                  </a:cubicBezTo>
                  <a:cubicBezTo>
                    <a:pt x="1274159" y="259899"/>
                    <a:pt x="1275588" y="259899"/>
                    <a:pt x="1277017" y="259994"/>
                  </a:cubicBezTo>
                  <a:cubicBezTo>
                    <a:pt x="1278731" y="302285"/>
                    <a:pt x="1280446" y="344671"/>
                    <a:pt x="1282160" y="387438"/>
                  </a:cubicBezTo>
                  <a:cubicBezTo>
                    <a:pt x="1307116" y="348291"/>
                    <a:pt x="1304735" y="303333"/>
                    <a:pt x="1309973" y="259994"/>
                  </a:cubicBezTo>
                  <a:cubicBezTo>
                    <a:pt x="1314641" y="290664"/>
                    <a:pt x="1309973" y="320668"/>
                    <a:pt x="1304068" y="348291"/>
                  </a:cubicBezTo>
                  <a:cubicBezTo>
                    <a:pt x="1319879" y="340194"/>
                    <a:pt x="1336262" y="331050"/>
                    <a:pt x="1353312" y="323430"/>
                  </a:cubicBezTo>
                  <a:cubicBezTo>
                    <a:pt x="1360075" y="320382"/>
                    <a:pt x="1364171" y="317811"/>
                    <a:pt x="1364647" y="309905"/>
                  </a:cubicBezTo>
                  <a:cubicBezTo>
                    <a:pt x="1365599" y="293427"/>
                    <a:pt x="1367219" y="276948"/>
                    <a:pt x="1368552" y="260470"/>
                  </a:cubicBezTo>
                  <a:cubicBezTo>
                    <a:pt x="1369600" y="260565"/>
                    <a:pt x="1370647" y="260661"/>
                    <a:pt x="1371695" y="260756"/>
                  </a:cubicBezTo>
                  <a:cubicBezTo>
                    <a:pt x="1370171" y="279615"/>
                    <a:pt x="1368647" y="298380"/>
                    <a:pt x="1367028" y="317811"/>
                  </a:cubicBezTo>
                  <a:close/>
                  <a:moveTo>
                    <a:pt x="638651" y="981989"/>
                  </a:moveTo>
                  <a:cubicBezTo>
                    <a:pt x="639604" y="978655"/>
                    <a:pt x="640842" y="975988"/>
                    <a:pt x="641128" y="973226"/>
                  </a:cubicBezTo>
                  <a:cubicBezTo>
                    <a:pt x="644462" y="945032"/>
                    <a:pt x="648081" y="916838"/>
                    <a:pt x="650939" y="888549"/>
                  </a:cubicBezTo>
                  <a:cubicBezTo>
                    <a:pt x="662559" y="773201"/>
                    <a:pt x="635127" y="667188"/>
                    <a:pt x="575024" y="568699"/>
                  </a:cubicBezTo>
                  <a:cubicBezTo>
                    <a:pt x="560832" y="545458"/>
                    <a:pt x="539972" y="533457"/>
                    <a:pt x="513874" y="529170"/>
                  </a:cubicBezTo>
                  <a:cubicBezTo>
                    <a:pt x="511397" y="528789"/>
                    <a:pt x="508730" y="529361"/>
                    <a:pt x="504920" y="529551"/>
                  </a:cubicBezTo>
                  <a:cubicBezTo>
                    <a:pt x="521303" y="551840"/>
                    <a:pt x="537782" y="572128"/>
                    <a:pt x="543020" y="598608"/>
                  </a:cubicBezTo>
                  <a:cubicBezTo>
                    <a:pt x="538258" y="594036"/>
                    <a:pt x="534829" y="588606"/>
                    <a:pt x="531305" y="583272"/>
                  </a:cubicBezTo>
                  <a:cubicBezTo>
                    <a:pt x="521684" y="568699"/>
                    <a:pt x="512159" y="554031"/>
                    <a:pt x="502253" y="539648"/>
                  </a:cubicBezTo>
                  <a:cubicBezTo>
                    <a:pt x="499872" y="536124"/>
                    <a:pt x="496538" y="532885"/>
                    <a:pt x="492919" y="530504"/>
                  </a:cubicBezTo>
                  <a:cubicBezTo>
                    <a:pt x="485108" y="525265"/>
                    <a:pt x="478441" y="528789"/>
                    <a:pt x="472154" y="534028"/>
                  </a:cubicBezTo>
                  <a:cubicBezTo>
                    <a:pt x="465296" y="539743"/>
                    <a:pt x="470630" y="544410"/>
                    <a:pt x="473202" y="549268"/>
                  </a:cubicBezTo>
                  <a:cubicBezTo>
                    <a:pt x="478250" y="558603"/>
                    <a:pt x="483775" y="567556"/>
                    <a:pt x="488442" y="577081"/>
                  </a:cubicBezTo>
                  <a:cubicBezTo>
                    <a:pt x="508921" y="618229"/>
                    <a:pt x="521684" y="661758"/>
                    <a:pt x="529114" y="707097"/>
                  </a:cubicBezTo>
                  <a:cubicBezTo>
                    <a:pt x="536258" y="750531"/>
                    <a:pt x="546259" y="793299"/>
                    <a:pt x="566261" y="833304"/>
                  </a:cubicBezTo>
                  <a:cubicBezTo>
                    <a:pt x="585788" y="827398"/>
                    <a:pt x="602552" y="834637"/>
                    <a:pt x="618363" y="849972"/>
                  </a:cubicBezTo>
                  <a:cubicBezTo>
                    <a:pt x="618077" y="846162"/>
                    <a:pt x="617792" y="844353"/>
                    <a:pt x="617792" y="842638"/>
                  </a:cubicBezTo>
                  <a:cubicBezTo>
                    <a:pt x="617887" y="840828"/>
                    <a:pt x="618268" y="839114"/>
                    <a:pt x="618458" y="837304"/>
                  </a:cubicBezTo>
                  <a:cubicBezTo>
                    <a:pt x="621316" y="841019"/>
                    <a:pt x="622364" y="844734"/>
                    <a:pt x="623221" y="848544"/>
                  </a:cubicBezTo>
                  <a:cubicBezTo>
                    <a:pt x="632079" y="887406"/>
                    <a:pt x="631317" y="926839"/>
                    <a:pt x="627983" y="966177"/>
                  </a:cubicBezTo>
                  <a:cubicBezTo>
                    <a:pt x="627221" y="974940"/>
                    <a:pt x="629793" y="979036"/>
                    <a:pt x="638651" y="981989"/>
                  </a:cubicBezTo>
                  <a:close/>
                  <a:moveTo>
                    <a:pt x="732758" y="1329747"/>
                  </a:moveTo>
                  <a:cubicBezTo>
                    <a:pt x="740283" y="1326413"/>
                    <a:pt x="748189" y="1323746"/>
                    <a:pt x="755333" y="1319650"/>
                  </a:cubicBezTo>
                  <a:cubicBezTo>
                    <a:pt x="770954" y="1310506"/>
                    <a:pt x="788098" y="1303362"/>
                    <a:pt x="797814" y="1286408"/>
                  </a:cubicBezTo>
                  <a:cubicBezTo>
                    <a:pt x="819721" y="1248403"/>
                    <a:pt x="815912" y="1211541"/>
                    <a:pt x="792194" y="1176204"/>
                  </a:cubicBezTo>
                  <a:cubicBezTo>
                    <a:pt x="772287" y="1146676"/>
                    <a:pt x="744665" y="1126102"/>
                    <a:pt x="711803" y="1112767"/>
                  </a:cubicBezTo>
                  <a:cubicBezTo>
                    <a:pt x="699421" y="1107719"/>
                    <a:pt x="686657" y="1103814"/>
                    <a:pt x="673798" y="1099242"/>
                  </a:cubicBezTo>
                  <a:cubicBezTo>
                    <a:pt x="670846" y="1106385"/>
                    <a:pt x="667988" y="1111434"/>
                    <a:pt x="666655" y="1116958"/>
                  </a:cubicBezTo>
                  <a:cubicBezTo>
                    <a:pt x="661892" y="1137532"/>
                    <a:pt x="652272" y="1155534"/>
                    <a:pt x="640652" y="1173156"/>
                  </a:cubicBezTo>
                  <a:cubicBezTo>
                    <a:pt x="634365" y="1182776"/>
                    <a:pt x="630174" y="1194968"/>
                    <a:pt x="628936" y="1206493"/>
                  </a:cubicBezTo>
                  <a:cubicBezTo>
                    <a:pt x="625031" y="1240974"/>
                    <a:pt x="638270" y="1272311"/>
                    <a:pt x="649510" y="1303934"/>
                  </a:cubicBezTo>
                  <a:cubicBezTo>
                    <a:pt x="650367" y="1306410"/>
                    <a:pt x="652463" y="1308411"/>
                    <a:pt x="653987" y="1310697"/>
                  </a:cubicBezTo>
                  <a:cubicBezTo>
                    <a:pt x="645700" y="1273168"/>
                    <a:pt x="638270" y="1236021"/>
                    <a:pt x="650272" y="1196492"/>
                  </a:cubicBezTo>
                  <a:cubicBezTo>
                    <a:pt x="651320" y="1198778"/>
                    <a:pt x="651986" y="1199445"/>
                    <a:pt x="651891" y="1200016"/>
                  </a:cubicBezTo>
                  <a:cubicBezTo>
                    <a:pt x="646176" y="1241164"/>
                    <a:pt x="655034" y="1280502"/>
                    <a:pt x="665798" y="1319745"/>
                  </a:cubicBezTo>
                  <a:cubicBezTo>
                    <a:pt x="666750" y="1323079"/>
                    <a:pt x="668655" y="1326508"/>
                    <a:pt x="670941" y="1328985"/>
                  </a:cubicBezTo>
                  <a:cubicBezTo>
                    <a:pt x="681609" y="1340319"/>
                    <a:pt x="696373" y="1342224"/>
                    <a:pt x="711994" y="1333938"/>
                  </a:cubicBezTo>
                  <a:cubicBezTo>
                    <a:pt x="739807" y="1319079"/>
                    <a:pt x="757714" y="1296028"/>
                    <a:pt x="767144" y="1266215"/>
                  </a:cubicBezTo>
                  <a:cubicBezTo>
                    <a:pt x="768763" y="1261071"/>
                    <a:pt x="770573" y="1256023"/>
                    <a:pt x="772287" y="1250975"/>
                  </a:cubicBezTo>
                  <a:cubicBezTo>
                    <a:pt x="771620" y="1283455"/>
                    <a:pt x="755142" y="1307458"/>
                    <a:pt x="732758" y="1329747"/>
                  </a:cubicBezTo>
                  <a:close/>
                  <a:moveTo>
                    <a:pt x="1026890" y="1005611"/>
                  </a:moveTo>
                  <a:cubicBezTo>
                    <a:pt x="1027271" y="1006944"/>
                    <a:pt x="1027557" y="1008373"/>
                    <a:pt x="1027938" y="1009707"/>
                  </a:cubicBezTo>
                  <a:cubicBezTo>
                    <a:pt x="1050703" y="1005230"/>
                    <a:pt x="1073658" y="1001325"/>
                    <a:pt x="1096328" y="996276"/>
                  </a:cubicBezTo>
                  <a:cubicBezTo>
                    <a:pt x="1185482" y="976179"/>
                    <a:pt x="1266349" y="935507"/>
                    <a:pt x="1347121" y="894740"/>
                  </a:cubicBezTo>
                  <a:cubicBezTo>
                    <a:pt x="1349026" y="893787"/>
                    <a:pt x="1350455" y="891978"/>
                    <a:pt x="1352360" y="890930"/>
                  </a:cubicBezTo>
                  <a:cubicBezTo>
                    <a:pt x="1356551" y="888453"/>
                    <a:pt x="1360742" y="885024"/>
                    <a:pt x="1365314" y="884167"/>
                  </a:cubicBezTo>
                  <a:cubicBezTo>
                    <a:pt x="1380268" y="881310"/>
                    <a:pt x="1396460" y="882262"/>
                    <a:pt x="1410176" y="876738"/>
                  </a:cubicBezTo>
                  <a:cubicBezTo>
                    <a:pt x="1450562" y="860450"/>
                    <a:pt x="1483995" y="834351"/>
                    <a:pt x="1508570" y="797775"/>
                  </a:cubicBezTo>
                  <a:cubicBezTo>
                    <a:pt x="1517618" y="784250"/>
                    <a:pt x="1526667" y="770724"/>
                    <a:pt x="1535716" y="757199"/>
                  </a:cubicBezTo>
                  <a:cubicBezTo>
                    <a:pt x="1514666" y="805872"/>
                    <a:pt x="1482662" y="845115"/>
                    <a:pt x="1435989" y="871689"/>
                  </a:cubicBezTo>
                  <a:cubicBezTo>
                    <a:pt x="1454277" y="867784"/>
                    <a:pt x="1489805" y="845400"/>
                    <a:pt x="1502569" y="830637"/>
                  </a:cubicBezTo>
                  <a:cubicBezTo>
                    <a:pt x="1538859" y="788822"/>
                    <a:pt x="1558671" y="738435"/>
                    <a:pt x="1574864" y="685190"/>
                  </a:cubicBezTo>
                  <a:cubicBezTo>
                    <a:pt x="1540002" y="711384"/>
                    <a:pt x="1505236" y="737577"/>
                    <a:pt x="1470374" y="763771"/>
                  </a:cubicBezTo>
                  <a:cubicBezTo>
                    <a:pt x="1495330" y="727290"/>
                    <a:pt x="1533716" y="706812"/>
                    <a:pt x="1567910" y="681285"/>
                  </a:cubicBezTo>
                  <a:cubicBezTo>
                    <a:pt x="1555433" y="684904"/>
                    <a:pt x="1543336" y="689000"/>
                    <a:pt x="1531715" y="694048"/>
                  </a:cubicBezTo>
                  <a:cubicBezTo>
                    <a:pt x="1481519" y="715670"/>
                    <a:pt x="1439228" y="747674"/>
                    <a:pt x="1406081" y="791298"/>
                  </a:cubicBezTo>
                  <a:cubicBezTo>
                    <a:pt x="1396841" y="803395"/>
                    <a:pt x="1387888" y="815778"/>
                    <a:pt x="1378649" y="827874"/>
                  </a:cubicBezTo>
                  <a:cubicBezTo>
                    <a:pt x="1377410" y="829589"/>
                    <a:pt x="1375124" y="830541"/>
                    <a:pt x="1373410" y="831780"/>
                  </a:cubicBezTo>
                  <a:cubicBezTo>
                    <a:pt x="1372553" y="831113"/>
                    <a:pt x="1371695" y="830446"/>
                    <a:pt x="1370838" y="829779"/>
                  </a:cubicBezTo>
                  <a:cubicBezTo>
                    <a:pt x="1390079" y="800442"/>
                    <a:pt x="1401128" y="766438"/>
                    <a:pt x="1424559" y="739578"/>
                  </a:cubicBezTo>
                  <a:cubicBezTo>
                    <a:pt x="1447610" y="713193"/>
                    <a:pt x="1470851" y="687095"/>
                    <a:pt x="1495425" y="659282"/>
                  </a:cubicBezTo>
                  <a:cubicBezTo>
                    <a:pt x="1475613" y="668521"/>
                    <a:pt x="1460087" y="679856"/>
                    <a:pt x="1447038" y="695001"/>
                  </a:cubicBezTo>
                  <a:cubicBezTo>
                    <a:pt x="1423988" y="721671"/>
                    <a:pt x="1397032" y="745102"/>
                    <a:pt x="1380458" y="777106"/>
                  </a:cubicBezTo>
                  <a:cubicBezTo>
                    <a:pt x="1378553" y="780726"/>
                    <a:pt x="1374458" y="783107"/>
                    <a:pt x="1371314" y="786060"/>
                  </a:cubicBezTo>
                  <a:cubicBezTo>
                    <a:pt x="1370457" y="785393"/>
                    <a:pt x="1369600" y="784821"/>
                    <a:pt x="1368647" y="784155"/>
                  </a:cubicBezTo>
                  <a:cubicBezTo>
                    <a:pt x="1373315" y="775296"/>
                    <a:pt x="1376934" y="765581"/>
                    <a:pt x="1382840" y="757675"/>
                  </a:cubicBezTo>
                  <a:cubicBezTo>
                    <a:pt x="1395603" y="740435"/>
                    <a:pt x="1409795" y="724242"/>
                    <a:pt x="1423035" y="707383"/>
                  </a:cubicBezTo>
                  <a:cubicBezTo>
                    <a:pt x="1428845" y="700049"/>
                    <a:pt x="1433798" y="692048"/>
                    <a:pt x="1439132" y="684333"/>
                  </a:cubicBezTo>
                  <a:cubicBezTo>
                    <a:pt x="1438275" y="683761"/>
                    <a:pt x="1437513" y="683190"/>
                    <a:pt x="1436656" y="682618"/>
                  </a:cubicBezTo>
                  <a:cubicBezTo>
                    <a:pt x="1434941" y="683952"/>
                    <a:pt x="1432941" y="684904"/>
                    <a:pt x="1431608" y="686523"/>
                  </a:cubicBezTo>
                  <a:cubicBezTo>
                    <a:pt x="1412081" y="709574"/>
                    <a:pt x="1392936" y="733005"/>
                    <a:pt x="1373029" y="755675"/>
                  </a:cubicBezTo>
                  <a:cubicBezTo>
                    <a:pt x="1347026" y="785202"/>
                    <a:pt x="1338929" y="821302"/>
                    <a:pt x="1339787" y="858354"/>
                  </a:cubicBezTo>
                  <a:cubicBezTo>
                    <a:pt x="1340168" y="873975"/>
                    <a:pt x="1333881" y="878928"/>
                    <a:pt x="1324070" y="885024"/>
                  </a:cubicBezTo>
                  <a:cubicBezTo>
                    <a:pt x="1317879" y="888930"/>
                    <a:pt x="1311593" y="892549"/>
                    <a:pt x="1305020" y="895597"/>
                  </a:cubicBezTo>
                  <a:cubicBezTo>
                    <a:pt x="1289209" y="903027"/>
                    <a:pt x="1272635" y="909123"/>
                    <a:pt x="1257395" y="917600"/>
                  </a:cubicBezTo>
                  <a:cubicBezTo>
                    <a:pt x="1206818" y="945508"/>
                    <a:pt x="1153001" y="965034"/>
                    <a:pt x="1096804" y="976845"/>
                  </a:cubicBezTo>
                  <a:cubicBezTo>
                    <a:pt x="1070896" y="982275"/>
                    <a:pt x="1051941" y="1000277"/>
                    <a:pt x="1026890" y="1005611"/>
                  </a:cubicBezTo>
                  <a:close/>
                  <a:moveTo>
                    <a:pt x="711327" y="1098194"/>
                  </a:moveTo>
                  <a:cubicBezTo>
                    <a:pt x="711232" y="1099051"/>
                    <a:pt x="711232" y="1100004"/>
                    <a:pt x="711137" y="1100861"/>
                  </a:cubicBezTo>
                  <a:cubicBezTo>
                    <a:pt x="712661" y="1101718"/>
                    <a:pt x="714089" y="1102861"/>
                    <a:pt x="715613" y="1103528"/>
                  </a:cubicBezTo>
                  <a:cubicBezTo>
                    <a:pt x="741140" y="1114672"/>
                    <a:pt x="765715" y="1127245"/>
                    <a:pt x="783908" y="1149438"/>
                  </a:cubicBezTo>
                  <a:cubicBezTo>
                    <a:pt x="785717" y="1151629"/>
                    <a:pt x="788194" y="1153439"/>
                    <a:pt x="790670" y="1154868"/>
                  </a:cubicBezTo>
                  <a:cubicBezTo>
                    <a:pt x="807053" y="1165059"/>
                    <a:pt x="823532" y="1175061"/>
                    <a:pt x="840010" y="1185157"/>
                  </a:cubicBezTo>
                  <a:cubicBezTo>
                    <a:pt x="874586" y="1206207"/>
                    <a:pt x="908590" y="1227639"/>
                    <a:pt x="938784" y="1255261"/>
                  </a:cubicBezTo>
                  <a:cubicBezTo>
                    <a:pt x="982885" y="1295552"/>
                    <a:pt x="1028700" y="1333938"/>
                    <a:pt x="1074230" y="1372609"/>
                  </a:cubicBezTo>
                  <a:cubicBezTo>
                    <a:pt x="1079945" y="1377467"/>
                    <a:pt x="1088136" y="1380324"/>
                    <a:pt x="1095661" y="1382039"/>
                  </a:cubicBezTo>
                  <a:cubicBezTo>
                    <a:pt x="1104710" y="1384134"/>
                    <a:pt x="1110806" y="1378134"/>
                    <a:pt x="1109567" y="1368990"/>
                  </a:cubicBezTo>
                  <a:cubicBezTo>
                    <a:pt x="1108520" y="1361465"/>
                    <a:pt x="1107281" y="1353369"/>
                    <a:pt x="1103471" y="1347082"/>
                  </a:cubicBezTo>
                  <a:cubicBezTo>
                    <a:pt x="1089851" y="1324413"/>
                    <a:pt x="1075087" y="1302315"/>
                    <a:pt x="1060704" y="1280026"/>
                  </a:cubicBezTo>
                  <a:cubicBezTo>
                    <a:pt x="1058418" y="1276502"/>
                    <a:pt x="1056227" y="1272978"/>
                    <a:pt x="1053941" y="1269453"/>
                  </a:cubicBezTo>
                  <a:cubicBezTo>
                    <a:pt x="1055084" y="1268691"/>
                    <a:pt x="1056227" y="1267929"/>
                    <a:pt x="1057466" y="1267167"/>
                  </a:cubicBezTo>
                  <a:cubicBezTo>
                    <a:pt x="1074230" y="1288884"/>
                    <a:pt x="1090994" y="1310697"/>
                    <a:pt x="1108139" y="1332985"/>
                  </a:cubicBezTo>
                  <a:cubicBezTo>
                    <a:pt x="1096709" y="1253451"/>
                    <a:pt x="913924" y="1110005"/>
                    <a:pt x="832580" y="1117339"/>
                  </a:cubicBezTo>
                  <a:cubicBezTo>
                    <a:pt x="846011" y="1125721"/>
                    <a:pt x="858774" y="1133246"/>
                    <a:pt x="871061" y="1141437"/>
                  </a:cubicBezTo>
                  <a:cubicBezTo>
                    <a:pt x="883539" y="1149724"/>
                    <a:pt x="895731" y="1158392"/>
                    <a:pt x="907637" y="1167345"/>
                  </a:cubicBezTo>
                  <a:cubicBezTo>
                    <a:pt x="919925" y="1176489"/>
                    <a:pt x="932021" y="1185919"/>
                    <a:pt x="943642" y="1195920"/>
                  </a:cubicBezTo>
                  <a:cubicBezTo>
                    <a:pt x="954596" y="1205255"/>
                    <a:pt x="964787" y="1215447"/>
                    <a:pt x="975360" y="1225257"/>
                  </a:cubicBezTo>
                  <a:cubicBezTo>
                    <a:pt x="974598" y="1226019"/>
                    <a:pt x="973836" y="1226877"/>
                    <a:pt x="973074" y="1227639"/>
                  </a:cubicBezTo>
                  <a:cubicBezTo>
                    <a:pt x="966788" y="1222686"/>
                    <a:pt x="960596" y="1217542"/>
                    <a:pt x="954215" y="1212875"/>
                  </a:cubicBezTo>
                  <a:cubicBezTo>
                    <a:pt x="918210" y="1186205"/>
                    <a:pt x="882491" y="1159154"/>
                    <a:pt x="845915" y="1133246"/>
                  </a:cubicBezTo>
                  <a:cubicBezTo>
                    <a:pt x="812102" y="1109243"/>
                    <a:pt x="774383" y="1095813"/>
                    <a:pt x="732187" y="1097432"/>
                  </a:cubicBezTo>
                  <a:cubicBezTo>
                    <a:pt x="725234" y="1097527"/>
                    <a:pt x="718280" y="1097908"/>
                    <a:pt x="711327" y="1098194"/>
                  </a:cubicBezTo>
                  <a:close/>
                  <a:moveTo>
                    <a:pt x="590836" y="1052379"/>
                  </a:moveTo>
                  <a:cubicBezTo>
                    <a:pt x="579501" y="1034472"/>
                    <a:pt x="574262" y="1024566"/>
                    <a:pt x="543687" y="1026471"/>
                  </a:cubicBezTo>
                  <a:cubicBezTo>
                    <a:pt x="527876" y="1027423"/>
                    <a:pt x="515588" y="1032662"/>
                    <a:pt x="507016" y="1046283"/>
                  </a:cubicBezTo>
                  <a:cubicBezTo>
                    <a:pt x="501587" y="1054950"/>
                    <a:pt x="495586" y="1063237"/>
                    <a:pt x="490061" y="1071810"/>
                  </a:cubicBezTo>
                  <a:cubicBezTo>
                    <a:pt x="460153" y="1117625"/>
                    <a:pt x="461963" y="1182204"/>
                    <a:pt x="493967" y="1226496"/>
                  </a:cubicBezTo>
                  <a:cubicBezTo>
                    <a:pt x="503015" y="1238973"/>
                    <a:pt x="515017" y="1246212"/>
                    <a:pt x="529685" y="1241545"/>
                  </a:cubicBezTo>
                  <a:cubicBezTo>
                    <a:pt x="542830" y="1237354"/>
                    <a:pt x="555308" y="1230115"/>
                    <a:pt x="566833" y="1222400"/>
                  </a:cubicBezTo>
                  <a:cubicBezTo>
                    <a:pt x="578263" y="1214780"/>
                    <a:pt x="587597" y="1203826"/>
                    <a:pt x="599123" y="1196301"/>
                  </a:cubicBezTo>
                  <a:cubicBezTo>
                    <a:pt x="617696" y="1184109"/>
                    <a:pt x="632841" y="1168774"/>
                    <a:pt x="642176" y="1149248"/>
                  </a:cubicBezTo>
                  <a:cubicBezTo>
                    <a:pt x="649700" y="1133436"/>
                    <a:pt x="652939" y="1115529"/>
                    <a:pt x="657987" y="1098575"/>
                  </a:cubicBezTo>
                  <a:cubicBezTo>
                    <a:pt x="648557" y="1089145"/>
                    <a:pt x="639223" y="1079715"/>
                    <a:pt x="629793" y="1070286"/>
                  </a:cubicBezTo>
                  <a:cubicBezTo>
                    <a:pt x="629317" y="1069809"/>
                    <a:pt x="628745" y="1069238"/>
                    <a:pt x="628174" y="1068857"/>
                  </a:cubicBezTo>
                  <a:cubicBezTo>
                    <a:pt x="613410" y="1060284"/>
                    <a:pt x="597980" y="1053807"/>
                    <a:pt x="582168" y="1064761"/>
                  </a:cubicBezTo>
                  <a:cubicBezTo>
                    <a:pt x="566928" y="1075239"/>
                    <a:pt x="552831" y="1087240"/>
                    <a:pt x="538258" y="1098670"/>
                  </a:cubicBezTo>
                  <a:cubicBezTo>
                    <a:pt x="535400" y="1100956"/>
                    <a:pt x="533114" y="1103909"/>
                    <a:pt x="530638" y="1106576"/>
                  </a:cubicBezTo>
                  <a:cubicBezTo>
                    <a:pt x="529971" y="1105814"/>
                    <a:pt x="529304" y="1105052"/>
                    <a:pt x="528638" y="1104385"/>
                  </a:cubicBezTo>
                  <a:cubicBezTo>
                    <a:pt x="542163" y="1078858"/>
                    <a:pt x="564547" y="1063332"/>
                    <a:pt x="590836" y="1052379"/>
                  </a:cubicBezTo>
                  <a:close/>
                  <a:moveTo>
                    <a:pt x="434435" y="882643"/>
                  </a:moveTo>
                  <a:cubicBezTo>
                    <a:pt x="493205" y="914361"/>
                    <a:pt x="539591" y="959415"/>
                    <a:pt x="577310" y="1018279"/>
                  </a:cubicBezTo>
                  <a:cubicBezTo>
                    <a:pt x="576453" y="1012278"/>
                    <a:pt x="576548" y="1009135"/>
                    <a:pt x="575501" y="1006468"/>
                  </a:cubicBezTo>
                  <a:cubicBezTo>
                    <a:pt x="570929" y="995324"/>
                    <a:pt x="566833" y="983989"/>
                    <a:pt x="561213" y="973416"/>
                  </a:cubicBezTo>
                  <a:cubicBezTo>
                    <a:pt x="532829" y="920172"/>
                    <a:pt x="490442" y="879309"/>
                    <a:pt x="443484" y="842733"/>
                  </a:cubicBezTo>
                  <a:cubicBezTo>
                    <a:pt x="411194" y="817587"/>
                    <a:pt x="373761" y="802728"/>
                    <a:pt x="335375" y="789108"/>
                  </a:cubicBezTo>
                  <a:cubicBezTo>
                    <a:pt x="297656" y="775773"/>
                    <a:pt x="260604" y="765676"/>
                    <a:pt x="222695" y="787488"/>
                  </a:cubicBezTo>
                  <a:cubicBezTo>
                    <a:pt x="221742" y="788060"/>
                    <a:pt x="220313" y="787774"/>
                    <a:pt x="219647" y="788441"/>
                  </a:cubicBezTo>
                  <a:cubicBezTo>
                    <a:pt x="215075" y="793108"/>
                    <a:pt x="209074" y="797299"/>
                    <a:pt x="206788" y="803014"/>
                  </a:cubicBezTo>
                  <a:cubicBezTo>
                    <a:pt x="205740" y="805586"/>
                    <a:pt x="210979" y="812825"/>
                    <a:pt x="214979" y="815111"/>
                  </a:cubicBezTo>
                  <a:cubicBezTo>
                    <a:pt x="235458" y="826827"/>
                    <a:pt x="256032" y="838638"/>
                    <a:pt x="277559" y="848448"/>
                  </a:cubicBezTo>
                  <a:cubicBezTo>
                    <a:pt x="311658" y="863974"/>
                    <a:pt x="347853" y="875404"/>
                    <a:pt x="380809" y="893025"/>
                  </a:cubicBezTo>
                  <a:cubicBezTo>
                    <a:pt x="432245" y="920457"/>
                    <a:pt x="480441" y="953414"/>
                    <a:pt x="525875" y="990085"/>
                  </a:cubicBezTo>
                  <a:cubicBezTo>
                    <a:pt x="531781" y="994848"/>
                    <a:pt x="537115" y="1000467"/>
                    <a:pt x="541592" y="1006659"/>
                  </a:cubicBezTo>
                  <a:cubicBezTo>
                    <a:pt x="547592" y="1014945"/>
                    <a:pt x="554927" y="1017898"/>
                    <a:pt x="565976" y="1016279"/>
                  </a:cubicBezTo>
                  <a:cubicBezTo>
                    <a:pt x="533591" y="959034"/>
                    <a:pt x="485204" y="919886"/>
                    <a:pt x="434435" y="882643"/>
                  </a:cubicBezTo>
                  <a:close/>
                  <a:moveTo>
                    <a:pt x="1334834" y="385152"/>
                  </a:moveTo>
                  <a:cubicBezTo>
                    <a:pt x="1293590" y="430110"/>
                    <a:pt x="1250442" y="470115"/>
                    <a:pt x="1240060" y="532028"/>
                  </a:cubicBezTo>
                  <a:cubicBezTo>
                    <a:pt x="1227106" y="517740"/>
                    <a:pt x="1216343" y="505072"/>
                    <a:pt x="1204722" y="493166"/>
                  </a:cubicBezTo>
                  <a:cubicBezTo>
                    <a:pt x="1175195" y="463067"/>
                    <a:pt x="1154240" y="429348"/>
                    <a:pt x="1153763" y="385343"/>
                  </a:cubicBezTo>
                  <a:cubicBezTo>
                    <a:pt x="1153668" y="375627"/>
                    <a:pt x="1149953" y="366007"/>
                    <a:pt x="1147953" y="356387"/>
                  </a:cubicBezTo>
                  <a:cubicBezTo>
                    <a:pt x="1145667" y="383343"/>
                    <a:pt x="1143667" y="409917"/>
                    <a:pt x="1145286" y="436302"/>
                  </a:cubicBezTo>
                  <a:cubicBezTo>
                    <a:pt x="1147001" y="464305"/>
                    <a:pt x="1160907" y="487737"/>
                    <a:pt x="1182148" y="506025"/>
                  </a:cubicBezTo>
                  <a:cubicBezTo>
                    <a:pt x="1195959" y="517836"/>
                    <a:pt x="1210818" y="528504"/>
                    <a:pt x="1225391" y="539457"/>
                  </a:cubicBezTo>
                  <a:cubicBezTo>
                    <a:pt x="1239869" y="550316"/>
                    <a:pt x="1240536" y="550983"/>
                    <a:pt x="1233678" y="566794"/>
                  </a:cubicBezTo>
                  <a:cubicBezTo>
                    <a:pt x="1221772" y="594607"/>
                    <a:pt x="1211104" y="623087"/>
                    <a:pt x="1196816" y="649566"/>
                  </a:cubicBezTo>
                  <a:cubicBezTo>
                    <a:pt x="1167289" y="704145"/>
                    <a:pt x="1138619" y="759675"/>
                    <a:pt x="1086231" y="802062"/>
                  </a:cubicBezTo>
                  <a:cubicBezTo>
                    <a:pt x="1103281" y="795775"/>
                    <a:pt x="1117664" y="791108"/>
                    <a:pt x="1131475" y="785012"/>
                  </a:cubicBezTo>
                  <a:cubicBezTo>
                    <a:pt x="1137476" y="782345"/>
                    <a:pt x="1143667" y="777963"/>
                    <a:pt x="1147286" y="772629"/>
                  </a:cubicBezTo>
                  <a:cubicBezTo>
                    <a:pt x="1187387" y="713193"/>
                    <a:pt x="1218533" y="648900"/>
                    <a:pt x="1247108" y="583368"/>
                  </a:cubicBezTo>
                  <a:cubicBezTo>
                    <a:pt x="1253014" y="569842"/>
                    <a:pt x="1260443" y="562698"/>
                    <a:pt x="1275493" y="560889"/>
                  </a:cubicBezTo>
                  <a:cubicBezTo>
                    <a:pt x="1326071" y="554888"/>
                    <a:pt x="1365218" y="527837"/>
                    <a:pt x="1396651" y="489451"/>
                  </a:cubicBezTo>
                  <a:cubicBezTo>
                    <a:pt x="1414177" y="468115"/>
                    <a:pt x="1428845" y="444493"/>
                    <a:pt x="1444847" y="421824"/>
                  </a:cubicBezTo>
                  <a:cubicBezTo>
                    <a:pt x="1447895" y="417537"/>
                    <a:pt x="1450753" y="413251"/>
                    <a:pt x="1453706" y="408870"/>
                  </a:cubicBezTo>
                  <a:cubicBezTo>
                    <a:pt x="1441609" y="414299"/>
                    <a:pt x="1431798" y="422395"/>
                    <a:pt x="1420844" y="428491"/>
                  </a:cubicBezTo>
                  <a:cubicBezTo>
                    <a:pt x="1396556" y="442017"/>
                    <a:pt x="1374934" y="459066"/>
                    <a:pt x="1358646" y="481164"/>
                  </a:cubicBezTo>
                  <a:cubicBezTo>
                    <a:pt x="1338929" y="508025"/>
                    <a:pt x="1311688" y="525551"/>
                    <a:pt x="1286161" y="545363"/>
                  </a:cubicBezTo>
                  <a:cubicBezTo>
                    <a:pt x="1282637" y="548030"/>
                    <a:pt x="1277398" y="548506"/>
                    <a:pt x="1273016" y="550030"/>
                  </a:cubicBezTo>
                  <a:cubicBezTo>
                    <a:pt x="1272540" y="548982"/>
                    <a:pt x="1272064" y="547839"/>
                    <a:pt x="1271588" y="546792"/>
                  </a:cubicBezTo>
                  <a:cubicBezTo>
                    <a:pt x="1296067" y="521646"/>
                    <a:pt x="1330262" y="502596"/>
                    <a:pt x="1326547" y="459447"/>
                  </a:cubicBezTo>
                  <a:cubicBezTo>
                    <a:pt x="1318546" y="473068"/>
                    <a:pt x="1311593" y="486594"/>
                    <a:pt x="1303115" y="499071"/>
                  </a:cubicBezTo>
                  <a:cubicBezTo>
                    <a:pt x="1291590" y="515835"/>
                    <a:pt x="1279017" y="525646"/>
                    <a:pt x="1267397" y="527646"/>
                  </a:cubicBezTo>
                  <a:cubicBezTo>
                    <a:pt x="1311593" y="491451"/>
                    <a:pt x="1327118" y="441826"/>
                    <a:pt x="1334834" y="385152"/>
                  </a:cubicBezTo>
                  <a:close/>
                  <a:moveTo>
                    <a:pt x="1413510" y="304476"/>
                  </a:moveTo>
                  <a:cubicBezTo>
                    <a:pt x="1414367" y="306285"/>
                    <a:pt x="1415320" y="308000"/>
                    <a:pt x="1416177" y="309810"/>
                  </a:cubicBezTo>
                  <a:cubicBezTo>
                    <a:pt x="1426178" y="306762"/>
                    <a:pt x="1438847" y="306571"/>
                    <a:pt x="1445609" y="300189"/>
                  </a:cubicBezTo>
                  <a:cubicBezTo>
                    <a:pt x="1463135" y="283616"/>
                    <a:pt x="1481995" y="269233"/>
                    <a:pt x="1504379" y="261137"/>
                  </a:cubicBezTo>
                  <a:cubicBezTo>
                    <a:pt x="1540097" y="248278"/>
                    <a:pt x="1566672" y="222656"/>
                    <a:pt x="1595438" y="199891"/>
                  </a:cubicBezTo>
                  <a:cubicBezTo>
                    <a:pt x="1604201" y="192938"/>
                    <a:pt x="1612201" y="184461"/>
                    <a:pt x="1618583" y="175221"/>
                  </a:cubicBezTo>
                  <a:cubicBezTo>
                    <a:pt x="1633919" y="153314"/>
                    <a:pt x="1628299" y="140074"/>
                    <a:pt x="1601057" y="134645"/>
                  </a:cubicBezTo>
                  <a:cubicBezTo>
                    <a:pt x="1561814" y="126739"/>
                    <a:pt x="1525143" y="137502"/>
                    <a:pt x="1490282" y="155314"/>
                  </a:cubicBezTo>
                  <a:cubicBezTo>
                    <a:pt x="1451420" y="175221"/>
                    <a:pt x="1422940" y="207035"/>
                    <a:pt x="1394365" y="238753"/>
                  </a:cubicBezTo>
                  <a:cubicBezTo>
                    <a:pt x="1392746" y="240563"/>
                    <a:pt x="1391984" y="244087"/>
                    <a:pt x="1392365" y="246564"/>
                  </a:cubicBezTo>
                  <a:cubicBezTo>
                    <a:pt x="1393317" y="253231"/>
                    <a:pt x="1395127" y="259803"/>
                    <a:pt x="1397032" y="267995"/>
                  </a:cubicBezTo>
                  <a:cubicBezTo>
                    <a:pt x="1403699" y="261042"/>
                    <a:pt x="1409129" y="254850"/>
                    <a:pt x="1415034" y="249135"/>
                  </a:cubicBezTo>
                  <a:cubicBezTo>
                    <a:pt x="1420940" y="243325"/>
                    <a:pt x="1427226" y="237896"/>
                    <a:pt x="1433322" y="232276"/>
                  </a:cubicBezTo>
                  <a:cubicBezTo>
                    <a:pt x="1434179" y="233133"/>
                    <a:pt x="1435037" y="233991"/>
                    <a:pt x="1435894" y="234848"/>
                  </a:cubicBezTo>
                  <a:cubicBezTo>
                    <a:pt x="1417415" y="258089"/>
                    <a:pt x="1388555" y="275710"/>
                    <a:pt x="1393793" y="311429"/>
                  </a:cubicBezTo>
                  <a:cubicBezTo>
                    <a:pt x="1401223" y="312000"/>
                    <a:pt x="1405700" y="307333"/>
                    <a:pt x="1411224" y="301047"/>
                  </a:cubicBezTo>
                  <a:cubicBezTo>
                    <a:pt x="1426083" y="283711"/>
                    <a:pt x="1442466" y="267709"/>
                    <a:pt x="1458468" y="251326"/>
                  </a:cubicBezTo>
                  <a:cubicBezTo>
                    <a:pt x="1460659" y="249135"/>
                    <a:pt x="1463993" y="248088"/>
                    <a:pt x="1466850" y="246468"/>
                  </a:cubicBezTo>
                  <a:cubicBezTo>
                    <a:pt x="1467041" y="246945"/>
                    <a:pt x="1467326" y="247421"/>
                    <a:pt x="1467517" y="247802"/>
                  </a:cubicBezTo>
                  <a:cubicBezTo>
                    <a:pt x="1449419" y="266757"/>
                    <a:pt x="1431512" y="285616"/>
                    <a:pt x="1413510" y="304476"/>
                  </a:cubicBezTo>
                  <a:close/>
                  <a:moveTo>
                    <a:pt x="1213199" y="239039"/>
                  </a:moveTo>
                  <a:cubicBezTo>
                    <a:pt x="1214152" y="238753"/>
                    <a:pt x="1215104" y="238563"/>
                    <a:pt x="1216057" y="238277"/>
                  </a:cubicBezTo>
                  <a:cubicBezTo>
                    <a:pt x="1201293" y="197129"/>
                    <a:pt x="1186434" y="155981"/>
                    <a:pt x="1171670" y="114833"/>
                  </a:cubicBezTo>
                  <a:cubicBezTo>
                    <a:pt x="1172528" y="114452"/>
                    <a:pt x="1173290" y="114071"/>
                    <a:pt x="1174147" y="113690"/>
                  </a:cubicBezTo>
                  <a:cubicBezTo>
                    <a:pt x="1186148" y="140550"/>
                    <a:pt x="1198245" y="167506"/>
                    <a:pt x="1210151" y="193986"/>
                  </a:cubicBezTo>
                  <a:cubicBezTo>
                    <a:pt x="1221296" y="163791"/>
                    <a:pt x="1199483" y="139122"/>
                    <a:pt x="1194054" y="111499"/>
                  </a:cubicBezTo>
                  <a:cubicBezTo>
                    <a:pt x="1195007" y="111118"/>
                    <a:pt x="1195864" y="110832"/>
                    <a:pt x="1196816" y="110451"/>
                  </a:cubicBezTo>
                  <a:cubicBezTo>
                    <a:pt x="1204055" y="129120"/>
                    <a:pt x="1211294" y="147694"/>
                    <a:pt x="1218819" y="167316"/>
                  </a:cubicBezTo>
                  <a:cubicBezTo>
                    <a:pt x="1228535" y="154647"/>
                    <a:pt x="1241393" y="159029"/>
                    <a:pt x="1254824" y="162458"/>
                  </a:cubicBezTo>
                  <a:cubicBezTo>
                    <a:pt x="1253395" y="155409"/>
                    <a:pt x="1253109" y="150171"/>
                    <a:pt x="1251299" y="145599"/>
                  </a:cubicBezTo>
                  <a:cubicBezTo>
                    <a:pt x="1243870" y="126644"/>
                    <a:pt x="1236250" y="107689"/>
                    <a:pt x="1228249" y="89020"/>
                  </a:cubicBezTo>
                  <a:cubicBezTo>
                    <a:pt x="1208723" y="43300"/>
                    <a:pt x="1171861" y="19583"/>
                    <a:pt x="1124712" y="11010"/>
                  </a:cubicBezTo>
                  <a:cubicBezTo>
                    <a:pt x="1114425" y="9105"/>
                    <a:pt x="1102709" y="12630"/>
                    <a:pt x="1092137" y="15582"/>
                  </a:cubicBezTo>
                  <a:cubicBezTo>
                    <a:pt x="1084136" y="17868"/>
                    <a:pt x="1081469" y="25679"/>
                    <a:pt x="1084231" y="33489"/>
                  </a:cubicBezTo>
                  <a:cubicBezTo>
                    <a:pt x="1087374" y="42348"/>
                    <a:pt x="1091375" y="51015"/>
                    <a:pt x="1095756" y="59302"/>
                  </a:cubicBezTo>
                  <a:cubicBezTo>
                    <a:pt x="1114616" y="95116"/>
                    <a:pt x="1133761" y="130740"/>
                    <a:pt x="1152906" y="166363"/>
                  </a:cubicBezTo>
                  <a:cubicBezTo>
                    <a:pt x="1155954" y="172078"/>
                    <a:pt x="1158240" y="178650"/>
                    <a:pt x="1162431" y="183413"/>
                  </a:cubicBezTo>
                  <a:cubicBezTo>
                    <a:pt x="1179005" y="202368"/>
                    <a:pt x="1196245" y="220656"/>
                    <a:pt x="1213199" y="239039"/>
                  </a:cubicBezTo>
                  <a:close/>
                  <a:moveTo>
                    <a:pt x="527780" y="2063267"/>
                  </a:moveTo>
                  <a:cubicBezTo>
                    <a:pt x="528257" y="2057457"/>
                    <a:pt x="527780" y="2052885"/>
                    <a:pt x="529114" y="2048884"/>
                  </a:cubicBezTo>
                  <a:cubicBezTo>
                    <a:pt x="537115" y="2023643"/>
                    <a:pt x="544640" y="1998116"/>
                    <a:pt x="554069" y="1973351"/>
                  </a:cubicBezTo>
                  <a:cubicBezTo>
                    <a:pt x="563309" y="1948967"/>
                    <a:pt x="555879" y="1927059"/>
                    <a:pt x="550069" y="1904866"/>
                  </a:cubicBezTo>
                  <a:cubicBezTo>
                    <a:pt x="537115" y="1922297"/>
                    <a:pt x="524447" y="1938680"/>
                    <a:pt x="512540" y="1955539"/>
                  </a:cubicBezTo>
                  <a:cubicBezTo>
                    <a:pt x="508921" y="1960683"/>
                    <a:pt x="505016" y="1967350"/>
                    <a:pt x="505397" y="1973065"/>
                  </a:cubicBezTo>
                  <a:cubicBezTo>
                    <a:pt x="507111" y="2004307"/>
                    <a:pt x="508921" y="2035644"/>
                    <a:pt x="513112" y="2066601"/>
                  </a:cubicBezTo>
                  <a:cubicBezTo>
                    <a:pt x="517112" y="2096509"/>
                    <a:pt x="527209" y="2124799"/>
                    <a:pt x="545973" y="2149087"/>
                  </a:cubicBezTo>
                  <a:cubicBezTo>
                    <a:pt x="552164" y="2157088"/>
                    <a:pt x="559689" y="2164042"/>
                    <a:pt x="567309" y="2172328"/>
                  </a:cubicBezTo>
                  <a:cubicBezTo>
                    <a:pt x="568547" y="2157183"/>
                    <a:pt x="568928" y="2144896"/>
                    <a:pt x="570643" y="2132704"/>
                  </a:cubicBezTo>
                  <a:cubicBezTo>
                    <a:pt x="576072" y="2094414"/>
                    <a:pt x="581978" y="2056218"/>
                    <a:pt x="587693" y="2018023"/>
                  </a:cubicBezTo>
                  <a:cubicBezTo>
                    <a:pt x="593503" y="1978590"/>
                    <a:pt x="591693" y="1940013"/>
                    <a:pt x="572357" y="1904104"/>
                  </a:cubicBezTo>
                  <a:cubicBezTo>
                    <a:pt x="565404" y="1891055"/>
                    <a:pt x="556736" y="1878958"/>
                    <a:pt x="548831" y="1866385"/>
                  </a:cubicBezTo>
                  <a:cubicBezTo>
                    <a:pt x="547973" y="1866861"/>
                    <a:pt x="547116" y="1867433"/>
                    <a:pt x="546354" y="1867909"/>
                  </a:cubicBezTo>
                  <a:cubicBezTo>
                    <a:pt x="547021" y="1869909"/>
                    <a:pt x="547402" y="1872100"/>
                    <a:pt x="548259" y="1874005"/>
                  </a:cubicBezTo>
                  <a:cubicBezTo>
                    <a:pt x="566738" y="1913534"/>
                    <a:pt x="571024" y="1954968"/>
                    <a:pt x="566071" y="1997925"/>
                  </a:cubicBezTo>
                  <a:cubicBezTo>
                    <a:pt x="562451" y="2029739"/>
                    <a:pt x="560070" y="2061743"/>
                    <a:pt x="557022" y="2093652"/>
                  </a:cubicBezTo>
                  <a:cubicBezTo>
                    <a:pt x="556832" y="2095652"/>
                    <a:pt x="555308" y="2097652"/>
                    <a:pt x="554450" y="2099557"/>
                  </a:cubicBezTo>
                  <a:cubicBezTo>
                    <a:pt x="553307" y="2099367"/>
                    <a:pt x="552164" y="2099176"/>
                    <a:pt x="551021" y="2098986"/>
                  </a:cubicBezTo>
                  <a:cubicBezTo>
                    <a:pt x="544449" y="2058409"/>
                    <a:pt x="559975" y="2018499"/>
                    <a:pt x="557689" y="1978018"/>
                  </a:cubicBezTo>
                  <a:cubicBezTo>
                    <a:pt x="556641" y="1977732"/>
                    <a:pt x="555593" y="1977447"/>
                    <a:pt x="554450" y="1977066"/>
                  </a:cubicBezTo>
                  <a:cubicBezTo>
                    <a:pt x="545592" y="2005355"/>
                    <a:pt x="537020" y="2033263"/>
                    <a:pt x="527780" y="2063267"/>
                  </a:cubicBezTo>
                  <a:close/>
                  <a:moveTo>
                    <a:pt x="1182338" y="345814"/>
                  </a:moveTo>
                  <a:cubicBezTo>
                    <a:pt x="1182148" y="343719"/>
                    <a:pt x="1181957" y="341528"/>
                    <a:pt x="1181672" y="339528"/>
                  </a:cubicBezTo>
                  <a:cubicBezTo>
                    <a:pt x="1176528" y="308762"/>
                    <a:pt x="1163288" y="281520"/>
                    <a:pt x="1146715" y="255327"/>
                  </a:cubicBezTo>
                  <a:cubicBezTo>
                    <a:pt x="1132713" y="233324"/>
                    <a:pt x="1120521" y="210178"/>
                    <a:pt x="1107186" y="187699"/>
                  </a:cubicBezTo>
                  <a:cubicBezTo>
                    <a:pt x="1105853" y="185413"/>
                    <a:pt x="1102709" y="184175"/>
                    <a:pt x="1100709" y="182270"/>
                  </a:cubicBezTo>
                  <a:cubicBezTo>
                    <a:pt x="1087279" y="169602"/>
                    <a:pt x="1073087" y="157695"/>
                    <a:pt x="1061085" y="143789"/>
                  </a:cubicBezTo>
                  <a:cubicBezTo>
                    <a:pt x="1056704" y="138645"/>
                    <a:pt x="1055751" y="128739"/>
                    <a:pt x="1056608" y="121405"/>
                  </a:cubicBezTo>
                  <a:cubicBezTo>
                    <a:pt x="1057561" y="112642"/>
                    <a:pt x="1064609" y="111594"/>
                    <a:pt x="1071944" y="117024"/>
                  </a:cubicBezTo>
                  <a:cubicBezTo>
                    <a:pt x="1090898" y="131216"/>
                    <a:pt x="1110044" y="145122"/>
                    <a:pt x="1129189" y="159029"/>
                  </a:cubicBezTo>
                  <a:cubicBezTo>
                    <a:pt x="1132427" y="161410"/>
                    <a:pt x="1136047" y="163220"/>
                    <a:pt x="1139476" y="165315"/>
                  </a:cubicBezTo>
                  <a:cubicBezTo>
                    <a:pt x="1129760" y="142646"/>
                    <a:pt x="1120616" y="120357"/>
                    <a:pt x="1101471" y="105213"/>
                  </a:cubicBezTo>
                  <a:cubicBezTo>
                    <a:pt x="1082897" y="90544"/>
                    <a:pt x="1063562" y="76733"/>
                    <a:pt x="1043845" y="63779"/>
                  </a:cubicBezTo>
                  <a:cubicBezTo>
                    <a:pt x="1032701" y="56445"/>
                    <a:pt x="1020032" y="51111"/>
                    <a:pt x="1007745" y="45777"/>
                  </a:cubicBezTo>
                  <a:cubicBezTo>
                    <a:pt x="997553" y="41395"/>
                    <a:pt x="987743" y="44824"/>
                    <a:pt x="983361" y="53778"/>
                  </a:cubicBezTo>
                  <a:cubicBezTo>
                    <a:pt x="978313" y="64160"/>
                    <a:pt x="975265" y="75495"/>
                    <a:pt x="980885" y="86448"/>
                  </a:cubicBezTo>
                  <a:cubicBezTo>
                    <a:pt x="986504" y="97402"/>
                    <a:pt x="992315" y="108642"/>
                    <a:pt x="1000316" y="117881"/>
                  </a:cubicBezTo>
                  <a:cubicBezTo>
                    <a:pt x="1016318" y="136264"/>
                    <a:pt x="1033272" y="153981"/>
                    <a:pt x="1050798" y="170840"/>
                  </a:cubicBezTo>
                  <a:cubicBezTo>
                    <a:pt x="1103757" y="222084"/>
                    <a:pt x="1153382" y="275615"/>
                    <a:pt x="1182338" y="345814"/>
                  </a:cubicBezTo>
                  <a:close/>
                  <a:moveTo>
                    <a:pt x="1548384" y="312000"/>
                  </a:moveTo>
                  <a:cubicBezTo>
                    <a:pt x="1561433" y="322573"/>
                    <a:pt x="1572482" y="325621"/>
                    <a:pt x="1586865" y="319049"/>
                  </a:cubicBezTo>
                  <a:cubicBezTo>
                    <a:pt x="1606391" y="310095"/>
                    <a:pt x="1627346" y="304476"/>
                    <a:pt x="1647158" y="296284"/>
                  </a:cubicBezTo>
                  <a:cubicBezTo>
                    <a:pt x="1663637" y="289521"/>
                    <a:pt x="1679734" y="281711"/>
                    <a:pt x="1695355" y="273138"/>
                  </a:cubicBezTo>
                  <a:cubicBezTo>
                    <a:pt x="1699165" y="271043"/>
                    <a:pt x="1702689" y="264375"/>
                    <a:pt x="1702499" y="259994"/>
                  </a:cubicBezTo>
                  <a:cubicBezTo>
                    <a:pt x="1702403" y="256660"/>
                    <a:pt x="1696498" y="251231"/>
                    <a:pt x="1692593" y="250755"/>
                  </a:cubicBezTo>
                  <a:cubicBezTo>
                    <a:pt x="1665256" y="247230"/>
                    <a:pt x="1637729" y="241801"/>
                    <a:pt x="1610487" y="242658"/>
                  </a:cubicBezTo>
                  <a:cubicBezTo>
                    <a:pt x="1572673" y="243801"/>
                    <a:pt x="1536859" y="256851"/>
                    <a:pt x="1502664" y="272662"/>
                  </a:cubicBezTo>
                  <a:cubicBezTo>
                    <a:pt x="1485519" y="280568"/>
                    <a:pt x="1469993" y="291998"/>
                    <a:pt x="1453801" y="301809"/>
                  </a:cubicBezTo>
                  <a:cubicBezTo>
                    <a:pt x="1454372" y="303047"/>
                    <a:pt x="1454849" y="304380"/>
                    <a:pt x="1455420" y="305619"/>
                  </a:cubicBezTo>
                  <a:cubicBezTo>
                    <a:pt x="1482757" y="307905"/>
                    <a:pt x="1510189" y="310286"/>
                    <a:pt x="1537526" y="312096"/>
                  </a:cubicBezTo>
                  <a:cubicBezTo>
                    <a:pt x="1540669" y="312286"/>
                    <a:pt x="1544288" y="309714"/>
                    <a:pt x="1547146" y="307714"/>
                  </a:cubicBezTo>
                  <a:cubicBezTo>
                    <a:pt x="1569530" y="292093"/>
                    <a:pt x="1594485" y="281997"/>
                    <a:pt x="1620488" y="274472"/>
                  </a:cubicBezTo>
                  <a:cubicBezTo>
                    <a:pt x="1624013" y="273424"/>
                    <a:pt x="1627727" y="273043"/>
                    <a:pt x="1631347" y="272376"/>
                  </a:cubicBezTo>
                  <a:cubicBezTo>
                    <a:pt x="1617631" y="279901"/>
                    <a:pt x="1603248" y="284759"/>
                    <a:pt x="1589437" y="291045"/>
                  </a:cubicBezTo>
                  <a:cubicBezTo>
                    <a:pt x="1575721" y="297141"/>
                    <a:pt x="1562672" y="304666"/>
                    <a:pt x="1548384" y="312000"/>
                  </a:cubicBezTo>
                  <a:close/>
                  <a:moveTo>
                    <a:pt x="1476375" y="339432"/>
                  </a:moveTo>
                  <a:cubicBezTo>
                    <a:pt x="1476375" y="339432"/>
                    <a:pt x="1474470" y="338575"/>
                    <a:pt x="1472565" y="337908"/>
                  </a:cubicBezTo>
                  <a:cubicBezTo>
                    <a:pt x="1436275" y="326955"/>
                    <a:pt x="1400556" y="321906"/>
                    <a:pt x="1362075" y="331050"/>
                  </a:cubicBezTo>
                  <a:cubicBezTo>
                    <a:pt x="1319784" y="341147"/>
                    <a:pt x="1287018" y="378580"/>
                    <a:pt x="1284922" y="424586"/>
                  </a:cubicBezTo>
                  <a:cubicBezTo>
                    <a:pt x="1285970" y="423919"/>
                    <a:pt x="1287018" y="423633"/>
                    <a:pt x="1287685" y="422871"/>
                  </a:cubicBezTo>
                  <a:cubicBezTo>
                    <a:pt x="1302734" y="406107"/>
                    <a:pt x="1317689" y="389153"/>
                    <a:pt x="1332929" y="372484"/>
                  </a:cubicBezTo>
                  <a:cubicBezTo>
                    <a:pt x="1335119" y="370103"/>
                    <a:pt x="1338644" y="368865"/>
                    <a:pt x="1341596" y="367055"/>
                  </a:cubicBezTo>
                  <a:cubicBezTo>
                    <a:pt x="1343120" y="370389"/>
                    <a:pt x="1345883" y="373722"/>
                    <a:pt x="1345978" y="377151"/>
                  </a:cubicBezTo>
                  <a:cubicBezTo>
                    <a:pt x="1346264" y="383628"/>
                    <a:pt x="1345121" y="390201"/>
                    <a:pt x="1344359" y="396678"/>
                  </a:cubicBezTo>
                  <a:cubicBezTo>
                    <a:pt x="1340453" y="429729"/>
                    <a:pt x="1336548" y="462686"/>
                    <a:pt x="1332452" y="496976"/>
                  </a:cubicBezTo>
                  <a:cubicBezTo>
                    <a:pt x="1341501" y="486213"/>
                    <a:pt x="1349978" y="476211"/>
                    <a:pt x="1358265" y="466210"/>
                  </a:cubicBezTo>
                  <a:cubicBezTo>
                    <a:pt x="1362361" y="461162"/>
                    <a:pt x="1366647" y="456209"/>
                    <a:pt x="1370267" y="450875"/>
                  </a:cubicBezTo>
                  <a:cubicBezTo>
                    <a:pt x="1381697" y="433635"/>
                    <a:pt x="1390364" y="413823"/>
                    <a:pt x="1404557" y="399440"/>
                  </a:cubicBezTo>
                  <a:cubicBezTo>
                    <a:pt x="1426369" y="377532"/>
                    <a:pt x="1451991" y="359435"/>
                    <a:pt x="1476375" y="339432"/>
                  </a:cubicBezTo>
                  <a:close/>
                  <a:moveTo>
                    <a:pt x="1387316" y="233419"/>
                  </a:moveTo>
                  <a:cubicBezTo>
                    <a:pt x="1389983" y="230371"/>
                    <a:pt x="1391412" y="228847"/>
                    <a:pt x="1392746" y="227323"/>
                  </a:cubicBezTo>
                  <a:cubicBezTo>
                    <a:pt x="1415320" y="201034"/>
                    <a:pt x="1438561" y="175412"/>
                    <a:pt x="1468279" y="156743"/>
                  </a:cubicBezTo>
                  <a:cubicBezTo>
                    <a:pt x="1477994" y="150647"/>
                    <a:pt x="1478947" y="144170"/>
                    <a:pt x="1472089" y="135026"/>
                  </a:cubicBezTo>
                  <a:cubicBezTo>
                    <a:pt x="1462088" y="121691"/>
                    <a:pt x="1448848" y="112642"/>
                    <a:pt x="1432465" y="109594"/>
                  </a:cubicBezTo>
                  <a:cubicBezTo>
                    <a:pt x="1375982" y="99021"/>
                    <a:pt x="1344644" y="133311"/>
                    <a:pt x="1333500" y="190938"/>
                  </a:cubicBezTo>
                  <a:cubicBezTo>
                    <a:pt x="1360265" y="192652"/>
                    <a:pt x="1376839" y="208749"/>
                    <a:pt x="1387316" y="233419"/>
                  </a:cubicBezTo>
                  <a:close/>
                  <a:moveTo>
                    <a:pt x="1319308" y="189414"/>
                  </a:moveTo>
                  <a:cubicBezTo>
                    <a:pt x="1319975" y="181794"/>
                    <a:pt x="1320927" y="174936"/>
                    <a:pt x="1321022" y="168078"/>
                  </a:cubicBezTo>
                  <a:cubicBezTo>
                    <a:pt x="1321213" y="147408"/>
                    <a:pt x="1323022" y="126453"/>
                    <a:pt x="1320356" y="106165"/>
                  </a:cubicBezTo>
                  <a:cubicBezTo>
                    <a:pt x="1317689" y="85210"/>
                    <a:pt x="1305306" y="69303"/>
                    <a:pt x="1284065" y="62160"/>
                  </a:cubicBezTo>
                  <a:cubicBezTo>
                    <a:pt x="1271683" y="58064"/>
                    <a:pt x="1261301" y="62350"/>
                    <a:pt x="1253966" y="71875"/>
                  </a:cubicBezTo>
                  <a:cubicBezTo>
                    <a:pt x="1246727" y="81305"/>
                    <a:pt x="1239488" y="90354"/>
                    <a:pt x="1246251" y="105213"/>
                  </a:cubicBezTo>
                  <a:cubicBezTo>
                    <a:pt x="1254252" y="122834"/>
                    <a:pt x="1257872" y="142455"/>
                    <a:pt x="1263396" y="161220"/>
                  </a:cubicBezTo>
                  <a:cubicBezTo>
                    <a:pt x="1263968" y="163220"/>
                    <a:pt x="1264444" y="165982"/>
                    <a:pt x="1265872" y="166839"/>
                  </a:cubicBezTo>
                  <a:cubicBezTo>
                    <a:pt x="1275493" y="172269"/>
                    <a:pt x="1285304" y="177222"/>
                    <a:pt x="1296924" y="183318"/>
                  </a:cubicBezTo>
                  <a:cubicBezTo>
                    <a:pt x="1295305" y="161124"/>
                    <a:pt x="1293876" y="141122"/>
                    <a:pt x="1292447" y="121119"/>
                  </a:cubicBezTo>
                  <a:cubicBezTo>
                    <a:pt x="1295781" y="124453"/>
                    <a:pt x="1297210" y="128073"/>
                    <a:pt x="1297591" y="131787"/>
                  </a:cubicBezTo>
                  <a:cubicBezTo>
                    <a:pt x="1298829" y="145218"/>
                    <a:pt x="1299877" y="158648"/>
                    <a:pt x="1300544" y="172078"/>
                  </a:cubicBezTo>
                  <a:cubicBezTo>
                    <a:pt x="1301306" y="187509"/>
                    <a:pt x="1301496" y="187985"/>
                    <a:pt x="1319308" y="189414"/>
                  </a:cubicBezTo>
                  <a:close/>
                  <a:moveTo>
                    <a:pt x="187166" y="1775993"/>
                  </a:moveTo>
                  <a:cubicBezTo>
                    <a:pt x="167164" y="1778755"/>
                    <a:pt x="30004" y="1852955"/>
                    <a:pt x="21050" y="1865433"/>
                  </a:cubicBezTo>
                  <a:cubicBezTo>
                    <a:pt x="21527" y="1865909"/>
                    <a:pt x="22098" y="1866766"/>
                    <a:pt x="22574" y="1866671"/>
                  </a:cubicBezTo>
                  <a:cubicBezTo>
                    <a:pt x="55721" y="1865242"/>
                    <a:pt x="88106" y="1862004"/>
                    <a:pt x="119444" y="1848478"/>
                  </a:cubicBezTo>
                  <a:cubicBezTo>
                    <a:pt x="152876" y="1834095"/>
                    <a:pt x="173546" y="1809616"/>
                    <a:pt x="187166" y="1775993"/>
                  </a:cubicBezTo>
                  <a:close/>
                  <a:moveTo>
                    <a:pt x="230600" y="1750085"/>
                  </a:moveTo>
                  <a:cubicBezTo>
                    <a:pt x="230314" y="1748847"/>
                    <a:pt x="230029" y="1747704"/>
                    <a:pt x="229838" y="1746465"/>
                  </a:cubicBezTo>
                  <a:cubicBezTo>
                    <a:pt x="173260" y="1741989"/>
                    <a:pt x="123158" y="1761039"/>
                    <a:pt x="74009" y="1789614"/>
                  </a:cubicBezTo>
                  <a:cubicBezTo>
                    <a:pt x="87344" y="1791519"/>
                    <a:pt x="98489" y="1793519"/>
                    <a:pt x="109633" y="1794567"/>
                  </a:cubicBezTo>
                  <a:cubicBezTo>
                    <a:pt x="113633" y="1794948"/>
                    <a:pt x="118015" y="1793328"/>
                    <a:pt x="121825" y="1791709"/>
                  </a:cubicBezTo>
                  <a:cubicBezTo>
                    <a:pt x="138779" y="1784280"/>
                    <a:pt x="155353" y="1775612"/>
                    <a:pt x="172593" y="1769040"/>
                  </a:cubicBezTo>
                  <a:cubicBezTo>
                    <a:pt x="191548" y="1761801"/>
                    <a:pt x="211169" y="1756276"/>
                    <a:pt x="230600" y="1750085"/>
                  </a:cubicBezTo>
                  <a:close/>
                  <a:moveTo>
                    <a:pt x="740950" y="178555"/>
                  </a:moveTo>
                  <a:cubicBezTo>
                    <a:pt x="728567" y="170459"/>
                    <a:pt x="718471" y="176364"/>
                    <a:pt x="707898" y="181603"/>
                  </a:cubicBezTo>
                  <a:cubicBezTo>
                    <a:pt x="701707" y="184651"/>
                    <a:pt x="700088" y="188461"/>
                    <a:pt x="702183" y="194652"/>
                  </a:cubicBezTo>
                  <a:cubicBezTo>
                    <a:pt x="707136" y="209321"/>
                    <a:pt x="705517" y="223894"/>
                    <a:pt x="702278" y="238848"/>
                  </a:cubicBezTo>
                  <a:cubicBezTo>
                    <a:pt x="699802" y="250564"/>
                    <a:pt x="699992" y="262851"/>
                    <a:pt x="699040" y="274662"/>
                  </a:cubicBezTo>
                  <a:cubicBezTo>
                    <a:pt x="705517" y="264852"/>
                    <a:pt x="714470" y="256184"/>
                    <a:pt x="717233" y="245897"/>
                  </a:cubicBezTo>
                  <a:cubicBezTo>
                    <a:pt x="721805" y="228942"/>
                    <a:pt x="730472" y="218370"/>
                    <a:pt x="746855" y="212845"/>
                  </a:cubicBezTo>
                  <a:cubicBezTo>
                    <a:pt x="753523" y="210559"/>
                    <a:pt x="758190" y="196367"/>
                    <a:pt x="754475" y="192176"/>
                  </a:cubicBezTo>
                  <a:cubicBezTo>
                    <a:pt x="748284" y="185223"/>
                    <a:pt x="741998" y="189509"/>
                    <a:pt x="735902" y="193033"/>
                  </a:cubicBezTo>
                  <a:cubicBezTo>
                    <a:pt x="732187" y="195224"/>
                    <a:pt x="728186" y="196843"/>
                    <a:pt x="724376" y="198748"/>
                  </a:cubicBezTo>
                  <a:cubicBezTo>
                    <a:pt x="723614" y="197605"/>
                    <a:pt x="722852" y="196462"/>
                    <a:pt x="722090" y="195224"/>
                  </a:cubicBezTo>
                  <a:cubicBezTo>
                    <a:pt x="728091" y="189985"/>
                    <a:pt x="734092" y="184651"/>
                    <a:pt x="740950" y="178555"/>
                  </a:cubicBezTo>
                  <a:close/>
                  <a:moveTo>
                    <a:pt x="689039" y="257708"/>
                  </a:moveTo>
                  <a:cubicBezTo>
                    <a:pt x="691325" y="247326"/>
                    <a:pt x="692468" y="239134"/>
                    <a:pt x="695039" y="231324"/>
                  </a:cubicBezTo>
                  <a:cubicBezTo>
                    <a:pt x="702469" y="208083"/>
                    <a:pt x="692468" y="188366"/>
                    <a:pt x="682085" y="169221"/>
                  </a:cubicBezTo>
                  <a:cubicBezTo>
                    <a:pt x="677037" y="159791"/>
                    <a:pt x="668941" y="160458"/>
                    <a:pt x="661892" y="168173"/>
                  </a:cubicBezTo>
                  <a:cubicBezTo>
                    <a:pt x="652558" y="178460"/>
                    <a:pt x="653510" y="189033"/>
                    <a:pt x="659511" y="200367"/>
                  </a:cubicBezTo>
                  <a:cubicBezTo>
                    <a:pt x="663607" y="207987"/>
                    <a:pt x="667131" y="216369"/>
                    <a:pt x="658463" y="223037"/>
                  </a:cubicBezTo>
                  <a:cubicBezTo>
                    <a:pt x="652082" y="227895"/>
                    <a:pt x="652082" y="232467"/>
                    <a:pt x="654653" y="236848"/>
                  </a:cubicBezTo>
                  <a:cubicBezTo>
                    <a:pt x="660273" y="235419"/>
                    <a:pt x="665798" y="232181"/>
                    <a:pt x="669227" y="233610"/>
                  </a:cubicBezTo>
                  <a:cubicBezTo>
                    <a:pt x="673513" y="235419"/>
                    <a:pt x="675989" y="241230"/>
                    <a:pt x="681228" y="247802"/>
                  </a:cubicBezTo>
                  <a:cubicBezTo>
                    <a:pt x="679037" y="221989"/>
                    <a:pt x="683990" y="198843"/>
                    <a:pt x="673227" y="177412"/>
                  </a:cubicBezTo>
                  <a:cubicBezTo>
                    <a:pt x="692087" y="200463"/>
                    <a:pt x="682562" y="229419"/>
                    <a:pt x="689039" y="257708"/>
                  </a:cubicBezTo>
                  <a:close/>
                  <a:moveTo>
                    <a:pt x="1438275" y="315620"/>
                  </a:moveTo>
                  <a:cubicBezTo>
                    <a:pt x="1438370" y="316572"/>
                    <a:pt x="1438466" y="317430"/>
                    <a:pt x="1438561" y="318382"/>
                  </a:cubicBezTo>
                  <a:cubicBezTo>
                    <a:pt x="1453896" y="322859"/>
                    <a:pt x="1469136" y="327526"/>
                    <a:pt x="1484662" y="331717"/>
                  </a:cubicBezTo>
                  <a:cubicBezTo>
                    <a:pt x="1507141" y="337718"/>
                    <a:pt x="1529715" y="343433"/>
                    <a:pt x="1552385" y="348862"/>
                  </a:cubicBezTo>
                  <a:cubicBezTo>
                    <a:pt x="1556195" y="349815"/>
                    <a:pt x="1560576" y="350005"/>
                    <a:pt x="1564196" y="348957"/>
                  </a:cubicBezTo>
                  <a:cubicBezTo>
                    <a:pt x="1567339" y="348100"/>
                    <a:pt x="1570863" y="345433"/>
                    <a:pt x="1572197" y="342576"/>
                  </a:cubicBezTo>
                  <a:cubicBezTo>
                    <a:pt x="1572863" y="341052"/>
                    <a:pt x="1569815" y="336194"/>
                    <a:pt x="1567434" y="335146"/>
                  </a:cubicBezTo>
                  <a:cubicBezTo>
                    <a:pt x="1556671" y="330288"/>
                    <a:pt x="1545908" y="324764"/>
                    <a:pt x="1534478" y="322097"/>
                  </a:cubicBezTo>
                  <a:cubicBezTo>
                    <a:pt x="1521047" y="318954"/>
                    <a:pt x="1507141" y="317906"/>
                    <a:pt x="1493330" y="317049"/>
                  </a:cubicBezTo>
                  <a:cubicBezTo>
                    <a:pt x="1474946" y="316001"/>
                    <a:pt x="1456563" y="316001"/>
                    <a:pt x="1438275" y="315620"/>
                  </a:cubicBezTo>
                  <a:close/>
                  <a:moveTo>
                    <a:pt x="1505331" y="643375"/>
                  </a:moveTo>
                  <a:cubicBezTo>
                    <a:pt x="1513999" y="649947"/>
                    <a:pt x="1514666" y="652424"/>
                    <a:pt x="1507808" y="660139"/>
                  </a:cubicBezTo>
                  <a:cubicBezTo>
                    <a:pt x="1496663" y="672617"/>
                    <a:pt x="1484662" y="684428"/>
                    <a:pt x="1473327" y="696715"/>
                  </a:cubicBezTo>
                  <a:cubicBezTo>
                    <a:pt x="1456944" y="714432"/>
                    <a:pt x="1440751" y="732243"/>
                    <a:pt x="1424464" y="750055"/>
                  </a:cubicBezTo>
                  <a:cubicBezTo>
                    <a:pt x="1425416" y="751008"/>
                    <a:pt x="1426274" y="751865"/>
                    <a:pt x="1427226" y="752817"/>
                  </a:cubicBezTo>
                  <a:cubicBezTo>
                    <a:pt x="1462850" y="722623"/>
                    <a:pt x="1498378" y="692524"/>
                    <a:pt x="1534001" y="662330"/>
                  </a:cubicBezTo>
                  <a:cubicBezTo>
                    <a:pt x="1532858" y="661663"/>
                    <a:pt x="1531620" y="660996"/>
                    <a:pt x="1530477" y="660330"/>
                  </a:cubicBezTo>
                  <a:cubicBezTo>
                    <a:pt x="1530191" y="654234"/>
                    <a:pt x="1529906" y="648138"/>
                    <a:pt x="1529620" y="641470"/>
                  </a:cubicBezTo>
                  <a:cubicBezTo>
                    <a:pt x="1516285" y="630231"/>
                    <a:pt x="1516285" y="630231"/>
                    <a:pt x="1505331" y="643375"/>
                  </a:cubicBezTo>
                  <a:close/>
                  <a:moveTo>
                    <a:pt x="1388650" y="432492"/>
                  </a:moveTo>
                  <a:cubicBezTo>
                    <a:pt x="1389983" y="433825"/>
                    <a:pt x="1391412" y="435063"/>
                    <a:pt x="1392746" y="436397"/>
                  </a:cubicBezTo>
                  <a:cubicBezTo>
                    <a:pt x="1431893" y="407441"/>
                    <a:pt x="1471041" y="378580"/>
                    <a:pt x="1509998" y="349719"/>
                  </a:cubicBezTo>
                  <a:cubicBezTo>
                    <a:pt x="1497140" y="343909"/>
                    <a:pt x="1493996" y="343147"/>
                    <a:pt x="1483138" y="350291"/>
                  </a:cubicBezTo>
                  <a:cubicBezTo>
                    <a:pt x="1463707" y="363150"/>
                    <a:pt x="1444085" y="376008"/>
                    <a:pt x="1426464" y="391058"/>
                  </a:cubicBezTo>
                  <a:cubicBezTo>
                    <a:pt x="1412367" y="403059"/>
                    <a:pt x="1401128" y="418490"/>
                    <a:pt x="1388650" y="432492"/>
                  </a:cubicBezTo>
                  <a:close/>
                  <a:moveTo>
                    <a:pt x="630269" y="170364"/>
                  </a:moveTo>
                  <a:cubicBezTo>
                    <a:pt x="612648" y="176650"/>
                    <a:pt x="604742" y="200463"/>
                    <a:pt x="616744" y="215322"/>
                  </a:cubicBezTo>
                  <a:cubicBezTo>
                    <a:pt x="620649" y="220084"/>
                    <a:pt x="627317" y="225418"/>
                    <a:pt x="632746" y="225418"/>
                  </a:cubicBezTo>
                  <a:cubicBezTo>
                    <a:pt x="639890" y="225418"/>
                    <a:pt x="647795" y="221418"/>
                    <a:pt x="653796" y="216941"/>
                  </a:cubicBezTo>
                  <a:cubicBezTo>
                    <a:pt x="655796" y="215512"/>
                    <a:pt x="654177" y="206749"/>
                    <a:pt x="651986" y="202558"/>
                  </a:cubicBezTo>
                  <a:cubicBezTo>
                    <a:pt x="645795" y="191033"/>
                    <a:pt x="643985" y="180079"/>
                    <a:pt x="651034" y="168459"/>
                  </a:cubicBezTo>
                  <a:cubicBezTo>
                    <a:pt x="651605" y="167506"/>
                    <a:pt x="651415" y="166173"/>
                    <a:pt x="651701" y="164268"/>
                  </a:cubicBezTo>
                  <a:cubicBezTo>
                    <a:pt x="631793" y="171602"/>
                    <a:pt x="642461" y="188937"/>
                    <a:pt x="638937" y="201225"/>
                  </a:cubicBezTo>
                  <a:cubicBezTo>
                    <a:pt x="637508" y="201225"/>
                    <a:pt x="636175" y="201320"/>
                    <a:pt x="634746" y="201320"/>
                  </a:cubicBezTo>
                  <a:cubicBezTo>
                    <a:pt x="633127" y="191128"/>
                    <a:pt x="631698" y="181032"/>
                    <a:pt x="630269" y="170364"/>
                  </a:cubicBezTo>
                  <a:close/>
                  <a:moveTo>
                    <a:pt x="21812" y="1848097"/>
                  </a:moveTo>
                  <a:cubicBezTo>
                    <a:pt x="22670" y="1849240"/>
                    <a:pt x="23432" y="1850383"/>
                    <a:pt x="24289" y="1851526"/>
                  </a:cubicBezTo>
                  <a:cubicBezTo>
                    <a:pt x="51816" y="1834762"/>
                    <a:pt x="79439" y="1817998"/>
                    <a:pt x="106966" y="1801329"/>
                  </a:cubicBezTo>
                  <a:cubicBezTo>
                    <a:pt x="106490" y="1799615"/>
                    <a:pt x="106109" y="1797900"/>
                    <a:pt x="105632" y="1796186"/>
                  </a:cubicBezTo>
                  <a:cubicBezTo>
                    <a:pt x="91821" y="1796853"/>
                    <a:pt x="75438" y="1792947"/>
                    <a:pt x="64675" y="1799043"/>
                  </a:cubicBezTo>
                  <a:cubicBezTo>
                    <a:pt x="45625" y="1809711"/>
                    <a:pt x="31528" y="1827714"/>
                    <a:pt x="21812" y="1848097"/>
                  </a:cubicBezTo>
                  <a:close/>
                  <a:moveTo>
                    <a:pt x="598646" y="872356"/>
                  </a:moveTo>
                  <a:cubicBezTo>
                    <a:pt x="604647" y="905979"/>
                    <a:pt x="611029" y="941412"/>
                    <a:pt x="617411" y="976750"/>
                  </a:cubicBezTo>
                  <a:cubicBezTo>
                    <a:pt x="618554" y="976750"/>
                    <a:pt x="619696" y="976750"/>
                    <a:pt x="620744" y="976750"/>
                  </a:cubicBezTo>
                  <a:cubicBezTo>
                    <a:pt x="624078" y="939222"/>
                    <a:pt x="624935" y="901598"/>
                    <a:pt x="620554" y="865784"/>
                  </a:cubicBezTo>
                  <a:cubicBezTo>
                    <a:pt x="612362" y="868165"/>
                    <a:pt x="605123" y="870356"/>
                    <a:pt x="598646" y="872356"/>
                  </a:cubicBezTo>
                  <a:close/>
                  <a:moveTo>
                    <a:pt x="1065657" y="123024"/>
                  </a:moveTo>
                  <a:cubicBezTo>
                    <a:pt x="1064705" y="123310"/>
                    <a:pt x="1063657" y="123596"/>
                    <a:pt x="1062704" y="123977"/>
                  </a:cubicBezTo>
                  <a:cubicBezTo>
                    <a:pt x="1064514" y="128739"/>
                    <a:pt x="1065371" y="134169"/>
                    <a:pt x="1068229" y="138169"/>
                  </a:cubicBezTo>
                  <a:cubicBezTo>
                    <a:pt x="1080897" y="155886"/>
                    <a:pt x="1096613" y="169792"/>
                    <a:pt x="1117092" y="178460"/>
                  </a:cubicBezTo>
                  <a:cubicBezTo>
                    <a:pt x="1130713" y="184175"/>
                    <a:pt x="1143381" y="192081"/>
                    <a:pt x="1156526" y="199129"/>
                  </a:cubicBezTo>
                  <a:cubicBezTo>
                    <a:pt x="1159859" y="200939"/>
                    <a:pt x="1162907" y="203130"/>
                    <a:pt x="1166146" y="205225"/>
                  </a:cubicBezTo>
                  <a:cubicBezTo>
                    <a:pt x="1165574" y="201606"/>
                    <a:pt x="1164241" y="198939"/>
                    <a:pt x="1162145" y="197319"/>
                  </a:cubicBezTo>
                  <a:cubicBezTo>
                    <a:pt x="1130046" y="172364"/>
                    <a:pt x="1097852" y="147694"/>
                    <a:pt x="1065657" y="123024"/>
                  </a:cubicBezTo>
                  <a:close/>
                  <a:moveTo>
                    <a:pt x="802386" y="895597"/>
                  </a:moveTo>
                  <a:cubicBezTo>
                    <a:pt x="769334" y="925029"/>
                    <a:pt x="738759" y="956271"/>
                    <a:pt x="717709" y="995610"/>
                  </a:cubicBezTo>
                  <a:cubicBezTo>
                    <a:pt x="721328" y="994657"/>
                    <a:pt x="724757" y="993133"/>
                    <a:pt x="726472" y="990561"/>
                  </a:cubicBezTo>
                  <a:cubicBezTo>
                    <a:pt x="743045" y="964844"/>
                    <a:pt x="764762" y="943794"/>
                    <a:pt x="788956" y="925696"/>
                  </a:cubicBezTo>
                  <a:cubicBezTo>
                    <a:pt x="799719" y="917695"/>
                    <a:pt x="801529" y="907408"/>
                    <a:pt x="802386" y="895597"/>
                  </a:cubicBezTo>
                  <a:close/>
                  <a:moveTo>
                    <a:pt x="1587532" y="620610"/>
                  </a:moveTo>
                  <a:cubicBezTo>
                    <a:pt x="1590675" y="604894"/>
                    <a:pt x="1584008" y="598512"/>
                    <a:pt x="1566863" y="603370"/>
                  </a:cubicBezTo>
                  <a:cubicBezTo>
                    <a:pt x="1555718" y="606513"/>
                    <a:pt x="1544669" y="609752"/>
                    <a:pt x="1533525" y="612609"/>
                  </a:cubicBezTo>
                  <a:cubicBezTo>
                    <a:pt x="1526191" y="614419"/>
                    <a:pt x="1525429" y="619563"/>
                    <a:pt x="1527429" y="625087"/>
                  </a:cubicBezTo>
                  <a:cubicBezTo>
                    <a:pt x="1528763" y="628802"/>
                    <a:pt x="1532096" y="631850"/>
                    <a:pt x="1534573" y="635279"/>
                  </a:cubicBezTo>
                  <a:cubicBezTo>
                    <a:pt x="1534668" y="634041"/>
                    <a:pt x="1534859" y="632898"/>
                    <a:pt x="1534954" y="631659"/>
                  </a:cubicBezTo>
                  <a:cubicBezTo>
                    <a:pt x="1551908" y="628135"/>
                    <a:pt x="1568768" y="624516"/>
                    <a:pt x="1587532" y="620610"/>
                  </a:cubicBezTo>
                  <a:close/>
                  <a:moveTo>
                    <a:pt x="690944" y="851973"/>
                  </a:moveTo>
                  <a:cubicBezTo>
                    <a:pt x="684848" y="879881"/>
                    <a:pt x="679990" y="906741"/>
                    <a:pt x="672941" y="933030"/>
                  </a:cubicBezTo>
                  <a:cubicBezTo>
                    <a:pt x="667798" y="952271"/>
                    <a:pt x="660749" y="971130"/>
                    <a:pt x="652463" y="989228"/>
                  </a:cubicBezTo>
                  <a:cubicBezTo>
                    <a:pt x="649415" y="995991"/>
                    <a:pt x="648176" y="999705"/>
                    <a:pt x="655034" y="1006182"/>
                  </a:cubicBezTo>
                  <a:cubicBezTo>
                    <a:pt x="669608" y="954366"/>
                    <a:pt x="691706" y="906075"/>
                    <a:pt x="702469" y="853497"/>
                  </a:cubicBezTo>
                  <a:cubicBezTo>
                    <a:pt x="697802" y="852925"/>
                    <a:pt x="694658" y="852449"/>
                    <a:pt x="690944" y="851973"/>
                  </a:cubicBezTo>
                  <a:close/>
                  <a:moveTo>
                    <a:pt x="1580197" y="665378"/>
                  </a:moveTo>
                  <a:cubicBezTo>
                    <a:pt x="1582674" y="658044"/>
                    <a:pt x="1584579" y="653757"/>
                    <a:pt x="1585532" y="649281"/>
                  </a:cubicBezTo>
                  <a:cubicBezTo>
                    <a:pt x="1588294" y="636041"/>
                    <a:pt x="1581817" y="629659"/>
                    <a:pt x="1568672" y="632421"/>
                  </a:cubicBezTo>
                  <a:cubicBezTo>
                    <a:pt x="1564005" y="633374"/>
                    <a:pt x="1559433" y="634803"/>
                    <a:pt x="1554766" y="635088"/>
                  </a:cubicBezTo>
                  <a:cubicBezTo>
                    <a:pt x="1544669" y="635755"/>
                    <a:pt x="1540669" y="641946"/>
                    <a:pt x="1538002" y="652138"/>
                  </a:cubicBezTo>
                  <a:cubicBezTo>
                    <a:pt x="1553718" y="649947"/>
                    <a:pt x="1569244" y="645756"/>
                    <a:pt x="1580197" y="665378"/>
                  </a:cubicBezTo>
                  <a:close/>
                  <a:moveTo>
                    <a:pt x="681800" y="847401"/>
                  </a:moveTo>
                  <a:cubicBezTo>
                    <a:pt x="681133" y="847686"/>
                    <a:pt x="680371" y="847877"/>
                    <a:pt x="679704" y="848163"/>
                  </a:cubicBezTo>
                  <a:cubicBezTo>
                    <a:pt x="670370" y="889311"/>
                    <a:pt x="661035" y="930459"/>
                    <a:pt x="651701" y="971607"/>
                  </a:cubicBezTo>
                  <a:cubicBezTo>
                    <a:pt x="653510" y="971988"/>
                    <a:pt x="655225" y="972369"/>
                    <a:pt x="657035" y="972845"/>
                  </a:cubicBezTo>
                  <a:cubicBezTo>
                    <a:pt x="666274" y="933316"/>
                    <a:pt x="675608" y="893787"/>
                    <a:pt x="684562" y="854259"/>
                  </a:cubicBezTo>
                  <a:cubicBezTo>
                    <a:pt x="684943" y="852258"/>
                    <a:pt x="682752" y="849687"/>
                    <a:pt x="681800" y="847401"/>
                  </a:cubicBezTo>
                  <a:close/>
                  <a:moveTo>
                    <a:pt x="1501331" y="636612"/>
                  </a:moveTo>
                  <a:cubicBezTo>
                    <a:pt x="1507426" y="631755"/>
                    <a:pt x="1515713" y="628516"/>
                    <a:pt x="1516571" y="623944"/>
                  </a:cubicBezTo>
                  <a:cubicBezTo>
                    <a:pt x="1518666" y="612228"/>
                    <a:pt x="1521809" y="603084"/>
                    <a:pt x="1536001" y="600608"/>
                  </a:cubicBezTo>
                  <a:cubicBezTo>
                    <a:pt x="1529239" y="598512"/>
                    <a:pt x="1522762" y="596798"/>
                    <a:pt x="1517809" y="598703"/>
                  </a:cubicBezTo>
                  <a:cubicBezTo>
                    <a:pt x="1508474" y="602418"/>
                    <a:pt x="1499426" y="607656"/>
                    <a:pt x="1491139" y="613371"/>
                  </a:cubicBezTo>
                  <a:cubicBezTo>
                    <a:pt x="1484757" y="617753"/>
                    <a:pt x="1483233" y="624230"/>
                    <a:pt x="1490377" y="630993"/>
                  </a:cubicBezTo>
                  <a:cubicBezTo>
                    <a:pt x="1494949" y="625373"/>
                    <a:pt x="1499235" y="620134"/>
                    <a:pt x="1503426" y="614800"/>
                  </a:cubicBezTo>
                  <a:cubicBezTo>
                    <a:pt x="1504760" y="615467"/>
                    <a:pt x="1505998" y="616134"/>
                    <a:pt x="1507331" y="616800"/>
                  </a:cubicBezTo>
                  <a:cubicBezTo>
                    <a:pt x="1505522" y="622801"/>
                    <a:pt x="1503712" y="628897"/>
                    <a:pt x="1501331" y="636612"/>
                  </a:cubicBezTo>
                  <a:close/>
                  <a:moveTo>
                    <a:pt x="601790" y="198081"/>
                  </a:moveTo>
                  <a:cubicBezTo>
                    <a:pt x="589407" y="193795"/>
                    <a:pt x="574739" y="197796"/>
                    <a:pt x="570929" y="205987"/>
                  </a:cubicBezTo>
                  <a:cubicBezTo>
                    <a:pt x="565499" y="217512"/>
                    <a:pt x="572072" y="232657"/>
                    <a:pt x="585788" y="239991"/>
                  </a:cubicBezTo>
                  <a:cubicBezTo>
                    <a:pt x="580835" y="218751"/>
                    <a:pt x="582740" y="213417"/>
                    <a:pt x="601790" y="198081"/>
                  </a:cubicBezTo>
                  <a:close/>
                  <a:moveTo>
                    <a:pt x="726662" y="1003230"/>
                  </a:moveTo>
                  <a:cubicBezTo>
                    <a:pt x="721709" y="1005039"/>
                    <a:pt x="715328" y="1006563"/>
                    <a:pt x="709803" y="1009802"/>
                  </a:cubicBezTo>
                  <a:cubicBezTo>
                    <a:pt x="706469" y="1011707"/>
                    <a:pt x="704564" y="1016184"/>
                    <a:pt x="702088" y="1019517"/>
                  </a:cubicBezTo>
                  <a:cubicBezTo>
                    <a:pt x="707612" y="1021994"/>
                    <a:pt x="713327" y="1026756"/>
                    <a:pt x="718757" y="1026471"/>
                  </a:cubicBezTo>
                  <a:cubicBezTo>
                    <a:pt x="725138" y="1026090"/>
                    <a:pt x="731330" y="1021518"/>
                    <a:pt x="737235" y="1018089"/>
                  </a:cubicBezTo>
                  <a:cubicBezTo>
                    <a:pt x="739331" y="1016850"/>
                    <a:pt x="741236" y="1013707"/>
                    <a:pt x="741426" y="1011326"/>
                  </a:cubicBezTo>
                  <a:cubicBezTo>
                    <a:pt x="741521" y="1009802"/>
                    <a:pt x="738569" y="1007611"/>
                    <a:pt x="736473" y="1006468"/>
                  </a:cubicBezTo>
                  <a:cubicBezTo>
                    <a:pt x="733996" y="1005135"/>
                    <a:pt x="731044" y="1004658"/>
                    <a:pt x="726662" y="1003230"/>
                  </a:cubicBezTo>
                  <a:close/>
                  <a:moveTo>
                    <a:pt x="644176" y="1015422"/>
                  </a:moveTo>
                  <a:cubicBezTo>
                    <a:pt x="646176" y="998277"/>
                    <a:pt x="634460" y="984942"/>
                    <a:pt x="619220" y="986942"/>
                  </a:cubicBezTo>
                  <a:cubicBezTo>
                    <a:pt x="617030" y="987228"/>
                    <a:pt x="613886" y="988466"/>
                    <a:pt x="613124" y="990085"/>
                  </a:cubicBezTo>
                  <a:cubicBezTo>
                    <a:pt x="612458" y="991704"/>
                    <a:pt x="613886" y="994848"/>
                    <a:pt x="615315" y="996467"/>
                  </a:cubicBezTo>
                  <a:cubicBezTo>
                    <a:pt x="619220" y="1001134"/>
                    <a:pt x="624173" y="1005039"/>
                    <a:pt x="627602" y="1009992"/>
                  </a:cubicBezTo>
                  <a:cubicBezTo>
                    <a:pt x="631984" y="1016469"/>
                    <a:pt x="637223" y="1017898"/>
                    <a:pt x="644176" y="1015422"/>
                  </a:cubicBezTo>
                  <a:close/>
                  <a:moveTo>
                    <a:pt x="1594295" y="636136"/>
                  </a:moveTo>
                  <a:cubicBezTo>
                    <a:pt x="1592771" y="646137"/>
                    <a:pt x="1591437" y="655186"/>
                    <a:pt x="1589913" y="665378"/>
                  </a:cubicBezTo>
                  <a:cubicBezTo>
                    <a:pt x="1595438" y="662997"/>
                    <a:pt x="1602486" y="662139"/>
                    <a:pt x="1604867" y="658425"/>
                  </a:cubicBezTo>
                  <a:cubicBezTo>
                    <a:pt x="1609154" y="651662"/>
                    <a:pt x="1610582" y="643185"/>
                    <a:pt x="1613249" y="635374"/>
                  </a:cubicBezTo>
                  <a:cubicBezTo>
                    <a:pt x="1607630" y="635374"/>
                    <a:pt x="1602010" y="635279"/>
                    <a:pt x="1596295" y="635279"/>
                  </a:cubicBezTo>
                  <a:cubicBezTo>
                    <a:pt x="1595628" y="635279"/>
                    <a:pt x="1594961" y="635850"/>
                    <a:pt x="1594295" y="636136"/>
                  </a:cubicBezTo>
                  <a:close/>
                  <a:moveTo>
                    <a:pt x="570357" y="843495"/>
                  </a:moveTo>
                  <a:cubicBezTo>
                    <a:pt x="571310" y="845686"/>
                    <a:pt x="571691" y="849210"/>
                    <a:pt x="573215" y="849877"/>
                  </a:cubicBezTo>
                  <a:cubicBezTo>
                    <a:pt x="583787" y="854163"/>
                    <a:pt x="594551" y="857783"/>
                    <a:pt x="605314" y="861688"/>
                  </a:cubicBezTo>
                  <a:cubicBezTo>
                    <a:pt x="606076" y="859116"/>
                    <a:pt x="608171" y="855973"/>
                    <a:pt x="607409" y="854163"/>
                  </a:cubicBezTo>
                  <a:cubicBezTo>
                    <a:pt x="602075" y="842257"/>
                    <a:pt x="583597" y="836828"/>
                    <a:pt x="570357" y="843495"/>
                  </a:cubicBezTo>
                  <a:close/>
                  <a:moveTo>
                    <a:pt x="714851" y="1060951"/>
                  </a:moveTo>
                  <a:cubicBezTo>
                    <a:pt x="726281" y="1065428"/>
                    <a:pt x="733806" y="1063618"/>
                    <a:pt x="744665" y="1052760"/>
                  </a:cubicBezTo>
                  <a:cubicBezTo>
                    <a:pt x="746570" y="1050950"/>
                    <a:pt x="748379" y="1046473"/>
                    <a:pt x="747522" y="1045044"/>
                  </a:cubicBezTo>
                  <a:cubicBezTo>
                    <a:pt x="746189" y="1042854"/>
                    <a:pt x="742283" y="1041330"/>
                    <a:pt x="739521" y="1041330"/>
                  </a:cubicBezTo>
                  <a:cubicBezTo>
                    <a:pt x="729615" y="1041330"/>
                    <a:pt x="718376" y="1050664"/>
                    <a:pt x="714851" y="1060951"/>
                  </a:cubicBezTo>
                  <a:close/>
                  <a:moveTo>
                    <a:pt x="549688" y="233133"/>
                  </a:moveTo>
                  <a:cubicBezTo>
                    <a:pt x="536067" y="244087"/>
                    <a:pt x="535877" y="258184"/>
                    <a:pt x="549402" y="266376"/>
                  </a:cubicBezTo>
                  <a:cubicBezTo>
                    <a:pt x="553307" y="261423"/>
                    <a:pt x="557308" y="256374"/>
                    <a:pt x="561308" y="251326"/>
                  </a:cubicBezTo>
                  <a:cubicBezTo>
                    <a:pt x="557594" y="245516"/>
                    <a:pt x="553879" y="239706"/>
                    <a:pt x="549688" y="233133"/>
                  </a:cubicBezTo>
                  <a:close/>
                  <a:moveTo>
                    <a:pt x="894588" y="1032376"/>
                  </a:moveTo>
                  <a:cubicBezTo>
                    <a:pt x="900970" y="1023899"/>
                    <a:pt x="906971" y="1017993"/>
                    <a:pt x="910209" y="1010850"/>
                  </a:cubicBezTo>
                  <a:cubicBezTo>
                    <a:pt x="912019" y="1006849"/>
                    <a:pt x="909447" y="1000753"/>
                    <a:pt x="908876" y="995705"/>
                  </a:cubicBezTo>
                  <a:cubicBezTo>
                    <a:pt x="905446" y="998753"/>
                    <a:pt x="901256" y="1001325"/>
                    <a:pt x="898779" y="1005039"/>
                  </a:cubicBezTo>
                  <a:cubicBezTo>
                    <a:pt x="894302" y="1011897"/>
                    <a:pt x="887349" y="1018755"/>
                    <a:pt x="894588" y="1032376"/>
                  </a:cubicBezTo>
                  <a:close/>
                  <a:moveTo>
                    <a:pt x="1327690" y="203511"/>
                  </a:moveTo>
                  <a:cubicBezTo>
                    <a:pt x="1310640" y="197510"/>
                    <a:pt x="1291114" y="190557"/>
                    <a:pt x="1272826" y="184080"/>
                  </a:cubicBezTo>
                  <a:cubicBezTo>
                    <a:pt x="1287590" y="204558"/>
                    <a:pt x="1307211" y="211035"/>
                    <a:pt x="1327690" y="203511"/>
                  </a:cubicBezTo>
                  <a:close/>
                  <a:moveTo>
                    <a:pt x="596360" y="215036"/>
                  </a:moveTo>
                  <a:cubicBezTo>
                    <a:pt x="603695" y="227323"/>
                    <a:pt x="610362" y="238372"/>
                    <a:pt x="616839" y="249135"/>
                  </a:cubicBezTo>
                  <a:cubicBezTo>
                    <a:pt x="618935" y="244087"/>
                    <a:pt x="621411" y="238277"/>
                    <a:pt x="623411" y="233514"/>
                  </a:cubicBezTo>
                  <a:cubicBezTo>
                    <a:pt x="615791" y="225609"/>
                    <a:pt x="608552" y="218179"/>
                    <a:pt x="600837" y="210178"/>
                  </a:cubicBezTo>
                  <a:cubicBezTo>
                    <a:pt x="599218" y="211893"/>
                    <a:pt x="597122" y="214179"/>
                    <a:pt x="596360" y="215036"/>
                  </a:cubicBezTo>
                  <a:close/>
                  <a:moveTo>
                    <a:pt x="814007" y="889025"/>
                  </a:moveTo>
                  <a:cubicBezTo>
                    <a:pt x="807148" y="900360"/>
                    <a:pt x="805815" y="918076"/>
                    <a:pt x="811340" y="924267"/>
                  </a:cubicBezTo>
                  <a:cubicBezTo>
                    <a:pt x="824484" y="912647"/>
                    <a:pt x="825818" y="894740"/>
                    <a:pt x="814007" y="889025"/>
                  </a:cubicBezTo>
                  <a:close/>
                  <a:moveTo>
                    <a:pt x="673894" y="836542"/>
                  </a:moveTo>
                  <a:cubicBezTo>
                    <a:pt x="681704" y="839400"/>
                    <a:pt x="688372" y="842257"/>
                    <a:pt x="695325" y="843972"/>
                  </a:cubicBezTo>
                  <a:cubicBezTo>
                    <a:pt x="697897" y="844638"/>
                    <a:pt x="702564" y="843210"/>
                    <a:pt x="703707" y="841209"/>
                  </a:cubicBezTo>
                  <a:cubicBezTo>
                    <a:pt x="704850" y="839209"/>
                    <a:pt x="703517" y="834828"/>
                    <a:pt x="701897" y="832542"/>
                  </a:cubicBezTo>
                  <a:cubicBezTo>
                    <a:pt x="695039" y="823683"/>
                    <a:pt x="685324" y="824826"/>
                    <a:pt x="673894" y="836542"/>
                  </a:cubicBezTo>
                  <a:close/>
                  <a:moveTo>
                    <a:pt x="583311" y="864165"/>
                  </a:moveTo>
                  <a:cubicBezTo>
                    <a:pt x="582549" y="864831"/>
                    <a:pt x="581692" y="865593"/>
                    <a:pt x="580930" y="866260"/>
                  </a:cubicBezTo>
                  <a:cubicBezTo>
                    <a:pt x="587978" y="885786"/>
                    <a:pt x="595027" y="905313"/>
                    <a:pt x="602075" y="924839"/>
                  </a:cubicBezTo>
                  <a:cubicBezTo>
                    <a:pt x="599885" y="907027"/>
                    <a:pt x="595979" y="889787"/>
                    <a:pt x="591122" y="872642"/>
                  </a:cubicBezTo>
                  <a:cubicBezTo>
                    <a:pt x="590169" y="869308"/>
                    <a:pt x="585978" y="866927"/>
                    <a:pt x="583311" y="864165"/>
                  </a:cubicBezTo>
                  <a:close/>
                  <a:moveTo>
                    <a:pt x="1557242" y="658710"/>
                  </a:moveTo>
                  <a:cubicBezTo>
                    <a:pt x="1535906" y="660139"/>
                    <a:pt x="1530382" y="677189"/>
                    <a:pt x="1518761" y="686619"/>
                  </a:cubicBezTo>
                  <a:cubicBezTo>
                    <a:pt x="1535716" y="684142"/>
                    <a:pt x="1544955" y="671855"/>
                    <a:pt x="1557242" y="658710"/>
                  </a:cubicBezTo>
                  <a:close/>
                  <a:moveTo>
                    <a:pt x="661035" y="895502"/>
                  </a:moveTo>
                  <a:cubicBezTo>
                    <a:pt x="661702" y="895597"/>
                    <a:pt x="662464" y="895692"/>
                    <a:pt x="663131" y="895788"/>
                  </a:cubicBezTo>
                  <a:cubicBezTo>
                    <a:pt x="666560" y="881310"/>
                    <a:pt x="670370" y="866927"/>
                    <a:pt x="672941" y="852354"/>
                  </a:cubicBezTo>
                  <a:cubicBezTo>
                    <a:pt x="673513" y="849115"/>
                    <a:pt x="669798" y="845115"/>
                    <a:pt x="667988" y="841495"/>
                  </a:cubicBezTo>
                  <a:cubicBezTo>
                    <a:pt x="667131" y="841971"/>
                    <a:pt x="666179" y="842448"/>
                    <a:pt x="665321" y="843019"/>
                  </a:cubicBezTo>
                  <a:cubicBezTo>
                    <a:pt x="663893" y="860450"/>
                    <a:pt x="662464" y="877976"/>
                    <a:pt x="661035" y="895502"/>
                  </a:cubicBezTo>
                  <a:close/>
                  <a:moveTo>
                    <a:pt x="623126" y="1053807"/>
                  </a:moveTo>
                  <a:cubicBezTo>
                    <a:pt x="624554" y="1054093"/>
                    <a:pt x="625983" y="1054284"/>
                    <a:pt x="627317" y="1054569"/>
                  </a:cubicBezTo>
                  <a:cubicBezTo>
                    <a:pt x="630460" y="1045330"/>
                    <a:pt x="633603" y="1036091"/>
                    <a:pt x="637032" y="1026090"/>
                  </a:cubicBezTo>
                  <a:cubicBezTo>
                    <a:pt x="633317" y="1025518"/>
                    <a:pt x="630650" y="1025042"/>
                    <a:pt x="627126" y="1024470"/>
                  </a:cubicBezTo>
                  <a:cubicBezTo>
                    <a:pt x="625697" y="1034757"/>
                    <a:pt x="624459" y="1044282"/>
                    <a:pt x="623126" y="1053807"/>
                  </a:cubicBezTo>
                  <a:close/>
                  <a:moveTo>
                    <a:pt x="578358" y="246659"/>
                  </a:moveTo>
                  <a:cubicBezTo>
                    <a:pt x="572357" y="236943"/>
                    <a:pt x="566642" y="227704"/>
                    <a:pt x="561308" y="219132"/>
                  </a:cubicBezTo>
                  <a:cubicBezTo>
                    <a:pt x="555879" y="233800"/>
                    <a:pt x="562642" y="245230"/>
                    <a:pt x="578358" y="246659"/>
                  </a:cubicBezTo>
                  <a:close/>
                  <a:moveTo>
                    <a:pt x="1588103" y="690429"/>
                  </a:moveTo>
                  <a:cubicBezTo>
                    <a:pt x="1593628" y="688047"/>
                    <a:pt x="1598200" y="687285"/>
                    <a:pt x="1600867" y="684618"/>
                  </a:cubicBezTo>
                  <a:cubicBezTo>
                    <a:pt x="1602867" y="682618"/>
                    <a:pt x="1602962" y="678141"/>
                    <a:pt x="1602581" y="674903"/>
                  </a:cubicBezTo>
                  <a:cubicBezTo>
                    <a:pt x="1602391" y="673284"/>
                    <a:pt x="1598200" y="670521"/>
                    <a:pt x="1597628" y="670998"/>
                  </a:cubicBezTo>
                  <a:cubicBezTo>
                    <a:pt x="1594961" y="672807"/>
                    <a:pt x="1592199" y="675189"/>
                    <a:pt x="1590770" y="678046"/>
                  </a:cubicBezTo>
                  <a:cubicBezTo>
                    <a:pt x="1589246" y="680904"/>
                    <a:pt x="1589246" y="684714"/>
                    <a:pt x="1588103" y="690429"/>
                  </a:cubicBezTo>
                  <a:close/>
                  <a:moveTo>
                    <a:pt x="615791" y="1049616"/>
                  </a:moveTo>
                  <a:cubicBezTo>
                    <a:pt x="617030" y="1049616"/>
                    <a:pt x="618268" y="1049712"/>
                    <a:pt x="619411" y="1049712"/>
                  </a:cubicBezTo>
                  <a:cubicBezTo>
                    <a:pt x="618363" y="1037901"/>
                    <a:pt x="625412" y="1026185"/>
                    <a:pt x="618839" y="1011326"/>
                  </a:cubicBezTo>
                  <a:cubicBezTo>
                    <a:pt x="617792" y="1025994"/>
                    <a:pt x="616839" y="1037805"/>
                    <a:pt x="615791" y="1049616"/>
                  </a:cubicBezTo>
                  <a:close/>
                  <a:moveTo>
                    <a:pt x="1496759" y="647280"/>
                  </a:moveTo>
                  <a:cubicBezTo>
                    <a:pt x="1489996" y="642613"/>
                    <a:pt x="1478661" y="648995"/>
                    <a:pt x="1471041" y="661092"/>
                  </a:cubicBezTo>
                  <a:cubicBezTo>
                    <a:pt x="1479614" y="656424"/>
                    <a:pt x="1487615" y="652233"/>
                    <a:pt x="1496759" y="647280"/>
                  </a:cubicBezTo>
                  <a:close/>
                  <a:moveTo>
                    <a:pt x="685610" y="1090955"/>
                  </a:moveTo>
                  <a:cubicBezTo>
                    <a:pt x="693801" y="1083240"/>
                    <a:pt x="701993" y="1075620"/>
                    <a:pt x="709613" y="1068571"/>
                  </a:cubicBezTo>
                  <a:cubicBezTo>
                    <a:pt x="698659" y="1071333"/>
                    <a:pt x="693611" y="1082954"/>
                    <a:pt x="685610" y="1090955"/>
                  </a:cubicBezTo>
                  <a:close/>
                  <a:moveTo>
                    <a:pt x="1551051" y="675379"/>
                  </a:moveTo>
                  <a:cubicBezTo>
                    <a:pt x="1558290" y="672522"/>
                    <a:pt x="1563624" y="670426"/>
                    <a:pt x="1569244" y="668235"/>
                  </a:cubicBezTo>
                  <a:cubicBezTo>
                    <a:pt x="1562386" y="659187"/>
                    <a:pt x="1561433" y="659472"/>
                    <a:pt x="1551051" y="6753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63698A1A-7E3D-4A7A-9D23-DA3539A25F37}"/>
                </a:ext>
              </a:extLst>
            </p:cNvPr>
            <p:cNvSpPr/>
            <p:nvPr/>
          </p:nvSpPr>
          <p:spPr>
            <a:xfrm>
              <a:off x="10380489" y="4578701"/>
              <a:ext cx="183832" cy="275843"/>
            </a:xfrm>
            <a:custGeom>
              <a:avLst/>
              <a:gdLst>
                <a:gd name="connsiteX0" fmla="*/ 20669 w 183832"/>
                <a:gd name="connsiteY0" fmla="*/ 105918 h 275843"/>
                <a:gd name="connsiteX1" fmla="*/ 110109 w 183832"/>
                <a:gd name="connsiteY1" fmla="*/ 151067 h 275843"/>
                <a:gd name="connsiteX2" fmla="*/ 113062 w 183832"/>
                <a:gd name="connsiteY2" fmla="*/ 147161 h 275843"/>
                <a:gd name="connsiteX3" fmla="*/ 86011 w 183832"/>
                <a:gd name="connsiteY3" fmla="*/ 111157 h 275843"/>
                <a:gd name="connsiteX4" fmla="*/ 30385 w 183832"/>
                <a:gd name="connsiteY4" fmla="*/ 49435 h 275843"/>
                <a:gd name="connsiteX5" fmla="*/ 0 w 183832"/>
                <a:gd name="connsiteY5" fmla="*/ 0 h 275843"/>
                <a:gd name="connsiteX6" fmla="*/ 6191 w 183832"/>
                <a:gd name="connsiteY6" fmla="*/ 4477 h 275843"/>
                <a:gd name="connsiteX7" fmla="*/ 67628 w 183832"/>
                <a:gd name="connsiteY7" fmla="*/ 78010 h 275843"/>
                <a:gd name="connsiteX8" fmla="*/ 157543 w 183832"/>
                <a:gd name="connsiteY8" fmla="*/ 202597 h 275843"/>
                <a:gd name="connsiteX9" fmla="*/ 160973 w 183832"/>
                <a:gd name="connsiteY9" fmla="*/ 207264 h 275843"/>
                <a:gd name="connsiteX10" fmla="*/ 165449 w 183832"/>
                <a:gd name="connsiteY10" fmla="*/ 124587 h 275843"/>
                <a:gd name="connsiteX11" fmla="*/ 168592 w 183832"/>
                <a:gd name="connsiteY11" fmla="*/ 123730 h 275843"/>
                <a:gd name="connsiteX12" fmla="*/ 174403 w 183832"/>
                <a:gd name="connsiteY12" fmla="*/ 133921 h 275843"/>
                <a:gd name="connsiteX13" fmla="*/ 174308 w 183832"/>
                <a:gd name="connsiteY13" fmla="*/ 190786 h 275843"/>
                <a:gd name="connsiteX14" fmla="*/ 176593 w 183832"/>
                <a:gd name="connsiteY14" fmla="*/ 252603 h 275843"/>
                <a:gd name="connsiteX15" fmla="*/ 183833 w 183832"/>
                <a:gd name="connsiteY15" fmla="*/ 274415 h 275843"/>
                <a:gd name="connsiteX16" fmla="*/ 180023 w 183832"/>
                <a:gd name="connsiteY16" fmla="*/ 275844 h 275843"/>
                <a:gd name="connsiteX17" fmla="*/ 176403 w 183832"/>
                <a:gd name="connsiteY17" fmla="*/ 267081 h 275843"/>
                <a:gd name="connsiteX18" fmla="*/ 151067 w 183832"/>
                <a:gd name="connsiteY18" fmla="*/ 237935 h 275843"/>
                <a:gd name="connsiteX19" fmla="*/ 106204 w 183832"/>
                <a:gd name="connsiteY19" fmla="*/ 222123 h 275843"/>
                <a:gd name="connsiteX20" fmla="*/ 90869 w 183832"/>
                <a:gd name="connsiteY20" fmla="*/ 217170 h 275843"/>
                <a:gd name="connsiteX21" fmla="*/ 128492 w 183832"/>
                <a:gd name="connsiteY21" fmla="*/ 220694 h 275843"/>
                <a:gd name="connsiteX22" fmla="*/ 165926 w 183832"/>
                <a:gd name="connsiteY22" fmla="*/ 236791 h 275843"/>
                <a:gd name="connsiteX23" fmla="*/ 147352 w 183832"/>
                <a:gd name="connsiteY23" fmla="*/ 198406 h 275843"/>
                <a:gd name="connsiteX24" fmla="*/ 83915 w 183832"/>
                <a:gd name="connsiteY24" fmla="*/ 144209 h 275843"/>
                <a:gd name="connsiteX25" fmla="*/ 24670 w 183832"/>
                <a:gd name="connsiteY25" fmla="*/ 110109 h 275843"/>
                <a:gd name="connsiteX26" fmla="*/ 19526 w 183832"/>
                <a:gd name="connsiteY26" fmla="*/ 106204 h 275843"/>
                <a:gd name="connsiteX27" fmla="*/ 20669 w 183832"/>
                <a:gd name="connsiteY27" fmla="*/ 105918 h 275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83832" h="275843">
                  <a:moveTo>
                    <a:pt x="20669" y="105918"/>
                  </a:moveTo>
                  <a:cubicBezTo>
                    <a:pt x="50483" y="120967"/>
                    <a:pt x="80296" y="136017"/>
                    <a:pt x="110109" y="151067"/>
                  </a:cubicBezTo>
                  <a:cubicBezTo>
                    <a:pt x="111062" y="149733"/>
                    <a:pt x="112109" y="148495"/>
                    <a:pt x="113062" y="147161"/>
                  </a:cubicBezTo>
                  <a:cubicBezTo>
                    <a:pt x="104108" y="135160"/>
                    <a:pt x="95726" y="122492"/>
                    <a:pt x="86011" y="111157"/>
                  </a:cubicBezTo>
                  <a:cubicBezTo>
                    <a:pt x="67913" y="90202"/>
                    <a:pt x="48959" y="70009"/>
                    <a:pt x="30385" y="49435"/>
                  </a:cubicBezTo>
                  <a:cubicBezTo>
                    <a:pt x="17907" y="35719"/>
                    <a:pt x="7525" y="20669"/>
                    <a:pt x="0" y="0"/>
                  </a:cubicBezTo>
                  <a:cubicBezTo>
                    <a:pt x="3905" y="2762"/>
                    <a:pt x="5620" y="3334"/>
                    <a:pt x="6191" y="4477"/>
                  </a:cubicBezTo>
                  <a:cubicBezTo>
                    <a:pt x="21431" y="33433"/>
                    <a:pt x="45720" y="54769"/>
                    <a:pt x="67628" y="78010"/>
                  </a:cubicBezTo>
                  <a:cubicBezTo>
                    <a:pt x="103061" y="115633"/>
                    <a:pt x="132683" y="157353"/>
                    <a:pt x="157543" y="202597"/>
                  </a:cubicBezTo>
                  <a:cubicBezTo>
                    <a:pt x="158210" y="203835"/>
                    <a:pt x="159163" y="204883"/>
                    <a:pt x="160973" y="207264"/>
                  </a:cubicBezTo>
                  <a:cubicBezTo>
                    <a:pt x="175355" y="179832"/>
                    <a:pt x="174689" y="152590"/>
                    <a:pt x="165449" y="124587"/>
                  </a:cubicBezTo>
                  <a:cubicBezTo>
                    <a:pt x="166497" y="124301"/>
                    <a:pt x="167545" y="124015"/>
                    <a:pt x="168592" y="123730"/>
                  </a:cubicBezTo>
                  <a:cubicBezTo>
                    <a:pt x="170593" y="127159"/>
                    <a:pt x="173260" y="130302"/>
                    <a:pt x="174403" y="133921"/>
                  </a:cubicBezTo>
                  <a:cubicBezTo>
                    <a:pt x="180023" y="152876"/>
                    <a:pt x="182594" y="172688"/>
                    <a:pt x="174308" y="190786"/>
                  </a:cubicBezTo>
                  <a:cubicBezTo>
                    <a:pt x="164306" y="212598"/>
                    <a:pt x="168212" y="232219"/>
                    <a:pt x="176593" y="252603"/>
                  </a:cubicBezTo>
                  <a:cubicBezTo>
                    <a:pt x="179546" y="259652"/>
                    <a:pt x="181451" y="267176"/>
                    <a:pt x="183833" y="274415"/>
                  </a:cubicBezTo>
                  <a:cubicBezTo>
                    <a:pt x="182594" y="274891"/>
                    <a:pt x="181261" y="275368"/>
                    <a:pt x="180023" y="275844"/>
                  </a:cubicBezTo>
                  <a:cubicBezTo>
                    <a:pt x="178784" y="272891"/>
                    <a:pt x="176975" y="270129"/>
                    <a:pt x="176403" y="267081"/>
                  </a:cubicBezTo>
                  <a:cubicBezTo>
                    <a:pt x="173641" y="252317"/>
                    <a:pt x="163068" y="243649"/>
                    <a:pt x="151067" y="237935"/>
                  </a:cubicBezTo>
                  <a:cubicBezTo>
                    <a:pt x="136779" y="231172"/>
                    <a:pt x="121253" y="226981"/>
                    <a:pt x="106204" y="222123"/>
                  </a:cubicBezTo>
                  <a:cubicBezTo>
                    <a:pt x="101251" y="220504"/>
                    <a:pt x="95726" y="220408"/>
                    <a:pt x="90869" y="217170"/>
                  </a:cubicBezTo>
                  <a:cubicBezTo>
                    <a:pt x="103442" y="218218"/>
                    <a:pt x="116395" y="217646"/>
                    <a:pt x="128492" y="220694"/>
                  </a:cubicBezTo>
                  <a:cubicBezTo>
                    <a:pt x="140494" y="223742"/>
                    <a:pt x="151543" y="230410"/>
                    <a:pt x="165926" y="236791"/>
                  </a:cubicBezTo>
                  <a:cubicBezTo>
                    <a:pt x="159258" y="222790"/>
                    <a:pt x="154210" y="210026"/>
                    <a:pt x="147352" y="198406"/>
                  </a:cubicBezTo>
                  <a:cubicBezTo>
                    <a:pt x="124968" y="160592"/>
                    <a:pt x="124301" y="161830"/>
                    <a:pt x="83915" y="144209"/>
                  </a:cubicBezTo>
                  <a:cubicBezTo>
                    <a:pt x="63151" y="135160"/>
                    <a:pt x="44291" y="121634"/>
                    <a:pt x="24670" y="110109"/>
                  </a:cubicBezTo>
                  <a:cubicBezTo>
                    <a:pt x="22860" y="109061"/>
                    <a:pt x="21241" y="107537"/>
                    <a:pt x="19526" y="106204"/>
                  </a:cubicBezTo>
                  <a:cubicBezTo>
                    <a:pt x="19717" y="106108"/>
                    <a:pt x="20193" y="106013"/>
                    <a:pt x="20669" y="1059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FED6D03-F230-45DA-AAAD-A6CDE4B5E83B}"/>
                </a:ext>
              </a:extLst>
            </p:cNvPr>
            <p:cNvSpPr/>
            <p:nvPr/>
          </p:nvSpPr>
          <p:spPr>
            <a:xfrm>
              <a:off x="10929225" y="4460686"/>
              <a:ext cx="255269" cy="90392"/>
            </a:xfrm>
            <a:custGeom>
              <a:avLst/>
              <a:gdLst>
                <a:gd name="connsiteX0" fmla="*/ 0 w 255269"/>
                <a:gd name="connsiteY0" fmla="*/ 86773 h 90392"/>
                <a:gd name="connsiteX1" fmla="*/ 41719 w 255269"/>
                <a:gd name="connsiteY1" fmla="*/ 64198 h 90392"/>
                <a:gd name="connsiteX2" fmla="*/ 151352 w 255269"/>
                <a:gd name="connsiteY2" fmla="*/ 26956 h 90392"/>
                <a:gd name="connsiteX3" fmla="*/ 255270 w 255269"/>
                <a:gd name="connsiteY3" fmla="*/ 0 h 90392"/>
                <a:gd name="connsiteX4" fmla="*/ 249841 w 255269"/>
                <a:gd name="connsiteY4" fmla="*/ 3048 h 90392"/>
                <a:gd name="connsiteX5" fmla="*/ 127540 w 255269"/>
                <a:gd name="connsiteY5" fmla="*/ 40386 h 90392"/>
                <a:gd name="connsiteX6" fmla="*/ 18669 w 255269"/>
                <a:gd name="connsiteY6" fmla="*/ 82582 h 90392"/>
                <a:gd name="connsiteX7" fmla="*/ 2191 w 255269"/>
                <a:gd name="connsiteY7" fmla="*/ 90392 h 90392"/>
                <a:gd name="connsiteX8" fmla="*/ 0 w 255269"/>
                <a:gd name="connsiteY8" fmla="*/ 86773 h 90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5269" h="90392">
                  <a:moveTo>
                    <a:pt x="0" y="86773"/>
                  </a:moveTo>
                  <a:cubicBezTo>
                    <a:pt x="13906" y="79153"/>
                    <a:pt x="27051" y="69723"/>
                    <a:pt x="41719" y="64198"/>
                  </a:cubicBezTo>
                  <a:cubicBezTo>
                    <a:pt x="77819" y="50768"/>
                    <a:pt x="114395" y="38290"/>
                    <a:pt x="151352" y="26956"/>
                  </a:cubicBezTo>
                  <a:cubicBezTo>
                    <a:pt x="185452" y="16478"/>
                    <a:pt x="220123" y="8001"/>
                    <a:pt x="255270" y="0"/>
                  </a:cubicBezTo>
                  <a:cubicBezTo>
                    <a:pt x="253460" y="1048"/>
                    <a:pt x="251746" y="2477"/>
                    <a:pt x="249841" y="3048"/>
                  </a:cubicBezTo>
                  <a:cubicBezTo>
                    <a:pt x="209074" y="15621"/>
                    <a:pt x="168497" y="28765"/>
                    <a:pt x="127540" y="40386"/>
                  </a:cubicBezTo>
                  <a:cubicBezTo>
                    <a:pt x="89821" y="51054"/>
                    <a:pt x="53435" y="64484"/>
                    <a:pt x="18669" y="82582"/>
                  </a:cubicBezTo>
                  <a:cubicBezTo>
                    <a:pt x="13335" y="85344"/>
                    <a:pt x="7715" y="87725"/>
                    <a:pt x="2191" y="90392"/>
                  </a:cubicBezTo>
                  <a:cubicBezTo>
                    <a:pt x="1429" y="89249"/>
                    <a:pt x="762" y="88011"/>
                    <a:pt x="0" y="8677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C7621A9-DF2E-4FBA-A627-EB2168AA9CD2}"/>
                </a:ext>
              </a:extLst>
            </p:cNvPr>
            <p:cNvSpPr/>
            <p:nvPr/>
          </p:nvSpPr>
          <p:spPr>
            <a:xfrm>
              <a:off x="10621853" y="4282854"/>
              <a:ext cx="152590" cy="265842"/>
            </a:xfrm>
            <a:custGeom>
              <a:avLst/>
              <a:gdLst>
                <a:gd name="connsiteX0" fmla="*/ 152591 w 152590"/>
                <a:gd name="connsiteY0" fmla="*/ 265843 h 265842"/>
                <a:gd name="connsiteX1" fmla="*/ 98203 w 152590"/>
                <a:gd name="connsiteY1" fmla="*/ 120586 h 265842"/>
                <a:gd name="connsiteX2" fmla="*/ 0 w 152590"/>
                <a:gd name="connsiteY2" fmla="*/ 0 h 265842"/>
                <a:gd name="connsiteX3" fmla="*/ 102108 w 152590"/>
                <a:gd name="connsiteY3" fmla="*/ 113062 h 265842"/>
                <a:gd name="connsiteX4" fmla="*/ 152591 w 152590"/>
                <a:gd name="connsiteY4" fmla="*/ 265843 h 265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590" h="265842">
                  <a:moveTo>
                    <a:pt x="152591" y="265843"/>
                  </a:moveTo>
                  <a:cubicBezTo>
                    <a:pt x="136303" y="216503"/>
                    <a:pt x="130207" y="163163"/>
                    <a:pt x="98203" y="120586"/>
                  </a:cubicBezTo>
                  <a:cubicBezTo>
                    <a:pt x="67151" y="79153"/>
                    <a:pt x="32766" y="40291"/>
                    <a:pt x="0" y="0"/>
                  </a:cubicBezTo>
                  <a:cubicBezTo>
                    <a:pt x="38957" y="33147"/>
                    <a:pt x="74295" y="69437"/>
                    <a:pt x="102108" y="113062"/>
                  </a:cubicBezTo>
                  <a:cubicBezTo>
                    <a:pt x="131921" y="159829"/>
                    <a:pt x="145447" y="211741"/>
                    <a:pt x="152591" y="2658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A3C867A-5D30-4AF9-89C6-6F9B245C5908}"/>
                </a:ext>
              </a:extLst>
            </p:cNvPr>
            <p:cNvSpPr/>
            <p:nvPr/>
          </p:nvSpPr>
          <p:spPr>
            <a:xfrm>
              <a:off x="10917604" y="4591812"/>
              <a:ext cx="164210" cy="10987"/>
            </a:xfrm>
            <a:custGeom>
              <a:avLst/>
              <a:gdLst>
                <a:gd name="connsiteX0" fmla="*/ 0 w 164210"/>
                <a:gd name="connsiteY0" fmla="*/ 6606 h 10987"/>
                <a:gd name="connsiteX1" fmla="*/ 164211 w 164210"/>
                <a:gd name="connsiteY1" fmla="*/ 10987 h 10987"/>
                <a:gd name="connsiteX2" fmla="*/ 0 w 164210"/>
                <a:gd name="connsiteY2" fmla="*/ 6606 h 10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210" h="10987">
                  <a:moveTo>
                    <a:pt x="0" y="6606"/>
                  </a:moveTo>
                  <a:cubicBezTo>
                    <a:pt x="16288" y="-4824"/>
                    <a:pt x="148781" y="-157"/>
                    <a:pt x="164211" y="10987"/>
                  </a:cubicBezTo>
                  <a:cubicBezTo>
                    <a:pt x="111157" y="9558"/>
                    <a:pt x="55435" y="8129"/>
                    <a:pt x="0" y="66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B74A063-FA48-4FAA-AC45-A302BA3B6C3B}"/>
                </a:ext>
              </a:extLst>
            </p:cNvPr>
            <p:cNvSpPr/>
            <p:nvPr/>
          </p:nvSpPr>
          <p:spPr>
            <a:xfrm>
              <a:off x="11517822" y="3874993"/>
              <a:ext cx="65865" cy="103346"/>
            </a:xfrm>
            <a:custGeom>
              <a:avLst/>
              <a:gdLst>
                <a:gd name="connsiteX0" fmla="*/ 65866 w 65865"/>
                <a:gd name="connsiteY0" fmla="*/ 0 h 103346"/>
                <a:gd name="connsiteX1" fmla="*/ 48 w 65865"/>
                <a:gd name="connsiteY1" fmla="*/ 103346 h 103346"/>
                <a:gd name="connsiteX2" fmla="*/ 65866 w 65865"/>
                <a:gd name="connsiteY2" fmla="*/ 0 h 103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865" h="103346">
                  <a:moveTo>
                    <a:pt x="65866" y="0"/>
                  </a:moveTo>
                  <a:cubicBezTo>
                    <a:pt x="38053" y="29718"/>
                    <a:pt x="18336" y="64579"/>
                    <a:pt x="48" y="103346"/>
                  </a:cubicBezTo>
                  <a:cubicBezTo>
                    <a:pt x="-1666" y="79057"/>
                    <a:pt x="42815" y="9811"/>
                    <a:pt x="65866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</p:grp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E911B69E-A210-4693-B75B-966EFF441CE9}"/>
              </a:ext>
            </a:extLst>
          </p:cNvPr>
          <p:cNvSpPr/>
          <p:nvPr/>
        </p:nvSpPr>
        <p:spPr>
          <a:xfrm>
            <a:off x="9374778" y="-996692"/>
            <a:ext cx="4009662" cy="2938392"/>
          </a:xfrm>
          <a:custGeom>
            <a:avLst/>
            <a:gdLst>
              <a:gd name="connsiteX0" fmla="*/ 693329 w 1818619"/>
              <a:gd name="connsiteY0" fmla="*/ 218707 h 1370170"/>
              <a:gd name="connsiteX1" fmla="*/ 871352 w 1818619"/>
              <a:gd name="connsiteY1" fmla="*/ 469595 h 1370170"/>
              <a:gd name="connsiteX2" fmla="*/ 1056708 w 1818619"/>
              <a:gd name="connsiteY2" fmla="*/ 548748 h 1370170"/>
              <a:gd name="connsiteX3" fmla="*/ 1247113 w 1818619"/>
              <a:gd name="connsiteY3" fmla="*/ 954799 h 1370170"/>
              <a:gd name="connsiteX4" fmla="*/ 1601919 w 1818619"/>
              <a:gd name="connsiteY4" fmla="*/ 1066336 h 1370170"/>
              <a:gd name="connsiteX5" fmla="*/ 1793086 w 1818619"/>
              <a:gd name="connsiteY5" fmla="*/ 1090244 h 1370170"/>
              <a:gd name="connsiteX6" fmla="*/ 1791086 w 1818619"/>
              <a:gd name="connsiteY6" fmla="*/ 1241596 h 1370170"/>
              <a:gd name="connsiteX7" fmla="*/ 1654592 w 1818619"/>
              <a:gd name="connsiteY7" fmla="*/ 1329036 h 1370170"/>
              <a:gd name="connsiteX8" fmla="*/ 1101476 w 1818619"/>
              <a:gd name="connsiteY8" fmla="*/ 1238929 h 1370170"/>
              <a:gd name="connsiteX9" fmla="*/ 890878 w 1818619"/>
              <a:gd name="connsiteY9" fmla="*/ 983374 h 1370170"/>
              <a:gd name="connsiteX10" fmla="*/ 475874 w 1818619"/>
              <a:gd name="connsiteY10" fmla="*/ 962895 h 1370170"/>
              <a:gd name="connsiteX11" fmla="*/ 323759 w 1818619"/>
              <a:gd name="connsiteY11" fmla="*/ 758584 h 1370170"/>
              <a:gd name="connsiteX12" fmla="*/ 139546 w 1818619"/>
              <a:gd name="connsiteY12" fmla="*/ 607422 h 1370170"/>
              <a:gd name="connsiteX13" fmla="*/ 115257 w 1818619"/>
              <a:gd name="connsiteY13" fmla="*/ 47162 h 1370170"/>
              <a:gd name="connsiteX14" fmla="*/ 693329 w 1818619"/>
              <a:gd name="connsiteY14" fmla="*/ 218707 h 1370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18619" h="1370170">
                <a:moveTo>
                  <a:pt x="693329" y="218707"/>
                </a:moveTo>
                <a:cubicBezTo>
                  <a:pt x="748860" y="306337"/>
                  <a:pt x="782769" y="415589"/>
                  <a:pt x="871352" y="469595"/>
                </a:cubicBezTo>
                <a:cubicBezTo>
                  <a:pt x="928883" y="504647"/>
                  <a:pt x="1001368" y="510267"/>
                  <a:pt x="1056708" y="548748"/>
                </a:cubicBezTo>
                <a:cubicBezTo>
                  <a:pt x="1181486" y="635711"/>
                  <a:pt x="1156054" y="832974"/>
                  <a:pt x="1247113" y="954799"/>
                </a:cubicBezTo>
                <a:cubicBezTo>
                  <a:pt x="1325123" y="1059098"/>
                  <a:pt x="1473046" y="1085101"/>
                  <a:pt x="1601919" y="1066336"/>
                </a:cubicBezTo>
                <a:cubicBezTo>
                  <a:pt x="1668213" y="1056716"/>
                  <a:pt x="1747080" y="1041476"/>
                  <a:pt x="1793086" y="1090244"/>
                </a:cubicBezTo>
                <a:cubicBezTo>
                  <a:pt x="1830710" y="1130154"/>
                  <a:pt x="1823947" y="1197686"/>
                  <a:pt x="1791086" y="1241596"/>
                </a:cubicBezTo>
                <a:cubicBezTo>
                  <a:pt x="1758320" y="1285507"/>
                  <a:pt x="1706123" y="1310462"/>
                  <a:pt x="1654592" y="1329036"/>
                </a:cubicBezTo>
                <a:cubicBezTo>
                  <a:pt x="1467521" y="1396568"/>
                  <a:pt x="1230444" y="1390377"/>
                  <a:pt x="1101476" y="1238929"/>
                </a:cubicBezTo>
                <a:cubicBezTo>
                  <a:pt x="1028895" y="1153681"/>
                  <a:pt x="993653" y="1027856"/>
                  <a:pt x="890878" y="983374"/>
                </a:cubicBezTo>
                <a:cubicBezTo>
                  <a:pt x="761338" y="927367"/>
                  <a:pt x="596651" y="1035857"/>
                  <a:pt x="475874" y="962895"/>
                </a:cubicBezTo>
                <a:cubicBezTo>
                  <a:pt x="402531" y="918508"/>
                  <a:pt x="377957" y="824973"/>
                  <a:pt x="323759" y="758584"/>
                </a:cubicBezTo>
                <a:cubicBezTo>
                  <a:pt x="273467" y="696862"/>
                  <a:pt x="198887" y="660476"/>
                  <a:pt x="139546" y="607422"/>
                </a:cubicBezTo>
                <a:cubicBezTo>
                  <a:pt x="-5615" y="477691"/>
                  <a:pt x="-73147" y="160509"/>
                  <a:pt x="115257" y="47162"/>
                </a:cubicBezTo>
                <a:cubicBezTo>
                  <a:pt x="306805" y="-67996"/>
                  <a:pt x="581696" y="42589"/>
                  <a:pt x="693329" y="218707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D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BE1EA0D4-952E-4B5B-9470-8764E4D0ADDF}"/>
              </a:ext>
            </a:extLst>
          </p:cNvPr>
          <p:cNvSpPr/>
          <p:nvPr/>
        </p:nvSpPr>
        <p:spPr>
          <a:xfrm>
            <a:off x="9801704" y="-1319236"/>
            <a:ext cx="4009662" cy="2938429"/>
          </a:xfrm>
          <a:custGeom>
            <a:avLst/>
            <a:gdLst>
              <a:gd name="connsiteX0" fmla="*/ 693234 w 1818619"/>
              <a:gd name="connsiteY0" fmla="*/ 218723 h 1370187"/>
              <a:gd name="connsiteX1" fmla="*/ 871256 w 1818619"/>
              <a:gd name="connsiteY1" fmla="*/ 469612 h 1370187"/>
              <a:gd name="connsiteX2" fmla="*/ 1056613 w 1818619"/>
              <a:gd name="connsiteY2" fmla="*/ 548764 h 1370187"/>
              <a:gd name="connsiteX3" fmla="*/ 1247018 w 1818619"/>
              <a:gd name="connsiteY3" fmla="*/ 954815 h 1370187"/>
              <a:gd name="connsiteX4" fmla="*/ 1601919 w 1818619"/>
              <a:gd name="connsiteY4" fmla="*/ 1066353 h 1370187"/>
              <a:gd name="connsiteX5" fmla="*/ 1793086 w 1818619"/>
              <a:gd name="connsiteY5" fmla="*/ 1090261 h 1370187"/>
              <a:gd name="connsiteX6" fmla="*/ 1791086 w 1818619"/>
              <a:gd name="connsiteY6" fmla="*/ 1241613 h 1370187"/>
              <a:gd name="connsiteX7" fmla="*/ 1654592 w 1818619"/>
              <a:gd name="connsiteY7" fmla="*/ 1329052 h 1370187"/>
              <a:gd name="connsiteX8" fmla="*/ 1101476 w 1818619"/>
              <a:gd name="connsiteY8" fmla="*/ 1238946 h 1370187"/>
              <a:gd name="connsiteX9" fmla="*/ 890878 w 1818619"/>
              <a:gd name="connsiteY9" fmla="*/ 983390 h 1370187"/>
              <a:gd name="connsiteX10" fmla="*/ 475874 w 1818619"/>
              <a:gd name="connsiteY10" fmla="*/ 962911 h 1370187"/>
              <a:gd name="connsiteX11" fmla="*/ 323759 w 1818619"/>
              <a:gd name="connsiteY11" fmla="*/ 758600 h 1370187"/>
              <a:gd name="connsiteX12" fmla="*/ 139546 w 1818619"/>
              <a:gd name="connsiteY12" fmla="*/ 607438 h 1370187"/>
              <a:gd name="connsiteX13" fmla="*/ 115257 w 1818619"/>
              <a:gd name="connsiteY13" fmla="*/ 47178 h 1370187"/>
              <a:gd name="connsiteX14" fmla="*/ 693234 w 1818619"/>
              <a:gd name="connsiteY14" fmla="*/ 218723 h 137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18619" h="1370187">
                <a:moveTo>
                  <a:pt x="693234" y="218723"/>
                </a:moveTo>
                <a:cubicBezTo>
                  <a:pt x="748765" y="306353"/>
                  <a:pt x="782674" y="415605"/>
                  <a:pt x="871256" y="469612"/>
                </a:cubicBezTo>
                <a:cubicBezTo>
                  <a:pt x="928787" y="504664"/>
                  <a:pt x="1001273" y="510283"/>
                  <a:pt x="1056613" y="548764"/>
                </a:cubicBezTo>
                <a:cubicBezTo>
                  <a:pt x="1181390" y="635728"/>
                  <a:pt x="1155959" y="832991"/>
                  <a:pt x="1247018" y="954815"/>
                </a:cubicBezTo>
                <a:cubicBezTo>
                  <a:pt x="1325028" y="1059114"/>
                  <a:pt x="1472951" y="1085117"/>
                  <a:pt x="1601919" y="1066353"/>
                </a:cubicBezTo>
                <a:cubicBezTo>
                  <a:pt x="1668213" y="1056733"/>
                  <a:pt x="1747080" y="1041493"/>
                  <a:pt x="1793086" y="1090261"/>
                </a:cubicBezTo>
                <a:cubicBezTo>
                  <a:pt x="1830710" y="1130170"/>
                  <a:pt x="1823947" y="1197703"/>
                  <a:pt x="1791086" y="1241613"/>
                </a:cubicBezTo>
                <a:cubicBezTo>
                  <a:pt x="1758320" y="1285523"/>
                  <a:pt x="1706123" y="1310479"/>
                  <a:pt x="1654592" y="1329052"/>
                </a:cubicBezTo>
                <a:cubicBezTo>
                  <a:pt x="1467521" y="1396585"/>
                  <a:pt x="1230444" y="1390393"/>
                  <a:pt x="1101476" y="1238946"/>
                </a:cubicBezTo>
                <a:cubicBezTo>
                  <a:pt x="1028895" y="1153697"/>
                  <a:pt x="993653" y="1027872"/>
                  <a:pt x="890878" y="983390"/>
                </a:cubicBezTo>
                <a:cubicBezTo>
                  <a:pt x="761338" y="927383"/>
                  <a:pt x="596651" y="1035873"/>
                  <a:pt x="475874" y="962911"/>
                </a:cubicBezTo>
                <a:cubicBezTo>
                  <a:pt x="402531" y="918525"/>
                  <a:pt x="377957" y="824989"/>
                  <a:pt x="323759" y="758600"/>
                </a:cubicBezTo>
                <a:cubicBezTo>
                  <a:pt x="273467" y="696878"/>
                  <a:pt x="198887" y="660493"/>
                  <a:pt x="139546" y="607438"/>
                </a:cubicBezTo>
                <a:cubicBezTo>
                  <a:pt x="-5615" y="477708"/>
                  <a:pt x="-73147" y="160525"/>
                  <a:pt x="115257" y="47178"/>
                </a:cubicBezTo>
                <a:cubicBezTo>
                  <a:pt x="306710" y="-67979"/>
                  <a:pt x="581601" y="42511"/>
                  <a:pt x="693234" y="218723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D" dirty="0"/>
          </a:p>
        </p:txBody>
      </p:sp>
      <p:grpSp>
        <p:nvGrpSpPr>
          <p:cNvPr id="191" name="Graphic 1">
            <a:extLst>
              <a:ext uri="{FF2B5EF4-FFF2-40B4-BE49-F238E27FC236}">
                <a16:creationId xmlns:a16="http://schemas.microsoft.com/office/drawing/2014/main" id="{DD9AE9F8-D7A3-4C67-B75A-04F123EE582E}"/>
              </a:ext>
            </a:extLst>
          </p:cNvPr>
          <p:cNvGrpSpPr/>
          <p:nvPr/>
        </p:nvGrpSpPr>
        <p:grpSpPr>
          <a:xfrm rot="12698847">
            <a:off x="10318210" y="-851471"/>
            <a:ext cx="2389185" cy="2640394"/>
            <a:chOff x="4825140" y="2109733"/>
            <a:chExt cx="2389185" cy="2640394"/>
          </a:xfrm>
          <a:solidFill>
            <a:srgbClr val="FEFDF8"/>
          </a:solidFill>
        </p:grpSpPr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4C17A5F1-FD0C-4545-85A0-3C6BBE3E7085}"/>
                </a:ext>
              </a:extLst>
            </p:cNvPr>
            <p:cNvSpPr/>
            <p:nvPr/>
          </p:nvSpPr>
          <p:spPr>
            <a:xfrm>
              <a:off x="4825140" y="2109733"/>
              <a:ext cx="2389185" cy="2640394"/>
            </a:xfrm>
            <a:custGeom>
              <a:avLst/>
              <a:gdLst>
                <a:gd name="connsiteX0" fmla="*/ 1086194 w 2389185"/>
                <a:gd name="connsiteY0" fmla="*/ 154835 h 2640394"/>
                <a:gd name="connsiteX1" fmla="*/ 1104196 w 2389185"/>
                <a:gd name="connsiteY1" fmla="*/ 78635 h 2640394"/>
                <a:gd name="connsiteX2" fmla="*/ 1129151 w 2389185"/>
                <a:gd name="connsiteY2" fmla="*/ 16532 h 2640394"/>
                <a:gd name="connsiteX3" fmla="*/ 1136867 w 2389185"/>
                <a:gd name="connsiteY3" fmla="*/ 6245 h 2640394"/>
                <a:gd name="connsiteX4" fmla="*/ 1208876 w 2389185"/>
                <a:gd name="connsiteY4" fmla="*/ 17008 h 2640394"/>
                <a:gd name="connsiteX5" fmla="*/ 1222115 w 2389185"/>
                <a:gd name="connsiteY5" fmla="*/ 33486 h 2640394"/>
                <a:gd name="connsiteX6" fmla="*/ 1254786 w 2389185"/>
                <a:gd name="connsiteY6" fmla="*/ 37868 h 2640394"/>
                <a:gd name="connsiteX7" fmla="*/ 1311269 w 2389185"/>
                <a:gd name="connsiteY7" fmla="*/ 16532 h 2640394"/>
                <a:gd name="connsiteX8" fmla="*/ 1387088 w 2389185"/>
                <a:gd name="connsiteY8" fmla="*/ 55965 h 2640394"/>
                <a:gd name="connsiteX9" fmla="*/ 1472051 w 2389185"/>
                <a:gd name="connsiteY9" fmla="*/ 285994 h 2640394"/>
                <a:gd name="connsiteX10" fmla="*/ 1471004 w 2389185"/>
                <a:gd name="connsiteY10" fmla="*/ 300758 h 2640394"/>
                <a:gd name="connsiteX11" fmla="*/ 1585208 w 2389185"/>
                <a:gd name="connsiteY11" fmla="*/ 350288 h 2640394"/>
                <a:gd name="connsiteX12" fmla="*/ 1695222 w 2389185"/>
                <a:gd name="connsiteY12" fmla="*/ 412867 h 2640394"/>
                <a:gd name="connsiteX13" fmla="*/ 1728845 w 2389185"/>
                <a:gd name="connsiteY13" fmla="*/ 457920 h 2640394"/>
                <a:gd name="connsiteX14" fmla="*/ 1709795 w 2389185"/>
                <a:gd name="connsiteY14" fmla="*/ 496115 h 2640394"/>
                <a:gd name="connsiteX15" fmla="*/ 1639311 w 2389185"/>
                <a:gd name="connsiteY15" fmla="*/ 530405 h 2640394"/>
                <a:gd name="connsiteX16" fmla="*/ 1600734 w 2389185"/>
                <a:gd name="connsiteY16" fmla="*/ 555837 h 2640394"/>
                <a:gd name="connsiteX17" fmla="*/ 1602925 w 2389185"/>
                <a:gd name="connsiteY17" fmla="*/ 559171 h 2640394"/>
                <a:gd name="connsiteX18" fmla="*/ 1679887 w 2389185"/>
                <a:gd name="connsiteY18" fmla="*/ 534501 h 2640394"/>
                <a:gd name="connsiteX19" fmla="*/ 2083747 w 2389185"/>
                <a:gd name="connsiteY19" fmla="*/ 584412 h 2640394"/>
                <a:gd name="connsiteX20" fmla="*/ 2172901 w 2389185"/>
                <a:gd name="connsiteY20" fmla="*/ 642038 h 2640394"/>
                <a:gd name="connsiteX21" fmla="*/ 2243767 w 2389185"/>
                <a:gd name="connsiteY21" fmla="*/ 682329 h 2640394"/>
                <a:gd name="connsiteX22" fmla="*/ 2278629 w 2389185"/>
                <a:gd name="connsiteY22" fmla="*/ 725858 h 2640394"/>
                <a:gd name="connsiteX23" fmla="*/ 2292821 w 2389185"/>
                <a:gd name="connsiteY23" fmla="*/ 750909 h 2640394"/>
                <a:gd name="connsiteX24" fmla="*/ 2295488 w 2389185"/>
                <a:gd name="connsiteY24" fmla="*/ 762339 h 2640394"/>
                <a:gd name="connsiteX25" fmla="*/ 2284534 w 2389185"/>
                <a:gd name="connsiteY25" fmla="*/ 765863 h 2640394"/>
                <a:gd name="connsiteX26" fmla="*/ 2247291 w 2389185"/>
                <a:gd name="connsiteY26" fmla="*/ 754814 h 2640394"/>
                <a:gd name="connsiteX27" fmla="*/ 2203667 w 2389185"/>
                <a:gd name="connsiteY27" fmla="*/ 755005 h 2640394"/>
                <a:gd name="connsiteX28" fmla="*/ 2142135 w 2389185"/>
                <a:gd name="connsiteY28" fmla="*/ 790724 h 2640394"/>
                <a:gd name="connsiteX29" fmla="*/ 2143564 w 2389185"/>
                <a:gd name="connsiteY29" fmla="*/ 794915 h 2640394"/>
                <a:gd name="connsiteX30" fmla="*/ 2168138 w 2389185"/>
                <a:gd name="connsiteY30" fmla="*/ 790057 h 2640394"/>
                <a:gd name="connsiteX31" fmla="*/ 2349495 w 2389185"/>
                <a:gd name="connsiteY31" fmla="*/ 856541 h 2640394"/>
                <a:gd name="connsiteX32" fmla="*/ 2381308 w 2389185"/>
                <a:gd name="connsiteY32" fmla="*/ 946076 h 2640394"/>
                <a:gd name="connsiteX33" fmla="*/ 2388357 w 2389185"/>
                <a:gd name="connsiteY33" fmla="*/ 982748 h 2640394"/>
                <a:gd name="connsiteX34" fmla="*/ 2374069 w 2389185"/>
                <a:gd name="connsiteY34" fmla="*/ 1005036 h 2640394"/>
                <a:gd name="connsiteX35" fmla="*/ 2296440 w 2389185"/>
                <a:gd name="connsiteY35" fmla="*/ 1033802 h 2640394"/>
                <a:gd name="connsiteX36" fmla="*/ 2168043 w 2389185"/>
                <a:gd name="connsiteY36" fmla="*/ 1076093 h 2640394"/>
                <a:gd name="connsiteX37" fmla="*/ 2156708 w 2389185"/>
                <a:gd name="connsiteY37" fmla="*/ 1078474 h 2640394"/>
                <a:gd name="connsiteX38" fmla="*/ 2166710 w 2389185"/>
                <a:gd name="connsiteY38" fmla="*/ 1088285 h 2640394"/>
                <a:gd name="connsiteX39" fmla="*/ 2206334 w 2389185"/>
                <a:gd name="connsiteY39" fmla="*/ 1119812 h 2640394"/>
                <a:gd name="connsiteX40" fmla="*/ 2289963 w 2389185"/>
                <a:gd name="connsiteY40" fmla="*/ 1244780 h 2640394"/>
                <a:gd name="connsiteX41" fmla="*/ 2312823 w 2389185"/>
                <a:gd name="connsiteY41" fmla="*/ 1309265 h 2640394"/>
                <a:gd name="connsiteX42" fmla="*/ 2318348 w 2389185"/>
                <a:gd name="connsiteY42" fmla="*/ 1405086 h 2640394"/>
                <a:gd name="connsiteX43" fmla="*/ 2308537 w 2389185"/>
                <a:gd name="connsiteY43" fmla="*/ 1446329 h 2640394"/>
                <a:gd name="connsiteX44" fmla="*/ 2293107 w 2389185"/>
                <a:gd name="connsiteY44" fmla="*/ 1465665 h 2640394"/>
                <a:gd name="connsiteX45" fmla="*/ 2268437 w 2389185"/>
                <a:gd name="connsiteY45" fmla="*/ 1451187 h 2640394"/>
                <a:gd name="connsiteX46" fmla="*/ 2252721 w 2389185"/>
                <a:gd name="connsiteY46" fmla="*/ 1415468 h 2640394"/>
                <a:gd name="connsiteX47" fmla="*/ 2217859 w 2389185"/>
                <a:gd name="connsiteY47" fmla="*/ 1384607 h 2640394"/>
                <a:gd name="connsiteX48" fmla="*/ 2129086 w 2389185"/>
                <a:gd name="connsiteY48" fmla="*/ 1371653 h 2640394"/>
                <a:gd name="connsiteX49" fmla="*/ 1952969 w 2389185"/>
                <a:gd name="connsiteY49" fmla="*/ 1298216 h 2640394"/>
                <a:gd name="connsiteX50" fmla="*/ 1945349 w 2389185"/>
                <a:gd name="connsiteY50" fmla="*/ 1292120 h 2640394"/>
                <a:gd name="connsiteX51" fmla="*/ 1939157 w 2389185"/>
                <a:gd name="connsiteY51" fmla="*/ 1290977 h 2640394"/>
                <a:gd name="connsiteX52" fmla="*/ 1956779 w 2389185"/>
                <a:gd name="connsiteY52" fmla="*/ 1338887 h 2640394"/>
                <a:gd name="connsiteX53" fmla="*/ 1999546 w 2389185"/>
                <a:gd name="connsiteY53" fmla="*/ 1466999 h 2640394"/>
                <a:gd name="connsiteX54" fmla="*/ 1970685 w 2389185"/>
                <a:gd name="connsiteY54" fmla="*/ 1622923 h 2640394"/>
                <a:gd name="connsiteX55" fmla="*/ 1910297 w 2389185"/>
                <a:gd name="connsiteY55" fmla="*/ 1672643 h 2640394"/>
                <a:gd name="connsiteX56" fmla="*/ 1895057 w 2389185"/>
                <a:gd name="connsiteY56" fmla="*/ 1671691 h 2640394"/>
                <a:gd name="connsiteX57" fmla="*/ 1896866 w 2389185"/>
                <a:gd name="connsiteY57" fmla="*/ 1657975 h 2640394"/>
                <a:gd name="connsiteX58" fmla="*/ 1893628 w 2389185"/>
                <a:gd name="connsiteY58" fmla="*/ 1511861 h 2640394"/>
                <a:gd name="connsiteX59" fmla="*/ 1877054 w 2389185"/>
                <a:gd name="connsiteY59" fmla="*/ 1427756 h 2640394"/>
                <a:gd name="connsiteX60" fmla="*/ 1841907 w 2389185"/>
                <a:gd name="connsiteY60" fmla="*/ 1385274 h 2640394"/>
                <a:gd name="connsiteX61" fmla="*/ 1735037 w 2389185"/>
                <a:gd name="connsiteY61" fmla="*/ 1341650 h 2640394"/>
                <a:gd name="connsiteX62" fmla="*/ 1683887 w 2389185"/>
                <a:gd name="connsiteY62" fmla="*/ 1303835 h 2640394"/>
                <a:gd name="connsiteX63" fmla="*/ 1697127 w 2389185"/>
                <a:gd name="connsiteY63" fmla="*/ 1338221 h 2640394"/>
                <a:gd name="connsiteX64" fmla="*/ 1743514 w 2389185"/>
                <a:gd name="connsiteY64" fmla="*/ 1501289 h 2640394"/>
                <a:gd name="connsiteX65" fmla="*/ 1733989 w 2389185"/>
                <a:gd name="connsiteY65" fmla="*/ 1596348 h 2640394"/>
                <a:gd name="connsiteX66" fmla="*/ 1696651 w 2389185"/>
                <a:gd name="connsiteY66" fmla="*/ 1699218 h 2640394"/>
                <a:gd name="connsiteX67" fmla="*/ 1659313 w 2389185"/>
                <a:gd name="connsiteY67" fmla="*/ 1755701 h 2640394"/>
                <a:gd name="connsiteX68" fmla="*/ 1627785 w 2389185"/>
                <a:gd name="connsiteY68" fmla="*/ 1788753 h 2640394"/>
                <a:gd name="connsiteX69" fmla="*/ 1596829 w 2389185"/>
                <a:gd name="connsiteY69" fmla="*/ 1786943 h 2640394"/>
                <a:gd name="connsiteX70" fmla="*/ 1581398 w 2389185"/>
                <a:gd name="connsiteY70" fmla="*/ 1763988 h 2640394"/>
                <a:gd name="connsiteX71" fmla="*/ 1495292 w 2389185"/>
                <a:gd name="connsiteY71" fmla="*/ 1650164 h 2640394"/>
                <a:gd name="connsiteX72" fmla="*/ 1377182 w 2389185"/>
                <a:gd name="connsiteY72" fmla="*/ 1523768 h 2640394"/>
                <a:gd name="connsiteX73" fmla="*/ 1341273 w 2389185"/>
                <a:gd name="connsiteY73" fmla="*/ 1464522 h 2640394"/>
                <a:gd name="connsiteX74" fmla="*/ 1219544 w 2389185"/>
                <a:gd name="connsiteY74" fmla="*/ 1586537 h 2640394"/>
                <a:gd name="connsiteX75" fmla="*/ 1180491 w 2389185"/>
                <a:gd name="connsiteY75" fmla="*/ 1581680 h 2640394"/>
                <a:gd name="connsiteX76" fmla="*/ 1109530 w 2389185"/>
                <a:gd name="connsiteY76" fmla="*/ 1410325 h 2640394"/>
                <a:gd name="connsiteX77" fmla="*/ 1079526 w 2389185"/>
                <a:gd name="connsiteY77" fmla="*/ 1340411 h 2640394"/>
                <a:gd name="connsiteX78" fmla="*/ 1074192 w 2389185"/>
                <a:gd name="connsiteY78" fmla="*/ 1341364 h 2640394"/>
                <a:gd name="connsiteX79" fmla="*/ 1068858 w 2389185"/>
                <a:gd name="connsiteY79" fmla="*/ 1413278 h 2640394"/>
                <a:gd name="connsiteX80" fmla="*/ 1087718 w 2389185"/>
                <a:gd name="connsiteY80" fmla="*/ 1760654 h 2640394"/>
                <a:gd name="connsiteX81" fmla="*/ 1101243 w 2389185"/>
                <a:gd name="connsiteY81" fmla="*/ 1782848 h 2640394"/>
                <a:gd name="connsiteX82" fmla="*/ 1133342 w 2389185"/>
                <a:gd name="connsiteY82" fmla="*/ 1817138 h 2640394"/>
                <a:gd name="connsiteX83" fmla="*/ 1149154 w 2389185"/>
                <a:gd name="connsiteY83" fmla="*/ 1842284 h 2640394"/>
                <a:gd name="connsiteX84" fmla="*/ 1160203 w 2389185"/>
                <a:gd name="connsiteY84" fmla="*/ 1838950 h 2640394"/>
                <a:gd name="connsiteX85" fmla="*/ 1213829 w 2389185"/>
                <a:gd name="connsiteY85" fmla="*/ 1861715 h 2640394"/>
                <a:gd name="connsiteX86" fmla="*/ 1233355 w 2389185"/>
                <a:gd name="connsiteY86" fmla="*/ 1902577 h 2640394"/>
                <a:gd name="connsiteX87" fmla="*/ 1290505 w 2389185"/>
                <a:gd name="connsiteY87" fmla="*/ 1914864 h 2640394"/>
                <a:gd name="connsiteX88" fmla="*/ 1310126 w 2389185"/>
                <a:gd name="connsiteY88" fmla="*/ 1973729 h 2640394"/>
                <a:gd name="connsiteX89" fmla="*/ 1314794 w 2389185"/>
                <a:gd name="connsiteY89" fmla="*/ 1972967 h 2640394"/>
                <a:gd name="connsiteX90" fmla="*/ 1375277 w 2389185"/>
                <a:gd name="connsiteY90" fmla="*/ 2005447 h 2640394"/>
                <a:gd name="connsiteX91" fmla="*/ 1383564 w 2389185"/>
                <a:gd name="connsiteY91" fmla="*/ 2066216 h 2640394"/>
                <a:gd name="connsiteX92" fmla="*/ 1393470 w 2389185"/>
                <a:gd name="connsiteY92" fmla="*/ 2067550 h 2640394"/>
                <a:gd name="connsiteX93" fmla="*/ 1426046 w 2389185"/>
                <a:gd name="connsiteY93" fmla="*/ 2107745 h 2640394"/>
                <a:gd name="connsiteX94" fmla="*/ 1398614 w 2389185"/>
                <a:gd name="connsiteY94" fmla="*/ 2171372 h 2640394"/>
                <a:gd name="connsiteX95" fmla="*/ 1364895 w 2389185"/>
                <a:gd name="connsiteY95" fmla="*/ 2213187 h 2640394"/>
                <a:gd name="connsiteX96" fmla="*/ 1298315 w 2389185"/>
                <a:gd name="connsiteY96" fmla="*/ 2243096 h 2640394"/>
                <a:gd name="connsiteX97" fmla="*/ 1239451 w 2389185"/>
                <a:gd name="connsiteY97" fmla="*/ 2243572 h 2640394"/>
                <a:gd name="connsiteX98" fmla="*/ 1211638 w 2389185"/>
                <a:gd name="connsiteY98" fmla="*/ 2245763 h 2640394"/>
                <a:gd name="connsiteX99" fmla="*/ 1222401 w 2389185"/>
                <a:gd name="connsiteY99" fmla="*/ 2272718 h 2640394"/>
                <a:gd name="connsiteX100" fmla="*/ 1357847 w 2389185"/>
                <a:gd name="connsiteY100" fmla="*/ 2559421 h 2640394"/>
                <a:gd name="connsiteX101" fmla="*/ 1368800 w 2389185"/>
                <a:gd name="connsiteY101" fmla="*/ 2610951 h 2640394"/>
                <a:gd name="connsiteX102" fmla="*/ 1342035 w 2389185"/>
                <a:gd name="connsiteY102" fmla="*/ 2638383 h 2640394"/>
                <a:gd name="connsiteX103" fmla="*/ 1311841 w 2389185"/>
                <a:gd name="connsiteY103" fmla="*/ 2629239 h 2640394"/>
                <a:gd name="connsiteX104" fmla="*/ 1238879 w 2389185"/>
                <a:gd name="connsiteY104" fmla="*/ 2541419 h 2640394"/>
                <a:gd name="connsiteX105" fmla="*/ 1201732 w 2389185"/>
                <a:gd name="connsiteY105" fmla="*/ 2500271 h 2640394"/>
                <a:gd name="connsiteX106" fmla="*/ 1106291 w 2389185"/>
                <a:gd name="connsiteY106" fmla="*/ 2408640 h 2640394"/>
                <a:gd name="connsiteX107" fmla="*/ 1062667 w 2389185"/>
                <a:gd name="connsiteY107" fmla="*/ 2380446 h 2640394"/>
                <a:gd name="connsiteX108" fmla="*/ 1039712 w 2389185"/>
                <a:gd name="connsiteY108" fmla="*/ 2392543 h 2640394"/>
                <a:gd name="connsiteX109" fmla="*/ 1044855 w 2389185"/>
                <a:gd name="connsiteY109" fmla="*/ 2437120 h 2640394"/>
                <a:gd name="connsiteX110" fmla="*/ 1049999 w 2389185"/>
                <a:gd name="connsiteY110" fmla="*/ 2516177 h 2640394"/>
                <a:gd name="connsiteX111" fmla="*/ 961416 w 2389185"/>
                <a:gd name="connsiteY111" fmla="*/ 2573708 h 2640394"/>
                <a:gd name="connsiteX112" fmla="*/ 946938 w 2389185"/>
                <a:gd name="connsiteY112" fmla="*/ 2607617 h 2640394"/>
                <a:gd name="connsiteX113" fmla="*/ 876644 w 2389185"/>
                <a:gd name="connsiteY113" fmla="*/ 2618095 h 2640394"/>
                <a:gd name="connsiteX114" fmla="*/ 856641 w 2389185"/>
                <a:gd name="connsiteY114" fmla="*/ 2615523 h 2640394"/>
                <a:gd name="connsiteX115" fmla="*/ 827209 w 2389185"/>
                <a:gd name="connsiteY115" fmla="*/ 2624191 h 2640394"/>
                <a:gd name="connsiteX116" fmla="*/ 789299 w 2389185"/>
                <a:gd name="connsiteY116" fmla="*/ 2605712 h 2640394"/>
                <a:gd name="connsiteX117" fmla="*/ 753676 w 2389185"/>
                <a:gd name="connsiteY117" fmla="*/ 2592854 h 2640394"/>
                <a:gd name="connsiteX118" fmla="*/ 718052 w 2389185"/>
                <a:gd name="connsiteY118" fmla="*/ 2597616 h 2640394"/>
                <a:gd name="connsiteX119" fmla="*/ 676238 w 2389185"/>
                <a:gd name="connsiteY119" fmla="*/ 2561231 h 2640394"/>
                <a:gd name="connsiteX120" fmla="*/ 636995 w 2389185"/>
                <a:gd name="connsiteY120" fmla="*/ 2525798 h 2640394"/>
                <a:gd name="connsiteX121" fmla="*/ 591275 w 2389185"/>
                <a:gd name="connsiteY121" fmla="*/ 2494365 h 2640394"/>
                <a:gd name="connsiteX122" fmla="*/ 575368 w 2389185"/>
                <a:gd name="connsiteY122" fmla="*/ 2484650 h 2640394"/>
                <a:gd name="connsiteX123" fmla="*/ 517932 w 2389185"/>
                <a:gd name="connsiteY123" fmla="*/ 2453788 h 2640394"/>
                <a:gd name="connsiteX124" fmla="*/ 514694 w 2389185"/>
                <a:gd name="connsiteY124" fmla="*/ 2413498 h 2640394"/>
                <a:gd name="connsiteX125" fmla="*/ 508979 w 2389185"/>
                <a:gd name="connsiteY125" fmla="*/ 2392733 h 2640394"/>
                <a:gd name="connsiteX126" fmla="*/ 463068 w 2389185"/>
                <a:gd name="connsiteY126" fmla="*/ 2359491 h 2640394"/>
                <a:gd name="connsiteX127" fmla="*/ 461354 w 2389185"/>
                <a:gd name="connsiteY127" fmla="*/ 2320534 h 2640394"/>
                <a:gd name="connsiteX128" fmla="*/ 444113 w 2389185"/>
                <a:gd name="connsiteY128" fmla="*/ 2309390 h 2640394"/>
                <a:gd name="connsiteX129" fmla="*/ 409633 w 2389185"/>
                <a:gd name="connsiteY129" fmla="*/ 2235380 h 2640394"/>
                <a:gd name="connsiteX130" fmla="*/ 397536 w 2389185"/>
                <a:gd name="connsiteY130" fmla="*/ 2200519 h 2640394"/>
                <a:gd name="connsiteX131" fmla="*/ 338576 w 2389185"/>
                <a:gd name="connsiteY131" fmla="*/ 2124605 h 2640394"/>
                <a:gd name="connsiteX132" fmla="*/ 352864 w 2389185"/>
                <a:gd name="connsiteY132" fmla="*/ 2074884 h 2640394"/>
                <a:gd name="connsiteX133" fmla="*/ 337148 w 2389185"/>
                <a:gd name="connsiteY133" fmla="*/ 2054596 h 2640394"/>
                <a:gd name="connsiteX134" fmla="*/ 301715 w 2389185"/>
                <a:gd name="connsiteY134" fmla="*/ 1978491 h 2640394"/>
                <a:gd name="connsiteX135" fmla="*/ 292856 w 2389185"/>
                <a:gd name="connsiteY135" fmla="*/ 1943630 h 2640394"/>
                <a:gd name="connsiteX136" fmla="*/ 308096 w 2389185"/>
                <a:gd name="connsiteY136" fmla="*/ 1896100 h 2640394"/>
                <a:gd name="connsiteX137" fmla="*/ 313716 w 2389185"/>
                <a:gd name="connsiteY137" fmla="*/ 1862477 h 2640394"/>
                <a:gd name="connsiteX138" fmla="*/ 298571 w 2389185"/>
                <a:gd name="connsiteY138" fmla="*/ 1815328 h 2640394"/>
                <a:gd name="connsiteX139" fmla="*/ 294285 w 2389185"/>
                <a:gd name="connsiteY139" fmla="*/ 1784753 h 2640394"/>
                <a:gd name="connsiteX140" fmla="*/ 309049 w 2389185"/>
                <a:gd name="connsiteY140" fmla="*/ 1761035 h 2640394"/>
                <a:gd name="connsiteX141" fmla="*/ 405347 w 2389185"/>
                <a:gd name="connsiteY141" fmla="*/ 1742366 h 2640394"/>
                <a:gd name="connsiteX142" fmla="*/ 412871 w 2389185"/>
                <a:gd name="connsiteY142" fmla="*/ 1740271 h 2640394"/>
                <a:gd name="connsiteX143" fmla="*/ 448019 w 2389185"/>
                <a:gd name="connsiteY143" fmla="*/ 1706171 h 2640394"/>
                <a:gd name="connsiteX144" fmla="*/ 550793 w 2389185"/>
                <a:gd name="connsiteY144" fmla="*/ 1717411 h 2640394"/>
                <a:gd name="connsiteX145" fmla="*/ 551936 w 2389185"/>
                <a:gd name="connsiteY145" fmla="*/ 1706552 h 2640394"/>
                <a:gd name="connsiteX146" fmla="*/ 574415 w 2389185"/>
                <a:gd name="connsiteY146" fmla="*/ 1683407 h 2640394"/>
                <a:gd name="connsiteX147" fmla="*/ 684810 w 2389185"/>
                <a:gd name="connsiteY147" fmla="*/ 1709981 h 2640394"/>
                <a:gd name="connsiteX148" fmla="*/ 687858 w 2389185"/>
                <a:gd name="connsiteY148" fmla="*/ 1698932 h 2640394"/>
                <a:gd name="connsiteX149" fmla="*/ 715576 w 2389185"/>
                <a:gd name="connsiteY149" fmla="*/ 1682645 h 2640394"/>
                <a:gd name="connsiteX150" fmla="*/ 819208 w 2389185"/>
                <a:gd name="connsiteY150" fmla="*/ 1719030 h 2640394"/>
                <a:gd name="connsiteX151" fmla="*/ 876739 w 2389185"/>
                <a:gd name="connsiteY151" fmla="*/ 1706267 h 2640394"/>
                <a:gd name="connsiteX152" fmla="*/ 931317 w 2389185"/>
                <a:gd name="connsiteY152" fmla="*/ 1738747 h 2640394"/>
                <a:gd name="connsiteX153" fmla="*/ 946176 w 2389185"/>
                <a:gd name="connsiteY153" fmla="*/ 1741319 h 2640394"/>
                <a:gd name="connsiteX154" fmla="*/ 980180 w 2389185"/>
                <a:gd name="connsiteY154" fmla="*/ 1741795 h 2640394"/>
                <a:gd name="connsiteX155" fmla="*/ 1001897 w 2389185"/>
                <a:gd name="connsiteY155" fmla="*/ 1753796 h 2640394"/>
                <a:gd name="connsiteX156" fmla="*/ 996278 w 2389185"/>
                <a:gd name="connsiteY156" fmla="*/ 1685693 h 2640394"/>
                <a:gd name="connsiteX157" fmla="*/ 1007803 w 2389185"/>
                <a:gd name="connsiteY157" fmla="*/ 1374320 h 2640394"/>
                <a:gd name="connsiteX158" fmla="*/ 1019804 w 2389185"/>
                <a:gd name="connsiteY158" fmla="*/ 1186868 h 2640394"/>
                <a:gd name="connsiteX159" fmla="*/ 1003136 w 2389185"/>
                <a:gd name="connsiteY159" fmla="*/ 1110192 h 2640394"/>
                <a:gd name="connsiteX160" fmla="*/ 999421 w 2389185"/>
                <a:gd name="connsiteY160" fmla="*/ 1115717 h 2640394"/>
                <a:gd name="connsiteX161" fmla="*/ 911219 w 2389185"/>
                <a:gd name="connsiteY161" fmla="*/ 1237351 h 2640394"/>
                <a:gd name="connsiteX162" fmla="*/ 729959 w 2389185"/>
                <a:gd name="connsiteY162" fmla="*/ 1304216 h 2640394"/>
                <a:gd name="connsiteX163" fmla="*/ 633947 w 2389185"/>
                <a:gd name="connsiteY163" fmla="*/ 1323933 h 2640394"/>
                <a:gd name="connsiteX164" fmla="*/ 576035 w 2389185"/>
                <a:gd name="connsiteY164" fmla="*/ 1349651 h 2640394"/>
                <a:gd name="connsiteX165" fmla="*/ 570320 w 2389185"/>
                <a:gd name="connsiteY165" fmla="*/ 1358509 h 2640394"/>
                <a:gd name="connsiteX166" fmla="*/ 568986 w 2389185"/>
                <a:gd name="connsiteY166" fmla="*/ 1471856 h 2640394"/>
                <a:gd name="connsiteX167" fmla="*/ 572034 w 2389185"/>
                <a:gd name="connsiteY167" fmla="*/ 1509004 h 2640394"/>
                <a:gd name="connsiteX168" fmla="*/ 572987 w 2389185"/>
                <a:gd name="connsiteY168" fmla="*/ 1561010 h 2640394"/>
                <a:gd name="connsiteX169" fmla="*/ 572225 w 2389185"/>
                <a:gd name="connsiteY169" fmla="*/ 1580346 h 2640394"/>
                <a:gd name="connsiteX170" fmla="*/ 463640 w 2389185"/>
                <a:gd name="connsiteY170" fmla="*/ 1456140 h 2640394"/>
                <a:gd name="connsiteX171" fmla="*/ 490214 w 2389185"/>
                <a:gd name="connsiteY171" fmla="*/ 1335363 h 2640394"/>
                <a:gd name="connsiteX172" fmla="*/ 591179 w 2389185"/>
                <a:gd name="connsiteY172" fmla="*/ 1217348 h 2640394"/>
                <a:gd name="connsiteX173" fmla="*/ 627755 w 2389185"/>
                <a:gd name="connsiteY173" fmla="*/ 1154483 h 2640394"/>
                <a:gd name="connsiteX174" fmla="*/ 654997 w 2389185"/>
                <a:gd name="connsiteY174" fmla="*/ 1080950 h 2640394"/>
                <a:gd name="connsiteX175" fmla="*/ 742722 w 2389185"/>
                <a:gd name="connsiteY175" fmla="*/ 947791 h 2640394"/>
                <a:gd name="connsiteX176" fmla="*/ 740912 w 2389185"/>
                <a:gd name="connsiteY176" fmla="*/ 943886 h 2640394"/>
                <a:gd name="connsiteX177" fmla="*/ 645091 w 2389185"/>
                <a:gd name="connsiteY177" fmla="*/ 957316 h 2640394"/>
                <a:gd name="connsiteX178" fmla="*/ 509550 w 2389185"/>
                <a:gd name="connsiteY178" fmla="*/ 1021419 h 2640394"/>
                <a:gd name="connsiteX179" fmla="*/ 483356 w 2389185"/>
                <a:gd name="connsiteY179" fmla="*/ 1167914 h 2640394"/>
                <a:gd name="connsiteX180" fmla="*/ 493643 w 2389185"/>
                <a:gd name="connsiteY180" fmla="*/ 1200489 h 2640394"/>
                <a:gd name="connsiteX181" fmla="*/ 518885 w 2389185"/>
                <a:gd name="connsiteY181" fmla="*/ 1270688 h 2640394"/>
                <a:gd name="connsiteX182" fmla="*/ 523838 w 2389185"/>
                <a:gd name="connsiteY182" fmla="*/ 1285261 h 2640394"/>
                <a:gd name="connsiteX183" fmla="*/ 496882 w 2389185"/>
                <a:gd name="connsiteY183" fmla="*/ 1279451 h 2640394"/>
                <a:gd name="connsiteX184" fmla="*/ 413729 w 2389185"/>
                <a:gd name="connsiteY184" fmla="*/ 1189535 h 2640394"/>
                <a:gd name="connsiteX185" fmla="*/ 421444 w 2389185"/>
                <a:gd name="connsiteY185" fmla="*/ 1101905 h 2640394"/>
                <a:gd name="connsiteX186" fmla="*/ 442018 w 2389185"/>
                <a:gd name="connsiteY186" fmla="*/ 1033135 h 2640394"/>
                <a:gd name="connsiteX187" fmla="*/ 462782 w 2389185"/>
                <a:gd name="connsiteY187" fmla="*/ 941028 h 2640394"/>
                <a:gd name="connsiteX188" fmla="*/ 473165 w 2389185"/>
                <a:gd name="connsiteY188" fmla="*/ 874925 h 2640394"/>
                <a:gd name="connsiteX189" fmla="*/ 499073 w 2389185"/>
                <a:gd name="connsiteY189" fmla="*/ 765482 h 2640394"/>
                <a:gd name="connsiteX190" fmla="*/ 523076 w 2389185"/>
                <a:gd name="connsiteY190" fmla="*/ 722048 h 2640394"/>
                <a:gd name="connsiteX191" fmla="*/ 588703 w 2389185"/>
                <a:gd name="connsiteY191" fmla="*/ 668137 h 2640394"/>
                <a:gd name="connsiteX192" fmla="*/ 581178 w 2389185"/>
                <a:gd name="connsiteY192" fmla="*/ 663470 h 2640394"/>
                <a:gd name="connsiteX193" fmla="*/ 351721 w 2389185"/>
                <a:gd name="connsiteY193" fmla="*/ 582698 h 2640394"/>
                <a:gd name="connsiteX194" fmla="*/ 165221 w 2389185"/>
                <a:gd name="connsiteY194" fmla="*/ 582031 h 2640394"/>
                <a:gd name="connsiteX195" fmla="*/ 19203 w 2389185"/>
                <a:gd name="connsiteY195" fmla="*/ 617083 h 2640394"/>
                <a:gd name="connsiteX196" fmla="*/ 2820 w 2389185"/>
                <a:gd name="connsiteY196" fmla="*/ 615368 h 2640394"/>
                <a:gd name="connsiteX197" fmla="*/ 1010 w 2389185"/>
                <a:gd name="connsiteY197" fmla="*/ 597366 h 2640394"/>
                <a:gd name="connsiteX198" fmla="*/ 113024 w 2389185"/>
                <a:gd name="connsiteY198" fmla="*/ 452300 h 2640394"/>
                <a:gd name="connsiteX199" fmla="*/ 372485 w 2389185"/>
                <a:gd name="connsiteY199" fmla="*/ 390102 h 2640394"/>
                <a:gd name="connsiteX200" fmla="*/ 494691 w 2389185"/>
                <a:gd name="connsiteY200" fmla="*/ 409724 h 2640394"/>
                <a:gd name="connsiteX201" fmla="*/ 655473 w 2389185"/>
                <a:gd name="connsiteY201" fmla="*/ 434774 h 2640394"/>
                <a:gd name="connsiteX202" fmla="*/ 737960 w 2389185"/>
                <a:gd name="connsiteY202" fmla="*/ 441347 h 2640394"/>
                <a:gd name="connsiteX203" fmla="*/ 546317 w 2389185"/>
                <a:gd name="connsiteY203" fmla="*/ 248084 h 2640394"/>
                <a:gd name="connsiteX204" fmla="*/ 449447 w 2389185"/>
                <a:gd name="connsiteY204" fmla="*/ 235321 h 2640394"/>
                <a:gd name="connsiteX205" fmla="*/ 297809 w 2389185"/>
                <a:gd name="connsiteY205" fmla="*/ 260086 h 2640394"/>
                <a:gd name="connsiteX206" fmla="*/ 238373 w 2389185"/>
                <a:gd name="connsiteY206" fmla="*/ 277136 h 2640394"/>
                <a:gd name="connsiteX207" fmla="*/ 222467 w 2389185"/>
                <a:gd name="connsiteY207" fmla="*/ 266087 h 2640394"/>
                <a:gd name="connsiteX208" fmla="*/ 316859 w 2389185"/>
                <a:gd name="connsiteY208" fmla="*/ 165312 h 2640394"/>
                <a:gd name="connsiteX209" fmla="*/ 429445 w 2389185"/>
                <a:gd name="connsiteY209" fmla="*/ 163502 h 2640394"/>
                <a:gd name="connsiteX210" fmla="*/ 531934 w 2389185"/>
                <a:gd name="connsiteY210" fmla="*/ 144738 h 2640394"/>
                <a:gd name="connsiteX211" fmla="*/ 741865 w 2389185"/>
                <a:gd name="connsiteY211" fmla="*/ 172075 h 2640394"/>
                <a:gd name="connsiteX212" fmla="*/ 824351 w 2389185"/>
                <a:gd name="connsiteY212" fmla="*/ 231511 h 2640394"/>
                <a:gd name="connsiteX213" fmla="*/ 818541 w 2389185"/>
                <a:gd name="connsiteY213" fmla="*/ 220557 h 2640394"/>
                <a:gd name="connsiteX214" fmla="*/ 715481 w 2389185"/>
                <a:gd name="connsiteY214" fmla="*/ 144357 h 2640394"/>
                <a:gd name="connsiteX215" fmla="*/ 697383 w 2389185"/>
                <a:gd name="connsiteY215" fmla="*/ 131879 h 2640394"/>
                <a:gd name="connsiteX216" fmla="*/ 710432 w 2389185"/>
                <a:gd name="connsiteY216" fmla="*/ 110924 h 2640394"/>
                <a:gd name="connsiteX217" fmla="*/ 724339 w 2389185"/>
                <a:gd name="connsiteY217" fmla="*/ 102923 h 2640394"/>
                <a:gd name="connsiteX218" fmla="*/ 796824 w 2389185"/>
                <a:gd name="connsiteY218" fmla="*/ 71396 h 2640394"/>
                <a:gd name="connsiteX219" fmla="*/ 1052951 w 2389185"/>
                <a:gd name="connsiteY219" fmla="*/ 106543 h 2640394"/>
                <a:gd name="connsiteX220" fmla="*/ 1086194 w 2389185"/>
                <a:gd name="connsiteY220" fmla="*/ 154835 h 2640394"/>
                <a:gd name="connsiteX221" fmla="*/ 1176776 w 2389185"/>
                <a:gd name="connsiteY221" fmla="*/ 539740 h 2640394"/>
                <a:gd name="connsiteX222" fmla="*/ 1184682 w 2389185"/>
                <a:gd name="connsiteY222" fmla="*/ 523643 h 2640394"/>
                <a:gd name="connsiteX223" fmla="*/ 1207352 w 2389185"/>
                <a:gd name="connsiteY223" fmla="*/ 486305 h 2640394"/>
                <a:gd name="connsiteX224" fmla="*/ 1228497 w 2389185"/>
                <a:gd name="connsiteY224" fmla="*/ 481256 h 2640394"/>
                <a:gd name="connsiteX225" fmla="*/ 1239070 w 2389185"/>
                <a:gd name="connsiteY225" fmla="*/ 500497 h 2640394"/>
                <a:gd name="connsiteX226" fmla="*/ 1227449 w 2389185"/>
                <a:gd name="connsiteY226" fmla="*/ 540883 h 2640394"/>
                <a:gd name="connsiteX227" fmla="*/ 1223258 w 2389185"/>
                <a:gd name="connsiteY227" fmla="*/ 551456 h 2640394"/>
                <a:gd name="connsiteX228" fmla="*/ 1228688 w 2389185"/>
                <a:gd name="connsiteY228" fmla="*/ 554218 h 2640394"/>
                <a:gd name="connsiteX229" fmla="*/ 1313746 w 2389185"/>
                <a:gd name="connsiteY229" fmla="*/ 402580 h 2640394"/>
                <a:gd name="connsiteX230" fmla="*/ 1235736 w 2389185"/>
                <a:gd name="connsiteY230" fmla="*/ 562124 h 2640394"/>
                <a:gd name="connsiteX231" fmla="*/ 1255644 w 2389185"/>
                <a:gd name="connsiteY231" fmla="*/ 595366 h 2640394"/>
                <a:gd name="connsiteX232" fmla="*/ 1322223 w 2389185"/>
                <a:gd name="connsiteY232" fmla="*/ 536692 h 2640394"/>
                <a:gd name="connsiteX233" fmla="*/ 1416806 w 2389185"/>
                <a:gd name="connsiteY233" fmla="*/ 405818 h 2640394"/>
                <a:gd name="connsiteX234" fmla="*/ 1424141 w 2389185"/>
                <a:gd name="connsiteY234" fmla="*/ 131022 h 2640394"/>
                <a:gd name="connsiteX235" fmla="*/ 1322795 w 2389185"/>
                <a:gd name="connsiteY235" fmla="*/ 36534 h 2640394"/>
                <a:gd name="connsiteX236" fmla="*/ 1286790 w 2389185"/>
                <a:gd name="connsiteY236" fmla="*/ 37201 h 2640394"/>
                <a:gd name="connsiteX237" fmla="*/ 1249833 w 2389185"/>
                <a:gd name="connsiteY237" fmla="*/ 59585 h 2640394"/>
                <a:gd name="connsiteX238" fmla="*/ 1301363 w 2389185"/>
                <a:gd name="connsiteY238" fmla="*/ 316855 h 2640394"/>
                <a:gd name="connsiteX239" fmla="*/ 1298315 w 2389185"/>
                <a:gd name="connsiteY239" fmla="*/ 312569 h 2640394"/>
                <a:gd name="connsiteX240" fmla="*/ 1298315 w 2389185"/>
                <a:gd name="connsiteY240" fmla="*/ 301139 h 2640394"/>
                <a:gd name="connsiteX241" fmla="*/ 1280313 w 2389185"/>
                <a:gd name="connsiteY241" fmla="*/ 147500 h 2640394"/>
                <a:gd name="connsiteX242" fmla="*/ 1236784 w 2389185"/>
                <a:gd name="connsiteY242" fmla="*/ 66252 h 2640394"/>
                <a:gd name="connsiteX243" fmla="*/ 1194398 w 2389185"/>
                <a:gd name="connsiteY243" fmla="*/ 24247 h 2640394"/>
                <a:gd name="connsiteX244" fmla="*/ 1142772 w 2389185"/>
                <a:gd name="connsiteY244" fmla="*/ 25009 h 2640394"/>
                <a:gd name="connsiteX245" fmla="*/ 1121817 w 2389185"/>
                <a:gd name="connsiteY245" fmla="*/ 76253 h 2640394"/>
                <a:gd name="connsiteX246" fmla="*/ 1088099 w 2389185"/>
                <a:gd name="connsiteY246" fmla="*/ 270373 h 2640394"/>
                <a:gd name="connsiteX247" fmla="*/ 1109816 w 2389185"/>
                <a:gd name="connsiteY247" fmla="*/ 482590 h 2640394"/>
                <a:gd name="connsiteX248" fmla="*/ 1144010 w 2389185"/>
                <a:gd name="connsiteY248" fmla="*/ 514403 h 2640394"/>
                <a:gd name="connsiteX249" fmla="*/ 1133628 w 2389185"/>
                <a:gd name="connsiteY249" fmla="*/ 536501 h 2640394"/>
                <a:gd name="connsiteX250" fmla="*/ 1120960 w 2389185"/>
                <a:gd name="connsiteY250" fmla="*/ 563838 h 2640394"/>
                <a:gd name="connsiteX251" fmla="*/ 1126103 w 2389185"/>
                <a:gd name="connsiteY251" fmla="*/ 566791 h 2640394"/>
                <a:gd name="connsiteX252" fmla="*/ 1131342 w 2389185"/>
                <a:gd name="connsiteY252" fmla="*/ 558695 h 2640394"/>
                <a:gd name="connsiteX253" fmla="*/ 1149725 w 2389185"/>
                <a:gd name="connsiteY253" fmla="*/ 547074 h 2640394"/>
                <a:gd name="connsiteX254" fmla="*/ 1159917 w 2389185"/>
                <a:gd name="connsiteY254" fmla="*/ 566029 h 2640394"/>
                <a:gd name="connsiteX255" fmla="*/ 1164203 w 2389185"/>
                <a:gd name="connsiteY255" fmla="*/ 588698 h 2640394"/>
                <a:gd name="connsiteX256" fmla="*/ 1169156 w 2389185"/>
                <a:gd name="connsiteY256" fmla="*/ 590127 h 2640394"/>
                <a:gd name="connsiteX257" fmla="*/ 1182015 w 2389185"/>
                <a:gd name="connsiteY257" fmla="*/ 567743 h 2640394"/>
                <a:gd name="connsiteX258" fmla="*/ 1177348 w 2389185"/>
                <a:gd name="connsiteY258" fmla="*/ 538311 h 2640394"/>
                <a:gd name="connsiteX259" fmla="*/ 1176776 w 2389185"/>
                <a:gd name="connsiteY259" fmla="*/ 539740 h 2640394"/>
                <a:gd name="connsiteX260" fmla="*/ 780632 w 2389185"/>
                <a:gd name="connsiteY260" fmla="*/ 2575232 h 2640394"/>
                <a:gd name="connsiteX261" fmla="*/ 801015 w 2389185"/>
                <a:gd name="connsiteY261" fmla="*/ 2597330 h 2640394"/>
                <a:gd name="connsiteX262" fmla="*/ 839401 w 2389185"/>
                <a:gd name="connsiteY262" fmla="*/ 2606188 h 2640394"/>
                <a:gd name="connsiteX263" fmla="*/ 860737 w 2389185"/>
                <a:gd name="connsiteY263" fmla="*/ 2598664 h 2640394"/>
                <a:gd name="connsiteX264" fmla="*/ 887978 w 2389185"/>
                <a:gd name="connsiteY264" fmla="*/ 2607617 h 2640394"/>
                <a:gd name="connsiteX265" fmla="*/ 935603 w 2389185"/>
                <a:gd name="connsiteY265" fmla="*/ 2601617 h 2640394"/>
                <a:gd name="connsiteX266" fmla="*/ 946081 w 2389185"/>
                <a:gd name="connsiteY266" fmla="*/ 2579423 h 2640394"/>
                <a:gd name="connsiteX267" fmla="*/ 980180 w 2389185"/>
                <a:gd name="connsiteY267" fmla="*/ 2562088 h 2640394"/>
                <a:gd name="connsiteX268" fmla="*/ 1030568 w 2389185"/>
                <a:gd name="connsiteY268" fmla="*/ 2530655 h 2640394"/>
                <a:gd name="connsiteX269" fmla="*/ 1028377 w 2389185"/>
                <a:gd name="connsiteY269" fmla="*/ 2434167 h 2640394"/>
                <a:gd name="connsiteX270" fmla="*/ 1028853 w 2389185"/>
                <a:gd name="connsiteY270" fmla="*/ 2383494 h 2640394"/>
                <a:gd name="connsiteX271" fmla="*/ 1068572 w 2389185"/>
                <a:gd name="connsiteY271" fmla="*/ 2366349 h 2640394"/>
                <a:gd name="connsiteX272" fmla="*/ 1097147 w 2389185"/>
                <a:gd name="connsiteY272" fmla="*/ 2381875 h 2640394"/>
                <a:gd name="connsiteX273" fmla="*/ 1178205 w 2389185"/>
                <a:gd name="connsiteY273" fmla="*/ 2457694 h 2640394"/>
                <a:gd name="connsiteX274" fmla="*/ 1225640 w 2389185"/>
                <a:gd name="connsiteY274" fmla="*/ 2502652 h 2640394"/>
                <a:gd name="connsiteX275" fmla="*/ 1319461 w 2389185"/>
                <a:gd name="connsiteY275" fmla="*/ 2615523 h 2640394"/>
                <a:gd name="connsiteX276" fmla="*/ 1340035 w 2389185"/>
                <a:gd name="connsiteY276" fmla="*/ 2621429 h 2640394"/>
                <a:gd name="connsiteX277" fmla="*/ 1351941 w 2389185"/>
                <a:gd name="connsiteY277" fmla="*/ 2603426 h 2640394"/>
                <a:gd name="connsiteX278" fmla="*/ 1344893 w 2389185"/>
                <a:gd name="connsiteY278" fmla="*/ 2570375 h 2640394"/>
                <a:gd name="connsiteX279" fmla="*/ 1265930 w 2389185"/>
                <a:gd name="connsiteY279" fmla="*/ 2403782 h 2640394"/>
                <a:gd name="connsiteX280" fmla="*/ 1206685 w 2389185"/>
                <a:gd name="connsiteY280" fmla="*/ 2267480 h 2640394"/>
                <a:gd name="connsiteX281" fmla="*/ 1198208 w 2389185"/>
                <a:gd name="connsiteY281" fmla="*/ 2250144 h 2640394"/>
                <a:gd name="connsiteX282" fmla="*/ 1164203 w 2389185"/>
                <a:gd name="connsiteY282" fmla="*/ 2268813 h 2640394"/>
                <a:gd name="connsiteX283" fmla="*/ 1159536 w 2389185"/>
                <a:gd name="connsiteY283" fmla="*/ 2287577 h 2640394"/>
                <a:gd name="connsiteX284" fmla="*/ 1204018 w 2389185"/>
                <a:gd name="connsiteY284" fmla="*/ 2385780 h 2640394"/>
                <a:gd name="connsiteX285" fmla="*/ 1276503 w 2389185"/>
                <a:gd name="connsiteY285" fmla="*/ 2500937 h 2640394"/>
                <a:gd name="connsiteX286" fmla="*/ 1288409 w 2389185"/>
                <a:gd name="connsiteY286" fmla="*/ 2516273 h 2640394"/>
                <a:gd name="connsiteX287" fmla="*/ 1287266 w 2389185"/>
                <a:gd name="connsiteY287" fmla="*/ 2531322 h 2640394"/>
                <a:gd name="connsiteX288" fmla="*/ 1165823 w 2389185"/>
                <a:gd name="connsiteY288" fmla="*/ 2404735 h 2640394"/>
                <a:gd name="connsiteX289" fmla="*/ 1125341 w 2389185"/>
                <a:gd name="connsiteY289" fmla="*/ 2342346 h 2640394"/>
                <a:gd name="connsiteX290" fmla="*/ 1125913 w 2389185"/>
                <a:gd name="connsiteY290" fmla="*/ 2301770 h 2640394"/>
                <a:gd name="connsiteX291" fmla="*/ 1206399 w 2389185"/>
                <a:gd name="connsiteY291" fmla="*/ 2234809 h 2640394"/>
                <a:gd name="connsiteX292" fmla="*/ 1292219 w 2389185"/>
                <a:gd name="connsiteY292" fmla="*/ 2227475 h 2640394"/>
                <a:gd name="connsiteX293" fmla="*/ 1339559 w 2389185"/>
                <a:gd name="connsiteY293" fmla="*/ 2213568 h 2640394"/>
                <a:gd name="connsiteX294" fmla="*/ 1406615 w 2389185"/>
                <a:gd name="connsiteY294" fmla="*/ 2126414 h 2640394"/>
                <a:gd name="connsiteX295" fmla="*/ 1382326 w 2389185"/>
                <a:gd name="connsiteY295" fmla="*/ 2085552 h 2640394"/>
                <a:gd name="connsiteX296" fmla="*/ 1366229 w 2389185"/>
                <a:gd name="connsiteY296" fmla="*/ 2071265 h 2640394"/>
                <a:gd name="connsiteX297" fmla="*/ 1363752 w 2389185"/>
                <a:gd name="connsiteY297" fmla="*/ 2045452 h 2640394"/>
                <a:gd name="connsiteX298" fmla="*/ 1356227 w 2389185"/>
                <a:gd name="connsiteY298" fmla="*/ 2003923 h 2640394"/>
                <a:gd name="connsiteX299" fmla="*/ 1320985 w 2389185"/>
                <a:gd name="connsiteY299" fmla="*/ 1989445 h 2640394"/>
                <a:gd name="connsiteX300" fmla="*/ 1310698 w 2389185"/>
                <a:gd name="connsiteY300" fmla="*/ 1994493 h 2640394"/>
                <a:gd name="connsiteX301" fmla="*/ 1289838 w 2389185"/>
                <a:gd name="connsiteY301" fmla="*/ 1982015 h 2640394"/>
                <a:gd name="connsiteX302" fmla="*/ 1285742 w 2389185"/>
                <a:gd name="connsiteY302" fmla="*/ 1949630 h 2640394"/>
                <a:gd name="connsiteX303" fmla="*/ 1236212 w 2389185"/>
                <a:gd name="connsiteY303" fmla="*/ 1921436 h 2640394"/>
                <a:gd name="connsiteX304" fmla="*/ 1215924 w 2389185"/>
                <a:gd name="connsiteY304" fmla="*/ 1911149 h 2640394"/>
                <a:gd name="connsiteX305" fmla="*/ 1199922 w 2389185"/>
                <a:gd name="connsiteY305" fmla="*/ 1871906 h 2640394"/>
                <a:gd name="connsiteX306" fmla="*/ 1159060 w 2389185"/>
                <a:gd name="connsiteY306" fmla="*/ 1857428 h 2640394"/>
                <a:gd name="connsiteX307" fmla="*/ 1131437 w 2389185"/>
                <a:gd name="connsiteY307" fmla="*/ 1846475 h 2640394"/>
                <a:gd name="connsiteX308" fmla="*/ 1054856 w 2389185"/>
                <a:gd name="connsiteY308" fmla="*/ 1776561 h 2640394"/>
                <a:gd name="connsiteX309" fmla="*/ 1024757 w 2389185"/>
                <a:gd name="connsiteY309" fmla="*/ 1785610 h 2640394"/>
                <a:gd name="connsiteX310" fmla="*/ 961416 w 2389185"/>
                <a:gd name="connsiteY310" fmla="*/ 1752844 h 2640394"/>
                <a:gd name="connsiteX311" fmla="*/ 925031 w 2389185"/>
                <a:gd name="connsiteY311" fmla="*/ 1756463 h 2640394"/>
                <a:gd name="connsiteX312" fmla="*/ 862547 w 2389185"/>
                <a:gd name="connsiteY312" fmla="*/ 1718363 h 2640394"/>
                <a:gd name="connsiteX313" fmla="*/ 836067 w 2389185"/>
                <a:gd name="connsiteY313" fmla="*/ 1730365 h 2640394"/>
                <a:gd name="connsiteX314" fmla="*/ 816065 w 2389185"/>
                <a:gd name="connsiteY314" fmla="*/ 1741223 h 2640394"/>
                <a:gd name="connsiteX315" fmla="*/ 795491 w 2389185"/>
                <a:gd name="connsiteY315" fmla="*/ 1731508 h 2640394"/>
                <a:gd name="connsiteX316" fmla="*/ 706908 w 2389185"/>
                <a:gd name="connsiteY316" fmla="*/ 1692455 h 2640394"/>
                <a:gd name="connsiteX317" fmla="*/ 702622 w 2389185"/>
                <a:gd name="connsiteY317" fmla="*/ 1715982 h 2640394"/>
                <a:gd name="connsiteX318" fmla="*/ 678333 w 2389185"/>
                <a:gd name="connsiteY318" fmla="*/ 1726936 h 2640394"/>
                <a:gd name="connsiteX319" fmla="*/ 585464 w 2389185"/>
                <a:gd name="connsiteY319" fmla="*/ 1699694 h 2640394"/>
                <a:gd name="connsiteX320" fmla="*/ 565938 w 2389185"/>
                <a:gd name="connsiteY320" fmla="*/ 1716458 h 2640394"/>
                <a:gd name="connsiteX321" fmla="*/ 546888 w 2389185"/>
                <a:gd name="connsiteY321" fmla="*/ 1732651 h 2640394"/>
                <a:gd name="connsiteX322" fmla="*/ 450876 w 2389185"/>
                <a:gd name="connsiteY322" fmla="*/ 1723316 h 2640394"/>
                <a:gd name="connsiteX323" fmla="*/ 429064 w 2389185"/>
                <a:gd name="connsiteY323" fmla="*/ 1724936 h 2640394"/>
                <a:gd name="connsiteX324" fmla="*/ 442208 w 2389185"/>
                <a:gd name="connsiteY324" fmla="*/ 1760654 h 2640394"/>
                <a:gd name="connsiteX325" fmla="*/ 499739 w 2389185"/>
                <a:gd name="connsiteY325" fmla="*/ 1855142 h 2640394"/>
                <a:gd name="connsiteX326" fmla="*/ 503168 w 2389185"/>
                <a:gd name="connsiteY326" fmla="*/ 1867430 h 2640394"/>
                <a:gd name="connsiteX327" fmla="*/ 511836 w 2389185"/>
                <a:gd name="connsiteY327" fmla="*/ 1883622 h 2640394"/>
                <a:gd name="connsiteX328" fmla="*/ 585464 w 2389185"/>
                <a:gd name="connsiteY328" fmla="*/ 1932200 h 2640394"/>
                <a:gd name="connsiteX329" fmla="*/ 714433 w 2389185"/>
                <a:gd name="connsiteY329" fmla="*/ 2035070 h 2640394"/>
                <a:gd name="connsiteX330" fmla="*/ 727196 w 2389185"/>
                <a:gd name="connsiteY330" fmla="*/ 2042213 h 2640394"/>
                <a:gd name="connsiteX331" fmla="*/ 707670 w 2389185"/>
                <a:gd name="connsiteY331" fmla="*/ 1927913 h 2640394"/>
                <a:gd name="connsiteX332" fmla="*/ 638900 w 2389185"/>
                <a:gd name="connsiteY332" fmla="*/ 1828186 h 2640394"/>
                <a:gd name="connsiteX333" fmla="*/ 595370 w 2389185"/>
                <a:gd name="connsiteY333" fmla="*/ 1784086 h 2640394"/>
                <a:gd name="connsiteX334" fmla="*/ 580130 w 2389185"/>
                <a:gd name="connsiteY334" fmla="*/ 1758178 h 2640394"/>
                <a:gd name="connsiteX335" fmla="*/ 584988 w 2389185"/>
                <a:gd name="connsiteY335" fmla="*/ 1754939 h 2640394"/>
                <a:gd name="connsiteX336" fmla="*/ 712433 w 2389185"/>
                <a:gd name="connsiteY336" fmla="*/ 1903434 h 2640394"/>
                <a:gd name="connsiteX337" fmla="*/ 719481 w 2389185"/>
                <a:gd name="connsiteY337" fmla="*/ 1734937 h 2640394"/>
                <a:gd name="connsiteX338" fmla="*/ 725577 w 2389185"/>
                <a:gd name="connsiteY338" fmla="*/ 1736937 h 2640394"/>
                <a:gd name="connsiteX339" fmla="*/ 729482 w 2389185"/>
                <a:gd name="connsiteY339" fmla="*/ 1743986 h 2640394"/>
                <a:gd name="connsiteX340" fmla="*/ 736340 w 2389185"/>
                <a:gd name="connsiteY340" fmla="*/ 1868954 h 2640394"/>
                <a:gd name="connsiteX341" fmla="*/ 730340 w 2389185"/>
                <a:gd name="connsiteY341" fmla="*/ 1962680 h 2640394"/>
                <a:gd name="connsiteX342" fmla="*/ 737293 w 2389185"/>
                <a:gd name="connsiteY342" fmla="*/ 2038880 h 2640394"/>
                <a:gd name="connsiteX343" fmla="*/ 746818 w 2389185"/>
                <a:gd name="connsiteY343" fmla="*/ 2057834 h 2640394"/>
                <a:gd name="connsiteX344" fmla="*/ 867119 w 2389185"/>
                <a:gd name="connsiteY344" fmla="*/ 2155370 h 2640394"/>
                <a:gd name="connsiteX345" fmla="*/ 920840 w 2389185"/>
                <a:gd name="connsiteY345" fmla="*/ 2196804 h 2640394"/>
                <a:gd name="connsiteX346" fmla="*/ 921316 w 2389185"/>
                <a:gd name="connsiteY346" fmla="*/ 2189184 h 2640394"/>
                <a:gd name="connsiteX347" fmla="*/ 905409 w 2389185"/>
                <a:gd name="connsiteY347" fmla="*/ 2051357 h 2640394"/>
                <a:gd name="connsiteX348" fmla="*/ 879882 w 2389185"/>
                <a:gd name="connsiteY348" fmla="*/ 1985159 h 2640394"/>
                <a:gd name="connsiteX349" fmla="*/ 811493 w 2389185"/>
                <a:gd name="connsiteY349" fmla="*/ 1891623 h 2640394"/>
                <a:gd name="connsiteX350" fmla="*/ 781965 w 2389185"/>
                <a:gd name="connsiteY350" fmla="*/ 1840950 h 2640394"/>
                <a:gd name="connsiteX351" fmla="*/ 785775 w 2389185"/>
                <a:gd name="connsiteY351" fmla="*/ 1838855 h 2640394"/>
                <a:gd name="connsiteX352" fmla="*/ 886740 w 2389185"/>
                <a:gd name="connsiteY352" fmla="*/ 1972776 h 2640394"/>
                <a:gd name="connsiteX353" fmla="*/ 890360 w 2389185"/>
                <a:gd name="connsiteY353" fmla="*/ 1967347 h 2640394"/>
                <a:gd name="connsiteX354" fmla="*/ 872357 w 2389185"/>
                <a:gd name="connsiteY354" fmla="*/ 1782371 h 2640394"/>
                <a:gd name="connsiteX355" fmla="*/ 870167 w 2389185"/>
                <a:gd name="connsiteY355" fmla="*/ 1770084 h 2640394"/>
                <a:gd name="connsiteX356" fmla="*/ 876072 w 2389185"/>
                <a:gd name="connsiteY356" fmla="*/ 1773037 h 2640394"/>
                <a:gd name="connsiteX357" fmla="*/ 879882 w 2389185"/>
                <a:gd name="connsiteY357" fmla="*/ 1778276 h 2640394"/>
                <a:gd name="connsiteX358" fmla="*/ 907790 w 2389185"/>
                <a:gd name="connsiteY358" fmla="*/ 1915436 h 2640394"/>
                <a:gd name="connsiteX359" fmla="*/ 899599 w 2389185"/>
                <a:gd name="connsiteY359" fmla="*/ 1978682 h 2640394"/>
                <a:gd name="connsiteX360" fmla="*/ 901885 w 2389185"/>
                <a:gd name="connsiteY360" fmla="*/ 1997541 h 2640394"/>
                <a:gd name="connsiteX361" fmla="*/ 918077 w 2389185"/>
                <a:gd name="connsiteY361" fmla="*/ 2055453 h 2640394"/>
                <a:gd name="connsiteX362" fmla="*/ 932174 w 2389185"/>
                <a:gd name="connsiteY362" fmla="*/ 2188613 h 2640394"/>
                <a:gd name="connsiteX363" fmla="*/ 944366 w 2389185"/>
                <a:gd name="connsiteY363" fmla="*/ 2216902 h 2640394"/>
                <a:gd name="connsiteX364" fmla="*/ 1022757 w 2389185"/>
                <a:gd name="connsiteY364" fmla="*/ 2262908 h 2640394"/>
                <a:gd name="connsiteX365" fmla="*/ 1021614 w 2389185"/>
                <a:gd name="connsiteY365" fmla="*/ 2135654 h 2640394"/>
                <a:gd name="connsiteX366" fmla="*/ 981990 w 2389185"/>
                <a:gd name="connsiteY366" fmla="*/ 2009352 h 2640394"/>
                <a:gd name="connsiteX367" fmla="*/ 960940 w 2389185"/>
                <a:gd name="connsiteY367" fmla="*/ 1879526 h 2640394"/>
                <a:gd name="connsiteX368" fmla="*/ 965321 w 2389185"/>
                <a:gd name="connsiteY368" fmla="*/ 1860476 h 2640394"/>
                <a:gd name="connsiteX369" fmla="*/ 971036 w 2389185"/>
                <a:gd name="connsiteY369" fmla="*/ 1860476 h 2640394"/>
                <a:gd name="connsiteX370" fmla="*/ 1029234 w 2389185"/>
                <a:gd name="connsiteY370" fmla="*/ 2111936 h 2640394"/>
                <a:gd name="connsiteX371" fmla="*/ 1053999 w 2389185"/>
                <a:gd name="connsiteY371" fmla="*/ 2071074 h 2640394"/>
                <a:gd name="connsiteX372" fmla="*/ 1089813 w 2389185"/>
                <a:gd name="connsiteY372" fmla="*/ 1857238 h 2640394"/>
                <a:gd name="connsiteX373" fmla="*/ 1038854 w 2389185"/>
                <a:gd name="connsiteY373" fmla="*/ 2114127 h 2640394"/>
                <a:gd name="connsiteX374" fmla="*/ 1033711 w 2389185"/>
                <a:gd name="connsiteY374" fmla="*/ 2136701 h 2640394"/>
                <a:gd name="connsiteX375" fmla="*/ 1032377 w 2389185"/>
                <a:gd name="connsiteY375" fmla="*/ 2256812 h 2640394"/>
                <a:gd name="connsiteX376" fmla="*/ 1039807 w 2389185"/>
                <a:gd name="connsiteY376" fmla="*/ 2275385 h 2640394"/>
                <a:gd name="connsiteX377" fmla="*/ 1084098 w 2389185"/>
                <a:gd name="connsiteY377" fmla="*/ 2306056 h 2640394"/>
                <a:gd name="connsiteX378" fmla="*/ 1084289 w 2389185"/>
                <a:gd name="connsiteY378" fmla="*/ 2294626 h 2640394"/>
                <a:gd name="connsiteX379" fmla="*/ 1106482 w 2389185"/>
                <a:gd name="connsiteY379" fmla="*/ 2218045 h 2640394"/>
                <a:gd name="connsiteX380" fmla="*/ 1205828 w 2389185"/>
                <a:gd name="connsiteY380" fmla="*/ 2137559 h 2640394"/>
                <a:gd name="connsiteX381" fmla="*/ 1224687 w 2389185"/>
                <a:gd name="connsiteY381" fmla="*/ 2109269 h 2640394"/>
                <a:gd name="connsiteX382" fmla="*/ 1225354 w 2389185"/>
                <a:gd name="connsiteY382" fmla="*/ 2044023 h 2640394"/>
                <a:gd name="connsiteX383" fmla="*/ 1248595 w 2389185"/>
                <a:gd name="connsiteY383" fmla="*/ 1954298 h 2640394"/>
                <a:gd name="connsiteX384" fmla="*/ 1235450 w 2389185"/>
                <a:gd name="connsiteY384" fmla="*/ 2116318 h 2640394"/>
                <a:gd name="connsiteX385" fmla="*/ 1323176 w 2389185"/>
                <a:gd name="connsiteY385" fmla="*/ 2020306 h 2640394"/>
                <a:gd name="connsiteX386" fmla="*/ 1317746 w 2389185"/>
                <a:gd name="connsiteY386" fmla="*/ 2042785 h 2640394"/>
                <a:gd name="connsiteX387" fmla="*/ 1256977 w 2389185"/>
                <a:gd name="connsiteY387" fmla="*/ 2116032 h 2640394"/>
                <a:gd name="connsiteX388" fmla="*/ 1165156 w 2389185"/>
                <a:gd name="connsiteY388" fmla="*/ 2175563 h 2640394"/>
                <a:gd name="connsiteX389" fmla="*/ 1093147 w 2389185"/>
                <a:gd name="connsiteY389" fmla="*/ 2284815 h 2640394"/>
                <a:gd name="connsiteX390" fmla="*/ 1098767 w 2389185"/>
                <a:gd name="connsiteY390" fmla="*/ 2333202 h 2640394"/>
                <a:gd name="connsiteX391" fmla="*/ 1096671 w 2389185"/>
                <a:gd name="connsiteY391" fmla="*/ 2338346 h 2640394"/>
                <a:gd name="connsiteX392" fmla="*/ 1088003 w 2389185"/>
                <a:gd name="connsiteY392" fmla="*/ 2324534 h 2640394"/>
                <a:gd name="connsiteX393" fmla="*/ 1038378 w 2389185"/>
                <a:gd name="connsiteY393" fmla="*/ 2312057 h 2640394"/>
                <a:gd name="connsiteX394" fmla="*/ 1004374 w 2389185"/>
                <a:gd name="connsiteY394" fmla="*/ 2333393 h 2640394"/>
                <a:gd name="connsiteX395" fmla="*/ 946271 w 2389185"/>
                <a:gd name="connsiteY395" fmla="*/ 2435786 h 2640394"/>
                <a:gd name="connsiteX396" fmla="*/ 933127 w 2389185"/>
                <a:gd name="connsiteY396" fmla="*/ 2484745 h 2640394"/>
                <a:gd name="connsiteX397" fmla="*/ 917030 w 2389185"/>
                <a:gd name="connsiteY397" fmla="*/ 2527226 h 2640394"/>
                <a:gd name="connsiteX398" fmla="*/ 913315 w 2389185"/>
                <a:gd name="connsiteY398" fmla="*/ 2525798 h 2640394"/>
                <a:gd name="connsiteX399" fmla="*/ 932270 w 2389185"/>
                <a:gd name="connsiteY399" fmla="*/ 2454455 h 2640394"/>
                <a:gd name="connsiteX400" fmla="*/ 927888 w 2389185"/>
                <a:gd name="connsiteY400" fmla="*/ 2451407 h 2640394"/>
                <a:gd name="connsiteX401" fmla="*/ 780632 w 2389185"/>
                <a:gd name="connsiteY401" fmla="*/ 2575232 h 2640394"/>
                <a:gd name="connsiteX402" fmla="*/ 984657 w 2389185"/>
                <a:gd name="connsiteY402" fmla="*/ 650611 h 2640394"/>
                <a:gd name="connsiteX403" fmla="*/ 979514 w 2389185"/>
                <a:gd name="connsiteY403" fmla="*/ 653087 h 2640394"/>
                <a:gd name="connsiteX404" fmla="*/ 969989 w 2389185"/>
                <a:gd name="connsiteY404" fmla="*/ 639181 h 2640394"/>
                <a:gd name="connsiteX405" fmla="*/ 922173 w 2389185"/>
                <a:gd name="connsiteY405" fmla="*/ 580126 h 2640394"/>
                <a:gd name="connsiteX406" fmla="*/ 797586 w 2389185"/>
                <a:gd name="connsiteY406" fmla="*/ 487924 h 2640394"/>
                <a:gd name="connsiteX407" fmla="*/ 769487 w 2389185"/>
                <a:gd name="connsiteY407" fmla="*/ 471255 h 2640394"/>
                <a:gd name="connsiteX408" fmla="*/ 664046 w 2389185"/>
                <a:gd name="connsiteY408" fmla="*/ 450967 h 2640394"/>
                <a:gd name="connsiteX409" fmla="*/ 610420 w 2389185"/>
                <a:gd name="connsiteY409" fmla="*/ 450395 h 2640394"/>
                <a:gd name="connsiteX410" fmla="*/ 514313 w 2389185"/>
                <a:gd name="connsiteY410" fmla="*/ 432107 h 2640394"/>
                <a:gd name="connsiteX411" fmla="*/ 273616 w 2389185"/>
                <a:gd name="connsiteY411" fmla="*/ 411438 h 2640394"/>
                <a:gd name="connsiteX412" fmla="*/ 66352 w 2389185"/>
                <a:gd name="connsiteY412" fmla="*/ 509736 h 2640394"/>
                <a:gd name="connsiteX413" fmla="*/ 34919 w 2389185"/>
                <a:gd name="connsiteY413" fmla="*/ 553170 h 2640394"/>
                <a:gd name="connsiteX414" fmla="*/ 30252 w 2389185"/>
                <a:gd name="connsiteY414" fmla="*/ 566029 h 2640394"/>
                <a:gd name="connsiteX415" fmla="*/ 172460 w 2389185"/>
                <a:gd name="connsiteY415" fmla="*/ 493544 h 2640394"/>
                <a:gd name="connsiteX416" fmla="*/ 18822 w 2389185"/>
                <a:gd name="connsiteY416" fmla="*/ 597747 h 2640394"/>
                <a:gd name="connsiteX417" fmla="*/ 160554 w 2389185"/>
                <a:gd name="connsiteY417" fmla="*/ 566886 h 2640394"/>
                <a:gd name="connsiteX418" fmla="*/ 416396 w 2389185"/>
                <a:gd name="connsiteY418" fmla="*/ 584031 h 2640394"/>
                <a:gd name="connsiteX419" fmla="*/ 629756 w 2389185"/>
                <a:gd name="connsiteY419" fmla="*/ 670137 h 2640394"/>
                <a:gd name="connsiteX420" fmla="*/ 757391 w 2389185"/>
                <a:gd name="connsiteY420" fmla="*/ 716714 h 2640394"/>
                <a:gd name="connsiteX421" fmla="*/ 787585 w 2389185"/>
                <a:gd name="connsiteY421" fmla="*/ 723858 h 2640394"/>
                <a:gd name="connsiteX422" fmla="*/ 882835 w 2389185"/>
                <a:gd name="connsiteY422" fmla="*/ 732145 h 2640394"/>
                <a:gd name="connsiteX423" fmla="*/ 1011803 w 2389185"/>
                <a:gd name="connsiteY423" fmla="*/ 728144 h 2640394"/>
                <a:gd name="connsiteX424" fmla="*/ 1001897 w 2389185"/>
                <a:gd name="connsiteY424" fmla="*/ 713857 h 2640394"/>
                <a:gd name="connsiteX425" fmla="*/ 984371 w 2389185"/>
                <a:gd name="connsiteY425" fmla="*/ 667375 h 2640394"/>
                <a:gd name="connsiteX426" fmla="*/ 1015899 w 2389185"/>
                <a:gd name="connsiteY426" fmla="*/ 633371 h 2640394"/>
                <a:gd name="connsiteX427" fmla="*/ 1005231 w 2389185"/>
                <a:gd name="connsiteY427" fmla="*/ 611463 h 2640394"/>
                <a:gd name="connsiteX428" fmla="*/ 943414 w 2389185"/>
                <a:gd name="connsiteY428" fmla="*/ 519356 h 2640394"/>
                <a:gd name="connsiteX429" fmla="*/ 828638 w 2389185"/>
                <a:gd name="connsiteY429" fmla="*/ 394103 h 2640394"/>
                <a:gd name="connsiteX430" fmla="*/ 815779 w 2389185"/>
                <a:gd name="connsiteY430" fmla="*/ 379148 h 2640394"/>
                <a:gd name="connsiteX431" fmla="*/ 819398 w 2389185"/>
                <a:gd name="connsiteY431" fmla="*/ 376196 h 2640394"/>
                <a:gd name="connsiteX432" fmla="*/ 1014375 w 2389185"/>
                <a:gd name="connsiteY432" fmla="*/ 599747 h 2640394"/>
                <a:gd name="connsiteX433" fmla="*/ 1010470 w 2389185"/>
                <a:gd name="connsiteY433" fmla="*/ 578888 h 2640394"/>
                <a:gd name="connsiteX434" fmla="*/ 941890 w 2389185"/>
                <a:gd name="connsiteY434" fmla="*/ 465921 h 2640394"/>
                <a:gd name="connsiteX435" fmla="*/ 932746 w 2389185"/>
                <a:gd name="connsiteY435" fmla="*/ 451824 h 2640394"/>
                <a:gd name="connsiteX436" fmla="*/ 946652 w 2389185"/>
                <a:gd name="connsiteY436" fmla="*/ 460778 h 2640394"/>
                <a:gd name="connsiteX437" fmla="*/ 1007136 w 2389185"/>
                <a:gd name="connsiteY437" fmla="*/ 551646 h 2640394"/>
                <a:gd name="connsiteX438" fmla="*/ 1046379 w 2389185"/>
                <a:gd name="connsiteY438" fmla="*/ 601176 h 2640394"/>
                <a:gd name="connsiteX439" fmla="*/ 1055618 w 2389185"/>
                <a:gd name="connsiteY439" fmla="*/ 554504 h 2640394"/>
                <a:gd name="connsiteX440" fmla="*/ 1057142 w 2389185"/>
                <a:gd name="connsiteY440" fmla="*/ 538597 h 2640394"/>
                <a:gd name="connsiteX441" fmla="*/ 1034854 w 2389185"/>
                <a:gd name="connsiteY441" fmla="*/ 449824 h 2640394"/>
                <a:gd name="connsiteX442" fmla="*/ 943700 w 2389185"/>
                <a:gd name="connsiteY442" fmla="*/ 279041 h 2640394"/>
                <a:gd name="connsiteX443" fmla="*/ 924935 w 2389185"/>
                <a:gd name="connsiteY443" fmla="*/ 250561 h 2640394"/>
                <a:gd name="connsiteX444" fmla="*/ 928650 w 2389185"/>
                <a:gd name="connsiteY444" fmla="*/ 248275 h 2640394"/>
                <a:gd name="connsiteX445" fmla="*/ 1017614 w 2389185"/>
                <a:gd name="connsiteY445" fmla="*/ 376196 h 2640394"/>
                <a:gd name="connsiteX446" fmla="*/ 1066858 w 2389185"/>
                <a:gd name="connsiteY446" fmla="*/ 526024 h 2640394"/>
                <a:gd name="connsiteX447" fmla="*/ 1073049 w 2389185"/>
                <a:gd name="connsiteY447" fmla="*/ 505831 h 2640394"/>
                <a:gd name="connsiteX448" fmla="*/ 1054666 w 2389185"/>
                <a:gd name="connsiteY448" fmla="*/ 411248 h 2640394"/>
                <a:gd name="connsiteX449" fmla="*/ 1047713 w 2389185"/>
                <a:gd name="connsiteY449" fmla="*/ 379529 h 2640394"/>
                <a:gd name="connsiteX450" fmla="*/ 1058666 w 2389185"/>
                <a:gd name="connsiteY450" fmla="*/ 396293 h 2640394"/>
                <a:gd name="connsiteX451" fmla="*/ 1081336 w 2389185"/>
                <a:gd name="connsiteY451" fmla="*/ 501545 h 2640394"/>
                <a:gd name="connsiteX452" fmla="*/ 1089813 w 2389185"/>
                <a:gd name="connsiteY452" fmla="*/ 519737 h 2640394"/>
                <a:gd name="connsiteX453" fmla="*/ 1095528 w 2389185"/>
                <a:gd name="connsiteY453" fmla="*/ 517928 h 2640394"/>
                <a:gd name="connsiteX454" fmla="*/ 1099910 w 2389185"/>
                <a:gd name="connsiteY454" fmla="*/ 494591 h 2640394"/>
                <a:gd name="connsiteX455" fmla="*/ 1079526 w 2389185"/>
                <a:gd name="connsiteY455" fmla="*/ 372195 h 2640394"/>
                <a:gd name="connsiteX456" fmla="*/ 1079526 w 2389185"/>
                <a:gd name="connsiteY456" fmla="*/ 205222 h 2640394"/>
                <a:gd name="connsiteX457" fmla="*/ 1080288 w 2389185"/>
                <a:gd name="connsiteY457" fmla="*/ 192458 h 2640394"/>
                <a:gd name="connsiteX458" fmla="*/ 915506 w 2389185"/>
                <a:gd name="connsiteY458" fmla="*/ 61585 h 2640394"/>
                <a:gd name="connsiteX459" fmla="*/ 849116 w 2389185"/>
                <a:gd name="connsiteY459" fmla="*/ 69491 h 2640394"/>
                <a:gd name="connsiteX460" fmla="*/ 795014 w 2389185"/>
                <a:gd name="connsiteY460" fmla="*/ 89874 h 2640394"/>
                <a:gd name="connsiteX461" fmla="*/ 739484 w 2389185"/>
                <a:gd name="connsiteY461" fmla="*/ 115496 h 2640394"/>
                <a:gd name="connsiteX462" fmla="*/ 713766 w 2389185"/>
                <a:gd name="connsiteY462" fmla="*/ 126831 h 2640394"/>
                <a:gd name="connsiteX463" fmla="*/ 724434 w 2389185"/>
                <a:gd name="connsiteY463" fmla="*/ 132641 h 2640394"/>
                <a:gd name="connsiteX464" fmla="*/ 837496 w 2389185"/>
                <a:gd name="connsiteY464" fmla="*/ 219033 h 2640394"/>
                <a:gd name="connsiteX465" fmla="*/ 967893 w 2389185"/>
                <a:gd name="connsiteY465" fmla="*/ 408962 h 2640394"/>
                <a:gd name="connsiteX466" fmla="*/ 1029996 w 2389185"/>
                <a:gd name="connsiteY466" fmla="*/ 516118 h 2640394"/>
                <a:gd name="connsiteX467" fmla="*/ 1034187 w 2389185"/>
                <a:gd name="connsiteY467" fmla="*/ 534596 h 2640394"/>
                <a:gd name="connsiteX468" fmla="*/ 1030091 w 2389185"/>
                <a:gd name="connsiteY468" fmla="*/ 535930 h 2640394"/>
                <a:gd name="connsiteX469" fmla="*/ 1019138 w 2389185"/>
                <a:gd name="connsiteY469" fmla="*/ 520404 h 2640394"/>
                <a:gd name="connsiteX470" fmla="*/ 934746 w 2389185"/>
                <a:gd name="connsiteY470" fmla="*/ 392198 h 2640394"/>
                <a:gd name="connsiteX471" fmla="*/ 857022 w 2389185"/>
                <a:gd name="connsiteY471" fmla="*/ 279041 h 2640394"/>
                <a:gd name="connsiteX472" fmla="*/ 845687 w 2389185"/>
                <a:gd name="connsiteY472" fmla="*/ 265515 h 2640394"/>
                <a:gd name="connsiteX473" fmla="*/ 795872 w 2389185"/>
                <a:gd name="connsiteY473" fmla="*/ 228749 h 2640394"/>
                <a:gd name="connsiteX474" fmla="*/ 616325 w 2389185"/>
                <a:gd name="connsiteY474" fmla="*/ 152549 h 2640394"/>
                <a:gd name="connsiteX475" fmla="*/ 505073 w 2389185"/>
                <a:gd name="connsiteY475" fmla="*/ 167217 h 2640394"/>
                <a:gd name="connsiteX476" fmla="*/ 431921 w 2389185"/>
                <a:gd name="connsiteY476" fmla="*/ 183029 h 2640394"/>
                <a:gd name="connsiteX477" fmla="*/ 505835 w 2389185"/>
                <a:gd name="connsiteY477" fmla="*/ 213128 h 2640394"/>
                <a:gd name="connsiteX478" fmla="*/ 710623 w 2389185"/>
                <a:gd name="connsiteY478" fmla="*/ 378386 h 2640394"/>
                <a:gd name="connsiteX479" fmla="*/ 780155 w 2389185"/>
                <a:gd name="connsiteY479" fmla="*/ 446300 h 2640394"/>
                <a:gd name="connsiteX480" fmla="*/ 833210 w 2389185"/>
                <a:gd name="connsiteY480" fmla="*/ 489638 h 2640394"/>
                <a:gd name="connsiteX481" fmla="*/ 895884 w 2389185"/>
                <a:gd name="connsiteY481" fmla="*/ 540978 h 2640394"/>
                <a:gd name="connsiteX482" fmla="*/ 955796 w 2389185"/>
                <a:gd name="connsiteY482" fmla="*/ 591080 h 2640394"/>
                <a:gd name="connsiteX483" fmla="*/ 984657 w 2389185"/>
                <a:gd name="connsiteY483" fmla="*/ 650611 h 2640394"/>
                <a:gd name="connsiteX484" fmla="*/ 787775 w 2389185"/>
                <a:gd name="connsiteY484" fmla="*/ 2108793 h 2640394"/>
                <a:gd name="connsiteX485" fmla="*/ 789014 w 2389185"/>
                <a:gd name="connsiteY485" fmla="*/ 2105078 h 2640394"/>
                <a:gd name="connsiteX486" fmla="*/ 775298 w 2389185"/>
                <a:gd name="connsiteY486" fmla="*/ 2094696 h 2640394"/>
                <a:gd name="connsiteX487" fmla="*/ 706051 w 2389185"/>
                <a:gd name="connsiteY487" fmla="*/ 2048500 h 2640394"/>
                <a:gd name="connsiteX488" fmla="*/ 572987 w 2389185"/>
                <a:gd name="connsiteY488" fmla="*/ 1943058 h 2640394"/>
                <a:gd name="connsiteX489" fmla="*/ 515170 w 2389185"/>
                <a:gd name="connsiteY489" fmla="*/ 1929342 h 2640394"/>
                <a:gd name="connsiteX490" fmla="*/ 391535 w 2389185"/>
                <a:gd name="connsiteY490" fmla="*/ 1934200 h 2640394"/>
                <a:gd name="connsiteX491" fmla="*/ 355340 w 2389185"/>
                <a:gd name="connsiteY491" fmla="*/ 1924961 h 2640394"/>
                <a:gd name="connsiteX492" fmla="*/ 356388 w 2389185"/>
                <a:gd name="connsiteY492" fmla="*/ 1918960 h 2640394"/>
                <a:gd name="connsiteX493" fmla="*/ 531267 w 2389185"/>
                <a:gd name="connsiteY493" fmla="*/ 1916198 h 2640394"/>
                <a:gd name="connsiteX494" fmla="*/ 463925 w 2389185"/>
                <a:gd name="connsiteY494" fmla="*/ 1870859 h 2640394"/>
                <a:gd name="connsiteX495" fmla="*/ 355055 w 2389185"/>
                <a:gd name="connsiteY495" fmla="*/ 1811327 h 2640394"/>
                <a:gd name="connsiteX496" fmla="*/ 335814 w 2389185"/>
                <a:gd name="connsiteY496" fmla="*/ 1796945 h 2640394"/>
                <a:gd name="connsiteX497" fmla="*/ 339910 w 2389185"/>
                <a:gd name="connsiteY497" fmla="*/ 1790658 h 2640394"/>
                <a:gd name="connsiteX498" fmla="*/ 493262 w 2389185"/>
                <a:gd name="connsiteY498" fmla="*/ 1866286 h 2640394"/>
                <a:gd name="connsiteX499" fmla="*/ 434112 w 2389185"/>
                <a:gd name="connsiteY499" fmla="*/ 1764750 h 2640394"/>
                <a:gd name="connsiteX500" fmla="*/ 413824 w 2389185"/>
                <a:gd name="connsiteY500" fmla="*/ 1758845 h 2640394"/>
                <a:gd name="connsiteX501" fmla="*/ 338291 w 2389185"/>
                <a:gd name="connsiteY501" fmla="*/ 1772751 h 2640394"/>
                <a:gd name="connsiteX502" fmla="*/ 313240 w 2389185"/>
                <a:gd name="connsiteY502" fmla="*/ 1778752 h 2640394"/>
                <a:gd name="connsiteX503" fmla="*/ 315431 w 2389185"/>
                <a:gd name="connsiteY503" fmla="*/ 1806755 h 2640394"/>
                <a:gd name="connsiteX504" fmla="*/ 335338 w 2389185"/>
                <a:gd name="connsiteY504" fmla="*/ 1863524 h 2640394"/>
                <a:gd name="connsiteX505" fmla="*/ 337719 w 2389185"/>
                <a:gd name="connsiteY505" fmla="*/ 1894671 h 2640394"/>
                <a:gd name="connsiteX506" fmla="*/ 316574 w 2389185"/>
                <a:gd name="connsiteY506" fmla="*/ 1911340 h 2640394"/>
                <a:gd name="connsiteX507" fmla="*/ 306191 w 2389185"/>
                <a:gd name="connsiteY507" fmla="*/ 1928866 h 2640394"/>
                <a:gd name="connsiteX508" fmla="*/ 364008 w 2389185"/>
                <a:gd name="connsiteY508" fmla="*/ 2065454 h 2640394"/>
                <a:gd name="connsiteX509" fmla="*/ 356198 w 2389185"/>
                <a:gd name="connsiteY509" fmla="*/ 2092886 h 2640394"/>
                <a:gd name="connsiteX510" fmla="*/ 349721 w 2389185"/>
                <a:gd name="connsiteY510" fmla="*/ 2111841 h 2640394"/>
                <a:gd name="connsiteX511" fmla="*/ 410204 w 2389185"/>
                <a:gd name="connsiteY511" fmla="*/ 2188708 h 2640394"/>
                <a:gd name="connsiteX512" fmla="*/ 426873 w 2389185"/>
                <a:gd name="connsiteY512" fmla="*/ 2235571 h 2640394"/>
                <a:gd name="connsiteX513" fmla="*/ 460973 w 2389185"/>
                <a:gd name="connsiteY513" fmla="*/ 2301389 h 2640394"/>
                <a:gd name="connsiteX514" fmla="*/ 468783 w 2389185"/>
                <a:gd name="connsiteY514" fmla="*/ 2343489 h 2640394"/>
                <a:gd name="connsiteX515" fmla="*/ 494024 w 2389185"/>
                <a:gd name="connsiteY515" fmla="*/ 2364825 h 2640394"/>
                <a:gd name="connsiteX516" fmla="*/ 523361 w 2389185"/>
                <a:gd name="connsiteY516" fmla="*/ 2382542 h 2640394"/>
                <a:gd name="connsiteX517" fmla="*/ 530981 w 2389185"/>
                <a:gd name="connsiteY517" fmla="*/ 2418546 h 2640394"/>
                <a:gd name="connsiteX518" fmla="*/ 535553 w 2389185"/>
                <a:gd name="connsiteY518" fmla="*/ 2448264 h 2640394"/>
                <a:gd name="connsiteX519" fmla="*/ 579273 w 2389185"/>
                <a:gd name="connsiteY519" fmla="*/ 2467314 h 2640394"/>
                <a:gd name="connsiteX520" fmla="*/ 607277 w 2389185"/>
                <a:gd name="connsiteY520" fmla="*/ 2488079 h 2640394"/>
                <a:gd name="connsiteX521" fmla="*/ 640233 w 2389185"/>
                <a:gd name="connsiteY521" fmla="*/ 2510272 h 2640394"/>
                <a:gd name="connsiteX522" fmla="*/ 693192 w 2389185"/>
                <a:gd name="connsiteY522" fmla="*/ 2559230 h 2640394"/>
                <a:gd name="connsiteX523" fmla="*/ 713957 w 2389185"/>
                <a:gd name="connsiteY523" fmla="*/ 2581233 h 2640394"/>
                <a:gd name="connsiteX524" fmla="*/ 769106 w 2389185"/>
                <a:gd name="connsiteY524" fmla="*/ 2570565 h 2640394"/>
                <a:gd name="connsiteX525" fmla="*/ 838829 w 2389185"/>
                <a:gd name="connsiteY525" fmla="*/ 2531322 h 2640394"/>
                <a:gd name="connsiteX526" fmla="*/ 913791 w 2389185"/>
                <a:gd name="connsiteY526" fmla="*/ 2453693 h 2640394"/>
                <a:gd name="connsiteX527" fmla="*/ 943033 w 2389185"/>
                <a:gd name="connsiteY527" fmla="*/ 2398925 h 2640394"/>
                <a:gd name="connsiteX528" fmla="*/ 998278 w 2389185"/>
                <a:gd name="connsiteY528" fmla="*/ 2322153 h 2640394"/>
                <a:gd name="connsiteX529" fmla="*/ 1023995 w 2389185"/>
                <a:gd name="connsiteY529" fmla="*/ 2301293 h 2640394"/>
                <a:gd name="connsiteX530" fmla="*/ 1014661 w 2389185"/>
                <a:gd name="connsiteY530" fmla="*/ 2299674 h 2640394"/>
                <a:gd name="connsiteX531" fmla="*/ 980466 w 2389185"/>
                <a:gd name="connsiteY531" fmla="*/ 2302055 h 2640394"/>
                <a:gd name="connsiteX532" fmla="*/ 803682 w 2389185"/>
                <a:gd name="connsiteY532" fmla="*/ 2370350 h 2640394"/>
                <a:gd name="connsiteX533" fmla="*/ 772535 w 2389185"/>
                <a:gd name="connsiteY533" fmla="*/ 2393876 h 2640394"/>
                <a:gd name="connsiteX534" fmla="*/ 725387 w 2389185"/>
                <a:gd name="connsiteY534" fmla="*/ 2436644 h 2640394"/>
                <a:gd name="connsiteX535" fmla="*/ 648901 w 2389185"/>
                <a:gd name="connsiteY535" fmla="*/ 2462837 h 2640394"/>
                <a:gd name="connsiteX536" fmla="*/ 770345 w 2389185"/>
                <a:gd name="connsiteY536" fmla="*/ 2379113 h 2640394"/>
                <a:gd name="connsiteX537" fmla="*/ 662236 w 2389185"/>
                <a:gd name="connsiteY537" fmla="*/ 2376731 h 2640394"/>
                <a:gd name="connsiteX538" fmla="*/ 522790 w 2389185"/>
                <a:gd name="connsiteY538" fmla="*/ 2349395 h 2640394"/>
                <a:gd name="connsiteX539" fmla="*/ 515170 w 2389185"/>
                <a:gd name="connsiteY539" fmla="*/ 2345870 h 2640394"/>
                <a:gd name="connsiteX540" fmla="*/ 537839 w 2389185"/>
                <a:gd name="connsiteY540" fmla="*/ 2343203 h 2640394"/>
                <a:gd name="connsiteX541" fmla="*/ 666522 w 2389185"/>
                <a:gd name="connsiteY541" fmla="*/ 2365873 h 2640394"/>
                <a:gd name="connsiteX542" fmla="*/ 846926 w 2389185"/>
                <a:gd name="connsiteY542" fmla="*/ 2335679 h 2640394"/>
                <a:gd name="connsiteX543" fmla="*/ 1024567 w 2389185"/>
                <a:gd name="connsiteY543" fmla="*/ 2288720 h 2640394"/>
                <a:gd name="connsiteX544" fmla="*/ 1038473 w 2389185"/>
                <a:gd name="connsiteY544" fmla="*/ 2286720 h 2640394"/>
                <a:gd name="connsiteX545" fmla="*/ 933984 w 2389185"/>
                <a:gd name="connsiteY545" fmla="*/ 2223855 h 2640394"/>
                <a:gd name="connsiteX546" fmla="*/ 838925 w 2389185"/>
                <a:gd name="connsiteY546" fmla="*/ 2199281 h 2640394"/>
                <a:gd name="connsiteX547" fmla="*/ 670523 w 2389185"/>
                <a:gd name="connsiteY547" fmla="*/ 2230618 h 2640394"/>
                <a:gd name="connsiteX548" fmla="*/ 577463 w 2389185"/>
                <a:gd name="connsiteY548" fmla="*/ 2247953 h 2640394"/>
                <a:gd name="connsiteX549" fmla="*/ 463163 w 2389185"/>
                <a:gd name="connsiteY549" fmla="*/ 2237857 h 2640394"/>
                <a:gd name="connsiteX550" fmla="*/ 442875 w 2389185"/>
                <a:gd name="connsiteY550" fmla="*/ 2226808 h 2640394"/>
                <a:gd name="connsiteX551" fmla="*/ 449447 w 2389185"/>
                <a:gd name="connsiteY551" fmla="*/ 2224808 h 2640394"/>
                <a:gd name="connsiteX552" fmla="*/ 458877 w 2389185"/>
                <a:gd name="connsiteY552" fmla="*/ 2227379 h 2640394"/>
                <a:gd name="connsiteX553" fmla="*/ 542030 w 2389185"/>
                <a:gd name="connsiteY553" fmla="*/ 2239095 h 2640394"/>
                <a:gd name="connsiteX554" fmla="*/ 686620 w 2389185"/>
                <a:gd name="connsiteY554" fmla="*/ 2214616 h 2640394"/>
                <a:gd name="connsiteX555" fmla="*/ 881597 w 2389185"/>
                <a:gd name="connsiteY555" fmla="*/ 2188994 h 2640394"/>
                <a:gd name="connsiteX556" fmla="*/ 883216 w 2389185"/>
                <a:gd name="connsiteY556" fmla="*/ 2186422 h 2640394"/>
                <a:gd name="connsiteX557" fmla="*/ 820351 w 2389185"/>
                <a:gd name="connsiteY557" fmla="*/ 2129558 h 2640394"/>
                <a:gd name="connsiteX558" fmla="*/ 800729 w 2389185"/>
                <a:gd name="connsiteY558" fmla="*/ 2120699 h 2640394"/>
                <a:gd name="connsiteX559" fmla="*/ 644900 w 2389185"/>
                <a:gd name="connsiteY559" fmla="*/ 2105364 h 2640394"/>
                <a:gd name="connsiteX560" fmla="*/ 564033 w 2389185"/>
                <a:gd name="connsiteY560" fmla="*/ 2114889 h 2640394"/>
                <a:gd name="connsiteX561" fmla="*/ 431159 w 2389185"/>
                <a:gd name="connsiteY561" fmla="*/ 2146893 h 2640394"/>
                <a:gd name="connsiteX562" fmla="*/ 382963 w 2389185"/>
                <a:gd name="connsiteY562" fmla="*/ 2135463 h 2640394"/>
                <a:gd name="connsiteX563" fmla="*/ 588703 w 2389185"/>
                <a:gd name="connsiteY563" fmla="*/ 2094886 h 2640394"/>
                <a:gd name="connsiteX564" fmla="*/ 589846 w 2389185"/>
                <a:gd name="connsiteY564" fmla="*/ 2087933 h 2640394"/>
                <a:gd name="connsiteX565" fmla="*/ 411062 w 2389185"/>
                <a:gd name="connsiteY565" fmla="*/ 2015067 h 2640394"/>
                <a:gd name="connsiteX566" fmla="*/ 544221 w 2389185"/>
                <a:gd name="connsiteY566" fmla="*/ 2056596 h 2640394"/>
                <a:gd name="connsiteX567" fmla="*/ 709289 w 2389185"/>
                <a:gd name="connsiteY567" fmla="*/ 2103650 h 2640394"/>
                <a:gd name="connsiteX568" fmla="*/ 787775 w 2389185"/>
                <a:gd name="connsiteY568" fmla="*/ 2108793 h 2640394"/>
                <a:gd name="connsiteX569" fmla="*/ 2250720 w 2389185"/>
                <a:gd name="connsiteY569" fmla="*/ 705856 h 2640394"/>
                <a:gd name="connsiteX570" fmla="*/ 2240529 w 2389185"/>
                <a:gd name="connsiteY570" fmla="*/ 699760 h 2640394"/>
                <a:gd name="connsiteX571" fmla="*/ 2149184 w 2389185"/>
                <a:gd name="connsiteY571" fmla="*/ 646134 h 2640394"/>
                <a:gd name="connsiteX572" fmla="*/ 2038979 w 2389185"/>
                <a:gd name="connsiteY572" fmla="*/ 579078 h 2640394"/>
                <a:gd name="connsiteX573" fmla="*/ 1941158 w 2389185"/>
                <a:gd name="connsiteY573" fmla="*/ 543836 h 2640394"/>
                <a:gd name="connsiteX574" fmla="*/ 1689793 w 2389185"/>
                <a:gd name="connsiteY574" fmla="*/ 548027 h 2640394"/>
                <a:gd name="connsiteX575" fmla="*/ 1534726 w 2389185"/>
                <a:gd name="connsiteY575" fmla="*/ 618607 h 2640394"/>
                <a:gd name="connsiteX576" fmla="*/ 1467765 w 2389185"/>
                <a:gd name="connsiteY576" fmla="*/ 667280 h 2640394"/>
                <a:gd name="connsiteX577" fmla="*/ 1462717 w 2389185"/>
                <a:gd name="connsiteY577" fmla="*/ 671375 h 2640394"/>
                <a:gd name="connsiteX578" fmla="*/ 1434523 w 2389185"/>
                <a:gd name="connsiteY578" fmla="*/ 725382 h 2640394"/>
                <a:gd name="connsiteX579" fmla="*/ 1438428 w 2389185"/>
                <a:gd name="connsiteY579" fmla="*/ 730430 h 2640394"/>
                <a:gd name="connsiteX580" fmla="*/ 1716368 w 2389185"/>
                <a:gd name="connsiteY580" fmla="*/ 581745 h 2640394"/>
                <a:gd name="connsiteX581" fmla="*/ 1584923 w 2389185"/>
                <a:gd name="connsiteY581" fmla="*/ 636895 h 2640394"/>
                <a:gd name="connsiteX582" fmla="*/ 1469861 w 2389185"/>
                <a:gd name="connsiteY582" fmla="*/ 719477 h 2640394"/>
                <a:gd name="connsiteX583" fmla="*/ 1491197 w 2389185"/>
                <a:gd name="connsiteY583" fmla="*/ 709094 h 2640394"/>
                <a:gd name="connsiteX584" fmla="*/ 1519200 w 2389185"/>
                <a:gd name="connsiteY584" fmla="*/ 697664 h 2640394"/>
                <a:gd name="connsiteX585" fmla="*/ 1533869 w 2389185"/>
                <a:gd name="connsiteY585" fmla="*/ 714809 h 2640394"/>
                <a:gd name="connsiteX586" fmla="*/ 1521200 w 2389185"/>
                <a:gd name="connsiteY586" fmla="*/ 744146 h 2640394"/>
                <a:gd name="connsiteX587" fmla="*/ 1488530 w 2389185"/>
                <a:gd name="connsiteY587" fmla="*/ 762625 h 2640394"/>
                <a:gd name="connsiteX588" fmla="*/ 1456049 w 2389185"/>
                <a:gd name="connsiteY588" fmla="*/ 791390 h 2640394"/>
                <a:gd name="connsiteX589" fmla="*/ 1459955 w 2389185"/>
                <a:gd name="connsiteY589" fmla="*/ 797582 h 2640394"/>
                <a:gd name="connsiteX590" fmla="*/ 1487291 w 2389185"/>
                <a:gd name="connsiteY590" fmla="*/ 787580 h 2640394"/>
                <a:gd name="connsiteX591" fmla="*/ 1537965 w 2389185"/>
                <a:gd name="connsiteY591" fmla="*/ 749957 h 2640394"/>
                <a:gd name="connsiteX592" fmla="*/ 1795235 w 2389185"/>
                <a:gd name="connsiteY592" fmla="*/ 665184 h 2640394"/>
                <a:gd name="connsiteX593" fmla="*/ 1811808 w 2389185"/>
                <a:gd name="connsiteY593" fmla="*/ 664803 h 2640394"/>
                <a:gd name="connsiteX594" fmla="*/ 1812284 w 2389185"/>
                <a:gd name="connsiteY594" fmla="*/ 668804 h 2640394"/>
                <a:gd name="connsiteX595" fmla="*/ 1507294 w 2389185"/>
                <a:gd name="connsiteY595" fmla="*/ 782723 h 2640394"/>
                <a:gd name="connsiteX596" fmla="*/ 1521010 w 2389185"/>
                <a:gd name="connsiteY596" fmla="*/ 804059 h 2640394"/>
                <a:gd name="connsiteX597" fmla="*/ 1527677 w 2389185"/>
                <a:gd name="connsiteY597" fmla="*/ 800630 h 2640394"/>
                <a:gd name="connsiteX598" fmla="*/ 1749896 w 2389185"/>
                <a:gd name="connsiteY598" fmla="*/ 735383 h 2640394"/>
                <a:gd name="connsiteX599" fmla="*/ 2029169 w 2389185"/>
                <a:gd name="connsiteY599" fmla="*/ 727859 h 2640394"/>
                <a:gd name="connsiteX600" fmla="*/ 2036694 w 2389185"/>
                <a:gd name="connsiteY600" fmla="*/ 730240 h 2640394"/>
                <a:gd name="connsiteX601" fmla="*/ 1998117 w 2389185"/>
                <a:gd name="connsiteY601" fmla="*/ 739289 h 2640394"/>
                <a:gd name="connsiteX602" fmla="*/ 1851146 w 2389185"/>
                <a:gd name="connsiteY602" fmla="*/ 743384 h 2640394"/>
                <a:gd name="connsiteX603" fmla="*/ 1525487 w 2389185"/>
                <a:gd name="connsiteY603" fmla="*/ 811202 h 2640394"/>
                <a:gd name="connsiteX604" fmla="*/ 1503770 w 2389185"/>
                <a:gd name="connsiteY604" fmla="*/ 831872 h 2640394"/>
                <a:gd name="connsiteX605" fmla="*/ 1641501 w 2389185"/>
                <a:gd name="connsiteY605" fmla="*/ 841682 h 2640394"/>
                <a:gd name="connsiteX606" fmla="*/ 1894009 w 2389185"/>
                <a:gd name="connsiteY606" fmla="*/ 837491 h 2640394"/>
                <a:gd name="connsiteX607" fmla="*/ 2043075 w 2389185"/>
                <a:gd name="connsiteY607" fmla="*/ 809107 h 2640394"/>
                <a:gd name="connsiteX608" fmla="*/ 2159852 w 2389185"/>
                <a:gd name="connsiteY608" fmla="*/ 760529 h 2640394"/>
                <a:gd name="connsiteX609" fmla="*/ 2250720 w 2389185"/>
                <a:gd name="connsiteY609" fmla="*/ 705856 h 2640394"/>
                <a:gd name="connsiteX610" fmla="*/ 1986878 w 2389185"/>
                <a:gd name="connsiteY610" fmla="*/ 1140863 h 2640394"/>
                <a:gd name="connsiteX611" fmla="*/ 1989640 w 2389185"/>
                <a:gd name="connsiteY611" fmla="*/ 1137719 h 2640394"/>
                <a:gd name="connsiteX612" fmla="*/ 2258436 w 2389185"/>
                <a:gd name="connsiteY612" fmla="*/ 1363081 h 2640394"/>
                <a:gd name="connsiteX613" fmla="*/ 2129467 w 2389185"/>
                <a:gd name="connsiteY613" fmla="*/ 1155626 h 2640394"/>
                <a:gd name="connsiteX614" fmla="*/ 2139468 w 2389185"/>
                <a:gd name="connsiteY614" fmla="*/ 1158865 h 2640394"/>
                <a:gd name="connsiteX615" fmla="*/ 2279105 w 2389185"/>
                <a:gd name="connsiteY615" fmla="*/ 1428994 h 2640394"/>
                <a:gd name="connsiteX616" fmla="*/ 2285487 w 2389185"/>
                <a:gd name="connsiteY616" fmla="*/ 1451282 h 2640394"/>
                <a:gd name="connsiteX617" fmla="*/ 2291297 w 2389185"/>
                <a:gd name="connsiteY617" fmla="*/ 1450330 h 2640394"/>
                <a:gd name="connsiteX618" fmla="*/ 2302060 w 2389185"/>
                <a:gd name="connsiteY618" fmla="*/ 1401848 h 2640394"/>
                <a:gd name="connsiteX619" fmla="*/ 2296631 w 2389185"/>
                <a:gd name="connsiteY619" fmla="*/ 1314122 h 2640394"/>
                <a:gd name="connsiteX620" fmla="*/ 2273866 w 2389185"/>
                <a:gd name="connsiteY620" fmla="*/ 1249638 h 2640394"/>
                <a:gd name="connsiteX621" fmla="*/ 2199285 w 2389185"/>
                <a:gd name="connsiteY621" fmla="*/ 1135910 h 2640394"/>
                <a:gd name="connsiteX622" fmla="*/ 2135277 w 2389185"/>
                <a:gd name="connsiteY622" fmla="*/ 1085046 h 2640394"/>
                <a:gd name="connsiteX623" fmla="*/ 1953159 w 2389185"/>
                <a:gd name="connsiteY623" fmla="*/ 977509 h 2640394"/>
                <a:gd name="connsiteX624" fmla="*/ 1601496 w 2389185"/>
                <a:gd name="connsiteY624" fmla="*/ 920454 h 2640394"/>
                <a:gd name="connsiteX625" fmla="*/ 1459097 w 2389185"/>
                <a:gd name="connsiteY625" fmla="*/ 936647 h 2640394"/>
                <a:gd name="connsiteX626" fmla="*/ 1448811 w 2389185"/>
                <a:gd name="connsiteY626" fmla="*/ 941123 h 2640394"/>
                <a:gd name="connsiteX627" fmla="*/ 1455383 w 2389185"/>
                <a:gd name="connsiteY627" fmla="*/ 944076 h 2640394"/>
                <a:gd name="connsiteX628" fmla="*/ 1635119 w 2389185"/>
                <a:gd name="connsiteY628" fmla="*/ 943981 h 2640394"/>
                <a:gd name="connsiteX629" fmla="*/ 1835049 w 2389185"/>
                <a:gd name="connsiteY629" fmla="*/ 967127 h 2640394"/>
                <a:gd name="connsiteX630" fmla="*/ 1859338 w 2389185"/>
                <a:gd name="connsiteY630" fmla="*/ 977795 h 2640394"/>
                <a:gd name="connsiteX631" fmla="*/ 1857909 w 2389185"/>
                <a:gd name="connsiteY631" fmla="*/ 981795 h 2640394"/>
                <a:gd name="connsiteX632" fmla="*/ 1833335 w 2389185"/>
                <a:gd name="connsiteY632" fmla="*/ 975128 h 2640394"/>
                <a:gd name="connsiteX633" fmla="*/ 1697984 w 2389185"/>
                <a:gd name="connsiteY633" fmla="*/ 955220 h 2640394"/>
                <a:gd name="connsiteX634" fmla="*/ 1562348 w 2389185"/>
                <a:gd name="connsiteY634" fmla="*/ 955887 h 2640394"/>
                <a:gd name="connsiteX635" fmla="*/ 1469861 w 2389185"/>
                <a:gd name="connsiteY635" fmla="*/ 952839 h 2640394"/>
                <a:gd name="connsiteX636" fmla="*/ 1467384 w 2389185"/>
                <a:gd name="connsiteY636" fmla="*/ 958078 h 2640394"/>
                <a:gd name="connsiteX637" fmla="*/ 1479957 w 2389185"/>
                <a:gd name="connsiteY637" fmla="*/ 966174 h 2640394"/>
                <a:gd name="connsiteX638" fmla="*/ 1547775 w 2389185"/>
                <a:gd name="connsiteY638" fmla="*/ 981319 h 2640394"/>
                <a:gd name="connsiteX639" fmla="*/ 1434618 w 2389185"/>
                <a:gd name="connsiteY639" fmla="*/ 973508 h 2640394"/>
                <a:gd name="connsiteX640" fmla="*/ 1447001 w 2389185"/>
                <a:gd name="connsiteY640" fmla="*/ 980557 h 2640394"/>
                <a:gd name="connsiteX641" fmla="*/ 1532630 w 2389185"/>
                <a:gd name="connsiteY641" fmla="*/ 1007513 h 2640394"/>
                <a:gd name="connsiteX642" fmla="*/ 1771422 w 2389185"/>
                <a:gd name="connsiteY642" fmla="*/ 1095619 h 2640394"/>
                <a:gd name="connsiteX643" fmla="*/ 1891056 w 2389185"/>
                <a:gd name="connsiteY643" fmla="*/ 1188011 h 2640394"/>
                <a:gd name="connsiteX644" fmla="*/ 1932014 w 2389185"/>
                <a:gd name="connsiteY644" fmla="*/ 1218968 h 2640394"/>
                <a:gd name="connsiteX645" fmla="*/ 2049743 w 2389185"/>
                <a:gd name="connsiteY645" fmla="*/ 1267640 h 2640394"/>
                <a:gd name="connsiteX646" fmla="*/ 2089462 w 2389185"/>
                <a:gd name="connsiteY646" fmla="*/ 1287929 h 2640394"/>
                <a:gd name="connsiteX647" fmla="*/ 2086509 w 2389185"/>
                <a:gd name="connsiteY647" fmla="*/ 1294501 h 2640394"/>
                <a:gd name="connsiteX648" fmla="*/ 1916774 w 2389185"/>
                <a:gd name="connsiteY648" fmla="*/ 1226492 h 2640394"/>
                <a:gd name="connsiteX649" fmla="*/ 1937729 w 2389185"/>
                <a:gd name="connsiteY649" fmla="*/ 1264402 h 2640394"/>
                <a:gd name="connsiteX650" fmla="*/ 2058982 w 2389185"/>
                <a:gd name="connsiteY650" fmla="*/ 1341650 h 2640394"/>
                <a:gd name="connsiteX651" fmla="*/ 2245577 w 2389185"/>
                <a:gd name="connsiteY651" fmla="*/ 1373082 h 2640394"/>
                <a:gd name="connsiteX652" fmla="*/ 2242815 w 2389185"/>
                <a:gd name="connsiteY652" fmla="*/ 1365748 h 2640394"/>
                <a:gd name="connsiteX653" fmla="*/ 2094605 w 2389185"/>
                <a:gd name="connsiteY653" fmla="*/ 1204109 h 2640394"/>
                <a:gd name="connsiteX654" fmla="*/ 2014881 w 2389185"/>
                <a:gd name="connsiteY654" fmla="*/ 1159246 h 2640394"/>
                <a:gd name="connsiteX655" fmla="*/ 1986878 w 2389185"/>
                <a:gd name="connsiteY655" fmla="*/ 1140863 h 2640394"/>
                <a:gd name="connsiteX656" fmla="*/ 1628452 w 2389185"/>
                <a:gd name="connsiteY656" fmla="*/ 1761321 h 2640394"/>
                <a:gd name="connsiteX657" fmla="*/ 1682744 w 2389185"/>
                <a:gd name="connsiteY657" fmla="*/ 1692360 h 2640394"/>
                <a:gd name="connsiteX658" fmla="*/ 1718463 w 2389185"/>
                <a:gd name="connsiteY658" fmla="*/ 1590633 h 2640394"/>
                <a:gd name="connsiteX659" fmla="*/ 1726274 w 2389185"/>
                <a:gd name="connsiteY659" fmla="*/ 1557296 h 2640394"/>
                <a:gd name="connsiteX660" fmla="*/ 1709415 w 2389185"/>
                <a:gd name="connsiteY660" fmla="*/ 1423850 h 2640394"/>
                <a:gd name="connsiteX661" fmla="*/ 1647502 w 2389185"/>
                <a:gd name="connsiteY661" fmla="*/ 1278785 h 2640394"/>
                <a:gd name="connsiteX662" fmla="*/ 1457383 w 2389185"/>
                <a:gd name="connsiteY662" fmla="*/ 1132862 h 2640394"/>
                <a:gd name="connsiteX663" fmla="*/ 1342035 w 2389185"/>
                <a:gd name="connsiteY663" fmla="*/ 1088761 h 2640394"/>
                <a:gd name="connsiteX664" fmla="*/ 1338797 w 2389185"/>
                <a:gd name="connsiteY664" fmla="*/ 1093047 h 2640394"/>
                <a:gd name="connsiteX665" fmla="*/ 1355465 w 2389185"/>
                <a:gd name="connsiteY665" fmla="*/ 1106382 h 2640394"/>
                <a:gd name="connsiteX666" fmla="*/ 1413854 w 2389185"/>
                <a:gd name="connsiteY666" fmla="*/ 1131814 h 2640394"/>
                <a:gd name="connsiteX667" fmla="*/ 1592352 w 2389185"/>
                <a:gd name="connsiteY667" fmla="*/ 1292120 h 2640394"/>
                <a:gd name="connsiteX668" fmla="*/ 1611021 w 2389185"/>
                <a:gd name="connsiteY668" fmla="*/ 1318790 h 2640394"/>
                <a:gd name="connsiteX669" fmla="*/ 1607973 w 2389185"/>
                <a:gd name="connsiteY669" fmla="*/ 1321266 h 2640394"/>
                <a:gd name="connsiteX670" fmla="*/ 1350227 w 2389185"/>
                <a:gd name="connsiteY670" fmla="*/ 1115907 h 2640394"/>
                <a:gd name="connsiteX671" fmla="*/ 1352608 w 2389185"/>
                <a:gd name="connsiteY671" fmla="*/ 1196679 h 2640394"/>
                <a:gd name="connsiteX672" fmla="*/ 1357847 w 2389185"/>
                <a:gd name="connsiteY672" fmla="*/ 1249543 h 2640394"/>
                <a:gd name="connsiteX673" fmla="*/ 1426236 w 2389185"/>
                <a:gd name="connsiteY673" fmla="*/ 1382798 h 2640394"/>
                <a:gd name="connsiteX674" fmla="*/ 1446905 w 2389185"/>
                <a:gd name="connsiteY674" fmla="*/ 1415183 h 2640394"/>
                <a:gd name="connsiteX675" fmla="*/ 1442238 w 2389185"/>
                <a:gd name="connsiteY675" fmla="*/ 1417945 h 2640394"/>
                <a:gd name="connsiteX676" fmla="*/ 1342511 w 2389185"/>
                <a:gd name="connsiteY676" fmla="*/ 1243066 h 2640394"/>
                <a:gd name="connsiteX677" fmla="*/ 1339368 w 2389185"/>
                <a:gd name="connsiteY677" fmla="*/ 1295834 h 2640394"/>
                <a:gd name="connsiteX678" fmla="*/ 1354608 w 2389185"/>
                <a:gd name="connsiteY678" fmla="*/ 1357556 h 2640394"/>
                <a:gd name="connsiteX679" fmla="*/ 1417949 w 2389185"/>
                <a:gd name="connsiteY679" fmla="*/ 1481762 h 2640394"/>
                <a:gd name="connsiteX680" fmla="*/ 1512437 w 2389185"/>
                <a:gd name="connsiteY680" fmla="*/ 1594157 h 2640394"/>
                <a:gd name="connsiteX681" fmla="*/ 1523867 w 2389185"/>
                <a:gd name="connsiteY681" fmla="*/ 1615779 h 2640394"/>
                <a:gd name="connsiteX682" fmla="*/ 1521010 w 2389185"/>
                <a:gd name="connsiteY682" fmla="*/ 1617208 h 2640394"/>
                <a:gd name="connsiteX683" fmla="*/ 1358990 w 2389185"/>
                <a:gd name="connsiteY683" fmla="*/ 1426803 h 2640394"/>
                <a:gd name="connsiteX684" fmla="*/ 1362895 w 2389185"/>
                <a:gd name="connsiteY684" fmla="*/ 1471761 h 2640394"/>
                <a:gd name="connsiteX685" fmla="*/ 1424998 w 2389185"/>
                <a:gd name="connsiteY685" fmla="*/ 1557486 h 2640394"/>
                <a:gd name="connsiteX686" fmla="*/ 1563777 w 2389185"/>
                <a:gd name="connsiteY686" fmla="*/ 1698170 h 2640394"/>
                <a:gd name="connsiteX687" fmla="*/ 1570921 w 2389185"/>
                <a:gd name="connsiteY687" fmla="*/ 1696932 h 2640394"/>
                <a:gd name="connsiteX688" fmla="*/ 1526915 w 2389185"/>
                <a:gd name="connsiteY688" fmla="*/ 1534531 h 2640394"/>
                <a:gd name="connsiteX689" fmla="*/ 1534536 w 2389185"/>
                <a:gd name="connsiteY689" fmla="*/ 1547771 h 2640394"/>
                <a:gd name="connsiteX690" fmla="*/ 1570826 w 2389185"/>
                <a:gd name="connsiteY690" fmla="*/ 1659308 h 2640394"/>
                <a:gd name="connsiteX691" fmla="*/ 1597972 w 2389185"/>
                <a:gd name="connsiteY691" fmla="*/ 1756654 h 2640394"/>
                <a:gd name="connsiteX692" fmla="*/ 1612069 w 2389185"/>
                <a:gd name="connsiteY692" fmla="*/ 1780943 h 2640394"/>
                <a:gd name="connsiteX693" fmla="*/ 1616355 w 2389185"/>
                <a:gd name="connsiteY693" fmla="*/ 1779895 h 2640394"/>
                <a:gd name="connsiteX694" fmla="*/ 1620070 w 2389185"/>
                <a:gd name="connsiteY694" fmla="*/ 1765226 h 2640394"/>
                <a:gd name="connsiteX695" fmla="*/ 1586923 w 2389185"/>
                <a:gd name="connsiteY695" fmla="*/ 1513957 h 2640394"/>
                <a:gd name="connsiteX696" fmla="*/ 1509770 w 2389185"/>
                <a:gd name="connsiteY696" fmla="*/ 1346603 h 2640394"/>
                <a:gd name="connsiteX697" fmla="*/ 1498055 w 2389185"/>
                <a:gd name="connsiteY697" fmla="*/ 1320885 h 2640394"/>
                <a:gd name="connsiteX698" fmla="*/ 1502436 w 2389185"/>
                <a:gd name="connsiteY698" fmla="*/ 1319361 h 2640394"/>
                <a:gd name="connsiteX699" fmla="*/ 1628452 w 2389185"/>
                <a:gd name="connsiteY699" fmla="*/ 1761321 h 2640394"/>
                <a:gd name="connsiteX700" fmla="*/ 1159727 w 2389185"/>
                <a:gd name="connsiteY700" fmla="*/ 977318 h 2640394"/>
                <a:gd name="connsiteX701" fmla="*/ 1255739 w 2389185"/>
                <a:gd name="connsiteY701" fmla="*/ 1252019 h 2640394"/>
                <a:gd name="connsiteX702" fmla="*/ 1211257 w 2389185"/>
                <a:gd name="connsiteY702" fmla="*/ 1069616 h 2640394"/>
                <a:gd name="connsiteX703" fmla="*/ 1080383 w 2389185"/>
                <a:gd name="connsiteY703" fmla="*/ 938266 h 2640394"/>
                <a:gd name="connsiteX704" fmla="*/ 1074287 w 2389185"/>
                <a:gd name="connsiteY704" fmla="*/ 940933 h 2640394"/>
                <a:gd name="connsiteX705" fmla="*/ 1092956 w 2389185"/>
                <a:gd name="connsiteY705" fmla="*/ 1053709 h 2640394"/>
                <a:gd name="connsiteX706" fmla="*/ 1064953 w 2389185"/>
                <a:gd name="connsiteY706" fmla="*/ 925502 h 2640394"/>
                <a:gd name="connsiteX707" fmla="*/ 1049713 w 2389185"/>
                <a:gd name="connsiteY707" fmla="*/ 951887 h 2640394"/>
                <a:gd name="connsiteX708" fmla="*/ 1049808 w 2389185"/>
                <a:gd name="connsiteY708" fmla="*/ 1062091 h 2640394"/>
                <a:gd name="connsiteX709" fmla="*/ 1063619 w 2389185"/>
                <a:gd name="connsiteY709" fmla="*/ 1122098 h 2640394"/>
                <a:gd name="connsiteX710" fmla="*/ 1054475 w 2389185"/>
                <a:gd name="connsiteY710" fmla="*/ 1110954 h 2640394"/>
                <a:gd name="connsiteX711" fmla="*/ 1037426 w 2389185"/>
                <a:gd name="connsiteY711" fmla="*/ 982367 h 2640394"/>
                <a:gd name="connsiteX712" fmla="*/ 1047998 w 2389185"/>
                <a:gd name="connsiteY712" fmla="*/ 934742 h 2640394"/>
                <a:gd name="connsiteX713" fmla="*/ 1043617 w 2389185"/>
                <a:gd name="connsiteY713" fmla="*/ 911310 h 2640394"/>
                <a:gd name="connsiteX714" fmla="*/ 1040093 w 2389185"/>
                <a:gd name="connsiteY714" fmla="*/ 913882 h 2640394"/>
                <a:gd name="connsiteX715" fmla="*/ 1035425 w 2389185"/>
                <a:gd name="connsiteY715" fmla="*/ 922454 h 2640394"/>
                <a:gd name="connsiteX716" fmla="*/ 1030568 w 2389185"/>
                <a:gd name="connsiteY716" fmla="*/ 1144006 h 2640394"/>
                <a:gd name="connsiteX717" fmla="*/ 1064858 w 2389185"/>
                <a:gd name="connsiteY717" fmla="*/ 1249352 h 2640394"/>
                <a:gd name="connsiteX718" fmla="*/ 1103148 w 2389185"/>
                <a:gd name="connsiteY718" fmla="*/ 1353175 h 2640394"/>
                <a:gd name="connsiteX719" fmla="*/ 1130294 w 2389185"/>
                <a:gd name="connsiteY719" fmla="*/ 1422993 h 2640394"/>
                <a:gd name="connsiteX720" fmla="*/ 1144772 w 2389185"/>
                <a:gd name="connsiteY720" fmla="*/ 1474238 h 2640394"/>
                <a:gd name="connsiteX721" fmla="*/ 1115340 w 2389185"/>
                <a:gd name="connsiteY721" fmla="*/ 1299168 h 2640394"/>
                <a:gd name="connsiteX722" fmla="*/ 1079526 w 2389185"/>
                <a:gd name="connsiteY722" fmla="*/ 1184201 h 2640394"/>
                <a:gd name="connsiteX723" fmla="*/ 1080098 w 2389185"/>
                <a:gd name="connsiteY723" fmla="*/ 1175629 h 2640394"/>
                <a:gd name="connsiteX724" fmla="*/ 1090289 w 2389185"/>
                <a:gd name="connsiteY724" fmla="*/ 1194012 h 2640394"/>
                <a:gd name="connsiteX725" fmla="*/ 1134009 w 2389185"/>
                <a:gd name="connsiteY725" fmla="*/ 1316885 h 2640394"/>
                <a:gd name="connsiteX726" fmla="*/ 1155917 w 2389185"/>
                <a:gd name="connsiteY726" fmla="*/ 1415183 h 2640394"/>
                <a:gd name="connsiteX727" fmla="*/ 1164584 w 2389185"/>
                <a:gd name="connsiteY727" fmla="*/ 1499669 h 2640394"/>
                <a:gd name="connsiteX728" fmla="*/ 1200303 w 2389185"/>
                <a:gd name="connsiteY728" fmla="*/ 1582632 h 2640394"/>
                <a:gd name="connsiteX729" fmla="*/ 1211828 w 2389185"/>
                <a:gd name="connsiteY729" fmla="*/ 1571393 h 2640394"/>
                <a:gd name="connsiteX730" fmla="*/ 1311365 w 2389185"/>
                <a:gd name="connsiteY730" fmla="*/ 1475381 h 2640394"/>
                <a:gd name="connsiteX731" fmla="*/ 1342988 w 2389185"/>
                <a:gd name="connsiteY731" fmla="*/ 1398990 h 2640394"/>
                <a:gd name="connsiteX732" fmla="*/ 1332034 w 2389185"/>
                <a:gd name="connsiteY732" fmla="*/ 1334792 h 2640394"/>
                <a:gd name="connsiteX733" fmla="*/ 1329557 w 2389185"/>
                <a:gd name="connsiteY733" fmla="*/ 1226111 h 2640394"/>
                <a:gd name="connsiteX734" fmla="*/ 1323652 w 2389185"/>
                <a:gd name="connsiteY734" fmla="*/ 1096095 h 2640394"/>
                <a:gd name="connsiteX735" fmla="*/ 1200113 w 2389185"/>
                <a:gd name="connsiteY735" fmla="*/ 983319 h 2640394"/>
                <a:gd name="connsiteX736" fmla="*/ 1197731 w 2389185"/>
                <a:gd name="connsiteY736" fmla="*/ 984462 h 2640394"/>
                <a:gd name="connsiteX737" fmla="*/ 1285266 w 2389185"/>
                <a:gd name="connsiteY737" fmla="*/ 1114478 h 2640394"/>
                <a:gd name="connsiteX738" fmla="*/ 1159727 w 2389185"/>
                <a:gd name="connsiteY738" fmla="*/ 977318 h 2640394"/>
                <a:gd name="connsiteX739" fmla="*/ 1150583 w 2389185"/>
                <a:gd name="connsiteY739" fmla="*/ 558885 h 2640394"/>
                <a:gd name="connsiteX740" fmla="*/ 1143439 w 2389185"/>
                <a:gd name="connsiteY740" fmla="*/ 556599 h 2640394"/>
                <a:gd name="connsiteX741" fmla="*/ 1124865 w 2389185"/>
                <a:gd name="connsiteY741" fmla="*/ 593842 h 2640394"/>
                <a:gd name="connsiteX742" fmla="*/ 1112578 w 2389185"/>
                <a:gd name="connsiteY742" fmla="*/ 636228 h 2640394"/>
                <a:gd name="connsiteX743" fmla="*/ 1113435 w 2389185"/>
                <a:gd name="connsiteY743" fmla="*/ 664041 h 2640394"/>
                <a:gd name="connsiteX744" fmla="*/ 1117531 w 2389185"/>
                <a:gd name="connsiteY744" fmla="*/ 681948 h 2640394"/>
                <a:gd name="connsiteX745" fmla="*/ 1103148 w 2389185"/>
                <a:gd name="connsiteY745" fmla="*/ 728621 h 2640394"/>
                <a:gd name="connsiteX746" fmla="*/ 1093242 w 2389185"/>
                <a:gd name="connsiteY746" fmla="*/ 737479 h 2640394"/>
                <a:gd name="connsiteX747" fmla="*/ 1082669 w 2389185"/>
                <a:gd name="connsiteY747" fmla="*/ 729383 h 2640394"/>
                <a:gd name="connsiteX748" fmla="*/ 1076383 w 2389185"/>
                <a:gd name="connsiteY748" fmla="*/ 672614 h 2640394"/>
                <a:gd name="connsiteX749" fmla="*/ 1078955 w 2389185"/>
                <a:gd name="connsiteY749" fmla="*/ 653754 h 2640394"/>
                <a:gd name="connsiteX750" fmla="*/ 1110006 w 2389185"/>
                <a:gd name="connsiteY750" fmla="*/ 588032 h 2640394"/>
                <a:gd name="connsiteX751" fmla="*/ 1117721 w 2389185"/>
                <a:gd name="connsiteY751" fmla="*/ 575935 h 2640394"/>
                <a:gd name="connsiteX752" fmla="*/ 1115340 w 2389185"/>
                <a:gd name="connsiteY752" fmla="*/ 572315 h 2640394"/>
                <a:gd name="connsiteX753" fmla="*/ 1093337 w 2389185"/>
                <a:gd name="connsiteY753" fmla="*/ 578221 h 2640394"/>
                <a:gd name="connsiteX754" fmla="*/ 1060286 w 2389185"/>
                <a:gd name="connsiteY754" fmla="*/ 627465 h 2640394"/>
                <a:gd name="connsiteX755" fmla="*/ 1053523 w 2389185"/>
                <a:gd name="connsiteY755" fmla="*/ 633942 h 2640394"/>
                <a:gd name="connsiteX756" fmla="*/ 1031139 w 2389185"/>
                <a:gd name="connsiteY756" fmla="*/ 598700 h 2640394"/>
                <a:gd name="connsiteX757" fmla="*/ 1024662 w 2389185"/>
                <a:gd name="connsiteY757" fmla="*/ 619750 h 2640394"/>
                <a:gd name="connsiteX758" fmla="*/ 1023424 w 2389185"/>
                <a:gd name="connsiteY758" fmla="*/ 682043 h 2640394"/>
                <a:gd name="connsiteX759" fmla="*/ 1024376 w 2389185"/>
                <a:gd name="connsiteY759" fmla="*/ 736526 h 2640394"/>
                <a:gd name="connsiteX760" fmla="*/ 1023710 w 2389185"/>
                <a:gd name="connsiteY760" fmla="*/ 745575 h 2640394"/>
                <a:gd name="connsiteX761" fmla="*/ 991420 w 2389185"/>
                <a:gd name="connsiteY761" fmla="*/ 736241 h 2640394"/>
                <a:gd name="connsiteX762" fmla="*/ 1017804 w 2389185"/>
                <a:gd name="connsiteY762" fmla="*/ 800153 h 2640394"/>
                <a:gd name="connsiteX763" fmla="*/ 992372 w 2389185"/>
                <a:gd name="connsiteY763" fmla="*/ 788247 h 2640394"/>
                <a:gd name="connsiteX764" fmla="*/ 988658 w 2389185"/>
                <a:gd name="connsiteY764" fmla="*/ 793010 h 2640394"/>
                <a:gd name="connsiteX765" fmla="*/ 1015137 w 2389185"/>
                <a:gd name="connsiteY765" fmla="*/ 819203 h 2640394"/>
                <a:gd name="connsiteX766" fmla="*/ 1019900 w 2389185"/>
                <a:gd name="connsiteY766" fmla="*/ 826633 h 2640394"/>
                <a:gd name="connsiteX767" fmla="*/ 1011994 w 2389185"/>
                <a:gd name="connsiteY767" fmla="*/ 829871 h 2640394"/>
                <a:gd name="connsiteX768" fmla="*/ 962369 w 2389185"/>
                <a:gd name="connsiteY768" fmla="*/ 854160 h 2640394"/>
                <a:gd name="connsiteX769" fmla="*/ 986848 w 2389185"/>
                <a:gd name="connsiteY769" fmla="*/ 852636 h 2640394"/>
                <a:gd name="connsiteX770" fmla="*/ 997325 w 2389185"/>
                <a:gd name="connsiteY770" fmla="*/ 857113 h 2640394"/>
                <a:gd name="connsiteX771" fmla="*/ 1029139 w 2389185"/>
                <a:gd name="connsiteY771" fmla="*/ 899309 h 2640394"/>
                <a:gd name="connsiteX772" fmla="*/ 1032758 w 2389185"/>
                <a:gd name="connsiteY772" fmla="*/ 902357 h 2640394"/>
                <a:gd name="connsiteX773" fmla="*/ 1061048 w 2389185"/>
                <a:gd name="connsiteY773" fmla="*/ 916168 h 2640394"/>
                <a:gd name="connsiteX774" fmla="*/ 1137248 w 2389185"/>
                <a:gd name="connsiteY774" fmla="*/ 961697 h 2640394"/>
                <a:gd name="connsiteX775" fmla="*/ 1150678 w 2389185"/>
                <a:gd name="connsiteY775" fmla="*/ 964745 h 2640394"/>
                <a:gd name="connsiteX776" fmla="*/ 1227640 w 2389185"/>
                <a:gd name="connsiteY776" fmla="*/ 979604 h 2640394"/>
                <a:gd name="connsiteX777" fmla="*/ 1276027 w 2389185"/>
                <a:gd name="connsiteY777" fmla="*/ 1012847 h 2640394"/>
                <a:gd name="connsiteX778" fmla="*/ 1316413 w 2389185"/>
                <a:gd name="connsiteY778" fmla="*/ 1033706 h 2640394"/>
                <a:gd name="connsiteX779" fmla="*/ 1311936 w 2389185"/>
                <a:gd name="connsiteY779" fmla="*/ 980366 h 2640394"/>
                <a:gd name="connsiteX780" fmla="*/ 1356132 w 2389185"/>
                <a:gd name="connsiteY780" fmla="*/ 999607 h 2640394"/>
                <a:gd name="connsiteX781" fmla="*/ 1357561 w 2389185"/>
                <a:gd name="connsiteY781" fmla="*/ 996749 h 2640394"/>
                <a:gd name="connsiteX782" fmla="*/ 1338035 w 2389185"/>
                <a:gd name="connsiteY782" fmla="*/ 968079 h 2640394"/>
                <a:gd name="connsiteX783" fmla="*/ 1401186 w 2389185"/>
                <a:gd name="connsiteY783" fmla="*/ 986367 h 2640394"/>
                <a:gd name="connsiteX784" fmla="*/ 1403090 w 2389185"/>
                <a:gd name="connsiteY784" fmla="*/ 981795 h 2640394"/>
                <a:gd name="connsiteX785" fmla="*/ 1390232 w 2389185"/>
                <a:gd name="connsiteY785" fmla="*/ 959983 h 2640394"/>
                <a:gd name="connsiteX786" fmla="*/ 1453668 w 2389185"/>
                <a:gd name="connsiteY786" fmla="*/ 961697 h 2640394"/>
                <a:gd name="connsiteX787" fmla="*/ 1454621 w 2389185"/>
                <a:gd name="connsiteY787" fmla="*/ 955411 h 2640394"/>
                <a:gd name="connsiteX788" fmla="*/ 1411091 w 2389185"/>
                <a:gd name="connsiteY788" fmla="*/ 933599 h 2640394"/>
                <a:gd name="connsiteX789" fmla="*/ 1411853 w 2389185"/>
                <a:gd name="connsiteY789" fmla="*/ 928836 h 2640394"/>
                <a:gd name="connsiteX790" fmla="*/ 1475766 w 2389185"/>
                <a:gd name="connsiteY790" fmla="*/ 923502 h 2640394"/>
                <a:gd name="connsiteX791" fmla="*/ 1475671 w 2389185"/>
                <a:gd name="connsiteY791" fmla="*/ 920168 h 2640394"/>
                <a:gd name="connsiteX792" fmla="*/ 1422521 w 2389185"/>
                <a:gd name="connsiteY792" fmla="*/ 889784 h 2640394"/>
                <a:gd name="connsiteX793" fmla="*/ 1485863 w 2389185"/>
                <a:gd name="connsiteY793" fmla="*/ 866257 h 2640394"/>
                <a:gd name="connsiteX794" fmla="*/ 1470432 w 2389185"/>
                <a:gd name="connsiteY794" fmla="*/ 863971 h 2640394"/>
                <a:gd name="connsiteX795" fmla="*/ 1454716 w 2389185"/>
                <a:gd name="connsiteY795" fmla="*/ 830919 h 2640394"/>
                <a:gd name="connsiteX796" fmla="*/ 1469765 w 2389185"/>
                <a:gd name="connsiteY796" fmla="*/ 805392 h 2640394"/>
                <a:gd name="connsiteX797" fmla="*/ 1439571 w 2389185"/>
                <a:gd name="connsiteY797" fmla="*/ 805773 h 2640394"/>
                <a:gd name="connsiteX798" fmla="*/ 1437857 w 2389185"/>
                <a:gd name="connsiteY798" fmla="*/ 801487 h 2640394"/>
                <a:gd name="connsiteX799" fmla="*/ 1454811 w 2389185"/>
                <a:gd name="connsiteY799" fmla="*/ 780627 h 2640394"/>
                <a:gd name="connsiteX800" fmla="*/ 1459764 w 2389185"/>
                <a:gd name="connsiteY800" fmla="*/ 769578 h 2640394"/>
                <a:gd name="connsiteX801" fmla="*/ 1458050 w 2389185"/>
                <a:gd name="connsiteY801" fmla="*/ 731954 h 2640394"/>
                <a:gd name="connsiteX802" fmla="*/ 1414235 w 2389185"/>
                <a:gd name="connsiteY802" fmla="*/ 751004 h 2640394"/>
                <a:gd name="connsiteX803" fmla="*/ 1411377 w 2389185"/>
                <a:gd name="connsiteY803" fmla="*/ 747766 h 2640394"/>
                <a:gd name="connsiteX804" fmla="*/ 1446239 w 2389185"/>
                <a:gd name="connsiteY804" fmla="*/ 678614 h 2640394"/>
                <a:gd name="connsiteX805" fmla="*/ 1441762 w 2389185"/>
                <a:gd name="connsiteY805" fmla="*/ 675376 h 2640394"/>
                <a:gd name="connsiteX806" fmla="*/ 1398709 w 2389185"/>
                <a:gd name="connsiteY806" fmla="*/ 714428 h 2640394"/>
                <a:gd name="connsiteX807" fmla="*/ 1380992 w 2389185"/>
                <a:gd name="connsiteY807" fmla="*/ 728430 h 2640394"/>
                <a:gd name="connsiteX808" fmla="*/ 1364609 w 2389185"/>
                <a:gd name="connsiteY808" fmla="*/ 728525 h 2640394"/>
                <a:gd name="connsiteX809" fmla="*/ 1362609 w 2389185"/>
                <a:gd name="connsiteY809" fmla="*/ 713857 h 2640394"/>
                <a:gd name="connsiteX810" fmla="*/ 1373372 w 2389185"/>
                <a:gd name="connsiteY810" fmla="*/ 684329 h 2640394"/>
                <a:gd name="connsiteX811" fmla="*/ 1371753 w 2389185"/>
                <a:gd name="connsiteY811" fmla="*/ 620702 h 2640394"/>
                <a:gd name="connsiteX812" fmla="*/ 1319366 w 2389185"/>
                <a:gd name="connsiteY812" fmla="*/ 665279 h 2640394"/>
                <a:gd name="connsiteX813" fmla="*/ 1325652 w 2389185"/>
                <a:gd name="connsiteY813" fmla="*/ 599747 h 2640394"/>
                <a:gd name="connsiteX814" fmla="*/ 1310888 w 2389185"/>
                <a:gd name="connsiteY814" fmla="*/ 618512 h 2640394"/>
                <a:gd name="connsiteX815" fmla="*/ 1294601 w 2389185"/>
                <a:gd name="connsiteY815" fmla="*/ 641753 h 2640394"/>
                <a:gd name="connsiteX816" fmla="*/ 1258025 w 2389185"/>
                <a:gd name="connsiteY816" fmla="*/ 662898 h 2640394"/>
                <a:gd name="connsiteX817" fmla="*/ 1236403 w 2389185"/>
                <a:gd name="connsiteY817" fmla="*/ 662327 h 2640394"/>
                <a:gd name="connsiteX818" fmla="*/ 1236403 w 2389185"/>
                <a:gd name="connsiteY818" fmla="*/ 638800 h 2640394"/>
                <a:gd name="connsiteX819" fmla="*/ 1252595 w 2389185"/>
                <a:gd name="connsiteY819" fmla="*/ 620702 h 2640394"/>
                <a:gd name="connsiteX820" fmla="*/ 1269836 w 2389185"/>
                <a:gd name="connsiteY820" fmla="*/ 602795 h 2640394"/>
                <a:gd name="connsiteX821" fmla="*/ 1257929 w 2389185"/>
                <a:gd name="connsiteY821" fmla="*/ 604605 h 2640394"/>
                <a:gd name="connsiteX822" fmla="*/ 1243642 w 2389185"/>
                <a:gd name="connsiteY822" fmla="*/ 608796 h 2640394"/>
                <a:gd name="connsiteX823" fmla="*/ 1242785 w 2389185"/>
                <a:gd name="connsiteY823" fmla="*/ 594985 h 2640394"/>
                <a:gd name="connsiteX824" fmla="*/ 1246595 w 2389185"/>
                <a:gd name="connsiteY824" fmla="*/ 574982 h 2640394"/>
                <a:gd name="connsiteX825" fmla="*/ 1242594 w 2389185"/>
                <a:gd name="connsiteY825" fmla="*/ 572411 h 2640394"/>
                <a:gd name="connsiteX826" fmla="*/ 1226687 w 2389185"/>
                <a:gd name="connsiteY826" fmla="*/ 588413 h 2640394"/>
                <a:gd name="connsiteX827" fmla="*/ 1196207 w 2389185"/>
                <a:gd name="connsiteY827" fmla="*/ 630513 h 2640394"/>
                <a:gd name="connsiteX828" fmla="*/ 1169633 w 2389185"/>
                <a:gd name="connsiteY828" fmla="*/ 635180 h 2640394"/>
                <a:gd name="connsiteX829" fmla="*/ 1166870 w 2389185"/>
                <a:gd name="connsiteY829" fmla="*/ 612892 h 2640394"/>
                <a:gd name="connsiteX830" fmla="*/ 1170680 w 2389185"/>
                <a:gd name="connsiteY830" fmla="*/ 599366 h 2640394"/>
                <a:gd name="connsiteX831" fmla="*/ 1154202 w 2389185"/>
                <a:gd name="connsiteY831" fmla="*/ 587746 h 2640394"/>
                <a:gd name="connsiteX832" fmla="*/ 1150583 w 2389185"/>
                <a:gd name="connsiteY832" fmla="*/ 558885 h 2640394"/>
                <a:gd name="connsiteX833" fmla="*/ 994373 w 2389185"/>
                <a:gd name="connsiteY833" fmla="*/ 1057043 h 2640394"/>
                <a:gd name="connsiteX834" fmla="*/ 861880 w 2389185"/>
                <a:gd name="connsiteY834" fmla="*/ 1212110 h 2640394"/>
                <a:gd name="connsiteX835" fmla="*/ 883978 w 2389185"/>
                <a:gd name="connsiteY835" fmla="*/ 1191250 h 2640394"/>
                <a:gd name="connsiteX836" fmla="*/ 976180 w 2389185"/>
                <a:gd name="connsiteY836" fmla="*/ 1066568 h 2640394"/>
                <a:gd name="connsiteX837" fmla="*/ 995706 w 2389185"/>
                <a:gd name="connsiteY837" fmla="*/ 997702 h 2640394"/>
                <a:gd name="connsiteX838" fmla="*/ 1024376 w 2389185"/>
                <a:gd name="connsiteY838" fmla="*/ 906643 h 2640394"/>
                <a:gd name="connsiteX839" fmla="*/ 1022852 w 2389185"/>
                <a:gd name="connsiteY839" fmla="*/ 906357 h 2640394"/>
                <a:gd name="connsiteX840" fmla="*/ 847973 w 2389185"/>
                <a:gd name="connsiteY840" fmla="*/ 1019705 h 2640394"/>
                <a:gd name="connsiteX841" fmla="*/ 878072 w 2389185"/>
                <a:gd name="connsiteY841" fmla="*/ 990939 h 2640394"/>
                <a:gd name="connsiteX842" fmla="*/ 1005136 w 2389185"/>
                <a:gd name="connsiteY842" fmla="*/ 904643 h 2640394"/>
                <a:gd name="connsiteX843" fmla="*/ 1014280 w 2389185"/>
                <a:gd name="connsiteY843" fmla="*/ 892260 h 2640394"/>
                <a:gd name="connsiteX844" fmla="*/ 999516 w 2389185"/>
                <a:gd name="connsiteY844" fmla="*/ 879687 h 2640394"/>
                <a:gd name="connsiteX845" fmla="*/ 973894 w 2389185"/>
                <a:gd name="connsiteY845" fmla="*/ 882449 h 2640394"/>
                <a:gd name="connsiteX846" fmla="*/ 907600 w 2389185"/>
                <a:gd name="connsiteY846" fmla="*/ 913215 h 2640394"/>
                <a:gd name="connsiteX847" fmla="*/ 799777 w 2389185"/>
                <a:gd name="connsiteY847" fmla="*/ 997892 h 2640394"/>
                <a:gd name="connsiteX848" fmla="*/ 792443 w 2389185"/>
                <a:gd name="connsiteY848" fmla="*/ 1004369 h 2640394"/>
                <a:gd name="connsiteX849" fmla="*/ 786061 w 2389185"/>
                <a:gd name="connsiteY849" fmla="*/ 1008941 h 2640394"/>
                <a:gd name="connsiteX850" fmla="*/ 977894 w 2389185"/>
                <a:gd name="connsiteY850" fmla="*/ 867971 h 2640394"/>
                <a:gd name="connsiteX851" fmla="*/ 922268 w 2389185"/>
                <a:gd name="connsiteY851" fmla="*/ 882640 h 2640394"/>
                <a:gd name="connsiteX852" fmla="*/ 780346 w 2389185"/>
                <a:gd name="connsiteY852" fmla="*/ 940742 h 2640394"/>
                <a:gd name="connsiteX853" fmla="*/ 765868 w 2389185"/>
                <a:gd name="connsiteY853" fmla="*/ 947981 h 2640394"/>
                <a:gd name="connsiteX854" fmla="*/ 699193 w 2389185"/>
                <a:gd name="connsiteY854" fmla="*/ 1022943 h 2640394"/>
                <a:gd name="connsiteX855" fmla="*/ 629470 w 2389185"/>
                <a:gd name="connsiteY855" fmla="*/ 1191250 h 2640394"/>
                <a:gd name="connsiteX856" fmla="*/ 633089 w 2389185"/>
                <a:gd name="connsiteY856" fmla="*/ 1193822 h 2640394"/>
                <a:gd name="connsiteX857" fmla="*/ 829971 w 2389185"/>
                <a:gd name="connsiteY857" fmla="*/ 1060186 h 2640394"/>
                <a:gd name="connsiteX858" fmla="*/ 826447 w 2389185"/>
                <a:gd name="connsiteY858" fmla="*/ 1065139 h 2640394"/>
                <a:gd name="connsiteX859" fmla="*/ 626993 w 2389185"/>
                <a:gd name="connsiteY859" fmla="*/ 1210395 h 2640394"/>
                <a:gd name="connsiteX860" fmla="*/ 608134 w 2389185"/>
                <a:gd name="connsiteY860" fmla="*/ 1225826 h 2640394"/>
                <a:gd name="connsiteX861" fmla="*/ 495644 w 2389185"/>
                <a:gd name="connsiteY861" fmla="*/ 1355366 h 2640394"/>
                <a:gd name="connsiteX862" fmla="*/ 478594 w 2389185"/>
                <a:gd name="connsiteY862" fmla="*/ 1385941 h 2640394"/>
                <a:gd name="connsiteX863" fmla="*/ 506026 w 2389185"/>
                <a:gd name="connsiteY863" fmla="*/ 1366129 h 2640394"/>
                <a:gd name="connsiteX864" fmla="*/ 611658 w 2389185"/>
                <a:gd name="connsiteY864" fmla="*/ 1314503 h 2640394"/>
                <a:gd name="connsiteX865" fmla="*/ 635090 w 2389185"/>
                <a:gd name="connsiteY865" fmla="*/ 1307360 h 2640394"/>
                <a:gd name="connsiteX866" fmla="*/ 761677 w 2389185"/>
                <a:gd name="connsiteY866" fmla="*/ 1282118 h 2640394"/>
                <a:gd name="connsiteX867" fmla="*/ 908838 w 2389185"/>
                <a:gd name="connsiteY867" fmla="*/ 1221349 h 2640394"/>
                <a:gd name="connsiteX868" fmla="*/ 995706 w 2389185"/>
                <a:gd name="connsiteY868" fmla="*/ 1072949 h 2640394"/>
                <a:gd name="connsiteX869" fmla="*/ 994373 w 2389185"/>
                <a:gd name="connsiteY869" fmla="*/ 1057043 h 2640394"/>
                <a:gd name="connsiteX870" fmla="*/ 2364925 w 2389185"/>
                <a:gd name="connsiteY870" fmla="*/ 959316 h 2640394"/>
                <a:gd name="connsiteX871" fmla="*/ 2295012 w 2389185"/>
                <a:gd name="connsiteY871" fmla="*/ 825966 h 2640394"/>
                <a:gd name="connsiteX872" fmla="*/ 2195475 w 2389185"/>
                <a:gd name="connsiteY872" fmla="*/ 799296 h 2640394"/>
                <a:gd name="connsiteX873" fmla="*/ 1990402 w 2389185"/>
                <a:gd name="connsiteY873" fmla="*/ 838158 h 2640394"/>
                <a:gd name="connsiteX874" fmla="*/ 1665504 w 2389185"/>
                <a:gd name="connsiteY874" fmla="*/ 859589 h 2640394"/>
                <a:gd name="connsiteX875" fmla="*/ 1530440 w 2389185"/>
                <a:gd name="connsiteY875" fmla="*/ 848445 h 2640394"/>
                <a:gd name="connsiteX876" fmla="*/ 1492244 w 2389185"/>
                <a:gd name="connsiteY876" fmla="*/ 853779 h 2640394"/>
                <a:gd name="connsiteX877" fmla="*/ 1513961 w 2389185"/>
                <a:gd name="connsiteY877" fmla="*/ 870353 h 2640394"/>
                <a:gd name="connsiteX878" fmla="*/ 1446524 w 2389185"/>
                <a:gd name="connsiteY878" fmla="*/ 890165 h 2640394"/>
                <a:gd name="connsiteX879" fmla="*/ 1517009 w 2389185"/>
                <a:gd name="connsiteY879" fmla="*/ 909310 h 2640394"/>
                <a:gd name="connsiteX880" fmla="*/ 1889723 w 2389185"/>
                <a:gd name="connsiteY880" fmla="*/ 941600 h 2640394"/>
                <a:gd name="connsiteX881" fmla="*/ 1959255 w 2389185"/>
                <a:gd name="connsiteY881" fmla="*/ 944457 h 2640394"/>
                <a:gd name="connsiteX882" fmla="*/ 2051743 w 2389185"/>
                <a:gd name="connsiteY882" fmla="*/ 934837 h 2640394"/>
                <a:gd name="connsiteX883" fmla="*/ 2073841 w 2389185"/>
                <a:gd name="connsiteY883" fmla="*/ 938456 h 2640394"/>
                <a:gd name="connsiteX884" fmla="*/ 2073365 w 2389185"/>
                <a:gd name="connsiteY884" fmla="*/ 943505 h 2640394"/>
                <a:gd name="connsiteX885" fmla="*/ 1949540 w 2389185"/>
                <a:gd name="connsiteY885" fmla="*/ 953887 h 2640394"/>
                <a:gd name="connsiteX886" fmla="*/ 1949349 w 2389185"/>
                <a:gd name="connsiteY886" fmla="*/ 958268 h 2640394"/>
                <a:gd name="connsiteX887" fmla="*/ 1987925 w 2389185"/>
                <a:gd name="connsiteY887" fmla="*/ 973889 h 2640394"/>
                <a:gd name="connsiteX888" fmla="*/ 2100225 w 2389185"/>
                <a:gd name="connsiteY888" fmla="*/ 987891 h 2640394"/>
                <a:gd name="connsiteX889" fmla="*/ 2130991 w 2389185"/>
                <a:gd name="connsiteY889" fmla="*/ 983605 h 2640394"/>
                <a:gd name="connsiteX890" fmla="*/ 2153661 w 2389185"/>
                <a:gd name="connsiteY890" fmla="*/ 983129 h 2640394"/>
                <a:gd name="connsiteX891" fmla="*/ 2154042 w 2389185"/>
                <a:gd name="connsiteY891" fmla="*/ 989320 h 2640394"/>
                <a:gd name="connsiteX892" fmla="*/ 2050886 w 2389185"/>
                <a:gd name="connsiteY892" fmla="*/ 1004084 h 2640394"/>
                <a:gd name="connsiteX893" fmla="*/ 2095082 w 2389185"/>
                <a:gd name="connsiteY893" fmla="*/ 1034849 h 2640394"/>
                <a:gd name="connsiteX894" fmla="*/ 2197666 w 2389185"/>
                <a:gd name="connsiteY894" fmla="*/ 1053423 h 2640394"/>
                <a:gd name="connsiteX895" fmla="*/ 2207096 w 2389185"/>
                <a:gd name="connsiteY895" fmla="*/ 1050756 h 2640394"/>
                <a:gd name="connsiteX896" fmla="*/ 2360925 w 2389185"/>
                <a:gd name="connsiteY896" fmla="*/ 989129 h 2640394"/>
                <a:gd name="connsiteX897" fmla="*/ 2083556 w 2389185"/>
                <a:gd name="connsiteY897" fmla="*/ 864828 h 2640394"/>
                <a:gd name="connsiteX898" fmla="*/ 2345304 w 2389185"/>
                <a:gd name="connsiteY898" fmla="*/ 953506 h 2640394"/>
                <a:gd name="connsiteX899" fmla="*/ 2227670 w 2389185"/>
                <a:gd name="connsiteY899" fmla="*/ 842730 h 2640394"/>
                <a:gd name="connsiteX900" fmla="*/ 2364925 w 2389185"/>
                <a:gd name="connsiteY900" fmla="*/ 959316 h 2640394"/>
                <a:gd name="connsiteX901" fmla="*/ 1680077 w 2389185"/>
                <a:gd name="connsiteY901" fmla="*/ 1158198 h 2640394"/>
                <a:gd name="connsiteX902" fmla="*/ 1683411 w 2389185"/>
                <a:gd name="connsiteY902" fmla="*/ 1153150 h 2640394"/>
                <a:gd name="connsiteX903" fmla="*/ 1813523 w 2389185"/>
                <a:gd name="connsiteY903" fmla="*/ 1223825 h 2640394"/>
                <a:gd name="connsiteX904" fmla="*/ 1929728 w 2389185"/>
                <a:gd name="connsiteY904" fmla="*/ 1315075 h 2640394"/>
                <a:gd name="connsiteX905" fmla="*/ 1920869 w 2389185"/>
                <a:gd name="connsiteY905" fmla="*/ 1282214 h 2640394"/>
                <a:gd name="connsiteX906" fmla="*/ 1870387 w 2389185"/>
                <a:gd name="connsiteY906" fmla="*/ 1190202 h 2640394"/>
                <a:gd name="connsiteX907" fmla="*/ 1756182 w 2389185"/>
                <a:gd name="connsiteY907" fmla="*/ 1106954 h 2640394"/>
                <a:gd name="connsiteX908" fmla="*/ 1559491 w 2389185"/>
                <a:gd name="connsiteY908" fmla="*/ 1031801 h 2640394"/>
                <a:gd name="connsiteX909" fmla="*/ 1409567 w 2389185"/>
                <a:gd name="connsiteY909" fmla="*/ 969127 h 2640394"/>
                <a:gd name="connsiteX910" fmla="*/ 1400138 w 2389185"/>
                <a:gd name="connsiteY910" fmla="*/ 998369 h 2640394"/>
                <a:gd name="connsiteX911" fmla="*/ 1462241 w 2389185"/>
                <a:gd name="connsiteY911" fmla="*/ 1035230 h 2640394"/>
                <a:gd name="connsiteX912" fmla="*/ 1524344 w 2389185"/>
                <a:gd name="connsiteY912" fmla="*/ 1064472 h 2640394"/>
                <a:gd name="connsiteX913" fmla="*/ 1586542 w 2389185"/>
                <a:gd name="connsiteY913" fmla="*/ 1091809 h 2640394"/>
                <a:gd name="connsiteX914" fmla="*/ 1584161 w 2389185"/>
                <a:gd name="connsiteY914" fmla="*/ 1096667 h 2640394"/>
                <a:gd name="connsiteX915" fmla="*/ 1370039 w 2389185"/>
                <a:gd name="connsiteY915" fmla="*/ 988748 h 2640394"/>
                <a:gd name="connsiteX916" fmla="*/ 1416711 w 2389185"/>
                <a:gd name="connsiteY916" fmla="*/ 1048565 h 2640394"/>
                <a:gd name="connsiteX917" fmla="*/ 1561491 w 2389185"/>
                <a:gd name="connsiteY917" fmla="*/ 1166866 h 2640394"/>
                <a:gd name="connsiteX918" fmla="*/ 1665599 w 2389185"/>
                <a:gd name="connsiteY918" fmla="*/ 1263164 h 2640394"/>
                <a:gd name="connsiteX919" fmla="*/ 1841240 w 2389185"/>
                <a:gd name="connsiteY919" fmla="*/ 1368224 h 2640394"/>
                <a:gd name="connsiteX920" fmla="*/ 1894009 w 2389185"/>
                <a:gd name="connsiteY920" fmla="*/ 1431756 h 2640394"/>
                <a:gd name="connsiteX921" fmla="*/ 1910582 w 2389185"/>
                <a:gd name="connsiteY921" fmla="*/ 1509194 h 2640394"/>
                <a:gd name="connsiteX922" fmla="*/ 1923155 w 2389185"/>
                <a:gd name="connsiteY922" fmla="*/ 1622447 h 2640394"/>
                <a:gd name="connsiteX923" fmla="*/ 1917059 w 2389185"/>
                <a:gd name="connsiteY923" fmla="*/ 1651307 h 2640394"/>
                <a:gd name="connsiteX924" fmla="*/ 1942872 w 2389185"/>
                <a:gd name="connsiteY924" fmla="*/ 1632924 h 2640394"/>
                <a:gd name="connsiteX925" fmla="*/ 1984496 w 2389185"/>
                <a:gd name="connsiteY925" fmla="*/ 1523672 h 2640394"/>
                <a:gd name="connsiteX926" fmla="*/ 1920488 w 2389185"/>
                <a:gd name="connsiteY926" fmla="*/ 1329077 h 2640394"/>
                <a:gd name="connsiteX927" fmla="*/ 1744752 w 2389185"/>
                <a:gd name="connsiteY927" fmla="*/ 1194965 h 2640394"/>
                <a:gd name="connsiteX928" fmla="*/ 1680077 w 2389185"/>
                <a:gd name="connsiteY928" fmla="*/ 1158198 h 2640394"/>
                <a:gd name="connsiteX929" fmla="*/ 447447 w 2389185"/>
                <a:gd name="connsiteY929" fmla="*/ 1084094 h 2640394"/>
                <a:gd name="connsiteX930" fmla="*/ 458401 w 2389185"/>
                <a:gd name="connsiteY930" fmla="*/ 1066472 h 2640394"/>
                <a:gd name="connsiteX931" fmla="*/ 498120 w 2389185"/>
                <a:gd name="connsiteY931" fmla="*/ 1012847 h 2640394"/>
                <a:gd name="connsiteX932" fmla="*/ 647186 w 2389185"/>
                <a:gd name="connsiteY932" fmla="*/ 940933 h 2640394"/>
                <a:gd name="connsiteX933" fmla="*/ 813969 w 2389185"/>
                <a:gd name="connsiteY933" fmla="*/ 911501 h 2640394"/>
                <a:gd name="connsiteX934" fmla="*/ 937699 w 2389185"/>
                <a:gd name="connsiteY934" fmla="*/ 850826 h 2640394"/>
                <a:gd name="connsiteX935" fmla="*/ 988943 w 2389185"/>
                <a:gd name="connsiteY935" fmla="*/ 811679 h 2640394"/>
                <a:gd name="connsiteX936" fmla="*/ 969322 w 2389185"/>
                <a:gd name="connsiteY936" fmla="*/ 803487 h 2640394"/>
                <a:gd name="connsiteX937" fmla="*/ 867976 w 2389185"/>
                <a:gd name="connsiteY937" fmla="*/ 828538 h 2640394"/>
                <a:gd name="connsiteX938" fmla="*/ 828733 w 2389185"/>
                <a:gd name="connsiteY938" fmla="*/ 841206 h 2640394"/>
                <a:gd name="connsiteX939" fmla="*/ 969036 w 2389185"/>
                <a:gd name="connsiteY939" fmla="*/ 793010 h 2640394"/>
                <a:gd name="connsiteX940" fmla="*/ 873215 w 2389185"/>
                <a:gd name="connsiteY940" fmla="*/ 782723 h 2640394"/>
                <a:gd name="connsiteX941" fmla="*/ 763010 w 2389185"/>
                <a:gd name="connsiteY941" fmla="*/ 792438 h 2640394"/>
                <a:gd name="connsiteX942" fmla="*/ 631756 w 2389185"/>
                <a:gd name="connsiteY942" fmla="*/ 799487 h 2640394"/>
                <a:gd name="connsiteX943" fmla="*/ 625755 w 2389185"/>
                <a:gd name="connsiteY943" fmla="*/ 795962 h 2640394"/>
                <a:gd name="connsiteX944" fmla="*/ 648234 w 2389185"/>
                <a:gd name="connsiteY944" fmla="*/ 787390 h 2640394"/>
                <a:gd name="connsiteX945" fmla="*/ 719481 w 2389185"/>
                <a:gd name="connsiteY945" fmla="*/ 779960 h 2640394"/>
                <a:gd name="connsiteX946" fmla="*/ 872167 w 2389185"/>
                <a:gd name="connsiteY946" fmla="*/ 770626 h 2640394"/>
                <a:gd name="connsiteX947" fmla="*/ 991991 w 2389185"/>
                <a:gd name="connsiteY947" fmla="*/ 769959 h 2640394"/>
                <a:gd name="connsiteX948" fmla="*/ 942176 w 2389185"/>
                <a:gd name="connsiteY948" fmla="*/ 741098 h 2640394"/>
                <a:gd name="connsiteX949" fmla="*/ 922745 w 2389185"/>
                <a:gd name="connsiteY949" fmla="*/ 744051 h 2640394"/>
                <a:gd name="connsiteX950" fmla="*/ 838448 w 2389185"/>
                <a:gd name="connsiteY950" fmla="*/ 750052 h 2640394"/>
                <a:gd name="connsiteX951" fmla="*/ 629565 w 2389185"/>
                <a:gd name="connsiteY951" fmla="*/ 690521 h 2640394"/>
                <a:gd name="connsiteX952" fmla="*/ 596037 w 2389185"/>
                <a:gd name="connsiteY952" fmla="*/ 687377 h 2640394"/>
                <a:gd name="connsiteX953" fmla="*/ 510026 w 2389185"/>
                <a:gd name="connsiteY953" fmla="*/ 789581 h 2640394"/>
                <a:gd name="connsiteX954" fmla="*/ 497263 w 2389185"/>
                <a:gd name="connsiteY954" fmla="*/ 848350 h 2640394"/>
                <a:gd name="connsiteX955" fmla="*/ 476784 w 2389185"/>
                <a:gd name="connsiteY955" fmla="*/ 975318 h 2640394"/>
                <a:gd name="connsiteX956" fmla="*/ 535172 w 2389185"/>
                <a:gd name="connsiteY956" fmla="*/ 911024 h 2640394"/>
                <a:gd name="connsiteX957" fmla="*/ 601085 w 2389185"/>
                <a:gd name="connsiteY957" fmla="*/ 863876 h 2640394"/>
                <a:gd name="connsiteX958" fmla="*/ 506216 w 2389185"/>
                <a:gd name="connsiteY958" fmla="*/ 961126 h 2640394"/>
                <a:gd name="connsiteX959" fmla="*/ 447447 w 2389185"/>
                <a:gd name="connsiteY959" fmla="*/ 1084094 h 2640394"/>
                <a:gd name="connsiteX960" fmla="*/ 1434237 w 2389185"/>
                <a:gd name="connsiteY960" fmla="*/ 668232 h 2640394"/>
                <a:gd name="connsiteX961" fmla="*/ 1568349 w 2389185"/>
                <a:gd name="connsiteY961" fmla="*/ 568029 h 2640394"/>
                <a:gd name="connsiteX962" fmla="*/ 1666647 w 2389185"/>
                <a:gd name="connsiteY962" fmla="*/ 500021 h 2640394"/>
                <a:gd name="connsiteX963" fmla="*/ 1695984 w 2389185"/>
                <a:gd name="connsiteY963" fmla="*/ 485828 h 2640394"/>
                <a:gd name="connsiteX964" fmla="*/ 1711891 w 2389185"/>
                <a:gd name="connsiteY964" fmla="*/ 452396 h 2640394"/>
                <a:gd name="connsiteX965" fmla="*/ 1690365 w 2389185"/>
                <a:gd name="connsiteY965" fmla="*/ 428393 h 2640394"/>
                <a:gd name="connsiteX966" fmla="*/ 1569778 w 2389185"/>
                <a:gd name="connsiteY966" fmla="*/ 358193 h 2640394"/>
                <a:gd name="connsiteX967" fmla="*/ 1537679 w 2389185"/>
                <a:gd name="connsiteY967" fmla="*/ 335810 h 2640394"/>
                <a:gd name="connsiteX968" fmla="*/ 1491197 w 2389185"/>
                <a:gd name="connsiteY968" fmla="*/ 316569 h 2640394"/>
                <a:gd name="connsiteX969" fmla="*/ 1462812 w 2389185"/>
                <a:gd name="connsiteY969" fmla="*/ 333905 h 2640394"/>
                <a:gd name="connsiteX970" fmla="*/ 1428236 w 2389185"/>
                <a:gd name="connsiteY970" fmla="*/ 416486 h 2640394"/>
                <a:gd name="connsiteX971" fmla="*/ 1294124 w 2389185"/>
                <a:gd name="connsiteY971" fmla="*/ 584031 h 2640394"/>
                <a:gd name="connsiteX972" fmla="*/ 1346226 w 2389185"/>
                <a:gd name="connsiteY972" fmla="*/ 570601 h 2640394"/>
                <a:gd name="connsiteX973" fmla="*/ 1365943 w 2389185"/>
                <a:gd name="connsiteY973" fmla="*/ 539454 h 2640394"/>
                <a:gd name="connsiteX974" fmla="*/ 1391565 w 2389185"/>
                <a:gd name="connsiteY974" fmla="*/ 548408 h 2640394"/>
                <a:gd name="connsiteX975" fmla="*/ 1383088 w 2389185"/>
                <a:gd name="connsiteY975" fmla="*/ 580126 h 2640394"/>
                <a:gd name="connsiteX976" fmla="*/ 1367848 w 2389185"/>
                <a:gd name="connsiteY976" fmla="*/ 602224 h 2640394"/>
                <a:gd name="connsiteX977" fmla="*/ 1391946 w 2389185"/>
                <a:gd name="connsiteY977" fmla="*/ 622417 h 2640394"/>
                <a:gd name="connsiteX978" fmla="*/ 1484244 w 2389185"/>
                <a:gd name="connsiteY978" fmla="*/ 512689 h 2640394"/>
                <a:gd name="connsiteX979" fmla="*/ 1476814 w 2389185"/>
                <a:gd name="connsiteY979" fmla="*/ 531263 h 2640394"/>
                <a:gd name="connsiteX980" fmla="*/ 1397375 w 2389185"/>
                <a:gd name="connsiteY980" fmla="*/ 625751 h 2640394"/>
                <a:gd name="connsiteX981" fmla="*/ 1378611 w 2389185"/>
                <a:gd name="connsiteY981" fmla="*/ 668327 h 2640394"/>
                <a:gd name="connsiteX982" fmla="*/ 1403757 w 2389185"/>
                <a:gd name="connsiteY982" fmla="*/ 643658 h 2640394"/>
                <a:gd name="connsiteX983" fmla="*/ 1436142 w 2389185"/>
                <a:gd name="connsiteY983" fmla="*/ 629370 h 2640394"/>
                <a:gd name="connsiteX984" fmla="*/ 1553109 w 2389185"/>
                <a:gd name="connsiteY984" fmla="*/ 533072 h 2640394"/>
                <a:gd name="connsiteX985" fmla="*/ 1570254 w 2389185"/>
                <a:gd name="connsiteY985" fmla="*/ 518690 h 2640394"/>
                <a:gd name="connsiteX986" fmla="*/ 1573112 w 2389185"/>
                <a:gd name="connsiteY986" fmla="*/ 522309 h 2640394"/>
                <a:gd name="connsiteX987" fmla="*/ 1428808 w 2389185"/>
                <a:gd name="connsiteY987" fmla="*/ 645182 h 2640394"/>
                <a:gd name="connsiteX988" fmla="*/ 1434237 w 2389185"/>
                <a:gd name="connsiteY988" fmla="*/ 668232 h 2640394"/>
                <a:gd name="connsiteX989" fmla="*/ 1071430 w 2389185"/>
                <a:gd name="connsiteY989" fmla="*/ 1767512 h 2640394"/>
                <a:gd name="connsiteX990" fmla="*/ 1058857 w 2389185"/>
                <a:gd name="connsiteY990" fmla="*/ 1615684 h 2640394"/>
                <a:gd name="connsiteX991" fmla="*/ 1064286 w 2389185"/>
                <a:gd name="connsiteY991" fmla="*/ 1320885 h 2640394"/>
                <a:gd name="connsiteX992" fmla="*/ 1063810 w 2389185"/>
                <a:gd name="connsiteY992" fmla="*/ 1308312 h 2640394"/>
                <a:gd name="connsiteX993" fmla="*/ 1041140 w 2389185"/>
                <a:gd name="connsiteY993" fmla="*/ 1218110 h 2640394"/>
                <a:gd name="connsiteX994" fmla="*/ 1033711 w 2389185"/>
                <a:gd name="connsiteY994" fmla="*/ 1196012 h 2640394"/>
                <a:gd name="connsiteX995" fmla="*/ 1024281 w 2389185"/>
                <a:gd name="connsiteY995" fmla="*/ 1364605 h 2640394"/>
                <a:gd name="connsiteX996" fmla="*/ 1010184 w 2389185"/>
                <a:gd name="connsiteY996" fmla="*/ 1533578 h 2640394"/>
                <a:gd name="connsiteX997" fmla="*/ 1017995 w 2389185"/>
                <a:gd name="connsiteY997" fmla="*/ 1743795 h 2640394"/>
                <a:gd name="connsiteX998" fmla="*/ 1036949 w 2389185"/>
                <a:gd name="connsiteY998" fmla="*/ 1774370 h 2640394"/>
                <a:gd name="connsiteX999" fmla="*/ 1071430 w 2389185"/>
                <a:gd name="connsiteY999" fmla="*/ 1767512 h 2640394"/>
                <a:gd name="connsiteX1000" fmla="*/ 466783 w 2389185"/>
                <a:gd name="connsiteY1000" fmla="*/ 217033 h 2640394"/>
                <a:gd name="connsiteX1001" fmla="*/ 325051 w 2389185"/>
                <a:gd name="connsiteY1001" fmla="*/ 179600 h 2640394"/>
                <a:gd name="connsiteX1002" fmla="*/ 243993 w 2389185"/>
                <a:gd name="connsiteY1002" fmla="*/ 232844 h 2640394"/>
                <a:gd name="connsiteX1003" fmla="*/ 237611 w 2389185"/>
                <a:gd name="connsiteY1003" fmla="*/ 256562 h 2640394"/>
                <a:gd name="connsiteX1004" fmla="*/ 466783 w 2389185"/>
                <a:gd name="connsiteY1004" fmla="*/ 217033 h 2640394"/>
                <a:gd name="connsiteX1005" fmla="*/ 556794 w 2389185"/>
                <a:gd name="connsiteY1005" fmla="*/ 1357652 h 2640394"/>
                <a:gd name="connsiteX1006" fmla="*/ 511931 w 2389185"/>
                <a:gd name="connsiteY1006" fmla="*/ 1381464 h 2640394"/>
                <a:gd name="connsiteX1007" fmla="*/ 482594 w 2389185"/>
                <a:gd name="connsiteY1007" fmla="*/ 1422707 h 2640394"/>
                <a:gd name="connsiteX1008" fmla="*/ 512979 w 2389185"/>
                <a:gd name="connsiteY1008" fmla="*/ 1512909 h 2640394"/>
                <a:gd name="connsiteX1009" fmla="*/ 556985 w 2389185"/>
                <a:gd name="connsiteY1009" fmla="*/ 1544437 h 2640394"/>
                <a:gd name="connsiteX1010" fmla="*/ 552222 w 2389185"/>
                <a:gd name="connsiteY1010" fmla="*/ 1466332 h 2640394"/>
                <a:gd name="connsiteX1011" fmla="*/ 549460 w 2389185"/>
                <a:gd name="connsiteY1011" fmla="*/ 1399847 h 2640394"/>
                <a:gd name="connsiteX1012" fmla="*/ 556794 w 2389185"/>
                <a:gd name="connsiteY1012" fmla="*/ 1357652 h 2640394"/>
                <a:gd name="connsiteX1013" fmla="*/ 459639 w 2389185"/>
                <a:gd name="connsiteY1013" fmla="*/ 1095619 h 2640394"/>
                <a:gd name="connsiteX1014" fmla="*/ 432398 w 2389185"/>
                <a:gd name="connsiteY1014" fmla="*/ 1201918 h 2640394"/>
                <a:gd name="connsiteX1015" fmla="*/ 491453 w 2389185"/>
                <a:gd name="connsiteY1015" fmla="*/ 1260020 h 2640394"/>
                <a:gd name="connsiteX1016" fmla="*/ 459639 w 2389185"/>
                <a:gd name="connsiteY1016" fmla="*/ 1095619 h 2640394"/>
                <a:gd name="connsiteX1017" fmla="*/ 1326700 w 2389185"/>
                <a:gd name="connsiteY1017" fmla="*/ 1006941 h 2640394"/>
                <a:gd name="connsiteX1018" fmla="*/ 1319366 w 2389185"/>
                <a:gd name="connsiteY1018" fmla="*/ 1052280 h 2640394"/>
                <a:gd name="connsiteX1019" fmla="*/ 1408996 w 2389185"/>
                <a:gd name="connsiteY1019" fmla="*/ 1096762 h 2640394"/>
                <a:gd name="connsiteX1020" fmla="*/ 1326700 w 2389185"/>
                <a:gd name="connsiteY1020" fmla="*/ 1006941 h 2640394"/>
                <a:gd name="connsiteX1021" fmla="*/ 1350989 w 2389185"/>
                <a:gd name="connsiteY1021" fmla="*/ 1006751 h 2640394"/>
                <a:gd name="connsiteX1022" fmla="*/ 1348607 w 2389185"/>
                <a:gd name="connsiteY1022" fmla="*/ 1010275 h 2640394"/>
                <a:gd name="connsiteX1023" fmla="*/ 1526820 w 2389185"/>
                <a:gd name="connsiteY1023" fmla="*/ 1145149 h 2640394"/>
                <a:gd name="connsiteX1024" fmla="*/ 1350989 w 2389185"/>
                <a:gd name="connsiteY1024" fmla="*/ 1006751 h 2640394"/>
                <a:gd name="connsiteX1025" fmla="*/ 1146011 w 2389185"/>
                <a:gd name="connsiteY1025" fmla="*/ 2293102 h 2640394"/>
                <a:gd name="connsiteX1026" fmla="*/ 1134581 w 2389185"/>
                <a:gd name="connsiteY1026" fmla="*/ 2338631 h 2640394"/>
                <a:gd name="connsiteX1027" fmla="*/ 1197065 w 2389185"/>
                <a:gd name="connsiteY1027" fmla="*/ 2408450 h 2640394"/>
                <a:gd name="connsiteX1028" fmla="*/ 1146011 w 2389185"/>
                <a:gd name="connsiteY1028" fmla="*/ 2293102 h 2640394"/>
                <a:gd name="connsiteX1029" fmla="*/ 1189159 w 2389185"/>
                <a:gd name="connsiteY1029" fmla="*/ 559266 h 2640394"/>
                <a:gd name="connsiteX1030" fmla="*/ 1216972 w 2389185"/>
                <a:gd name="connsiteY1030" fmla="*/ 542312 h 2640394"/>
                <a:gd name="connsiteX1031" fmla="*/ 1228783 w 2389185"/>
                <a:gd name="connsiteY1031" fmla="*/ 502116 h 2640394"/>
                <a:gd name="connsiteX1032" fmla="*/ 1224401 w 2389185"/>
                <a:gd name="connsiteY1032" fmla="*/ 491543 h 2640394"/>
                <a:gd name="connsiteX1033" fmla="*/ 1213829 w 2389185"/>
                <a:gd name="connsiteY1033" fmla="*/ 495449 h 2640394"/>
                <a:gd name="connsiteX1034" fmla="*/ 1188397 w 2389185"/>
                <a:gd name="connsiteY1034" fmla="*/ 547646 h 2640394"/>
                <a:gd name="connsiteX1035" fmla="*/ 1189159 w 2389185"/>
                <a:gd name="connsiteY1035" fmla="*/ 559266 h 2640394"/>
                <a:gd name="connsiteX1036" fmla="*/ 1100100 w 2389185"/>
                <a:gd name="connsiteY1036" fmla="*/ 568505 h 2640394"/>
                <a:gd name="connsiteX1037" fmla="*/ 1112006 w 2389185"/>
                <a:gd name="connsiteY1037" fmla="*/ 559647 h 2640394"/>
                <a:gd name="connsiteX1038" fmla="*/ 1134009 w 2389185"/>
                <a:gd name="connsiteY1038" fmla="*/ 507355 h 2640394"/>
                <a:gd name="connsiteX1039" fmla="*/ 1130485 w 2389185"/>
                <a:gd name="connsiteY1039" fmla="*/ 491448 h 2640394"/>
                <a:gd name="connsiteX1040" fmla="*/ 1116578 w 2389185"/>
                <a:gd name="connsiteY1040" fmla="*/ 500306 h 2640394"/>
                <a:gd name="connsiteX1041" fmla="*/ 1100100 w 2389185"/>
                <a:gd name="connsiteY1041" fmla="*/ 568505 h 2640394"/>
                <a:gd name="connsiteX1042" fmla="*/ 1173633 w 2389185"/>
                <a:gd name="connsiteY1042" fmla="*/ 622607 h 2640394"/>
                <a:gd name="connsiteX1043" fmla="*/ 1179062 w 2389185"/>
                <a:gd name="connsiteY1043" fmla="*/ 626322 h 2640394"/>
                <a:gd name="connsiteX1044" fmla="*/ 1184968 w 2389185"/>
                <a:gd name="connsiteY1044" fmla="*/ 624893 h 2640394"/>
                <a:gd name="connsiteX1045" fmla="*/ 1220972 w 2389185"/>
                <a:gd name="connsiteY1045" fmla="*/ 568124 h 2640394"/>
                <a:gd name="connsiteX1046" fmla="*/ 1218020 w 2389185"/>
                <a:gd name="connsiteY1046" fmla="*/ 560409 h 2640394"/>
                <a:gd name="connsiteX1047" fmla="*/ 1205351 w 2389185"/>
                <a:gd name="connsiteY1047" fmla="*/ 563648 h 2640394"/>
                <a:gd name="connsiteX1048" fmla="*/ 1173633 w 2389185"/>
                <a:gd name="connsiteY1048" fmla="*/ 622607 h 2640394"/>
                <a:gd name="connsiteX1049" fmla="*/ 1508913 w 2389185"/>
                <a:gd name="connsiteY1049" fmla="*/ 800534 h 2640394"/>
                <a:gd name="connsiteX1050" fmla="*/ 1461765 w 2389185"/>
                <a:gd name="connsiteY1050" fmla="*/ 849969 h 2640394"/>
                <a:gd name="connsiteX1051" fmla="*/ 1508913 w 2389185"/>
                <a:gd name="connsiteY1051" fmla="*/ 800534 h 2640394"/>
                <a:gd name="connsiteX1052" fmla="*/ 1294124 w 2389185"/>
                <a:gd name="connsiteY1052" fmla="*/ 597271 h 2640394"/>
                <a:gd name="connsiteX1053" fmla="*/ 1245356 w 2389185"/>
                <a:gd name="connsiteY1053" fmla="*/ 652897 h 2640394"/>
                <a:gd name="connsiteX1054" fmla="*/ 1292124 w 2389185"/>
                <a:gd name="connsiteY1054" fmla="*/ 628132 h 2640394"/>
                <a:gd name="connsiteX1055" fmla="*/ 1294124 w 2389185"/>
                <a:gd name="connsiteY1055" fmla="*/ 597271 h 2640394"/>
                <a:gd name="connsiteX1056" fmla="*/ 1084574 w 2389185"/>
                <a:gd name="connsiteY1056" fmla="*/ 529834 h 2640394"/>
                <a:gd name="connsiteX1057" fmla="*/ 1060952 w 2389185"/>
                <a:gd name="connsiteY1057" fmla="*/ 596128 h 2640394"/>
                <a:gd name="connsiteX1058" fmla="*/ 1084574 w 2389185"/>
                <a:gd name="connsiteY1058" fmla="*/ 529834 h 2640394"/>
                <a:gd name="connsiteX1059" fmla="*/ 1466241 w 2389185"/>
                <a:gd name="connsiteY1059" fmla="*/ 755481 h 2640394"/>
                <a:gd name="connsiteX1060" fmla="*/ 1469575 w 2389185"/>
                <a:gd name="connsiteY1060" fmla="*/ 758910 h 2640394"/>
                <a:gd name="connsiteX1061" fmla="*/ 1516438 w 2389185"/>
                <a:gd name="connsiteY1061" fmla="*/ 731954 h 2640394"/>
                <a:gd name="connsiteX1062" fmla="*/ 1520438 w 2389185"/>
                <a:gd name="connsiteY1062" fmla="*/ 712047 h 2640394"/>
                <a:gd name="connsiteX1063" fmla="*/ 1500626 w 2389185"/>
                <a:gd name="connsiteY1063" fmla="*/ 715095 h 2640394"/>
                <a:gd name="connsiteX1064" fmla="*/ 1473290 w 2389185"/>
                <a:gd name="connsiteY1064" fmla="*/ 742718 h 2640394"/>
                <a:gd name="connsiteX1065" fmla="*/ 1466241 w 2389185"/>
                <a:gd name="connsiteY1065" fmla="*/ 755481 h 2640394"/>
                <a:gd name="connsiteX1066" fmla="*/ 1372611 w 2389185"/>
                <a:gd name="connsiteY1066" fmla="*/ 713285 h 2640394"/>
                <a:gd name="connsiteX1067" fmla="*/ 1379945 w 2389185"/>
                <a:gd name="connsiteY1067" fmla="*/ 718524 h 2640394"/>
                <a:gd name="connsiteX1068" fmla="*/ 1418711 w 2389185"/>
                <a:gd name="connsiteY1068" fmla="*/ 668042 h 2640394"/>
                <a:gd name="connsiteX1069" fmla="*/ 1415949 w 2389185"/>
                <a:gd name="connsiteY1069" fmla="*/ 656040 h 2640394"/>
                <a:gd name="connsiteX1070" fmla="*/ 1402138 w 2389185"/>
                <a:gd name="connsiteY1070" fmla="*/ 658136 h 2640394"/>
                <a:gd name="connsiteX1071" fmla="*/ 1372611 w 2389185"/>
                <a:gd name="connsiteY1071" fmla="*/ 713285 h 2640394"/>
                <a:gd name="connsiteX1072" fmla="*/ 1001326 w 2389185"/>
                <a:gd name="connsiteY1072" fmla="*/ 700808 h 2640394"/>
                <a:gd name="connsiteX1073" fmla="*/ 1007517 w 2389185"/>
                <a:gd name="connsiteY1073" fmla="*/ 702332 h 2640394"/>
                <a:gd name="connsiteX1074" fmla="*/ 1018947 w 2389185"/>
                <a:gd name="connsiteY1074" fmla="*/ 646991 h 2640394"/>
                <a:gd name="connsiteX1075" fmla="*/ 1001326 w 2389185"/>
                <a:gd name="connsiteY1075" fmla="*/ 700808 h 2640394"/>
                <a:gd name="connsiteX1076" fmla="*/ 1094004 w 2389185"/>
                <a:gd name="connsiteY1076" fmla="*/ 726239 h 2640394"/>
                <a:gd name="connsiteX1077" fmla="*/ 1106958 w 2389185"/>
                <a:gd name="connsiteY1077" fmla="*/ 680234 h 2640394"/>
                <a:gd name="connsiteX1078" fmla="*/ 1099624 w 2389185"/>
                <a:gd name="connsiteY1078" fmla="*/ 666232 h 2640394"/>
                <a:gd name="connsiteX1079" fmla="*/ 1088670 w 2389185"/>
                <a:gd name="connsiteY1079" fmla="*/ 674614 h 2640394"/>
                <a:gd name="connsiteX1080" fmla="*/ 1094004 w 2389185"/>
                <a:gd name="connsiteY1080" fmla="*/ 726239 h 2640394"/>
                <a:gd name="connsiteX1081" fmla="*/ 1346226 w 2389185"/>
                <a:gd name="connsiteY1081" fmla="*/ 610225 h 2640394"/>
                <a:gd name="connsiteX1082" fmla="*/ 1379849 w 2389185"/>
                <a:gd name="connsiteY1082" fmla="*/ 544312 h 2640394"/>
                <a:gd name="connsiteX1083" fmla="*/ 1346226 w 2389185"/>
                <a:gd name="connsiteY1083" fmla="*/ 610225 h 2640394"/>
                <a:gd name="connsiteX1084" fmla="*/ 1116864 w 2389185"/>
                <a:gd name="connsiteY1084" fmla="*/ 603653 h 2640394"/>
                <a:gd name="connsiteX1085" fmla="*/ 1092480 w 2389185"/>
                <a:gd name="connsiteY1085" fmla="*/ 652516 h 2640394"/>
                <a:gd name="connsiteX1086" fmla="*/ 1116864 w 2389185"/>
                <a:gd name="connsiteY1086" fmla="*/ 603653 h 2640394"/>
                <a:gd name="connsiteX1087" fmla="*/ 2272247 w 2389185"/>
                <a:gd name="connsiteY1087" fmla="*/ 750909 h 2640394"/>
                <a:gd name="connsiteX1088" fmla="*/ 2237195 w 2389185"/>
                <a:gd name="connsiteY1088" fmla="*/ 735098 h 2640394"/>
                <a:gd name="connsiteX1089" fmla="*/ 2272247 w 2389185"/>
                <a:gd name="connsiteY1089" fmla="*/ 750909 h 2640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</a:cxnLst>
              <a:rect l="l" t="t" r="r" b="b"/>
              <a:pathLst>
                <a:path w="2389185" h="2640394">
                  <a:moveTo>
                    <a:pt x="1086194" y="154835"/>
                  </a:moveTo>
                  <a:cubicBezTo>
                    <a:pt x="1091813" y="130355"/>
                    <a:pt x="1096481" y="104066"/>
                    <a:pt x="1104196" y="78635"/>
                  </a:cubicBezTo>
                  <a:cubicBezTo>
                    <a:pt x="1110673" y="57394"/>
                    <a:pt x="1120484" y="37106"/>
                    <a:pt x="1129151" y="16532"/>
                  </a:cubicBezTo>
                  <a:cubicBezTo>
                    <a:pt x="1130771" y="12722"/>
                    <a:pt x="1133628" y="8816"/>
                    <a:pt x="1136867" y="6245"/>
                  </a:cubicBezTo>
                  <a:cubicBezTo>
                    <a:pt x="1152869" y="-5947"/>
                    <a:pt x="1196588" y="815"/>
                    <a:pt x="1208876" y="17008"/>
                  </a:cubicBezTo>
                  <a:cubicBezTo>
                    <a:pt x="1213162" y="22628"/>
                    <a:pt x="1216877" y="28914"/>
                    <a:pt x="1222115" y="33486"/>
                  </a:cubicBezTo>
                  <a:cubicBezTo>
                    <a:pt x="1231640" y="42059"/>
                    <a:pt x="1242499" y="45869"/>
                    <a:pt x="1254786" y="37868"/>
                  </a:cubicBezTo>
                  <a:cubicBezTo>
                    <a:pt x="1272026" y="26628"/>
                    <a:pt x="1288600" y="11864"/>
                    <a:pt x="1311269" y="16532"/>
                  </a:cubicBezTo>
                  <a:cubicBezTo>
                    <a:pt x="1340130" y="22342"/>
                    <a:pt x="1365752" y="35296"/>
                    <a:pt x="1387088" y="55965"/>
                  </a:cubicBezTo>
                  <a:cubicBezTo>
                    <a:pt x="1452144" y="119021"/>
                    <a:pt x="1476433" y="197221"/>
                    <a:pt x="1472051" y="285994"/>
                  </a:cubicBezTo>
                  <a:cubicBezTo>
                    <a:pt x="1471861" y="290280"/>
                    <a:pt x="1471385" y="294662"/>
                    <a:pt x="1471004" y="300758"/>
                  </a:cubicBezTo>
                  <a:cubicBezTo>
                    <a:pt x="1517486" y="298376"/>
                    <a:pt x="1551776" y="324189"/>
                    <a:pt x="1585208" y="350288"/>
                  </a:cubicBezTo>
                  <a:cubicBezTo>
                    <a:pt x="1619022" y="376672"/>
                    <a:pt x="1653788" y="400294"/>
                    <a:pt x="1695222" y="412867"/>
                  </a:cubicBezTo>
                  <a:cubicBezTo>
                    <a:pt x="1717320" y="419534"/>
                    <a:pt x="1727321" y="435155"/>
                    <a:pt x="1728845" y="457920"/>
                  </a:cubicBezTo>
                  <a:cubicBezTo>
                    <a:pt x="1729893" y="474875"/>
                    <a:pt x="1725321" y="488305"/>
                    <a:pt x="1709795" y="496115"/>
                  </a:cubicBezTo>
                  <a:cubicBezTo>
                    <a:pt x="1686459" y="507831"/>
                    <a:pt x="1662361" y="518118"/>
                    <a:pt x="1639311" y="530405"/>
                  </a:cubicBezTo>
                  <a:cubicBezTo>
                    <a:pt x="1625785" y="537549"/>
                    <a:pt x="1613593" y="547265"/>
                    <a:pt x="1600734" y="555837"/>
                  </a:cubicBezTo>
                  <a:cubicBezTo>
                    <a:pt x="1601496" y="556980"/>
                    <a:pt x="1602163" y="558028"/>
                    <a:pt x="1602925" y="559171"/>
                  </a:cubicBezTo>
                  <a:cubicBezTo>
                    <a:pt x="1628547" y="550789"/>
                    <a:pt x="1653693" y="540121"/>
                    <a:pt x="1679887" y="534501"/>
                  </a:cubicBezTo>
                  <a:cubicBezTo>
                    <a:pt x="1820095" y="504307"/>
                    <a:pt x="1957065" y="503545"/>
                    <a:pt x="2083747" y="584412"/>
                  </a:cubicBezTo>
                  <a:cubicBezTo>
                    <a:pt x="2113560" y="603462"/>
                    <a:pt x="2142802" y="623465"/>
                    <a:pt x="2172901" y="642038"/>
                  </a:cubicBezTo>
                  <a:cubicBezTo>
                    <a:pt x="2196047" y="656326"/>
                    <a:pt x="2219574" y="670137"/>
                    <a:pt x="2243767" y="682329"/>
                  </a:cubicBezTo>
                  <a:cubicBezTo>
                    <a:pt x="2262626" y="691854"/>
                    <a:pt x="2275390" y="703760"/>
                    <a:pt x="2278629" y="725858"/>
                  </a:cubicBezTo>
                  <a:cubicBezTo>
                    <a:pt x="2279962" y="734717"/>
                    <a:pt x="2288249" y="742337"/>
                    <a:pt x="2292821" y="750909"/>
                  </a:cubicBezTo>
                  <a:cubicBezTo>
                    <a:pt x="2294726" y="754433"/>
                    <a:pt x="2296917" y="759672"/>
                    <a:pt x="2295488" y="762339"/>
                  </a:cubicBezTo>
                  <a:cubicBezTo>
                    <a:pt x="2294154" y="764816"/>
                    <a:pt x="2287963" y="766625"/>
                    <a:pt x="2284534" y="765863"/>
                  </a:cubicBezTo>
                  <a:cubicBezTo>
                    <a:pt x="2271961" y="762911"/>
                    <a:pt x="2259197" y="759767"/>
                    <a:pt x="2247291" y="754814"/>
                  </a:cubicBezTo>
                  <a:cubicBezTo>
                    <a:pt x="2232337" y="748528"/>
                    <a:pt x="2218430" y="746242"/>
                    <a:pt x="2203667" y="755005"/>
                  </a:cubicBezTo>
                  <a:cubicBezTo>
                    <a:pt x="2183379" y="767197"/>
                    <a:pt x="2162709" y="778817"/>
                    <a:pt x="2142135" y="790724"/>
                  </a:cubicBezTo>
                  <a:cubicBezTo>
                    <a:pt x="2142612" y="792152"/>
                    <a:pt x="2143088" y="793486"/>
                    <a:pt x="2143564" y="794915"/>
                  </a:cubicBezTo>
                  <a:cubicBezTo>
                    <a:pt x="2151755" y="793295"/>
                    <a:pt x="2160042" y="792152"/>
                    <a:pt x="2168138" y="790057"/>
                  </a:cubicBezTo>
                  <a:cubicBezTo>
                    <a:pt x="2240529" y="771483"/>
                    <a:pt x="2305775" y="795486"/>
                    <a:pt x="2349495" y="856541"/>
                  </a:cubicBezTo>
                  <a:cubicBezTo>
                    <a:pt x="2368735" y="883402"/>
                    <a:pt x="2379784" y="912834"/>
                    <a:pt x="2381308" y="946076"/>
                  </a:cubicBezTo>
                  <a:cubicBezTo>
                    <a:pt x="2381879" y="958364"/>
                    <a:pt x="2385594" y="970651"/>
                    <a:pt x="2388357" y="982748"/>
                  </a:cubicBezTo>
                  <a:cubicBezTo>
                    <a:pt x="2391214" y="995416"/>
                    <a:pt x="2386737" y="1001036"/>
                    <a:pt x="2374069" y="1005036"/>
                  </a:cubicBezTo>
                  <a:cubicBezTo>
                    <a:pt x="2347780" y="1013323"/>
                    <a:pt x="2321396" y="1022181"/>
                    <a:pt x="2296440" y="1033802"/>
                  </a:cubicBezTo>
                  <a:cubicBezTo>
                    <a:pt x="2255197" y="1053137"/>
                    <a:pt x="2212620" y="1067520"/>
                    <a:pt x="2168043" y="1076093"/>
                  </a:cubicBezTo>
                  <a:cubicBezTo>
                    <a:pt x="2164995" y="1076664"/>
                    <a:pt x="2161947" y="1077426"/>
                    <a:pt x="2156708" y="1078474"/>
                  </a:cubicBezTo>
                  <a:cubicBezTo>
                    <a:pt x="2160900" y="1082665"/>
                    <a:pt x="2163567" y="1085808"/>
                    <a:pt x="2166710" y="1088285"/>
                  </a:cubicBezTo>
                  <a:cubicBezTo>
                    <a:pt x="2179854" y="1098953"/>
                    <a:pt x="2192522" y="1110192"/>
                    <a:pt x="2206334" y="1119812"/>
                  </a:cubicBezTo>
                  <a:cubicBezTo>
                    <a:pt x="2250434" y="1150769"/>
                    <a:pt x="2276057" y="1193536"/>
                    <a:pt x="2289963" y="1244780"/>
                  </a:cubicBezTo>
                  <a:cubicBezTo>
                    <a:pt x="2295869" y="1266783"/>
                    <a:pt x="2304155" y="1288214"/>
                    <a:pt x="2312823" y="1309265"/>
                  </a:cubicBezTo>
                  <a:cubicBezTo>
                    <a:pt x="2325777" y="1340792"/>
                    <a:pt x="2327968" y="1372415"/>
                    <a:pt x="2318348" y="1405086"/>
                  </a:cubicBezTo>
                  <a:cubicBezTo>
                    <a:pt x="2314347" y="1418611"/>
                    <a:pt x="2313300" y="1433090"/>
                    <a:pt x="2308537" y="1446329"/>
                  </a:cubicBezTo>
                  <a:cubicBezTo>
                    <a:pt x="2305775" y="1454045"/>
                    <a:pt x="2297964" y="1465951"/>
                    <a:pt x="2293107" y="1465665"/>
                  </a:cubicBezTo>
                  <a:cubicBezTo>
                    <a:pt x="2284439" y="1465094"/>
                    <a:pt x="2273771" y="1458521"/>
                    <a:pt x="2268437" y="1451187"/>
                  </a:cubicBezTo>
                  <a:cubicBezTo>
                    <a:pt x="2261007" y="1440900"/>
                    <a:pt x="2257007" y="1427756"/>
                    <a:pt x="2252721" y="1415468"/>
                  </a:cubicBezTo>
                  <a:cubicBezTo>
                    <a:pt x="2246815" y="1398323"/>
                    <a:pt x="2235195" y="1387655"/>
                    <a:pt x="2217859" y="1384607"/>
                  </a:cubicBezTo>
                  <a:cubicBezTo>
                    <a:pt x="2188427" y="1379559"/>
                    <a:pt x="2158804" y="1373844"/>
                    <a:pt x="2129086" y="1371653"/>
                  </a:cubicBezTo>
                  <a:cubicBezTo>
                    <a:pt x="2061935" y="1366700"/>
                    <a:pt x="2002975" y="1343745"/>
                    <a:pt x="1952969" y="1298216"/>
                  </a:cubicBezTo>
                  <a:cubicBezTo>
                    <a:pt x="1950587" y="1296025"/>
                    <a:pt x="1948016" y="1294025"/>
                    <a:pt x="1945349" y="1292120"/>
                  </a:cubicBezTo>
                  <a:cubicBezTo>
                    <a:pt x="1944587" y="1291548"/>
                    <a:pt x="1943348" y="1291643"/>
                    <a:pt x="1939157" y="1290977"/>
                  </a:cubicBezTo>
                  <a:cubicBezTo>
                    <a:pt x="1945444" y="1307931"/>
                    <a:pt x="1951064" y="1323457"/>
                    <a:pt x="1956779" y="1338887"/>
                  </a:cubicBezTo>
                  <a:cubicBezTo>
                    <a:pt x="1972400" y="1381178"/>
                    <a:pt x="1994879" y="1421088"/>
                    <a:pt x="1999546" y="1466999"/>
                  </a:cubicBezTo>
                  <a:cubicBezTo>
                    <a:pt x="2005166" y="1521767"/>
                    <a:pt x="2000975" y="1574822"/>
                    <a:pt x="1970685" y="1622923"/>
                  </a:cubicBezTo>
                  <a:cubicBezTo>
                    <a:pt x="1956112" y="1646069"/>
                    <a:pt x="1937348" y="1664738"/>
                    <a:pt x="1910297" y="1672643"/>
                  </a:cubicBezTo>
                  <a:cubicBezTo>
                    <a:pt x="1905725" y="1673977"/>
                    <a:pt x="1900200" y="1672072"/>
                    <a:pt x="1895057" y="1671691"/>
                  </a:cubicBezTo>
                  <a:cubicBezTo>
                    <a:pt x="1895628" y="1667119"/>
                    <a:pt x="1895438" y="1662261"/>
                    <a:pt x="1896866" y="1657975"/>
                  </a:cubicBezTo>
                  <a:cubicBezTo>
                    <a:pt x="1913535" y="1608826"/>
                    <a:pt x="1915916" y="1561296"/>
                    <a:pt x="1893628" y="1511861"/>
                  </a:cubicBezTo>
                  <a:cubicBezTo>
                    <a:pt x="1882198" y="1486430"/>
                    <a:pt x="1879531" y="1456140"/>
                    <a:pt x="1877054" y="1427756"/>
                  </a:cubicBezTo>
                  <a:cubicBezTo>
                    <a:pt x="1874959" y="1403562"/>
                    <a:pt x="1864005" y="1390989"/>
                    <a:pt x="1841907" y="1385274"/>
                  </a:cubicBezTo>
                  <a:cubicBezTo>
                    <a:pt x="1804283" y="1375654"/>
                    <a:pt x="1767517" y="1363557"/>
                    <a:pt x="1735037" y="1341650"/>
                  </a:cubicBezTo>
                  <a:cubicBezTo>
                    <a:pt x="1718463" y="1330505"/>
                    <a:pt x="1702842" y="1317932"/>
                    <a:pt x="1683887" y="1303835"/>
                  </a:cubicBezTo>
                  <a:cubicBezTo>
                    <a:pt x="1688936" y="1316980"/>
                    <a:pt x="1692746" y="1327743"/>
                    <a:pt x="1697127" y="1338221"/>
                  </a:cubicBezTo>
                  <a:cubicBezTo>
                    <a:pt x="1719320" y="1390703"/>
                    <a:pt x="1735227" y="1444901"/>
                    <a:pt x="1743514" y="1501289"/>
                  </a:cubicBezTo>
                  <a:cubicBezTo>
                    <a:pt x="1748276" y="1533674"/>
                    <a:pt x="1744466" y="1565487"/>
                    <a:pt x="1733989" y="1596348"/>
                  </a:cubicBezTo>
                  <a:cubicBezTo>
                    <a:pt x="1722273" y="1630924"/>
                    <a:pt x="1711415" y="1665976"/>
                    <a:pt x="1696651" y="1699218"/>
                  </a:cubicBezTo>
                  <a:cubicBezTo>
                    <a:pt x="1687602" y="1719602"/>
                    <a:pt x="1672934" y="1737699"/>
                    <a:pt x="1659313" y="1755701"/>
                  </a:cubicBezTo>
                  <a:cubicBezTo>
                    <a:pt x="1650169" y="1767798"/>
                    <a:pt x="1638453" y="1777799"/>
                    <a:pt x="1627785" y="1788753"/>
                  </a:cubicBezTo>
                  <a:cubicBezTo>
                    <a:pt x="1614736" y="1802183"/>
                    <a:pt x="1607973" y="1801898"/>
                    <a:pt x="1596829" y="1786943"/>
                  </a:cubicBezTo>
                  <a:cubicBezTo>
                    <a:pt x="1591304" y="1779514"/>
                    <a:pt x="1584732" y="1772370"/>
                    <a:pt x="1581398" y="1763988"/>
                  </a:cubicBezTo>
                  <a:cubicBezTo>
                    <a:pt x="1563206" y="1717982"/>
                    <a:pt x="1528916" y="1684550"/>
                    <a:pt x="1495292" y="1650164"/>
                  </a:cubicBezTo>
                  <a:cubicBezTo>
                    <a:pt x="1455002" y="1608921"/>
                    <a:pt x="1415282" y="1567106"/>
                    <a:pt x="1377182" y="1523768"/>
                  </a:cubicBezTo>
                  <a:cubicBezTo>
                    <a:pt x="1363086" y="1507766"/>
                    <a:pt x="1354608" y="1486906"/>
                    <a:pt x="1341273" y="1464522"/>
                  </a:cubicBezTo>
                  <a:cubicBezTo>
                    <a:pt x="1300411" y="1505384"/>
                    <a:pt x="1259739" y="1545770"/>
                    <a:pt x="1219544" y="1586537"/>
                  </a:cubicBezTo>
                  <a:cubicBezTo>
                    <a:pt x="1200875" y="1605397"/>
                    <a:pt x="1194112" y="1604635"/>
                    <a:pt x="1180491" y="1581680"/>
                  </a:cubicBezTo>
                  <a:cubicBezTo>
                    <a:pt x="1148678" y="1527959"/>
                    <a:pt x="1123722" y="1471666"/>
                    <a:pt x="1109530" y="1410325"/>
                  </a:cubicBezTo>
                  <a:cubicBezTo>
                    <a:pt x="1103910" y="1386036"/>
                    <a:pt x="1089813" y="1363652"/>
                    <a:pt x="1079526" y="1340411"/>
                  </a:cubicBezTo>
                  <a:cubicBezTo>
                    <a:pt x="1077716" y="1340697"/>
                    <a:pt x="1076002" y="1341078"/>
                    <a:pt x="1074192" y="1341364"/>
                  </a:cubicBezTo>
                  <a:cubicBezTo>
                    <a:pt x="1072382" y="1365367"/>
                    <a:pt x="1069715" y="1389275"/>
                    <a:pt x="1068858" y="1413278"/>
                  </a:cubicBezTo>
                  <a:cubicBezTo>
                    <a:pt x="1064381" y="1529673"/>
                    <a:pt x="1075716" y="1645116"/>
                    <a:pt x="1087718" y="1760654"/>
                  </a:cubicBezTo>
                  <a:cubicBezTo>
                    <a:pt x="1088765" y="1770560"/>
                    <a:pt x="1093052" y="1776466"/>
                    <a:pt x="1101243" y="1782848"/>
                  </a:cubicBezTo>
                  <a:cubicBezTo>
                    <a:pt x="1113435" y="1792277"/>
                    <a:pt x="1123341" y="1804946"/>
                    <a:pt x="1133342" y="1817138"/>
                  </a:cubicBezTo>
                  <a:cubicBezTo>
                    <a:pt x="1139438" y="1824567"/>
                    <a:pt x="1143725" y="1833521"/>
                    <a:pt x="1149154" y="1842284"/>
                  </a:cubicBezTo>
                  <a:cubicBezTo>
                    <a:pt x="1153059" y="1841045"/>
                    <a:pt x="1156679" y="1839998"/>
                    <a:pt x="1160203" y="1838950"/>
                  </a:cubicBezTo>
                  <a:cubicBezTo>
                    <a:pt x="1186492" y="1830854"/>
                    <a:pt x="1201160" y="1836950"/>
                    <a:pt x="1213829" y="1861715"/>
                  </a:cubicBezTo>
                  <a:cubicBezTo>
                    <a:pt x="1220496" y="1874764"/>
                    <a:pt x="1226497" y="1888099"/>
                    <a:pt x="1233355" y="1902577"/>
                  </a:cubicBezTo>
                  <a:cubicBezTo>
                    <a:pt x="1255739" y="1892766"/>
                    <a:pt x="1277932" y="1894195"/>
                    <a:pt x="1290505" y="1914864"/>
                  </a:cubicBezTo>
                  <a:cubicBezTo>
                    <a:pt x="1300792" y="1931819"/>
                    <a:pt x="1303649" y="1953250"/>
                    <a:pt x="1310126" y="1973729"/>
                  </a:cubicBezTo>
                  <a:cubicBezTo>
                    <a:pt x="1310793" y="1973633"/>
                    <a:pt x="1312889" y="1973633"/>
                    <a:pt x="1314794" y="1972967"/>
                  </a:cubicBezTo>
                  <a:cubicBezTo>
                    <a:pt x="1346131" y="1963251"/>
                    <a:pt x="1367181" y="1973538"/>
                    <a:pt x="1375277" y="2005447"/>
                  </a:cubicBezTo>
                  <a:cubicBezTo>
                    <a:pt x="1380135" y="2024687"/>
                    <a:pt x="1380802" y="2045071"/>
                    <a:pt x="1383564" y="2066216"/>
                  </a:cubicBezTo>
                  <a:cubicBezTo>
                    <a:pt x="1386231" y="2066597"/>
                    <a:pt x="1389851" y="2067074"/>
                    <a:pt x="1393470" y="2067550"/>
                  </a:cubicBezTo>
                  <a:cubicBezTo>
                    <a:pt x="1415854" y="2070407"/>
                    <a:pt x="1431284" y="2086028"/>
                    <a:pt x="1426046" y="2107745"/>
                  </a:cubicBezTo>
                  <a:cubicBezTo>
                    <a:pt x="1420712" y="2129939"/>
                    <a:pt x="1410044" y="2151370"/>
                    <a:pt x="1398614" y="2171372"/>
                  </a:cubicBezTo>
                  <a:cubicBezTo>
                    <a:pt x="1389851" y="2186803"/>
                    <a:pt x="1377087" y="2200043"/>
                    <a:pt x="1364895" y="2213187"/>
                  </a:cubicBezTo>
                  <a:cubicBezTo>
                    <a:pt x="1347179" y="2232332"/>
                    <a:pt x="1325176" y="2243286"/>
                    <a:pt x="1298315" y="2243096"/>
                  </a:cubicBezTo>
                  <a:cubicBezTo>
                    <a:pt x="1278694" y="2243000"/>
                    <a:pt x="1259072" y="2243096"/>
                    <a:pt x="1239451" y="2243572"/>
                  </a:cubicBezTo>
                  <a:cubicBezTo>
                    <a:pt x="1230974" y="2243762"/>
                    <a:pt x="1222592" y="2244905"/>
                    <a:pt x="1211638" y="2245763"/>
                  </a:cubicBezTo>
                  <a:cubicBezTo>
                    <a:pt x="1216019" y="2256907"/>
                    <a:pt x="1218782" y="2265003"/>
                    <a:pt x="1222401" y="2272718"/>
                  </a:cubicBezTo>
                  <a:cubicBezTo>
                    <a:pt x="1267454" y="2368349"/>
                    <a:pt x="1312698" y="2463885"/>
                    <a:pt x="1357847" y="2559421"/>
                  </a:cubicBezTo>
                  <a:cubicBezTo>
                    <a:pt x="1365562" y="2575709"/>
                    <a:pt x="1372325" y="2591901"/>
                    <a:pt x="1368800" y="2610951"/>
                  </a:cubicBezTo>
                  <a:cubicBezTo>
                    <a:pt x="1365848" y="2626858"/>
                    <a:pt x="1355561" y="2633335"/>
                    <a:pt x="1342035" y="2638383"/>
                  </a:cubicBezTo>
                  <a:cubicBezTo>
                    <a:pt x="1329081" y="2643241"/>
                    <a:pt x="1319937" y="2638955"/>
                    <a:pt x="1311841" y="2629239"/>
                  </a:cubicBezTo>
                  <a:cubicBezTo>
                    <a:pt x="1287552" y="2599902"/>
                    <a:pt x="1263454" y="2570470"/>
                    <a:pt x="1238879" y="2541419"/>
                  </a:cubicBezTo>
                  <a:cubicBezTo>
                    <a:pt x="1226973" y="2527322"/>
                    <a:pt x="1214781" y="2513225"/>
                    <a:pt x="1201732" y="2500271"/>
                  </a:cubicBezTo>
                  <a:cubicBezTo>
                    <a:pt x="1170395" y="2469219"/>
                    <a:pt x="1138962" y="2438263"/>
                    <a:pt x="1106291" y="2408640"/>
                  </a:cubicBezTo>
                  <a:cubicBezTo>
                    <a:pt x="1093623" y="2397115"/>
                    <a:pt x="1078002" y="2388447"/>
                    <a:pt x="1062667" y="2380446"/>
                  </a:cubicBezTo>
                  <a:cubicBezTo>
                    <a:pt x="1049237" y="2373493"/>
                    <a:pt x="1040855" y="2377398"/>
                    <a:pt x="1039712" y="2392543"/>
                  </a:cubicBezTo>
                  <a:cubicBezTo>
                    <a:pt x="1038569" y="2407307"/>
                    <a:pt x="1040474" y="2423023"/>
                    <a:pt x="1044855" y="2437120"/>
                  </a:cubicBezTo>
                  <a:cubicBezTo>
                    <a:pt x="1052951" y="2463313"/>
                    <a:pt x="1055047" y="2489317"/>
                    <a:pt x="1049999" y="2516177"/>
                  </a:cubicBezTo>
                  <a:cubicBezTo>
                    <a:pt x="1041712" y="2559897"/>
                    <a:pt x="1024948" y="2593806"/>
                    <a:pt x="961416" y="2573708"/>
                  </a:cubicBezTo>
                  <a:cubicBezTo>
                    <a:pt x="956654" y="2584948"/>
                    <a:pt x="952177" y="2596473"/>
                    <a:pt x="946938" y="2607617"/>
                  </a:cubicBezTo>
                  <a:cubicBezTo>
                    <a:pt x="931984" y="2639240"/>
                    <a:pt x="900170" y="2643431"/>
                    <a:pt x="876644" y="2618095"/>
                  </a:cubicBezTo>
                  <a:cubicBezTo>
                    <a:pt x="873024" y="2614190"/>
                    <a:pt x="863118" y="2614380"/>
                    <a:pt x="856641" y="2615523"/>
                  </a:cubicBezTo>
                  <a:cubicBezTo>
                    <a:pt x="846640" y="2617238"/>
                    <a:pt x="837210" y="2623143"/>
                    <a:pt x="827209" y="2624191"/>
                  </a:cubicBezTo>
                  <a:cubicBezTo>
                    <a:pt x="811493" y="2625810"/>
                    <a:pt x="798253" y="2618667"/>
                    <a:pt x="789299" y="2605712"/>
                  </a:cubicBezTo>
                  <a:cubicBezTo>
                    <a:pt x="780155" y="2592568"/>
                    <a:pt x="768440" y="2589901"/>
                    <a:pt x="753676" y="2592854"/>
                  </a:cubicBezTo>
                  <a:cubicBezTo>
                    <a:pt x="741960" y="2595235"/>
                    <a:pt x="729959" y="2597235"/>
                    <a:pt x="718052" y="2597616"/>
                  </a:cubicBezTo>
                  <a:cubicBezTo>
                    <a:pt x="693764" y="2598283"/>
                    <a:pt x="679190" y="2585043"/>
                    <a:pt x="676238" y="2561231"/>
                  </a:cubicBezTo>
                  <a:cubicBezTo>
                    <a:pt x="672999" y="2535323"/>
                    <a:pt x="663188" y="2526274"/>
                    <a:pt x="636995" y="2525798"/>
                  </a:cubicBezTo>
                  <a:cubicBezTo>
                    <a:pt x="614801" y="2525417"/>
                    <a:pt x="598037" y="2518082"/>
                    <a:pt x="591275" y="2494365"/>
                  </a:cubicBezTo>
                  <a:cubicBezTo>
                    <a:pt x="589941" y="2489888"/>
                    <a:pt x="581178" y="2485317"/>
                    <a:pt x="575368" y="2484650"/>
                  </a:cubicBezTo>
                  <a:cubicBezTo>
                    <a:pt x="551841" y="2481887"/>
                    <a:pt x="532886" y="2471791"/>
                    <a:pt x="517932" y="2453788"/>
                  </a:cubicBezTo>
                  <a:cubicBezTo>
                    <a:pt x="507264" y="2441025"/>
                    <a:pt x="504502" y="2427404"/>
                    <a:pt x="514694" y="2413498"/>
                  </a:cubicBezTo>
                  <a:cubicBezTo>
                    <a:pt x="522218" y="2403211"/>
                    <a:pt x="517170" y="2398258"/>
                    <a:pt x="508979" y="2392733"/>
                  </a:cubicBezTo>
                  <a:cubicBezTo>
                    <a:pt x="493358" y="2382065"/>
                    <a:pt x="476784" y="2372255"/>
                    <a:pt x="463068" y="2359491"/>
                  </a:cubicBezTo>
                  <a:cubicBezTo>
                    <a:pt x="447352" y="2344918"/>
                    <a:pt x="448114" y="2338822"/>
                    <a:pt x="461354" y="2320534"/>
                  </a:cubicBezTo>
                  <a:cubicBezTo>
                    <a:pt x="455543" y="2316819"/>
                    <a:pt x="449638" y="2313295"/>
                    <a:pt x="444113" y="2309390"/>
                  </a:cubicBezTo>
                  <a:cubicBezTo>
                    <a:pt x="418586" y="2291292"/>
                    <a:pt x="404299" y="2267670"/>
                    <a:pt x="409633" y="2235380"/>
                  </a:cubicBezTo>
                  <a:cubicBezTo>
                    <a:pt x="412014" y="2221093"/>
                    <a:pt x="407061" y="2211377"/>
                    <a:pt x="397536" y="2200519"/>
                  </a:cubicBezTo>
                  <a:cubicBezTo>
                    <a:pt x="376486" y="2176421"/>
                    <a:pt x="356674" y="2150989"/>
                    <a:pt x="338576" y="2124605"/>
                  </a:cubicBezTo>
                  <a:cubicBezTo>
                    <a:pt x="320193" y="2097744"/>
                    <a:pt x="323241" y="2089743"/>
                    <a:pt x="352864" y="2074884"/>
                  </a:cubicBezTo>
                  <a:cubicBezTo>
                    <a:pt x="347530" y="2067931"/>
                    <a:pt x="342291" y="2061263"/>
                    <a:pt x="337148" y="2054596"/>
                  </a:cubicBezTo>
                  <a:cubicBezTo>
                    <a:pt x="319622" y="2031926"/>
                    <a:pt x="305715" y="2007638"/>
                    <a:pt x="301715" y="1978491"/>
                  </a:cubicBezTo>
                  <a:cubicBezTo>
                    <a:pt x="300095" y="1966680"/>
                    <a:pt x="296476" y="1955060"/>
                    <a:pt x="292856" y="1943630"/>
                  </a:cubicBezTo>
                  <a:cubicBezTo>
                    <a:pt x="284284" y="1916769"/>
                    <a:pt x="285617" y="1911911"/>
                    <a:pt x="308096" y="1896100"/>
                  </a:cubicBezTo>
                  <a:cubicBezTo>
                    <a:pt x="328575" y="1881622"/>
                    <a:pt x="326575" y="1882860"/>
                    <a:pt x="313716" y="1862477"/>
                  </a:cubicBezTo>
                  <a:cubicBezTo>
                    <a:pt x="305144" y="1848951"/>
                    <a:pt x="302667" y="1831425"/>
                    <a:pt x="298571" y="1815328"/>
                  </a:cubicBezTo>
                  <a:cubicBezTo>
                    <a:pt x="296095" y="1805422"/>
                    <a:pt x="296952" y="1794659"/>
                    <a:pt x="294285" y="1784753"/>
                  </a:cubicBezTo>
                  <a:cubicBezTo>
                    <a:pt x="289427" y="1766941"/>
                    <a:pt x="290285" y="1764655"/>
                    <a:pt x="309049" y="1761035"/>
                  </a:cubicBezTo>
                  <a:cubicBezTo>
                    <a:pt x="341148" y="1754844"/>
                    <a:pt x="373247" y="1748653"/>
                    <a:pt x="405347" y="1742366"/>
                  </a:cubicBezTo>
                  <a:cubicBezTo>
                    <a:pt x="407918" y="1741890"/>
                    <a:pt x="410490" y="1740938"/>
                    <a:pt x="412871" y="1740271"/>
                  </a:cubicBezTo>
                  <a:cubicBezTo>
                    <a:pt x="411443" y="1712267"/>
                    <a:pt x="419444" y="1703885"/>
                    <a:pt x="448019" y="1706171"/>
                  </a:cubicBezTo>
                  <a:cubicBezTo>
                    <a:pt x="482118" y="1708934"/>
                    <a:pt x="516027" y="1713506"/>
                    <a:pt x="550793" y="1717411"/>
                  </a:cubicBezTo>
                  <a:cubicBezTo>
                    <a:pt x="551174" y="1713982"/>
                    <a:pt x="551936" y="1710267"/>
                    <a:pt x="551936" y="1706552"/>
                  </a:cubicBezTo>
                  <a:cubicBezTo>
                    <a:pt x="552127" y="1685597"/>
                    <a:pt x="553556" y="1683597"/>
                    <a:pt x="574415" y="1683407"/>
                  </a:cubicBezTo>
                  <a:cubicBezTo>
                    <a:pt x="612896" y="1682930"/>
                    <a:pt x="650520" y="1687407"/>
                    <a:pt x="684810" y="1709981"/>
                  </a:cubicBezTo>
                  <a:cubicBezTo>
                    <a:pt x="686239" y="1705028"/>
                    <a:pt x="687191" y="1701980"/>
                    <a:pt x="687858" y="1698932"/>
                  </a:cubicBezTo>
                  <a:cubicBezTo>
                    <a:pt x="692335" y="1678739"/>
                    <a:pt x="696335" y="1676072"/>
                    <a:pt x="715576" y="1682645"/>
                  </a:cubicBezTo>
                  <a:cubicBezTo>
                    <a:pt x="749866" y="1694360"/>
                    <a:pt x="783965" y="1706648"/>
                    <a:pt x="819208" y="1719030"/>
                  </a:cubicBezTo>
                  <a:cubicBezTo>
                    <a:pt x="836162" y="1694075"/>
                    <a:pt x="844544" y="1690931"/>
                    <a:pt x="876739" y="1706267"/>
                  </a:cubicBezTo>
                  <a:cubicBezTo>
                    <a:pt x="895789" y="1715315"/>
                    <a:pt x="912934" y="1728269"/>
                    <a:pt x="931317" y="1738747"/>
                  </a:cubicBezTo>
                  <a:cubicBezTo>
                    <a:pt x="935603" y="1741223"/>
                    <a:pt x="943795" y="1743414"/>
                    <a:pt x="946176" y="1741319"/>
                  </a:cubicBezTo>
                  <a:cubicBezTo>
                    <a:pt x="958273" y="1730270"/>
                    <a:pt x="968846" y="1734461"/>
                    <a:pt x="980180" y="1741795"/>
                  </a:cubicBezTo>
                  <a:cubicBezTo>
                    <a:pt x="986753" y="1746081"/>
                    <a:pt x="993992" y="1749510"/>
                    <a:pt x="1001897" y="1753796"/>
                  </a:cubicBezTo>
                  <a:cubicBezTo>
                    <a:pt x="999897" y="1729508"/>
                    <a:pt x="997421" y="1707600"/>
                    <a:pt x="996278" y="1685693"/>
                  </a:cubicBezTo>
                  <a:cubicBezTo>
                    <a:pt x="990848" y="1581584"/>
                    <a:pt x="994277" y="1477952"/>
                    <a:pt x="1007803" y="1374320"/>
                  </a:cubicBezTo>
                  <a:cubicBezTo>
                    <a:pt x="1015899" y="1312408"/>
                    <a:pt x="1013708" y="1249162"/>
                    <a:pt x="1019804" y="1186868"/>
                  </a:cubicBezTo>
                  <a:cubicBezTo>
                    <a:pt x="1022567" y="1158484"/>
                    <a:pt x="1008660" y="1136767"/>
                    <a:pt x="1003136" y="1110192"/>
                  </a:cubicBezTo>
                  <a:cubicBezTo>
                    <a:pt x="1001040" y="1113145"/>
                    <a:pt x="999611" y="1114288"/>
                    <a:pt x="999421" y="1115717"/>
                  </a:cubicBezTo>
                  <a:cubicBezTo>
                    <a:pt x="991420" y="1171819"/>
                    <a:pt x="955796" y="1207633"/>
                    <a:pt x="911219" y="1237351"/>
                  </a:cubicBezTo>
                  <a:cubicBezTo>
                    <a:pt x="856070" y="1274022"/>
                    <a:pt x="794062" y="1291929"/>
                    <a:pt x="729959" y="1304216"/>
                  </a:cubicBezTo>
                  <a:cubicBezTo>
                    <a:pt x="697859" y="1310408"/>
                    <a:pt x="665379" y="1315265"/>
                    <a:pt x="633947" y="1323933"/>
                  </a:cubicBezTo>
                  <a:cubicBezTo>
                    <a:pt x="613754" y="1329458"/>
                    <a:pt x="595085" y="1340507"/>
                    <a:pt x="576035" y="1349651"/>
                  </a:cubicBezTo>
                  <a:cubicBezTo>
                    <a:pt x="573272" y="1350984"/>
                    <a:pt x="570986" y="1355270"/>
                    <a:pt x="570320" y="1358509"/>
                  </a:cubicBezTo>
                  <a:cubicBezTo>
                    <a:pt x="562319" y="1396228"/>
                    <a:pt x="559747" y="1433852"/>
                    <a:pt x="568986" y="1471856"/>
                  </a:cubicBezTo>
                  <a:cubicBezTo>
                    <a:pt x="571939" y="1483763"/>
                    <a:pt x="571558" y="1496621"/>
                    <a:pt x="572034" y="1509004"/>
                  </a:cubicBezTo>
                  <a:cubicBezTo>
                    <a:pt x="572701" y="1526339"/>
                    <a:pt x="572796" y="1543675"/>
                    <a:pt x="572987" y="1561010"/>
                  </a:cubicBezTo>
                  <a:cubicBezTo>
                    <a:pt x="573082" y="1565963"/>
                    <a:pt x="572606" y="1571011"/>
                    <a:pt x="572225" y="1580346"/>
                  </a:cubicBezTo>
                  <a:cubicBezTo>
                    <a:pt x="531648" y="1538722"/>
                    <a:pt x="477546" y="1516719"/>
                    <a:pt x="463640" y="1456140"/>
                  </a:cubicBezTo>
                  <a:cubicBezTo>
                    <a:pt x="453162" y="1410325"/>
                    <a:pt x="460401" y="1370701"/>
                    <a:pt x="490214" y="1335363"/>
                  </a:cubicBezTo>
                  <a:cubicBezTo>
                    <a:pt x="523552" y="1295739"/>
                    <a:pt x="558890" y="1257734"/>
                    <a:pt x="591179" y="1217348"/>
                  </a:cubicBezTo>
                  <a:cubicBezTo>
                    <a:pt x="606134" y="1198584"/>
                    <a:pt x="617659" y="1176391"/>
                    <a:pt x="627755" y="1154483"/>
                  </a:cubicBezTo>
                  <a:cubicBezTo>
                    <a:pt x="638614" y="1130766"/>
                    <a:pt x="646043" y="1105525"/>
                    <a:pt x="654997" y="1080950"/>
                  </a:cubicBezTo>
                  <a:cubicBezTo>
                    <a:pt x="673666" y="1029706"/>
                    <a:pt x="697383" y="981795"/>
                    <a:pt x="742722" y="947791"/>
                  </a:cubicBezTo>
                  <a:cubicBezTo>
                    <a:pt x="742151" y="946457"/>
                    <a:pt x="741579" y="945219"/>
                    <a:pt x="740912" y="943886"/>
                  </a:cubicBezTo>
                  <a:cubicBezTo>
                    <a:pt x="708908" y="948267"/>
                    <a:pt x="676619" y="950839"/>
                    <a:pt x="645091" y="957316"/>
                  </a:cubicBezTo>
                  <a:cubicBezTo>
                    <a:pt x="595085" y="967698"/>
                    <a:pt x="548984" y="985796"/>
                    <a:pt x="509550" y="1021419"/>
                  </a:cubicBezTo>
                  <a:cubicBezTo>
                    <a:pt x="466402" y="1060376"/>
                    <a:pt x="467164" y="1128575"/>
                    <a:pt x="483356" y="1167914"/>
                  </a:cubicBezTo>
                  <a:cubicBezTo>
                    <a:pt x="487643" y="1178391"/>
                    <a:pt x="489929" y="1189726"/>
                    <a:pt x="493643" y="1200489"/>
                  </a:cubicBezTo>
                  <a:cubicBezTo>
                    <a:pt x="501835" y="1223921"/>
                    <a:pt x="510503" y="1247257"/>
                    <a:pt x="518885" y="1270688"/>
                  </a:cubicBezTo>
                  <a:cubicBezTo>
                    <a:pt x="520123" y="1274117"/>
                    <a:pt x="521266" y="1277546"/>
                    <a:pt x="523838" y="1285261"/>
                  </a:cubicBezTo>
                  <a:cubicBezTo>
                    <a:pt x="512789" y="1282880"/>
                    <a:pt x="504692" y="1281547"/>
                    <a:pt x="496882" y="1279451"/>
                  </a:cubicBezTo>
                  <a:cubicBezTo>
                    <a:pt x="450114" y="1266688"/>
                    <a:pt x="414395" y="1230112"/>
                    <a:pt x="413729" y="1189535"/>
                  </a:cubicBezTo>
                  <a:cubicBezTo>
                    <a:pt x="413252" y="1160389"/>
                    <a:pt x="416396" y="1130766"/>
                    <a:pt x="421444" y="1101905"/>
                  </a:cubicBezTo>
                  <a:cubicBezTo>
                    <a:pt x="425635" y="1078474"/>
                    <a:pt x="436017" y="1056281"/>
                    <a:pt x="442018" y="1033135"/>
                  </a:cubicBezTo>
                  <a:cubicBezTo>
                    <a:pt x="449828" y="1002655"/>
                    <a:pt x="456686" y="971889"/>
                    <a:pt x="462782" y="941028"/>
                  </a:cubicBezTo>
                  <a:cubicBezTo>
                    <a:pt x="467164" y="919216"/>
                    <a:pt x="468593" y="896737"/>
                    <a:pt x="473165" y="874925"/>
                  </a:cubicBezTo>
                  <a:cubicBezTo>
                    <a:pt x="480880" y="838253"/>
                    <a:pt x="488690" y="801487"/>
                    <a:pt x="499073" y="765482"/>
                  </a:cubicBezTo>
                  <a:cubicBezTo>
                    <a:pt x="503549" y="749861"/>
                    <a:pt x="511836" y="733383"/>
                    <a:pt x="523076" y="722048"/>
                  </a:cubicBezTo>
                  <a:cubicBezTo>
                    <a:pt x="542888" y="702236"/>
                    <a:pt x="566319" y="686139"/>
                    <a:pt x="588703" y="668137"/>
                  </a:cubicBezTo>
                  <a:cubicBezTo>
                    <a:pt x="587941" y="667661"/>
                    <a:pt x="584893" y="664803"/>
                    <a:pt x="581178" y="663470"/>
                  </a:cubicBezTo>
                  <a:cubicBezTo>
                    <a:pt x="504883" y="636038"/>
                    <a:pt x="429540" y="605081"/>
                    <a:pt x="351721" y="582698"/>
                  </a:cubicBezTo>
                  <a:cubicBezTo>
                    <a:pt x="291142" y="565267"/>
                    <a:pt x="227229" y="568791"/>
                    <a:pt x="165221" y="582031"/>
                  </a:cubicBezTo>
                  <a:cubicBezTo>
                    <a:pt x="116263" y="592508"/>
                    <a:pt x="67971" y="605653"/>
                    <a:pt x="19203" y="617083"/>
                  </a:cubicBezTo>
                  <a:cubicBezTo>
                    <a:pt x="13964" y="618321"/>
                    <a:pt x="5106" y="618416"/>
                    <a:pt x="2820" y="615368"/>
                  </a:cubicBezTo>
                  <a:cubicBezTo>
                    <a:pt x="-323" y="611177"/>
                    <a:pt x="-704" y="602891"/>
                    <a:pt x="1010" y="597366"/>
                  </a:cubicBezTo>
                  <a:cubicBezTo>
                    <a:pt x="20822" y="535644"/>
                    <a:pt x="57208" y="488781"/>
                    <a:pt x="113024" y="452300"/>
                  </a:cubicBezTo>
                  <a:cubicBezTo>
                    <a:pt x="193415" y="399818"/>
                    <a:pt x="281045" y="390102"/>
                    <a:pt x="372485" y="390102"/>
                  </a:cubicBezTo>
                  <a:cubicBezTo>
                    <a:pt x="414300" y="390102"/>
                    <a:pt x="454686" y="398103"/>
                    <a:pt x="494691" y="409724"/>
                  </a:cubicBezTo>
                  <a:cubicBezTo>
                    <a:pt x="547174" y="424964"/>
                    <a:pt x="600323" y="437727"/>
                    <a:pt x="655473" y="434774"/>
                  </a:cubicBezTo>
                  <a:cubicBezTo>
                    <a:pt x="682524" y="433346"/>
                    <a:pt x="709385" y="426773"/>
                    <a:pt x="737960" y="441347"/>
                  </a:cubicBezTo>
                  <a:cubicBezTo>
                    <a:pt x="680429" y="367147"/>
                    <a:pt x="633566" y="287518"/>
                    <a:pt x="546317" y="248084"/>
                  </a:cubicBezTo>
                  <a:cubicBezTo>
                    <a:pt x="515265" y="234083"/>
                    <a:pt x="483642" y="228939"/>
                    <a:pt x="449447" y="235321"/>
                  </a:cubicBezTo>
                  <a:cubicBezTo>
                    <a:pt x="399155" y="244751"/>
                    <a:pt x="348197" y="251037"/>
                    <a:pt x="297809" y="260086"/>
                  </a:cubicBezTo>
                  <a:cubicBezTo>
                    <a:pt x="277616" y="263705"/>
                    <a:pt x="257995" y="270659"/>
                    <a:pt x="238373" y="277136"/>
                  </a:cubicBezTo>
                  <a:cubicBezTo>
                    <a:pt x="226467" y="281041"/>
                    <a:pt x="222181" y="278755"/>
                    <a:pt x="222467" y="266087"/>
                  </a:cubicBezTo>
                  <a:cubicBezTo>
                    <a:pt x="223610" y="216747"/>
                    <a:pt x="266377" y="169122"/>
                    <a:pt x="316859" y="165312"/>
                  </a:cubicBezTo>
                  <a:cubicBezTo>
                    <a:pt x="354197" y="162455"/>
                    <a:pt x="392107" y="166836"/>
                    <a:pt x="429445" y="163502"/>
                  </a:cubicBezTo>
                  <a:cubicBezTo>
                    <a:pt x="463925" y="160359"/>
                    <a:pt x="497739" y="150644"/>
                    <a:pt x="531934" y="144738"/>
                  </a:cubicBezTo>
                  <a:cubicBezTo>
                    <a:pt x="604610" y="132165"/>
                    <a:pt x="676523" y="130070"/>
                    <a:pt x="741865" y="172075"/>
                  </a:cubicBezTo>
                  <a:cubicBezTo>
                    <a:pt x="769678" y="189982"/>
                    <a:pt x="795681" y="210746"/>
                    <a:pt x="824351" y="231511"/>
                  </a:cubicBezTo>
                  <a:cubicBezTo>
                    <a:pt x="821970" y="226939"/>
                    <a:pt x="820541" y="223510"/>
                    <a:pt x="818541" y="220557"/>
                  </a:cubicBezTo>
                  <a:cubicBezTo>
                    <a:pt x="793395" y="182743"/>
                    <a:pt x="759010" y="157692"/>
                    <a:pt x="715481" y="144357"/>
                  </a:cubicBezTo>
                  <a:cubicBezTo>
                    <a:pt x="708432" y="142166"/>
                    <a:pt x="697002" y="135499"/>
                    <a:pt x="697383" y="131879"/>
                  </a:cubicBezTo>
                  <a:cubicBezTo>
                    <a:pt x="698145" y="124450"/>
                    <a:pt x="704908" y="117211"/>
                    <a:pt x="710432" y="110924"/>
                  </a:cubicBezTo>
                  <a:cubicBezTo>
                    <a:pt x="713861" y="107114"/>
                    <a:pt x="719291" y="103876"/>
                    <a:pt x="724339" y="102923"/>
                  </a:cubicBezTo>
                  <a:cubicBezTo>
                    <a:pt x="751009" y="97780"/>
                    <a:pt x="772821" y="82159"/>
                    <a:pt x="796824" y="71396"/>
                  </a:cubicBezTo>
                  <a:cubicBezTo>
                    <a:pt x="885883" y="31772"/>
                    <a:pt x="974942" y="29295"/>
                    <a:pt x="1052951" y="106543"/>
                  </a:cubicBezTo>
                  <a:cubicBezTo>
                    <a:pt x="1066763" y="120926"/>
                    <a:pt x="1075526" y="139214"/>
                    <a:pt x="1086194" y="154835"/>
                  </a:cubicBezTo>
                  <a:close/>
                  <a:moveTo>
                    <a:pt x="1176776" y="539740"/>
                  </a:moveTo>
                  <a:cubicBezTo>
                    <a:pt x="1179443" y="534406"/>
                    <a:pt x="1181729" y="528881"/>
                    <a:pt x="1184682" y="523643"/>
                  </a:cubicBezTo>
                  <a:cubicBezTo>
                    <a:pt x="1191921" y="510974"/>
                    <a:pt x="1198208" y="497449"/>
                    <a:pt x="1207352" y="486305"/>
                  </a:cubicBezTo>
                  <a:cubicBezTo>
                    <a:pt x="1211257" y="481542"/>
                    <a:pt x="1223068" y="478780"/>
                    <a:pt x="1228497" y="481256"/>
                  </a:cubicBezTo>
                  <a:cubicBezTo>
                    <a:pt x="1234022" y="483828"/>
                    <a:pt x="1239832" y="494306"/>
                    <a:pt x="1239070" y="500497"/>
                  </a:cubicBezTo>
                  <a:cubicBezTo>
                    <a:pt x="1237355" y="514213"/>
                    <a:pt x="1231640" y="527453"/>
                    <a:pt x="1227449" y="540883"/>
                  </a:cubicBezTo>
                  <a:cubicBezTo>
                    <a:pt x="1226306" y="544502"/>
                    <a:pt x="1224687" y="547931"/>
                    <a:pt x="1223258" y="551456"/>
                  </a:cubicBezTo>
                  <a:cubicBezTo>
                    <a:pt x="1225068" y="552408"/>
                    <a:pt x="1226878" y="553265"/>
                    <a:pt x="1228688" y="554218"/>
                  </a:cubicBezTo>
                  <a:cubicBezTo>
                    <a:pt x="1265645" y="508784"/>
                    <a:pt x="1284028" y="452396"/>
                    <a:pt x="1313746" y="402580"/>
                  </a:cubicBezTo>
                  <a:cubicBezTo>
                    <a:pt x="1297363" y="460397"/>
                    <a:pt x="1270979" y="513165"/>
                    <a:pt x="1235736" y="562124"/>
                  </a:cubicBezTo>
                  <a:cubicBezTo>
                    <a:pt x="1254977" y="558314"/>
                    <a:pt x="1255834" y="559742"/>
                    <a:pt x="1255644" y="595366"/>
                  </a:cubicBezTo>
                  <a:cubicBezTo>
                    <a:pt x="1278789" y="575363"/>
                    <a:pt x="1304030" y="558980"/>
                    <a:pt x="1322223" y="536692"/>
                  </a:cubicBezTo>
                  <a:cubicBezTo>
                    <a:pt x="1356227" y="494972"/>
                    <a:pt x="1389660" y="452015"/>
                    <a:pt x="1416806" y="405818"/>
                  </a:cubicBezTo>
                  <a:cubicBezTo>
                    <a:pt x="1469099" y="316760"/>
                    <a:pt x="1471766" y="223510"/>
                    <a:pt x="1424141" y="131022"/>
                  </a:cubicBezTo>
                  <a:cubicBezTo>
                    <a:pt x="1401947" y="87969"/>
                    <a:pt x="1371086" y="51965"/>
                    <a:pt x="1322795" y="36534"/>
                  </a:cubicBezTo>
                  <a:cubicBezTo>
                    <a:pt x="1311841" y="33010"/>
                    <a:pt x="1297744" y="33391"/>
                    <a:pt x="1286790" y="37201"/>
                  </a:cubicBezTo>
                  <a:cubicBezTo>
                    <a:pt x="1273455" y="41868"/>
                    <a:pt x="1261930" y="51965"/>
                    <a:pt x="1249833" y="59585"/>
                  </a:cubicBezTo>
                  <a:cubicBezTo>
                    <a:pt x="1304602" y="138737"/>
                    <a:pt x="1316127" y="225224"/>
                    <a:pt x="1301363" y="316855"/>
                  </a:cubicBezTo>
                  <a:cubicBezTo>
                    <a:pt x="1299077" y="315712"/>
                    <a:pt x="1298411" y="314093"/>
                    <a:pt x="1298315" y="312569"/>
                  </a:cubicBezTo>
                  <a:cubicBezTo>
                    <a:pt x="1298220" y="308759"/>
                    <a:pt x="1298411" y="304949"/>
                    <a:pt x="1298315" y="301139"/>
                  </a:cubicBezTo>
                  <a:cubicBezTo>
                    <a:pt x="1297363" y="249323"/>
                    <a:pt x="1296125" y="197602"/>
                    <a:pt x="1280313" y="147500"/>
                  </a:cubicBezTo>
                  <a:cubicBezTo>
                    <a:pt x="1270883" y="117592"/>
                    <a:pt x="1259168" y="89017"/>
                    <a:pt x="1236784" y="66252"/>
                  </a:cubicBezTo>
                  <a:cubicBezTo>
                    <a:pt x="1222877" y="52060"/>
                    <a:pt x="1208399" y="38439"/>
                    <a:pt x="1194398" y="24247"/>
                  </a:cubicBezTo>
                  <a:cubicBezTo>
                    <a:pt x="1183539" y="13198"/>
                    <a:pt x="1148297" y="13103"/>
                    <a:pt x="1142772" y="25009"/>
                  </a:cubicBezTo>
                  <a:cubicBezTo>
                    <a:pt x="1134962" y="41773"/>
                    <a:pt x="1125437" y="58537"/>
                    <a:pt x="1121817" y="76253"/>
                  </a:cubicBezTo>
                  <a:cubicBezTo>
                    <a:pt x="1108673" y="140738"/>
                    <a:pt x="1089623" y="205412"/>
                    <a:pt x="1088099" y="270373"/>
                  </a:cubicBezTo>
                  <a:cubicBezTo>
                    <a:pt x="1086479" y="340858"/>
                    <a:pt x="1101910" y="411724"/>
                    <a:pt x="1109816" y="482590"/>
                  </a:cubicBezTo>
                  <a:cubicBezTo>
                    <a:pt x="1142201" y="476970"/>
                    <a:pt x="1152678" y="487638"/>
                    <a:pt x="1144010" y="514403"/>
                  </a:cubicBezTo>
                  <a:cubicBezTo>
                    <a:pt x="1141534" y="522119"/>
                    <a:pt x="1137057" y="529167"/>
                    <a:pt x="1133628" y="536501"/>
                  </a:cubicBezTo>
                  <a:cubicBezTo>
                    <a:pt x="1129342" y="545550"/>
                    <a:pt x="1125151" y="554694"/>
                    <a:pt x="1120960" y="563838"/>
                  </a:cubicBezTo>
                  <a:cubicBezTo>
                    <a:pt x="1122674" y="564791"/>
                    <a:pt x="1124389" y="565838"/>
                    <a:pt x="1126103" y="566791"/>
                  </a:cubicBezTo>
                  <a:cubicBezTo>
                    <a:pt x="1127818" y="564029"/>
                    <a:pt x="1128961" y="560504"/>
                    <a:pt x="1131342" y="558695"/>
                  </a:cubicBezTo>
                  <a:cubicBezTo>
                    <a:pt x="1137152" y="554408"/>
                    <a:pt x="1143534" y="550884"/>
                    <a:pt x="1149725" y="547074"/>
                  </a:cubicBezTo>
                  <a:cubicBezTo>
                    <a:pt x="1153250" y="553361"/>
                    <a:pt x="1157631" y="559266"/>
                    <a:pt x="1159917" y="566029"/>
                  </a:cubicBezTo>
                  <a:cubicBezTo>
                    <a:pt x="1162394" y="573268"/>
                    <a:pt x="1162870" y="581174"/>
                    <a:pt x="1164203" y="588698"/>
                  </a:cubicBezTo>
                  <a:cubicBezTo>
                    <a:pt x="1165823" y="589175"/>
                    <a:pt x="1167442" y="589651"/>
                    <a:pt x="1169156" y="590127"/>
                  </a:cubicBezTo>
                  <a:cubicBezTo>
                    <a:pt x="1173728" y="582698"/>
                    <a:pt x="1180967" y="575649"/>
                    <a:pt x="1182015" y="567743"/>
                  </a:cubicBezTo>
                  <a:cubicBezTo>
                    <a:pt x="1183253" y="558314"/>
                    <a:pt x="1179158" y="548217"/>
                    <a:pt x="1177348" y="538311"/>
                  </a:cubicBezTo>
                  <a:lnTo>
                    <a:pt x="1176776" y="539740"/>
                  </a:lnTo>
                  <a:close/>
                  <a:moveTo>
                    <a:pt x="780632" y="2575232"/>
                  </a:moveTo>
                  <a:cubicBezTo>
                    <a:pt x="788633" y="2583900"/>
                    <a:pt x="794729" y="2590663"/>
                    <a:pt x="801015" y="2597330"/>
                  </a:cubicBezTo>
                  <a:cubicBezTo>
                    <a:pt x="811778" y="2608951"/>
                    <a:pt x="824256" y="2612761"/>
                    <a:pt x="839401" y="2606188"/>
                  </a:cubicBezTo>
                  <a:cubicBezTo>
                    <a:pt x="846354" y="2603141"/>
                    <a:pt x="853784" y="2598283"/>
                    <a:pt x="860737" y="2598664"/>
                  </a:cubicBezTo>
                  <a:cubicBezTo>
                    <a:pt x="870167" y="2599235"/>
                    <a:pt x="882073" y="2601426"/>
                    <a:pt x="887978" y="2607617"/>
                  </a:cubicBezTo>
                  <a:cubicBezTo>
                    <a:pt x="904457" y="2624858"/>
                    <a:pt x="924554" y="2623429"/>
                    <a:pt x="935603" y="2601617"/>
                  </a:cubicBezTo>
                  <a:cubicBezTo>
                    <a:pt x="939318" y="2594282"/>
                    <a:pt x="942938" y="2586948"/>
                    <a:pt x="946081" y="2579423"/>
                  </a:cubicBezTo>
                  <a:cubicBezTo>
                    <a:pt x="952558" y="2563802"/>
                    <a:pt x="963797" y="2558945"/>
                    <a:pt x="980180" y="2562088"/>
                  </a:cubicBezTo>
                  <a:cubicBezTo>
                    <a:pt x="1010470" y="2567898"/>
                    <a:pt x="1021995" y="2560373"/>
                    <a:pt x="1030568" y="2530655"/>
                  </a:cubicBezTo>
                  <a:cubicBezTo>
                    <a:pt x="1039902" y="2498270"/>
                    <a:pt x="1037902" y="2466647"/>
                    <a:pt x="1028377" y="2434167"/>
                  </a:cubicBezTo>
                  <a:cubicBezTo>
                    <a:pt x="1023805" y="2418546"/>
                    <a:pt x="1024662" y="2399496"/>
                    <a:pt x="1028853" y="2383494"/>
                  </a:cubicBezTo>
                  <a:cubicBezTo>
                    <a:pt x="1034092" y="2363301"/>
                    <a:pt x="1049522" y="2358158"/>
                    <a:pt x="1068572" y="2366349"/>
                  </a:cubicBezTo>
                  <a:cubicBezTo>
                    <a:pt x="1078574" y="2370635"/>
                    <a:pt x="1089242" y="2374826"/>
                    <a:pt x="1097147" y="2381875"/>
                  </a:cubicBezTo>
                  <a:cubicBezTo>
                    <a:pt x="1124770" y="2406449"/>
                    <a:pt x="1151249" y="2432357"/>
                    <a:pt x="1178205" y="2457694"/>
                  </a:cubicBezTo>
                  <a:cubicBezTo>
                    <a:pt x="1194112" y="2472648"/>
                    <a:pt x="1211543" y="2486174"/>
                    <a:pt x="1225640" y="2502652"/>
                  </a:cubicBezTo>
                  <a:cubicBezTo>
                    <a:pt x="1257644" y="2539704"/>
                    <a:pt x="1287743" y="2578280"/>
                    <a:pt x="1319461" y="2615523"/>
                  </a:cubicBezTo>
                  <a:cubicBezTo>
                    <a:pt x="1323557" y="2620286"/>
                    <a:pt x="1334511" y="2623524"/>
                    <a:pt x="1340035" y="2621429"/>
                  </a:cubicBezTo>
                  <a:cubicBezTo>
                    <a:pt x="1345750" y="2619238"/>
                    <a:pt x="1351846" y="2609808"/>
                    <a:pt x="1351941" y="2603426"/>
                  </a:cubicBezTo>
                  <a:cubicBezTo>
                    <a:pt x="1352036" y="2592377"/>
                    <a:pt x="1349560" y="2580471"/>
                    <a:pt x="1344893" y="2570375"/>
                  </a:cubicBezTo>
                  <a:cubicBezTo>
                    <a:pt x="1319080" y="2514653"/>
                    <a:pt x="1291553" y="2459599"/>
                    <a:pt x="1265930" y="2403782"/>
                  </a:cubicBezTo>
                  <a:cubicBezTo>
                    <a:pt x="1245261" y="2358729"/>
                    <a:pt x="1226402" y="2312914"/>
                    <a:pt x="1206685" y="2267480"/>
                  </a:cubicBezTo>
                  <a:cubicBezTo>
                    <a:pt x="1204399" y="2262146"/>
                    <a:pt x="1201541" y="2256907"/>
                    <a:pt x="1198208" y="2250144"/>
                  </a:cubicBezTo>
                  <a:cubicBezTo>
                    <a:pt x="1186016" y="2256812"/>
                    <a:pt x="1175157" y="2262812"/>
                    <a:pt x="1164203" y="2268813"/>
                  </a:cubicBezTo>
                  <a:cubicBezTo>
                    <a:pt x="1155726" y="2273385"/>
                    <a:pt x="1155440" y="2279005"/>
                    <a:pt x="1159536" y="2287577"/>
                  </a:cubicBezTo>
                  <a:cubicBezTo>
                    <a:pt x="1174967" y="2320058"/>
                    <a:pt x="1191350" y="2352252"/>
                    <a:pt x="1204018" y="2385780"/>
                  </a:cubicBezTo>
                  <a:cubicBezTo>
                    <a:pt x="1220401" y="2429405"/>
                    <a:pt x="1243642" y="2467981"/>
                    <a:pt x="1276503" y="2500937"/>
                  </a:cubicBezTo>
                  <a:cubicBezTo>
                    <a:pt x="1281075" y="2505509"/>
                    <a:pt x="1285838" y="2510558"/>
                    <a:pt x="1288409" y="2516273"/>
                  </a:cubicBezTo>
                  <a:cubicBezTo>
                    <a:pt x="1290029" y="2520083"/>
                    <a:pt x="1287838" y="2525607"/>
                    <a:pt x="1287266" y="2531322"/>
                  </a:cubicBezTo>
                  <a:cubicBezTo>
                    <a:pt x="1244690" y="2487221"/>
                    <a:pt x="1204018" y="2447121"/>
                    <a:pt x="1165823" y="2404735"/>
                  </a:cubicBezTo>
                  <a:cubicBezTo>
                    <a:pt x="1149344" y="2386447"/>
                    <a:pt x="1135724" y="2364635"/>
                    <a:pt x="1125341" y="2342346"/>
                  </a:cubicBezTo>
                  <a:cubicBezTo>
                    <a:pt x="1120103" y="2331202"/>
                    <a:pt x="1121531" y="2314057"/>
                    <a:pt x="1125913" y="2301770"/>
                  </a:cubicBezTo>
                  <a:cubicBezTo>
                    <a:pt x="1139343" y="2264432"/>
                    <a:pt x="1169442" y="2242905"/>
                    <a:pt x="1206399" y="2234809"/>
                  </a:cubicBezTo>
                  <a:cubicBezTo>
                    <a:pt x="1234212" y="2228713"/>
                    <a:pt x="1263740" y="2231094"/>
                    <a:pt x="1292219" y="2227475"/>
                  </a:cubicBezTo>
                  <a:cubicBezTo>
                    <a:pt x="1308412" y="2225379"/>
                    <a:pt x="1326414" y="2222331"/>
                    <a:pt x="1339559" y="2213568"/>
                  </a:cubicBezTo>
                  <a:cubicBezTo>
                    <a:pt x="1371182" y="2192518"/>
                    <a:pt x="1390422" y="2159942"/>
                    <a:pt x="1406615" y="2126414"/>
                  </a:cubicBezTo>
                  <a:cubicBezTo>
                    <a:pt x="1419188" y="2100506"/>
                    <a:pt x="1410806" y="2088981"/>
                    <a:pt x="1382326" y="2085552"/>
                  </a:cubicBezTo>
                  <a:cubicBezTo>
                    <a:pt x="1376325" y="2084790"/>
                    <a:pt x="1368800" y="2077361"/>
                    <a:pt x="1366229" y="2071265"/>
                  </a:cubicBezTo>
                  <a:cubicBezTo>
                    <a:pt x="1363086" y="2063645"/>
                    <a:pt x="1364990" y="2054024"/>
                    <a:pt x="1363752" y="2045452"/>
                  </a:cubicBezTo>
                  <a:cubicBezTo>
                    <a:pt x="1361752" y="2031545"/>
                    <a:pt x="1360799" y="2017067"/>
                    <a:pt x="1356227" y="2003923"/>
                  </a:cubicBezTo>
                  <a:cubicBezTo>
                    <a:pt x="1350131" y="1986397"/>
                    <a:pt x="1338035" y="1982396"/>
                    <a:pt x="1320985" y="1989445"/>
                  </a:cubicBezTo>
                  <a:cubicBezTo>
                    <a:pt x="1317461" y="1990874"/>
                    <a:pt x="1314222" y="1992874"/>
                    <a:pt x="1310698" y="1994493"/>
                  </a:cubicBezTo>
                  <a:cubicBezTo>
                    <a:pt x="1296220" y="2001256"/>
                    <a:pt x="1291457" y="1998303"/>
                    <a:pt x="1289838" y="1982015"/>
                  </a:cubicBezTo>
                  <a:cubicBezTo>
                    <a:pt x="1288695" y="1971157"/>
                    <a:pt x="1287457" y="1960298"/>
                    <a:pt x="1285742" y="1949630"/>
                  </a:cubicBezTo>
                  <a:cubicBezTo>
                    <a:pt x="1280313" y="1916483"/>
                    <a:pt x="1267740" y="1909149"/>
                    <a:pt x="1236212" y="1921436"/>
                  </a:cubicBezTo>
                  <a:cubicBezTo>
                    <a:pt x="1224878" y="1925913"/>
                    <a:pt x="1219448" y="1922865"/>
                    <a:pt x="1215924" y="1911149"/>
                  </a:cubicBezTo>
                  <a:cubicBezTo>
                    <a:pt x="1211828" y="1897719"/>
                    <a:pt x="1206209" y="1884575"/>
                    <a:pt x="1199922" y="1871906"/>
                  </a:cubicBezTo>
                  <a:cubicBezTo>
                    <a:pt x="1189730" y="1851237"/>
                    <a:pt x="1180396" y="1847713"/>
                    <a:pt x="1159060" y="1857428"/>
                  </a:cubicBezTo>
                  <a:cubicBezTo>
                    <a:pt x="1144868" y="1863905"/>
                    <a:pt x="1137724" y="1860762"/>
                    <a:pt x="1131437" y="1846475"/>
                  </a:cubicBezTo>
                  <a:cubicBezTo>
                    <a:pt x="1116388" y="1812566"/>
                    <a:pt x="1089623" y="1790849"/>
                    <a:pt x="1054856" y="1776561"/>
                  </a:cubicBezTo>
                  <a:cubicBezTo>
                    <a:pt x="1047903" y="1793420"/>
                    <a:pt x="1038188" y="1793230"/>
                    <a:pt x="1024757" y="1785610"/>
                  </a:cubicBezTo>
                  <a:cubicBezTo>
                    <a:pt x="1004088" y="1773799"/>
                    <a:pt x="982562" y="1763607"/>
                    <a:pt x="961416" y="1752844"/>
                  </a:cubicBezTo>
                  <a:cubicBezTo>
                    <a:pt x="946271" y="1769798"/>
                    <a:pt x="943604" y="1769227"/>
                    <a:pt x="925031" y="1756463"/>
                  </a:cubicBezTo>
                  <a:cubicBezTo>
                    <a:pt x="904933" y="1742652"/>
                    <a:pt x="884168" y="1729603"/>
                    <a:pt x="862547" y="1718363"/>
                  </a:cubicBezTo>
                  <a:cubicBezTo>
                    <a:pt x="851688" y="1712648"/>
                    <a:pt x="839020" y="1711696"/>
                    <a:pt x="836067" y="1730365"/>
                  </a:cubicBezTo>
                  <a:cubicBezTo>
                    <a:pt x="834448" y="1740747"/>
                    <a:pt x="825875" y="1744367"/>
                    <a:pt x="816065" y="1741223"/>
                  </a:cubicBezTo>
                  <a:cubicBezTo>
                    <a:pt x="808921" y="1738842"/>
                    <a:pt x="802444" y="1734556"/>
                    <a:pt x="795491" y="1731508"/>
                  </a:cubicBezTo>
                  <a:cubicBezTo>
                    <a:pt x="766916" y="1718840"/>
                    <a:pt x="738341" y="1706267"/>
                    <a:pt x="706908" y="1692455"/>
                  </a:cubicBezTo>
                  <a:cubicBezTo>
                    <a:pt x="704908" y="1703600"/>
                    <a:pt x="704051" y="1709886"/>
                    <a:pt x="702622" y="1715982"/>
                  </a:cubicBezTo>
                  <a:cubicBezTo>
                    <a:pt x="699002" y="1731889"/>
                    <a:pt x="691287" y="1736080"/>
                    <a:pt x="678333" y="1726936"/>
                  </a:cubicBezTo>
                  <a:cubicBezTo>
                    <a:pt x="650330" y="1707029"/>
                    <a:pt x="618326" y="1702552"/>
                    <a:pt x="585464" y="1699694"/>
                  </a:cubicBezTo>
                  <a:cubicBezTo>
                    <a:pt x="572225" y="1698551"/>
                    <a:pt x="564700" y="1700647"/>
                    <a:pt x="565938" y="1716458"/>
                  </a:cubicBezTo>
                  <a:cubicBezTo>
                    <a:pt x="566891" y="1729031"/>
                    <a:pt x="561461" y="1734651"/>
                    <a:pt x="546888" y="1732651"/>
                  </a:cubicBezTo>
                  <a:cubicBezTo>
                    <a:pt x="515075" y="1728365"/>
                    <a:pt x="482975" y="1725983"/>
                    <a:pt x="450876" y="1723316"/>
                  </a:cubicBezTo>
                  <a:cubicBezTo>
                    <a:pt x="444209" y="1722745"/>
                    <a:pt x="437446" y="1724269"/>
                    <a:pt x="429064" y="1724936"/>
                  </a:cubicBezTo>
                  <a:cubicBezTo>
                    <a:pt x="433826" y="1738461"/>
                    <a:pt x="434874" y="1752463"/>
                    <a:pt x="442208" y="1760654"/>
                  </a:cubicBezTo>
                  <a:cubicBezTo>
                    <a:pt x="467640" y="1788658"/>
                    <a:pt x="484976" y="1820948"/>
                    <a:pt x="499739" y="1855142"/>
                  </a:cubicBezTo>
                  <a:cubicBezTo>
                    <a:pt x="501454" y="1859143"/>
                    <a:pt x="504407" y="1864191"/>
                    <a:pt x="503168" y="1867430"/>
                  </a:cubicBezTo>
                  <a:cubicBezTo>
                    <a:pt x="499454" y="1877050"/>
                    <a:pt x="506026" y="1879812"/>
                    <a:pt x="511836" y="1883622"/>
                  </a:cubicBezTo>
                  <a:cubicBezTo>
                    <a:pt x="536506" y="1899719"/>
                    <a:pt x="562128" y="1914388"/>
                    <a:pt x="585464" y="1932200"/>
                  </a:cubicBezTo>
                  <a:cubicBezTo>
                    <a:pt x="629184" y="1965537"/>
                    <a:pt x="671475" y="2000780"/>
                    <a:pt x="714433" y="2035070"/>
                  </a:cubicBezTo>
                  <a:cubicBezTo>
                    <a:pt x="717386" y="2037451"/>
                    <a:pt x="721100" y="2038784"/>
                    <a:pt x="727196" y="2042213"/>
                  </a:cubicBezTo>
                  <a:cubicBezTo>
                    <a:pt x="722339" y="2001446"/>
                    <a:pt x="720719" y="1965251"/>
                    <a:pt x="707670" y="1927913"/>
                  </a:cubicBezTo>
                  <a:cubicBezTo>
                    <a:pt x="693192" y="1886289"/>
                    <a:pt x="670332" y="1855809"/>
                    <a:pt x="638900" y="1828186"/>
                  </a:cubicBezTo>
                  <a:cubicBezTo>
                    <a:pt x="623374" y="1814566"/>
                    <a:pt x="608991" y="1799516"/>
                    <a:pt x="595370" y="1784086"/>
                  </a:cubicBezTo>
                  <a:cubicBezTo>
                    <a:pt x="588798" y="1776752"/>
                    <a:pt x="585083" y="1766846"/>
                    <a:pt x="580130" y="1758178"/>
                  </a:cubicBezTo>
                  <a:cubicBezTo>
                    <a:pt x="581750" y="1757130"/>
                    <a:pt x="583369" y="1756082"/>
                    <a:pt x="584988" y="1754939"/>
                  </a:cubicBezTo>
                  <a:cubicBezTo>
                    <a:pt x="619469" y="1810756"/>
                    <a:pt x="686144" y="1837140"/>
                    <a:pt x="712433" y="1903434"/>
                  </a:cubicBezTo>
                  <a:cubicBezTo>
                    <a:pt x="744722" y="1846284"/>
                    <a:pt x="735197" y="1791230"/>
                    <a:pt x="719481" y="1734937"/>
                  </a:cubicBezTo>
                  <a:cubicBezTo>
                    <a:pt x="723672" y="1736270"/>
                    <a:pt x="725101" y="1736270"/>
                    <a:pt x="725577" y="1736937"/>
                  </a:cubicBezTo>
                  <a:cubicBezTo>
                    <a:pt x="727101" y="1739128"/>
                    <a:pt x="728625" y="1741509"/>
                    <a:pt x="729482" y="1743986"/>
                  </a:cubicBezTo>
                  <a:cubicBezTo>
                    <a:pt x="743579" y="1785038"/>
                    <a:pt x="751676" y="1827710"/>
                    <a:pt x="736340" y="1868954"/>
                  </a:cubicBezTo>
                  <a:cubicBezTo>
                    <a:pt x="724529" y="1900767"/>
                    <a:pt x="720434" y="1929437"/>
                    <a:pt x="730340" y="1962680"/>
                  </a:cubicBezTo>
                  <a:cubicBezTo>
                    <a:pt x="737483" y="1986587"/>
                    <a:pt x="734531" y="2013448"/>
                    <a:pt x="737293" y="2038880"/>
                  </a:cubicBezTo>
                  <a:cubicBezTo>
                    <a:pt x="738055" y="2045547"/>
                    <a:pt x="741770" y="2053643"/>
                    <a:pt x="746818" y="2057834"/>
                  </a:cubicBezTo>
                  <a:cubicBezTo>
                    <a:pt x="786537" y="2090791"/>
                    <a:pt x="826828" y="2123081"/>
                    <a:pt x="867119" y="2155370"/>
                  </a:cubicBezTo>
                  <a:cubicBezTo>
                    <a:pt x="884835" y="2169467"/>
                    <a:pt x="902933" y="2182993"/>
                    <a:pt x="920840" y="2196804"/>
                  </a:cubicBezTo>
                  <a:cubicBezTo>
                    <a:pt x="920935" y="2195280"/>
                    <a:pt x="921602" y="2192137"/>
                    <a:pt x="921316" y="2189184"/>
                  </a:cubicBezTo>
                  <a:cubicBezTo>
                    <a:pt x="916363" y="2143178"/>
                    <a:pt x="913124" y="2096887"/>
                    <a:pt x="905409" y="2051357"/>
                  </a:cubicBezTo>
                  <a:cubicBezTo>
                    <a:pt x="901504" y="2028402"/>
                    <a:pt x="892265" y="2004875"/>
                    <a:pt x="879882" y="1985159"/>
                  </a:cubicBezTo>
                  <a:cubicBezTo>
                    <a:pt x="859403" y="1952488"/>
                    <a:pt x="833686" y="1923151"/>
                    <a:pt x="811493" y="1891623"/>
                  </a:cubicBezTo>
                  <a:cubicBezTo>
                    <a:pt x="800253" y="1875716"/>
                    <a:pt x="791776" y="1857905"/>
                    <a:pt x="781965" y="1840950"/>
                  </a:cubicBezTo>
                  <a:cubicBezTo>
                    <a:pt x="783203" y="1840283"/>
                    <a:pt x="784537" y="1839521"/>
                    <a:pt x="785775" y="1838855"/>
                  </a:cubicBezTo>
                  <a:cubicBezTo>
                    <a:pt x="819113" y="1883051"/>
                    <a:pt x="852450" y="1927342"/>
                    <a:pt x="886740" y="1972776"/>
                  </a:cubicBezTo>
                  <a:cubicBezTo>
                    <a:pt x="889312" y="1969061"/>
                    <a:pt x="890169" y="1968299"/>
                    <a:pt x="890360" y="1967347"/>
                  </a:cubicBezTo>
                  <a:cubicBezTo>
                    <a:pt x="902456" y="1903910"/>
                    <a:pt x="903504" y="1841617"/>
                    <a:pt x="872357" y="1782371"/>
                  </a:cubicBezTo>
                  <a:cubicBezTo>
                    <a:pt x="870833" y="1779419"/>
                    <a:pt x="871024" y="1775418"/>
                    <a:pt x="870167" y="1770084"/>
                  </a:cubicBezTo>
                  <a:cubicBezTo>
                    <a:pt x="874167" y="1771989"/>
                    <a:pt x="875405" y="1772275"/>
                    <a:pt x="876072" y="1773037"/>
                  </a:cubicBezTo>
                  <a:cubicBezTo>
                    <a:pt x="877501" y="1774656"/>
                    <a:pt x="878930" y="1776371"/>
                    <a:pt x="879882" y="1778276"/>
                  </a:cubicBezTo>
                  <a:cubicBezTo>
                    <a:pt x="901885" y="1821424"/>
                    <a:pt x="914648" y="1866382"/>
                    <a:pt x="907790" y="1915436"/>
                  </a:cubicBezTo>
                  <a:cubicBezTo>
                    <a:pt x="904838" y="1936486"/>
                    <a:pt x="901790" y="1957536"/>
                    <a:pt x="899599" y="1978682"/>
                  </a:cubicBezTo>
                  <a:cubicBezTo>
                    <a:pt x="898932" y="1984873"/>
                    <a:pt x="900266" y="1991445"/>
                    <a:pt x="901885" y="1997541"/>
                  </a:cubicBezTo>
                  <a:cubicBezTo>
                    <a:pt x="907124" y="2016877"/>
                    <a:pt x="915506" y="2035736"/>
                    <a:pt x="918077" y="2055453"/>
                  </a:cubicBezTo>
                  <a:cubicBezTo>
                    <a:pt x="924078" y="2099649"/>
                    <a:pt x="926745" y="2144321"/>
                    <a:pt x="932174" y="2188613"/>
                  </a:cubicBezTo>
                  <a:cubicBezTo>
                    <a:pt x="933413" y="2198614"/>
                    <a:pt x="937127" y="2211949"/>
                    <a:pt x="944366" y="2216902"/>
                  </a:cubicBezTo>
                  <a:cubicBezTo>
                    <a:pt x="968941" y="2233666"/>
                    <a:pt x="995516" y="2247287"/>
                    <a:pt x="1022757" y="2262908"/>
                  </a:cubicBezTo>
                  <a:cubicBezTo>
                    <a:pt x="1029520" y="2219474"/>
                    <a:pt x="1033997" y="2177373"/>
                    <a:pt x="1021614" y="2135654"/>
                  </a:cubicBezTo>
                  <a:cubicBezTo>
                    <a:pt x="1009136" y="2093363"/>
                    <a:pt x="995325" y="2051453"/>
                    <a:pt x="981990" y="2009352"/>
                  </a:cubicBezTo>
                  <a:cubicBezTo>
                    <a:pt x="968655" y="1967061"/>
                    <a:pt x="957320" y="1924484"/>
                    <a:pt x="960940" y="1879526"/>
                  </a:cubicBezTo>
                  <a:cubicBezTo>
                    <a:pt x="961416" y="1873145"/>
                    <a:pt x="963797" y="1866858"/>
                    <a:pt x="965321" y="1860476"/>
                  </a:cubicBezTo>
                  <a:cubicBezTo>
                    <a:pt x="967226" y="1860476"/>
                    <a:pt x="969131" y="1860476"/>
                    <a:pt x="971036" y="1860476"/>
                  </a:cubicBezTo>
                  <a:cubicBezTo>
                    <a:pt x="962750" y="1950869"/>
                    <a:pt x="1003136" y="2029259"/>
                    <a:pt x="1029234" y="2111936"/>
                  </a:cubicBezTo>
                  <a:cubicBezTo>
                    <a:pt x="1038950" y="2098506"/>
                    <a:pt x="1047236" y="2085076"/>
                    <a:pt x="1053999" y="2071074"/>
                  </a:cubicBezTo>
                  <a:cubicBezTo>
                    <a:pt x="1086575" y="2003351"/>
                    <a:pt x="1089623" y="1930485"/>
                    <a:pt x="1089813" y="1857238"/>
                  </a:cubicBezTo>
                  <a:cubicBezTo>
                    <a:pt x="1100100" y="1948297"/>
                    <a:pt x="1090099" y="2035260"/>
                    <a:pt x="1038854" y="2114127"/>
                  </a:cubicBezTo>
                  <a:cubicBezTo>
                    <a:pt x="1034854" y="2120318"/>
                    <a:pt x="1032187" y="2129843"/>
                    <a:pt x="1033711" y="2136701"/>
                  </a:cubicBezTo>
                  <a:cubicBezTo>
                    <a:pt x="1042474" y="2176992"/>
                    <a:pt x="1040093" y="2216997"/>
                    <a:pt x="1032377" y="2256812"/>
                  </a:cubicBezTo>
                  <a:cubicBezTo>
                    <a:pt x="1030663" y="2265479"/>
                    <a:pt x="1031520" y="2270337"/>
                    <a:pt x="1039807" y="2275385"/>
                  </a:cubicBezTo>
                  <a:cubicBezTo>
                    <a:pt x="1055047" y="2284529"/>
                    <a:pt x="1069144" y="2295483"/>
                    <a:pt x="1084098" y="2306056"/>
                  </a:cubicBezTo>
                  <a:cubicBezTo>
                    <a:pt x="1084193" y="2302913"/>
                    <a:pt x="1084574" y="2298722"/>
                    <a:pt x="1084289" y="2294626"/>
                  </a:cubicBezTo>
                  <a:cubicBezTo>
                    <a:pt x="1082003" y="2266241"/>
                    <a:pt x="1090194" y="2241857"/>
                    <a:pt x="1106482" y="2218045"/>
                  </a:cubicBezTo>
                  <a:cubicBezTo>
                    <a:pt x="1131818" y="2180897"/>
                    <a:pt x="1168299" y="2158799"/>
                    <a:pt x="1205828" y="2137559"/>
                  </a:cubicBezTo>
                  <a:cubicBezTo>
                    <a:pt x="1217448" y="2130986"/>
                    <a:pt x="1224306" y="2122319"/>
                    <a:pt x="1224687" y="2109269"/>
                  </a:cubicBezTo>
                  <a:cubicBezTo>
                    <a:pt x="1225259" y="2087552"/>
                    <a:pt x="1225544" y="2065740"/>
                    <a:pt x="1225354" y="2044023"/>
                  </a:cubicBezTo>
                  <a:cubicBezTo>
                    <a:pt x="1224973" y="2012114"/>
                    <a:pt x="1231545" y="1982015"/>
                    <a:pt x="1248595" y="1954298"/>
                  </a:cubicBezTo>
                  <a:cubicBezTo>
                    <a:pt x="1227354" y="2006971"/>
                    <a:pt x="1238117" y="2061549"/>
                    <a:pt x="1235450" y="2116318"/>
                  </a:cubicBezTo>
                  <a:cubicBezTo>
                    <a:pt x="1277551" y="2094886"/>
                    <a:pt x="1301554" y="2058977"/>
                    <a:pt x="1323176" y="2020306"/>
                  </a:cubicBezTo>
                  <a:cubicBezTo>
                    <a:pt x="1322795" y="2028783"/>
                    <a:pt x="1320890" y="2036022"/>
                    <a:pt x="1317746" y="2042785"/>
                  </a:cubicBezTo>
                  <a:cubicBezTo>
                    <a:pt x="1304126" y="2072598"/>
                    <a:pt x="1284599" y="2097935"/>
                    <a:pt x="1256977" y="2116032"/>
                  </a:cubicBezTo>
                  <a:cubicBezTo>
                    <a:pt x="1226497" y="2136035"/>
                    <a:pt x="1194779" y="2154418"/>
                    <a:pt x="1165156" y="2175563"/>
                  </a:cubicBezTo>
                  <a:cubicBezTo>
                    <a:pt x="1127437" y="2202424"/>
                    <a:pt x="1096290" y="2235190"/>
                    <a:pt x="1093147" y="2284815"/>
                  </a:cubicBezTo>
                  <a:cubicBezTo>
                    <a:pt x="1092099" y="2300722"/>
                    <a:pt x="1096766" y="2317010"/>
                    <a:pt x="1098767" y="2333202"/>
                  </a:cubicBezTo>
                  <a:cubicBezTo>
                    <a:pt x="1098100" y="2334917"/>
                    <a:pt x="1097338" y="2336631"/>
                    <a:pt x="1096671" y="2338346"/>
                  </a:cubicBezTo>
                  <a:cubicBezTo>
                    <a:pt x="1093814" y="2333774"/>
                    <a:pt x="1091242" y="2328916"/>
                    <a:pt x="1088003" y="2324534"/>
                  </a:cubicBezTo>
                  <a:cubicBezTo>
                    <a:pt x="1074954" y="2306818"/>
                    <a:pt x="1057047" y="2304532"/>
                    <a:pt x="1038378" y="2312057"/>
                  </a:cubicBezTo>
                  <a:cubicBezTo>
                    <a:pt x="1026091" y="2317010"/>
                    <a:pt x="1013232" y="2323868"/>
                    <a:pt x="1004374" y="2333393"/>
                  </a:cubicBezTo>
                  <a:cubicBezTo>
                    <a:pt x="976942" y="2362634"/>
                    <a:pt x="954368" y="2395115"/>
                    <a:pt x="946271" y="2435786"/>
                  </a:cubicBezTo>
                  <a:cubicBezTo>
                    <a:pt x="943033" y="2452360"/>
                    <a:pt x="938270" y="2468648"/>
                    <a:pt x="933127" y="2484745"/>
                  </a:cubicBezTo>
                  <a:cubicBezTo>
                    <a:pt x="928555" y="2499128"/>
                    <a:pt x="922459" y="2513034"/>
                    <a:pt x="917030" y="2527226"/>
                  </a:cubicBezTo>
                  <a:cubicBezTo>
                    <a:pt x="915791" y="2526750"/>
                    <a:pt x="914553" y="2526274"/>
                    <a:pt x="913315" y="2525798"/>
                  </a:cubicBezTo>
                  <a:cubicBezTo>
                    <a:pt x="919601" y="2501985"/>
                    <a:pt x="925888" y="2478173"/>
                    <a:pt x="932270" y="2454455"/>
                  </a:cubicBezTo>
                  <a:cubicBezTo>
                    <a:pt x="930841" y="2453408"/>
                    <a:pt x="929317" y="2452455"/>
                    <a:pt x="927888" y="2451407"/>
                  </a:cubicBezTo>
                  <a:cubicBezTo>
                    <a:pt x="901123" y="2519035"/>
                    <a:pt x="839782" y="2545324"/>
                    <a:pt x="780632" y="2575232"/>
                  </a:cubicBezTo>
                  <a:close/>
                  <a:moveTo>
                    <a:pt x="984657" y="650611"/>
                  </a:moveTo>
                  <a:cubicBezTo>
                    <a:pt x="982943" y="651468"/>
                    <a:pt x="981228" y="652325"/>
                    <a:pt x="979514" y="653087"/>
                  </a:cubicBezTo>
                  <a:cubicBezTo>
                    <a:pt x="976275" y="648420"/>
                    <a:pt x="972084" y="644229"/>
                    <a:pt x="969989" y="639181"/>
                  </a:cubicBezTo>
                  <a:cubicBezTo>
                    <a:pt x="959606" y="614892"/>
                    <a:pt x="942938" y="595747"/>
                    <a:pt x="922173" y="580126"/>
                  </a:cubicBezTo>
                  <a:cubicBezTo>
                    <a:pt x="880835" y="549074"/>
                    <a:pt x="839306" y="518404"/>
                    <a:pt x="797586" y="487924"/>
                  </a:cubicBezTo>
                  <a:cubicBezTo>
                    <a:pt x="788823" y="481542"/>
                    <a:pt x="779393" y="475637"/>
                    <a:pt x="769487" y="471255"/>
                  </a:cubicBezTo>
                  <a:cubicBezTo>
                    <a:pt x="735959" y="456682"/>
                    <a:pt x="702812" y="442490"/>
                    <a:pt x="664046" y="450967"/>
                  </a:cubicBezTo>
                  <a:cubicBezTo>
                    <a:pt x="646996" y="454682"/>
                    <a:pt x="628041" y="452872"/>
                    <a:pt x="610420" y="450395"/>
                  </a:cubicBezTo>
                  <a:cubicBezTo>
                    <a:pt x="578130" y="445823"/>
                    <a:pt x="545078" y="442109"/>
                    <a:pt x="514313" y="432107"/>
                  </a:cubicBezTo>
                  <a:cubicBezTo>
                    <a:pt x="435350" y="406485"/>
                    <a:pt x="355340" y="404199"/>
                    <a:pt x="273616" y="411438"/>
                  </a:cubicBezTo>
                  <a:cubicBezTo>
                    <a:pt x="191796" y="418772"/>
                    <a:pt x="126074" y="457920"/>
                    <a:pt x="66352" y="509736"/>
                  </a:cubicBezTo>
                  <a:cubicBezTo>
                    <a:pt x="53207" y="521166"/>
                    <a:pt x="45016" y="538311"/>
                    <a:pt x="34919" y="553170"/>
                  </a:cubicBezTo>
                  <a:cubicBezTo>
                    <a:pt x="32824" y="556218"/>
                    <a:pt x="32252" y="560314"/>
                    <a:pt x="30252" y="566029"/>
                  </a:cubicBezTo>
                  <a:cubicBezTo>
                    <a:pt x="109214" y="510022"/>
                    <a:pt x="144838" y="491258"/>
                    <a:pt x="172460" y="493544"/>
                  </a:cubicBezTo>
                  <a:cubicBezTo>
                    <a:pt x="113596" y="521261"/>
                    <a:pt x="56827" y="546026"/>
                    <a:pt x="18822" y="597747"/>
                  </a:cubicBezTo>
                  <a:cubicBezTo>
                    <a:pt x="67209" y="587079"/>
                    <a:pt x="113691" y="576030"/>
                    <a:pt x="160554" y="566886"/>
                  </a:cubicBezTo>
                  <a:cubicBezTo>
                    <a:pt x="247232" y="549836"/>
                    <a:pt x="332766" y="552694"/>
                    <a:pt x="416396" y="584031"/>
                  </a:cubicBezTo>
                  <a:cubicBezTo>
                    <a:pt x="488214" y="610987"/>
                    <a:pt x="563271" y="630132"/>
                    <a:pt x="629756" y="670137"/>
                  </a:cubicBezTo>
                  <a:cubicBezTo>
                    <a:pt x="669380" y="693950"/>
                    <a:pt x="710242" y="713476"/>
                    <a:pt x="757391" y="716714"/>
                  </a:cubicBezTo>
                  <a:cubicBezTo>
                    <a:pt x="767582" y="717381"/>
                    <a:pt x="777584" y="721096"/>
                    <a:pt x="787585" y="723858"/>
                  </a:cubicBezTo>
                  <a:cubicBezTo>
                    <a:pt x="818827" y="732431"/>
                    <a:pt x="850069" y="736431"/>
                    <a:pt x="882835" y="732145"/>
                  </a:cubicBezTo>
                  <a:cubicBezTo>
                    <a:pt x="925126" y="726525"/>
                    <a:pt x="967607" y="717000"/>
                    <a:pt x="1011803" y="728144"/>
                  </a:cubicBezTo>
                  <a:cubicBezTo>
                    <a:pt x="1009422" y="721953"/>
                    <a:pt x="1006469" y="716333"/>
                    <a:pt x="1001897" y="713857"/>
                  </a:cubicBezTo>
                  <a:cubicBezTo>
                    <a:pt x="986372" y="705189"/>
                    <a:pt x="980752" y="691378"/>
                    <a:pt x="984371" y="667375"/>
                  </a:cubicBezTo>
                  <a:cubicBezTo>
                    <a:pt x="987896" y="644134"/>
                    <a:pt x="994182" y="636990"/>
                    <a:pt x="1015899" y="633371"/>
                  </a:cubicBezTo>
                  <a:cubicBezTo>
                    <a:pt x="1012280" y="625846"/>
                    <a:pt x="1009613" y="618131"/>
                    <a:pt x="1005231" y="611463"/>
                  </a:cubicBezTo>
                  <a:cubicBezTo>
                    <a:pt x="985038" y="580412"/>
                    <a:pt x="967036" y="547550"/>
                    <a:pt x="943414" y="519356"/>
                  </a:cubicBezTo>
                  <a:cubicBezTo>
                    <a:pt x="907219" y="475922"/>
                    <a:pt x="867023" y="435727"/>
                    <a:pt x="828638" y="394103"/>
                  </a:cubicBezTo>
                  <a:cubicBezTo>
                    <a:pt x="824161" y="389245"/>
                    <a:pt x="820065" y="384101"/>
                    <a:pt x="815779" y="379148"/>
                  </a:cubicBezTo>
                  <a:cubicBezTo>
                    <a:pt x="817017" y="378196"/>
                    <a:pt x="818255" y="377243"/>
                    <a:pt x="819398" y="376196"/>
                  </a:cubicBezTo>
                  <a:cubicBezTo>
                    <a:pt x="896932" y="439346"/>
                    <a:pt x="961988" y="513546"/>
                    <a:pt x="1014375" y="599747"/>
                  </a:cubicBezTo>
                  <a:cubicBezTo>
                    <a:pt x="1014566" y="592127"/>
                    <a:pt x="1013899" y="584698"/>
                    <a:pt x="1010470" y="578888"/>
                  </a:cubicBezTo>
                  <a:cubicBezTo>
                    <a:pt x="987991" y="540978"/>
                    <a:pt x="964845" y="503450"/>
                    <a:pt x="941890" y="465921"/>
                  </a:cubicBezTo>
                  <a:cubicBezTo>
                    <a:pt x="938937" y="461159"/>
                    <a:pt x="935794" y="456491"/>
                    <a:pt x="932746" y="451824"/>
                  </a:cubicBezTo>
                  <a:cubicBezTo>
                    <a:pt x="939318" y="453348"/>
                    <a:pt x="943700" y="456491"/>
                    <a:pt x="946652" y="460778"/>
                  </a:cubicBezTo>
                  <a:cubicBezTo>
                    <a:pt x="967322" y="490781"/>
                    <a:pt x="990182" y="519642"/>
                    <a:pt x="1007136" y="551646"/>
                  </a:cubicBezTo>
                  <a:cubicBezTo>
                    <a:pt x="1017804" y="571744"/>
                    <a:pt x="1031711" y="587174"/>
                    <a:pt x="1046379" y="601176"/>
                  </a:cubicBezTo>
                  <a:cubicBezTo>
                    <a:pt x="1049427" y="585936"/>
                    <a:pt x="1052666" y="570315"/>
                    <a:pt x="1055618" y="554504"/>
                  </a:cubicBezTo>
                  <a:cubicBezTo>
                    <a:pt x="1056571" y="549265"/>
                    <a:pt x="1058285" y="543550"/>
                    <a:pt x="1057142" y="538597"/>
                  </a:cubicBezTo>
                  <a:cubicBezTo>
                    <a:pt x="1050189" y="508879"/>
                    <a:pt x="1043522" y="479066"/>
                    <a:pt x="1034854" y="449824"/>
                  </a:cubicBezTo>
                  <a:cubicBezTo>
                    <a:pt x="1016280" y="386673"/>
                    <a:pt x="981514" y="332000"/>
                    <a:pt x="943700" y="279041"/>
                  </a:cubicBezTo>
                  <a:cubicBezTo>
                    <a:pt x="937127" y="269801"/>
                    <a:pt x="931222" y="260086"/>
                    <a:pt x="924935" y="250561"/>
                  </a:cubicBezTo>
                  <a:cubicBezTo>
                    <a:pt x="926174" y="249799"/>
                    <a:pt x="927412" y="249037"/>
                    <a:pt x="928650" y="248275"/>
                  </a:cubicBezTo>
                  <a:cubicBezTo>
                    <a:pt x="965226" y="285994"/>
                    <a:pt x="993896" y="329333"/>
                    <a:pt x="1017614" y="376196"/>
                  </a:cubicBezTo>
                  <a:cubicBezTo>
                    <a:pt x="1041426" y="423344"/>
                    <a:pt x="1055904" y="473732"/>
                    <a:pt x="1066858" y="526024"/>
                  </a:cubicBezTo>
                  <a:cubicBezTo>
                    <a:pt x="1070954" y="519261"/>
                    <a:pt x="1074097" y="512213"/>
                    <a:pt x="1073049" y="505831"/>
                  </a:cubicBezTo>
                  <a:cubicBezTo>
                    <a:pt x="1067525" y="474208"/>
                    <a:pt x="1061048" y="442775"/>
                    <a:pt x="1054666" y="411248"/>
                  </a:cubicBezTo>
                  <a:cubicBezTo>
                    <a:pt x="1052570" y="400675"/>
                    <a:pt x="1049999" y="390102"/>
                    <a:pt x="1047713" y="379529"/>
                  </a:cubicBezTo>
                  <a:cubicBezTo>
                    <a:pt x="1053904" y="384482"/>
                    <a:pt x="1057238" y="390102"/>
                    <a:pt x="1058666" y="396293"/>
                  </a:cubicBezTo>
                  <a:cubicBezTo>
                    <a:pt x="1066382" y="431345"/>
                    <a:pt x="1073430" y="466493"/>
                    <a:pt x="1081336" y="501545"/>
                  </a:cubicBezTo>
                  <a:cubicBezTo>
                    <a:pt x="1082765" y="507926"/>
                    <a:pt x="1086860" y="513737"/>
                    <a:pt x="1089813" y="519737"/>
                  </a:cubicBezTo>
                  <a:cubicBezTo>
                    <a:pt x="1091718" y="519166"/>
                    <a:pt x="1093623" y="518499"/>
                    <a:pt x="1095528" y="517928"/>
                  </a:cubicBezTo>
                  <a:cubicBezTo>
                    <a:pt x="1097147" y="510117"/>
                    <a:pt x="1101053" y="502021"/>
                    <a:pt x="1099910" y="494591"/>
                  </a:cubicBezTo>
                  <a:cubicBezTo>
                    <a:pt x="1093909" y="453634"/>
                    <a:pt x="1087718" y="412676"/>
                    <a:pt x="1079526" y="372195"/>
                  </a:cubicBezTo>
                  <a:cubicBezTo>
                    <a:pt x="1068382" y="316379"/>
                    <a:pt x="1065905" y="260943"/>
                    <a:pt x="1079526" y="205222"/>
                  </a:cubicBezTo>
                  <a:cubicBezTo>
                    <a:pt x="1080574" y="201126"/>
                    <a:pt x="1081145" y="196459"/>
                    <a:pt x="1080288" y="192458"/>
                  </a:cubicBezTo>
                  <a:cubicBezTo>
                    <a:pt x="1065620" y="119878"/>
                    <a:pt x="989705" y="59108"/>
                    <a:pt x="915506" y="61585"/>
                  </a:cubicBezTo>
                  <a:cubicBezTo>
                    <a:pt x="893312" y="62347"/>
                    <a:pt x="871310" y="68443"/>
                    <a:pt x="849116" y="69491"/>
                  </a:cubicBezTo>
                  <a:cubicBezTo>
                    <a:pt x="828352" y="70443"/>
                    <a:pt x="812159" y="80254"/>
                    <a:pt x="795014" y="89874"/>
                  </a:cubicBezTo>
                  <a:cubicBezTo>
                    <a:pt x="777298" y="99875"/>
                    <a:pt x="758057" y="107114"/>
                    <a:pt x="739484" y="115496"/>
                  </a:cubicBezTo>
                  <a:cubicBezTo>
                    <a:pt x="731959" y="118925"/>
                    <a:pt x="724434" y="122164"/>
                    <a:pt x="713766" y="126831"/>
                  </a:cubicBezTo>
                  <a:cubicBezTo>
                    <a:pt x="719957" y="130260"/>
                    <a:pt x="722053" y="131975"/>
                    <a:pt x="724434" y="132641"/>
                  </a:cubicBezTo>
                  <a:cubicBezTo>
                    <a:pt x="773488" y="146643"/>
                    <a:pt x="809302" y="177409"/>
                    <a:pt x="837496" y="219033"/>
                  </a:cubicBezTo>
                  <a:cubicBezTo>
                    <a:pt x="880549" y="282660"/>
                    <a:pt x="925507" y="344858"/>
                    <a:pt x="967893" y="408962"/>
                  </a:cubicBezTo>
                  <a:cubicBezTo>
                    <a:pt x="990658" y="443347"/>
                    <a:pt x="1009803" y="480113"/>
                    <a:pt x="1029996" y="516118"/>
                  </a:cubicBezTo>
                  <a:cubicBezTo>
                    <a:pt x="1032949" y="521357"/>
                    <a:pt x="1032854" y="528405"/>
                    <a:pt x="1034187" y="534596"/>
                  </a:cubicBezTo>
                  <a:cubicBezTo>
                    <a:pt x="1032854" y="535073"/>
                    <a:pt x="1031425" y="535454"/>
                    <a:pt x="1030091" y="535930"/>
                  </a:cubicBezTo>
                  <a:cubicBezTo>
                    <a:pt x="1026377" y="530786"/>
                    <a:pt x="1022567" y="525738"/>
                    <a:pt x="1019138" y="520404"/>
                  </a:cubicBezTo>
                  <a:cubicBezTo>
                    <a:pt x="991039" y="477637"/>
                    <a:pt x="963226" y="434679"/>
                    <a:pt x="934746" y="392198"/>
                  </a:cubicBezTo>
                  <a:cubicBezTo>
                    <a:pt x="909314" y="354193"/>
                    <a:pt x="883121" y="316664"/>
                    <a:pt x="857022" y="279041"/>
                  </a:cubicBezTo>
                  <a:cubicBezTo>
                    <a:pt x="853688" y="274183"/>
                    <a:pt x="850164" y="269039"/>
                    <a:pt x="845687" y="265515"/>
                  </a:cubicBezTo>
                  <a:cubicBezTo>
                    <a:pt x="829304" y="252942"/>
                    <a:pt x="811969" y="241703"/>
                    <a:pt x="795872" y="228749"/>
                  </a:cubicBezTo>
                  <a:cubicBezTo>
                    <a:pt x="743103" y="186648"/>
                    <a:pt x="688144" y="152263"/>
                    <a:pt x="616325" y="152549"/>
                  </a:cubicBezTo>
                  <a:cubicBezTo>
                    <a:pt x="578130" y="152739"/>
                    <a:pt x="541840" y="160645"/>
                    <a:pt x="505073" y="167217"/>
                  </a:cubicBezTo>
                  <a:cubicBezTo>
                    <a:pt x="481356" y="171503"/>
                    <a:pt x="458020" y="177314"/>
                    <a:pt x="431921" y="183029"/>
                  </a:cubicBezTo>
                  <a:cubicBezTo>
                    <a:pt x="457829" y="193601"/>
                    <a:pt x="481547" y="204174"/>
                    <a:pt x="505835" y="213128"/>
                  </a:cubicBezTo>
                  <a:cubicBezTo>
                    <a:pt x="592989" y="244941"/>
                    <a:pt x="660807" y="300377"/>
                    <a:pt x="710623" y="378386"/>
                  </a:cubicBezTo>
                  <a:cubicBezTo>
                    <a:pt x="728435" y="406390"/>
                    <a:pt x="751580" y="428583"/>
                    <a:pt x="780155" y="446300"/>
                  </a:cubicBezTo>
                  <a:cubicBezTo>
                    <a:pt x="799396" y="458206"/>
                    <a:pt x="815588" y="475065"/>
                    <a:pt x="833210" y="489638"/>
                  </a:cubicBezTo>
                  <a:cubicBezTo>
                    <a:pt x="854069" y="506783"/>
                    <a:pt x="875024" y="523833"/>
                    <a:pt x="895884" y="540978"/>
                  </a:cubicBezTo>
                  <a:cubicBezTo>
                    <a:pt x="915982" y="557552"/>
                    <a:pt x="937699" y="572601"/>
                    <a:pt x="955796" y="591080"/>
                  </a:cubicBezTo>
                  <a:cubicBezTo>
                    <a:pt x="971036" y="607272"/>
                    <a:pt x="980752" y="628132"/>
                    <a:pt x="984657" y="650611"/>
                  </a:cubicBezTo>
                  <a:close/>
                  <a:moveTo>
                    <a:pt x="787775" y="2108793"/>
                  </a:moveTo>
                  <a:cubicBezTo>
                    <a:pt x="788156" y="2107555"/>
                    <a:pt x="788633" y="2106317"/>
                    <a:pt x="789014" y="2105078"/>
                  </a:cubicBezTo>
                  <a:cubicBezTo>
                    <a:pt x="784442" y="2101649"/>
                    <a:pt x="780060" y="2097839"/>
                    <a:pt x="775298" y="2094696"/>
                  </a:cubicBezTo>
                  <a:cubicBezTo>
                    <a:pt x="752152" y="2079266"/>
                    <a:pt x="728054" y="2065264"/>
                    <a:pt x="706051" y="2048500"/>
                  </a:cubicBezTo>
                  <a:cubicBezTo>
                    <a:pt x="661093" y="2014210"/>
                    <a:pt x="616897" y="1978682"/>
                    <a:pt x="572987" y="1943058"/>
                  </a:cubicBezTo>
                  <a:cubicBezTo>
                    <a:pt x="555461" y="1928866"/>
                    <a:pt x="537268" y="1927151"/>
                    <a:pt x="515170" y="1929342"/>
                  </a:cubicBezTo>
                  <a:cubicBezTo>
                    <a:pt x="474212" y="1933533"/>
                    <a:pt x="432779" y="1934009"/>
                    <a:pt x="391535" y="1934200"/>
                  </a:cubicBezTo>
                  <a:cubicBezTo>
                    <a:pt x="379439" y="1934295"/>
                    <a:pt x="367342" y="1928199"/>
                    <a:pt x="355340" y="1924961"/>
                  </a:cubicBezTo>
                  <a:cubicBezTo>
                    <a:pt x="355721" y="1922960"/>
                    <a:pt x="356007" y="1920960"/>
                    <a:pt x="356388" y="1918960"/>
                  </a:cubicBezTo>
                  <a:cubicBezTo>
                    <a:pt x="413729" y="1932581"/>
                    <a:pt x="470402" y="1927818"/>
                    <a:pt x="531267" y="1916198"/>
                  </a:cubicBezTo>
                  <a:cubicBezTo>
                    <a:pt x="506216" y="1899243"/>
                    <a:pt x="485928" y="1883622"/>
                    <a:pt x="463925" y="1870859"/>
                  </a:cubicBezTo>
                  <a:cubicBezTo>
                    <a:pt x="428111" y="1850094"/>
                    <a:pt x="391250" y="1831330"/>
                    <a:pt x="355055" y="1811327"/>
                  </a:cubicBezTo>
                  <a:cubicBezTo>
                    <a:pt x="348101" y="1807517"/>
                    <a:pt x="342196" y="1801802"/>
                    <a:pt x="335814" y="1796945"/>
                  </a:cubicBezTo>
                  <a:cubicBezTo>
                    <a:pt x="337148" y="1794849"/>
                    <a:pt x="338481" y="1792754"/>
                    <a:pt x="339910" y="1790658"/>
                  </a:cubicBezTo>
                  <a:cubicBezTo>
                    <a:pt x="391440" y="1816090"/>
                    <a:pt x="442970" y="1841522"/>
                    <a:pt x="493262" y="1866286"/>
                  </a:cubicBezTo>
                  <a:cubicBezTo>
                    <a:pt x="484976" y="1836569"/>
                    <a:pt x="456115" y="1785038"/>
                    <a:pt x="434112" y="1764750"/>
                  </a:cubicBezTo>
                  <a:cubicBezTo>
                    <a:pt x="429350" y="1760369"/>
                    <a:pt x="420301" y="1757892"/>
                    <a:pt x="413824" y="1758845"/>
                  </a:cubicBezTo>
                  <a:cubicBezTo>
                    <a:pt x="388487" y="1762559"/>
                    <a:pt x="363437" y="1767798"/>
                    <a:pt x="338291" y="1772751"/>
                  </a:cubicBezTo>
                  <a:cubicBezTo>
                    <a:pt x="329528" y="1774466"/>
                    <a:pt x="320860" y="1776942"/>
                    <a:pt x="313240" y="1778752"/>
                  </a:cubicBezTo>
                  <a:cubicBezTo>
                    <a:pt x="314097" y="1789515"/>
                    <a:pt x="315526" y="1798183"/>
                    <a:pt x="315431" y="1806755"/>
                  </a:cubicBezTo>
                  <a:cubicBezTo>
                    <a:pt x="315145" y="1828186"/>
                    <a:pt x="319717" y="1846760"/>
                    <a:pt x="335338" y="1863524"/>
                  </a:cubicBezTo>
                  <a:cubicBezTo>
                    <a:pt x="341053" y="1869716"/>
                    <a:pt x="340862" y="1885336"/>
                    <a:pt x="337719" y="1894671"/>
                  </a:cubicBezTo>
                  <a:cubicBezTo>
                    <a:pt x="335243" y="1901720"/>
                    <a:pt x="323051" y="1904958"/>
                    <a:pt x="316574" y="1911340"/>
                  </a:cubicBezTo>
                  <a:cubicBezTo>
                    <a:pt x="311716" y="1916007"/>
                    <a:pt x="305048" y="1924103"/>
                    <a:pt x="306191" y="1928866"/>
                  </a:cubicBezTo>
                  <a:cubicBezTo>
                    <a:pt x="318383" y="1977253"/>
                    <a:pt x="327908" y="2026688"/>
                    <a:pt x="364008" y="2065454"/>
                  </a:cubicBezTo>
                  <a:cubicBezTo>
                    <a:pt x="378200" y="2080599"/>
                    <a:pt x="375724" y="2086219"/>
                    <a:pt x="356198" y="2092886"/>
                  </a:cubicBezTo>
                  <a:cubicBezTo>
                    <a:pt x="344482" y="2096887"/>
                    <a:pt x="342577" y="2102602"/>
                    <a:pt x="349721" y="2111841"/>
                  </a:cubicBezTo>
                  <a:cubicBezTo>
                    <a:pt x="369628" y="2137654"/>
                    <a:pt x="388583" y="2164419"/>
                    <a:pt x="410204" y="2188708"/>
                  </a:cubicBezTo>
                  <a:cubicBezTo>
                    <a:pt x="422873" y="2202900"/>
                    <a:pt x="430112" y="2216711"/>
                    <a:pt x="426873" y="2235571"/>
                  </a:cubicBezTo>
                  <a:cubicBezTo>
                    <a:pt x="421634" y="2266051"/>
                    <a:pt x="434779" y="2286815"/>
                    <a:pt x="460973" y="2301389"/>
                  </a:cubicBezTo>
                  <a:cubicBezTo>
                    <a:pt x="487166" y="2315867"/>
                    <a:pt x="487357" y="2317676"/>
                    <a:pt x="468783" y="2343489"/>
                  </a:cubicBezTo>
                  <a:cubicBezTo>
                    <a:pt x="476975" y="2350538"/>
                    <a:pt x="484976" y="2358443"/>
                    <a:pt x="494024" y="2364825"/>
                  </a:cubicBezTo>
                  <a:cubicBezTo>
                    <a:pt x="503264" y="2371397"/>
                    <a:pt x="513932" y="2376160"/>
                    <a:pt x="523361" y="2382542"/>
                  </a:cubicBezTo>
                  <a:cubicBezTo>
                    <a:pt x="538316" y="2392638"/>
                    <a:pt x="541078" y="2403592"/>
                    <a:pt x="530981" y="2418546"/>
                  </a:cubicBezTo>
                  <a:cubicBezTo>
                    <a:pt x="522599" y="2430929"/>
                    <a:pt x="525171" y="2441692"/>
                    <a:pt x="535553" y="2448264"/>
                  </a:cubicBezTo>
                  <a:cubicBezTo>
                    <a:pt x="548888" y="2456646"/>
                    <a:pt x="563938" y="2463695"/>
                    <a:pt x="579273" y="2467314"/>
                  </a:cubicBezTo>
                  <a:cubicBezTo>
                    <a:pt x="592703" y="2470457"/>
                    <a:pt x="604133" y="2474172"/>
                    <a:pt x="607277" y="2488079"/>
                  </a:cubicBezTo>
                  <a:cubicBezTo>
                    <a:pt x="611468" y="2506748"/>
                    <a:pt x="624231" y="2509891"/>
                    <a:pt x="640233" y="2510272"/>
                  </a:cubicBezTo>
                  <a:cubicBezTo>
                    <a:pt x="669094" y="2510938"/>
                    <a:pt x="691192" y="2530846"/>
                    <a:pt x="693192" y="2559230"/>
                  </a:cubicBezTo>
                  <a:cubicBezTo>
                    <a:pt x="694240" y="2573423"/>
                    <a:pt x="701288" y="2582186"/>
                    <a:pt x="713957" y="2581233"/>
                  </a:cubicBezTo>
                  <a:cubicBezTo>
                    <a:pt x="732626" y="2579900"/>
                    <a:pt x="752247" y="2577804"/>
                    <a:pt x="769106" y="2570565"/>
                  </a:cubicBezTo>
                  <a:cubicBezTo>
                    <a:pt x="793490" y="2560088"/>
                    <a:pt x="815493" y="2544276"/>
                    <a:pt x="838829" y="2531322"/>
                  </a:cubicBezTo>
                  <a:cubicBezTo>
                    <a:pt x="871881" y="2513129"/>
                    <a:pt x="896265" y="2486840"/>
                    <a:pt x="913791" y="2453693"/>
                  </a:cubicBezTo>
                  <a:cubicBezTo>
                    <a:pt x="923507" y="2435405"/>
                    <a:pt x="931698" y="2416165"/>
                    <a:pt x="943033" y="2398925"/>
                  </a:cubicBezTo>
                  <a:cubicBezTo>
                    <a:pt x="960273" y="2372540"/>
                    <a:pt x="979037" y="2347109"/>
                    <a:pt x="998278" y="2322153"/>
                  </a:cubicBezTo>
                  <a:cubicBezTo>
                    <a:pt x="1004374" y="2314247"/>
                    <a:pt x="1014089" y="2309199"/>
                    <a:pt x="1023995" y="2301293"/>
                  </a:cubicBezTo>
                  <a:cubicBezTo>
                    <a:pt x="1018852" y="2300341"/>
                    <a:pt x="1016756" y="2299579"/>
                    <a:pt x="1014661" y="2299674"/>
                  </a:cubicBezTo>
                  <a:cubicBezTo>
                    <a:pt x="1003231" y="2300341"/>
                    <a:pt x="991801" y="2301579"/>
                    <a:pt x="980466" y="2302055"/>
                  </a:cubicBezTo>
                  <a:cubicBezTo>
                    <a:pt x="913696" y="2304532"/>
                    <a:pt x="860642" y="2342632"/>
                    <a:pt x="803682" y="2370350"/>
                  </a:cubicBezTo>
                  <a:cubicBezTo>
                    <a:pt x="792157" y="2375969"/>
                    <a:pt x="782346" y="2385304"/>
                    <a:pt x="772535" y="2393876"/>
                  </a:cubicBezTo>
                  <a:cubicBezTo>
                    <a:pt x="756533" y="2407783"/>
                    <a:pt x="741674" y="2423118"/>
                    <a:pt x="725387" y="2436644"/>
                  </a:cubicBezTo>
                  <a:cubicBezTo>
                    <a:pt x="703574" y="2454741"/>
                    <a:pt x="677666" y="2462552"/>
                    <a:pt x="648901" y="2462837"/>
                  </a:cubicBezTo>
                  <a:cubicBezTo>
                    <a:pt x="697383" y="2448264"/>
                    <a:pt x="738055" y="2422832"/>
                    <a:pt x="770345" y="2379113"/>
                  </a:cubicBezTo>
                  <a:cubicBezTo>
                    <a:pt x="732054" y="2386923"/>
                    <a:pt x="697383" y="2384732"/>
                    <a:pt x="662236" y="2376731"/>
                  </a:cubicBezTo>
                  <a:cubicBezTo>
                    <a:pt x="616040" y="2366159"/>
                    <a:pt x="569272" y="2358443"/>
                    <a:pt x="522790" y="2349395"/>
                  </a:cubicBezTo>
                  <a:cubicBezTo>
                    <a:pt x="520123" y="2348918"/>
                    <a:pt x="517742" y="2347109"/>
                    <a:pt x="515170" y="2345870"/>
                  </a:cubicBezTo>
                  <a:cubicBezTo>
                    <a:pt x="523171" y="2342632"/>
                    <a:pt x="530696" y="2342060"/>
                    <a:pt x="537839" y="2343203"/>
                  </a:cubicBezTo>
                  <a:cubicBezTo>
                    <a:pt x="580797" y="2350347"/>
                    <a:pt x="624231" y="2355681"/>
                    <a:pt x="666522" y="2365873"/>
                  </a:cubicBezTo>
                  <a:cubicBezTo>
                    <a:pt x="731578" y="2381589"/>
                    <a:pt x="791585" y="2369588"/>
                    <a:pt x="846926" y="2335679"/>
                  </a:cubicBezTo>
                  <a:cubicBezTo>
                    <a:pt x="901980" y="2301960"/>
                    <a:pt x="961226" y="2288816"/>
                    <a:pt x="1024567" y="2288720"/>
                  </a:cubicBezTo>
                  <a:cubicBezTo>
                    <a:pt x="1027710" y="2288720"/>
                    <a:pt x="1030949" y="2287863"/>
                    <a:pt x="1038473" y="2286720"/>
                  </a:cubicBezTo>
                  <a:cubicBezTo>
                    <a:pt x="1000850" y="2264432"/>
                    <a:pt x="965226" y="2247096"/>
                    <a:pt x="933984" y="2223855"/>
                  </a:cubicBezTo>
                  <a:cubicBezTo>
                    <a:pt x="904457" y="2201852"/>
                    <a:pt x="872357" y="2194613"/>
                    <a:pt x="838925" y="2199281"/>
                  </a:cubicBezTo>
                  <a:cubicBezTo>
                    <a:pt x="782441" y="2207091"/>
                    <a:pt x="726625" y="2219950"/>
                    <a:pt x="670523" y="2230618"/>
                  </a:cubicBezTo>
                  <a:cubicBezTo>
                    <a:pt x="639471" y="2236523"/>
                    <a:pt x="608705" y="2244239"/>
                    <a:pt x="577463" y="2247953"/>
                  </a:cubicBezTo>
                  <a:cubicBezTo>
                    <a:pt x="538982" y="2252525"/>
                    <a:pt x="500120" y="2253764"/>
                    <a:pt x="463163" y="2237857"/>
                  </a:cubicBezTo>
                  <a:cubicBezTo>
                    <a:pt x="456877" y="2235190"/>
                    <a:pt x="451067" y="2231285"/>
                    <a:pt x="442875" y="2226808"/>
                  </a:cubicBezTo>
                  <a:cubicBezTo>
                    <a:pt x="447447" y="2225379"/>
                    <a:pt x="448590" y="2224617"/>
                    <a:pt x="449447" y="2224808"/>
                  </a:cubicBezTo>
                  <a:cubicBezTo>
                    <a:pt x="452591" y="2225474"/>
                    <a:pt x="455639" y="2226808"/>
                    <a:pt x="458877" y="2227379"/>
                  </a:cubicBezTo>
                  <a:cubicBezTo>
                    <a:pt x="486595" y="2231761"/>
                    <a:pt x="514884" y="2241476"/>
                    <a:pt x="542030" y="2239095"/>
                  </a:cubicBezTo>
                  <a:cubicBezTo>
                    <a:pt x="590608" y="2234904"/>
                    <a:pt x="638804" y="2224712"/>
                    <a:pt x="686620" y="2214616"/>
                  </a:cubicBezTo>
                  <a:cubicBezTo>
                    <a:pt x="751009" y="2200900"/>
                    <a:pt x="814445" y="2181278"/>
                    <a:pt x="881597" y="2188994"/>
                  </a:cubicBezTo>
                  <a:cubicBezTo>
                    <a:pt x="881978" y="2189089"/>
                    <a:pt x="882644" y="2187374"/>
                    <a:pt x="883216" y="2186422"/>
                  </a:cubicBezTo>
                  <a:cubicBezTo>
                    <a:pt x="862356" y="2167372"/>
                    <a:pt x="841782" y="2148036"/>
                    <a:pt x="820351" y="2129558"/>
                  </a:cubicBezTo>
                  <a:cubicBezTo>
                    <a:pt x="815112" y="2124986"/>
                    <a:pt x="807492" y="2121366"/>
                    <a:pt x="800729" y="2120699"/>
                  </a:cubicBezTo>
                  <a:cubicBezTo>
                    <a:pt x="748723" y="2115556"/>
                    <a:pt x="696145" y="2114222"/>
                    <a:pt x="644900" y="2105364"/>
                  </a:cubicBezTo>
                  <a:cubicBezTo>
                    <a:pt x="615373" y="2100316"/>
                    <a:pt x="590608" y="2102030"/>
                    <a:pt x="564033" y="2114889"/>
                  </a:cubicBezTo>
                  <a:cubicBezTo>
                    <a:pt x="522314" y="2134987"/>
                    <a:pt x="476975" y="2142607"/>
                    <a:pt x="431159" y="2146893"/>
                  </a:cubicBezTo>
                  <a:cubicBezTo>
                    <a:pt x="414014" y="2148512"/>
                    <a:pt x="397631" y="2145560"/>
                    <a:pt x="382963" y="2135463"/>
                  </a:cubicBezTo>
                  <a:cubicBezTo>
                    <a:pt x="456782" y="2145179"/>
                    <a:pt x="523742" y="2124700"/>
                    <a:pt x="588703" y="2094886"/>
                  </a:cubicBezTo>
                  <a:cubicBezTo>
                    <a:pt x="589084" y="2092601"/>
                    <a:pt x="589465" y="2090219"/>
                    <a:pt x="589846" y="2087933"/>
                  </a:cubicBezTo>
                  <a:cubicBezTo>
                    <a:pt x="530219" y="2063645"/>
                    <a:pt x="470593" y="2039356"/>
                    <a:pt x="411062" y="2015067"/>
                  </a:cubicBezTo>
                  <a:cubicBezTo>
                    <a:pt x="456972" y="2024021"/>
                    <a:pt x="503264" y="2032688"/>
                    <a:pt x="544221" y="2056596"/>
                  </a:cubicBezTo>
                  <a:cubicBezTo>
                    <a:pt x="595466" y="2086695"/>
                    <a:pt x="650996" y="2099554"/>
                    <a:pt x="709289" y="2103650"/>
                  </a:cubicBezTo>
                  <a:cubicBezTo>
                    <a:pt x="735197" y="2105745"/>
                    <a:pt x="761486" y="2107174"/>
                    <a:pt x="787775" y="2108793"/>
                  </a:cubicBezTo>
                  <a:close/>
                  <a:moveTo>
                    <a:pt x="2250720" y="705856"/>
                  </a:moveTo>
                  <a:cubicBezTo>
                    <a:pt x="2245862" y="702903"/>
                    <a:pt x="2243196" y="701284"/>
                    <a:pt x="2240529" y="699760"/>
                  </a:cubicBezTo>
                  <a:cubicBezTo>
                    <a:pt x="2210049" y="681948"/>
                    <a:pt x="2179378" y="664422"/>
                    <a:pt x="2149184" y="646134"/>
                  </a:cubicBezTo>
                  <a:cubicBezTo>
                    <a:pt x="2112417" y="623846"/>
                    <a:pt x="2077270" y="598509"/>
                    <a:pt x="2038979" y="579078"/>
                  </a:cubicBezTo>
                  <a:cubicBezTo>
                    <a:pt x="2008214" y="563457"/>
                    <a:pt x="1974876" y="550694"/>
                    <a:pt x="1941158" y="543836"/>
                  </a:cubicBezTo>
                  <a:cubicBezTo>
                    <a:pt x="1857528" y="526786"/>
                    <a:pt x="1773041" y="527834"/>
                    <a:pt x="1689793" y="548027"/>
                  </a:cubicBezTo>
                  <a:cubicBezTo>
                    <a:pt x="1633881" y="561552"/>
                    <a:pt x="1581017" y="582983"/>
                    <a:pt x="1534726" y="618607"/>
                  </a:cubicBezTo>
                  <a:cubicBezTo>
                    <a:pt x="1512819" y="635371"/>
                    <a:pt x="1490149" y="651087"/>
                    <a:pt x="1467765" y="667280"/>
                  </a:cubicBezTo>
                  <a:cubicBezTo>
                    <a:pt x="1466051" y="668518"/>
                    <a:pt x="1463669" y="669566"/>
                    <a:pt x="1462717" y="671375"/>
                  </a:cubicBezTo>
                  <a:cubicBezTo>
                    <a:pt x="1453192" y="689282"/>
                    <a:pt x="1443857" y="707380"/>
                    <a:pt x="1434523" y="725382"/>
                  </a:cubicBezTo>
                  <a:cubicBezTo>
                    <a:pt x="1435856" y="727097"/>
                    <a:pt x="1437095" y="728811"/>
                    <a:pt x="1438428" y="730430"/>
                  </a:cubicBezTo>
                  <a:cubicBezTo>
                    <a:pt x="1515009" y="649373"/>
                    <a:pt x="1608449" y="601462"/>
                    <a:pt x="1716368" y="581745"/>
                  </a:cubicBezTo>
                  <a:cubicBezTo>
                    <a:pt x="1673029" y="600890"/>
                    <a:pt x="1627976" y="616797"/>
                    <a:pt x="1584923" y="636895"/>
                  </a:cubicBezTo>
                  <a:cubicBezTo>
                    <a:pt x="1541870" y="656993"/>
                    <a:pt x="1500912" y="681567"/>
                    <a:pt x="1469861" y="719477"/>
                  </a:cubicBezTo>
                  <a:cubicBezTo>
                    <a:pt x="1478243" y="717857"/>
                    <a:pt x="1486148" y="714714"/>
                    <a:pt x="1491197" y="709094"/>
                  </a:cubicBezTo>
                  <a:cubicBezTo>
                    <a:pt x="1499102" y="700236"/>
                    <a:pt x="1507770" y="692997"/>
                    <a:pt x="1519200" y="697664"/>
                  </a:cubicBezTo>
                  <a:cubicBezTo>
                    <a:pt x="1525487" y="700236"/>
                    <a:pt x="1531678" y="708047"/>
                    <a:pt x="1533869" y="714809"/>
                  </a:cubicBezTo>
                  <a:cubicBezTo>
                    <a:pt x="1537679" y="726906"/>
                    <a:pt x="1531773" y="737479"/>
                    <a:pt x="1521200" y="744146"/>
                  </a:cubicBezTo>
                  <a:cubicBezTo>
                    <a:pt x="1510628" y="750814"/>
                    <a:pt x="1498531" y="755291"/>
                    <a:pt x="1488530" y="762625"/>
                  </a:cubicBezTo>
                  <a:cubicBezTo>
                    <a:pt x="1476909" y="771102"/>
                    <a:pt x="1466813" y="781770"/>
                    <a:pt x="1456049" y="791390"/>
                  </a:cubicBezTo>
                  <a:cubicBezTo>
                    <a:pt x="1457383" y="793486"/>
                    <a:pt x="1458621" y="795486"/>
                    <a:pt x="1459955" y="797582"/>
                  </a:cubicBezTo>
                  <a:cubicBezTo>
                    <a:pt x="1469099" y="794343"/>
                    <a:pt x="1479386" y="792819"/>
                    <a:pt x="1487291" y="787580"/>
                  </a:cubicBezTo>
                  <a:cubicBezTo>
                    <a:pt x="1504817" y="775960"/>
                    <a:pt x="1520057" y="760720"/>
                    <a:pt x="1537965" y="749957"/>
                  </a:cubicBezTo>
                  <a:cubicBezTo>
                    <a:pt x="1617308" y="702617"/>
                    <a:pt x="1703890" y="676424"/>
                    <a:pt x="1795235" y="665184"/>
                  </a:cubicBezTo>
                  <a:cubicBezTo>
                    <a:pt x="1800664" y="664517"/>
                    <a:pt x="1806284" y="664898"/>
                    <a:pt x="1811808" y="664803"/>
                  </a:cubicBezTo>
                  <a:cubicBezTo>
                    <a:pt x="1811999" y="666137"/>
                    <a:pt x="1812189" y="667470"/>
                    <a:pt x="1812284" y="668804"/>
                  </a:cubicBezTo>
                  <a:cubicBezTo>
                    <a:pt x="1704557" y="690711"/>
                    <a:pt x="1597877" y="715095"/>
                    <a:pt x="1507294" y="782723"/>
                  </a:cubicBezTo>
                  <a:cubicBezTo>
                    <a:pt x="1513009" y="791581"/>
                    <a:pt x="1517009" y="797772"/>
                    <a:pt x="1521010" y="804059"/>
                  </a:cubicBezTo>
                  <a:cubicBezTo>
                    <a:pt x="1523772" y="802630"/>
                    <a:pt x="1525772" y="801677"/>
                    <a:pt x="1527677" y="800630"/>
                  </a:cubicBezTo>
                  <a:cubicBezTo>
                    <a:pt x="1597019" y="762720"/>
                    <a:pt x="1670552" y="738241"/>
                    <a:pt x="1749896" y="735383"/>
                  </a:cubicBezTo>
                  <a:cubicBezTo>
                    <a:pt x="1842955" y="732050"/>
                    <a:pt x="1936109" y="730145"/>
                    <a:pt x="2029169" y="727859"/>
                  </a:cubicBezTo>
                  <a:cubicBezTo>
                    <a:pt x="2031645" y="727763"/>
                    <a:pt x="2034217" y="729383"/>
                    <a:pt x="2036694" y="730240"/>
                  </a:cubicBezTo>
                  <a:cubicBezTo>
                    <a:pt x="2023740" y="735383"/>
                    <a:pt x="2010976" y="738812"/>
                    <a:pt x="1998117" y="739289"/>
                  </a:cubicBezTo>
                  <a:cubicBezTo>
                    <a:pt x="1949159" y="741289"/>
                    <a:pt x="1900105" y="744242"/>
                    <a:pt x="1851146" y="743384"/>
                  </a:cubicBezTo>
                  <a:cubicBezTo>
                    <a:pt x="1737227" y="741384"/>
                    <a:pt x="1627023" y="755291"/>
                    <a:pt x="1525487" y="811202"/>
                  </a:cubicBezTo>
                  <a:cubicBezTo>
                    <a:pt x="1516724" y="816060"/>
                    <a:pt x="1510437" y="825395"/>
                    <a:pt x="1503770" y="831872"/>
                  </a:cubicBezTo>
                  <a:cubicBezTo>
                    <a:pt x="1551680" y="835205"/>
                    <a:pt x="1596638" y="837682"/>
                    <a:pt x="1641501" y="841682"/>
                  </a:cubicBezTo>
                  <a:cubicBezTo>
                    <a:pt x="1725893" y="849112"/>
                    <a:pt x="1810189" y="852160"/>
                    <a:pt x="1894009" y="837491"/>
                  </a:cubicBezTo>
                  <a:cubicBezTo>
                    <a:pt x="1943825" y="828824"/>
                    <a:pt x="1993259" y="817775"/>
                    <a:pt x="2043075" y="809107"/>
                  </a:cubicBezTo>
                  <a:cubicBezTo>
                    <a:pt x="2085842" y="801677"/>
                    <a:pt x="2123752" y="784056"/>
                    <a:pt x="2159852" y="760529"/>
                  </a:cubicBezTo>
                  <a:cubicBezTo>
                    <a:pt x="2188998" y="741765"/>
                    <a:pt x="2218907" y="725001"/>
                    <a:pt x="2250720" y="705856"/>
                  </a:cubicBezTo>
                  <a:close/>
                  <a:moveTo>
                    <a:pt x="1986878" y="1140863"/>
                  </a:moveTo>
                  <a:cubicBezTo>
                    <a:pt x="1987830" y="1139815"/>
                    <a:pt x="1988783" y="1138767"/>
                    <a:pt x="1989640" y="1137719"/>
                  </a:cubicBezTo>
                  <a:cubicBezTo>
                    <a:pt x="2102225" y="1185154"/>
                    <a:pt x="2202238" y="1247733"/>
                    <a:pt x="2258436" y="1363081"/>
                  </a:cubicBezTo>
                  <a:cubicBezTo>
                    <a:pt x="2242433" y="1277070"/>
                    <a:pt x="2188427" y="1214967"/>
                    <a:pt x="2129467" y="1155626"/>
                  </a:cubicBezTo>
                  <a:cubicBezTo>
                    <a:pt x="2134039" y="1155722"/>
                    <a:pt x="2137087" y="1156865"/>
                    <a:pt x="2139468" y="1158865"/>
                  </a:cubicBezTo>
                  <a:cubicBezTo>
                    <a:pt x="2222241" y="1230112"/>
                    <a:pt x="2276152" y="1316313"/>
                    <a:pt x="2279105" y="1428994"/>
                  </a:cubicBezTo>
                  <a:cubicBezTo>
                    <a:pt x="2279295" y="1436423"/>
                    <a:pt x="2283296" y="1443853"/>
                    <a:pt x="2285487" y="1451282"/>
                  </a:cubicBezTo>
                  <a:cubicBezTo>
                    <a:pt x="2287392" y="1450997"/>
                    <a:pt x="2289392" y="1450616"/>
                    <a:pt x="2291297" y="1450330"/>
                  </a:cubicBezTo>
                  <a:cubicBezTo>
                    <a:pt x="2294821" y="1434137"/>
                    <a:pt x="2297393" y="1417659"/>
                    <a:pt x="2302060" y="1401848"/>
                  </a:cubicBezTo>
                  <a:cubicBezTo>
                    <a:pt x="2310918" y="1371749"/>
                    <a:pt x="2308728" y="1342983"/>
                    <a:pt x="2296631" y="1314122"/>
                  </a:cubicBezTo>
                  <a:cubicBezTo>
                    <a:pt x="2287868" y="1293072"/>
                    <a:pt x="2280057" y="1271546"/>
                    <a:pt x="2273866" y="1249638"/>
                  </a:cubicBezTo>
                  <a:cubicBezTo>
                    <a:pt x="2260912" y="1203728"/>
                    <a:pt x="2239100" y="1164389"/>
                    <a:pt x="2199285" y="1135910"/>
                  </a:cubicBezTo>
                  <a:cubicBezTo>
                    <a:pt x="2177187" y="1120098"/>
                    <a:pt x="2156708" y="1101905"/>
                    <a:pt x="2135277" y="1085046"/>
                  </a:cubicBezTo>
                  <a:cubicBezTo>
                    <a:pt x="2079461" y="1041041"/>
                    <a:pt x="2021263" y="1000845"/>
                    <a:pt x="1953159" y="977509"/>
                  </a:cubicBezTo>
                  <a:cubicBezTo>
                    <a:pt x="1839145" y="938456"/>
                    <a:pt x="1721702" y="921216"/>
                    <a:pt x="1601496" y="920454"/>
                  </a:cubicBezTo>
                  <a:cubicBezTo>
                    <a:pt x="1553204" y="920168"/>
                    <a:pt x="1505294" y="920549"/>
                    <a:pt x="1459097" y="936647"/>
                  </a:cubicBezTo>
                  <a:cubicBezTo>
                    <a:pt x="1456145" y="937694"/>
                    <a:pt x="1453287" y="939123"/>
                    <a:pt x="1448811" y="941123"/>
                  </a:cubicBezTo>
                  <a:cubicBezTo>
                    <a:pt x="1452525" y="942838"/>
                    <a:pt x="1453954" y="944076"/>
                    <a:pt x="1455383" y="944076"/>
                  </a:cubicBezTo>
                  <a:cubicBezTo>
                    <a:pt x="1515295" y="944171"/>
                    <a:pt x="1575207" y="945219"/>
                    <a:pt x="1635119" y="943981"/>
                  </a:cubicBezTo>
                  <a:cubicBezTo>
                    <a:pt x="1702937" y="942552"/>
                    <a:pt x="1770374" y="942838"/>
                    <a:pt x="1835049" y="967127"/>
                  </a:cubicBezTo>
                  <a:cubicBezTo>
                    <a:pt x="1843336" y="970270"/>
                    <a:pt x="1851242" y="974175"/>
                    <a:pt x="1859338" y="977795"/>
                  </a:cubicBezTo>
                  <a:cubicBezTo>
                    <a:pt x="1858862" y="979128"/>
                    <a:pt x="1858386" y="980462"/>
                    <a:pt x="1857909" y="981795"/>
                  </a:cubicBezTo>
                  <a:cubicBezTo>
                    <a:pt x="1849718" y="979604"/>
                    <a:pt x="1841431" y="977699"/>
                    <a:pt x="1833335" y="975128"/>
                  </a:cubicBezTo>
                  <a:cubicBezTo>
                    <a:pt x="1789234" y="961412"/>
                    <a:pt x="1743895" y="955506"/>
                    <a:pt x="1697984" y="955220"/>
                  </a:cubicBezTo>
                  <a:cubicBezTo>
                    <a:pt x="1652741" y="954839"/>
                    <a:pt x="1607592" y="956173"/>
                    <a:pt x="1562348" y="955887"/>
                  </a:cubicBezTo>
                  <a:cubicBezTo>
                    <a:pt x="1531487" y="955697"/>
                    <a:pt x="1500722" y="953887"/>
                    <a:pt x="1469861" y="952839"/>
                  </a:cubicBezTo>
                  <a:cubicBezTo>
                    <a:pt x="1469003" y="954554"/>
                    <a:pt x="1468146" y="956363"/>
                    <a:pt x="1467384" y="958078"/>
                  </a:cubicBezTo>
                  <a:cubicBezTo>
                    <a:pt x="1471575" y="960840"/>
                    <a:pt x="1475385" y="965126"/>
                    <a:pt x="1479957" y="966174"/>
                  </a:cubicBezTo>
                  <a:cubicBezTo>
                    <a:pt x="1502436" y="971699"/>
                    <a:pt x="1525106" y="976366"/>
                    <a:pt x="1547775" y="981319"/>
                  </a:cubicBezTo>
                  <a:cubicBezTo>
                    <a:pt x="1510532" y="984748"/>
                    <a:pt x="1475576" y="965698"/>
                    <a:pt x="1434618" y="973508"/>
                  </a:cubicBezTo>
                  <a:cubicBezTo>
                    <a:pt x="1440809" y="977128"/>
                    <a:pt x="1443667" y="979509"/>
                    <a:pt x="1447001" y="980557"/>
                  </a:cubicBezTo>
                  <a:cubicBezTo>
                    <a:pt x="1475480" y="989701"/>
                    <a:pt x="1503865" y="999321"/>
                    <a:pt x="1532630" y="1007513"/>
                  </a:cubicBezTo>
                  <a:cubicBezTo>
                    <a:pt x="1614545" y="1030754"/>
                    <a:pt x="1695222" y="1057138"/>
                    <a:pt x="1771422" y="1095619"/>
                  </a:cubicBezTo>
                  <a:cubicBezTo>
                    <a:pt x="1817237" y="1118765"/>
                    <a:pt x="1855623" y="1151340"/>
                    <a:pt x="1891056" y="1188011"/>
                  </a:cubicBezTo>
                  <a:cubicBezTo>
                    <a:pt x="1902867" y="1200203"/>
                    <a:pt x="1916774" y="1212014"/>
                    <a:pt x="1932014" y="1218968"/>
                  </a:cubicBezTo>
                  <a:cubicBezTo>
                    <a:pt x="1970590" y="1236684"/>
                    <a:pt x="2010595" y="1251162"/>
                    <a:pt x="2049743" y="1267640"/>
                  </a:cubicBezTo>
                  <a:cubicBezTo>
                    <a:pt x="2063363" y="1273355"/>
                    <a:pt x="2076222" y="1281071"/>
                    <a:pt x="2089462" y="1287929"/>
                  </a:cubicBezTo>
                  <a:cubicBezTo>
                    <a:pt x="2088509" y="1290119"/>
                    <a:pt x="2087462" y="1292310"/>
                    <a:pt x="2086509" y="1294501"/>
                  </a:cubicBezTo>
                  <a:cubicBezTo>
                    <a:pt x="2031169" y="1272308"/>
                    <a:pt x="1975829" y="1250210"/>
                    <a:pt x="1916774" y="1226492"/>
                  </a:cubicBezTo>
                  <a:cubicBezTo>
                    <a:pt x="1924679" y="1241351"/>
                    <a:pt x="1928585" y="1255639"/>
                    <a:pt x="1937729" y="1264402"/>
                  </a:cubicBezTo>
                  <a:cubicBezTo>
                    <a:pt x="1973066" y="1297835"/>
                    <a:pt x="2010119" y="1331267"/>
                    <a:pt x="2058982" y="1341650"/>
                  </a:cubicBezTo>
                  <a:cubicBezTo>
                    <a:pt x="2120609" y="1354794"/>
                    <a:pt x="2183379" y="1362795"/>
                    <a:pt x="2245577" y="1373082"/>
                  </a:cubicBezTo>
                  <a:cubicBezTo>
                    <a:pt x="2245005" y="1371653"/>
                    <a:pt x="2244148" y="1368605"/>
                    <a:pt x="2242815" y="1365748"/>
                  </a:cubicBezTo>
                  <a:cubicBezTo>
                    <a:pt x="2210429" y="1296215"/>
                    <a:pt x="2157851" y="1245066"/>
                    <a:pt x="2094605" y="1204109"/>
                  </a:cubicBezTo>
                  <a:cubicBezTo>
                    <a:pt x="2069078" y="1187535"/>
                    <a:pt x="2041361" y="1174391"/>
                    <a:pt x="2014881" y="1159246"/>
                  </a:cubicBezTo>
                  <a:cubicBezTo>
                    <a:pt x="2005070" y="1153817"/>
                    <a:pt x="1996117" y="1147054"/>
                    <a:pt x="1986878" y="1140863"/>
                  </a:cubicBezTo>
                  <a:close/>
                  <a:moveTo>
                    <a:pt x="1628452" y="1761321"/>
                  </a:moveTo>
                  <a:cubicBezTo>
                    <a:pt x="1653407" y="1742081"/>
                    <a:pt x="1672934" y="1721316"/>
                    <a:pt x="1682744" y="1692360"/>
                  </a:cubicBezTo>
                  <a:cubicBezTo>
                    <a:pt x="1694270" y="1658356"/>
                    <a:pt x="1706938" y="1624637"/>
                    <a:pt x="1718463" y="1590633"/>
                  </a:cubicBezTo>
                  <a:cubicBezTo>
                    <a:pt x="1722083" y="1579870"/>
                    <a:pt x="1724369" y="1568535"/>
                    <a:pt x="1726274" y="1557296"/>
                  </a:cubicBezTo>
                  <a:cubicBezTo>
                    <a:pt x="1733989" y="1511195"/>
                    <a:pt x="1722178" y="1467189"/>
                    <a:pt x="1709415" y="1423850"/>
                  </a:cubicBezTo>
                  <a:cubicBezTo>
                    <a:pt x="1694460" y="1373273"/>
                    <a:pt x="1679506" y="1322028"/>
                    <a:pt x="1647502" y="1278785"/>
                  </a:cubicBezTo>
                  <a:cubicBezTo>
                    <a:pt x="1598162" y="1212110"/>
                    <a:pt x="1537679" y="1159913"/>
                    <a:pt x="1457383" y="1132862"/>
                  </a:cubicBezTo>
                  <a:cubicBezTo>
                    <a:pt x="1418426" y="1119717"/>
                    <a:pt x="1380421" y="1103525"/>
                    <a:pt x="1342035" y="1088761"/>
                  </a:cubicBezTo>
                  <a:cubicBezTo>
                    <a:pt x="1340987" y="1090190"/>
                    <a:pt x="1339844" y="1091618"/>
                    <a:pt x="1338797" y="1093047"/>
                  </a:cubicBezTo>
                  <a:cubicBezTo>
                    <a:pt x="1344321" y="1097524"/>
                    <a:pt x="1349274" y="1103429"/>
                    <a:pt x="1355465" y="1106382"/>
                  </a:cubicBezTo>
                  <a:cubicBezTo>
                    <a:pt x="1374706" y="1115431"/>
                    <a:pt x="1394994" y="1122194"/>
                    <a:pt x="1413854" y="1131814"/>
                  </a:cubicBezTo>
                  <a:cubicBezTo>
                    <a:pt x="1487577" y="1169247"/>
                    <a:pt x="1542251" y="1228207"/>
                    <a:pt x="1592352" y="1292120"/>
                  </a:cubicBezTo>
                  <a:cubicBezTo>
                    <a:pt x="1599020" y="1300597"/>
                    <a:pt x="1604830" y="1309836"/>
                    <a:pt x="1611021" y="1318790"/>
                  </a:cubicBezTo>
                  <a:cubicBezTo>
                    <a:pt x="1609973" y="1319647"/>
                    <a:pt x="1608926" y="1320409"/>
                    <a:pt x="1607973" y="1321266"/>
                  </a:cubicBezTo>
                  <a:cubicBezTo>
                    <a:pt x="1535012" y="1236017"/>
                    <a:pt x="1463860" y="1148483"/>
                    <a:pt x="1350227" y="1115907"/>
                  </a:cubicBezTo>
                  <a:cubicBezTo>
                    <a:pt x="1350989" y="1143530"/>
                    <a:pt x="1351274" y="1170104"/>
                    <a:pt x="1352608" y="1196679"/>
                  </a:cubicBezTo>
                  <a:cubicBezTo>
                    <a:pt x="1353465" y="1214396"/>
                    <a:pt x="1353179" y="1232684"/>
                    <a:pt x="1357847" y="1249543"/>
                  </a:cubicBezTo>
                  <a:cubicBezTo>
                    <a:pt x="1371467" y="1298406"/>
                    <a:pt x="1399280" y="1340507"/>
                    <a:pt x="1426236" y="1382798"/>
                  </a:cubicBezTo>
                  <a:cubicBezTo>
                    <a:pt x="1433094" y="1393561"/>
                    <a:pt x="1440047" y="1404324"/>
                    <a:pt x="1446905" y="1415183"/>
                  </a:cubicBezTo>
                  <a:cubicBezTo>
                    <a:pt x="1445381" y="1416135"/>
                    <a:pt x="1443762" y="1416992"/>
                    <a:pt x="1442238" y="1417945"/>
                  </a:cubicBezTo>
                  <a:cubicBezTo>
                    <a:pt x="1399566" y="1365557"/>
                    <a:pt x="1366610" y="1307645"/>
                    <a:pt x="1342511" y="1243066"/>
                  </a:cubicBezTo>
                  <a:cubicBezTo>
                    <a:pt x="1339368" y="1260878"/>
                    <a:pt x="1336892" y="1278785"/>
                    <a:pt x="1339368" y="1295834"/>
                  </a:cubicBezTo>
                  <a:cubicBezTo>
                    <a:pt x="1342416" y="1316694"/>
                    <a:pt x="1352322" y="1336697"/>
                    <a:pt x="1354608" y="1357556"/>
                  </a:cubicBezTo>
                  <a:cubicBezTo>
                    <a:pt x="1359942" y="1407563"/>
                    <a:pt x="1385374" y="1445758"/>
                    <a:pt x="1417949" y="1481762"/>
                  </a:cubicBezTo>
                  <a:cubicBezTo>
                    <a:pt x="1450811" y="1518053"/>
                    <a:pt x="1481291" y="1556343"/>
                    <a:pt x="1512437" y="1594157"/>
                  </a:cubicBezTo>
                  <a:cubicBezTo>
                    <a:pt x="1517486" y="1600349"/>
                    <a:pt x="1520153" y="1608540"/>
                    <a:pt x="1523867" y="1615779"/>
                  </a:cubicBezTo>
                  <a:cubicBezTo>
                    <a:pt x="1522915" y="1616255"/>
                    <a:pt x="1521962" y="1616732"/>
                    <a:pt x="1521010" y="1617208"/>
                  </a:cubicBezTo>
                  <a:cubicBezTo>
                    <a:pt x="1466813" y="1553486"/>
                    <a:pt x="1412615" y="1489763"/>
                    <a:pt x="1358990" y="1426803"/>
                  </a:cubicBezTo>
                  <a:cubicBezTo>
                    <a:pt x="1351465" y="1440710"/>
                    <a:pt x="1352513" y="1456902"/>
                    <a:pt x="1362895" y="1471761"/>
                  </a:cubicBezTo>
                  <a:cubicBezTo>
                    <a:pt x="1383088" y="1500717"/>
                    <a:pt x="1401281" y="1531578"/>
                    <a:pt x="1424998" y="1557486"/>
                  </a:cubicBezTo>
                  <a:cubicBezTo>
                    <a:pt x="1469480" y="1605968"/>
                    <a:pt x="1517295" y="1651498"/>
                    <a:pt x="1563777" y="1698170"/>
                  </a:cubicBezTo>
                  <a:cubicBezTo>
                    <a:pt x="1564158" y="1698551"/>
                    <a:pt x="1565587" y="1697885"/>
                    <a:pt x="1570921" y="1696932"/>
                  </a:cubicBezTo>
                  <a:cubicBezTo>
                    <a:pt x="1556062" y="1642259"/>
                    <a:pt x="1541394" y="1587871"/>
                    <a:pt x="1526915" y="1534531"/>
                  </a:cubicBezTo>
                  <a:cubicBezTo>
                    <a:pt x="1529011" y="1538055"/>
                    <a:pt x="1532821" y="1542532"/>
                    <a:pt x="1534536" y="1547771"/>
                  </a:cubicBezTo>
                  <a:cubicBezTo>
                    <a:pt x="1546918" y="1584823"/>
                    <a:pt x="1559586" y="1621875"/>
                    <a:pt x="1570826" y="1659308"/>
                  </a:cubicBezTo>
                  <a:cubicBezTo>
                    <a:pt x="1580541" y="1691503"/>
                    <a:pt x="1588256" y="1724364"/>
                    <a:pt x="1597972" y="1756654"/>
                  </a:cubicBezTo>
                  <a:cubicBezTo>
                    <a:pt x="1600639" y="1765417"/>
                    <a:pt x="1607306" y="1772942"/>
                    <a:pt x="1612069" y="1780943"/>
                  </a:cubicBezTo>
                  <a:cubicBezTo>
                    <a:pt x="1613498" y="1780561"/>
                    <a:pt x="1614926" y="1780276"/>
                    <a:pt x="1616355" y="1779895"/>
                  </a:cubicBezTo>
                  <a:cubicBezTo>
                    <a:pt x="1617594" y="1775037"/>
                    <a:pt x="1619784" y="1770179"/>
                    <a:pt x="1620070" y="1765226"/>
                  </a:cubicBezTo>
                  <a:cubicBezTo>
                    <a:pt x="1624547" y="1679406"/>
                    <a:pt x="1613593" y="1595681"/>
                    <a:pt x="1586923" y="1513957"/>
                  </a:cubicBezTo>
                  <a:cubicBezTo>
                    <a:pt x="1567778" y="1455092"/>
                    <a:pt x="1540441" y="1400133"/>
                    <a:pt x="1509770" y="1346603"/>
                  </a:cubicBezTo>
                  <a:cubicBezTo>
                    <a:pt x="1505103" y="1338506"/>
                    <a:pt x="1501960" y="1329458"/>
                    <a:pt x="1498055" y="1320885"/>
                  </a:cubicBezTo>
                  <a:cubicBezTo>
                    <a:pt x="1499483" y="1320409"/>
                    <a:pt x="1501007" y="1319837"/>
                    <a:pt x="1502436" y="1319361"/>
                  </a:cubicBezTo>
                  <a:cubicBezTo>
                    <a:pt x="1590352" y="1452330"/>
                    <a:pt x="1643025" y="1595872"/>
                    <a:pt x="1628452" y="1761321"/>
                  </a:cubicBezTo>
                  <a:close/>
                  <a:moveTo>
                    <a:pt x="1159727" y="977318"/>
                  </a:moveTo>
                  <a:cubicBezTo>
                    <a:pt x="1234117" y="1054757"/>
                    <a:pt x="1265930" y="1146101"/>
                    <a:pt x="1255739" y="1252019"/>
                  </a:cubicBezTo>
                  <a:cubicBezTo>
                    <a:pt x="1246214" y="1190012"/>
                    <a:pt x="1240975" y="1127051"/>
                    <a:pt x="1211257" y="1069616"/>
                  </a:cubicBezTo>
                  <a:cubicBezTo>
                    <a:pt x="1181253" y="1011513"/>
                    <a:pt x="1133057" y="972746"/>
                    <a:pt x="1080383" y="938266"/>
                  </a:cubicBezTo>
                  <a:cubicBezTo>
                    <a:pt x="1078383" y="939123"/>
                    <a:pt x="1076288" y="939980"/>
                    <a:pt x="1074287" y="940933"/>
                  </a:cubicBezTo>
                  <a:cubicBezTo>
                    <a:pt x="1080479" y="978557"/>
                    <a:pt x="1086765" y="1016085"/>
                    <a:pt x="1092956" y="1053709"/>
                  </a:cubicBezTo>
                  <a:cubicBezTo>
                    <a:pt x="1071430" y="1013704"/>
                    <a:pt x="1067429" y="970460"/>
                    <a:pt x="1064953" y="925502"/>
                  </a:cubicBezTo>
                  <a:cubicBezTo>
                    <a:pt x="1058000" y="933694"/>
                    <a:pt x="1052189" y="942362"/>
                    <a:pt x="1049713" y="951887"/>
                  </a:cubicBezTo>
                  <a:cubicBezTo>
                    <a:pt x="1040283" y="988463"/>
                    <a:pt x="1042379" y="1025420"/>
                    <a:pt x="1049808" y="1062091"/>
                  </a:cubicBezTo>
                  <a:cubicBezTo>
                    <a:pt x="1053809" y="1082189"/>
                    <a:pt x="1058952" y="1102096"/>
                    <a:pt x="1063619" y="1122098"/>
                  </a:cubicBezTo>
                  <a:cubicBezTo>
                    <a:pt x="1058476" y="1119146"/>
                    <a:pt x="1055904" y="1115240"/>
                    <a:pt x="1054475" y="1110954"/>
                  </a:cubicBezTo>
                  <a:cubicBezTo>
                    <a:pt x="1040569" y="1069235"/>
                    <a:pt x="1032758" y="1026467"/>
                    <a:pt x="1037426" y="982367"/>
                  </a:cubicBezTo>
                  <a:cubicBezTo>
                    <a:pt x="1039140" y="966269"/>
                    <a:pt x="1044760" y="950648"/>
                    <a:pt x="1047998" y="934742"/>
                  </a:cubicBezTo>
                  <a:cubicBezTo>
                    <a:pt x="1049713" y="926645"/>
                    <a:pt x="1054952" y="917120"/>
                    <a:pt x="1043617" y="911310"/>
                  </a:cubicBezTo>
                  <a:cubicBezTo>
                    <a:pt x="1041807" y="912644"/>
                    <a:pt x="1040569" y="913025"/>
                    <a:pt x="1040093" y="913882"/>
                  </a:cubicBezTo>
                  <a:cubicBezTo>
                    <a:pt x="1038378" y="916644"/>
                    <a:pt x="1036854" y="919597"/>
                    <a:pt x="1035425" y="922454"/>
                  </a:cubicBezTo>
                  <a:cubicBezTo>
                    <a:pt x="998278" y="995511"/>
                    <a:pt x="1002564" y="1069235"/>
                    <a:pt x="1030568" y="1144006"/>
                  </a:cubicBezTo>
                  <a:cubicBezTo>
                    <a:pt x="1043522" y="1178582"/>
                    <a:pt x="1052856" y="1214396"/>
                    <a:pt x="1064858" y="1249352"/>
                  </a:cubicBezTo>
                  <a:cubicBezTo>
                    <a:pt x="1076859" y="1284214"/>
                    <a:pt x="1090099" y="1318694"/>
                    <a:pt x="1103148" y="1353175"/>
                  </a:cubicBezTo>
                  <a:cubicBezTo>
                    <a:pt x="1112006" y="1376511"/>
                    <a:pt x="1122008" y="1399466"/>
                    <a:pt x="1130294" y="1422993"/>
                  </a:cubicBezTo>
                  <a:cubicBezTo>
                    <a:pt x="1136200" y="1439662"/>
                    <a:pt x="1140010" y="1457093"/>
                    <a:pt x="1144772" y="1474238"/>
                  </a:cubicBezTo>
                  <a:cubicBezTo>
                    <a:pt x="1145439" y="1413849"/>
                    <a:pt x="1141058" y="1355366"/>
                    <a:pt x="1115340" y="1299168"/>
                  </a:cubicBezTo>
                  <a:cubicBezTo>
                    <a:pt x="1098767" y="1262973"/>
                    <a:pt x="1091051" y="1222682"/>
                    <a:pt x="1079526" y="1184201"/>
                  </a:cubicBezTo>
                  <a:cubicBezTo>
                    <a:pt x="1078764" y="1181630"/>
                    <a:pt x="1079907" y="1178486"/>
                    <a:pt x="1080098" y="1175629"/>
                  </a:cubicBezTo>
                  <a:cubicBezTo>
                    <a:pt x="1085717" y="1181344"/>
                    <a:pt x="1088003" y="1187726"/>
                    <a:pt x="1090289" y="1194012"/>
                  </a:cubicBezTo>
                  <a:cubicBezTo>
                    <a:pt x="1105053" y="1234970"/>
                    <a:pt x="1121341" y="1275356"/>
                    <a:pt x="1134009" y="1316885"/>
                  </a:cubicBezTo>
                  <a:cubicBezTo>
                    <a:pt x="1143820" y="1348889"/>
                    <a:pt x="1150392" y="1382036"/>
                    <a:pt x="1155917" y="1415183"/>
                  </a:cubicBezTo>
                  <a:cubicBezTo>
                    <a:pt x="1160584" y="1442996"/>
                    <a:pt x="1161822" y="1471475"/>
                    <a:pt x="1164584" y="1499669"/>
                  </a:cubicBezTo>
                  <a:cubicBezTo>
                    <a:pt x="1167728" y="1530530"/>
                    <a:pt x="1184587" y="1555295"/>
                    <a:pt x="1200303" y="1582632"/>
                  </a:cubicBezTo>
                  <a:cubicBezTo>
                    <a:pt x="1205066" y="1577965"/>
                    <a:pt x="1208590" y="1574822"/>
                    <a:pt x="1211828" y="1571393"/>
                  </a:cubicBezTo>
                  <a:cubicBezTo>
                    <a:pt x="1243547" y="1537865"/>
                    <a:pt x="1271550" y="1501098"/>
                    <a:pt x="1311365" y="1475381"/>
                  </a:cubicBezTo>
                  <a:cubicBezTo>
                    <a:pt x="1337749" y="1458331"/>
                    <a:pt x="1345655" y="1429375"/>
                    <a:pt x="1342988" y="1398990"/>
                  </a:cubicBezTo>
                  <a:cubicBezTo>
                    <a:pt x="1341083" y="1377368"/>
                    <a:pt x="1338892" y="1355175"/>
                    <a:pt x="1332034" y="1334792"/>
                  </a:cubicBezTo>
                  <a:cubicBezTo>
                    <a:pt x="1319747" y="1298311"/>
                    <a:pt x="1317746" y="1263259"/>
                    <a:pt x="1329557" y="1226111"/>
                  </a:cubicBezTo>
                  <a:cubicBezTo>
                    <a:pt x="1343369" y="1182582"/>
                    <a:pt x="1339368" y="1138291"/>
                    <a:pt x="1323652" y="1096095"/>
                  </a:cubicBezTo>
                  <a:cubicBezTo>
                    <a:pt x="1302030" y="1037993"/>
                    <a:pt x="1249738" y="1011608"/>
                    <a:pt x="1200113" y="983319"/>
                  </a:cubicBezTo>
                  <a:cubicBezTo>
                    <a:pt x="1199636" y="983033"/>
                    <a:pt x="1198493" y="983986"/>
                    <a:pt x="1197731" y="984462"/>
                  </a:cubicBezTo>
                  <a:cubicBezTo>
                    <a:pt x="1249928" y="1032373"/>
                    <a:pt x="1283933" y="1081617"/>
                    <a:pt x="1285266" y="1114478"/>
                  </a:cubicBezTo>
                  <a:cubicBezTo>
                    <a:pt x="1253548" y="1056852"/>
                    <a:pt x="1222211" y="1003131"/>
                    <a:pt x="1159727" y="977318"/>
                  </a:cubicBezTo>
                  <a:close/>
                  <a:moveTo>
                    <a:pt x="1150583" y="558885"/>
                  </a:moveTo>
                  <a:cubicBezTo>
                    <a:pt x="1148201" y="558123"/>
                    <a:pt x="1145820" y="557361"/>
                    <a:pt x="1143439" y="556599"/>
                  </a:cubicBezTo>
                  <a:cubicBezTo>
                    <a:pt x="1136771" y="568982"/>
                    <a:pt x="1124960" y="581364"/>
                    <a:pt x="1124865" y="593842"/>
                  </a:cubicBezTo>
                  <a:cubicBezTo>
                    <a:pt x="1124770" y="610225"/>
                    <a:pt x="1121722" y="623179"/>
                    <a:pt x="1112578" y="636228"/>
                  </a:cubicBezTo>
                  <a:cubicBezTo>
                    <a:pt x="1106482" y="644896"/>
                    <a:pt x="1100291" y="654326"/>
                    <a:pt x="1113435" y="664041"/>
                  </a:cubicBezTo>
                  <a:cubicBezTo>
                    <a:pt x="1117245" y="666899"/>
                    <a:pt x="1118769" y="676328"/>
                    <a:pt x="1117531" y="681948"/>
                  </a:cubicBezTo>
                  <a:cubicBezTo>
                    <a:pt x="1113911" y="697760"/>
                    <a:pt x="1108673" y="713381"/>
                    <a:pt x="1103148" y="728621"/>
                  </a:cubicBezTo>
                  <a:cubicBezTo>
                    <a:pt x="1101719" y="732526"/>
                    <a:pt x="1096766" y="737288"/>
                    <a:pt x="1093242" y="737479"/>
                  </a:cubicBezTo>
                  <a:cubicBezTo>
                    <a:pt x="1089813" y="737669"/>
                    <a:pt x="1084670" y="733097"/>
                    <a:pt x="1082669" y="729383"/>
                  </a:cubicBezTo>
                  <a:cubicBezTo>
                    <a:pt x="1073335" y="711476"/>
                    <a:pt x="1069334" y="692711"/>
                    <a:pt x="1076383" y="672614"/>
                  </a:cubicBezTo>
                  <a:cubicBezTo>
                    <a:pt x="1078383" y="666708"/>
                    <a:pt x="1078193" y="660041"/>
                    <a:pt x="1078955" y="653754"/>
                  </a:cubicBezTo>
                  <a:cubicBezTo>
                    <a:pt x="1082098" y="628513"/>
                    <a:pt x="1082765" y="602224"/>
                    <a:pt x="1110006" y="588032"/>
                  </a:cubicBezTo>
                  <a:cubicBezTo>
                    <a:pt x="1113721" y="586127"/>
                    <a:pt x="1115245" y="580126"/>
                    <a:pt x="1117721" y="575935"/>
                  </a:cubicBezTo>
                  <a:cubicBezTo>
                    <a:pt x="1116959" y="574697"/>
                    <a:pt x="1116102" y="573458"/>
                    <a:pt x="1115340" y="572315"/>
                  </a:cubicBezTo>
                  <a:cubicBezTo>
                    <a:pt x="1107815" y="574125"/>
                    <a:pt x="1097147" y="573458"/>
                    <a:pt x="1093337" y="578221"/>
                  </a:cubicBezTo>
                  <a:cubicBezTo>
                    <a:pt x="1080955" y="593556"/>
                    <a:pt x="1071144" y="610987"/>
                    <a:pt x="1060286" y="627465"/>
                  </a:cubicBezTo>
                  <a:cubicBezTo>
                    <a:pt x="1058952" y="629561"/>
                    <a:pt x="1056666" y="630989"/>
                    <a:pt x="1053523" y="633942"/>
                  </a:cubicBezTo>
                  <a:cubicBezTo>
                    <a:pt x="1045617" y="621464"/>
                    <a:pt x="1038378" y="610130"/>
                    <a:pt x="1031139" y="598700"/>
                  </a:cubicBezTo>
                  <a:cubicBezTo>
                    <a:pt x="1026281" y="606320"/>
                    <a:pt x="1024853" y="613082"/>
                    <a:pt x="1024662" y="619750"/>
                  </a:cubicBezTo>
                  <a:cubicBezTo>
                    <a:pt x="1024186" y="640610"/>
                    <a:pt x="1026853" y="661850"/>
                    <a:pt x="1023424" y="682043"/>
                  </a:cubicBezTo>
                  <a:cubicBezTo>
                    <a:pt x="1020185" y="700808"/>
                    <a:pt x="1012756" y="718334"/>
                    <a:pt x="1024376" y="736526"/>
                  </a:cubicBezTo>
                  <a:cubicBezTo>
                    <a:pt x="1025424" y="738241"/>
                    <a:pt x="1024091" y="741479"/>
                    <a:pt x="1023710" y="745575"/>
                  </a:cubicBezTo>
                  <a:cubicBezTo>
                    <a:pt x="1012756" y="742432"/>
                    <a:pt x="1002755" y="739479"/>
                    <a:pt x="991420" y="736241"/>
                  </a:cubicBezTo>
                  <a:cubicBezTo>
                    <a:pt x="993039" y="760720"/>
                    <a:pt x="1018471" y="773769"/>
                    <a:pt x="1017804" y="800153"/>
                  </a:cubicBezTo>
                  <a:cubicBezTo>
                    <a:pt x="1006946" y="795105"/>
                    <a:pt x="999611" y="791676"/>
                    <a:pt x="992372" y="788247"/>
                  </a:cubicBezTo>
                  <a:cubicBezTo>
                    <a:pt x="991134" y="789866"/>
                    <a:pt x="989896" y="791486"/>
                    <a:pt x="988658" y="793010"/>
                  </a:cubicBezTo>
                  <a:cubicBezTo>
                    <a:pt x="997516" y="801677"/>
                    <a:pt x="1006469" y="810345"/>
                    <a:pt x="1015137" y="819203"/>
                  </a:cubicBezTo>
                  <a:cubicBezTo>
                    <a:pt x="1017137" y="821204"/>
                    <a:pt x="1018376" y="824061"/>
                    <a:pt x="1019900" y="826633"/>
                  </a:cubicBezTo>
                  <a:cubicBezTo>
                    <a:pt x="1017233" y="827776"/>
                    <a:pt x="1014089" y="830443"/>
                    <a:pt x="1011994" y="829871"/>
                  </a:cubicBezTo>
                  <a:cubicBezTo>
                    <a:pt x="987705" y="823013"/>
                    <a:pt x="979133" y="846350"/>
                    <a:pt x="962369" y="854160"/>
                  </a:cubicBezTo>
                  <a:cubicBezTo>
                    <a:pt x="971036" y="854827"/>
                    <a:pt x="978942" y="853017"/>
                    <a:pt x="986848" y="852636"/>
                  </a:cubicBezTo>
                  <a:cubicBezTo>
                    <a:pt x="990372" y="852541"/>
                    <a:pt x="995230" y="854446"/>
                    <a:pt x="997325" y="857113"/>
                  </a:cubicBezTo>
                  <a:cubicBezTo>
                    <a:pt x="1008279" y="870829"/>
                    <a:pt x="1018566" y="885212"/>
                    <a:pt x="1029139" y="899309"/>
                  </a:cubicBezTo>
                  <a:cubicBezTo>
                    <a:pt x="1030091" y="900547"/>
                    <a:pt x="1031711" y="902547"/>
                    <a:pt x="1032758" y="902357"/>
                  </a:cubicBezTo>
                  <a:cubicBezTo>
                    <a:pt x="1045427" y="900833"/>
                    <a:pt x="1051808" y="909691"/>
                    <a:pt x="1061048" y="916168"/>
                  </a:cubicBezTo>
                  <a:cubicBezTo>
                    <a:pt x="1085146" y="933218"/>
                    <a:pt x="1111530" y="947029"/>
                    <a:pt x="1137248" y="961697"/>
                  </a:cubicBezTo>
                  <a:cubicBezTo>
                    <a:pt x="1141058" y="963888"/>
                    <a:pt x="1146296" y="965031"/>
                    <a:pt x="1150678" y="964745"/>
                  </a:cubicBezTo>
                  <a:cubicBezTo>
                    <a:pt x="1177729" y="962745"/>
                    <a:pt x="1204113" y="965317"/>
                    <a:pt x="1227640" y="979604"/>
                  </a:cubicBezTo>
                  <a:cubicBezTo>
                    <a:pt x="1244309" y="989796"/>
                    <a:pt x="1259453" y="1002464"/>
                    <a:pt x="1276027" y="1012847"/>
                  </a:cubicBezTo>
                  <a:cubicBezTo>
                    <a:pt x="1287552" y="1020086"/>
                    <a:pt x="1300220" y="1025420"/>
                    <a:pt x="1316413" y="1033706"/>
                  </a:cubicBezTo>
                  <a:cubicBezTo>
                    <a:pt x="1314698" y="1013228"/>
                    <a:pt x="1313460" y="998083"/>
                    <a:pt x="1311936" y="980366"/>
                  </a:cubicBezTo>
                  <a:cubicBezTo>
                    <a:pt x="1328510" y="987605"/>
                    <a:pt x="1342321" y="993606"/>
                    <a:pt x="1356132" y="999607"/>
                  </a:cubicBezTo>
                  <a:cubicBezTo>
                    <a:pt x="1356608" y="998654"/>
                    <a:pt x="1357085" y="997702"/>
                    <a:pt x="1357561" y="996749"/>
                  </a:cubicBezTo>
                  <a:cubicBezTo>
                    <a:pt x="1351846" y="988367"/>
                    <a:pt x="1346131" y="979985"/>
                    <a:pt x="1338035" y="968079"/>
                  </a:cubicBezTo>
                  <a:cubicBezTo>
                    <a:pt x="1362228" y="975128"/>
                    <a:pt x="1381754" y="980747"/>
                    <a:pt x="1401186" y="986367"/>
                  </a:cubicBezTo>
                  <a:cubicBezTo>
                    <a:pt x="1401852" y="984843"/>
                    <a:pt x="1402424" y="983319"/>
                    <a:pt x="1403090" y="981795"/>
                  </a:cubicBezTo>
                  <a:cubicBezTo>
                    <a:pt x="1399185" y="975032"/>
                    <a:pt x="1395185" y="968365"/>
                    <a:pt x="1390232" y="959983"/>
                  </a:cubicBezTo>
                  <a:cubicBezTo>
                    <a:pt x="1413092" y="960650"/>
                    <a:pt x="1433380" y="961221"/>
                    <a:pt x="1453668" y="961697"/>
                  </a:cubicBezTo>
                  <a:cubicBezTo>
                    <a:pt x="1453954" y="959602"/>
                    <a:pt x="1454240" y="957506"/>
                    <a:pt x="1454621" y="955411"/>
                  </a:cubicBezTo>
                  <a:cubicBezTo>
                    <a:pt x="1440143" y="948172"/>
                    <a:pt x="1425569" y="940838"/>
                    <a:pt x="1411091" y="933599"/>
                  </a:cubicBezTo>
                  <a:cubicBezTo>
                    <a:pt x="1411377" y="931979"/>
                    <a:pt x="1411568" y="930455"/>
                    <a:pt x="1411853" y="928836"/>
                  </a:cubicBezTo>
                  <a:cubicBezTo>
                    <a:pt x="1433190" y="927026"/>
                    <a:pt x="1454430" y="925312"/>
                    <a:pt x="1475766" y="923502"/>
                  </a:cubicBezTo>
                  <a:cubicBezTo>
                    <a:pt x="1475766" y="922359"/>
                    <a:pt x="1475766" y="921311"/>
                    <a:pt x="1475671" y="920168"/>
                  </a:cubicBezTo>
                  <a:cubicBezTo>
                    <a:pt x="1459478" y="910834"/>
                    <a:pt x="1443191" y="901595"/>
                    <a:pt x="1422521" y="889784"/>
                  </a:cubicBezTo>
                  <a:cubicBezTo>
                    <a:pt x="1445286" y="881306"/>
                    <a:pt x="1463669" y="874544"/>
                    <a:pt x="1485863" y="866257"/>
                  </a:cubicBezTo>
                  <a:cubicBezTo>
                    <a:pt x="1477862" y="865114"/>
                    <a:pt x="1474147" y="864542"/>
                    <a:pt x="1470432" y="863971"/>
                  </a:cubicBezTo>
                  <a:cubicBezTo>
                    <a:pt x="1445191" y="860351"/>
                    <a:pt x="1441667" y="852827"/>
                    <a:pt x="1454716" y="830919"/>
                  </a:cubicBezTo>
                  <a:cubicBezTo>
                    <a:pt x="1459574" y="822823"/>
                    <a:pt x="1464241" y="814727"/>
                    <a:pt x="1469765" y="805392"/>
                  </a:cubicBezTo>
                  <a:cubicBezTo>
                    <a:pt x="1457764" y="805487"/>
                    <a:pt x="1448620" y="805583"/>
                    <a:pt x="1439571" y="805773"/>
                  </a:cubicBezTo>
                  <a:cubicBezTo>
                    <a:pt x="1439000" y="804344"/>
                    <a:pt x="1438428" y="802916"/>
                    <a:pt x="1437857" y="801487"/>
                  </a:cubicBezTo>
                  <a:cubicBezTo>
                    <a:pt x="1443572" y="794534"/>
                    <a:pt x="1449477" y="787771"/>
                    <a:pt x="1454811" y="780627"/>
                  </a:cubicBezTo>
                  <a:cubicBezTo>
                    <a:pt x="1457192" y="777389"/>
                    <a:pt x="1459764" y="773293"/>
                    <a:pt x="1459764" y="769578"/>
                  </a:cubicBezTo>
                  <a:cubicBezTo>
                    <a:pt x="1459859" y="757767"/>
                    <a:pt x="1458812" y="745861"/>
                    <a:pt x="1458050" y="731954"/>
                  </a:cubicBezTo>
                  <a:cubicBezTo>
                    <a:pt x="1445381" y="737479"/>
                    <a:pt x="1429856" y="744242"/>
                    <a:pt x="1414235" y="751004"/>
                  </a:cubicBezTo>
                  <a:cubicBezTo>
                    <a:pt x="1413282" y="749957"/>
                    <a:pt x="1412330" y="748814"/>
                    <a:pt x="1411377" y="747766"/>
                  </a:cubicBezTo>
                  <a:cubicBezTo>
                    <a:pt x="1422998" y="724715"/>
                    <a:pt x="1434618" y="701665"/>
                    <a:pt x="1446239" y="678614"/>
                  </a:cubicBezTo>
                  <a:cubicBezTo>
                    <a:pt x="1444715" y="677567"/>
                    <a:pt x="1443286" y="676424"/>
                    <a:pt x="1441762" y="675376"/>
                  </a:cubicBezTo>
                  <a:cubicBezTo>
                    <a:pt x="1427474" y="688425"/>
                    <a:pt x="1413187" y="701474"/>
                    <a:pt x="1398709" y="714428"/>
                  </a:cubicBezTo>
                  <a:cubicBezTo>
                    <a:pt x="1393089" y="719477"/>
                    <a:pt x="1387565" y="725192"/>
                    <a:pt x="1380992" y="728430"/>
                  </a:cubicBezTo>
                  <a:cubicBezTo>
                    <a:pt x="1376325" y="730621"/>
                    <a:pt x="1368800" y="731002"/>
                    <a:pt x="1364609" y="728525"/>
                  </a:cubicBezTo>
                  <a:cubicBezTo>
                    <a:pt x="1361847" y="726906"/>
                    <a:pt x="1361371" y="718524"/>
                    <a:pt x="1362609" y="713857"/>
                  </a:cubicBezTo>
                  <a:cubicBezTo>
                    <a:pt x="1365371" y="703475"/>
                    <a:pt x="1369848" y="693473"/>
                    <a:pt x="1373372" y="684329"/>
                  </a:cubicBezTo>
                  <a:cubicBezTo>
                    <a:pt x="1354513" y="663851"/>
                    <a:pt x="1382136" y="642038"/>
                    <a:pt x="1371753" y="620702"/>
                  </a:cubicBezTo>
                  <a:cubicBezTo>
                    <a:pt x="1355370" y="636323"/>
                    <a:pt x="1346131" y="658421"/>
                    <a:pt x="1319366" y="665279"/>
                  </a:cubicBezTo>
                  <a:cubicBezTo>
                    <a:pt x="1328415" y="643372"/>
                    <a:pt x="1346512" y="624989"/>
                    <a:pt x="1325652" y="599747"/>
                  </a:cubicBezTo>
                  <a:cubicBezTo>
                    <a:pt x="1320604" y="606129"/>
                    <a:pt x="1315461" y="612130"/>
                    <a:pt x="1310888" y="618512"/>
                  </a:cubicBezTo>
                  <a:cubicBezTo>
                    <a:pt x="1305364" y="626227"/>
                    <a:pt x="1301649" y="636133"/>
                    <a:pt x="1294601" y="641753"/>
                  </a:cubicBezTo>
                  <a:cubicBezTo>
                    <a:pt x="1283647" y="650420"/>
                    <a:pt x="1270979" y="657564"/>
                    <a:pt x="1258025" y="662898"/>
                  </a:cubicBezTo>
                  <a:cubicBezTo>
                    <a:pt x="1251643" y="665565"/>
                    <a:pt x="1238403" y="665756"/>
                    <a:pt x="1236403" y="662327"/>
                  </a:cubicBezTo>
                  <a:cubicBezTo>
                    <a:pt x="1232879" y="656421"/>
                    <a:pt x="1233545" y="645848"/>
                    <a:pt x="1236403" y="638800"/>
                  </a:cubicBezTo>
                  <a:cubicBezTo>
                    <a:pt x="1239261" y="631751"/>
                    <a:pt x="1246976" y="626608"/>
                    <a:pt x="1252595" y="620702"/>
                  </a:cubicBezTo>
                  <a:cubicBezTo>
                    <a:pt x="1258311" y="614702"/>
                    <a:pt x="1264121" y="608796"/>
                    <a:pt x="1269836" y="602795"/>
                  </a:cubicBezTo>
                  <a:cubicBezTo>
                    <a:pt x="1264502" y="601748"/>
                    <a:pt x="1261263" y="603462"/>
                    <a:pt x="1257929" y="604605"/>
                  </a:cubicBezTo>
                  <a:cubicBezTo>
                    <a:pt x="1253262" y="606224"/>
                    <a:pt x="1248404" y="607367"/>
                    <a:pt x="1243642" y="608796"/>
                  </a:cubicBezTo>
                  <a:cubicBezTo>
                    <a:pt x="1243261" y="604224"/>
                    <a:pt x="1242308" y="599462"/>
                    <a:pt x="1242785" y="594985"/>
                  </a:cubicBezTo>
                  <a:cubicBezTo>
                    <a:pt x="1243547" y="588222"/>
                    <a:pt x="1245261" y="581650"/>
                    <a:pt x="1246595" y="574982"/>
                  </a:cubicBezTo>
                  <a:cubicBezTo>
                    <a:pt x="1245261" y="574125"/>
                    <a:pt x="1243928" y="573268"/>
                    <a:pt x="1242594" y="572411"/>
                  </a:cubicBezTo>
                  <a:cubicBezTo>
                    <a:pt x="1237260" y="577745"/>
                    <a:pt x="1231069" y="582412"/>
                    <a:pt x="1226687" y="588413"/>
                  </a:cubicBezTo>
                  <a:cubicBezTo>
                    <a:pt x="1216305" y="602319"/>
                    <a:pt x="1208209" y="618226"/>
                    <a:pt x="1196207" y="630513"/>
                  </a:cubicBezTo>
                  <a:cubicBezTo>
                    <a:pt x="1191159" y="635752"/>
                    <a:pt x="1178777" y="633847"/>
                    <a:pt x="1169633" y="635180"/>
                  </a:cubicBezTo>
                  <a:cubicBezTo>
                    <a:pt x="1168585" y="627751"/>
                    <a:pt x="1167061" y="620321"/>
                    <a:pt x="1166870" y="612892"/>
                  </a:cubicBezTo>
                  <a:cubicBezTo>
                    <a:pt x="1166775" y="608987"/>
                    <a:pt x="1168966" y="604986"/>
                    <a:pt x="1170680" y="599366"/>
                  </a:cubicBezTo>
                  <a:cubicBezTo>
                    <a:pt x="1157345" y="604034"/>
                    <a:pt x="1154869" y="597366"/>
                    <a:pt x="1154202" y="587746"/>
                  </a:cubicBezTo>
                  <a:cubicBezTo>
                    <a:pt x="1153535" y="577840"/>
                    <a:pt x="1151821" y="568410"/>
                    <a:pt x="1150583" y="558885"/>
                  </a:cubicBezTo>
                  <a:close/>
                  <a:moveTo>
                    <a:pt x="994373" y="1057043"/>
                  </a:moveTo>
                  <a:cubicBezTo>
                    <a:pt x="966464" y="1124289"/>
                    <a:pt x="927317" y="1179248"/>
                    <a:pt x="861880" y="1212110"/>
                  </a:cubicBezTo>
                  <a:cubicBezTo>
                    <a:pt x="868262" y="1204204"/>
                    <a:pt x="876072" y="1197727"/>
                    <a:pt x="883978" y="1191250"/>
                  </a:cubicBezTo>
                  <a:cubicBezTo>
                    <a:pt x="925221" y="1157436"/>
                    <a:pt x="957701" y="1116860"/>
                    <a:pt x="976180" y="1066568"/>
                  </a:cubicBezTo>
                  <a:cubicBezTo>
                    <a:pt x="984371" y="1044279"/>
                    <a:pt x="988848" y="1020562"/>
                    <a:pt x="995706" y="997702"/>
                  </a:cubicBezTo>
                  <a:cubicBezTo>
                    <a:pt x="1004850" y="967317"/>
                    <a:pt x="1014756" y="937123"/>
                    <a:pt x="1024376" y="906643"/>
                  </a:cubicBezTo>
                  <a:cubicBezTo>
                    <a:pt x="1025805" y="907024"/>
                    <a:pt x="1023710" y="905786"/>
                    <a:pt x="1022852" y="906357"/>
                  </a:cubicBezTo>
                  <a:cubicBezTo>
                    <a:pt x="965607" y="943314"/>
                    <a:pt x="908457" y="980462"/>
                    <a:pt x="847973" y="1019705"/>
                  </a:cubicBezTo>
                  <a:cubicBezTo>
                    <a:pt x="859594" y="1008465"/>
                    <a:pt x="867690" y="998083"/>
                    <a:pt x="878072" y="990939"/>
                  </a:cubicBezTo>
                  <a:cubicBezTo>
                    <a:pt x="920078" y="961697"/>
                    <a:pt x="962845" y="933503"/>
                    <a:pt x="1005136" y="904643"/>
                  </a:cubicBezTo>
                  <a:cubicBezTo>
                    <a:pt x="1009327" y="901785"/>
                    <a:pt x="1015328" y="893975"/>
                    <a:pt x="1014280" y="892260"/>
                  </a:cubicBezTo>
                  <a:cubicBezTo>
                    <a:pt x="1010946" y="886831"/>
                    <a:pt x="1005231" y="880640"/>
                    <a:pt x="999516" y="879687"/>
                  </a:cubicBezTo>
                  <a:cubicBezTo>
                    <a:pt x="991325" y="878258"/>
                    <a:pt x="981609" y="879306"/>
                    <a:pt x="973894" y="882449"/>
                  </a:cubicBezTo>
                  <a:cubicBezTo>
                    <a:pt x="951320" y="891593"/>
                    <a:pt x="927221" y="899404"/>
                    <a:pt x="907600" y="913215"/>
                  </a:cubicBezTo>
                  <a:cubicBezTo>
                    <a:pt x="870262" y="939409"/>
                    <a:pt x="835496" y="969413"/>
                    <a:pt x="799777" y="997892"/>
                  </a:cubicBezTo>
                  <a:cubicBezTo>
                    <a:pt x="797205" y="999893"/>
                    <a:pt x="794919" y="1002369"/>
                    <a:pt x="792443" y="1004369"/>
                  </a:cubicBezTo>
                  <a:cubicBezTo>
                    <a:pt x="790442" y="1005989"/>
                    <a:pt x="788156" y="1007417"/>
                    <a:pt x="786061" y="1008941"/>
                  </a:cubicBezTo>
                  <a:cubicBezTo>
                    <a:pt x="839401" y="947410"/>
                    <a:pt x="898932" y="894641"/>
                    <a:pt x="977894" y="867971"/>
                  </a:cubicBezTo>
                  <a:cubicBezTo>
                    <a:pt x="958559" y="870924"/>
                    <a:pt x="939604" y="875020"/>
                    <a:pt x="922268" y="882640"/>
                  </a:cubicBezTo>
                  <a:cubicBezTo>
                    <a:pt x="875405" y="903119"/>
                    <a:pt x="831114" y="929598"/>
                    <a:pt x="780346" y="940742"/>
                  </a:cubicBezTo>
                  <a:cubicBezTo>
                    <a:pt x="775202" y="941885"/>
                    <a:pt x="769392" y="944267"/>
                    <a:pt x="765868" y="947981"/>
                  </a:cubicBezTo>
                  <a:cubicBezTo>
                    <a:pt x="742913" y="972461"/>
                    <a:pt x="713957" y="994082"/>
                    <a:pt x="699193" y="1022943"/>
                  </a:cubicBezTo>
                  <a:cubicBezTo>
                    <a:pt x="671570" y="1076759"/>
                    <a:pt x="652235" y="1134862"/>
                    <a:pt x="629470" y="1191250"/>
                  </a:cubicBezTo>
                  <a:cubicBezTo>
                    <a:pt x="630708" y="1192107"/>
                    <a:pt x="631851" y="1192964"/>
                    <a:pt x="633089" y="1193822"/>
                  </a:cubicBezTo>
                  <a:cubicBezTo>
                    <a:pt x="701384" y="1153340"/>
                    <a:pt x="756152" y="1092571"/>
                    <a:pt x="829971" y="1060186"/>
                  </a:cubicBezTo>
                  <a:cubicBezTo>
                    <a:pt x="829304" y="1062472"/>
                    <a:pt x="827971" y="1063996"/>
                    <a:pt x="826447" y="1065139"/>
                  </a:cubicBezTo>
                  <a:cubicBezTo>
                    <a:pt x="759962" y="1113526"/>
                    <a:pt x="693478" y="1161913"/>
                    <a:pt x="626993" y="1210395"/>
                  </a:cubicBezTo>
                  <a:cubicBezTo>
                    <a:pt x="620421" y="1215158"/>
                    <a:pt x="613373" y="1219825"/>
                    <a:pt x="608134" y="1225826"/>
                  </a:cubicBezTo>
                  <a:cubicBezTo>
                    <a:pt x="570320" y="1268688"/>
                    <a:pt x="532601" y="1311741"/>
                    <a:pt x="495644" y="1355366"/>
                  </a:cubicBezTo>
                  <a:cubicBezTo>
                    <a:pt x="488214" y="1364129"/>
                    <a:pt x="484214" y="1375654"/>
                    <a:pt x="478594" y="1385941"/>
                  </a:cubicBezTo>
                  <a:cubicBezTo>
                    <a:pt x="489738" y="1380226"/>
                    <a:pt x="496787" y="1370986"/>
                    <a:pt x="506026" y="1366129"/>
                  </a:cubicBezTo>
                  <a:cubicBezTo>
                    <a:pt x="540792" y="1348031"/>
                    <a:pt x="576225" y="1331267"/>
                    <a:pt x="611658" y="1314503"/>
                  </a:cubicBezTo>
                  <a:cubicBezTo>
                    <a:pt x="618992" y="1311074"/>
                    <a:pt x="627089" y="1308979"/>
                    <a:pt x="635090" y="1307360"/>
                  </a:cubicBezTo>
                  <a:cubicBezTo>
                    <a:pt x="677285" y="1298787"/>
                    <a:pt x="719481" y="1290405"/>
                    <a:pt x="761677" y="1282118"/>
                  </a:cubicBezTo>
                  <a:cubicBezTo>
                    <a:pt x="814826" y="1271736"/>
                    <a:pt x="862832" y="1249543"/>
                    <a:pt x="908838" y="1221349"/>
                  </a:cubicBezTo>
                  <a:cubicBezTo>
                    <a:pt x="964845" y="1186964"/>
                    <a:pt x="985991" y="1133624"/>
                    <a:pt x="995706" y="1072949"/>
                  </a:cubicBezTo>
                  <a:cubicBezTo>
                    <a:pt x="996373" y="1067615"/>
                    <a:pt x="994849" y="1062281"/>
                    <a:pt x="994373" y="1057043"/>
                  </a:cubicBezTo>
                  <a:close/>
                  <a:moveTo>
                    <a:pt x="2364925" y="959316"/>
                  </a:moveTo>
                  <a:cubicBezTo>
                    <a:pt x="2365496" y="899023"/>
                    <a:pt x="2339208" y="857113"/>
                    <a:pt x="2295012" y="825966"/>
                  </a:cubicBezTo>
                  <a:cubicBezTo>
                    <a:pt x="2265675" y="805297"/>
                    <a:pt x="2233766" y="791486"/>
                    <a:pt x="2195475" y="799296"/>
                  </a:cubicBezTo>
                  <a:cubicBezTo>
                    <a:pt x="2127276" y="813107"/>
                    <a:pt x="2058601" y="824252"/>
                    <a:pt x="1990402" y="838158"/>
                  </a:cubicBezTo>
                  <a:cubicBezTo>
                    <a:pt x="1882960" y="860066"/>
                    <a:pt x="1775042" y="870067"/>
                    <a:pt x="1665504" y="859589"/>
                  </a:cubicBezTo>
                  <a:cubicBezTo>
                    <a:pt x="1620546" y="855303"/>
                    <a:pt x="1575493" y="851398"/>
                    <a:pt x="1530440" y="848445"/>
                  </a:cubicBezTo>
                  <a:cubicBezTo>
                    <a:pt x="1518819" y="847683"/>
                    <a:pt x="1507008" y="851588"/>
                    <a:pt x="1492244" y="853779"/>
                  </a:cubicBezTo>
                  <a:cubicBezTo>
                    <a:pt x="1501198" y="860637"/>
                    <a:pt x="1506341" y="864542"/>
                    <a:pt x="1513961" y="870353"/>
                  </a:cubicBezTo>
                  <a:cubicBezTo>
                    <a:pt x="1489863" y="877401"/>
                    <a:pt x="1469289" y="883497"/>
                    <a:pt x="1446524" y="890165"/>
                  </a:cubicBezTo>
                  <a:cubicBezTo>
                    <a:pt x="1469670" y="909405"/>
                    <a:pt x="1491673" y="911310"/>
                    <a:pt x="1517009" y="909310"/>
                  </a:cubicBezTo>
                  <a:cubicBezTo>
                    <a:pt x="1642835" y="899499"/>
                    <a:pt x="1767422" y="909310"/>
                    <a:pt x="1889723" y="941600"/>
                  </a:cubicBezTo>
                  <a:cubicBezTo>
                    <a:pt x="1912964" y="947791"/>
                    <a:pt x="1935633" y="947791"/>
                    <a:pt x="1959255" y="944457"/>
                  </a:cubicBezTo>
                  <a:cubicBezTo>
                    <a:pt x="1989926" y="940076"/>
                    <a:pt x="2020787" y="937409"/>
                    <a:pt x="2051743" y="934837"/>
                  </a:cubicBezTo>
                  <a:cubicBezTo>
                    <a:pt x="2058982" y="934265"/>
                    <a:pt x="2066411" y="937123"/>
                    <a:pt x="2073841" y="938456"/>
                  </a:cubicBezTo>
                  <a:cubicBezTo>
                    <a:pt x="2073650" y="940171"/>
                    <a:pt x="2073555" y="941790"/>
                    <a:pt x="2073365" y="943505"/>
                  </a:cubicBezTo>
                  <a:cubicBezTo>
                    <a:pt x="2032121" y="946934"/>
                    <a:pt x="1990783" y="950363"/>
                    <a:pt x="1949540" y="953887"/>
                  </a:cubicBezTo>
                  <a:cubicBezTo>
                    <a:pt x="1949444" y="955316"/>
                    <a:pt x="1949444" y="956840"/>
                    <a:pt x="1949349" y="958268"/>
                  </a:cubicBezTo>
                  <a:cubicBezTo>
                    <a:pt x="1962303" y="963412"/>
                    <a:pt x="1976400" y="966650"/>
                    <a:pt x="1987925" y="973889"/>
                  </a:cubicBezTo>
                  <a:cubicBezTo>
                    <a:pt x="2023549" y="996178"/>
                    <a:pt x="2061554" y="993511"/>
                    <a:pt x="2100225" y="987891"/>
                  </a:cubicBezTo>
                  <a:cubicBezTo>
                    <a:pt x="2110512" y="986367"/>
                    <a:pt x="2120704" y="984653"/>
                    <a:pt x="2130991" y="983605"/>
                  </a:cubicBezTo>
                  <a:cubicBezTo>
                    <a:pt x="2138516" y="982843"/>
                    <a:pt x="2146041" y="983224"/>
                    <a:pt x="2153661" y="983129"/>
                  </a:cubicBezTo>
                  <a:cubicBezTo>
                    <a:pt x="2153756" y="985224"/>
                    <a:pt x="2153946" y="987224"/>
                    <a:pt x="2154042" y="989320"/>
                  </a:cubicBezTo>
                  <a:cubicBezTo>
                    <a:pt x="2120133" y="994178"/>
                    <a:pt x="2086223" y="999035"/>
                    <a:pt x="2050886" y="1004084"/>
                  </a:cubicBezTo>
                  <a:cubicBezTo>
                    <a:pt x="2066221" y="1014466"/>
                    <a:pt x="2082794" y="1022562"/>
                    <a:pt x="2095082" y="1034849"/>
                  </a:cubicBezTo>
                  <a:cubicBezTo>
                    <a:pt x="2125657" y="1065139"/>
                    <a:pt x="2160137" y="1065615"/>
                    <a:pt x="2197666" y="1053423"/>
                  </a:cubicBezTo>
                  <a:cubicBezTo>
                    <a:pt x="2200809" y="1052375"/>
                    <a:pt x="2204048" y="1051899"/>
                    <a:pt x="2207096" y="1050756"/>
                  </a:cubicBezTo>
                  <a:cubicBezTo>
                    <a:pt x="2257388" y="1030658"/>
                    <a:pt x="2307584" y="1010465"/>
                    <a:pt x="2360925" y="989129"/>
                  </a:cubicBezTo>
                  <a:cubicBezTo>
                    <a:pt x="2283582" y="909405"/>
                    <a:pt x="2188998" y="875401"/>
                    <a:pt x="2083556" y="864828"/>
                  </a:cubicBezTo>
                  <a:cubicBezTo>
                    <a:pt x="2182426" y="859685"/>
                    <a:pt x="2267865" y="894356"/>
                    <a:pt x="2345304" y="953506"/>
                  </a:cubicBezTo>
                  <a:cubicBezTo>
                    <a:pt x="2315109" y="906738"/>
                    <a:pt x="2277771" y="867971"/>
                    <a:pt x="2227670" y="842730"/>
                  </a:cubicBezTo>
                  <a:cubicBezTo>
                    <a:pt x="2290630" y="858732"/>
                    <a:pt x="2326254" y="907595"/>
                    <a:pt x="2364925" y="959316"/>
                  </a:cubicBezTo>
                  <a:close/>
                  <a:moveTo>
                    <a:pt x="1680077" y="1158198"/>
                  </a:moveTo>
                  <a:cubicBezTo>
                    <a:pt x="1681220" y="1156484"/>
                    <a:pt x="1682363" y="1154864"/>
                    <a:pt x="1683411" y="1153150"/>
                  </a:cubicBezTo>
                  <a:cubicBezTo>
                    <a:pt x="1726940" y="1176486"/>
                    <a:pt x="1772375" y="1196870"/>
                    <a:pt x="1813523" y="1223825"/>
                  </a:cubicBezTo>
                  <a:cubicBezTo>
                    <a:pt x="1854385" y="1250686"/>
                    <a:pt x="1890866" y="1284119"/>
                    <a:pt x="1929728" y="1315075"/>
                  </a:cubicBezTo>
                  <a:cubicBezTo>
                    <a:pt x="1926775" y="1304026"/>
                    <a:pt x="1923632" y="1293167"/>
                    <a:pt x="1920869" y="1282214"/>
                  </a:cubicBezTo>
                  <a:cubicBezTo>
                    <a:pt x="1912202" y="1247066"/>
                    <a:pt x="1895914" y="1215824"/>
                    <a:pt x="1870387" y="1190202"/>
                  </a:cubicBezTo>
                  <a:cubicBezTo>
                    <a:pt x="1836764" y="1156484"/>
                    <a:pt x="1800854" y="1124956"/>
                    <a:pt x="1756182" y="1106954"/>
                  </a:cubicBezTo>
                  <a:cubicBezTo>
                    <a:pt x="1691126" y="1080665"/>
                    <a:pt x="1625404" y="1055900"/>
                    <a:pt x="1559491" y="1031801"/>
                  </a:cubicBezTo>
                  <a:cubicBezTo>
                    <a:pt x="1509199" y="1013418"/>
                    <a:pt x="1452906" y="1009989"/>
                    <a:pt x="1409567" y="969127"/>
                  </a:cubicBezTo>
                  <a:cubicBezTo>
                    <a:pt x="1411663" y="980938"/>
                    <a:pt x="1428427" y="995606"/>
                    <a:pt x="1400138" y="998369"/>
                  </a:cubicBezTo>
                  <a:cubicBezTo>
                    <a:pt x="1421855" y="1012275"/>
                    <a:pt x="1441667" y="1024467"/>
                    <a:pt x="1462241" y="1035230"/>
                  </a:cubicBezTo>
                  <a:cubicBezTo>
                    <a:pt x="1482529" y="1045803"/>
                    <a:pt x="1503484" y="1055042"/>
                    <a:pt x="1524344" y="1064472"/>
                  </a:cubicBezTo>
                  <a:cubicBezTo>
                    <a:pt x="1545013" y="1073807"/>
                    <a:pt x="1565777" y="1082665"/>
                    <a:pt x="1586542" y="1091809"/>
                  </a:cubicBezTo>
                  <a:cubicBezTo>
                    <a:pt x="1585780" y="1093428"/>
                    <a:pt x="1585018" y="1095047"/>
                    <a:pt x="1584161" y="1096667"/>
                  </a:cubicBezTo>
                  <a:cubicBezTo>
                    <a:pt x="1507484" y="1071806"/>
                    <a:pt x="1434618" y="1038755"/>
                    <a:pt x="1370039" y="988748"/>
                  </a:cubicBezTo>
                  <a:cubicBezTo>
                    <a:pt x="1377468" y="1016276"/>
                    <a:pt x="1397661" y="1031706"/>
                    <a:pt x="1416711" y="1048565"/>
                  </a:cubicBezTo>
                  <a:cubicBezTo>
                    <a:pt x="1463288" y="1089904"/>
                    <a:pt x="1520153" y="1117812"/>
                    <a:pt x="1561491" y="1166866"/>
                  </a:cubicBezTo>
                  <a:cubicBezTo>
                    <a:pt x="1591686" y="1202680"/>
                    <a:pt x="1631881" y="1230017"/>
                    <a:pt x="1665599" y="1263164"/>
                  </a:cubicBezTo>
                  <a:cubicBezTo>
                    <a:pt x="1715891" y="1312503"/>
                    <a:pt x="1770946" y="1351841"/>
                    <a:pt x="1841240" y="1368224"/>
                  </a:cubicBezTo>
                  <a:cubicBezTo>
                    <a:pt x="1882865" y="1377940"/>
                    <a:pt x="1888484" y="1389275"/>
                    <a:pt x="1894009" y="1431756"/>
                  </a:cubicBezTo>
                  <a:cubicBezTo>
                    <a:pt x="1897438" y="1457950"/>
                    <a:pt x="1900486" y="1485286"/>
                    <a:pt x="1910582" y="1509194"/>
                  </a:cubicBezTo>
                  <a:cubicBezTo>
                    <a:pt x="1926394" y="1546532"/>
                    <a:pt x="1930871" y="1583394"/>
                    <a:pt x="1923155" y="1622447"/>
                  </a:cubicBezTo>
                  <a:cubicBezTo>
                    <a:pt x="1921250" y="1632067"/>
                    <a:pt x="1919060" y="1641687"/>
                    <a:pt x="1917059" y="1651307"/>
                  </a:cubicBezTo>
                  <a:cubicBezTo>
                    <a:pt x="1927727" y="1646450"/>
                    <a:pt x="1936205" y="1640449"/>
                    <a:pt x="1942872" y="1632924"/>
                  </a:cubicBezTo>
                  <a:cubicBezTo>
                    <a:pt x="1970209" y="1601777"/>
                    <a:pt x="1982115" y="1564630"/>
                    <a:pt x="1984496" y="1523672"/>
                  </a:cubicBezTo>
                  <a:cubicBezTo>
                    <a:pt x="1988878" y="1450235"/>
                    <a:pt x="1970209" y="1383369"/>
                    <a:pt x="1920488" y="1329077"/>
                  </a:cubicBezTo>
                  <a:cubicBezTo>
                    <a:pt x="1870292" y="1274213"/>
                    <a:pt x="1812284" y="1228016"/>
                    <a:pt x="1744752" y="1194965"/>
                  </a:cubicBezTo>
                  <a:cubicBezTo>
                    <a:pt x="1722464" y="1183916"/>
                    <a:pt x="1701509" y="1170485"/>
                    <a:pt x="1680077" y="1158198"/>
                  </a:cubicBezTo>
                  <a:close/>
                  <a:moveTo>
                    <a:pt x="447447" y="1084094"/>
                  </a:moveTo>
                  <a:cubicBezTo>
                    <a:pt x="451067" y="1078188"/>
                    <a:pt x="454400" y="1072092"/>
                    <a:pt x="458401" y="1066472"/>
                  </a:cubicBezTo>
                  <a:cubicBezTo>
                    <a:pt x="471450" y="1048375"/>
                    <a:pt x="483166" y="1029134"/>
                    <a:pt x="498120" y="1012847"/>
                  </a:cubicBezTo>
                  <a:cubicBezTo>
                    <a:pt x="537935" y="969222"/>
                    <a:pt x="591751" y="953125"/>
                    <a:pt x="647186" y="940933"/>
                  </a:cubicBezTo>
                  <a:cubicBezTo>
                    <a:pt x="702336" y="928836"/>
                    <a:pt x="759962" y="932170"/>
                    <a:pt x="813969" y="911501"/>
                  </a:cubicBezTo>
                  <a:cubicBezTo>
                    <a:pt x="857213" y="894927"/>
                    <a:pt x="900075" y="878449"/>
                    <a:pt x="937699" y="850826"/>
                  </a:cubicBezTo>
                  <a:cubicBezTo>
                    <a:pt x="954749" y="838349"/>
                    <a:pt x="971322" y="825204"/>
                    <a:pt x="988943" y="811679"/>
                  </a:cubicBezTo>
                  <a:cubicBezTo>
                    <a:pt x="987038" y="801677"/>
                    <a:pt x="978275" y="801392"/>
                    <a:pt x="969322" y="803487"/>
                  </a:cubicBezTo>
                  <a:cubicBezTo>
                    <a:pt x="935508" y="811583"/>
                    <a:pt x="901694" y="819775"/>
                    <a:pt x="867976" y="828538"/>
                  </a:cubicBezTo>
                  <a:cubicBezTo>
                    <a:pt x="854736" y="831967"/>
                    <a:pt x="841782" y="836920"/>
                    <a:pt x="828733" y="841206"/>
                  </a:cubicBezTo>
                  <a:cubicBezTo>
                    <a:pt x="871691" y="813869"/>
                    <a:pt x="919506" y="801392"/>
                    <a:pt x="969036" y="793010"/>
                  </a:cubicBezTo>
                  <a:cubicBezTo>
                    <a:pt x="937699" y="781199"/>
                    <a:pt x="905981" y="778913"/>
                    <a:pt x="873215" y="782723"/>
                  </a:cubicBezTo>
                  <a:cubicBezTo>
                    <a:pt x="836543" y="786914"/>
                    <a:pt x="799682" y="792914"/>
                    <a:pt x="763010" y="792438"/>
                  </a:cubicBezTo>
                  <a:cubicBezTo>
                    <a:pt x="718910" y="791867"/>
                    <a:pt x="674904" y="785866"/>
                    <a:pt x="631756" y="799487"/>
                  </a:cubicBezTo>
                  <a:cubicBezTo>
                    <a:pt x="630803" y="799772"/>
                    <a:pt x="629375" y="798153"/>
                    <a:pt x="625755" y="795962"/>
                  </a:cubicBezTo>
                  <a:cubicBezTo>
                    <a:pt x="634518" y="792533"/>
                    <a:pt x="641186" y="788342"/>
                    <a:pt x="648234" y="787390"/>
                  </a:cubicBezTo>
                  <a:cubicBezTo>
                    <a:pt x="671856" y="784056"/>
                    <a:pt x="695859" y="778722"/>
                    <a:pt x="719481" y="779960"/>
                  </a:cubicBezTo>
                  <a:cubicBezTo>
                    <a:pt x="770916" y="782627"/>
                    <a:pt x="821208" y="778627"/>
                    <a:pt x="872167" y="770626"/>
                  </a:cubicBezTo>
                  <a:cubicBezTo>
                    <a:pt x="911600" y="764435"/>
                    <a:pt x="952844" y="769769"/>
                    <a:pt x="991991" y="769959"/>
                  </a:cubicBezTo>
                  <a:cubicBezTo>
                    <a:pt x="980942" y="739384"/>
                    <a:pt x="976085" y="736336"/>
                    <a:pt x="942176" y="741098"/>
                  </a:cubicBezTo>
                  <a:cubicBezTo>
                    <a:pt x="935699" y="742051"/>
                    <a:pt x="929317" y="743480"/>
                    <a:pt x="922745" y="744051"/>
                  </a:cubicBezTo>
                  <a:cubicBezTo>
                    <a:pt x="894551" y="746623"/>
                    <a:pt x="865214" y="755100"/>
                    <a:pt x="838448" y="750052"/>
                  </a:cubicBezTo>
                  <a:cubicBezTo>
                    <a:pt x="767297" y="736812"/>
                    <a:pt x="693192" y="732050"/>
                    <a:pt x="629565" y="690521"/>
                  </a:cubicBezTo>
                  <a:cubicBezTo>
                    <a:pt x="620993" y="684901"/>
                    <a:pt x="604610" y="682901"/>
                    <a:pt x="596037" y="687377"/>
                  </a:cubicBezTo>
                  <a:cubicBezTo>
                    <a:pt x="553841" y="709285"/>
                    <a:pt x="515360" y="735288"/>
                    <a:pt x="510026" y="789581"/>
                  </a:cubicBezTo>
                  <a:cubicBezTo>
                    <a:pt x="508121" y="809393"/>
                    <a:pt x="503454" y="829300"/>
                    <a:pt x="497263" y="848350"/>
                  </a:cubicBezTo>
                  <a:cubicBezTo>
                    <a:pt x="484023" y="889022"/>
                    <a:pt x="478594" y="930551"/>
                    <a:pt x="476784" y="975318"/>
                  </a:cubicBezTo>
                  <a:cubicBezTo>
                    <a:pt x="497263" y="952649"/>
                    <a:pt x="515646" y="931313"/>
                    <a:pt x="535172" y="911024"/>
                  </a:cubicBezTo>
                  <a:cubicBezTo>
                    <a:pt x="564890" y="880163"/>
                    <a:pt x="587179" y="865019"/>
                    <a:pt x="601085" y="863876"/>
                  </a:cubicBezTo>
                  <a:cubicBezTo>
                    <a:pt x="569748" y="895880"/>
                    <a:pt x="537744" y="928265"/>
                    <a:pt x="506216" y="961126"/>
                  </a:cubicBezTo>
                  <a:cubicBezTo>
                    <a:pt x="473546" y="995321"/>
                    <a:pt x="455639" y="1037421"/>
                    <a:pt x="447447" y="1084094"/>
                  </a:cubicBezTo>
                  <a:close/>
                  <a:moveTo>
                    <a:pt x="1434237" y="668232"/>
                  </a:moveTo>
                  <a:cubicBezTo>
                    <a:pt x="1490340" y="648611"/>
                    <a:pt x="1528820" y="606986"/>
                    <a:pt x="1568349" y="568029"/>
                  </a:cubicBezTo>
                  <a:cubicBezTo>
                    <a:pt x="1597591" y="539264"/>
                    <a:pt x="1627404" y="513546"/>
                    <a:pt x="1666647" y="500021"/>
                  </a:cubicBezTo>
                  <a:cubicBezTo>
                    <a:pt x="1676839" y="496496"/>
                    <a:pt x="1686078" y="490305"/>
                    <a:pt x="1695984" y="485828"/>
                  </a:cubicBezTo>
                  <a:cubicBezTo>
                    <a:pt x="1710938" y="479161"/>
                    <a:pt x="1714463" y="467826"/>
                    <a:pt x="1711891" y="452396"/>
                  </a:cubicBezTo>
                  <a:cubicBezTo>
                    <a:pt x="1709700" y="439251"/>
                    <a:pt x="1702080" y="431917"/>
                    <a:pt x="1690365" y="428393"/>
                  </a:cubicBezTo>
                  <a:cubicBezTo>
                    <a:pt x="1644549" y="414581"/>
                    <a:pt x="1606259" y="388102"/>
                    <a:pt x="1569778" y="358193"/>
                  </a:cubicBezTo>
                  <a:cubicBezTo>
                    <a:pt x="1559681" y="349907"/>
                    <a:pt x="1549109" y="341810"/>
                    <a:pt x="1537679" y="335810"/>
                  </a:cubicBezTo>
                  <a:cubicBezTo>
                    <a:pt x="1522820" y="328094"/>
                    <a:pt x="1507294" y="321046"/>
                    <a:pt x="1491197" y="316569"/>
                  </a:cubicBezTo>
                  <a:cubicBezTo>
                    <a:pt x="1473194" y="311521"/>
                    <a:pt x="1469289" y="316379"/>
                    <a:pt x="1462812" y="333905"/>
                  </a:cubicBezTo>
                  <a:cubicBezTo>
                    <a:pt x="1452430" y="361908"/>
                    <a:pt x="1443476" y="391150"/>
                    <a:pt x="1428236" y="416486"/>
                  </a:cubicBezTo>
                  <a:cubicBezTo>
                    <a:pt x="1391184" y="478208"/>
                    <a:pt x="1348226" y="535835"/>
                    <a:pt x="1294124" y="584031"/>
                  </a:cubicBezTo>
                  <a:cubicBezTo>
                    <a:pt x="1320509" y="602129"/>
                    <a:pt x="1332034" y="598985"/>
                    <a:pt x="1346226" y="570601"/>
                  </a:cubicBezTo>
                  <a:cubicBezTo>
                    <a:pt x="1351751" y="559647"/>
                    <a:pt x="1357561" y="548122"/>
                    <a:pt x="1365943" y="539454"/>
                  </a:cubicBezTo>
                  <a:cubicBezTo>
                    <a:pt x="1376706" y="528500"/>
                    <a:pt x="1390613" y="533263"/>
                    <a:pt x="1391565" y="548408"/>
                  </a:cubicBezTo>
                  <a:cubicBezTo>
                    <a:pt x="1392232" y="558790"/>
                    <a:pt x="1387660" y="570220"/>
                    <a:pt x="1383088" y="580126"/>
                  </a:cubicBezTo>
                  <a:cubicBezTo>
                    <a:pt x="1378992" y="589079"/>
                    <a:pt x="1371848" y="596699"/>
                    <a:pt x="1367848" y="602224"/>
                  </a:cubicBezTo>
                  <a:cubicBezTo>
                    <a:pt x="1376516" y="609463"/>
                    <a:pt x="1382707" y="614702"/>
                    <a:pt x="1391946" y="622417"/>
                  </a:cubicBezTo>
                  <a:cubicBezTo>
                    <a:pt x="1421283" y="587460"/>
                    <a:pt x="1451287" y="551932"/>
                    <a:pt x="1484244" y="512689"/>
                  </a:cubicBezTo>
                  <a:cubicBezTo>
                    <a:pt x="1480719" y="521642"/>
                    <a:pt x="1479386" y="526881"/>
                    <a:pt x="1476814" y="531263"/>
                  </a:cubicBezTo>
                  <a:cubicBezTo>
                    <a:pt x="1455859" y="567362"/>
                    <a:pt x="1430618" y="600509"/>
                    <a:pt x="1397375" y="625751"/>
                  </a:cubicBezTo>
                  <a:cubicBezTo>
                    <a:pt x="1381469" y="637847"/>
                    <a:pt x="1381659" y="652802"/>
                    <a:pt x="1378611" y="668327"/>
                  </a:cubicBezTo>
                  <a:cubicBezTo>
                    <a:pt x="1387755" y="660422"/>
                    <a:pt x="1394423" y="650135"/>
                    <a:pt x="1403757" y="643658"/>
                  </a:cubicBezTo>
                  <a:cubicBezTo>
                    <a:pt x="1413282" y="636990"/>
                    <a:pt x="1425855" y="634990"/>
                    <a:pt x="1436142" y="629370"/>
                  </a:cubicBezTo>
                  <a:cubicBezTo>
                    <a:pt x="1481291" y="604796"/>
                    <a:pt x="1516628" y="568124"/>
                    <a:pt x="1553109" y="533072"/>
                  </a:cubicBezTo>
                  <a:cubicBezTo>
                    <a:pt x="1558443" y="527929"/>
                    <a:pt x="1564539" y="523452"/>
                    <a:pt x="1570254" y="518690"/>
                  </a:cubicBezTo>
                  <a:cubicBezTo>
                    <a:pt x="1571207" y="519928"/>
                    <a:pt x="1572159" y="521071"/>
                    <a:pt x="1573112" y="522309"/>
                  </a:cubicBezTo>
                  <a:cubicBezTo>
                    <a:pt x="1533583" y="573173"/>
                    <a:pt x="1486911" y="616130"/>
                    <a:pt x="1428808" y="645182"/>
                  </a:cubicBezTo>
                  <a:cubicBezTo>
                    <a:pt x="1430808" y="653373"/>
                    <a:pt x="1432332" y="660136"/>
                    <a:pt x="1434237" y="668232"/>
                  </a:cubicBezTo>
                  <a:close/>
                  <a:moveTo>
                    <a:pt x="1071430" y="1767512"/>
                  </a:moveTo>
                  <a:cubicBezTo>
                    <a:pt x="1067144" y="1716554"/>
                    <a:pt x="1062667" y="1666166"/>
                    <a:pt x="1058857" y="1615684"/>
                  </a:cubicBezTo>
                  <a:cubicBezTo>
                    <a:pt x="1051427" y="1517291"/>
                    <a:pt x="1049141" y="1418897"/>
                    <a:pt x="1064286" y="1320885"/>
                  </a:cubicBezTo>
                  <a:cubicBezTo>
                    <a:pt x="1064953" y="1316789"/>
                    <a:pt x="1064762" y="1312313"/>
                    <a:pt x="1063810" y="1308312"/>
                  </a:cubicBezTo>
                  <a:cubicBezTo>
                    <a:pt x="1056476" y="1278213"/>
                    <a:pt x="1048856" y="1248114"/>
                    <a:pt x="1041140" y="1218110"/>
                  </a:cubicBezTo>
                  <a:cubicBezTo>
                    <a:pt x="1039235" y="1210586"/>
                    <a:pt x="1036187" y="1203347"/>
                    <a:pt x="1033711" y="1196012"/>
                  </a:cubicBezTo>
                  <a:cubicBezTo>
                    <a:pt x="1029425" y="1252781"/>
                    <a:pt x="1027996" y="1308788"/>
                    <a:pt x="1024281" y="1364605"/>
                  </a:cubicBezTo>
                  <a:cubicBezTo>
                    <a:pt x="1020471" y="1420993"/>
                    <a:pt x="1010756" y="1477286"/>
                    <a:pt x="1010184" y="1533578"/>
                  </a:cubicBezTo>
                  <a:cubicBezTo>
                    <a:pt x="1009422" y="1603587"/>
                    <a:pt x="1015899" y="1673691"/>
                    <a:pt x="1017995" y="1743795"/>
                  </a:cubicBezTo>
                  <a:cubicBezTo>
                    <a:pt x="1018471" y="1759130"/>
                    <a:pt x="1021328" y="1769989"/>
                    <a:pt x="1036949" y="1774370"/>
                  </a:cubicBezTo>
                  <a:cubicBezTo>
                    <a:pt x="1045522" y="1762369"/>
                    <a:pt x="1045522" y="1762369"/>
                    <a:pt x="1071430" y="1767512"/>
                  </a:cubicBezTo>
                  <a:close/>
                  <a:moveTo>
                    <a:pt x="466783" y="217033"/>
                  </a:moveTo>
                  <a:cubicBezTo>
                    <a:pt x="427349" y="193982"/>
                    <a:pt x="364008" y="178171"/>
                    <a:pt x="325051" y="179600"/>
                  </a:cubicBezTo>
                  <a:cubicBezTo>
                    <a:pt x="287141" y="181028"/>
                    <a:pt x="263329" y="203984"/>
                    <a:pt x="243993" y="232844"/>
                  </a:cubicBezTo>
                  <a:cubicBezTo>
                    <a:pt x="239421" y="239702"/>
                    <a:pt x="239326" y="249513"/>
                    <a:pt x="237611" y="256562"/>
                  </a:cubicBezTo>
                  <a:cubicBezTo>
                    <a:pt x="314192" y="243322"/>
                    <a:pt x="388487" y="230558"/>
                    <a:pt x="466783" y="217033"/>
                  </a:cubicBezTo>
                  <a:close/>
                  <a:moveTo>
                    <a:pt x="556794" y="1357652"/>
                  </a:moveTo>
                  <a:cubicBezTo>
                    <a:pt x="539268" y="1366605"/>
                    <a:pt x="523266" y="1371368"/>
                    <a:pt x="511931" y="1381464"/>
                  </a:cubicBezTo>
                  <a:cubicBezTo>
                    <a:pt x="499454" y="1392608"/>
                    <a:pt x="485357" y="1407467"/>
                    <a:pt x="482594" y="1422707"/>
                  </a:cubicBezTo>
                  <a:cubicBezTo>
                    <a:pt x="476308" y="1456616"/>
                    <a:pt x="485738" y="1489001"/>
                    <a:pt x="512979" y="1512909"/>
                  </a:cubicBezTo>
                  <a:cubicBezTo>
                    <a:pt x="524981" y="1523482"/>
                    <a:pt x="539078" y="1531769"/>
                    <a:pt x="556985" y="1544437"/>
                  </a:cubicBezTo>
                  <a:cubicBezTo>
                    <a:pt x="555175" y="1515481"/>
                    <a:pt x="553556" y="1490906"/>
                    <a:pt x="552222" y="1466332"/>
                  </a:cubicBezTo>
                  <a:cubicBezTo>
                    <a:pt x="550984" y="1444139"/>
                    <a:pt x="549079" y="1421945"/>
                    <a:pt x="549460" y="1399847"/>
                  </a:cubicBezTo>
                  <a:cubicBezTo>
                    <a:pt x="549650" y="1387179"/>
                    <a:pt x="553746" y="1374511"/>
                    <a:pt x="556794" y="1357652"/>
                  </a:cubicBezTo>
                  <a:close/>
                  <a:moveTo>
                    <a:pt x="459639" y="1095619"/>
                  </a:moveTo>
                  <a:cubicBezTo>
                    <a:pt x="423158" y="1126099"/>
                    <a:pt x="427159" y="1164580"/>
                    <a:pt x="432398" y="1201918"/>
                  </a:cubicBezTo>
                  <a:cubicBezTo>
                    <a:pt x="436208" y="1228683"/>
                    <a:pt x="467259" y="1256020"/>
                    <a:pt x="491453" y="1260020"/>
                  </a:cubicBezTo>
                  <a:cubicBezTo>
                    <a:pt x="483071" y="1205823"/>
                    <a:pt x="452686" y="1155912"/>
                    <a:pt x="459639" y="1095619"/>
                  </a:cubicBezTo>
                  <a:close/>
                  <a:moveTo>
                    <a:pt x="1326700" y="1006941"/>
                  </a:moveTo>
                  <a:cubicBezTo>
                    <a:pt x="1324700" y="1019324"/>
                    <a:pt x="1322414" y="1033421"/>
                    <a:pt x="1319366" y="1052280"/>
                  </a:cubicBezTo>
                  <a:cubicBezTo>
                    <a:pt x="1337082" y="1083617"/>
                    <a:pt x="1378325" y="1080569"/>
                    <a:pt x="1408996" y="1096762"/>
                  </a:cubicBezTo>
                  <a:cubicBezTo>
                    <a:pt x="1380992" y="1066187"/>
                    <a:pt x="1352894" y="1035516"/>
                    <a:pt x="1326700" y="1006941"/>
                  </a:cubicBezTo>
                  <a:close/>
                  <a:moveTo>
                    <a:pt x="1350989" y="1006751"/>
                  </a:moveTo>
                  <a:cubicBezTo>
                    <a:pt x="1350227" y="1007894"/>
                    <a:pt x="1349369" y="1009037"/>
                    <a:pt x="1348607" y="1010275"/>
                  </a:cubicBezTo>
                  <a:cubicBezTo>
                    <a:pt x="1396423" y="1069616"/>
                    <a:pt x="1454525" y="1115145"/>
                    <a:pt x="1526820" y="1145149"/>
                  </a:cubicBezTo>
                  <a:cubicBezTo>
                    <a:pt x="1467194" y="1098191"/>
                    <a:pt x="1409091" y="1052471"/>
                    <a:pt x="1350989" y="1006751"/>
                  </a:cubicBezTo>
                  <a:close/>
                  <a:moveTo>
                    <a:pt x="1146011" y="2293102"/>
                  </a:moveTo>
                  <a:cubicBezTo>
                    <a:pt x="1134295" y="2308628"/>
                    <a:pt x="1126961" y="2321963"/>
                    <a:pt x="1134581" y="2338631"/>
                  </a:cubicBezTo>
                  <a:cubicBezTo>
                    <a:pt x="1148011" y="2367778"/>
                    <a:pt x="1168680" y="2390924"/>
                    <a:pt x="1197065" y="2408450"/>
                  </a:cubicBezTo>
                  <a:cubicBezTo>
                    <a:pt x="1180491" y="2370731"/>
                    <a:pt x="1163727" y="2333107"/>
                    <a:pt x="1146011" y="2293102"/>
                  </a:cubicBezTo>
                  <a:close/>
                  <a:moveTo>
                    <a:pt x="1189159" y="559266"/>
                  </a:moveTo>
                  <a:cubicBezTo>
                    <a:pt x="1199922" y="553075"/>
                    <a:pt x="1212305" y="550027"/>
                    <a:pt x="1216972" y="542312"/>
                  </a:cubicBezTo>
                  <a:cubicBezTo>
                    <a:pt x="1223925" y="530691"/>
                    <a:pt x="1225830" y="515832"/>
                    <a:pt x="1228783" y="502116"/>
                  </a:cubicBezTo>
                  <a:cubicBezTo>
                    <a:pt x="1229450" y="498878"/>
                    <a:pt x="1227069" y="492782"/>
                    <a:pt x="1224401" y="491543"/>
                  </a:cubicBezTo>
                  <a:cubicBezTo>
                    <a:pt x="1221830" y="490400"/>
                    <a:pt x="1215257" y="492782"/>
                    <a:pt x="1213829" y="495449"/>
                  </a:cubicBezTo>
                  <a:cubicBezTo>
                    <a:pt x="1204780" y="512594"/>
                    <a:pt x="1196398" y="530024"/>
                    <a:pt x="1188397" y="547646"/>
                  </a:cubicBezTo>
                  <a:cubicBezTo>
                    <a:pt x="1187159" y="550503"/>
                    <a:pt x="1188778" y="554504"/>
                    <a:pt x="1189159" y="559266"/>
                  </a:cubicBezTo>
                  <a:close/>
                  <a:moveTo>
                    <a:pt x="1100100" y="568505"/>
                  </a:moveTo>
                  <a:cubicBezTo>
                    <a:pt x="1105815" y="564410"/>
                    <a:pt x="1110578" y="562790"/>
                    <a:pt x="1112006" y="559647"/>
                  </a:cubicBezTo>
                  <a:cubicBezTo>
                    <a:pt x="1119912" y="542502"/>
                    <a:pt x="1127627" y="525167"/>
                    <a:pt x="1134009" y="507355"/>
                  </a:cubicBezTo>
                  <a:cubicBezTo>
                    <a:pt x="1135533" y="503069"/>
                    <a:pt x="1131818" y="496782"/>
                    <a:pt x="1130485" y="491448"/>
                  </a:cubicBezTo>
                  <a:cubicBezTo>
                    <a:pt x="1125818" y="494401"/>
                    <a:pt x="1120103" y="496401"/>
                    <a:pt x="1116578" y="500306"/>
                  </a:cubicBezTo>
                  <a:cubicBezTo>
                    <a:pt x="1100195" y="518690"/>
                    <a:pt x="1101338" y="541645"/>
                    <a:pt x="1100100" y="568505"/>
                  </a:cubicBezTo>
                  <a:close/>
                  <a:moveTo>
                    <a:pt x="1173633" y="622607"/>
                  </a:moveTo>
                  <a:cubicBezTo>
                    <a:pt x="1175443" y="623846"/>
                    <a:pt x="1177253" y="625084"/>
                    <a:pt x="1179062" y="626322"/>
                  </a:cubicBezTo>
                  <a:cubicBezTo>
                    <a:pt x="1181063" y="625846"/>
                    <a:pt x="1184111" y="626132"/>
                    <a:pt x="1184968" y="624893"/>
                  </a:cubicBezTo>
                  <a:cubicBezTo>
                    <a:pt x="1197255" y="606129"/>
                    <a:pt x="1209352" y="587270"/>
                    <a:pt x="1220972" y="568124"/>
                  </a:cubicBezTo>
                  <a:cubicBezTo>
                    <a:pt x="1221925" y="566600"/>
                    <a:pt x="1218972" y="560409"/>
                    <a:pt x="1218020" y="560409"/>
                  </a:cubicBezTo>
                  <a:cubicBezTo>
                    <a:pt x="1213638" y="560600"/>
                    <a:pt x="1206875" y="560885"/>
                    <a:pt x="1205351" y="563648"/>
                  </a:cubicBezTo>
                  <a:cubicBezTo>
                    <a:pt x="1194112" y="582888"/>
                    <a:pt x="1184015" y="602795"/>
                    <a:pt x="1173633" y="622607"/>
                  </a:cubicBezTo>
                  <a:close/>
                  <a:moveTo>
                    <a:pt x="1508913" y="800534"/>
                  </a:moveTo>
                  <a:cubicBezTo>
                    <a:pt x="1492435" y="792343"/>
                    <a:pt x="1464908" y="822061"/>
                    <a:pt x="1461765" y="849969"/>
                  </a:cubicBezTo>
                  <a:cubicBezTo>
                    <a:pt x="1480719" y="851017"/>
                    <a:pt x="1490340" y="841016"/>
                    <a:pt x="1508913" y="800534"/>
                  </a:cubicBezTo>
                  <a:close/>
                  <a:moveTo>
                    <a:pt x="1294124" y="597271"/>
                  </a:moveTo>
                  <a:cubicBezTo>
                    <a:pt x="1274884" y="614035"/>
                    <a:pt x="1257548" y="630894"/>
                    <a:pt x="1245356" y="652897"/>
                  </a:cubicBezTo>
                  <a:cubicBezTo>
                    <a:pt x="1262311" y="646229"/>
                    <a:pt x="1278503" y="638800"/>
                    <a:pt x="1292124" y="628132"/>
                  </a:cubicBezTo>
                  <a:cubicBezTo>
                    <a:pt x="1300601" y="621560"/>
                    <a:pt x="1303078" y="609939"/>
                    <a:pt x="1294124" y="597271"/>
                  </a:cubicBezTo>
                  <a:close/>
                  <a:moveTo>
                    <a:pt x="1084574" y="529834"/>
                  </a:moveTo>
                  <a:cubicBezTo>
                    <a:pt x="1070096" y="537263"/>
                    <a:pt x="1055618" y="577935"/>
                    <a:pt x="1060952" y="596128"/>
                  </a:cubicBezTo>
                  <a:cubicBezTo>
                    <a:pt x="1082669" y="584317"/>
                    <a:pt x="1094861" y="550313"/>
                    <a:pt x="1084574" y="529834"/>
                  </a:cubicBezTo>
                  <a:close/>
                  <a:moveTo>
                    <a:pt x="1466241" y="755481"/>
                  </a:moveTo>
                  <a:cubicBezTo>
                    <a:pt x="1467384" y="756624"/>
                    <a:pt x="1468432" y="757767"/>
                    <a:pt x="1469575" y="758910"/>
                  </a:cubicBezTo>
                  <a:cubicBezTo>
                    <a:pt x="1485291" y="750147"/>
                    <a:pt x="1501769" y="742241"/>
                    <a:pt x="1516438" y="731954"/>
                  </a:cubicBezTo>
                  <a:cubicBezTo>
                    <a:pt x="1520438" y="729097"/>
                    <a:pt x="1519295" y="718905"/>
                    <a:pt x="1520438" y="712047"/>
                  </a:cubicBezTo>
                  <a:cubicBezTo>
                    <a:pt x="1513676" y="712904"/>
                    <a:pt x="1505294" y="711476"/>
                    <a:pt x="1500626" y="715095"/>
                  </a:cubicBezTo>
                  <a:cubicBezTo>
                    <a:pt x="1490435" y="722906"/>
                    <a:pt x="1481862" y="733002"/>
                    <a:pt x="1473290" y="742718"/>
                  </a:cubicBezTo>
                  <a:cubicBezTo>
                    <a:pt x="1470051" y="746147"/>
                    <a:pt x="1468527" y="751100"/>
                    <a:pt x="1466241" y="755481"/>
                  </a:cubicBezTo>
                  <a:close/>
                  <a:moveTo>
                    <a:pt x="1372611" y="713285"/>
                  </a:moveTo>
                  <a:cubicBezTo>
                    <a:pt x="1375087" y="715000"/>
                    <a:pt x="1377468" y="716810"/>
                    <a:pt x="1379945" y="718524"/>
                  </a:cubicBezTo>
                  <a:cubicBezTo>
                    <a:pt x="1392994" y="701760"/>
                    <a:pt x="1406329" y="685282"/>
                    <a:pt x="1418711" y="668042"/>
                  </a:cubicBezTo>
                  <a:cubicBezTo>
                    <a:pt x="1420426" y="665660"/>
                    <a:pt x="1418140" y="656802"/>
                    <a:pt x="1415949" y="656040"/>
                  </a:cubicBezTo>
                  <a:cubicBezTo>
                    <a:pt x="1411853" y="654611"/>
                    <a:pt x="1403757" y="655373"/>
                    <a:pt x="1402138" y="658136"/>
                  </a:cubicBezTo>
                  <a:cubicBezTo>
                    <a:pt x="1391565" y="676138"/>
                    <a:pt x="1382231" y="694807"/>
                    <a:pt x="1372611" y="713285"/>
                  </a:cubicBezTo>
                  <a:close/>
                  <a:moveTo>
                    <a:pt x="1001326" y="700808"/>
                  </a:moveTo>
                  <a:cubicBezTo>
                    <a:pt x="1003421" y="701284"/>
                    <a:pt x="1005422" y="701760"/>
                    <a:pt x="1007517" y="702332"/>
                  </a:cubicBezTo>
                  <a:cubicBezTo>
                    <a:pt x="1011232" y="684425"/>
                    <a:pt x="1014947" y="666613"/>
                    <a:pt x="1018947" y="646991"/>
                  </a:cubicBezTo>
                  <a:cubicBezTo>
                    <a:pt x="992182" y="651659"/>
                    <a:pt x="985610" y="678805"/>
                    <a:pt x="1001326" y="700808"/>
                  </a:cubicBezTo>
                  <a:close/>
                  <a:moveTo>
                    <a:pt x="1094004" y="726239"/>
                  </a:moveTo>
                  <a:cubicBezTo>
                    <a:pt x="1099243" y="708332"/>
                    <a:pt x="1104196" y="694521"/>
                    <a:pt x="1106958" y="680234"/>
                  </a:cubicBezTo>
                  <a:cubicBezTo>
                    <a:pt x="1107720" y="676233"/>
                    <a:pt x="1102196" y="670899"/>
                    <a:pt x="1099624" y="666232"/>
                  </a:cubicBezTo>
                  <a:cubicBezTo>
                    <a:pt x="1095909" y="668994"/>
                    <a:pt x="1090194" y="670994"/>
                    <a:pt x="1088670" y="674614"/>
                  </a:cubicBezTo>
                  <a:cubicBezTo>
                    <a:pt x="1082193" y="690806"/>
                    <a:pt x="1081526" y="706999"/>
                    <a:pt x="1094004" y="726239"/>
                  </a:cubicBezTo>
                  <a:close/>
                  <a:moveTo>
                    <a:pt x="1346226" y="610225"/>
                  </a:moveTo>
                  <a:cubicBezTo>
                    <a:pt x="1355370" y="588984"/>
                    <a:pt x="1381564" y="576125"/>
                    <a:pt x="1379849" y="544312"/>
                  </a:cubicBezTo>
                  <a:cubicBezTo>
                    <a:pt x="1352608" y="561647"/>
                    <a:pt x="1352513" y="587555"/>
                    <a:pt x="1346226" y="610225"/>
                  </a:cubicBezTo>
                  <a:close/>
                  <a:moveTo>
                    <a:pt x="1116864" y="603653"/>
                  </a:moveTo>
                  <a:cubicBezTo>
                    <a:pt x="1097624" y="606320"/>
                    <a:pt x="1087146" y="629370"/>
                    <a:pt x="1092480" y="652516"/>
                  </a:cubicBezTo>
                  <a:cubicBezTo>
                    <a:pt x="1101624" y="634037"/>
                    <a:pt x="1109244" y="618893"/>
                    <a:pt x="1116864" y="603653"/>
                  </a:cubicBezTo>
                  <a:close/>
                  <a:moveTo>
                    <a:pt x="2272247" y="750909"/>
                  </a:moveTo>
                  <a:cubicBezTo>
                    <a:pt x="2263008" y="722429"/>
                    <a:pt x="2252530" y="718334"/>
                    <a:pt x="2237195" y="735098"/>
                  </a:cubicBezTo>
                  <a:cubicBezTo>
                    <a:pt x="2248149" y="740051"/>
                    <a:pt x="2258817" y="744813"/>
                    <a:pt x="2272247" y="7509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F03CF40D-EC57-4AA7-8569-9B4D2A9FD339}"/>
                </a:ext>
              </a:extLst>
            </p:cNvPr>
            <p:cNvSpPr/>
            <p:nvPr/>
          </p:nvSpPr>
          <p:spPr>
            <a:xfrm>
              <a:off x="5993316" y="2426017"/>
              <a:ext cx="20827" cy="225383"/>
            </a:xfrm>
            <a:custGeom>
              <a:avLst/>
              <a:gdLst>
                <a:gd name="connsiteX0" fmla="*/ 9171 w 20827"/>
                <a:gd name="connsiteY0" fmla="*/ 222123 h 225383"/>
                <a:gd name="connsiteX1" fmla="*/ 122 w 20827"/>
                <a:gd name="connsiteY1" fmla="*/ 217742 h 225383"/>
                <a:gd name="connsiteX2" fmla="*/ 4694 w 20827"/>
                <a:gd name="connsiteY2" fmla="*/ 177165 h 225383"/>
                <a:gd name="connsiteX3" fmla="*/ 6790 w 20827"/>
                <a:gd name="connsiteY3" fmla="*/ 16002 h 225383"/>
                <a:gd name="connsiteX4" fmla="*/ 6123 w 20827"/>
                <a:gd name="connsiteY4" fmla="*/ 762 h 225383"/>
                <a:gd name="connsiteX5" fmla="*/ 11743 w 20827"/>
                <a:gd name="connsiteY5" fmla="*/ 0 h 225383"/>
                <a:gd name="connsiteX6" fmla="*/ 20792 w 20827"/>
                <a:gd name="connsiteY6" fmla="*/ 64484 h 225383"/>
                <a:gd name="connsiteX7" fmla="*/ 11648 w 20827"/>
                <a:gd name="connsiteY7" fmla="*/ 202597 h 225383"/>
                <a:gd name="connsiteX8" fmla="*/ 8504 w 20827"/>
                <a:gd name="connsiteY8" fmla="*/ 223552 h 225383"/>
                <a:gd name="connsiteX9" fmla="*/ 9171 w 20827"/>
                <a:gd name="connsiteY9" fmla="*/ 222123 h 225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27" h="225383">
                  <a:moveTo>
                    <a:pt x="9171" y="222123"/>
                  </a:moveTo>
                  <a:cubicBezTo>
                    <a:pt x="2980" y="227267"/>
                    <a:pt x="-735" y="226695"/>
                    <a:pt x="122" y="217742"/>
                  </a:cubicBezTo>
                  <a:cubicBezTo>
                    <a:pt x="1456" y="204216"/>
                    <a:pt x="2789" y="190691"/>
                    <a:pt x="4694" y="177165"/>
                  </a:cubicBezTo>
                  <a:cubicBezTo>
                    <a:pt x="12219" y="123539"/>
                    <a:pt x="12695" y="69818"/>
                    <a:pt x="6790" y="16002"/>
                  </a:cubicBezTo>
                  <a:cubicBezTo>
                    <a:pt x="6218" y="10954"/>
                    <a:pt x="6314" y="5810"/>
                    <a:pt x="6123" y="762"/>
                  </a:cubicBezTo>
                  <a:cubicBezTo>
                    <a:pt x="8028" y="476"/>
                    <a:pt x="9933" y="191"/>
                    <a:pt x="11743" y="0"/>
                  </a:cubicBezTo>
                  <a:cubicBezTo>
                    <a:pt x="14981" y="21526"/>
                    <a:pt x="21363" y="43053"/>
                    <a:pt x="20792" y="64484"/>
                  </a:cubicBezTo>
                  <a:cubicBezTo>
                    <a:pt x="19649" y="110585"/>
                    <a:pt x="14981" y="156591"/>
                    <a:pt x="11648" y="202597"/>
                  </a:cubicBezTo>
                  <a:cubicBezTo>
                    <a:pt x="11171" y="209645"/>
                    <a:pt x="9552" y="216598"/>
                    <a:pt x="8504" y="223552"/>
                  </a:cubicBezTo>
                  <a:lnTo>
                    <a:pt x="9171" y="2221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E35C6D62-6D9B-4687-A37F-A3B623496EA9}"/>
                </a:ext>
              </a:extLst>
            </p:cNvPr>
            <p:cNvSpPr/>
            <p:nvPr/>
          </p:nvSpPr>
          <p:spPr>
            <a:xfrm>
              <a:off x="5137332" y="2597848"/>
              <a:ext cx="652748" cy="216312"/>
            </a:xfrm>
            <a:custGeom>
              <a:avLst/>
              <a:gdLst>
                <a:gd name="connsiteX0" fmla="*/ 762 w 652748"/>
                <a:gd name="connsiteY0" fmla="*/ 0 h 216312"/>
                <a:gd name="connsiteX1" fmla="*/ 102298 w 652748"/>
                <a:gd name="connsiteY1" fmla="*/ 9430 h 216312"/>
                <a:gd name="connsiteX2" fmla="*/ 372809 w 652748"/>
                <a:gd name="connsiteY2" fmla="*/ 103441 h 216312"/>
                <a:gd name="connsiteX3" fmla="*/ 638556 w 652748"/>
                <a:gd name="connsiteY3" fmla="*/ 206597 h 216312"/>
                <a:gd name="connsiteX4" fmla="*/ 652748 w 652748"/>
                <a:gd name="connsiteY4" fmla="*/ 212408 h 216312"/>
                <a:gd name="connsiteX5" fmla="*/ 651701 w 652748"/>
                <a:gd name="connsiteY5" fmla="*/ 216313 h 216312"/>
                <a:gd name="connsiteX6" fmla="*/ 638461 w 652748"/>
                <a:gd name="connsiteY6" fmla="*/ 214503 h 216312"/>
                <a:gd name="connsiteX7" fmla="*/ 389191 w 652748"/>
                <a:gd name="connsiteY7" fmla="*/ 123825 h 216312"/>
                <a:gd name="connsiteX8" fmla="*/ 130493 w 652748"/>
                <a:gd name="connsiteY8" fmla="*/ 25146 h 216312"/>
                <a:gd name="connsiteX9" fmla="*/ 22289 w 652748"/>
                <a:gd name="connsiteY9" fmla="*/ 9715 h 216312"/>
                <a:gd name="connsiteX10" fmla="*/ 0 w 652748"/>
                <a:gd name="connsiteY10" fmla="*/ 7429 h 216312"/>
                <a:gd name="connsiteX11" fmla="*/ 762 w 652748"/>
                <a:gd name="connsiteY11" fmla="*/ 0 h 216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52748" h="216312">
                  <a:moveTo>
                    <a:pt x="762" y="0"/>
                  </a:moveTo>
                  <a:cubicBezTo>
                    <a:pt x="34671" y="3048"/>
                    <a:pt x="68771" y="4381"/>
                    <a:pt x="102298" y="9430"/>
                  </a:cubicBezTo>
                  <a:cubicBezTo>
                    <a:pt x="198215" y="23908"/>
                    <a:pt x="286512" y="61246"/>
                    <a:pt x="372809" y="103441"/>
                  </a:cubicBezTo>
                  <a:cubicBezTo>
                    <a:pt x="458534" y="145351"/>
                    <a:pt x="544354" y="186690"/>
                    <a:pt x="638556" y="206597"/>
                  </a:cubicBezTo>
                  <a:cubicBezTo>
                    <a:pt x="643509" y="207645"/>
                    <a:pt x="647986" y="210407"/>
                    <a:pt x="652748" y="212408"/>
                  </a:cubicBezTo>
                  <a:cubicBezTo>
                    <a:pt x="652367" y="213741"/>
                    <a:pt x="652082" y="214979"/>
                    <a:pt x="651701" y="216313"/>
                  </a:cubicBezTo>
                  <a:cubicBezTo>
                    <a:pt x="647319" y="215741"/>
                    <a:pt x="642842" y="215265"/>
                    <a:pt x="638461" y="214503"/>
                  </a:cubicBezTo>
                  <a:cubicBezTo>
                    <a:pt x="549783" y="199739"/>
                    <a:pt x="469011" y="163163"/>
                    <a:pt x="389191" y="123825"/>
                  </a:cubicBezTo>
                  <a:cubicBezTo>
                    <a:pt x="306134" y="82772"/>
                    <a:pt x="222123" y="43529"/>
                    <a:pt x="130493" y="25146"/>
                  </a:cubicBezTo>
                  <a:cubicBezTo>
                    <a:pt x="94869" y="18002"/>
                    <a:pt x="58388" y="14668"/>
                    <a:pt x="22289" y="9715"/>
                  </a:cubicBezTo>
                  <a:cubicBezTo>
                    <a:pt x="14859" y="8668"/>
                    <a:pt x="7429" y="8191"/>
                    <a:pt x="0" y="7429"/>
                  </a:cubicBezTo>
                  <a:cubicBezTo>
                    <a:pt x="286" y="4858"/>
                    <a:pt x="476" y="2381"/>
                    <a:pt x="76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73B3621C-8651-455B-B5C6-11E760C4CFE2}"/>
                </a:ext>
              </a:extLst>
            </p:cNvPr>
            <p:cNvSpPr/>
            <p:nvPr/>
          </p:nvSpPr>
          <p:spPr>
            <a:xfrm>
              <a:off x="5446132" y="2642374"/>
              <a:ext cx="356615" cy="164927"/>
            </a:xfrm>
            <a:custGeom>
              <a:avLst/>
              <a:gdLst>
                <a:gd name="connsiteX0" fmla="*/ 356616 w 356615"/>
                <a:gd name="connsiteY0" fmla="*/ 164928 h 164927"/>
                <a:gd name="connsiteX1" fmla="*/ 0 w 356615"/>
                <a:gd name="connsiteY1" fmla="*/ 1669 h 164927"/>
                <a:gd name="connsiteX2" fmla="*/ 356616 w 356615"/>
                <a:gd name="connsiteY2" fmla="*/ 164928 h 164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6615" h="164927">
                  <a:moveTo>
                    <a:pt x="356616" y="164928"/>
                  </a:moveTo>
                  <a:cubicBezTo>
                    <a:pt x="249936" y="81108"/>
                    <a:pt x="131540" y="30816"/>
                    <a:pt x="0" y="1669"/>
                  </a:cubicBezTo>
                  <a:cubicBezTo>
                    <a:pt x="69056" y="-15476"/>
                    <a:pt x="330136" y="103682"/>
                    <a:pt x="356616" y="1649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959BBFCC-664D-4999-88FA-A238A6179FED}"/>
                </a:ext>
              </a:extLst>
            </p:cNvPr>
            <p:cNvSpPr/>
            <p:nvPr/>
          </p:nvSpPr>
          <p:spPr>
            <a:xfrm>
              <a:off x="6468069" y="3548442"/>
              <a:ext cx="26563" cy="243935"/>
            </a:xfrm>
            <a:custGeom>
              <a:avLst/>
              <a:gdLst>
                <a:gd name="connsiteX0" fmla="*/ 16859 w 26563"/>
                <a:gd name="connsiteY0" fmla="*/ 243935 h 243935"/>
                <a:gd name="connsiteX1" fmla="*/ 0 w 26563"/>
                <a:gd name="connsiteY1" fmla="*/ 0 h 243935"/>
                <a:gd name="connsiteX2" fmla="*/ 16859 w 26563"/>
                <a:gd name="connsiteY2" fmla="*/ 243935 h 243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563" h="243935">
                  <a:moveTo>
                    <a:pt x="16859" y="243935"/>
                  </a:moveTo>
                  <a:cubicBezTo>
                    <a:pt x="22955" y="161830"/>
                    <a:pt x="17431" y="80486"/>
                    <a:pt x="0" y="0"/>
                  </a:cubicBezTo>
                  <a:cubicBezTo>
                    <a:pt x="27337" y="79629"/>
                    <a:pt x="34671" y="160782"/>
                    <a:pt x="16859" y="2439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8DD6627C-2F04-4006-ACD8-3B2EA0BFC2D4}"/>
                </a:ext>
              </a:extLst>
            </p:cNvPr>
            <p:cNvSpPr/>
            <p:nvPr/>
          </p:nvSpPr>
          <p:spPr>
            <a:xfrm>
              <a:off x="6088879" y="2344006"/>
              <a:ext cx="134228" cy="330898"/>
            </a:xfrm>
            <a:custGeom>
              <a:avLst/>
              <a:gdLst>
                <a:gd name="connsiteX0" fmla="*/ 0 w 134228"/>
                <a:gd name="connsiteY0" fmla="*/ 330899 h 330898"/>
                <a:gd name="connsiteX1" fmla="*/ 125635 w 134228"/>
                <a:gd name="connsiteY1" fmla="*/ 0 h 330898"/>
                <a:gd name="connsiteX2" fmla="*/ 110680 w 134228"/>
                <a:gd name="connsiteY2" fmla="*/ 184785 h 330898"/>
                <a:gd name="connsiteX3" fmla="*/ 0 w 134228"/>
                <a:gd name="connsiteY3" fmla="*/ 330899 h 330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228" h="330898">
                  <a:moveTo>
                    <a:pt x="0" y="330899"/>
                  </a:moveTo>
                  <a:cubicBezTo>
                    <a:pt x="100489" y="243269"/>
                    <a:pt x="122682" y="126016"/>
                    <a:pt x="125635" y="0"/>
                  </a:cubicBezTo>
                  <a:cubicBezTo>
                    <a:pt x="142399" y="18002"/>
                    <a:pt x="133159" y="120587"/>
                    <a:pt x="110680" y="184785"/>
                  </a:cubicBezTo>
                  <a:cubicBezTo>
                    <a:pt x="89535" y="245078"/>
                    <a:pt x="58769" y="298228"/>
                    <a:pt x="0" y="3308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D2D8457E-7E49-46AD-830D-E86B7389FF16}"/>
                </a:ext>
              </a:extLst>
            </p:cNvPr>
            <p:cNvSpPr/>
            <p:nvPr/>
          </p:nvSpPr>
          <p:spPr>
            <a:xfrm>
              <a:off x="6055637" y="2824534"/>
              <a:ext cx="68917" cy="220901"/>
            </a:xfrm>
            <a:custGeom>
              <a:avLst/>
              <a:gdLst>
                <a:gd name="connsiteX0" fmla="*/ 27051 w 68917"/>
                <a:gd name="connsiteY0" fmla="*/ 11248 h 220901"/>
                <a:gd name="connsiteX1" fmla="*/ 6287 w 68917"/>
                <a:gd name="connsiteY1" fmla="*/ 41728 h 220901"/>
                <a:gd name="connsiteX2" fmla="*/ 0 w 68917"/>
                <a:gd name="connsiteY2" fmla="*/ 37918 h 220901"/>
                <a:gd name="connsiteX3" fmla="*/ 21908 w 68917"/>
                <a:gd name="connsiteY3" fmla="*/ 2390 h 220901"/>
                <a:gd name="connsiteX4" fmla="*/ 42958 w 68917"/>
                <a:gd name="connsiteY4" fmla="*/ 16963 h 220901"/>
                <a:gd name="connsiteX5" fmla="*/ 39529 w 68917"/>
                <a:gd name="connsiteY5" fmla="*/ 61826 h 220901"/>
                <a:gd name="connsiteX6" fmla="*/ 57531 w 68917"/>
                <a:gd name="connsiteY6" fmla="*/ 104212 h 220901"/>
                <a:gd name="connsiteX7" fmla="*/ 68199 w 68917"/>
                <a:gd name="connsiteY7" fmla="*/ 141931 h 220901"/>
                <a:gd name="connsiteX8" fmla="*/ 36481 w 68917"/>
                <a:gd name="connsiteY8" fmla="*/ 213083 h 220901"/>
                <a:gd name="connsiteX9" fmla="*/ 27432 w 68917"/>
                <a:gd name="connsiteY9" fmla="*/ 219751 h 220901"/>
                <a:gd name="connsiteX10" fmla="*/ 10763 w 68917"/>
                <a:gd name="connsiteY10" fmla="*/ 219179 h 220901"/>
                <a:gd name="connsiteX11" fmla="*/ 6668 w 68917"/>
                <a:gd name="connsiteY11" fmla="*/ 203653 h 220901"/>
                <a:gd name="connsiteX12" fmla="*/ 35909 w 68917"/>
                <a:gd name="connsiteY12" fmla="*/ 140026 h 220901"/>
                <a:gd name="connsiteX13" fmla="*/ 62198 w 68917"/>
                <a:gd name="connsiteY13" fmla="*/ 129168 h 220901"/>
                <a:gd name="connsiteX14" fmla="*/ 46958 w 68917"/>
                <a:gd name="connsiteY14" fmla="*/ 119643 h 220901"/>
                <a:gd name="connsiteX15" fmla="*/ 14954 w 68917"/>
                <a:gd name="connsiteY15" fmla="*/ 115928 h 220901"/>
                <a:gd name="connsiteX16" fmla="*/ 667 w 68917"/>
                <a:gd name="connsiteY16" fmla="*/ 110785 h 220901"/>
                <a:gd name="connsiteX17" fmla="*/ 24194 w 68917"/>
                <a:gd name="connsiteY17" fmla="*/ 109737 h 220901"/>
                <a:gd name="connsiteX18" fmla="*/ 42863 w 68917"/>
                <a:gd name="connsiteY18" fmla="*/ 108689 h 220901"/>
                <a:gd name="connsiteX19" fmla="*/ 57245 w 68917"/>
                <a:gd name="connsiteY19" fmla="*/ 76876 h 220901"/>
                <a:gd name="connsiteX20" fmla="*/ 32195 w 68917"/>
                <a:gd name="connsiteY20" fmla="*/ 42395 h 220901"/>
                <a:gd name="connsiteX21" fmla="*/ 32861 w 68917"/>
                <a:gd name="connsiteY21" fmla="*/ 12201 h 220901"/>
                <a:gd name="connsiteX22" fmla="*/ 27051 w 68917"/>
                <a:gd name="connsiteY22" fmla="*/ 11248 h 220901"/>
                <a:gd name="connsiteX23" fmla="*/ 17621 w 68917"/>
                <a:gd name="connsiteY23" fmla="*/ 206320 h 220901"/>
                <a:gd name="connsiteX24" fmla="*/ 22098 w 68917"/>
                <a:gd name="connsiteY24" fmla="*/ 209464 h 220901"/>
                <a:gd name="connsiteX25" fmla="*/ 56674 w 68917"/>
                <a:gd name="connsiteY25" fmla="*/ 157362 h 220901"/>
                <a:gd name="connsiteX26" fmla="*/ 51245 w 68917"/>
                <a:gd name="connsiteY26" fmla="*/ 145075 h 220901"/>
                <a:gd name="connsiteX27" fmla="*/ 41339 w 68917"/>
                <a:gd name="connsiteY27" fmla="*/ 151361 h 220901"/>
                <a:gd name="connsiteX28" fmla="*/ 17621 w 68917"/>
                <a:gd name="connsiteY28" fmla="*/ 206320 h 220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8917" h="220901">
                  <a:moveTo>
                    <a:pt x="27051" y="11248"/>
                  </a:moveTo>
                  <a:cubicBezTo>
                    <a:pt x="20098" y="21440"/>
                    <a:pt x="13240" y="31537"/>
                    <a:pt x="6287" y="41728"/>
                  </a:cubicBezTo>
                  <a:cubicBezTo>
                    <a:pt x="4191" y="40490"/>
                    <a:pt x="2096" y="39157"/>
                    <a:pt x="0" y="37918"/>
                  </a:cubicBezTo>
                  <a:cubicBezTo>
                    <a:pt x="7144" y="25917"/>
                    <a:pt x="12954" y="12868"/>
                    <a:pt x="21908" y="2390"/>
                  </a:cubicBezTo>
                  <a:cubicBezTo>
                    <a:pt x="27813" y="-4563"/>
                    <a:pt x="42577" y="4676"/>
                    <a:pt x="42958" y="16963"/>
                  </a:cubicBezTo>
                  <a:cubicBezTo>
                    <a:pt x="43434" y="31822"/>
                    <a:pt x="40767" y="46872"/>
                    <a:pt x="39529" y="61826"/>
                  </a:cubicBezTo>
                  <a:cubicBezTo>
                    <a:pt x="68866" y="64493"/>
                    <a:pt x="71152" y="69065"/>
                    <a:pt x="57531" y="104212"/>
                  </a:cubicBezTo>
                  <a:cubicBezTo>
                    <a:pt x="74105" y="112975"/>
                    <a:pt x="66199" y="128120"/>
                    <a:pt x="68199" y="141931"/>
                  </a:cubicBezTo>
                  <a:cubicBezTo>
                    <a:pt x="72676" y="173840"/>
                    <a:pt x="55531" y="193271"/>
                    <a:pt x="36481" y="213083"/>
                  </a:cubicBezTo>
                  <a:cubicBezTo>
                    <a:pt x="33909" y="215750"/>
                    <a:pt x="30766" y="219084"/>
                    <a:pt x="27432" y="219751"/>
                  </a:cubicBezTo>
                  <a:cubicBezTo>
                    <a:pt x="21908" y="220798"/>
                    <a:pt x="14478" y="221941"/>
                    <a:pt x="10763" y="219179"/>
                  </a:cubicBezTo>
                  <a:cubicBezTo>
                    <a:pt x="7334" y="216607"/>
                    <a:pt x="4953" y="207844"/>
                    <a:pt x="6668" y="203653"/>
                  </a:cubicBezTo>
                  <a:cubicBezTo>
                    <a:pt x="15335" y="181936"/>
                    <a:pt x="24384" y="160219"/>
                    <a:pt x="35909" y="140026"/>
                  </a:cubicBezTo>
                  <a:cubicBezTo>
                    <a:pt x="39243" y="134121"/>
                    <a:pt x="51435" y="133264"/>
                    <a:pt x="62198" y="129168"/>
                  </a:cubicBezTo>
                  <a:cubicBezTo>
                    <a:pt x="60960" y="122310"/>
                    <a:pt x="62198" y="111737"/>
                    <a:pt x="46958" y="119643"/>
                  </a:cubicBezTo>
                  <a:cubicBezTo>
                    <a:pt x="35433" y="125644"/>
                    <a:pt x="24194" y="133740"/>
                    <a:pt x="14954" y="115928"/>
                  </a:cubicBezTo>
                  <a:cubicBezTo>
                    <a:pt x="13430" y="112975"/>
                    <a:pt x="6477" y="112690"/>
                    <a:pt x="667" y="110785"/>
                  </a:cubicBezTo>
                  <a:cubicBezTo>
                    <a:pt x="9430" y="101545"/>
                    <a:pt x="18288" y="102974"/>
                    <a:pt x="24194" y="109737"/>
                  </a:cubicBezTo>
                  <a:cubicBezTo>
                    <a:pt x="32099" y="118690"/>
                    <a:pt x="39053" y="114595"/>
                    <a:pt x="42863" y="108689"/>
                  </a:cubicBezTo>
                  <a:cubicBezTo>
                    <a:pt x="49054" y="99259"/>
                    <a:pt x="52388" y="88020"/>
                    <a:pt x="57245" y="76876"/>
                  </a:cubicBezTo>
                  <a:cubicBezTo>
                    <a:pt x="27051" y="70208"/>
                    <a:pt x="27432" y="70208"/>
                    <a:pt x="32195" y="42395"/>
                  </a:cubicBezTo>
                  <a:cubicBezTo>
                    <a:pt x="33814" y="32584"/>
                    <a:pt x="32766" y="22297"/>
                    <a:pt x="32861" y="12201"/>
                  </a:cubicBezTo>
                  <a:cubicBezTo>
                    <a:pt x="30861" y="11915"/>
                    <a:pt x="28956" y="11629"/>
                    <a:pt x="27051" y="11248"/>
                  </a:cubicBezTo>
                  <a:close/>
                  <a:moveTo>
                    <a:pt x="17621" y="206320"/>
                  </a:moveTo>
                  <a:cubicBezTo>
                    <a:pt x="19145" y="207368"/>
                    <a:pt x="20574" y="208416"/>
                    <a:pt x="22098" y="209464"/>
                  </a:cubicBezTo>
                  <a:cubicBezTo>
                    <a:pt x="37529" y="194890"/>
                    <a:pt x="53721" y="180603"/>
                    <a:pt x="56674" y="157362"/>
                  </a:cubicBezTo>
                  <a:cubicBezTo>
                    <a:pt x="57150" y="153552"/>
                    <a:pt x="53150" y="149170"/>
                    <a:pt x="51245" y="145075"/>
                  </a:cubicBezTo>
                  <a:cubicBezTo>
                    <a:pt x="47816" y="147075"/>
                    <a:pt x="42767" y="148408"/>
                    <a:pt x="41339" y="151361"/>
                  </a:cubicBezTo>
                  <a:cubicBezTo>
                    <a:pt x="32957" y="169459"/>
                    <a:pt x="25432" y="187937"/>
                    <a:pt x="17621" y="2063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5EA5509C-E4B6-4C99-9A41-DA8BDF1F5365}"/>
                </a:ext>
              </a:extLst>
            </p:cNvPr>
            <p:cNvSpPr/>
            <p:nvPr/>
          </p:nvSpPr>
          <p:spPr>
            <a:xfrm>
              <a:off x="5941337" y="2797206"/>
              <a:ext cx="113249" cy="230886"/>
            </a:xfrm>
            <a:custGeom>
              <a:avLst/>
              <a:gdLst>
                <a:gd name="connsiteX0" fmla="*/ 37624 w 113249"/>
                <a:gd name="connsiteY0" fmla="*/ 109442 h 230886"/>
                <a:gd name="connsiteX1" fmla="*/ 33623 w 113249"/>
                <a:gd name="connsiteY1" fmla="*/ 61531 h 230886"/>
                <a:gd name="connsiteX2" fmla="*/ 23050 w 113249"/>
                <a:gd name="connsiteY2" fmla="*/ 71056 h 230886"/>
                <a:gd name="connsiteX3" fmla="*/ 14478 w 113249"/>
                <a:gd name="connsiteY3" fmla="*/ 72104 h 230886"/>
                <a:gd name="connsiteX4" fmla="*/ 11811 w 113249"/>
                <a:gd name="connsiteY4" fmla="*/ 63722 h 230886"/>
                <a:gd name="connsiteX5" fmla="*/ 13335 w 113249"/>
                <a:gd name="connsiteY5" fmla="*/ 59150 h 230886"/>
                <a:gd name="connsiteX6" fmla="*/ 0 w 113249"/>
                <a:gd name="connsiteY6" fmla="*/ 23717 h 230886"/>
                <a:gd name="connsiteX7" fmla="*/ 34290 w 113249"/>
                <a:gd name="connsiteY7" fmla="*/ 0 h 230886"/>
                <a:gd name="connsiteX8" fmla="*/ 42100 w 113249"/>
                <a:gd name="connsiteY8" fmla="*/ 7810 h 230886"/>
                <a:gd name="connsiteX9" fmla="*/ 27051 w 113249"/>
                <a:gd name="connsiteY9" fmla="*/ 17145 h 230886"/>
                <a:gd name="connsiteX10" fmla="*/ 32385 w 113249"/>
                <a:gd name="connsiteY10" fmla="*/ 50864 h 230886"/>
                <a:gd name="connsiteX11" fmla="*/ 45815 w 113249"/>
                <a:gd name="connsiteY11" fmla="*/ 75533 h 230886"/>
                <a:gd name="connsiteX12" fmla="*/ 47435 w 113249"/>
                <a:gd name="connsiteY12" fmla="*/ 90964 h 230886"/>
                <a:gd name="connsiteX13" fmla="*/ 78867 w 113249"/>
                <a:gd name="connsiteY13" fmla="*/ 98584 h 230886"/>
                <a:gd name="connsiteX14" fmla="*/ 84963 w 113249"/>
                <a:gd name="connsiteY14" fmla="*/ 91250 h 230886"/>
                <a:gd name="connsiteX15" fmla="*/ 104394 w 113249"/>
                <a:gd name="connsiteY15" fmla="*/ 87440 h 230886"/>
                <a:gd name="connsiteX16" fmla="*/ 113157 w 113249"/>
                <a:gd name="connsiteY16" fmla="*/ 102870 h 230886"/>
                <a:gd name="connsiteX17" fmla="*/ 99155 w 113249"/>
                <a:gd name="connsiteY17" fmla="*/ 157353 h 230886"/>
                <a:gd name="connsiteX18" fmla="*/ 79819 w 113249"/>
                <a:gd name="connsiteY18" fmla="*/ 206788 h 230886"/>
                <a:gd name="connsiteX19" fmla="*/ 71438 w 113249"/>
                <a:gd name="connsiteY19" fmla="*/ 230886 h 230886"/>
                <a:gd name="connsiteX20" fmla="*/ 65818 w 113249"/>
                <a:gd name="connsiteY20" fmla="*/ 229648 h 230886"/>
                <a:gd name="connsiteX21" fmla="*/ 73438 w 113249"/>
                <a:gd name="connsiteY21" fmla="*/ 195548 h 230886"/>
                <a:gd name="connsiteX22" fmla="*/ 71342 w 113249"/>
                <a:gd name="connsiteY22" fmla="*/ 169831 h 230886"/>
                <a:gd name="connsiteX23" fmla="*/ 69056 w 113249"/>
                <a:gd name="connsiteY23" fmla="*/ 139827 h 230886"/>
                <a:gd name="connsiteX24" fmla="*/ 70961 w 113249"/>
                <a:gd name="connsiteY24" fmla="*/ 120491 h 230886"/>
                <a:gd name="connsiteX25" fmla="*/ 48482 w 113249"/>
                <a:gd name="connsiteY25" fmla="*/ 107442 h 230886"/>
                <a:gd name="connsiteX26" fmla="*/ 37624 w 113249"/>
                <a:gd name="connsiteY26" fmla="*/ 109442 h 230886"/>
                <a:gd name="connsiteX27" fmla="*/ 98012 w 113249"/>
                <a:gd name="connsiteY27" fmla="*/ 98679 h 230886"/>
                <a:gd name="connsiteX28" fmla="*/ 81534 w 113249"/>
                <a:gd name="connsiteY28" fmla="*/ 159639 h 230886"/>
                <a:gd name="connsiteX29" fmla="*/ 98012 w 113249"/>
                <a:gd name="connsiteY29" fmla="*/ 98679 h 230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3249" h="230886">
                  <a:moveTo>
                    <a:pt x="37624" y="109442"/>
                  </a:moveTo>
                  <a:cubicBezTo>
                    <a:pt x="36290" y="93821"/>
                    <a:pt x="35147" y="79248"/>
                    <a:pt x="33623" y="61531"/>
                  </a:cubicBezTo>
                  <a:cubicBezTo>
                    <a:pt x="28385" y="66389"/>
                    <a:pt x="26098" y="69437"/>
                    <a:pt x="23050" y="71056"/>
                  </a:cubicBezTo>
                  <a:cubicBezTo>
                    <a:pt x="20574" y="72390"/>
                    <a:pt x="16288" y="73343"/>
                    <a:pt x="14478" y="72104"/>
                  </a:cubicBezTo>
                  <a:cubicBezTo>
                    <a:pt x="12573" y="70771"/>
                    <a:pt x="12287" y="66675"/>
                    <a:pt x="11811" y="63722"/>
                  </a:cubicBezTo>
                  <a:cubicBezTo>
                    <a:pt x="11621" y="62294"/>
                    <a:pt x="12954" y="60674"/>
                    <a:pt x="13335" y="59150"/>
                  </a:cubicBezTo>
                  <a:cubicBezTo>
                    <a:pt x="18479" y="38100"/>
                    <a:pt x="17621" y="35814"/>
                    <a:pt x="0" y="23717"/>
                  </a:cubicBezTo>
                  <a:cubicBezTo>
                    <a:pt x="11621" y="15716"/>
                    <a:pt x="22955" y="7810"/>
                    <a:pt x="34290" y="0"/>
                  </a:cubicBezTo>
                  <a:cubicBezTo>
                    <a:pt x="36862" y="2572"/>
                    <a:pt x="39529" y="5144"/>
                    <a:pt x="42100" y="7810"/>
                  </a:cubicBezTo>
                  <a:cubicBezTo>
                    <a:pt x="37052" y="10858"/>
                    <a:pt x="30766" y="12954"/>
                    <a:pt x="27051" y="17145"/>
                  </a:cubicBezTo>
                  <a:cubicBezTo>
                    <a:pt x="19812" y="25432"/>
                    <a:pt x="24860" y="43053"/>
                    <a:pt x="32385" y="50864"/>
                  </a:cubicBezTo>
                  <a:cubicBezTo>
                    <a:pt x="38671" y="57341"/>
                    <a:pt x="42386" y="66770"/>
                    <a:pt x="45815" y="75533"/>
                  </a:cubicBezTo>
                  <a:cubicBezTo>
                    <a:pt x="47911" y="80867"/>
                    <a:pt x="47054" y="87249"/>
                    <a:pt x="47435" y="90964"/>
                  </a:cubicBezTo>
                  <a:cubicBezTo>
                    <a:pt x="58007" y="93536"/>
                    <a:pt x="67627" y="95917"/>
                    <a:pt x="78867" y="98584"/>
                  </a:cubicBezTo>
                  <a:cubicBezTo>
                    <a:pt x="79629" y="97631"/>
                    <a:pt x="81534" y="92678"/>
                    <a:pt x="84963" y="91250"/>
                  </a:cubicBezTo>
                  <a:cubicBezTo>
                    <a:pt x="91059" y="88678"/>
                    <a:pt x="98869" y="85535"/>
                    <a:pt x="104394" y="87440"/>
                  </a:cubicBezTo>
                  <a:cubicBezTo>
                    <a:pt x="108776" y="88964"/>
                    <a:pt x="114014" y="98108"/>
                    <a:pt x="113157" y="102870"/>
                  </a:cubicBezTo>
                  <a:cubicBezTo>
                    <a:pt x="109823" y="121253"/>
                    <a:pt x="104965" y="139541"/>
                    <a:pt x="99155" y="157353"/>
                  </a:cubicBezTo>
                  <a:cubicBezTo>
                    <a:pt x="93726" y="174117"/>
                    <a:pt x="86201" y="190310"/>
                    <a:pt x="79819" y="206788"/>
                  </a:cubicBezTo>
                  <a:cubicBezTo>
                    <a:pt x="76771" y="214694"/>
                    <a:pt x="74200" y="222790"/>
                    <a:pt x="71438" y="230886"/>
                  </a:cubicBezTo>
                  <a:cubicBezTo>
                    <a:pt x="69533" y="230505"/>
                    <a:pt x="67723" y="230029"/>
                    <a:pt x="65818" y="229648"/>
                  </a:cubicBezTo>
                  <a:cubicBezTo>
                    <a:pt x="68294" y="218313"/>
                    <a:pt x="70580" y="206883"/>
                    <a:pt x="73438" y="195548"/>
                  </a:cubicBezTo>
                  <a:cubicBezTo>
                    <a:pt x="75629" y="186690"/>
                    <a:pt x="77629" y="179546"/>
                    <a:pt x="71342" y="169831"/>
                  </a:cubicBezTo>
                  <a:cubicBezTo>
                    <a:pt x="66485" y="162497"/>
                    <a:pt x="69056" y="150019"/>
                    <a:pt x="69056" y="139827"/>
                  </a:cubicBezTo>
                  <a:cubicBezTo>
                    <a:pt x="69056" y="133350"/>
                    <a:pt x="71438" y="126873"/>
                    <a:pt x="70961" y="120491"/>
                  </a:cubicBezTo>
                  <a:cubicBezTo>
                    <a:pt x="69723" y="103442"/>
                    <a:pt x="64294" y="100584"/>
                    <a:pt x="48482" y="107442"/>
                  </a:cubicBezTo>
                  <a:cubicBezTo>
                    <a:pt x="45529" y="108585"/>
                    <a:pt x="42291" y="108585"/>
                    <a:pt x="37624" y="109442"/>
                  </a:cubicBezTo>
                  <a:close/>
                  <a:moveTo>
                    <a:pt x="98012" y="98679"/>
                  </a:moveTo>
                  <a:cubicBezTo>
                    <a:pt x="85535" y="103918"/>
                    <a:pt x="76676" y="136684"/>
                    <a:pt x="81534" y="159639"/>
                  </a:cubicBezTo>
                  <a:cubicBezTo>
                    <a:pt x="98108" y="142399"/>
                    <a:pt x="105156" y="116205"/>
                    <a:pt x="98012" y="986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EEBDD7D4-8613-4737-9EB8-D9E72B586BFE}"/>
                </a:ext>
              </a:extLst>
            </p:cNvPr>
            <p:cNvSpPr/>
            <p:nvPr/>
          </p:nvSpPr>
          <p:spPr>
            <a:xfrm>
              <a:off x="6133171" y="2917419"/>
              <a:ext cx="128628" cy="74801"/>
            </a:xfrm>
            <a:custGeom>
              <a:avLst/>
              <a:gdLst>
                <a:gd name="connsiteX0" fmla="*/ 48577 w 128628"/>
                <a:gd name="connsiteY0" fmla="*/ 54284 h 74801"/>
                <a:gd name="connsiteX1" fmla="*/ 21241 w 128628"/>
                <a:gd name="connsiteY1" fmla="*/ 59714 h 74801"/>
                <a:gd name="connsiteX2" fmla="*/ 42386 w 128628"/>
                <a:gd name="connsiteY2" fmla="*/ 22280 h 74801"/>
                <a:gd name="connsiteX3" fmla="*/ 3429 w 128628"/>
                <a:gd name="connsiteY3" fmla="*/ 40664 h 74801"/>
                <a:gd name="connsiteX4" fmla="*/ 0 w 128628"/>
                <a:gd name="connsiteY4" fmla="*/ 34568 h 74801"/>
                <a:gd name="connsiteX5" fmla="*/ 40481 w 128628"/>
                <a:gd name="connsiteY5" fmla="*/ 10660 h 74801"/>
                <a:gd name="connsiteX6" fmla="*/ 48577 w 128628"/>
                <a:gd name="connsiteY6" fmla="*/ 21328 h 74801"/>
                <a:gd name="connsiteX7" fmla="*/ 41815 w 128628"/>
                <a:gd name="connsiteY7" fmla="*/ 47522 h 74801"/>
                <a:gd name="connsiteX8" fmla="*/ 60198 w 128628"/>
                <a:gd name="connsiteY8" fmla="*/ 38663 h 74801"/>
                <a:gd name="connsiteX9" fmla="*/ 88297 w 128628"/>
                <a:gd name="connsiteY9" fmla="*/ 9136 h 74801"/>
                <a:gd name="connsiteX10" fmla="*/ 119634 w 128628"/>
                <a:gd name="connsiteY10" fmla="*/ 6183 h 74801"/>
                <a:gd name="connsiteX11" fmla="*/ 122777 w 128628"/>
                <a:gd name="connsiteY11" fmla="*/ 39902 h 74801"/>
                <a:gd name="connsiteX12" fmla="*/ 77819 w 128628"/>
                <a:gd name="connsiteY12" fmla="*/ 71239 h 74801"/>
                <a:gd name="connsiteX13" fmla="*/ 48577 w 128628"/>
                <a:gd name="connsiteY13" fmla="*/ 54284 h 74801"/>
                <a:gd name="connsiteX14" fmla="*/ 60579 w 128628"/>
                <a:gd name="connsiteY14" fmla="*/ 56856 h 74801"/>
                <a:gd name="connsiteX15" fmla="*/ 64960 w 128628"/>
                <a:gd name="connsiteY15" fmla="*/ 61619 h 74801"/>
                <a:gd name="connsiteX16" fmla="*/ 112776 w 128628"/>
                <a:gd name="connsiteY16" fmla="*/ 32282 h 74801"/>
                <a:gd name="connsiteX17" fmla="*/ 111538 w 128628"/>
                <a:gd name="connsiteY17" fmla="*/ 16470 h 74801"/>
                <a:gd name="connsiteX18" fmla="*/ 96298 w 128628"/>
                <a:gd name="connsiteY18" fmla="*/ 16280 h 74801"/>
                <a:gd name="connsiteX19" fmla="*/ 60579 w 128628"/>
                <a:gd name="connsiteY19" fmla="*/ 56856 h 74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8628" h="74801">
                  <a:moveTo>
                    <a:pt x="48577" y="54284"/>
                  </a:moveTo>
                  <a:cubicBezTo>
                    <a:pt x="40862" y="55808"/>
                    <a:pt x="33242" y="57332"/>
                    <a:pt x="21241" y="59714"/>
                  </a:cubicBezTo>
                  <a:cubicBezTo>
                    <a:pt x="28956" y="45998"/>
                    <a:pt x="34671" y="35901"/>
                    <a:pt x="42386" y="22280"/>
                  </a:cubicBezTo>
                  <a:cubicBezTo>
                    <a:pt x="26575" y="29805"/>
                    <a:pt x="14954" y="35234"/>
                    <a:pt x="3429" y="40664"/>
                  </a:cubicBezTo>
                  <a:cubicBezTo>
                    <a:pt x="2286" y="38663"/>
                    <a:pt x="1143" y="36568"/>
                    <a:pt x="0" y="34568"/>
                  </a:cubicBezTo>
                  <a:cubicBezTo>
                    <a:pt x="13430" y="26471"/>
                    <a:pt x="26670" y="18089"/>
                    <a:pt x="40481" y="10660"/>
                  </a:cubicBezTo>
                  <a:cubicBezTo>
                    <a:pt x="41243" y="10279"/>
                    <a:pt x="48673" y="17708"/>
                    <a:pt x="48577" y="21328"/>
                  </a:cubicBezTo>
                  <a:cubicBezTo>
                    <a:pt x="48387" y="28662"/>
                    <a:pt x="45053" y="35806"/>
                    <a:pt x="41815" y="47522"/>
                  </a:cubicBezTo>
                  <a:cubicBezTo>
                    <a:pt x="49625" y="43902"/>
                    <a:pt x="56102" y="42473"/>
                    <a:pt x="60198" y="38663"/>
                  </a:cubicBezTo>
                  <a:cubicBezTo>
                    <a:pt x="70199" y="29424"/>
                    <a:pt x="79438" y="19423"/>
                    <a:pt x="88297" y="9136"/>
                  </a:cubicBezTo>
                  <a:cubicBezTo>
                    <a:pt x="98107" y="-2294"/>
                    <a:pt x="108585" y="-2675"/>
                    <a:pt x="119634" y="6183"/>
                  </a:cubicBezTo>
                  <a:cubicBezTo>
                    <a:pt x="129445" y="14089"/>
                    <a:pt x="132302" y="31234"/>
                    <a:pt x="122777" y="39902"/>
                  </a:cubicBezTo>
                  <a:cubicBezTo>
                    <a:pt x="109252" y="52094"/>
                    <a:pt x="94107" y="63428"/>
                    <a:pt x="77819" y="71239"/>
                  </a:cubicBezTo>
                  <a:cubicBezTo>
                    <a:pt x="60388" y="79526"/>
                    <a:pt x="52102" y="73144"/>
                    <a:pt x="48577" y="54284"/>
                  </a:cubicBezTo>
                  <a:close/>
                  <a:moveTo>
                    <a:pt x="60579" y="56856"/>
                  </a:moveTo>
                  <a:cubicBezTo>
                    <a:pt x="62008" y="58475"/>
                    <a:pt x="63532" y="60095"/>
                    <a:pt x="64960" y="61619"/>
                  </a:cubicBezTo>
                  <a:cubicBezTo>
                    <a:pt x="86011" y="60761"/>
                    <a:pt x="99250" y="45712"/>
                    <a:pt x="112776" y="32282"/>
                  </a:cubicBezTo>
                  <a:cubicBezTo>
                    <a:pt x="115443" y="29710"/>
                    <a:pt x="114490" y="19804"/>
                    <a:pt x="111538" y="16470"/>
                  </a:cubicBezTo>
                  <a:cubicBezTo>
                    <a:pt x="109156" y="13803"/>
                    <a:pt x="98965" y="13517"/>
                    <a:pt x="96298" y="16280"/>
                  </a:cubicBezTo>
                  <a:cubicBezTo>
                    <a:pt x="83725" y="29043"/>
                    <a:pt x="72390" y="43235"/>
                    <a:pt x="60579" y="5685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EC567C7C-4CE2-4E37-A920-A54D0C8AF67C}"/>
                </a:ext>
              </a:extLst>
            </p:cNvPr>
            <p:cNvSpPr/>
            <p:nvPr/>
          </p:nvSpPr>
          <p:spPr>
            <a:xfrm>
              <a:off x="6139214" y="2994665"/>
              <a:ext cx="70369" cy="64669"/>
            </a:xfrm>
            <a:custGeom>
              <a:avLst/>
              <a:gdLst>
                <a:gd name="connsiteX0" fmla="*/ 19102 w 70369"/>
                <a:gd name="connsiteY0" fmla="*/ 64669 h 64669"/>
                <a:gd name="connsiteX1" fmla="*/ 529 w 70369"/>
                <a:gd name="connsiteY1" fmla="*/ 56096 h 64669"/>
                <a:gd name="connsiteX2" fmla="*/ 7101 w 70369"/>
                <a:gd name="connsiteY2" fmla="*/ 36665 h 64669"/>
                <a:gd name="connsiteX3" fmla="*/ 45487 w 70369"/>
                <a:gd name="connsiteY3" fmla="*/ 4090 h 64669"/>
                <a:gd name="connsiteX4" fmla="*/ 61108 w 70369"/>
                <a:gd name="connsiteY4" fmla="*/ 851 h 64669"/>
                <a:gd name="connsiteX5" fmla="*/ 70347 w 70369"/>
                <a:gd name="connsiteY5" fmla="*/ 17996 h 64669"/>
                <a:gd name="connsiteX6" fmla="*/ 19102 w 70369"/>
                <a:gd name="connsiteY6" fmla="*/ 64669 h 64669"/>
                <a:gd name="connsiteX7" fmla="*/ 8244 w 70369"/>
                <a:gd name="connsiteY7" fmla="*/ 49048 h 64669"/>
                <a:gd name="connsiteX8" fmla="*/ 54535 w 70369"/>
                <a:gd name="connsiteY8" fmla="*/ 8853 h 64669"/>
                <a:gd name="connsiteX9" fmla="*/ 8244 w 70369"/>
                <a:gd name="connsiteY9" fmla="*/ 49048 h 64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0369" h="64669">
                  <a:moveTo>
                    <a:pt x="19102" y="64669"/>
                  </a:moveTo>
                  <a:cubicBezTo>
                    <a:pt x="12530" y="61907"/>
                    <a:pt x="2434" y="60668"/>
                    <a:pt x="529" y="56096"/>
                  </a:cubicBezTo>
                  <a:cubicBezTo>
                    <a:pt x="-1472" y="51239"/>
                    <a:pt x="2529" y="41333"/>
                    <a:pt x="7101" y="36665"/>
                  </a:cubicBezTo>
                  <a:cubicBezTo>
                    <a:pt x="18912" y="24759"/>
                    <a:pt x="32056" y="14186"/>
                    <a:pt x="45487" y="4090"/>
                  </a:cubicBezTo>
                  <a:cubicBezTo>
                    <a:pt x="49582" y="1042"/>
                    <a:pt x="58250" y="-1339"/>
                    <a:pt x="61108" y="851"/>
                  </a:cubicBezTo>
                  <a:cubicBezTo>
                    <a:pt x="65870" y="4471"/>
                    <a:pt x="70156" y="11996"/>
                    <a:pt x="70347" y="17996"/>
                  </a:cubicBezTo>
                  <a:cubicBezTo>
                    <a:pt x="71109" y="43714"/>
                    <a:pt x="52916" y="59049"/>
                    <a:pt x="19102" y="64669"/>
                  </a:cubicBezTo>
                  <a:close/>
                  <a:moveTo>
                    <a:pt x="8244" y="49048"/>
                  </a:moveTo>
                  <a:cubicBezTo>
                    <a:pt x="44153" y="53048"/>
                    <a:pt x="66156" y="33236"/>
                    <a:pt x="54535" y="8853"/>
                  </a:cubicBezTo>
                  <a:cubicBezTo>
                    <a:pt x="39486" y="21902"/>
                    <a:pt x="25198" y="34284"/>
                    <a:pt x="8244" y="49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13D37B60-A14F-4834-A542-046ADA196BF8}"/>
                </a:ext>
              </a:extLst>
            </p:cNvPr>
            <p:cNvSpPr/>
            <p:nvPr/>
          </p:nvSpPr>
          <p:spPr>
            <a:xfrm>
              <a:off x="5869493" y="2968465"/>
              <a:ext cx="103371" cy="69505"/>
            </a:xfrm>
            <a:custGeom>
              <a:avLst/>
              <a:gdLst>
                <a:gd name="connsiteX0" fmla="*/ 14598 w 103371"/>
                <a:gd name="connsiteY0" fmla="*/ 0 h 69505"/>
                <a:gd name="connsiteX1" fmla="*/ 29648 w 103371"/>
                <a:gd name="connsiteY1" fmla="*/ 28480 h 69505"/>
                <a:gd name="connsiteX2" fmla="*/ 48984 w 103371"/>
                <a:gd name="connsiteY2" fmla="*/ 31052 h 69505"/>
                <a:gd name="connsiteX3" fmla="*/ 57747 w 103371"/>
                <a:gd name="connsiteY3" fmla="*/ 38100 h 69505"/>
                <a:gd name="connsiteX4" fmla="*/ 76225 w 103371"/>
                <a:gd name="connsiteY4" fmla="*/ 58483 h 69505"/>
                <a:gd name="connsiteX5" fmla="*/ 103371 w 103371"/>
                <a:gd name="connsiteY5" fmla="*/ 66199 h 69505"/>
                <a:gd name="connsiteX6" fmla="*/ 45840 w 103371"/>
                <a:gd name="connsiteY6" fmla="*/ 45529 h 69505"/>
                <a:gd name="connsiteX7" fmla="*/ 35839 w 103371"/>
                <a:gd name="connsiteY7" fmla="*/ 39815 h 69505"/>
                <a:gd name="connsiteX8" fmla="*/ 6978 w 103371"/>
                <a:gd name="connsiteY8" fmla="*/ 30385 h 69505"/>
                <a:gd name="connsiteX9" fmla="*/ 311 w 103371"/>
                <a:gd name="connsiteY9" fmla="*/ 12954 h 69505"/>
                <a:gd name="connsiteX10" fmla="*/ 14598 w 103371"/>
                <a:gd name="connsiteY10" fmla="*/ 0 h 69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3371" h="69505">
                  <a:moveTo>
                    <a:pt x="14598" y="0"/>
                  </a:moveTo>
                  <a:cubicBezTo>
                    <a:pt x="4311" y="20193"/>
                    <a:pt x="6788" y="25146"/>
                    <a:pt x="29648" y="28480"/>
                  </a:cubicBezTo>
                  <a:cubicBezTo>
                    <a:pt x="36125" y="29432"/>
                    <a:pt x="42792" y="29337"/>
                    <a:pt x="48984" y="31052"/>
                  </a:cubicBezTo>
                  <a:cubicBezTo>
                    <a:pt x="52413" y="32004"/>
                    <a:pt x="58128" y="36576"/>
                    <a:pt x="57747" y="38100"/>
                  </a:cubicBezTo>
                  <a:cubicBezTo>
                    <a:pt x="52984" y="55245"/>
                    <a:pt x="66986" y="54959"/>
                    <a:pt x="76225" y="58483"/>
                  </a:cubicBezTo>
                  <a:cubicBezTo>
                    <a:pt x="83940" y="61436"/>
                    <a:pt x="92227" y="63055"/>
                    <a:pt x="103371" y="66199"/>
                  </a:cubicBezTo>
                  <a:cubicBezTo>
                    <a:pt x="79178" y="75152"/>
                    <a:pt x="55651" y="65151"/>
                    <a:pt x="45840" y="45529"/>
                  </a:cubicBezTo>
                  <a:cubicBezTo>
                    <a:pt x="44412" y="42672"/>
                    <a:pt x="39554" y="41053"/>
                    <a:pt x="35839" y="39815"/>
                  </a:cubicBezTo>
                  <a:cubicBezTo>
                    <a:pt x="26219" y="36576"/>
                    <a:pt x="15456" y="35338"/>
                    <a:pt x="6978" y="30385"/>
                  </a:cubicBezTo>
                  <a:cubicBezTo>
                    <a:pt x="2597" y="27813"/>
                    <a:pt x="-1118" y="18098"/>
                    <a:pt x="311" y="12954"/>
                  </a:cubicBezTo>
                  <a:cubicBezTo>
                    <a:pt x="1644" y="7620"/>
                    <a:pt x="9550" y="4191"/>
                    <a:pt x="14598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F98C95F2-60BB-4674-BC30-C431328B85ED}"/>
                </a:ext>
              </a:extLst>
            </p:cNvPr>
            <p:cNvSpPr/>
            <p:nvPr/>
          </p:nvSpPr>
          <p:spPr>
            <a:xfrm>
              <a:off x="5883616" y="2879311"/>
              <a:ext cx="45719" cy="76295"/>
            </a:xfrm>
            <a:custGeom>
              <a:avLst/>
              <a:gdLst>
                <a:gd name="connsiteX0" fmla="*/ 35623 w 45719"/>
                <a:gd name="connsiteY0" fmla="*/ 36481 h 76295"/>
                <a:gd name="connsiteX1" fmla="*/ 11335 w 45719"/>
                <a:gd name="connsiteY1" fmla="*/ 67627 h 76295"/>
                <a:gd name="connsiteX2" fmla="*/ 0 w 45719"/>
                <a:gd name="connsiteY2" fmla="*/ 1715 h 76295"/>
                <a:gd name="connsiteX3" fmla="*/ 6572 w 45719"/>
                <a:gd name="connsiteY3" fmla="*/ 0 h 76295"/>
                <a:gd name="connsiteX4" fmla="*/ 18383 w 45719"/>
                <a:gd name="connsiteY4" fmla="*/ 39052 h 76295"/>
                <a:gd name="connsiteX5" fmla="*/ 28575 w 45719"/>
                <a:gd name="connsiteY5" fmla="*/ 31242 h 76295"/>
                <a:gd name="connsiteX6" fmla="*/ 43624 w 45719"/>
                <a:gd name="connsiteY6" fmla="*/ 36195 h 76295"/>
                <a:gd name="connsiteX7" fmla="*/ 45720 w 45719"/>
                <a:gd name="connsiteY7" fmla="*/ 76009 h 76295"/>
                <a:gd name="connsiteX8" fmla="*/ 38862 w 45719"/>
                <a:gd name="connsiteY8" fmla="*/ 76295 h 76295"/>
                <a:gd name="connsiteX9" fmla="*/ 35623 w 45719"/>
                <a:gd name="connsiteY9" fmla="*/ 36481 h 76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719" h="76295">
                  <a:moveTo>
                    <a:pt x="35623" y="36481"/>
                  </a:moveTo>
                  <a:cubicBezTo>
                    <a:pt x="26384" y="48292"/>
                    <a:pt x="20383" y="56007"/>
                    <a:pt x="11335" y="67627"/>
                  </a:cubicBezTo>
                  <a:cubicBezTo>
                    <a:pt x="7048" y="42767"/>
                    <a:pt x="3524" y="22288"/>
                    <a:pt x="0" y="1715"/>
                  </a:cubicBezTo>
                  <a:cubicBezTo>
                    <a:pt x="2191" y="1143"/>
                    <a:pt x="4381" y="571"/>
                    <a:pt x="6572" y="0"/>
                  </a:cubicBezTo>
                  <a:cubicBezTo>
                    <a:pt x="10382" y="12573"/>
                    <a:pt x="14192" y="25241"/>
                    <a:pt x="18383" y="39052"/>
                  </a:cubicBezTo>
                  <a:cubicBezTo>
                    <a:pt x="22193" y="35909"/>
                    <a:pt x="25432" y="31242"/>
                    <a:pt x="28575" y="31242"/>
                  </a:cubicBezTo>
                  <a:cubicBezTo>
                    <a:pt x="33814" y="31242"/>
                    <a:pt x="43244" y="33623"/>
                    <a:pt x="43624" y="36195"/>
                  </a:cubicBezTo>
                  <a:cubicBezTo>
                    <a:pt x="45625" y="49244"/>
                    <a:pt x="45244" y="62675"/>
                    <a:pt x="45720" y="76009"/>
                  </a:cubicBezTo>
                  <a:cubicBezTo>
                    <a:pt x="43434" y="76105"/>
                    <a:pt x="41148" y="76200"/>
                    <a:pt x="38862" y="76295"/>
                  </a:cubicBezTo>
                  <a:cubicBezTo>
                    <a:pt x="38005" y="64675"/>
                    <a:pt x="36957" y="53150"/>
                    <a:pt x="35623" y="364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558B3F62-C0BB-4CE3-BCDF-A15EB8AA6F50}"/>
                </a:ext>
              </a:extLst>
            </p:cNvPr>
            <p:cNvSpPr/>
            <p:nvPr/>
          </p:nvSpPr>
          <p:spPr>
            <a:xfrm>
              <a:off x="6135456" y="2866023"/>
              <a:ext cx="63245" cy="46054"/>
            </a:xfrm>
            <a:custGeom>
              <a:avLst/>
              <a:gdLst>
                <a:gd name="connsiteX0" fmla="*/ 34671 w 63245"/>
                <a:gd name="connsiteY0" fmla="*/ 22433 h 46054"/>
                <a:gd name="connsiteX1" fmla="*/ 63151 w 63245"/>
                <a:gd name="connsiteY1" fmla="*/ 21480 h 46054"/>
                <a:gd name="connsiteX2" fmla="*/ 63246 w 63245"/>
                <a:gd name="connsiteY2" fmla="*/ 24814 h 46054"/>
                <a:gd name="connsiteX3" fmla="*/ 15430 w 63245"/>
                <a:gd name="connsiteY3" fmla="*/ 46055 h 46054"/>
                <a:gd name="connsiteX4" fmla="*/ 30099 w 63245"/>
                <a:gd name="connsiteY4" fmla="*/ 8050 h 46054"/>
                <a:gd name="connsiteX5" fmla="*/ 0 w 63245"/>
                <a:gd name="connsiteY5" fmla="*/ 16718 h 46054"/>
                <a:gd name="connsiteX6" fmla="*/ 28575 w 63245"/>
                <a:gd name="connsiteY6" fmla="*/ 525 h 46054"/>
                <a:gd name="connsiteX7" fmla="*/ 34671 w 63245"/>
                <a:gd name="connsiteY7" fmla="*/ 22433 h 46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245" h="46054">
                  <a:moveTo>
                    <a:pt x="34671" y="22433"/>
                  </a:moveTo>
                  <a:cubicBezTo>
                    <a:pt x="45244" y="22052"/>
                    <a:pt x="54197" y="21766"/>
                    <a:pt x="63151" y="21480"/>
                  </a:cubicBezTo>
                  <a:cubicBezTo>
                    <a:pt x="63151" y="22623"/>
                    <a:pt x="63151" y="23671"/>
                    <a:pt x="63246" y="24814"/>
                  </a:cubicBezTo>
                  <a:cubicBezTo>
                    <a:pt x="48578" y="31386"/>
                    <a:pt x="33814" y="37863"/>
                    <a:pt x="15430" y="46055"/>
                  </a:cubicBezTo>
                  <a:cubicBezTo>
                    <a:pt x="20479" y="32910"/>
                    <a:pt x="24670" y="22052"/>
                    <a:pt x="30099" y="8050"/>
                  </a:cubicBezTo>
                  <a:cubicBezTo>
                    <a:pt x="18288" y="11479"/>
                    <a:pt x="9334" y="14051"/>
                    <a:pt x="0" y="16718"/>
                  </a:cubicBezTo>
                  <a:cubicBezTo>
                    <a:pt x="3715" y="5669"/>
                    <a:pt x="18098" y="-2142"/>
                    <a:pt x="28575" y="525"/>
                  </a:cubicBezTo>
                  <a:cubicBezTo>
                    <a:pt x="43434" y="4240"/>
                    <a:pt x="35147" y="14717"/>
                    <a:pt x="34671" y="224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2C45F7A7-D56C-4604-BED9-020ADD22BF5F}"/>
                </a:ext>
              </a:extLst>
            </p:cNvPr>
            <p:cNvSpPr/>
            <p:nvPr/>
          </p:nvSpPr>
          <p:spPr>
            <a:xfrm>
              <a:off x="6021347" y="2824461"/>
              <a:ext cx="31432" cy="35514"/>
            </a:xfrm>
            <a:custGeom>
              <a:avLst/>
              <a:gdLst>
                <a:gd name="connsiteX0" fmla="*/ 16383 w 31432"/>
                <a:gd name="connsiteY0" fmla="*/ 11226 h 35514"/>
                <a:gd name="connsiteX1" fmla="*/ 4191 w 31432"/>
                <a:gd name="connsiteY1" fmla="*/ 23608 h 35514"/>
                <a:gd name="connsiteX2" fmla="*/ 0 w 31432"/>
                <a:gd name="connsiteY2" fmla="*/ 21132 h 35514"/>
                <a:gd name="connsiteX3" fmla="*/ 11716 w 31432"/>
                <a:gd name="connsiteY3" fmla="*/ 558 h 35514"/>
                <a:gd name="connsiteX4" fmla="*/ 20002 w 31432"/>
                <a:gd name="connsiteY4" fmla="*/ 1510 h 35514"/>
                <a:gd name="connsiteX5" fmla="*/ 31433 w 31432"/>
                <a:gd name="connsiteY5" fmla="*/ 33324 h 35514"/>
                <a:gd name="connsiteX6" fmla="*/ 25717 w 31432"/>
                <a:gd name="connsiteY6" fmla="*/ 35514 h 35514"/>
                <a:gd name="connsiteX7" fmla="*/ 16383 w 31432"/>
                <a:gd name="connsiteY7" fmla="*/ 11226 h 35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432" h="35514">
                  <a:moveTo>
                    <a:pt x="16383" y="11226"/>
                  </a:moveTo>
                  <a:cubicBezTo>
                    <a:pt x="11240" y="16464"/>
                    <a:pt x="7715" y="20084"/>
                    <a:pt x="4191" y="23608"/>
                  </a:cubicBezTo>
                  <a:cubicBezTo>
                    <a:pt x="2762" y="22751"/>
                    <a:pt x="1429" y="21989"/>
                    <a:pt x="0" y="21132"/>
                  </a:cubicBezTo>
                  <a:cubicBezTo>
                    <a:pt x="3810" y="14178"/>
                    <a:pt x="7239" y="7035"/>
                    <a:pt x="11716" y="558"/>
                  </a:cubicBezTo>
                  <a:cubicBezTo>
                    <a:pt x="12478" y="-585"/>
                    <a:pt x="19431" y="177"/>
                    <a:pt x="20002" y="1510"/>
                  </a:cubicBezTo>
                  <a:cubicBezTo>
                    <a:pt x="24289" y="11892"/>
                    <a:pt x="27718" y="22656"/>
                    <a:pt x="31433" y="33324"/>
                  </a:cubicBezTo>
                  <a:cubicBezTo>
                    <a:pt x="29527" y="34086"/>
                    <a:pt x="27622" y="34752"/>
                    <a:pt x="25717" y="35514"/>
                  </a:cubicBezTo>
                  <a:cubicBezTo>
                    <a:pt x="22860" y="27990"/>
                    <a:pt x="19907" y="20465"/>
                    <a:pt x="16383" y="112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CB3C1AD-A077-47A7-90DC-D54820B5F789}"/>
              </a:ext>
            </a:extLst>
          </p:cNvPr>
          <p:cNvGrpSpPr/>
          <p:nvPr/>
        </p:nvGrpSpPr>
        <p:grpSpPr>
          <a:xfrm>
            <a:off x="389795" y="976217"/>
            <a:ext cx="509240" cy="101848"/>
            <a:chOff x="5841380" y="1831582"/>
            <a:chExt cx="509240" cy="101848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CC4A38CF-B8E5-48EC-8D37-8159137AA306}"/>
                </a:ext>
              </a:extLst>
            </p:cNvPr>
            <p:cNvSpPr/>
            <p:nvPr/>
          </p:nvSpPr>
          <p:spPr>
            <a:xfrm>
              <a:off x="5841380" y="1831582"/>
              <a:ext cx="101848" cy="1018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C0B71A62-0991-40AF-B8B2-82A365524DEA}"/>
                </a:ext>
              </a:extLst>
            </p:cNvPr>
            <p:cNvSpPr/>
            <p:nvPr/>
          </p:nvSpPr>
          <p:spPr>
            <a:xfrm>
              <a:off x="6045076" y="1831582"/>
              <a:ext cx="101848" cy="10184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15828CBD-429C-42CC-B794-8A5557633FB9}"/>
                </a:ext>
              </a:extLst>
            </p:cNvPr>
            <p:cNvSpPr/>
            <p:nvPr/>
          </p:nvSpPr>
          <p:spPr>
            <a:xfrm>
              <a:off x="6248772" y="1831582"/>
              <a:ext cx="101848" cy="10184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60D3D468-F17D-2545-A488-100CC97A9C3A}"/>
              </a:ext>
            </a:extLst>
          </p:cNvPr>
          <p:cNvSpPr txBox="1"/>
          <p:nvPr/>
        </p:nvSpPr>
        <p:spPr>
          <a:xfrm>
            <a:off x="1033589" y="247481"/>
            <a:ext cx="93773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Optima" panose="02000503060000020004" pitchFamily="2" charset="0"/>
              </a:rPr>
              <a:t>The Plan-Do-Check-Act Cycle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3C173D3-A45E-784F-8F7C-93F597B6B601}"/>
              </a:ext>
            </a:extLst>
          </p:cNvPr>
          <p:cNvGrpSpPr/>
          <p:nvPr/>
        </p:nvGrpSpPr>
        <p:grpSpPr>
          <a:xfrm>
            <a:off x="560991" y="1776613"/>
            <a:ext cx="11700612" cy="4679388"/>
            <a:chOff x="604514" y="1885951"/>
            <a:chExt cx="11126892" cy="4323189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D71DB67B-EB66-794C-84A8-3E50724645E3}"/>
                </a:ext>
              </a:extLst>
            </p:cNvPr>
            <p:cNvGrpSpPr/>
            <p:nvPr/>
          </p:nvGrpSpPr>
          <p:grpSpPr>
            <a:xfrm>
              <a:off x="6992214" y="4780302"/>
              <a:ext cx="2220693" cy="586931"/>
              <a:chOff x="1631035" y="992138"/>
              <a:chExt cx="2220693" cy="586931"/>
            </a:xfrm>
          </p:grpSpPr>
          <p:cxnSp>
            <p:nvCxnSpPr>
              <p:cNvPr id="99" name="Connector: Elbow 28">
                <a:extLst>
                  <a:ext uri="{FF2B5EF4-FFF2-40B4-BE49-F238E27FC236}">
                    <a16:creationId xmlns:a16="http://schemas.microsoft.com/office/drawing/2014/main" id="{3AB6F567-AECB-FF44-B9D7-60881E217A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1035" y="992138"/>
                <a:ext cx="2012550" cy="378788"/>
              </a:xfrm>
              <a:prstGeom prst="bentConnector3">
                <a:avLst>
                  <a:gd name="adj1" fmla="val 64657"/>
                </a:avLst>
              </a:prstGeom>
              <a:ln w="9525">
                <a:solidFill>
                  <a:schemeClr val="bg2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7703591F-7551-1447-A095-D62FF97AC598}"/>
                  </a:ext>
                </a:extLst>
              </p:cNvPr>
              <p:cNvGrpSpPr/>
              <p:nvPr/>
            </p:nvGrpSpPr>
            <p:grpSpPr>
              <a:xfrm rot="5400000" flipV="1">
                <a:off x="3435441" y="1162782"/>
                <a:ext cx="416287" cy="416287"/>
                <a:chOff x="2805884" y="2022566"/>
                <a:chExt cx="416287" cy="416287"/>
              </a:xfrm>
            </p:grpSpPr>
            <p:sp>
              <p:nvSpPr>
                <p:cNvPr id="101" name="Oval 100">
                  <a:extLst>
                    <a:ext uri="{FF2B5EF4-FFF2-40B4-BE49-F238E27FC236}">
                      <a16:creationId xmlns:a16="http://schemas.microsoft.com/office/drawing/2014/main" id="{A2108A9B-8E48-6C49-8E27-237C78F32918}"/>
                    </a:ext>
                  </a:extLst>
                </p:cNvPr>
                <p:cNvSpPr/>
                <p:nvPr/>
              </p:nvSpPr>
              <p:spPr>
                <a:xfrm>
                  <a:off x="2805884" y="2022566"/>
                  <a:ext cx="416287" cy="4162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/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5400000" scaled="1"/>
                  <a:tileRect/>
                </a:gradFill>
                <a:ln w="444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dirty="0"/>
                </a:p>
              </p:txBody>
            </p:sp>
            <p:sp>
              <p:nvSpPr>
                <p:cNvPr id="102" name="Freeform 46">
                  <a:extLst>
                    <a:ext uri="{FF2B5EF4-FFF2-40B4-BE49-F238E27FC236}">
                      <a16:creationId xmlns:a16="http://schemas.microsoft.com/office/drawing/2014/main" id="{E1DA02BF-8AF0-B84D-871D-0CE2225E9A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 flipH="1">
                  <a:off x="2969584" y="2132347"/>
                  <a:ext cx="88886" cy="196724"/>
                </a:xfrm>
                <a:custGeom>
                  <a:avLst/>
                  <a:gdLst>
                    <a:gd name="T0" fmla="*/ 147571 w 96"/>
                    <a:gd name="T1" fmla="*/ 33734 h 168"/>
                    <a:gd name="T2" fmla="*/ 46517 w 96"/>
                    <a:gd name="T3" fmla="*/ 134938 h 168"/>
                    <a:gd name="T4" fmla="*/ 149175 w 96"/>
                    <a:gd name="T5" fmla="*/ 237747 h 168"/>
                    <a:gd name="T6" fmla="*/ 149175 w 96"/>
                    <a:gd name="T7" fmla="*/ 237747 h 168"/>
                    <a:gd name="T8" fmla="*/ 153987 w 96"/>
                    <a:gd name="T9" fmla="*/ 250598 h 168"/>
                    <a:gd name="T10" fmla="*/ 134739 w 96"/>
                    <a:gd name="T11" fmla="*/ 269875 h 168"/>
                    <a:gd name="T12" fmla="*/ 121906 w 96"/>
                    <a:gd name="T13" fmla="*/ 265056 h 168"/>
                    <a:gd name="T14" fmla="*/ 121906 w 96"/>
                    <a:gd name="T15" fmla="*/ 265056 h 168"/>
                    <a:gd name="T16" fmla="*/ 6416 w 96"/>
                    <a:gd name="T17" fmla="*/ 149395 h 168"/>
                    <a:gd name="T18" fmla="*/ 6416 w 96"/>
                    <a:gd name="T19" fmla="*/ 149395 h 168"/>
                    <a:gd name="T20" fmla="*/ 0 w 96"/>
                    <a:gd name="T21" fmla="*/ 134938 h 168"/>
                    <a:gd name="T22" fmla="*/ 0 w 96"/>
                    <a:gd name="T23" fmla="*/ 134938 h 168"/>
                    <a:gd name="T24" fmla="*/ 0 w 96"/>
                    <a:gd name="T25" fmla="*/ 134938 h 168"/>
                    <a:gd name="T26" fmla="*/ 6416 w 96"/>
                    <a:gd name="T27" fmla="*/ 120480 h 168"/>
                    <a:gd name="T28" fmla="*/ 6416 w 96"/>
                    <a:gd name="T29" fmla="*/ 120480 h 168"/>
                    <a:gd name="T30" fmla="*/ 121906 w 96"/>
                    <a:gd name="T31" fmla="*/ 4819 h 168"/>
                    <a:gd name="T32" fmla="*/ 121906 w 96"/>
                    <a:gd name="T33" fmla="*/ 4819 h 168"/>
                    <a:gd name="T34" fmla="*/ 134739 w 96"/>
                    <a:gd name="T35" fmla="*/ 0 h 168"/>
                    <a:gd name="T36" fmla="*/ 153987 w 96"/>
                    <a:gd name="T37" fmla="*/ 19277 h 168"/>
                    <a:gd name="T38" fmla="*/ 147571 w 96"/>
                    <a:gd name="T39" fmla="*/ 33734 h 168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96" h="168">
                      <a:moveTo>
                        <a:pt x="92" y="21"/>
                      </a:moveTo>
                      <a:cubicBezTo>
                        <a:pt x="29" y="84"/>
                        <a:pt x="29" y="84"/>
                        <a:pt x="29" y="84"/>
                      </a:cubicBezTo>
                      <a:cubicBezTo>
                        <a:pt x="93" y="148"/>
                        <a:pt x="93" y="148"/>
                        <a:pt x="93" y="148"/>
                      </a:cubicBezTo>
                      <a:cubicBezTo>
                        <a:pt x="93" y="148"/>
                        <a:pt x="93" y="148"/>
                        <a:pt x="93" y="148"/>
                      </a:cubicBezTo>
                      <a:cubicBezTo>
                        <a:pt x="95" y="150"/>
                        <a:pt x="96" y="153"/>
                        <a:pt x="96" y="156"/>
                      </a:cubicBezTo>
                      <a:cubicBezTo>
                        <a:pt x="96" y="163"/>
                        <a:pt x="91" y="168"/>
                        <a:pt x="84" y="168"/>
                      </a:cubicBezTo>
                      <a:cubicBezTo>
                        <a:pt x="81" y="168"/>
                        <a:pt x="78" y="167"/>
                        <a:pt x="76" y="165"/>
                      </a:cubicBezTo>
                      <a:cubicBezTo>
                        <a:pt x="76" y="165"/>
                        <a:pt x="76" y="165"/>
                        <a:pt x="76" y="165"/>
                      </a:cubicBezTo>
                      <a:cubicBezTo>
                        <a:pt x="4" y="93"/>
                        <a:pt x="4" y="93"/>
                        <a:pt x="4" y="93"/>
                      </a:cubicBezTo>
                      <a:cubicBezTo>
                        <a:pt x="4" y="93"/>
                        <a:pt x="4" y="93"/>
                        <a:pt x="4" y="93"/>
                      </a:cubicBezTo>
                      <a:cubicBezTo>
                        <a:pt x="1" y="90"/>
                        <a:pt x="0" y="87"/>
                        <a:pt x="0" y="84"/>
                      </a:cubicBezTo>
                      <a:cubicBezTo>
                        <a:pt x="0" y="84"/>
                        <a:pt x="0" y="84"/>
                        <a:pt x="0" y="84"/>
                      </a:cubicBezTo>
                      <a:cubicBezTo>
                        <a:pt x="0" y="84"/>
                        <a:pt x="0" y="84"/>
                        <a:pt x="0" y="84"/>
                      </a:cubicBezTo>
                      <a:cubicBezTo>
                        <a:pt x="0" y="81"/>
                        <a:pt x="1" y="77"/>
                        <a:pt x="4" y="75"/>
                      </a:cubicBezTo>
                      <a:cubicBezTo>
                        <a:pt x="4" y="75"/>
                        <a:pt x="4" y="75"/>
                        <a:pt x="4" y="75"/>
                      </a:cubicBezTo>
                      <a:cubicBezTo>
                        <a:pt x="76" y="3"/>
                        <a:pt x="76" y="3"/>
                        <a:pt x="76" y="3"/>
                      </a:cubicBezTo>
                      <a:cubicBezTo>
                        <a:pt x="76" y="3"/>
                        <a:pt x="76" y="3"/>
                        <a:pt x="76" y="3"/>
                      </a:cubicBezTo>
                      <a:cubicBezTo>
                        <a:pt x="78" y="1"/>
                        <a:pt x="81" y="0"/>
                        <a:pt x="84" y="0"/>
                      </a:cubicBezTo>
                      <a:cubicBezTo>
                        <a:pt x="91" y="0"/>
                        <a:pt x="96" y="5"/>
                        <a:pt x="96" y="12"/>
                      </a:cubicBezTo>
                      <a:cubicBezTo>
                        <a:pt x="96" y="16"/>
                        <a:pt x="94" y="19"/>
                        <a:pt x="92" y="21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7096B072-C19E-EF40-97F4-DD5F227485C7}"/>
                </a:ext>
              </a:extLst>
            </p:cNvPr>
            <p:cNvGrpSpPr/>
            <p:nvPr/>
          </p:nvGrpSpPr>
          <p:grpSpPr>
            <a:xfrm>
              <a:off x="6609385" y="2456229"/>
              <a:ext cx="2249960" cy="588964"/>
              <a:chOff x="6607005" y="2418878"/>
              <a:chExt cx="2249960" cy="588964"/>
            </a:xfrm>
          </p:grpSpPr>
          <p:cxnSp>
            <p:nvCxnSpPr>
              <p:cNvPr id="95" name="Connector: Elbow 33">
                <a:extLst>
                  <a:ext uri="{FF2B5EF4-FFF2-40B4-BE49-F238E27FC236}">
                    <a16:creationId xmlns:a16="http://schemas.microsoft.com/office/drawing/2014/main" id="{707967F2-A792-904E-A4D6-396EEFEEF3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07005" y="2418878"/>
                <a:ext cx="2012550" cy="378788"/>
              </a:xfrm>
              <a:prstGeom prst="bentConnector3">
                <a:avLst>
                  <a:gd name="adj1" fmla="val 73470"/>
                </a:avLst>
              </a:prstGeom>
              <a:ln w="9525">
                <a:solidFill>
                  <a:schemeClr val="bg2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89CB63B7-1005-9B45-A554-AE10B328FD37}"/>
                  </a:ext>
                </a:extLst>
              </p:cNvPr>
              <p:cNvGrpSpPr/>
              <p:nvPr/>
            </p:nvGrpSpPr>
            <p:grpSpPr>
              <a:xfrm rot="5400000" flipV="1">
                <a:off x="8440678" y="2591555"/>
                <a:ext cx="416287" cy="416287"/>
                <a:chOff x="2805884" y="2022566"/>
                <a:chExt cx="416287" cy="416287"/>
              </a:xfrm>
            </p:grpSpPr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9B708806-B332-3346-9D4B-5F59F7B66D83}"/>
                    </a:ext>
                  </a:extLst>
                </p:cNvPr>
                <p:cNvSpPr/>
                <p:nvPr/>
              </p:nvSpPr>
              <p:spPr>
                <a:xfrm>
                  <a:off x="2805884" y="2022566"/>
                  <a:ext cx="416287" cy="4162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/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 scaled="1"/>
                  <a:tileRect/>
                </a:gradFill>
                <a:ln w="444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dirty="0"/>
                </a:p>
              </p:txBody>
            </p:sp>
            <p:sp>
              <p:nvSpPr>
                <p:cNvPr id="98" name="Freeform 46">
                  <a:extLst>
                    <a:ext uri="{FF2B5EF4-FFF2-40B4-BE49-F238E27FC236}">
                      <a16:creationId xmlns:a16="http://schemas.microsoft.com/office/drawing/2014/main" id="{4F9C4343-433B-9D48-AAC0-ABDCBE8CAD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 flipH="1">
                  <a:off x="2969584" y="2132347"/>
                  <a:ext cx="88886" cy="196724"/>
                </a:xfrm>
                <a:custGeom>
                  <a:avLst/>
                  <a:gdLst>
                    <a:gd name="T0" fmla="*/ 147571 w 96"/>
                    <a:gd name="T1" fmla="*/ 33734 h 168"/>
                    <a:gd name="T2" fmla="*/ 46517 w 96"/>
                    <a:gd name="T3" fmla="*/ 134938 h 168"/>
                    <a:gd name="T4" fmla="*/ 149175 w 96"/>
                    <a:gd name="T5" fmla="*/ 237747 h 168"/>
                    <a:gd name="T6" fmla="*/ 149175 w 96"/>
                    <a:gd name="T7" fmla="*/ 237747 h 168"/>
                    <a:gd name="T8" fmla="*/ 153987 w 96"/>
                    <a:gd name="T9" fmla="*/ 250598 h 168"/>
                    <a:gd name="T10" fmla="*/ 134739 w 96"/>
                    <a:gd name="T11" fmla="*/ 269875 h 168"/>
                    <a:gd name="T12" fmla="*/ 121906 w 96"/>
                    <a:gd name="T13" fmla="*/ 265056 h 168"/>
                    <a:gd name="T14" fmla="*/ 121906 w 96"/>
                    <a:gd name="T15" fmla="*/ 265056 h 168"/>
                    <a:gd name="T16" fmla="*/ 6416 w 96"/>
                    <a:gd name="T17" fmla="*/ 149395 h 168"/>
                    <a:gd name="T18" fmla="*/ 6416 w 96"/>
                    <a:gd name="T19" fmla="*/ 149395 h 168"/>
                    <a:gd name="T20" fmla="*/ 0 w 96"/>
                    <a:gd name="T21" fmla="*/ 134938 h 168"/>
                    <a:gd name="T22" fmla="*/ 0 w 96"/>
                    <a:gd name="T23" fmla="*/ 134938 h 168"/>
                    <a:gd name="T24" fmla="*/ 0 w 96"/>
                    <a:gd name="T25" fmla="*/ 134938 h 168"/>
                    <a:gd name="T26" fmla="*/ 6416 w 96"/>
                    <a:gd name="T27" fmla="*/ 120480 h 168"/>
                    <a:gd name="T28" fmla="*/ 6416 w 96"/>
                    <a:gd name="T29" fmla="*/ 120480 h 168"/>
                    <a:gd name="T30" fmla="*/ 121906 w 96"/>
                    <a:gd name="T31" fmla="*/ 4819 h 168"/>
                    <a:gd name="T32" fmla="*/ 121906 w 96"/>
                    <a:gd name="T33" fmla="*/ 4819 h 168"/>
                    <a:gd name="T34" fmla="*/ 134739 w 96"/>
                    <a:gd name="T35" fmla="*/ 0 h 168"/>
                    <a:gd name="T36" fmla="*/ 153987 w 96"/>
                    <a:gd name="T37" fmla="*/ 19277 h 168"/>
                    <a:gd name="T38" fmla="*/ 147571 w 96"/>
                    <a:gd name="T39" fmla="*/ 33734 h 168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96" h="168">
                      <a:moveTo>
                        <a:pt x="92" y="21"/>
                      </a:moveTo>
                      <a:cubicBezTo>
                        <a:pt x="29" y="84"/>
                        <a:pt x="29" y="84"/>
                        <a:pt x="29" y="84"/>
                      </a:cubicBezTo>
                      <a:cubicBezTo>
                        <a:pt x="93" y="148"/>
                        <a:pt x="93" y="148"/>
                        <a:pt x="93" y="148"/>
                      </a:cubicBezTo>
                      <a:cubicBezTo>
                        <a:pt x="93" y="148"/>
                        <a:pt x="93" y="148"/>
                        <a:pt x="93" y="148"/>
                      </a:cubicBezTo>
                      <a:cubicBezTo>
                        <a:pt x="95" y="150"/>
                        <a:pt x="96" y="153"/>
                        <a:pt x="96" y="156"/>
                      </a:cubicBezTo>
                      <a:cubicBezTo>
                        <a:pt x="96" y="163"/>
                        <a:pt x="91" y="168"/>
                        <a:pt x="84" y="168"/>
                      </a:cubicBezTo>
                      <a:cubicBezTo>
                        <a:pt x="81" y="168"/>
                        <a:pt x="78" y="167"/>
                        <a:pt x="76" y="165"/>
                      </a:cubicBezTo>
                      <a:cubicBezTo>
                        <a:pt x="76" y="165"/>
                        <a:pt x="76" y="165"/>
                        <a:pt x="76" y="165"/>
                      </a:cubicBezTo>
                      <a:cubicBezTo>
                        <a:pt x="4" y="93"/>
                        <a:pt x="4" y="93"/>
                        <a:pt x="4" y="93"/>
                      </a:cubicBezTo>
                      <a:cubicBezTo>
                        <a:pt x="4" y="93"/>
                        <a:pt x="4" y="93"/>
                        <a:pt x="4" y="93"/>
                      </a:cubicBezTo>
                      <a:cubicBezTo>
                        <a:pt x="1" y="90"/>
                        <a:pt x="0" y="87"/>
                        <a:pt x="0" y="84"/>
                      </a:cubicBezTo>
                      <a:cubicBezTo>
                        <a:pt x="0" y="84"/>
                        <a:pt x="0" y="84"/>
                        <a:pt x="0" y="84"/>
                      </a:cubicBezTo>
                      <a:cubicBezTo>
                        <a:pt x="0" y="84"/>
                        <a:pt x="0" y="84"/>
                        <a:pt x="0" y="84"/>
                      </a:cubicBezTo>
                      <a:cubicBezTo>
                        <a:pt x="0" y="81"/>
                        <a:pt x="1" y="77"/>
                        <a:pt x="4" y="75"/>
                      </a:cubicBezTo>
                      <a:cubicBezTo>
                        <a:pt x="4" y="75"/>
                        <a:pt x="4" y="75"/>
                        <a:pt x="4" y="75"/>
                      </a:cubicBezTo>
                      <a:cubicBezTo>
                        <a:pt x="76" y="3"/>
                        <a:pt x="76" y="3"/>
                        <a:pt x="76" y="3"/>
                      </a:cubicBezTo>
                      <a:cubicBezTo>
                        <a:pt x="76" y="3"/>
                        <a:pt x="76" y="3"/>
                        <a:pt x="76" y="3"/>
                      </a:cubicBezTo>
                      <a:cubicBezTo>
                        <a:pt x="78" y="1"/>
                        <a:pt x="81" y="0"/>
                        <a:pt x="84" y="0"/>
                      </a:cubicBezTo>
                      <a:cubicBezTo>
                        <a:pt x="91" y="0"/>
                        <a:pt x="96" y="5"/>
                        <a:pt x="96" y="12"/>
                      </a:cubicBezTo>
                      <a:cubicBezTo>
                        <a:pt x="96" y="16"/>
                        <a:pt x="94" y="19"/>
                        <a:pt x="92" y="21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1601F0C-3CFA-9049-A2F7-56860793C1BF}"/>
                </a:ext>
              </a:extLst>
            </p:cNvPr>
            <p:cNvGrpSpPr/>
            <p:nvPr/>
          </p:nvGrpSpPr>
          <p:grpSpPr>
            <a:xfrm flipH="1">
              <a:off x="2912100" y="4780302"/>
              <a:ext cx="2220693" cy="586931"/>
              <a:chOff x="1631035" y="992138"/>
              <a:chExt cx="2220693" cy="586931"/>
            </a:xfrm>
          </p:grpSpPr>
          <p:cxnSp>
            <p:nvCxnSpPr>
              <p:cNvPr id="91" name="Connector: Elbow 38">
                <a:extLst>
                  <a:ext uri="{FF2B5EF4-FFF2-40B4-BE49-F238E27FC236}">
                    <a16:creationId xmlns:a16="http://schemas.microsoft.com/office/drawing/2014/main" id="{91F28731-3615-9E40-8EAB-4681A1F79E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1035" y="992138"/>
                <a:ext cx="2012550" cy="378788"/>
              </a:xfrm>
              <a:prstGeom prst="bentConnector3">
                <a:avLst>
                  <a:gd name="adj1" fmla="val 64657"/>
                </a:avLst>
              </a:prstGeom>
              <a:ln w="9525">
                <a:solidFill>
                  <a:schemeClr val="bg2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5C1CAB53-574E-E842-B73B-A5F2DBF88DD1}"/>
                  </a:ext>
                </a:extLst>
              </p:cNvPr>
              <p:cNvGrpSpPr/>
              <p:nvPr/>
            </p:nvGrpSpPr>
            <p:grpSpPr>
              <a:xfrm rot="5400000" flipV="1">
                <a:off x="3435441" y="1162782"/>
                <a:ext cx="416287" cy="416287"/>
                <a:chOff x="2805884" y="2022566"/>
                <a:chExt cx="416287" cy="416287"/>
              </a:xfrm>
            </p:grpSpPr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D814D544-0D4A-FB48-80FC-194865BD7B18}"/>
                    </a:ext>
                  </a:extLst>
                </p:cNvPr>
                <p:cNvSpPr/>
                <p:nvPr/>
              </p:nvSpPr>
              <p:spPr>
                <a:xfrm>
                  <a:off x="2805884" y="2022566"/>
                  <a:ext cx="416287" cy="4162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5400000" scaled="1"/>
                  <a:tileRect/>
                </a:gradFill>
                <a:ln w="444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dirty="0"/>
                </a:p>
              </p:txBody>
            </p:sp>
            <p:sp>
              <p:nvSpPr>
                <p:cNvPr id="94" name="Freeform 46">
                  <a:extLst>
                    <a:ext uri="{FF2B5EF4-FFF2-40B4-BE49-F238E27FC236}">
                      <a16:creationId xmlns:a16="http://schemas.microsoft.com/office/drawing/2014/main" id="{269F50A3-4F32-A142-9FFB-0A76880CBC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 flipH="1">
                  <a:off x="2969584" y="2132347"/>
                  <a:ext cx="88886" cy="196724"/>
                </a:xfrm>
                <a:custGeom>
                  <a:avLst/>
                  <a:gdLst>
                    <a:gd name="T0" fmla="*/ 147571 w 96"/>
                    <a:gd name="T1" fmla="*/ 33734 h 168"/>
                    <a:gd name="T2" fmla="*/ 46517 w 96"/>
                    <a:gd name="T3" fmla="*/ 134938 h 168"/>
                    <a:gd name="T4" fmla="*/ 149175 w 96"/>
                    <a:gd name="T5" fmla="*/ 237747 h 168"/>
                    <a:gd name="T6" fmla="*/ 149175 w 96"/>
                    <a:gd name="T7" fmla="*/ 237747 h 168"/>
                    <a:gd name="T8" fmla="*/ 153987 w 96"/>
                    <a:gd name="T9" fmla="*/ 250598 h 168"/>
                    <a:gd name="T10" fmla="*/ 134739 w 96"/>
                    <a:gd name="T11" fmla="*/ 269875 h 168"/>
                    <a:gd name="T12" fmla="*/ 121906 w 96"/>
                    <a:gd name="T13" fmla="*/ 265056 h 168"/>
                    <a:gd name="T14" fmla="*/ 121906 w 96"/>
                    <a:gd name="T15" fmla="*/ 265056 h 168"/>
                    <a:gd name="T16" fmla="*/ 6416 w 96"/>
                    <a:gd name="T17" fmla="*/ 149395 h 168"/>
                    <a:gd name="T18" fmla="*/ 6416 w 96"/>
                    <a:gd name="T19" fmla="*/ 149395 h 168"/>
                    <a:gd name="T20" fmla="*/ 0 w 96"/>
                    <a:gd name="T21" fmla="*/ 134938 h 168"/>
                    <a:gd name="T22" fmla="*/ 0 w 96"/>
                    <a:gd name="T23" fmla="*/ 134938 h 168"/>
                    <a:gd name="T24" fmla="*/ 0 w 96"/>
                    <a:gd name="T25" fmla="*/ 134938 h 168"/>
                    <a:gd name="T26" fmla="*/ 6416 w 96"/>
                    <a:gd name="T27" fmla="*/ 120480 h 168"/>
                    <a:gd name="T28" fmla="*/ 6416 w 96"/>
                    <a:gd name="T29" fmla="*/ 120480 h 168"/>
                    <a:gd name="T30" fmla="*/ 121906 w 96"/>
                    <a:gd name="T31" fmla="*/ 4819 h 168"/>
                    <a:gd name="T32" fmla="*/ 121906 w 96"/>
                    <a:gd name="T33" fmla="*/ 4819 h 168"/>
                    <a:gd name="T34" fmla="*/ 134739 w 96"/>
                    <a:gd name="T35" fmla="*/ 0 h 168"/>
                    <a:gd name="T36" fmla="*/ 153987 w 96"/>
                    <a:gd name="T37" fmla="*/ 19277 h 168"/>
                    <a:gd name="T38" fmla="*/ 147571 w 96"/>
                    <a:gd name="T39" fmla="*/ 33734 h 168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96" h="168">
                      <a:moveTo>
                        <a:pt x="92" y="21"/>
                      </a:moveTo>
                      <a:cubicBezTo>
                        <a:pt x="29" y="84"/>
                        <a:pt x="29" y="84"/>
                        <a:pt x="29" y="84"/>
                      </a:cubicBezTo>
                      <a:cubicBezTo>
                        <a:pt x="93" y="148"/>
                        <a:pt x="93" y="148"/>
                        <a:pt x="93" y="148"/>
                      </a:cubicBezTo>
                      <a:cubicBezTo>
                        <a:pt x="93" y="148"/>
                        <a:pt x="93" y="148"/>
                        <a:pt x="93" y="148"/>
                      </a:cubicBezTo>
                      <a:cubicBezTo>
                        <a:pt x="95" y="150"/>
                        <a:pt x="96" y="153"/>
                        <a:pt x="96" y="156"/>
                      </a:cubicBezTo>
                      <a:cubicBezTo>
                        <a:pt x="96" y="163"/>
                        <a:pt x="91" y="168"/>
                        <a:pt x="84" y="168"/>
                      </a:cubicBezTo>
                      <a:cubicBezTo>
                        <a:pt x="81" y="168"/>
                        <a:pt x="78" y="167"/>
                        <a:pt x="76" y="165"/>
                      </a:cubicBezTo>
                      <a:cubicBezTo>
                        <a:pt x="76" y="165"/>
                        <a:pt x="76" y="165"/>
                        <a:pt x="76" y="165"/>
                      </a:cubicBezTo>
                      <a:cubicBezTo>
                        <a:pt x="4" y="93"/>
                        <a:pt x="4" y="93"/>
                        <a:pt x="4" y="93"/>
                      </a:cubicBezTo>
                      <a:cubicBezTo>
                        <a:pt x="4" y="93"/>
                        <a:pt x="4" y="93"/>
                        <a:pt x="4" y="93"/>
                      </a:cubicBezTo>
                      <a:cubicBezTo>
                        <a:pt x="1" y="90"/>
                        <a:pt x="0" y="87"/>
                        <a:pt x="0" y="84"/>
                      </a:cubicBezTo>
                      <a:cubicBezTo>
                        <a:pt x="0" y="84"/>
                        <a:pt x="0" y="84"/>
                        <a:pt x="0" y="84"/>
                      </a:cubicBezTo>
                      <a:cubicBezTo>
                        <a:pt x="0" y="84"/>
                        <a:pt x="0" y="84"/>
                        <a:pt x="0" y="84"/>
                      </a:cubicBezTo>
                      <a:cubicBezTo>
                        <a:pt x="0" y="81"/>
                        <a:pt x="1" y="77"/>
                        <a:pt x="4" y="75"/>
                      </a:cubicBezTo>
                      <a:cubicBezTo>
                        <a:pt x="4" y="75"/>
                        <a:pt x="4" y="75"/>
                        <a:pt x="4" y="75"/>
                      </a:cubicBezTo>
                      <a:cubicBezTo>
                        <a:pt x="76" y="3"/>
                        <a:pt x="76" y="3"/>
                        <a:pt x="76" y="3"/>
                      </a:cubicBezTo>
                      <a:cubicBezTo>
                        <a:pt x="76" y="3"/>
                        <a:pt x="76" y="3"/>
                        <a:pt x="76" y="3"/>
                      </a:cubicBezTo>
                      <a:cubicBezTo>
                        <a:pt x="78" y="1"/>
                        <a:pt x="81" y="0"/>
                        <a:pt x="84" y="0"/>
                      </a:cubicBezTo>
                      <a:cubicBezTo>
                        <a:pt x="91" y="0"/>
                        <a:pt x="96" y="5"/>
                        <a:pt x="96" y="12"/>
                      </a:cubicBezTo>
                      <a:cubicBezTo>
                        <a:pt x="96" y="16"/>
                        <a:pt x="94" y="19"/>
                        <a:pt x="92" y="21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68C02409-24E2-3F46-BB36-9D843D35538B}"/>
                </a:ext>
              </a:extLst>
            </p:cNvPr>
            <p:cNvGrpSpPr/>
            <p:nvPr/>
          </p:nvGrpSpPr>
          <p:grpSpPr>
            <a:xfrm flipH="1">
              <a:off x="3282517" y="2456229"/>
              <a:ext cx="2249960" cy="588964"/>
              <a:chOff x="6607005" y="2418878"/>
              <a:chExt cx="2249960" cy="588964"/>
            </a:xfrm>
          </p:grpSpPr>
          <p:cxnSp>
            <p:nvCxnSpPr>
              <p:cNvPr id="87" name="Connector: Elbow 43">
                <a:extLst>
                  <a:ext uri="{FF2B5EF4-FFF2-40B4-BE49-F238E27FC236}">
                    <a16:creationId xmlns:a16="http://schemas.microsoft.com/office/drawing/2014/main" id="{E32217CD-5E89-4848-8982-64176A4652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07005" y="2418878"/>
                <a:ext cx="2012550" cy="378788"/>
              </a:xfrm>
              <a:prstGeom prst="bentConnector3">
                <a:avLst>
                  <a:gd name="adj1" fmla="val 73470"/>
                </a:avLst>
              </a:prstGeom>
              <a:ln w="9525">
                <a:solidFill>
                  <a:schemeClr val="bg2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E361B6D4-6B57-AB47-A49F-567D04E0DAD8}"/>
                  </a:ext>
                </a:extLst>
              </p:cNvPr>
              <p:cNvGrpSpPr/>
              <p:nvPr/>
            </p:nvGrpSpPr>
            <p:grpSpPr>
              <a:xfrm rot="5400000" flipV="1">
                <a:off x="8440678" y="2591555"/>
                <a:ext cx="416287" cy="416287"/>
                <a:chOff x="2805884" y="2022566"/>
                <a:chExt cx="416287" cy="416287"/>
              </a:xfrm>
            </p:grpSpPr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5EFBCBC8-7191-4641-8564-A8E51B9A1A6E}"/>
                    </a:ext>
                  </a:extLst>
                </p:cNvPr>
                <p:cNvSpPr/>
                <p:nvPr/>
              </p:nvSpPr>
              <p:spPr>
                <a:xfrm>
                  <a:off x="2805884" y="2022566"/>
                  <a:ext cx="416287" cy="41628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n w="444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dirty="0"/>
                </a:p>
              </p:txBody>
            </p: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9386C8E0-BE80-654F-B17C-99F4560EB5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 flipH="1">
                  <a:off x="2969584" y="2132347"/>
                  <a:ext cx="88886" cy="196724"/>
                </a:xfrm>
                <a:custGeom>
                  <a:avLst/>
                  <a:gdLst>
                    <a:gd name="T0" fmla="*/ 147571 w 96"/>
                    <a:gd name="T1" fmla="*/ 33734 h 168"/>
                    <a:gd name="T2" fmla="*/ 46517 w 96"/>
                    <a:gd name="T3" fmla="*/ 134938 h 168"/>
                    <a:gd name="T4" fmla="*/ 149175 w 96"/>
                    <a:gd name="T5" fmla="*/ 237747 h 168"/>
                    <a:gd name="T6" fmla="*/ 149175 w 96"/>
                    <a:gd name="T7" fmla="*/ 237747 h 168"/>
                    <a:gd name="T8" fmla="*/ 153987 w 96"/>
                    <a:gd name="T9" fmla="*/ 250598 h 168"/>
                    <a:gd name="T10" fmla="*/ 134739 w 96"/>
                    <a:gd name="T11" fmla="*/ 269875 h 168"/>
                    <a:gd name="T12" fmla="*/ 121906 w 96"/>
                    <a:gd name="T13" fmla="*/ 265056 h 168"/>
                    <a:gd name="T14" fmla="*/ 121906 w 96"/>
                    <a:gd name="T15" fmla="*/ 265056 h 168"/>
                    <a:gd name="T16" fmla="*/ 6416 w 96"/>
                    <a:gd name="T17" fmla="*/ 149395 h 168"/>
                    <a:gd name="T18" fmla="*/ 6416 w 96"/>
                    <a:gd name="T19" fmla="*/ 149395 h 168"/>
                    <a:gd name="T20" fmla="*/ 0 w 96"/>
                    <a:gd name="T21" fmla="*/ 134938 h 168"/>
                    <a:gd name="T22" fmla="*/ 0 w 96"/>
                    <a:gd name="T23" fmla="*/ 134938 h 168"/>
                    <a:gd name="T24" fmla="*/ 0 w 96"/>
                    <a:gd name="T25" fmla="*/ 134938 h 168"/>
                    <a:gd name="T26" fmla="*/ 6416 w 96"/>
                    <a:gd name="T27" fmla="*/ 120480 h 168"/>
                    <a:gd name="T28" fmla="*/ 6416 w 96"/>
                    <a:gd name="T29" fmla="*/ 120480 h 168"/>
                    <a:gd name="T30" fmla="*/ 121906 w 96"/>
                    <a:gd name="T31" fmla="*/ 4819 h 168"/>
                    <a:gd name="T32" fmla="*/ 121906 w 96"/>
                    <a:gd name="T33" fmla="*/ 4819 h 168"/>
                    <a:gd name="T34" fmla="*/ 134739 w 96"/>
                    <a:gd name="T35" fmla="*/ 0 h 168"/>
                    <a:gd name="T36" fmla="*/ 153987 w 96"/>
                    <a:gd name="T37" fmla="*/ 19277 h 168"/>
                    <a:gd name="T38" fmla="*/ 147571 w 96"/>
                    <a:gd name="T39" fmla="*/ 33734 h 168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96" h="168">
                      <a:moveTo>
                        <a:pt x="92" y="21"/>
                      </a:moveTo>
                      <a:cubicBezTo>
                        <a:pt x="29" y="84"/>
                        <a:pt x="29" y="84"/>
                        <a:pt x="29" y="84"/>
                      </a:cubicBezTo>
                      <a:cubicBezTo>
                        <a:pt x="93" y="148"/>
                        <a:pt x="93" y="148"/>
                        <a:pt x="93" y="148"/>
                      </a:cubicBezTo>
                      <a:cubicBezTo>
                        <a:pt x="93" y="148"/>
                        <a:pt x="93" y="148"/>
                        <a:pt x="93" y="148"/>
                      </a:cubicBezTo>
                      <a:cubicBezTo>
                        <a:pt x="95" y="150"/>
                        <a:pt x="96" y="153"/>
                        <a:pt x="96" y="156"/>
                      </a:cubicBezTo>
                      <a:cubicBezTo>
                        <a:pt x="96" y="163"/>
                        <a:pt x="91" y="168"/>
                        <a:pt x="84" y="168"/>
                      </a:cubicBezTo>
                      <a:cubicBezTo>
                        <a:pt x="81" y="168"/>
                        <a:pt x="78" y="167"/>
                        <a:pt x="76" y="165"/>
                      </a:cubicBezTo>
                      <a:cubicBezTo>
                        <a:pt x="76" y="165"/>
                        <a:pt x="76" y="165"/>
                        <a:pt x="76" y="165"/>
                      </a:cubicBezTo>
                      <a:cubicBezTo>
                        <a:pt x="4" y="93"/>
                        <a:pt x="4" y="93"/>
                        <a:pt x="4" y="93"/>
                      </a:cubicBezTo>
                      <a:cubicBezTo>
                        <a:pt x="4" y="93"/>
                        <a:pt x="4" y="93"/>
                        <a:pt x="4" y="93"/>
                      </a:cubicBezTo>
                      <a:cubicBezTo>
                        <a:pt x="1" y="90"/>
                        <a:pt x="0" y="87"/>
                        <a:pt x="0" y="84"/>
                      </a:cubicBezTo>
                      <a:cubicBezTo>
                        <a:pt x="0" y="84"/>
                        <a:pt x="0" y="84"/>
                        <a:pt x="0" y="84"/>
                      </a:cubicBezTo>
                      <a:cubicBezTo>
                        <a:pt x="0" y="84"/>
                        <a:pt x="0" y="84"/>
                        <a:pt x="0" y="84"/>
                      </a:cubicBezTo>
                      <a:cubicBezTo>
                        <a:pt x="0" y="81"/>
                        <a:pt x="1" y="77"/>
                        <a:pt x="4" y="75"/>
                      </a:cubicBezTo>
                      <a:cubicBezTo>
                        <a:pt x="4" y="75"/>
                        <a:pt x="4" y="75"/>
                        <a:pt x="4" y="75"/>
                      </a:cubicBezTo>
                      <a:cubicBezTo>
                        <a:pt x="76" y="3"/>
                        <a:pt x="76" y="3"/>
                        <a:pt x="76" y="3"/>
                      </a:cubicBezTo>
                      <a:cubicBezTo>
                        <a:pt x="76" y="3"/>
                        <a:pt x="76" y="3"/>
                        <a:pt x="76" y="3"/>
                      </a:cubicBezTo>
                      <a:cubicBezTo>
                        <a:pt x="78" y="1"/>
                        <a:pt x="81" y="0"/>
                        <a:pt x="84" y="0"/>
                      </a:cubicBezTo>
                      <a:cubicBezTo>
                        <a:pt x="91" y="0"/>
                        <a:pt x="96" y="5"/>
                        <a:pt x="96" y="12"/>
                      </a:cubicBezTo>
                      <a:cubicBezTo>
                        <a:pt x="96" y="16"/>
                        <a:pt x="94" y="19"/>
                        <a:pt x="92" y="21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</p:grpSp>
        <p:sp>
          <p:nvSpPr>
            <p:cNvPr id="55" name="Freeform 69">
              <a:extLst>
                <a:ext uri="{FF2B5EF4-FFF2-40B4-BE49-F238E27FC236}">
                  <a16:creationId xmlns:a16="http://schemas.microsoft.com/office/drawing/2014/main" id="{9E1445C4-573C-F240-918B-E01233EEB6C3}"/>
                </a:ext>
              </a:extLst>
            </p:cNvPr>
            <p:cNvSpPr/>
            <p:nvPr/>
          </p:nvSpPr>
          <p:spPr>
            <a:xfrm flipH="1">
              <a:off x="4058722" y="1885951"/>
              <a:ext cx="2057400" cy="2057400"/>
            </a:xfrm>
            <a:custGeom>
              <a:avLst/>
              <a:gdLst>
                <a:gd name="connsiteX0" fmla="*/ 0 w 2057400"/>
                <a:gd name="connsiteY0" fmla="*/ 0 h 2057400"/>
                <a:gd name="connsiteX1" fmla="*/ 2057400 w 2057400"/>
                <a:gd name="connsiteY1" fmla="*/ 2057400 h 2057400"/>
                <a:gd name="connsiteX2" fmla="*/ 0 w 2057400"/>
                <a:gd name="connsiteY2" fmla="*/ 2057400 h 205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57400" h="2057400">
                  <a:moveTo>
                    <a:pt x="0" y="0"/>
                  </a:moveTo>
                  <a:cubicBezTo>
                    <a:pt x="1136271" y="0"/>
                    <a:pt x="2057400" y="921129"/>
                    <a:pt x="2057400" y="2057400"/>
                  </a:cubicBezTo>
                  <a:lnTo>
                    <a:pt x="0" y="20574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113D8416-A0CA-CF4C-9903-C837DECF72C5}"/>
                </a:ext>
              </a:extLst>
            </p:cNvPr>
            <p:cNvGrpSpPr/>
            <p:nvPr/>
          </p:nvGrpSpPr>
          <p:grpSpPr>
            <a:xfrm>
              <a:off x="4058722" y="3489994"/>
              <a:ext cx="2057400" cy="2510757"/>
              <a:chOff x="4058722" y="3489994"/>
              <a:chExt cx="2057400" cy="2510757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85" name="Freeform 70">
                <a:extLst>
                  <a:ext uri="{FF2B5EF4-FFF2-40B4-BE49-F238E27FC236}">
                    <a16:creationId xmlns:a16="http://schemas.microsoft.com/office/drawing/2014/main" id="{5C397630-9E89-D648-A2B0-A6C309365547}"/>
                  </a:ext>
                </a:extLst>
              </p:cNvPr>
              <p:cNvSpPr/>
              <p:nvPr/>
            </p:nvSpPr>
            <p:spPr>
              <a:xfrm flipH="1" flipV="1">
                <a:off x="4058722" y="3943351"/>
                <a:ext cx="2057400" cy="2057400"/>
              </a:xfrm>
              <a:custGeom>
                <a:avLst/>
                <a:gdLst>
                  <a:gd name="connsiteX0" fmla="*/ 0 w 2057400"/>
                  <a:gd name="connsiteY0" fmla="*/ 0 h 2057400"/>
                  <a:gd name="connsiteX1" fmla="*/ 2057400 w 2057400"/>
                  <a:gd name="connsiteY1" fmla="*/ 2057400 h 2057400"/>
                  <a:gd name="connsiteX2" fmla="*/ 0 w 2057400"/>
                  <a:gd name="connsiteY2" fmla="*/ 2057400 h 205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57400" h="2057400">
                    <a:moveTo>
                      <a:pt x="0" y="0"/>
                    </a:moveTo>
                    <a:cubicBezTo>
                      <a:pt x="1136271" y="0"/>
                      <a:pt x="2057400" y="921129"/>
                      <a:pt x="2057400" y="2057400"/>
                    </a:cubicBezTo>
                    <a:lnTo>
                      <a:pt x="0" y="205740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B8E23BA5-0B37-4743-8E9D-5CBB190591AF}"/>
                  </a:ext>
                </a:extLst>
              </p:cNvPr>
              <p:cNvSpPr/>
              <p:nvPr/>
            </p:nvSpPr>
            <p:spPr>
              <a:xfrm>
                <a:off x="4605699" y="3489994"/>
                <a:ext cx="622300" cy="6223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36E0FBCA-2610-E84C-BFB5-44AD8054DFAD}"/>
                </a:ext>
              </a:extLst>
            </p:cNvPr>
            <p:cNvGrpSpPr/>
            <p:nvPr/>
          </p:nvGrpSpPr>
          <p:grpSpPr>
            <a:xfrm>
              <a:off x="5641271" y="3943351"/>
              <a:ext cx="2532251" cy="2057400"/>
              <a:chOff x="5641271" y="3943351"/>
              <a:chExt cx="2532251" cy="2057400"/>
            </a:xfrm>
            <a:effectLst>
              <a:outerShdw blurRad="609600" dist="2286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83" name="Freeform 72">
                <a:extLst>
                  <a:ext uri="{FF2B5EF4-FFF2-40B4-BE49-F238E27FC236}">
                    <a16:creationId xmlns:a16="http://schemas.microsoft.com/office/drawing/2014/main" id="{EC2179C3-B64B-484E-8F4D-AE55E983898D}"/>
                  </a:ext>
                </a:extLst>
              </p:cNvPr>
              <p:cNvSpPr/>
              <p:nvPr/>
            </p:nvSpPr>
            <p:spPr>
              <a:xfrm flipV="1">
                <a:off x="6116122" y="3943351"/>
                <a:ext cx="2057400" cy="2057400"/>
              </a:xfrm>
              <a:custGeom>
                <a:avLst/>
                <a:gdLst>
                  <a:gd name="connsiteX0" fmla="*/ 0 w 2057400"/>
                  <a:gd name="connsiteY0" fmla="*/ 0 h 2057400"/>
                  <a:gd name="connsiteX1" fmla="*/ 2057400 w 2057400"/>
                  <a:gd name="connsiteY1" fmla="*/ 2057400 h 2057400"/>
                  <a:gd name="connsiteX2" fmla="*/ 0 w 2057400"/>
                  <a:gd name="connsiteY2" fmla="*/ 2057400 h 205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57400" h="2057400">
                    <a:moveTo>
                      <a:pt x="0" y="0"/>
                    </a:moveTo>
                    <a:cubicBezTo>
                      <a:pt x="1136271" y="0"/>
                      <a:pt x="2057400" y="921129"/>
                      <a:pt x="2057400" y="2057400"/>
                    </a:cubicBezTo>
                    <a:lnTo>
                      <a:pt x="0" y="205740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D33E2B1D-5A8A-4940-BF13-A28FD55DC56C}"/>
                  </a:ext>
                </a:extLst>
              </p:cNvPr>
              <p:cNvSpPr/>
              <p:nvPr/>
            </p:nvSpPr>
            <p:spPr>
              <a:xfrm>
                <a:off x="5641271" y="4879636"/>
                <a:ext cx="622300" cy="6223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35180321-43C1-7C4A-99B7-BDD4C93D552A}"/>
                </a:ext>
              </a:extLst>
            </p:cNvPr>
            <p:cNvGrpSpPr/>
            <p:nvPr/>
          </p:nvGrpSpPr>
          <p:grpSpPr>
            <a:xfrm>
              <a:off x="6116122" y="1885951"/>
              <a:ext cx="2057400" cy="2574925"/>
              <a:chOff x="6116122" y="1885951"/>
              <a:chExt cx="2057400" cy="2574925"/>
            </a:xfrm>
            <a:effectLst>
              <a:outerShdw blurRad="482600" dist="304800" dir="8100000" algn="tr" rotWithShape="0">
                <a:prstClr val="black">
                  <a:alpha val="25000"/>
                </a:prstClr>
              </a:outerShdw>
            </a:effectLst>
          </p:grpSpPr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EF8AB9B7-BBB3-DB4E-BE36-D5FD15A93868}"/>
                  </a:ext>
                </a:extLst>
              </p:cNvPr>
              <p:cNvSpPr/>
              <p:nvPr/>
            </p:nvSpPr>
            <p:spPr>
              <a:xfrm>
                <a:off x="7360722" y="3838576"/>
                <a:ext cx="622300" cy="6223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2" name="Freeform 71">
                <a:extLst>
                  <a:ext uri="{FF2B5EF4-FFF2-40B4-BE49-F238E27FC236}">
                    <a16:creationId xmlns:a16="http://schemas.microsoft.com/office/drawing/2014/main" id="{AED3682B-460B-2740-8B0E-490E87A18EE0}"/>
                  </a:ext>
                </a:extLst>
              </p:cNvPr>
              <p:cNvSpPr/>
              <p:nvPr/>
            </p:nvSpPr>
            <p:spPr>
              <a:xfrm>
                <a:off x="6116122" y="1885951"/>
                <a:ext cx="2057400" cy="2057400"/>
              </a:xfrm>
              <a:custGeom>
                <a:avLst/>
                <a:gdLst>
                  <a:gd name="connsiteX0" fmla="*/ 0 w 2057400"/>
                  <a:gd name="connsiteY0" fmla="*/ 0 h 2057400"/>
                  <a:gd name="connsiteX1" fmla="*/ 2057400 w 2057400"/>
                  <a:gd name="connsiteY1" fmla="*/ 2057400 h 2057400"/>
                  <a:gd name="connsiteX2" fmla="*/ 0 w 2057400"/>
                  <a:gd name="connsiteY2" fmla="*/ 2057400 h 205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57400" h="2057400">
                    <a:moveTo>
                      <a:pt x="0" y="0"/>
                    </a:moveTo>
                    <a:cubicBezTo>
                      <a:pt x="1136271" y="0"/>
                      <a:pt x="2057400" y="921129"/>
                      <a:pt x="2057400" y="2057400"/>
                    </a:cubicBezTo>
                    <a:lnTo>
                      <a:pt x="0" y="205740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67AE743-53BD-964E-BE4A-4A80488125F5}"/>
                </a:ext>
              </a:extLst>
            </p:cNvPr>
            <p:cNvSpPr txBox="1"/>
            <p:nvPr/>
          </p:nvSpPr>
          <p:spPr>
            <a:xfrm rot="18900000">
              <a:off x="6253429" y="4526829"/>
              <a:ext cx="1332416" cy="523220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CHECK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056C6494-0705-1842-90A0-5F406A8C275A}"/>
                </a:ext>
              </a:extLst>
            </p:cNvPr>
            <p:cNvSpPr txBox="1"/>
            <p:nvPr/>
          </p:nvSpPr>
          <p:spPr>
            <a:xfrm rot="2700000">
              <a:off x="4717130" y="4472982"/>
              <a:ext cx="866905" cy="523220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ACT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E240582-5F4D-B24F-B178-4722667F149E}"/>
                </a:ext>
              </a:extLst>
            </p:cNvPr>
            <p:cNvSpPr txBox="1"/>
            <p:nvPr/>
          </p:nvSpPr>
          <p:spPr>
            <a:xfrm rot="2700000">
              <a:off x="6748505" y="2769902"/>
              <a:ext cx="721672" cy="523220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DO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82F5319-3301-6242-98A3-CD2A49AE549E}"/>
                </a:ext>
              </a:extLst>
            </p:cNvPr>
            <p:cNvSpPr txBox="1"/>
            <p:nvPr/>
          </p:nvSpPr>
          <p:spPr>
            <a:xfrm rot="18900000">
              <a:off x="4632474" y="2720579"/>
              <a:ext cx="1135119" cy="523220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PLAN</a:t>
              </a:r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6CBBE1A0-1868-8742-9014-1DC9F5BBECA6}"/>
                </a:ext>
              </a:extLst>
            </p:cNvPr>
            <p:cNvGrpSpPr/>
            <p:nvPr/>
          </p:nvGrpSpPr>
          <p:grpSpPr>
            <a:xfrm>
              <a:off x="658312" y="2035325"/>
              <a:ext cx="2475181" cy="1827864"/>
              <a:chOff x="569333" y="4361021"/>
              <a:chExt cx="2475181" cy="1827864"/>
            </a:xfrm>
          </p:grpSpPr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0EA1B451-125B-4544-990E-69DB6E268AB0}"/>
                  </a:ext>
                </a:extLst>
              </p:cNvPr>
              <p:cNvSpPr txBox="1"/>
              <p:nvPr/>
            </p:nvSpPr>
            <p:spPr>
              <a:xfrm>
                <a:off x="569333" y="4859320"/>
                <a:ext cx="2475181" cy="1329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en-US" sz="1600" dirty="0">
                    <a:solidFill>
                      <a:schemeClr val="bg1"/>
                    </a:solidFill>
                  </a:rPr>
                  <a:t>A well-defined set of objectives is chosen to </a:t>
                </a:r>
                <a:r>
                  <a:rPr lang="en-GB" sz="1600" dirty="0">
                    <a:solidFill>
                      <a:schemeClr val="bg1"/>
                    </a:solidFill>
                  </a:rPr>
                  <a:t>direct the framework for operations.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0" name="Rectangle: Rounded Corners 98">
                <a:extLst>
                  <a:ext uri="{FF2B5EF4-FFF2-40B4-BE49-F238E27FC236}">
                    <a16:creationId xmlns:a16="http://schemas.microsoft.com/office/drawing/2014/main" id="{DBEB3B00-2354-C943-83FA-0E370F755FD7}"/>
                  </a:ext>
                </a:extLst>
              </p:cNvPr>
              <p:cNvSpPr/>
              <p:nvPr/>
            </p:nvSpPr>
            <p:spPr>
              <a:xfrm>
                <a:off x="772705" y="4361021"/>
                <a:ext cx="1292932" cy="392114"/>
              </a:xfrm>
              <a:prstGeom prst="roundRect">
                <a:avLst>
                  <a:gd name="adj" fmla="val 5000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/>
                  <a:t>Plan</a:t>
                </a:r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0BF162B5-D1AC-4741-9B83-D0E28769C745}"/>
                </a:ext>
              </a:extLst>
            </p:cNvPr>
            <p:cNvGrpSpPr/>
            <p:nvPr/>
          </p:nvGrpSpPr>
          <p:grpSpPr>
            <a:xfrm>
              <a:off x="9376663" y="4468030"/>
              <a:ext cx="2354743" cy="1741110"/>
              <a:chOff x="5179916" y="5194703"/>
              <a:chExt cx="2354743" cy="1741110"/>
            </a:xfrm>
          </p:grpSpPr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7C2AA0C3-5EBD-784F-880E-2C9324DA8290}"/>
                  </a:ext>
                </a:extLst>
              </p:cNvPr>
              <p:cNvSpPr txBox="1"/>
              <p:nvPr/>
            </p:nvSpPr>
            <p:spPr>
              <a:xfrm>
                <a:off x="5179916" y="5606248"/>
                <a:ext cx="2354743" cy="1329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en-US" sz="1600" dirty="0">
                    <a:solidFill>
                      <a:schemeClr val="bg1"/>
                    </a:solidFill>
                  </a:rPr>
                  <a:t>The results are then analyzed thoroughly to assess what needs to be adjusted.</a:t>
                </a:r>
              </a:p>
            </p:txBody>
          </p:sp>
          <p:sp>
            <p:nvSpPr>
              <p:cNvPr id="78" name="Rectangle: Rounded Corners 101">
                <a:extLst>
                  <a:ext uri="{FF2B5EF4-FFF2-40B4-BE49-F238E27FC236}">
                    <a16:creationId xmlns:a16="http://schemas.microsoft.com/office/drawing/2014/main" id="{E6C54B72-B663-E544-AC78-85E3A0C44F74}"/>
                  </a:ext>
                </a:extLst>
              </p:cNvPr>
              <p:cNvSpPr/>
              <p:nvPr/>
            </p:nvSpPr>
            <p:spPr>
              <a:xfrm>
                <a:off x="5179916" y="5194703"/>
                <a:ext cx="1445472" cy="392113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/>
                  <a:t>Check</a:t>
                </a:r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13DC95A1-BE59-3349-847E-573490C2AF51}"/>
                </a:ext>
              </a:extLst>
            </p:cNvPr>
            <p:cNvGrpSpPr/>
            <p:nvPr/>
          </p:nvGrpSpPr>
          <p:grpSpPr>
            <a:xfrm>
              <a:off x="9167537" y="2188956"/>
              <a:ext cx="1836334" cy="1917849"/>
              <a:chOff x="3260902" y="2005177"/>
              <a:chExt cx="1836334" cy="1917849"/>
            </a:xfrm>
          </p:grpSpPr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38F10112-956B-1444-9A2A-6A2B9532F804}"/>
                  </a:ext>
                </a:extLst>
              </p:cNvPr>
              <p:cNvSpPr txBox="1"/>
              <p:nvPr/>
            </p:nvSpPr>
            <p:spPr>
              <a:xfrm>
                <a:off x="3260902" y="2472850"/>
                <a:ext cx="1836334" cy="1450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</a:rPr>
                  <a:t>The whole endeavor is set into action and data is being collected along the way.</a:t>
                </a:r>
              </a:p>
            </p:txBody>
          </p:sp>
          <p:sp>
            <p:nvSpPr>
              <p:cNvPr id="76" name="Rectangle: Rounded Corners 104">
                <a:extLst>
                  <a:ext uri="{FF2B5EF4-FFF2-40B4-BE49-F238E27FC236}">
                    <a16:creationId xmlns:a16="http://schemas.microsoft.com/office/drawing/2014/main" id="{92A8FD79-AD8C-B240-A8D0-300ECA16D710}"/>
                  </a:ext>
                </a:extLst>
              </p:cNvPr>
              <p:cNvSpPr/>
              <p:nvPr/>
            </p:nvSpPr>
            <p:spPr>
              <a:xfrm>
                <a:off x="3505828" y="2005177"/>
                <a:ext cx="1292932" cy="392113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/>
                  <a:t>Do</a:t>
                </a:r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7628F569-AC40-C64E-9A14-0045E119B7F1}"/>
                </a:ext>
              </a:extLst>
            </p:cNvPr>
            <p:cNvGrpSpPr/>
            <p:nvPr/>
          </p:nvGrpSpPr>
          <p:grpSpPr>
            <a:xfrm>
              <a:off x="604514" y="4369754"/>
              <a:ext cx="2180764" cy="1741722"/>
              <a:chOff x="5673592" y="1557342"/>
              <a:chExt cx="2180764" cy="1741722"/>
            </a:xfrm>
          </p:grpSpPr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7EE94F12-C81C-6548-A856-F54E1FD7F42B}"/>
                  </a:ext>
                </a:extLst>
              </p:cNvPr>
              <p:cNvSpPr txBox="1"/>
              <p:nvPr/>
            </p:nvSpPr>
            <p:spPr>
              <a:xfrm>
                <a:off x="5673592" y="1969499"/>
                <a:ext cx="2180764" cy="1329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en-US" sz="1600" dirty="0">
                    <a:solidFill>
                      <a:schemeClr val="bg1"/>
                    </a:solidFill>
                  </a:rPr>
                  <a:t>Once identifies, measures are taken to improve upon the existing model.</a:t>
                </a:r>
              </a:p>
            </p:txBody>
          </p:sp>
          <p:sp>
            <p:nvSpPr>
              <p:cNvPr id="74" name="Rectangle: Rounded Corners 107">
                <a:extLst>
                  <a:ext uri="{FF2B5EF4-FFF2-40B4-BE49-F238E27FC236}">
                    <a16:creationId xmlns:a16="http://schemas.microsoft.com/office/drawing/2014/main" id="{5EF26C5F-4009-7841-AB91-FE459250BF9F}"/>
                  </a:ext>
                </a:extLst>
              </p:cNvPr>
              <p:cNvSpPr/>
              <p:nvPr/>
            </p:nvSpPr>
            <p:spPr>
              <a:xfrm>
                <a:off x="5999552" y="1557342"/>
                <a:ext cx="1292932" cy="392113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/>
                  <a:t>Act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754013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5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AC99354D-822A-4A52-9A3F-31FBBFEC3BAA}"/>
              </a:ext>
            </a:extLst>
          </p:cNvPr>
          <p:cNvSpPr/>
          <p:nvPr/>
        </p:nvSpPr>
        <p:spPr>
          <a:xfrm>
            <a:off x="-294737" y="313779"/>
            <a:ext cx="3815836" cy="4077146"/>
          </a:xfrm>
          <a:custGeom>
            <a:avLst/>
            <a:gdLst>
              <a:gd name="connsiteX0" fmla="*/ 776201 w 1644063"/>
              <a:gd name="connsiteY0" fmla="*/ 1560831 h 1756649"/>
              <a:gd name="connsiteX1" fmla="*/ 929935 w 1644063"/>
              <a:gd name="connsiteY1" fmla="*/ 1582072 h 1756649"/>
              <a:gd name="connsiteX2" fmla="*/ 1047473 w 1644063"/>
              <a:gd name="connsiteY2" fmla="*/ 1498728 h 1756649"/>
              <a:gd name="connsiteX3" fmla="*/ 1050140 w 1644063"/>
              <a:gd name="connsiteY3" fmla="*/ 1435863 h 1756649"/>
              <a:gd name="connsiteX4" fmla="*/ 1323794 w 1644063"/>
              <a:gd name="connsiteY4" fmla="*/ 1207930 h 1756649"/>
              <a:gd name="connsiteX5" fmla="*/ 1294552 w 1644063"/>
              <a:gd name="connsiteY5" fmla="*/ 1027241 h 1756649"/>
              <a:gd name="connsiteX6" fmla="*/ 1433141 w 1644063"/>
              <a:gd name="connsiteY6" fmla="*/ 725203 h 1756649"/>
              <a:gd name="connsiteX7" fmla="*/ 1635928 w 1644063"/>
              <a:gd name="connsiteY7" fmla="*/ 450978 h 1756649"/>
              <a:gd name="connsiteX8" fmla="*/ 1427521 w 1644063"/>
              <a:gd name="connsiteY8" fmla="*/ 64073 h 1756649"/>
              <a:gd name="connsiteX9" fmla="*/ 962510 w 1644063"/>
              <a:gd name="connsiteY9" fmla="*/ 8542 h 1756649"/>
              <a:gd name="connsiteX10" fmla="*/ 561508 w 1644063"/>
              <a:gd name="connsiteY10" fmla="*/ 79694 h 1756649"/>
              <a:gd name="connsiteX11" fmla="*/ 456638 w 1644063"/>
              <a:gd name="connsiteY11" fmla="*/ 126557 h 1756649"/>
              <a:gd name="connsiteX12" fmla="*/ 414442 w 1644063"/>
              <a:gd name="connsiteY12" fmla="*/ 315914 h 1756649"/>
              <a:gd name="connsiteX13" fmla="*/ 454828 w 1644063"/>
              <a:gd name="connsiteY13" fmla="*/ 514320 h 1756649"/>
              <a:gd name="connsiteX14" fmla="*/ 270900 w 1644063"/>
              <a:gd name="connsiteY14" fmla="*/ 837693 h 1756649"/>
              <a:gd name="connsiteX15" fmla="*/ 20393 w 1644063"/>
              <a:gd name="connsiteY15" fmla="*/ 1123729 h 1756649"/>
              <a:gd name="connsiteX16" fmla="*/ 16868 w 1644063"/>
              <a:gd name="connsiteY16" fmla="*/ 1289464 h 1756649"/>
              <a:gd name="connsiteX17" fmla="*/ 99260 w 1644063"/>
              <a:gd name="connsiteY17" fmla="*/ 1386238 h 1756649"/>
              <a:gd name="connsiteX18" fmla="*/ 183461 w 1644063"/>
              <a:gd name="connsiteY18" fmla="*/ 1637508 h 1756649"/>
              <a:gd name="connsiteX19" fmla="*/ 418919 w 1644063"/>
              <a:gd name="connsiteY19" fmla="*/ 1708945 h 1756649"/>
              <a:gd name="connsiteX20" fmla="*/ 776201 w 1644063"/>
              <a:gd name="connsiteY20" fmla="*/ 1560831 h 1756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44063" h="1756649">
                <a:moveTo>
                  <a:pt x="776201" y="1560831"/>
                </a:moveTo>
                <a:cubicBezTo>
                  <a:pt x="827636" y="1567499"/>
                  <a:pt x="878119" y="1584549"/>
                  <a:pt x="929935" y="1582072"/>
                </a:cubicBezTo>
                <a:cubicBezTo>
                  <a:pt x="981751" y="1579596"/>
                  <a:pt x="1037853" y="1549687"/>
                  <a:pt x="1047473" y="1498728"/>
                </a:cubicBezTo>
                <a:cubicBezTo>
                  <a:pt x="1051379" y="1478059"/>
                  <a:pt x="1047188" y="1456628"/>
                  <a:pt x="1050140" y="1435863"/>
                </a:cubicBezTo>
                <a:cubicBezTo>
                  <a:pt x="1067762" y="1313181"/>
                  <a:pt x="1286075" y="1326040"/>
                  <a:pt x="1323794" y="1207930"/>
                </a:cubicBezTo>
                <a:cubicBezTo>
                  <a:pt x="1342653" y="1148970"/>
                  <a:pt x="1304839" y="1088296"/>
                  <a:pt x="1294552" y="1027241"/>
                </a:cubicBezTo>
                <a:cubicBezTo>
                  <a:pt x="1275407" y="913608"/>
                  <a:pt x="1352369" y="807213"/>
                  <a:pt x="1433141" y="725203"/>
                </a:cubicBezTo>
                <a:cubicBezTo>
                  <a:pt x="1514008" y="643193"/>
                  <a:pt x="1607639" y="562707"/>
                  <a:pt x="1635928" y="450978"/>
                </a:cubicBezTo>
                <a:cubicBezTo>
                  <a:pt x="1674885" y="297531"/>
                  <a:pt x="1568777" y="135606"/>
                  <a:pt x="1427521" y="64073"/>
                </a:cubicBezTo>
                <a:cubicBezTo>
                  <a:pt x="1286265" y="-7460"/>
                  <a:pt x="1119959" y="-7269"/>
                  <a:pt x="962510" y="8542"/>
                </a:cubicBezTo>
                <a:cubicBezTo>
                  <a:pt x="827351" y="22068"/>
                  <a:pt x="693143" y="45880"/>
                  <a:pt x="561508" y="79694"/>
                </a:cubicBezTo>
                <a:cubicBezTo>
                  <a:pt x="524075" y="89314"/>
                  <a:pt x="485308" y="100554"/>
                  <a:pt x="456638" y="126557"/>
                </a:cubicBezTo>
                <a:cubicBezTo>
                  <a:pt x="406631" y="172086"/>
                  <a:pt x="401678" y="249525"/>
                  <a:pt x="414442" y="315914"/>
                </a:cubicBezTo>
                <a:cubicBezTo>
                  <a:pt x="427205" y="382303"/>
                  <a:pt x="454066" y="446692"/>
                  <a:pt x="454828" y="514320"/>
                </a:cubicBezTo>
                <a:cubicBezTo>
                  <a:pt x="456161" y="642145"/>
                  <a:pt x="365293" y="751397"/>
                  <a:pt x="270900" y="837693"/>
                </a:cubicBezTo>
                <a:cubicBezTo>
                  <a:pt x="176603" y="923990"/>
                  <a:pt x="69732" y="1005714"/>
                  <a:pt x="20393" y="1123729"/>
                </a:cubicBezTo>
                <a:cubicBezTo>
                  <a:pt x="-1610" y="1176402"/>
                  <a:pt x="-10087" y="1239077"/>
                  <a:pt x="16868" y="1289464"/>
                </a:cubicBezTo>
                <a:cubicBezTo>
                  <a:pt x="36871" y="1326897"/>
                  <a:pt x="73447" y="1352520"/>
                  <a:pt x="99260" y="1386238"/>
                </a:cubicBezTo>
                <a:cubicBezTo>
                  <a:pt x="153266" y="1456914"/>
                  <a:pt x="153933" y="1553592"/>
                  <a:pt x="183461" y="1637508"/>
                </a:cubicBezTo>
                <a:cubicBezTo>
                  <a:pt x="233276" y="1779049"/>
                  <a:pt x="328241" y="1783145"/>
                  <a:pt x="418919" y="1708945"/>
                </a:cubicBezTo>
                <a:cubicBezTo>
                  <a:pt x="529313" y="1618648"/>
                  <a:pt x="620753" y="1540543"/>
                  <a:pt x="776201" y="1560831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  <a:alpha val="3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D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6DF690-DD5A-4BA4-96A9-EC543D839875}"/>
              </a:ext>
            </a:extLst>
          </p:cNvPr>
          <p:cNvSpPr txBox="1"/>
          <p:nvPr/>
        </p:nvSpPr>
        <p:spPr>
          <a:xfrm>
            <a:off x="1060619" y="259329"/>
            <a:ext cx="55546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361B00"/>
                </a:solidFill>
                <a:latin typeface="Optima" panose="02000503060000020004" pitchFamily="2" charset="0"/>
              </a:rPr>
              <a:t>The Plan</a:t>
            </a:r>
          </a:p>
        </p:txBody>
      </p:sp>
      <p:sp>
        <p:nvSpPr>
          <p:cNvPr id="37" name="Rectangle: Rounded Corners 21">
            <a:extLst>
              <a:ext uri="{FF2B5EF4-FFF2-40B4-BE49-F238E27FC236}">
                <a16:creationId xmlns:a16="http://schemas.microsoft.com/office/drawing/2014/main" id="{24F5BA31-20E0-4A84-A859-59E72A26E470}"/>
              </a:ext>
            </a:extLst>
          </p:cNvPr>
          <p:cNvSpPr/>
          <p:nvPr/>
        </p:nvSpPr>
        <p:spPr>
          <a:xfrm>
            <a:off x="6580537" y="5816964"/>
            <a:ext cx="2479029" cy="723900"/>
          </a:xfrm>
          <a:prstGeom prst="roundRect">
            <a:avLst/>
          </a:prstGeom>
          <a:noFill/>
          <a:ln w="9525">
            <a:solidFill>
              <a:srgbClr val="361B00">
                <a:alpha val="19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361B00">
                  <a:alpha val="55000"/>
                </a:srgbClr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80E620B-6760-494B-BC5C-A1E27D289D1F}"/>
              </a:ext>
            </a:extLst>
          </p:cNvPr>
          <p:cNvSpPr txBox="1"/>
          <p:nvPr/>
        </p:nvSpPr>
        <p:spPr>
          <a:xfrm>
            <a:off x="7343952" y="5921940"/>
            <a:ext cx="1715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algn="r">
              <a:defRPr sz="1600" b="1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0" scaled="1"/>
                  <a:tileRect/>
                </a:gradFill>
                <a:latin typeface="Rajdhani" panose="02000000000000000000" pitchFamily="2" charset="0"/>
                <a:cs typeface="Rajdhani" panose="02000000000000000000" pitchFamily="2" charset="0"/>
              </a:defRPr>
            </a:lvl1pPr>
          </a:lstStyle>
          <a:p>
            <a:pPr algn="l"/>
            <a:r>
              <a:rPr lang="en-US" sz="1400" b="0" dirty="0">
                <a:solidFill>
                  <a:srgbClr val="361B00">
                    <a:alpha val="44000"/>
                  </a:srgbClr>
                </a:solidFill>
                <a:latin typeface="+mj-lt"/>
              </a:rPr>
              <a:t>One of our meetings at SYC</a:t>
            </a:r>
          </a:p>
        </p:txBody>
      </p:sp>
      <p:grpSp>
        <p:nvGrpSpPr>
          <p:cNvPr id="58" name="Google Shape;3321;p51">
            <a:extLst>
              <a:ext uri="{FF2B5EF4-FFF2-40B4-BE49-F238E27FC236}">
                <a16:creationId xmlns:a16="http://schemas.microsoft.com/office/drawing/2014/main" id="{7B905F55-2985-48BE-8F00-2D80EE798397}"/>
              </a:ext>
            </a:extLst>
          </p:cNvPr>
          <p:cNvGrpSpPr/>
          <p:nvPr/>
        </p:nvGrpSpPr>
        <p:grpSpPr>
          <a:xfrm>
            <a:off x="10857237" y="2794000"/>
            <a:ext cx="1838492" cy="4181366"/>
            <a:chOff x="2650500" y="238500"/>
            <a:chExt cx="2300750" cy="5232700"/>
          </a:xfrm>
          <a:solidFill>
            <a:schemeClr val="accent1"/>
          </a:solidFill>
        </p:grpSpPr>
        <p:sp>
          <p:nvSpPr>
            <p:cNvPr id="59" name="Google Shape;3322;p51">
              <a:extLst>
                <a:ext uri="{FF2B5EF4-FFF2-40B4-BE49-F238E27FC236}">
                  <a16:creationId xmlns:a16="http://schemas.microsoft.com/office/drawing/2014/main" id="{59269E07-8F71-46B4-A07C-8C1847D068F5}"/>
                </a:ext>
              </a:extLst>
            </p:cNvPr>
            <p:cNvSpPr/>
            <p:nvPr/>
          </p:nvSpPr>
          <p:spPr>
            <a:xfrm>
              <a:off x="2650500" y="238500"/>
              <a:ext cx="2300750" cy="5232700"/>
            </a:xfrm>
            <a:custGeom>
              <a:avLst/>
              <a:gdLst/>
              <a:ahLst/>
              <a:cxnLst/>
              <a:rect l="l" t="t" r="r" b="b"/>
              <a:pathLst>
                <a:path w="92030" h="209308" extrusionOk="0">
                  <a:moveTo>
                    <a:pt x="7597" y="138060"/>
                  </a:moveTo>
                  <a:lnTo>
                    <a:pt x="7597" y="138060"/>
                  </a:lnTo>
                  <a:cubicBezTo>
                    <a:pt x="7278" y="139366"/>
                    <a:pt x="6928" y="140703"/>
                    <a:pt x="6670" y="142024"/>
                  </a:cubicBezTo>
                  <a:lnTo>
                    <a:pt x="6260" y="144030"/>
                  </a:lnTo>
                  <a:lnTo>
                    <a:pt x="5895" y="146020"/>
                  </a:lnTo>
                  <a:lnTo>
                    <a:pt x="5728" y="147022"/>
                  </a:lnTo>
                  <a:cubicBezTo>
                    <a:pt x="5667" y="147357"/>
                    <a:pt x="5622" y="147691"/>
                    <a:pt x="5576" y="148025"/>
                  </a:cubicBezTo>
                  <a:lnTo>
                    <a:pt x="5303" y="150030"/>
                  </a:lnTo>
                  <a:cubicBezTo>
                    <a:pt x="5211" y="150699"/>
                    <a:pt x="5151" y="151367"/>
                    <a:pt x="5075" y="152036"/>
                  </a:cubicBezTo>
                  <a:lnTo>
                    <a:pt x="4968" y="153053"/>
                  </a:lnTo>
                  <a:lnTo>
                    <a:pt x="4892" y="154056"/>
                  </a:lnTo>
                  <a:cubicBezTo>
                    <a:pt x="4680" y="156745"/>
                    <a:pt x="4634" y="159434"/>
                    <a:pt x="4771" y="162123"/>
                  </a:cubicBezTo>
                  <a:cubicBezTo>
                    <a:pt x="4877" y="164781"/>
                    <a:pt x="5211" y="167440"/>
                    <a:pt x="5789" y="170053"/>
                  </a:cubicBezTo>
                  <a:cubicBezTo>
                    <a:pt x="6336" y="172650"/>
                    <a:pt x="7171" y="175172"/>
                    <a:pt x="8250" y="177588"/>
                  </a:cubicBezTo>
                  <a:cubicBezTo>
                    <a:pt x="9328" y="180003"/>
                    <a:pt x="10696" y="182282"/>
                    <a:pt x="12306" y="184363"/>
                  </a:cubicBezTo>
                  <a:cubicBezTo>
                    <a:pt x="13947" y="186459"/>
                    <a:pt x="15800" y="188358"/>
                    <a:pt x="17866" y="190014"/>
                  </a:cubicBezTo>
                  <a:cubicBezTo>
                    <a:pt x="19947" y="191700"/>
                    <a:pt x="22180" y="193189"/>
                    <a:pt x="24535" y="194450"/>
                  </a:cubicBezTo>
                  <a:cubicBezTo>
                    <a:pt x="22135" y="193174"/>
                    <a:pt x="19856" y="191670"/>
                    <a:pt x="17744" y="189969"/>
                  </a:cubicBezTo>
                  <a:cubicBezTo>
                    <a:pt x="17608" y="189862"/>
                    <a:pt x="17486" y="189756"/>
                    <a:pt x="17349" y="189649"/>
                  </a:cubicBezTo>
                  <a:lnTo>
                    <a:pt x="16970" y="189315"/>
                  </a:lnTo>
                  <a:lnTo>
                    <a:pt x="16210" y="188647"/>
                  </a:lnTo>
                  <a:cubicBezTo>
                    <a:pt x="16088" y="188541"/>
                    <a:pt x="15967" y="188419"/>
                    <a:pt x="15845" y="188297"/>
                  </a:cubicBezTo>
                  <a:lnTo>
                    <a:pt x="15481" y="187948"/>
                  </a:lnTo>
                  <a:lnTo>
                    <a:pt x="14767" y="187249"/>
                  </a:lnTo>
                  <a:cubicBezTo>
                    <a:pt x="14311" y="186748"/>
                    <a:pt x="13840" y="186262"/>
                    <a:pt x="13400" y="185760"/>
                  </a:cubicBezTo>
                  <a:lnTo>
                    <a:pt x="12762" y="185001"/>
                  </a:lnTo>
                  <a:cubicBezTo>
                    <a:pt x="12549" y="184743"/>
                    <a:pt x="12321" y="184484"/>
                    <a:pt x="12139" y="184211"/>
                  </a:cubicBezTo>
                  <a:cubicBezTo>
                    <a:pt x="10513" y="182099"/>
                    <a:pt x="9146" y="179790"/>
                    <a:pt x="8067" y="177360"/>
                  </a:cubicBezTo>
                  <a:cubicBezTo>
                    <a:pt x="6989" y="174914"/>
                    <a:pt x="6184" y="172377"/>
                    <a:pt x="5637" y="169764"/>
                  </a:cubicBezTo>
                  <a:lnTo>
                    <a:pt x="5455" y="168792"/>
                  </a:lnTo>
                  <a:lnTo>
                    <a:pt x="5348" y="168290"/>
                  </a:lnTo>
                  <a:cubicBezTo>
                    <a:pt x="5318" y="168123"/>
                    <a:pt x="5303" y="167971"/>
                    <a:pt x="5272" y="167804"/>
                  </a:cubicBezTo>
                  <a:cubicBezTo>
                    <a:pt x="5181" y="167136"/>
                    <a:pt x="5075" y="166483"/>
                    <a:pt x="4984" y="165814"/>
                  </a:cubicBezTo>
                  <a:lnTo>
                    <a:pt x="4801" y="163824"/>
                  </a:lnTo>
                  <a:cubicBezTo>
                    <a:pt x="4741" y="163156"/>
                    <a:pt x="4725" y="162502"/>
                    <a:pt x="4680" y="161819"/>
                  </a:cubicBezTo>
                  <a:cubicBezTo>
                    <a:pt x="4634" y="161150"/>
                    <a:pt x="4634" y="160497"/>
                    <a:pt x="4634" y="159829"/>
                  </a:cubicBezTo>
                  <a:cubicBezTo>
                    <a:pt x="4619" y="159145"/>
                    <a:pt x="4604" y="158492"/>
                    <a:pt x="4634" y="157824"/>
                  </a:cubicBezTo>
                  <a:lnTo>
                    <a:pt x="4710" y="155818"/>
                  </a:lnTo>
                  <a:lnTo>
                    <a:pt x="4847" y="153813"/>
                  </a:lnTo>
                  <a:cubicBezTo>
                    <a:pt x="4892" y="153145"/>
                    <a:pt x="4968" y="152476"/>
                    <a:pt x="5044" y="151823"/>
                  </a:cubicBezTo>
                  <a:lnTo>
                    <a:pt x="5151" y="150820"/>
                  </a:lnTo>
                  <a:cubicBezTo>
                    <a:pt x="5181" y="150486"/>
                    <a:pt x="5211" y="150152"/>
                    <a:pt x="5272" y="149818"/>
                  </a:cubicBezTo>
                  <a:cubicBezTo>
                    <a:pt x="5470" y="148496"/>
                    <a:pt x="5637" y="147174"/>
                    <a:pt x="5895" y="145868"/>
                  </a:cubicBezTo>
                  <a:cubicBezTo>
                    <a:pt x="6017" y="145215"/>
                    <a:pt x="6123" y="144561"/>
                    <a:pt x="6260" y="143893"/>
                  </a:cubicBezTo>
                  <a:lnTo>
                    <a:pt x="6670" y="141949"/>
                  </a:lnTo>
                  <a:lnTo>
                    <a:pt x="6883" y="140961"/>
                  </a:lnTo>
                  <a:cubicBezTo>
                    <a:pt x="6958" y="140642"/>
                    <a:pt x="7034" y="140323"/>
                    <a:pt x="7110" y="139989"/>
                  </a:cubicBezTo>
                  <a:lnTo>
                    <a:pt x="7597" y="138060"/>
                  </a:lnTo>
                  <a:close/>
                  <a:moveTo>
                    <a:pt x="71628" y="0"/>
                  </a:moveTo>
                  <a:lnTo>
                    <a:pt x="71628" y="0"/>
                  </a:lnTo>
                  <a:cubicBezTo>
                    <a:pt x="66098" y="562"/>
                    <a:pt x="60478" y="1124"/>
                    <a:pt x="54872" y="2127"/>
                  </a:cubicBezTo>
                  <a:cubicBezTo>
                    <a:pt x="49266" y="3130"/>
                    <a:pt x="43630" y="4527"/>
                    <a:pt x="38207" y="6836"/>
                  </a:cubicBezTo>
                  <a:cubicBezTo>
                    <a:pt x="37539" y="7171"/>
                    <a:pt x="36703" y="7535"/>
                    <a:pt x="35807" y="8036"/>
                  </a:cubicBezTo>
                  <a:cubicBezTo>
                    <a:pt x="35366" y="8279"/>
                    <a:pt x="34895" y="8538"/>
                    <a:pt x="34409" y="8796"/>
                  </a:cubicBezTo>
                  <a:lnTo>
                    <a:pt x="32996" y="9662"/>
                  </a:lnTo>
                  <a:cubicBezTo>
                    <a:pt x="32769" y="9814"/>
                    <a:pt x="32526" y="9951"/>
                    <a:pt x="32298" y="10118"/>
                  </a:cubicBezTo>
                  <a:lnTo>
                    <a:pt x="31614" y="10589"/>
                  </a:lnTo>
                  <a:cubicBezTo>
                    <a:pt x="31158" y="10892"/>
                    <a:pt x="30718" y="11181"/>
                    <a:pt x="30308" y="11500"/>
                  </a:cubicBezTo>
                  <a:lnTo>
                    <a:pt x="29153" y="12381"/>
                  </a:lnTo>
                  <a:cubicBezTo>
                    <a:pt x="28788" y="12655"/>
                    <a:pt x="28454" y="12913"/>
                    <a:pt x="28181" y="13156"/>
                  </a:cubicBezTo>
                  <a:cubicBezTo>
                    <a:pt x="24839" y="15997"/>
                    <a:pt x="21983" y="19369"/>
                    <a:pt x="19734" y="23152"/>
                  </a:cubicBezTo>
                  <a:lnTo>
                    <a:pt x="18929" y="24565"/>
                  </a:lnTo>
                  <a:lnTo>
                    <a:pt x="18732" y="24914"/>
                  </a:lnTo>
                  <a:lnTo>
                    <a:pt x="18534" y="25279"/>
                  </a:lnTo>
                  <a:lnTo>
                    <a:pt x="18185" y="25993"/>
                  </a:lnTo>
                  <a:lnTo>
                    <a:pt x="17456" y="27451"/>
                  </a:lnTo>
                  <a:lnTo>
                    <a:pt x="16833" y="28940"/>
                  </a:lnTo>
                  <a:lnTo>
                    <a:pt x="16529" y="29684"/>
                  </a:lnTo>
                  <a:cubicBezTo>
                    <a:pt x="16423" y="29927"/>
                    <a:pt x="16316" y="30170"/>
                    <a:pt x="16225" y="30429"/>
                  </a:cubicBezTo>
                  <a:lnTo>
                    <a:pt x="15709" y="31948"/>
                  </a:lnTo>
                  <a:lnTo>
                    <a:pt x="15435" y="32707"/>
                  </a:lnTo>
                  <a:lnTo>
                    <a:pt x="15359" y="32920"/>
                  </a:lnTo>
                  <a:lnTo>
                    <a:pt x="15314" y="33057"/>
                  </a:lnTo>
                  <a:cubicBezTo>
                    <a:pt x="15299" y="33102"/>
                    <a:pt x="15268" y="33163"/>
                    <a:pt x="15268" y="33224"/>
                  </a:cubicBezTo>
                  <a:lnTo>
                    <a:pt x="15162" y="33740"/>
                  </a:lnTo>
                  <a:lnTo>
                    <a:pt x="15010" y="34561"/>
                  </a:lnTo>
                  <a:cubicBezTo>
                    <a:pt x="14964" y="34819"/>
                    <a:pt x="14904" y="35092"/>
                    <a:pt x="14873" y="35366"/>
                  </a:cubicBezTo>
                  <a:cubicBezTo>
                    <a:pt x="14539" y="37508"/>
                    <a:pt x="14387" y="39665"/>
                    <a:pt x="14417" y="41837"/>
                  </a:cubicBezTo>
                  <a:cubicBezTo>
                    <a:pt x="14448" y="43949"/>
                    <a:pt x="14600" y="46076"/>
                    <a:pt x="14904" y="48172"/>
                  </a:cubicBezTo>
                  <a:cubicBezTo>
                    <a:pt x="15435" y="52319"/>
                    <a:pt x="16362" y="56315"/>
                    <a:pt x="17319" y="60204"/>
                  </a:cubicBezTo>
                  <a:cubicBezTo>
                    <a:pt x="18276" y="64108"/>
                    <a:pt x="19263" y="67906"/>
                    <a:pt x="20008" y="71673"/>
                  </a:cubicBezTo>
                  <a:cubicBezTo>
                    <a:pt x="20737" y="75456"/>
                    <a:pt x="21223" y="79193"/>
                    <a:pt x="21162" y="82869"/>
                  </a:cubicBezTo>
                  <a:lnTo>
                    <a:pt x="21102" y="84236"/>
                  </a:lnTo>
                  <a:cubicBezTo>
                    <a:pt x="21071" y="84692"/>
                    <a:pt x="21026" y="85163"/>
                    <a:pt x="20995" y="85619"/>
                  </a:cubicBezTo>
                  <a:cubicBezTo>
                    <a:pt x="20950" y="86090"/>
                    <a:pt x="20904" y="86591"/>
                    <a:pt x="20859" y="87062"/>
                  </a:cubicBezTo>
                  <a:lnTo>
                    <a:pt x="20783" y="87791"/>
                  </a:lnTo>
                  <a:cubicBezTo>
                    <a:pt x="20767" y="88019"/>
                    <a:pt x="20737" y="88262"/>
                    <a:pt x="20707" y="88490"/>
                  </a:cubicBezTo>
                  <a:cubicBezTo>
                    <a:pt x="20494" y="90374"/>
                    <a:pt x="20175" y="92242"/>
                    <a:pt x="19795" y="94080"/>
                  </a:cubicBezTo>
                  <a:cubicBezTo>
                    <a:pt x="19036" y="97757"/>
                    <a:pt x="17896" y="101342"/>
                    <a:pt x="16392" y="104775"/>
                  </a:cubicBezTo>
                  <a:cubicBezTo>
                    <a:pt x="14904" y="108224"/>
                    <a:pt x="13050" y="111611"/>
                    <a:pt x="11212" y="115136"/>
                  </a:cubicBezTo>
                  <a:cubicBezTo>
                    <a:pt x="10301" y="116898"/>
                    <a:pt x="9404" y="118691"/>
                    <a:pt x="8554" y="120529"/>
                  </a:cubicBezTo>
                  <a:cubicBezTo>
                    <a:pt x="7718" y="122367"/>
                    <a:pt x="6913" y="124235"/>
                    <a:pt x="6199" y="126134"/>
                  </a:cubicBezTo>
                  <a:cubicBezTo>
                    <a:pt x="5834" y="127091"/>
                    <a:pt x="5500" y="128048"/>
                    <a:pt x="5166" y="129005"/>
                  </a:cubicBezTo>
                  <a:lnTo>
                    <a:pt x="4695" y="130464"/>
                  </a:lnTo>
                  <a:cubicBezTo>
                    <a:pt x="4543" y="130935"/>
                    <a:pt x="4406" y="131436"/>
                    <a:pt x="4254" y="131922"/>
                  </a:cubicBezTo>
                  <a:lnTo>
                    <a:pt x="4027" y="132667"/>
                  </a:lnTo>
                  <a:lnTo>
                    <a:pt x="3844" y="133396"/>
                  </a:lnTo>
                  <a:lnTo>
                    <a:pt x="3464" y="134854"/>
                  </a:lnTo>
                  <a:lnTo>
                    <a:pt x="3085" y="136313"/>
                  </a:lnTo>
                  <a:lnTo>
                    <a:pt x="2750" y="137786"/>
                  </a:lnTo>
                  <a:cubicBezTo>
                    <a:pt x="1824" y="141705"/>
                    <a:pt x="1125" y="145686"/>
                    <a:pt x="639" y="149696"/>
                  </a:cubicBezTo>
                  <a:cubicBezTo>
                    <a:pt x="153" y="153752"/>
                    <a:pt x="1" y="157854"/>
                    <a:pt x="198" y="161940"/>
                  </a:cubicBezTo>
                  <a:cubicBezTo>
                    <a:pt x="259" y="162973"/>
                    <a:pt x="305" y="163991"/>
                    <a:pt x="426" y="165024"/>
                  </a:cubicBezTo>
                  <a:lnTo>
                    <a:pt x="609" y="166574"/>
                  </a:lnTo>
                  <a:lnTo>
                    <a:pt x="836" y="168123"/>
                  </a:lnTo>
                  <a:lnTo>
                    <a:pt x="958" y="168898"/>
                  </a:lnTo>
                  <a:cubicBezTo>
                    <a:pt x="1003" y="169141"/>
                    <a:pt x="1064" y="169399"/>
                    <a:pt x="1110" y="169658"/>
                  </a:cubicBezTo>
                  <a:lnTo>
                    <a:pt x="1429" y="171207"/>
                  </a:lnTo>
                  <a:cubicBezTo>
                    <a:pt x="1535" y="171708"/>
                    <a:pt x="1687" y="172210"/>
                    <a:pt x="1809" y="172726"/>
                  </a:cubicBezTo>
                  <a:lnTo>
                    <a:pt x="2006" y="173486"/>
                  </a:lnTo>
                  <a:cubicBezTo>
                    <a:pt x="2067" y="173744"/>
                    <a:pt x="2158" y="173987"/>
                    <a:pt x="2234" y="174245"/>
                  </a:cubicBezTo>
                  <a:lnTo>
                    <a:pt x="2705" y="175765"/>
                  </a:lnTo>
                  <a:cubicBezTo>
                    <a:pt x="2887" y="176251"/>
                    <a:pt x="3070" y="176752"/>
                    <a:pt x="3267" y="177253"/>
                  </a:cubicBezTo>
                  <a:lnTo>
                    <a:pt x="3556" y="177998"/>
                  </a:lnTo>
                  <a:lnTo>
                    <a:pt x="3875" y="178727"/>
                  </a:lnTo>
                  <a:cubicBezTo>
                    <a:pt x="4087" y="179213"/>
                    <a:pt x="4285" y="179699"/>
                    <a:pt x="4528" y="180185"/>
                  </a:cubicBezTo>
                  <a:cubicBezTo>
                    <a:pt x="5470" y="182099"/>
                    <a:pt x="6548" y="183953"/>
                    <a:pt x="7794" y="185700"/>
                  </a:cubicBezTo>
                  <a:cubicBezTo>
                    <a:pt x="9040" y="187447"/>
                    <a:pt x="10422" y="189087"/>
                    <a:pt x="11941" y="190591"/>
                  </a:cubicBezTo>
                  <a:lnTo>
                    <a:pt x="13096" y="191716"/>
                  </a:lnTo>
                  <a:lnTo>
                    <a:pt x="14296" y="192764"/>
                  </a:lnTo>
                  <a:lnTo>
                    <a:pt x="14600" y="193037"/>
                  </a:lnTo>
                  <a:lnTo>
                    <a:pt x="14904" y="193280"/>
                  </a:lnTo>
                  <a:lnTo>
                    <a:pt x="15526" y="193782"/>
                  </a:lnTo>
                  <a:lnTo>
                    <a:pt x="16164" y="194268"/>
                  </a:lnTo>
                  <a:cubicBezTo>
                    <a:pt x="16377" y="194435"/>
                    <a:pt x="16590" y="194587"/>
                    <a:pt x="16802" y="194739"/>
                  </a:cubicBezTo>
                  <a:cubicBezTo>
                    <a:pt x="14585" y="193128"/>
                    <a:pt x="12534" y="191275"/>
                    <a:pt x="10680" y="189255"/>
                  </a:cubicBezTo>
                  <a:cubicBezTo>
                    <a:pt x="8842" y="187219"/>
                    <a:pt x="7232" y="185001"/>
                    <a:pt x="5865" y="182616"/>
                  </a:cubicBezTo>
                  <a:cubicBezTo>
                    <a:pt x="4528" y="180261"/>
                    <a:pt x="3434" y="177785"/>
                    <a:pt x="2599" y="175218"/>
                  </a:cubicBezTo>
                  <a:lnTo>
                    <a:pt x="2295" y="174245"/>
                  </a:lnTo>
                  <a:cubicBezTo>
                    <a:pt x="2204" y="173926"/>
                    <a:pt x="2082" y="173607"/>
                    <a:pt x="2006" y="173288"/>
                  </a:cubicBezTo>
                  <a:lnTo>
                    <a:pt x="1520" y="171329"/>
                  </a:lnTo>
                  <a:lnTo>
                    <a:pt x="1125" y="169384"/>
                  </a:lnTo>
                  <a:cubicBezTo>
                    <a:pt x="1049" y="169050"/>
                    <a:pt x="1003" y="168731"/>
                    <a:pt x="958" y="168397"/>
                  </a:cubicBezTo>
                  <a:lnTo>
                    <a:pt x="806" y="167424"/>
                  </a:lnTo>
                  <a:cubicBezTo>
                    <a:pt x="426" y="164827"/>
                    <a:pt x="229" y="162214"/>
                    <a:pt x="214" y="159601"/>
                  </a:cubicBezTo>
                  <a:lnTo>
                    <a:pt x="198" y="158629"/>
                  </a:lnTo>
                  <a:cubicBezTo>
                    <a:pt x="198" y="158294"/>
                    <a:pt x="214" y="157975"/>
                    <a:pt x="214" y="157656"/>
                  </a:cubicBezTo>
                  <a:lnTo>
                    <a:pt x="274" y="155712"/>
                  </a:lnTo>
                  <a:lnTo>
                    <a:pt x="396" y="153783"/>
                  </a:lnTo>
                  <a:lnTo>
                    <a:pt x="457" y="152826"/>
                  </a:lnTo>
                  <a:cubicBezTo>
                    <a:pt x="472" y="152507"/>
                    <a:pt x="517" y="152188"/>
                    <a:pt x="548" y="151869"/>
                  </a:cubicBezTo>
                  <a:cubicBezTo>
                    <a:pt x="1049" y="146810"/>
                    <a:pt x="1900" y="141781"/>
                    <a:pt x="3115" y="136829"/>
                  </a:cubicBezTo>
                  <a:cubicBezTo>
                    <a:pt x="3252" y="136206"/>
                    <a:pt x="3434" y="135599"/>
                    <a:pt x="3586" y="134976"/>
                  </a:cubicBezTo>
                  <a:lnTo>
                    <a:pt x="4057" y="133138"/>
                  </a:lnTo>
                  <a:lnTo>
                    <a:pt x="4178" y="132682"/>
                  </a:lnTo>
                  <a:lnTo>
                    <a:pt x="4315" y="132211"/>
                  </a:lnTo>
                  <a:lnTo>
                    <a:pt x="4589" y="131284"/>
                  </a:lnTo>
                  <a:cubicBezTo>
                    <a:pt x="4771" y="130661"/>
                    <a:pt x="4999" y="130054"/>
                    <a:pt x="5181" y="129446"/>
                  </a:cubicBezTo>
                  <a:cubicBezTo>
                    <a:pt x="5986" y="127015"/>
                    <a:pt x="6913" y="124615"/>
                    <a:pt x="7961" y="122260"/>
                  </a:cubicBezTo>
                  <a:cubicBezTo>
                    <a:pt x="8994" y="119921"/>
                    <a:pt x="10133" y="117642"/>
                    <a:pt x="11288" y="115394"/>
                  </a:cubicBezTo>
                  <a:cubicBezTo>
                    <a:pt x="12443" y="113161"/>
                    <a:pt x="13627" y="110973"/>
                    <a:pt x="14721" y="108786"/>
                  </a:cubicBezTo>
                  <a:cubicBezTo>
                    <a:pt x="15815" y="106629"/>
                    <a:pt x="16802" y="104411"/>
                    <a:pt x="17668" y="102147"/>
                  </a:cubicBezTo>
                  <a:cubicBezTo>
                    <a:pt x="18519" y="99899"/>
                    <a:pt x="19203" y="97590"/>
                    <a:pt x="19750" y="95250"/>
                  </a:cubicBezTo>
                  <a:cubicBezTo>
                    <a:pt x="20281" y="92865"/>
                    <a:pt x="20691" y="90450"/>
                    <a:pt x="20950" y="88034"/>
                  </a:cubicBezTo>
                  <a:lnTo>
                    <a:pt x="21132" y="86166"/>
                  </a:lnTo>
                  <a:lnTo>
                    <a:pt x="21284" y="84343"/>
                  </a:lnTo>
                  <a:lnTo>
                    <a:pt x="21314" y="83462"/>
                  </a:lnTo>
                  <a:cubicBezTo>
                    <a:pt x="21329" y="83158"/>
                    <a:pt x="21329" y="82869"/>
                    <a:pt x="21329" y="82565"/>
                  </a:cubicBezTo>
                  <a:cubicBezTo>
                    <a:pt x="21329" y="81964"/>
                    <a:pt x="21344" y="81377"/>
                    <a:pt x="21315" y="80775"/>
                  </a:cubicBezTo>
                  <a:lnTo>
                    <a:pt x="21315" y="80775"/>
                  </a:lnTo>
                  <a:cubicBezTo>
                    <a:pt x="21367" y="80933"/>
                    <a:pt x="21434" y="81271"/>
                    <a:pt x="21484" y="81271"/>
                  </a:cubicBezTo>
                  <a:cubicBezTo>
                    <a:pt x="21522" y="81271"/>
                    <a:pt x="21551" y="81081"/>
                    <a:pt x="21557" y="80484"/>
                  </a:cubicBezTo>
                  <a:cubicBezTo>
                    <a:pt x="21573" y="80788"/>
                    <a:pt x="21588" y="81107"/>
                    <a:pt x="21603" y="81411"/>
                  </a:cubicBezTo>
                  <a:lnTo>
                    <a:pt x="21618" y="82322"/>
                  </a:lnTo>
                  <a:cubicBezTo>
                    <a:pt x="21633" y="82945"/>
                    <a:pt x="21603" y="83553"/>
                    <a:pt x="21588" y="84160"/>
                  </a:cubicBezTo>
                  <a:cubicBezTo>
                    <a:pt x="21588" y="84464"/>
                    <a:pt x="21542" y="84768"/>
                    <a:pt x="21527" y="85087"/>
                  </a:cubicBezTo>
                  <a:lnTo>
                    <a:pt x="21466" y="86014"/>
                  </a:lnTo>
                  <a:lnTo>
                    <a:pt x="21299" y="87913"/>
                  </a:lnTo>
                  <a:cubicBezTo>
                    <a:pt x="21056" y="90389"/>
                    <a:pt x="20676" y="92850"/>
                    <a:pt x="20129" y="95281"/>
                  </a:cubicBezTo>
                  <a:cubicBezTo>
                    <a:pt x="19598" y="97696"/>
                    <a:pt x="18899" y="100051"/>
                    <a:pt x="18033" y="102360"/>
                  </a:cubicBezTo>
                  <a:cubicBezTo>
                    <a:pt x="17152" y="104669"/>
                    <a:pt x="16149" y="106932"/>
                    <a:pt x="15010" y="109135"/>
                  </a:cubicBezTo>
                  <a:cubicBezTo>
                    <a:pt x="13901" y="111383"/>
                    <a:pt x="12686" y="113601"/>
                    <a:pt x="11516" y="115865"/>
                  </a:cubicBezTo>
                  <a:cubicBezTo>
                    <a:pt x="10331" y="118144"/>
                    <a:pt x="9176" y="120453"/>
                    <a:pt x="8143" y="122838"/>
                  </a:cubicBezTo>
                  <a:cubicBezTo>
                    <a:pt x="7110" y="125208"/>
                    <a:pt x="6169" y="127638"/>
                    <a:pt x="5363" y="130099"/>
                  </a:cubicBezTo>
                  <a:lnTo>
                    <a:pt x="5060" y="131026"/>
                  </a:lnTo>
                  <a:lnTo>
                    <a:pt x="4771" y="131968"/>
                  </a:lnTo>
                  <a:cubicBezTo>
                    <a:pt x="4680" y="132272"/>
                    <a:pt x="4573" y="132591"/>
                    <a:pt x="4497" y="132894"/>
                  </a:cubicBezTo>
                  <a:lnTo>
                    <a:pt x="4239" y="133836"/>
                  </a:lnTo>
                  <a:cubicBezTo>
                    <a:pt x="3920" y="135082"/>
                    <a:pt x="3571" y="136313"/>
                    <a:pt x="3297" y="137573"/>
                  </a:cubicBezTo>
                  <a:cubicBezTo>
                    <a:pt x="2067" y="142587"/>
                    <a:pt x="1216" y="147691"/>
                    <a:pt x="745" y="152826"/>
                  </a:cubicBezTo>
                  <a:lnTo>
                    <a:pt x="609" y="154785"/>
                  </a:lnTo>
                  <a:lnTo>
                    <a:pt x="548" y="155757"/>
                  </a:lnTo>
                  <a:lnTo>
                    <a:pt x="533" y="156730"/>
                  </a:lnTo>
                  <a:cubicBezTo>
                    <a:pt x="517" y="157383"/>
                    <a:pt x="487" y="158051"/>
                    <a:pt x="487" y="158705"/>
                  </a:cubicBezTo>
                  <a:lnTo>
                    <a:pt x="502" y="160664"/>
                  </a:lnTo>
                  <a:cubicBezTo>
                    <a:pt x="502" y="161333"/>
                    <a:pt x="563" y="162001"/>
                    <a:pt x="593" y="162654"/>
                  </a:cubicBezTo>
                  <a:cubicBezTo>
                    <a:pt x="639" y="163292"/>
                    <a:pt x="669" y="163976"/>
                    <a:pt x="745" y="164629"/>
                  </a:cubicBezTo>
                  <a:cubicBezTo>
                    <a:pt x="821" y="165282"/>
                    <a:pt x="882" y="165951"/>
                    <a:pt x="958" y="166604"/>
                  </a:cubicBezTo>
                  <a:lnTo>
                    <a:pt x="1262" y="168579"/>
                  </a:lnTo>
                  <a:cubicBezTo>
                    <a:pt x="1717" y="171238"/>
                    <a:pt x="2416" y="173850"/>
                    <a:pt x="3328" y="176387"/>
                  </a:cubicBezTo>
                  <a:cubicBezTo>
                    <a:pt x="4270" y="178970"/>
                    <a:pt x="5470" y="181431"/>
                    <a:pt x="6943" y="183740"/>
                  </a:cubicBezTo>
                  <a:cubicBezTo>
                    <a:pt x="8417" y="186080"/>
                    <a:pt x="10164" y="188237"/>
                    <a:pt x="12124" y="190166"/>
                  </a:cubicBezTo>
                  <a:cubicBezTo>
                    <a:pt x="14083" y="192110"/>
                    <a:pt x="16240" y="193842"/>
                    <a:pt x="18549" y="195346"/>
                  </a:cubicBezTo>
                  <a:lnTo>
                    <a:pt x="18276" y="195772"/>
                  </a:lnTo>
                  <a:lnTo>
                    <a:pt x="19507" y="196577"/>
                  </a:lnTo>
                  <a:cubicBezTo>
                    <a:pt x="19917" y="196835"/>
                    <a:pt x="20327" y="197078"/>
                    <a:pt x="20752" y="197336"/>
                  </a:cubicBezTo>
                  <a:lnTo>
                    <a:pt x="21375" y="197716"/>
                  </a:lnTo>
                  <a:lnTo>
                    <a:pt x="22013" y="198066"/>
                  </a:lnTo>
                  <a:cubicBezTo>
                    <a:pt x="22454" y="198293"/>
                    <a:pt x="22864" y="198536"/>
                    <a:pt x="23304" y="198749"/>
                  </a:cubicBezTo>
                  <a:cubicBezTo>
                    <a:pt x="24170" y="199190"/>
                    <a:pt x="25036" y="199615"/>
                    <a:pt x="25917" y="200025"/>
                  </a:cubicBezTo>
                  <a:cubicBezTo>
                    <a:pt x="26798" y="200420"/>
                    <a:pt x="27679" y="200785"/>
                    <a:pt x="28576" y="201165"/>
                  </a:cubicBezTo>
                  <a:cubicBezTo>
                    <a:pt x="30368" y="201863"/>
                    <a:pt x="32176" y="202532"/>
                    <a:pt x="33999" y="203109"/>
                  </a:cubicBezTo>
                  <a:cubicBezTo>
                    <a:pt x="34911" y="203413"/>
                    <a:pt x="35837" y="203656"/>
                    <a:pt x="36749" y="203929"/>
                  </a:cubicBezTo>
                  <a:lnTo>
                    <a:pt x="38131" y="204309"/>
                  </a:lnTo>
                  <a:cubicBezTo>
                    <a:pt x="38587" y="204446"/>
                    <a:pt x="39058" y="204567"/>
                    <a:pt x="39514" y="204674"/>
                  </a:cubicBezTo>
                  <a:lnTo>
                    <a:pt x="40911" y="205023"/>
                  </a:lnTo>
                  <a:lnTo>
                    <a:pt x="42309" y="205327"/>
                  </a:lnTo>
                  <a:cubicBezTo>
                    <a:pt x="43235" y="205555"/>
                    <a:pt x="44162" y="205737"/>
                    <a:pt x="45089" y="205935"/>
                  </a:cubicBezTo>
                  <a:cubicBezTo>
                    <a:pt x="46957" y="206299"/>
                    <a:pt x="48826" y="206633"/>
                    <a:pt x="50710" y="206937"/>
                  </a:cubicBezTo>
                  <a:cubicBezTo>
                    <a:pt x="54462" y="207545"/>
                    <a:pt x="58229" y="208016"/>
                    <a:pt x="61997" y="208426"/>
                  </a:cubicBezTo>
                  <a:cubicBezTo>
                    <a:pt x="68256" y="209049"/>
                    <a:pt x="73633" y="209186"/>
                    <a:pt x="78115" y="209246"/>
                  </a:cubicBezTo>
                  <a:cubicBezTo>
                    <a:pt x="72615" y="208684"/>
                    <a:pt x="67010" y="208183"/>
                    <a:pt x="61343" y="207515"/>
                  </a:cubicBezTo>
                  <a:cubicBezTo>
                    <a:pt x="55677" y="206846"/>
                    <a:pt x="49935" y="206026"/>
                    <a:pt x="44223" y="204810"/>
                  </a:cubicBezTo>
                  <a:cubicBezTo>
                    <a:pt x="38496" y="203580"/>
                    <a:pt x="32769" y="201970"/>
                    <a:pt x="27269" y="199554"/>
                  </a:cubicBezTo>
                  <a:cubicBezTo>
                    <a:pt x="24489" y="198339"/>
                    <a:pt x="21816" y="196911"/>
                    <a:pt x="19294" y="195255"/>
                  </a:cubicBezTo>
                  <a:cubicBezTo>
                    <a:pt x="16727" y="193569"/>
                    <a:pt x="14341" y="191624"/>
                    <a:pt x="12215" y="189422"/>
                  </a:cubicBezTo>
                  <a:cubicBezTo>
                    <a:pt x="10058" y="187204"/>
                    <a:pt x="8204" y="184712"/>
                    <a:pt x="6670" y="182023"/>
                  </a:cubicBezTo>
                  <a:cubicBezTo>
                    <a:pt x="5151" y="179350"/>
                    <a:pt x="3951" y="176509"/>
                    <a:pt x="3100" y="173547"/>
                  </a:cubicBezTo>
                  <a:cubicBezTo>
                    <a:pt x="2249" y="170615"/>
                    <a:pt x="1687" y="167607"/>
                    <a:pt x="1429" y="164569"/>
                  </a:cubicBezTo>
                  <a:cubicBezTo>
                    <a:pt x="1155" y="161561"/>
                    <a:pt x="1095" y="158538"/>
                    <a:pt x="1231" y="155530"/>
                  </a:cubicBezTo>
                  <a:cubicBezTo>
                    <a:pt x="1383" y="152537"/>
                    <a:pt x="1717" y="149559"/>
                    <a:pt x="2143" y="146612"/>
                  </a:cubicBezTo>
                  <a:lnTo>
                    <a:pt x="2523" y="144425"/>
                  </a:lnTo>
                  <a:lnTo>
                    <a:pt x="2705" y="143316"/>
                  </a:lnTo>
                  <a:lnTo>
                    <a:pt x="2933" y="142237"/>
                  </a:lnTo>
                  <a:lnTo>
                    <a:pt x="3373" y="140050"/>
                  </a:lnTo>
                  <a:lnTo>
                    <a:pt x="3859" y="137908"/>
                  </a:lnTo>
                  <a:cubicBezTo>
                    <a:pt x="4178" y="136464"/>
                    <a:pt x="4573" y="135036"/>
                    <a:pt x="4938" y="133608"/>
                  </a:cubicBezTo>
                  <a:cubicBezTo>
                    <a:pt x="5120" y="132894"/>
                    <a:pt x="5348" y="132180"/>
                    <a:pt x="5561" y="131466"/>
                  </a:cubicBezTo>
                  <a:cubicBezTo>
                    <a:pt x="5774" y="130752"/>
                    <a:pt x="6017" y="130054"/>
                    <a:pt x="6244" y="129355"/>
                  </a:cubicBezTo>
                  <a:cubicBezTo>
                    <a:pt x="7217" y="126560"/>
                    <a:pt x="8326" y="123825"/>
                    <a:pt x="9571" y="121152"/>
                  </a:cubicBezTo>
                  <a:lnTo>
                    <a:pt x="9571" y="121152"/>
                  </a:lnTo>
                  <a:cubicBezTo>
                    <a:pt x="8538" y="123415"/>
                    <a:pt x="7581" y="125739"/>
                    <a:pt x="6731" y="128155"/>
                  </a:cubicBezTo>
                  <a:cubicBezTo>
                    <a:pt x="6518" y="128762"/>
                    <a:pt x="6305" y="129370"/>
                    <a:pt x="6108" y="129978"/>
                  </a:cubicBezTo>
                  <a:cubicBezTo>
                    <a:pt x="5910" y="130585"/>
                    <a:pt x="5713" y="131208"/>
                    <a:pt x="5531" y="131831"/>
                  </a:cubicBezTo>
                  <a:cubicBezTo>
                    <a:pt x="5136" y="133077"/>
                    <a:pt x="4847" y="134338"/>
                    <a:pt x="4513" y="135599"/>
                  </a:cubicBezTo>
                  <a:lnTo>
                    <a:pt x="4270" y="136540"/>
                  </a:lnTo>
                  <a:lnTo>
                    <a:pt x="4057" y="137497"/>
                  </a:lnTo>
                  <a:lnTo>
                    <a:pt x="3632" y="139396"/>
                  </a:lnTo>
                  <a:cubicBezTo>
                    <a:pt x="3480" y="140034"/>
                    <a:pt x="3358" y="140688"/>
                    <a:pt x="3221" y="141326"/>
                  </a:cubicBezTo>
                  <a:lnTo>
                    <a:pt x="2842" y="143270"/>
                  </a:lnTo>
                  <a:cubicBezTo>
                    <a:pt x="2735" y="143908"/>
                    <a:pt x="2629" y="144561"/>
                    <a:pt x="2523" y="145215"/>
                  </a:cubicBezTo>
                  <a:lnTo>
                    <a:pt x="2356" y="146187"/>
                  </a:lnTo>
                  <a:lnTo>
                    <a:pt x="2280" y="146688"/>
                  </a:lnTo>
                  <a:lnTo>
                    <a:pt x="2219" y="147174"/>
                  </a:lnTo>
                  <a:cubicBezTo>
                    <a:pt x="2052" y="148481"/>
                    <a:pt x="1854" y="149787"/>
                    <a:pt x="1748" y="151124"/>
                  </a:cubicBezTo>
                  <a:cubicBezTo>
                    <a:pt x="1201" y="156396"/>
                    <a:pt x="1171" y="161773"/>
                    <a:pt x="1900" y="167014"/>
                  </a:cubicBezTo>
                  <a:cubicBezTo>
                    <a:pt x="2249" y="169642"/>
                    <a:pt x="2826" y="172225"/>
                    <a:pt x="3616" y="174732"/>
                  </a:cubicBezTo>
                  <a:cubicBezTo>
                    <a:pt x="4406" y="177193"/>
                    <a:pt x="5424" y="179578"/>
                    <a:pt x="6655" y="181841"/>
                  </a:cubicBezTo>
                  <a:lnTo>
                    <a:pt x="7338" y="183026"/>
                  </a:lnTo>
                  <a:cubicBezTo>
                    <a:pt x="7566" y="183406"/>
                    <a:pt x="7840" y="183786"/>
                    <a:pt x="8083" y="184165"/>
                  </a:cubicBezTo>
                  <a:cubicBezTo>
                    <a:pt x="8554" y="184940"/>
                    <a:pt x="9116" y="185654"/>
                    <a:pt x="9647" y="186383"/>
                  </a:cubicBezTo>
                  <a:cubicBezTo>
                    <a:pt x="10741" y="187796"/>
                    <a:pt x="11941" y="189133"/>
                    <a:pt x="13233" y="190363"/>
                  </a:cubicBezTo>
                  <a:lnTo>
                    <a:pt x="13719" y="190834"/>
                  </a:lnTo>
                  <a:cubicBezTo>
                    <a:pt x="13871" y="190986"/>
                    <a:pt x="14053" y="191138"/>
                    <a:pt x="14205" y="191275"/>
                  </a:cubicBezTo>
                  <a:lnTo>
                    <a:pt x="15207" y="192156"/>
                  </a:lnTo>
                  <a:cubicBezTo>
                    <a:pt x="15542" y="192445"/>
                    <a:pt x="15891" y="192718"/>
                    <a:pt x="16240" y="192992"/>
                  </a:cubicBezTo>
                  <a:lnTo>
                    <a:pt x="16757" y="193402"/>
                  </a:lnTo>
                  <a:cubicBezTo>
                    <a:pt x="16924" y="193538"/>
                    <a:pt x="17106" y="193660"/>
                    <a:pt x="17289" y="193782"/>
                  </a:cubicBezTo>
                  <a:lnTo>
                    <a:pt x="18352" y="194556"/>
                  </a:lnTo>
                  <a:cubicBezTo>
                    <a:pt x="18701" y="194799"/>
                    <a:pt x="19066" y="195042"/>
                    <a:pt x="19431" y="195285"/>
                  </a:cubicBezTo>
                  <a:cubicBezTo>
                    <a:pt x="20160" y="195772"/>
                    <a:pt x="20904" y="196197"/>
                    <a:pt x="21649" y="196638"/>
                  </a:cubicBezTo>
                  <a:cubicBezTo>
                    <a:pt x="24596" y="198324"/>
                    <a:pt x="27695" y="199767"/>
                    <a:pt x="30885" y="200921"/>
                  </a:cubicBezTo>
                  <a:cubicBezTo>
                    <a:pt x="33999" y="202061"/>
                    <a:pt x="37174" y="203003"/>
                    <a:pt x="40395" y="203777"/>
                  </a:cubicBezTo>
                  <a:cubicBezTo>
                    <a:pt x="46760" y="205312"/>
                    <a:pt x="53125" y="206254"/>
                    <a:pt x="59429" y="206998"/>
                  </a:cubicBezTo>
                  <a:cubicBezTo>
                    <a:pt x="65749" y="207742"/>
                    <a:pt x="72023" y="208259"/>
                    <a:pt x="78236" y="208867"/>
                  </a:cubicBezTo>
                  <a:lnTo>
                    <a:pt x="82277" y="209277"/>
                  </a:lnTo>
                  <a:cubicBezTo>
                    <a:pt x="84055" y="209292"/>
                    <a:pt x="85634" y="209292"/>
                    <a:pt x="87047" y="209307"/>
                  </a:cubicBezTo>
                  <a:cubicBezTo>
                    <a:pt x="89827" y="209277"/>
                    <a:pt x="91924" y="209170"/>
                    <a:pt x="91969" y="208806"/>
                  </a:cubicBezTo>
                  <a:cubicBezTo>
                    <a:pt x="92030" y="208441"/>
                    <a:pt x="90025" y="207712"/>
                    <a:pt x="84510" y="206861"/>
                  </a:cubicBezTo>
                  <a:cubicBezTo>
                    <a:pt x="83113" y="206740"/>
                    <a:pt x="81047" y="206557"/>
                    <a:pt x="79300" y="206421"/>
                  </a:cubicBezTo>
                  <a:lnTo>
                    <a:pt x="76185" y="206163"/>
                  </a:lnTo>
                  <a:cubicBezTo>
                    <a:pt x="75107" y="205828"/>
                    <a:pt x="75760" y="205600"/>
                    <a:pt x="76444" y="205403"/>
                  </a:cubicBezTo>
                  <a:cubicBezTo>
                    <a:pt x="67481" y="204613"/>
                    <a:pt x="58533" y="203884"/>
                    <a:pt x="49737" y="202380"/>
                  </a:cubicBezTo>
                  <a:cubicBezTo>
                    <a:pt x="47535" y="202000"/>
                    <a:pt x="45347" y="201575"/>
                    <a:pt x="43175" y="201089"/>
                  </a:cubicBezTo>
                  <a:cubicBezTo>
                    <a:pt x="42096" y="200846"/>
                    <a:pt x="41017" y="200572"/>
                    <a:pt x="39939" y="200299"/>
                  </a:cubicBezTo>
                  <a:lnTo>
                    <a:pt x="38329" y="199873"/>
                  </a:lnTo>
                  <a:cubicBezTo>
                    <a:pt x="37797" y="199737"/>
                    <a:pt x="37265" y="199554"/>
                    <a:pt x="36734" y="199402"/>
                  </a:cubicBezTo>
                  <a:cubicBezTo>
                    <a:pt x="34622" y="198764"/>
                    <a:pt x="32526" y="198066"/>
                    <a:pt x="30490" y="197245"/>
                  </a:cubicBezTo>
                  <a:cubicBezTo>
                    <a:pt x="28454" y="196425"/>
                    <a:pt x="26464" y="195498"/>
                    <a:pt x="24535" y="194450"/>
                  </a:cubicBezTo>
                  <a:lnTo>
                    <a:pt x="24535" y="194450"/>
                  </a:lnTo>
                  <a:cubicBezTo>
                    <a:pt x="26479" y="195483"/>
                    <a:pt x="28469" y="196410"/>
                    <a:pt x="30520" y="197230"/>
                  </a:cubicBezTo>
                  <a:cubicBezTo>
                    <a:pt x="32571" y="198050"/>
                    <a:pt x="34683" y="198749"/>
                    <a:pt x="36825" y="199372"/>
                  </a:cubicBezTo>
                  <a:cubicBezTo>
                    <a:pt x="38951" y="200010"/>
                    <a:pt x="41109" y="200557"/>
                    <a:pt x="43296" y="201043"/>
                  </a:cubicBezTo>
                  <a:cubicBezTo>
                    <a:pt x="45499" y="201529"/>
                    <a:pt x="47702" y="201939"/>
                    <a:pt x="49920" y="202304"/>
                  </a:cubicBezTo>
                  <a:cubicBezTo>
                    <a:pt x="58822" y="203777"/>
                    <a:pt x="67906" y="204461"/>
                    <a:pt x="77021" y="205205"/>
                  </a:cubicBezTo>
                  <a:cubicBezTo>
                    <a:pt x="77659" y="204947"/>
                    <a:pt x="77522" y="204674"/>
                    <a:pt x="73542" y="204172"/>
                  </a:cubicBezTo>
                  <a:cubicBezTo>
                    <a:pt x="70792" y="203747"/>
                    <a:pt x="64564" y="203307"/>
                    <a:pt x="57728" y="202517"/>
                  </a:cubicBezTo>
                  <a:cubicBezTo>
                    <a:pt x="54310" y="202137"/>
                    <a:pt x="50725" y="201651"/>
                    <a:pt x="47367" y="201043"/>
                  </a:cubicBezTo>
                  <a:cubicBezTo>
                    <a:pt x="44284" y="200496"/>
                    <a:pt x="41230" y="199797"/>
                    <a:pt x="38222" y="198947"/>
                  </a:cubicBezTo>
                  <a:lnTo>
                    <a:pt x="36901" y="198536"/>
                  </a:lnTo>
                  <a:lnTo>
                    <a:pt x="36232" y="198324"/>
                  </a:lnTo>
                  <a:lnTo>
                    <a:pt x="35564" y="198111"/>
                  </a:lnTo>
                  <a:cubicBezTo>
                    <a:pt x="35123" y="197959"/>
                    <a:pt x="34683" y="197822"/>
                    <a:pt x="34242" y="197655"/>
                  </a:cubicBezTo>
                  <a:lnTo>
                    <a:pt x="32920" y="197184"/>
                  </a:lnTo>
                  <a:cubicBezTo>
                    <a:pt x="32480" y="197032"/>
                    <a:pt x="32039" y="196850"/>
                    <a:pt x="31614" y="196683"/>
                  </a:cubicBezTo>
                  <a:cubicBezTo>
                    <a:pt x="31173" y="196501"/>
                    <a:pt x="30733" y="196349"/>
                    <a:pt x="30308" y="196151"/>
                  </a:cubicBezTo>
                  <a:lnTo>
                    <a:pt x="29016" y="195605"/>
                  </a:lnTo>
                  <a:lnTo>
                    <a:pt x="27755" y="195012"/>
                  </a:lnTo>
                  <a:cubicBezTo>
                    <a:pt x="24368" y="193432"/>
                    <a:pt x="21193" y="191457"/>
                    <a:pt x="18306" y="189103"/>
                  </a:cubicBezTo>
                  <a:cubicBezTo>
                    <a:pt x="16894" y="187918"/>
                    <a:pt x="15557" y="186626"/>
                    <a:pt x="14326" y="185244"/>
                  </a:cubicBezTo>
                  <a:cubicBezTo>
                    <a:pt x="13126" y="183846"/>
                    <a:pt x="12017" y="182358"/>
                    <a:pt x="11045" y="180778"/>
                  </a:cubicBezTo>
                  <a:cubicBezTo>
                    <a:pt x="10088" y="179198"/>
                    <a:pt x="9268" y="177542"/>
                    <a:pt x="8554" y="175825"/>
                  </a:cubicBezTo>
                  <a:cubicBezTo>
                    <a:pt x="8235" y="174959"/>
                    <a:pt x="7885" y="174094"/>
                    <a:pt x="7627" y="173197"/>
                  </a:cubicBezTo>
                  <a:lnTo>
                    <a:pt x="7414" y="172529"/>
                  </a:lnTo>
                  <a:cubicBezTo>
                    <a:pt x="7353" y="172301"/>
                    <a:pt x="7278" y="172088"/>
                    <a:pt x="7232" y="171860"/>
                  </a:cubicBezTo>
                  <a:lnTo>
                    <a:pt x="6883" y="170493"/>
                  </a:lnTo>
                  <a:lnTo>
                    <a:pt x="6791" y="170159"/>
                  </a:lnTo>
                  <a:cubicBezTo>
                    <a:pt x="6761" y="170037"/>
                    <a:pt x="6746" y="169931"/>
                    <a:pt x="6715" y="169810"/>
                  </a:cubicBezTo>
                  <a:lnTo>
                    <a:pt x="6579" y="169111"/>
                  </a:lnTo>
                  <a:lnTo>
                    <a:pt x="6442" y="168427"/>
                  </a:lnTo>
                  <a:cubicBezTo>
                    <a:pt x="6396" y="168199"/>
                    <a:pt x="6336" y="167971"/>
                    <a:pt x="6305" y="167728"/>
                  </a:cubicBezTo>
                  <a:cubicBezTo>
                    <a:pt x="6184" y="166802"/>
                    <a:pt x="6001" y="165875"/>
                    <a:pt x="5925" y="164918"/>
                  </a:cubicBezTo>
                  <a:lnTo>
                    <a:pt x="5789" y="163505"/>
                  </a:lnTo>
                  <a:lnTo>
                    <a:pt x="5698" y="162077"/>
                  </a:lnTo>
                  <a:cubicBezTo>
                    <a:pt x="5637" y="161150"/>
                    <a:pt x="5637" y="160178"/>
                    <a:pt x="5622" y="159236"/>
                  </a:cubicBezTo>
                  <a:cubicBezTo>
                    <a:pt x="5622" y="155408"/>
                    <a:pt x="5910" y="151580"/>
                    <a:pt x="6503" y="147797"/>
                  </a:cubicBezTo>
                  <a:cubicBezTo>
                    <a:pt x="7095" y="144015"/>
                    <a:pt x="7870" y="140262"/>
                    <a:pt x="8857" y="136556"/>
                  </a:cubicBezTo>
                  <a:lnTo>
                    <a:pt x="9222" y="135173"/>
                  </a:lnTo>
                  <a:cubicBezTo>
                    <a:pt x="9344" y="134717"/>
                    <a:pt x="9450" y="134246"/>
                    <a:pt x="9602" y="133821"/>
                  </a:cubicBezTo>
                  <a:lnTo>
                    <a:pt x="10012" y="132484"/>
                  </a:lnTo>
                  <a:lnTo>
                    <a:pt x="10452" y="131163"/>
                  </a:lnTo>
                  <a:cubicBezTo>
                    <a:pt x="11060" y="129400"/>
                    <a:pt x="11729" y="127669"/>
                    <a:pt x="12458" y="125982"/>
                  </a:cubicBezTo>
                  <a:cubicBezTo>
                    <a:pt x="13506" y="123537"/>
                    <a:pt x="14691" y="121121"/>
                    <a:pt x="15952" y="118706"/>
                  </a:cubicBezTo>
                  <a:cubicBezTo>
                    <a:pt x="17228" y="116275"/>
                    <a:pt x="18580" y="113829"/>
                    <a:pt x="19856" y="111277"/>
                  </a:cubicBezTo>
                  <a:cubicBezTo>
                    <a:pt x="21193" y="108695"/>
                    <a:pt x="22347" y="106036"/>
                    <a:pt x="23350" y="103302"/>
                  </a:cubicBezTo>
                  <a:cubicBezTo>
                    <a:pt x="24353" y="100537"/>
                    <a:pt x="25143" y="97711"/>
                    <a:pt x="25705" y="94825"/>
                  </a:cubicBezTo>
                  <a:cubicBezTo>
                    <a:pt x="25796" y="94475"/>
                    <a:pt x="25857" y="94111"/>
                    <a:pt x="25917" y="93761"/>
                  </a:cubicBezTo>
                  <a:lnTo>
                    <a:pt x="26100" y="92683"/>
                  </a:lnTo>
                  <a:cubicBezTo>
                    <a:pt x="26221" y="91954"/>
                    <a:pt x="26343" y="91240"/>
                    <a:pt x="26434" y="90526"/>
                  </a:cubicBezTo>
                  <a:cubicBezTo>
                    <a:pt x="26510" y="89796"/>
                    <a:pt x="26616" y="89082"/>
                    <a:pt x="26692" y="88368"/>
                  </a:cubicBezTo>
                  <a:lnTo>
                    <a:pt x="26874" y="86242"/>
                  </a:lnTo>
                  <a:cubicBezTo>
                    <a:pt x="26935" y="85497"/>
                    <a:pt x="27011" y="84768"/>
                    <a:pt x="27026" y="84009"/>
                  </a:cubicBezTo>
                  <a:cubicBezTo>
                    <a:pt x="27041" y="83644"/>
                    <a:pt x="27072" y="83264"/>
                    <a:pt x="27072" y="82884"/>
                  </a:cubicBezTo>
                  <a:lnTo>
                    <a:pt x="27072" y="81760"/>
                  </a:lnTo>
                  <a:lnTo>
                    <a:pt x="27072" y="81183"/>
                  </a:lnTo>
                  <a:lnTo>
                    <a:pt x="27041" y="80636"/>
                  </a:lnTo>
                  <a:lnTo>
                    <a:pt x="26996" y="79512"/>
                  </a:lnTo>
                  <a:lnTo>
                    <a:pt x="26920" y="78403"/>
                  </a:lnTo>
                  <a:cubicBezTo>
                    <a:pt x="26890" y="78038"/>
                    <a:pt x="26859" y="77674"/>
                    <a:pt x="26814" y="77309"/>
                  </a:cubicBezTo>
                  <a:cubicBezTo>
                    <a:pt x="26495" y="74423"/>
                    <a:pt x="26024" y="71567"/>
                    <a:pt x="25386" y="68741"/>
                  </a:cubicBezTo>
                  <a:cubicBezTo>
                    <a:pt x="24778" y="65946"/>
                    <a:pt x="24079" y="63227"/>
                    <a:pt x="23411" y="60523"/>
                  </a:cubicBezTo>
                  <a:cubicBezTo>
                    <a:pt x="22454" y="56831"/>
                    <a:pt x="21557" y="53140"/>
                    <a:pt x="20935" y="49463"/>
                  </a:cubicBezTo>
                  <a:cubicBezTo>
                    <a:pt x="20312" y="45787"/>
                    <a:pt x="20038" y="42096"/>
                    <a:pt x="20342" y="38510"/>
                  </a:cubicBezTo>
                  <a:cubicBezTo>
                    <a:pt x="20403" y="37614"/>
                    <a:pt x="20540" y="36733"/>
                    <a:pt x="20676" y="35852"/>
                  </a:cubicBezTo>
                  <a:lnTo>
                    <a:pt x="20904" y="34697"/>
                  </a:lnTo>
                  <a:lnTo>
                    <a:pt x="21314" y="33512"/>
                  </a:lnTo>
                  <a:cubicBezTo>
                    <a:pt x="21466" y="33087"/>
                    <a:pt x="21618" y="32646"/>
                    <a:pt x="21770" y="32221"/>
                  </a:cubicBezTo>
                  <a:lnTo>
                    <a:pt x="22302" y="30960"/>
                  </a:lnTo>
                  <a:lnTo>
                    <a:pt x="22575" y="30322"/>
                  </a:lnTo>
                  <a:cubicBezTo>
                    <a:pt x="22666" y="30125"/>
                    <a:pt x="22742" y="29897"/>
                    <a:pt x="22849" y="29699"/>
                  </a:cubicBezTo>
                  <a:lnTo>
                    <a:pt x="23456" y="28484"/>
                  </a:lnTo>
                  <a:cubicBezTo>
                    <a:pt x="24261" y="26889"/>
                    <a:pt x="25188" y="25355"/>
                    <a:pt x="26221" y="23881"/>
                  </a:cubicBezTo>
                  <a:cubicBezTo>
                    <a:pt x="26343" y="23699"/>
                    <a:pt x="26495" y="23532"/>
                    <a:pt x="26616" y="23349"/>
                  </a:cubicBezTo>
                  <a:lnTo>
                    <a:pt x="27026" y="22818"/>
                  </a:lnTo>
                  <a:lnTo>
                    <a:pt x="27436" y="22301"/>
                  </a:lnTo>
                  <a:cubicBezTo>
                    <a:pt x="27573" y="22119"/>
                    <a:pt x="27695" y="21937"/>
                    <a:pt x="27847" y="21785"/>
                  </a:cubicBezTo>
                  <a:lnTo>
                    <a:pt x="28728" y="20797"/>
                  </a:lnTo>
                  <a:cubicBezTo>
                    <a:pt x="28864" y="20630"/>
                    <a:pt x="29016" y="20463"/>
                    <a:pt x="29168" y="20296"/>
                  </a:cubicBezTo>
                  <a:lnTo>
                    <a:pt x="29624" y="19825"/>
                  </a:lnTo>
                  <a:cubicBezTo>
                    <a:pt x="32085" y="17349"/>
                    <a:pt x="34880" y="15237"/>
                    <a:pt x="37949" y="13551"/>
                  </a:cubicBezTo>
                  <a:cubicBezTo>
                    <a:pt x="40972" y="11910"/>
                    <a:pt x="44147" y="10558"/>
                    <a:pt x="47443" y="9556"/>
                  </a:cubicBezTo>
                  <a:cubicBezTo>
                    <a:pt x="50649" y="8568"/>
                    <a:pt x="53900" y="7778"/>
                    <a:pt x="57196" y="7171"/>
                  </a:cubicBezTo>
                  <a:cubicBezTo>
                    <a:pt x="60417" y="6563"/>
                    <a:pt x="63592" y="6092"/>
                    <a:pt x="66660" y="5682"/>
                  </a:cubicBezTo>
                  <a:cubicBezTo>
                    <a:pt x="69380" y="5302"/>
                    <a:pt x="71658" y="4998"/>
                    <a:pt x="73497" y="4710"/>
                  </a:cubicBezTo>
                  <a:cubicBezTo>
                    <a:pt x="75350" y="4421"/>
                    <a:pt x="76747" y="4147"/>
                    <a:pt x="77735" y="3920"/>
                  </a:cubicBezTo>
                  <a:cubicBezTo>
                    <a:pt x="79710" y="3433"/>
                    <a:pt x="80029" y="3099"/>
                    <a:pt x="78950" y="2932"/>
                  </a:cubicBezTo>
                  <a:cubicBezTo>
                    <a:pt x="78267" y="2826"/>
                    <a:pt x="77029" y="2775"/>
                    <a:pt x="75306" y="2775"/>
                  </a:cubicBezTo>
                  <a:cubicBezTo>
                    <a:pt x="74309" y="2775"/>
                    <a:pt x="73149" y="2792"/>
                    <a:pt x="71841" y="2826"/>
                  </a:cubicBezTo>
                  <a:cubicBezTo>
                    <a:pt x="70048" y="2871"/>
                    <a:pt x="67982" y="2978"/>
                    <a:pt x="65673" y="3130"/>
                  </a:cubicBezTo>
                  <a:cubicBezTo>
                    <a:pt x="63364" y="3266"/>
                    <a:pt x="60812" y="3509"/>
                    <a:pt x="58047" y="3889"/>
                  </a:cubicBezTo>
                  <a:lnTo>
                    <a:pt x="57956" y="3373"/>
                  </a:lnTo>
                  <a:cubicBezTo>
                    <a:pt x="59338" y="3160"/>
                    <a:pt x="60599" y="2993"/>
                    <a:pt x="61738" y="2841"/>
                  </a:cubicBezTo>
                  <a:lnTo>
                    <a:pt x="64792" y="2461"/>
                  </a:lnTo>
                  <a:lnTo>
                    <a:pt x="67223" y="2142"/>
                  </a:lnTo>
                  <a:cubicBezTo>
                    <a:pt x="67921" y="2051"/>
                    <a:pt x="68544" y="1960"/>
                    <a:pt x="69061" y="1884"/>
                  </a:cubicBezTo>
                  <a:cubicBezTo>
                    <a:pt x="71187" y="1550"/>
                    <a:pt x="71947" y="1322"/>
                    <a:pt x="72099" y="1124"/>
                  </a:cubicBezTo>
                  <a:cubicBezTo>
                    <a:pt x="72403" y="714"/>
                    <a:pt x="70276" y="456"/>
                    <a:pt x="716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0" name="Google Shape;3323;p51">
              <a:extLst>
                <a:ext uri="{FF2B5EF4-FFF2-40B4-BE49-F238E27FC236}">
                  <a16:creationId xmlns:a16="http://schemas.microsoft.com/office/drawing/2014/main" id="{1E6E6215-DB06-4F16-96A9-40ABA8BD255D}"/>
                </a:ext>
              </a:extLst>
            </p:cNvPr>
            <p:cNvSpPr/>
            <p:nvPr/>
          </p:nvSpPr>
          <p:spPr>
            <a:xfrm>
              <a:off x="3006375" y="586000"/>
              <a:ext cx="1597775" cy="4547625"/>
            </a:xfrm>
            <a:custGeom>
              <a:avLst/>
              <a:gdLst/>
              <a:ahLst/>
              <a:cxnLst/>
              <a:rect l="l" t="t" r="r" b="b"/>
              <a:pathLst>
                <a:path w="63911" h="181905" extrusionOk="0">
                  <a:moveTo>
                    <a:pt x="20747" y="68568"/>
                  </a:moveTo>
                  <a:cubicBezTo>
                    <a:pt x="20761" y="68568"/>
                    <a:pt x="20778" y="68596"/>
                    <a:pt x="20797" y="68635"/>
                  </a:cubicBezTo>
                  <a:cubicBezTo>
                    <a:pt x="20778" y="68597"/>
                    <a:pt x="20762" y="68573"/>
                    <a:pt x="20748" y="68573"/>
                  </a:cubicBezTo>
                  <a:cubicBezTo>
                    <a:pt x="20729" y="68573"/>
                    <a:pt x="20715" y="68623"/>
                    <a:pt x="20706" y="68757"/>
                  </a:cubicBezTo>
                  <a:cubicBezTo>
                    <a:pt x="20715" y="68618"/>
                    <a:pt x="20728" y="68568"/>
                    <a:pt x="20747" y="68568"/>
                  </a:cubicBezTo>
                  <a:close/>
                  <a:moveTo>
                    <a:pt x="20676" y="69334"/>
                  </a:moveTo>
                  <a:cubicBezTo>
                    <a:pt x="20660" y="69607"/>
                    <a:pt x="20645" y="69972"/>
                    <a:pt x="20630" y="70443"/>
                  </a:cubicBezTo>
                  <a:cubicBezTo>
                    <a:pt x="20645" y="69972"/>
                    <a:pt x="20660" y="69592"/>
                    <a:pt x="20676" y="69334"/>
                  </a:cubicBezTo>
                  <a:close/>
                  <a:moveTo>
                    <a:pt x="9326" y="114976"/>
                  </a:moveTo>
                  <a:cubicBezTo>
                    <a:pt x="9246" y="115164"/>
                    <a:pt x="9170" y="115354"/>
                    <a:pt x="9100" y="115546"/>
                  </a:cubicBezTo>
                  <a:lnTo>
                    <a:pt x="8507" y="117035"/>
                  </a:lnTo>
                  <a:cubicBezTo>
                    <a:pt x="8128" y="118022"/>
                    <a:pt x="7748" y="119025"/>
                    <a:pt x="7429" y="120027"/>
                  </a:cubicBezTo>
                  <a:lnTo>
                    <a:pt x="7170" y="120787"/>
                  </a:lnTo>
                  <a:lnTo>
                    <a:pt x="6927" y="121547"/>
                  </a:lnTo>
                  <a:cubicBezTo>
                    <a:pt x="6791" y="122048"/>
                    <a:pt x="6608" y="122549"/>
                    <a:pt x="6487" y="123066"/>
                  </a:cubicBezTo>
                  <a:lnTo>
                    <a:pt x="6077" y="124600"/>
                  </a:lnTo>
                  <a:lnTo>
                    <a:pt x="5727" y="126150"/>
                  </a:lnTo>
                  <a:cubicBezTo>
                    <a:pt x="5272" y="128216"/>
                    <a:pt x="4968" y="130312"/>
                    <a:pt x="4785" y="132408"/>
                  </a:cubicBezTo>
                  <a:cubicBezTo>
                    <a:pt x="4725" y="132940"/>
                    <a:pt x="4694" y="133472"/>
                    <a:pt x="4679" y="133988"/>
                  </a:cubicBezTo>
                  <a:cubicBezTo>
                    <a:pt x="4664" y="134520"/>
                    <a:pt x="4603" y="135052"/>
                    <a:pt x="4603" y="135583"/>
                  </a:cubicBezTo>
                  <a:cubicBezTo>
                    <a:pt x="4603" y="136632"/>
                    <a:pt x="4573" y="137695"/>
                    <a:pt x="4649" y="138743"/>
                  </a:cubicBezTo>
                  <a:lnTo>
                    <a:pt x="4679" y="139533"/>
                  </a:lnTo>
                  <a:lnTo>
                    <a:pt x="4694" y="139928"/>
                  </a:lnTo>
                  <a:lnTo>
                    <a:pt x="4740" y="140323"/>
                  </a:lnTo>
                  <a:lnTo>
                    <a:pt x="4892" y="141888"/>
                  </a:lnTo>
                  <a:cubicBezTo>
                    <a:pt x="4953" y="142404"/>
                    <a:pt x="5028" y="142921"/>
                    <a:pt x="5104" y="143453"/>
                  </a:cubicBezTo>
                  <a:cubicBezTo>
                    <a:pt x="5150" y="143711"/>
                    <a:pt x="5180" y="143969"/>
                    <a:pt x="5226" y="144227"/>
                  </a:cubicBezTo>
                  <a:lnTo>
                    <a:pt x="5393" y="144987"/>
                  </a:lnTo>
                  <a:cubicBezTo>
                    <a:pt x="5575" y="146020"/>
                    <a:pt x="5864" y="147023"/>
                    <a:pt x="6122" y="148040"/>
                  </a:cubicBezTo>
                  <a:lnTo>
                    <a:pt x="6608" y="149529"/>
                  </a:lnTo>
                  <a:cubicBezTo>
                    <a:pt x="6684" y="149787"/>
                    <a:pt x="6791" y="150030"/>
                    <a:pt x="6882" y="150274"/>
                  </a:cubicBezTo>
                  <a:lnTo>
                    <a:pt x="7155" y="150988"/>
                  </a:lnTo>
                  <a:cubicBezTo>
                    <a:pt x="7930" y="152932"/>
                    <a:pt x="8887" y="154801"/>
                    <a:pt x="10011" y="156563"/>
                  </a:cubicBezTo>
                  <a:cubicBezTo>
                    <a:pt x="11135" y="158325"/>
                    <a:pt x="12442" y="159981"/>
                    <a:pt x="13885" y="161500"/>
                  </a:cubicBezTo>
                  <a:cubicBezTo>
                    <a:pt x="10938" y="158431"/>
                    <a:pt x="8614" y="154816"/>
                    <a:pt x="7049" y="150851"/>
                  </a:cubicBezTo>
                  <a:cubicBezTo>
                    <a:pt x="6654" y="149879"/>
                    <a:pt x="6335" y="148861"/>
                    <a:pt x="6016" y="147858"/>
                  </a:cubicBezTo>
                  <a:lnTo>
                    <a:pt x="5621" y="146324"/>
                  </a:lnTo>
                  <a:cubicBezTo>
                    <a:pt x="5545" y="146081"/>
                    <a:pt x="5499" y="145807"/>
                    <a:pt x="5454" y="145549"/>
                  </a:cubicBezTo>
                  <a:lnTo>
                    <a:pt x="5287" y="144774"/>
                  </a:lnTo>
                  <a:cubicBezTo>
                    <a:pt x="4877" y="142708"/>
                    <a:pt x="4633" y="140597"/>
                    <a:pt x="4573" y="138485"/>
                  </a:cubicBezTo>
                  <a:lnTo>
                    <a:pt x="4527" y="137710"/>
                  </a:lnTo>
                  <a:lnTo>
                    <a:pt x="4527" y="136905"/>
                  </a:lnTo>
                  <a:lnTo>
                    <a:pt x="4542" y="135325"/>
                  </a:lnTo>
                  <a:lnTo>
                    <a:pt x="4633" y="133730"/>
                  </a:lnTo>
                  <a:lnTo>
                    <a:pt x="4679" y="132940"/>
                  </a:lnTo>
                  <a:lnTo>
                    <a:pt x="4755" y="132150"/>
                  </a:lnTo>
                  <a:lnTo>
                    <a:pt x="4907" y="130585"/>
                  </a:lnTo>
                  <a:cubicBezTo>
                    <a:pt x="4983" y="130069"/>
                    <a:pt x="5074" y="129552"/>
                    <a:pt x="5135" y="129021"/>
                  </a:cubicBezTo>
                  <a:cubicBezTo>
                    <a:pt x="5196" y="128504"/>
                    <a:pt x="5302" y="128003"/>
                    <a:pt x="5408" y="127486"/>
                  </a:cubicBezTo>
                  <a:cubicBezTo>
                    <a:pt x="5499" y="126970"/>
                    <a:pt x="5591" y="126453"/>
                    <a:pt x="5727" y="125937"/>
                  </a:cubicBezTo>
                  <a:cubicBezTo>
                    <a:pt x="6168" y="123901"/>
                    <a:pt x="6745" y="121881"/>
                    <a:pt x="7429" y="119906"/>
                  </a:cubicBezTo>
                  <a:cubicBezTo>
                    <a:pt x="7748" y="118919"/>
                    <a:pt x="8128" y="117946"/>
                    <a:pt x="8507" y="116959"/>
                  </a:cubicBezTo>
                  <a:lnTo>
                    <a:pt x="9100" y="115516"/>
                  </a:lnTo>
                  <a:cubicBezTo>
                    <a:pt x="9172" y="115332"/>
                    <a:pt x="9248" y="115153"/>
                    <a:pt x="9326" y="114976"/>
                  </a:cubicBezTo>
                  <a:close/>
                  <a:moveTo>
                    <a:pt x="53155" y="0"/>
                  </a:moveTo>
                  <a:lnTo>
                    <a:pt x="53155" y="0"/>
                  </a:lnTo>
                  <a:cubicBezTo>
                    <a:pt x="48825" y="456"/>
                    <a:pt x="44359" y="775"/>
                    <a:pt x="39832" y="1595"/>
                  </a:cubicBezTo>
                  <a:cubicBezTo>
                    <a:pt x="38692" y="1793"/>
                    <a:pt x="37568" y="2021"/>
                    <a:pt x="36429" y="2309"/>
                  </a:cubicBezTo>
                  <a:cubicBezTo>
                    <a:pt x="35305" y="2598"/>
                    <a:pt x="34165" y="2917"/>
                    <a:pt x="33041" y="3297"/>
                  </a:cubicBezTo>
                  <a:cubicBezTo>
                    <a:pt x="30763" y="4041"/>
                    <a:pt x="28560" y="5044"/>
                    <a:pt x="26494" y="6259"/>
                  </a:cubicBezTo>
                  <a:cubicBezTo>
                    <a:pt x="25127" y="7155"/>
                    <a:pt x="23835" y="8158"/>
                    <a:pt x="22635" y="9267"/>
                  </a:cubicBezTo>
                  <a:cubicBezTo>
                    <a:pt x="22301" y="9586"/>
                    <a:pt x="21967" y="9890"/>
                    <a:pt x="21648" y="10209"/>
                  </a:cubicBezTo>
                  <a:lnTo>
                    <a:pt x="20752" y="11166"/>
                  </a:lnTo>
                  <a:cubicBezTo>
                    <a:pt x="20478" y="11470"/>
                    <a:pt x="20220" y="11789"/>
                    <a:pt x="19992" y="12062"/>
                  </a:cubicBezTo>
                  <a:lnTo>
                    <a:pt x="19794" y="12275"/>
                  </a:lnTo>
                  <a:lnTo>
                    <a:pt x="19673" y="12427"/>
                  </a:lnTo>
                  <a:lnTo>
                    <a:pt x="19597" y="12503"/>
                  </a:lnTo>
                  <a:lnTo>
                    <a:pt x="19551" y="12594"/>
                  </a:lnTo>
                  <a:lnTo>
                    <a:pt x="19248" y="13050"/>
                  </a:lnTo>
                  <a:lnTo>
                    <a:pt x="18518" y="14204"/>
                  </a:lnTo>
                  <a:lnTo>
                    <a:pt x="17865" y="15404"/>
                  </a:lnTo>
                  <a:cubicBezTo>
                    <a:pt x="17759" y="15602"/>
                    <a:pt x="17637" y="15799"/>
                    <a:pt x="17546" y="16012"/>
                  </a:cubicBezTo>
                  <a:lnTo>
                    <a:pt x="17273" y="16620"/>
                  </a:lnTo>
                  <a:lnTo>
                    <a:pt x="16999" y="17243"/>
                  </a:lnTo>
                  <a:cubicBezTo>
                    <a:pt x="16908" y="17455"/>
                    <a:pt x="16817" y="17653"/>
                    <a:pt x="16741" y="17865"/>
                  </a:cubicBezTo>
                  <a:lnTo>
                    <a:pt x="16270" y="19141"/>
                  </a:lnTo>
                  <a:cubicBezTo>
                    <a:pt x="16194" y="19354"/>
                    <a:pt x="16133" y="19567"/>
                    <a:pt x="16073" y="19779"/>
                  </a:cubicBezTo>
                  <a:lnTo>
                    <a:pt x="15890" y="20433"/>
                  </a:lnTo>
                  <a:lnTo>
                    <a:pt x="15693" y="21071"/>
                  </a:lnTo>
                  <a:cubicBezTo>
                    <a:pt x="15632" y="21283"/>
                    <a:pt x="15602" y="21496"/>
                    <a:pt x="15541" y="21724"/>
                  </a:cubicBezTo>
                  <a:cubicBezTo>
                    <a:pt x="15450" y="22149"/>
                    <a:pt x="15359" y="22590"/>
                    <a:pt x="15267" y="23015"/>
                  </a:cubicBezTo>
                  <a:cubicBezTo>
                    <a:pt x="15131" y="23881"/>
                    <a:pt x="14964" y="24747"/>
                    <a:pt x="14888" y="25613"/>
                  </a:cubicBezTo>
                  <a:lnTo>
                    <a:pt x="14827" y="26266"/>
                  </a:lnTo>
                  <a:cubicBezTo>
                    <a:pt x="14797" y="26479"/>
                    <a:pt x="14781" y="26692"/>
                    <a:pt x="14781" y="26919"/>
                  </a:cubicBezTo>
                  <a:lnTo>
                    <a:pt x="14705" y="28196"/>
                  </a:lnTo>
                  <a:cubicBezTo>
                    <a:pt x="14645" y="29897"/>
                    <a:pt x="14675" y="31598"/>
                    <a:pt x="14797" y="33285"/>
                  </a:cubicBezTo>
                  <a:cubicBezTo>
                    <a:pt x="15024" y="36627"/>
                    <a:pt x="15541" y="39878"/>
                    <a:pt x="16149" y="43053"/>
                  </a:cubicBezTo>
                  <a:cubicBezTo>
                    <a:pt x="16741" y="46228"/>
                    <a:pt x="17440" y="49327"/>
                    <a:pt x="18108" y="52395"/>
                  </a:cubicBezTo>
                  <a:cubicBezTo>
                    <a:pt x="18777" y="55449"/>
                    <a:pt x="19415" y="58487"/>
                    <a:pt x="19901" y="61480"/>
                  </a:cubicBezTo>
                  <a:cubicBezTo>
                    <a:pt x="20007" y="62224"/>
                    <a:pt x="20129" y="62969"/>
                    <a:pt x="20205" y="63713"/>
                  </a:cubicBezTo>
                  <a:cubicBezTo>
                    <a:pt x="20250" y="64078"/>
                    <a:pt x="20311" y="64457"/>
                    <a:pt x="20341" y="64822"/>
                  </a:cubicBezTo>
                  <a:lnTo>
                    <a:pt x="20448" y="65931"/>
                  </a:lnTo>
                  <a:cubicBezTo>
                    <a:pt x="20493" y="66296"/>
                    <a:pt x="20508" y="66660"/>
                    <a:pt x="20524" y="67040"/>
                  </a:cubicBezTo>
                  <a:cubicBezTo>
                    <a:pt x="20554" y="67405"/>
                    <a:pt x="20584" y="67769"/>
                    <a:pt x="20584" y="68118"/>
                  </a:cubicBezTo>
                  <a:lnTo>
                    <a:pt x="20615" y="69182"/>
                  </a:lnTo>
                  <a:cubicBezTo>
                    <a:pt x="20600" y="69546"/>
                    <a:pt x="20584" y="69911"/>
                    <a:pt x="20569" y="70276"/>
                  </a:cubicBezTo>
                  <a:cubicBezTo>
                    <a:pt x="20539" y="70640"/>
                    <a:pt x="20539" y="70990"/>
                    <a:pt x="20508" y="71354"/>
                  </a:cubicBezTo>
                  <a:lnTo>
                    <a:pt x="20417" y="72463"/>
                  </a:lnTo>
                  <a:cubicBezTo>
                    <a:pt x="20372" y="73192"/>
                    <a:pt x="20250" y="73922"/>
                    <a:pt x="20159" y="74651"/>
                  </a:cubicBezTo>
                  <a:lnTo>
                    <a:pt x="20098" y="75198"/>
                  </a:lnTo>
                  <a:lnTo>
                    <a:pt x="19992" y="75745"/>
                  </a:lnTo>
                  <a:lnTo>
                    <a:pt x="19810" y="76823"/>
                  </a:lnTo>
                  <a:cubicBezTo>
                    <a:pt x="19749" y="77188"/>
                    <a:pt x="19658" y="77552"/>
                    <a:pt x="19582" y="77917"/>
                  </a:cubicBezTo>
                  <a:lnTo>
                    <a:pt x="19354" y="78996"/>
                  </a:lnTo>
                  <a:cubicBezTo>
                    <a:pt x="18655" y="81897"/>
                    <a:pt x="17774" y="84738"/>
                    <a:pt x="16680" y="87518"/>
                  </a:cubicBezTo>
                  <a:cubicBezTo>
                    <a:pt x="15602" y="90328"/>
                    <a:pt x="14341" y="93093"/>
                    <a:pt x="13019" y="95858"/>
                  </a:cubicBezTo>
                  <a:cubicBezTo>
                    <a:pt x="11697" y="98623"/>
                    <a:pt x="10300" y="101403"/>
                    <a:pt x="8933" y="104213"/>
                  </a:cubicBezTo>
                  <a:cubicBezTo>
                    <a:pt x="7581" y="107039"/>
                    <a:pt x="6244" y="109910"/>
                    <a:pt x="5044" y="112872"/>
                  </a:cubicBezTo>
                  <a:cubicBezTo>
                    <a:pt x="4725" y="113617"/>
                    <a:pt x="4451" y="114361"/>
                    <a:pt x="4163" y="115121"/>
                  </a:cubicBezTo>
                  <a:cubicBezTo>
                    <a:pt x="3874" y="115880"/>
                    <a:pt x="3585" y="116625"/>
                    <a:pt x="3342" y="117399"/>
                  </a:cubicBezTo>
                  <a:cubicBezTo>
                    <a:pt x="3099" y="118159"/>
                    <a:pt x="2826" y="118934"/>
                    <a:pt x="2598" y="119708"/>
                  </a:cubicBezTo>
                  <a:lnTo>
                    <a:pt x="2264" y="120878"/>
                  </a:lnTo>
                  <a:lnTo>
                    <a:pt x="2097" y="121455"/>
                  </a:lnTo>
                  <a:lnTo>
                    <a:pt x="1945" y="122048"/>
                  </a:lnTo>
                  <a:lnTo>
                    <a:pt x="1641" y="123233"/>
                  </a:lnTo>
                  <a:cubicBezTo>
                    <a:pt x="1534" y="123628"/>
                    <a:pt x="1459" y="124038"/>
                    <a:pt x="1367" y="124433"/>
                  </a:cubicBezTo>
                  <a:lnTo>
                    <a:pt x="1109" y="125633"/>
                  </a:lnTo>
                  <a:lnTo>
                    <a:pt x="896" y="126833"/>
                  </a:lnTo>
                  <a:cubicBezTo>
                    <a:pt x="836" y="127243"/>
                    <a:pt x="745" y="127638"/>
                    <a:pt x="699" y="128049"/>
                  </a:cubicBezTo>
                  <a:lnTo>
                    <a:pt x="532" y="129279"/>
                  </a:lnTo>
                  <a:lnTo>
                    <a:pt x="441" y="129887"/>
                  </a:lnTo>
                  <a:cubicBezTo>
                    <a:pt x="410" y="130099"/>
                    <a:pt x="410" y="130297"/>
                    <a:pt x="380" y="130494"/>
                  </a:cubicBezTo>
                  <a:lnTo>
                    <a:pt x="274" y="131725"/>
                  </a:lnTo>
                  <a:cubicBezTo>
                    <a:pt x="0" y="135006"/>
                    <a:pt x="15" y="138318"/>
                    <a:pt x="350" y="141599"/>
                  </a:cubicBezTo>
                  <a:cubicBezTo>
                    <a:pt x="699" y="144941"/>
                    <a:pt x="1443" y="148223"/>
                    <a:pt x="2567" y="151398"/>
                  </a:cubicBezTo>
                  <a:cubicBezTo>
                    <a:pt x="3737" y="154588"/>
                    <a:pt x="5332" y="157611"/>
                    <a:pt x="7307" y="160391"/>
                  </a:cubicBezTo>
                  <a:cubicBezTo>
                    <a:pt x="6046" y="158614"/>
                    <a:pt x="4937" y="156715"/>
                    <a:pt x="3995" y="154740"/>
                  </a:cubicBezTo>
                  <a:lnTo>
                    <a:pt x="3327" y="153251"/>
                  </a:lnTo>
                  <a:lnTo>
                    <a:pt x="2735" y="151732"/>
                  </a:lnTo>
                  <a:lnTo>
                    <a:pt x="2583" y="151352"/>
                  </a:lnTo>
                  <a:cubicBezTo>
                    <a:pt x="2537" y="151231"/>
                    <a:pt x="2507" y="151094"/>
                    <a:pt x="2461" y="150972"/>
                  </a:cubicBezTo>
                  <a:lnTo>
                    <a:pt x="2203" y="150198"/>
                  </a:lnTo>
                  <a:lnTo>
                    <a:pt x="1960" y="149438"/>
                  </a:lnTo>
                  <a:cubicBezTo>
                    <a:pt x="1869" y="149180"/>
                    <a:pt x="1808" y="148921"/>
                    <a:pt x="1747" y="148663"/>
                  </a:cubicBezTo>
                  <a:lnTo>
                    <a:pt x="1322" y="147114"/>
                  </a:lnTo>
                  <a:lnTo>
                    <a:pt x="1003" y="145549"/>
                  </a:lnTo>
                  <a:cubicBezTo>
                    <a:pt x="942" y="145276"/>
                    <a:pt x="881" y="145017"/>
                    <a:pt x="851" y="144759"/>
                  </a:cubicBezTo>
                  <a:lnTo>
                    <a:pt x="729" y="143969"/>
                  </a:lnTo>
                  <a:lnTo>
                    <a:pt x="608" y="143179"/>
                  </a:lnTo>
                  <a:cubicBezTo>
                    <a:pt x="562" y="142921"/>
                    <a:pt x="517" y="142663"/>
                    <a:pt x="501" y="142389"/>
                  </a:cubicBezTo>
                  <a:cubicBezTo>
                    <a:pt x="395" y="141341"/>
                    <a:pt x="274" y="140293"/>
                    <a:pt x="243" y="139245"/>
                  </a:cubicBezTo>
                  <a:cubicBezTo>
                    <a:pt x="213" y="138713"/>
                    <a:pt x="182" y="138196"/>
                    <a:pt x="167" y="137665"/>
                  </a:cubicBezTo>
                  <a:lnTo>
                    <a:pt x="167" y="135325"/>
                  </a:lnTo>
                  <a:lnTo>
                    <a:pt x="198" y="134550"/>
                  </a:lnTo>
                  <a:lnTo>
                    <a:pt x="274" y="132986"/>
                  </a:lnTo>
                  <a:cubicBezTo>
                    <a:pt x="289" y="132727"/>
                    <a:pt x="304" y="132469"/>
                    <a:pt x="334" y="132211"/>
                  </a:cubicBezTo>
                  <a:lnTo>
                    <a:pt x="410" y="131436"/>
                  </a:lnTo>
                  <a:cubicBezTo>
                    <a:pt x="456" y="130920"/>
                    <a:pt x="486" y="130418"/>
                    <a:pt x="547" y="129902"/>
                  </a:cubicBezTo>
                  <a:cubicBezTo>
                    <a:pt x="699" y="128869"/>
                    <a:pt x="820" y="127836"/>
                    <a:pt x="1018" y="126818"/>
                  </a:cubicBezTo>
                  <a:lnTo>
                    <a:pt x="1155" y="126058"/>
                  </a:lnTo>
                  <a:lnTo>
                    <a:pt x="1215" y="125679"/>
                  </a:lnTo>
                  <a:lnTo>
                    <a:pt x="1307" y="125299"/>
                  </a:lnTo>
                  <a:lnTo>
                    <a:pt x="1641" y="123780"/>
                  </a:lnTo>
                  <a:cubicBezTo>
                    <a:pt x="2598" y="119815"/>
                    <a:pt x="3889" y="115941"/>
                    <a:pt x="5499" y="112189"/>
                  </a:cubicBezTo>
                  <a:cubicBezTo>
                    <a:pt x="8598" y="104760"/>
                    <a:pt x="12487" y="97894"/>
                    <a:pt x="15556" y="90784"/>
                  </a:cubicBezTo>
                  <a:cubicBezTo>
                    <a:pt x="15951" y="89903"/>
                    <a:pt x="16331" y="89022"/>
                    <a:pt x="16665" y="88110"/>
                  </a:cubicBezTo>
                  <a:cubicBezTo>
                    <a:pt x="17014" y="87214"/>
                    <a:pt x="17364" y="86318"/>
                    <a:pt x="17683" y="85421"/>
                  </a:cubicBezTo>
                  <a:cubicBezTo>
                    <a:pt x="17850" y="84966"/>
                    <a:pt x="18002" y="84510"/>
                    <a:pt x="18154" y="84054"/>
                  </a:cubicBezTo>
                  <a:lnTo>
                    <a:pt x="18579" y="82687"/>
                  </a:lnTo>
                  <a:cubicBezTo>
                    <a:pt x="18853" y="81776"/>
                    <a:pt x="19126" y="80849"/>
                    <a:pt x="19339" y="79922"/>
                  </a:cubicBezTo>
                  <a:cubicBezTo>
                    <a:pt x="19597" y="79011"/>
                    <a:pt x="19764" y="78069"/>
                    <a:pt x="19977" y="77142"/>
                  </a:cubicBezTo>
                  <a:cubicBezTo>
                    <a:pt x="20129" y="76200"/>
                    <a:pt x="20311" y="75258"/>
                    <a:pt x="20417" y="74317"/>
                  </a:cubicBezTo>
                  <a:lnTo>
                    <a:pt x="20508" y="73603"/>
                  </a:lnTo>
                  <a:lnTo>
                    <a:pt x="20554" y="73238"/>
                  </a:lnTo>
                  <a:lnTo>
                    <a:pt x="20584" y="72889"/>
                  </a:lnTo>
                  <a:lnTo>
                    <a:pt x="20706" y="71461"/>
                  </a:lnTo>
                  <a:cubicBezTo>
                    <a:pt x="20752" y="70990"/>
                    <a:pt x="20752" y="70519"/>
                    <a:pt x="20767" y="70048"/>
                  </a:cubicBezTo>
                  <a:lnTo>
                    <a:pt x="20797" y="69334"/>
                  </a:lnTo>
                  <a:cubicBezTo>
                    <a:pt x="20812" y="69106"/>
                    <a:pt x="20797" y="68878"/>
                    <a:pt x="20797" y="68635"/>
                  </a:cubicBezTo>
                  <a:lnTo>
                    <a:pt x="20797" y="68635"/>
                  </a:lnTo>
                  <a:cubicBezTo>
                    <a:pt x="20841" y="68766"/>
                    <a:pt x="20899" y="69031"/>
                    <a:pt x="20950" y="69031"/>
                  </a:cubicBezTo>
                  <a:cubicBezTo>
                    <a:pt x="20987" y="69031"/>
                    <a:pt x="21021" y="68883"/>
                    <a:pt x="21040" y="68422"/>
                  </a:cubicBezTo>
                  <a:lnTo>
                    <a:pt x="21071" y="69136"/>
                  </a:lnTo>
                  <a:cubicBezTo>
                    <a:pt x="21086" y="69379"/>
                    <a:pt x="21055" y="69622"/>
                    <a:pt x="21055" y="69866"/>
                  </a:cubicBezTo>
                  <a:lnTo>
                    <a:pt x="21025" y="71309"/>
                  </a:lnTo>
                  <a:cubicBezTo>
                    <a:pt x="20949" y="72281"/>
                    <a:pt x="20903" y="73253"/>
                    <a:pt x="20767" y="74225"/>
                  </a:cubicBezTo>
                  <a:cubicBezTo>
                    <a:pt x="20676" y="75198"/>
                    <a:pt x="20493" y="76155"/>
                    <a:pt x="20341" y="77127"/>
                  </a:cubicBezTo>
                  <a:cubicBezTo>
                    <a:pt x="20250" y="77613"/>
                    <a:pt x="20159" y="78084"/>
                    <a:pt x="20053" y="78555"/>
                  </a:cubicBezTo>
                  <a:cubicBezTo>
                    <a:pt x="20007" y="78798"/>
                    <a:pt x="19962" y="79041"/>
                    <a:pt x="19901" y="79269"/>
                  </a:cubicBezTo>
                  <a:lnTo>
                    <a:pt x="19734" y="79983"/>
                  </a:lnTo>
                  <a:cubicBezTo>
                    <a:pt x="19521" y="80940"/>
                    <a:pt x="19232" y="81867"/>
                    <a:pt x="18974" y="82824"/>
                  </a:cubicBezTo>
                  <a:cubicBezTo>
                    <a:pt x="18670" y="83750"/>
                    <a:pt x="18366" y="84677"/>
                    <a:pt x="18047" y="85604"/>
                  </a:cubicBezTo>
                  <a:cubicBezTo>
                    <a:pt x="17744" y="86530"/>
                    <a:pt x="17409" y="87457"/>
                    <a:pt x="17030" y="88369"/>
                  </a:cubicBezTo>
                  <a:cubicBezTo>
                    <a:pt x="16650" y="89280"/>
                    <a:pt x="16285" y="90192"/>
                    <a:pt x="15890" y="91088"/>
                  </a:cubicBezTo>
                  <a:cubicBezTo>
                    <a:pt x="12746" y="98334"/>
                    <a:pt x="8750" y="105292"/>
                    <a:pt x="5591" y="112827"/>
                  </a:cubicBezTo>
                  <a:cubicBezTo>
                    <a:pt x="5196" y="113753"/>
                    <a:pt x="4801" y="114710"/>
                    <a:pt x="4451" y="115668"/>
                  </a:cubicBezTo>
                  <a:cubicBezTo>
                    <a:pt x="4102" y="116640"/>
                    <a:pt x="3768" y="117612"/>
                    <a:pt x="3418" y="118584"/>
                  </a:cubicBezTo>
                  <a:cubicBezTo>
                    <a:pt x="3069" y="119557"/>
                    <a:pt x="2811" y="120559"/>
                    <a:pt x="2507" y="121547"/>
                  </a:cubicBezTo>
                  <a:cubicBezTo>
                    <a:pt x="2248" y="122549"/>
                    <a:pt x="1960" y="123552"/>
                    <a:pt x="1747" y="124570"/>
                  </a:cubicBezTo>
                  <a:lnTo>
                    <a:pt x="1580" y="125329"/>
                  </a:lnTo>
                  <a:lnTo>
                    <a:pt x="1489" y="125709"/>
                  </a:lnTo>
                  <a:lnTo>
                    <a:pt x="1428" y="126089"/>
                  </a:lnTo>
                  <a:lnTo>
                    <a:pt x="1139" y="127638"/>
                  </a:lnTo>
                  <a:cubicBezTo>
                    <a:pt x="1048" y="128155"/>
                    <a:pt x="988" y="128671"/>
                    <a:pt x="912" y="129203"/>
                  </a:cubicBezTo>
                  <a:lnTo>
                    <a:pt x="805" y="129978"/>
                  </a:lnTo>
                  <a:cubicBezTo>
                    <a:pt x="775" y="130236"/>
                    <a:pt x="760" y="130494"/>
                    <a:pt x="729" y="130753"/>
                  </a:cubicBezTo>
                  <a:lnTo>
                    <a:pt x="593" y="132317"/>
                  </a:lnTo>
                  <a:lnTo>
                    <a:pt x="547" y="132712"/>
                  </a:lnTo>
                  <a:lnTo>
                    <a:pt x="532" y="133107"/>
                  </a:lnTo>
                  <a:lnTo>
                    <a:pt x="501" y="133897"/>
                  </a:lnTo>
                  <a:cubicBezTo>
                    <a:pt x="471" y="134414"/>
                    <a:pt x="425" y="134945"/>
                    <a:pt x="425" y="135462"/>
                  </a:cubicBezTo>
                  <a:lnTo>
                    <a:pt x="425" y="137042"/>
                  </a:lnTo>
                  <a:lnTo>
                    <a:pt x="425" y="137832"/>
                  </a:lnTo>
                  <a:lnTo>
                    <a:pt x="471" y="138637"/>
                  </a:lnTo>
                  <a:lnTo>
                    <a:pt x="562" y="140217"/>
                  </a:lnTo>
                  <a:lnTo>
                    <a:pt x="714" y="141812"/>
                  </a:lnTo>
                  <a:lnTo>
                    <a:pt x="805" y="142602"/>
                  </a:lnTo>
                  <a:lnTo>
                    <a:pt x="927" y="143407"/>
                  </a:lnTo>
                  <a:cubicBezTo>
                    <a:pt x="1018" y="143924"/>
                    <a:pt x="1094" y="144455"/>
                    <a:pt x="1185" y="144987"/>
                  </a:cubicBezTo>
                  <a:lnTo>
                    <a:pt x="1534" y="146567"/>
                  </a:lnTo>
                  <a:cubicBezTo>
                    <a:pt x="1626" y="147099"/>
                    <a:pt x="1793" y="147615"/>
                    <a:pt x="1929" y="148132"/>
                  </a:cubicBezTo>
                  <a:cubicBezTo>
                    <a:pt x="2081" y="148663"/>
                    <a:pt x="2218" y="149180"/>
                    <a:pt x="2400" y="149696"/>
                  </a:cubicBezTo>
                  <a:cubicBezTo>
                    <a:pt x="2567" y="150213"/>
                    <a:pt x="2735" y="150729"/>
                    <a:pt x="2917" y="151231"/>
                  </a:cubicBezTo>
                  <a:lnTo>
                    <a:pt x="3525" y="152750"/>
                  </a:lnTo>
                  <a:lnTo>
                    <a:pt x="3676" y="153130"/>
                  </a:lnTo>
                  <a:lnTo>
                    <a:pt x="3859" y="153509"/>
                  </a:lnTo>
                  <a:lnTo>
                    <a:pt x="4208" y="154254"/>
                  </a:lnTo>
                  <a:lnTo>
                    <a:pt x="4542" y="154998"/>
                  </a:lnTo>
                  <a:lnTo>
                    <a:pt x="4937" y="155712"/>
                  </a:lnTo>
                  <a:lnTo>
                    <a:pt x="5317" y="156441"/>
                  </a:lnTo>
                  <a:lnTo>
                    <a:pt x="5515" y="156806"/>
                  </a:lnTo>
                  <a:lnTo>
                    <a:pt x="5727" y="157155"/>
                  </a:lnTo>
                  <a:cubicBezTo>
                    <a:pt x="6016" y="157626"/>
                    <a:pt x="6305" y="158097"/>
                    <a:pt x="6593" y="158553"/>
                  </a:cubicBezTo>
                  <a:lnTo>
                    <a:pt x="7550" y="159905"/>
                  </a:lnTo>
                  <a:cubicBezTo>
                    <a:pt x="7702" y="160133"/>
                    <a:pt x="7884" y="160345"/>
                    <a:pt x="8052" y="160573"/>
                  </a:cubicBezTo>
                  <a:lnTo>
                    <a:pt x="8553" y="161227"/>
                  </a:lnTo>
                  <a:lnTo>
                    <a:pt x="8158" y="161530"/>
                  </a:lnTo>
                  <a:cubicBezTo>
                    <a:pt x="10072" y="164022"/>
                    <a:pt x="12290" y="166255"/>
                    <a:pt x="14751" y="168215"/>
                  </a:cubicBezTo>
                  <a:cubicBezTo>
                    <a:pt x="15966" y="169217"/>
                    <a:pt x="17257" y="170098"/>
                    <a:pt x="18549" y="170964"/>
                  </a:cubicBezTo>
                  <a:lnTo>
                    <a:pt x="19536" y="171602"/>
                  </a:lnTo>
                  <a:cubicBezTo>
                    <a:pt x="19855" y="171800"/>
                    <a:pt x="20189" y="172012"/>
                    <a:pt x="20524" y="172195"/>
                  </a:cubicBezTo>
                  <a:cubicBezTo>
                    <a:pt x="21207" y="172590"/>
                    <a:pt x="21876" y="172985"/>
                    <a:pt x="22574" y="173334"/>
                  </a:cubicBezTo>
                  <a:cubicBezTo>
                    <a:pt x="25309" y="174762"/>
                    <a:pt x="28180" y="175993"/>
                    <a:pt x="31112" y="176980"/>
                  </a:cubicBezTo>
                  <a:lnTo>
                    <a:pt x="32221" y="177345"/>
                  </a:lnTo>
                  <a:lnTo>
                    <a:pt x="33315" y="177694"/>
                  </a:lnTo>
                  <a:cubicBezTo>
                    <a:pt x="34074" y="177922"/>
                    <a:pt x="34788" y="178119"/>
                    <a:pt x="35502" y="178317"/>
                  </a:cubicBezTo>
                  <a:cubicBezTo>
                    <a:pt x="36216" y="178514"/>
                    <a:pt x="36885" y="178727"/>
                    <a:pt x="37614" y="178940"/>
                  </a:cubicBezTo>
                  <a:cubicBezTo>
                    <a:pt x="38328" y="179152"/>
                    <a:pt x="39057" y="179365"/>
                    <a:pt x="39786" y="179563"/>
                  </a:cubicBezTo>
                  <a:cubicBezTo>
                    <a:pt x="43979" y="180732"/>
                    <a:pt x="48293" y="181477"/>
                    <a:pt x="52638" y="181796"/>
                  </a:cubicBezTo>
                  <a:cubicBezTo>
                    <a:pt x="48187" y="180991"/>
                    <a:pt x="43766" y="179927"/>
                    <a:pt x="39437" y="178605"/>
                  </a:cubicBezTo>
                  <a:lnTo>
                    <a:pt x="37796" y="178119"/>
                  </a:lnTo>
                  <a:lnTo>
                    <a:pt x="36201" y="177633"/>
                  </a:lnTo>
                  <a:cubicBezTo>
                    <a:pt x="35669" y="177466"/>
                    <a:pt x="35123" y="177314"/>
                    <a:pt x="34576" y="177162"/>
                  </a:cubicBezTo>
                  <a:cubicBezTo>
                    <a:pt x="34029" y="177010"/>
                    <a:pt x="33467" y="176813"/>
                    <a:pt x="32920" y="176646"/>
                  </a:cubicBezTo>
                  <a:cubicBezTo>
                    <a:pt x="30671" y="175932"/>
                    <a:pt x="28484" y="175081"/>
                    <a:pt x="26342" y="174124"/>
                  </a:cubicBezTo>
                  <a:cubicBezTo>
                    <a:pt x="22028" y="172195"/>
                    <a:pt x="17896" y="169703"/>
                    <a:pt x="14250" y="166528"/>
                  </a:cubicBezTo>
                  <a:cubicBezTo>
                    <a:pt x="12411" y="164933"/>
                    <a:pt x="10725" y="163186"/>
                    <a:pt x="9221" y="161287"/>
                  </a:cubicBezTo>
                  <a:cubicBezTo>
                    <a:pt x="7702" y="159373"/>
                    <a:pt x="6380" y="157307"/>
                    <a:pt x="5287" y="155135"/>
                  </a:cubicBezTo>
                  <a:cubicBezTo>
                    <a:pt x="4193" y="152947"/>
                    <a:pt x="3312" y="150669"/>
                    <a:pt x="2659" y="148314"/>
                  </a:cubicBezTo>
                  <a:lnTo>
                    <a:pt x="2416" y="147433"/>
                  </a:lnTo>
                  <a:cubicBezTo>
                    <a:pt x="2340" y="147144"/>
                    <a:pt x="2264" y="146840"/>
                    <a:pt x="2203" y="146552"/>
                  </a:cubicBezTo>
                  <a:lnTo>
                    <a:pt x="1823" y="144759"/>
                  </a:lnTo>
                  <a:lnTo>
                    <a:pt x="1550" y="142966"/>
                  </a:lnTo>
                  <a:lnTo>
                    <a:pt x="1474" y="142526"/>
                  </a:lnTo>
                  <a:lnTo>
                    <a:pt x="1428" y="142070"/>
                  </a:lnTo>
                  <a:lnTo>
                    <a:pt x="1337" y="141159"/>
                  </a:lnTo>
                  <a:lnTo>
                    <a:pt x="1246" y="140262"/>
                  </a:lnTo>
                  <a:cubicBezTo>
                    <a:pt x="1231" y="139959"/>
                    <a:pt x="1215" y="139655"/>
                    <a:pt x="1200" y="139366"/>
                  </a:cubicBezTo>
                  <a:lnTo>
                    <a:pt x="1155" y="138455"/>
                  </a:lnTo>
                  <a:cubicBezTo>
                    <a:pt x="1139" y="138151"/>
                    <a:pt x="1124" y="137847"/>
                    <a:pt x="1124" y="137558"/>
                  </a:cubicBezTo>
                  <a:lnTo>
                    <a:pt x="1124" y="135751"/>
                  </a:lnTo>
                  <a:lnTo>
                    <a:pt x="1124" y="135295"/>
                  </a:lnTo>
                  <a:lnTo>
                    <a:pt x="1139" y="134854"/>
                  </a:lnTo>
                  <a:lnTo>
                    <a:pt x="1185" y="133958"/>
                  </a:lnTo>
                  <a:cubicBezTo>
                    <a:pt x="1215" y="132758"/>
                    <a:pt x="1352" y="131558"/>
                    <a:pt x="1459" y="130373"/>
                  </a:cubicBezTo>
                  <a:cubicBezTo>
                    <a:pt x="1519" y="129780"/>
                    <a:pt x="1626" y="129188"/>
                    <a:pt x="1686" y="128580"/>
                  </a:cubicBezTo>
                  <a:cubicBezTo>
                    <a:pt x="1762" y="127988"/>
                    <a:pt x="1884" y="127395"/>
                    <a:pt x="1975" y="126818"/>
                  </a:cubicBezTo>
                  <a:cubicBezTo>
                    <a:pt x="2416" y="124463"/>
                    <a:pt x="2978" y="122139"/>
                    <a:pt x="3692" y="119860"/>
                  </a:cubicBezTo>
                  <a:cubicBezTo>
                    <a:pt x="4406" y="117612"/>
                    <a:pt x="5226" y="115394"/>
                    <a:pt x="6107" y="113222"/>
                  </a:cubicBezTo>
                  <a:cubicBezTo>
                    <a:pt x="7900" y="108877"/>
                    <a:pt x="9981" y="104745"/>
                    <a:pt x="12032" y="100658"/>
                  </a:cubicBezTo>
                  <a:lnTo>
                    <a:pt x="12032" y="100658"/>
                  </a:lnTo>
                  <a:cubicBezTo>
                    <a:pt x="10330" y="104122"/>
                    <a:pt x="8553" y="107722"/>
                    <a:pt x="6927" y="111505"/>
                  </a:cubicBezTo>
                  <a:cubicBezTo>
                    <a:pt x="5317" y="115273"/>
                    <a:pt x="3874" y="119253"/>
                    <a:pt x="2871" y="123370"/>
                  </a:cubicBezTo>
                  <a:cubicBezTo>
                    <a:pt x="2735" y="123886"/>
                    <a:pt x="2643" y="124403"/>
                    <a:pt x="2522" y="124919"/>
                  </a:cubicBezTo>
                  <a:cubicBezTo>
                    <a:pt x="2416" y="125451"/>
                    <a:pt x="2294" y="125967"/>
                    <a:pt x="2218" y="126484"/>
                  </a:cubicBezTo>
                  <a:lnTo>
                    <a:pt x="1945" y="128049"/>
                  </a:lnTo>
                  <a:lnTo>
                    <a:pt x="1732" y="129628"/>
                  </a:lnTo>
                  <a:cubicBezTo>
                    <a:pt x="1641" y="130145"/>
                    <a:pt x="1610" y="130677"/>
                    <a:pt x="1565" y="131208"/>
                  </a:cubicBezTo>
                  <a:lnTo>
                    <a:pt x="1413" y="132773"/>
                  </a:lnTo>
                  <a:lnTo>
                    <a:pt x="1352" y="134338"/>
                  </a:lnTo>
                  <a:cubicBezTo>
                    <a:pt x="1322" y="134869"/>
                    <a:pt x="1291" y="135386"/>
                    <a:pt x="1307" y="135918"/>
                  </a:cubicBezTo>
                  <a:lnTo>
                    <a:pt x="1307" y="137482"/>
                  </a:lnTo>
                  <a:cubicBezTo>
                    <a:pt x="1291" y="137741"/>
                    <a:pt x="1307" y="137999"/>
                    <a:pt x="1322" y="138257"/>
                  </a:cubicBezTo>
                  <a:lnTo>
                    <a:pt x="1352" y="139032"/>
                  </a:lnTo>
                  <a:lnTo>
                    <a:pt x="1398" y="139822"/>
                  </a:lnTo>
                  <a:lnTo>
                    <a:pt x="1413" y="140202"/>
                  </a:lnTo>
                  <a:lnTo>
                    <a:pt x="1443" y="140581"/>
                  </a:lnTo>
                  <a:lnTo>
                    <a:pt x="1595" y="142116"/>
                  </a:lnTo>
                  <a:cubicBezTo>
                    <a:pt x="1823" y="144136"/>
                    <a:pt x="2203" y="146157"/>
                    <a:pt x="2719" y="148132"/>
                  </a:cubicBezTo>
                  <a:cubicBezTo>
                    <a:pt x="3449" y="150881"/>
                    <a:pt x="4512" y="153540"/>
                    <a:pt x="5864" y="156061"/>
                  </a:cubicBezTo>
                  <a:cubicBezTo>
                    <a:pt x="7186" y="158522"/>
                    <a:pt x="8811" y="160816"/>
                    <a:pt x="10680" y="162898"/>
                  </a:cubicBezTo>
                  <a:cubicBezTo>
                    <a:pt x="12503" y="164933"/>
                    <a:pt x="14538" y="166771"/>
                    <a:pt x="16741" y="168397"/>
                  </a:cubicBezTo>
                  <a:cubicBezTo>
                    <a:pt x="18883" y="169977"/>
                    <a:pt x="21162" y="171374"/>
                    <a:pt x="23532" y="172590"/>
                  </a:cubicBezTo>
                  <a:cubicBezTo>
                    <a:pt x="25871" y="173775"/>
                    <a:pt x="28286" y="174808"/>
                    <a:pt x="30747" y="175674"/>
                  </a:cubicBezTo>
                  <a:lnTo>
                    <a:pt x="32586" y="176281"/>
                  </a:lnTo>
                  <a:lnTo>
                    <a:pt x="34439" y="176858"/>
                  </a:lnTo>
                  <a:cubicBezTo>
                    <a:pt x="35047" y="177026"/>
                    <a:pt x="35669" y="177193"/>
                    <a:pt x="36262" y="177360"/>
                  </a:cubicBezTo>
                  <a:lnTo>
                    <a:pt x="38039" y="177891"/>
                  </a:lnTo>
                  <a:cubicBezTo>
                    <a:pt x="42870" y="179304"/>
                    <a:pt x="47762" y="180565"/>
                    <a:pt x="52775" y="181401"/>
                  </a:cubicBezTo>
                  <a:cubicBezTo>
                    <a:pt x="53869" y="181598"/>
                    <a:pt x="54962" y="181765"/>
                    <a:pt x="56056" y="181902"/>
                  </a:cubicBezTo>
                  <a:cubicBezTo>
                    <a:pt x="56212" y="181904"/>
                    <a:pt x="56365" y="181904"/>
                    <a:pt x="56517" y="181904"/>
                  </a:cubicBezTo>
                  <a:cubicBezTo>
                    <a:pt x="57801" y="181904"/>
                    <a:pt x="58943" y="181850"/>
                    <a:pt x="59976" y="181796"/>
                  </a:cubicBezTo>
                  <a:cubicBezTo>
                    <a:pt x="62239" y="181598"/>
                    <a:pt x="63910" y="181203"/>
                    <a:pt x="63910" y="180823"/>
                  </a:cubicBezTo>
                  <a:cubicBezTo>
                    <a:pt x="63910" y="180626"/>
                    <a:pt x="63500" y="180428"/>
                    <a:pt x="62543" y="180231"/>
                  </a:cubicBezTo>
                  <a:cubicBezTo>
                    <a:pt x="61571" y="180049"/>
                    <a:pt x="60067" y="179821"/>
                    <a:pt x="57894" y="179471"/>
                  </a:cubicBezTo>
                  <a:lnTo>
                    <a:pt x="56983" y="179395"/>
                  </a:lnTo>
                  <a:lnTo>
                    <a:pt x="55950" y="179289"/>
                  </a:lnTo>
                  <a:cubicBezTo>
                    <a:pt x="55236" y="179198"/>
                    <a:pt x="54491" y="179107"/>
                    <a:pt x="53823" y="179016"/>
                  </a:cubicBezTo>
                  <a:cubicBezTo>
                    <a:pt x="53139" y="178924"/>
                    <a:pt x="52532" y="178818"/>
                    <a:pt x="52091" y="178757"/>
                  </a:cubicBezTo>
                  <a:cubicBezTo>
                    <a:pt x="51863" y="178727"/>
                    <a:pt x="51696" y="178697"/>
                    <a:pt x="51575" y="178666"/>
                  </a:cubicBezTo>
                  <a:lnTo>
                    <a:pt x="51377" y="178636"/>
                  </a:lnTo>
                  <a:cubicBezTo>
                    <a:pt x="50572" y="178226"/>
                    <a:pt x="51119" y="178043"/>
                    <a:pt x="51666" y="177876"/>
                  </a:cubicBezTo>
                  <a:cubicBezTo>
                    <a:pt x="48217" y="177253"/>
                    <a:pt x="44784" y="176433"/>
                    <a:pt x="41381" y="175491"/>
                  </a:cubicBezTo>
                  <a:cubicBezTo>
                    <a:pt x="40531" y="175248"/>
                    <a:pt x="39680" y="175005"/>
                    <a:pt x="38829" y="174762"/>
                  </a:cubicBezTo>
                  <a:cubicBezTo>
                    <a:pt x="37963" y="174504"/>
                    <a:pt x="37113" y="174230"/>
                    <a:pt x="36262" y="174002"/>
                  </a:cubicBezTo>
                  <a:cubicBezTo>
                    <a:pt x="35837" y="173881"/>
                    <a:pt x="35396" y="173775"/>
                    <a:pt x="34986" y="173638"/>
                  </a:cubicBezTo>
                  <a:lnTo>
                    <a:pt x="33725" y="173258"/>
                  </a:lnTo>
                  <a:cubicBezTo>
                    <a:pt x="33315" y="173137"/>
                    <a:pt x="32905" y="172985"/>
                    <a:pt x="32494" y="172848"/>
                  </a:cubicBezTo>
                  <a:lnTo>
                    <a:pt x="31872" y="172635"/>
                  </a:lnTo>
                  <a:lnTo>
                    <a:pt x="31264" y="172407"/>
                  </a:lnTo>
                  <a:cubicBezTo>
                    <a:pt x="29623" y="171830"/>
                    <a:pt x="28013" y="171146"/>
                    <a:pt x="26448" y="170402"/>
                  </a:cubicBezTo>
                  <a:cubicBezTo>
                    <a:pt x="24884" y="169658"/>
                    <a:pt x="23364" y="168837"/>
                    <a:pt x="21891" y="167926"/>
                  </a:cubicBezTo>
                  <a:cubicBezTo>
                    <a:pt x="20432" y="167030"/>
                    <a:pt x="19020" y="166042"/>
                    <a:pt x="17668" y="164964"/>
                  </a:cubicBezTo>
                  <a:cubicBezTo>
                    <a:pt x="16331" y="163900"/>
                    <a:pt x="15070" y="162746"/>
                    <a:pt x="13885" y="161500"/>
                  </a:cubicBezTo>
                  <a:lnTo>
                    <a:pt x="13885" y="161500"/>
                  </a:lnTo>
                  <a:cubicBezTo>
                    <a:pt x="15070" y="162730"/>
                    <a:pt x="16346" y="163900"/>
                    <a:pt x="17698" y="164948"/>
                  </a:cubicBezTo>
                  <a:cubicBezTo>
                    <a:pt x="19050" y="166027"/>
                    <a:pt x="20478" y="167014"/>
                    <a:pt x="21967" y="167911"/>
                  </a:cubicBezTo>
                  <a:cubicBezTo>
                    <a:pt x="23456" y="168807"/>
                    <a:pt x="24990" y="169627"/>
                    <a:pt x="26570" y="170372"/>
                  </a:cubicBezTo>
                  <a:cubicBezTo>
                    <a:pt x="28165" y="171101"/>
                    <a:pt x="29775" y="171785"/>
                    <a:pt x="31431" y="172362"/>
                  </a:cubicBezTo>
                  <a:cubicBezTo>
                    <a:pt x="31856" y="172514"/>
                    <a:pt x="32267" y="172650"/>
                    <a:pt x="32692" y="172787"/>
                  </a:cubicBezTo>
                  <a:cubicBezTo>
                    <a:pt x="33102" y="172924"/>
                    <a:pt x="33512" y="173061"/>
                    <a:pt x="33938" y="173182"/>
                  </a:cubicBezTo>
                  <a:lnTo>
                    <a:pt x="35214" y="173562"/>
                  </a:lnTo>
                  <a:lnTo>
                    <a:pt x="36505" y="173927"/>
                  </a:lnTo>
                  <a:cubicBezTo>
                    <a:pt x="37371" y="174154"/>
                    <a:pt x="38252" y="174428"/>
                    <a:pt x="39118" y="174671"/>
                  </a:cubicBezTo>
                  <a:lnTo>
                    <a:pt x="40409" y="175035"/>
                  </a:lnTo>
                  <a:lnTo>
                    <a:pt x="41700" y="175385"/>
                  </a:lnTo>
                  <a:cubicBezTo>
                    <a:pt x="43432" y="175841"/>
                    <a:pt x="45164" y="176281"/>
                    <a:pt x="46896" y="176676"/>
                  </a:cubicBezTo>
                  <a:cubicBezTo>
                    <a:pt x="48643" y="177071"/>
                    <a:pt x="50390" y="177405"/>
                    <a:pt x="52152" y="177709"/>
                  </a:cubicBezTo>
                  <a:cubicBezTo>
                    <a:pt x="52669" y="177466"/>
                    <a:pt x="52577" y="177223"/>
                    <a:pt x="49569" y="176463"/>
                  </a:cubicBezTo>
                  <a:cubicBezTo>
                    <a:pt x="48536" y="176175"/>
                    <a:pt x="46820" y="175765"/>
                    <a:pt x="44739" y="175233"/>
                  </a:cubicBezTo>
                  <a:cubicBezTo>
                    <a:pt x="44207" y="175096"/>
                    <a:pt x="43660" y="174960"/>
                    <a:pt x="43098" y="174808"/>
                  </a:cubicBezTo>
                  <a:cubicBezTo>
                    <a:pt x="42521" y="174671"/>
                    <a:pt x="41943" y="174504"/>
                    <a:pt x="41336" y="174337"/>
                  </a:cubicBezTo>
                  <a:cubicBezTo>
                    <a:pt x="40120" y="174018"/>
                    <a:pt x="38860" y="173653"/>
                    <a:pt x="37508" y="173273"/>
                  </a:cubicBezTo>
                  <a:cubicBezTo>
                    <a:pt x="36824" y="173091"/>
                    <a:pt x="36140" y="172939"/>
                    <a:pt x="35502" y="172757"/>
                  </a:cubicBezTo>
                  <a:cubicBezTo>
                    <a:pt x="34849" y="172559"/>
                    <a:pt x="34196" y="172392"/>
                    <a:pt x="33543" y="172180"/>
                  </a:cubicBezTo>
                  <a:cubicBezTo>
                    <a:pt x="32905" y="171967"/>
                    <a:pt x="32251" y="171769"/>
                    <a:pt x="31613" y="171541"/>
                  </a:cubicBezTo>
                  <a:lnTo>
                    <a:pt x="30671" y="171207"/>
                  </a:lnTo>
                  <a:cubicBezTo>
                    <a:pt x="30352" y="171086"/>
                    <a:pt x="30049" y="170964"/>
                    <a:pt x="29730" y="170843"/>
                  </a:cubicBezTo>
                  <a:cubicBezTo>
                    <a:pt x="27481" y="169977"/>
                    <a:pt x="25294" y="168929"/>
                    <a:pt x="23213" y="167713"/>
                  </a:cubicBezTo>
                  <a:cubicBezTo>
                    <a:pt x="22893" y="167531"/>
                    <a:pt x="22590" y="167333"/>
                    <a:pt x="22286" y="167136"/>
                  </a:cubicBezTo>
                  <a:lnTo>
                    <a:pt x="21374" y="166559"/>
                  </a:lnTo>
                  <a:lnTo>
                    <a:pt x="20493" y="165936"/>
                  </a:lnTo>
                  <a:lnTo>
                    <a:pt x="20053" y="165617"/>
                  </a:lnTo>
                  <a:cubicBezTo>
                    <a:pt x="19901" y="165510"/>
                    <a:pt x="19764" y="165404"/>
                    <a:pt x="19612" y="165298"/>
                  </a:cubicBezTo>
                  <a:lnTo>
                    <a:pt x="18746" y="164645"/>
                  </a:lnTo>
                  <a:cubicBezTo>
                    <a:pt x="18473" y="164417"/>
                    <a:pt x="18199" y="164174"/>
                    <a:pt x="17911" y="163946"/>
                  </a:cubicBezTo>
                  <a:cubicBezTo>
                    <a:pt x="17349" y="163505"/>
                    <a:pt x="16817" y="163004"/>
                    <a:pt x="16285" y="162518"/>
                  </a:cubicBezTo>
                  <a:lnTo>
                    <a:pt x="16088" y="162335"/>
                  </a:lnTo>
                  <a:lnTo>
                    <a:pt x="15890" y="162138"/>
                  </a:lnTo>
                  <a:lnTo>
                    <a:pt x="15510" y="161758"/>
                  </a:lnTo>
                  <a:lnTo>
                    <a:pt x="15131" y="161378"/>
                  </a:lnTo>
                  <a:cubicBezTo>
                    <a:pt x="14994" y="161257"/>
                    <a:pt x="14872" y="161135"/>
                    <a:pt x="14751" y="160999"/>
                  </a:cubicBezTo>
                  <a:cubicBezTo>
                    <a:pt x="14265" y="160452"/>
                    <a:pt x="13763" y="159935"/>
                    <a:pt x="13323" y="159373"/>
                  </a:cubicBezTo>
                  <a:cubicBezTo>
                    <a:pt x="13080" y="159085"/>
                    <a:pt x="12852" y="158811"/>
                    <a:pt x="12624" y="158522"/>
                  </a:cubicBezTo>
                  <a:lnTo>
                    <a:pt x="11986" y="157657"/>
                  </a:lnTo>
                  <a:lnTo>
                    <a:pt x="11652" y="157216"/>
                  </a:lnTo>
                  <a:lnTo>
                    <a:pt x="11348" y="156775"/>
                  </a:lnTo>
                  <a:lnTo>
                    <a:pt x="10756" y="155864"/>
                  </a:lnTo>
                  <a:cubicBezTo>
                    <a:pt x="9206" y="153388"/>
                    <a:pt x="8006" y="150729"/>
                    <a:pt x="7155" y="147934"/>
                  </a:cubicBezTo>
                  <a:lnTo>
                    <a:pt x="7079" y="147676"/>
                  </a:lnTo>
                  <a:lnTo>
                    <a:pt x="7003" y="147418"/>
                  </a:lnTo>
                  <a:lnTo>
                    <a:pt x="6867" y="146886"/>
                  </a:lnTo>
                  <a:lnTo>
                    <a:pt x="6578" y="145822"/>
                  </a:lnTo>
                  <a:lnTo>
                    <a:pt x="6365" y="144729"/>
                  </a:lnTo>
                  <a:lnTo>
                    <a:pt x="6244" y="144197"/>
                  </a:lnTo>
                  <a:lnTo>
                    <a:pt x="6183" y="143924"/>
                  </a:lnTo>
                  <a:lnTo>
                    <a:pt x="6153" y="143650"/>
                  </a:lnTo>
                  <a:lnTo>
                    <a:pt x="5986" y="142556"/>
                  </a:lnTo>
                  <a:lnTo>
                    <a:pt x="5894" y="142009"/>
                  </a:lnTo>
                  <a:cubicBezTo>
                    <a:pt x="5864" y="141827"/>
                    <a:pt x="5864" y="141645"/>
                    <a:pt x="5834" y="141447"/>
                  </a:cubicBezTo>
                  <a:lnTo>
                    <a:pt x="5727" y="140338"/>
                  </a:lnTo>
                  <a:cubicBezTo>
                    <a:pt x="5712" y="140156"/>
                    <a:pt x="5697" y="139974"/>
                    <a:pt x="5667" y="139791"/>
                  </a:cubicBezTo>
                  <a:lnTo>
                    <a:pt x="5651" y="139229"/>
                  </a:lnTo>
                  <a:cubicBezTo>
                    <a:pt x="5484" y="136237"/>
                    <a:pt x="5591" y="133244"/>
                    <a:pt x="5955" y="130266"/>
                  </a:cubicBezTo>
                  <a:cubicBezTo>
                    <a:pt x="6350" y="127304"/>
                    <a:pt x="6988" y="124387"/>
                    <a:pt x="7869" y="121531"/>
                  </a:cubicBezTo>
                  <a:cubicBezTo>
                    <a:pt x="8766" y="118660"/>
                    <a:pt x="9829" y="115865"/>
                    <a:pt x="11059" y="113131"/>
                  </a:cubicBezTo>
                  <a:cubicBezTo>
                    <a:pt x="12290" y="110381"/>
                    <a:pt x="13627" y="107692"/>
                    <a:pt x="14994" y="105003"/>
                  </a:cubicBezTo>
                  <a:cubicBezTo>
                    <a:pt x="16969" y="101099"/>
                    <a:pt x="19020" y="97149"/>
                    <a:pt x="20827" y="93002"/>
                  </a:cubicBezTo>
                  <a:cubicBezTo>
                    <a:pt x="21739" y="90936"/>
                    <a:pt x="22590" y="88809"/>
                    <a:pt x="23349" y="86637"/>
                  </a:cubicBezTo>
                  <a:cubicBezTo>
                    <a:pt x="24109" y="84464"/>
                    <a:pt x="24747" y="82231"/>
                    <a:pt x="25263" y="79983"/>
                  </a:cubicBezTo>
                  <a:lnTo>
                    <a:pt x="25628" y="78282"/>
                  </a:lnTo>
                  <a:lnTo>
                    <a:pt x="25932" y="76550"/>
                  </a:lnTo>
                  <a:lnTo>
                    <a:pt x="26008" y="76124"/>
                  </a:lnTo>
                  <a:lnTo>
                    <a:pt x="26068" y="75684"/>
                  </a:lnTo>
                  <a:lnTo>
                    <a:pt x="26175" y="74818"/>
                  </a:lnTo>
                  <a:lnTo>
                    <a:pt x="26281" y="73937"/>
                  </a:lnTo>
                  <a:lnTo>
                    <a:pt x="26357" y="73071"/>
                  </a:lnTo>
                  <a:lnTo>
                    <a:pt x="26433" y="72190"/>
                  </a:lnTo>
                  <a:cubicBezTo>
                    <a:pt x="26463" y="71901"/>
                    <a:pt x="26494" y="71613"/>
                    <a:pt x="26494" y="71309"/>
                  </a:cubicBezTo>
                  <a:lnTo>
                    <a:pt x="26570" y="69531"/>
                  </a:lnTo>
                  <a:lnTo>
                    <a:pt x="26570" y="69076"/>
                  </a:lnTo>
                  <a:lnTo>
                    <a:pt x="26555" y="68620"/>
                  </a:lnTo>
                  <a:lnTo>
                    <a:pt x="26524" y="67724"/>
                  </a:lnTo>
                  <a:cubicBezTo>
                    <a:pt x="26509" y="67116"/>
                    <a:pt x="26463" y="66539"/>
                    <a:pt x="26418" y="65961"/>
                  </a:cubicBezTo>
                  <a:cubicBezTo>
                    <a:pt x="26236" y="63622"/>
                    <a:pt x="25901" y="61343"/>
                    <a:pt x="25506" y="59125"/>
                  </a:cubicBezTo>
                  <a:cubicBezTo>
                    <a:pt x="25111" y="56892"/>
                    <a:pt x="24640" y="54689"/>
                    <a:pt x="24170" y="52532"/>
                  </a:cubicBezTo>
                  <a:cubicBezTo>
                    <a:pt x="23501" y="49555"/>
                    <a:pt x="22802" y="46577"/>
                    <a:pt x="22195" y="43615"/>
                  </a:cubicBezTo>
                  <a:cubicBezTo>
                    <a:pt x="21572" y="40698"/>
                    <a:pt x="21101" y="37736"/>
                    <a:pt x="20782" y="34758"/>
                  </a:cubicBezTo>
                  <a:lnTo>
                    <a:pt x="20676" y="33649"/>
                  </a:lnTo>
                  <a:lnTo>
                    <a:pt x="20600" y="32555"/>
                  </a:lnTo>
                  <a:cubicBezTo>
                    <a:pt x="20539" y="31826"/>
                    <a:pt x="20539" y="31112"/>
                    <a:pt x="20524" y="30383"/>
                  </a:cubicBezTo>
                  <a:cubicBezTo>
                    <a:pt x="20508" y="30018"/>
                    <a:pt x="20524" y="29669"/>
                    <a:pt x="20524" y="29304"/>
                  </a:cubicBezTo>
                  <a:cubicBezTo>
                    <a:pt x="20524" y="28955"/>
                    <a:pt x="20524" y="28591"/>
                    <a:pt x="20554" y="28241"/>
                  </a:cubicBezTo>
                  <a:lnTo>
                    <a:pt x="20615" y="27178"/>
                  </a:lnTo>
                  <a:cubicBezTo>
                    <a:pt x="20645" y="26828"/>
                    <a:pt x="20691" y="26479"/>
                    <a:pt x="20721" y="26129"/>
                  </a:cubicBezTo>
                  <a:lnTo>
                    <a:pt x="20782" y="25613"/>
                  </a:lnTo>
                  <a:cubicBezTo>
                    <a:pt x="20797" y="25431"/>
                    <a:pt x="20827" y="25264"/>
                    <a:pt x="20858" y="25096"/>
                  </a:cubicBezTo>
                  <a:lnTo>
                    <a:pt x="21025" y="24079"/>
                  </a:lnTo>
                  <a:lnTo>
                    <a:pt x="21253" y="23076"/>
                  </a:lnTo>
                  <a:cubicBezTo>
                    <a:pt x="21283" y="22909"/>
                    <a:pt x="21314" y="22742"/>
                    <a:pt x="21359" y="22575"/>
                  </a:cubicBezTo>
                  <a:lnTo>
                    <a:pt x="21511" y="22089"/>
                  </a:lnTo>
                  <a:cubicBezTo>
                    <a:pt x="21602" y="21770"/>
                    <a:pt x="21678" y="21435"/>
                    <a:pt x="21785" y="21116"/>
                  </a:cubicBezTo>
                  <a:lnTo>
                    <a:pt x="22134" y="20190"/>
                  </a:lnTo>
                  <a:cubicBezTo>
                    <a:pt x="22240" y="19871"/>
                    <a:pt x="22377" y="19567"/>
                    <a:pt x="22514" y="19263"/>
                  </a:cubicBezTo>
                  <a:lnTo>
                    <a:pt x="22711" y="18822"/>
                  </a:lnTo>
                  <a:cubicBezTo>
                    <a:pt x="22787" y="18671"/>
                    <a:pt x="22848" y="18519"/>
                    <a:pt x="22924" y="18367"/>
                  </a:cubicBezTo>
                  <a:cubicBezTo>
                    <a:pt x="23228" y="17789"/>
                    <a:pt x="23562" y="17212"/>
                    <a:pt x="23911" y="16665"/>
                  </a:cubicBezTo>
                  <a:lnTo>
                    <a:pt x="24185" y="16255"/>
                  </a:lnTo>
                  <a:lnTo>
                    <a:pt x="24291" y="16073"/>
                  </a:lnTo>
                  <a:cubicBezTo>
                    <a:pt x="24306" y="16042"/>
                    <a:pt x="24321" y="16012"/>
                    <a:pt x="24352" y="15997"/>
                  </a:cubicBezTo>
                  <a:lnTo>
                    <a:pt x="24975" y="15252"/>
                  </a:lnTo>
                  <a:cubicBezTo>
                    <a:pt x="25856" y="14280"/>
                    <a:pt x="26813" y="13369"/>
                    <a:pt x="27831" y="12548"/>
                  </a:cubicBezTo>
                  <a:cubicBezTo>
                    <a:pt x="29851" y="10938"/>
                    <a:pt x="32115" y="9662"/>
                    <a:pt x="34515" y="8751"/>
                  </a:cubicBezTo>
                  <a:cubicBezTo>
                    <a:pt x="36915" y="7839"/>
                    <a:pt x="39391" y="7155"/>
                    <a:pt x="41913" y="6685"/>
                  </a:cubicBezTo>
                  <a:cubicBezTo>
                    <a:pt x="44404" y="6198"/>
                    <a:pt x="46896" y="5864"/>
                    <a:pt x="49326" y="5545"/>
                  </a:cubicBezTo>
                  <a:cubicBezTo>
                    <a:pt x="51484" y="5257"/>
                    <a:pt x="53307" y="4998"/>
                    <a:pt x="54780" y="4725"/>
                  </a:cubicBezTo>
                  <a:cubicBezTo>
                    <a:pt x="55919" y="4543"/>
                    <a:pt x="57059" y="4284"/>
                    <a:pt x="58168" y="3965"/>
                  </a:cubicBezTo>
                  <a:cubicBezTo>
                    <a:pt x="58487" y="3859"/>
                    <a:pt x="58791" y="3753"/>
                    <a:pt x="59094" y="3616"/>
                  </a:cubicBezTo>
                  <a:cubicBezTo>
                    <a:pt x="59262" y="3555"/>
                    <a:pt x="59413" y="3464"/>
                    <a:pt x="59535" y="3342"/>
                  </a:cubicBezTo>
                  <a:cubicBezTo>
                    <a:pt x="59672" y="3175"/>
                    <a:pt x="59520" y="3054"/>
                    <a:pt x="59079" y="2963"/>
                  </a:cubicBezTo>
                  <a:cubicBezTo>
                    <a:pt x="58410" y="2847"/>
                    <a:pt x="57109" y="2819"/>
                    <a:pt x="55277" y="2819"/>
                  </a:cubicBezTo>
                  <a:cubicBezTo>
                    <a:pt x="54698" y="2819"/>
                    <a:pt x="54065" y="2822"/>
                    <a:pt x="53382" y="2826"/>
                  </a:cubicBezTo>
                  <a:cubicBezTo>
                    <a:pt x="51970" y="2841"/>
                    <a:pt x="50329" y="2887"/>
                    <a:pt x="48506" y="2963"/>
                  </a:cubicBezTo>
                  <a:cubicBezTo>
                    <a:pt x="46668" y="3054"/>
                    <a:pt x="44647" y="3175"/>
                    <a:pt x="42445" y="3449"/>
                  </a:cubicBezTo>
                  <a:lnTo>
                    <a:pt x="42369" y="2947"/>
                  </a:lnTo>
                  <a:cubicBezTo>
                    <a:pt x="44572" y="2628"/>
                    <a:pt x="46349" y="2431"/>
                    <a:pt x="47792" y="2264"/>
                  </a:cubicBezTo>
                  <a:cubicBezTo>
                    <a:pt x="49235" y="2097"/>
                    <a:pt x="50344" y="1945"/>
                    <a:pt x="51180" y="1823"/>
                  </a:cubicBezTo>
                  <a:cubicBezTo>
                    <a:pt x="52836" y="1550"/>
                    <a:pt x="53443" y="1322"/>
                    <a:pt x="53550" y="1140"/>
                  </a:cubicBezTo>
                  <a:cubicBezTo>
                    <a:pt x="53777" y="729"/>
                    <a:pt x="52106" y="426"/>
                    <a:pt x="53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1" name="Google Shape;3324;p51">
              <a:extLst>
                <a:ext uri="{FF2B5EF4-FFF2-40B4-BE49-F238E27FC236}">
                  <a16:creationId xmlns:a16="http://schemas.microsoft.com/office/drawing/2014/main" id="{2FC559C0-B5BD-4688-B1CA-9A717CF71F94}"/>
                </a:ext>
              </a:extLst>
            </p:cNvPr>
            <p:cNvSpPr/>
            <p:nvPr/>
          </p:nvSpPr>
          <p:spPr>
            <a:xfrm>
              <a:off x="3402850" y="931550"/>
              <a:ext cx="1365350" cy="3835150"/>
            </a:xfrm>
            <a:custGeom>
              <a:avLst/>
              <a:gdLst/>
              <a:ahLst/>
              <a:cxnLst/>
              <a:rect l="l" t="t" r="r" b="b"/>
              <a:pathLst>
                <a:path w="54614" h="153406" extrusionOk="0">
                  <a:moveTo>
                    <a:pt x="17606" y="59543"/>
                  </a:moveTo>
                  <a:cubicBezTo>
                    <a:pt x="17621" y="59543"/>
                    <a:pt x="17631" y="59572"/>
                    <a:pt x="17638" y="59613"/>
                  </a:cubicBezTo>
                  <a:lnTo>
                    <a:pt x="17638" y="59613"/>
                  </a:lnTo>
                  <a:cubicBezTo>
                    <a:pt x="17631" y="59573"/>
                    <a:pt x="17622" y="59548"/>
                    <a:pt x="17608" y="59548"/>
                  </a:cubicBezTo>
                  <a:cubicBezTo>
                    <a:pt x="17590" y="59548"/>
                    <a:pt x="17566" y="59588"/>
                    <a:pt x="17532" y="59689"/>
                  </a:cubicBezTo>
                  <a:cubicBezTo>
                    <a:pt x="17565" y="59583"/>
                    <a:pt x="17589" y="59543"/>
                    <a:pt x="17606" y="59543"/>
                  </a:cubicBezTo>
                  <a:close/>
                  <a:moveTo>
                    <a:pt x="17410" y="60176"/>
                  </a:moveTo>
                  <a:cubicBezTo>
                    <a:pt x="17380" y="60403"/>
                    <a:pt x="17319" y="60707"/>
                    <a:pt x="17228" y="61087"/>
                  </a:cubicBezTo>
                  <a:cubicBezTo>
                    <a:pt x="17319" y="60692"/>
                    <a:pt x="17365" y="60403"/>
                    <a:pt x="17410" y="60176"/>
                  </a:cubicBezTo>
                  <a:close/>
                  <a:moveTo>
                    <a:pt x="7840" y="97774"/>
                  </a:moveTo>
                  <a:cubicBezTo>
                    <a:pt x="7536" y="98610"/>
                    <a:pt x="7247" y="99460"/>
                    <a:pt x="6989" y="100296"/>
                  </a:cubicBezTo>
                  <a:cubicBezTo>
                    <a:pt x="6746" y="101147"/>
                    <a:pt x="6488" y="101997"/>
                    <a:pt x="6275" y="102848"/>
                  </a:cubicBezTo>
                  <a:cubicBezTo>
                    <a:pt x="5819" y="104550"/>
                    <a:pt x="5455" y="106281"/>
                    <a:pt x="5166" y="108028"/>
                  </a:cubicBezTo>
                  <a:cubicBezTo>
                    <a:pt x="4877" y="109760"/>
                    <a:pt x="4695" y="111507"/>
                    <a:pt x="4604" y="113269"/>
                  </a:cubicBezTo>
                  <a:lnTo>
                    <a:pt x="4573" y="113923"/>
                  </a:lnTo>
                  <a:cubicBezTo>
                    <a:pt x="4558" y="114151"/>
                    <a:pt x="4558" y="114363"/>
                    <a:pt x="4558" y="114591"/>
                  </a:cubicBezTo>
                  <a:lnTo>
                    <a:pt x="4543" y="115913"/>
                  </a:lnTo>
                  <a:cubicBezTo>
                    <a:pt x="4573" y="116779"/>
                    <a:pt x="4558" y="117675"/>
                    <a:pt x="4634" y="118541"/>
                  </a:cubicBezTo>
                  <a:lnTo>
                    <a:pt x="4665" y="119209"/>
                  </a:lnTo>
                  <a:cubicBezTo>
                    <a:pt x="4680" y="119422"/>
                    <a:pt x="4695" y="119650"/>
                    <a:pt x="4725" y="119863"/>
                  </a:cubicBezTo>
                  <a:cubicBezTo>
                    <a:pt x="4771" y="120288"/>
                    <a:pt x="4817" y="120713"/>
                    <a:pt x="4877" y="121154"/>
                  </a:cubicBezTo>
                  <a:cubicBezTo>
                    <a:pt x="4999" y="122005"/>
                    <a:pt x="5136" y="122870"/>
                    <a:pt x="5333" y="123721"/>
                  </a:cubicBezTo>
                  <a:cubicBezTo>
                    <a:pt x="5698" y="125407"/>
                    <a:pt x="6214" y="127063"/>
                    <a:pt x="6867" y="128658"/>
                  </a:cubicBezTo>
                  <a:cubicBezTo>
                    <a:pt x="8189" y="131864"/>
                    <a:pt x="10134" y="134765"/>
                    <a:pt x="12579" y="137211"/>
                  </a:cubicBezTo>
                  <a:cubicBezTo>
                    <a:pt x="11334" y="135965"/>
                    <a:pt x="10209" y="134613"/>
                    <a:pt x="9222" y="133155"/>
                  </a:cubicBezTo>
                  <a:cubicBezTo>
                    <a:pt x="8250" y="131697"/>
                    <a:pt x="7429" y="130162"/>
                    <a:pt x="6761" y="128537"/>
                  </a:cubicBezTo>
                  <a:cubicBezTo>
                    <a:pt x="6093" y="126927"/>
                    <a:pt x="5576" y="125255"/>
                    <a:pt x="5212" y="123539"/>
                  </a:cubicBezTo>
                  <a:cubicBezTo>
                    <a:pt x="5120" y="123113"/>
                    <a:pt x="5029" y="122688"/>
                    <a:pt x="4968" y="122248"/>
                  </a:cubicBezTo>
                  <a:cubicBezTo>
                    <a:pt x="4908" y="121822"/>
                    <a:pt x="4847" y="121382"/>
                    <a:pt x="4771" y="120956"/>
                  </a:cubicBezTo>
                  <a:lnTo>
                    <a:pt x="4634" y="119665"/>
                  </a:lnTo>
                  <a:lnTo>
                    <a:pt x="4543" y="118343"/>
                  </a:lnTo>
                  <a:cubicBezTo>
                    <a:pt x="4528" y="118116"/>
                    <a:pt x="4513" y="117903"/>
                    <a:pt x="4513" y="117690"/>
                  </a:cubicBezTo>
                  <a:lnTo>
                    <a:pt x="4498" y="117022"/>
                  </a:lnTo>
                  <a:cubicBezTo>
                    <a:pt x="4482" y="116566"/>
                    <a:pt x="4467" y="116141"/>
                    <a:pt x="4467" y="115700"/>
                  </a:cubicBezTo>
                  <a:cubicBezTo>
                    <a:pt x="4482" y="114819"/>
                    <a:pt x="4482" y="113938"/>
                    <a:pt x="4543" y="113057"/>
                  </a:cubicBezTo>
                  <a:cubicBezTo>
                    <a:pt x="4573" y="112191"/>
                    <a:pt x="4680" y="111310"/>
                    <a:pt x="4756" y="110444"/>
                  </a:cubicBezTo>
                  <a:cubicBezTo>
                    <a:pt x="4893" y="109578"/>
                    <a:pt x="5014" y="108712"/>
                    <a:pt x="5136" y="107846"/>
                  </a:cubicBezTo>
                  <a:cubicBezTo>
                    <a:pt x="5272" y="106995"/>
                    <a:pt x="5455" y="106130"/>
                    <a:pt x="5637" y="105279"/>
                  </a:cubicBezTo>
                  <a:cubicBezTo>
                    <a:pt x="5834" y="104428"/>
                    <a:pt x="6047" y="103593"/>
                    <a:pt x="6260" y="102742"/>
                  </a:cubicBezTo>
                  <a:cubicBezTo>
                    <a:pt x="6488" y="101906"/>
                    <a:pt x="6715" y="101071"/>
                    <a:pt x="6989" y="100235"/>
                  </a:cubicBezTo>
                  <a:cubicBezTo>
                    <a:pt x="7262" y="99415"/>
                    <a:pt x="7536" y="98595"/>
                    <a:pt x="7840" y="97774"/>
                  </a:cubicBezTo>
                  <a:close/>
                  <a:moveTo>
                    <a:pt x="33342" y="1"/>
                  </a:moveTo>
                  <a:cubicBezTo>
                    <a:pt x="32111" y="1"/>
                    <a:pt x="30877" y="68"/>
                    <a:pt x="29654" y="200"/>
                  </a:cubicBezTo>
                  <a:lnTo>
                    <a:pt x="28895" y="306"/>
                  </a:lnTo>
                  <a:cubicBezTo>
                    <a:pt x="28652" y="337"/>
                    <a:pt x="28394" y="397"/>
                    <a:pt x="28135" y="443"/>
                  </a:cubicBezTo>
                  <a:cubicBezTo>
                    <a:pt x="27877" y="504"/>
                    <a:pt x="27619" y="534"/>
                    <a:pt x="27360" y="610"/>
                  </a:cubicBezTo>
                  <a:lnTo>
                    <a:pt x="26601" y="792"/>
                  </a:lnTo>
                  <a:cubicBezTo>
                    <a:pt x="26343" y="853"/>
                    <a:pt x="26084" y="944"/>
                    <a:pt x="25841" y="1035"/>
                  </a:cubicBezTo>
                  <a:cubicBezTo>
                    <a:pt x="25583" y="1111"/>
                    <a:pt x="25325" y="1187"/>
                    <a:pt x="25082" y="1279"/>
                  </a:cubicBezTo>
                  <a:lnTo>
                    <a:pt x="24322" y="1598"/>
                  </a:lnTo>
                  <a:cubicBezTo>
                    <a:pt x="24186" y="1643"/>
                    <a:pt x="24064" y="1689"/>
                    <a:pt x="23942" y="1749"/>
                  </a:cubicBezTo>
                  <a:lnTo>
                    <a:pt x="23563" y="1947"/>
                  </a:lnTo>
                  <a:lnTo>
                    <a:pt x="22818" y="2327"/>
                  </a:lnTo>
                  <a:lnTo>
                    <a:pt x="22104" y="2752"/>
                  </a:lnTo>
                  <a:lnTo>
                    <a:pt x="21740" y="2965"/>
                  </a:lnTo>
                  <a:cubicBezTo>
                    <a:pt x="21618" y="3041"/>
                    <a:pt x="21512" y="3132"/>
                    <a:pt x="21405" y="3208"/>
                  </a:cubicBezTo>
                  <a:lnTo>
                    <a:pt x="20722" y="3709"/>
                  </a:lnTo>
                  <a:cubicBezTo>
                    <a:pt x="20494" y="3876"/>
                    <a:pt x="20297" y="4059"/>
                    <a:pt x="20084" y="4256"/>
                  </a:cubicBezTo>
                  <a:lnTo>
                    <a:pt x="19765" y="4530"/>
                  </a:lnTo>
                  <a:cubicBezTo>
                    <a:pt x="19658" y="4621"/>
                    <a:pt x="19552" y="4712"/>
                    <a:pt x="19461" y="4818"/>
                  </a:cubicBezTo>
                  <a:lnTo>
                    <a:pt x="18869" y="5426"/>
                  </a:lnTo>
                  <a:lnTo>
                    <a:pt x="18580" y="5730"/>
                  </a:lnTo>
                  <a:lnTo>
                    <a:pt x="18322" y="6049"/>
                  </a:lnTo>
                  <a:lnTo>
                    <a:pt x="17775" y="6793"/>
                  </a:lnTo>
                  <a:cubicBezTo>
                    <a:pt x="17577" y="7066"/>
                    <a:pt x="17395" y="7385"/>
                    <a:pt x="17197" y="7705"/>
                  </a:cubicBezTo>
                  <a:cubicBezTo>
                    <a:pt x="17091" y="7856"/>
                    <a:pt x="17000" y="8024"/>
                    <a:pt x="16909" y="8191"/>
                  </a:cubicBezTo>
                  <a:lnTo>
                    <a:pt x="16635" y="8722"/>
                  </a:lnTo>
                  <a:lnTo>
                    <a:pt x="16362" y="9254"/>
                  </a:lnTo>
                  <a:lnTo>
                    <a:pt x="16225" y="9512"/>
                  </a:lnTo>
                  <a:lnTo>
                    <a:pt x="16119" y="9786"/>
                  </a:lnTo>
                  <a:lnTo>
                    <a:pt x="15663" y="10880"/>
                  </a:lnTo>
                  <a:cubicBezTo>
                    <a:pt x="15526" y="11244"/>
                    <a:pt x="15420" y="11594"/>
                    <a:pt x="15299" y="11943"/>
                  </a:cubicBezTo>
                  <a:cubicBezTo>
                    <a:pt x="15056" y="12611"/>
                    <a:pt x="14919" y="13234"/>
                    <a:pt x="14782" y="13720"/>
                  </a:cubicBezTo>
                  <a:lnTo>
                    <a:pt x="14630" y="14267"/>
                  </a:lnTo>
                  <a:lnTo>
                    <a:pt x="14524" y="14814"/>
                  </a:lnTo>
                  <a:lnTo>
                    <a:pt x="14311" y="15893"/>
                  </a:lnTo>
                  <a:cubicBezTo>
                    <a:pt x="14266" y="16075"/>
                    <a:pt x="14235" y="16257"/>
                    <a:pt x="14220" y="16440"/>
                  </a:cubicBezTo>
                  <a:lnTo>
                    <a:pt x="14129" y="16971"/>
                  </a:lnTo>
                  <a:lnTo>
                    <a:pt x="13977" y="18050"/>
                  </a:lnTo>
                  <a:cubicBezTo>
                    <a:pt x="13916" y="18779"/>
                    <a:pt x="13840" y="19493"/>
                    <a:pt x="13795" y="20207"/>
                  </a:cubicBezTo>
                  <a:lnTo>
                    <a:pt x="13749" y="21301"/>
                  </a:lnTo>
                  <a:lnTo>
                    <a:pt x="13719" y="21832"/>
                  </a:lnTo>
                  <a:lnTo>
                    <a:pt x="13719" y="22364"/>
                  </a:lnTo>
                  <a:lnTo>
                    <a:pt x="13719" y="23428"/>
                  </a:lnTo>
                  <a:lnTo>
                    <a:pt x="13749" y="24491"/>
                  </a:lnTo>
                  <a:cubicBezTo>
                    <a:pt x="13764" y="24856"/>
                    <a:pt x="13779" y="25205"/>
                    <a:pt x="13795" y="25554"/>
                  </a:cubicBezTo>
                  <a:cubicBezTo>
                    <a:pt x="13825" y="25904"/>
                    <a:pt x="13840" y="26253"/>
                    <a:pt x="13871" y="26618"/>
                  </a:cubicBezTo>
                  <a:cubicBezTo>
                    <a:pt x="13977" y="28015"/>
                    <a:pt x="14129" y="29413"/>
                    <a:pt x="14311" y="30780"/>
                  </a:cubicBezTo>
                  <a:cubicBezTo>
                    <a:pt x="15116" y="36264"/>
                    <a:pt x="16544" y="41384"/>
                    <a:pt x="17319" y="46351"/>
                  </a:cubicBezTo>
                  <a:cubicBezTo>
                    <a:pt x="17729" y="48797"/>
                    <a:pt x="17942" y="51258"/>
                    <a:pt x="17957" y="53734"/>
                  </a:cubicBezTo>
                  <a:lnTo>
                    <a:pt x="17942" y="54631"/>
                  </a:lnTo>
                  <a:cubicBezTo>
                    <a:pt x="17927" y="54783"/>
                    <a:pt x="17927" y="54935"/>
                    <a:pt x="17927" y="55086"/>
                  </a:cubicBezTo>
                  <a:lnTo>
                    <a:pt x="17896" y="55542"/>
                  </a:lnTo>
                  <a:lnTo>
                    <a:pt x="17836" y="56454"/>
                  </a:lnTo>
                  <a:lnTo>
                    <a:pt x="17760" y="57350"/>
                  </a:lnTo>
                  <a:lnTo>
                    <a:pt x="17714" y="57791"/>
                  </a:lnTo>
                  <a:lnTo>
                    <a:pt x="17653" y="58246"/>
                  </a:lnTo>
                  <a:lnTo>
                    <a:pt x="17517" y="59143"/>
                  </a:lnTo>
                  <a:lnTo>
                    <a:pt x="17365" y="60039"/>
                  </a:lnTo>
                  <a:cubicBezTo>
                    <a:pt x="17304" y="60327"/>
                    <a:pt x="17258" y="60631"/>
                    <a:pt x="17182" y="60920"/>
                  </a:cubicBezTo>
                  <a:cubicBezTo>
                    <a:pt x="17046" y="61512"/>
                    <a:pt x="16924" y="62105"/>
                    <a:pt x="16757" y="62682"/>
                  </a:cubicBezTo>
                  <a:lnTo>
                    <a:pt x="16529" y="63563"/>
                  </a:lnTo>
                  <a:cubicBezTo>
                    <a:pt x="16438" y="63852"/>
                    <a:pt x="16347" y="64156"/>
                    <a:pt x="16256" y="64444"/>
                  </a:cubicBezTo>
                  <a:lnTo>
                    <a:pt x="15967" y="65325"/>
                  </a:lnTo>
                  <a:lnTo>
                    <a:pt x="15663" y="66222"/>
                  </a:lnTo>
                  <a:cubicBezTo>
                    <a:pt x="15481" y="66829"/>
                    <a:pt x="15253" y="67422"/>
                    <a:pt x="15040" y="68014"/>
                  </a:cubicBezTo>
                  <a:cubicBezTo>
                    <a:pt x="14205" y="70369"/>
                    <a:pt x="13217" y="72724"/>
                    <a:pt x="12200" y="75063"/>
                  </a:cubicBezTo>
                  <a:cubicBezTo>
                    <a:pt x="10149" y="79757"/>
                    <a:pt x="7885" y="84451"/>
                    <a:pt x="5865" y="89328"/>
                  </a:cubicBezTo>
                  <a:cubicBezTo>
                    <a:pt x="3859" y="94219"/>
                    <a:pt x="2067" y="99309"/>
                    <a:pt x="1034" y="104656"/>
                  </a:cubicBezTo>
                  <a:cubicBezTo>
                    <a:pt x="502" y="107345"/>
                    <a:pt x="183" y="110064"/>
                    <a:pt x="46" y="112799"/>
                  </a:cubicBezTo>
                  <a:lnTo>
                    <a:pt x="1" y="113816"/>
                  </a:lnTo>
                  <a:lnTo>
                    <a:pt x="1" y="114849"/>
                  </a:lnTo>
                  <a:lnTo>
                    <a:pt x="1" y="115882"/>
                  </a:lnTo>
                  <a:lnTo>
                    <a:pt x="31" y="116915"/>
                  </a:lnTo>
                  <a:lnTo>
                    <a:pt x="77" y="117948"/>
                  </a:lnTo>
                  <a:lnTo>
                    <a:pt x="153" y="118981"/>
                  </a:lnTo>
                  <a:lnTo>
                    <a:pt x="229" y="120014"/>
                  </a:lnTo>
                  <a:cubicBezTo>
                    <a:pt x="259" y="120364"/>
                    <a:pt x="305" y="120713"/>
                    <a:pt x="350" y="121063"/>
                  </a:cubicBezTo>
                  <a:cubicBezTo>
                    <a:pt x="685" y="123888"/>
                    <a:pt x="1368" y="126653"/>
                    <a:pt x="2356" y="129312"/>
                  </a:cubicBezTo>
                  <a:cubicBezTo>
                    <a:pt x="3389" y="132016"/>
                    <a:pt x="4786" y="134553"/>
                    <a:pt x="6533" y="136877"/>
                  </a:cubicBezTo>
                  <a:cubicBezTo>
                    <a:pt x="4330" y="133899"/>
                    <a:pt x="2659" y="130557"/>
                    <a:pt x="1626" y="127002"/>
                  </a:cubicBezTo>
                  <a:cubicBezTo>
                    <a:pt x="1125" y="125271"/>
                    <a:pt x="745" y="123508"/>
                    <a:pt x="487" y="121731"/>
                  </a:cubicBezTo>
                  <a:cubicBezTo>
                    <a:pt x="426" y="121291"/>
                    <a:pt x="381" y="120850"/>
                    <a:pt x="335" y="120394"/>
                  </a:cubicBezTo>
                  <a:lnTo>
                    <a:pt x="290" y="120060"/>
                  </a:lnTo>
                  <a:lnTo>
                    <a:pt x="274" y="119741"/>
                  </a:lnTo>
                  <a:lnTo>
                    <a:pt x="214" y="119073"/>
                  </a:lnTo>
                  <a:cubicBezTo>
                    <a:pt x="183" y="118632"/>
                    <a:pt x="138" y="118191"/>
                    <a:pt x="138" y="117766"/>
                  </a:cubicBezTo>
                  <a:lnTo>
                    <a:pt x="92" y="116460"/>
                  </a:lnTo>
                  <a:cubicBezTo>
                    <a:pt x="77" y="116019"/>
                    <a:pt x="92" y="115594"/>
                    <a:pt x="92" y="115153"/>
                  </a:cubicBezTo>
                  <a:lnTo>
                    <a:pt x="107" y="113847"/>
                  </a:lnTo>
                  <a:lnTo>
                    <a:pt x="168" y="112555"/>
                  </a:lnTo>
                  <a:lnTo>
                    <a:pt x="198" y="111902"/>
                  </a:lnTo>
                  <a:lnTo>
                    <a:pt x="259" y="111249"/>
                  </a:lnTo>
                  <a:lnTo>
                    <a:pt x="365" y="109958"/>
                  </a:lnTo>
                  <a:lnTo>
                    <a:pt x="517" y="108682"/>
                  </a:lnTo>
                  <a:lnTo>
                    <a:pt x="609" y="108028"/>
                  </a:lnTo>
                  <a:lnTo>
                    <a:pt x="700" y="107390"/>
                  </a:lnTo>
                  <a:lnTo>
                    <a:pt x="897" y="106114"/>
                  </a:lnTo>
                  <a:cubicBezTo>
                    <a:pt x="1490" y="102757"/>
                    <a:pt x="2356" y="99460"/>
                    <a:pt x="3449" y="96225"/>
                  </a:cubicBezTo>
                  <a:cubicBezTo>
                    <a:pt x="5606" y="89814"/>
                    <a:pt x="8508" y="83798"/>
                    <a:pt x="11197" y="77828"/>
                  </a:cubicBezTo>
                  <a:cubicBezTo>
                    <a:pt x="12549" y="74835"/>
                    <a:pt x="13855" y="71843"/>
                    <a:pt x="14995" y="68804"/>
                  </a:cubicBezTo>
                  <a:cubicBezTo>
                    <a:pt x="15131" y="68424"/>
                    <a:pt x="15268" y="68060"/>
                    <a:pt x="15405" y="67665"/>
                  </a:cubicBezTo>
                  <a:cubicBezTo>
                    <a:pt x="15542" y="67270"/>
                    <a:pt x="15678" y="66905"/>
                    <a:pt x="15800" y="66510"/>
                  </a:cubicBezTo>
                  <a:lnTo>
                    <a:pt x="16180" y="65341"/>
                  </a:lnTo>
                  <a:lnTo>
                    <a:pt x="16544" y="64201"/>
                  </a:lnTo>
                  <a:cubicBezTo>
                    <a:pt x="17015" y="62697"/>
                    <a:pt x="17380" y="61163"/>
                    <a:pt x="17638" y="59613"/>
                  </a:cubicBezTo>
                  <a:cubicBezTo>
                    <a:pt x="17665" y="59729"/>
                    <a:pt x="17676" y="59963"/>
                    <a:pt x="17729" y="59963"/>
                  </a:cubicBezTo>
                  <a:cubicBezTo>
                    <a:pt x="17766" y="59963"/>
                    <a:pt x="17825" y="59844"/>
                    <a:pt x="17927" y="59477"/>
                  </a:cubicBezTo>
                  <a:lnTo>
                    <a:pt x="17927" y="59477"/>
                  </a:lnTo>
                  <a:cubicBezTo>
                    <a:pt x="17684" y="61072"/>
                    <a:pt x="17349" y="62652"/>
                    <a:pt x="16894" y="64201"/>
                  </a:cubicBezTo>
                  <a:lnTo>
                    <a:pt x="16544" y="65371"/>
                  </a:lnTo>
                  <a:lnTo>
                    <a:pt x="16164" y="66571"/>
                  </a:lnTo>
                  <a:cubicBezTo>
                    <a:pt x="16043" y="66966"/>
                    <a:pt x="15906" y="67361"/>
                    <a:pt x="15770" y="67741"/>
                  </a:cubicBezTo>
                  <a:cubicBezTo>
                    <a:pt x="15633" y="68136"/>
                    <a:pt x="15511" y="68531"/>
                    <a:pt x="15359" y="68911"/>
                  </a:cubicBezTo>
                  <a:cubicBezTo>
                    <a:pt x="14220" y="72025"/>
                    <a:pt x="12898" y="75078"/>
                    <a:pt x="11531" y="78117"/>
                  </a:cubicBezTo>
                  <a:cubicBezTo>
                    <a:pt x="8781" y="84208"/>
                    <a:pt x="5819" y="90270"/>
                    <a:pt x="3632" y="96772"/>
                  </a:cubicBezTo>
                  <a:lnTo>
                    <a:pt x="3419" y="97379"/>
                  </a:lnTo>
                  <a:lnTo>
                    <a:pt x="3237" y="97987"/>
                  </a:lnTo>
                  <a:cubicBezTo>
                    <a:pt x="3100" y="98397"/>
                    <a:pt x="2978" y="98807"/>
                    <a:pt x="2857" y="99217"/>
                  </a:cubicBezTo>
                  <a:cubicBezTo>
                    <a:pt x="2614" y="100038"/>
                    <a:pt x="2386" y="100873"/>
                    <a:pt x="2158" y="101709"/>
                  </a:cubicBezTo>
                  <a:cubicBezTo>
                    <a:pt x="1945" y="102544"/>
                    <a:pt x="1748" y="103380"/>
                    <a:pt x="1566" y="104231"/>
                  </a:cubicBezTo>
                  <a:cubicBezTo>
                    <a:pt x="1459" y="104656"/>
                    <a:pt x="1383" y="105081"/>
                    <a:pt x="1307" y="105507"/>
                  </a:cubicBezTo>
                  <a:cubicBezTo>
                    <a:pt x="1216" y="105932"/>
                    <a:pt x="1140" y="106357"/>
                    <a:pt x="1079" y="106798"/>
                  </a:cubicBezTo>
                  <a:lnTo>
                    <a:pt x="867" y="108074"/>
                  </a:lnTo>
                  <a:lnTo>
                    <a:pt x="715" y="109380"/>
                  </a:lnTo>
                  <a:lnTo>
                    <a:pt x="624" y="110034"/>
                  </a:lnTo>
                  <a:lnTo>
                    <a:pt x="578" y="110687"/>
                  </a:lnTo>
                  <a:lnTo>
                    <a:pt x="457" y="111993"/>
                  </a:lnTo>
                  <a:lnTo>
                    <a:pt x="396" y="113300"/>
                  </a:lnTo>
                  <a:lnTo>
                    <a:pt x="365" y="113968"/>
                  </a:lnTo>
                  <a:lnTo>
                    <a:pt x="365" y="114622"/>
                  </a:lnTo>
                  <a:lnTo>
                    <a:pt x="350" y="115943"/>
                  </a:lnTo>
                  <a:lnTo>
                    <a:pt x="396" y="117265"/>
                  </a:lnTo>
                  <a:lnTo>
                    <a:pt x="411" y="117918"/>
                  </a:lnTo>
                  <a:lnTo>
                    <a:pt x="457" y="118586"/>
                  </a:lnTo>
                  <a:lnTo>
                    <a:pt x="563" y="119908"/>
                  </a:lnTo>
                  <a:cubicBezTo>
                    <a:pt x="593" y="120349"/>
                    <a:pt x="654" y="120820"/>
                    <a:pt x="715" y="121260"/>
                  </a:cubicBezTo>
                  <a:cubicBezTo>
                    <a:pt x="776" y="121701"/>
                    <a:pt x="852" y="122141"/>
                    <a:pt x="912" y="122582"/>
                  </a:cubicBezTo>
                  <a:cubicBezTo>
                    <a:pt x="1216" y="124374"/>
                    <a:pt x="1672" y="126152"/>
                    <a:pt x="2249" y="127868"/>
                  </a:cubicBezTo>
                  <a:cubicBezTo>
                    <a:pt x="3434" y="131393"/>
                    <a:pt x="5272" y="134659"/>
                    <a:pt x="7673" y="137515"/>
                  </a:cubicBezTo>
                  <a:lnTo>
                    <a:pt x="7278" y="137834"/>
                  </a:lnTo>
                  <a:cubicBezTo>
                    <a:pt x="8964" y="139900"/>
                    <a:pt x="10893" y="141753"/>
                    <a:pt x="13035" y="143348"/>
                  </a:cubicBezTo>
                  <a:cubicBezTo>
                    <a:pt x="15131" y="144913"/>
                    <a:pt x="17395" y="146296"/>
                    <a:pt x="19765" y="147435"/>
                  </a:cubicBezTo>
                  <a:cubicBezTo>
                    <a:pt x="24459" y="149729"/>
                    <a:pt x="29427" y="151233"/>
                    <a:pt x="34440" y="152327"/>
                  </a:cubicBezTo>
                  <a:cubicBezTo>
                    <a:pt x="38010" y="153025"/>
                    <a:pt x="41625" y="153390"/>
                    <a:pt x="45271" y="153405"/>
                  </a:cubicBezTo>
                  <a:cubicBezTo>
                    <a:pt x="41580" y="152904"/>
                    <a:pt x="37843" y="152266"/>
                    <a:pt x="34105" y="151400"/>
                  </a:cubicBezTo>
                  <a:cubicBezTo>
                    <a:pt x="30308" y="150534"/>
                    <a:pt x="26586" y="149364"/>
                    <a:pt x="22985" y="147875"/>
                  </a:cubicBezTo>
                  <a:cubicBezTo>
                    <a:pt x="19339" y="146341"/>
                    <a:pt x="15800" y="144381"/>
                    <a:pt x="12640" y="141799"/>
                  </a:cubicBezTo>
                  <a:cubicBezTo>
                    <a:pt x="9435" y="139216"/>
                    <a:pt x="6776" y="135996"/>
                    <a:pt x="4847" y="132365"/>
                  </a:cubicBezTo>
                  <a:cubicBezTo>
                    <a:pt x="3890" y="130527"/>
                    <a:pt x="3130" y="128628"/>
                    <a:pt x="2553" y="126653"/>
                  </a:cubicBezTo>
                  <a:cubicBezTo>
                    <a:pt x="1976" y="124693"/>
                    <a:pt x="1581" y="122688"/>
                    <a:pt x="1353" y="120652"/>
                  </a:cubicBezTo>
                  <a:cubicBezTo>
                    <a:pt x="1125" y="118662"/>
                    <a:pt x="1034" y="116642"/>
                    <a:pt x="1064" y="114637"/>
                  </a:cubicBezTo>
                  <a:cubicBezTo>
                    <a:pt x="1095" y="112631"/>
                    <a:pt x="1231" y="110626"/>
                    <a:pt x="1490" y="108636"/>
                  </a:cubicBezTo>
                  <a:cubicBezTo>
                    <a:pt x="1748" y="106661"/>
                    <a:pt x="2112" y="104702"/>
                    <a:pt x="2568" y="102772"/>
                  </a:cubicBezTo>
                  <a:cubicBezTo>
                    <a:pt x="3039" y="100843"/>
                    <a:pt x="3586" y="98944"/>
                    <a:pt x="4209" y="97075"/>
                  </a:cubicBezTo>
                  <a:cubicBezTo>
                    <a:pt x="4817" y="95207"/>
                    <a:pt x="5500" y="93384"/>
                    <a:pt x="6229" y="91576"/>
                  </a:cubicBezTo>
                  <a:cubicBezTo>
                    <a:pt x="6959" y="89784"/>
                    <a:pt x="7718" y="88006"/>
                    <a:pt x="8508" y="86259"/>
                  </a:cubicBezTo>
                  <a:lnTo>
                    <a:pt x="8508" y="86259"/>
                  </a:lnTo>
                  <a:cubicBezTo>
                    <a:pt x="7855" y="87748"/>
                    <a:pt x="7202" y="89267"/>
                    <a:pt x="6579" y="90817"/>
                  </a:cubicBezTo>
                  <a:cubicBezTo>
                    <a:pt x="5956" y="92366"/>
                    <a:pt x="5348" y="93961"/>
                    <a:pt x="4801" y="95602"/>
                  </a:cubicBezTo>
                  <a:cubicBezTo>
                    <a:pt x="3632" y="98898"/>
                    <a:pt x="2735" y="102301"/>
                    <a:pt x="2112" y="105735"/>
                  </a:cubicBezTo>
                  <a:lnTo>
                    <a:pt x="1991" y="106388"/>
                  </a:lnTo>
                  <a:lnTo>
                    <a:pt x="1885" y="107056"/>
                  </a:lnTo>
                  <a:cubicBezTo>
                    <a:pt x="1824" y="107482"/>
                    <a:pt x="1763" y="107922"/>
                    <a:pt x="1702" y="108363"/>
                  </a:cubicBezTo>
                  <a:cubicBezTo>
                    <a:pt x="1596" y="109244"/>
                    <a:pt x="1474" y="110110"/>
                    <a:pt x="1429" y="110991"/>
                  </a:cubicBezTo>
                  <a:cubicBezTo>
                    <a:pt x="1383" y="111447"/>
                    <a:pt x="1338" y="111872"/>
                    <a:pt x="1323" y="112312"/>
                  </a:cubicBezTo>
                  <a:lnTo>
                    <a:pt x="1262" y="113634"/>
                  </a:lnTo>
                  <a:cubicBezTo>
                    <a:pt x="1247" y="114075"/>
                    <a:pt x="1247" y="114515"/>
                    <a:pt x="1247" y="114956"/>
                  </a:cubicBezTo>
                  <a:cubicBezTo>
                    <a:pt x="1247" y="115396"/>
                    <a:pt x="1216" y="115822"/>
                    <a:pt x="1247" y="116262"/>
                  </a:cubicBezTo>
                  <a:cubicBezTo>
                    <a:pt x="1262" y="117143"/>
                    <a:pt x="1277" y="118009"/>
                    <a:pt x="1353" y="118875"/>
                  </a:cubicBezTo>
                  <a:cubicBezTo>
                    <a:pt x="1383" y="119300"/>
                    <a:pt x="1398" y="119741"/>
                    <a:pt x="1444" y="120166"/>
                  </a:cubicBezTo>
                  <a:cubicBezTo>
                    <a:pt x="1490" y="120607"/>
                    <a:pt x="1535" y="121032"/>
                    <a:pt x="1596" y="121473"/>
                  </a:cubicBezTo>
                  <a:cubicBezTo>
                    <a:pt x="1824" y="123159"/>
                    <a:pt x="2158" y="124845"/>
                    <a:pt x="2614" y="126501"/>
                  </a:cubicBezTo>
                  <a:cubicBezTo>
                    <a:pt x="2948" y="127656"/>
                    <a:pt x="3343" y="128795"/>
                    <a:pt x="3799" y="129919"/>
                  </a:cubicBezTo>
                  <a:cubicBezTo>
                    <a:pt x="4270" y="131028"/>
                    <a:pt x="4786" y="132107"/>
                    <a:pt x="5363" y="133140"/>
                  </a:cubicBezTo>
                  <a:cubicBezTo>
                    <a:pt x="5956" y="134173"/>
                    <a:pt x="6609" y="135175"/>
                    <a:pt x="7308" y="136133"/>
                  </a:cubicBezTo>
                  <a:cubicBezTo>
                    <a:pt x="8706" y="138001"/>
                    <a:pt x="10301" y="139718"/>
                    <a:pt x="12093" y="141222"/>
                  </a:cubicBezTo>
                  <a:cubicBezTo>
                    <a:pt x="12959" y="141966"/>
                    <a:pt x="13855" y="142665"/>
                    <a:pt x="14812" y="143303"/>
                  </a:cubicBezTo>
                  <a:cubicBezTo>
                    <a:pt x="15739" y="143956"/>
                    <a:pt x="16696" y="144549"/>
                    <a:pt x="17668" y="145111"/>
                  </a:cubicBezTo>
                  <a:cubicBezTo>
                    <a:pt x="18641" y="145658"/>
                    <a:pt x="19628" y="146174"/>
                    <a:pt x="20631" y="146645"/>
                  </a:cubicBezTo>
                  <a:cubicBezTo>
                    <a:pt x="24626" y="148544"/>
                    <a:pt x="28773" y="149835"/>
                    <a:pt x="32921" y="150823"/>
                  </a:cubicBezTo>
                  <a:cubicBezTo>
                    <a:pt x="37037" y="151780"/>
                    <a:pt x="41185" y="152509"/>
                    <a:pt x="45377" y="153025"/>
                  </a:cubicBezTo>
                  <a:cubicBezTo>
                    <a:pt x="46274" y="153147"/>
                    <a:pt x="47185" y="153268"/>
                    <a:pt x="48081" y="153375"/>
                  </a:cubicBezTo>
                  <a:cubicBezTo>
                    <a:pt x="49282" y="153344"/>
                    <a:pt x="50345" y="153284"/>
                    <a:pt x="51287" y="153223"/>
                  </a:cubicBezTo>
                  <a:cubicBezTo>
                    <a:pt x="53140" y="153056"/>
                    <a:pt x="54538" y="152782"/>
                    <a:pt x="54568" y="152387"/>
                  </a:cubicBezTo>
                  <a:cubicBezTo>
                    <a:pt x="54614" y="152008"/>
                    <a:pt x="53262" y="151537"/>
                    <a:pt x="49631" y="150899"/>
                  </a:cubicBezTo>
                  <a:cubicBezTo>
                    <a:pt x="48720" y="150823"/>
                    <a:pt x="47352" y="150701"/>
                    <a:pt x="46213" y="150580"/>
                  </a:cubicBezTo>
                  <a:cubicBezTo>
                    <a:pt x="45074" y="150458"/>
                    <a:pt x="44162" y="150352"/>
                    <a:pt x="44162" y="150352"/>
                  </a:cubicBezTo>
                  <a:cubicBezTo>
                    <a:pt x="43478" y="150017"/>
                    <a:pt x="43934" y="149805"/>
                    <a:pt x="44390" y="149592"/>
                  </a:cubicBezTo>
                  <a:cubicBezTo>
                    <a:pt x="38557" y="148848"/>
                    <a:pt x="32753" y="147754"/>
                    <a:pt x="27269" y="145855"/>
                  </a:cubicBezTo>
                  <a:cubicBezTo>
                    <a:pt x="24520" y="144928"/>
                    <a:pt x="21892" y="143743"/>
                    <a:pt x="19370" y="142331"/>
                  </a:cubicBezTo>
                  <a:cubicBezTo>
                    <a:pt x="16894" y="140933"/>
                    <a:pt x="14615" y="139201"/>
                    <a:pt x="12579" y="137211"/>
                  </a:cubicBezTo>
                  <a:lnTo>
                    <a:pt x="12579" y="137211"/>
                  </a:lnTo>
                  <a:cubicBezTo>
                    <a:pt x="14630" y="139201"/>
                    <a:pt x="16939" y="140918"/>
                    <a:pt x="19431" y="142300"/>
                  </a:cubicBezTo>
                  <a:cubicBezTo>
                    <a:pt x="21983" y="143698"/>
                    <a:pt x="24656" y="144868"/>
                    <a:pt x="27406" y="145779"/>
                  </a:cubicBezTo>
                  <a:cubicBezTo>
                    <a:pt x="32981" y="147632"/>
                    <a:pt x="38860" y="148681"/>
                    <a:pt x="44785" y="149379"/>
                  </a:cubicBezTo>
                  <a:cubicBezTo>
                    <a:pt x="44998" y="149258"/>
                    <a:pt x="45089" y="149121"/>
                    <a:pt x="44800" y="148954"/>
                  </a:cubicBezTo>
                  <a:cubicBezTo>
                    <a:pt x="44527" y="148802"/>
                    <a:pt x="43858" y="148605"/>
                    <a:pt x="42582" y="148346"/>
                  </a:cubicBezTo>
                  <a:cubicBezTo>
                    <a:pt x="40820" y="147921"/>
                    <a:pt x="36810" y="147374"/>
                    <a:pt x="32480" y="146341"/>
                  </a:cubicBezTo>
                  <a:cubicBezTo>
                    <a:pt x="30292" y="145825"/>
                    <a:pt x="28135" y="145187"/>
                    <a:pt x="26008" y="144427"/>
                  </a:cubicBezTo>
                  <a:cubicBezTo>
                    <a:pt x="24975" y="144047"/>
                    <a:pt x="23988" y="143652"/>
                    <a:pt x="23061" y="143227"/>
                  </a:cubicBezTo>
                  <a:cubicBezTo>
                    <a:pt x="22135" y="142817"/>
                    <a:pt x="21284" y="142391"/>
                    <a:pt x="20524" y="141966"/>
                  </a:cubicBezTo>
                  <a:cubicBezTo>
                    <a:pt x="18443" y="140811"/>
                    <a:pt x="16499" y="139429"/>
                    <a:pt x="14706" y="137864"/>
                  </a:cubicBezTo>
                  <a:cubicBezTo>
                    <a:pt x="12914" y="136300"/>
                    <a:pt x="11364" y="134492"/>
                    <a:pt x="10058" y="132517"/>
                  </a:cubicBezTo>
                  <a:cubicBezTo>
                    <a:pt x="8736" y="130512"/>
                    <a:pt x="7718" y="128339"/>
                    <a:pt x="7004" y="126061"/>
                  </a:cubicBezTo>
                  <a:cubicBezTo>
                    <a:pt x="6640" y="124906"/>
                    <a:pt x="6336" y="123736"/>
                    <a:pt x="6123" y="122536"/>
                  </a:cubicBezTo>
                  <a:cubicBezTo>
                    <a:pt x="6001" y="121944"/>
                    <a:pt x="5910" y="121336"/>
                    <a:pt x="5819" y="120728"/>
                  </a:cubicBezTo>
                  <a:cubicBezTo>
                    <a:pt x="5743" y="120136"/>
                    <a:pt x="5667" y="119544"/>
                    <a:pt x="5637" y="118905"/>
                  </a:cubicBezTo>
                  <a:cubicBezTo>
                    <a:pt x="5439" y="116429"/>
                    <a:pt x="5455" y="113938"/>
                    <a:pt x="5667" y="111447"/>
                  </a:cubicBezTo>
                  <a:cubicBezTo>
                    <a:pt x="5895" y="108970"/>
                    <a:pt x="6290" y="106509"/>
                    <a:pt x="6867" y="104094"/>
                  </a:cubicBezTo>
                  <a:cubicBezTo>
                    <a:pt x="8007" y="99248"/>
                    <a:pt x="9814" y="94584"/>
                    <a:pt x="11850" y="90057"/>
                  </a:cubicBezTo>
                  <a:cubicBezTo>
                    <a:pt x="13324" y="86776"/>
                    <a:pt x="14904" y="83479"/>
                    <a:pt x="16438" y="80122"/>
                  </a:cubicBezTo>
                  <a:cubicBezTo>
                    <a:pt x="17987" y="76780"/>
                    <a:pt x="19491" y="73331"/>
                    <a:pt x="20767" y="69746"/>
                  </a:cubicBezTo>
                  <a:cubicBezTo>
                    <a:pt x="21102" y="68850"/>
                    <a:pt x="21390" y="67954"/>
                    <a:pt x="21694" y="67057"/>
                  </a:cubicBezTo>
                  <a:cubicBezTo>
                    <a:pt x="21983" y="66131"/>
                    <a:pt x="22287" y="65204"/>
                    <a:pt x="22530" y="64247"/>
                  </a:cubicBezTo>
                  <a:cubicBezTo>
                    <a:pt x="23031" y="62333"/>
                    <a:pt x="23396" y="60373"/>
                    <a:pt x="23623" y="58398"/>
                  </a:cubicBezTo>
                  <a:cubicBezTo>
                    <a:pt x="23836" y="56423"/>
                    <a:pt x="23912" y="54448"/>
                    <a:pt x="23836" y="52458"/>
                  </a:cubicBezTo>
                  <a:cubicBezTo>
                    <a:pt x="23775" y="50514"/>
                    <a:pt x="23593" y="48569"/>
                    <a:pt x="23304" y="46640"/>
                  </a:cubicBezTo>
                  <a:cubicBezTo>
                    <a:pt x="22514" y="41384"/>
                    <a:pt x="21132" y="36371"/>
                    <a:pt x="20312" y="31464"/>
                  </a:cubicBezTo>
                  <a:cubicBezTo>
                    <a:pt x="19902" y="29064"/>
                    <a:pt x="19643" y="26633"/>
                    <a:pt x="19567" y="24187"/>
                  </a:cubicBezTo>
                  <a:lnTo>
                    <a:pt x="19552" y="23291"/>
                  </a:lnTo>
                  <a:lnTo>
                    <a:pt x="19552" y="22395"/>
                  </a:lnTo>
                  <a:lnTo>
                    <a:pt x="19552" y="21939"/>
                  </a:lnTo>
                  <a:lnTo>
                    <a:pt x="19583" y="21498"/>
                  </a:lnTo>
                  <a:lnTo>
                    <a:pt x="19613" y="20632"/>
                  </a:lnTo>
                  <a:cubicBezTo>
                    <a:pt x="19658" y="20040"/>
                    <a:pt x="19719" y="19447"/>
                    <a:pt x="19780" y="18885"/>
                  </a:cubicBezTo>
                  <a:cubicBezTo>
                    <a:pt x="19856" y="18308"/>
                    <a:pt x="19947" y="17746"/>
                    <a:pt x="20023" y="17169"/>
                  </a:cubicBezTo>
                  <a:cubicBezTo>
                    <a:pt x="20418" y="14920"/>
                    <a:pt x="21086" y="12824"/>
                    <a:pt x="22028" y="11062"/>
                  </a:cubicBezTo>
                  <a:cubicBezTo>
                    <a:pt x="22499" y="10226"/>
                    <a:pt x="23061" y="9452"/>
                    <a:pt x="23715" y="8753"/>
                  </a:cubicBezTo>
                  <a:cubicBezTo>
                    <a:pt x="24353" y="8099"/>
                    <a:pt x="25067" y="7537"/>
                    <a:pt x="25857" y="7082"/>
                  </a:cubicBezTo>
                  <a:cubicBezTo>
                    <a:pt x="26646" y="6611"/>
                    <a:pt x="27497" y="6261"/>
                    <a:pt x="28394" y="6003"/>
                  </a:cubicBezTo>
                  <a:cubicBezTo>
                    <a:pt x="28834" y="5866"/>
                    <a:pt x="29305" y="5775"/>
                    <a:pt x="29776" y="5654"/>
                  </a:cubicBezTo>
                  <a:cubicBezTo>
                    <a:pt x="30262" y="5578"/>
                    <a:pt x="30733" y="5517"/>
                    <a:pt x="31204" y="5441"/>
                  </a:cubicBezTo>
                  <a:cubicBezTo>
                    <a:pt x="31690" y="5365"/>
                    <a:pt x="32176" y="5350"/>
                    <a:pt x="32662" y="5304"/>
                  </a:cubicBezTo>
                  <a:lnTo>
                    <a:pt x="33407" y="5274"/>
                  </a:lnTo>
                  <a:cubicBezTo>
                    <a:pt x="33650" y="5259"/>
                    <a:pt x="33893" y="5259"/>
                    <a:pt x="34151" y="5259"/>
                  </a:cubicBezTo>
                  <a:cubicBezTo>
                    <a:pt x="34281" y="5257"/>
                    <a:pt x="34412" y="5256"/>
                    <a:pt x="34543" y="5256"/>
                  </a:cubicBezTo>
                  <a:cubicBezTo>
                    <a:pt x="35391" y="5256"/>
                    <a:pt x="36256" y="5295"/>
                    <a:pt x="37098" y="5335"/>
                  </a:cubicBezTo>
                  <a:cubicBezTo>
                    <a:pt x="38830" y="5426"/>
                    <a:pt x="40304" y="5547"/>
                    <a:pt x="41519" y="5623"/>
                  </a:cubicBezTo>
                  <a:cubicBezTo>
                    <a:pt x="42524" y="5700"/>
                    <a:pt x="43338" y="5733"/>
                    <a:pt x="43968" y="5733"/>
                  </a:cubicBezTo>
                  <a:cubicBezTo>
                    <a:pt x="44090" y="5733"/>
                    <a:pt x="44206" y="5732"/>
                    <a:pt x="44314" y="5730"/>
                  </a:cubicBezTo>
                  <a:cubicBezTo>
                    <a:pt x="45651" y="5699"/>
                    <a:pt x="45939" y="5441"/>
                    <a:pt x="45301" y="5046"/>
                  </a:cubicBezTo>
                  <a:cubicBezTo>
                    <a:pt x="44663" y="4636"/>
                    <a:pt x="43144" y="4074"/>
                    <a:pt x="40866" y="3466"/>
                  </a:cubicBezTo>
                  <a:cubicBezTo>
                    <a:pt x="39726" y="3177"/>
                    <a:pt x="38389" y="2874"/>
                    <a:pt x="36870" y="2646"/>
                  </a:cubicBezTo>
                  <a:cubicBezTo>
                    <a:pt x="35292" y="2402"/>
                    <a:pt x="33700" y="2280"/>
                    <a:pt x="32095" y="2280"/>
                  </a:cubicBezTo>
                  <a:cubicBezTo>
                    <a:pt x="32001" y="2280"/>
                    <a:pt x="31906" y="2280"/>
                    <a:pt x="31812" y="2281"/>
                  </a:cubicBezTo>
                  <a:lnTo>
                    <a:pt x="31781" y="1765"/>
                  </a:lnTo>
                  <a:cubicBezTo>
                    <a:pt x="32316" y="1749"/>
                    <a:pt x="32849" y="1740"/>
                    <a:pt x="33382" y="1740"/>
                  </a:cubicBezTo>
                  <a:cubicBezTo>
                    <a:pt x="34392" y="1740"/>
                    <a:pt x="35400" y="1771"/>
                    <a:pt x="36415" y="1841"/>
                  </a:cubicBezTo>
                  <a:lnTo>
                    <a:pt x="39286" y="2023"/>
                  </a:lnTo>
                  <a:cubicBezTo>
                    <a:pt x="39691" y="2045"/>
                    <a:pt x="40024" y="2055"/>
                    <a:pt x="40296" y="2055"/>
                  </a:cubicBezTo>
                  <a:cubicBezTo>
                    <a:pt x="40972" y="2055"/>
                    <a:pt x="41274" y="1990"/>
                    <a:pt x="41382" y="1871"/>
                  </a:cubicBezTo>
                  <a:cubicBezTo>
                    <a:pt x="41519" y="1704"/>
                    <a:pt x="41261" y="1446"/>
                    <a:pt x="41093" y="1218"/>
                  </a:cubicBezTo>
                  <a:cubicBezTo>
                    <a:pt x="40911" y="990"/>
                    <a:pt x="40820" y="762"/>
                    <a:pt x="41306" y="671"/>
                  </a:cubicBezTo>
                  <a:cubicBezTo>
                    <a:pt x="39453" y="413"/>
                    <a:pt x="37554" y="185"/>
                    <a:pt x="35609" y="78"/>
                  </a:cubicBezTo>
                  <a:cubicBezTo>
                    <a:pt x="34857" y="26"/>
                    <a:pt x="34100" y="1"/>
                    <a:pt x="333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" name="Google Shape;3325;p51">
              <a:extLst>
                <a:ext uri="{FF2B5EF4-FFF2-40B4-BE49-F238E27FC236}">
                  <a16:creationId xmlns:a16="http://schemas.microsoft.com/office/drawing/2014/main" id="{63E3E244-A31C-4B29-A510-B3CAD03060CB}"/>
                </a:ext>
              </a:extLst>
            </p:cNvPr>
            <p:cNvSpPr/>
            <p:nvPr/>
          </p:nvSpPr>
          <p:spPr>
            <a:xfrm>
              <a:off x="3787200" y="1437825"/>
              <a:ext cx="916825" cy="2928200"/>
            </a:xfrm>
            <a:custGeom>
              <a:avLst/>
              <a:gdLst/>
              <a:ahLst/>
              <a:cxnLst/>
              <a:rect l="l" t="t" r="r" b="b"/>
              <a:pathLst>
                <a:path w="36673" h="117128" extrusionOk="0">
                  <a:moveTo>
                    <a:pt x="7156" y="74333"/>
                  </a:moveTo>
                  <a:cubicBezTo>
                    <a:pt x="6183" y="76536"/>
                    <a:pt x="5454" y="78845"/>
                    <a:pt x="4983" y="81200"/>
                  </a:cubicBezTo>
                  <a:cubicBezTo>
                    <a:pt x="4771" y="82369"/>
                    <a:pt x="4634" y="83554"/>
                    <a:pt x="4588" y="84754"/>
                  </a:cubicBezTo>
                  <a:cubicBezTo>
                    <a:pt x="4573" y="85347"/>
                    <a:pt x="4528" y="85954"/>
                    <a:pt x="4528" y="86562"/>
                  </a:cubicBezTo>
                  <a:lnTo>
                    <a:pt x="4588" y="88370"/>
                  </a:lnTo>
                  <a:cubicBezTo>
                    <a:pt x="4710" y="90755"/>
                    <a:pt x="5181" y="93125"/>
                    <a:pt x="5986" y="95388"/>
                  </a:cubicBezTo>
                  <a:cubicBezTo>
                    <a:pt x="6634" y="97199"/>
                    <a:pt x="7509" y="98911"/>
                    <a:pt x="8587" y="100500"/>
                  </a:cubicBezTo>
                  <a:lnTo>
                    <a:pt x="8587" y="100500"/>
                  </a:lnTo>
                  <a:cubicBezTo>
                    <a:pt x="7477" y="98887"/>
                    <a:pt x="6574" y="97142"/>
                    <a:pt x="5910" y="95297"/>
                  </a:cubicBezTo>
                  <a:cubicBezTo>
                    <a:pt x="5105" y="93003"/>
                    <a:pt x="4634" y="90633"/>
                    <a:pt x="4512" y="88218"/>
                  </a:cubicBezTo>
                  <a:lnTo>
                    <a:pt x="4467" y="86410"/>
                  </a:lnTo>
                  <a:lnTo>
                    <a:pt x="4528" y="84587"/>
                  </a:lnTo>
                  <a:cubicBezTo>
                    <a:pt x="4604" y="83402"/>
                    <a:pt x="4740" y="82233"/>
                    <a:pt x="4968" y="81063"/>
                  </a:cubicBezTo>
                  <a:cubicBezTo>
                    <a:pt x="5454" y="78754"/>
                    <a:pt x="6183" y="76490"/>
                    <a:pt x="7156" y="74333"/>
                  </a:cubicBezTo>
                  <a:close/>
                  <a:moveTo>
                    <a:pt x="22713" y="0"/>
                  </a:moveTo>
                  <a:cubicBezTo>
                    <a:pt x="21519" y="0"/>
                    <a:pt x="20320" y="110"/>
                    <a:pt x="19142" y="321"/>
                  </a:cubicBezTo>
                  <a:cubicBezTo>
                    <a:pt x="18352" y="473"/>
                    <a:pt x="17592" y="685"/>
                    <a:pt x="16863" y="974"/>
                  </a:cubicBezTo>
                  <a:cubicBezTo>
                    <a:pt x="16088" y="1262"/>
                    <a:pt x="15344" y="1642"/>
                    <a:pt x="14660" y="2113"/>
                  </a:cubicBezTo>
                  <a:lnTo>
                    <a:pt x="14128" y="2478"/>
                  </a:lnTo>
                  <a:cubicBezTo>
                    <a:pt x="13961" y="2615"/>
                    <a:pt x="13809" y="2751"/>
                    <a:pt x="13642" y="2888"/>
                  </a:cubicBezTo>
                  <a:lnTo>
                    <a:pt x="13399" y="3101"/>
                  </a:lnTo>
                  <a:lnTo>
                    <a:pt x="13171" y="3329"/>
                  </a:lnTo>
                  <a:cubicBezTo>
                    <a:pt x="13035" y="3480"/>
                    <a:pt x="12868" y="3617"/>
                    <a:pt x="12731" y="3784"/>
                  </a:cubicBezTo>
                  <a:cubicBezTo>
                    <a:pt x="12184" y="4407"/>
                    <a:pt x="11698" y="5091"/>
                    <a:pt x="11272" y="5820"/>
                  </a:cubicBezTo>
                  <a:cubicBezTo>
                    <a:pt x="10528" y="7172"/>
                    <a:pt x="9966" y="8645"/>
                    <a:pt x="9601" y="10149"/>
                  </a:cubicBezTo>
                  <a:cubicBezTo>
                    <a:pt x="9434" y="11107"/>
                    <a:pt x="9328" y="12064"/>
                    <a:pt x="9267" y="13021"/>
                  </a:cubicBezTo>
                  <a:cubicBezTo>
                    <a:pt x="9206" y="14099"/>
                    <a:pt x="9191" y="15117"/>
                    <a:pt x="9206" y="15801"/>
                  </a:cubicBezTo>
                  <a:cubicBezTo>
                    <a:pt x="9237" y="17806"/>
                    <a:pt x="9389" y="19750"/>
                    <a:pt x="9586" y="21649"/>
                  </a:cubicBezTo>
                  <a:cubicBezTo>
                    <a:pt x="9784" y="23563"/>
                    <a:pt x="10027" y="25432"/>
                    <a:pt x="10285" y="27270"/>
                  </a:cubicBezTo>
                  <a:cubicBezTo>
                    <a:pt x="10802" y="30962"/>
                    <a:pt x="11348" y="34577"/>
                    <a:pt x="11728" y="38117"/>
                  </a:cubicBezTo>
                  <a:cubicBezTo>
                    <a:pt x="12093" y="41656"/>
                    <a:pt x="12290" y="45166"/>
                    <a:pt x="11986" y="48477"/>
                  </a:cubicBezTo>
                  <a:cubicBezTo>
                    <a:pt x="11956" y="48887"/>
                    <a:pt x="11895" y="49298"/>
                    <a:pt x="11850" y="49708"/>
                  </a:cubicBezTo>
                  <a:cubicBezTo>
                    <a:pt x="11819" y="49905"/>
                    <a:pt x="11774" y="50118"/>
                    <a:pt x="11743" y="50315"/>
                  </a:cubicBezTo>
                  <a:cubicBezTo>
                    <a:pt x="11713" y="50513"/>
                    <a:pt x="11683" y="50726"/>
                    <a:pt x="11637" y="50938"/>
                  </a:cubicBezTo>
                  <a:lnTo>
                    <a:pt x="11531" y="51546"/>
                  </a:lnTo>
                  <a:cubicBezTo>
                    <a:pt x="11485" y="51759"/>
                    <a:pt x="11440" y="51956"/>
                    <a:pt x="11394" y="52154"/>
                  </a:cubicBezTo>
                  <a:cubicBezTo>
                    <a:pt x="11348" y="52351"/>
                    <a:pt x="11303" y="52564"/>
                    <a:pt x="11257" y="52761"/>
                  </a:cubicBezTo>
                  <a:lnTo>
                    <a:pt x="11090" y="53354"/>
                  </a:lnTo>
                  <a:cubicBezTo>
                    <a:pt x="10650" y="54979"/>
                    <a:pt x="10103" y="56574"/>
                    <a:pt x="9434" y="58139"/>
                  </a:cubicBezTo>
                  <a:cubicBezTo>
                    <a:pt x="8128" y="61314"/>
                    <a:pt x="6442" y="64443"/>
                    <a:pt x="4831" y="67770"/>
                  </a:cubicBezTo>
                  <a:cubicBezTo>
                    <a:pt x="4026" y="69441"/>
                    <a:pt x="3251" y="71143"/>
                    <a:pt x="2553" y="72935"/>
                  </a:cubicBezTo>
                  <a:cubicBezTo>
                    <a:pt x="2203" y="73817"/>
                    <a:pt x="1869" y="74728"/>
                    <a:pt x="1580" y="75655"/>
                  </a:cubicBezTo>
                  <a:cubicBezTo>
                    <a:pt x="1307" y="76597"/>
                    <a:pt x="1034" y="77523"/>
                    <a:pt x="821" y="78496"/>
                  </a:cubicBezTo>
                  <a:lnTo>
                    <a:pt x="654" y="79209"/>
                  </a:lnTo>
                  <a:lnTo>
                    <a:pt x="517" y="79939"/>
                  </a:lnTo>
                  <a:cubicBezTo>
                    <a:pt x="426" y="80425"/>
                    <a:pt x="350" y="80911"/>
                    <a:pt x="289" y="81412"/>
                  </a:cubicBezTo>
                  <a:cubicBezTo>
                    <a:pt x="213" y="81898"/>
                    <a:pt x="152" y="82400"/>
                    <a:pt x="122" y="82886"/>
                  </a:cubicBezTo>
                  <a:cubicBezTo>
                    <a:pt x="92" y="83387"/>
                    <a:pt x="46" y="83888"/>
                    <a:pt x="31" y="84375"/>
                  </a:cubicBezTo>
                  <a:lnTo>
                    <a:pt x="1" y="85833"/>
                  </a:lnTo>
                  <a:lnTo>
                    <a:pt x="1" y="86577"/>
                  </a:lnTo>
                  <a:lnTo>
                    <a:pt x="31" y="87307"/>
                  </a:lnTo>
                  <a:cubicBezTo>
                    <a:pt x="61" y="87808"/>
                    <a:pt x="76" y="88294"/>
                    <a:pt x="107" y="88780"/>
                  </a:cubicBezTo>
                  <a:lnTo>
                    <a:pt x="274" y="90269"/>
                  </a:lnTo>
                  <a:cubicBezTo>
                    <a:pt x="502" y="92259"/>
                    <a:pt x="942" y="94219"/>
                    <a:pt x="1580" y="96133"/>
                  </a:cubicBezTo>
                  <a:cubicBezTo>
                    <a:pt x="2234" y="98062"/>
                    <a:pt x="3084" y="99931"/>
                    <a:pt x="4148" y="101678"/>
                  </a:cubicBezTo>
                  <a:cubicBezTo>
                    <a:pt x="2796" y="99429"/>
                    <a:pt x="1778" y="97014"/>
                    <a:pt x="1125" y="94492"/>
                  </a:cubicBezTo>
                  <a:lnTo>
                    <a:pt x="897" y="93550"/>
                  </a:lnTo>
                  <a:lnTo>
                    <a:pt x="790" y="93079"/>
                  </a:lnTo>
                  <a:cubicBezTo>
                    <a:pt x="745" y="92927"/>
                    <a:pt x="715" y="92775"/>
                    <a:pt x="699" y="92608"/>
                  </a:cubicBezTo>
                  <a:cubicBezTo>
                    <a:pt x="593" y="91985"/>
                    <a:pt x="471" y="91363"/>
                    <a:pt x="380" y="90740"/>
                  </a:cubicBezTo>
                  <a:lnTo>
                    <a:pt x="198" y="88856"/>
                  </a:lnTo>
                  <a:cubicBezTo>
                    <a:pt x="137" y="88233"/>
                    <a:pt x="137" y="87610"/>
                    <a:pt x="107" y="86987"/>
                  </a:cubicBezTo>
                  <a:lnTo>
                    <a:pt x="92" y="86517"/>
                  </a:lnTo>
                  <a:cubicBezTo>
                    <a:pt x="76" y="86365"/>
                    <a:pt x="92" y="86213"/>
                    <a:pt x="92" y="86046"/>
                  </a:cubicBezTo>
                  <a:lnTo>
                    <a:pt x="107" y="85134"/>
                  </a:lnTo>
                  <a:lnTo>
                    <a:pt x="137" y="84207"/>
                  </a:lnTo>
                  <a:lnTo>
                    <a:pt x="198" y="83266"/>
                  </a:lnTo>
                  <a:cubicBezTo>
                    <a:pt x="289" y="82020"/>
                    <a:pt x="471" y="80774"/>
                    <a:pt x="715" y="79544"/>
                  </a:cubicBezTo>
                  <a:cubicBezTo>
                    <a:pt x="1216" y="77159"/>
                    <a:pt x="1945" y="74804"/>
                    <a:pt x="2887" y="72556"/>
                  </a:cubicBezTo>
                  <a:cubicBezTo>
                    <a:pt x="4695" y="68089"/>
                    <a:pt x="7004" y="64094"/>
                    <a:pt x="8842" y="60038"/>
                  </a:cubicBezTo>
                  <a:cubicBezTo>
                    <a:pt x="9769" y="58063"/>
                    <a:pt x="10543" y="56012"/>
                    <a:pt x="11166" y="53916"/>
                  </a:cubicBezTo>
                  <a:cubicBezTo>
                    <a:pt x="11455" y="52868"/>
                    <a:pt x="11683" y="51789"/>
                    <a:pt x="11865" y="50710"/>
                  </a:cubicBezTo>
                  <a:cubicBezTo>
                    <a:pt x="12047" y="49647"/>
                    <a:pt x="12184" y="48584"/>
                    <a:pt x="12245" y="47505"/>
                  </a:cubicBezTo>
                  <a:cubicBezTo>
                    <a:pt x="12289" y="47584"/>
                    <a:pt x="12333" y="47745"/>
                    <a:pt x="12383" y="47745"/>
                  </a:cubicBezTo>
                  <a:cubicBezTo>
                    <a:pt x="12419" y="47745"/>
                    <a:pt x="12458" y="47661"/>
                    <a:pt x="12503" y="47399"/>
                  </a:cubicBezTo>
                  <a:lnTo>
                    <a:pt x="12503" y="47399"/>
                  </a:lnTo>
                  <a:cubicBezTo>
                    <a:pt x="12488" y="47961"/>
                    <a:pt x="12457" y="48508"/>
                    <a:pt x="12412" y="49055"/>
                  </a:cubicBezTo>
                  <a:lnTo>
                    <a:pt x="12336" y="49875"/>
                  </a:lnTo>
                  <a:lnTo>
                    <a:pt x="12214" y="50710"/>
                  </a:lnTo>
                  <a:cubicBezTo>
                    <a:pt x="12047" y="51804"/>
                    <a:pt x="11819" y="52883"/>
                    <a:pt x="11531" y="53961"/>
                  </a:cubicBezTo>
                  <a:cubicBezTo>
                    <a:pt x="11257" y="55025"/>
                    <a:pt x="10893" y="56073"/>
                    <a:pt x="10498" y="57121"/>
                  </a:cubicBezTo>
                  <a:cubicBezTo>
                    <a:pt x="10103" y="58169"/>
                    <a:pt x="9647" y="59218"/>
                    <a:pt x="9176" y="60251"/>
                  </a:cubicBezTo>
                  <a:cubicBezTo>
                    <a:pt x="7292" y="64383"/>
                    <a:pt x="4907" y="68424"/>
                    <a:pt x="3069" y="72935"/>
                  </a:cubicBezTo>
                  <a:cubicBezTo>
                    <a:pt x="2598" y="74060"/>
                    <a:pt x="2188" y="75199"/>
                    <a:pt x="1823" y="76384"/>
                  </a:cubicBezTo>
                  <a:cubicBezTo>
                    <a:pt x="1444" y="77584"/>
                    <a:pt x="1140" y="78784"/>
                    <a:pt x="912" y="80015"/>
                  </a:cubicBezTo>
                  <a:cubicBezTo>
                    <a:pt x="669" y="81245"/>
                    <a:pt x="502" y="82506"/>
                    <a:pt x="426" y="83767"/>
                  </a:cubicBezTo>
                  <a:cubicBezTo>
                    <a:pt x="396" y="84086"/>
                    <a:pt x="380" y="84390"/>
                    <a:pt x="380" y="84709"/>
                  </a:cubicBezTo>
                  <a:lnTo>
                    <a:pt x="365" y="85635"/>
                  </a:lnTo>
                  <a:cubicBezTo>
                    <a:pt x="350" y="85954"/>
                    <a:pt x="335" y="86258"/>
                    <a:pt x="350" y="86577"/>
                  </a:cubicBezTo>
                  <a:lnTo>
                    <a:pt x="380" y="87519"/>
                  </a:lnTo>
                  <a:cubicBezTo>
                    <a:pt x="471" y="90071"/>
                    <a:pt x="897" y="92608"/>
                    <a:pt x="1626" y="95054"/>
                  </a:cubicBezTo>
                  <a:cubicBezTo>
                    <a:pt x="2386" y="97561"/>
                    <a:pt x="3525" y="99931"/>
                    <a:pt x="5014" y="102103"/>
                  </a:cubicBezTo>
                  <a:lnTo>
                    <a:pt x="4588" y="102376"/>
                  </a:lnTo>
                  <a:cubicBezTo>
                    <a:pt x="5090" y="103182"/>
                    <a:pt x="5682" y="103911"/>
                    <a:pt x="6259" y="104670"/>
                  </a:cubicBezTo>
                  <a:lnTo>
                    <a:pt x="7171" y="105749"/>
                  </a:lnTo>
                  <a:cubicBezTo>
                    <a:pt x="7323" y="105931"/>
                    <a:pt x="7490" y="106098"/>
                    <a:pt x="7657" y="106265"/>
                  </a:cubicBezTo>
                  <a:lnTo>
                    <a:pt x="8143" y="106782"/>
                  </a:lnTo>
                  <a:cubicBezTo>
                    <a:pt x="9465" y="108104"/>
                    <a:pt x="10893" y="109334"/>
                    <a:pt x="12427" y="110413"/>
                  </a:cubicBezTo>
                  <a:cubicBezTo>
                    <a:pt x="13946" y="111476"/>
                    <a:pt x="15541" y="112448"/>
                    <a:pt x="17197" y="113284"/>
                  </a:cubicBezTo>
                  <a:cubicBezTo>
                    <a:pt x="18838" y="114134"/>
                    <a:pt x="20539" y="114864"/>
                    <a:pt x="22271" y="115502"/>
                  </a:cubicBezTo>
                  <a:cubicBezTo>
                    <a:pt x="24732" y="116368"/>
                    <a:pt x="27315" y="116884"/>
                    <a:pt x="29912" y="117036"/>
                  </a:cubicBezTo>
                  <a:cubicBezTo>
                    <a:pt x="27299" y="116398"/>
                    <a:pt x="24717" y="115593"/>
                    <a:pt x="22210" y="114605"/>
                  </a:cubicBezTo>
                  <a:cubicBezTo>
                    <a:pt x="21891" y="114484"/>
                    <a:pt x="21572" y="114362"/>
                    <a:pt x="21253" y="114226"/>
                  </a:cubicBezTo>
                  <a:lnTo>
                    <a:pt x="20311" y="113815"/>
                  </a:lnTo>
                  <a:lnTo>
                    <a:pt x="19369" y="113390"/>
                  </a:lnTo>
                  <a:cubicBezTo>
                    <a:pt x="19050" y="113238"/>
                    <a:pt x="18747" y="113101"/>
                    <a:pt x="18443" y="112934"/>
                  </a:cubicBezTo>
                  <a:lnTo>
                    <a:pt x="17516" y="112463"/>
                  </a:lnTo>
                  <a:cubicBezTo>
                    <a:pt x="17197" y="112312"/>
                    <a:pt x="16893" y="112129"/>
                    <a:pt x="16589" y="111962"/>
                  </a:cubicBezTo>
                  <a:cubicBezTo>
                    <a:pt x="16301" y="111780"/>
                    <a:pt x="15982" y="111628"/>
                    <a:pt x="15693" y="111430"/>
                  </a:cubicBezTo>
                  <a:lnTo>
                    <a:pt x="14797" y="110884"/>
                  </a:lnTo>
                  <a:cubicBezTo>
                    <a:pt x="14493" y="110701"/>
                    <a:pt x="14204" y="110504"/>
                    <a:pt x="13916" y="110306"/>
                  </a:cubicBezTo>
                  <a:cubicBezTo>
                    <a:pt x="13627" y="110109"/>
                    <a:pt x="13323" y="109911"/>
                    <a:pt x="13035" y="109714"/>
                  </a:cubicBezTo>
                  <a:lnTo>
                    <a:pt x="12184" y="109076"/>
                  </a:lnTo>
                  <a:lnTo>
                    <a:pt x="11774" y="108757"/>
                  </a:lnTo>
                  <a:lnTo>
                    <a:pt x="11364" y="108407"/>
                  </a:lnTo>
                  <a:lnTo>
                    <a:pt x="10543" y="107724"/>
                  </a:lnTo>
                  <a:cubicBezTo>
                    <a:pt x="10270" y="107481"/>
                    <a:pt x="10012" y="107238"/>
                    <a:pt x="9753" y="106995"/>
                  </a:cubicBezTo>
                  <a:cubicBezTo>
                    <a:pt x="9222" y="106524"/>
                    <a:pt x="8736" y="105992"/>
                    <a:pt x="8234" y="105475"/>
                  </a:cubicBezTo>
                  <a:cubicBezTo>
                    <a:pt x="6275" y="103349"/>
                    <a:pt x="4664" y="100903"/>
                    <a:pt x="3479" y="98259"/>
                  </a:cubicBezTo>
                  <a:lnTo>
                    <a:pt x="3373" y="98016"/>
                  </a:lnTo>
                  <a:cubicBezTo>
                    <a:pt x="3327" y="97925"/>
                    <a:pt x="3297" y="97849"/>
                    <a:pt x="3267" y="97758"/>
                  </a:cubicBezTo>
                  <a:lnTo>
                    <a:pt x="3084" y="97257"/>
                  </a:lnTo>
                  <a:cubicBezTo>
                    <a:pt x="2948" y="96923"/>
                    <a:pt x="2811" y="96588"/>
                    <a:pt x="2689" y="96239"/>
                  </a:cubicBezTo>
                  <a:lnTo>
                    <a:pt x="2370" y="95206"/>
                  </a:lnTo>
                  <a:cubicBezTo>
                    <a:pt x="2249" y="94857"/>
                    <a:pt x="2143" y="94522"/>
                    <a:pt x="2067" y="94173"/>
                  </a:cubicBezTo>
                  <a:cubicBezTo>
                    <a:pt x="1702" y="92775"/>
                    <a:pt x="1444" y="91363"/>
                    <a:pt x="1277" y="89935"/>
                  </a:cubicBezTo>
                  <a:lnTo>
                    <a:pt x="1170" y="88871"/>
                  </a:lnTo>
                  <a:lnTo>
                    <a:pt x="1140" y="88598"/>
                  </a:lnTo>
                  <a:cubicBezTo>
                    <a:pt x="1140" y="88507"/>
                    <a:pt x="1140" y="88431"/>
                    <a:pt x="1140" y="88340"/>
                  </a:cubicBezTo>
                  <a:lnTo>
                    <a:pt x="1109" y="87808"/>
                  </a:lnTo>
                  <a:cubicBezTo>
                    <a:pt x="1079" y="87094"/>
                    <a:pt x="1049" y="86380"/>
                    <a:pt x="1079" y="85666"/>
                  </a:cubicBezTo>
                  <a:cubicBezTo>
                    <a:pt x="1079" y="84253"/>
                    <a:pt x="1185" y="82825"/>
                    <a:pt x="1383" y="81412"/>
                  </a:cubicBezTo>
                  <a:cubicBezTo>
                    <a:pt x="1793" y="78617"/>
                    <a:pt x="2553" y="75883"/>
                    <a:pt x="3631" y="73270"/>
                  </a:cubicBezTo>
                  <a:cubicBezTo>
                    <a:pt x="4664" y="70702"/>
                    <a:pt x="5895" y="68272"/>
                    <a:pt x="7110" y="65902"/>
                  </a:cubicBezTo>
                  <a:lnTo>
                    <a:pt x="7110" y="65902"/>
                  </a:lnTo>
                  <a:cubicBezTo>
                    <a:pt x="6107" y="67907"/>
                    <a:pt x="5059" y="70019"/>
                    <a:pt x="4148" y="72267"/>
                  </a:cubicBezTo>
                  <a:cubicBezTo>
                    <a:pt x="3176" y="74561"/>
                    <a:pt x="2431" y="76931"/>
                    <a:pt x="1899" y="79361"/>
                  </a:cubicBezTo>
                  <a:cubicBezTo>
                    <a:pt x="1641" y="80592"/>
                    <a:pt x="1459" y="81838"/>
                    <a:pt x="1337" y="83098"/>
                  </a:cubicBezTo>
                  <a:lnTo>
                    <a:pt x="1277" y="84040"/>
                  </a:lnTo>
                  <a:cubicBezTo>
                    <a:pt x="1246" y="84359"/>
                    <a:pt x="1261" y="84663"/>
                    <a:pt x="1246" y="84982"/>
                  </a:cubicBezTo>
                  <a:lnTo>
                    <a:pt x="1231" y="85909"/>
                  </a:lnTo>
                  <a:lnTo>
                    <a:pt x="1216" y="86365"/>
                  </a:lnTo>
                  <a:cubicBezTo>
                    <a:pt x="1216" y="86517"/>
                    <a:pt x="1231" y="86684"/>
                    <a:pt x="1231" y="86836"/>
                  </a:cubicBezTo>
                  <a:cubicBezTo>
                    <a:pt x="1261" y="89266"/>
                    <a:pt x="1565" y="91697"/>
                    <a:pt x="2127" y="94067"/>
                  </a:cubicBezTo>
                  <a:cubicBezTo>
                    <a:pt x="2218" y="94477"/>
                    <a:pt x="2355" y="94887"/>
                    <a:pt x="2477" y="95297"/>
                  </a:cubicBezTo>
                  <a:lnTo>
                    <a:pt x="2659" y="95905"/>
                  </a:lnTo>
                  <a:cubicBezTo>
                    <a:pt x="2720" y="96102"/>
                    <a:pt x="2781" y="96315"/>
                    <a:pt x="2872" y="96497"/>
                  </a:cubicBezTo>
                  <a:lnTo>
                    <a:pt x="3312" y="97682"/>
                  </a:lnTo>
                  <a:lnTo>
                    <a:pt x="3434" y="97971"/>
                  </a:lnTo>
                  <a:lnTo>
                    <a:pt x="3570" y="98259"/>
                  </a:lnTo>
                  <a:lnTo>
                    <a:pt x="3829" y="98837"/>
                  </a:lnTo>
                  <a:cubicBezTo>
                    <a:pt x="4163" y="99596"/>
                    <a:pt x="4588" y="100326"/>
                    <a:pt x="4998" y="101040"/>
                  </a:cubicBezTo>
                  <a:cubicBezTo>
                    <a:pt x="5211" y="101404"/>
                    <a:pt x="5454" y="101738"/>
                    <a:pt x="5667" y="102088"/>
                  </a:cubicBezTo>
                  <a:lnTo>
                    <a:pt x="6016" y="102604"/>
                  </a:lnTo>
                  <a:lnTo>
                    <a:pt x="6381" y="103106"/>
                  </a:lnTo>
                  <a:cubicBezTo>
                    <a:pt x="8325" y="105764"/>
                    <a:pt x="10741" y="107936"/>
                    <a:pt x="13308" y="109729"/>
                  </a:cubicBezTo>
                  <a:cubicBezTo>
                    <a:pt x="13961" y="110154"/>
                    <a:pt x="14615" y="110565"/>
                    <a:pt x="15283" y="110975"/>
                  </a:cubicBezTo>
                  <a:cubicBezTo>
                    <a:pt x="15936" y="111400"/>
                    <a:pt x="16620" y="111749"/>
                    <a:pt x="17303" y="112114"/>
                  </a:cubicBezTo>
                  <a:cubicBezTo>
                    <a:pt x="17638" y="112296"/>
                    <a:pt x="17987" y="112463"/>
                    <a:pt x="18321" y="112631"/>
                  </a:cubicBezTo>
                  <a:lnTo>
                    <a:pt x="18838" y="112889"/>
                  </a:lnTo>
                  <a:cubicBezTo>
                    <a:pt x="19005" y="112965"/>
                    <a:pt x="19187" y="113041"/>
                    <a:pt x="19354" y="113117"/>
                  </a:cubicBezTo>
                  <a:lnTo>
                    <a:pt x="20402" y="113588"/>
                  </a:lnTo>
                  <a:lnTo>
                    <a:pt x="21466" y="114013"/>
                  </a:lnTo>
                  <a:cubicBezTo>
                    <a:pt x="21815" y="114165"/>
                    <a:pt x="22165" y="114302"/>
                    <a:pt x="22529" y="114423"/>
                  </a:cubicBezTo>
                  <a:cubicBezTo>
                    <a:pt x="22879" y="114560"/>
                    <a:pt x="23228" y="114697"/>
                    <a:pt x="23577" y="114818"/>
                  </a:cubicBezTo>
                  <a:cubicBezTo>
                    <a:pt x="24291" y="115061"/>
                    <a:pt x="25005" y="115289"/>
                    <a:pt x="25719" y="115517"/>
                  </a:cubicBezTo>
                  <a:cubicBezTo>
                    <a:pt x="26433" y="115745"/>
                    <a:pt x="27163" y="115957"/>
                    <a:pt x="27877" y="116140"/>
                  </a:cubicBezTo>
                  <a:cubicBezTo>
                    <a:pt x="28606" y="116337"/>
                    <a:pt x="29320" y="116535"/>
                    <a:pt x="30049" y="116687"/>
                  </a:cubicBezTo>
                  <a:lnTo>
                    <a:pt x="31006" y="116915"/>
                  </a:lnTo>
                  <a:lnTo>
                    <a:pt x="31948" y="117127"/>
                  </a:lnTo>
                  <a:cubicBezTo>
                    <a:pt x="32388" y="117127"/>
                    <a:pt x="32783" y="117112"/>
                    <a:pt x="33178" y="117097"/>
                  </a:cubicBezTo>
                  <a:cubicBezTo>
                    <a:pt x="33558" y="117082"/>
                    <a:pt x="33923" y="117082"/>
                    <a:pt x="34257" y="117036"/>
                  </a:cubicBezTo>
                  <a:cubicBezTo>
                    <a:pt x="34591" y="117006"/>
                    <a:pt x="34910" y="116960"/>
                    <a:pt x="35199" y="116915"/>
                  </a:cubicBezTo>
                  <a:cubicBezTo>
                    <a:pt x="35457" y="116854"/>
                    <a:pt x="35700" y="116793"/>
                    <a:pt x="35958" y="116717"/>
                  </a:cubicBezTo>
                  <a:cubicBezTo>
                    <a:pt x="36384" y="116580"/>
                    <a:pt x="36642" y="116413"/>
                    <a:pt x="36657" y="116231"/>
                  </a:cubicBezTo>
                  <a:cubicBezTo>
                    <a:pt x="36672" y="116033"/>
                    <a:pt x="36460" y="115821"/>
                    <a:pt x="35913" y="115578"/>
                  </a:cubicBezTo>
                  <a:cubicBezTo>
                    <a:pt x="35655" y="115456"/>
                    <a:pt x="35305" y="115319"/>
                    <a:pt x="34865" y="115183"/>
                  </a:cubicBezTo>
                  <a:cubicBezTo>
                    <a:pt x="34652" y="115107"/>
                    <a:pt x="34409" y="115031"/>
                    <a:pt x="34151" y="114955"/>
                  </a:cubicBezTo>
                  <a:cubicBezTo>
                    <a:pt x="33892" y="114879"/>
                    <a:pt x="33604" y="114788"/>
                    <a:pt x="33300" y="114697"/>
                  </a:cubicBezTo>
                  <a:lnTo>
                    <a:pt x="32768" y="114621"/>
                  </a:lnTo>
                  <a:lnTo>
                    <a:pt x="32176" y="114514"/>
                  </a:lnTo>
                  <a:cubicBezTo>
                    <a:pt x="31766" y="114438"/>
                    <a:pt x="31325" y="114378"/>
                    <a:pt x="30945" y="114286"/>
                  </a:cubicBezTo>
                  <a:lnTo>
                    <a:pt x="29943" y="114104"/>
                  </a:lnTo>
                  <a:lnTo>
                    <a:pt x="29548" y="114013"/>
                  </a:lnTo>
                  <a:cubicBezTo>
                    <a:pt x="29107" y="113648"/>
                    <a:pt x="29457" y="113451"/>
                    <a:pt x="29791" y="113253"/>
                  </a:cubicBezTo>
                  <a:cubicBezTo>
                    <a:pt x="25856" y="112312"/>
                    <a:pt x="21998" y="110975"/>
                    <a:pt x="18488" y="109076"/>
                  </a:cubicBezTo>
                  <a:cubicBezTo>
                    <a:pt x="15451" y="107452"/>
                    <a:pt x="12673" y="105389"/>
                    <a:pt x="10437" y="102866"/>
                  </a:cubicBezTo>
                  <a:lnTo>
                    <a:pt x="10437" y="102866"/>
                  </a:lnTo>
                  <a:cubicBezTo>
                    <a:pt x="12694" y="105379"/>
                    <a:pt x="15514" y="107431"/>
                    <a:pt x="18595" y="109030"/>
                  </a:cubicBezTo>
                  <a:cubicBezTo>
                    <a:pt x="22180" y="110899"/>
                    <a:pt x="26084" y="112205"/>
                    <a:pt x="30095" y="113086"/>
                  </a:cubicBezTo>
                  <a:cubicBezTo>
                    <a:pt x="30429" y="112843"/>
                    <a:pt x="30398" y="112570"/>
                    <a:pt x="28727" y="111993"/>
                  </a:cubicBezTo>
                  <a:cubicBezTo>
                    <a:pt x="28439" y="111871"/>
                    <a:pt x="28059" y="111749"/>
                    <a:pt x="27603" y="111598"/>
                  </a:cubicBezTo>
                  <a:cubicBezTo>
                    <a:pt x="27147" y="111430"/>
                    <a:pt x="26616" y="111279"/>
                    <a:pt x="26038" y="111081"/>
                  </a:cubicBezTo>
                  <a:cubicBezTo>
                    <a:pt x="24869" y="110701"/>
                    <a:pt x="23502" y="110246"/>
                    <a:pt x="22089" y="109699"/>
                  </a:cubicBezTo>
                  <a:cubicBezTo>
                    <a:pt x="20661" y="109121"/>
                    <a:pt x="19278" y="108468"/>
                    <a:pt x="17926" y="107739"/>
                  </a:cubicBezTo>
                  <a:cubicBezTo>
                    <a:pt x="16726" y="107086"/>
                    <a:pt x="15587" y="106341"/>
                    <a:pt x="14508" y="105491"/>
                  </a:cubicBezTo>
                  <a:cubicBezTo>
                    <a:pt x="13247" y="104458"/>
                    <a:pt x="12078" y="103318"/>
                    <a:pt x="11014" y="102073"/>
                  </a:cubicBezTo>
                  <a:lnTo>
                    <a:pt x="10634" y="101602"/>
                  </a:lnTo>
                  <a:cubicBezTo>
                    <a:pt x="10513" y="101450"/>
                    <a:pt x="10361" y="101298"/>
                    <a:pt x="10255" y="101131"/>
                  </a:cubicBezTo>
                  <a:lnTo>
                    <a:pt x="9541" y="100143"/>
                  </a:lnTo>
                  <a:lnTo>
                    <a:pt x="8887" y="99110"/>
                  </a:lnTo>
                  <a:cubicBezTo>
                    <a:pt x="8827" y="99019"/>
                    <a:pt x="8766" y="98943"/>
                    <a:pt x="8720" y="98852"/>
                  </a:cubicBezTo>
                  <a:lnTo>
                    <a:pt x="8568" y="98594"/>
                  </a:lnTo>
                  <a:lnTo>
                    <a:pt x="8280" y="98047"/>
                  </a:lnTo>
                  <a:cubicBezTo>
                    <a:pt x="8173" y="97880"/>
                    <a:pt x="8082" y="97697"/>
                    <a:pt x="7991" y="97515"/>
                  </a:cubicBezTo>
                  <a:lnTo>
                    <a:pt x="7733" y="96953"/>
                  </a:lnTo>
                  <a:cubicBezTo>
                    <a:pt x="7566" y="96588"/>
                    <a:pt x="7384" y="96224"/>
                    <a:pt x="7247" y="95829"/>
                  </a:cubicBezTo>
                  <a:cubicBezTo>
                    <a:pt x="7110" y="95449"/>
                    <a:pt x="6943" y="95069"/>
                    <a:pt x="6821" y="94690"/>
                  </a:cubicBezTo>
                  <a:lnTo>
                    <a:pt x="6457" y="93505"/>
                  </a:lnTo>
                  <a:cubicBezTo>
                    <a:pt x="6396" y="93307"/>
                    <a:pt x="6335" y="93110"/>
                    <a:pt x="6305" y="92897"/>
                  </a:cubicBezTo>
                  <a:lnTo>
                    <a:pt x="6153" y="92304"/>
                  </a:lnTo>
                  <a:lnTo>
                    <a:pt x="6016" y="91697"/>
                  </a:lnTo>
                  <a:lnTo>
                    <a:pt x="5925" y="91074"/>
                  </a:lnTo>
                  <a:lnTo>
                    <a:pt x="5819" y="90466"/>
                  </a:lnTo>
                  <a:cubicBezTo>
                    <a:pt x="5788" y="90254"/>
                    <a:pt x="5743" y="90056"/>
                    <a:pt x="5728" y="89843"/>
                  </a:cubicBezTo>
                  <a:lnTo>
                    <a:pt x="5606" y="88598"/>
                  </a:lnTo>
                  <a:lnTo>
                    <a:pt x="5576" y="88279"/>
                  </a:lnTo>
                  <a:cubicBezTo>
                    <a:pt x="5561" y="88172"/>
                    <a:pt x="5561" y="88066"/>
                    <a:pt x="5561" y="87960"/>
                  </a:cubicBezTo>
                  <a:lnTo>
                    <a:pt x="5530" y="87322"/>
                  </a:lnTo>
                  <a:lnTo>
                    <a:pt x="5515" y="86699"/>
                  </a:lnTo>
                  <a:lnTo>
                    <a:pt x="5500" y="86380"/>
                  </a:lnTo>
                  <a:lnTo>
                    <a:pt x="5500" y="86061"/>
                  </a:lnTo>
                  <a:cubicBezTo>
                    <a:pt x="5530" y="85210"/>
                    <a:pt x="5530" y="84359"/>
                    <a:pt x="5606" y="83539"/>
                  </a:cubicBezTo>
                  <a:cubicBezTo>
                    <a:pt x="5758" y="81883"/>
                    <a:pt x="6062" y="80243"/>
                    <a:pt x="6533" y="78647"/>
                  </a:cubicBezTo>
                  <a:cubicBezTo>
                    <a:pt x="6989" y="77037"/>
                    <a:pt x="7566" y="75442"/>
                    <a:pt x="8265" y="73908"/>
                  </a:cubicBezTo>
                  <a:cubicBezTo>
                    <a:pt x="8948" y="72358"/>
                    <a:pt x="9723" y="70824"/>
                    <a:pt x="10528" y="69290"/>
                  </a:cubicBezTo>
                  <a:cubicBezTo>
                    <a:pt x="11698" y="67072"/>
                    <a:pt x="12928" y="64793"/>
                    <a:pt x="14053" y="62393"/>
                  </a:cubicBezTo>
                  <a:cubicBezTo>
                    <a:pt x="14615" y="61177"/>
                    <a:pt x="15146" y="59932"/>
                    <a:pt x="15648" y="58656"/>
                  </a:cubicBezTo>
                  <a:cubicBezTo>
                    <a:pt x="16134" y="57364"/>
                    <a:pt x="16544" y="56043"/>
                    <a:pt x="16893" y="54706"/>
                  </a:cubicBezTo>
                  <a:cubicBezTo>
                    <a:pt x="16984" y="54372"/>
                    <a:pt x="17076" y="54022"/>
                    <a:pt x="17152" y="53688"/>
                  </a:cubicBezTo>
                  <a:cubicBezTo>
                    <a:pt x="17212" y="53339"/>
                    <a:pt x="17303" y="52989"/>
                    <a:pt x="17364" y="52655"/>
                  </a:cubicBezTo>
                  <a:lnTo>
                    <a:pt x="17562" y="51622"/>
                  </a:lnTo>
                  <a:cubicBezTo>
                    <a:pt x="17607" y="51288"/>
                    <a:pt x="17668" y="50938"/>
                    <a:pt x="17714" y="50589"/>
                  </a:cubicBezTo>
                  <a:cubicBezTo>
                    <a:pt x="17896" y="49207"/>
                    <a:pt x="18002" y="47809"/>
                    <a:pt x="18033" y="46411"/>
                  </a:cubicBezTo>
                  <a:cubicBezTo>
                    <a:pt x="18063" y="43722"/>
                    <a:pt x="17926" y="41034"/>
                    <a:pt x="17622" y="38375"/>
                  </a:cubicBezTo>
                  <a:cubicBezTo>
                    <a:pt x="17228" y="34759"/>
                    <a:pt x="16681" y="31159"/>
                    <a:pt x="16194" y="27620"/>
                  </a:cubicBezTo>
                  <a:cubicBezTo>
                    <a:pt x="15693" y="24065"/>
                    <a:pt x="15253" y="20556"/>
                    <a:pt x="15101" y="17229"/>
                  </a:cubicBezTo>
                  <a:cubicBezTo>
                    <a:pt x="15025" y="15649"/>
                    <a:pt x="15055" y="14069"/>
                    <a:pt x="15207" y="12489"/>
                  </a:cubicBezTo>
                  <a:cubicBezTo>
                    <a:pt x="15283" y="11775"/>
                    <a:pt x="15389" y="11076"/>
                    <a:pt x="15556" y="10377"/>
                  </a:cubicBezTo>
                  <a:cubicBezTo>
                    <a:pt x="15693" y="9770"/>
                    <a:pt x="15906" y="9177"/>
                    <a:pt x="16164" y="8615"/>
                  </a:cubicBezTo>
                  <a:cubicBezTo>
                    <a:pt x="16377" y="8114"/>
                    <a:pt x="16665" y="7658"/>
                    <a:pt x="17000" y="7248"/>
                  </a:cubicBezTo>
                  <a:cubicBezTo>
                    <a:pt x="17319" y="6883"/>
                    <a:pt x="17683" y="6549"/>
                    <a:pt x="18109" y="6291"/>
                  </a:cubicBezTo>
                  <a:cubicBezTo>
                    <a:pt x="18534" y="6017"/>
                    <a:pt x="19005" y="5790"/>
                    <a:pt x="19506" y="5622"/>
                  </a:cubicBezTo>
                  <a:cubicBezTo>
                    <a:pt x="20038" y="5440"/>
                    <a:pt x="20600" y="5303"/>
                    <a:pt x="21162" y="5227"/>
                  </a:cubicBezTo>
                  <a:lnTo>
                    <a:pt x="21542" y="5151"/>
                  </a:lnTo>
                  <a:lnTo>
                    <a:pt x="21922" y="5106"/>
                  </a:lnTo>
                  <a:lnTo>
                    <a:pt x="22286" y="5060"/>
                  </a:lnTo>
                  <a:cubicBezTo>
                    <a:pt x="22408" y="5045"/>
                    <a:pt x="22529" y="5030"/>
                    <a:pt x="22636" y="5030"/>
                  </a:cubicBezTo>
                  <a:cubicBezTo>
                    <a:pt x="22879" y="5015"/>
                    <a:pt x="23091" y="4984"/>
                    <a:pt x="23304" y="4969"/>
                  </a:cubicBezTo>
                  <a:cubicBezTo>
                    <a:pt x="23517" y="4954"/>
                    <a:pt x="23714" y="4939"/>
                    <a:pt x="23912" y="4924"/>
                  </a:cubicBezTo>
                  <a:cubicBezTo>
                    <a:pt x="24686" y="4878"/>
                    <a:pt x="25294" y="4832"/>
                    <a:pt x="25735" y="4772"/>
                  </a:cubicBezTo>
                  <a:cubicBezTo>
                    <a:pt x="25917" y="4741"/>
                    <a:pt x="26099" y="4696"/>
                    <a:pt x="26266" y="4650"/>
                  </a:cubicBezTo>
                  <a:cubicBezTo>
                    <a:pt x="26373" y="4620"/>
                    <a:pt x="26479" y="4559"/>
                    <a:pt x="26570" y="4483"/>
                  </a:cubicBezTo>
                  <a:cubicBezTo>
                    <a:pt x="26677" y="4362"/>
                    <a:pt x="26631" y="4210"/>
                    <a:pt x="26418" y="4012"/>
                  </a:cubicBezTo>
                  <a:cubicBezTo>
                    <a:pt x="26084" y="3769"/>
                    <a:pt x="25719" y="3572"/>
                    <a:pt x="25340" y="3420"/>
                  </a:cubicBezTo>
                  <a:cubicBezTo>
                    <a:pt x="25081" y="3329"/>
                    <a:pt x="24793" y="3222"/>
                    <a:pt x="24459" y="3131"/>
                  </a:cubicBezTo>
                  <a:cubicBezTo>
                    <a:pt x="24140" y="3025"/>
                    <a:pt x="23775" y="2949"/>
                    <a:pt x="23380" y="2858"/>
                  </a:cubicBezTo>
                  <a:cubicBezTo>
                    <a:pt x="22520" y="2688"/>
                    <a:pt x="21647" y="2598"/>
                    <a:pt x="20772" y="2598"/>
                  </a:cubicBezTo>
                  <a:cubicBezTo>
                    <a:pt x="20705" y="2598"/>
                    <a:pt x="20637" y="2598"/>
                    <a:pt x="20570" y="2599"/>
                  </a:cubicBezTo>
                  <a:cubicBezTo>
                    <a:pt x="19385" y="2615"/>
                    <a:pt x="18200" y="2858"/>
                    <a:pt x="17106" y="3313"/>
                  </a:cubicBezTo>
                  <a:lnTo>
                    <a:pt x="16878" y="2842"/>
                  </a:lnTo>
                  <a:cubicBezTo>
                    <a:pt x="17896" y="2387"/>
                    <a:pt x="18990" y="2068"/>
                    <a:pt x="20099" y="1901"/>
                  </a:cubicBezTo>
                  <a:cubicBezTo>
                    <a:pt x="20327" y="1855"/>
                    <a:pt x="20524" y="1825"/>
                    <a:pt x="20722" y="1809"/>
                  </a:cubicBezTo>
                  <a:lnTo>
                    <a:pt x="21268" y="1733"/>
                  </a:lnTo>
                  <a:cubicBezTo>
                    <a:pt x="21603" y="1688"/>
                    <a:pt x="21906" y="1657"/>
                    <a:pt x="22149" y="1627"/>
                  </a:cubicBezTo>
                  <a:cubicBezTo>
                    <a:pt x="22529" y="1597"/>
                    <a:pt x="22894" y="1536"/>
                    <a:pt x="23243" y="1430"/>
                  </a:cubicBezTo>
                  <a:cubicBezTo>
                    <a:pt x="23486" y="1369"/>
                    <a:pt x="23608" y="1293"/>
                    <a:pt x="23653" y="1202"/>
                  </a:cubicBezTo>
                  <a:cubicBezTo>
                    <a:pt x="23745" y="1019"/>
                    <a:pt x="23532" y="792"/>
                    <a:pt x="23395" y="579"/>
                  </a:cubicBezTo>
                  <a:cubicBezTo>
                    <a:pt x="23319" y="503"/>
                    <a:pt x="23274" y="397"/>
                    <a:pt x="23274" y="275"/>
                  </a:cubicBezTo>
                  <a:cubicBezTo>
                    <a:pt x="23274" y="184"/>
                    <a:pt x="23350" y="93"/>
                    <a:pt x="23517" y="17"/>
                  </a:cubicBezTo>
                  <a:cubicBezTo>
                    <a:pt x="23249" y="6"/>
                    <a:pt x="22981" y="0"/>
                    <a:pt x="227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5477A14C-A21D-42ED-A54A-8DB94B4794DE}"/>
              </a:ext>
            </a:extLst>
          </p:cNvPr>
          <p:cNvGrpSpPr/>
          <p:nvPr/>
        </p:nvGrpSpPr>
        <p:grpSpPr>
          <a:xfrm>
            <a:off x="1231595" y="1209900"/>
            <a:ext cx="509240" cy="101848"/>
            <a:chOff x="5841380" y="1831582"/>
            <a:chExt cx="509240" cy="101848"/>
          </a:xfrm>
        </p:grpSpPr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FABF39CF-CBA2-44C5-A671-A02B605DC31F}"/>
                </a:ext>
              </a:extLst>
            </p:cNvPr>
            <p:cNvSpPr/>
            <p:nvPr/>
          </p:nvSpPr>
          <p:spPr>
            <a:xfrm>
              <a:off x="5841380" y="1831582"/>
              <a:ext cx="101848" cy="10184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493C188D-B792-47EF-8A0F-F90292A22A76}"/>
                </a:ext>
              </a:extLst>
            </p:cNvPr>
            <p:cNvSpPr/>
            <p:nvPr/>
          </p:nvSpPr>
          <p:spPr>
            <a:xfrm>
              <a:off x="6045076" y="1831582"/>
              <a:ext cx="101848" cy="10184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BF4375E8-FF77-4563-9E3D-4A38150B1D76}"/>
                </a:ext>
              </a:extLst>
            </p:cNvPr>
            <p:cNvSpPr/>
            <p:nvPr/>
          </p:nvSpPr>
          <p:spPr>
            <a:xfrm>
              <a:off x="6248772" y="1831582"/>
              <a:ext cx="101848" cy="10184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CDF641F-8F15-40A0-B46F-E7A91B8764FA}"/>
              </a:ext>
            </a:extLst>
          </p:cNvPr>
          <p:cNvGrpSpPr/>
          <p:nvPr/>
        </p:nvGrpSpPr>
        <p:grpSpPr>
          <a:xfrm>
            <a:off x="6731216" y="5945682"/>
            <a:ext cx="466464" cy="466464"/>
            <a:chOff x="1486215" y="5235949"/>
            <a:chExt cx="466464" cy="466464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7E9A6777-EACB-48E7-86B6-B8400BE1109F}"/>
                </a:ext>
              </a:extLst>
            </p:cNvPr>
            <p:cNvSpPr/>
            <p:nvPr/>
          </p:nvSpPr>
          <p:spPr>
            <a:xfrm>
              <a:off x="1486215" y="5235949"/>
              <a:ext cx="466464" cy="466464"/>
            </a:xfrm>
            <a:prstGeom prst="roundRect">
              <a:avLst>
                <a:gd name="adj" fmla="val 50000"/>
              </a:avLst>
            </a:prstGeom>
            <a:solidFill>
              <a:srgbClr val="361B00">
                <a:alpha val="2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4" name="Graphic 69">
              <a:extLst>
                <a:ext uri="{FF2B5EF4-FFF2-40B4-BE49-F238E27FC236}">
                  <a16:creationId xmlns:a16="http://schemas.microsoft.com/office/drawing/2014/main" id="{E4286E52-8585-42B7-883C-9D4E44786CC9}"/>
                </a:ext>
              </a:extLst>
            </p:cNvPr>
            <p:cNvGrpSpPr/>
            <p:nvPr/>
          </p:nvGrpSpPr>
          <p:grpSpPr>
            <a:xfrm>
              <a:off x="1589683" y="5339417"/>
              <a:ext cx="259529" cy="259529"/>
              <a:chOff x="1589683" y="5339417"/>
              <a:chExt cx="259529" cy="259529"/>
            </a:xfrm>
            <a:solidFill>
              <a:srgbClr val="FEFDF8">
                <a:alpha val="60000"/>
              </a:srgbClr>
            </a:solidFill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8F3346D8-1F43-48B1-B6BF-634BF2CBFBE6}"/>
                  </a:ext>
                </a:extLst>
              </p:cNvPr>
              <p:cNvSpPr/>
              <p:nvPr/>
            </p:nvSpPr>
            <p:spPr>
              <a:xfrm>
                <a:off x="1747450" y="5426433"/>
                <a:ext cx="59693" cy="59722"/>
              </a:xfrm>
              <a:custGeom>
                <a:avLst/>
                <a:gdLst>
                  <a:gd name="connsiteX0" fmla="*/ 56154 w 59693"/>
                  <a:gd name="connsiteY0" fmla="*/ 59722 h 59722"/>
                  <a:gd name="connsiteX1" fmla="*/ 58676 w 59693"/>
                  <a:gd name="connsiteY1" fmla="*/ 53632 h 59722"/>
                  <a:gd name="connsiteX2" fmla="*/ 6090 w 59693"/>
                  <a:gd name="connsiteY2" fmla="*/ 1045 h 59722"/>
                  <a:gd name="connsiteX3" fmla="*/ 1045 w 59693"/>
                  <a:gd name="connsiteY3" fmla="*/ 6090 h 59722"/>
                  <a:gd name="connsiteX4" fmla="*/ 53632 w 59693"/>
                  <a:gd name="connsiteY4" fmla="*/ 58676 h 59722"/>
                  <a:gd name="connsiteX5" fmla="*/ 56154 w 59693"/>
                  <a:gd name="connsiteY5" fmla="*/ 59722 h 59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693" h="59722">
                    <a:moveTo>
                      <a:pt x="56154" y="59722"/>
                    </a:moveTo>
                    <a:cubicBezTo>
                      <a:pt x="59294" y="59722"/>
                      <a:pt x="60865" y="55821"/>
                      <a:pt x="58676" y="53632"/>
                    </a:cubicBezTo>
                    <a:lnTo>
                      <a:pt x="6090" y="1045"/>
                    </a:lnTo>
                    <a:cubicBezTo>
                      <a:pt x="2851" y="-2196"/>
                      <a:pt x="-2199" y="2845"/>
                      <a:pt x="1045" y="6090"/>
                    </a:cubicBezTo>
                    <a:lnTo>
                      <a:pt x="53632" y="58676"/>
                    </a:lnTo>
                    <a:cubicBezTo>
                      <a:pt x="54329" y="59372"/>
                      <a:pt x="55240" y="59722"/>
                      <a:pt x="56154" y="59722"/>
                    </a:cubicBezTo>
                    <a:close/>
                  </a:path>
                </a:pathLst>
              </a:custGeom>
              <a:grpFill/>
              <a:ln w="3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DC128415-83A2-4E90-B381-5D9CD2CA9BFE}"/>
                  </a:ext>
                </a:extLst>
              </p:cNvPr>
              <p:cNvSpPr/>
              <p:nvPr/>
            </p:nvSpPr>
            <p:spPr>
              <a:xfrm>
                <a:off x="1676015" y="5360292"/>
                <a:ext cx="157123" cy="222551"/>
              </a:xfrm>
              <a:custGeom>
                <a:avLst/>
                <a:gdLst>
                  <a:gd name="connsiteX0" fmla="*/ 151093 w 157123"/>
                  <a:gd name="connsiteY0" fmla="*/ 115506 h 222551"/>
                  <a:gd name="connsiteX1" fmla="*/ 41699 w 157123"/>
                  <a:gd name="connsiteY1" fmla="*/ 6114 h 222551"/>
                  <a:gd name="connsiteX2" fmla="*/ 26909 w 157123"/>
                  <a:gd name="connsiteY2" fmla="*/ 0 h 222551"/>
                  <a:gd name="connsiteX3" fmla="*/ 3563 w 157123"/>
                  <a:gd name="connsiteY3" fmla="*/ 27 h 222551"/>
                  <a:gd name="connsiteX4" fmla="*/ 0 w 157123"/>
                  <a:gd name="connsiteY4" fmla="*/ 3598 h 222551"/>
                  <a:gd name="connsiteX5" fmla="*/ 3567 w 157123"/>
                  <a:gd name="connsiteY5" fmla="*/ 7161 h 222551"/>
                  <a:gd name="connsiteX6" fmla="*/ 3571 w 157123"/>
                  <a:gd name="connsiteY6" fmla="*/ 7161 h 222551"/>
                  <a:gd name="connsiteX7" fmla="*/ 26918 w 157123"/>
                  <a:gd name="connsiteY7" fmla="*/ 7132 h 222551"/>
                  <a:gd name="connsiteX8" fmla="*/ 26939 w 157123"/>
                  <a:gd name="connsiteY8" fmla="*/ 7132 h 222551"/>
                  <a:gd name="connsiteX9" fmla="*/ 36656 w 157123"/>
                  <a:gd name="connsiteY9" fmla="*/ 11158 h 222551"/>
                  <a:gd name="connsiteX10" fmla="*/ 146046 w 157123"/>
                  <a:gd name="connsiteY10" fmla="*/ 120552 h 222551"/>
                  <a:gd name="connsiteX11" fmla="*/ 146046 w 157123"/>
                  <a:gd name="connsiteY11" fmla="*/ 139983 h 222551"/>
                  <a:gd name="connsiteX12" fmla="*/ 74556 w 157123"/>
                  <a:gd name="connsiteY12" fmla="*/ 211477 h 222551"/>
                  <a:gd name="connsiteX13" fmla="*/ 55126 w 157123"/>
                  <a:gd name="connsiteY13" fmla="*/ 211477 h 222551"/>
                  <a:gd name="connsiteX14" fmla="*/ 30926 w 157123"/>
                  <a:gd name="connsiteY14" fmla="*/ 187278 h 222551"/>
                  <a:gd name="connsiteX15" fmla="*/ 25882 w 157123"/>
                  <a:gd name="connsiteY15" fmla="*/ 192323 h 222551"/>
                  <a:gd name="connsiteX16" fmla="*/ 50080 w 157123"/>
                  <a:gd name="connsiteY16" fmla="*/ 216520 h 222551"/>
                  <a:gd name="connsiteX17" fmla="*/ 79601 w 157123"/>
                  <a:gd name="connsiteY17" fmla="*/ 216520 h 222551"/>
                  <a:gd name="connsiteX18" fmla="*/ 151093 w 157123"/>
                  <a:gd name="connsiteY18" fmla="*/ 145027 h 222551"/>
                  <a:gd name="connsiteX19" fmla="*/ 151093 w 157123"/>
                  <a:gd name="connsiteY19" fmla="*/ 115506 h 222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57123" h="222551">
                    <a:moveTo>
                      <a:pt x="151093" y="115506"/>
                    </a:moveTo>
                    <a:lnTo>
                      <a:pt x="41699" y="6114"/>
                    </a:lnTo>
                    <a:cubicBezTo>
                      <a:pt x="37806" y="2218"/>
                      <a:pt x="32419" y="-25"/>
                      <a:pt x="26909" y="0"/>
                    </a:cubicBezTo>
                    <a:lnTo>
                      <a:pt x="3563" y="27"/>
                    </a:lnTo>
                    <a:cubicBezTo>
                      <a:pt x="1593" y="30"/>
                      <a:pt x="-3" y="1629"/>
                      <a:pt x="0" y="3598"/>
                    </a:cubicBezTo>
                    <a:cubicBezTo>
                      <a:pt x="2" y="5568"/>
                      <a:pt x="1599" y="7161"/>
                      <a:pt x="3567" y="7161"/>
                    </a:cubicBezTo>
                    <a:lnTo>
                      <a:pt x="3571" y="7161"/>
                    </a:lnTo>
                    <a:lnTo>
                      <a:pt x="26918" y="7132"/>
                    </a:lnTo>
                    <a:lnTo>
                      <a:pt x="26939" y="7132"/>
                    </a:lnTo>
                    <a:cubicBezTo>
                      <a:pt x="30557" y="7132"/>
                      <a:pt x="34098" y="8599"/>
                      <a:pt x="36656" y="11158"/>
                    </a:cubicBezTo>
                    <a:lnTo>
                      <a:pt x="146046" y="120552"/>
                    </a:lnTo>
                    <a:cubicBezTo>
                      <a:pt x="151405" y="125909"/>
                      <a:pt x="151405" y="134627"/>
                      <a:pt x="146046" y="139983"/>
                    </a:cubicBezTo>
                    <a:lnTo>
                      <a:pt x="74556" y="211477"/>
                    </a:lnTo>
                    <a:cubicBezTo>
                      <a:pt x="69259" y="216773"/>
                      <a:pt x="60421" y="216773"/>
                      <a:pt x="55126" y="211477"/>
                    </a:cubicBezTo>
                    <a:lnTo>
                      <a:pt x="30926" y="187278"/>
                    </a:lnTo>
                    <a:cubicBezTo>
                      <a:pt x="27687" y="184037"/>
                      <a:pt x="22637" y="189079"/>
                      <a:pt x="25882" y="192323"/>
                    </a:cubicBezTo>
                    <a:lnTo>
                      <a:pt x="50080" y="216520"/>
                    </a:lnTo>
                    <a:cubicBezTo>
                      <a:pt x="58121" y="224562"/>
                      <a:pt x="71559" y="224562"/>
                      <a:pt x="79601" y="216520"/>
                    </a:cubicBezTo>
                    <a:lnTo>
                      <a:pt x="151093" y="145027"/>
                    </a:lnTo>
                    <a:cubicBezTo>
                      <a:pt x="159133" y="136988"/>
                      <a:pt x="159135" y="123548"/>
                      <a:pt x="151093" y="115506"/>
                    </a:cubicBezTo>
                    <a:close/>
                  </a:path>
                </a:pathLst>
              </a:custGeom>
              <a:grpFill/>
              <a:ln w="3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870F6045-AFB1-4077-B761-2B09D074A97D}"/>
                  </a:ext>
                </a:extLst>
              </p:cNvPr>
              <p:cNvSpPr/>
              <p:nvPr/>
            </p:nvSpPr>
            <p:spPr>
              <a:xfrm>
                <a:off x="1589714" y="5339416"/>
                <a:ext cx="105414" cy="201380"/>
              </a:xfrm>
              <a:custGeom>
                <a:avLst/>
                <a:gdLst>
                  <a:gd name="connsiteX0" fmla="*/ 32033 w 105414"/>
                  <a:gd name="connsiteY0" fmla="*/ 122959 h 201380"/>
                  <a:gd name="connsiteX1" fmla="*/ 28009 w 105414"/>
                  <a:gd name="connsiteY1" fmla="*/ 113221 h 201380"/>
                  <a:gd name="connsiteX2" fmla="*/ 28087 w 105414"/>
                  <a:gd name="connsiteY2" fmla="*/ 63678 h 201380"/>
                  <a:gd name="connsiteX3" fmla="*/ 32111 w 105414"/>
                  <a:gd name="connsiteY3" fmla="*/ 53984 h 201380"/>
                  <a:gd name="connsiteX4" fmla="*/ 40525 w 105414"/>
                  <a:gd name="connsiteY4" fmla="*/ 45570 h 201380"/>
                  <a:gd name="connsiteX5" fmla="*/ 52659 w 105414"/>
                  <a:gd name="connsiteY5" fmla="*/ 57704 h 201380"/>
                  <a:gd name="connsiteX6" fmla="*/ 54929 w 105414"/>
                  <a:gd name="connsiteY6" fmla="*/ 80226 h 201380"/>
                  <a:gd name="connsiteX7" fmla="*/ 67577 w 105414"/>
                  <a:gd name="connsiteY7" fmla="*/ 85465 h 201380"/>
                  <a:gd name="connsiteX8" fmla="*/ 80226 w 105414"/>
                  <a:gd name="connsiteY8" fmla="*/ 80226 h 201380"/>
                  <a:gd name="connsiteX9" fmla="*/ 80226 w 105414"/>
                  <a:gd name="connsiteY9" fmla="*/ 54929 h 201380"/>
                  <a:gd name="connsiteX10" fmla="*/ 67577 w 105414"/>
                  <a:gd name="connsiteY10" fmla="*/ 49689 h 201380"/>
                  <a:gd name="connsiteX11" fmla="*/ 57699 w 105414"/>
                  <a:gd name="connsiteY11" fmla="*/ 52658 h 201380"/>
                  <a:gd name="connsiteX12" fmla="*/ 45570 w 105414"/>
                  <a:gd name="connsiteY12" fmla="*/ 40525 h 201380"/>
                  <a:gd name="connsiteX13" fmla="*/ 53984 w 105414"/>
                  <a:gd name="connsiteY13" fmla="*/ 32109 h 201380"/>
                  <a:gd name="connsiteX14" fmla="*/ 63683 w 105414"/>
                  <a:gd name="connsiteY14" fmla="*/ 28086 h 201380"/>
                  <a:gd name="connsiteX15" fmla="*/ 70842 w 105414"/>
                  <a:gd name="connsiteY15" fmla="*/ 28066 h 201380"/>
                  <a:gd name="connsiteX16" fmla="*/ 70824 w 105414"/>
                  <a:gd name="connsiteY16" fmla="*/ 20933 h 201380"/>
                  <a:gd name="connsiteX17" fmla="*/ 63668 w 105414"/>
                  <a:gd name="connsiteY17" fmla="*/ 20952 h 201380"/>
                  <a:gd name="connsiteX18" fmla="*/ 48940 w 105414"/>
                  <a:gd name="connsiteY18" fmla="*/ 27066 h 201380"/>
                  <a:gd name="connsiteX19" fmla="*/ 40525 w 105414"/>
                  <a:gd name="connsiteY19" fmla="*/ 35480 h 201380"/>
                  <a:gd name="connsiteX20" fmla="*/ 6090 w 105414"/>
                  <a:gd name="connsiteY20" fmla="*/ 1044 h 201380"/>
                  <a:gd name="connsiteX21" fmla="*/ 1045 w 105414"/>
                  <a:gd name="connsiteY21" fmla="*/ 6088 h 201380"/>
                  <a:gd name="connsiteX22" fmla="*/ 35481 w 105414"/>
                  <a:gd name="connsiteY22" fmla="*/ 40525 h 201380"/>
                  <a:gd name="connsiteX23" fmla="*/ 27066 w 105414"/>
                  <a:gd name="connsiteY23" fmla="*/ 48939 h 201380"/>
                  <a:gd name="connsiteX24" fmla="*/ 20952 w 105414"/>
                  <a:gd name="connsiteY24" fmla="*/ 63668 h 201380"/>
                  <a:gd name="connsiteX25" fmla="*/ 20876 w 105414"/>
                  <a:gd name="connsiteY25" fmla="*/ 113208 h 201380"/>
                  <a:gd name="connsiteX26" fmla="*/ 26990 w 105414"/>
                  <a:gd name="connsiteY26" fmla="*/ 128002 h 201380"/>
                  <a:gd name="connsiteX27" fmla="*/ 99333 w 105414"/>
                  <a:gd name="connsiteY27" fmla="*/ 200347 h 201380"/>
                  <a:gd name="connsiteX28" fmla="*/ 104377 w 105414"/>
                  <a:gd name="connsiteY28" fmla="*/ 195302 h 201380"/>
                  <a:gd name="connsiteX29" fmla="*/ 67577 w 105414"/>
                  <a:gd name="connsiteY29" fmla="*/ 56823 h 201380"/>
                  <a:gd name="connsiteX30" fmla="*/ 75180 w 105414"/>
                  <a:gd name="connsiteY30" fmla="*/ 59973 h 201380"/>
                  <a:gd name="connsiteX31" fmla="*/ 78329 w 105414"/>
                  <a:gd name="connsiteY31" fmla="*/ 67577 h 201380"/>
                  <a:gd name="connsiteX32" fmla="*/ 75180 w 105414"/>
                  <a:gd name="connsiteY32" fmla="*/ 75181 h 201380"/>
                  <a:gd name="connsiteX33" fmla="*/ 67577 w 105414"/>
                  <a:gd name="connsiteY33" fmla="*/ 78331 h 201380"/>
                  <a:gd name="connsiteX34" fmla="*/ 59973 w 105414"/>
                  <a:gd name="connsiteY34" fmla="*/ 75181 h 201380"/>
                  <a:gd name="connsiteX35" fmla="*/ 57890 w 105414"/>
                  <a:gd name="connsiteY35" fmla="*/ 62934 h 201380"/>
                  <a:gd name="connsiteX36" fmla="*/ 64516 w 105414"/>
                  <a:gd name="connsiteY36" fmla="*/ 69560 h 201380"/>
                  <a:gd name="connsiteX37" fmla="*/ 69560 w 105414"/>
                  <a:gd name="connsiteY37" fmla="*/ 64516 h 201380"/>
                  <a:gd name="connsiteX38" fmla="*/ 62929 w 105414"/>
                  <a:gd name="connsiteY38" fmla="*/ 57888 h 201380"/>
                  <a:gd name="connsiteX39" fmla="*/ 67577 w 105414"/>
                  <a:gd name="connsiteY39" fmla="*/ 56823 h 201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5414" h="201380">
                    <a:moveTo>
                      <a:pt x="32033" y="122959"/>
                    </a:moveTo>
                    <a:cubicBezTo>
                      <a:pt x="29433" y="120357"/>
                      <a:pt x="28004" y="116898"/>
                      <a:pt x="28009" y="113221"/>
                    </a:cubicBezTo>
                    <a:lnTo>
                      <a:pt x="28087" y="63678"/>
                    </a:lnTo>
                    <a:cubicBezTo>
                      <a:pt x="28093" y="60016"/>
                      <a:pt x="29522" y="56574"/>
                      <a:pt x="32111" y="53984"/>
                    </a:cubicBezTo>
                    <a:lnTo>
                      <a:pt x="40525" y="45570"/>
                    </a:lnTo>
                    <a:lnTo>
                      <a:pt x="52659" y="57704"/>
                    </a:lnTo>
                    <a:cubicBezTo>
                      <a:pt x="48060" y="64646"/>
                      <a:pt x="48817" y="74116"/>
                      <a:pt x="54929" y="80226"/>
                    </a:cubicBezTo>
                    <a:cubicBezTo>
                      <a:pt x="58307" y="83604"/>
                      <a:pt x="62798" y="85465"/>
                      <a:pt x="67577" y="85465"/>
                    </a:cubicBezTo>
                    <a:cubicBezTo>
                      <a:pt x="72355" y="85465"/>
                      <a:pt x="76845" y="83604"/>
                      <a:pt x="80226" y="80226"/>
                    </a:cubicBezTo>
                    <a:cubicBezTo>
                      <a:pt x="87201" y="73252"/>
                      <a:pt x="87201" y="61902"/>
                      <a:pt x="80226" y="54929"/>
                    </a:cubicBezTo>
                    <a:cubicBezTo>
                      <a:pt x="76845" y="51552"/>
                      <a:pt x="72355" y="49689"/>
                      <a:pt x="67577" y="49689"/>
                    </a:cubicBezTo>
                    <a:cubicBezTo>
                      <a:pt x="64012" y="49689"/>
                      <a:pt x="60604" y="50727"/>
                      <a:pt x="57699" y="52658"/>
                    </a:cubicBezTo>
                    <a:lnTo>
                      <a:pt x="45570" y="40525"/>
                    </a:lnTo>
                    <a:lnTo>
                      <a:pt x="53984" y="32109"/>
                    </a:lnTo>
                    <a:cubicBezTo>
                      <a:pt x="56574" y="29521"/>
                      <a:pt x="60016" y="28093"/>
                      <a:pt x="63683" y="28086"/>
                    </a:cubicBezTo>
                    <a:lnTo>
                      <a:pt x="70842" y="28066"/>
                    </a:lnTo>
                    <a:cubicBezTo>
                      <a:pt x="75418" y="28053"/>
                      <a:pt x="75416" y="20933"/>
                      <a:pt x="70824" y="20933"/>
                    </a:cubicBezTo>
                    <a:lnTo>
                      <a:pt x="63668" y="20952"/>
                    </a:lnTo>
                    <a:cubicBezTo>
                      <a:pt x="58103" y="20961"/>
                      <a:pt x="52873" y="23131"/>
                      <a:pt x="48940" y="27066"/>
                    </a:cubicBezTo>
                    <a:lnTo>
                      <a:pt x="40525" y="35480"/>
                    </a:lnTo>
                    <a:lnTo>
                      <a:pt x="6090" y="1044"/>
                    </a:lnTo>
                    <a:cubicBezTo>
                      <a:pt x="2851" y="-2195"/>
                      <a:pt x="-2199" y="2845"/>
                      <a:pt x="1045" y="6088"/>
                    </a:cubicBezTo>
                    <a:lnTo>
                      <a:pt x="35481" y="40525"/>
                    </a:lnTo>
                    <a:lnTo>
                      <a:pt x="27066" y="48939"/>
                    </a:lnTo>
                    <a:cubicBezTo>
                      <a:pt x="23131" y="52873"/>
                      <a:pt x="20961" y="58105"/>
                      <a:pt x="20952" y="63668"/>
                    </a:cubicBezTo>
                    <a:lnTo>
                      <a:pt x="20876" y="113208"/>
                    </a:lnTo>
                    <a:cubicBezTo>
                      <a:pt x="20865" y="118796"/>
                      <a:pt x="23037" y="124051"/>
                      <a:pt x="26990" y="128002"/>
                    </a:cubicBezTo>
                    <a:lnTo>
                      <a:pt x="99333" y="200347"/>
                    </a:lnTo>
                    <a:cubicBezTo>
                      <a:pt x="102550" y="203566"/>
                      <a:pt x="107607" y="198532"/>
                      <a:pt x="104377" y="195302"/>
                    </a:cubicBezTo>
                    <a:close/>
                    <a:moveTo>
                      <a:pt x="67577" y="56823"/>
                    </a:moveTo>
                    <a:cubicBezTo>
                      <a:pt x="70450" y="56823"/>
                      <a:pt x="73150" y="57941"/>
                      <a:pt x="75180" y="59973"/>
                    </a:cubicBezTo>
                    <a:cubicBezTo>
                      <a:pt x="77212" y="62005"/>
                      <a:pt x="78329" y="64705"/>
                      <a:pt x="78329" y="67577"/>
                    </a:cubicBezTo>
                    <a:cubicBezTo>
                      <a:pt x="78329" y="70450"/>
                      <a:pt x="77212" y="73151"/>
                      <a:pt x="75180" y="75181"/>
                    </a:cubicBezTo>
                    <a:cubicBezTo>
                      <a:pt x="73150" y="77213"/>
                      <a:pt x="70450" y="78331"/>
                      <a:pt x="67577" y="78331"/>
                    </a:cubicBezTo>
                    <a:cubicBezTo>
                      <a:pt x="64705" y="78331"/>
                      <a:pt x="62003" y="77213"/>
                      <a:pt x="59973" y="75181"/>
                    </a:cubicBezTo>
                    <a:cubicBezTo>
                      <a:pt x="56665" y="71875"/>
                      <a:pt x="55979" y="66934"/>
                      <a:pt x="57890" y="62934"/>
                    </a:cubicBezTo>
                    <a:lnTo>
                      <a:pt x="64516" y="69560"/>
                    </a:lnTo>
                    <a:cubicBezTo>
                      <a:pt x="67733" y="72779"/>
                      <a:pt x="72790" y="67745"/>
                      <a:pt x="69560" y="64516"/>
                    </a:cubicBezTo>
                    <a:lnTo>
                      <a:pt x="62929" y="57888"/>
                    </a:lnTo>
                    <a:cubicBezTo>
                      <a:pt x="64364" y="57198"/>
                      <a:pt x="65941" y="56823"/>
                      <a:pt x="67577" y="56823"/>
                    </a:cubicBezTo>
                    <a:close/>
                  </a:path>
                </a:pathLst>
              </a:custGeom>
              <a:grpFill/>
              <a:ln w="3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C01B35A9-6B6D-42F8-9B87-69AA07A7B2F7}"/>
                  </a:ext>
                </a:extLst>
              </p:cNvPr>
              <p:cNvSpPr/>
              <p:nvPr/>
            </p:nvSpPr>
            <p:spPr>
              <a:xfrm>
                <a:off x="1670017" y="5421498"/>
                <a:ext cx="46841" cy="46817"/>
              </a:xfrm>
              <a:custGeom>
                <a:avLst/>
                <a:gdLst>
                  <a:gd name="connsiteX0" fmla="*/ 31326 w 46841"/>
                  <a:gd name="connsiteY0" fmla="*/ 26607 h 46817"/>
                  <a:gd name="connsiteX1" fmla="*/ 21230 w 46841"/>
                  <a:gd name="connsiteY1" fmla="*/ 16509 h 46817"/>
                  <a:gd name="connsiteX2" fmla="*/ 29141 w 46841"/>
                  <a:gd name="connsiteY2" fmla="*/ 8597 h 46817"/>
                  <a:gd name="connsiteX3" fmla="*/ 40751 w 46841"/>
                  <a:gd name="connsiteY3" fmla="*/ 20208 h 46817"/>
                  <a:gd name="connsiteX4" fmla="*/ 45796 w 46841"/>
                  <a:gd name="connsiteY4" fmla="*/ 15163 h 46817"/>
                  <a:gd name="connsiteX5" fmla="*/ 31663 w 46841"/>
                  <a:gd name="connsiteY5" fmla="*/ 1032 h 46817"/>
                  <a:gd name="connsiteX6" fmla="*/ 26618 w 46841"/>
                  <a:gd name="connsiteY6" fmla="*/ 1032 h 46817"/>
                  <a:gd name="connsiteX7" fmla="*/ 1044 w 46841"/>
                  <a:gd name="connsiteY7" fmla="*/ 26607 h 46817"/>
                  <a:gd name="connsiteX8" fmla="*/ 1044 w 46841"/>
                  <a:gd name="connsiteY8" fmla="*/ 31651 h 46817"/>
                  <a:gd name="connsiteX9" fmla="*/ 15177 w 46841"/>
                  <a:gd name="connsiteY9" fmla="*/ 45784 h 46817"/>
                  <a:gd name="connsiteX10" fmla="*/ 20222 w 46841"/>
                  <a:gd name="connsiteY10" fmla="*/ 40740 h 46817"/>
                  <a:gd name="connsiteX11" fmla="*/ 8611 w 46841"/>
                  <a:gd name="connsiteY11" fmla="*/ 29129 h 46817"/>
                  <a:gd name="connsiteX12" fmla="*/ 16185 w 46841"/>
                  <a:gd name="connsiteY12" fmla="*/ 21553 h 46817"/>
                  <a:gd name="connsiteX13" fmla="*/ 26283 w 46841"/>
                  <a:gd name="connsiteY13" fmla="*/ 31651 h 46817"/>
                  <a:gd name="connsiteX14" fmla="*/ 31326 w 46841"/>
                  <a:gd name="connsiteY14" fmla="*/ 26607 h 46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6841" h="46817">
                    <a:moveTo>
                      <a:pt x="31326" y="26607"/>
                    </a:moveTo>
                    <a:lnTo>
                      <a:pt x="21230" y="16509"/>
                    </a:lnTo>
                    <a:lnTo>
                      <a:pt x="29141" y="8597"/>
                    </a:lnTo>
                    <a:lnTo>
                      <a:pt x="40751" y="20208"/>
                    </a:lnTo>
                    <a:cubicBezTo>
                      <a:pt x="43991" y="23448"/>
                      <a:pt x="49040" y="18409"/>
                      <a:pt x="45796" y="15163"/>
                    </a:cubicBezTo>
                    <a:lnTo>
                      <a:pt x="31663" y="1032"/>
                    </a:lnTo>
                    <a:cubicBezTo>
                      <a:pt x="30289" y="-344"/>
                      <a:pt x="27993" y="-344"/>
                      <a:pt x="26618" y="1032"/>
                    </a:cubicBezTo>
                    <a:lnTo>
                      <a:pt x="1044" y="26607"/>
                    </a:lnTo>
                    <a:cubicBezTo>
                      <a:pt x="-348" y="27999"/>
                      <a:pt x="-348" y="30257"/>
                      <a:pt x="1044" y="31651"/>
                    </a:cubicBezTo>
                    <a:lnTo>
                      <a:pt x="15177" y="45784"/>
                    </a:lnTo>
                    <a:cubicBezTo>
                      <a:pt x="18395" y="49002"/>
                      <a:pt x="23451" y="43969"/>
                      <a:pt x="20222" y="40740"/>
                    </a:cubicBezTo>
                    <a:lnTo>
                      <a:pt x="8611" y="29129"/>
                    </a:lnTo>
                    <a:lnTo>
                      <a:pt x="16185" y="21553"/>
                    </a:lnTo>
                    <a:lnTo>
                      <a:pt x="26283" y="31651"/>
                    </a:lnTo>
                    <a:cubicBezTo>
                      <a:pt x="29498" y="34869"/>
                      <a:pt x="34555" y="29836"/>
                      <a:pt x="31326" y="26607"/>
                    </a:cubicBezTo>
                    <a:close/>
                  </a:path>
                </a:pathLst>
              </a:custGeom>
              <a:grpFill/>
              <a:ln w="3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98587B7C-1009-46B1-94C7-DE06FA1918F0}"/>
                  </a:ext>
                </a:extLst>
              </p:cNvPr>
              <p:cNvSpPr/>
              <p:nvPr/>
            </p:nvSpPr>
            <p:spPr>
              <a:xfrm>
                <a:off x="1702384" y="5453674"/>
                <a:ext cx="43494" cy="43478"/>
              </a:xfrm>
              <a:custGeom>
                <a:avLst/>
                <a:gdLst>
                  <a:gd name="connsiteX0" fmla="*/ 37154 w 43494"/>
                  <a:gd name="connsiteY0" fmla="*/ 6376 h 43478"/>
                  <a:gd name="connsiteX1" fmla="*/ 21759 w 43494"/>
                  <a:gd name="connsiteY1" fmla="*/ 0 h 43478"/>
                  <a:gd name="connsiteX2" fmla="*/ 6365 w 43494"/>
                  <a:gd name="connsiteY2" fmla="*/ 6376 h 43478"/>
                  <a:gd name="connsiteX3" fmla="*/ 6365 w 43494"/>
                  <a:gd name="connsiteY3" fmla="*/ 37164 h 43478"/>
                  <a:gd name="connsiteX4" fmla="*/ 19911 w 43494"/>
                  <a:gd name="connsiteY4" fmla="*/ 43463 h 43478"/>
                  <a:gd name="connsiteX5" fmla="*/ 20514 w 43494"/>
                  <a:gd name="connsiteY5" fmla="*/ 36355 h 43478"/>
                  <a:gd name="connsiteX6" fmla="*/ 11412 w 43494"/>
                  <a:gd name="connsiteY6" fmla="*/ 32121 h 43478"/>
                  <a:gd name="connsiteX7" fmla="*/ 11412 w 43494"/>
                  <a:gd name="connsiteY7" fmla="*/ 11419 h 43478"/>
                  <a:gd name="connsiteX8" fmla="*/ 21763 w 43494"/>
                  <a:gd name="connsiteY8" fmla="*/ 7133 h 43478"/>
                  <a:gd name="connsiteX9" fmla="*/ 32110 w 43494"/>
                  <a:gd name="connsiteY9" fmla="*/ 11419 h 43478"/>
                  <a:gd name="connsiteX10" fmla="*/ 36366 w 43494"/>
                  <a:gd name="connsiteY10" fmla="*/ 20816 h 43478"/>
                  <a:gd name="connsiteX11" fmla="*/ 43485 w 43494"/>
                  <a:gd name="connsiteY11" fmla="*/ 20355 h 43478"/>
                  <a:gd name="connsiteX12" fmla="*/ 37154 w 43494"/>
                  <a:gd name="connsiteY12" fmla="*/ 6376 h 43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494" h="43478">
                    <a:moveTo>
                      <a:pt x="37154" y="6376"/>
                    </a:moveTo>
                    <a:cubicBezTo>
                      <a:pt x="33042" y="2264"/>
                      <a:pt x="27574" y="0"/>
                      <a:pt x="21759" y="0"/>
                    </a:cubicBezTo>
                    <a:cubicBezTo>
                      <a:pt x="15945" y="0"/>
                      <a:pt x="10477" y="2264"/>
                      <a:pt x="6365" y="6376"/>
                    </a:cubicBezTo>
                    <a:cubicBezTo>
                      <a:pt x="-2122" y="14866"/>
                      <a:pt x="-2122" y="28675"/>
                      <a:pt x="6365" y="37164"/>
                    </a:cubicBezTo>
                    <a:cubicBezTo>
                      <a:pt x="9995" y="40793"/>
                      <a:pt x="14804" y="43030"/>
                      <a:pt x="19911" y="43463"/>
                    </a:cubicBezTo>
                    <a:cubicBezTo>
                      <a:pt x="24453" y="43853"/>
                      <a:pt x="25127" y="36745"/>
                      <a:pt x="20514" y="36355"/>
                    </a:cubicBezTo>
                    <a:cubicBezTo>
                      <a:pt x="17084" y="36063"/>
                      <a:pt x="13850" y="34559"/>
                      <a:pt x="11412" y="32121"/>
                    </a:cubicBezTo>
                    <a:cubicBezTo>
                      <a:pt x="5704" y="26413"/>
                      <a:pt x="5704" y="17127"/>
                      <a:pt x="11412" y="11419"/>
                    </a:cubicBezTo>
                    <a:cubicBezTo>
                      <a:pt x="14176" y="8656"/>
                      <a:pt x="17852" y="7133"/>
                      <a:pt x="21763" y="7133"/>
                    </a:cubicBezTo>
                    <a:cubicBezTo>
                      <a:pt x="25672" y="7133"/>
                      <a:pt x="29347" y="8656"/>
                      <a:pt x="32110" y="11419"/>
                    </a:cubicBezTo>
                    <a:cubicBezTo>
                      <a:pt x="34625" y="13937"/>
                      <a:pt x="36137" y="17271"/>
                      <a:pt x="36366" y="20816"/>
                    </a:cubicBezTo>
                    <a:cubicBezTo>
                      <a:pt x="36663" y="25388"/>
                      <a:pt x="43783" y="24931"/>
                      <a:pt x="43485" y="20355"/>
                    </a:cubicBezTo>
                    <a:cubicBezTo>
                      <a:pt x="43141" y="15083"/>
                      <a:pt x="40895" y="10118"/>
                      <a:pt x="37154" y="6376"/>
                    </a:cubicBezTo>
                    <a:close/>
                  </a:path>
                </a:pathLst>
              </a:custGeom>
              <a:grpFill/>
              <a:ln w="3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2ACB80D1-2798-4C07-ABA1-AB2672F4B3A7}"/>
                  </a:ext>
                </a:extLst>
              </p:cNvPr>
              <p:cNvSpPr/>
              <p:nvPr/>
            </p:nvSpPr>
            <p:spPr>
              <a:xfrm>
                <a:off x="1734248" y="5485380"/>
                <a:ext cx="44233" cy="44234"/>
              </a:xfrm>
              <a:custGeom>
                <a:avLst/>
                <a:gdLst>
                  <a:gd name="connsiteX0" fmla="*/ 6469 w 44233"/>
                  <a:gd name="connsiteY0" fmla="*/ 37764 h 44234"/>
                  <a:gd name="connsiteX1" fmla="*/ 22116 w 44233"/>
                  <a:gd name="connsiteY1" fmla="*/ 44235 h 44234"/>
                  <a:gd name="connsiteX2" fmla="*/ 37764 w 44233"/>
                  <a:gd name="connsiteY2" fmla="*/ 37764 h 44234"/>
                  <a:gd name="connsiteX3" fmla="*/ 37764 w 44233"/>
                  <a:gd name="connsiteY3" fmla="*/ 6470 h 44234"/>
                  <a:gd name="connsiteX4" fmla="*/ 6469 w 44233"/>
                  <a:gd name="connsiteY4" fmla="*/ 6470 h 44234"/>
                  <a:gd name="connsiteX5" fmla="*/ 6469 w 44233"/>
                  <a:gd name="connsiteY5" fmla="*/ 37764 h 44234"/>
                  <a:gd name="connsiteX6" fmla="*/ 11516 w 44233"/>
                  <a:gd name="connsiteY6" fmla="*/ 11514 h 44234"/>
                  <a:gd name="connsiteX7" fmla="*/ 22116 w 44233"/>
                  <a:gd name="connsiteY7" fmla="*/ 7131 h 44234"/>
                  <a:gd name="connsiteX8" fmla="*/ 32720 w 44233"/>
                  <a:gd name="connsiteY8" fmla="*/ 11514 h 44234"/>
                  <a:gd name="connsiteX9" fmla="*/ 32720 w 44233"/>
                  <a:gd name="connsiteY9" fmla="*/ 32720 h 44234"/>
                  <a:gd name="connsiteX10" fmla="*/ 11516 w 44233"/>
                  <a:gd name="connsiteY10" fmla="*/ 32720 h 44234"/>
                  <a:gd name="connsiteX11" fmla="*/ 11516 w 44233"/>
                  <a:gd name="connsiteY11" fmla="*/ 11514 h 44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4233" h="44234">
                    <a:moveTo>
                      <a:pt x="6469" y="37764"/>
                    </a:moveTo>
                    <a:cubicBezTo>
                      <a:pt x="10785" y="42076"/>
                      <a:pt x="16450" y="44235"/>
                      <a:pt x="22116" y="44235"/>
                    </a:cubicBezTo>
                    <a:cubicBezTo>
                      <a:pt x="27782" y="44235"/>
                      <a:pt x="33449" y="42076"/>
                      <a:pt x="37764" y="37764"/>
                    </a:cubicBezTo>
                    <a:cubicBezTo>
                      <a:pt x="46390" y="29135"/>
                      <a:pt x="46390" y="15097"/>
                      <a:pt x="37764" y="6470"/>
                    </a:cubicBezTo>
                    <a:cubicBezTo>
                      <a:pt x="29135" y="-2157"/>
                      <a:pt x="15099" y="-2157"/>
                      <a:pt x="6469" y="6470"/>
                    </a:cubicBezTo>
                    <a:cubicBezTo>
                      <a:pt x="-2156" y="15098"/>
                      <a:pt x="-2156" y="29135"/>
                      <a:pt x="6469" y="37764"/>
                    </a:cubicBezTo>
                    <a:close/>
                    <a:moveTo>
                      <a:pt x="11516" y="11514"/>
                    </a:moveTo>
                    <a:cubicBezTo>
                      <a:pt x="14439" y="8593"/>
                      <a:pt x="18277" y="7131"/>
                      <a:pt x="22116" y="7131"/>
                    </a:cubicBezTo>
                    <a:cubicBezTo>
                      <a:pt x="25957" y="7131"/>
                      <a:pt x="29796" y="8593"/>
                      <a:pt x="32720" y="11514"/>
                    </a:cubicBezTo>
                    <a:cubicBezTo>
                      <a:pt x="38566" y="17361"/>
                      <a:pt x="38566" y="26874"/>
                      <a:pt x="32720" y="32720"/>
                    </a:cubicBezTo>
                    <a:cubicBezTo>
                      <a:pt x="26873" y="38564"/>
                      <a:pt x="17360" y="38564"/>
                      <a:pt x="11516" y="32720"/>
                    </a:cubicBezTo>
                    <a:cubicBezTo>
                      <a:pt x="5670" y="26874"/>
                      <a:pt x="5670" y="17361"/>
                      <a:pt x="11516" y="11514"/>
                    </a:cubicBezTo>
                    <a:close/>
                  </a:path>
                </a:pathLst>
              </a:custGeom>
              <a:grpFill/>
              <a:ln w="3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</p:grp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17C5E77F-98FF-AF4C-9D6A-65A9B639E0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004" y="3601396"/>
            <a:ext cx="5847581" cy="2981249"/>
          </a:xfrm>
          <a:prstGeom prst="round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3A24FF7-B486-6A4D-AF58-4941357040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1859" y="604229"/>
            <a:ext cx="4013940" cy="3010455"/>
          </a:xfrm>
          <a:prstGeom prst="round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EBE8517A-C13E-2746-BD32-70A482BD922D}"/>
              </a:ext>
            </a:extLst>
          </p:cNvPr>
          <p:cNvGrpSpPr/>
          <p:nvPr/>
        </p:nvGrpSpPr>
        <p:grpSpPr>
          <a:xfrm>
            <a:off x="574483" y="1182663"/>
            <a:ext cx="6037230" cy="1624022"/>
            <a:chOff x="8260814" y="3207821"/>
            <a:chExt cx="3308402" cy="1363991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6E348CC-0F12-294A-B27F-59015D2895D9}"/>
                </a:ext>
              </a:extLst>
            </p:cNvPr>
            <p:cNvSpPr txBox="1"/>
            <p:nvPr/>
          </p:nvSpPr>
          <p:spPr>
            <a:xfrm>
              <a:off x="8260814" y="3207821"/>
              <a:ext cx="2529106" cy="310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d-ID"/>
              </a:defPPr>
              <a:lvl1pPr algn="r">
                <a:defRPr sz="1600" b="1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0" scaled="1"/>
                    <a:tileRect/>
                  </a:gradFill>
                  <a:latin typeface="Rajdhani" panose="02000000000000000000" pitchFamily="2" charset="0"/>
                  <a:cs typeface="Rajdhani" panose="02000000000000000000" pitchFamily="2" charset="0"/>
                </a:defRPr>
              </a:lvl1pPr>
            </a:lstStyle>
            <a:p>
              <a:pPr algn="l"/>
              <a:endParaRPr lang="en-US" sz="1800" b="0" dirty="0">
                <a:solidFill>
                  <a:srgbClr val="361B00"/>
                </a:solidFill>
                <a:latin typeface="+mn-lt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E26FB4B-693E-EF48-AD51-119DCEB17D04}"/>
                </a:ext>
              </a:extLst>
            </p:cNvPr>
            <p:cNvSpPr txBox="1"/>
            <p:nvPr/>
          </p:nvSpPr>
          <p:spPr>
            <a:xfrm>
              <a:off x="8364742" y="3873870"/>
              <a:ext cx="3204474" cy="697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Brainstorming</a:t>
              </a:r>
            </a:p>
            <a:p>
              <a:r>
                <a:rPr lang="en-GB" sz="2400" dirty="0"/>
                <a:t>Discuss with experts in field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AB8F678-72E1-6049-8409-28F1170CC9D0}"/>
              </a:ext>
            </a:extLst>
          </p:cNvPr>
          <p:cNvGrpSpPr/>
          <p:nvPr/>
        </p:nvGrpSpPr>
        <p:grpSpPr>
          <a:xfrm>
            <a:off x="6611713" y="3463063"/>
            <a:ext cx="4060370" cy="1904672"/>
            <a:chOff x="8087933" y="3207819"/>
            <a:chExt cx="3204474" cy="1069804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613A22E2-A09A-1D49-A572-1A322D050FAC}"/>
                </a:ext>
              </a:extLst>
            </p:cNvPr>
            <p:cNvSpPr txBox="1"/>
            <p:nvPr/>
          </p:nvSpPr>
          <p:spPr>
            <a:xfrm>
              <a:off x="8260814" y="3207819"/>
              <a:ext cx="2529106" cy="207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d-ID"/>
              </a:defPPr>
              <a:lvl1pPr algn="r">
                <a:defRPr sz="1600" b="1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0" scaled="1"/>
                    <a:tileRect/>
                  </a:gradFill>
                  <a:latin typeface="Rajdhani" panose="02000000000000000000" pitchFamily="2" charset="0"/>
                  <a:cs typeface="Rajdhani" panose="02000000000000000000" pitchFamily="2" charset="0"/>
                </a:defRPr>
              </a:lvl1pPr>
            </a:lstStyle>
            <a:p>
              <a:pPr algn="l"/>
              <a:endParaRPr lang="en-US" sz="1800" b="0" dirty="0">
                <a:solidFill>
                  <a:srgbClr val="361B00"/>
                </a:solidFill>
                <a:latin typeface="+mn-lt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9E6CF4C-FFD8-CE4E-9D7A-372607CDD1D9}"/>
                </a:ext>
              </a:extLst>
            </p:cNvPr>
            <p:cNvSpPr txBox="1"/>
            <p:nvPr/>
          </p:nvSpPr>
          <p:spPr>
            <a:xfrm>
              <a:off x="8087933" y="3603430"/>
              <a:ext cx="3204474" cy="674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After, we proceeded to distribute and layout the workload load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61428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8" grpId="0"/>
      <p:bldP spid="37" grpId="0" animBg="1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A326D9-FECD-9B4F-B339-AB3793FB0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9945"/>
            <a:ext cx="12192000" cy="4108415"/>
          </a:xfrm>
          <a:prstGeom prst="rect">
            <a:avLst/>
          </a:prstGeom>
        </p:spPr>
      </p:pic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DF118C92-A5E1-41EC-BD25-09BEBA19974B}"/>
              </a:ext>
            </a:extLst>
          </p:cNvPr>
          <p:cNvSpPr/>
          <p:nvPr/>
        </p:nvSpPr>
        <p:spPr>
          <a:xfrm rot="20807290" flipH="1">
            <a:off x="-990252" y="4469293"/>
            <a:ext cx="13470960" cy="4297198"/>
          </a:xfrm>
          <a:custGeom>
            <a:avLst/>
            <a:gdLst>
              <a:gd name="connsiteX0" fmla="*/ 9769536 w 12192000"/>
              <a:gd name="connsiteY0" fmla="*/ 869 h 3847131"/>
              <a:gd name="connsiteX1" fmla="*/ 11830210 w 12192000"/>
              <a:gd name="connsiteY1" fmla="*/ 1429395 h 3847131"/>
              <a:gd name="connsiteX2" fmla="*/ 12192000 w 12192000"/>
              <a:gd name="connsiteY2" fmla="*/ 2484483 h 3847131"/>
              <a:gd name="connsiteX3" fmla="*/ 12192000 w 12192000"/>
              <a:gd name="connsiteY3" fmla="*/ 3847131 h 3847131"/>
              <a:gd name="connsiteX4" fmla="*/ 0 w 12192000"/>
              <a:gd name="connsiteY4" fmla="*/ 3847131 h 3847131"/>
              <a:gd name="connsiteX5" fmla="*/ 0 w 12192000"/>
              <a:gd name="connsiteY5" fmla="*/ 3797016 h 3847131"/>
              <a:gd name="connsiteX6" fmla="*/ 72817 w 12192000"/>
              <a:gd name="connsiteY6" fmla="*/ 3677590 h 3847131"/>
              <a:gd name="connsiteX7" fmla="*/ 1140560 w 12192000"/>
              <a:gd name="connsiteY7" fmla="*/ 2859239 h 3847131"/>
              <a:gd name="connsiteX8" fmla="*/ 9143830 w 12192000"/>
              <a:gd name="connsiteY8" fmla="*/ 114914 h 3847131"/>
              <a:gd name="connsiteX9" fmla="*/ 9769536 w 12192000"/>
              <a:gd name="connsiteY9" fmla="*/ 869 h 3847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3847131">
                <a:moveTo>
                  <a:pt x="9769536" y="869"/>
                </a:moveTo>
                <a:cubicBezTo>
                  <a:pt x="10670698" y="-25082"/>
                  <a:pt x="11522403" y="531739"/>
                  <a:pt x="11830210" y="1429395"/>
                </a:cubicBezTo>
                <a:lnTo>
                  <a:pt x="12192000" y="2484483"/>
                </a:lnTo>
                <a:lnTo>
                  <a:pt x="12192000" y="3847131"/>
                </a:lnTo>
                <a:lnTo>
                  <a:pt x="0" y="3847131"/>
                </a:lnTo>
                <a:lnTo>
                  <a:pt x="0" y="3797016"/>
                </a:lnTo>
                <a:lnTo>
                  <a:pt x="72817" y="3677590"/>
                </a:lnTo>
                <a:cubicBezTo>
                  <a:pt x="321128" y="3308608"/>
                  <a:pt x="687417" y="3014623"/>
                  <a:pt x="1140560" y="2859239"/>
                </a:cubicBezTo>
                <a:cubicBezTo>
                  <a:pt x="3808317" y="1944464"/>
                  <a:pt x="5838236" y="3097829"/>
                  <a:pt x="9143830" y="114914"/>
                </a:cubicBezTo>
                <a:cubicBezTo>
                  <a:pt x="9350982" y="43882"/>
                  <a:pt x="9561576" y="6858"/>
                  <a:pt x="9769536" y="869"/>
                </a:cubicBezTo>
                <a:close/>
              </a:path>
            </a:pathLst>
          </a:custGeom>
          <a:solidFill>
            <a:schemeClr val="accent5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 dirty="0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6C402CC-5F97-4249-B192-717FF17004F1}"/>
              </a:ext>
            </a:extLst>
          </p:cNvPr>
          <p:cNvGrpSpPr/>
          <p:nvPr/>
        </p:nvGrpSpPr>
        <p:grpSpPr>
          <a:xfrm>
            <a:off x="11374758" y="5808622"/>
            <a:ext cx="509240" cy="101848"/>
            <a:chOff x="5841380" y="1831582"/>
            <a:chExt cx="509240" cy="101848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4C2DAAC8-1676-4890-AAE8-E9CD39A93295}"/>
                </a:ext>
              </a:extLst>
            </p:cNvPr>
            <p:cNvSpPr/>
            <p:nvPr/>
          </p:nvSpPr>
          <p:spPr>
            <a:xfrm>
              <a:off x="5841380" y="1831582"/>
              <a:ext cx="101848" cy="10184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A0FA0687-F43C-4794-A790-29BCD8D55580}"/>
                </a:ext>
              </a:extLst>
            </p:cNvPr>
            <p:cNvSpPr/>
            <p:nvPr/>
          </p:nvSpPr>
          <p:spPr>
            <a:xfrm>
              <a:off x="6045076" y="1831582"/>
              <a:ext cx="101848" cy="10184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208409F9-1BDF-400A-9CBF-B95F48099CD9}"/>
                </a:ext>
              </a:extLst>
            </p:cNvPr>
            <p:cNvSpPr/>
            <p:nvPr/>
          </p:nvSpPr>
          <p:spPr>
            <a:xfrm>
              <a:off x="6248772" y="1831582"/>
              <a:ext cx="101848" cy="10184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D295727-7825-40FB-92BC-A17666B7EFB3}"/>
              </a:ext>
            </a:extLst>
          </p:cNvPr>
          <p:cNvSpPr/>
          <p:nvPr/>
        </p:nvSpPr>
        <p:spPr>
          <a:xfrm>
            <a:off x="1018088" y="4596891"/>
            <a:ext cx="3789322" cy="4066944"/>
          </a:xfrm>
          <a:prstGeom prst="roundRect">
            <a:avLst>
              <a:gd name="adj" fmla="val 5798"/>
            </a:avLst>
          </a:prstGeom>
          <a:solidFill>
            <a:srgbClr val="FEFDF8"/>
          </a:solidFill>
          <a:ln>
            <a:noFill/>
          </a:ln>
          <a:effectLst>
            <a:outerShdw blurRad="1270000" dist="444500" dir="5400000" sx="90000" sy="9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71500">
              <a:defRPr/>
            </a:pPr>
            <a:endParaRPr lang="en-US" sz="1125" dirty="0">
              <a:solidFill>
                <a:prstClr val="white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426C044-6094-4483-9CBE-997177F5C1A5}"/>
              </a:ext>
            </a:extLst>
          </p:cNvPr>
          <p:cNvSpPr txBox="1"/>
          <p:nvPr/>
        </p:nvSpPr>
        <p:spPr>
          <a:xfrm>
            <a:off x="1110926" y="4552467"/>
            <a:ext cx="3606304" cy="2266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Project’s timeline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Time management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Understand dependencies between tasks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Breaks down the individual tasks for analysis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C2335E73-3AFF-4770-9BBA-2EA9262F968E}"/>
              </a:ext>
            </a:extLst>
          </p:cNvPr>
          <p:cNvGrpSpPr/>
          <p:nvPr/>
        </p:nvGrpSpPr>
        <p:grpSpPr>
          <a:xfrm rot="908183">
            <a:off x="4013814" y="-356200"/>
            <a:ext cx="2137538" cy="2258791"/>
            <a:chOff x="9906151" y="336755"/>
            <a:chExt cx="2137538" cy="2258791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57A25DF-E13C-4187-9DA8-F139622935BF}"/>
                </a:ext>
              </a:extLst>
            </p:cNvPr>
            <p:cNvGrpSpPr/>
            <p:nvPr/>
          </p:nvGrpSpPr>
          <p:grpSpPr>
            <a:xfrm rot="11510607">
              <a:off x="10631291" y="1624371"/>
              <a:ext cx="843987" cy="753012"/>
              <a:chOff x="10776639" y="4159914"/>
              <a:chExt cx="843987" cy="753012"/>
            </a:xfrm>
          </p:grpSpPr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D739AA02-05E9-422A-A66E-BEA11AC79B91}"/>
                  </a:ext>
                </a:extLst>
              </p:cNvPr>
              <p:cNvSpPr/>
              <p:nvPr/>
            </p:nvSpPr>
            <p:spPr>
              <a:xfrm>
                <a:off x="10776639" y="4159914"/>
                <a:ext cx="843987" cy="753012"/>
              </a:xfrm>
              <a:custGeom>
                <a:avLst/>
                <a:gdLst>
                  <a:gd name="connsiteX0" fmla="*/ 261436 w 843987"/>
                  <a:gd name="connsiteY0" fmla="*/ 686293 h 753012"/>
                  <a:gd name="connsiteX1" fmla="*/ 631634 w 843987"/>
                  <a:gd name="connsiteY1" fmla="*/ 713575 h 753012"/>
                  <a:gd name="connsiteX2" fmla="*/ 801206 w 843987"/>
                  <a:gd name="connsiteY2" fmla="*/ 493985 h 753012"/>
                  <a:gd name="connsiteX3" fmla="*/ 843904 w 843987"/>
                  <a:gd name="connsiteY3" fmla="*/ 246779 h 753012"/>
                  <a:gd name="connsiteX4" fmla="*/ 815846 w 843987"/>
                  <a:gd name="connsiteY4" fmla="*/ 136097 h 753012"/>
                  <a:gd name="connsiteX5" fmla="*/ 615553 w 843987"/>
                  <a:gd name="connsiteY5" fmla="*/ 74545 h 753012"/>
                  <a:gd name="connsiteX6" fmla="*/ 8463 w 843987"/>
                  <a:gd name="connsiteY6" fmla="*/ 109813 h 753012"/>
                  <a:gd name="connsiteX7" fmla="*/ 261436 w 843987"/>
                  <a:gd name="connsiteY7" fmla="*/ 686293 h 753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3987" h="753012">
                    <a:moveTo>
                      <a:pt x="261436" y="686293"/>
                    </a:moveTo>
                    <a:cubicBezTo>
                      <a:pt x="369567" y="759046"/>
                      <a:pt x="518511" y="778454"/>
                      <a:pt x="631634" y="713575"/>
                    </a:cubicBezTo>
                    <a:cubicBezTo>
                      <a:pt x="713481" y="666663"/>
                      <a:pt x="768157" y="582375"/>
                      <a:pt x="801206" y="493985"/>
                    </a:cubicBezTo>
                    <a:cubicBezTo>
                      <a:pt x="830596" y="415243"/>
                      <a:pt x="845235" y="330845"/>
                      <a:pt x="843904" y="246779"/>
                    </a:cubicBezTo>
                    <a:cubicBezTo>
                      <a:pt x="843350" y="208074"/>
                      <a:pt x="838581" y="167372"/>
                      <a:pt x="815846" y="136097"/>
                    </a:cubicBezTo>
                    <a:cubicBezTo>
                      <a:pt x="773037" y="77429"/>
                      <a:pt x="688195" y="75654"/>
                      <a:pt x="615553" y="74545"/>
                    </a:cubicBezTo>
                    <a:cubicBezTo>
                      <a:pt x="447533" y="72105"/>
                      <a:pt x="59036" y="-113216"/>
                      <a:pt x="8463" y="109813"/>
                    </a:cubicBezTo>
                    <a:cubicBezTo>
                      <a:pt x="-36009" y="305891"/>
                      <a:pt x="101623" y="578827"/>
                      <a:pt x="261436" y="686293"/>
                    </a:cubicBezTo>
                    <a:close/>
                  </a:path>
                </a:pathLst>
              </a:custGeom>
              <a:solidFill>
                <a:schemeClr val="accent1">
                  <a:alpha val="69000"/>
                </a:schemeClr>
              </a:solidFill>
              <a:ln w="110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603982E3-7C34-4C20-9D02-CF0BEA70A4A6}"/>
                  </a:ext>
                </a:extLst>
              </p:cNvPr>
              <p:cNvGrpSpPr/>
              <p:nvPr/>
            </p:nvGrpSpPr>
            <p:grpSpPr>
              <a:xfrm>
                <a:off x="10797721" y="4238565"/>
                <a:ext cx="368342" cy="374670"/>
                <a:chOff x="5207341" y="3892265"/>
                <a:chExt cx="368342" cy="374670"/>
              </a:xfrm>
              <a:solidFill>
                <a:schemeClr val="accent3"/>
              </a:solidFill>
            </p:grpSpPr>
            <p:sp>
              <p:nvSpPr>
                <p:cNvPr id="131" name="Freeform: Shape 130">
                  <a:extLst>
                    <a:ext uri="{FF2B5EF4-FFF2-40B4-BE49-F238E27FC236}">
                      <a16:creationId xmlns:a16="http://schemas.microsoft.com/office/drawing/2014/main" id="{C12D315D-D66E-425C-BE4F-FD7E4015AD6A}"/>
                    </a:ext>
                  </a:extLst>
                </p:cNvPr>
                <p:cNvSpPr/>
                <p:nvPr/>
              </p:nvSpPr>
              <p:spPr>
                <a:xfrm>
                  <a:off x="5207341" y="4005714"/>
                  <a:ext cx="139060" cy="227710"/>
                </a:xfrm>
                <a:custGeom>
                  <a:avLst/>
                  <a:gdLst>
                    <a:gd name="connsiteX0" fmla="*/ 16327 w 139060"/>
                    <a:gd name="connsiteY0" fmla="*/ 53460 h 227710"/>
                    <a:gd name="connsiteX1" fmla="*/ 85754 w 139060"/>
                    <a:gd name="connsiteY1" fmla="*/ 167470 h 227710"/>
                    <a:gd name="connsiteX2" fmla="*/ 138766 w 139060"/>
                    <a:gd name="connsiteY2" fmla="*/ 227580 h 227710"/>
                    <a:gd name="connsiteX3" fmla="*/ 98397 w 139060"/>
                    <a:gd name="connsiteY3" fmla="*/ 158375 h 227710"/>
                    <a:gd name="connsiteX4" fmla="*/ 33407 w 139060"/>
                    <a:gd name="connsiteY4" fmla="*/ 43368 h 227710"/>
                    <a:gd name="connsiteX5" fmla="*/ 1799 w 139060"/>
                    <a:gd name="connsiteY5" fmla="*/ 226 h 227710"/>
                    <a:gd name="connsiteX6" fmla="*/ 16327 w 139060"/>
                    <a:gd name="connsiteY6" fmla="*/ 53460 h 2277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9060" h="227710">
                      <a:moveTo>
                        <a:pt x="16327" y="53460"/>
                      </a:moveTo>
                      <a:cubicBezTo>
                        <a:pt x="32076" y="85290"/>
                        <a:pt x="59358" y="131426"/>
                        <a:pt x="85754" y="167470"/>
                      </a:cubicBezTo>
                      <a:cubicBezTo>
                        <a:pt x="111816" y="203624"/>
                        <a:pt x="136104" y="229798"/>
                        <a:pt x="138766" y="227580"/>
                      </a:cubicBezTo>
                      <a:cubicBezTo>
                        <a:pt x="141760" y="225251"/>
                        <a:pt x="121465" y="195972"/>
                        <a:pt x="98397" y="158375"/>
                      </a:cubicBezTo>
                      <a:cubicBezTo>
                        <a:pt x="74996" y="120890"/>
                        <a:pt x="49266" y="74754"/>
                        <a:pt x="33407" y="43368"/>
                      </a:cubicBezTo>
                      <a:cubicBezTo>
                        <a:pt x="17437" y="12093"/>
                        <a:pt x="6235" y="-1992"/>
                        <a:pt x="1799" y="226"/>
                      </a:cubicBezTo>
                      <a:cubicBezTo>
                        <a:pt x="-2415" y="2333"/>
                        <a:pt x="136" y="21187"/>
                        <a:pt x="16327" y="53460"/>
                      </a:cubicBezTo>
                      <a:close/>
                    </a:path>
                  </a:pathLst>
                </a:custGeom>
                <a:grpFill/>
                <a:ln w="110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 dirty="0"/>
                </a:p>
              </p:txBody>
            </p:sp>
            <p:sp>
              <p:nvSpPr>
                <p:cNvPr id="132" name="Freeform: Shape 131">
                  <a:extLst>
                    <a:ext uri="{FF2B5EF4-FFF2-40B4-BE49-F238E27FC236}">
                      <a16:creationId xmlns:a16="http://schemas.microsoft.com/office/drawing/2014/main" id="{4B2F3ED6-612E-46D2-AD6C-70D4D22755CB}"/>
                    </a:ext>
                  </a:extLst>
                </p:cNvPr>
                <p:cNvSpPr/>
                <p:nvPr/>
              </p:nvSpPr>
              <p:spPr>
                <a:xfrm>
                  <a:off x="5244429" y="3948683"/>
                  <a:ext cx="115095" cy="184405"/>
                </a:xfrm>
                <a:custGeom>
                  <a:avLst/>
                  <a:gdLst>
                    <a:gd name="connsiteX0" fmla="*/ 12400 w 115095"/>
                    <a:gd name="connsiteY0" fmla="*/ 44503 h 184405"/>
                    <a:gd name="connsiteX1" fmla="*/ 69848 w 115095"/>
                    <a:gd name="connsiteY1" fmla="*/ 136775 h 184405"/>
                    <a:gd name="connsiteX2" fmla="*/ 114765 w 115095"/>
                    <a:gd name="connsiteY2" fmla="*/ 184242 h 184405"/>
                    <a:gd name="connsiteX3" fmla="*/ 82381 w 115095"/>
                    <a:gd name="connsiteY3" fmla="*/ 127681 h 184405"/>
                    <a:gd name="connsiteX4" fmla="*/ 29479 w 115095"/>
                    <a:gd name="connsiteY4" fmla="*/ 34521 h 184405"/>
                    <a:gd name="connsiteX5" fmla="*/ 2086 w 115095"/>
                    <a:gd name="connsiteY5" fmla="*/ 252 h 184405"/>
                    <a:gd name="connsiteX6" fmla="*/ 12400 w 115095"/>
                    <a:gd name="connsiteY6" fmla="*/ 44503 h 184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5095" h="184405">
                      <a:moveTo>
                        <a:pt x="12400" y="44503"/>
                      </a:moveTo>
                      <a:cubicBezTo>
                        <a:pt x="25265" y="70454"/>
                        <a:pt x="47889" y="107940"/>
                        <a:pt x="69848" y="136775"/>
                      </a:cubicBezTo>
                      <a:cubicBezTo>
                        <a:pt x="91586" y="165832"/>
                        <a:pt x="112103" y="186460"/>
                        <a:pt x="114765" y="184242"/>
                      </a:cubicBezTo>
                      <a:cubicBezTo>
                        <a:pt x="117648" y="181913"/>
                        <a:pt x="101234" y="158179"/>
                        <a:pt x="82381" y="127681"/>
                      </a:cubicBezTo>
                      <a:cubicBezTo>
                        <a:pt x="63305" y="97293"/>
                        <a:pt x="42455" y="59918"/>
                        <a:pt x="29479" y="34521"/>
                      </a:cubicBezTo>
                      <a:cubicBezTo>
                        <a:pt x="16503" y="9235"/>
                        <a:pt x="6633" y="-1855"/>
                        <a:pt x="2086" y="252"/>
                      </a:cubicBezTo>
                      <a:cubicBezTo>
                        <a:pt x="-2018" y="2470"/>
                        <a:pt x="-798" y="18218"/>
                        <a:pt x="12400" y="44503"/>
                      </a:cubicBezTo>
                      <a:close/>
                    </a:path>
                  </a:pathLst>
                </a:custGeom>
                <a:grpFill/>
                <a:ln w="110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 dirty="0"/>
                </a:p>
              </p:txBody>
            </p:sp>
            <p:sp>
              <p:nvSpPr>
                <p:cNvPr id="133" name="Freeform: Shape 132">
                  <a:extLst>
                    <a:ext uri="{FF2B5EF4-FFF2-40B4-BE49-F238E27FC236}">
                      <a16:creationId xmlns:a16="http://schemas.microsoft.com/office/drawing/2014/main" id="{ABB491F2-FD7F-4E46-97A2-D4A23D9490CB}"/>
                    </a:ext>
                  </a:extLst>
                </p:cNvPr>
                <p:cNvSpPr/>
                <p:nvPr/>
              </p:nvSpPr>
              <p:spPr>
                <a:xfrm>
                  <a:off x="5288933" y="3968547"/>
                  <a:ext cx="47694" cy="56972"/>
                </a:xfrm>
                <a:custGeom>
                  <a:avLst/>
                  <a:gdLst>
                    <a:gd name="connsiteX0" fmla="*/ 4162 w 47694"/>
                    <a:gd name="connsiteY0" fmla="*/ 19093 h 56972"/>
                    <a:gd name="connsiteX1" fmla="*/ 46749 w 47694"/>
                    <a:gd name="connsiteY1" fmla="*/ 56468 h 56972"/>
                    <a:gd name="connsiteX2" fmla="*/ 19356 w 47694"/>
                    <a:gd name="connsiteY2" fmla="*/ 6450 h 56972"/>
                    <a:gd name="connsiteX3" fmla="*/ 4162 w 47694"/>
                    <a:gd name="connsiteY3" fmla="*/ 19093 h 56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694" h="56972">
                      <a:moveTo>
                        <a:pt x="4162" y="19093"/>
                      </a:moveTo>
                      <a:cubicBezTo>
                        <a:pt x="15585" y="33733"/>
                        <a:pt x="41093" y="61015"/>
                        <a:pt x="46749" y="56468"/>
                      </a:cubicBezTo>
                      <a:cubicBezTo>
                        <a:pt x="52405" y="51921"/>
                        <a:pt x="31333" y="20868"/>
                        <a:pt x="19356" y="6450"/>
                      </a:cubicBezTo>
                      <a:cubicBezTo>
                        <a:pt x="7489" y="-7967"/>
                        <a:pt x="-7372" y="4232"/>
                        <a:pt x="4162" y="19093"/>
                      </a:cubicBezTo>
                      <a:close/>
                    </a:path>
                  </a:pathLst>
                </a:custGeom>
                <a:grpFill/>
                <a:ln w="110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 dirty="0"/>
                </a:p>
              </p:txBody>
            </p:sp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F283A5A3-C895-4DF8-A0E3-72A49DCB41F8}"/>
                    </a:ext>
                  </a:extLst>
                </p:cNvPr>
                <p:cNvSpPr/>
                <p:nvPr/>
              </p:nvSpPr>
              <p:spPr>
                <a:xfrm>
                  <a:off x="5363978" y="4068901"/>
                  <a:ext cx="59698" cy="98692"/>
                </a:xfrm>
                <a:custGeom>
                  <a:avLst/>
                  <a:gdLst>
                    <a:gd name="connsiteX0" fmla="*/ 5751 w 59698"/>
                    <a:gd name="connsiteY0" fmla="*/ 25430 h 98692"/>
                    <a:gd name="connsiteX1" fmla="*/ 58764 w 59698"/>
                    <a:gd name="connsiteY1" fmla="*/ 98515 h 98692"/>
                    <a:gd name="connsiteX2" fmla="*/ 22720 w 59698"/>
                    <a:gd name="connsiteY2" fmla="*/ 15226 h 98692"/>
                    <a:gd name="connsiteX3" fmla="*/ 5751 w 59698"/>
                    <a:gd name="connsiteY3" fmla="*/ 25430 h 98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9698" h="98692">
                      <a:moveTo>
                        <a:pt x="5751" y="25430"/>
                      </a:moveTo>
                      <a:cubicBezTo>
                        <a:pt x="20280" y="51492"/>
                        <a:pt x="52553" y="102064"/>
                        <a:pt x="58764" y="98515"/>
                      </a:cubicBezTo>
                      <a:cubicBezTo>
                        <a:pt x="65085" y="94967"/>
                        <a:pt x="37803" y="41178"/>
                        <a:pt x="22720" y="15226"/>
                      </a:cubicBezTo>
                      <a:cubicBezTo>
                        <a:pt x="7526" y="-10725"/>
                        <a:pt x="-8999" y="-966"/>
                        <a:pt x="5751" y="25430"/>
                      </a:cubicBezTo>
                      <a:close/>
                    </a:path>
                  </a:pathLst>
                </a:custGeom>
                <a:grpFill/>
                <a:ln w="110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 dirty="0"/>
                </a:p>
              </p:txBody>
            </p:sp>
            <p:sp>
              <p:nvSpPr>
                <p:cNvPr id="135" name="Freeform: Shape 134">
                  <a:extLst>
                    <a:ext uri="{FF2B5EF4-FFF2-40B4-BE49-F238E27FC236}">
                      <a16:creationId xmlns:a16="http://schemas.microsoft.com/office/drawing/2014/main" id="{9A13EB7C-FD73-401F-ACEC-EA4247E6080E}"/>
                    </a:ext>
                  </a:extLst>
                </p:cNvPr>
                <p:cNvSpPr/>
                <p:nvPr/>
              </p:nvSpPr>
              <p:spPr>
                <a:xfrm>
                  <a:off x="5321133" y="3894824"/>
                  <a:ext cx="113073" cy="207101"/>
                </a:xfrm>
                <a:custGeom>
                  <a:avLst/>
                  <a:gdLst>
                    <a:gd name="connsiteX0" fmla="*/ 17987 w 113073"/>
                    <a:gd name="connsiteY0" fmla="*/ 46015 h 207101"/>
                    <a:gd name="connsiteX1" fmla="*/ 75657 w 113073"/>
                    <a:gd name="connsiteY1" fmla="*/ 146937 h 207101"/>
                    <a:gd name="connsiteX2" fmla="*/ 112477 w 113073"/>
                    <a:gd name="connsiteY2" fmla="*/ 207048 h 207101"/>
                    <a:gd name="connsiteX3" fmla="*/ 89298 w 113073"/>
                    <a:gd name="connsiteY3" fmla="*/ 139729 h 207101"/>
                    <a:gd name="connsiteX4" fmla="*/ 34400 w 113073"/>
                    <a:gd name="connsiteY4" fmla="*/ 35035 h 207101"/>
                    <a:gd name="connsiteX5" fmla="*/ 1351 w 113073"/>
                    <a:gd name="connsiteY5" fmla="*/ 433 h 207101"/>
                    <a:gd name="connsiteX6" fmla="*/ 17987 w 113073"/>
                    <a:gd name="connsiteY6" fmla="*/ 46015 h 2071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3073" h="207101">
                      <a:moveTo>
                        <a:pt x="17987" y="46015"/>
                      </a:moveTo>
                      <a:cubicBezTo>
                        <a:pt x="33846" y="72521"/>
                        <a:pt x="57025" y="112890"/>
                        <a:pt x="75657" y="146937"/>
                      </a:cubicBezTo>
                      <a:cubicBezTo>
                        <a:pt x="94400" y="180874"/>
                        <a:pt x="109150" y="208489"/>
                        <a:pt x="112477" y="207048"/>
                      </a:cubicBezTo>
                      <a:cubicBezTo>
                        <a:pt x="115693" y="205606"/>
                        <a:pt x="105601" y="175662"/>
                        <a:pt x="89298" y="139729"/>
                      </a:cubicBezTo>
                      <a:cubicBezTo>
                        <a:pt x="73217" y="103685"/>
                        <a:pt x="50814" y="61874"/>
                        <a:pt x="34400" y="35035"/>
                      </a:cubicBezTo>
                      <a:cubicBezTo>
                        <a:pt x="17987" y="8085"/>
                        <a:pt x="5233" y="-2340"/>
                        <a:pt x="1351" y="433"/>
                      </a:cubicBezTo>
                      <a:cubicBezTo>
                        <a:pt x="-2642" y="3206"/>
                        <a:pt x="2016" y="19065"/>
                        <a:pt x="17987" y="46015"/>
                      </a:cubicBezTo>
                      <a:close/>
                    </a:path>
                  </a:pathLst>
                </a:custGeom>
                <a:grpFill/>
                <a:ln w="110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 dirty="0"/>
                </a:p>
              </p:txBody>
            </p:sp>
            <p:sp>
              <p:nvSpPr>
                <p:cNvPr id="136" name="Freeform: Shape 135">
                  <a:extLst>
                    <a:ext uri="{FF2B5EF4-FFF2-40B4-BE49-F238E27FC236}">
                      <a16:creationId xmlns:a16="http://schemas.microsoft.com/office/drawing/2014/main" id="{06E9E423-384C-4986-AAC8-880FF090901E}"/>
                    </a:ext>
                  </a:extLst>
                </p:cNvPr>
                <p:cNvSpPr/>
                <p:nvPr/>
              </p:nvSpPr>
              <p:spPr>
                <a:xfrm>
                  <a:off x="5388282" y="3924303"/>
                  <a:ext cx="48572" cy="67552"/>
                </a:xfrm>
                <a:custGeom>
                  <a:avLst/>
                  <a:gdLst>
                    <a:gd name="connsiteX0" fmla="*/ 6290 w 48572"/>
                    <a:gd name="connsiteY0" fmla="*/ 20639 h 67552"/>
                    <a:gd name="connsiteX1" fmla="*/ 30024 w 48572"/>
                    <a:gd name="connsiteY1" fmla="*/ 49474 h 67552"/>
                    <a:gd name="connsiteX2" fmla="*/ 46659 w 48572"/>
                    <a:gd name="connsiteY2" fmla="*/ 67441 h 67552"/>
                    <a:gd name="connsiteX3" fmla="*/ 43554 w 48572"/>
                    <a:gd name="connsiteY3" fmla="*/ 41822 h 67552"/>
                    <a:gd name="connsiteX4" fmla="*/ 20264 w 48572"/>
                    <a:gd name="connsiteY4" fmla="*/ 6555 h 67552"/>
                    <a:gd name="connsiteX5" fmla="*/ 1632 w 48572"/>
                    <a:gd name="connsiteY5" fmla="*/ 2562 h 67552"/>
                    <a:gd name="connsiteX6" fmla="*/ 6290 w 48572"/>
                    <a:gd name="connsiteY6" fmla="*/ 20639 h 675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8572" h="67552">
                      <a:moveTo>
                        <a:pt x="6290" y="20639"/>
                      </a:moveTo>
                      <a:cubicBezTo>
                        <a:pt x="13166" y="27737"/>
                        <a:pt x="22704" y="39160"/>
                        <a:pt x="30024" y="49474"/>
                      </a:cubicBezTo>
                      <a:cubicBezTo>
                        <a:pt x="37565" y="59678"/>
                        <a:pt x="43110" y="68661"/>
                        <a:pt x="46659" y="67441"/>
                      </a:cubicBezTo>
                      <a:cubicBezTo>
                        <a:pt x="49986" y="66332"/>
                        <a:pt x="48988" y="54909"/>
                        <a:pt x="43554" y="41822"/>
                      </a:cubicBezTo>
                      <a:cubicBezTo>
                        <a:pt x="38341" y="28624"/>
                        <a:pt x="28360" y="14540"/>
                        <a:pt x="20264" y="6555"/>
                      </a:cubicBezTo>
                      <a:cubicBezTo>
                        <a:pt x="12168" y="-1541"/>
                        <a:pt x="4516" y="-1209"/>
                        <a:pt x="1632" y="2562"/>
                      </a:cubicBezTo>
                      <a:cubicBezTo>
                        <a:pt x="-1362" y="6665"/>
                        <a:pt x="-475" y="13431"/>
                        <a:pt x="6290" y="20639"/>
                      </a:cubicBezTo>
                      <a:close/>
                    </a:path>
                  </a:pathLst>
                </a:custGeom>
                <a:grpFill/>
                <a:ln w="110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 dirty="0"/>
                </a:p>
              </p:txBody>
            </p:sp>
            <p:sp>
              <p:nvSpPr>
                <p:cNvPr id="137" name="Freeform: Shape 136">
                  <a:extLst>
                    <a:ext uri="{FF2B5EF4-FFF2-40B4-BE49-F238E27FC236}">
                      <a16:creationId xmlns:a16="http://schemas.microsoft.com/office/drawing/2014/main" id="{A1C23FE5-9A72-469E-A677-067500B1021D}"/>
                    </a:ext>
                  </a:extLst>
                </p:cNvPr>
                <p:cNvSpPr/>
                <p:nvPr/>
              </p:nvSpPr>
              <p:spPr>
                <a:xfrm>
                  <a:off x="5457875" y="4068761"/>
                  <a:ext cx="30980" cy="36064"/>
                </a:xfrm>
                <a:custGeom>
                  <a:avLst/>
                  <a:gdLst>
                    <a:gd name="connsiteX0" fmla="*/ 134 w 30980"/>
                    <a:gd name="connsiteY0" fmla="*/ 10376 h 36064"/>
                    <a:gd name="connsiteX1" fmla="*/ 14774 w 30980"/>
                    <a:gd name="connsiteY1" fmla="*/ 32667 h 36064"/>
                    <a:gd name="connsiteX2" fmla="*/ 30855 w 30980"/>
                    <a:gd name="connsiteY2" fmla="*/ 33222 h 36064"/>
                    <a:gd name="connsiteX3" fmla="*/ 25088 w 30980"/>
                    <a:gd name="connsiteY3" fmla="*/ 21133 h 36064"/>
                    <a:gd name="connsiteX4" fmla="*/ 19543 w 30980"/>
                    <a:gd name="connsiteY4" fmla="*/ 6938 h 36064"/>
                    <a:gd name="connsiteX5" fmla="*/ 9672 w 30980"/>
                    <a:gd name="connsiteY5" fmla="*/ 172 h 36064"/>
                    <a:gd name="connsiteX6" fmla="*/ 134 w 30980"/>
                    <a:gd name="connsiteY6" fmla="*/ 10376 h 36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980" h="36064">
                      <a:moveTo>
                        <a:pt x="134" y="10376"/>
                      </a:moveTo>
                      <a:cubicBezTo>
                        <a:pt x="1022" y="17917"/>
                        <a:pt x="6899" y="28009"/>
                        <a:pt x="14774" y="32667"/>
                      </a:cubicBezTo>
                      <a:cubicBezTo>
                        <a:pt x="22537" y="37547"/>
                        <a:pt x="30189" y="36660"/>
                        <a:pt x="30855" y="33222"/>
                      </a:cubicBezTo>
                      <a:cubicBezTo>
                        <a:pt x="31742" y="29673"/>
                        <a:pt x="27750" y="26013"/>
                        <a:pt x="25088" y="21133"/>
                      </a:cubicBezTo>
                      <a:cubicBezTo>
                        <a:pt x="22093" y="16364"/>
                        <a:pt x="20208" y="10597"/>
                        <a:pt x="19543" y="6938"/>
                      </a:cubicBezTo>
                      <a:cubicBezTo>
                        <a:pt x="18766" y="3500"/>
                        <a:pt x="14552" y="949"/>
                        <a:pt x="9672" y="172"/>
                      </a:cubicBezTo>
                      <a:cubicBezTo>
                        <a:pt x="5014" y="-826"/>
                        <a:pt x="-975" y="2501"/>
                        <a:pt x="134" y="10376"/>
                      </a:cubicBezTo>
                      <a:close/>
                    </a:path>
                  </a:pathLst>
                </a:custGeom>
                <a:grpFill/>
                <a:ln w="110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 dirty="0"/>
                </a:p>
              </p:txBody>
            </p:sp>
            <p:sp>
              <p:nvSpPr>
                <p:cNvPr id="138" name="Freeform: Shape 137">
                  <a:extLst>
                    <a:ext uri="{FF2B5EF4-FFF2-40B4-BE49-F238E27FC236}">
                      <a16:creationId xmlns:a16="http://schemas.microsoft.com/office/drawing/2014/main" id="{82E40579-BED5-4CE8-B924-A81EF0256F8D}"/>
                    </a:ext>
                  </a:extLst>
                </p:cNvPr>
                <p:cNvSpPr/>
                <p:nvPr/>
              </p:nvSpPr>
              <p:spPr>
                <a:xfrm>
                  <a:off x="5444668" y="3892265"/>
                  <a:ext cx="99014" cy="144106"/>
                </a:xfrm>
                <a:custGeom>
                  <a:avLst/>
                  <a:gdLst>
                    <a:gd name="connsiteX0" fmla="*/ 13230 w 99014"/>
                    <a:gd name="connsiteY0" fmla="*/ 35266 h 144106"/>
                    <a:gd name="connsiteX1" fmla="*/ 98515 w 99014"/>
                    <a:gd name="connsiteY1" fmla="*/ 143952 h 144106"/>
                    <a:gd name="connsiteX2" fmla="*/ 29089 w 99014"/>
                    <a:gd name="connsiteY2" fmla="*/ 23621 h 144106"/>
                    <a:gd name="connsiteX3" fmla="*/ 13230 w 99014"/>
                    <a:gd name="connsiteY3" fmla="*/ 35266 h 144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9014" h="144106">
                      <a:moveTo>
                        <a:pt x="13230" y="35266"/>
                      </a:moveTo>
                      <a:cubicBezTo>
                        <a:pt x="38627" y="73417"/>
                        <a:pt x="92637" y="147944"/>
                        <a:pt x="98515" y="143952"/>
                      </a:cubicBezTo>
                      <a:cubicBezTo>
                        <a:pt x="104504" y="139959"/>
                        <a:pt x="55152" y="61661"/>
                        <a:pt x="29089" y="23621"/>
                      </a:cubicBezTo>
                      <a:cubicBezTo>
                        <a:pt x="3027" y="-14530"/>
                        <a:pt x="-12611" y="-3440"/>
                        <a:pt x="13230" y="35266"/>
                      </a:cubicBezTo>
                      <a:close/>
                    </a:path>
                  </a:pathLst>
                </a:custGeom>
                <a:grpFill/>
                <a:ln w="110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 dirty="0"/>
                </a:p>
              </p:txBody>
            </p:sp>
            <p:sp>
              <p:nvSpPr>
                <p:cNvPr id="139" name="Freeform: Shape 138">
                  <a:extLst>
                    <a:ext uri="{FF2B5EF4-FFF2-40B4-BE49-F238E27FC236}">
                      <a16:creationId xmlns:a16="http://schemas.microsoft.com/office/drawing/2014/main" id="{74E0A8ED-2E57-4BCA-81F6-AA4E5A805202}"/>
                    </a:ext>
                  </a:extLst>
                </p:cNvPr>
                <p:cNvSpPr/>
                <p:nvPr/>
              </p:nvSpPr>
              <p:spPr>
                <a:xfrm>
                  <a:off x="5528399" y="3925872"/>
                  <a:ext cx="47284" cy="67733"/>
                </a:xfrm>
                <a:custGeom>
                  <a:avLst/>
                  <a:gdLst>
                    <a:gd name="connsiteX0" fmla="*/ 3805 w 47284"/>
                    <a:gd name="connsiteY0" fmla="*/ 19957 h 67733"/>
                    <a:gd name="connsiteX1" fmla="*/ 46170 w 47284"/>
                    <a:gd name="connsiteY1" fmla="*/ 67424 h 67733"/>
                    <a:gd name="connsiteX2" fmla="*/ 20219 w 47284"/>
                    <a:gd name="connsiteY2" fmla="*/ 8978 h 67733"/>
                    <a:gd name="connsiteX3" fmla="*/ 3805 w 47284"/>
                    <a:gd name="connsiteY3" fmla="*/ 19957 h 677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284" h="67733">
                      <a:moveTo>
                        <a:pt x="3805" y="19957"/>
                      </a:moveTo>
                      <a:cubicBezTo>
                        <a:pt x="14896" y="37702"/>
                        <a:pt x="40071" y="71306"/>
                        <a:pt x="46170" y="67424"/>
                      </a:cubicBezTo>
                      <a:cubicBezTo>
                        <a:pt x="52270" y="63543"/>
                        <a:pt x="31864" y="26501"/>
                        <a:pt x="20219" y="8978"/>
                      </a:cubicBezTo>
                      <a:cubicBezTo>
                        <a:pt x="8574" y="-8545"/>
                        <a:pt x="-7396" y="1991"/>
                        <a:pt x="3805" y="19957"/>
                      </a:cubicBezTo>
                      <a:close/>
                    </a:path>
                  </a:pathLst>
                </a:custGeom>
                <a:grpFill/>
                <a:ln w="110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 dirty="0"/>
                </a:p>
              </p:txBody>
            </p:sp>
            <p:sp>
              <p:nvSpPr>
                <p:cNvPr id="140" name="Freeform: Shape 139">
                  <a:extLst>
                    <a:ext uri="{FF2B5EF4-FFF2-40B4-BE49-F238E27FC236}">
                      <a16:creationId xmlns:a16="http://schemas.microsoft.com/office/drawing/2014/main" id="{0A50CAD8-A41E-40C2-BFB6-9F36AE3E309F}"/>
                    </a:ext>
                  </a:extLst>
                </p:cNvPr>
                <p:cNvSpPr/>
                <p:nvPr/>
              </p:nvSpPr>
              <p:spPr>
                <a:xfrm>
                  <a:off x="5266087" y="4209960"/>
                  <a:ext cx="47583" cy="56975"/>
                </a:xfrm>
                <a:custGeom>
                  <a:avLst/>
                  <a:gdLst>
                    <a:gd name="connsiteX0" fmla="*/ 4162 w 47583"/>
                    <a:gd name="connsiteY0" fmla="*/ 19009 h 56975"/>
                    <a:gd name="connsiteX1" fmla="*/ 46638 w 47583"/>
                    <a:gd name="connsiteY1" fmla="*/ 56494 h 56975"/>
                    <a:gd name="connsiteX2" fmla="*/ 19356 w 47583"/>
                    <a:gd name="connsiteY2" fmla="*/ 6476 h 56975"/>
                    <a:gd name="connsiteX3" fmla="*/ 4162 w 47583"/>
                    <a:gd name="connsiteY3" fmla="*/ 19009 h 56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583" h="56975">
                      <a:moveTo>
                        <a:pt x="4162" y="19009"/>
                      </a:moveTo>
                      <a:cubicBezTo>
                        <a:pt x="15474" y="33648"/>
                        <a:pt x="41093" y="60930"/>
                        <a:pt x="46638" y="56494"/>
                      </a:cubicBezTo>
                      <a:cubicBezTo>
                        <a:pt x="52294" y="51947"/>
                        <a:pt x="31222" y="20894"/>
                        <a:pt x="19356" y="6476"/>
                      </a:cubicBezTo>
                      <a:cubicBezTo>
                        <a:pt x="7489" y="-7941"/>
                        <a:pt x="-7372" y="4147"/>
                        <a:pt x="4162" y="19009"/>
                      </a:cubicBezTo>
                      <a:close/>
                    </a:path>
                  </a:pathLst>
                </a:custGeom>
                <a:grpFill/>
                <a:ln w="110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 dirty="0"/>
                </a:p>
              </p:txBody>
            </p:sp>
          </p:grp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6A5168FA-2A49-463F-822C-AEB495522210}"/>
                </a:ext>
              </a:extLst>
            </p:cNvPr>
            <p:cNvGrpSpPr/>
            <p:nvPr/>
          </p:nvGrpSpPr>
          <p:grpSpPr>
            <a:xfrm>
              <a:off x="10477595" y="336755"/>
              <a:ext cx="1566094" cy="1450568"/>
              <a:chOff x="10326893" y="178310"/>
              <a:chExt cx="2168400" cy="2008444"/>
            </a:xfrm>
          </p:grpSpPr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B8CA6040-2C52-4985-87A1-06068289F7FF}"/>
                  </a:ext>
                </a:extLst>
              </p:cNvPr>
              <p:cNvGrpSpPr/>
              <p:nvPr/>
            </p:nvGrpSpPr>
            <p:grpSpPr>
              <a:xfrm rot="19993928">
                <a:off x="10326893" y="178310"/>
                <a:ext cx="2168400" cy="2008444"/>
                <a:chOff x="8572253" y="3647405"/>
                <a:chExt cx="1876092" cy="1737699"/>
              </a:xfrm>
              <a:solidFill>
                <a:schemeClr val="accent2"/>
              </a:solidFill>
            </p:grpSpPr>
            <p:grpSp>
              <p:nvGrpSpPr>
                <p:cNvPr id="108" name="Graphic 142">
                  <a:extLst>
                    <a:ext uri="{FF2B5EF4-FFF2-40B4-BE49-F238E27FC236}">
                      <a16:creationId xmlns:a16="http://schemas.microsoft.com/office/drawing/2014/main" id="{76DB9DD1-0767-4458-BB44-1C4F2D24B244}"/>
                    </a:ext>
                  </a:extLst>
                </p:cNvPr>
                <p:cNvGrpSpPr/>
                <p:nvPr/>
              </p:nvGrpSpPr>
              <p:grpSpPr>
                <a:xfrm>
                  <a:off x="8572253" y="3647405"/>
                  <a:ext cx="1876092" cy="1737699"/>
                  <a:chOff x="5705754" y="3554385"/>
                  <a:chExt cx="1876092" cy="1737699"/>
                </a:xfrm>
                <a:grpFill/>
              </p:grpSpPr>
              <p:sp>
                <p:nvSpPr>
                  <p:cNvPr id="119" name="Freeform: Shape 118">
                    <a:extLst>
                      <a:ext uri="{FF2B5EF4-FFF2-40B4-BE49-F238E27FC236}">
                        <a16:creationId xmlns:a16="http://schemas.microsoft.com/office/drawing/2014/main" id="{09A72196-3388-4C9B-A286-5C5AE8158A2E}"/>
                      </a:ext>
                    </a:extLst>
                  </p:cNvPr>
                  <p:cNvSpPr/>
                  <p:nvPr/>
                </p:nvSpPr>
                <p:spPr>
                  <a:xfrm>
                    <a:off x="5705754" y="3554385"/>
                    <a:ext cx="1876092" cy="1737699"/>
                  </a:xfrm>
                  <a:custGeom>
                    <a:avLst/>
                    <a:gdLst>
                      <a:gd name="connsiteX0" fmla="*/ 1846887 w 1876092"/>
                      <a:gd name="connsiteY0" fmla="*/ 868100 h 1737699"/>
                      <a:gd name="connsiteX1" fmla="*/ 1845446 w 1876092"/>
                      <a:gd name="connsiteY1" fmla="*/ 868766 h 1737699"/>
                      <a:gd name="connsiteX2" fmla="*/ 1829919 w 1876092"/>
                      <a:gd name="connsiteY2" fmla="*/ 870540 h 1737699"/>
                      <a:gd name="connsiteX3" fmla="*/ 1813283 w 1876092"/>
                      <a:gd name="connsiteY3" fmla="*/ 864551 h 1737699"/>
                      <a:gd name="connsiteX4" fmla="*/ 1584377 w 1876092"/>
                      <a:gd name="connsiteY4" fmla="*/ 807325 h 1737699"/>
                      <a:gd name="connsiteX5" fmla="*/ 1388853 w 1876092"/>
                      <a:gd name="connsiteY5" fmla="*/ 800116 h 1737699"/>
                      <a:gd name="connsiteX6" fmla="*/ 1280278 w 1876092"/>
                      <a:gd name="connsiteY6" fmla="*/ 829949 h 1737699"/>
                      <a:gd name="connsiteX7" fmla="*/ 1479462 w 1876092"/>
                      <a:gd name="connsiteY7" fmla="*/ 569103 h 1737699"/>
                      <a:gd name="connsiteX8" fmla="*/ 1675318 w 1876092"/>
                      <a:gd name="connsiteY8" fmla="*/ 247924 h 1737699"/>
                      <a:gd name="connsiteX9" fmla="*/ 1640716 w 1876092"/>
                      <a:gd name="connsiteY9" fmla="*/ 206446 h 1737699"/>
                      <a:gd name="connsiteX10" fmla="*/ 1041058 w 1876092"/>
                      <a:gd name="connsiteY10" fmla="*/ 535942 h 1737699"/>
                      <a:gd name="connsiteX11" fmla="*/ 829896 w 1876092"/>
                      <a:gd name="connsiteY11" fmla="*/ 781262 h 1737699"/>
                      <a:gd name="connsiteX12" fmla="*/ 855404 w 1876092"/>
                      <a:gd name="connsiteY12" fmla="*/ 459973 h 1737699"/>
                      <a:gd name="connsiteX13" fmla="*/ 720434 w 1876092"/>
                      <a:gd name="connsiteY13" fmla="*/ 262342 h 1737699"/>
                      <a:gd name="connsiteX14" fmla="*/ 472008 w 1876092"/>
                      <a:gd name="connsiteY14" fmla="*/ 10256 h 1737699"/>
                      <a:gd name="connsiteX15" fmla="*/ 422656 w 1876092"/>
                      <a:gd name="connsiteY15" fmla="*/ 33435 h 1737699"/>
                      <a:gd name="connsiteX16" fmla="*/ 419551 w 1876092"/>
                      <a:gd name="connsiteY16" fmla="*/ 213766 h 1737699"/>
                      <a:gd name="connsiteX17" fmla="*/ 375300 w 1876092"/>
                      <a:gd name="connsiteY17" fmla="*/ 345298 h 1737699"/>
                      <a:gd name="connsiteX18" fmla="*/ 398811 w 1876092"/>
                      <a:gd name="connsiteY18" fmla="*/ 581524 h 1737699"/>
                      <a:gd name="connsiteX19" fmla="*/ 467239 w 1876092"/>
                      <a:gd name="connsiteY19" fmla="*/ 742889 h 1737699"/>
                      <a:gd name="connsiteX20" fmla="*/ 441399 w 1876092"/>
                      <a:gd name="connsiteY20" fmla="*/ 723481 h 1737699"/>
                      <a:gd name="connsiteX21" fmla="*/ 109462 w 1876092"/>
                      <a:gd name="connsiteY21" fmla="*/ 578419 h 1737699"/>
                      <a:gd name="connsiteX22" fmla="*/ 50572 w 1876092"/>
                      <a:gd name="connsiteY22" fmla="*/ 598825 h 1737699"/>
                      <a:gd name="connsiteX23" fmla="*/ 416889 w 1876092"/>
                      <a:gd name="connsiteY23" fmla="*/ 1009281 h 1737699"/>
                      <a:gd name="connsiteX24" fmla="*/ 391935 w 1876092"/>
                      <a:gd name="connsiteY24" fmla="*/ 1007507 h 1737699"/>
                      <a:gd name="connsiteX25" fmla="*/ 94490 w 1876092"/>
                      <a:gd name="connsiteY25" fmla="*/ 970797 h 1737699"/>
                      <a:gd name="connsiteX26" fmla="*/ 55119 w 1876092"/>
                      <a:gd name="connsiteY26" fmla="*/ 1014383 h 1737699"/>
                      <a:gd name="connsiteX27" fmla="*/ 633152 w 1876092"/>
                      <a:gd name="connsiteY27" fmla="*/ 1133827 h 1737699"/>
                      <a:gd name="connsiteX28" fmla="*/ 629825 w 1876092"/>
                      <a:gd name="connsiteY28" fmla="*/ 1139039 h 1737699"/>
                      <a:gd name="connsiteX29" fmla="*/ 593116 w 1876092"/>
                      <a:gd name="connsiteY29" fmla="*/ 1182292 h 1737699"/>
                      <a:gd name="connsiteX30" fmla="*/ 443506 w 1876092"/>
                      <a:gd name="connsiteY30" fmla="*/ 1340552 h 1737699"/>
                      <a:gd name="connsiteX31" fmla="*/ 147724 w 1876092"/>
                      <a:gd name="connsiteY31" fmla="*/ 1593635 h 1737699"/>
                      <a:gd name="connsiteX32" fmla="*/ 139961 w 1876092"/>
                      <a:gd name="connsiteY32" fmla="*/ 1611602 h 1737699"/>
                      <a:gd name="connsiteX33" fmla="*/ 0 w 1876092"/>
                      <a:gd name="connsiteY33" fmla="*/ 1693560 h 1737699"/>
                      <a:gd name="connsiteX34" fmla="*/ 37818 w 1876092"/>
                      <a:gd name="connsiteY34" fmla="*/ 1737700 h 1737699"/>
                      <a:gd name="connsiteX35" fmla="*/ 209720 w 1876092"/>
                      <a:gd name="connsiteY35" fmla="*/ 1634670 h 1737699"/>
                      <a:gd name="connsiteX36" fmla="*/ 630712 w 1876092"/>
                      <a:gd name="connsiteY36" fmla="*/ 1242735 h 1737699"/>
                      <a:gd name="connsiteX37" fmla="*/ 667643 w 1876092"/>
                      <a:gd name="connsiteY37" fmla="*/ 1184177 h 1737699"/>
                      <a:gd name="connsiteX38" fmla="*/ 775553 w 1876092"/>
                      <a:gd name="connsiteY38" fmla="*/ 1489607 h 1737699"/>
                      <a:gd name="connsiteX39" fmla="*/ 830783 w 1876092"/>
                      <a:gd name="connsiteY39" fmla="*/ 1470754 h 1737699"/>
                      <a:gd name="connsiteX40" fmla="*/ 844979 w 1876092"/>
                      <a:gd name="connsiteY40" fmla="*/ 1192273 h 1737699"/>
                      <a:gd name="connsiteX41" fmla="*/ 962870 w 1876092"/>
                      <a:gd name="connsiteY41" fmla="*/ 1325691 h 1737699"/>
                      <a:gd name="connsiteX42" fmla="*/ 1256101 w 1876092"/>
                      <a:gd name="connsiteY42" fmla="*/ 1400995 h 1737699"/>
                      <a:gd name="connsiteX43" fmla="*/ 1274622 w 1876092"/>
                      <a:gd name="connsiteY43" fmla="*/ 1395671 h 1737699"/>
                      <a:gd name="connsiteX44" fmla="*/ 1309778 w 1876092"/>
                      <a:gd name="connsiteY44" fmla="*/ 1399664 h 1737699"/>
                      <a:gd name="connsiteX45" fmla="*/ 1387189 w 1876092"/>
                      <a:gd name="connsiteY45" fmla="*/ 1404544 h 1737699"/>
                      <a:gd name="connsiteX46" fmla="*/ 1384306 w 1876092"/>
                      <a:gd name="connsiteY46" fmla="*/ 1347539 h 1737699"/>
                      <a:gd name="connsiteX47" fmla="*/ 1318318 w 1876092"/>
                      <a:gd name="connsiteY47" fmla="*/ 1342770 h 1737699"/>
                      <a:gd name="connsiteX48" fmla="*/ 1119134 w 1876092"/>
                      <a:gd name="connsiteY48" fmla="*/ 1140592 h 1737699"/>
                      <a:gd name="connsiteX49" fmla="*/ 1095401 w 1876092"/>
                      <a:gd name="connsiteY49" fmla="*/ 1124289 h 1737699"/>
                      <a:gd name="connsiteX50" fmla="*/ 1232811 w 1876092"/>
                      <a:gd name="connsiteY50" fmla="*/ 1144141 h 1737699"/>
                      <a:gd name="connsiteX51" fmla="*/ 1448852 w 1876092"/>
                      <a:gd name="connsiteY51" fmla="*/ 1154677 h 1737699"/>
                      <a:gd name="connsiteX52" fmla="*/ 1644598 w 1876092"/>
                      <a:gd name="connsiteY52" fmla="*/ 1079262 h 1737699"/>
                      <a:gd name="connsiteX53" fmla="*/ 1775798 w 1876092"/>
                      <a:gd name="connsiteY53" fmla="*/ 989540 h 1737699"/>
                      <a:gd name="connsiteX54" fmla="*/ 1864632 w 1876092"/>
                      <a:gd name="connsiteY54" fmla="*/ 920669 h 1737699"/>
                      <a:gd name="connsiteX55" fmla="*/ 1873837 w 1876092"/>
                      <a:gd name="connsiteY55" fmla="*/ 897933 h 1737699"/>
                      <a:gd name="connsiteX56" fmla="*/ 1846887 w 1876092"/>
                      <a:gd name="connsiteY56" fmla="*/ 868100 h 1737699"/>
                      <a:gd name="connsiteX57" fmla="*/ 1576392 w 1876092"/>
                      <a:gd name="connsiteY57" fmla="*/ 305594 h 1737699"/>
                      <a:gd name="connsiteX58" fmla="*/ 1568740 w 1876092"/>
                      <a:gd name="connsiteY58" fmla="*/ 318126 h 1737699"/>
                      <a:gd name="connsiteX59" fmla="*/ 1561309 w 1876092"/>
                      <a:gd name="connsiteY59" fmla="*/ 313247 h 1737699"/>
                      <a:gd name="connsiteX60" fmla="*/ 1576392 w 1876092"/>
                      <a:gd name="connsiteY60" fmla="*/ 305594 h 1737699"/>
                      <a:gd name="connsiteX61" fmla="*/ 141403 w 1876092"/>
                      <a:gd name="connsiteY61" fmla="*/ 695422 h 1737699"/>
                      <a:gd name="connsiteX62" fmla="*/ 168463 w 1876092"/>
                      <a:gd name="connsiteY62" fmla="*/ 706069 h 1737699"/>
                      <a:gd name="connsiteX63" fmla="*/ 168463 w 1876092"/>
                      <a:gd name="connsiteY63" fmla="*/ 719267 h 1737699"/>
                      <a:gd name="connsiteX64" fmla="*/ 175450 w 1876092"/>
                      <a:gd name="connsiteY64" fmla="*/ 739673 h 1737699"/>
                      <a:gd name="connsiteX65" fmla="*/ 179665 w 1876092"/>
                      <a:gd name="connsiteY65" fmla="*/ 750542 h 1737699"/>
                      <a:gd name="connsiteX66" fmla="*/ 198408 w 1876092"/>
                      <a:gd name="connsiteY66" fmla="*/ 789913 h 1737699"/>
                      <a:gd name="connsiteX67" fmla="*/ 141403 w 1876092"/>
                      <a:gd name="connsiteY67" fmla="*/ 695422 h 1737699"/>
                      <a:gd name="connsiteX68" fmla="*/ 405577 w 1876092"/>
                      <a:gd name="connsiteY68" fmla="*/ 782926 h 1737699"/>
                      <a:gd name="connsiteX69" fmla="*/ 402249 w 1876092"/>
                      <a:gd name="connsiteY69" fmla="*/ 780264 h 1737699"/>
                      <a:gd name="connsiteX70" fmla="*/ 383839 w 1876092"/>
                      <a:gd name="connsiteY70" fmla="*/ 763185 h 1737699"/>
                      <a:gd name="connsiteX71" fmla="*/ 412785 w 1876092"/>
                      <a:gd name="connsiteY71" fmla="*/ 781041 h 1737699"/>
                      <a:gd name="connsiteX72" fmla="*/ 405577 w 1876092"/>
                      <a:gd name="connsiteY72" fmla="*/ 782926 h 1737699"/>
                      <a:gd name="connsiteX73" fmla="*/ 201402 w 1876092"/>
                      <a:gd name="connsiteY73" fmla="*/ 1062737 h 1737699"/>
                      <a:gd name="connsiteX74" fmla="*/ 232012 w 1876092"/>
                      <a:gd name="connsiteY74" fmla="*/ 1063846 h 1737699"/>
                      <a:gd name="connsiteX75" fmla="*/ 242215 w 1876092"/>
                      <a:gd name="connsiteY75" fmla="*/ 1070611 h 1737699"/>
                      <a:gd name="connsiteX76" fmla="*/ 268610 w 1876092"/>
                      <a:gd name="connsiteY76" fmla="*/ 1077931 h 1737699"/>
                      <a:gd name="connsiteX77" fmla="*/ 271493 w 1876092"/>
                      <a:gd name="connsiteY77" fmla="*/ 1080038 h 1737699"/>
                      <a:gd name="connsiteX78" fmla="*/ 341030 w 1876092"/>
                      <a:gd name="connsiteY78" fmla="*/ 1117524 h 1737699"/>
                      <a:gd name="connsiteX79" fmla="*/ 201402 w 1876092"/>
                      <a:gd name="connsiteY79" fmla="*/ 1062737 h 1737699"/>
                      <a:gd name="connsiteX80" fmla="*/ 467572 w 1876092"/>
                      <a:gd name="connsiteY80" fmla="*/ 608252 h 1737699"/>
                      <a:gd name="connsiteX81" fmla="*/ 479217 w 1876092"/>
                      <a:gd name="connsiteY81" fmla="*/ 610470 h 1737699"/>
                      <a:gd name="connsiteX82" fmla="*/ 487535 w 1876092"/>
                      <a:gd name="connsiteY82" fmla="*/ 655941 h 1737699"/>
                      <a:gd name="connsiteX83" fmla="*/ 467572 w 1876092"/>
                      <a:gd name="connsiteY83" fmla="*/ 608252 h 1737699"/>
                      <a:gd name="connsiteX84" fmla="*/ 559179 w 1876092"/>
                      <a:gd name="connsiteY84" fmla="*/ 596940 h 1737699"/>
                      <a:gd name="connsiteX85" fmla="*/ 536000 w 1876092"/>
                      <a:gd name="connsiteY85" fmla="*/ 531950 h 1737699"/>
                      <a:gd name="connsiteX86" fmla="*/ 541323 w 1876092"/>
                      <a:gd name="connsiteY86" fmla="*/ 483152 h 1737699"/>
                      <a:gd name="connsiteX87" fmla="*/ 565500 w 1876092"/>
                      <a:gd name="connsiteY87" fmla="*/ 585184 h 1737699"/>
                      <a:gd name="connsiteX88" fmla="*/ 562839 w 1876092"/>
                      <a:gd name="connsiteY88" fmla="*/ 604148 h 1737699"/>
                      <a:gd name="connsiteX89" fmla="*/ 559179 w 1876092"/>
                      <a:gd name="connsiteY89" fmla="*/ 596940 h 1737699"/>
                      <a:gd name="connsiteX90" fmla="*/ 563282 w 1876092"/>
                      <a:gd name="connsiteY90" fmla="*/ 985991 h 1737699"/>
                      <a:gd name="connsiteX91" fmla="*/ 577922 w 1876092"/>
                      <a:gd name="connsiteY91" fmla="*/ 967027 h 1737699"/>
                      <a:gd name="connsiteX92" fmla="*/ 606424 w 1876092"/>
                      <a:gd name="connsiteY92" fmla="*/ 993089 h 1737699"/>
                      <a:gd name="connsiteX93" fmla="*/ 563282 w 1876092"/>
                      <a:gd name="connsiteY93" fmla="*/ 985991 h 1737699"/>
                      <a:gd name="connsiteX94" fmla="*/ 600657 w 1876092"/>
                      <a:gd name="connsiteY94" fmla="*/ 865771 h 1737699"/>
                      <a:gd name="connsiteX95" fmla="*/ 607533 w 1876092"/>
                      <a:gd name="connsiteY95" fmla="*/ 864219 h 1737699"/>
                      <a:gd name="connsiteX96" fmla="*/ 619843 w 1876092"/>
                      <a:gd name="connsiteY96" fmla="*/ 895050 h 1737699"/>
                      <a:gd name="connsiteX97" fmla="*/ 600657 w 1876092"/>
                      <a:gd name="connsiteY97" fmla="*/ 865771 h 1737699"/>
                      <a:gd name="connsiteX98" fmla="*/ 662874 w 1876092"/>
                      <a:gd name="connsiteY98" fmla="*/ 710727 h 1737699"/>
                      <a:gd name="connsiteX99" fmla="*/ 662763 w 1876092"/>
                      <a:gd name="connsiteY99" fmla="*/ 684332 h 1737699"/>
                      <a:gd name="connsiteX100" fmla="*/ 673632 w 1876092"/>
                      <a:gd name="connsiteY100" fmla="*/ 760301 h 1737699"/>
                      <a:gd name="connsiteX101" fmla="*/ 662874 w 1876092"/>
                      <a:gd name="connsiteY101" fmla="*/ 710727 h 1737699"/>
                      <a:gd name="connsiteX102" fmla="*/ 739287 w 1876092"/>
                      <a:gd name="connsiteY102" fmla="*/ 1265914 h 1737699"/>
                      <a:gd name="connsiteX103" fmla="*/ 719435 w 1876092"/>
                      <a:gd name="connsiteY103" fmla="*/ 1116858 h 1737699"/>
                      <a:gd name="connsiteX104" fmla="*/ 737291 w 1876092"/>
                      <a:gd name="connsiteY104" fmla="*/ 1088467 h 1737699"/>
                      <a:gd name="connsiteX105" fmla="*/ 749047 w 1876092"/>
                      <a:gd name="connsiteY105" fmla="*/ 1085140 h 1737699"/>
                      <a:gd name="connsiteX106" fmla="*/ 739287 w 1876092"/>
                      <a:gd name="connsiteY106" fmla="*/ 1265914 h 1737699"/>
                      <a:gd name="connsiteX107" fmla="*/ 782207 w 1876092"/>
                      <a:gd name="connsiteY107" fmla="*/ 751762 h 1737699"/>
                      <a:gd name="connsiteX108" fmla="*/ 783649 w 1876092"/>
                      <a:gd name="connsiteY108" fmla="*/ 670802 h 1737699"/>
                      <a:gd name="connsiteX109" fmla="*/ 778215 w 1876092"/>
                      <a:gd name="connsiteY109" fmla="*/ 654055 h 1737699"/>
                      <a:gd name="connsiteX110" fmla="*/ 753150 w 1876092"/>
                      <a:gd name="connsiteY110" fmla="*/ 419271 h 1737699"/>
                      <a:gd name="connsiteX111" fmla="*/ 738289 w 1876092"/>
                      <a:gd name="connsiteY111" fmla="*/ 373135 h 1737699"/>
                      <a:gd name="connsiteX112" fmla="*/ 738178 w 1876092"/>
                      <a:gd name="connsiteY112" fmla="*/ 372802 h 1737699"/>
                      <a:gd name="connsiteX113" fmla="*/ 738178 w 1876092"/>
                      <a:gd name="connsiteY113" fmla="*/ 372802 h 1737699"/>
                      <a:gd name="connsiteX114" fmla="*/ 735406 w 1876092"/>
                      <a:gd name="connsiteY114" fmla="*/ 364817 h 1737699"/>
                      <a:gd name="connsiteX115" fmla="*/ 727864 w 1876092"/>
                      <a:gd name="connsiteY115" fmla="*/ 353949 h 1737699"/>
                      <a:gd name="connsiteX116" fmla="*/ 713447 w 1876092"/>
                      <a:gd name="connsiteY116" fmla="*/ 326999 h 1737699"/>
                      <a:gd name="connsiteX117" fmla="*/ 801505 w 1876092"/>
                      <a:gd name="connsiteY117" fmla="*/ 469511 h 1737699"/>
                      <a:gd name="connsiteX118" fmla="*/ 782207 w 1876092"/>
                      <a:gd name="connsiteY118" fmla="*/ 751762 h 1737699"/>
                      <a:gd name="connsiteX119" fmla="*/ 818029 w 1876092"/>
                      <a:gd name="connsiteY119" fmla="*/ 912351 h 1737699"/>
                      <a:gd name="connsiteX120" fmla="*/ 801505 w 1876092"/>
                      <a:gd name="connsiteY120" fmla="*/ 935974 h 1737699"/>
                      <a:gd name="connsiteX121" fmla="*/ 989487 w 1876092"/>
                      <a:gd name="connsiteY121" fmla="*/ 655608 h 1737699"/>
                      <a:gd name="connsiteX122" fmla="*/ 1090964 w 1876092"/>
                      <a:gd name="connsiteY122" fmla="*/ 565443 h 1737699"/>
                      <a:gd name="connsiteX123" fmla="*/ 924941 w 1876092"/>
                      <a:gd name="connsiteY123" fmla="*/ 763739 h 1737699"/>
                      <a:gd name="connsiteX124" fmla="*/ 818029 w 1876092"/>
                      <a:gd name="connsiteY124" fmla="*/ 912351 h 1737699"/>
                      <a:gd name="connsiteX125" fmla="*/ 905422 w 1876092"/>
                      <a:gd name="connsiteY125" fmla="*/ 1168651 h 1737699"/>
                      <a:gd name="connsiteX126" fmla="*/ 1092739 w 1876092"/>
                      <a:gd name="connsiteY126" fmla="*/ 1294860 h 1737699"/>
                      <a:gd name="connsiteX127" fmla="*/ 905422 w 1876092"/>
                      <a:gd name="connsiteY127" fmla="*/ 1168651 h 1737699"/>
                      <a:gd name="connsiteX128" fmla="*/ 1133108 w 1876092"/>
                      <a:gd name="connsiteY128" fmla="*/ 1237079 h 1737699"/>
                      <a:gd name="connsiteX129" fmla="*/ 1153293 w 1876092"/>
                      <a:gd name="connsiteY129" fmla="*/ 1262808 h 1737699"/>
                      <a:gd name="connsiteX130" fmla="*/ 958434 w 1876092"/>
                      <a:gd name="connsiteY130" fmla="*/ 1135601 h 1737699"/>
                      <a:gd name="connsiteX131" fmla="*/ 1133108 w 1876092"/>
                      <a:gd name="connsiteY131" fmla="*/ 1237079 h 1737699"/>
                      <a:gd name="connsiteX132" fmla="*/ 1390628 w 1876092"/>
                      <a:gd name="connsiteY132" fmla="*/ 395316 h 1737699"/>
                      <a:gd name="connsiteX133" fmla="*/ 1368336 w 1876092"/>
                      <a:gd name="connsiteY133" fmla="*/ 410288 h 1737699"/>
                      <a:gd name="connsiteX134" fmla="*/ 1363234 w 1876092"/>
                      <a:gd name="connsiteY134" fmla="*/ 408402 h 1737699"/>
                      <a:gd name="connsiteX135" fmla="*/ 1390628 w 1876092"/>
                      <a:gd name="connsiteY135" fmla="*/ 395316 h 1737699"/>
                      <a:gd name="connsiteX136" fmla="*/ 1220611 w 1876092"/>
                      <a:gd name="connsiteY136" fmla="*/ 705515 h 1737699"/>
                      <a:gd name="connsiteX137" fmla="*/ 1116583 w 1876092"/>
                      <a:gd name="connsiteY137" fmla="*/ 812981 h 1737699"/>
                      <a:gd name="connsiteX138" fmla="*/ 1242681 w 1876092"/>
                      <a:gd name="connsiteY138" fmla="*/ 630876 h 1737699"/>
                      <a:gd name="connsiteX139" fmla="*/ 1303346 w 1876092"/>
                      <a:gd name="connsiteY139" fmla="*/ 569879 h 1737699"/>
                      <a:gd name="connsiteX140" fmla="*/ 1304233 w 1876092"/>
                      <a:gd name="connsiteY140" fmla="*/ 591727 h 1737699"/>
                      <a:gd name="connsiteX141" fmla="*/ 1220611 w 1876092"/>
                      <a:gd name="connsiteY141" fmla="*/ 705515 h 1737699"/>
                      <a:gd name="connsiteX142" fmla="*/ 1297246 w 1876092"/>
                      <a:gd name="connsiteY142" fmla="*/ 961260 h 1737699"/>
                      <a:gd name="connsiteX143" fmla="*/ 1567631 w 1876092"/>
                      <a:gd name="connsiteY143" fmla="*/ 946509 h 1737699"/>
                      <a:gd name="connsiteX144" fmla="*/ 1297246 w 1876092"/>
                      <a:gd name="connsiteY144" fmla="*/ 961260 h 1737699"/>
                      <a:gd name="connsiteX145" fmla="*/ 1304566 w 1876092"/>
                      <a:gd name="connsiteY145" fmla="*/ 886843 h 1737699"/>
                      <a:gd name="connsiteX146" fmla="*/ 1401053 w 1876092"/>
                      <a:gd name="connsiteY146" fmla="*/ 860670 h 1737699"/>
                      <a:gd name="connsiteX147" fmla="*/ 1593139 w 1876092"/>
                      <a:gd name="connsiteY147" fmla="*/ 878636 h 1737699"/>
                      <a:gd name="connsiteX148" fmla="*/ 1304566 w 1876092"/>
                      <a:gd name="connsiteY148" fmla="*/ 886843 h 17376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</a:cxnLst>
                    <a:rect l="l" t="t" r="r" b="b"/>
                    <a:pathLst>
                      <a:path w="1876092" h="1737699">
                        <a:moveTo>
                          <a:pt x="1846887" y="868100"/>
                        </a:moveTo>
                        <a:cubicBezTo>
                          <a:pt x="1846444" y="868322"/>
                          <a:pt x="1845889" y="868544"/>
                          <a:pt x="1845446" y="868766"/>
                        </a:cubicBezTo>
                        <a:cubicBezTo>
                          <a:pt x="1840677" y="867324"/>
                          <a:pt x="1835242" y="867657"/>
                          <a:pt x="1829919" y="870540"/>
                        </a:cubicBezTo>
                        <a:cubicBezTo>
                          <a:pt x="1825594" y="866658"/>
                          <a:pt x="1819938" y="864329"/>
                          <a:pt x="1813283" y="864551"/>
                        </a:cubicBezTo>
                        <a:cubicBezTo>
                          <a:pt x="1731325" y="867657"/>
                          <a:pt x="1661012" y="829727"/>
                          <a:pt x="1584377" y="807325"/>
                        </a:cubicBezTo>
                        <a:cubicBezTo>
                          <a:pt x="1519720" y="788471"/>
                          <a:pt x="1454841" y="786142"/>
                          <a:pt x="1388853" y="800116"/>
                        </a:cubicBezTo>
                        <a:cubicBezTo>
                          <a:pt x="1352366" y="807879"/>
                          <a:pt x="1316211" y="818082"/>
                          <a:pt x="1280278" y="829949"/>
                        </a:cubicBezTo>
                        <a:cubicBezTo>
                          <a:pt x="1359020" y="753536"/>
                          <a:pt x="1419574" y="660488"/>
                          <a:pt x="1479462" y="569103"/>
                        </a:cubicBezTo>
                        <a:cubicBezTo>
                          <a:pt x="1548222" y="464187"/>
                          <a:pt x="1612436" y="356499"/>
                          <a:pt x="1675318" y="247924"/>
                        </a:cubicBezTo>
                        <a:cubicBezTo>
                          <a:pt x="1687740" y="226520"/>
                          <a:pt x="1667334" y="190698"/>
                          <a:pt x="1640716" y="206446"/>
                        </a:cubicBezTo>
                        <a:cubicBezTo>
                          <a:pt x="1444527" y="322784"/>
                          <a:pt x="1221831" y="393874"/>
                          <a:pt x="1041058" y="535942"/>
                        </a:cubicBezTo>
                        <a:cubicBezTo>
                          <a:pt x="953111" y="605036"/>
                          <a:pt x="887123" y="689877"/>
                          <a:pt x="829896" y="781262"/>
                        </a:cubicBezTo>
                        <a:cubicBezTo>
                          <a:pt x="858620" y="674240"/>
                          <a:pt x="870820" y="562781"/>
                          <a:pt x="855404" y="459973"/>
                        </a:cubicBezTo>
                        <a:cubicBezTo>
                          <a:pt x="842095" y="371360"/>
                          <a:pt x="785867" y="317683"/>
                          <a:pt x="720434" y="262342"/>
                        </a:cubicBezTo>
                        <a:cubicBezTo>
                          <a:pt x="629825" y="185707"/>
                          <a:pt x="547978" y="101531"/>
                          <a:pt x="472008" y="10256"/>
                        </a:cubicBezTo>
                        <a:cubicBezTo>
                          <a:pt x="452711" y="-12923"/>
                          <a:pt x="420438" y="6818"/>
                          <a:pt x="422656" y="33435"/>
                        </a:cubicBezTo>
                        <a:cubicBezTo>
                          <a:pt x="427647" y="93656"/>
                          <a:pt x="432748" y="154321"/>
                          <a:pt x="419551" y="213766"/>
                        </a:cubicBezTo>
                        <a:cubicBezTo>
                          <a:pt x="409458" y="259236"/>
                          <a:pt x="386390" y="300160"/>
                          <a:pt x="375300" y="345298"/>
                        </a:cubicBezTo>
                        <a:cubicBezTo>
                          <a:pt x="355781" y="425038"/>
                          <a:pt x="372305" y="505554"/>
                          <a:pt x="398811" y="581524"/>
                        </a:cubicBezTo>
                        <a:cubicBezTo>
                          <a:pt x="417998" y="636532"/>
                          <a:pt x="441177" y="690321"/>
                          <a:pt x="467239" y="742889"/>
                        </a:cubicBezTo>
                        <a:cubicBezTo>
                          <a:pt x="458811" y="736124"/>
                          <a:pt x="450271" y="729581"/>
                          <a:pt x="441399" y="723481"/>
                        </a:cubicBezTo>
                        <a:cubicBezTo>
                          <a:pt x="345910" y="656495"/>
                          <a:pt x="161920" y="698084"/>
                          <a:pt x="109462" y="578419"/>
                        </a:cubicBezTo>
                        <a:cubicBezTo>
                          <a:pt x="94490" y="544149"/>
                          <a:pt x="46247" y="565221"/>
                          <a:pt x="50572" y="598825"/>
                        </a:cubicBezTo>
                        <a:cubicBezTo>
                          <a:pt x="77966" y="809654"/>
                          <a:pt x="232899" y="941962"/>
                          <a:pt x="416889" y="1009281"/>
                        </a:cubicBezTo>
                        <a:cubicBezTo>
                          <a:pt x="408571" y="1008616"/>
                          <a:pt x="400253" y="1008061"/>
                          <a:pt x="391935" y="1007507"/>
                        </a:cubicBezTo>
                        <a:cubicBezTo>
                          <a:pt x="297667" y="1001296"/>
                          <a:pt x="176559" y="1027470"/>
                          <a:pt x="94490" y="970797"/>
                        </a:cubicBezTo>
                        <a:cubicBezTo>
                          <a:pt x="66875" y="951833"/>
                          <a:pt x="32828" y="988764"/>
                          <a:pt x="55119" y="1014383"/>
                        </a:cubicBezTo>
                        <a:cubicBezTo>
                          <a:pt x="201180" y="1183068"/>
                          <a:pt x="437073" y="1230868"/>
                          <a:pt x="633152" y="1133827"/>
                        </a:cubicBezTo>
                        <a:cubicBezTo>
                          <a:pt x="632043" y="1135601"/>
                          <a:pt x="630934" y="1137376"/>
                          <a:pt x="629825" y="1139039"/>
                        </a:cubicBezTo>
                        <a:cubicBezTo>
                          <a:pt x="617514" y="1153900"/>
                          <a:pt x="605426" y="1168651"/>
                          <a:pt x="593116" y="1182292"/>
                        </a:cubicBezTo>
                        <a:cubicBezTo>
                          <a:pt x="544429" y="1236191"/>
                          <a:pt x="495076" y="1289314"/>
                          <a:pt x="443506" y="1340552"/>
                        </a:cubicBezTo>
                        <a:cubicBezTo>
                          <a:pt x="350901" y="1432602"/>
                          <a:pt x="250422" y="1513230"/>
                          <a:pt x="147724" y="1593635"/>
                        </a:cubicBezTo>
                        <a:cubicBezTo>
                          <a:pt x="140959" y="1598959"/>
                          <a:pt x="138963" y="1605613"/>
                          <a:pt x="139961" y="1611602"/>
                        </a:cubicBezTo>
                        <a:cubicBezTo>
                          <a:pt x="94047" y="1640104"/>
                          <a:pt x="47245" y="1667054"/>
                          <a:pt x="0" y="1693560"/>
                        </a:cubicBezTo>
                        <a:cubicBezTo>
                          <a:pt x="12532" y="1708089"/>
                          <a:pt x="25286" y="1722728"/>
                          <a:pt x="37818" y="1737700"/>
                        </a:cubicBezTo>
                        <a:cubicBezTo>
                          <a:pt x="96154" y="1704761"/>
                          <a:pt x="153713" y="1670825"/>
                          <a:pt x="209720" y="1634670"/>
                        </a:cubicBezTo>
                        <a:cubicBezTo>
                          <a:pt x="372084" y="1529755"/>
                          <a:pt x="521915" y="1404211"/>
                          <a:pt x="630712" y="1242735"/>
                        </a:cubicBezTo>
                        <a:cubicBezTo>
                          <a:pt x="643577" y="1223659"/>
                          <a:pt x="655776" y="1204029"/>
                          <a:pt x="667643" y="1184177"/>
                        </a:cubicBezTo>
                        <a:cubicBezTo>
                          <a:pt x="674076" y="1292198"/>
                          <a:pt x="710785" y="1395228"/>
                          <a:pt x="775553" y="1489607"/>
                        </a:cubicBezTo>
                        <a:cubicBezTo>
                          <a:pt x="791634" y="1512897"/>
                          <a:pt x="829452" y="1496040"/>
                          <a:pt x="830783" y="1470754"/>
                        </a:cubicBezTo>
                        <a:cubicBezTo>
                          <a:pt x="835663" y="1378038"/>
                          <a:pt x="841985" y="1285211"/>
                          <a:pt x="844979" y="1192273"/>
                        </a:cubicBezTo>
                        <a:cubicBezTo>
                          <a:pt x="869156" y="1246505"/>
                          <a:pt x="918398" y="1294194"/>
                          <a:pt x="962870" y="1325691"/>
                        </a:cubicBezTo>
                        <a:cubicBezTo>
                          <a:pt x="1053701" y="1389904"/>
                          <a:pt x="1149855" y="1388906"/>
                          <a:pt x="1256101" y="1400995"/>
                        </a:cubicBezTo>
                        <a:cubicBezTo>
                          <a:pt x="1264197" y="1401882"/>
                          <a:pt x="1270296" y="1399664"/>
                          <a:pt x="1274622" y="1395671"/>
                        </a:cubicBezTo>
                        <a:cubicBezTo>
                          <a:pt x="1286489" y="1397113"/>
                          <a:pt x="1298244" y="1398444"/>
                          <a:pt x="1309778" y="1399664"/>
                        </a:cubicBezTo>
                        <a:cubicBezTo>
                          <a:pt x="1332957" y="1406762"/>
                          <a:pt x="1358465" y="1409091"/>
                          <a:pt x="1387189" y="1404544"/>
                        </a:cubicBezTo>
                        <a:cubicBezTo>
                          <a:pt x="1419019" y="1399553"/>
                          <a:pt x="1416912" y="1349203"/>
                          <a:pt x="1384306" y="1347539"/>
                        </a:cubicBezTo>
                        <a:cubicBezTo>
                          <a:pt x="1362236" y="1346430"/>
                          <a:pt x="1340166" y="1344877"/>
                          <a:pt x="1318318" y="1342770"/>
                        </a:cubicBezTo>
                        <a:cubicBezTo>
                          <a:pt x="1234253" y="1313270"/>
                          <a:pt x="1185344" y="1192717"/>
                          <a:pt x="1119134" y="1140592"/>
                        </a:cubicBezTo>
                        <a:cubicBezTo>
                          <a:pt x="1111482" y="1134603"/>
                          <a:pt x="1103497" y="1129280"/>
                          <a:pt x="1095401" y="1124289"/>
                        </a:cubicBezTo>
                        <a:cubicBezTo>
                          <a:pt x="1140982" y="1133938"/>
                          <a:pt x="1187007" y="1141035"/>
                          <a:pt x="1232811" y="1144141"/>
                        </a:cubicBezTo>
                        <a:cubicBezTo>
                          <a:pt x="1306562" y="1159889"/>
                          <a:pt x="1382088" y="1164991"/>
                          <a:pt x="1448852" y="1154677"/>
                        </a:cubicBezTo>
                        <a:cubicBezTo>
                          <a:pt x="1518389" y="1143919"/>
                          <a:pt x="1584488" y="1114862"/>
                          <a:pt x="1644598" y="1079262"/>
                        </a:cubicBezTo>
                        <a:cubicBezTo>
                          <a:pt x="1685855" y="1054863"/>
                          <a:pt x="1739421" y="1026582"/>
                          <a:pt x="1775798" y="989540"/>
                        </a:cubicBezTo>
                        <a:cubicBezTo>
                          <a:pt x="1807405" y="968912"/>
                          <a:pt x="1836906" y="942739"/>
                          <a:pt x="1864632" y="920669"/>
                        </a:cubicBezTo>
                        <a:cubicBezTo>
                          <a:pt x="1873172" y="913793"/>
                          <a:pt x="1875501" y="905475"/>
                          <a:pt x="1873837" y="897933"/>
                        </a:cubicBezTo>
                        <a:cubicBezTo>
                          <a:pt x="1881711" y="881076"/>
                          <a:pt x="1868070" y="857786"/>
                          <a:pt x="1846887" y="868100"/>
                        </a:cubicBezTo>
                        <a:close/>
                        <a:moveTo>
                          <a:pt x="1576392" y="305594"/>
                        </a:moveTo>
                        <a:cubicBezTo>
                          <a:pt x="1573841" y="309809"/>
                          <a:pt x="1571179" y="313912"/>
                          <a:pt x="1568740" y="318126"/>
                        </a:cubicBezTo>
                        <a:cubicBezTo>
                          <a:pt x="1566522" y="316130"/>
                          <a:pt x="1563971" y="314467"/>
                          <a:pt x="1561309" y="313247"/>
                        </a:cubicBezTo>
                        <a:cubicBezTo>
                          <a:pt x="1566300" y="310696"/>
                          <a:pt x="1571401" y="308256"/>
                          <a:pt x="1576392" y="305594"/>
                        </a:cubicBezTo>
                        <a:close/>
                        <a:moveTo>
                          <a:pt x="141403" y="695422"/>
                        </a:moveTo>
                        <a:cubicBezTo>
                          <a:pt x="150164" y="699526"/>
                          <a:pt x="159258" y="702964"/>
                          <a:pt x="168463" y="706069"/>
                        </a:cubicBezTo>
                        <a:cubicBezTo>
                          <a:pt x="167133" y="709840"/>
                          <a:pt x="166911" y="714276"/>
                          <a:pt x="168463" y="719267"/>
                        </a:cubicBezTo>
                        <a:cubicBezTo>
                          <a:pt x="170460" y="725921"/>
                          <a:pt x="172900" y="732797"/>
                          <a:pt x="175450" y="739673"/>
                        </a:cubicBezTo>
                        <a:cubicBezTo>
                          <a:pt x="175894" y="743444"/>
                          <a:pt x="177336" y="747215"/>
                          <a:pt x="179665" y="750542"/>
                        </a:cubicBezTo>
                        <a:cubicBezTo>
                          <a:pt x="184988" y="763739"/>
                          <a:pt x="191310" y="776937"/>
                          <a:pt x="198408" y="789913"/>
                        </a:cubicBezTo>
                        <a:cubicBezTo>
                          <a:pt x="175561" y="761632"/>
                          <a:pt x="156153" y="730357"/>
                          <a:pt x="141403" y="695422"/>
                        </a:cubicBezTo>
                        <a:close/>
                        <a:moveTo>
                          <a:pt x="405577" y="782926"/>
                        </a:moveTo>
                        <a:cubicBezTo>
                          <a:pt x="404468" y="782039"/>
                          <a:pt x="403358" y="781151"/>
                          <a:pt x="402249" y="780264"/>
                        </a:cubicBezTo>
                        <a:cubicBezTo>
                          <a:pt x="396150" y="774497"/>
                          <a:pt x="390050" y="768841"/>
                          <a:pt x="383839" y="763185"/>
                        </a:cubicBezTo>
                        <a:cubicBezTo>
                          <a:pt x="393821" y="768508"/>
                          <a:pt x="403469" y="774497"/>
                          <a:pt x="412785" y="781041"/>
                        </a:cubicBezTo>
                        <a:cubicBezTo>
                          <a:pt x="410345" y="781373"/>
                          <a:pt x="407906" y="781928"/>
                          <a:pt x="405577" y="782926"/>
                        </a:cubicBezTo>
                        <a:close/>
                        <a:moveTo>
                          <a:pt x="201402" y="1062737"/>
                        </a:moveTo>
                        <a:cubicBezTo>
                          <a:pt x="211494" y="1063403"/>
                          <a:pt x="221697" y="1063735"/>
                          <a:pt x="232012" y="1063846"/>
                        </a:cubicBezTo>
                        <a:cubicBezTo>
                          <a:pt x="234341" y="1066841"/>
                          <a:pt x="237668" y="1069391"/>
                          <a:pt x="242215" y="1070611"/>
                        </a:cubicBezTo>
                        <a:cubicBezTo>
                          <a:pt x="250865" y="1073051"/>
                          <a:pt x="259738" y="1075491"/>
                          <a:pt x="268610" y="1077931"/>
                        </a:cubicBezTo>
                        <a:cubicBezTo>
                          <a:pt x="269497" y="1078707"/>
                          <a:pt x="270384" y="1079373"/>
                          <a:pt x="271493" y="1080038"/>
                        </a:cubicBezTo>
                        <a:cubicBezTo>
                          <a:pt x="293120" y="1093014"/>
                          <a:pt x="316631" y="1105990"/>
                          <a:pt x="341030" y="1117524"/>
                        </a:cubicBezTo>
                        <a:cubicBezTo>
                          <a:pt x="292122" y="1107986"/>
                          <a:pt x="244876" y="1089687"/>
                          <a:pt x="201402" y="1062737"/>
                        </a:cubicBezTo>
                        <a:close/>
                        <a:moveTo>
                          <a:pt x="467572" y="608252"/>
                        </a:moveTo>
                        <a:cubicBezTo>
                          <a:pt x="471232" y="609694"/>
                          <a:pt x="475224" y="610359"/>
                          <a:pt x="479217" y="610470"/>
                        </a:cubicBezTo>
                        <a:cubicBezTo>
                          <a:pt x="481213" y="625886"/>
                          <a:pt x="483986" y="641079"/>
                          <a:pt x="487535" y="655941"/>
                        </a:cubicBezTo>
                        <a:cubicBezTo>
                          <a:pt x="480548" y="640081"/>
                          <a:pt x="473894" y="624222"/>
                          <a:pt x="467572" y="608252"/>
                        </a:cubicBezTo>
                        <a:close/>
                        <a:moveTo>
                          <a:pt x="559179" y="596940"/>
                        </a:moveTo>
                        <a:cubicBezTo>
                          <a:pt x="551748" y="575202"/>
                          <a:pt x="543985" y="553465"/>
                          <a:pt x="536000" y="531950"/>
                        </a:cubicBezTo>
                        <a:cubicBezTo>
                          <a:pt x="538218" y="515647"/>
                          <a:pt x="539992" y="499455"/>
                          <a:pt x="541323" y="483152"/>
                        </a:cubicBezTo>
                        <a:cubicBezTo>
                          <a:pt x="543652" y="518198"/>
                          <a:pt x="551748" y="551912"/>
                          <a:pt x="565500" y="585184"/>
                        </a:cubicBezTo>
                        <a:cubicBezTo>
                          <a:pt x="564502" y="591505"/>
                          <a:pt x="563615" y="597827"/>
                          <a:pt x="562839" y="604148"/>
                        </a:cubicBezTo>
                        <a:cubicBezTo>
                          <a:pt x="561730" y="601708"/>
                          <a:pt x="560510" y="599268"/>
                          <a:pt x="559179" y="596940"/>
                        </a:cubicBezTo>
                        <a:close/>
                        <a:moveTo>
                          <a:pt x="563282" y="985991"/>
                        </a:moveTo>
                        <a:cubicBezTo>
                          <a:pt x="569937" y="981666"/>
                          <a:pt x="575260" y="974679"/>
                          <a:pt x="577922" y="967027"/>
                        </a:cubicBezTo>
                        <a:cubicBezTo>
                          <a:pt x="588014" y="975123"/>
                          <a:pt x="597663" y="983773"/>
                          <a:pt x="606424" y="993089"/>
                        </a:cubicBezTo>
                        <a:cubicBezTo>
                          <a:pt x="592007" y="991093"/>
                          <a:pt x="577700" y="988653"/>
                          <a:pt x="563282" y="985991"/>
                        </a:cubicBezTo>
                        <a:close/>
                        <a:moveTo>
                          <a:pt x="600657" y="865771"/>
                        </a:moveTo>
                        <a:cubicBezTo>
                          <a:pt x="602986" y="865439"/>
                          <a:pt x="605315" y="864995"/>
                          <a:pt x="607533" y="864219"/>
                        </a:cubicBezTo>
                        <a:cubicBezTo>
                          <a:pt x="611526" y="874533"/>
                          <a:pt x="615629" y="884847"/>
                          <a:pt x="619843" y="895050"/>
                        </a:cubicBezTo>
                        <a:cubicBezTo>
                          <a:pt x="613300" y="885401"/>
                          <a:pt x="606979" y="875642"/>
                          <a:pt x="600657" y="865771"/>
                        </a:cubicBezTo>
                        <a:close/>
                        <a:moveTo>
                          <a:pt x="662874" y="710727"/>
                        </a:moveTo>
                        <a:cubicBezTo>
                          <a:pt x="662652" y="701966"/>
                          <a:pt x="662542" y="693094"/>
                          <a:pt x="662763" y="684332"/>
                        </a:cubicBezTo>
                        <a:cubicBezTo>
                          <a:pt x="667754" y="709507"/>
                          <a:pt x="671303" y="734793"/>
                          <a:pt x="673632" y="760301"/>
                        </a:cubicBezTo>
                        <a:cubicBezTo>
                          <a:pt x="670194" y="743777"/>
                          <a:pt x="666645" y="727252"/>
                          <a:pt x="662874" y="710727"/>
                        </a:cubicBezTo>
                        <a:close/>
                        <a:moveTo>
                          <a:pt x="739287" y="1265914"/>
                        </a:moveTo>
                        <a:cubicBezTo>
                          <a:pt x="726422" y="1217338"/>
                          <a:pt x="719768" y="1167098"/>
                          <a:pt x="719435" y="1116858"/>
                        </a:cubicBezTo>
                        <a:cubicBezTo>
                          <a:pt x="725979" y="1107653"/>
                          <a:pt x="731968" y="1098116"/>
                          <a:pt x="737291" y="1088467"/>
                        </a:cubicBezTo>
                        <a:cubicBezTo>
                          <a:pt x="741173" y="1087358"/>
                          <a:pt x="745054" y="1086249"/>
                          <a:pt x="749047" y="1085140"/>
                        </a:cubicBezTo>
                        <a:cubicBezTo>
                          <a:pt x="738511" y="1142588"/>
                          <a:pt x="732189" y="1206469"/>
                          <a:pt x="739287" y="1265914"/>
                        </a:cubicBezTo>
                        <a:close/>
                        <a:moveTo>
                          <a:pt x="782207" y="751762"/>
                        </a:moveTo>
                        <a:cubicBezTo>
                          <a:pt x="783871" y="725034"/>
                          <a:pt x="784536" y="698084"/>
                          <a:pt x="783649" y="670802"/>
                        </a:cubicBezTo>
                        <a:cubicBezTo>
                          <a:pt x="783427" y="664258"/>
                          <a:pt x="781320" y="658602"/>
                          <a:pt x="778215" y="654055"/>
                        </a:cubicBezTo>
                        <a:cubicBezTo>
                          <a:pt x="784980" y="573428"/>
                          <a:pt x="782984" y="492468"/>
                          <a:pt x="753150" y="419271"/>
                        </a:cubicBezTo>
                        <a:cubicBezTo>
                          <a:pt x="748714" y="403855"/>
                          <a:pt x="743723" y="388440"/>
                          <a:pt x="738289" y="373135"/>
                        </a:cubicBezTo>
                        <a:cubicBezTo>
                          <a:pt x="738289" y="373024"/>
                          <a:pt x="738178" y="372913"/>
                          <a:pt x="738178" y="372802"/>
                        </a:cubicBezTo>
                        <a:cubicBezTo>
                          <a:pt x="738178" y="372802"/>
                          <a:pt x="738178" y="372802"/>
                          <a:pt x="738178" y="372802"/>
                        </a:cubicBezTo>
                        <a:cubicBezTo>
                          <a:pt x="737180" y="370141"/>
                          <a:pt x="736293" y="367479"/>
                          <a:pt x="735406" y="364817"/>
                        </a:cubicBezTo>
                        <a:cubicBezTo>
                          <a:pt x="733631" y="360159"/>
                          <a:pt x="731080" y="356610"/>
                          <a:pt x="727864" y="353949"/>
                        </a:cubicBezTo>
                        <a:cubicBezTo>
                          <a:pt x="723428" y="344743"/>
                          <a:pt x="718548" y="335871"/>
                          <a:pt x="713447" y="326999"/>
                        </a:cubicBezTo>
                        <a:cubicBezTo>
                          <a:pt x="756256" y="365815"/>
                          <a:pt x="792410" y="409622"/>
                          <a:pt x="801505" y="469511"/>
                        </a:cubicBezTo>
                        <a:cubicBezTo>
                          <a:pt x="815368" y="561007"/>
                          <a:pt x="805497" y="657715"/>
                          <a:pt x="782207" y="751762"/>
                        </a:cubicBezTo>
                        <a:close/>
                        <a:moveTo>
                          <a:pt x="818029" y="912351"/>
                        </a:moveTo>
                        <a:cubicBezTo>
                          <a:pt x="812817" y="920003"/>
                          <a:pt x="806939" y="927878"/>
                          <a:pt x="801505" y="935974"/>
                        </a:cubicBezTo>
                        <a:cubicBezTo>
                          <a:pt x="854406" y="835938"/>
                          <a:pt x="911411" y="738564"/>
                          <a:pt x="989487" y="655608"/>
                        </a:cubicBezTo>
                        <a:cubicBezTo>
                          <a:pt x="1020873" y="622226"/>
                          <a:pt x="1055032" y="592503"/>
                          <a:pt x="1090964" y="565443"/>
                        </a:cubicBezTo>
                        <a:cubicBezTo>
                          <a:pt x="1032074" y="628325"/>
                          <a:pt x="977177" y="694868"/>
                          <a:pt x="924941" y="763739"/>
                        </a:cubicBezTo>
                        <a:cubicBezTo>
                          <a:pt x="888121" y="812315"/>
                          <a:pt x="852188" y="861890"/>
                          <a:pt x="818029" y="912351"/>
                        </a:cubicBezTo>
                        <a:close/>
                        <a:moveTo>
                          <a:pt x="905422" y="1168651"/>
                        </a:moveTo>
                        <a:cubicBezTo>
                          <a:pt x="965532" y="1214121"/>
                          <a:pt x="1027971" y="1256487"/>
                          <a:pt x="1092739" y="1294860"/>
                        </a:cubicBezTo>
                        <a:cubicBezTo>
                          <a:pt x="1021206" y="1267799"/>
                          <a:pt x="956992" y="1227762"/>
                          <a:pt x="905422" y="1168651"/>
                        </a:cubicBezTo>
                        <a:close/>
                        <a:moveTo>
                          <a:pt x="1133108" y="1237079"/>
                        </a:moveTo>
                        <a:cubicBezTo>
                          <a:pt x="1139873" y="1245507"/>
                          <a:pt x="1146527" y="1254158"/>
                          <a:pt x="1153293" y="1262808"/>
                        </a:cubicBezTo>
                        <a:cubicBezTo>
                          <a:pt x="1086196" y="1223326"/>
                          <a:pt x="1021095" y="1181294"/>
                          <a:pt x="958434" y="1135601"/>
                        </a:cubicBezTo>
                        <a:cubicBezTo>
                          <a:pt x="1023535" y="1154566"/>
                          <a:pt x="1085752" y="1177856"/>
                          <a:pt x="1133108" y="1237079"/>
                        </a:cubicBezTo>
                        <a:close/>
                        <a:moveTo>
                          <a:pt x="1390628" y="395316"/>
                        </a:moveTo>
                        <a:cubicBezTo>
                          <a:pt x="1383197" y="400306"/>
                          <a:pt x="1375766" y="405297"/>
                          <a:pt x="1368336" y="410288"/>
                        </a:cubicBezTo>
                        <a:cubicBezTo>
                          <a:pt x="1366672" y="409512"/>
                          <a:pt x="1365009" y="408846"/>
                          <a:pt x="1363234" y="408402"/>
                        </a:cubicBezTo>
                        <a:cubicBezTo>
                          <a:pt x="1372439" y="403966"/>
                          <a:pt x="1381533" y="399641"/>
                          <a:pt x="1390628" y="395316"/>
                        </a:cubicBezTo>
                        <a:close/>
                        <a:moveTo>
                          <a:pt x="1220611" y="705515"/>
                        </a:moveTo>
                        <a:cubicBezTo>
                          <a:pt x="1187562" y="741559"/>
                          <a:pt x="1153404" y="778933"/>
                          <a:pt x="1116583" y="812981"/>
                        </a:cubicBezTo>
                        <a:cubicBezTo>
                          <a:pt x="1162165" y="754756"/>
                          <a:pt x="1204087" y="693315"/>
                          <a:pt x="1242681" y="630876"/>
                        </a:cubicBezTo>
                        <a:cubicBezTo>
                          <a:pt x="1262977" y="610581"/>
                          <a:pt x="1283161" y="590285"/>
                          <a:pt x="1303346" y="569879"/>
                        </a:cubicBezTo>
                        <a:cubicBezTo>
                          <a:pt x="1300241" y="577420"/>
                          <a:pt x="1301017" y="585295"/>
                          <a:pt x="1304233" y="591727"/>
                        </a:cubicBezTo>
                        <a:cubicBezTo>
                          <a:pt x="1274844" y="628436"/>
                          <a:pt x="1247007" y="666366"/>
                          <a:pt x="1220611" y="705515"/>
                        </a:cubicBezTo>
                        <a:close/>
                        <a:moveTo>
                          <a:pt x="1297246" y="961260"/>
                        </a:moveTo>
                        <a:cubicBezTo>
                          <a:pt x="1386080" y="947397"/>
                          <a:pt x="1476135" y="943515"/>
                          <a:pt x="1567631" y="946509"/>
                        </a:cubicBezTo>
                        <a:cubicBezTo>
                          <a:pt x="1478575" y="959818"/>
                          <a:pt x="1387966" y="960705"/>
                          <a:pt x="1297246" y="961260"/>
                        </a:cubicBezTo>
                        <a:close/>
                        <a:moveTo>
                          <a:pt x="1304566" y="886843"/>
                        </a:moveTo>
                        <a:cubicBezTo>
                          <a:pt x="1336506" y="876529"/>
                          <a:pt x="1368669" y="867546"/>
                          <a:pt x="1401053" y="860670"/>
                        </a:cubicBezTo>
                        <a:cubicBezTo>
                          <a:pt x="1469813" y="846030"/>
                          <a:pt x="1531919" y="860004"/>
                          <a:pt x="1593139" y="878636"/>
                        </a:cubicBezTo>
                        <a:cubicBezTo>
                          <a:pt x="1497872" y="867546"/>
                          <a:pt x="1400387" y="871317"/>
                          <a:pt x="1304566" y="886843"/>
                        </a:cubicBezTo>
                        <a:close/>
                      </a:path>
                    </a:pathLst>
                  </a:custGeom>
                  <a:grpFill/>
                  <a:ln w="110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D" dirty="0"/>
                  </a:p>
                </p:txBody>
              </p:sp>
              <p:grpSp>
                <p:nvGrpSpPr>
                  <p:cNvPr id="120" name="Graphic 142">
                    <a:extLst>
                      <a:ext uri="{FF2B5EF4-FFF2-40B4-BE49-F238E27FC236}">
                        <a16:creationId xmlns:a16="http://schemas.microsoft.com/office/drawing/2014/main" id="{CFC1788D-FCAF-4EFC-A9EF-0DEF629E90BE}"/>
                      </a:ext>
                    </a:extLst>
                  </p:cNvPr>
                  <p:cNvGrpSpPr/>
                  <p:nvPr/>
                </p:nvGrpSpPr>
                <p:grpSpPr>
                  <a:xfrm>
                    <a:off x="5754773" y="4495298"/>
                    <a:ext cx="830366" cy="776823"/>
                    <a:chOff x="5754773" y="4495298"/>
                    <a:chExt cx="830366" cy="776823"/>
                  </a:xfrm>
                  <a:grpFill/>
                </p:grpSpPr>
                <p:sp>
                  <p:nvSpPr>
                    <p:cNvPr id="127" name="Freeform: Shape 126">
                      <a:extLst>
                        <a:ext uri="{FF2B5EF4-FFF2-40B4-BE49-F238E27FC236}">
                          <a16:creationId xmlns:a16="http://schemas.microsoft.com/office/drawing/2014/main" id="{38F7256D-A765-4BBD-8862-1F20D10220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54773" y="5253157"/>
                      <a:ext cx="23400" cy="18964"/>
                    </a:xfrm>
                    <a:custGeom>
                      <a:avLst/>
                      <a:gdLst>
                        <a:gd name="connsiteX0" fmla="*/ 5434 w 23400"/>
                        <a:gd name="connsiteY0" fmla="*/ 887 h 18964"/>
                        <a:gd name="connsiteX1" fmla="*/ 0 w 23400"/>
                        <a:gd name="connsiteY1" fmla="*/ 3438 h 18964"/>
                        <a:gd name="connsiteX2" fmla="*/ 19630 w 23400"/>
                        <a:gd name="connsiteY2" fmla="*/ 18965 h 18964"/>
                        <a:gd name="connsiteX3" fmla="*/ 23401 w 23400"/>
                        <a:gd name="connsiteY3" fmla="*/ 17079 h 18964"/>
                        <a:gd name="connsiteX4" fmla="*/ 7209 w 23400"/>
                        <a:gd name="connsiteY4" fmla="*/ 0 h 18964"/>
                        <a:gd name="connsiteX5" fmla="*/ 5434 w 23400"/>
                        <a:gd name="connsiteY5" fmla="*/ 887 h 189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3400" h="18964">
                          <a:moveTo>
                            <a:pt x="5434" y="887"/>
                          </a:moveTo>
                          <a:cubicBezTo>
                            <a:pt x="3660" y="1775"/>
                            <a:pt x="1885" y="2551"/>
                            <a:pt x="0" y="3438"/>
                          </a:cubicBezTo>
                          <a:cubicBezTo>
                            <a:pt x="6543" y="8540"/>
                            <a:pt x="13087" y="13641"/>
                            <a:pt x="19630" y="18965"/>
                          </a:cubicBezTo>
                          <a:cubicBezTo>
                            <a:pt x="20850" y="18410"/>
                            <a:pt x="22070" y="17745"/>
                            <a:pt x="23401" y="17079"/>
                          </a:cubicBezTo>
                          <a:cubicBezTo>
                            <a:pt x="18077" y="11312"/>
                            <a:pt x="12643" y="5656"/>
                            <a:pt x="7209" y="0"/>
                          </a:cubicBezTo>
                          <a:cubicBezTo>
                            <a:pt x="6654" y="333"/>
                            <a:pt x="6100" y="555"/>
                            <a:pt x="5434" y="887"/>
                          </a:cubicBezTo>
                          <a:close/>
                        </a:path>
                      </a:pathLst>
                    </a:custGeom>
                    <a:grpFill/>
                    <a:ln w="1106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ID" dirty="0"/>
                    </a:p>
                  </p:txBody>
                </p:sp>
                <p:sp>
                  <p:nvSpPr>
                    <p:cNvPr id="128" name="Freeform: Shape 127">
                      <a:extLst>
                        <a:ext uri="{FF2B5EF4-FFF2-40B4-BE49-F238E27FC236}">
                          <a16:creationId xmlns:a16="http://schemas.microsoft.com/office/drawing/2014/main" id="{8D0ECC08-527E-4C28-9DAF-2E8CAA7384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61982" y="4495298"/>
                      <a:ext cx="823158" cy="775048"/>
                    </a:xfrm>
                    <a:custGeom>
                      <a:avLst/>
                      <a:gdLst>
                        <a:gd name="connsiteX0" fmla="*/ 787641 w 823158"/>
                        <a:gd name="connsiteY0" fmla="*/ 23784 h 775048"/>
                        <a:gd name="connsiteX1" fmla="*/ 701913 w 823158"/>
                        <a:gd name="connsiteY1" fmla="*/ 103524 h 775048"/>
                        <a:gd name="connsiteX2" fmla="*/ 593337 w 823158"/>
                        <a:gd name="connsiteY2" fmla="*/ 239382 h 775048"/>
                        <a:gd name="connsiteX3" fmla="*/ 467350 w 823158"/>
                        <a:gd name="connsiteY3" fmla="*/ 410729 h 775048"/>
                        <a:gd name="connsiteX4" fmla="*/ 391381 w 823158"/>
                        <a:gd name="connsiteY4" fmla="*/ 497012 h 775048"/>
                        <a:gd name="connsiteX5" fmla="*/ 349015 w 823158"/>
                        <a:gd name="connsiteY5" fmla="*/ 537825 h 775048"/>
                        <a:gd name="connsiteX6" fmla="*/ 303212 w 823158"/>
                        <a:gd name="connsiteY6" fmla="*/ 575865 h 775048"/>
                        <a:gd name="connsiteX7" fmla="*/ 102475 w 823158"/>
                        <a:gd name="connsiteY7" fmla="*/ 705734 h 775048"/>
                        <a:gd name="connsiteX8" fmla="*/ 50350 w 823158"/>
                        <a:gd name="connsiteY8" fmla="*/ 733238 h 775048"/>
                        <a:gd name="connsiteX9" fmla="*/ 0 w 823158"/>
                        <a:gd name="connsiteY9" fmla="*/ 757970 h 775048"/>
                        <a:gd name="connsiteX10" fmla="*/ 16192 w 823158"/>
                        <a:gd name="connsiteY10" fmla="*/ 775049 h 775048"/>
                        <a:gd name="connsiteX11" fmla="*/ 118224 w 823158"/>
                        <a:gd name="connsiteY11" fmla="*/ 722258 h 775048"/>
                        <a:gd name="connsiteX12" fmla="*/ 319404 w 823158"/>
                        <a:gd name="connsiteY12" fmla="*/ 588841 h 775048"/>
                        <a:gd name="connsiteX13" fmla="*/ 483431 w 823158"/>
                        <a:gd name="connsiteY13" fmla="*/ 419268 h 775048"/>
                        <a:gd name="connsiteX14" fmla="*/ 606424 w 823158"/>
                        <a:gd name="connsiteY14" fmla="*/ 246369 h 775048"/>
                        <a:gd name="connsiteX15" fmla="*/ 710452 w 823158"/>
                        <a:gd name="connsiteY15" fmla="*/ 109956 h 775048"/>
                        <a:gd name="connsiteX16" fmla="*/ 791412 w 823158"/>
                        <a:gd name="connsiteY16" fmla="*/ 28109 h 775048"/>
                        <a:gd name="connsiteX17" fmla="*/ 823131 w 823158"/>
                        <a:gd name="connsiteY17" fmla="*/ 50 h 775048"/>
                        <a:gd name="connsiteX18" fmla="*/ 787641 w 823158"/>
                        <a:gd name="connsiteY18" fmla="*/ 23784 h 7750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823158" h="775048">
                          <a:moveTo>
                            <a:pt x="787641" y="23784"/>
                          </a:moveTo>
                          <a:cubicBezTo>
                            <a:pt x="766126" y="40974"/>
                            <a:pt x="735406" y="66926"/>
                            <a:pt x="701913" y="103524"/>
                          </a:cubicBezTo>
                          <a:cubicBezTo>
                            <a:pt x="668309" y="139901"/>
                            <a:pt x="631710" y="186259"/>
                            <a:pt x="593337" y="239382"/>
                          </a:cubicBezTo>
                          <a:cubicBezTo>
                            <a:pt x="554743" y="292172"/>
                            <a:pt x="514263" y="351728"/>
                            <a:pt x="467350" y="410729"/>
                          </a:cubicBezTo>
                          <a:cubicBezTo>
                            <a:pt x="444060" y="440340"/>
                            <a:pt x="418885" y="469508"/>
                            <a:pt x="391381" y="497012"/>
                          </a:cubicBezTo>
                          <a:cubicBezTo>
                            <a:pt x="377296" y="510542"/>
                            <a:pt x="363211" y="524184"/>
                            <a:pt x="349015" y="537825"/>
                          </a:cubicBezTo>
                          <a:cubicBezTo>
                            <a:pt x="333822" y="550468"/>
                            <a:pt x="318517" y="563111"/>
                            <a:pt x="303212" y="575865"/>
                          </a:cubicBezTo>
                          <a:cubicBezTo>
                            <a:pt x="240551" y="625106"/>
                            <a:pt x="171791" y="668026"/>
                            <a:pt x="102475" y="705734"/>
                          </a:cubicBezTo>
                          <a:cubicBezTo>
                            <a:pt x="84953" y="714939"/>
                            <a:pt x="67652" y="724144"/>
                            <a:pt x="50350" y="733238"/>
                          </a:cubicBezTo>
                          <a:cubicBezTo>
                            <a:pt x="33382" y="741556"/>
                            <a:pt x="16636" y="749763"/>
                            <a:pt x="0" y="757970"/>
                          </a:cubicBezTo>
                          <a:cubicBezTo>
                            <a:pt x="5434" y="763626"/>
                            <a:pt x="10869" y="769282"/>
                            <a:pt x="16192" y="775049"/>
                          </a:cubicBezTo>
                          <a:cubicBezTo>
                            <a:pt x="49907" y="758524"/>
                            <a:pt x="84176" y="741112"/>
                            <a:pt x="118224" y="722258"/>
                          </a:cubicBezTo>
                          <a:cubicBezTo>
                            <a:pt x="187650" y="683664"/>
                            <a:pt x="256632" y="639635"/>
                            <a:pt x="319404" y="588841"/>
                          </a:cubicBezTo>
                          <a:cubicBezTo>
                            <a:pt x="382619" y="538601"/>
                            <a:pt x="437517" y="479378"/>
                            <a:pt x="483431" y="419268"/>
                          </a:cubicBezTo>
                          <a:cubicBezTo>
                            <a:pt x="529789" y="359269"/>
                            <a:pt x="569049" y="299381"/>
                            <a:pt x="606424" y="246369"/>
                          </a:cubicBezTo>
                          <a:cubicBezTo>
                            <a:pt x="643466" y="193135"/>
                            <a:pt x="678512" y="146777"/>
                            <a:pt x="710452" y="109956"/>
                          </a:cubicBezTo>
                          <a:cubicBezTo>
                            <a:pt x="742171" y="72915"/>
                            <a:pt x="771339" y="46519"/>
                            <a:pt x="791412" y="28109"/>
                          </a:cubicBezTo>
                          <a:cubicBezTo>
                            <a:pt x="812262" y="10697"/>
                            <a:pt x="823796" y="938"/>
                            <a:pt x="823131" y="50"/>
                          </a:cubicBezTo>
                          <a:cubicBezTo>
                            <a:pt x="822687" y="-726"/>
                            <a:pt x="809933" y="7481"/>
                            <a:pt x="787641" y="23784"/>
                          </a:cubicBezTo>
                          <a:close/>
                        </a:path>
                      </a:pathLst>
                    </a:custGeom>
                    <a:grpFill/>
                    <a:ln w="1106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ID" dirty="0"/>
                    </a:p>
                  </p:txBody>
                </p:sp>
              </p:grpSp>
              <p:sp>
                <p:nvSpPr>
                  <p:cNvPr id="121" name="Freeform: Shape 120">
                    <a:extLst>
                      <a:ext uri="{FF2B5EF4-FFF2-40B4-BE49-F238E27FC236}">
                        <a16:creationId xmlns:a16="http://schemas.microsoft.com/office/drawing/2014/main" id="{E07DF9AF-1BAF-4470-B118-952817A564E0}"/>
                      </a:ext>
                    </a:extLst>
                  </p:cNvPr>
                  <p:cNvSpPr/>
                  <p:nvPr/>
                </p:nvSpPr>
                <p:spPr>
                  <a:xfrm>
                    <a:off x="6356972" y="4209086"/>
                    <a:ext cx="79549" cy="444971"/>
                  </a:xfrm>
                  <a:custGeom>
                    <a:avLst/>
                    <a:gdLst>
                      <a:gd name="connsiteX0" fmla="*/ 78420 w 79549"/>
                      <a:gd name="connsiteY0" fmla="*/ 352362 h 444971"/>
                      <a:gd name="connsiteX1" fmla="*/ 44151 w 79549"/>
                      <a:gd name="connsiteY1" fmla="*/ 128668 h 444971"/>
                      <a:gd name="connsiteX2" fmla="*/ 676 w 79549"/>
                      <a:gd name="connsiteY2" fmla="*/ 19 h 444971"/>
                      <a:gd name="connsiteX3" fmla="*/ 26739 w 79549"/>
                      <a:gd name="connsiteY3" fmla="*/ 133326 h 444971"/>
                      <a:gd name="connsiteX4" fmla="*/ 55685 w 79549"/>
                      <a:gd name="connsiteY4" fmla="*/ 356022 h 444971"/>
                      <a:gd name="connsiteX5" fmla="*/ 70324 w 79549"/>
                      <a:gd name="connsiteY5" fmla="*/ 444967 h 444971"/>
                      <a:gd name="connsiteX6" fmla="*/ 78420 w 79549"/>
                      <a:gd name="connsiteY6" fmla="*/ 352362 h 4449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79549" h="444971">
                        <a:moveTo>
                          <a:pt x="78420" y="352362"/>
                        </a:moveTo>
                        <a:cubicBezTo>
                          <a:pt x="75093" y="292030"/>
                          <a:pt x="62561" y="201865"/>
                          <a:pt x="44151" y="128668"/>
                        </a:cubicBezTo>
                        <a:cubicBezTo>
                          <a:pt x="26295" y="55139"/>
                          <a:pt x="4336" y="-1200"/>
                          <a:pt x="676" y="19"/>
                        </a:cubicBezTo>
                        <a:cubicBezTo>
                          <a:pt x="-3538" y="1350"/>
                          <a:pt x="12765" y="59464"/>
                          <a:pt x="26739" y="133326"/>
                        </a:cubicBezTo>
                        <a:cubicBezTo>
                          <a:pt x="41489" y="206967"/>
                          <a:pt x="52136" y="296355"/>
                          <a:pt x="55685" y="356022"/>
                        </a:cubicBezTo>
                        <a:cubicBezTo>
                          <a:pt x="59567" y="415688"/>
                          <a:pt x="64446" y="445411"/>
                          <a:pt x="70324" y="444967"/>
                        </a:cubicBezTo>
                        <a:cubicBezTo>
                          <a:pt x="75759" y="444523"/>
                          <a:pt x="82191" y="413581"/>
                          <a:pt x="78420" y="352362"/>
                        </a:cubicBezTo>
                        <a:close/>
                      </a:path>
                    </a:pathLst>
                  </a:custGeom>
                  <a:grpFill/>
                  <a:ln w="110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D" dirty="0"/>
                  </a:p>
                </p:txBody>
              </p:sp>
              <p:sp>
                <p:nvSpPr>
                  <p:cNvPr id="122" name="Freeform: Shape 121">
                    <a:extLst>
                      <a:ext uri="{FF2B5EF4-FFF2-40B4-BE49-F238E27FC236}">
                        <a16:creationId xmlns:a16="http://schemas.microsoft.com/office/drawing/2014/main" id="{6E82E384-4B97-41F8-8DF6-E9CA2D7D250A}"/>
                      </a:ext>
                    </a:extLst>
                  </p:cNvPr>
                  <p:cNvSpPr/>
                  <p:nvPr/>
                </p:nvSpPr>
                <p:spPr>
                  <a:xfrm>
                    <a:off x="6125484" y="4389339"/>
                    <a:ext cx="286038" cy="250152"/>
                  </a:xfrm>
                  <a:custGeom>
                    <a:avLst/>
                    <a:gdLst>
                      <a:gd name="connsiteX0" fmla="*/ 233939 w 286038"/>
                      <a:gd name="connsiteY0" fmla="*/ 191074 h 250152"/>
                      <a:gd name="connsiteX1" fmla="*/ 89986 w 286038"/>
                      <a:gd name="connsiteY1" fmla="*/ 69633 h 250152"/>
                      <a:gd name="connsiteX2" fmla="*/ 153 w 286038"/>
                      <a:gd name="connsiteY2" fmla="*/ 207 h 250152"/>
                      <a:gd name="connsiteX3" fmla="*/ 78563 w 286038"/>
                      <a:gd name="connsiteY3" fmla="*/ 83496 h 250152"/>
                      <a:gd name="connsiteX4" fmla="*/ 220520 w 286038"/>
                      <a:gd name="connsiteY4" fmla="*/ 209816 h 250152"/>
                      <a:gd name="connsiteX5" fmla="*/ 233939 w 286038"/>
                      <a:gd name="connsiteY5" fmla="*/ 191074 h 2501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6038" h="250152">
                        <a:moveTo>
                          <a:pt x="233939" y="191074"/>
                        </a:moveTo>
                        <a:cubicBezTo>
                          <a:pt x="195677" y="158689"/>
                          <a:pt x="138118" y="110114"/>
                          <a:pt x="89986" y="69633"/>
                        </a:cubicBezTo>
                        <a:cubicBezTo>
                          <a:pt x="41853" y="29264"/>
                          <a:pt x="2926" y="-2898"/>
                          <a:pt x="153" y="207"/>
                        </a:cubicBezTo>
                        <a:cubicBezTo>
                          <a:pt x="-2619" y="3202"/>
                          <a:pt x="32537" y="39911"/>
                          <a:pt x="78563" y="83496"/>
                        </a:cubicBezTo>
                        <a:cubicBezTo>
                          <a:pt x="124588" y="127082"/>
                          <a:pt x="181703" y="177432"/>
                          <a:pt x="220520" y="209816"/>
                        </a:cubicBezTo>
                        <a:cubicBezTo>
                          <a:pt x="298597" y="274473"/>
                          <a:pt x="311572" y="256396"/>
                          <a:pt x="233939" y="191074"/>
                        </a:cubicBezTo>
                        <a:close/>
                      </a:path>
                    </a:pathLst>
                  </a:custGeom>
                  <a:grpFill/>
                  <a:ln w="110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D" dirty="0"/>
                  </a:p>
                </p:txBody>
              </p:sp>
              <p:sp>
                <p:nvSpPr>
                  <p:cNvPr id="123" name="Freeform: Shape 122">
                    <a:extLst>
                      <a:ext uri="{FF2B5EF4-FFF2-40B4-BE49-F238E27FC236}">
                        <a16:creationId xmlns:a16="http://schemas.microsoft.com/office/drawing/2014/main" id="{FF101AB6-ED8D-47F2-B033-5505C2AA5811}"/>
                      </a:ext>
                    </a:extLst>
                  </p:cNvPr>
                  <p:cNvSpPr/>
                  <p:nvPr/>
                </p:nvSpPr>
                <p:spPr>
                  <a:xfrm>
                    <a:off x="6105282" y="4596515"/>
                    <a:ext cx="318939" cy="53229"/>
                  </a:xfrm>
                  <a:custGeom>
                    <a:avLst/>
                    <a:gdLst>
                      <a:gd name="connsiteX0" fmla="*/ 252366 w 318939"/>
                      <a:gd name="connsiteY0" fmla="*/ 25486 h 53229"/>
                      <a:gd name="connsiteX1" fmla="*/ 177395 w 318939"/>
                      <a:gd name="connsiteY1" fmla="*/ 30920 h 53229"/>
                      <a:gd name="connsiteX2" fmla="*/ 94328 w 318939"/>
                      <a:gd name="connsiteY2" fmla="*/ 23046 h 53229"/>
                      <a:gd name="connsiteX3" fmla="*/ 59 w 318939"/>
                      <a:gd name="connsiteY3" fmla="*/ 644 h 53229"/>
                      <a:gd name="connsiteX4" fmla="*/ 91111 w 318939"/>
                      <a:gd name="connsiteY4" fmla="*/ 40791 h 53229"/>
                      <a:gd name="connsiteX5" fmla="*/ 178060 w 318939"/>
                      <a:gd name="connsiteY5" fmla="*/ 52990 h 53229"/>
                      <a:gd name="connsiteX6" fmla="*/ 257468 w 318939"/>
                      <a:gd name="connsiteY6" fmla="*/ 48000 h 53229"/>
                      <a:gd name="connsiteX7" fmla="*/ 318798 w 318939"/>
                      <a:gd name="connsiteY7" fmla="*/ 21937 h 53229"/>
                      <a:gd name="connsiteX8" fmla="*/ 252366 w 318939"/>
                      <a:gd name="connsiteY8" fmla="*/ 25486 h 5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18939" h="53229">
                        <a:moveTo>
                          <a:pt x="252366" y="25486"/>
                        </a:moveTo>
                        <a:cubicBezTo>
                          <a:pt x="231516" y="28702"/>
                          <a:pt x="205121" y="31142"/>
                          <a:pt x="177395" y="30920"/>
                        </a:cubicBezTo>
                        <a:cubicBezTo>
                          <a:pt x="149558" y="30698"/>
                          <a:pt x="120501" y="27815"/>
                          <a:pt x="94328" y="23046"/>
                        </a:cubicBezTo>
                        <a:cubicBezTo>
                          <a:pt x="41759" y="13952"/>
                          <a:pt x="1944" y="-3571"/>
                          <a:pt x="59" y="644"/>
                        </a:cubicBezTo>
                        <a:cubicBezTo>
                          <a:pt x="-1715" y="3860"/>
                          <a:pt x="36657" y="27371"/>
                          <a:pt x="91111" y="40791"/>
                        </a:cubicBezTo>
                        <a:cubicBezTo>
                          <a:pt x="118172" y="47667"/>
                          <a:pt x="148671" y="52103"/>
                          <a:pt x="178060" y="52990"/>
                        </a:cubicBezTo>
                        <a:cubicBezTo>
                          <a:pt x="207450" y="53988"/>
                          <a:pt x="235398" y="51770"/>
                          <a:pt x="257468" y="48000"/>
                        </a:cubicBezTo>
                        <a:cubicBezTo>
                          <a:pt x="301829" y="40458"/>
                          <a:pt x="320794" y="26595"/>
                          <a:pt x="318798" y="21937"/>
                        </a:cubicBezTo>
                        <a:cubicBezTo>
                          <a:pt x="316469" y="16059"/>
                          <a:pt x="294510" y="19054"/>
                          <a:pt x="252366" y="25486"/>
                        </a:cubicBezTo>
                        <a:close/>
                      </a:path>
                    </a:pathLst>
                  </a:custGeom>
                  <a:grpFill/>
                  <a:ln w="110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D" dirty="0"/>
                  </a:p>
                </p:txBody>
              </p:sp>
              <p:sp>
                <p:nvSpPr>
                  <p:cNvPr id="124" name="Freeform: Shape 123">
                    <a:extLst>
                      <a:ext uri="{FF2B5EF4-FFF2-40B4-BE49-F238E27FC236}">
                        <a16:creationId xmlns:a16="http://schemas.microsoft.com/office/drawing/2014/main" id="{83C1F5A4-C824-494A-AFB4-168139D715D5}"/>
                      </a:ext>
                    </a:extLst>
                  </p:cNvPr>
                  <p:cNvSpPr/>
                  <p:nvPr/>
                </p:nvSpPr>
                <p:spPr>
                  <a:xfrm>
                    <a:off x="6433949" y="4532562"/>
                    <a:ext cx="368595" cy="86960"/>
                  </a:xfrm>
                  <a:custGeom>
                    <a:avLst/>
                    <a:gdLst>
                      <a:gd name="connsiteX0" fmla="*/ 77634 w 368595"/>
                      <a:gd name="connsiteY0" fmla="*/ 86889 h 86960"/>
                      <a:gd name="connsiteX1" fmla="*/ 168576 w 368595"/>
                      <a:gd name="connsiteY1" fmla="*/ 77906 h 86960"/>
                      <a:gd name="connsiteX2" fmla="*/ 266282 w 368595"/>
                      <a:gd name="connsiteY2" fmla="*/ 52509 h 86960"/>
                      <a:gd name="connsiteX3" fmla="*/ 368536 w 368595"/>
                      <a:gd name="connsiteY3" fmla="*/ 495 h 86960"/>
                      <a:gd name="connsiteX4" fmla="*/ 260183 w 368595"/>
                      <a:gd name="connsiteY4" fmla="*/ 35651 h 86960"/>
                      <a:gd name="connsiteX5" fmla="*/ 163807 w 368595"/>
                      <a:gd name="connsiteY5" fmla="*/ 56501 h 86960"/>
                      <a:gd name="connsiteX6" fmla="*/ 75194 w 368595"/>
                      <a:gd name="connsiteY6" fmla="*/ 64153 h 86960"/>
                      <a:gd name="connsiteX7" fmla="*/ 1 w 368595"/>
                      <a:gd name="connsiteY7" fmla="*/ 73137 h 86960"/>
                      <a:gd name="connsiteX8" fmla="*/ 77634 w 368595"/>
                      <a:gd name="connsiteY8" fmla="*/ 86889 h 86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68595" h="86960">
                        <a:moveTo>
                          <a:pt x="77634" y="86889"/>
                        </a:moveTo>
                        <a:cubicBezTo>
                          <a:pt x="103253" y="86445"/>
                          <a:pt x="135415" y="83783"/>
                          <a:pt x="168576" y="77906"/>
                        </a:cubicBezTo>
                        <a:cubicBezTo>
                          <a:pt x="201847" y="72139"/>
                          <a:pt x="236006" y="63155"/>
                          <a:pt x="266282" y="52509"/>
                        </a:cubicBezTo>
                        <a:cubicBezTo>
                          <a:pt x="327058" y="31548"/>
                          <a:pt x="370421" y="3600"/>
                          <a:pt x="368536" y="495"/>
                        </a:cubicBezTo>
                        <a:cubicBezTo>
                          <a:pt x="366429" y="-3609"/>
                          <a:pt x="320736" y="18683"/>
                          <a:pt x="260183" y="35651"/>
                        </a:cubicBezTo>
                        <a:cubicBezTo>
                          <a:pt x="230017" y="44302"/>
                          <a:pt x="196302" y="51732"/>
                          <a:pt x="163807" y="56501"/>
                        </a:cubicBezTo>
                        <a:cubicBezTo>
                          <a:pt x="131312" y="61270"/>
                          <a:pt x="100148" y="63599"/>
                          <a:pt x="75194" y="64153"/>
                        </a:cubicBezTo>
                        <a:cubicBezTo>
                          <a:pt x="25398" y="65263"/>
                          <a:pt x="223" y="67037"/>
                          <a:pt x="1" y="73137"/>
                        </a:cubicBezTo>
                        <a:cubicBezTo>
                          <a:pt x="-220" y="78238"/>
                          <a:pt x="25398" y="87887"/>
                          <a:pt x="77634" y="86889"/>
                        </a:cubicBezTo>
                        <a:close/>
                      </a:path>
                    </a:pathLst>
                  </a:custGeom>
                  <a:grpFill/>
                  <a:ln w="110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D" dirty="0"/>
                  </a:p>
                </p:txBody>
              </p:sp>
              <p:sp>
                <p:nvSpPr>
                  <p:cNvPr id="125" name="Freeform: Shape 124">
                    <a:extLst>
                      <a:ext uri="{FF2B5EF4-FFF2-40B4-BE49-F238E27FC236}">
                        <a16:creationId xmlns:a16="http://schemas.microsoft.com/office/drawing/2014/main" id="{CF2A0820-7DB9-4E7A-9183-6F39776AB940}"/>
                      </a:ext>
                    </a:extLst>
                  </p:cNvPr>
                  <p:cNvSpPr/>
                  <p:nvPr/>
                </p:nvSpPr>
                <p:spPr>
                  <a:xfrm>
                    <a:off x="6468738" y="4602936"/>
                    <a:ext cx="269041" cy="156823"/>
                  </a:xfrm>
                  <a:custGeom>
                    <a:avLst/>
                    <a:gdLst>
                      <a:gd name="connsiteX0" fmla="*/ 46506 w 269041"/>
                      <a:gd name="connsiteY0" fmla="*/ 46237 h 156823"/>
                      <a:gd name="connsiteX1" fmla="*/ 181698 w 269041"/>
                      <a:gd name="connsiteY1" fmla="*/ 122872 h 156823"/>
                      <a:gd name="connsiteX2" fmla="*/ 268979 w 269041"/>
                      <a:gd name="connsiteY2" fmla="*/ 156254 h 156823"/>
                      <a:gd name="connsiteX3" fmla="*/ 189572 w 269041"/>
                      <a:gd name="connsiteY3" fmla="*/ 106790 h 156823"/>
                      <a:gd name="connsiteX4" fmla="*/ 57707 w 269041"/>
                      <a:gd name="connsiteY4" fmla="*/ 26274 h 156823"/>
                      <a:gd name="connsiteX5" fmla="*/ 370 w 269041"/>
                      <a:gd name="connsiteY5" fmla="*/ 1431 h 156823"/>
                      <a:gd name="connsiteX6" fmla="*/ 46506 w 269041"/>
                      <a:gd name="connsiteY6" fmla="*/ 46237 h 156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9041" h="156823">
                        <a:moveTo>
                          <a:pt x="46506" y="46237"/>
                        </a:moveTo>
                        <a:cubicBezTo>
                          <a:pt x="80997" y="69083"/>
                          <a:pt x="135007" y="100358"/>
                          <a:pt x="181698" y="122872"/>
                        </a:cubicBezTo>
                        <a:cubicBezTo>
                          <a:pt x="228389" y="145607"/>
                          <a:pt x="267316" y="159914"/>
                          <a:pt x="268979" y="156254"/>
                        </a:cubicBezTo>
                        <a:cubicBezTo>
                          <a:pt x="270754" y="152372"/>
                          <a:pt x="234266" y="132631"/>
                          <a:pt x="189572" y="106790"/>
                        </a:cubicBezTo>
                        <a:cubicBezTo>
                          <a:pt x="144767" y="81172"/>
                          <a:pt x="92087" y="48788"/>
                          <a:pt x="57707" y="26274"/>
                        </a:cubicBezTo>
                        <a:cubicBezTo>
                          <a:pt x="23105" y="3982"/>
                          <a:pt x="3475" y="-3448"/>
                          <a:pt x="370" y="1431"/>
                        </a:cubicBezTo>
                        <a:cubicBezTo>
                          <a:pt x="-2514" y="5979"/>
                          <a:pt x="11349" y="23169"/>
                          <a:pt x="46506" y="46237"/>
                        </a:cubicBezTo>
                        <a:close/>
                      </a:path>
                    </a:pathLst>
                  </a:custGeom>
                  <a:grpFill/>
                  <a:ln w="110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D" dirty="0"/>
                  </a:p>
                </p:txBody>
              </p:sp>
              <p:sp>
                <p:nvSpPr>
                  <p:cNvPr id="126" name="Freeform: Shape 125">
                    <a:extLst>
                      <a:ext uri="{FF2B5EF4-FFF2-40B4-BE49-F238E27FC236}">
                        <a16:creationId xmlns:a16="http://schemas.microsoft.com/office/drawing/2014/main" id="{F9FB0001-244C-4FF2-A9B1-FC74E6BF71D1}"/>
                      </a:ext>
                    </a:extLst>
                  </p:cNvPr>
                  <p:cNvSpPr/>
                  <p:nvPr/>
                </p:nvSpPr>
                <p:spPr>
                  <a:xfrm>
                    <a:off x="6423383" y="4627783"/>
                    <a:ext cx="57400" cy="341916"/>
                  </a:xfrm>
                  <a:custGeom>
                    <a:avLst/>
                    <a:gdLst>
                      <a:gd name="connsiteX0" fmla="*/ 14450 w 57400"/>
                      <a:gd name="connsiteY0" fmla="*/ 70299 h 341916"/>
                      <a:gd name="connsiteX1" fmla="*/ 31529 w 57400"/>
                      <a:gd name="connsiteY1" fmla="*/ 149152 h 341916"/>
                      <a:gd name="connsiteX2" fmla="*/ 38849 w 57400"/>
                      <a:gd name="connsiteY2" fmla="*/ 238319 h 341916"/>
                      <a:gd name="connsiteX3" fmla="*/ 36963 w 57400"/>
                      <a:gd name="connsiteY3" fmla="*/ 341903 h 341916"/>
                      <a:gd name="connsiteX4" fmla="*/ 56815 w 57400"/>
                      <a:gd name="connsiteY4" fmla="*/ 237986 h 341916"/>
                      <a:gd name="connsiteX5" fmla="*/ 53155 w 57400"/>
                      <a:gd name="connsiteY5" fmla="*/ 144938 h 341916"/>
                      <a:gd name="connsiteX6" fmla="*/ 36076 w 57400"/>
                      <a:gd name="connsiteY6" fmla="*/ 62314 h 341916"/>
                      <a:gd name="connsiteX7" fmla="*/ 2139 w 57400"/>
                      <a:gd name="connsiteY7" fmla="*/ 208 h 341916"/>
                      <a:gd name="connsiteX8" fmla="*/ 14450 w 57400"/>
                      <a:gd name="connsiteY8" fmla="*/ 70299 h 34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7400" h="341916">
                        <a:moveTo>
                          <a:pt x="14450" y="70299"/>
                        </a:moveTo>
                        <a:cubicBezTo>
                          <a:pt x="20660" y="92036"/>
                          <a:pt x="27093" y="119762"/>
                          <a:pt x="31529" y="149152"/>
                        </a:cubicBezTo>
                        <a:cubicBezTo>
                          <a:pt x="35965" y="178652"/>
                          <a:pt x="38405" y="209816"/>
                          <a:pt x="38849" y="238319"/>
                        </a:cubicBezTo>
                        <a:cubicBezTo>
                          <a:pt x="40069" y="295435"/>
                          <a:pt x="32527" y="341016"/>
                          <a:pt x="36963" y="341903"/>
                        </a:cubicBezTo>
                        <a:cubicBezTo>
                          <a:pt x="40623" y="342791"/>
                          <a:pt x="54375" y="297209"/>
                          <a:pt x="56815" y="237986"/>
                        </a:cubicBezTo>
                        <a:cubicBezTo>
                          <a:pt x="58257" y="208486"/>
                          <a:pt x="57037" y="175769"/>
                          <a:pt x="53155" y="144938"/>
                        </a:cubicBezTo>
                        <a:cubicBezTo>
                          <a:pt x="49273" y="114106"/>
                          <a:pt x="42841" y="85049"/>
                          <a:pt x="36076" y="62314"/>
                        </a:cubicBezTo>
                        <a:cubicBezTo>
                          <a:pt x="22546" y="16732"/>
                          <a:pt x="6797" y="-2232"/>
                          <a:pt x="2139" y="208"/>
                        </a:cubicBezTo>
                        <a:cubicBezTo>
                          <a:pt x="-3295" y="3091"/>
                          <a:pt x="1917" y="26270"/>
                          <a:pt x="14450" y="70299"/>
                        </a:cubicBezTo>
                        <a:close/>
                      </a:path>
                    </a:pathLst>
                  </a:custGeom>
                  <a:grpFill/>
                  <a:ln w="110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D" dirty="0"/>
                  </a:p>
                </p:txBody>
              </p:sp>
            </p:grp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id="{19CC15BE-75FC-4FE5-A6FB-8341F63D7027}"/>
                    </a:ext>
                  </a:extLst>
                </p:cNvPr>
                <p:cNvSpPr/>
                <p:nvPr/>
              </p:nvSpPr>
              <p:spPr>
                <a:xfrm>
                  <a:off x="9436681" y="4448075"/>
                  <a:ext cx="27134" cy="27836"/>
                </a:xfrm>
                <a:custGeom>
                  <a:avLst/>
                  <a:gdLst>
                    <a:gd name="connsiteX0" fmla="*/ 15153 w 27134"/>
                    <a:gd name="connsiteY0" fmla="*/ 0 h 27836"/>
                    <a:gd name="connsiteX1" fmla="*/ 11937 w 27134"/>
                    <a:gd name="connsiteY1" fmla="*/ 27837 h 27836"/>
                    <a:gd name="connsiteX2" fmla="*/ 15153 w 27134"/>
                    <a:gd name="connsiteY2" fmla="*/ 0 h 278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7134" h="27836">
                      <a:moveTo>
                        <a:pt x="15153" y="0"/>
                      </a:moveTo>
                      <a:cubicBezTo>
                        <a:pt x="-2703" y="0"/>
                        <a:pt x="-6030" y="27837"/>
                        <a:pt x="11937" y="27837"/>
                      </a:cubicBezTo>
                      <a:cubicBezTo>
                        <a:pt x="29792" y="27837"/>
                        <a:pt x="33230" y="0"/>
                        <a:pt x="15153" y="0"/>
                      </a:cubicBezTo>
                      <a:close/>
                    </a:path>
                  </a:pathLst>
                </a:custGeom>
                <a:grpFill/>
                <a:ln w="110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 dirty="0"/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1BE5C296-7135-48C0-956E-292315CBAA19}"/>
                    </a:ext>
                  </a:extLst>
                </p:cNvPr>
                <p:cNvSpPr/>
                <p:nvPr/>
              </p:nvSpPr>
              <p:spPr>
                <a:xfrm>
                  <a:off x="9460171" y="4347374"/>
                  <a:ext cx="38527" cy="39703"/>
                </a:xfrm>
                <a:custGeom>
                  <a:avLst/>
                  <a:gdLst>
                    <a:gd name="connsiteX0" fmla="*/ 20498 w 38527"/>
                    <a:gd name="connsiteY0" fmla="*/ 0 h 39703"/>
                    <a:gd name="connsiteX1" fmla="*/ 17947 w 38527"/>
                    <a:gd name="connsiteY1" fmla="*/ 39704 h 39703"/>
                    <a:gd name="connsiteX2" fmla="*/ 20498 w 38527"/>
                    <a:gd name="connsiteY2" fmla="*/ 0 h 39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527" h="39703">
                      <a:moveTo>
                        <a:pt x="20498" y="0"/>
                      </a:moveTo>
                      <a:cubicBezTo>
                        <a:pt x="-5010" y="0"/>
                        <a:pt x="-7672" y="39704"/>
                        <a:pt x="17947" y="39704"/>
                      </a:cubicBezTo>
                      <a:cubicBezTo>
                        <a:pt x="43566" y="39704"/>
                        <a:pt x="46227" y="0"/>
                        <a:pt x="20498" y="0"/>
                      </a:cubicBezTo>
                      <a:close/>
                    </a:path>
                  </a:pathLst>
                </a:custGeom>
                <a:grpFill/>
                <a:ln w="110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 dirty="0"/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id="{D380C074-0B5A-4D93-BA33-374B80B3FF99}"/>
                    </a:ext>
                  </a:extLst>
                </p:cNvPr>
                <p:cNvSpPr/>
                <p:nvPr/>
              </p:nvSpPr>
              <p:spPr>
                <a:xfrm>
                  <a:off x="9505353" y="4390830"/>
                  <a:ext cx="45297" cy="40413"/>
                </a:xfrm>
                <a:custGeom>
                  <a:avLst/>
                  <a:gdLst>
                    <a:gd name="connsiteX0" fmla="*/ 26331 w 45297"/>
                    <a:gd name="connsiteY0" fmla="*/ 19 h 40413"/>
                    <a:gd name="connsiteX1" fmla="*/ 15574 w 45297"/>
                    <a:gd name="connsiteY1" fmla="*/ 795 h 40413"/>
                    <a:gd name="connsiteX2" fmla="*/ 47 w 45297"/>
                    <a:gd name="connsiteY2" fmla="*/ 21534 h 40413"/>
                    <a:gd name="connsiteX3" fmla="*/ 18346 w 45297"/>
                    <a:gd name="connsiteY3" fmla="*/ 39944 h 40413"/>
                    <a:gd name="connsiteX4" fmla="*/ 23892 w 45297"/>
                    <a:gd name="connsiteY4" fmla="*/ 40388 h 40413"/>
                    <a:gd name="connsiteX5" fmla="*/ 45296 w 45297"/>
                    <a:gd name="connsiteY5" fmla="*/ 21534 h 40413"/>
                    <a:gd name="connsiteX6" fmla="*/ 26331 w 45297"/>
                    <a:gd name="connsiteY6" fmla="*/ 19 h 404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5297" h="40413">
                      <a:moveTo>
                        <a:pt x="26331" y="19"/>
                      </a:moveTo>
                      <a:cubicBezTo>
                        <a:pt x="22782" y="240"/>
                        <a:pt x="19123" y="351"/>
                        <a:pt x="15574" y="795"/>
                      </a:cubicBezTo>
                      <a:cubicBezTo>
                        <a:pt x="5814" y="1904"/>
                        <a:pt x="-618" y="12551"/>
                        <a:pt x="47" y="21534"/>
                      </a:cubicBezTo>
                      <a:cubicBezTo>
                        <a:pt x="713" y="31626"/>
                        <a:pt x="8476" y="38724"/>
                        <a:pt x="18346" y="39944"/>
                      </a:cubicBezTo>
                      <a:cubicBezTo>
                        <a:pt x="20232" y="40166"/>
                        <a:pt x="22006" y="40277"/>
                        <a:pt x="23892" y="40388"/>
                      </a:cubicBezTo>
                      <a:cubicBezTo>
                        <a:pt x="34427" y="40942"/>
                        <a:pt x="45074" y="32513"/>
                        <a:pt x="45296" y="21534"/>
                      </a:cubicBezTo>
                      <a:cubicBezTo>
                        <a:pt x="45407" y="11442"/>
                        <a:pt x="37644" y="-536"/>
                        <a:pt x="26331" y="19"/>
                      </a:cubicBezTo>
                      <a:close/>
                    </a:path>
                  </a:pathLst>
                </a:custGeom>
                <a:grpFill/>
                <a:ln w="110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 dirty="0"/>
                </a:p>
              </p:txBody>
            </p: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2C56B450-2929-46ED-BE08-52D72F92806F}"/>
                    </a:ext>
                  </a:extLst>
                </p:cNvPr>
                <p:cNvSpPr/>
                <p:nvPr/>
              </p:nvSpPr>
              <p:spPr>
                <a:xfrm>
                  <a:off x="9220866" y="4392845"/>
                  <a:ext cx="21174" cy="21737"/>
                </a:xfrm>
                <a:custGeom>
                  <a:avLst/>
                  <a:gdLst>
                    <a:gd name="connsiteX0" fmla="*/ 9160 w 21174"/>
                    <a:gd name="connsiteY0" fmla="*/ 0 h 21737"/>
                    <a:gd name="connsiteX1" fmla="*/ 11932 w 21174"/>
                    <a:gd name="connsiteY1" fmla="*/ 21737 h 21737"/>
                    <a:gd name="connsiteX2" fmla="*/ 9160 w 21174"/>
                    <a:gd name="connsiteY2" fmla="*/ 0 h 21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1174" h="21737">
                      <a:moveTo>
                        <a:pt x="9160" y="0"/>
                      </a:moveTo>
                      <a:cubicBezTo>
                        <a:pt x="-4814" y="0"/>
                        <a:pt x="-1931" y="21737"/>
                        <a:pt x="11932" y="21737"/>
                      </a:cubicBezTo>
                      <a:cubicBezTo>
                        <a:pt x="26017" y="21737"/>
                        <a:pt x="23133" y="0"/>
                        <a:pt x="9160" y="0"/>
                      </a:cubicBezTo>
                      <a:close/>
                    </a:path>
                  </a:pathLst>
                </a:custGeom>
                <a:grpFill/>
                <a:ln w="110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 dirty="0"/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064B56F8-9F55-4C5D-AE47-2C64A774E642}"/>
                    </a:ext>
                  </a:extLst>
                </p:cNvPr>
                <p:cNvSpPr/>
                <p:nvPr/>
              </p:nvSpPr>
              <p:spPr>
                <a:xfrm>
                  <a:off x="9167282" y="4258474"/>
                  <a:ext cx="40911" cy="41709"/>
                </a:xfrm>
                <a:custGeom>
                  <a:avLst/>
                  <a:gdLst>
                    <a:gd name="connsiteX0" fmla="*/ 31801 w 40911"/>
                    <a:gd name="connsiteY0" fmla="*/ 4169 h 41709"/>
                    <a:gd name="connsiteX1" fmla="*/ 30581 w 40911"/>
                    <a:gd name="connsiteY1" fmla="*/ 3171 h 41709"/>
                    <a:gd name="connsiteX2" fmla="*/ 9066 w 40911"/>
                    <a:gd name="connsiteY2" fmla="*/ 4169 h 41709"/>
                    <a:gd name="connsiteX3" fmla="*/ 7402 w 40911"/>
                    <a:gd name="connsiteY3" fmla="*/ 5611 h 41709"/>
                    <a:gd name="connsiteX4" fmla="*/ 6737 w 40911"/>
                    <a:gd name="connsiteY4" fmla="*/ 5944 h 41709"/>
                    <a:gd name="connsiteX5" fmla="*/ 1192 w 40911"/>
                    <a:gd name="connsiteY5" fmla="*/ 28125 h 41709"/>
                    <a:gd name="connsiteX6" fmla="*/ 21931 w 40911"/>
                    <a:gd name="connsiteY6" fmla="*/ 41655 h 41709"/>
                    <a:gd name="connsiteX7" fmla="*/ 39787 w 40911"/>
                    <a:gd name="connsiteY7" fmla="*/ 27903 h 41709"/>
                    <a:gd name="connsiteX8" fmla="*/ 31801 w 40911"/>
                    <a:gd name="connsiteY8" fmla="*/ 4169 h 417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0911" h="41709">
                      <a:moveTo>
                        <a:pt x="31801" y="4169"/>
                      </a:moveTo>
                      <a:cubicBezTo>
                        <a:pt x="31358" y="3837"/>
                        <a:pt x="31025" y="3504"/>
                        <a:pt x="30581" y="3171"/>
                      </a:cubicBezTo>
                      <a:cubicBezTo>
                        <a:pt x="24260" y="-1819"/>
                        <a:pt x="14944" y="-489"/>
                        <a:pt x="9066" y="4169"/>
                      </a:cubicBezTo>
                      <a:cubicBezTo>
                        <a:pt x="6737" y="6388"/>
                        <a:pt x="6293" y="6831"/>
                        <a:pt x="7402" y="5611"/>
                      </a:cubicBezTo>
                      <a:cubicBezTo>
                        <a:pt x="8290" y="4724"/>
                        <a:pt x="8068" y="4835"/>
                        <a:pt x="6737" y="5944"/>
                      </a:cubicBezTo>
                      <a:cubicBezTo>
                        <a:pt x="305" y="11045"/>
                        <a:pt x="-1470" y="20694"/>
                        <a:pt x="1192" y="28125"/>
                      </a:cubicBezTo>
                      <a:cubicBezTo>
                        <a:pt x="4297" y="36886"/>
                        <a:pt x="12615" y="42320"/>
                        <a:pt x="21931" y="41655"/>
                      </a:cubicBezTo>
                      <a:cubicBezTo>
                        <a:pt x="30027" y="40990"/>
                        <a:pt x="37236" y="35777"/>
                        <a:pt x="39787" y="27903"/>
                      </a:cubicBezTo>
                      <a:cubicBezTo>
                        <a:pt x="43003" y="18698"/>
                        <a:pt x="39010" y="9936"/>
                        <a:pt x="31801" y="4169"/>
                      </a:cubicBezTo>
                      <a:close/>
                    </a:path>
                  </a:pathLst>
                </a:custGeom>
                <a:grpFill/>
                <a:ln w="110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 dirty="0"/>
                </a:p>
              </p:txBody>
            </p:sp>
            <p:sp>
              <p:nvSpPr>
                <p:cNvPr id="114" name="Freeform: Shape 113">
                  <a:extLst>
                    <a:ext uri="{FF2B5EF4-FFF2-40B4-BE49-F238E27FC236}">
                      <a16:creationId xmlns:a16="http://schemas.microsoft.com/office/drawing/2014/main" id="{7E7E4888-0A20-4BF2-9A4C-84A72E4B89EC}"/>
                    </a:ext>
                  </a:extLst>
                </p:cNvPr>
                <p:cNvSpPr/>
                <p:nvPr/>
              </p:nvSpPr>
              <p:spPr>
                <a:xfrm>
                  <a:off x="9057747" y="4331626"/>
                  <a:ext cx="26639" cy="27282"/>
                </a:xfrm>
                <a:custGeom>
                  <a:avLst/>
                  <a:gdLst>
                    <a:gd name="connsiteX0" fmla="*/ 14905 w 26639"/>
                    <a:gd name="connsiteY0" fmla="*/ 0 h 27282"/>
                    <a:gd name="connsiteX1" fmla="*/ 11689 w 26639"/>
                    <a:gd name="connsiteY1" fmla="*/ 27282 h 27282"/>
                    <a:gd name="connsiteX2" fmla="*/ 14905 w 26639"/>
                    <a:gd name="connsiteY2" fmla="*/ 0 h 272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639" h="27282">
                      <a:moveTo>
                        <a:pt x="14905" y="0"/>
                      </a:moveTo>
                      <a:cubicBezTo>
                        <a:pt x="-2618" y="0"/>
                        <a:pt x="-5945" y="27282"/>
                        <a:pt x="11689" y="27282"/>
                      </a:cubicBezTo>
                      <a:cubicBezTo>
                        <a:pt x="29212" y="27393"/>
                        <a:pt x="32650" y="0"/>
                        <a:pt x="14905" y="0"/>
                      </a:cubicBezTo>
                      <a:close/>
                    </a:path>
                  </a:pathLst>
                </a:custGeom>
                <a:grpFill/>
                <a:ln w="110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 dirty="0"/>
                </a:p>
              </p:txBody>
            </p:sp>
            <p:sp>
              <p:nvSpPr>
                <p:cNvPr id="115" name="Freeform: Shape 114">
                  <a:extLst>
                    <a:ext uri="{FF2B5EF4-FFF2-40B4-BE49-F238E27FC236}">
                      <a16:creationId xmlns:a16="http://schemas.microsoft.com/office/drawing/2014/main" id="{27467137-FEB9-43D2-9CFD-D756B72D8673}"/>
                    </a:ext>
                  </a:extLst>
                </p:cNvPr>
                <p:cNvSpPr/>
                <p:nvPr/>
              </p:nvSpPr>
              <p:spPr>
                <a:xfrm>
                  <a:off x="9072575" y="4426449"/>
                  <a:ext cx="40705" cy="42032"/>
                </a:xfrm>
                <a:custGeom>
                  <a:avLst/>
                  <a:gdLst>
                    <a:gd name="connsiteX0" fmla="*/ 21482 w 40705"/>
                    <a:gd name="connsiteY0" fmla="*/ 0 h 42032"/>
                    <a:gd name="connsiteX1" fmla="*/ 19264 w 40705"/>
                    <a:gd name="connsiteY1" fmla="*/ 42033 h 42032"/>
                    <a:gd name="connsiteX2" fmla="*/ 21482 w 40705"/>
                    <a:gd name="connsiteY2" fmla="*/ 0 h 42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705" h="42032">
                      <a:moveTo>
                        <a:pt x="21482" y="0"/>
                      </a:moveTo>
                      <a:cubicBezTo>
                        <a:pt x="-5579" y="0"/>
                        <a:pt x="-7908" y="42033"/>
                        <a:pt x="19264" y="42033"/>
                      </a:cubicBezTo>
                      <a:cubicBezTo>
                        <a:pt x="46213" y="42033"/>
                        <a:pt x="48653" y="0"/>
                        <a:pt x="21482" y="0"/>
                      </a:cubicBezTo>
                      <a:close/>
                    </a:path>
                  </a:pathLst>
                </a:custGeom>
                <a:grpFill/>
                <a:ln w="110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 dirty="0"/>
                </a:p>
              </p:txBody>
            </p:sp>
            <p:sp>
              <p:nvSpPr>
                <p:cNvPr id="116" name="Freeform: Shape 115">
                  <a:extLst>
                    <a:ext uri="{FF2B5EF4-FFF2-40B4-BE49-F238E27FC236}">
                      <a16:creationId xmlns:a16="http://schemas.microsoft.com/office/drawing/2014/main" id="{625B6D2A-482E-4E33-93FD-49BC93B3DF27}"/>
                    </a:ext>
                  </a:extLst>
                </p:cNvPr>
                <p:cNvSpPr/>
                <p:nvPr/>
              </p:nvSpPr>
              <p:spPr>
                <a:xfrm>
                  <a:off x="8867850" y="4484230"/>
                  <a:ext cx="41735" cy="43141"/>
                </a:xfrm>
                <a:custGeom>
                  <a:avLst/>
                  <a:gdLst>
                    <a:gd name="connsiteX0" fmla="*/ 21921 w 41735"/>
                    <a:gd name="connsiteY0" fmla="*/ 0 h 43141"/>
                    <a:gd name="connsiteX1" fmla="*/ 19814 w 41735"/>
                    <a:gd name="connsiteY1" fmla="*/ 43142 h 43141"/>
                    <a:gd name="connsiteX2" fmla="*/ 21921 w 41735"/>
                    <a:gd name="connsiteY2" fmla="*/ 0 h 431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1735" h="43141">
                      <a:moveTo>
                        <a:pt x="21921" y="0"/>
                      </a:moveTo>
                      <a:cubicBezTo>
                        <a:pt x="-5805" y="0"/>
                        <a:pt x="-8023" y="43142"/>
                        <a:pt x="19814" y="43142"/>
                      </a:cubicBezTo>
                      <a:cubicBezTo>
                        <a:pt x="47540" y="43142"/>
                        <a:pt x="49758" y="0"/>
                        <a:pt x="21921" y="0"/>
                      </a:cubicBezTo>
                      <a:close/>
                    </a:path>
                  </a:pathLst>
                </a:custGeom>
                <a:grpFill/>
                <a:ln w="110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 dirty="0"/>
                </a:p>
              </p:txBody>
            </p:sp>
            <p:sp>
              <p:nvSpPr>
                <p:cNvPr id="117" name="Freeform: Shape 116">
                  <a:extLst>
                    <a:ext uri="{FF2B5EF4-FFF2-40B4-BE49-F238E27FC236}">
                      <a16:creationId xmlns:a16="http://schemas.microsoft.com/office/drawing/2014/main" id="{4B81B91D-D0FD-41A2-BCF1-85AE1B06F671}"/>
                    </a:ext>
                  </a:extLst>
                </p:cNvPr>
                <p:cNvSpPr/>
                <p:nvPr/>
              </p:nvSpPr>
              <p:spPr>
                <a:xfrm>
                  <a:off x="9510449" y="4620883"/>
                  <a:ext cx="43652" cy="43319"/>
                </a:xfrm>
                <a:custGeom>
                  <a:avLst/>
                  <a:gdLst>
                    <a:gd name="connsiteX0" fmla="*/ 22567 w 43652"/>
                    <a:gd name="connsiteY0" fmla="*/ 203 h 43319"/>
                    <a:gd name="connsiteX1" fmla="*/ 6707 w 43652"/>
                    <a:gd name="connsiteY1" fmla="*/ 8410 h 43319"/>
                    <a:gd name="connsiteX2" fmla="*/ 6818 w 43652"/>
                    <a:gd name="connsiteY2" fmla="*/ 38354 h 43319"/>
                    <a:gd name="connsiteX3" fmla="*/ 36541 w 43652"/>
                    <a:gd name="connsiteY3" fmla="*/ 34583 h 43319"/>
                    <a:gd name="connsiteX4" fmla="*/ 43417 w 43652"/>
                    <a:gd name="connsiteY4" fmla="*/ 19057 h 43319"/>
                    <a:gd name="connsiteX5" fmla="*/ 22567 w 43652"/>
                    <a:gd name="connsiteY5" fmla="*/ 203 h 43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3652" h="43319">
                      <a:moveTo>
                        <a:pt x="22567" y="203"/>
                      </a:moveTo>
                      <a:cubicBezTo>
                        <a:pt x="16356" y="1201"/>
                        <a:pt x="11809" y="4972"/>
                        <a:pt x="6707" y="8410"/>
                      </a:cubicBezTo>
                      <a:cubicBezTo>
                        <a:pt x="-3274" y="15286"/>
                        <a:pt x="-1167" y="31367"/>
                        <a:pt x="6818" y="38354"/>
                      </a:cubicBezTo>
                      <a:cubicBezTo>
                        <a:pt x="15802" y="46228"/>
                        <a:pt x="29776" y="44565"/>
                        <a:pt x="36541" y="34583"/>
                      </a:cubicBezTo>
                      <a:cubicBezTo>
                        <a:pt x="39979" y="29482"/>
                        <a:pt x="42308" y="25267"/>
                        <a:pt x="43417" y="19057"/>
                      </a:cubicBezTo>
                      <a:cubicBezTo>
                        <a:pt x="45524" y="7301"/>
                        <a:pt x="33103" y="-1461"/>
                        <a:pt x="22567" y="203"/>
                      </a:cubicBezTo>
                      <a:close/>
                    </a:path>
                  </a:pathLst>
                </a:custGeom>
                <a:grpFill/>
                <a:ln w="110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 dirty="0"/>
                </a:p>
              </p:txBody>
            </p:sp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id="{237C43E7-1E58-4FA4-A251-1C977E22FD42}"/>
                    </a:ext>
                  </a:extLst>
                </p:cNvPr>
                <p:cNvSpPr/>
                <p:nvPr/>
              </p:nvSpPr>
              <p:spPr>
                <a:xfrm>
                  <a:off x="9617754" y="4569072"/>
                  <a:ext cx="43374" cy="45540"/>
                </a:xfrm>
                <a:custGeom>
                  <a:avLst/>
                  <a:gdLst>
                    <a:gd name="connsiteX0" fmla="*/ 41249 w 43374"/>
                    <a:gd name="connsiteY0" fmla="*/ 14306 h 45540"/>
                    <a:gd name="connsiteX1" fmla="*/ 32709 w 43374"/>
                    <a:gd name="connsiteY1" fmla="*/ 3327 h 45540"/>
                    <a:gd name="connsiteX2" fmla="*/ 9863 w 43374"/>
                    <a:gd name="connsiteY2" fmla="*/ 4547 h 45540"/>
                    <a:gd name="connsiteX3" fmla="*/ 1545 w 43374"/>
                    <a:gd name="connsiteY3" fmla="*/ 17411 h 45540"/>
                    <a:gd name="connsiteX4" fmla="*/ 23837 w 43374"/>
                    <a:gd name="connsiteY4" fmla="*/ 45470 h 45540"/>
                    <a:gd name="connsiteX5" fmla="*/ 41249 w 43374"/>
                    <a:gd name="connsiteY5" fmla="*/ 14306 h 45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3374" h="45540">
                      <a:moveTo>
                        <a:pt x="41249" y="14306"/>
                      </a:moveTo>
                      <a:cubicBezTo>
                        <a:pt x="39142" y="9648"/>
                        <a:pt x="36480" y="6765"/>
                        <a:pt x="32709" y="3327"/>
                      </a:cubicBezTo>
                      <a:cubicBezTo>
                        <a:pt x="26720" y="-1997"/>
                        <a:pt x="15408" y="-444"/>
                        <a:pt x="9863" y="4547"/>
                      </a:cubicBezTo>
                      <a:cubicBezTo>
                        <a:pt x="5759" y="8206"/>
                        <a:pt x="3763" y="12532"/>
                        <a:pt x="1545" y="17411"/>
                      </a:cubicBezTo>
                      <a:cubicBezTo>
                        <a:pt x="-4887" y="31829"/>
                        <a:pt x="9974" y="46690"/>
                        <a:pt x="23837" y="45470"/>
                      </a:cubicBezTo>
                      <a:cubicBezTo>
                        <a:pt x="39585" y="44250"/>
                        <a:pt x="47459" y="28058"/>
                        <a:pt x="41249" y="14306"/>
                      </a:cubicBezTo>
                      <a:close/>
                    </a:path>
                  </a:pathLst>
                </a:custGeom>
                <a:grpFill/>
                <a:ln w="110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 dirty="0"/>
                </a:p>
              </p:txBody>
            </p: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F322CD63-4909-47C2-802B-99E6C2D5F663}"/>
                  </a:ext>
                </a:extLst>
              </p:cNvPr>
              <p:cNvGrpSpPr/>
              <p:nvPr/>
            </p:nvGrpSpPr>
            <p:grpSpPr>
              <a:xfrm>
                <a:off x="10943466" y="1004065"/>
                <a:ext cx="771066" cy="553614"/>
                <a:chOff x="7039340" y="5218955"/>
                <a:chExt cx="771066" cy="553614"/>
              </a:xfrm>
              <a:solidFill>
                <a:schemeClr val="accent1"/>
              </a:solidFill>
            </p:grpSpPr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BF403AA2-C65F-49F6-9B27-9ADB87DAEECB}"/>
                    </a:ext>
                  </a:extLst>
                </p:cNvPr>
                <p:cNvSpPr/>
                <p:nvPr/>
              </p:nvSpPr>
              <p:spPr>
                <a:xfrm>
                  <a:off x="7465852" y="5497715"/>
                  <a:ext cx="35744" cy="33435"/>
                </a:xfrm>
                <a:custGeom>
                  <a:avLst/>
                  <a:gdLst>
                    <a:gd name="connsiteX0" fmla="*/ 21636 w 35744"/>
                    <a:gd name="connsiteY0" fmla="*/ 1051 h 33435"/>
                    <a:gd name="connsiteX1" fmla="*/ 17976 w 35744"/>
                    <a:gd name="connsiteY1" fmla="*/ 275 h 33435"/>
                    <a:gd name="connsiteX2" fmla="*/ 10 w 35744"/>
                    <a:gd name="connsiteY2" fmla="*/ 17465 h 33435"/>
                    <a:gd name="connsiteX3" fmla="*/ 19307 w 35744"/>
                    <a:gd name="connsiteY3" fmla="*/ 33102 h 33435"/>
                    <a:gd name="connsiteX4" fmla="*/ 22745 w 35744"/>
                    <a:gd name="connsiteY4" fmla="*/ 32326 h 33435"/>
                    <a:gd name="connsiteX5" fmla="*/ 35720 w 35744"/>
                    <a:gd name="connsiteY5" fmla="*/ 16134 h 33435"/>
                    <a:gd name="connsiteX6" fmla="*/ 21636 w 35744"/>
                    <a:gd name="connsiteY6" fmla="*/ 1051 h 33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44" h="33435">
                      <a:moveTo>
                        <a:pt x="21636" y="1051"/>
                      </a:moveTo>
                      <a:cubicBezTo>
                        <a:pt x="20416" y="829"/>
                        <a:pt x="19196" y="496"/>
                        <a:pt x="17976" y="275"/>
                      </a:cubicBezTo>
                      <a:cubicBezTo>
                        <a:pt x="8105" y="-1832"/>
                        <a:pt x="-323" y="8593"/>
                        <a:pt x="10" y="17465"/>
                      </a:cubicBezTo>
                      <a:cubicBezTo>
                        <a:pt x="453" y="27003"/>
                        <a:pt x="9436" y="35210"/>
                        <a:pt x="19307" y="33102"/>
                      </a:cubicBezTo>
                      <a:cubicBezTo>
                        <a:pt x="20416" y="32881"/>
                        <a:pt x="21636" y="32659"/>
                        <a:pt x="22745" y="32326"/>
                      </a:cubicBezTo>
                      <a:cubicBezTo>
                        <a:pt x="30397" y="30662"/>
                        <a:pt x="36164" y="24119"/>
                        <a:pt x="35720" y="16134"/>
                      </a:cubicBezTo>
                      <a:cubicBezTo>
                        <a:pt x="35277" y="7927"/>
                        <a:pt x="29510" y="2715"/>
                        <a:pt x="21636" y="1051"/>
                      </a:cubicBezTo>
                      <a:close/>
                    </a:path>
                  </a:pathLst>
                </a:custGeom>
                <a:grpFill/>
                <a:ln w="110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 dirty="0"/>
                </a:p>
              </p:txBody>
            </p:sp>
            <p:sp>
              <p:nvSpPr>
                <p:cNvPr id="93" name="Freeform: Shape 92">
                  <a:extLst>
                    <a:ext uri="{FF2B5EF4-FFF2-40B4-BE49-F238E27FC236}">
                      <a16:creationId xmlns:a16="http://schemas.microsoft.com/office/drawing/2014/main" id="{506A90C1-2662-40A7-B340-1F9256755A01}"/>
                    </a:ext>
                  </a:extLst>
                </p:cNvPr>
                <p:cNvSpPr/>
                <p:nvPr/>
              </p:nvSpPr>
              <p:spPr>
                <a:xfrm>
                  <a:off x="7581856" y="5553553"/>
                  <a:ext cx="30589" cy="31496"/>
                </a:xfrm>
                <a:custGeom>
                  <a:avLst/>
                  <a:gdLst>
                    <a:gd name="connsiteX0" fmla="*/ 16869 w 30589"/>
                    <a:gd name="connsiteY0" fmla="*/ 0 h 31496"/>
                    <a:gd name="connsiteX1" fmla="*/ 13764 w 30589"/>
                    <a:gd name="connsiteY1" fmla="*/ 31497 h 31496"/>
                    <a:gd name="connsiteX2" fmla="*/ 16869 w 30589"/>
                    <a:gd name="connsiteY2" fmla="*/ 0 h 31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0589" h="31496">
                      <a:moveTo>
                        <a:pt x="16869" y="0"/>
                      </a:moveTo>
                      <a:cubicBezTo>
                        <a:pt x="-3315" y="0"/>
                        <a:pt x="-6642" y="31497"/>
                        <a:pt x="13764" y="31497"/>
                      </a:cubicBezTo>
                      <a:cubicBezTo>
                        <a:pt x="33949" y="31386"/>
                        <a:pt x="37165" y="0"/>
                        <a:pt x="16869" y="0"/>
                      </a:cubicBezTo>
                      <a:close/>
                    </a:path>
                  </a:pathLst>
                </a:custGeom>
                <a:grpFill/>
                <a:ln w="110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 dirty="0"/>
                </a:p>
              </p:txBody>
            </p:sp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ED58D3F4-8B9E-4F0A-B8CD-273B08EE8D6B}"/>
                    </a:ext>
                  </a:extLst>
                </p:cNvPr>
                <p:cNvSpPr/>
                <p:nvPr/>
              </p:nvSpPr>
              <p:spPr>
                <a:xfrm>
                  <a:off x="7547782" y="5415904"/>
                  <a:ext cx="33237" cy="36715"/>
                </a:xfrm>
                <a:custGeom>
                  <a:avLst/>
                  <a:gdLst>
                    <a:gd name="connsiteX0" fmla="*/ 15786 w 33237"/>
                    <a:gd name="connsiteY0" fmla="*/ 17 h 36715"/>
                    <a:gd name="connsiteX1" fmla="*/ 38 w 33237"/>
                    <a:gd name="connsiteY1" fmla="*/ 19536 h 36715"/>
                    <a:gd name="connsiteX2" fmla="*/ 7690 w 33237"/>
                    <a:gd name="connsiteY2" fmla="*/ 34064 h 36715"/>
                    <a:gd name="connsiteX3" fmla="*/ 25878 w 33237"/>
                    <a:gd name="connsiteY3" fmla="*/ 33621 h 36715"/>
                    <a:gd name="connsiteX4" fmla="*/ 33198 w 33237"/>
                    <a:gd name="connsiteY4" fmla="*/ 18094 h 36715"/>
                    <a:gd name="connsiteX5" fmla="*/ 15786 w 33237"/>
                    <a:gd name="connsiteY5" fmla="*/ 17 h 36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237" h="36715">
                      <a:moveTo>
                        <a:pt x="15786" y="17"/>
                      </a:moveTo>
                      <a:cubicBezTo>
                        <a:pt x="5029" y="460"/>
                        <a:pt x="-517" y="9554"/>
                        <a:pt x="38" y="19536"/>
                      </a:cubicBezTo>
                      <a:cubicBezTo>
                        <a:pt x="371" y="25303"/>
                        <a:pt x="2256" y="30959"/>
                        <a:pt x="7690" y="34064"/>
                      </a:cubicBezTo>
                      <a:cubicBezTo>
                        <a:pt x="14012" y="37724"/>
                        <a:pt x="19779" y="37613"/>
                        <a:pt x="25878" y="33621"/>
                      </a:cubicBezTo>
                      <a:cubicBezTo>
                        <a:pt x="31313" y="30071"/>
                        <a:pt x="32755" y="24083"/>
                        <a:pt x="33198" y="18094"/>
                      </a:cubicBezTo>
                      <a:cubicBezTo>
                        <a:pt x="33864" y="8112"/>
                        <a:pt x="25989" y="-427"/>
                        <a:pt x="15786" y="17"/>
                      </a:cubicBezTo>
                      <a:close/>
                    </a:path>
                  </a:pathLst>
                </a:custGeom>
                <a:grpFill/>
                <a:ln w="110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 dirty="0"/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7FC1BB8F-8C08-4C62-B8C5-97DD3EB0562A}"/>
                    </a:ext>
                  </a:extLst>
                </p:cNvPr>
                <p:cNvSpPr/>
                <p:nvPr/>
              </p:nvSpPr>
              <p:spPr>
                <a:xfrm>
                  <a:off x="7661840" y="5485790"/>
                  <a:ext cx="34581" cy="35600"/>
                </a:xfrm>
                <a:custGeom>
                  <a:avLst/>
                  <a:gdLst>
                    <a:gd name="connsiteX0" fmla="*/ 18733 w 34581"/>
                    <a:gd name="connsiteY0" fmla="*/ 0 h 35600"/>
                    <a:gd name="connsiteX1" fmla="*/ 15849 w 34581"/>
                    <a:gd name="connsiteY1" fmla="*/ 35600 h 35600"/>
                    <a:gd name="connsiteX2" fmla="*/ 18733 w 34581"/>
                    <a:gd name="connsiteY2" fmla="*/ 0 h 35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581" h="35600">
                      <a:moveTo>
                        <a:pt x="18733" y="0"/>
                      </a:moveTo>
                      <a:cubicBezTo>
                        <a:pt x="-4114" y="0"/>
                        <a:pt x="-7219" y="35600"/>
                        <a:pt x="15849" y="35600"/>
                      </a:cubicBezTo>
                      <a:cubicBezTo>
                        <a:pt x="38695" y="35600"/>
                        <a:pt x="41801" y="0"/>
                        <a:pt x="18733" y="0"/>
                      </a:cubicBezTo>
                      <a:close/>
                    </a:path>
                  </a:pathLst>
                </a:custGeom>
                <a:grpFill/>
                <a:ln w="110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 dirty="0"/>
                </a:p>
              </p:txBody>
            </p:sp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78C826F2-C2B2-4078-B5AC-B98E47555CC6}"/>
                    </a:ext>
                  </a:extLst>
                </p:cNvPr>
                <p:cNvSpPr/>
                <p:nvPr/>
              </p:nvSpPr>
              <p:spPr>
                <a:xfrm>
                  <a:off x="7672900" y="5338714"/>
                  <a:ext cx="36903" cy="34495"/>
                </a:xfrm>
                <a:custGeom>
                  <a:avLst/>
                  <a:gdLst>
                    <a:gd name="connsiteX0" fmla="*/ 31184 w 36903"/>
                    <a:gd name="connsiteY0" fmla="*/ 5785 h 34495"/>
                    <a:gd name="connsiteX1" fmla="*/ 27192 w 36903"/>
                    <a:gd name="connsiteY1" fmla="*/ 3012 h 34495"/>
                    <a:gd name="connsiteX2" fmla="*/ 20 w 36903"/>
                    <a:gd name="connsiteY2" fmla="*/ 18095 h 34495"/>
                    <a:gd name="connsiteX3" fmla="*/ 9225 w 36903"/>
                    <a:gd name="connsiteY3" fmla="*/ 32513 h 34495"/>
                    <a:gd name="connsiteX4" fmla="*/ 28411 w 36903"/>
                    <a:gd name="connsiteY4" fmla="*/ 30517 h 34495"/>
                    <a:gd name="connsiteX5" fmla="*/ 31628 w 36903"/>
                    <a:gd name="connsiteY5" fmla="*/ 28410 h 34495"/>
                    <a:gd name="connsiteX6" fmla="*/ 31184 w 36903"/>
                    <a:gd name="connsiteY6" fmla="*/ 5785 h 34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903" h="34495">
                      <a:moveTo>
                        <a:pt x="31184" y="5785"/>
                      </a:moveTo>
                      <a:cubicBezTo>
                        <a:pt x="29853" y="4898"/>
                        <a:pt x="28522" y="4011"/>
                        <a:pt x="27192" y="3012"/>
                      </a:cubicBezTo>
                      <a:cubicBezTo>
                        <a:pt x="15546" y="-4973"/>
                        <a:pt x="-646" y="3900"/>
                        <a:pt x="20" y="18095"/>
                      </a:cubicBezTo>
                      <a:cubicBezTo>
                        <a:pt x="353" y="24306"/>
                        <a:pt x="3680" y="29629"/>
                        <a:pt x="9225" y="32513"/>
                      </a:cubicBezTo>
                      <a:cubicBezTo>
                        <a:pt x="15879" y="36062"/>
                        <a:pt x="22422" y="34509"/>
                        <a:pt x="28411" y="30517"/>
                      </a:cubicBezTo>
                      <a:cubicBezTo>
                        <a:pt x="29520" y="29851"/>
                        <a:pt x="30630" y="29186"/>
                        <a:pt x="31628" y="28410"/>
                      </a:cubicBezTo>
                      <a:cubicBezTo>
                        <a:pt x="39058" y="22864"/>
                        <a:pt x="38393" y="11109"/>
                        <a:pt x="31184" y="5785"/>
                      </a:cubicBezTo>
                      <a:close/>
                    </a:path>
                  </a:pathLst>
                </a:custGeom>
                <a:grpFill/>
                <a:ln w="110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 dirty="0"/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21074CE8-A3C5-4581-BDFF-7A5DC0EA72F3}"/>
                    </a:ext>
                  </a:extLst>
                </p:cNvPr>
                <p:cNvSpPr/>
                <p:nvPr/>
              </p:nvSpPr>
              <p:spPr>
                <a:xfrm>
                  <a:off x="7303061" y="5597138"/>
                  <a:ext cx="41243" cy="42587"/>
                </a:xfrm>
                <a:custGeom>
                  <a:avLst/>
                  <a:gdLst>
                    <a:gd name="connsiteX0" fmla="*/ 21731 w 41243"/>
                    <a:gd name="connsiteY0" fmla="*/ 0 h 42587"/>
                    <a:gd name="connsiteX1" fmla="*/ 19513 w 41243"/>
                    <a:gd name="connsiteY1" fmla="*/ 42587 h 42587"/>
                    <a:gd name="connsiteX2" fmla="*/ 21731 w 41243"/>
                    <a:gd name="connsiteY2" fmla="*/ 0 h 425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1243" h="42587">
                      <a:moveTo>
                        <a:pt x="21731" y="0"/>
                      </a:moveTo>
                      <a:cubicBezTo>
                        <a:pt x="-5662" y="0"/>
                        <a:pt x="-7992" y="42587"/>
                        <a:pt x="19513" y="42587"/>
                      </a:cubicBezTo>
                      <a:cubicBezTo>
                        <a:pt x="46906" y="42587"/>
                        <a:pt x="49235" y="0"/>
                        <a:pt x="21731" y="0"/>
                      </a:cubicBezTo>
                      <a:close/>
                    </a:path>
                  </a:pathLst>
                </a:custGeom>
                <a:grpFill/>
                <a:ln w="110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 dirty="0"/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B649BDA9-6F77-4BA4-BD32-BF4FC9B2CD4F}"/>
                    </a:ext>
                  </a:extLst>
                </p:cNvPr>
                <p:cNvSpPr/>
                <p:nvPr/>
              </p:nvSpPr>
              <p:spPr>
                <a:xfrm>
                  <a:off x="7350800" y="5683311"/>
                  <a:ext cx="33268" cy="34269"/>
                </a:xfrm>
                <a:custGeom>
                  <a:avLst/>
                  <a:gdLst>
                    <a:gd name="connsiteX0" fmla="*/ 18131 w 33268"/>
                    <a:gd name="connsiteY0" fmla="*/ 0 h 34269"/>
                    <a:gd name="connsiteX1" fmla="*/ 15137 w 33268"/>
                    <a:gd name="connsiteY1" fmla="*/ 34269 h 34269"/>
                    <a:gd name="connsiteX2" fmla="*/ 18131 w 33268"/>
                    <a:gd name="connsiteY2" fmla="*/ 0 h 34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3268" h="34269">
                      <a:moveTo>
                        <a:pt x="18131" y="0"/>
                      </a:moveTo>
                      <a:cubicBezTo>
                        <a:pt x="-3828" y="0"/>
                        <a:pt x="-7044" y="34269"/>
                        <a:pt x="15137" y="34269"/>
                      </a:cubicBezTo>
                      <a:cubicBezTo>
                        <a:pt x="37096" y="34380"/>
                        <a:pt x="40312" y="0"/>
                        <a:pt x="18131" y="0"/>
                      </a:cubicBezTo>
                      <a:close/>
                    </a:path>
                  </a:pathLst>
                </a:custGeom>
                <a:grpFill/>
                <a:ln w="110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 dirty="0"/>
                </a:p>
              </p:txBody>
            </p:sp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0F23B225-9B7A-41C6-B593-A0398E8F1A36}"/>
                    </a:ext>
                  </a:extLst>
                </p:cNvPr>
                <p:cNvSpPr/>
                <p:nvPr/>
              </p:nvSpPr>
              <p:spPr>
                <a:xfrm>
                  <a:off x="7175247" y="5666453"/>
                  <a:ext cx="34289" cy="35378"/>
                </a:xfrm>
                <a:custGeom>
                  <a:avLst/>
                  <a:gdLst>
                    <a:gd name="connsiteX0" fmla="*/ 18567 w 34289"/>
                    <a:gd name="connsiteY0" fmla="*/ 0 h 35378"/>
                    <a:gd name="connsiteX1" fmla="*/ 15684 w 34289"/>
                    <a:gd name="connsiteY1" fmla="*/ 35378 h 35378"/>
                    <a:gd name="connsiteX2" fmla="*/ 18567 w 34289"/>
                    <a:gd name="connsiteY2" fmla="*/ 0 h 35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289" h="35378">
                      <a:moveTo>
                        <a:pt x="18567" y="0"/>
                      </a:moveTo>
                      <a:cubicBezTo>
                        <a:pt x="-4057" y="0"/>
                        <a:pt x="-7163" y="35378"/>
                        <a:pt x="15684" y="35378"/>
                      </a:cubicBezTo>
                      <a:cubicBezTo>
                        <a:pt x="38419" y="35378"/>
                        <a:pt x="41413" y="0"/>
                        <a:pt x="18567" y="0"/>
                      </a:cubicBezTo>
                      <a:close/>
                    </a:path>
                  </a:pathLst>
                </a:custGeom>
                <a:grpFill/>
                <a:ln w="110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 dirty="0"/>
                </a:p>
              </p:txBody>
            </p:sp>
            <p:grpSp>
              <p:nvGrpSpPr>
                <p:cNvPr id="100" name="Graphic 142">
                  <a:extLst>
                    <a:ext uri="{FF2B5EF4-FFF2-40B4-BE49-F238E27FC236}">
                      <a16:creationId xmlns:a16="http://schemas.microsoft.com/office/drawing/2014/main" id="{7C2AEB85-0DCC-475C-B8A1-EE48960DAD37}"/>
                    </a:ext>
                  </a:extLst>
                </p:cNvPr>
                <p:cNvGrpSpPr/>
                <p:nvPr/>
              </p:nvGrpSpPr>
              <p:grpSpPr>
                <a:xfrm>
                  <a:off x="7766985" y="5369307"/>
                  <a:ext cx="43421" cy="46859"/>
                  <a:chOff x="9025245" y="6145347"/>
                  <a:chExt cx="43421" cy="46859"/>
                </a:xfrm>
                <a:grpFill/>
              </p:grpSpPr>
              <p:sp>
                <p:nvSpPr>
                  <p:cNvPr id="106" name="Freeform: Shape 105">
                    <a:extLst>
                      <a:ext uri="{FF2B5EF4-FFF2-40B4-BE49-F238E27FC236}">
                        <a16:creationId xmlns:a16="http://schemas.microsoft.com/office/drawing/2014/main" id="{C1A6DFA5-B200-4AB3-9DE2-08072299030F}"/>
                      </a:ext>
                    </a:extLst>
                  </p:cNvPr>
                  <p:cNvSpPr/>
                  <p:nvPr/>
                </p:nvSpPr>
                <p:spPr>
                  <a:xfrm>
                    <a:off x="9025245" y="6145347"/>
                    <a:ext cx="43421" cy="46859"/>
                  </a:xfrm>
                  <a:custGeom>
                    <a:avLst/>
                    <a:gdLst>
                      <a:gd name="connsiteX0" fmla="*/ 43012 w 43421"/>
                      <a:gd name="connsiteY0" fmla="*/ 20108 h 46859"/>
                      <a:gd name="connsiteX1" fmla="*/ 22717 w 43421"/>
                      <a:gd name="connsiteY1" fmla="*/ 34 h 46859"/>
                      <a:gd name="connsiteX2" fmla="*/ 7412 w 43421"/>
                      <a:gd name="connsiteY2" fmla="*/ 5469 h 46859"/>
                      <a:gd name="connsiteX3" fmla="*/ 1423 w 43421"/>
                      <a:gd name="connsiteY3" fmla="*/ 14563 h 46859"/>
                      <a:gd name="connsiteX4" fmla="*/ 647 w 43421"/>
                      <a:gd name="connsiteY4" fmla="*/ 18888 h 46859"/>
                      <a:gd name="connsiteX5" fmla="*/ 5416 w 43421"/>
                      <a:gd name="connsiteY5" fmla="*/ 39738 h 46859"/>
                      <a:gd name="connsiteX6" fmla="*/ 20609 w 43421"/>
                      <a:gd name="connsiteY6" fmla="*/ 46836 h 46859"/>
                      <a:gd name="connsiteX7" fmla="*/ 43012 w 43421"/>
                      <a:gd name="connsiteY7" fmla="*/ 20108 h 46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421" h="46859">
                        <a:moveTo>
                          <a:pt x="43012" y="20108"/>
                        </a:moveTo>
                        <a:cubicBezTo>
                          <a:pt x="41016" y="9572"/>
                          <a:pt x="34251" y="700"/>
                          <a:pt x="22717" y="34"/>
                        </a:cubicBezTo>
                        <a:cubicBezTo>
                          <a:pt x="17282" y="-298"/>
                          <a:pt x="11404" y="1809"/>
                          <a:pt x="7412" y="5469"/>
                        </a:cubicBezTo>
                        <a:cubicBezTo>
                          <a:pt x="4639" y="8019"/>
                          <a:pt x="2643" y="11014"/>
                          <a:pt x="1423" y="14563"/>
                        </a:cubicBezTo>
                        <a:cubicBezTo>
                          <a:pt x="1090" y="16670"/>
                          <a:pt x="757" y="18001"/>
                          <a:pt x="647" y="18888"/>
                        </a:cubicBezTo>
                        <a:cubicBezTo>
                          <a:pt x="-684" y="26319"/>
                          <a:pt x="-351" y="33860"/>
                          <a:pt x="5416" y="39738"/>
                        </a:cubicBezTo>
                        <a:cubicBezTo>
                          <a:pt x="9519" y="43842"/>
                          <a:pt x="14731" y="46614"/>
                          <a:pt x="20609" y="46836"/>
                        </a:cubicBezTo>
                        <a:cubicBezTo>
                          <a:pt x="35027" y="47501"/>
                          <a:pt x="45674" y="33971"/>
                          <a:pt x="43012" y="20108"/>
                        </a:cubicBezTo>
                        <a:close/>
                      </a:path>
                    </a:pathLst>
                  </a:custGeom>
                  <a:grpFill/>
                  <a:ln w="110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D" dirty="0"/>
                  </a:p>
                </p:txBody>
              </p:sp>
              <p:sp>
                <p:nvSpPr>
                  <p:cNvPr id="107" name="Freeform: Shape 106">
                    <a:extLst>
                      <a:ext uri="{FF2B5EF4-FFF2-40B4-BE49-F238E27FC236}">
                        <a16:creationId xmlns:a16="http://schemas.microsoft.com/office/drawing/2014/main" id="{39FFBC62-0E99-4393-9892-1F80AE760B92}"/>
                      </a:ext>
                    </a:extLst>
                  </p:cNvPr>
                  <p:cNvSpPr/>
                  <p:nvPr/>
                </p:nvSpPr>
                <p:spPr>
                  <a:xfrm>
                    <a:off x="9025572" y="6163459"/>
                    <a:ext cx="430" cy="2150"/>
                  </a:xfrm>
                  <a:custGeom>
                    <a:avLst/>
                    <a:gdLst>
                      <a:gd name="connsiteX0" fmla="*/ 320 w 430"/>
                      <a:gd name="connsiteY0" fmla="*/ 776 h 2150"/>
                      <a:gd name="connsiteX1" fmla="*/ 431 w 430"/>
                      <a:gd name="connsiteY1" fmla="*/ 0 h 2150"/>
                      <a:gd name="connsiteX2" fmla="*/ 320 w 430"/>
                      <a:gd name="connsiteY2" fmla="*/ 776 h 2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0" h="2150">
                        <a:moveTo>
                          <a:pt x="320" y="776"/>
                        </a:moveTo>
                        <a:cubicBezTo>
                          <a:pt x="320" y="554"/>
                          <a:pt x="320" y="222"/>
                          <a:pt x="431" y="0"/>
                        </a:cubicBezTo>
                        <a:cubicBezTo>
                          <a:pt x="-124" y="2662"/>
                          <a:pt x="-124" y="2773"/>
                          <a:pt x="320" y="776"/>
                        </a:cubicBezTo>
                        <a:close/>
                      </a:path>
                    </a:pathLst>
                  </a:custGeom>
                  <a:grpFill/>
                  <a:ln w="110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D" dirty="0"/>
                  </a:p>
                </p:txBody>
              </p:sp>
            </p:grp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B7B23713-CA15-459B-8543-1066B8005300}"/>
                    </a:ext>
                  </a:extLst>
                </p:cNvPr>
                <p:cNvSpPr/>
                <p:nvPr/>
              </p:nvSpPr>
              <p:spPr>
                <a:xfrm>
                  <a:off x="7750552" y="5218955"/>
                  <a:ext cx="32274" cy="33271"/>
                </a:xfrm>
                <a:custGeom>
                  <a:avLst/>
                  <a:gdLst>
                    <a:gd name="connsiteX0" fmla="*/ 17635 w 32274"/>
                    <a:gd name="connsiteY0" fmla="*/ 0 h 33271"/>
                    <a:gd name="connsiteX1" fmla="*/ 14640 w 32274"/>
                    <a:gd name="connsiteY1" fmla="*/ 33271 h 33271"/>
                    <a:gd name="connsiteX2" fmla="*/ 17635 w 32274"/>
                    <a:gd name="connsiteY2" fmla="*/ 0 h 332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2274" h="33271">
                      <a:moveTo>
                        <a:pt x="17635" y="0"/>
                      </a:moveTo>
                      <a:cubicBezTo>
                        <a:pt x="-3659" y="0"/>
                        <a:pt x="-6875" y="33271"/>
                        <a:pt x="14640" y="33271"/>
                      </a:cubicBezTo>
                      <a:cubicBezTo>
                        <a:pt x="35934" y="33271"/>
                        <a:pt x="39150" y="0"/>
                        <a:pt x="17635" y="0"/>
                      </a:cubicBezTo>
                      <a:close/>
                    </a:path>
                  </a:pathLst>
                </a:custGeom>
                <a:grpFill/>
                <a:ln w="110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 dirty="0"/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3474D1F0-F45A-46F6-8F64-3EEA4AECF1B2}"/>
                    </a:ext>
                  </a:extLst>
                </p:cNvPr>
                <p:cNvSpPr/>
                <p:nvPr/>
              </p:nvSpPr>
              <p:spPr>
                <a:xfrm>
                  <a:off x="7039340" y="5665627"/>
                  <a:ext cx="39264" cy="36658"/>
                </a:xfrm>
                <a:custGeom>
                  <a:avLst/>
                  <a:gdLst>
                    <a:gd name="connsiteX0" fmla="*/ 27821 w 39264"/>
                    <a:gd name="connsiteY0" fmla="*/ 1936 h 36658"/>
                    <a:gd name="connsiteX1" fmla="*/ 26157 w 39264"/>
                    <a:gd name="connsiteY1" fmla="*/ 1159 h 36658"/>
                    <a:gd name="connsiteX2" fmla="*/ 7969 w 39264"/>
                    <a:gd name="connsiteY2" fmla="*/ 4486 h 36658"/>
                    <a:gd name="connsiteX3" fmla="*/ 9300 w 39264"/>
                    <a:gd name="connsiteY3" fmla="*/ 3488 h 36658"/>
                    <a:gd name="connsiteX4" fmla="*/ 10409 w 39264"/>
                    <a:gd name="connsiteY4" fmla="*/ 33765 h 36658"/>
                    <a:gd name="connsiteX5" fmla="*/ 11518 w 39264"/>
                    <a:gd name="connsiteY5" fmla="*/ 34542 h 36658"/>
                    <a:gd name="connsiteX6" fmla="*/ 18505 w 39264"/>
                    <a:gd name="connsiteY6" fmla="*/ 36649 h 36658"/>
                    <a:gd name="connsiteX7" fmla="*/ 29374 w 39264"/>
                    <a:gd name="connsiteY7" fmla="*/ 34209 h 36658"/>
                    <a:gd name="connsiteX8" fmla="*/ 39244 w 39264"/>
                    <a:gd name="connsiteY8" fmla="*/ 17462 h 36658"/>
                    <a:gd name="connsiteX9" fmla="*/ 27821 w 39264"/>
                    <a:gd name="connsiteY9" fmla="*/ 1936 h 366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264" h="36658">
                      <a:moveTo>
                        <a:pt x="27821" y="1936"/>
                      </a:moveTo>
                      <a:cubicBezTo>
                        <a:pt x="27266" y="1714"/>
                        <a:pt x="26712" y="1492"/>
                        <a:pt x="26157" y="1159"/>
                      </a:cubicBezTo>
                      <a:cubicBezTo>
                        <a:pt x="20612" y="-1280"/>
                        <a:pt x="12294" y="272"/>
                        <a:pt x="7969" y="4486"/>
                      </a:cubicBezTo>
                      <a:cubicBezTo>
                        <a:pt x="8413" y="4154"/>
                        <a:pt x="8856" y="3821"/>
                        <a:pt x="9300" y="3488"/>
                      </a:cubicBezTo>
                      <a:cubicBezTo>
                        <a:pt x="-4341" y="8479"/>
                        <a:pt x="-2123" y="29107"/>
                        <a:pt x="10409" y="33765"/>
                      </a:cubicBezTo>
                      <a:cubicBezTo>
                        <a:pt x="8745" y="33211"/>
                        <a:pt x="9078" y="33433"/>
                        <a:pt x="11518" y="34542"/>
                      </a:cubicBezTo>
                      <a:cubicBezTo>
                        <a:pt x="13625" y="35873"/>
                        <a:pt x="15954" y="36538"/>
                        <a:pt x="18505" y="36649"/>
                      </a:cubicBezTo>
                      <a:cubicBezTo>
                        <a:pt x="22387" y="36760"/>
                        <a:pt x="25825" y="35873"/>
                        <a:pt x="29374" y="34209"/>
                      </a:cubicBezTo>
                      <a:cubicBezTo>
                        <a:pt x="35806" y="31325"/>
                        <a:pt x="39577" y="24227"/>
                        <a:pt x="39244" y="17462"/>
                      </a:cubicBezTo>
                      <a:cubicBezTo>
                        <a:pt x="38800" y="10364"/>
                        <a:pt x="34364" y="4819"/>
                        <a:pt x="27821" y="1936"/>
                      </a:cubicBezTo>
                      <a:close/>
                    </a:path>
                  </a:pathLst>
                </a:custGeom>
                <a:grpFill/>
                <a:ln w="110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 dirty="0"/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4784C03D-A94F-4D05-8B94-863A40D43C04}"/>
                    </a:ext>
                  </a:extLst>
                </p:cNvPr>
                <p:cNvSpPr/>
                <p:nvPr/>
              </p:nvSpPr>
              <p:spPr>
                <a:xfrm>
                  <a:off x="7098604" y="5738463"/>
                  <a:ext cx="38112" cy="34106"/>
                </a:xfrm>
                <a:custGeom>
                  <a:avLst/>
                  <a:gdLst>
                    <a:gd name="connsiteX0" fmla="*/ 31773 w 38112"/>
                    <a:gd name="connsiteY0" fmla="*/ 4293 h 34106"/>
                    <a:gd name="connsiteX1" fmla="*/ 23233 w 38112"/>
                    <a:gd name="connsiteY1" fmla="*/ 633 h 34106"/>
                    <a:gd name="connsiteX2" fmla="*/ 54 w 38112"/>
                    <a:gd name="connsiteY2" fmla="*/ 15272 h 34106"/>
                    <a:gd name="connsiteX3" fmla="*/ 20349 w 38112"/>
                    <a:gd name="connsiteY3" fmla="*/ 33683 h 34106"/>
                    <a:gd name="connsiteX4" fmla="*/ 32438 w 38112"/>
                    <a:gd name="connsiteY4" fmla="*/ 28692 h 34106"/>
                    <a:gd name="connsiteX5" fmla="*/ 31773 w 38112"/>
                    <a:gd name="connsiteY5" fmla="*/ 4293 h 34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8112" h="34106">
                      <a:moveTo>
                        <a:pt x="31773" y="4293"/>
                      </a:moveTo>
                      <a:cubicBezTo>
                        <a:pt x="29111" y="2408"/>
                        <a:pt x="26227" y="1188"/>
                        <a:pt x="23233" y="633"/>
                      </a:cubicBezTo>
                      <a:cubicBezTo>
                        <a:pt x="12586" y="-1918"/>
                        <a:pt x="1163" y="3295"/>
                        <a:pt x="54" y="15272"/>
                      </a:cubicBezTo>
                      <a:cubicBezTo>
                        <a:pt x="-833" y="26030"/>
                        <a:pt x="9370" y="36344"/>
                        <a:pt x="20349" y="33683"/>
                      </a:cubicBezTo>
                      <a:cubicBezTo>
                        <a:pt x="24897" y="32573"/>
                        <a:pt x="28335" y="31243"/>
                        <a:pt x="32438" y="28692"/>
                      </a:cubicBezTo>
                      <a:cubicBezTo>
                        <a:pt x="40645" y="23590"/>
                        <a:pt x="39536" y="9062"/>
                        <a:pt x="31773" y="4293"/>
                      </a:cubicBezTo>
                      <a:close/>
                    </a:path>
                  </a:pathLst>
                </a:custGeom>
                <a:grpFill/>
                <a:ln w="110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 dirty="0"/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9C66D07C-7940-4F5A-B972-9680B14D224B}"/>
                    </a:ext>
                  </a:extLst>
                </p:cNvPr>
                <p:cNvSpPr/>
                <p:nvPr/>
              </p:nvSpPr>
              <p:spPr>
                <a:xfrm>
                  <a:off x="7179830" y="5572518"/>
                  <a:ext cx="36062" cy="37152"/>
                </a:xfrm>
                <a:custGeom>
                  <a:avLst/>
                  <a:gdLst>
                    <a:gd name="connsiteX0" fmla="*/ 19418 w 36062"/>
                    <a:gd name="connsiteY0" fmla="*/ 0 h 37152"/>
                    <a:gd name="connsiteX1" fmla="*/ 16645 w 36062"/>
                    <a:gd name="connsiteY1" fmla="*/ 37153 h 37152"/>
                    <a:gd name="connsiteX2" fmla="*/ 19418 w 36062"/>
                    <a:gd name="connsiteY2" fmla="*/ 0 h 37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6062" h="37152">
                      <a:moveTo>
                        <a:pt x="19418" y="0"/>
                      </a:moveTo>
                      <a:cubicBezTo>
                        <a:pt x="-4427" y="0"/>
                        <a:pt x="-7421" y="37153"/>
                        <a:pt x="16645" y="37153"/>
                      </a:cubicBezTo>
                      <a:cubicBezTo>
                        <a:pt x="40490" y="37153"/>
                        <a:pt x="43484" y="0"/>
                        <a:pt x="19418" y="0"/>
                      </a:cubicBezTo>
                      <a:close/>
                    </a:path>
                  </a:pathLst>
                </a:custGeom>
                <a:grpFill/>
                <a:ln w="110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 dirty="0"/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421696D2-7203-47B5-B344-10044EF4F1B2}"/>
                    </a:ext>
                  </a:extLst>
                </p:cNvPr>
                <p:cNvSpPr/>
                <p:nvPr/>
              </p:nvSpPr>
              <p:spPr>
                <a:xfrm>
                  <a:off x="7464175" y="5605012"/>
                  <a:ext cx="47181" cy="48797"/>
                </a:xfrm>
                <a:custGeom>
                  <a:avLst/>
                  <a:gdLst>
                    <a:gd name="connsiteX0" fmla="*/ 24201 w 47181"/>
                    <a:gd name="connsiteY0" fmla="*/ 0 h 48797"/>
                    <a:gd name="connsiteX1" fmla="*/ 22981 w 47181"/>
                    <a:gd name="connsiteY1" fmla="*/ 48798 h 48797"/>
                    <a:gd name="connsiteX2" fmla="*/ 24201 w 47181"/>
                    <a:gd name="connsiteY2" fmla="*/ 0 h 48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181" h="48797">
                      <a:moveTo>
                        <a:pt x="24201" y="0"/>
                      </a:moveTo>
                      <a:cubicBezTo>
                        <a:pt x="-7185" y="0"/>
                        <a:pt x="-8516" y="48798"/>
                        <a:pt x="22981" y="48798"/>
                      </a:cubicBezTo>
                      <a:cubicBezTo>
                        <a:pt x="54367" y="48798"/>
                        <a:pt x="55698" y="0"/>
                        <a:pt x="24201" y="0"/>
                      </a:cubicBezTo>
                      <a:close/>
                    </a:path>
                  </a:pathLst>
                </a:custGeom>
                <a:grpFill/>
                <a:ln w="110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 dirty="0"/>
                </a:p>
              </p:txBody>
            </p:sp>
          </p:grp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69B77B2F-BC26-46A5-8416-5ACBAFD0E231}"/>
                </a:ext>
              </a:extLst>
            </p:cNvPr>
            <p:cNvGrpSpPr/>
            <p:nvPr/>
          </p:nvGrpSpPr>
          <p:grpSpPr>
            <a:xfrm>
              <a:off x="9906151" y="2053494"/>
              <a:ext cx="1708562" cy="542052"/>
              <a:chOff x="692844" y="2625517"/>
              <a:chExt cx="2088998" cy="662747"/>
            </a:xfrm>
            <a:solidFill>
              <a:schemeClr val="accent6"/>
            </a:solidFill>
          </p:grpSpPr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92EBC689-0365-41E8-8ECE-861508E6FA52}"/>
                  </a:ext>
                </a:extLst>
              </p:cNvPr>
              <p:cNvSpPr/>
              <p:nvPr/>
            </p:nvSpPr>
            <p:spPr>
              <a:xfrm>
                <a:off x="780894" y="2626936"/>
                <a:ext cx="75290" cy="68377"/>
              </a:xfrm>
              <a:custGeom>
                <a:avLst/>
                <a:gdLst>
                  <a:gd name="connsiteX0" fmla="*/ 31492 w 56878"/>
                  <a:gd name="connsiteY0" fmla="*/ 235 h 51656"/>
                  <a:gd name="connsiteX1" fmla="*/ 26046 w 56878"/>
                  <a:gd name="connsiteY1" fmla="*/ 17 h 51656"/>
                  <a:gd name="connsiteX2" fmla="*/ 16 w 56878"/>
                  <a:gd name="connsiteY2" fmla="*/ 25611 h 51656"/>
                  <a:gd name="connsiteX3" fmla="*/ 25610 w 56878"/>
                  <a:gd name="connsiteY3" fmla="*/ 51641 h 51656"/>
                  <a:gd name="connsiteX4" fmla="*/ 30947 w 56878"/>
                  <a:gd name="connsiteY4" fmla="*/ 51423 h 51656"/>
                  <a:gd name="connsiteX5" fmla="*/ 56868 w 56878"/>
                  <a:gd name="connsiteY5" fmla="*/ 26156 h 51656"/>
                  <a:gd name="connsiteX6" fmla="*/ 31492 w 56878"/>
                  <a:gd name="connsiteY6" fmla="*/ 235 h 5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878" h="51656">
                    <a:moveTo>
                      <a:pt x="31492" y="235"/>
                    </a:moveTo>
                    <a:cubicBezTo>
                      <a:pt x="29640" y="126"/>
                      <a:pt x="27898" y="126"/>
                      <a:pt x="26046" y="17"/>
                    </a:cubicBezTo>
                    <a:cubicBezTo>
                      <a:pt x="12541" y="-527"/>
                      <a:pt x="-528" y="11997"/>
                      <a:pt x="16" y="25611"/>
                    </a:cubicBezTo>
                    <a:cubicBezTo>
                      <a:pt x="452" y="39007"/>
                      <a:pt x="11125" y="52185"/>
                      <a:pt x="25610" y="51641"/>
                    </a:cubicBezTo>
                    <a:cubicBezTo>
                      <a:pt x="27353" y="51532"/>
                      <a:pt x="29204" y="51532"/>
                      <a:pt x="30947" y="51423"/>
                    </a:cubicBezTo>
                    <a:cubicBezTo>
                      <a:pt x="44343" y="50878"/>
                      <a:pt x="57303" y="40423"/>
                      <a:pt x="56868" y="26156"/>
                    </a:cubicBezTo>
                    <a:cubicBezTo>
                      <a:pt x="56323" y="11997"/>
                      <a:pt x="45868" y="888"/>
                      <a:pt x="31492" y="235"/>
                    </a:cubicBezTo>
                    <a:close/>
                  </a:path>
                </a:pathLst>
              </a:custGeom>
              <a:grpFill/>
              <a:ln w="108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699AFA0B-E3E9-40F0-9523-39F7F200E82B}"/>
                  </a:ext>
                </a:extLst>
              </p:cNvPr>
              <p:cNvSpPr/>
              <p:nvPr/>
            </p:nvSpPr>
            <p:spPr>
              <a:xfrm>
                <a:off x="886588" y="2781792"/>
                <a:ext cx="41954" cy="43249"/>
              </a:xfrm>
              <a:custGeom>
                <a:avLst/>
                <a:gdLst>
                  <a:gd name="connsiteX0" fmla="*/ 17318 w 31694"/>
                  <a:gd name="connsiteY0" fmla="*/ 0 h 32673"/>
                  <a:gd name="connsiteX1" fmla="*/ 14377 w 31694"/>
                  <a:gd name="connsiteY1" fmla="*/ 32673 h 32673"/>
                  <a:gd name="connsiteX2" fmla="*/ 17318 w 31694"/>
                  <a:gd name="connsiteY2" fmla="*/ 0 h 32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694" h="32673">
                    <a:moveTo>
                      <a:pt x="17318" y="0"/>
                    </a:moveTo>
                    <a:cubicBezTo>
                      <a:pt x="-3593" y="0"/>
                      <a:pt x="-6751" y="32673"/>
                      <a:pt x="14377" y="32673"/>
                    </a:cubicBezTo>
                    <a:cubicBezTo>
                      <a:pt x="35288" y="32673"/>
                      <a:pt x="38446" y="0"/>
                      <a:pt x="17318" y="0"/>
                    </a:cubicBezTo>
                    <a:close/>
                  </a:path>
                </a:pathLst>
              </a:custGeom>
              <a:grpFill/>
              <a:ln w="108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24A1870E-7B0C-4C65-A237-21E8B8BE2977}"/>
                  </a:ext>
                </a:extLst>
              </p:cNvPr>
              <p:cNvSpPr/>
              <p:nvPr/>
            </p:nvSpPr>
            <p:spPr>
              <a:xfrm>
                <a:off x="723967" y="2838417"/>
                <a:ext cx="69493" cy="63097"/>
              </a:xfrm>
              <a:custGeom>
                <a:avLst/>
                <a:gdLst>
                  <a:gd name="connsiteX0" fmla="*/ 36271 w 52499"/>
                  <a:gd name="connsiteY0" fmla="*/ 1658 h 47667"/>
                  <a:gd name="connsiteX1" fmla="*/ 31043 w 52499"/>
                  <a:gd name="connsiteY1" fmla="*/ 678 h 47667"/>
                  <a:gd name="connsiteX2" fmla="*/ 7518 w 52499"/>
                  <a:gd name="connsiteY2" fmla="*/ 6341 h 47667"/>
                  <a:gd name="connsiteX3" fmla="*/ 3 w 52499"/>
                  <a:gd name="connsiteY3" fmla="*/ 23222 h 47667"/>
                  <a:gd name="connsiteX4" fmla="*/ 6647 w 52499"/>
                  <a:gd name="connsiteY4" fmla="*/ 40430 h 47667"/>
                  <a:gd name="connsiteX5" fmla="*/ 29954 w 52499"/>
                  <a:gd name="connsiteY5" fmla="*/ 47183 h 47667"/>
                  <a:gd name="connsiteX6" fmla="*/ 34855 w 52499"/>
                  <a:gd name="connsiteY6" fmla="*/ 46202 h 47667"/>
                  <a:gd name="connsiteX7" fmla="*/ 52498 w 52499"/>
                  <a:gd name="connsiteY7" fmla="*/ 24529 h 47667"/>
                  <a:gd name="connsiteX8" fmla="*/ 36271 w 52499"/>
                  <a:gd name="connsiteY8" fmla="*/ 1658 h 47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2499" h="47667">
                    <a:moveTo>
                      <a:pt x="36271" y="1658"/>
                    </a:moveTo>
                    <a:cubicBezTo>
                      <a:pt x="34528" y="1223"/>
                      <a:pt x="32785" y="896"/>
                      <a:pt x="31043" y="678"/>
                    </a:cubicBezTo>
                    <a:cubicBezTo>
                      <a:pt x="22548" y="-738"/>
                      <a:pt x="13944" y="-411"/>
                      <a:pt x="7518" y="6341"/>
                    </a:cubicBezTo>
                    <a:cubicBezTo>
                      <a:pt x="3053" y="10916"/>
                      <a:pt x="221" y="16688"/>
                      <a:pt x="3" y="23222"/>
                    </a:cubicBezTo>
                    <a:cubicBezTo>
                      <a:pt x="-106" y="29430"/>
                      <a:pt x="2399" y="35965"/>
                      <a:pt x="6647" y="40430"/>
                    </a:cubicBezTo>
                    <a:cubicBezTo>
                      <a:pt x="12964" y="47074"/>
                      <a:pt x="21241" y="48598"/>
                      <a:pt x="29954" y="47183"/>
                    </a:cubicBezTo>
                    <a:cubicBezTo>
                      <a:pt x="31587" y="46856"/>
                      <a:pt x="33221" y="46638"/>
                      <a:pt x="34855" y="46202"/>
                    </a:cubicBezTo>
                    <a:cubicBezTo>
                      <a:pt x="44330" y="43915"/>
                      <a:pt x="52607" y="34549"/>
                      <a:pt x="52498" y="24529"/>
                    </a:cubicBezTo>
                    <a:cubicBezTo>
                      <a:pt x="52389" y="14727"/>
                      <a:pt x="46399" y="4054"/>
                      <a:pt x="36271" y="1658"/>
                    </a:cubicBezTo>
                    <a:close/>
                  </a:path>
                </a:pathLst>
              </a:custGeom>
              <a:grpFill/>
              <a:ln w="108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4AC4AEFD-22C0-4562-B3F5-29BEBE394DFC}"/>
                  </a:ext>
                </a:extLst>
              </p:cNvPr>
              <p:cNvSpPr/>
              <p:nvPr/>
            </p:nvSpPr>
            <p:spPr>
              <a:xfrm>
                <a:off x="878794" y="2977936"/>
                <a:ext cx="57812" cy="63229"/>
              </a:xfrm>
              <a:custGeom>
                <a:avLst/>
                <a:gdLst>
                  <a:gd name="connsiteX0" fmla="*/ 43246 w 43674"/>
                  <a:gd name="connsiteY0" fmla="*/ 20742 h 47767"/>
                  <a:gd name="connsiteX1" fmla="*/ 39978 w 43674"/>
                  <a:gd name="connsiteY1" fmla="*/ 11049 h 47767"/>
                  <a:gd name="connsiteX2" fmla="*/ 4691 w 43674"/>
                  <a:gd name="connsiteY2" fmla="*/ 9089 h 47767"/>
                  <a:gd name="connsiteX3" fmla="*/ 771 w 43674"/>
                  <a:gd name="connsiteY3" fmla="*/ 18999 h 47767"/>
                  <a:gd name="connsiteX4" fmla="*/ 5563 w 43674"/>
                  <a:gd name="connsiteY4" fmla="*/ 40673 h 47767"/>
                  <a:gd name="connsiteX5" fmla="*/ 20919 w 43674"/>
                  <a:gd name="connsiteY5" fmla="*/ 47752 h 47767"/>
                  <a:gd name="connsiteX6" fmla="*/ 43246 w 43674"/>
                  <a:gd name="connsiteY6" fmla="*/ 20742 h 47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674" h="47767">
                    <a:moveTo>
                      <a:pt x="43246" y="20742"/>
                    </a:moveTo>
                    <a:cubicBezTo>
                      <a:pt x="42592" y="17366"/>
                      <a:pt x="41612" y="14099"/>
                      <a:pt x="39978" y="11049"/>
                    </a:cubicBezTo>
                    <a:cubicBezTo>
                      <a:pt x="33008" y="-1476"/>
                      <a:pt x="12533" y="-4961"/>
                      <a:pt x="4691" y="9089"/>
                    </a:cubicBezTo>
                    <a:cubicBezTo>
                      <a:pt x="2840" y="12356"/>
                      <a:pt x="1424" y="15405"/>
                      <a:pt x="771" y="18999"/>
                    </a:cubicBezTo>
                    <a:cubicBezTo>
                      <a:pt x="-754" y="26732"/>
                      <a:pt x="-427" y="34683"/>
                      <a:pt x="5563" y="40673"/>
                    </a:cubicBezTo>
                    <a:cubicBezTo>
                      <a:pt x="9701" y="44811"/>
                      <a:pt x="14929" y="47534"/>
                      <a:pt x="20919" y="47752"/>
                    </a:cubicBezTo>
                    <a:cubicBezTo>
                      <a:pt x="35404" y="48296"/>
                      <a:pt x="45969" y="34683"/>
                      <a:pt x="43246" y="20742"/>
                    </a:cubicBezTo>
                    <a:close/>
                  </a:path>
                </a:pathLst>
              </a:custGeom>
              <a:grpFill/>
              <a:ln w="108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6C5DF335-2027-4628-99CD-350D0263A7D6}"/>
                  </a:ext>
                </a:extLst>
              </p:cNvPr>
              <p:cNvSpPr/>
              <p:nvPr/>
            </p:nvSpPr>
            <p:spPr>
              <a:xfrm>
                <a:off x="692844" y="3186321"/>
                <a:ext cx="56554" cy="56584"/>
              </a:xfrm>
              <a:custGeom>
                <a:avLst/>
                <a:gdLst>
                  <a:gd name="connsiteX0" fmla="*/ 42357 w 42724"/>
                  <a:gd name="connsiteY0" fmla="*/ 22871 h 42747"/>
                  <a:gd name="connsiteX1" fmla="*/ 36584 w 42724"/>
                  <a:gd name="connsiteY1" fmla="*/ 8495 h 42747"/>
                  <a:gd name="connsiteX2" fmla="*/ 29614 w 42724"/>
                  <a:gd name="connsiteY2" fmla="*/ 3158 h 42747"/>
                  <a:gd name="connsiteX3" fmla="*/ 6634 w 42724"/>
                  <a:gd name="connsiteY3" fmla="*/ 4465 h 42747"/>
                  <a:gd name="connsiteX4" fmla="*/ 2060 w 42724"/>
                  <a:gd name="connsiteY4" fmla="*/ 27010 h 42747"/>
                  <a:gd name="connsiteX5" fmla="*/ 14693 w 42724"/>
                  <a:gd name="connsiteY5" fmla="*/ 40079 h 42747"/>
                  <a:gd name="connsiteX6" fmla="*/ 33099 w 42724"/>
                  <a:gd name="connsiteY6" fmla="*/ 40841 h 42747"/>
                  <a:gd name="connsiteX7" fmla="*/ 42357 w 42724"/>
                  <a:gd name="connsiteY7" fmla="*/ 22871 h 42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724" h="42747">
                    <a:moveTo>
                      <a:pt x="42357" y="22871"/>
                    </a:moveTo>
                    <a:cubicBezTo>
                      <a:pt x="40941" y="16881"/>
                      <a:pt x="40723" y="12851"/>
                      <a:pt x="36584" y="8495"/>
                    </a:cubicBezTo>
                    <a:cubicBezTo>
                      <a:pt x="34515" y="6317"/>
                      <a:pt x="32119" y="4683"/>
                      <a:pt x="29614" y="3158"/>
                    </a:cubicBezTo>
                    <a:cubicBezTo>
                      <a:pt x="22753" y="-1198"/>
                      <a:pt x="12842" y="-1307"/>
                      <a:pt x="6634" y="4465"/>
                    </a:cubicBezTo>
                    <a:cubicBezTo>
                      <a:pt x="971" y="9802"/>
                      <a:pt x="-2406" y="19821"/>
                      <a:pt x="2060" y="27010"/>
                    </a:cubicBezTo>
                    <a:cubicBezTo>
                      <a:pt x="5545" y="32455"/>
                      <a:pt x="8703" y="37029"/>
                      <a:pt x="14693" y="40079"/>
                    </a:cubicBezTo>
                    <a:cubicBezTo>
                      <a:pt x="20575" y="43019"/>
                      <a:pt x="27000" y="43891"/>
                      <a:pt x="33099" y="40841"/>
                    </a:cubicBezTo>
                    <a:cubicBezTo>
                      <a:pt x="39416" y="37683"/>
                      <a:pt x="44099" y="29950"/>
                      <a:pt x="42357" y="22871"/>
                    </a:cubicBezTo>
                    <a:close/>
                  </a:path>
                </a:pathLst>
              </a:custGeom>
              <a:grpFill/>
              <a:ln w="108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7D1BB264-8445-40D2-9272-FC94EE724A2B}"/>
                  </a:ext>
                </a:extLst>
              </p:cNvPr>
              <p:cNvSpPr/>
              <p:nvPr/>
            </p:nvSpPr>
            <p:spPr>
              <a:xfrm>
                <a:off x="990808" y="3198430"/>
                <a:ext cx="60954" cy="63143"/>
              </a:xfrm>
              <a:custGeom>
                <a:avLst/>
                <a:gdLst>
                  <a:gd name="connsiteX0" fmla="*/ 23644 w 46048"/>
                  <a:gd name="connsiteY0" fmla="*/ 0 h 47702"/>
                  <a:gd name="connsiteX1" fmla="*/ 22446 w 46048"/>
                  <a:gd name="connsiteY1" fmla="*/ 47703 h 47702"/>
                  <a:gd name="connsiteX2" fmla="*/ 23644 w 46048"/>
                  <a:gd name="connsiteY2" fmla="*/ 0 h 47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6048" h="47702">
                    <a:moveTo>
                      <a:pt x="23644" y="0"/>
                    </a:moveTo>
                    <a:cubicBezTo>
                      <a:pt x="-6960" y="0"/>
                      <a:pt x="-8376" y="47703"/>
                      <a:pt x="22446" y="47703"/>
                    </a:cubicBezTo>
                    <a:cubicBezTo>
                      <a:pt x="53050" y="47703"/>
                      <a:pt x="54357" y="0"/>
                      <a:pt x="23644" y="0"/>
                    </a:cubicBezTo>
                    <a:close/>
                  </a:path>
                </a:pathLst>
              </a:custGeom>
              <a:grpFill/>
              <a:ln w="108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8072DA94-2380-477B-917D-851B698B738D}"/>
                  </a:ext>
                </a:extLst>
              </p:cNvPr>
              <p:cNvSpPr/>
              <p:nvPr/>
            </p:nvSpPr>
            <p:spPr>
              <a:xfrm>
                <a:off x="1075146" y="2904667"/>
                <a:ext cx="66082" cy="63126"/>
              </a:xfrm>
              <a:custGeom>
                <a:avLst/>
                <a:gdLst>
                  <a:gd name="connsiteX0" fmla="*/ 44663 w 49922"/>
                  <a:gd name="connsiteY0" fmla="*/ 9659 h 47689"/>
                  <a:gd name="connsiteX1" fmla="*/ 30613 w 49922"/>
                  <a:gd name="connsiteY1" fmla="*/ 1055 h 47689"/>
                  <a:gd name="connsiteX2" fmla="*/ 9 w 49922"/>
                  <a:gd name="connsiteY2" fmla="*/ 23055 h 47689"/>
                  <a:gd name="connsiteX3" fmla="*/ 29415 w 49922"/>
                  <a:gd name="connsiteY3" fmla="*/ 46689 h 47689"/>
                  <a:gd name="connsiteX4" fmla="*/ 46623 w 49922"/>
                  <a:gd name="connsiteY4" fmla="*/ 35144 h 47689"/>
                  <a:gd name="connsiteX5" fmla="*/ 44663 w 49922"/>
                  <a:gd name="connsiteY5" fmla="*/ 9659 h 47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922" h="47689">
                    <a:moveTo>
                      <a:pt x="44663" y="9659"/>
                    </a:moveTo>
                    <a:cubicBezTo>
                      <a:pt x="40633" y="5412"/>
                      <a:pt x="35950" y="2580"/>
                      <a:pt x="30613" y="1055"/>
                    </a:cubicBezTo>
                    <a:cubicBezTo>
                      <a:pt x="15910" y="-3628"/>
                      <a:pt x="445" y="7916"/>
                      <a:pt x="9" y="23055"/>
                    </a:cubicBezTo>
                    <a:cubicBezTo>
                      <a:pt x="-426" y="37649"/>
                      <a:pt x="14494" y="51590"/>
                      <a:pt x="29415" y="46689"/>
                    </a:cubicBezTo>
                    <a:cubicBezTo>
                      <a:pt x="36385" y="44402"/>
                      <a:pt x="42593" y="41679"/>
                      <a:pt x="46623" y="35144"/>
                    </a:cubicBezTo>
                    <a:cubicBezTo>
                      <a:pt x="52068" y="26540"/>
                      <a:pt x="50326" y="17609"/>
                      <a:pt x="44663" y="9659"/>
                    </a:cubicBezTo>
                    <a:close/>
                  </a:path>
                </a:pathLst>
              </a:custGeom>
              <a:grpFill/>
              <a:ln w="108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4CF4A815-1850-48CB-BE83-8A1E976581F0}"/>
                  </a:ext>
                </a:extLst>
              </p:cNvPr>
              <p:cNvSpPr/>
              <p:nvPr/>
            </p:nvSpPr>
            <p:spPr>
              <a:xfrm>
                <a:off x="1255426" y="3055851"/>
                <a:ext cx="43617" cy="44978"/>
              </a:xfrm>
              <a:custGeom>
                <a:avLst/>
                <a:gdLst>
                  <a:gd name="connsiteX0" fmla="*/ 17924 w 32951"/>
                  <a:gd name="connsiteY0" fmla="*/ 0 h 33979"/>
                  <a:gd name="connsiteX1" fmla="*/ 14984 w 32951"/>
                  <a:gd name="connsiteY1" fmla="*/ 33980 h 33979"/>
                  <a:gd name="connsiteX2" fmla="*/ 17924 w 32951"/>
                  <a:gd name="connsiteY2" fmla="*/ 0 h 33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951" h="33979">
                    <a:moveTo>
                      <a:pt x="17924" y="0"/>
                    </a:moveTo>
                    <a:cubicBezTo>
                      <a:pt x="-3858" y="0"/>
                      <a:pt x="-6907" y="33980"/>
                      <a:pt x="14984" y="33980"/>
                    </a:cubicBezTo>
                    <a:cubicBezTo>
                      <a:pt x="36766" y="33980"/>
                      <a:pt x="39924" y="0"/>
                      <a:pt x="17924" y="0"/>
                    </a:cubicBezTo>
                    <a:close/>
                  </a:path>
                </a:pathLst>
              </a:custGeom>
              <a:grpFill/>
              <a:ln w="108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9CD020A9-8177-41F5-8BA1-7AE5791D9DAE}"/>
                  </a:ext>
                </a:extLst>
              </p:cNvPr>
              <p:cNvSpPr/>
              <p:nvPr/>
            </p:nvSpPr>
            <p:spPr>
              <a:xfrm>
                <a:off x="1146763" y="2692346"/>
                <a:ext cx="57314" cy="52094"/>
              </a:xfrm>
              <a:custGeom>
                <a:avLst/>
                <a:gdLst>
                  <a:gd name="connsiteX0" fmla="*/ 36519 w 43298"/>
                  <a:gd name="connsiteY0" fmla="*/ 5930 h 39355"/>
                  <a:gd name="connsiteX1" fmla="*/ 26173 w 43298"/>
                  <a:gd name="connsiteY1" fmla="*/ 702 h 39355"/>
                  <a:gd name="connsiteX2" fmla="*/ 34 w 43298"/>
                  <a:gd name="connsiteY2" fmla="*/ 18236 h 39355"/>
                  <a:gd name="connsiteX3" fmla="*/ 23886 w 43298"/>
                  <a:gd name="connsiteY3" fmla="*/ 38820 h 39355"/>
                  <a:gd name="connsiteX4" fmla="*/ 37608 w 43298"/>
                  <a:gd name="connsiteY4" fmla="*/ 32177 h 39355"/>
                  <a:gd name="connsiteX5" fmla="*/ 36519 w 43298"/>
                  <a:gd name="connsiteY5" fmla="*/ 5930 h 39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298" h="39355">
                    <a:moveTo>
                      <a:pt x="36519" y="5930"/>
                    </a:moveTo>
                    <a:cubicBezTo>
                      <a:pt x="33470" y="3207"/>
                      <a:pt x="30202" y="1682"/>
                      <a:pt x="26173" y="702"/>
                    </a:cubicBezTo>
                    <a:cubicBezTo>
                      <a:pt x="13866" y="-2348"/>
                      <a:pt x="797" y="4732"/>
                      <a:pt x="34" y="18236"/>
                    </a:cubicBezTo>
                    <a:cubicBezTo>
                      <a:pt x="-728" y="30652"/>
                      <a:pt x="11361" y="41979"/>
                      <a:pt x="23886" y="38820"/>
                    </a:cubicBezTo>
                    <a:cubicBezTo>
                      <a:pt x="29113" y="37514"/>
                      <a:pt x="33579" y="35880"/>
                      <a:pt x="37608" y="32177"/>
                    </a:cubicBezTo>
                    <a:cubicBezTo>
                      <a:pt x="45886" y="24226"/>
                      <a:pt x="44796" y="13335"/>
                      <a:pt x="36519" y="5930"/>
                    </a:cubicBezTo>
                    <a:close/>
                  </a:path>
                </a:pathLst>
              </a:custGeom>
              <a:grpFill/>
              <a:ln w="108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CCC4492E-ADFF-4DE1-BCE4-AB1573E05744}"/>
                  </a:ext>
                </a:extLst>
              </p:cNvPr>
              <p:cNvSpPr/>
              <p:nvPr/>
            </p:nvSpPr>
            <p:spPr>
              <a:xfrm>
                <a:off x="1459917" y="2985209"/>
                <a:ext cx="51684" cy="53340"/>
              </a:xfrm>
              <a:custGeom>
                <a:avLst/>
                <a:gdLst>
                  <a:gd name="connsiteX0" fmla="*/ 20707 w 39045"/>
                  <a:gd name="connsiteY0" fmla="*/ 0 h 40296"/>
                  <a:gd name="connsiteX1" fmla="*/ 18420 w 39045"/>
                  <a:gd name="connsiteY1" fmla="*/ 40297 h 40296"/>
                  <a:gd name="connsiteX2" fmla="*/ 20707 w 39045"/>
                  <a:gd name="connsiteY2" fmla="*/ 0 h 40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045" h="40296">
                    <a:moveTo>
                      <a:pt x="20707" y="0"/>
                    </a:moveTo>
                    <a:cubicBezTo>
                      <a:pt x="-5214" y="0"/>
                      <a:pt x="-7719" y="40297"/>
                      <a:pt x="18420" y="40297"/>
                    </a:cubicBezTo>
                    <a:cubicBezTo>
                      <a:pt x="44232" y="40297"/>
                      <a:pt x="46737" y="0"/>
                      <a:pt x="20707" y="0"/>
                    </a:cubicBezTo>
                    <a:close/>
                  </a:path>
                </a:pathLst>
              </a:custGeom>
              <a:grpFill/>
              <a:ln w="108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292B4A50-646D-4079-A8F8-B403F8D8D432}"/>
                  </a:ext>
                </a:extLst>
              </p:cNvPr>
              <p:cNvSpPr/>
              <p:nvPr/>
            </p:nvSpPr>
            <p:spPr>
              <a:xfrm>
                <a:off x="1579103" y="3215820"/>
                <a:ext cx="64682" cy="72444"/>
              </a:xfrm>
              <a:custGeom>
                <a:avLst/>
                <a:gdLst>
                  <a:gd name="connsiteX0" fmla="*/ 48835 w 48864"/>
                  <a:gd name="connsiteY0" fmla="*/ 22477 h 54728"/>
                  <a:gd name="connsiteX1" fmla="*/ 31192 w 48864"/>
                  <a:gd name="connsiteY1" fmla="*/ 41 h 54728"/>
                  <a:gd name="connsiteX2" fmla="*/ 18340 w 48864"/>
                  <a:gd name="connsiteY2" fmla="*/ 4180 h 54728"/>
                  <a:gd name="connsiteX3" fmla="*/ 13984 w 48864"/>
                  <a:gd name="connsiteY3" fmla="*/ 5923 h 54728"/>
                  <a:gd name="connsiteX4" fmla="*/ 10499 w 48864"/>
                  <a:gd name="connsiteY4" fmla="*/ 9952 h 54728"/>
                  <a:gd name="connsiteX5" fmla="*/ 7667 w 48864"/>
                  <a:gd name="connsiteY5" fmla="*/ 13111 h 54728"/>
                  <a:gd name="connsiteX6" fmla="*/ 3420 w 48864"/>
                  <a:gd name="connsiteY6" fmla="*/ 19972 h 54728"/>
                  <a:gd name="connsiteX7" fmla="*/ 13113 w 48864"/>
                  <a:gd name="connsiteY7" fmla="*/ 52536 h 54728"/>
                  <a:gd name="connsiteX8" fmla="*/ 44261 w 48864"/>
                  <a:gd name="connsiteY8" fmla="*/ 38922 h 54728"/>
                  <a:gd name="connsiteX9" fmla="*/ 47093 w 48864"/>
                  <a:gd name="connsiteY9" fmla="*/ 31625 h 54728"/>
                  <a:gd name="connsiteX10" fmla="*/ 47964 w 48864"/>
                  <a:gd name="connsiteY10" fmla="*/ 26833 h 54728"/>
                  <a:gd name="connsiteX11" fmla="*/ 48835 w 48864"/>
                  <a:gd name="connsiteY11" fmla="*/ 22477 h 54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864" h="54728">
                    <a:moveTo>
                      <a:pt x="48835" y="22477"/>
                    </a:moveTo>
                    <a:cubicBezTo>
                      <a:pt x="49380" y="11912"/>
                      <a:pt x="42301" y="913"/>
                      <a:pt x="31192" y="41"/>
                    </a:cubicBezTo>
                    <a:cubicBezTo>
                      <a:pt x="26400" y="-285"/>
                      <a:pt x="22043" y="1348"/>
                      <a:pt x="18340" y="4180"/>
                    </a:cubicBezTo>
                    <a:cubicBezTo>
                      <a:pt x="19538" y="1893"/>
                      <a:pt x="18123" y="2437"/>
                      <a:pt x="13984" y="5923"/>
                    </a:cubicBezTo>
                    <a:cubicBezTo>
                      <a:pt x="12786" y="7229"/>
                      <a:pt x="11697" y="8645"/>
                      <a:pt x="10499" y="9952"/>
                    </a:cubicBezTo>
                    <a:cubicBezTo>
                      <a:pt x="12459" y="7338"/>
                      <a:pt x="11479" y="8427"/>
                      <a:pt x="7667" y="13111"/>
                    </a:cubicBezTo>
                    <a:cubicBezTo>
                      <a:pt x="6142" y="15289"/>
                      <a:pt x="4835" y="17685"/>
                      <a:pt x="3420" y="19972"/>
                    </a:cubicBezTo>
                    <a:cubicBezTo>
                      <a:pt x="-3768" y="31516"/>
                      <a:pt x="806" y="46873"/>
                      <a:pt x="13113" y="52536"/>
                    </a:cubicBezTo>
                    <a:cubicBezTo>
                      <a:pt x="25964" y="58526"/>
                      <a:pt x="39251" y="51665"/>
                      <a:pt x="44261" y="38922"/>
                    </a:cubicBezTo>
                    <a:cubicBezTo>
                      <a:pt x="45241" y="36526"/>
                      <a:pt x="46330" y="34130"/>
                      <a:pt x="47093" y="31625"/>
                    </a:cubicBezTo>
                    <a:cubicBezTo>
                      <a:pt x="48182" y="25526"/>
                      <a:pt x="48400" y="23893"/>
                      <a:pt x="47964" y="26833"/>
                    </a:cubicBezTo>
                    <a:cubicBezTo>
                      <a:pt x="47528" y="29883"/>
                      <a:pt x="47746" y="28358"/>
                      <a:pt x="48835" y="22477"/>
                    </a:cubicBezTo>
                    <a:close/>
                  </a:path>
                </a:pathLst>
              </a:custGeom>
              <a:grpFill/>
              <a:ln w="108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B0593487-B5AE-4284-86EA-D8B1945ACBA7}"/>
                  </a:ext>
                </a:extLst>
              </p:cNvPr>
              <p:cNvSpPr/>
              <p:nvPr/>
            </p:nvSpPr>
            <p:spPr>
              <a:xfrm>
                <a:off x="1369671" y="2763104"/>
                <a:ext cx="64705" cy="64156"/>
              </a:xfrm>
              <a:custGeom>
                <a:avLst/>
                <a:gdLst>
                  <a:gd name="connsiteX0" fmla="*/ 48478 w 48882"/>
                  <a:gd name="connsiteY0" fmla="*/ 25771 h 48467"/>
                  <a:gd name="connsiteX1" fmla="*/ 47824 w 48882"/>
                  <a:gd name="connsiteY1" fmla="*/ 21088 h 48467"/>
                  <a:gd name="connsiteX2" fmla="*/ 43904 w 48882"/>
                  <a:gd name="connsiteY2" fmla="*/ 12048 h 48467"/>
                  <a:gd name="connsiteX3" fmla="*/ 7201 w 48882"/>
                  <a:gd name="connsiteY3" fmla="*/ 6167 h 48467"/>
                  <a:gd name="connsiteX4" fmla="*/ 10904 w 48882"/>
                  <a:gd name="connsiteY4" fmla="*/ 43088 h 48467"/>
                  <a:gd name="connsiteX5" fmla="*/ 20270 w 48882"/>
                  <a:gd name="connsiteY5" fmla="*/ 47444 h 48467"/>
                  <a:gd name="connsiteX6" fmla="*/ 38022 w 48882"/>
                  <a:gd name="connsiteY6" fmla="*/ 46137 h 48467"/>
                  <a:gd name="connsiteX7" fmla="*/ 45755 w 48882"/>
                  <a:gd name="connsiteY7" fmla="*/ 38405 h 48467"/>
                  <a:gd name="connsiteX8" fmla="*/ 47607 w 48882"/>
                  <a:gd name="connsiteY8" fmla="*/ 27187 h 48467"/>
                  <a:gd name="connsiteX9" fmla="*/ 48478 w 48882"/>
                  <a:gd name="connsiteY9" fmla="*/ 25771 h 48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8882" h="48467">
                    <a:moveTo>
                      <a:pt x="48478" y="25771"/>
                    </a:moveTo>
                    <a:cubicBezTo>
                      <a:pt x="48478" y="24137"/>
                      <a:pt x="48260" y="22613"/>
                      <a:pt x="47824" y="21088"/>
                    </a:cubicBezTo>
                    <a:cubicBezTo>
                      <a:pt x="46953" y="17930"/>
                      <a:pt x="45428" y="14989"/>
                      <a:pt x="43904" y="12048"/>
                    </a:cubicBezTo>
                    <a:cubicBezTo>
                      <a:pt x="36824" y="-1348"/>
                      <a:pt x="18092" y="-3961"/>
                      <a:pt x="7201" y="6167"/>
                    </a:cubicBezTo>
                    <a:cubicBezTo>
                      <a:pt x="-3146" y="15969"/>
                      <a:pt x="-2710" y="36118"/>
                      <a:pt x="10904" y="43088"/>
                    </a:cubicBezTo>
                    <a:cubicBezTo>
                      <a:pt x="13953" y="44613"/>
                      <a:pt x="17003" y="46464"/>
                      <a:pt x="20270" y="47444"/>
                    </a:cubicBezTo>
                    <a:cubicBezTo>
                      <a:pt x="26914" y="49405"/>
                      <a:pt x="31815" y="48316"/>
                      <a:pt x="38022" y="46137"/>
                    </a:cubicBezTo>
                    <a:cubicBezTo>
                      <a:pt x="41399" y="44939"/>
                      <a:pt x="44230" y="41454"/>
                      <a:pt x="45755" y="38405"/>
                    </a:cubicBezTo>
                    <a:cubicBezTo>
                      <a:pt x="46953" y="36118"/>
                      <a:pt x="49458" y="29474"/>
                      <a:pt x="47607" y="27187"/>
                    </a:cubicBezTo>
                    <a:cubicBezTo>
                      <a:pt x="48914" y="29474"/>
                      <a:pt x="49240" y="29039"/>
                      <a:pt x="48478" y="25771"/>
                    </a:cubicBezTo>
                    <a:close/>
                  </a:path>
                </a:pathLst>
              </a:custGeom>
              <a:grpFill/>
              <a:ln w="108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B5035C12-3327-4984-9F73-02B282BB77D3}"/>
                  </a:ext>
                </a:extLst>
              </p:cNvPr>
              <p:cNvSpPr/>
              <p:nvPr/>
            </p:nvSpPr>
            <p:spPr>
              <a:xfrm>
                <a:off x="1699504" y="2639278"/>
                <a:ext cx="80238" cy="72282"/>
              </a:xfrm>
              <a:custGeom>
                <a:avLst/>
                <a:gdLst>
                  <a:gd name="connsiteX0" fmla="*/ 54264 w 60616"/>
                  <a:gd name="connsiteY0" fmla="*/ 14218 h 54606"/>
                  <a:gd name="connsiteX1" fmla="*/ 37273 w 60616"/>
                  <a:gd name="connsiteY1" fmla="*/ 3218 h 54606"/>
                  <a:gd name="connsiteX2" fmla="*/ 3293 w 60616"/>
                  <a:gd name="connsiteY2" fmla="*/ 11495 h 54606"/>
                  <a:gd name="connsiteX3" fmla="*/ 11571 w 60616"/>
                  <a:gd name="connsiteY3" fmla="*/ 45476 h 54606"/>
                  <a:gd name="connsiteX4" fmla="*/ 19630 w 60616"/>
                  <a:gd name="connsiteY4" fmla="*/ 49396 h 54606"/>
                  <a:gd name="connsiteX5" fmla="*/ 36293 w 60616"/>
                  <a:gd name="connsiteY5" fmla="*/ 54515 h 54606"/>
                  <a:gd name="connsiteX6" fmla="*/ 58511 w 60616"/>
                  <a:gd name="connsiteY6" fmla="*/ 40466 h 54606"/>
                  <a:gd name="connsiteX7" fmla="*/ 54264 w 60616"/>
                  <a:gd name="connsiteY7" fmla="*/ 14218 h 54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0616" h="54606">
                    <a:moveTo>
                      <a:pt x="54264" y="14218"/>
                    </a:moveTo>
                    <a:cubicBezTo>
                      <a:pt x="49580" y="8990"/>
                      <a:pt x="43373" y="6377"/>
                      <a:pt x="37273" y="3218"/>
                    </a:cubicBezTo>
                    <a:cubicBezTo>
                      <a:pt x="25838" y="-2663"/>
                      <a:pt x="10046" y="-811"/>
                      <a:pt x="3293" y="11495"/>
                    </a:cubicBezTo>
                    <a:cubicBezTo>
                      <a:pt x="-2697" y="22278"/>
                      <a:pt x="-845" y="39377"/>
                      <a:pt x="11571" y="45476"/>
                    </a:cubicBezTo>
                    <a:cubicBezTo>
                      <a:pt x="14293" y="46782"/>
                      <a:pt x="16907" y="48089"/>
                      <a:pt x="19630" y="49396"/>
                    </a:cubicBezTo>
                    <a:cubicBezTo>
                      <a:pt x="25184" y="52119"/>
                      <a:pt x="30085" y="53862"/>
                      <a:pt x="36293" y="54515"/>
                    </a:cubicBezTo>
                    <a:cubicBezTo>
                      <a:pt x="45660" y="55495"/>
                      <a:pt x="54808" y="48416"/>
                      <a:pt x="58511" y="40466"/>
                    </a:cubicBezTo>
                    <a:cubicBezTo>
                      <a:pt x="62432" y="31644"/>
                      <a:pt x="60798" y="21406"/>
                      <a:pt x="54264" y="14218"/>
                    </a:cubicBezTo>
                    <a:close/>
                  </a:path>
                </a:pathLst>
              </a:custGeom>
              <a:grpFill/>
              <a:ln w="108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BABA92E8-3EC1-4F67-856D-F50B87D06457}"/>
                  </a:ext>
                </a:extLst>
              </p:cNvPr>
              <p:cNvSpPr/>
              <p:nvPr/>
            </p:nvSpPr>
            <p:spPr>
              <a:xfrm>
                <a:off x="1803738" y="3016651"/>
                <a:ext cx="53574" cy="47243"/>
              </a:xfrm>
              <a:custGeom>
                <a:avLst/>
                <a:gdLst>
                  <a:gd name="connsiteX0" fmla="*/ 34004 w 40473"/>
                  <a:gd name="connsiteY0" fmla="*/ 5109 h 35690"/>
                  <a:gd name="connsiteX1" fmla="*/ 18974 w 40473"/>
                  <a:gd name="connsiteY1" fmla="*/ 207 h 35690"/>
                  <a:gd name="connsiteX2" fmla="*/ 24 w 40473"/>
                  <a:gd name="connsiteY2" fmla="*/ 18940 h 35690"/>
                  <a:gd name="connsiteX3" fmla="*/ 21044 w 40473"/>
                  <a:gd name="connsiteY3" fmla="*/ 35386 h 35690"/>
                  <a:gd name="connsiteX4" fmla="*/ 34875 w 40473"/>
                  <a:gd name="connsiteY4" fmla="*/ 30049 h 35690"/>
                  <a:gd name="connsiteX5" fmla="*/ 34004 w 40473"/>
                  <a:gd name="connsiteY5" fmla="*/ 5109 h 356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473" h="35690">
                    <a:moveTo>
                      <a:pt x="34004" y="5109"/>
                    </a:moveTo>
                    <a:cubicBezTo>
                      <a:pt x="29539" y="1732"/>
                      <a:pt x="24311" y="1079"/>
                      <a:pt x="18974" y="207"/>
                    </a:cubicBezTo>
                    <a:cubicBezTo>
                      <a:pt x="8301" y="-1644"/>
                      <a:pt x="-521" y="9247"/>
                      <a:pt x="24" y="18940"/>
                    </a:cubicBezTo>
                    <a:cubicBezTo>
                      <a:pt x="568" y="29613"/>
                      <a:pt x="10370" y="37346"/>
                      <a:pt x="21044" y="35386"/>
                    </a:cubicBezTo>
                    <a:cubicBezTo>
                      <a:pt x="26271" y="34405"/>
                      <a:pt x="30410" y="33316"/>
                      <a:pt x="34875" y="30049"/>
                    </a:cubicBezTo>
                    <a:cubicBezTo>
                      <a:pt x="43152" y="23950"/>
                      <a:pt x="41737" y="10881"/>
                      <a:pt x="34004" y="5109"/>
                    </a:cubicBezTo>
                    <a:close/>
                  </a:path>
                </a:pathLst>
              </a:custGeom>
              <a:grpFill/>
              <a:ln w="108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DC9B2CB0-566F-459B-A1AF-8B437DD5BB35}"/>
                  </a:ext>
                </a:extLst>
              </p:cNvPr>
              <p:cNvSpPr/>
              <p:nvPr/>
            </p:nvSpPr>
            <p:spPr>
              <a:xfrm>
                <a:off x="2058203" y="3165993"/>
                <a:ext cx="68658" cy="71072"/>
              </a:xfrm>
              <a:custGeom>
                <a:avLst/>
                <a:gdLst>
                  <a:gd name="connsiteX0" fmla="*/ 25934 w 51868"/>
                  <a:gd name="connsiteY0" fmla="*/ 0 h 53692"/>
                  <a:gd name="connsiteX1" fmla="*/ 25934 w 51868"/>
                  <a:gd name="connsiteY1" fmla="*/ 53693 h 53692"/>
                  <a:gd name="connsiteX2" fmla="*/ 25934 w 51868"/>
                  <a:gd name="connsiteY2" fmla="*/ 0 h 53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1868" h="53692">
                    <a:moveTo>
                      <a:pt x="25934" y="0"/>
                    </a:moveTo>
                    <a:cubicBezTo>
                      <a:pt x="-8590" y="0"/>
                      <a:pt x="-8699" y="53693"/>
                      <a:pt x="25934" y="53693"/>
                    </a:cubicBezTo>
                    <a:cubicBezTo>
                      <a:pt x="60459" y="53693"/>
                      <a:pt x="60568" y="0"/>
                      <a:pt x="25934" y="0"/>
                    </a:cubicBezTo>
                    <a:close/>
                  </a:path>
                </a:pathLst>
              </a:custGeom>
              <a:grpFill/>
              <a:ln w="108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88E92D7D-3482-4BDC-BAB9-051FAD34956A}"/>
                  </a:ext>
                </a:extLst>
              </p:cNvPr>
              <p:cNvSpPr/>
              <p:nvPr/>
            </p:nvSpPr>
            <p:spPr>
              <a:xfrm>
                <a:off x="1994258" y="2742955"/>
                <a:ext cx="69517" cy="69315"/>
              </a:xfrm>
              <a:custGeom>
                <a:avLst/>
                <a:gdLst>
                  <a:gd name="connsiteX0" fmla="*/ 52025 w 52517"/>
                  <a:gd name="connsiteY0" fmla="*/ 26617 h 52364"/>
                  <a:gd name="connsiteX1" fmla="*/ 41570 w 52517"/>
                  <a:gd name="connsiteY1" fmla="*/ 7449 h 52364"/>
                  <a:gd name="connsiteX2" fmla="*/ 5412 w 52517"/>
                  <a:gd name="connsiteY2" fmla="*/ 9083 h 52364"/>
                  <a:gd name="connsiteX3" fmla="*/ 11402 w 52517"/>
                  <a:gd name="connsiteY3" fmla="*/ 44805 h 52364"/>
                  <a:gd name="connsiteX4" fmla="*/ 24580 w 52517"/>
                  <a:gd name="connsiteY4" fmla="*/ 51558 h 52364"/>
                  <a:gd name="connsiteX5" fmla="*/ 45600 w 52517"/>
                  <a:gd name="connsiteY5" fmla="*/ 47092 h 52364"/>
                  <a:gd name="connsiteX6" fmla="*/ 52025 w 52517"/>
                  <a:gd name="connsiteY6" fmla="*/ 26617 h 52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517" h="52364">
                    <a:moveTo>
                      <a:pt x="52025" y="26617"/>
                    </a:moveTo>
                    <a:cubicBezTo>
                      <a:pt x="50283" y="18994"/>
                      <a:pt x="46144" y="13439"/>
                      <a:pt x="41570" y="7449"/>
                    </a:cubicBezTo>
                    <a:cubicBezTo>
                      <a:pt x="32639" y="-4204"/>
                      <a:pt x="13580" y="-1046"/>
                      <a:pt x="5412" y="9083"/>
                    </a:cubicBezTo>
                    <a:cubicBezTo>
                      <a:pt x="-4281" y="21063"/>
                      <a:pt x="-143" y="36093"/>
                      <a:pt x="11402" y="44805"/>
                    </a:cubicBezTo>
                    <a:cubicBezTo>
                      <a:pt x="15431" y="47855"/>
                      <a:pt x="19461" y="50577"/>
                      <a:pt x="24580" y="51558"/>
                    </a:cubicBezTo>
                    <a:cubicBezTo>
                      <a:pt x="32204" y="53191"/>
                      <a:pt x="39500" y="52647"/>
                      <a:pt x="45600" y="47092"/>
                    </a:cubicBezTo>
                    <a:cubicBezTo>
                      <a:pt x="51154" y="41974"/>
                      <a:pt x="53659" y="34132"/>
                      <a:pt x="52025" y="26617"/>
                    </a:cubicBezTo>
                    <a:close/>
                  </a:path>
                </a:pathLst>
              </a:custGeom>
              <a:grpFill/>
              <a:ln w="108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859AA7DC-4CB3-4A11-8A92-287235310155}"/>
                  </a:ext>
                </a:extLst>
              </p:cNvPr>
              <p:cNvSpPr/>
              <p:nvPr/>
            </p:nvSpPr>
            <p:spPr>
              <a:xfrm>
                <a:off x="2226537" y="2652551"/>
                <a:ext cx="60121" cy="54612"/>
              </a:xfrm>
              <a:custGeom>
                <a:avLst/>
                <a:gdLst>
                  <a:gd name="connsiteX0" fmla="*/ 27063 w 45419"/>
                  <a:gd name="connsiteY0" fmla="*/ 1032 h 41257"/>
                  <a:gd name="connsiteX1" fmla="*/ 21617 w 45419"/>
                  <a:gd name="connsiteY1" fmla="*/ 161 h 41257"/>
                  <a:gd name="connsiteX2" fmla="*/ 53 w 45419"/>
                  <a:gd name="connsiteY2" fmla="*/ 22488 h 41257"/>
                  <a:gd name="connsiteX3" fmla="*/ 24884 w 45419"/>
                  <a:gd name="connsiteY3" fmla="*/ 41002 h 41257"/>
                  <a:gd name="connsiteX4" fmla="*/ 29894 w 45419"/>
                  <a:gd name="connsiteY4" fmla="*/ 40240 h 41257"/>
                  <a:gd name="connsiteX5" fmla="*/ 45360 w 45419"/>
                  <a:gd name="connsiteY5" fmla="*/ 19438 h 41257"/>
                  <a:gd name="connsiteX6" fmla="*/ 27063 w 45419"/>
                  <a:gd name="connsiteY6" fmla="*/ 1032 h 41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5419" h="41257">
                    <a:moveTo>
                      <a:pt x="27063" y="1032"/>
                    </a:moveTo>
                    <a:cubicBezTo>
                      <a:pt x="25211" y="705"/>
                      <a:pt x="23469" y="379"/>
                      <a:pt x="21617" y="161"/>
                    </a:cubicBezTo>
                    <a:cubicBezTo>
                      <a:pt x="9201" y="-1582"/>
                      <a:pt x="-818" y="11161"/>
                      <a:pt x="53" y="22488"/>
                    </a:cubicBezTo>
                    <a:cubicBezTo>
                      <a:pt x="1142" y="35448"/>
                      <a:pt x="12577" y="42745"/>
                      <a:pt x="24884" y="41002"/>
                    </a:cubicBezTo>
                    <a:cubicBezTo>
                      <a:pt x="26627" y="40784"/>
                      <a:pt x="28261" y="40567"/>
                      <a:pt x="29894" y="40240"/>
                    </a:cubicBezTo>
                    <a:cubicBezTo>
                      <a:pt x="39587" y="38280"/>
                      <a:pt x="46122" y="29022"/>
                      <a:pt x="45360" y="19438"/>
                    </a:cubicBezTo>
                    <a:cubicBezTo>
                      <a:pt x="44706" y="8765"/>
                      <a:pt x="36864" y="2992"/>
                      <a:pt x="27063" y="1032"/>
                    </a:cubicBezTo>
                    <a:close/>
                  </a:path>
                </a:pathLst>
              </a:custGeom>
              <a:grpFill/>
              <a:ln w="108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6060336C-5AA0-4AEA-B786-54F51B250309}"/>
                  </a:ext>
                </a:extLst>
              </p:cNvPr>
              <p:cNvSpPr/>
              <p:nvPr/>
            </p:nvSpPr>
            <p:spPr>
              <a:xfrm>
                <a:off x="2389380" y="2625517"/>
                <a:ext cx="50723" cy="52331"/>
              </a:xfrm>
              <a:custGeom>
                <a:avLst/>
                <a:gdLst>
                  <a:gd name="connsiteX0" fmla="*/ 20358 w 38319"/>
                  <a:gd name="connsiteY0" fmla="*/ 0 h 39534"/>
                  <a:gd name="connsiteX1" fmla="*/ 17962 w 38319"/>
                  <a:gd name="connsiteY1" fmla="*/ 39535 h 39534"/>
                  <a:gd name="connsiteX2" fmla="*/ 20358 w 38319"/>
                  <a:gd name="connsiteY2" fmla="*/ 0 h 39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319" h="39534">
                    <a:moveTo>
                      <a:pt x="20358" y="0"/>
                    </a:moveTo>
                    <a:cubicBezTo>
                      <a:pt x="-5018" y="0"/>
                      <a:pt x="-7632" y="39535"/>
                      <a:pt x="17962" y="39535"/>
                    </a:cubicBezTo>
                    <a:cubicBezTo>
                      <a:pt x="43338" y="39535"/>
                      <a:pt x="45952" y="0"/>
                      <a:pt x="20358" y="0"/>
                    </a:cubicBezTo>
                    <a:close/>
                  </a:path>
                </a:pathLst>
              </a:custGeom>
              <a:grpFill/>
              <a:ln w="108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637AE8AC-DF17-40C9-ADBA-F5CF033260DF}"/>
                  </a:ext>
                </a:extLst>
              </p:cNvPr>
              <p:cNvSpPr/>
              <p:nvPr/>
            </p:nvSpPr>
            <p:spPr>
              <a:xfrm>
                <a:off x="2414307" y="2968673"/>
                <a:ext cx="58234" cy="62978"/>
              </a:xfrm>
              <a:custGeom>
                <a:avLst/>
                <a:gdLst>
                  <a:gd name="connsiteX0" fmla="*/ 43349 w 43993"/>
                  <a:gd name="connsiteY0" fmla="*/ 20552 h 47577"/>
                  <a:gd name="connsiteX1" fmla="*/ 39864 w 43993"/>
                  <a:gd name="connsiteY1" fmla="*/ 10968 h 47577"/>
                  <a:gd name="connsiteX2" fmla="*/ 4904 w 43993"/>
                  <a:gd name="connsiteY2" fmla="*/ 9008 h 47577"/>
                  <a:gd name="connsiteX3" fmla="*/ 765 w 43993"/>
                  <a:gd name="connsiteY3" fmla="*/ 18810 h 47577"/>
                  <a:gd name="connsiteX4" fmla="*/ 20914 w 43993"/>
                  <a:gd name="connsiteY4" fmla="*/ 47562 h 47577"/>
                  <a:gd name="connsiteX5" fmla="*/ 43349 w 43993"/>
                  <a:gd name="connsiteY5" fmla="*/ 20552 h 47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993" h="47577">
                    <a:moveTo>
                      <a:pt x="43349" y="20552"/>
                    </a:moveTo>
                    <a:cubicBezTo>
                      <a:pt x="42478" y="17285"/>
                      <a:pt x="41498" y="14018"/>
                      <a:pt x="39864" y="10968"/>
                    </a:cubicBezTo>
                    <a:cubicBezTo>
                      <a:pt x="33438" y="-1448"/>
                      <a:pt x="12310" y="-4933"/>
                      <a:pt x="4904" y="9008"/>
                    </a:cubicBezTo>
                    <a:cubicBezTo>
                      <a:pt x="3161" y="12275"/>
                      <a:pt x="1637" y="15325"/>
                      <a:pt x="765" y="18810"/>
                    </a:cubicBezTo>
                    <a:cubicBezTo>
                      <a:pt x="-2720" y="32532"/>
                      <a:pt x="5993" y="47017"/>
                      <a:pt x="20914" y="47562"/>
                    </a:cubicBezTo>
                    <a:cubicBezTo>
                      <a:pt x="34963" y="48107"/>
                      <a:pt x="46943" y="34493"/>
                      <a:pt x="43349" y="20552"/>
                    </a:cubicBezTo>
                    <a:close/>
                  </a:path>
                </a:pathLst>
              </a:custGeom>
              <a:grpFill/>
              <a:ln w="108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C446349A-E0B6-4237-9F88-D1E3970259FA}"/>
                  </a:ext>
                </a:extLst>
              </p:cNvPr>
              <p:cNvSpPr/>
              <p:nvPr/>
            </p:nvSpPr>
            <p:spPr>
              <a:xfrm>
                <a:off x="2686265" y="3196970"/>
                <a:ext cx="63453" cy="64450"/>
              </a:xfrm>
              <a:custGeom>
                <a:avLst/>
                <a:gdLst>
                  <a:gd name="connsiteX0" fmla="*/ 36767 w 47936"/>
                  <a:gd name="connsiteY0" fmla="*/ 4261 h 48689"/>
                  <a:gd name="connsiteX1" fmla="*/ 34262 w 47936"/>
                  <a:gd name="connsiteY1" fmla="*/ 2954 h 48689"/>
                  <a:gd name="connsiteX2" fmla="*/ 12371 w 47936"/>
                  <a:gd name="connsiteY2" fmla="*/ 4043 h 48689"/>
                  <a:gd name="connsiteX3" fmla="*/ 12262 w 47936"/>
                  <a:gd name="connsiteY3" fmla="*/ 3607 h 48689"/>
                  <a:gd name="connsiteX4" fmla="*/ 826 w 47936"/>
                  <a:gd name="connsiteY4" fmla="*/ 17766 h 48689"/>
                  <a:gd name="connsiteX5" fmla="*/ 14222 w 47936"/>
                  <a:gd name="connsiteY5" fmla="*/ 46627 h 48689"/>
                  <a:gd name="connsiteX6" fmla="*/ 44717 w 47936"/>
                  <a:gd name="connsiteY6" fmla="*/ 37370 h 48689"/>
                  <a:gd name="connsiteX7" fmla="*/ 36767 w 47936"/>
                  <a:gd name="connsiteY7" fmla="*/ 4261 h 48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936" h="48689">
                    <a:moveTo>
                      <a:pt x="36767" y="4261"/>
                    </a:moveTo>
                    <a:cubicBezTo>
                      <a:pt x="35895" y="3934"/>
                      <a:pt x="35133" y="3499"/>
                      <a:pt x="34262" y="2954"/>
                    </a:cubicBezTo>
                    <a:cubicBezTo>
                      <a:pt x="26529" y="-1402"/>
                      <a:pt x="19559" y="-858"/>
                      <a:pt x="12371" y="4043"/>
                    </a:cubicBezTo>
                    <a:cubicBezTo>
                      <a:pt x="16727" y="1103"/>
                      <a:pt x="13242" y="3063"/>
                      <a:pt x="12262" y="3607"/>
                    </a:cubicBezTo>
                    <a:cubicBezTo>
                      <a:pt x="7143" y="6548"/>
                      <a:pt x="2242" y="11994"/>
                      <a:pt x="826" y="17766"/>
                    </a:cubicBezTo>
                    <a:cubicBezTo>
                      <a:pt x="-2114" y="29528"/>
                      <a:pt x="2896" y="41508"/>
                      <a:pt x="14222" y="46627"/>
                    </a:cubicBezTo>
                    <a:cubicBezTo>
                      <a:pt x="24678" y="51310"/>
                      <a:pt x="38836" y="47934"/>
                      <a:pt x="44717" y="37370"/>
                    </a:cubicBezTo>
                    <a:cubicBezTo>
                      <a:pt x="50381" y="27459"/>
                      <a:pt x="49074" y="9815"/>
                      <a:pt x="36767" y="4261"/>
                    </a:cubicBezTo>
                    <a:close/>
                  </a:path>
                </a:pathLst>
              </a:custGeom>
              <a:grpFill/>
              <a:ln w="108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EF793071-39CB-45BC-A78D-702A3E482AE1}"/>
                  </a:ext>
                </a:extLst>
              </p:cNvPr>
              <p:cNvSpPr/>
              <p:nvPr/>
            </p:nvSpPr>
            <p:spPr>
              <a:xfrm>
                <a:off x="2730215" y="2795632"/>
                <a:ext cx="51627" cy="53340"/>
              </a:xfrm>
              <a:custGeom>
                <a:avLst/>
                <a:gdLst>
                  <a:gd name="connsiteX0" fmla="*/ 20664 w 39002"/>
                  <a:gd name="connsiteY0" fmla="*/ 0 h 40296"/>
                  <a:gd name="connsiteX1" fmla="*/ 18377 w 39002"/>
                  <a:gd name="connsiteY1" fmla="*/ 40297 h 40296"/>
                  <a:gd name="connsiteX2" fmla="*/ 20664 w 39002"/>
                  <a:gd name="connsiteY2" fmla="*/ 0 h 40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002" h="40296">
                    <a:moveTo>
                      <a:pt x="20664" y="0"/>
                    </a:moveTo>
                    <a:cubicBezTo>
                      <a:pt x="-5256" y="0"/>
                      <a:pt x="-7652" y="40297"/>
                      <a:pt x="18377" y="40297"/>
                    </a:cubicBezTo>
                    <a:cubicBezTo>
                      <a:pt x="44189" y="40297"/>
                      <a:pt x="46694" y="0"/>
                      <a:pt x="20664" y="0"/>
                    </a:cubicBezTo>
                    <a:close/>
                  </a:path>
                </a:pathLst>
              </a:custGeom>
              <a:grpFill/>
              <a:ln w="108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</p:grpSp>
      </p:grpSp>
      <p:sp>
        <p:nvSpPr>
          <p:cNvPr id="141" name="TextBox 140">
            <a:extLst>
              <a:ext uri="{FF2B5EF4-FFF2-40B4-BE49-F238E27FC236}">
                <a16:creationId xmlns:a16="http://schemas.microsoft.com/office/drawing/2014/main" id="{11D41E4C-A781-7A47-91EA-9D56C102FCFA}"/>
              </a:ext>
            </a:extLst>
          </p:cNvPr>
          <p:cNvSpPr txBox="1"/>
          <p:nvPr/>
        </p:nvSpPr>
        <p:spPr>
          <a:xfrm>
            <a:off x="409120" y="885221"/>
            <a:ext cx="33704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361B00"/>
                </a:solidFill>
                <a:latin typeface="Optima" panose="02000503060000020004" pitchFamily="2" charset="0"/>
              </a:rPr>
              <a:t>Pert Chart</a:t>
            </a:r>
          </a:p>
        </p:txBody>
      </p:sp>
    </p:spTree>
    <p:extLst>
      <p:ext uri="{BB962C8B-B14F-4D97-AF65-F5344CB8AC3E}">
        <p14:creationId xmlns:p14="http://schemas.microsoft.com/office/powerpoint/2010/main" val="11019168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3" grpId="0" animBg="1"/>
      <p:bldP spid="32" grpId="0"/>
      <p:bldP spid="1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D2642EED-8A54-4536-8568-A90D80530C3B}"/>
              </a:ext>
            </a:extLst>
          </p:cNvPr>
          <p:cNvSpPr/>
          <p:nvPr/>
        </p:nvSpPr>
        <p:spPr>
          <a:xfrm>
            <a:off x="6162675" y="1701569"/>
            <a:ext cx="6029325" cy="5156430"/>
          </a:xfrm>
          <a:custGeom>
            <a:avLst/>
            <a:gdLst>
              <a:gd name="connsiteX0" fmla="*/ 4889646 w 6863283"/>
              <a:gd name="connsiteY0" fmla="*/ 777 h 5869652"/>
              <a:gd name="connsiteX1" fmla="*/ 6329151 w 6863283"/>
              <a:gd name="connsiteY1" fmla="*/ 305501 h 5869652"/>
              <a:gd name="connsiteX2" fmla="*/ 6817152 w 6863283"/>
              <a:gd name="connsiteY2" fmla="*/ 304283 h 5869652"/>
              <a:gd name="connsiteX3" fmla="*/ 6863283 w 6863283"/>
              <a:gd name="connsiteY3" fmla="*/ 298138 h 5869652"/>
              <a:gd name="connsiteX4" fmla="*/ 6863283 w 6863283"/>
              <a:gd name="connsiteY4" fmla="*/ 5869652 h 5869652"/>
              <a:gd name="connsiteX5" fmla="*/ 0 w 6863283"/>
              <a:gd name="connsiteY5" fmla="*/ 5869652 h 5869652"/>
              <a:gd name="connsiteX6" fmla="*/ 42660 w 6863283"/>
              <a:gd name="connsiteY6" fmla="*/ 5527482 h 5869652"/>
              <a:gd name="connsiteX7" fmla="*/ 974673 w 6863283"/>
              <a:gd name="connsiteY7" fmla="*/ 3999970 h 5869652"/>
              <a:gd name="connsiteX8" fmla="*/ 2395119 w 6863283"/>
              <a:gd name="connsiteY8" fmla="*/ 3680205 h 5869652"/>
              <a:gd name="connsiteX9" fmla="*/ 3406686 w 6863283"/>
              <a:gd name="connsiteY9" fmla="*/ 3921742 h 5869652"/>
              <a:gd name="connsiteX10" fmla="*/ 4357869 w 6863283"/>
              <a:gd name="connsiteY10" fmla="*/ 3002493 h 5869652"/>
              <a:gd name="connsiteX11" fmla="*/ 4039278 w 6863283"/>
              <a:gd name="connsiteY11" fmla="*/ 2399168 h 5869652"/>
              <a:gd name="connsiteX12" fmla="*/ 3760975 w 6863283"/>
              <a:gd name="connsiteY12" fmla="*/ 1093551 h 5869652"/>
              <a:gd name="connsiteX13" fmla="*/ 4546844 w 6863283"/>
              <a:gd name="connsiteY13" fmla="*/ 65683 h 5869652"/>
              <a:gd name="connsiteX14" fmla="*/ 4889646 w 6863283"/>
              <a:gd name="connsiteY14" fmla="*/ 777 h 5869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63283" h="5869652">
                <a:moveTo>
                  <a:pt x="4889646" y="777"/>
                </a:moveTo>
                <a:cubicBezTo>
                  <a:pt x="5377612" y="-16445"/>
                  <a:pt x="5838736" y="258066"/>
                  <a:pt x="6329151" y="305501"/>
                </a:cubicBezTo>
                <a:cubicBezTo>
                  <a:pt x="6491688" y="321273"/>
                  <a:pt x="6654954" y="319464"/>
                  <a:pt x="6817152" y="304283"/>
                </a:cubicBezTo>
                <a:lnTo>
                  <a:pt x="6863283" y="298138"/>
                </a:lnTo>
                <a:lnTo>
                  <a:pt x="6863283" y="5869652"/>
                </a:lnTo>
                <a:lnTo>
                  <a:pt x="0" y="5869652"/>
                </a:lnTo>
                <a:lnTo>
                  <a:pt x="42660" y="5527482"/>
                </a:lnTo>
                <a:cubicBezTo>
                  <a:pt x="156123" y="4918769"/>
                  <a:pt x="456343" y="4347990"/>
                  <a:pt x="974673" y="3999970"/>
                </a:cubicBezTo>
                <a:cubicBezTo>
                  <a:pt x="1386944" y="3723235"/>
                  <a:pt x="1903920" y="3606750"/>
                  <a:pt x="2395119" y="3680205"/>
                </a:cubicBezTo>
                <a:cubicBezTo>
                  <a:pt x="2738368" y="3731516"/>
                  <a:pt x="3063683" y="3870617"/>
                  <a:pt x="3406686" y="3921742"/>
                </a:cubicBezTo>
                <a:cubicBezTo>
                  <a:pt x="4024378" y="4013948"/>
                  <a:pt x="4613912" y="3698968"/>
                  <a:pt x="4357869" y="3002493"/>
                </a:cubicBezTo>
                <a:cubicBezTo>
                  <a:pt x="4279320" y="2788717"/>
                  <a:pt x="4147957" y="2599171"/>
                  <a:pt x="4039278" y="2399168"/>
                </a:cubicBezTo>
                <a:cubicBezTo>
                  <a:pt x="3822897" y="2001225"/>
                  <a:pt x="3693142" y="1541357"/>
                  <a:pt x="3760975" y="1093551"/>
                </a:cubicBezTo>
                <a:cubicBezTo>
                  <a:pt x="3828808" y="645747"/>
                  <a:pt x="4120092" y="217816"/>
                  <a:pt x="4546844" y="65683"/>
                </a:cubicBezTo>
                <a:cubicBezTo>
                  <a:pt x="4663001" y="24261"/>
                  <a:pt x="4777038" y="4751"/>
                  <a:pt x="4889646" y="777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E4E3F810-AC89-4A77-99EB-1194A3B8E09A}"/>
              </a:ext>
            </a:extLst>
          </p:cNvPr>
          <p:cNvSpPr/>
          <p:nvPr/>
        </p:nvSpPr>
        <p:spPr>
          <a:xfrm>
            <a:off x="7599955" y="4057642"/>
            <a:ext cx="4592044" cy="2800357"/>
          </a:xfrm>
          <a:custGeom>
            <a:avLst/>
            <a:gdLst>
              <a:gd name="connsiteX0" fmla="*/ 5227202 w 5227202"/>
              <a:gd name="connsiteY0" fmla="*/ 0 h 3187694"/>
              <a:gd name="connsiteX1" fmla="*/ 5227202 w 5227202"/>
              <a:gd name="connsiteY1" fmla="*/ 3187694 h 3187694"/>
              <a:gd name="connsiteX2" fmla="*/ 0 w 5227202"/>
              <a:gd name="connsiteY2" fmla="*/ 3187694 h 3187694"/>
              <a:gd name="connsiteX3" fmla="*/ 9238 w 5227202"/>
              <a:gd name="connsiteY3" fmla="*/ 3171079 h 3187694"/>
              <a:gd name="connsiteX4" fmla="*/ 999604 w 5227202"/>
              <a:gd name="connsiteY4" fmla="*/ 2385361 h 3187694"/>
              <a:gd name="connsiteX5" fmla="*/ 3508692 w 5227202"/>
              <a:gd name="connsiteY5" fmla="*/ 2372090 h 3187694"/>
              <a:gd name="connsiteX6" fmla="*/ 5003645 w 5227202"/>
              <a:gd name="connsiteY6" fmla="*/ 345940 h 3187694"/>
              <a:gd name="connsiteX7" fmla="*/ 5121138 w 5227202"/>
              <a:gd name="connsiteY7" fmla="*/ 151990 h 3187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27202" h="3187694">
                <a:moveTo>
                  <a:pt x="5227202" y="0"/>
                </a:moveTo>
                <a:lnTo>
                  <a:pt x="5227202" y="3187694"/>
                </a:lnTo>
                <a:lnTo>
                  <a:pt x="0" y="3187694"/>
                </a:lnTo>
                <a:lnTo>
                  <a:pt x="9238" y="3171079"/>
                </a:lnTo>
                <a:cubicBezTo>
                  <a:pt x="241446" y="2795115"/>
                  <a:pt x="584311" y="2511538"/>
                  <a:pt x="999604" y="2385361"/>
                </a:cubicBezTo>
                <a:cubicBezTo>
                  <a:pt x="1816327" y="2137318"/>
                  <a:pt x="2686002" y="2567896"/>
                  <a:pt x="3508692" y="2372090"/>
                </a:cubicBezTo>
                <a:cubicBezTo>
                  <a:pt x="4422630" y="2154677"/>
                  <a:pt x="4557634" y="1144080"/>
                  <a:pt x="5003645" y="345940"/>
                </a:cubicBezTo>
                <a:cubicBezTo>
                  <a:pt x="5040168" y="280609"/>
                  <a:pt x="5079542" y="215760"/>
                  <a:pt x="5121138" y="15199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CBCF389-3779-4765-A889-0C5A926B9CA1}"/>
              </a:ext>
            </a:extLst>
          </p:cNvPr>
          <p:cNvGrpSpPr/>
          <p:nvPr/>
        </p:nvGrpSpPr>
        <p:grpSpPr>
          <a:xfrm>
            <a:off x="3261924" y="-932135"/>
            <a:ext cx="8710571" cy="3321627"/>
            <a:chOff x="530568" y="1328052"/>
            <a:chExt cx="8710571" cy="3321627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947AEF6F-E8BF-4032-9953-5088213B1DC6}"/>
                </a:ext>
              </a:extLst>
            </p:cNvPr>
            <p:cNvSpPr/>
            <p:nvPr/>
          </p:nvSpPr>
          <p:spPr>
            <a:xfrm>
              <a:off x="1962930" y="2387364"/>
              <a:ext cx="7278209" cy="2262315"/>
            </a:xfrm>
            <a:prstGeom prst="round2SameRect">
              <a:avLst>
                <a:gd name="adj1" fmla="val 21650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>
              <a:outerShdw blurRad="939800" dist="508000" dir="8100000" sx="93000" sy="93000" algn="tr" rotWithShape="0">
                <a:srgbClr val="2F305B">
                  <a:alpha val="1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B792727-3CC5-47A2-A2E0-CBD6524DEF1E}"/>
                </a:ext>
              </a:extLst>
            </p:cNvPr>
            <p:cNvSpPr txBox="1"/>
            <p:nvPr/>
          </p:nvSpPr>
          <p:spPr>
            <a:xfrm>
              <a:off x="2170795" y="2698888"/>
              <a:ext cx="6862477" cy="1538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lnSpc>
                  <a:spcPct val="130000"/>
                </a:lnSpc>
                <a:spcBef>
                  <a:spcPts val="1200"/>
                </a:spcBef>
                <a:defRPr sz="1400"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1600" dirty="0">
                  <a:solidFill>
                    <a:srgbClr val="000000"/>
                  </a:solidFill>
                </a:rPr>
                <a:t>Picture our project against the time frame.</a:t>
              </a:r>
            </a:p>
            <a:p>
              <a:pPr>
                <a:lnSpc>
                  <a:spcPct val="100000"/>
                </a:lnSpc>
              </a:pPr>
              <a:r>
                <a:rPr lang="en-US" sz="1600" dirty="0">
                  <a:solidFill>
                    <a:srgbClr val="000000"/>
                  </a:solidFill>
                </a:rPr>
                <a:t>How long the project should take?</a:t>
              </a:r>
            </a:p>
            <a:p>
              <a:pPr>
                <a:lnSpc>
                  <a:spcPct val="100000"/>
                </a:lnSpc>
              </a:pPr>
              <a:r>
                <a:rPr lang="en-US" sz="1600" dirty="0">
                  <a:solidFill>
                    <a:srgbClr val="000000"/>
                  </a:solidFill>
                </a:rPr>
                <a:t>Determine the resources needed.</a:t>
              </a:r>
            </a:p>
            <a:p>
              <a:pPr>
                <a:lnSpc>
                  <a:spcPct val="100000"/>
                </a:lnSpc>
              </a:pPr>
              <a:r>
                <a:rPr lang="en-US" sz="1600" dirty="0">
                  <a:solidFill>
                    <a:srgbClr val="000000"/>
                  </a:solidFill>
                </a:rPr>
                <a:t>Plan the order in which each task should be completed.</a:t>
              </a:r>
              <a:endParaRPr lang="en-US" sz="1600" dirty="0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220234AC-2284-4835-A6EA-63288C839336}"/>
                </a:ext>
              </a:extLst>
            </p:cNvPr>
            <p:cNvSpPr/>
            <p:nvPr/>
          </p:nvSpPr>
          <p:spPr>
            <a:xfrm>
              <a:off x="530568" y="2980239"/>
              <a:ext cx="724249" cy="72424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04" name="Graphic 29">
              <a:extLst>
                <a:ext uri="{FF2B5EF4-FFF2-40B4-BE49-F238E27FC236}">
                  <a16:creationId xmlns:a16="http://schemas.microsoft.com/office/drawing/2014/main" id="{8C38BA1D-18E0-4C74-94BD-638EC306BE1D}"/>
                </a:ext>
              </a:extLst>
            </p:cNvPr>
            <p:cNvGrpSpPr/>
            <p:nvPr/>
          </p:nvGrpSpPr>
          <p:grpSpPr>
            <a:xfrm>
              <a:off x="789001" y="1328052"/>
              <a:ext cx="7429995" cy="2170793"/>
              <a:chOff x="-5204565" y="1394907"/>
              <a:chExt cx="7429995" cy="2170793"/>
            </a:xfrm>
            <a:solidFill>
              <a:srgbClr val="000000"/>
            </a:solidFill>
          </p:grpSpPr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C135EC3A-6511-43A8-BD09-3D631330A730}"/>
                  </a:ext>
                </a:extLst>
              </p:cNvPr>
              <p:cNvSpPr/>
              <p:nvPr/>
            </p:nvSpPr>
            <p:spPr>
              <a:xfrm>
                <a:off x="-5204565" y="3257424"/>
                <a:ext cx="218889" cy="308276"/>
              </a:xfrm>
              <a:custGeom>
                <a:avLst/>
                <a:gdLst>
                  <a:gd name="connsiteX0" fmla="*/ 198710 w 218889"/>
                  <a:gd name="connsiteY0" fmla="*/ 172529 h 308276"/>
                  <a:gd name="connsiteX1" fmla="*/ 218889 w 218889"/>
                  <a:gd name="connsiteY1" fmla="*/ 109285 h 308276"/>
                  <a:gd name="connsiteX2" fmla="*/ 109444 w 218889"/>
                  <a:gd name="connsiteY2" fmla="*/ 0 h 308276"/>
                  <a:gd name="connsiteX3" fmla="*/ 66669 w 218889"/>
                  <a:gd name="connsiteY3" fmla="*/ 8663 h 308276"/>
                  <a:gd name="connsiteX4" fmla="*/ 70208 w 218889"/>
                  <a:gd name="connsiteY4" fmla="*/ 16974 h 308276"/>
                  <a:gd name="connsiteX5" fmla="*/ 109444 w 218889"/>
                  <a:gd name="connsiteY5" fmla="*/ 9032 h 308276"/>
                  <a:gd name="connsiteX6" fmla="*/ 209845 w 218889"/>
                  <a:gd name="connsiteY6" fmla="*/ 109285 h 308276"/>
                  <a:gd name="connsiteX7" fmla="*/ 191337 w 218889"/>
                  <a:gd name="connsiteY7" fmla="*/ 167298 h 308276"/>
                  <a:gd name="connsiteX8" fmla="*/ 144012 w 218889"/>
                  <a:gd name="connsiteY8" fmla="*/ 203437 h 308276"/>
                  <a:gd name="connsiteX9" fmla="*/ 141050 w 218889"/>
                  <a:gd name="connsiteY9" fmla="*/ 207678 h 308276"/>
                  <a:gd name="connsiteX10" fmla="*/ 141050 w 218889"/>
                  <a:gd name="connsiteY10" fmla="*/ 217318 h 308276"/>
                  <a:gd name="connsiteX11" fmla="*/ 113970 w 218889"/>
                  <a:gd name="connsiteY11" fmla="*/ 218919 h 308276"/>
                  <a:gd name="connsiteX12" fmla="*/ 113970 w 218889"/>
                  <a:gd name="connsiteY12" fmla="*/ 178175 h 308276"/>
                  <a:gd name="connsiteX13" fmla="*/ 127539 w 218889"/>
                  <a:gd name="connsiteY13" fmla="*/ 165524 h 308276"/>
                  <a:gd name="connsiteX14" fmla="*/ 167208 w 218889"/>
                  <a:gd name="connsiteY14" fmla="*/ 150394 h 308276"/>
                  <a:gd name="connsiteX15" fmla="*/ 182381 w 218889"/>
                  <a:gd name="connsiteY15" fmla="*/ 108903 h 308276"/>
                  <a:gd name="connsiteX16" fmla="*/ 177962 w 218889"/>
                  <a:gd name="connsiteY16" fmla="*/ 104487 h 308276"/>
                  <a:gd name="connsiteX17" fmla="*/ 136409 w 218889"/>
                  <a:gd name="connsiteY17" fmla="*/ 119640 h 308276"/>
                  <a:gd name="connsiteX18" fmla="*/ 121262 w 218889"/>
                  <a:gd name="connsiteY18" fmla="*/ 159021 h 308276"/>
                  <a:gd name="connsiteX19" fmla="*/ 113970 w 218889"/>
                  <a:gd name="connsiteY19" fmla="*/ 165819 h 308276"/>
                  <a:gd name="connsiteX20" fmla="*/ 113970 w 218889"/>
                  <a:gd name="connsiteY20" fmla="*/ 122304 h 308276"/>
                  <a:gd name="connsiteX21" fmla="*/ 124622 w 218889"/>
                  <a:gd name="connsiteY21" fmla="*/ 107522 h 308276"/>
                  <a:gd name="connsiteX22" fmla="*/ 116674 w 218889"/>
                  <a:gd name="connsiteY22" fmla="*/ 103219 h 308276"/>
                  <a:gd name="connsiteX23" fmla="*/ 109896 w 218889"/>
                  <a:gd name="connsiteY23" fmla="*/ 113222 h 308276"/>
                  <a:gd name="connsiteX24" fmla="*/ 109448 w 218889"/>
                  <a:gd name="connsiteY24" fmla="*/ 113197 h 308276"/>
                  <a:gd name="connsiteX25" fmla="*/ 108999 w 218889"/>
                  <a:gd name="connsiteY25" fmla="*/ 113222 h 308276"/>
                  <a:gd name="connsiteX26" fmla="*/ 96713 w 218889"/>
                  <a:gd name="connsiteY26" fmla="*/ 83683 h 308276"/>
                  <a:gd name="connsiteX27" fmla="*/ 109451 w 218889"/>
                  <a:gd name="connsiteY27" fmla="*/ 53597 h 308276"/>
                  <a:gd name="connsiteX28" fmla="*/ 122178 w 218889"/>
                  <a:gd name="connsiteY28" fmla="*/ 83683 h 308276"/>
                  <a:gd name="connsiteX29" fmla="*/ 122020 w 218889"/>
                  <a:gd name="connsiteY29" fmla="*/ 86865 h 308276"/>
                  <a:gd name="connsiteX30" fmla="*/ 131023 w 218889"/>
                  <a:gd name="connsiteY30" fmla="*/ 87749 h 308276"/>
                  <a:gd name="connsiteX31" fmla="*/ 131223 w 218889"/>
                  <a:gd name="connsiteY31" fmla="*/ 83683 h 308276"/>
                  <a:gd name="connsiteX32" fmla="*/ 112570 w 218889"/>
                  <a:gd name="connsiteY32" fmla="*/ 43632 h 308276"/>
                  <a:gd name="connsiteX33" fmla="*/ 106321 w 218889"/>
                  <a:gd name="connsiteY33" fmla="*/ 43632 h 308276"/>
                  <a:gd name="connsiteX34" fmla="*/ 87668 w 218889"/>
                  <a:gd name="connsiteY34" fmla="*/ 83683 h 308276"/>
                  <a:gd name="connsiteX35" fmla="*/ 104925 w 218889"/>
                  <a:gd name="connsiteY35" fmla="*/ 122310 h 308276"/>
                  <a:gd name="connsiteX36" fmla="*/ 104925 w 218889"/>
                  <a:gd name="connsiteY36" fmla="*/ 165800 h 308276"/>
                  <a:gd name="connsiteX37" fmla="*/ 97623 w 218889"/>
                  <a:gd name="connsiteY37" fmla="*/ 158970 h 308276"/>
                  <a:gd name="connsiteX38" fmla="*/ 82477 w 218889"/>
                  <a:gd name="connsiteY38" fmla="*/ 119638 h 308276"/>
                  <a:gd name="connsiteX39" fmla="*/ 40926 w 218889"/>
                  <a:gd name="connsiteY39" fmla="*/ 104487 h 308276"/>
                  <a:gd name="connsiteX40" fmla="*/ 36507 w 218889"/>
                  <a:gd name="connsiteY40" fmla="*/ 108902 h 308276"/>
                  <a:gd name="connsiteX41" fmla="*/ 51678 w 218889"/>
                  <a:gd name="connsiteY41" fmla="*/ 150392 h 308276"/>
                  <a:gd name="connsiteX42" fmla="*/ 91401 w 218889"/>
                  <a:gd name="connsiteY42" fmla="*/ 165524 h 308276"/>
                  <a:gd name="connsiteX43" fmla="*/ 104925 w 218889"/>
                  <a:gd name="connsiteY43" fmla="*/ 178175 h 308276"/>
                  <a:gd name="connsiteX44" fmla="*/ 104925 w 218889"/>
                  <a:gd name="connsiteY44" fmla="*/ 219451 h 308276"/>
                  <a:gd name="connsiteX45" fmla="*/ 77840 w 218889"/>
                  <a:gd name="connsiteY45" fmla="*/ 221056 h 308276"/>
                  <a:gd name="connsiteX46" fmla="*/ 77840 w 218889"/>
                  <a:gd name="connsiteY46" fmla="*/ 207677 h 308276"/>
                  <a:gd name="connsiteX47" fmla="*/ 74874 w 218889"/>
                  <a:gd name="connsiteY47" fmla="*/ 203437 h 308276"/>
                  <a:gd name="connsiteX48" fmla="*/ 27551 w 218889"/>
                  <a:gd name="connsiteY48" fmla="*/ 167294 h 308276"/>
                  <a:gd name="connsiteX49" fmla="*/ 9045 w 218889"/>
                  <a:gd name="connsiteY49" fmla="*/ 109284 h 308276"/>
                  <a:gd name="connsiteX50" fmla="*/ 20042 w 218889"/>
                  <a:gd name="connsiteY50" fmla="*/ 63612 h 308276"/>
                  <a:gd name="connsiteX51" fmla="*/ 49437 w 218889"/>
                  <a:gd name="connsiteY51" fmla="*/ 28899 h 308276"/>
                  <a:gd name="connsiteX52" fmla="*/ 44025 w 218889"/>
                  <a:gd name="connsiteY52" fmla="*/ 21661 h 308276"/>
                  <a:gd name="connsiteX53" fmla="*/ 11994 w 218889"/>
                  <a:gd name="connsiteY53" fmla="*/ 59492 h 308276"/>
                  <a:gd name="connsiteX54" fmla="*/ 0 w 218889"/>
                  <a:gd name="connsiteY54" fmla="*/ 109284 h 308276"/>
                  <a:gd name="connsiteX55" fmla="*/ 20177 w 218889"/>
                  <a:gd name="connsiteY55" fmla="*/ 172525 h 308276"/>
                  <a:gd name="connsiteX56" fmla="*/ 68795 w 218889"/>
                  <a:gd name="connsiteY56" fmla="*/ 210781 h 308276"/>
                  <a:gd name="connsiteX57" fmla="*/ 68795 w 218889"/>
                  <a:gd name="connsiteY57" fmla="*/ 221591 h 308276"/>
                  <a:gd name="connsiteX58" fmla="*/ 68795 w 218889"/>
                  <a:gd name="connsiteY58" fmla="*/ 250964 h 308276"/>
                  <a:gd name="connsiteX59" fmla="*/ 68795 w 218889"/>
                  <a:gd name="connsiteY59" fmla="*/ 262432 h 308276"/>
                  <a:gd name="connsiteX60" fmla="*/ 70645 w 218889"/>
                  <a:gd name="connsiteY60" fmla="*/ 291711 h 308276"/>
                  <a:gd name="connsiteX61" fmla="*/ 95042 w 218889"/>
                  <a:gd name="connsiteY61" fmla="*/ 308277 h 308276"/>
                  <a:gd name="connsiteX62" fmla="*/ 123846 w 218889"/>
                  <a:gd name="connsiteY62" fmla="*/ 308277 h 308276"/>
                  <a:gd name="connsiteX63" fmla="*/ 149614 w 218889"/>
                  <a:gd name="connsiteY63" fmla="*/ 287041 h 308276"/>
                  <a:gd name="connsiteX64" fmla="*/ 156019 w 218889"/>
                  <a:gd name="connsiteY64" fmla="*/ 286661 h 308276"/>
                  <a:gd name="connsiteX65" fmla="*/ 154280 w 218889"/>
                  <a:gd name="connsiteY65" fmla="*/ 257376 h 308276"/>
                  <a:gd name="connsiteX66" fmla="*/ 150093 w 218889"/>
                  <a:gd name="connsiteY66" fmla="*/ 257623 h 308276"/>
                  <a:gd name="connsiteX67" fmla="*/ 150093 w 218889"/>
                  <a:gd name="connsiteY67" fmla="*/ 246802 h 308276"/>
                  <a:gd name="connsiteX68" fmla="*/ 150076 w 218889"/>
                  <a:gd name="connsiteY68" fmla="*/ 246170 h 308276"/>
                  <a:gd name="connsiteX69" fmla="*/ 156019 w 218889"/>
                  <a:gd name="connsiteY69" fmla="*/ 245820 h 308276"/>
                  <a:gd name="connsiteX70" fmla="*/ 154280 w 218889"/>
                  <a:gd name="connsiteY70" fmla="*/ 216533 h 308276"/>
                  <a:gd name="connsiteX71" fmla="*/ 150093 w 218889"/>
                  <a:gd name="connsiteY71" fmla="*/ 216780 h 308276"/>
                  <a:gd name="connsiteX72" fmla="*/ 150093 w 218889"/>
                  <a:gd name="connsiteY72" fmla="*/ 210783 h 308276"/>
                  <a:gd name="connsiteX73" fmla="*/ 198710 w 218889"/>
                  <a:gd name="connsiteY73" fmla="*/ 172529 h 308276"/>
                  <a:gd name="connsiteX74" fmla="*/ 142806 w 218889"/>
                  <a:gd name="connsiteY74" fmla="*/ 126026 h 308276"/>
                  <a:gd name="connsiteX75" fmla="*/ 173121 w 218889"/>
                  <a:gd name="connsiteY75" fmla="*/ 113745 h 308276"/>
                  <a:gd name="connsiteX76" fmla="*/ 160814 w 218889"/>
                  <a:gd name="connsiteY76" fmla="*/ 144006 h 308276"/>
                  <a:gd name="connsiteX77" fmla="*/ 130499 w 218889"/>
                  <a:gd name="connsiteY77" fmla="*/ 156285 h 308276"/>
                  <a:gd name="connsiteX78" fmla="*/ 142806 w 218889"/>
                  <a:gd name="connsiteY78" fmla="*/ 126026 h 308276"/>
                  <a:gd name="connsiteX79" fmla="*/ 45778 w 218889"/>
                  <a:gd name="connsiteY79" fmla="*/ 113749 h 308276"/>
                  <a:gd name="connsiteX80" fmla="*/ 76082 w 218889"/>
                  <a:gd name="connsiteY80" fmla="*/ 126026 h 308276"/>
                  <a:gd name="connsiteX81" fmla="*/ 88317 w 218889"/>
                  <a:gd name="connsiteY81" fmla="*/ 155644 h 308276"/>
                  <a:gd name="connsiteX82" fmla="*/ 87881 w 218889"/>
                  <a:gd name="connsiteY82" fmla="*/ 156042 h 308276"/>
                  <a:gd name="connsiteX83" fmla="*/ 87721 w 218889"/>
                  <a:gd name="connsiteY83" fmla="*/ 156234 h 308276"/>
                  <a:gd name="connsiteX84" fmla="*/ 58073 w 218889"/>
                  <a:gd name="connsiteY84" fmla="*/ 144006 h 308276"/>
                  <a:gd name="connsiteX85" fmla="*/ 45778 w 218889"/>
                  <a:gd name="connsiteY85" fmla="*/ 113749 h 308276"/>
                  <a:gd name="connsiteX86" fmla="*/ 155158 w 218889"/>
                  <a:gd name="connsiteY86" fmla="*/ 225540 h 308276"/>
                  <a:gd name="connsiteX87" fmla="*/ 155482 w 218889"/>
                  <a:gd name="connsiteY87" fmla="*/ 236803 h 308276"/>
                  <a:gd name="connsiteX88" fmla="*/ 68812 w 218889"/>
                  <a:gd name="connsiteY88" fmla="*/ 241932 h 308276"/>
                  <a:gd name="connsiteX89" fmla="*/ 64623 w 218889"/>
                  <a:gd name="connsiteY89" fmla="*/ 240427 h 308276"/>
                  <a:gd name="connsiteX90" fmla="*/ 62831 w 218889"/>
                  <a:gd name="connsiteY90" fmla="*/ 236359 h 308276"/>
                  <a:gd name="connsiteX91" fmla="*/ 68143 w 218889"/>
                  <a:gd name="connsiteY91" fmla="*/ 230679 h 308276"/>
                  <a:gd name="connsiteX92" fmla="*/ 154815 w 218889"/>
                  <a:gd name="connsiteY92" fmla="*/ 225548 h 308276"/>
                  <a:gd name="connsiteX93" fmla="*/ 155158 w 218889"/>
                  <a:gd name="connsiteY93" fmla="*/ 225540 h 308276"/>
                  <a:gd name="connsiteX94" fmla="*/ 159002 w 218889"/>
                  <a:gd name="connsiteY94" fmla="*/ 267898 h 308276"/>
                  <a:gd name="connsiteX95" fmla="*/ 155484 w 218889"/>
                  <a:gd name="connsiteY95" fmla="*/ 277645 h 308276"/>
                  <a:gd name="connsiteX96" fmla="*/ 133899 w 218889"/>
                  <a:gd name="connsiteY96" fmla="*/ 278922 h 308276"/>
                  <a:gd name="connsiteX97" fmla="*/ 134436 w 218889"/>
                  <a:gd name="connsiteY97" fmla="*/ 287939 h 308276"/>
                  <a:gd name="connsiteX98" fmla="*/ 140126 w 218889"/>
                  <a:gd name="connsiteY98" fmla="*/ 287602 h 308276"/>
                  <a:gd name="connsiteX99" fmla="*/ 123846 w 218889"/>
                  <a:gd name="connsiteY99" fmla="*/ 299245 h 308276"/>
                  <a:gd name="connsiteX100" fmla="*/ 95042 w 218889"/>
                  <a:gd name="connsiteY100" fmla="*/ 299245 h 308276"/>
                  <a:gd name="connsiteX101" fmla="*/ 80440 w 218889"/>
                  <a:gd name="connsiteY101" fmla="*/ 291136 h 308276"/>
                  <a:gd name="connsiteX102" fmla="*/ 113932 w 218889"/>
                  <a:gd name="connsiteY102" fmla="*/ 289152 h 308276"/>
                  <a:gd name="connsiteX103" fmla="*/ 113397 w 218889"/>
                  <a:gd name="connsiteY103" fmla="*/ 280138 h 308276"/>
                  <a:gd name="connsiteX104" fmla="*/ 68812 w 218889"/>
                  <a:gd name="connsiteY104" fmla="*/ 282778 h 308276"/>
                  <a:gd name="connsiteX105" fmla="*/ 68143 w 218889"/>
                  <a:gd name="connsiteY105" fmla="*/ 271522 h 308276"/>
                  <a:gd name="connsiteX106" fmla="*/ 154815 w 218889"/>
                  <a:gd name="connsiteY106" fmla="*/ 266393 h 308276"/>
                  <a:gd name="connsiteX107" fmla="*/ 159002 w 218889"/>
                  <a:gd name="connsiteY107" fmla="*/ 267898 h 308276"/>
                  <a:gd name="connsiteX108" fmla="*/ 77840 w 218889"/>
                  <a:gd name="connsiteY108" fmla="*/ 261898 h 308276"/>
                  <a:gd name="connsiteX109" fmla="*/ 77840 w 218889"/>
                  <a:gd name="connsiteY109" fmla="*/ 250447 h 308276"/>
                  <a:gd name="connsiteX110" fmla="*/ 141044 w 218889"/>
                  <a:gd name="connsiteY110" fmla="*/ 246708 h 308276"/>
                  <a:gd name="connsiteX111" fmla="*/ 141048 w 218889"/>
                  <a:gd name="connsiteY111" fmla="*/ 246802 h 308276"/>
                  <a:gd name="connsiteX112" fmla="*/ 141048 w 218889"/>
                  <a:gd name="connsiteY112" fmla="*/ 258159 h 308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</a:cxnLst>
                <a:rect l="l" t="t" r="r" b="b"/>
                <a:pathLst>
                  <a:path w="218889" h="308276">
                    <a:moveTo>
                      <a:pt x="198710" y="172529"/>
                    </a:moveTo>
                    <a:cubicBezTo>
                      <a:pt x="211912" y="153984"/>
                      <a:pt x="218889" y="132115"/>
                      <a:pt x="218889" y="109285"/>
                    </a:cubicBezTo>
                    <a:cubicBezTo>
                      <a:pt x="218889" y="49024"/>
                      <a:pt x="169793" y="0"/>
                      <a:pt x="109444" y="0"/>
                    </a:cubicBezTo>
                    <a:cubicBezTo>
                      <a:pt x="94605" y="0"/>
                      <a:pt x="80216" y="2915"/>
                      <a:pt x="66669" y="8663"/>
                    </a:cubicBezTo>
                    <a:cubicBezTo>
                      <a:pt x="61326" y="10930"/>
                      <a:pt x="64808" y="19267"/>
                      <a:pt x="70208" y="16974"/>
                    </a:cubicBezTo>
                    <a:cubicBezTo>
                      <a:pt x="82628" y="11703"/>
                      <a:pt x="95828" y="9032"/>
                      <a:pt x="109444" y="9032"/>
                    </a:cubicBezTo>
                    <a:cubicBezTo>
                      <a:pt x="164805" y="9032"/>
                      <a:pt x="209845" y="54005"/>
                      <a:pt x="209845" y="109285"/>
                    </a:cubicBezTo>
                    <a:cubicBezTo>
                      <a:pt x="209845" y="130227"/>
                      <a:pt x="203444" y="150289"/>
                      <a:pt x="191337" y="167298"/>
                    </a:cubicBezTo>
                    <a:cubicBezTo>
                      <a:pt x="179490" y="183942"/>
                      <a:pt x="163125" y="196438"/>
                      <a:pt x="144012" y="203437"/>
                    </a:cubicBezTo>
                    <a:cubicBezTo>
                      <a:pt x="142231" y="204092"/>
                      <a:pt x="141050" y="205784"/>
                      <a:pt x="141050" y="207678"/>
                    </a:cubicBezTo>
                    <a:lnTo>
                      <a:pt x="141050" y="217318"/>
                    </a:lnTo>
                    <a:lnTo>
                      <a:pt x="113970" y="218919"/>
                    </a:lnTo>
                    <a:lnTo>
                      <a:pt x="113970" y="178175"/>
                    </a:lnTo>
                    <a:lnTo>
                      <a:pt x="127539" y="165524"/>
                    </a:lnTo>
                    <a:cubicBezTo>
                      <a:pt x="133774" y="165337"/>
                      <a:pt x="153901" y="163682"/>
                      <a:pt x="167208" y="150394"/>
                    </a:cubicBezTo>
                    <a:cubicBezTo>
                      <a:pt x="182782" y="134841"/>
                      <a:pt x="182403" y="109955"/>
                      <a:pt x="182381" y="108903"/>
                    </a:cubicBezTo>
                    <a:cubicBezTo>
                      <a:pt x="182326" y="106488"/>
                      <a:pt x="180379" y="104544"/>
                      <a:pt x="177962" y="104487"/>
                    </a:cubicBezTo>
                    <a:cubicBezTo>
                      <a:pt x="176908" y="104463"/>
                      <a:pt x="151986" y="104087"/>
                      <a:pt x="136409" y="119640"/>
                    </a:cubicBezTo>
                    <a:cubicBezTo>
                      <a:pt x="123265" y="132764"/>
                      <a:pt x="121485" y="152535"/>
                      <a:pt x="121262" y="159021"/>
                    </a:cubicBezTo>
                    <a:lnTo>
                      <a:pt x="113970" y="165819"/>
                    </a:lnTo>
                    <a:lnTo>
                      <a:pt x="113970" y="122304"/>
                    </a:lnTo>
                    <a:cubicBezTo>
                      <a:pt x="116216" y="119903"/>
                      <a:pt x="120765" y="114629"/>
                      <a:pt x="124622" y="107522"/>
                    </a:cubicBezTo>
                    <a:cubicBezTo>
                      <a:pt x="127392" y="102425"/>
                      <a:pt x="119446" y="98113"/>
                      <a:pt x="116674" y="103219"/>
                    </a:cubicBezTo>
                    <a:cubicBezTo>
                      <a:pt x="114432" y="107346"/>
                      <a:pt x="111899" y="110779"/>
                      <a:pt x="109896" y="113222"/>
                    </a:cubicBezTo>
                    <a:cubicBezTo>
                      <a:pt x="109749" y="113207"/>
                      <a:pt x="109598" y="113197"/>
                      <a:pt x="109448" y="113197"/>
                    </a:cubicBezTo>
                    <a:cubicBezTo>
                      <a:pt x="109297" y="113197"/>
                      <a:pt x="109146" y="113207"/>
                      <a:pt x="108999" y="113222"/>
                    </a:cubicBezTo>
                    <a:cubicBezTo>
                      <a:pt x="104318" y="107502"/>
                      <a:pt x="96713" y="96269"/>
                      <a:pt x="96713" y="83683"/>
                    </a:cubicBezTo>
                    <a:cubicBezTo>
                      <a:pt x="96713" y="70679"/>
                      <a:pt x="104835" y="59119"/>
                      <a:pt x="109451" y="53597"/>
                    </a:cubicBezTo>
                    <a:cubicBezTo>
                      <a:pt x="114075" y="59102"/>
                      <a:pt x="122178" y="70623"/>
                      <a:pt x="122178" y="83683"/>
                    </a:cubicBezTo>
                    <a:cubicBezTo>
                      <a:pt x="122178" y="84729"/>
                      <a:pt x="122125" y="85800"/>
                      <a:pt x="122020" y="86865"/>
                    </a:cubicBezTo>
                    <a:cubicBezTo>
                      <a:pt x="121453" y="92634"/>
                      <a:pt x="130452" y="93529"/>
                      <a:pt x="131023" y="87749"/>
                    </a:cubicBezTo>
                    <a:cubicBezTo>
                      <a:pt x="131157" y="86392"/>
                      <a:pt x="131223" y="85024"/>
                      <a:pt x="131223" y="83683"/>
                    </a:cubicBezTo>
                    <a:cubicBezTo>
                      <a:pt x="131223" y="61689"/>
                      <a:pt x="113333" y="44358"/>
                      <a:pt x="112570" y="43632"/>
                    </a:cubicBezTo>
                    <a:cubicBezTo>
                      <a:pt x="110823" y="41963"/>
                      <a:pt x="108068" y="41963"/>
                      <a:pt x="106321" y="43632"/>
                    </a:cubicBezTo>
                    <a:cubicBezTo>
                      <a:pt x="105558" y="44358"/>
                      <a:pt x="87668" y="61687"/>
                      <a:pt x="87668" y="83683"/>
                    </a:cubicBezTo>
                    <a:cubicBezTo>
                      <a:pt x="87668" y="102361"/>
                      <a:pt x="100567" y="117670"/>
                      <a:pt x="104925" y="122310"/>
                    </a:cubicBezTo>
                    <a:lnTo>
                      <a:pt x="104925" y="165800"/>
                    </a:lnTo>
                    <a:lnTo>
                      <a:pt x="97623" y="158970"/>
                    </a:lnTo>
                    <a:cubicBezTo>
                      <a:pt x="97394" y="152434"/>
                      <a:pt x="95588" y="132730"/>
                      <a:pt x="82477" y="119638"/>
                    </a:cubicBezTo>
                    <a:cubicBezTo>
                      <a:pt x="66901" y="104085"/>
                      <a:pt x="41975" y="104461"/>
                      <a:pt x="40926" y="104487"/>
                    </a:cubicBezTo>
                    <a:cubicBezTo>
                      <a:pt x="38508" y="104542"/>
                      <a:pt x="36562" y="106488"/>
                      <a:pt x="36507" y="108902"/>
                    </a:cubicBezTo>
                    <a:cubicBezTo>
                      <a:pt x="36483" y="109952"/>
                      <a:pt x="36104" y="134837"/>
                      <a:pt x="51678" y="150392"/>
                    </a:cubicBezTo>
                    <a:cubicBezTo>
                      <a:pt x="65028" y="163723"/>
                      <a:pt x="85234" y="165349"/>
                      <a:pt x="91401" y="165524"/>
                    </a:cubicBezTo>
                    <a:lnTo>
                      <a:pt x="104925" y="178175"/>
                    </a:lnTo>
                    <a:lnTo>
                      <a:pt x="104925" y="219451"/>
                    </a:lnTo>
                    <a:lnTo>
                      <a:pt x="77840" y="221056"/>
                    </a:lnTo>
                    <a:lnTo>
                      <a:pt x="77840" y="207677"/>
                    </a:lnTo>
                    <a:cubicBezTo>
                      <a:pt x="77840" y="205784"/>
                      <a:pt x="76655" y="204090"/>
                      <a:pt x="74874" y="203437"/>
                    </a:cubicBezTo>
                    <a:cubicBezTo>
                      <a:pt x="55763" y="196438"/>
                      <a:pt x="39399" y="183941"/>
                      <a:pt x="27551" y="167294"/>
                    </a:cubicBezTo>
                    <a:cubicBezTo>
                      <a:pt x="15444" y="150285"/>
                      <a:pt x="9045" y="130225"/>
                      <a:pt x="9045" y="109284"/>
                    </a:cubicBezTo>
                    <a:cubicBezTo>
                      <a:pt x="9045" y="93192"/>
                      <a:pt x="12746" y="77826"/>
                      <a:pt x="20042" y="63612"/>
                    </a:cubicBezTo>
                    <a:cubicBezTo>
                      <a:pt x="27008" y="50048"/>
                      <a:pt x="37174" y="38043"/>
                      <a:pt x="49437" y="28899"/>
                    </a:cubicBezTo>
                    <a:cubicBezTo>
                      <a:pt x="54139" y="25392"/>
                      <a:pt x="48672" y="18202"/>
                      <a:pt x="44025" y="21661"/>
                    </a:cubicBezTo>
                    <a:cubicBezTo>
                      <a:pt x="30660" y="31627"/>
                      <a:pt x="19586" y="44708"/>
                      <a:pt x="11994" y="59492"/>
                    </a:cubicBezTo>
                    <a:cubicBezTo>
                      <a:pt x="4034" y="74992"/>
                      <a:pt x="0" y="91745"/>
                      <a:pt x="0" y="109284"/>
                    </a:cubicBezTo>
                    <a:cubicBezTo>
                      <a:pt x="0" y="132113"/>
                      <a:pt x="6978" y="153980"/>
                      <a:pt x="20177" y="172525"/>
                    </a:cubicBezTo>
                    <a:cubicBezTo>
                      <a:pt x="32473" y="189798"/>
                      <a:pt x="49234" y="202975"/>
                      <a:pt x="68795" y="210781"/>
                    </a:cubicBezTo>
                    <a:lnTo>
                      <a:pt x="68795" y="221591"/>
                    </a:lnTo>
                    <a:cubicBezTo>
                      <a:pt x="49554" y="222007"/>
                      <a:pt x="49273" y="251406"/>
                      <a:pt x="68795" y="250964"/>
                    </a:cubicBezTo>
                    <a:lnTo>
                      <a:pt x="68795" y="262432"/>
                    </a:lnTo>
                    <a:cubicBezTo>
                      <a:pt x="48774" y="263085"/>
                      <a:pt x="50379" y="293141"/>
                      <a:pt x="70645" y="291711"/>
                    </a:cubicBezTo>
                    <a:cubicBezTo>
                      <a:pt x="74499" y="301405"/>
                      <a:pt x="83981" y="308277"/>
                      <a:pt x="95042" y="308277"/>
                    </a:cubicBezTo>
                    <a:lnTo>
                      <a:pt x="123846" y="308277"/>
                    </a:lnTo>
                    <a:cubicBezTo>
                      <a:pt x="136616" y="308277"/>
                      <a:pt x="147279" y="299123"/>
                      <a:pt x="149614" y="287041"/>
                    </a:cubicBezTo>
                    <a:lnTo>
                      <a:pt x="156019" y="286661"/>
                    </a:lnTo>
                    <a:cubicBezTo>
                      <a:pt x="174830" y="285545"/>
                      <a:pt x="173309" y="256255"/>
                      <a:pt x="154280" y="257376"/>
                    </a:cubicBezTo>
                    <a:lnTo>
                      <a:pt x="150093" y="257623"/>
                    </a:lnTo>
                    <a:lnTo>
                      <a:pt x="150093" y="246802"/>
                    </a:lnTo>
                    <a:cubicBezTo>
                      <a:pt x="150093" y="246589"/>
                      <a:pt x="150083" y="246380"/>
                      <a:pt x="150076" y="246170"/>
                    </a:cubicBezTo>
                    <a:lnTo>
                      <a:pt x="156019" y="245820"/>
                    </a:lnTo>
                    <a:cubicBezTo>
                      <a:pt x="174807" y="244710"/>
                      <a:pt x="173351" y="215406"/>
                      <a:pt x="154280" y="216533"/>
                    </a:cubicBezTo>
                    <a:lnTo>
                      <a:pt x="150093" y="216780"/>
                    </a:lnTo>
                    <a:lnTo>
                      <a:pt x="150093" y="210783"/>
                    </a:lnTo>
                    <a:cubicBezTo>
                      <a:pt x="169656" y="202975"/>
                      <a:pt x="186417" y="189802"/>
                      <a:pt x="198710" y="172529"/>
                    </a:cubicBezTo>
                    <a:close/>
                    <a:moveTo>
                      <a:pt x="142806" y="126026"/>
                    </a:moveTo>
                    <a:cubicBezTo>
                      <a:pt x="152015" y="116829"/>
                      <a:pt x="165944" y="114390"/>
                      <a:pt x="173121" y="113745"/>
                    </a:cubicBezTo>
                    <a:cubicBezTo>
                      <a:pt x="172488" y="120902"/>
                      <a:pt x="170061" y="134773"/>
                      <a:pt x="160814" y="144006"/>
                    </a:cubicBezTo>
                    <a:cubicBezTo>
                      <a:pt x="151604" y="153201"/>
                      <a:pt x="137677" y="155642"/>
                      <a:pt x="130499" y="156285"/>
                    </a:cubicBezTo>
                    <a:cubicBezTo>
                      <a:pt x="131131" y="149130"/>
                      <a:pt x="133558" y="135259"/>
                      <a:pt x="142806" y="126026"/>
                    </a:cubicBezTo>
                    <a:close/>
                    <a:moveTo>
                      <a:pt x="45778" y="113749"/>
                    </a:moveTo>
                    <a:cubicBezTo>
                      <a:pt x="52961" y="114392"/>
                      <a:pt x="66881" y="116836"/>
                      <a:pt x="76082" y="126026"/>
                    </a:cubicBezTo>
                    <a:cubicBezTo>
                      <a:pt x="85019" y="134948"/>
                      <a:pt x="87584" y="148309"/>
                      <a:pt x="88317" y="155644"/>
                    </a:cubicBezTo>
                    <a:cubicBezTo>
                      <a:pt x="88166" y="155766"/>
                      <a:pt x="88019" y="155898"/>
                      <a:pt x="87881" y="156042"/>
                    </a:cubicBezTo>
                    <a:cubicBezTo>
                      <a:pt x="87825" y="156105"/>
                      <a:pt x="87774" y="156170"/>
                      <a:pt x="87721" y="156234"/>
                    </a:cubicBezTo>
                    <a:cubicBezTo>
                      <a:pt x="80387" y="155514"/>
                      <a:pt x="67046" y="152968"/>
                      <a:pt x="58073" y="144006"/>
                    </a:cubicBezTo>
                    <a:cubicBezTo>
                      <a:pt x="48870" y="134815"/>
                      <a:pt x="46426" y="120917"/>
                      <a:pt x="45778" y="113749"/>
                    </a:cubicBezTo>
                    <a:close/>
                    <a:moveTo>
                      <a:pt x="155158" y="225540"/>
                    </a:moveTo>
                    <a:cubicBezTo>
                      <a:pt x="162214" y="225540"/>
                      <a:pt x="162535" y="236386"/>
                      <a:pt x="155482" y="236803"/>
                    </a:cubicBezTo>
                    <a:lnTo>
                      <a:pt x="68812" y="241932"/>
                    </a:lnTo>
                    <a:cubicBezTo>
                      <a:pt x="67254" y="242030"/>
                      <a:pt x="65765" y="241490"/>
                      <a:pt x="64623" y="240427"/>
                    </a:cubicBezTo>
                    <a:cubicBezTo>
                      <a:pt x="63483" y="239362"/>
                      <a:pt x="62844" y="237917"/>
                      <a:pt x="62831" y="236359"/>
                    </a:cubicBezTo>
                    <a:cubicBezTo>
                      <a:pt x="62803" y="233352"/>
                      <a:pt x="65138" y="230858"/>
                      <a:pt x="68143" y="230679"/>
                    </a:cubicBezTo>
                    <a:lnTo>
                      <a:pt x="154815" y="225548"/>
                    </a:lnTo>
                    <a:cubicBezTo>
                      <a:pt x="154930" y="225542"/>
                      <a:pt x="155045" y="225540"/>
                      <a:pt x="155158" y="225540"/>
                    </a:cubicBezTo>
                    <a:close/>
                    <a:moveTo>
                      <a:pt x="159002" y="267898"/>
                    </a:moveTo>
                    <a:cubicBezTo>
                      <a:pt x="162533" y="271191"/>
                      <a:pt x="160300" y="277361"/>
                      <a:pt x="155484" y="277645"/>
                    </a:cubicBezTo>
                    <a:lnTo>
                      <a:pt x="133899" y="278922"/>
                    </a:lnTo>
                    <a:cubicBezTo>
                      <a:pt x="128104" y="279265"/>
                      <a:pt x="128630" y="288276"/>
                      <a:pt x="134436" y="287939"/>
                    </a:cubicBezTo>
                    <a:lnTo>
                      <a:pt x="140126" y="287602"/>
                    </a:lnTo>
                    <a:cubicBezTo>
                      <a:pt x="137816" y="294364"/>
                      <a:pt x="131392" y="299245"/>
                      <a:pt x="123846" y="299245"/>
                    </a:cubicBezTo>
                    <a:lnTo>
                      <a:pt x="95042" y="299245"/>
                    </a:lnTo>
                    <a:cubicBezTo>
                      <a:pt x="88886" y="299245"/>
                      <a:pt x="83481" y="295999"/>
                      <a:pt x="80440" y="291136"/>
                    </a:cubicBezTo>
                    <a:lnTo>
                      <a:pt x="113932" y="289152"/>
                    </a:lnTo>
                    <a:cubicBezTo>
                      <a:pt x="119728" y="288810"/>
                      <a:pt x="119201" y="279810"/>
                      <a:pt x="113397" y="280138"/>
                    </a:cubicBezTo>
                    <a:lnTo>
                      <a:pt x="68812" y="282778"/>
                    </a:lnTo>
                    <a:cubicBezTo>
                      <a:pt x="61542" y="283216"/>
                      <a:pt x="60888" y="271951"/>
                      <a:pt x="68143" y="271522"/>
                    </a:cubicBezTo>
                    <a:lnTo>
                      <a:pt x="154815" y="266393"/>
                    </a:lnTo>
                    <a:cubicBezTo>
                      <a:pt x="156371" y="266299"/>
                      <a:pt x="157860" y="266835"/>
                      <a:pt x="159002" y="267898"/>
                    </a:cubicBezTo>
                    <a:close/>
                    <a:moveTo>
                      <a:pt x="77840" y="261898"/>
                    </a:moveTo>
                    <a:lnTo>
                      <a:pt x="77840" y="250447"/>
                    </a:lnTo>
                    <a:lnTo>
                      <a:pt x="141044" y="246708"/>
                    </a:lnTo>
                    <a:cubicBezTo>
                      <a:pt x="141044" y="246738"/>
                      <a:pt x="141048" y="246770"/>
                      <a:pt x="141048" y="246802"/>
                    </a:cubicBezTo>
                    <a:lnTo>
                      <a:pt x="141048" y="258159"/>
                    </a:ln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BA5B3678-69FB-4259-AB07-F0ECA09BAD28}"/>
                  </a:ext>
                </a:extLst>
              </p:cNvPr>
              <p:cNvSpPr/>
              <p:nvPr/>
            </p:nvSpPr>
            <p:spPr>
              <a:xfrm>
                <a:off x="1960602" y="1394907"/>
                <a:ext cx="26733" cy="27106"/>
              </a:xfrm>
              <a:custGeom>
                <a:avLst/>
                <a:gdLst>
                  <a:gd name="connsiteX0" fmla="*/ 18983 w 26733"/>
                  <a:gd name="connsiteY0" fmla="*/ 25761 h 27106"/>
                  <a:gd name="connsiteX1" fmla="*/ 25456 w 26733"/>
                  <a:gd name="connsiteY1" fmla="*/ 19450 h 27106"/>
                  <a:gd name="connsiteX2" fmla="*/ 7760 w 26733"/>
                  <a:gd name="connsiteY2" fmla="*/ 1357 h 27106"/>
                  <a:gd name="connsiteX3" fmla="*/ 1289 w 26733"/>
                  <a:gd name="connsiteY3" fmla="*/ 7668 h 27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733" h="27106">
                    <a:moveTo>
                      <a:pt x="18983" y="25761"/>
                    </a:moveTo>
                    <a:cubicBezTo>
                      <a:pt x="23019" y="29886"/>
                      <a:pt x="29498" y="23588"/>
                      <a:pt x="25456" y="19450"/>
                    </a:cubicBezTo>
                    <a:lnTo>
                      <a:pt x="7760" y="1357"/>
                    </a:lnTo>
                    <a:cubicBezTo>
                      <a:pt x="3705" y="-2792"/>
                      <a:pt x="-2774" y="3512"/>
                      <a:pt x="1289" y="7668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785C47B2-4726-4961-9DE2-017B2578ADB6}"/>
                  </a:ext>
                </a:extLst>
              </p:cNvPr>
              <p:cNvSpPr/>
              <p:nvPr/>
            </p:nvSpPr>
            <p:spPr>
              <a:xfrm>
                <a:off x="1936983" y="1425565"/>
                <a:ext cx="30704" cy="21986"/>
              </a:xfrm>
              <a:custGeom>
                <a:avLst/>
                <a:gdLst>
                  <a:gd name="connsiteX0" fmla="*/ 2154 w 30704"/>
                  <a:gd name="connsiteY0" fmla="*/ 8428 h 21986"/>
                  <a:gd name="connsiteX1" fmla="*/ 23935 w 30704"/>
                  <a:gd name="connsiteY1" fmla="*/ 21333 h 21986"/>
                  <a:gd name="connsiteX2" fmla="*/ 28551 w 30704"/>
                  <a:gd name="connsiteY2" fmla="*/ 13568 h 21986"/>
                  <a:gd name="connsiteX3" fmla="*/ 6768 w 30704"/>
                  <a:gd name="connsiteY3" fmla="*/ 661 h 21986"/>
                  <a:gd name="connsiteX4" fmla="*/ 2154 w 30704"/>
                  <a:gd name="connsiteY4" fmla="*/ 8428 h 21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04" h="21986">
                    <a:moveTo>
                      <a:pt x="2154" y="8428"/>
                    </a:moveTo>
                    <a:lnTo>
                      <a:pt x="23935" y="21333"/>
                    </a:lnTo>
                    <a:cubicBezTo>
                      <a:pt x="28890" y="24267"/>
                      <a:pt x="33571" y="16541"/>
                      <a:pt x="28551" y="13568"/>
                    </a:cubicBezTo>
                    <a:lnTo>
                      <a:pt x="6768" y="661"/>
                    </a:lnTo>
                    <a:cubicBezTo>
                      <a:pt x="1775" y="-2297"/>
                      <a:pt x="-2849" y="5464"/>
                      <a:pt x="2154" y="8428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B731D73D-DCBA-41DC-B39C-92B92373D95C}"/>
                  </a:ext>
                </a:extLst>
              </p:cNvPr>
              <p:cNvSpPr/>
              <p:nvPr/>
            </p:nvSpPr>
            <p:spPr>
              <a:xfrm>
                <a:off x="1922129" y="1461340"/>
                <a:ext cx="33167" cy="15907"/>
              </a:xfrm>
              <a:custGeom>
                <a:avLst/>
                <a:gdLst>
                  <a:gd name="connsiteX0" fmla="*/ 3169 w 33167"/>
                  <a:gd name="connsiteY0" fmla="*/ 8883 h 15907"/>
                  <a:gd name="connsiteX1" fmla="*/ 27556 w 33167"/>
                  <a:gd name="connsiteY1" fmla="*/ 15720 h 15907"/>
                  <a:gd name="connsiteX2" fmla="*/ 30000 w 33167"/>
                  <a:gd name="connsiteY2" fmla="*/ 7025 h 15907"/>
                  <a:gd name="connsiteX3" fmla="*/ 5614 w 33167"/>
                  <a:gd name="connsiteY3" fmla="*/ 188 h 15907"/>
                  <a:gd name="connsiteX4" fmla="*/ 3169 w 33167"/>
                  <a:gd name="connsiteY4" fmla="*/ 8883 h 15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167" h="15907">
                    <a:moveTo>
                      <a:pt x="3169" y="8883"/>
                    </a:moveTo>
                    <a:lnTo>
                      <a:pt x="27556" y="15720"/>
                    </a:lnTo>
                    <a:cubicBezTo>
                      <a:pt x="33137" y="17284"/>
                      <a:pt x="35602" y="8595"/>
                      <a:pt x="30000" y="7025"/>
                    </a:cubicBezTo>
                    <a:lnTo>
                      <a:pt x="5614" y="188"/>
                    </a:lnTo>
                    <a:cubicBezTo>
                      <a:pt x="22" y="-1378"/>
                      <a:pt x="-2430" y="7315"/>
                      <a:pt x="3169" y="8883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90DC6610-E9D2-4AB8-914B-934DAB671326}"/>
                  </a:ext>
                </a:extLst>
              </p:cNvPr>
              <p:cNvSpPr/>
              <p:nvPr/>
            </p:nvSpPr>
            <p:spPr>
              <a:xfrm>
                <a:off x="1917009" y="1499763"/>
                <a:ext cx="34055" cy="9335"/>
              </a:xfrm>
              <a:custGeom>
                <a:avLst/>
                <a:gdLst>
                  <a:gd name="connsiteX0" fmla="*/ 29694 w 34055"/>
                  <a:gd name="connsiteY0" fmla="*/ 9335 h 9335"/>
                  <a:gd name="connsiteX1" fmla="*/ 29749 w 34055"/>
                  <a:gd name="connsiteY1" fmla="*/ 304 h 9335"/>
                  <a:gd name="connsiteX2" fmla="*/ 4422 w 34055"/>
                  <a:gd name="connsiteY2" fmla="*/ 3 h 9335"/>
                  <a:gd name="connsiteX3" fmla="*/ 4316 w 34055"/>
                  <a:gd name="connsiteY3" fmla="*/ 9032 h 9335"/>
                  <a:gd name="connsiteX4" fmla="*/ 29642 w 34055"/>
                  <a:gd name="connsiteY4" fmla="*/ 9333 h 9335"/>
                  <a:gd name="connsiteX5" fmla="*/ 29694 w 34055"/>
                  <a:gd name="connsiteY5" fmla="*/ 9335 h 9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055" h="9335">
                    <a:moveTo>
                      <a:pt x="29694" y="9335"/>
                    </a:moveTo>
                    <a:cubicBezTo>
                      <a:pt x="35468" y="9335"/>
                      <a:pt x="35532" y="373"/>
                      <a:pt x="29749" y="304"/>
                    </a:cubicBezTo>
                    <a:lnTo>
                      <a:pt x="4422" y="3"/>
                    </a:lnTo>
                    <a:cubicBezTo>
                      <a:pt x="-1369" y="-180"/>
                      <a:pt x="-1542" y="8965"/>
                      <a:pt x="4316" y="9032"/>
                    </a:cubicBezTo>
                    <a:lnTo>
                      <a:pt x="29642" y="9333"/>
                    </a:lnTo>
                    <a:cubicBezTo>
                      <a:pt x="29660" y="9335"/>
                      <a:pt x="29679" y="9335"/>
                      <a:pt x="29694" y="9335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13047C8B-33C4-45E3-9BE7-36C612630DA4}"/>
                  </a:ext>
                </a:extLst>
              </p:cNvPr>
              <p:cNvSpPr/>
              <p:nvPr/>
            </p:nvSpPr>
            <p:spPr>
              <a:xfrm>
                <a:off x="1921983" y="1531934"/>
                <a:ext cx="33445" cy="15305"/>
              </a:xfrm>
              <a:custGeom>
                <a:avLst/>
                <a:gdLst>
                  <a:gd name="connsiteX0" fmla="*/ 33304 w 33445"/>
                  <a:gd name="connsiteY0" fmla="*/ 3400 h 15305"/>
                  <a:gd name="connsiteX1" fmla="*/ 27806 w 33445"/>
                  <a:gd name="connsiteY1" fmla="*/ 142 h 15305"/>
                  <a:gd name="connsiteX2" fmla="*/ 3264 w 33445"/>
                  <a:gd name="connsiteY2" fmla="*/ 6398 h 15305"/>
                  <a:gd name="connsiteX3" fmla="*/ 5501 w 33445"/>
                  <a:gd name="connsiteY3" fmla="*/ 15147 h 15305"/>
                  <a:gd name="connsiteX4" fmla="*/ 30042 w 33445"/>
                  <a:gd name="connsiteY4" fmla="*/ 8893 h 15305"/>
                  <a:gd name="connsiteX5" fmla="*/ 33304 w 33445"/>
                  <a:gd name="connsiteY5" fmla="*/ 3400 h 15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445" h="15305">
                    <a:moveTo>
                      <a:pt x="33304" y="3400"/>
                    </a:moveTo>
                    <a:cubicBezTo>
                      <a:pt x="32688" y="983"/>
                      <a:pt x="30227" y="-476"/>
                      <a:pt x="27806" y="142"/>
                    </a:cubicBezTo>
                    <a:lnTo>
                      <a:pt x="3264" y="6398"/>
                    </a:lnTo>
                    <a:cubicBezTo>
                      <a:pt x="-2362" y="7830"/>
                      <a:pt x="-126" y="16583"/>
                      <a:pt x="5501" y="15147"/>
                    </a:cubicBezTo>
                    <a:lnTo>
                      <a:pt x="30042" y="8893"/>
                    </a:lnTo>
                    <a:cubicBezTo>
                      <a:pt x="32462" y="8277"/>
                      <a:pt x="33922" y="5816"/>
                      <a:pt x="33304" y="3400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2D2EB5C2-50F6-47C7-9AD5-71CD21EFBAC9}"/>
                  </a:ext>
                </a:extLst>
              </p:cNvPr>
              <p:cNvSpPr/>
              <p:nvPr/>
            </p:nvSpPr>
            <p:spPr>
              <a:xfrm>
                <a:off x="1936692" y="1561632"/>
                <a:ext cx="31055" cy="21441"/>
              </a:xfrm>
              <a:custGeom>
                <a:avLst/>
                <a:gdLst>
                  <a:gd name="connsiteX0" fmla="*/ 30476 w 31055"/>
                  <a:gd name="connsiteY0" fmla="*/ 2306 h 21441"/>
                  <a:gd name="connsiteX1" fmla="*/ 24319 w 31055"/>
                  <a:gd name="connsiteY1" fmla="*/ 579 h 21441"/>
                  <a:gd name="connsiteX2" fmla="*/ 2235 w 31055"/>
                  <a:gd name="connsiteY2" fmla="*/ 12962 h 21441"/>
                  <a:gd name="connsiteX3" fmla="*/ 6663 w 31055"/>
                  <a:gd name="connsiteY3" fmla="*/ 20836 h 21441"/>
                  <a:gd name="connsiteX4" fmla="*/ 28748 w 31055"/>
                  <a:gd name="connsiteY4" fmla="*/ 8453 h 21441"/>
                  <a:gd name="connsiteX5" fmla="*/ 30476 w 31055"/>
                  <a:gd name="connsiteY5" fmla="*/ 2306 h 21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055" h="21441">
                    <a:moveTo>
                      <a:pt x="30476" y="2306"/>
                    </a:moveTo>
                    <a:cubicBezTo>
                      <a:pt x="29255" y="131"/>
                      <a:pt x="26496" y="-642"/>
                      <a:pt x="24319" y="579"/>
                    </a:cubicBezTo>
                    <a:lnTo>
                      <a:pt x="2235" y="12962"/>
                    </a:lnTo>
                    <a:cubicBezTo>
                      <a:pt x="-2836" y="15808"/>
                      <a:pt x="1623" y="23666"/>
                      <a:pt x="6663" y="20836"/>
                    </a:cubicBezTo>
                    <a:lnTo>
                      <a:pt x="28748" y="8453"/>
                    </a:lnTo>
                    <a:cubicBezTo>
                      <a:pt x="30926" y="7232"/>
                      <a:pt x="31699" y="4481"/>
                      <a:pt x="30476" y="2306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73ABDD75-7126-4CDA-93BE-C42CF8C68DA6}"/>
                  </a:ext>
                </a:extLst>
              </p:cNvPr>
              <p:cNvSpPr/>
              <p:nvPr/>
            </p:nvSpPr>
            <p:spPr>
              <a:xfrm>
                <a:off x="1960202" y="1587131"/>
                <a:ext cx="27138" cy="26709"/>
              </a:xfrm>
              <a:custGeom>
                <a:avLst/>
                <a:gdLst>
                  <a:gd name="connsiteX0" fmla="*/ 19462 w 27138"/>
                  <a:gd name="connsiteY0" fmla="*/ 1288 h 26709"/>
                  <a:gd name="connsiteX1" fmla="*/ 1339 w 27138"/>
                  <a:gd name="connsiteY1" fmla="*/ 18958 h 26709"/>
                  <a:gd name="connsiteX2" fmla="*/ 7659 w 27138"/>
                  <a:gd name="connsiteY2" fmla="*/ 25419 h 26709"/>
                  <a:gd name="connsiteX3" fmla="*/ 25779 w 27138"/>
                  <a:gd name="connsiteY3" fmla="*/ 7751 h 26709"/>
                  <a:gd name="connsiteX4" fmla="*/ 19462 w 27138"/>
                  <a:gd name="connsiteY4" fmla="*/ 1288 h 26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138" h="26709">
                    <a:moveTo>
                      <a:pt x="19462" y="1288"/>
                    </a:moveTo>
                    <a:lnTo>
                      <a:pt x="1339" y="18958"/>
                    </a:lnTo>
                    <a:cubicBezTo>
                      <a:pt x="-2760" y="22954"/>
                      <a:pt x="3474" y="29498"/>
                      <a:pt x="7659" y="25419"/>
                    </a:cubicBezTo>
                    <a:lnTo>
                      <a:pt x="25779" y="7751"/>
                    </a:lnTo>
                    <a:cubicBezTo>
                      <a:pt x="29935" y="3700"/>
                      <a:pt x="23621" y="-2771"/>
                      <a:pt x="19462" y="1288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F40C4376-3671-43B5-9B94-17B356CCFD75}"/>
                  </a:ext>
                </a:extLst>
              </p:cNvPr>
              <p:cNvSpPr/>
              <p:nvPr/>
            </p:nvSpPr>
            <p:spPr>
              <a:xfrm>
                <a:off x="2155094" y="1587138"/>
                <a:ext cx="26735" cy="27108"/>
              </a:xfrm>
              <a:custGeom>
                <a:avLst/>
                <a:gdLst>
                  <a:gd name="connsiteX0" fmla="*/ 7760 w 26735"/>
                  <a:gd name="connsiteY0" fmla="*/ 1358 h 27108"/>
                  <a:gd name="connsiteX1" fmla="*/ 1289 w 26735"/>
                  <a:gd name="connsiteY1" fmla="*/ 7665 h 27108"/>
                  <a:gd name="connsiteX2" fmla="*/ 18983 w 26735"/>
                  <a:gd name="connsiteY2" fmla="*/ 25762 h 27108"/>
                  <a:gd name="connsiteX3" fmla="*/ 25456 w 26735"/>
                  <a:gd name="connsiteY3" fmla="*/ 19455 h 27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735" h="27108">
                    <a:moveTo>
                      <a:pt x="7760" y="1358"/>
                    </a:moveTo>
                    <a:cubicBezTo>
                      <a:pt x="3705" y="-2793"/>
                      <a:pt x="-2774" y="3512"/>
                      <a:pt x="1289" y="7665"/>
                    </a:cubicBezTo>
                    <a:lnTo>
                      <a:pt x="18983" y="25762"/>
                    </a:lnTo>
                    <a:cubicBezTo>
                      <a:pt x="23019" y="29890"/>
                      <a:pt x="29501" y="23589"/>
                      <a:pt x="25456" y="19455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664F007E-42C3-4C09-A2B8-C6CCCE7825BC}"/>
                  </a:ext>
                </a:extLst>
              </p:cNvPr>
              <p:cNvSpPr/>
              <p:nvPr/>
            </p:nvSpPr>
            <p:spPr>
              <a:xfrm>
                <a:off x="2174755" y="1561606"/>
                <a:ext cx="30703" cy="21984"/>
              </a:xfrm>
              <a:custGeom>
                <a:avLst/>
                <a:gdLst>
                  <a:gd name="connsiteX0" fmla="*/ 28551 w 30703"/>
                  <a:gd name="connsiteY0" fmla="*/ 13566 h 21984"/>
                  <a:gd name="connsiteX1" fmla="*/ 6768 w 30703"/>
                  <a:gd name="connsiteY1" fmla="*/ 660 h 21984"/>
                  <a:gd name="connsiteX2" fmla="*/ 2154 w 30703"/>
                  <a:gd name="connsiteY2" fmla="*/ 8425 h 21984"/>
                  <a:gd name="connsiteX3" fmla="*/ 23935 w 30703"/>
                  <a:gd name="connsiteY3" fmla="*/ 21331 h 21984"/>
                  <a:gd name="connsiteX4" fmla="*/ 28551 w 30703"/>
                  <a:gd name="connsiteY4" fmla="*/ 13566 h 21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03" h="21984">
                    <a:moveTo>
                      <a:pt x="28551" y="13566"/>
                    </a:moveTo>
                    <a:lnTo>
                      <a:pt x="6768" y="660"/>
                    </a:lnTo>
                    <a:cubicBezTo>
                      <a:pt x="1775" y="-2296"/>
                      <a:pt x="-2849" y="5464"/>
                      <a:pt x="2154" y="8425"/>
                    </a:cubicBezTo>
                    <a:lnTo>
                      <a:pt x="23935" y="21331"/>
                    </a:lnTo>
                    <a:cubicBezTo>
                      <a:pt x="28890" y="24266"/>
                      <a:pt x="33569" y="16540"/>
                      <a:pt x="28551" y="13566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B28D2EA1-DFD3-455E-B57C-3F3476DAF260}"/>
                  </a:ext>
                </a:extLst>
              </p:cNvPr>
              <p:cNvSpPr/>
              <p:nvPr/>
            </p:nvSpPr>
            <p:spPr>
              <a:xfrm>
                <a:off x="2187142" y="1531915"/>
                <a:ext cx="33166" cy="15905"/>
              </a:xfrm>
              <a:custGeom>
                <a:avLst/>
                <a:gdLst>
                  <a:gd name="connsiteX0" fmla="*/ 29999 w 33166"/>
                  <a:gd name="connsiteY0" fmla="*/ 7022 h 15905"/>
                  <a:gd name="connsiteX1" fmla="*/ 5613 w 33166"/>
                  <a:gd name="connsiteY1" fmla="*/ 189 h 15905"/>
                  <a:gd name="connsiteX2" fmla="*/ 3168 w 33166"/>
                  <a:gd name="connsiteY2" fmla="*/ 8883 h 15905"/>
                  <a:gd name="connsiteX3" fmla="*/ 27555 w 33166"/>
                  <a:gd name="connsiteY3" fmla="*/ 15717 h 15905"/>
                  <a:gd name="connsiteX4" fmla="*/ 29999 w 33166"/>
                  <a:gd name="connsiteY4" fmla="*/ 7022 h 15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166" h="15905">
                    <a:moveTo>
                      <a:pt x="29999" y="7022"/>
                    </a:moveTo>
                    <a:lnTo>
                      <a:pt x="5613" y="189"/>
                    </a:lnTo>
                    <a:cubicBezTo>
                      <a:pt x="24" y="-1381"/>
                      <a:pt x="-2431" y="7314"/>
                      <a:pt x="3168" y="8883"/>
                    </a:cubicBezTo>
                    <a:lnTo>
                      <a:pt x="27555" y="15717"/>
                    </a:lnTo>
                    <a:cubicBezTo>
                      <a:pt x="33138" y="17285"/>
                      <a:pt x="35601" y="8594"/>
                      <a:pt x="29999" y="7022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19A0A3E7-24ED-4B7B-A172-44FFC0DB772A}"/>
                  </a:ext>
                </a:extLst>
              </p:cNvPr>
              <p:cNvSpPr/>
              <p:nvPr/>
            </p:nvSpPr>
            <p:spPr>
              <a:xfrm>
                <a:off x="2191367" y="1500064"/>
                <a:ext cx="34063" cy="9336"/>
              </a:xfrm>
              <a:custGeom>
                <a:avLst/>
                <a:gdLst>
                  <a:gd name="connsiteX0" fmla="*/ 29748 w 34063"/>
                  <a:gd name="connsiteY0" fmla="*/ 304 h 9336"/>
                  <a:gd name="connsiteX1" fmla="*/ 4422 w 34063"/>
                  <a:gd name="connsiteY1" fmla="*/ 3 h 9336"/>
                  <a:gd name="connsiteX2" fmla="*/ 4313 w 34063"/>
                  <a:gd name="connsiteY2" fmla="*/ 9032 h 9336"/>
                  <a:gd name="connsiteX3" fmla="*/ 29642 w 34063"/>
                  <a:gd name="connsiteY3" fmla="*/ 9333 h 9336"/>
                  <a:gd name="connsiteX4" fmla="*/ 29748 w 34063"/>
                  <a:gd name="connsiteY4" fmla="*/ 304 h 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063" h="9336">
                    <a:moveTo>
                      <a:pt x="29748" y="304"/>
                    </a:moveTo>
                    <a:lnTo>
                      <a:pt x="4422" y="3"/>
                    </a:lnTo>
                    <a:cubicBezTo>
                      <a:pt x="-1368" y="-180"/>
                      <a:pt x="-1542" y="8965"/>
                      <a:pt x="4313" y="9032"/>
                    </a:cubicBezTo>
                    <a:lnTo>
                      <a:pt x="29642" y="9333"/>
                    </a:lnTo>
                    <a:cubicBezTo>
                      <a:pt x="35431" y="9518"/>
                      <a:pt x="35606" y="373"/>
                      <a:pt x="29748" y="304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792D2ED2-6098-4C6E-B858-79F9630BE7E1}"/>
                  </a:ext>
                </a:extLst>
              </p:cNvPr>
              <p:cNvSpPr/>
              <p:nvPr/>
            </p:nvSpPr>
            <p:spPr>
              <a:xfrm>
                <a:off x="2187011" y="1461924"/>
                <a:ext cx="33449" cy="15296"/>
              </a:xfrm>
              <a:custGeom>
                <a:avLst/>
                <a:gdLst>
                  <a:gd name="connsiteX0" fmla="*/ 141 w 33449"/>
                  <a:gd name="connsiteY0" fmla="*/ 11906 h 15296"/>
                  <a:gd name="connsiteX1" fmla="*/ 5641 w 33449"/>
                  <a:gd name="connsiteY1" fmla="*/ 15165 h 15296"/>
                  <a:gd name="connsiteX2" fmla="*/ 30183 w 33449"/>
                  <a:gd name="connsiteY2" fmla="*/ 8909 h 15296"/>
                  <a:gd name="connsiteX3" fmla="*/ 27946 w 33449"/>
                  <a:gd name="connsiteY3" fmla="*/ 160 h 15296"/>
                  <a:gd name="connsiteX4" fmla="*/ 3403 w 33449"/>
                  <a:gd name="connsiteY4" fmla="*/ 6414 h 15296"/>
                  <a:gd name="connsiteX5" fmla="*/ 141 w 33449"/>
                  <a:gd name="connsiteY5" fmla="*/ 11906 h 15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449" h="15296">
                    <a:moveTo>
                      <a:pt x="141" y="11906"/>
                    </a:moveTo>
                    <a:cubicBezTo>
                      <a:pt x="742" y="14258"/>
                      <a:pt x="3295" y="15763"/>
                      <a:pt x="5641" y="15165"/>
                    </a:cubicBezTo>
                    <a:lnTo>
                      <a:pt x="30183" y="8909"/>
                    </a:lnTo>
                    <a:cubicBezTo>
                      <a:pt x="35810" y="7477"/>
                      <a:pt x="33580" y="-1282"/>
                      <a:pt x="27946" y="160"/>
                    </a:cubicBezTo>
                    <a:lnTo>
                      <a:pt x="3403" y="6414"/>
                    </a:lnTo>
                    <a:cubicBezTo>
                      <a:pt x="985" y="7029"/>
                      <a:pt x="-475" y="9487"/>
                      <a:pt x="141" y="11906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D2E7D2F8-D28C-4E46-9EB6-C6DEC324922A}"/>
                  </a:ext>
                </a:extLst>
              </p:cNvPr>
              <p:cNvSpPr/>
              <p:nvPr/>
            </p:nvSpPr>
            <p:spPr>
              <a:xfrm>
                <a:off x="2174692" y="1426084"/>
                <a:ext cx="31059" cy="21416"/>
              </a:xfrm>
              <a:custGeom>
                <a:avLst/>
                <a:gdLst>
                  <a:gd name="connsiteX0" fmla="*/ 579 w 31059"/>
                  <a:gd name="connsiteY0" fmla="*/ 19142 h 21416"/>
                  <a:gd name="connsiteX1" fmla="*/ 6739 w 31059"/>
                  <a:gd name="connsiteY1" fmla="*/ 20865 h 21416"/>
                  <a:gd name="connsiteX2" fmla="*/ 28822 w 31059"/>
                  <a:gd name="connsiteY2" fmla="*/ 8483 h 21416"/>
                  <a:gd name="connsiteX3" fmla="*/ 24394 w 31059"/>
                  <a:gd name="connsiteY3" fmla="*/ 608 h 21416"/>
                  <a:gd name="connsiteX4" fmla="*/ 2309 w 31059"/>
                  <a:gd name="connsiteY4" fmla="*/ 12995 h 21416"/>
                  <a:gd name="connsiteX5" fmla="*/ 579 w 31059"/>
                  <a:gd name="connsiteY5" fmla="*/ 19142 h 21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059" h="21416">
                    <a:moveTo>
                      <a:pt x="579" y="19142"/>
                    </a:moveTo>
                    <a:cubicBezTo>
                      <a:pt x="1772" y="21259"/>
                      <a:pt x="4631" y="22049"/>
                      <a:pt x="6739" y="20865"/>
                    </a:cubicBezTo>
                    <a:lnTo>
                      <a:pt x="28822" y="8483"/>
                    </a:lnTo>
                    <a:cubicBezTo>
                      <a:pt x="33885" y="5643"/>
                      <a:pt x="29464" y="-2233"/>
                      <a:pt x="24394" y="608"/>
                    </a:cubicBezTo>
                    <a:lnTo>
                      <a:pt x="2309" y="12995"/>
                    </a:lnTo>
                    <a:cubicBezTo>
                      <a:pt x="133" y="14216"/>
                      <a:pt x="-643" y="16967"/>
                      <a:pt x="579" y="19142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CF3201B9-9A3E-4071-B2D0-18DC0C7DE6C9}"/>
                  </a:ext>
                </a:extLst>
              </p:cNvPr>
              <p:cNvSpPr/>
              <p:nvPr/>
            </p:nvSpPr>
            <p:spPr>
              <a:xfrm>
                <a:off x="2155131" y="1395324"/>
                <a:ext cx="27125" cy="26706"/>
              </a:xfrm>
              <a:custGeom>
                <a:avLst/>
                <a:gdLst>
                  <a:gd name="connsiteX0" fmla="*/ 4487 w 27125"/>
                  <a:gd name="connsiteY0" fmla="*/ 26706 h 26706"/>
                  <a:gd name="connsiteX1" fmla="*/ 7647 w 27125"/>
                  <a:gd name="connsiteY1" fmla="*/ 25419 h 26706"/>
                  <a:gd name="connsiteX2" fmla="*/ 25767 w 27125"/>
                  <a:gd name="connsiteY2" fmla="*/ 7751 h 26706"/>
                  <a:gd name="connsiteX3" fmla="*/ 19450 w 27125"/>
                  <a:gd name="connsiteY3" fmla="*/ 1288 h 26706"/>
                  <a:gd name="connsiteX4" fmla="*/ 1327 w 27125"/>
                  <a:gd name="connsiteY4" fmla="*/ 18958 h 26706"/>
                  <a:gd name="connsiteX5" fmla="*/ 4487 w 27125"/>
                  <a:gd name="connsiteY5" fmla="*/ 26706 h 26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25" h="26706">
                    <a:moveTo>
                      <a:pt x="4487" y="26706"/>
                    </a:moveTo>
                    <a:cubicBezTo>
                      <a:pt x="5627" y="26706"/>
                      <a:pt x="6767" y="26277"/>
                      <a:pt x="7647" y="25419"/>
                    </a:cubicBezTo>
                    <a:lnTo>
                      <a:pt x="25767" y="7751"/>
                    </a:lnTo>
                    <a:cubicBezTo>
                      <a:pt x="29922" y="3698"/>
                      <a:pt x="23609" y="-2770"/>
                      <a:pt x="19450" y="1288"/>
                    </a:cubicBezTo>
                    <a:lnTo>
                      <a:pt x="1327" y="18958"/>
                    </a:lnTo>
                    <a:cubicBezTo>
                      <a:pt x="-1496" y="21709"/>
                      <a:pt x="479" y="26706"/>
                      <a:pt x="4487" y="26706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</p:grpSp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1E622D19-74DE-0847-B0B3-0DD22BCAB03F}"/>
              </a:ext>
            </a:extLst>
          </p:cNvPr>
          <p:cNvSpPr txBox="1"/>
          <p:nvPr/>
        </p:nvSpPr>
        <p:spPr>
          <a:xfrm>
            <a:off x="1060619" y="259328"/>
            <a:ext cx="26091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361B00"/>
                </a:solidFill>
                <a:latin typeface="Optima" panose="02000503060000020004" pitchFamily="2" charset="0"/>
              </a:rPr>
              <a:t>Gantt Chart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FBE7BB-B816-094C-87A8-050232C3E5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927" y="2223984"/>
            <a:ext cx="12197927" cy="418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7207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10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FB4D4839-7E1F-4AF1-85EE-C0789F6D6B20}"/>
              </a:ext>
            </a:extLst>
          </p:cNvPr>
          <p:cNvSpPr/>
          <p:nvPr/>
        </p:nvSpPr>
        <p:spPr>
          <a:xfrm flipH="1" flipV="1">
            <a:off x="9425" y="4753937"/>
            <a:ext cx="2293271" cy="2104063"/>
          </a:xfrm>
          <a:custGeom>
            <a:avLst/>
            <a:gdLst>
              <a:gd name="connsiteX0" fmla="*/ 4648 w 7391400"/>
              <a:gd name="connsiteY0" fmla="*/ 0 h 6591971"/>
              <a:gd name="connsiteX1" fmla="*/ 7371596 w 7391400"/>
              <a:gd name="connsiteY1" fmla="*/ 0 h 6591971"/>
              <a:gd name="connsiteX2" fmla="*/ 7391400 w 7391400"/>
              <a:gd name="connsiteY2" fmla="*/ 5950652 h 6591971"/>
              <a:gd name="connsiteX3" fmla="*/ 3529694 w 7391400"/>
              <a:gd name="connsiteY3" fmla="*/ 5465800 h 6591971"/>
              <a:gd name="connsiteX4" fmla="*/ 2981550 w 7391400"/>
              <a:gd name="connsiteY4" fmla="*/ 2062229 h 6591971"/>
              <a:gd name="connsiteX5" fmla="*/ 4648 w 7391400"/>
              <a:gd name="connsiteY5" fmla="*/ 0 h 6591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91400" h="6591971">
                <a:moveTo>
                  <a:pt x="4648" y="0"/>
                </a:moveTo>
                <a:lnTo>
                  <a:pt x="7371596" y="0"/>
                </a:lnTo>
                <a:cubicBezTo>
                  <a:pt x="7378197" y="1983551"/>
                  <a:pt x="7384799" y="3967101"/>
                  <a:pt x="7391400" y="5950652"/>
                </a:cubicBezTo>
                <a:cubicBezTo>
                  <a:pt x="6896311" y="6571165"/>
                  <a:pt x="4789466" y="7199770"/>
                  <a:pt x="3529694" y="5465800"/>
                </a:cubicBezTo>
                <a:cubicBezTo>
                  <a:pt x="2910240" y="4101497"/>
                  <a:pt x="3795384" y="3078814"/>
                  <a:pt x="2981550" y="2062229"/>
                </a:cubicBezTo>
                <a:cubicBezTo>
                  <a:pt x="2167716" y="1045644"/>
                  <a:pt x="-116596" y="2394604"/>
                  <a:pt x="4648" y="0"/>
                </a:cubicBezTo>
                <a:close/>
              </a:path>
            </a:pathLst>
          </a:custGeom>
          <a:solidFill>
            <a:schemeClr val="accent5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 dirty="0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177DFAEB-2D84-4553-A3A4-F2CBE37FB0F6}"/>
              </a:ext>
            </a:extLst>
          </p:cNvPr>
          <p:cNvSpPr/>
          <p:nvPr/>
        </p:nvSpPr>
        <p:spPr>
          <a:xfrm flipH="1">
            <a:off x="7231512" y="4186303"/>
            <a:ext cx="4951061" cy="2671697"/>
          </a:xfrm>
          <a:custGeom>
            <a:avLst/>
            <a:gdLst>
              <a:gd name="connsiteX0" fmla="*/ 0 w 3816138"/>
              <a:gd name="connsiteY0" fmla="*/ 0 h 3981450"/>
              <a:gd name="connsiteX1" fmla="*/ 3238500 w 3816138"/>
              <a:gd name="connsiteY1" fmla="*/ 1809750 h 3981450"/>
              <a:gd name="connsiteX2" fmla="*/ 3657600 w 3816138"/>
              <a:gd name="connsiteY2" fmla="*/ 3981450 h 3981450"/>
              <a:gd name="connsiteX3" fmla="*/ 38100 w 3816138"/>
              <a:gd name="connsiteY3" fmla="*/ 3962400 h 3981450"/>
              <a:gd name="connsiteX4" fmla="*/ 0 w 3816138"/>
              <a:gd name="connsiteY4" fmla="*/ 0 h 3981450"/>
              <a:gd name="connsiteX0" fmla="*/ 0 w 3816138"/>
              <a:gd name="connsiteY0" fmla="*/ 0 h 3981450"/>
              <a:gd name="connsiteX1" fmla="*/ 3238500 w 3816138"/>
              <a:gd name="connsiteY1" fmla="*/ 1809750 h 3981450"/>
              <a:gd name="connsiteX2" fmla="*/ 3657600 w 3816138"/>
              <a:gd name="connsiteY2" fmla="*/ 3981450 h 3981450"/>
              <a:gd name="connsiteX3" fmla="*/ 38100 w 3816138"/>
              <a:gd name="connsiteY3" fmla="*/ 3962400 h 3981450"/>
              <a:gd name="connsiteX4" fmla="*/ 0 w 3816138"/>
              <a:gd name="connsiteY4" fmla="*/ 0 h 3981450"/>
              <a:gd name="connsiteX0" fmla="*/ 0 w 3876554"/>
              <a:gd name="connsiteY0" fmla="*/ 0 h 3981450"/>
              <a:gd name="connsiteX1" fmla="*/ 3409950 w 3876554"/>
              <a:gd name="connsiteY1" fmla="*/ 2076450 h 3981450"/>
              <a:gd name="connsiteX2" fmla="*/ 3657600 w 3876554"/>
              <a:gd name="connsiteY2" fmla="*/ 3981450 h 3981450"/>
              <a:gd name="connsiteX3" fmla="*/ 38100 w 3876554"/>
              <a:gd name="connsiteY3" fmla="*/ 3962400 h 3981450"/>
              <a:gd name="connsiteX4" fmla="*/ 0 w 3876554"/>
              <a:gd name="connsiteY4" fmla="*/ 0 h 3981450"/>
              <a:gd name="connsiteX0" fmla="*/ 0 w 3916378"/>
              <a:gd name="connsiteY0" fmla="*/ 0 h 3981450"/>
              <a:gd name="connsiteX1" fmla="*/ 3409950 w 3916378"/>
              <a:gd name="connsiteY1" fmla="*/ 2076450 h 3981450"/>
              <a:gd name="connsiteX2" fmla="*/ 3657600 w 3916378"/>
              <a:gd name="connsiteY2" fmla="*/ 3981450 h 3981450"/>
              <a:gd name="connsiteX3" fmla="*/ 38100 w 3916378"/>
              <a:gd name="connsiteY3" fmla="*/ 3962400 h 3981450"/>
              <a:gd name="connsiteX4" fmla="*/ 0 w 3916378"/>
              <a:gd name="connsiteY4" fmla="*/ 0 h 3981450"/>
              <a:gd name="connsiteX0" fmla="*/ 0 w 3873335"/>
              <a:gd name="connsiteY0" fmla="*/ 0 h 3981450"/>
              <a:gd name="connsiteX1" fmla="*/ 3409950 w 3873335"/>
              <a:gd name="connsiteY1" fmla="*/ 2076450 h 3981450"/>
              <a:gd name="connsiteX2" fmla="*/ 3657600 w 3873335"/>
              <a:gd name="connsiteY2" fmla="*/ 3981450 h 3981450"/>
              <a:gd name="connsiteX3" fmla="*/ 38100 w 3873335"/>
              <a:gd name="connsiteY3" fmla="*/ 3962400 h 3981450"/>
              <a:gd name="connsiteX4" fmla="*/ 0 w 3873335"/>
              <a:gd name="connsiteY4" fmla="*/ 0 h 3981450"/>
              <a:gd name="connsiteX0" fmla="*/ 0 w 3786126"/>
              <a:gd name="connsiteY0" fmla="*/ 0 h 3981450"/>
              <a:gd name="connsiteX1" fmla="*/ 3409950 w 3786126"/>
              <a:gd name="connsiteY1" fmla="*/ 2076450 h 3981450"/>
              <a:gd name="connsiteX2" fmla="*/ 3657600 w 3786126"/>
              <a:gd name="connsiteY2" fmla="*/ 3981450 h 3981450"/>
              <a:gd name="connsiteX3" fmla="*/ 38100 w 3786126"/>
              <a:gd name="connsiteY3" fmla="*/ 3962400 h 3981450"/>
              <a:gd name="connsiteX4" fmla="*/ 0 w 3786126"/>
              <a:gd name="connsiteY4" fmla="*/ 0 h 3981450"/>
              <a:gd name="connsiteX0" fmla="*/ 0 w 3786126"/>
              <a:gd name="connsiteY0" fmla="*/ 0 h 3981450"/>
              <a:gd name="connsiteX1" fmla="*/ 3409950 w 3786126"/>
              <a:gd name="connsiteY1" fmla="*/ 2076450 h 3981450"/>
              <a:gd name="connsiteX2" fmla="*/ 3657600 w 3786126"/>
              <a:gd name="connsiteY2" fmla="*/ 3981450 h 3981450"/>
              <a:gd name="connsiteX3" fmla="*/ 0 w 3786126"/>
              <a:gd name="connsiteY3" fmla="*/ 3981450 h 3981450"/>
              <a:gd name="connsiteX4" fmla="*/ 0 w 3786126"/>
              <a:gd name="connsiteY4" fmla="*/ 0 h 3981450"/>
              <a:gd name="connsiteX0" fmla="*/ 0 w 3786126"/>
              <a:gd name="connsiteY0" fmla="*/ 0 h 3981450"/>
              <a:gd name="connsiteX1" fmla="*/ 3409950 w 3786126"/>
              <a:gd name="connsiteY1" fmla="*/ 2076450 h 3981450"/>
              <a:gd name="connsiteX2" fmla="*/ 3657600 w 3786126"/>
              <a:gd name="connsiteY2" fmla="*/ 3981450 h 3981450"/>
              <a:gd name="connsiteX3" fmla="*/ 0 w 3786126"/>
              <a:gd name="connsiteY3" fmla="*/ 3981450 h 3981450"/>
              <a:gd name="connsiteX4" fmla="*/ 0 w 3786126"/>
              <a:gd name="connsiteY4" fmla="*/ 0 h 3981450"/>
              <a:gd name="connsiteX0" fmla="*/ 0 w 3786126"/>
              <a:gd name="connsiteY0" fmla="*/ 0 h 3981450"/>
              <a:gd name="connsiteX1" fmla="*/ 3409950 w 3786126"/>
              <a:gd name="connsiteY1" fmla="*/ 2076450 h 3981450"/>
              <a:gd name="connsiteX2" fmla="*/ 3657600 w 3786126"/>
              <a:gd name="connsiteY2" fmla="*/ 3981450 h 3981450"/>
              <a:gd name="connsiteX3" fmla="*/ 0 w 3786126"/>
              <a:gd name="connsiteY3" fmla="*/ 3981450 h 3981450"/>
              <a:gd name="connsiteX4" fmla="*/ 0 w 3786126"/>
              <a:gd name="connsiteY4" fmla="*/ 0 h 3981450"/>
              <a:gd name="connsiteX0" fmla="*/ 0 w 4032226"/>
              <a:gd name="connsiteY0" fmla="*/ 0 h 4003693"/>
              <a:gd name="connsiteX1" fmla="*/ 3409950 w 4032226"/>
              <a:gd name="connsiteY1" fmla="*/ 2076450 h 4003693"/>
              <a:gd name="connsiteX2" fmla="*/ 3943350 w 4032226"/>
              <a:gd name="connsiteY2" fmla="*/ 4003693 h 4003693"/>
              <a:gd name="connsiteX3" fmla="*/ 0 w 4032226"/>
              <a:gd name="connsiteY3" fmla="*/ 3981450 h 4003693"/>
              <a:gd name="connsiteX4" fmla="*/ 0 w 4032226"/>
              <a:gd name="connsiteY4" fmla="*/ 0 h 4003693"/>
              <a:gd name="connsiteX0" fmla="*/ 0 w 3948509"/>
              <a:gd name="connsiteY0" fmla="*/ 0 h 4003693"/>
              <a:gd name="connsiteX1" fmla="*/ 3409950 w 3948509"/>
              <a:gd name="connsiteY1" fmla="*/ 2076450 h 4003693"/>
              <a:gd name="connsiteX2" fmla="*/ 3943350 w 3948509"/>
              <a:gd name="connsiteY2" fmla="*/ 4003693 h 4003693"/>
              <a:gd name="connsiteX3" fmla="*/ 0 w 3948509"/>
              <a:gd name="connsiteY3" fmla="*/ 3981450 h 4003693"/>
              <a:gd name="connsiteX4" fmla="*/ 0 w 3948509"/>
              <a:gd name="connsiteY4" fmla="*/ 0 h 4003693"/>
              <a:gd name="connsiteX0" fmla="*/ 0 w 3943350"/>
              <a:gd name="connsiteY0" fmla="*/ 0 h 4003693"/>
              <a:gd name="connsiteX1" fmla="*/ 3333750 w 3943350"/>
              <a:gd name="connsiteY1" fmla="*/ 1942994 h 4003693"/>
              <a:gd name="connsiteX2" fmla="*/ 3943350 w 3943350"/>
              <a:gd name="connsiteY2" fmla="*/ 4003693 h 4003693"/>
              <a:gd name="connsiteX3" fmla="*/ 0 w 3943350"/>
              <a:gd name="connsiteY3" fmla="*/ 3981450 h 4003693"/>
              <a:gd name="connsiteX4" fmla="*/ 0 w 3943350"/>
              <a:gd name="connsiteY4" fmla="*/ 0 h 4003693"/>
              <a:gd name="connsiteX0" fmla="*/ 0 w 4152900"/>
              <a:gd name="connsiteY0" fmla="*/ 0 h 3981450"/>
              <a:gd name="connsiteX1" fmla="*/ 3333750 w 4152900"/>
              <a:gd name="connsiteY1" fmla="*/ 1942994 h 3981450"/>
              <a:gd name="connsiteX2" fmla="*/ 4152900 w 4152900"/>
              <a:gd name="connsiteY2" fmla="*/ 3981450 h 3981450"/>
              <a:gd name="connsiteX3" fmla="*/ 0 w 4152900"/>
              <a:gd name="connsiteY3" fmla="*/ 3981450 h 3981450"/>
              <a:gd name="connsiteX4" fmla="*/ 0 w 4152900"/>
              <a:gd name="connsiteY4" fmla="*/ 0 h 3981450"/>
              <a:gd name="connsiteX0" fmla="*/ 0 w 4152900"/>
              <a:gd name="connsiteY0" fmla="*/ 0 h 3981450"/>
              <a:gd name="connsiteX1" fmla="*/ 3333750 w 4152900"/>
              <a:gd name="connsiteY1" fmla="*/ 1942994 h 3981450"/>
              <a:gd name="connsiteX2" fmla="*/ 4152900 w 4152900"/>
              <a:gd name="connsiteY2" fmla="*/ 3981450 h 3981450"/>
              <a:gd name="connsiteX3" fmla="*/ 0 w 4152900"/>
              <a:gd name="connsiteY3" fmla="*/ 3981450 h 3981450"/>
              <a:gd name="connsiteX4" fmla="*/ 0 w 4152900"/>
              <a:gd name="connsiteY4" fmla="*/ 0 h 3981450"/>
              <a:gd name="connsiteX0" fmla="*/ 0 w 4152900"/>
              <a:gd name="connsiteY0" fmla="*/ 0 h 3981450"/>
              <a:gd name="connsiteX1" fmla="*/ 3200400 w 4152900"/>
              <a:gd name="connsiteY1" fmla="*/ 1720566 h 3981450"/>
              <a:gd name="connsiteX2" fmla="*/ 4152900 w 4152900"/>
              <a:gd name="connsiteY2" fmla="*/ 3981450 h 3981450"/>
              <a:gd name="connsiteX3" fmla="*/ 0 w 4152900"/>
              <a:gd name="connsiteY3" fmla="*/ 3981450 h 3981450"/>
              <a:gd name="connsiteX4" fmla="*/ 0 w 4152900"/>
              <a:gd name="connsiteY4" fmla="*/ 0 h 3981450"/>
              <a:gd name="connsiteX0" fmla="*/ 0 w 4152900"/>
              <a:gd name="connsiteY0" fmla="*/ 0 h 3981450"/>
              <a:gd name="connsiteX1" fmla="*/ 3200400 w 4152900"/>
              <a:gd name="connsiteY1" fmla="*/ 1720566 h 3981450"/>
              <a:gd name="connsiteX2" fmla="*/ 4152900 w 4152900"/>
              <a:gd name="connsiteY2" fmla="*/ 3981450 h 3981450"/>
              <a:gd name="connsiteX3" fmla="*/ 0 w 4152900"/>
              <a:gd name="connsiteY3" fmla="*/ 3981450 h 3981450"/>
              <a:gd name="connsiteX4" fmla="*/ 0 w 4152900"/>
              <a:gd name="connsiteY4" fmla="*/ 0 h 3981450"/>
              <a:gd name="connsiteX0" fmla="*/ 0 w 4152900"/>
              <a:gd name="connsiteY0" fmla="*/ 314198 h 4295648"/>
              <a:gd name="connsiteX1" fmla="*/ 1607574 w 4152900"/>
              <a:gd name="connsiteY1" fmla="*/ 305635 h 4295648"/>
              <a:gd name="connsiteX2" fmla="*/ 3200400 w 4152900"/>
              <a:gd name="connsiteY2" fmla="*/ 2034764 h 4295648"/>
              <a:gd name="connsiteX3" fmla="*/ 4152900 w 4152900"/>
              <a:gd name="connsiteY3" fmla="*/ 4295648 h 4295648"/>
              <a:gd name="connsiteX4" fmla="*/ 0 w 4152900"/>
              <a:gd name="connsiteY4" fmla="*/ 4295648 h 4295648"/>
              <a:gd name="connsiteX5" fmla="*/ 0 w 4152900"/>
              <a:gd name="connsiteY5" fmla="*/ 314198 h 4295648"/>
              <a:gd name="connsiteX0" fmla="*/ 0 w 4152900"/>
              <a:gd name="connsiteY0" fmla="*/ 314198 h 4295648"/>
              <a:gd name="connsiteX1" fmla="*/ 1607574 w 4152900"/>
              <a:gd name="connsiteY1" fmla="*/ 305635 h 4295648"/>
              <a:gd name="connsiteX2" fmla="*/ 3200400 w 4152900"/>
              <a:gd name="connsiteY2" fmla="*/ 2034764 h 4295648"/>
              <a:gd name="connsiteX3" fmla="*/ 4152900 w 4152900"/>
              <a:gd name="connsiteY3" fmla="*/ 4295648 h 4295648"/>
              <a:gd name="connsiteX4" fmla="*/ 0 w 4152900"/>
              <a:gd name="connsiteY4" fmla="*/ 4295648 h 4295648"/>
              <a:gd name="connsiteX5" fmla="*/ 0 w 4152900"/>
              <a:gd name="connsiteY5" fmla="*/ 314198 h 4295648"/>
              <a:gd name="connsiteX0" fmla="*/ 0 w 4152900"/>
              <a:gd name="connsiteY0" fmla="*/ 314198 h 4295648"/>
              <a:gd name="connsiteX1" fmla="*/ 1607574 w 4152900"/>
              <a:gd name="connsiteY1" fmla="*/ 305635 h 4295648"/>
              <a:gd name="connsiteX2" fmla="*/ 2073011 w 4152900"/>
              <a:gd name="connsiteY2" fmla="*/ 2171760 h 4295648"/>
              <a:gd name="connsiteX3" fmla="*/ 4152900 w 4152900"/>
              <a:gd name="connsiteY3" fmla="*/ 4295648 h 4295648"/>
              <a:gd name="connsiteX4" fmla="*/ 0 w 4152900"/>
              <a:gd name="connsiteY4" fmla="*/ 4295648 h 4295648"/>
              <a:gd name="connsiteX5" fmla="*/ 0 w 4152900"/>
              <a:gd name="connsiteY5" fmla="*/ 314198 h 4295648"/>
              <a:gd name="connsiteX0" fmla="*/ 0 w 4152900"/>
              <a:gd name="connsiteY0" fmla="*/ 134448 h 4115898"/>
              <a:gd name="connsiteX1" fmla="*/ 1607574 w 4152900"/>
              <a:gd name="connsiteY1" fmla="*/ 125885 h 4115898"/>
              <a:gd name="connsiteX2" fmla="*/ 2073011 w 4152900"/>
              <a:gd name="connsiteY2" fmla="*/ 1992010 h 4115898"/>
              <a:gd name="connsiteX3" fmla="*/ 4152900 w 4152900"/>
              <a:gd name="connsiteY3" fmla="*/ 4115898 h 4115898"/>
              <a:gd name="connsiteX4" fmla="*/ 0 w 4152900"/>
              <a:gd name="connsiteY4" fmla="*/ 4115898 h 4115898"/>
              <a:gd name="connsiteX5" fmla="*/ 0 w 4152900"/>
              <a:gd name="connsiteY5" fmla="*/ 134448 h 4115898"/>
              <a:gd name="connsiteX0" fmla="*/ 0 w 4152900"/>
              <a:gd name="connsiteY0" fmla="*/ 8563 h 3990013"/>
              <a:gd name="connsiteX1" fmla="*/ 1607574 w 4152900"/>
              <a:gd name="connsiteY1" fmla="*/ 0 h 3990013"/>
              <a:gd name="connsiteX2" fmla="*/ 2073011 w 4152900"/>
              <a:gd name="connsiteY2" fmla="*/ 1866125 h 3990013"/>
              <a:gd name="connsiteX3" fmla="*/ 4152900 w 4152900"/>
              <a:gd name="connsiteY3" fmla="*/ 3990013 h 3990013"/>
              <a:gd name="connsiteX4" fmla="*/ 0 w 4152900"/>
              <a:gd name="connsiteY4" fmla="*/ 3990013 h 3990013"/>
              <a:gd name="connsiteX5" fmla="*/ 0 w 4152900"/>
              <a:gd name="connsiteY5" fmla="*/ 8563 h 3990013"/>
              <a:gd name="connsiteX0" fmla="*/ 0 w 4152900"/>
              <a:gd name="connsiteY0" fmla="*/ 8563 h 3990013"/>
              <a:gd name="connsiteX1" fmla="*/ 1607574 w 4152900"/>
              <a:gd name="connsiteY1" fmla="*/ 0 h 3990013"/>
              <a:gd name="connsiteX2" fmla="*/ 2073011 w 4152900"/>
              <a:gd name="connsiteY2" fmla="*/ 1866125 h 3990013"/>
              <a:gd name="connsiteX3" fmla="*/ 4152900 w 4152900"/>
              <a:gd name="connsiteY3" fmla="*/ 3990013 h 3990013"/>
              <a:gd name="connsiteX4" fmla="*/ 0 w 4152900"/>
              <a:gd name="connsiteY4" fmla="*/ 3990013 h 3990013"/>
              <a:gd name="connsiteX5" fmla="*/ 0 w 4152900"/>
              <a:gd name="connsiteY5" fmla="*/ 8563 h 3990013"/>
              <a:gd name="connsiteX0" fmla="*/ 0 w 4152900"/>
              <a:gd name="connsiteY0" fmla="*/ 51923 h 4033373"/>
              <a:gd name="connsiteX1" fmla="*/ 2073011 w 4152900"/>
              <a:gd name="connsiteY1" fmla="*/ 1909485 h 4033373"/>
              <a:gd name="connsiteX2" fmla="*/ 4152900 w 4152900"/>
              <a:gd name="connsiteY2" fmla="*/ 4033373 h 4033373"/>
              <a:gd name="connsiteX3" fmla="*/ 0 w 4152900"/>
              <a:gd name="connsiteY3" fmla="*/ 4033373 h 4033373"/>
              <a:gd name="connsiteX4" fmla="*/ 0 w 4152900"/>
              <a:gd name="connsiteY4" fmla="*/ 51923 h 4033373"/>
              <a:gd name="connsiteX0" fmla="*/ 0 w 4152900"/>
              <a:gd name="connsiteY0" fmla="*/ 39460 h 4020910"/>
              <a:gd name="connsiteX1" fmla="*/ 1759618 w 4152900"/>
              <a:gd name="connsiteY1" fmla="*/ 2475397 h 4020910"/>
              <a:gd name="connsiteX2" fmla="*/ 4152900 w 4152900"/>
              <a:gd name="connsiteY2" fmla="*/ 4020910 h 4020910"/>
              <a:gd name="connsiteX3" fmla="*/ 0 w 4152900"/>
              <a:gd name="connsiteY3" fmla="*/ 4020910 h 4020910"/>
              <a:gd name="connsiteX4" fmla="*/ 0 w 4152900"/>
              <a:gd name="connsiteY4" fmla="*/ 39460 h 4020910"/>
              <a:gd name="connsiteX0" fmla="*/ 0 w 4152900"/>
              <a:gd name="connsiteY0" fmla="*/ 48924 h 4030374"/>
              <a:gd name="connsiteX1" fmla="*/ 1759618 w 4152900"/>
              <a:gd name="connsiteY1" fmla="*/ 2484861 h 4030374"/>
              <a:gd name="connsiteX2" fmla="*/ 4152900 w 4152900"/>
              <a:gd name="connsiteY2" fmla="*/ 4030374 h 4030374"/>
              <a:gd name="connsiteX3" fmla="*/ 0 w 4152900"/>
              <a:gd name="connsiteY3" fmla="*/ 4030374 h 4030374"/>
              <a:gd name="connsiteX4" fmla="*/ 0 w 4152900"/>
              <a:gd name="connsiteY4" fmla="*/ 48924 h 4030374"/>
              <a:gd name="connsiteX0" fmla="*/ 0 w 4152900"/>
              <a:gd name="connsiteY0" fmla="*/ 0 h 3981450"/>
              <a:gd name="connsiteX1" fmla="*/ 1759618 w 4152900"/>
              <a:gd name="connsiteY1" fmla="*/ 2435937 h 3981450"/>
              <a:gd name="connsiteX2" fmla="*/ 4152900 w 4152900"/>
              <a:gd name="connsiteY2" fmla="*/ 3981450 h 3981450"/>
              <a:gd name="connsiteX3" fmla="*/ 0 w 4152900"/>
              <a:gd name="connsiteY3" fmla="*/ 3981450 h 3981450"/>
              <a:gd name="connsiteX4" fmla="*/ 0 w 4152900"/>
              <a:gd name="connsiteY4" fmla="*/ 0 h 3981450"/>
              <a:gd name="connsiteX0" fmla="*/ 0 w 4152900"/>
              <a:gd name="connsiteY0" fmla="*/ 0 h 3981450"/>
              <a:gd name="connsiteX1" fmla="*/ 1759618 w 4152900"/>
              <a:gd name="connsiteY1" fmla="*/ 2435937 h 3981450"/>
              <a:gd name="connsiteX2" fmla="*/ 4152900 w 4152900"/>
              <a:gd name="connsiteY2" fmla="*/ 3981450 h 3981450"/>
              <a:gd name="connsiteX3" fmla="*/ 0 w 4152900"/>
              <a:gd name="connsiteY3" fmla="*/ 3981450 h 3981450"/>
              <a:gd name="connsiteX4" fmla="*/ 0 w 4152900"/>
              <a:gd name="connsiteY4" fmla="*/ 0 h 3981450"/>
              <a:gd name="connsiteX0" fmla="*/ 0 w 4152900"/>
              <a:gd name="connsiteY0" fmla="*/ 0 h 3981450"/>
              <a:gd name="connsiteX1" fmla="*/ 1857578 w 4152900"/>
              <a:gd name="connsiteY1" fmla="*/ 2258903 h 3981450"/>
              <a:gd name="connsiteX2" fmla="*/ 4152900 w 4152900"/>
              <a:gd name="connsiteY2" fmla="*/ 3981450 h 3981450"/>
              <a:gd name="connsiteX3" fmla="*/ 0 w 4152900"/>
              <a:gd name="connsiteY3" fmla="*/ 3981450 h 3981450"/>
              <a:gd name="connsiteX4" fmla="*/ 0 w 4152900"/>
              <a:gd name="connsiteY4" fmla="*/ 0 h 3981450"/>
              <a:gd name="connsiteX0" fmla="*/ 0 w 4152900"/>
              <a:gd name="connsiteY0" fmla="*/ 0 h 3981450"/>
              <a:gd name="connsiteX1" fmla="*/ 1857578 w 4152900"/>
              <a:gd name="connsiteY1" fmla="*/ 2258903 h 3981450"/>
              <a:gd name="connsiteX2" fmla="*/ 4152900 w 4152900"/>
              <a:gd name="connsiteY2" fmla="*/ 3981450 h 3981450"/>
              <a:gd name="connsiteX3" fmla="*/ 0 w 4152900"/>
              <a:gd name="connsiteY3" fmla="*/ 3981450 h 3981450"/>
              <a:gd name="connsiteX4" fmla="*/ 0 w 4152900"/>
              <a:gd name="connsiteY4" fmla="*/ 0 h 3981450"/>
              <a:gd name="connsiteX0" fmla="*/ 0 w 4152900"/>
              <a:gd name="connsiteY0" fmla="*/ 68501 h 4049951"/>
              <a:gd name="connsiteX1" fmla="*/ 1857578 w 4152900"/>
              <a:gd name="connsiteY1" fmla="*/ 2327404 h 4049951"/>
              <a:gd name="connsiteX2" fmla="*/ 4152900 w 4152900"/>
              <a:gd name="connsiteY2" fmla="*/ 4049951 h 4049951"/>
              <a:gd name="connsiteX3" fmla="*/ 0 w 4152900"/>
              <a:gd name="connsiteY3" fmla="*/ 4049951 h 4049951"/>
              <a:gd name="connsiteX4" fmla="*/ 0 w 4152900"/>
              <a:gd name="connsiteY4" fmla="*/ 68501 h 4049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52900" h="4049951">
                <a:moveTo>
                  <a:pt x="0" y="68501"/>
                </a:moveTo>
                <a:cubicBezTo>
                  <a:pt x="1100266" y="-237138"/>
                  <a:pt x="1641507" y="473713"/>
                  <a:pt x="1857578" y="2327404"/>
                </a:cubicBezTo>
                <a:cubicBezTo>
                  <a:pt x="2073649" y="4181095"/>
                  <a:pt x="3678046" y="1810887"/>
                  <a:pt x="4152900" y="4049951"/>
                </a:cubicBezTo>
                <a:lnTo>
                  <a:pt x="0" y="4049951"/>
                </a:lnTo>
                <a:lnTo>
                  <a:pt x="0" y="68501"/>
                </a:lnTo>
                <a:close/>
              </a:path>
            </a:pathLst>
          </a:custGeom>
          <a:solidFill>
            <a:schemeClr val="accent5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044AF72-785B-4276-9447-93F5D5249812}"/>
              </a:ext>
            </a:extLst>
          </p:cNvPr>
          <p:cNvGrpSpPr/>
          <p:nvPr/>
        </p:nvGrpSpPr>
        <p:grpSpPr>
          <a:xfrm>
            <a:off x="10037412" y="-816689"/>
            <a:ext cx="9137652" cy="3914064"/>
            <a:chOff x="5787624" y="1211776"/>
            <a:chExt cx="11047284" cy="3914064"/>
          </a:xfrm>
          <a:solidFill>
            <a:srgbClr val="EAA965"/>
          </a:solidFill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7045DF0-AC8F-4CF9-B3ED-560F9C8659E3}"/>
                </a:ext>
              </a:extLst>
            </p:cNvPr>
            <p:cNvSpPr/>
            <p:nvPr/>
          </p:nvSpPr>
          <p:spPr>
            <a:xfrm flipH="1">
              <a:off x="14657706" y="1211776"/>
              <a:ext cx="2177202" cy="31040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  <a:spcBef>
                  <a:spcPts val="1200"/>
                </a:spcBef>
              </a:pPr>
              <a:endParaRPr lang="id-ID" sz="1200" dirty="0">
                <a:solidFill>
                  <a:srgbClr val="361B00"/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2FFCECB1-CDCA-45E7-B44A-0D4A8FBFC7CC}"/>
                </a:ext>
              </a:extLst>
            </p:cNvPr>
            <p:cNvSpPr/>
            <p:nvPr/>
          </p:nvSpPr>
          <p:spPr>
            <a:xfrm flipH="1">
              <a:off x="5787624" y="4767444"/>
              <a:ext cx="1807878" cy="358396"/>
            </a:xfrm>
            <a:prstGeom prst="roundRect">
              <a:avLst/>
            </a:prstGeom>
            <a:grpFill/>
          </p:spPr>
          <p:txBody>
            <a:bodyPr wrap="square">
              <a:spAutoFit/>
            </a:bodyPr>
            <a:lstStyle/>
            <a:p>
              <a:pPr lvl="0" algn="ctr">
                <a:lnSpc>
                  <a:spcPct val="114000"/>
                </a:lnSpc>
                <a:defRPr/>
              </a:pPr>
              <a:r>
                <a:rPr lang="en-US" sz="1400" dirty="0">
                  <a:solidFill>
                    <a:schemeClr val="bg1"/>
                  </a:solidFill>
                  <a:latin typeface="+mj-lt"/>
                  <a:cs typeface="Calibri"/>
                </a:rPr>
                <a:t>Interview</a:t>
              </a:r>
              <a:endParaRPr lang="id-ID" sz="1400" dirty="0">
                <a:solidFill>
                  <a:schemeClr val="bg1"/>
                </a:solidFill>
                <a:latin typeface="+mj-lt"/>
                <a:cs typeface="Calibri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4D56AC5-39FB-40B2-968E-65997195F1E6}"/>
              </a:ext>
            </a:extLst>
          </p:cNvPr>
          <p:cNvGrpSpPr/>
          <p:nvPr/>
        </p:nvGrpSpPr>
        <p:grpSpPr>
          <a:xfrm>
            <a:off x="338505" y="6146787"/>
            <a:ext cx="2177202" cy="711213"/>
            <a:chOff x="3291838" y="5527941"/>
            <a:chExt cx="2177202" cy="711213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E9A7C81E-0E88-4E9D-9920-2BCF6D7190D5}"/>
                </a:ext>
              </a:extLst>
            </p:cNvPr>
            <p:cNvSpPr/>
            <p:nvPr/>
          </p:nvSpPr>
          <p:spPr>
            <a:xfrm flipH="1">
              <a:off x="3291838" y="5928748"/>
              <a:ext cx="2177202" cy="310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  <a:spcBef>
                  <a:spcPts val="1200"/>
                </a:spcBef>
              </a:pPr>
              <a:endParaRPr lang="id-ID" sz="1200" dirty="0">
                <a:solidFill>
                  <a:srgbClr val="361B00"/>
                </a:solidFill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E41E0C2C-A4DC-44EC-8A44-F5098AD49469}"/>
                </a:ext>
              </a:extLst>
            </p:cNvPr>
            <p:cNvSpPr/>
            <p:nvPr/>
          </p:nvSpPr>
          <p:spPr>
            <a:xfrm flipH="1">
              <a:off x="3520160" y="5527941"/>
              <a:ext cx="1588431" cy="358396"/>
            </a:xfrm>
            <a:prstGeom prst="roundRect">
              <a:avLst/>
            </a:prstGeom>
            <a:solidFill>
              <a:srgbClr val="13759C"/>
            </a:solidFill>
          </p:spPr>
          <p:txBody>
            <a:bodyPr wrap="square">
              <a:spAutoFit/>
            </a:bodyPr>
            <a:lstStyle/>
            <a:p>
              <a:pPr lvl="0" algn="ctr">
                <a:lnSpc>
                  <a:spcPct val="114000"/>
                </a:lnSpc>
                <a:defRPr/>
              </a:pPr>
              <a:r>
                <a:rPr lang="en-US" sz="1400" dirty="0">
                  <a:solidFill>
                    <a:schemeClr val="bg1"/>
                  </a:solidFill>
                  <a:latin typeface="+mj-lt"/>
                  <a:cs typeface="Calibri"/>
                </a:rPr>
                <a:t>Survey</a:t>
              </a:r>
              <a:endParaRPr lang="id-ID" sz="1400" dirty="0">
                <a:solidFill>
                  <a:schemeClr val="bg1"/>
                </a:solidFill>
                <a:latin typeface="+mj-lt"/>
                <a:cs typeface="Calibri"/>
              </a:endParaRPr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2E6EB0B7-0DC5-4FA0-BCDA-5A4446C3F76B}"/>
              </a:ext>
            </a:extLst>
          </p:cNvPr>
          <p:cNvSpPr/>
          <p:nvPr/>
        </p:nvSpPr>
        <p:spPr>
          <a:xfrm>
            <a:off x="338505" y="149886"/>
            <a:ext cx="7502549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4800" b="1" dirty="0">
                <a:solidFill>
                  <a:srgbClr val="261300"/>
                </a:solidFill>
                <a:latin typeface="Optima" panose="02000503060000020004" pitchFamily="2" charset="0"/>
              </a:rPr>
              <a:t>Data collection &amp; Survey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E680631-EC25-448B-89D6-7387752C7A21}"/>
              </a:ext>
            </a:extLst>
          </p:cNvPr>
          <p:cNvSpPr txBox="1"/>
          <p:nvPr/>
        </p:nvSpPr>
        <p:spPr>
          <a:xfrm>
            <a:off x="1100494" y="1540680"/>
            <a:ext cx="8735733" cy="2756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30000"/>
              </a:lnSpc>
              <a:spcBef>
                <a:spcPts val="1200"/>
              </a:spcBef>
              <a:defRPr sz="1400">
                <a:solidFill>
                  <a:srgbClr val="361B00"/>
                </a:solidFill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Interviewed people in the locality of Surinam and </a:t>
            </a:r>
            <a:r>
              <a:rPr lang="en-GB" sz="2400" dirty="0" err="1"/>
              <a:t>L’escalier</a:t>
            </a:r>
            <a:r>
              <a:rPr lang="en-GB" sz="2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Average domestic households 3 essential appliances: Refrigerator, Kettle, Microwave.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Average electricity units per average household</a:t>
            </a:r>
            <a:endParaRPr lang="en-MU" sz="2400"/>
          </a:p>
        </p:txBody>
      </p: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171864CB-D42B-412B-80F1-7F2C5D08E811}"/>
              </a:ext>
            </a:extLst>
          </p:cNvPr>
          <p:cNvGrpSpPr/>
          <p:nvPr/>
        </p:nvGrpSpPr>
        <p:grpSpPr>
          <a:xfrm>
            <a:off x="7997206" y="552042"/>
            <a:ext cx="509240" cy="101848"/>
            <a:chOff x="5841380" y="1831582"/>
            <a:chExt cx="509240" cy="101848"/>
          </a:xfrm>
        </p:grpSpPr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080705D0-9F71-4E27-85E3-AB79AB6C4110}"/>
                </a:ext>
              </a:extLst>
            </p:cNvPr>
            <p:cNvSpPr/>
            <p:nvPr/>
          </p:nvSpPr>
          <p:spPr>
            <a:xfrm>
              <a:off x="5841380" y="1831582"/>
              <a:ext cx="101848" cy="1018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BEBA2229-CEA4-430F-8BA4-E5C65D56643D}"/>
                </a:ext>
              </a:extLst>
            </p:cNvPr>
            <p:cNvSpPr/>
            <p:nvPr/>
          </p:nvSpPr>
          <p:spPr>
            <a:xfrm>
              <a:off x="6045076" y="1831582"/>
              <a:ext cx="101848" cy="10184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3C946967-A79B-4484-B407-A154EAEFD308}"/>
                </a:ext>
              </a:extLst>
            </p:cNvPr>
            <p:cNvSpPr/>
            <p:nvPr/>
          </p:nvSpPr>
          <p:spPr>
            <a:xfrm>
              <a:off x="6248772" y="1831582"/>
              <a:ext cx="101848" cy="10184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92A9E3D-1E34-0C4A-AEC8-15125FC8CAE0}"/>
              </a:ext>
            </a:extLst>
          </p:cNvPr>
          <p:cNvGrpSpPr/>
          <p:nvPr/>
        </p:nvGrpSpPr>
        <p:grpSpPr>
          <a:xfrm>
            <a:off x="9836227" y="937343"/>
            <a:ext cx="1500497" cy="1550509"/>
            <a:chOff x="3705912" y="1931970"/>
            <a:chExt cx="1500497" cy="1550509"/>
          </a:xfrm>
        </p:grpSpPr>
        <p:sp>
          <p:nvSpPr>
            <p:cNvPr id="74" name="Freeform 172">
              <a:extLst>
                <a:ext uri="{FF2B5EF4-FFF2-40B4-BE49-F238E27FC236}">
                  <a16:creationId xmlns:a16="http://schemas.microsoft.com/office/drawing/2014/main" id="{90A563CE-7EDC-E849-ACD2-4212669D69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5912" y="2024949"/>
              <a:ext cx="1500497" cy="1457530"/>
            </a:xfrm>
            <a:custGeom>
              <a:avLst/>
              <a:gdLst>
                <a:gd name="T0" fmla="*/ 715 w 985"/>
                <a:gd name="T1" fmla="*/ 41 h 902"/>
                <a:gd name="T2" fmla="*/ 708 w 985"/>
                <a:gd name="T3" fmla="*/ 34 h 902"/>
                <a:gd name="T4" fmla="*/ 701 w 985"/>
                <a:gd name="T5" fmla="*/ 27 h 902"/>
                <a:gd name="T6" fmla="*/ 676 w 985"/>
                <a:gd name="T7" fmla="*/ 12 h 902"/>
                <a:gd name="T8" fmla="*/ 603 w 985"/>
                <a:gd name="T9" fmla="*/ 1 h 902"/>
                <a:gd name="T10" fmla="*/ 592 w 985"/>
                <a:gd name="T11" fmla="*/ 2 h 902"/>
                <a:gd name="T12" fmla="*/ 581 w 985"/>
                <a:gd name="T13" fmla="*/ 5 h 902"/>
                <a:gd name="T14" fmla="*/ 8 w 985"/>
                <a:gd name="T15" fmla="*/ 280 h 902"/>
                <a:gd name="T16" fmla="*/ 83 w 985"/>
                <a:gd name="T17" fmla="*/ 412 h 902"/>
                <a:gd name="T18" fmla="*/ 94 w 985"/>
                <a:gd name="T19" fmla="*/ 424 h 902"/>
                <a:gd name="T20" fmla="*/ 102 w 985"/>
                <a:gd name="T21" fmla="*/ 430 h 902"/>
                <a:gd name="T22" fmla="*/ 112 w 985"/>
                <a:gd name="T23" fmla="*/ 433 h 902"/>
                <a:gd name="T24" fmla="*/ 126 w 985"/>
                <a:gd name="T25" fmla="*/ 431 h 902"/>
                <a:gd name="T26" fmla="*/ 140 w 985"/>
                <a:gd name="T27" fmla="*/ 423 h 902"/>
                <a:gd name="T28" fmla="*/ 148 w 985"/>
                <a:gd name="T29" fmla="*/ 417 h 902"/>
                <a:gd name="T30" fmla="*/ 156 w 985"/>
                <a:gd name="T31" fmla="*/ 408 h 902"/>
                <a:gd name="T32" fmla="*/ 161 w 985"/>
                <a:gd name="T33" fmla="*/ 400 h 902"/>
                <a:gd name="T34" fmla="*/ 167 w 985"/>
                <a:gd name="T35" fmla="*/ 392 h 902"/>
                <a:gd name="T36" fmla="*/ 171 w 985"/>
                <a:gd name="T37" fmla="*/ 385 h 902"/>
                <a:gd name="T38" fmla="*/ 249 w 985"/>
                <a:gd name="T39" fmla="*/ 325 h 902"/>
                <a:gd name="T40" fmla="*/ 284 w 985"/>
                <a:gd name="T41" fmla="*/ 318 h 902"/>
                <a:gd name="T42" fmla="*/ 344 w 985"/>
                <a:gd name="T43" fmla="*/ 324 h 902"/>
                <a:gd name="T44" fmla="*/ 353 w 985"/>
                <a:gd name="T45" fmla="*/ 327 h 902"/>
                <a:gd name="T46" fmla="*/ 394 w 985"/>
                <a:gd name="T47" fmla="*/ 348 h 902"/>
                <a:gd name="T48" fmla="*/ 410 w 985"/>
                <a:gd name="T49" fmla="*/ 363 h 902"/>
                <a:gd name="T50" fmla="*/ 423 w 985"/>
                <a:gd name="T51" fmla="*/ 379 h 902"/>
                <a:gd name="T52" fmla="*/ 275 w 985"/>
                <a:gd name="T53" fmla="*/ 526 h 902"/>
                <a:gd name="T54" fmla="*/ 158 w 985"/>
                <a:gd name="T55" fmla="*/ 544 h 902"/>
                <a:gd name="T56" fmla="*/ 244 w 985"/>
                <a:gd name="T57" fmla="*/ 700 h 902"/>
                <a:gd name="T58" fmla="*/ 250 w 985"/>
                <a:gd name="T59" fmla="*/ 708 h 902"/>
                <a:gd name="T60" fmla="*/ 258 w 985"/>
                <a:gd name="T61" fmla="*/ 715 h 902"/>
                <a:gd name="T62" fmla="*/ 351 w 985"/>
                <a:gd name="T63" fmla="*/ 746 h 902"/>
                <a:gd name="T64" fmla="*/ 363 w 985"/>
                <a:gd name="T65" fmla="*/ 745 h 902"/>
                <a:gd name="T66" fmla="*/ 375 w 985"/>
                <a:gd name="T67" fmla="*/ 743 h 902"/>
                <a:gd name="T68" fmla="*/ 388 w 985"/>
                <a:gd name="T69" fmla="*/ 740 h 902"/>
                <a:gd name="T70" fmla="*/ 565 w 985"/>
                <a:gd name="T71" fmla="*/ 678 h 902"/>
                <a:gd name="T72" fmla="*/ 585 w 985"/>
                <a:gd name="T73" fmla="*/ 674 h 902"/>
                <a:gd name="T74" fmla="*/ 614 w 985"/>
                <a:gd name="T75" fmla="*/ 678 h 902"/>
                <a:gd name="T76" fmla="*/ 622 w 985"/>
                <a:gd name="T77" fmla="*/ 690 h 902"/>
                <a:gd name="T78" fmla="*/ 624 w 985"/>
                <a:gd name="T79" fmla="*/ 700 h 902"/>
                <a:gd name="T80" fmla="*/ 623 w 985"/>
                <a:gd name="T81" fmla="*/ 711 h 902"/>
                <a:gd name="T82" fmla="*/ 607 w 985"/>
                <a:gd name="T83" fmla="*/ 766 h 902"/>
                <a:gd name="T84" fmla="*/ 619 w 985"/>
                <a:gd name="T85" fmla="*/ 835 h 902"/>
                <a:gd name="T86" fmla="*/ 628 w 985"/>
                <a:gd name="T87" fmla="*/ 847 h 902"/>
                <a:gd name="T88" fmla="*/ 636 w 985"/>
                <a:gd name="T89" fmla="*/ 856 h 902"/>
                <a:gd name="T90" fmla="*/ 657 w 985"/>
                <a:gd name="T91" fmla="*/ 874 h 902"/>
                <a:gd name="T92" fmla="*/ 702 w 985"/>
                <a:gd name="T93" fmla="*/ 895 h 902"/>
                <a:gd name="T94" fmla="*/ 753 w 985"/>
                <a:gd name="T95" fmla="*/ 902 h 902"/>
                <a:gd name="T96" fmla="*/ 771 w 985"/>
                <a:gd name="T97" fmla="*/ 901 h 902"/>
                <a:gd name="T98" fmla="*/ 783 w 985"/>
                <a:gd name="T99" fmla="*/ 899 h 902"/>
                <a:gd name="T100" fmla="*/ 790 w 985"/>
                <a:gd name="T101" fmla="*/ 898 h 902"/>
                <a:gd name="T102" fmla="*/ 804 w 985"/>
                <a:gd name="T103" fmla="*/ 894 h 902"/>
                <a:gd name="T104" fmla="*/ 872 w 985"/>
                <a:gd name="T105" fmla="*/ 741 h 902"/>
                <a:gd name="T106" fmla="*/ 773 w 985"/>
                <a:gd name="T107" fmla="*/ 677 h 902"/>
                <a:gd name="T108" fmla="*/ 724 w 985"/>
                <a:gd name="T109" fmla="*/ 636 h 902"/>
                <a:gd name="T110" fmla="*/ 740 w 985"/>
                <a:gd name="T111" fmla="*/ 618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85" h="902">
                  <a:moveTo>
                    <a:pt x="984" y="471"/>
                  </a:moveTo>
                  <a:cubicBezTo>
                    <a:pt x="983" y="460"/>
                    <a:pt x="979" y="448"/>
                    <a:pt x="972" y="438"/>
                  </a:cubicBezTo>
                  <a:cubicBezTo>
                    <a:pt x="719" y="47"/>
                    <a:pt x="719" y="47"/>
                    <a:pt x="719" y="47"/>
                  </a:cubicBezTo>
                  <a:cubicBezTo>
                    <a:pt x="718" y="46"/>
                    <a:pt x="718" y="46"/>
                    <a:pt x="718" y="46"/>
                  </a:cubicBezTo>
                  <a:cubicBezTo>
                    <a:pt x="718" y="46"/>
                    <a:pt x="718" y="45"/>
                    <a:pt x="717" y="45"/>
                  </a:cubicBezTo>
                  <a:cubicBezTo>
                    <a:pt x="717" y="44"/>
                    <a:pt x="717" y="44"/>
                    <a:pt x="717" y="43"/>
                  </a:cubicBezTo>
                  <a:cubicBezTo>
                    <a:pt x="716" y="43"/>
                    <a:pt x="716" y="42"/>
                    <a:pt x="715" y="42"/>
                  </a:cubicBezTo>
                  <a:cubicBezTo>
                    <a:pt x="715" y="41"/>
                    <a:pt x="715" y="41"/>
                    <a:pt x="715" y="41"/>
                  </a:cubicBezTo>
                  <a:cubicBezTo>
                    <a:pt x="714" y="40"/>
                    <a:pt x="714" y="40"/>
                    <a:pt x="714" y="40"/>
                  </a:cubicBezTo>
                  <a:cubicBezTo>
                    <a:pt x="714" y="40"/>
                    <a:pt x="714" y="40"/>
                    <a:pt x="713" y="39"/>
                  </a:cubicBezTo>
                  <a:cubicBezTo>
                    <a:pt x="713" y="39"/>
                    <a:pt x="713" y="38"/>
                    <a:pt x="712" y="38"/>
                  </a:cubicBezTo>
                  <a:cubicBezTo>
                    <a:pt x="712" y="37"/>
                    <a:pt x="712" y="37"/>
                    <a:pt x="712" y="37"/>
                  </a:cubicBezTo>
                  <a:cubicBezTo>
                    <a:pt x="711" y="37"/>
                    <a:pt x="711" y="37"/>
                    <a:pt x="711" y="37"/>
                  </a:cubicBezTo>
                  <a:cubicBezTo>
                    <a:pt x="711" y="36"/>
                    <a:pt x="710" y="36"/>
                    <a:pt x="710" y="36"/>
                  </a:cubicBezTo>
                  <a:cubicBezTo>
                    <a:pt x="710" y="35"/>
                    <a:pt x="709" y="35"/>
                    <a:pt x="709" y="34"/>
                  </a:cubicBezTo>
                  <a:cubicBezTo>
                    <a:pt x="708" y="34"/>
                    <a:pt x="708" y="34"/>
                    <a:pt x="708" y="34"/>
                  </a:cubicBezTo>
                  <a:cubicBezTo>
                    <a:pt x="708" y="33"/>
                    <a:pt x="708" y="33"/>
                    <a:pt x="708" y="33"/>
                  </a:cubicBezTo>
                  <a:cubicBezTo>
                    <a:pt x="707" y="32"/>
                    <a:pt x="707" y="32"/>
                    <a:pt x="707" y="32"/>
                  </a:cubicBezTo>
                  <a:cubicBezTo>
                    <a:pt x="706" y="32"/>
                    <a:pt x="706" y="31"/>
                    <a:pt x="705" y="31"/>
                  </a:cubicBezTo>
                  <a:cubicBezTo>
                    <a:pt x="705" y="30"/>
                    <a:pt x="705" y="30"/>
                    <a:pt x="705" y="30"/>
                  </a:cubicBezTo>
                  <a:cubicBezTo>
                    <a:pt x="704" y="30"/>
                    <a:pt x="704" y="30"/>
                    <a:pt x="704" y="30"/>
                  </a:cubicBezTo>
                  <a:cubicBezTo>
                    <a:pt x="703" y="29"/>
                    <a:pt x="703" y="29"/>
                    <a:pt x="703" y="29"/>
                  </a:cubicBezTo>
                  <a:cubicBezTo>
                    <a:pt x="703" y="29"/>
                    <a:pt x="702" y="28"/>
                    <a:pt x="702" y="28"/>
                  </a:cubicBezTo>
                  <a:cubicBezTo>
                    <a:pt x="701" y="27"/>
                    <a:pt x="701" y="27"/>
                    <a:pt x="701" y="27"/>
                  </a:cubicBezTo>
                  <a:cubicBezTo>
                    <a:pt x="700" y="27"/>
                    <a:pt x="700" y="27"/>
                    <a:pt x="700" y="27"/>
                  </a:cubicBezTo>
                  <a:cubicBezTo>
                    <a:pt x="700" y="26"/>
                    <a:pt x="700" y="26"/>
                    <a:pt x="699" y="26"/>
                  </a:cubicBezTo>
                  <a:cubicBezTo>
                    <a:pt x="699" y="25"/>
                    <a:pt x="699" y="25"/>
                    <a:pt x="698" y="25"/>
                  </a:cubicBezTo>
                  <a:cubicBezTo>
                    <a:pt x="697" y="24"/>
                    <a:pt x="697" y="24"/>
                    <a:pt x="697" y="24"/>
                  </a:cubicBezTo>
                  <a:cubicBezTo>
                    <a:pt x="696" y="23"/>
                    <a:pt x="696" y="23"/>
                    <a:pt x="696" y="23"/>
                  </a:cubicBezTo>
                  <a:cubicBezTo>
                    <a:pt x="695" y="23"/>
                    <a:pt x="695" y="23"/>
                    <a:pt x="695" y="23"/>
                  </a:cubicBezTo>
                  <a:cubicBezTo>
                    <a:pt x="695" y="22"/>
                    <a:pt x="695" y="22"/>
                    <a:pt x="694" y="22"/>
                  </a:cubicBezTo>
                  <a:cubicBezTo>
                    <a:pt x="688" y="18"/>
                    <a:pt x="682" y="15"/>
                    <a:pt x="676" y="12"/>
                  </a:cubicBezTo>
                  <a:cubicBezTo>
                    <a:pt x="669" y="9"/>
                    <a:pt x="662" y="6"/>
                    <a:pt x="655" y="4"/>
                  </a:cubicBezTo>
                  <a:cubicBezTo>
                    <a:pt x="648" y="3"/>
                    <a:pt x="641" y="1"/>
                    <a:pt x="633" y="1"/>
                  </a:cubicBezTo>
                  <a:cubicBezTo>
                    <a:pt x="625" y="0"/>
                    <a:pt x="618" y="0"/>
                    <a:pt x="610" y="0"/>
                  </a:cubicBezTo>
                  <a:cubicBezTo>
                    <a:pt x="610" y="0"/>
                    <a:pt x="609" y="0"/>
                    <a:pt x="609" y="0"/>
                  </a:cubicBezTo>
                  <a:cubicBezTo>
                    <a:pt x="608" y="0"/>
                    <a:pt x="608" y="0"/>
                    <a:pt x="607" y="0"/>
                  </a:cubicBezTo>
                  <a:cubicBezTo>
                    <a:pt x="607" y="0"/>
                    <a:pt x="607" y="0"/>
                    <a:pt x="606" y="0"/>
                  </a:cubicBezTo>
                  <a:cubicBezTo>
                    <a:pt x="605" y="0"/>
                    <a:pt x="605" y="0"/>
                    <a:pt x="604" y="1"/>
                  </a:cubicBezTo>
                  <a:cubicBezTo>
                    <a:pt x="604" y="1"/>
                    <a:pt x="603" y="1"/>
                    <a:pt x="603" y="1"/>
                  </a:cubicBezTo>
                  <a:cubicBezTo>
                    <a:pt x="603" y="1"/>
                    <a:pt x="602" y="1"/>
                    <a:pt x="602" y="1"/>
                  </a:cubicBezTo>
                  <a:cubicBezTo>
                    <a:pt x="601" y="1"/>
                    <a:pt x="601" y="1"/>
                    <a:pt x="600" y="1"/>
                  </a:cubicBezTo>
                  <a:cubicBezTo>
                    <a:pt x="600" y="1"/>
                    <a:pt x="599" y="1"/>
                    <a:pt x="598" y="1"/>
                  </a:cubicBezTo>
                  <a:cubicBezTo>
                    <a:pt x="597" y="1"/>
                    <a:pt x="597" y="1"/>
                    <a:pt x="597" y="1"/>
                  </a:cubicBezTo>
                  <a:cubicBezTo>
                    <a:pt x="597" y="1"/>
                    <a:pt x="597" y="2"/>
                    <a:pt x="596" y="2"/>
                  </a:cubicBezTo>
                  <a:cubicBezTo>
                    <a:pt x="596" y="2"/>
                    <a:pt x="595" y="2"/>
                    <a:pt x="595" y="2"/>
                  </a:cubicBezTo>
                  <a:cubicBezTo>
                    <a:pt x="594" y="2"/>
                    <a:pt x="594" y="2"/>
                    <a:pt x="593" y="2"/>
                  </a:cubicBezTo>
                  <a:cubicBezTo>
                    <a:pt x="592" y="2"/>
                    <a:pt x="592" y="2"/>
                    <a:pt x="592" y="2"/>
                  </a:cubicBezTo>
                  <a:cubicBezTo>
                    <a:pt x="592" y="2"/>
                    <a:pt x="591" y="3"/>
                    <a:pt x="591" y="3"/>
                  </a:cubicBezTo>
                  <a:cubicBezTo>
                    <a:pt x="590" y="3"/>
                    <a:pt x="590" y="3"/>
                    <a:pt x="589" y="3"/>
                  </a:cubicBezTo>
                  <a:cubicBezTo>
                    <a:pt x="589" y="3"/>
                    <a:pt x="588" y="3"/>
                    <a:pt x="587" y="3"/>
                  </a:cubicBezTo>
                  <a:cubicBezTo>
                    <a:pt x="586" y="4"/>
                    <a:pt x="586" y="4"/>
                    <a:pt x="586" y="4"/>
                  </a:cubicBezTo>
                  <a:cubicBezTo>
                    <a:pt x="586" y="4"/>
                    <a:pt x="586" y="4"/>
                    <a:pt x="585" y="4"/>
                  </a:cubicBezTo>
                  <a:cubicBezTo>
                    <a:pt x="585" y="4"/>
                    <a:pt x="585" y="4"/>
                    <a:pt x="584" y="4"/>
                  </a:cubicBezTo>
                  <a:cubicBezTo>
                    <a:pt x="583" y="4"/>
                    <a:pt x="583" y="4"/>
                    <a:pt x="582" y="5"/>
                  </a:cubicBezTo>
                  <a:cubicBezTo>
                    <a:pt x="582" y="5"/>
                    <a:pt x="581" y="5"/>
                    <a:pt x="581" y="5"/>
                  </a:cubicBezTo>
                  <a:cubicBezTo>
                    <a:pt x="580" y="5"/>
                    <a:pt x="580" y="5"/>
                    <a:pt x="579" y="5"/>
                  </a:cubicBezTo>
                  <a:cubicBezTo>
                    <a:pt x="579" y="6"/>
                    <a:pt x="579" y="6"/>
                    <a:pt x="578" y="6"/>
                  </a:cubicBezTo>
                  <a:cubicBezTo>
                    <a:pt x="578" y="6"/>
                    <a:pt x="577" y="6"/>
                    <a:pt x="577" y="6"/>
                  </a:cubicBezTo>
                  <a:cubicBezTo>
                    <a:pt x="67" y="172"/>
                    <a:pt x="67" y="172"/>
                    <a:pt x="67" y="172"/>
                  </a:cubicBezTo>
                  <a:cubicBezTo>
                    <a:pt x="53" y="176"/>
                    <a:pt x="41" y="182"/>
                    <a:pt x="31" y="190"/>
                  </a:cubicBezTo>
                  <a:cubicBezTo>
                    <a:pt x="21" y="198"/>
                    <a:pt x="13" y="207"/>
                    <a:pt x="8" y="217"/>
                  </a:cubicBezTo>
                  <a:cubicBezTo>
                    <a:pt x="3" y="226"/>
                    <a:pt x="0" y="237"/>
                    <a:pt x="0" y="248"/>
                  </a:cubicBezTo>
                  <a:cubicBezTo>
                    <a:pt x="0" y="258"/>
                    <a:pt x="3" y="269"/>
                    <a:pt x="8" y="280"/>
                  </a:cubicBezTo>
                  <a:cubicBezTo>
                    <a:pt x="76" y="401"/>
                    <a:pt x="76" y="401"/>
                    <a:pt x="76" y="401"/>
                  </a:cubicBezTo>
                  <a:cubicBezTo>
                    <a:pt x="76" y="401"/>
                    <a:pt x="77" y="402"/>
                    <a:pt x="77" y="402"/>
                  </a:cubicBezTo>
                  <a:cubicBezTo>
                    <a:pt x="77" y="403"/>
                    <a:pt x="78" y="403"/>
                    <a:pt x="78" y="404"/>
                  </a:cubicBezTo>
                  <a:cubicBezTo>
                    <a:pt x="78" y="404"/>
                    <a:pt x="79" y="405"/>
                    <a:pt x="79" y="406"/>
                  </a:cubicBezTo>
                  <a:cubicBezTo>
                    <a:pt x="79" y="406"/>
                    <a:pt x="80" y="407"/>
                    <a:pt x="81" y="408"/>
                  </a:cubicBezTo>
                  <a:cubicBezTo>
                    <a:pt x="81" y="409"/>
                    <a:pt x="81" y="409"/>
                    <a:pt x="81" y="409"/>
                  </a:cubicBezTo>
                  <a:cubicBezTo>
                    <a:pt x="81" y="409"/>
                    <a:pt x="82" y="410"/>
                    <a:pt x="82" y="410"/>
                  </a:cubicBezTo>
                  <a:cubicBezTo>
                    <a:pt x="82" y="411"/>
                    <a:pt x="83" y="411"/>
                    <a:pt x="83" y="412"/>
                  </a:cubicBezTo>
                  <a:cubicBezTo>
                    <a:pt x="84" y="413"/>
                    <a:pt x="85" y="414"/>
                    <a:pt x="86" y="415"/>
                  </a:cubicBezTo>
                  <a:cubicBezTo>
                    <a:pt x="86" y="416"/>
                    <a:pt x="86" y="416"/>
                    <a:pt x="86" y="416"/>
                  </a:cubicBezTo>
                  <a:cubicBezTo>
                    <a:pt x="87" y="417"/>
                    <a:pt x="87" y="417"/>
                    <a:pt x="87" y="417"/>
                  </a:cubicBezTo>
                  <a:cubicBezTo>
                    <a:pt x="87" y="417"/>
                    <a:pt x="87" y="417"/>
                    <a:pt x="87" y="417"/>
                  </a:cubicBezTo>
                  <a:cubicBezTo>
                    <a:pt x="88" y="418"/>
                    <a:pt x="88" y="418"/>
                    <a:pt x="89" y="419"/>
                  </a:cubicBezTo>
                  <a:cubicBezTo>
                    <a:pt x="89" y="419"/>
                    <a:pt x="90" y="420"/>
                    <a:pt x="90" y="421"/>
                  </a:cubicBezTo>
                  <a:cubicBezTo>
                    <a:pt x="91" y="421"/>
                    <a:pt x="92" y="422"/>
                    <a:pt x="92" y="423"/>
                  </a:cubicBezTo>
                  <a:cubicBezTo>
                    <a:pt x="93" y="423"/>
                    <a:pt x="94" y="424"/>
                    <a:pt x="94" y="424"/>
                  </a:cubicBezTo>
                  <a:cubicBezTo>
                    <a:pt x="95" y="425"/>
                    <a:pt x="96" y="425"/>
                    <a:pt x="96" y="426"/>
                  </a:cubicBezTo>
                  <a:cubicBezTo>
                    <a:pt x="97" y="427"/>
                    <a:pt x="97" y="427"/>
                    <a:pt x="97" y="427"/>
                  </a:cubicBezTo>
                  <a:cubicBezTo>
                    <a:pt x="98" y="427"/>
                    <a:pt x="98" y="427"/>
                    <a:pt x="98" y="427"/>
                  </a:cubicBezTo>
                  <a:cubicBezTo>
                    <a:pt x="99" y="428"/>
                    <a:pt x="99" y="428"/>
                    <a:pt x="99" y="428"/>
                  </a:cubicBezTo>
                  <a:cubicBezTo>
                    <a:pt x="99" y="428"/>
                    <a:pt x="99" y="428"/>
                    <a:pt x="99" y="428"/>
                  </a:cubicBezTo>
                  <a:cubicBezTo>
                    <a:pt x="100" y="429"/>
                    <a:pt x="100" y="429"/>
                    <a:pt x="100" y="429"/>
                  </a:cubicBezTo>
                  <a:cubicBezTo>
                    <a:pt x="101" y="429"/>
                    <a:pt x="101" y="429"/>
                    <a:pt x="101" y="429"/>
                  </a:cubicBezTo>
                  <a:cubicBezTo>
                    <a:pt x="102" y="430"/>
                    <a:pt x="102" y="430"/>
                    <a:pt x="102" y="430"/>
                  </a:cubicBezTo>
                  <a:cubicBezTo>
                    <a:pt x="103" y="430"/>
                    <a:pt x="103" y="430"/>
                    <a:pt x="103" y="430"/>
                  </a:cubicBezTo>
                  <a:cubicBezTo>
                    <a:pt x="104" y="431"/>
                    <a:pt x="104" y="431"/>
                    <a:pt x="104" y="431"/>
                  </a:cubicBezTo>
                  <a:cubicBezTo>
                    <a:pt x="105" y="431"/>
                    <a:pt x="105" y="431"/>
                    <a:pt x="105" y="431"/>
                  </a:cubicBezTo>
                  <a:cubicBezTo>
                    <a:pt x="106" y="431"/>
                    <a:pt x="106" y="431"/>
                    <a:pt x="106" y="431"/>
                  </a:cubicBezTo>
                  <a:cubicBezTo>
                    <a:pt x="107" y="432"/>
                    <a:pt x="107" y="432"/>
                    <a:pt x="107" y="432"/>
                  </a:cubicBezTo>
                  <a:cubicBezTo>
                    <a:pt x="108" y="432"/>
                    <a:pt x="108" y="432"/>
                    <a:pt x="108" y="432"/>
                  </a:cubicBezTo>
                  <a:cubicBezTo>
                    <a:pt x="109" y="432"/>
                    <a:pt x="109" y="432"/>
                    <a:pt x="110" y="432"/>
                  </a:cubicBezTo>
                  <a:cubicBezTo>
                    <a:pt x="110" y="432"/>
                    <a:pt x="111" y="433"/>
                    <a:pt x="112" y="433"/>
                  </a:cubicBezTo>
                  <a:cubicBezTo>
                    <a:pt x="113" y="433"/>
                    <a:pt x="114" y="433"/>
                    <a:pt x="116" y="433"/>
                  </a:cubicBezTo>
                  <a:cubicBezTo>
                    <a:pt x="117" y="433"/>
                    <a:pt x="117" y="433"/>
                    <a:pt x="117" y="433"/>
                  </a:cubicBezTo>
                  <a:cubicBezTo>
                    <a:pt x="117" y="433"/>
                    <a:pt x="117" y="433"/>
                    <a:pt x="118" y="433"/>
                  </a:cubicBezTo>
                  <a:cubicBezTo>
                    <a:pt x="118" y="433"/>
                    <a:pt x="118" y="433"/>
                    <a:pt x="119" y="433"/>
                  </a:cubicBezTo>
                  <a:cubicBezTo>
                    <a:pt x="119" y="433"/>
                    <a:pt x="120" y="433"/>
                    <a:pt x="120" y="433"/>
                  </a:cubicBezTo>
                  <a:cubicBezTo>
                    <a:pt x="120" y="433"/>
                    <a:pt x="121" y="433"/>
                    <a:pt x="121" y="433"/>
                  </a:cubicBezTo>
                  <a:cubicBezTo>
                    <a:pt x="122" y="433"/>
                    <a:pt x="122" y="432"/>
                    <a:pt x="123" y="432"/>
                  </a:cubicBezTo>
                  <a:cubicBezTo>
                    <a:pt x="124" y="432"/>
                    <a:pt x="125" y="432"/>
                    <a:pt x="126" y="431"/>
                  </a:cubicBezTo>
                  <a:cubicBezTo>
                    <a:pt x="127" y="431"/>
                    <a:pt x="129" y="430"/>
                    <a:pt x="131" y="429"/>
                  </a:cubicBezTo>
                  <a:cubicBezTo>
                    <a:pt x="132" y="429"/>
                    <a:pt x="132" y="429"/>
                    <a:pt x="132" y="429"/>
                  </a:cubicBezTo>
                  <a:cubicBezTo>
                    <a:pt x="132" y="429"/>
                    <a:pt x="132" y="429"/>
                    <a:pt x="133" y="428"/>
                  </a:cubicBezTo>
                  <a:cubicBezTo>
                    <a:pt x="133" y="428"/>
                    <a:pt x="134" y="428"/>
                    <a:pt x="135" y="427"/>
                  </a:cubicBezTo>
                  <a:cubicBezTo>
                    <a:pt x="136" y="427"/>
                    <a:pt x="136" y="426"/>
                    <a:pt x="138" y="425"/>
                  </a:cubicBezTo>
                  <a:cubicBezTo>
                    <a:pt x="138" y="425"/>
                    <a:pt x="138" y="425"/>
                    <a:pt x="138" y="425"/>
                  </a:cubicBezTo>
                  <a:cubicBezTo>
                    <a:pt x="139" y="424"/>
                    <a:pt x="139" y="424"/>
                    <a:pt x="139" y="424"/>
                  </a:cubicBezTo>
                  <a:cubicBezTo>
                    <a:pt x="140" y="424"/>
                    <a:pt x="140" y="424"/>
                    <a:pt x="140" y="423"/>
                  </a:cubicBezTo>
                  <a:cubicBezTo>
                    <a:pt x="141" y="423"/>
                    <a:pt x="141" y="423"/>
                    <a:pt x="142" y="422"/>
                  </a:cubicBezTo>
                  <a:cubicBezTo>
                    <a:pt x="142" y="422"/>
                    <a:pt x="142" y="422"/>
                    <a:pt x="142" y="422"/>
                  </a:cubicBezTo>
                  <a:cubicBezTo>
                    <a:pt x="143" y="421"/>
                    <a:pt x="143" y="421"/>
                    <a:pt x="143" y="421"/>
                  </a:cubicBezTo>
                  <a:cubicBezTo>
                    <a:pt x="144" y="420"/>
                    <a:pt x="144" y="420"/>
                    <a:pt x="144" y="420"/>
                  </a:cubicBezTo>
                  <a:cubicBezTo>
                    <a:pt x="145" y="419"/>
                    <a:pt x="145" y="419"/>
                    <a:pt x="145" y="419"/>
                  </a:cubicBezTo>
                  <a:cubicBezTo>
                    <a:pt x="146" y="419"/>
                    <a:pt x="146" y="419"/>
                    <a:pt x="146" y="419"/>
                  </a:cubicBezTo>
                  <a:cubicBezTo>
                    <a:pt x="147" y="418"/>
                    <a:pt x="147" y="418"/>
                    <a:pt x="147" y="418"/>
                  </a:cubicBezTo>
                  <a:cubicBezTo>
                    <a:pt x="147" y="417"/>
                    <a:pt x="147" y="417"/>
                    <a:pt x="148" y="417"/>
                  </a:cubicBezTo>
                  <a:cubicBezTo>
                    <a:pt x="148" y="416"/>
                    <a:pt x="149" y="416"/>
                    <a:pt x="149" y="415"/>
                  </a:cubicBezTo>
                  <a:cubicBezTo>
                    <a:pt x="150" y="415"/>
                    <a:pt x="150" y="415"/>
                    <a:pt x="150" y="415"/>
                  </a:cubicBezTo>
                  <a:cubicBezTo>
                    <a:pt x="151" y="414"/>
                    <a:pt x="151" y="414"/>
                    <a:pt x="151" y="414"/>
                  </a:cubicBezTo>
                  <a:cubicBezTo>
                    <a:pt x="151" y="413"/>
                    <a:pt x="151" y="413"/>
                    <a:pt x="151" y="413"/>
                  </a:cubicBezTo>
                  <a:cubicBezTo>
                    <a:pt x="152" y="412"/>
                    <a:pt x="152" y="412"/>
                    <a:pt x="152" y="412"/>
                  </a:cubicBezTo>
                  <a:cubicBezTo>
                    <a:pt x="152" y="412"/>
                    <a:pt x="153" y="411"/>
                    <a:pt x="153" y="411"/>
                  </a:cubicBezTo>
                  <a:cubicBezTo>
                    <a:pt x="154" y="410"/>
                    <a:pt x="154" y="410"/>
                    <a:pt x="154" y="409"/>
                  </a:cubicBezTo>
                  <a:cubicBezTo>
                    <a:pt x="155" y="409"/>
                    <a:pt x="155" y="408"/>
                    <a:pt x="156" y="408"/>
                  </a:cubicBezTo>
                  <a:cubicBezTo>
                    <a:pt x="156" y="407"/>
                    <a:pt x="157" y="407"/>
                    <a:pt x="157" y="406"/>
                  </a:cubicBezTo>
                  <a:cubicBezTo>
                    <a:pt x="157" y="406"/>
                    <a:pt x="157" y="406"/>
                    <a:pt x="157" y="406"/>
                  </a:cubicBezTo>
                  <a:cubicBezTo>
                    <a:pt x="158" y="405"/>
                    <a:pt x="158" y="405"/>
                    <a:pt x="158" y="405"/>
                  </a:cubicBezTo>
                  <a:cubicBezTo>
                    <a:pt x="158" y="404"/>
                    <a:pt x="158" y="404"/>
                    <a:pt x="158" y="404"/>
                  </a:cubicBezTo>
                  <a:cubicBezTo>
                    <a:pt x="159" y="404"/>
                    <a:pt x="159" y="404"/>
                    <a:pt x="159" y="403"/>
                  </a:cubicBezTo>
                  <a:cubicBezTo>
                    <a:pt x="160" y="402"/>
                    <a:pt x="160" y="402"/>
                    <a:pt x="160" y="402"/>
                  </a:cubicBezTo>
                  <a:cubicBezTo>
                    <a:pt x="161" y="402"/>
                    <a:pt x="161" y="402"/>
                    <a:pt x="161" y="402"/>
                  </a:cubicBezTo>
                  <a:cubicBezTo>
                    <a:pt x="161" y="401"/>
                    <a:pt x="161" y="401"/>
                    <a:pt x="161" y="400"/>
                  </a:cubicBezTo>
                  <a:cubicBezTo>
                    <a:pt x="162" y="400"/>
                    <a:pt x="162" y="400"/>
                    <a:pt x="162" y="399"/>
                  </a:cubicBezTo>
                  <a:cubicBezTo>
                    <a:pt x="163" y="398"/>
                    <a:pt x="163" y="398"/>
                    <a:pt x="163" y="398"/>
                  </a:cubicBezTo>
                  <a:cubicBezTo>
                    <a:pt x="163" y="397"/>
                    <a:pt x="163" y="397"/>
                    <a:pt x="163" y="397"/>
                  </a:cubicBezTo>
                  <a:cubicBezTo>
                    <a:pt x="164" y="397"/>
                    <a:pt x="164" y="397"/>
                    <a:pt x="164" y="396"/>
                  </a:cubicBezTo>
                  <a:cubicBezTo>
                    <a:pt x="164" y="396"/>
                    <a:pt x="164" y="396"/>
                    <a:pt x="165" y="395"/>
                  </a:cubicBezTo>
                  <a:cubicBezTo>
                    <a:pt x="165" y="394"/>
                    <a:pt x="165" y="394"/>
                    <a:pt x="165" y="394"/>
                  </a:cubicBezTo>
                  <a:cubicBezTo>
                    <a:pt x="166" y="393"/>
                    <a:pt x="166" y="393"/>
                    <a:pt x="166" y="393"/>
                  </a:cubicBezTo>
                  <a:cubicBezTo>
                    <a:pt x="166" y="393"/>
                    <a:pt x="166" y="393"/>
                    <a:pt x="167" y="392"/>
                  </a:cubicBezTo>
                  <a:cubicBezTo>
                    <a:pt x="167" y="392"/>
                    <a:pt x="167" y="391"/>
                    <a:pt x="167" y="391"/>
                  </a:cubicBezTo>
                  <a:cubicBezTo>
                    <a:pt x="168" y="390"/>
                    <a:pt x="168" y="390"/>
                    <a:pt x="168" y="390"/>
                  </a:cubicBezTo>
                  <a:cubicBezTo>
                    <a:pt x="168" y="389"/>
                    <a:pt x="168" y="389"/>
                    <a:pt x="168" y="389"/>
                  </a:cubicBezTo>
                  <a:cubicBezTo>
                    <a:pt x="168" y="389"/>
                    <a:pt x="169" y="389"/>
                    <a:pt x="169" y="388"/>
                  </a:cubicBezTo>
                  <a:cubicBezTo>
                    <a:pt x="169" y="388"/>
                    <a:pt x="169" y="388"/>
                    <a:pt x="170" y="387"/>
                  </a:cubicBezTo>
                  <a:cubicBezTo>
                    <a:pt x="170" y="386"/>
                    <a:pt x="170" y="386"/>
                    <a:pt x="170" y="386"/>
                  </a:cubicBezTo>
                  <a:cubicBezTo>
                    <a:pt x="170" y="385"/>
                    <a:pt x="170" y="385"/>
                    <a:pt x="170" y="385"/>
                  </a:cubicBezTo>
                  <a:cubicBezTo>
                    <a:pt x="171" y="385"/>
                    <a:pt x="171" y="385"/>
                    <a:pt x="171" y="385"/>
                  </a:cubicBezTo>
                  <a:cubicBezTo>
                    <a:pt x="171" y="384"/>
                    <a:pt x="171" y="384"/>
                    <a:pt x="171" y="384"/>
                  </a:cubicBezTo>
                  <a:cubicBezTo>
                    <a:pt x="174" y="378"/>
                    <a:pt x="178" y="372"/>
                    <a:pt x="183" y="366"/>
                  </a:cubicBezTo>
                  <a:cubicBezTo>
                    <a:pt x="188" y="360"/>
                    <a:pt x="193" y="355"/>
                    <a:pt x="199" y="350"/>
                  </a:cubicBezTo>
                  <a:cubicBezTo>
                    <a:pt x="205" y="345"/>
                    <a:pt x="212" y="341"/>
                    <a:pt x="220" y="337"/>
                  </a:cubicBezTo>
                  <a:cubicBezTo>
                    <a:pt x="227" y="333"/>
                    <a:pt x="235" y="329"/>
                    <a:pt x="244" y="327"/>
                  </a:cubicBezTo>
                  <a:cubicBezTo>
                    <a:pt x="244" y="326"/>
                    <a:pt x="245" y="326"/>
                    <a:pt x="245" y="326"/>
                  </a:cubicBezTo>
                  <a:cubicBezTo>
                    <a:pt x="246" y="326"/>
                    <a:pt x="246" y="326"/>
                    <a:pt x="247" y="325"/>
                  </a:cubicBezTo>
                  <a:cubicBezTo>
                    <a:pt x="248" y="325"/>
                    <a:pt x="248" y="325"/>
                    <a:pt x="249" y="325"/>
                  </a:cubicBezTo>
                  <a:cubicBezTo>
                    <a:pt x="250" y="325"/>
                    <a:pt x="251" y="324"/>
                    <a:pt x="252" y="324"/>
                  </a:cubicBezTo>
                  <a:cubicBezTo>
                    <a:pt x="253" y="324"/>
                    <a:pt x="253" y="324"/>
                    <a:pt x="254" y="324"/>
                  </a:cubicBezTo>
                  <a:cubicBezTo>
                    <a:pt x="254" y="323"/>
                    <a:pt x="255" y="323"/>
                    <a:pt x="257" y="323"/>
                  </a:cubicBezTo>
                  <a:cubicBezTo>
                    <a:pt x="259" y="323"/>
                    <a:pt x="261" y="322"/>
                    <a:pt x="265" y="321"/>
                  </a:cubicBezTo>
                  <a:cubicBezTo>
                    <a:pt x="269" y="321"/>
                    <a:pt x="273" y="320"/>
                    <a:pt x="280" y="319"/>
                  </a:cubicBezTo>
                  <a:cubicBezTo>
                    <a:pt x="280" y="319"/>
                    <a:pt x="281" y="319"/>
                    <a:pt x="281" y="319"/>
                  </a:cubicBezTo>
                  <a:cubicBezTo>
                    <a:pt x="281" y="319"/>
                    <a:pt x="282" y="319"/>
                    <a:pt x="282" y="319"/>
                  </a:cubicBezTo>
                  <a:cubicBezTo>
                    <a:pt x="283" y="319"/>
                    <a:pt x="283" y="319"/>
                    <a:pt x="284" y="318"/>
                  </a:cubicBezTo>
                  <a:cubicBezTo>
                    <a:pt x="284" y="318"/>
                    <a:pt x="285" y="318"/>
                    <a:pt x="285" y="318"/>
                  </a:cubicBezTo>
                  <a:cubicBezTo>
                    <a:pt x="290" y="318"/>
                    <a:pt x="294" y="318"/>
                    <a:pt x="299" y="318"/>
                  </a:cubicBezTo>
                  <a:cubicBezTo>
                    <a:pt x="303" y="318"/>
                    <a:pt x="308" y="318"/>
                    <a:pt x="312" y="319"/>
                  </a:cubicBezTo>
                  <a:cubicBezTo>
                    <a:pt x="317" y="319"/>
                    <a:pt x="321" y="320"/>
                    <a:pt x="326" y="320"/>
                  </a:cubicBezTo>
                  <a:cubicBezTo>
                    <a:pt x="331" y="321"/>
                    <a:pt x="335" y="322"/>
                    <a:pt x="340" y="323"/>
                  </a:cubicBezTo>
                  <a:cubicBezTo>
                    <a:pt x="340" y="323"/>
                    <a:pt x="341" y="323"/>
                    <a:pt x="341" y="323"/>
                  </a:cubicBezTo>
                  <a:cubicBezTo>
                    <a:pt x="342" y="324"/>
                    <a:pt x="342" y="324"/>
                    <a:pt x="343" y="324"/>
                  </a:cubicBezTo>
                  <a:cubicBezTo>
                    <a:pt x="343" y="324"/>
                    <a:pt x="344" y="324"/>
                    <a:pt x="344" y="324"/>
                  </a:cubicBezTo>
                  <a:cubicBezTo>
                    <a:pt x="345" y="324"/>
                    <a:pt x="345" y="324"/>
                    <a:pt x="345" y="324"/>
                  </a:cubicBezTo>
                  <a:cubicBezTo>
                    <a:pt x="346" y="325"/>
                    <a:pt x="346" y="325"/>
                    <a:pt x="346" y="325"/>
                  </a:cubicBezTo>
                  <a:cubicBezTo>
                    <a:pt x="347" y="325"/>
                    <a:pt x="347" y="325"/>
                    <a:pt x="347" y="325"/>
                  </a:cubicBezTo>
                  <a:cubicBezTo>
                    <a:pt x="348" y="325"/>
                    <a:pt x="348" y="325"/>
                    <a:pt x="348" y="325"/>
                  </a:cubicBezTo>
                  <a:cubicBezTo>
                    <a:pt x="349" y="325"/>
                    <a:pt x="349" y="325"/>
                    <a:pt x="349" y="325"/>
                  </a:cubicBezTo>
                  <a:cubicBezTo>
                    <a:pt x="349" y="326"/>
                    <a:pt x="350" y="326"/>
                    <a:pt x="350" y="326"/>
                  </a:cubicBezTo>
                  <a:cubicBezTo>
                    <a:pt x="350" y="326"/>
                    <a:pt x="351" y="326"/>
                    <a:pt x="351" y="326"/>
                  </a:cubicBezTo>
                  <a:cubicBezTo>
                    <a:pt x="352" y="326"/>
                    <a:pt x="352" y="327"/>
                    <a:pt x="353" y="327"/>
                  </a:cubicBezTo>
                  <a:cubicBezTo>
                    <a:pt x="354" y="327"/>
                    <a:pt x="354" y="327"/>
                    <a:pt x="355" y="327"/>
                  </a:cubicBezTo>
                  <a:cubicBezTo>
                    <a:pt x="358" y="329"/>
                    <a:pt x="361" y="330"/>
                    <a:pt x="364" y="331"/>
                  </a:cubicBezTo>
                  <a:cubicBezTo>
                    <a:pt x="367" y="332"/>
                    <a:pt x="370" y="334"/>
                    <a:pt x="373" y="335"/>
                  </a:cubicBezTo>
                  <a:cubicBezTo>
                    <a:pt x="376" y="336"/>
                    <a:pt x="378" y="338"/>
                    <a:pt x="381" y="340"/>
                  </a:cubicBezTo>
                  <a:cubicBezTo>
                    <a:pt x="384" y="341"/>
                    <a:pt x="387" y="343"/>
                    <a:pt x="390" y="345"/>
                  </a:cubicBezTo>
                  <a:cubicBezTo>
                    <a:pt x="390" y="345"/>
                    <a:pt x="390" y="345"/>
                    <a:pt x="391" y="346"/>
                  </a:cubicBezTo>
                  <a:cubicBezTo>
                    <a:pt x="391" y="346"/>
                    <a:pt x="392" y="346"/>
                    <a:pt x="392" y="347"/>
                  </a:cubicBezTo>
                  <a:cubicBezTo>
                    <a:pt x="393" y="347"/>
                    <a:pt x="393" y="348"/>
                    <a:pt x="394" y="348"/>
                  </a:cubicBezTo>
                  <a:cubicBezTo>
                    <a:pt x="395" y="348"/>
                    <a:pt x="395" y="349"/>
                    <a:pt x="396" y="350"/>
                  </a:cubicBezTo>
                  <a:cubicBezTo>
                    <a:pt x="397" y="350"/>
                    <a:pt x="397" y="350"/>
                    <a:pt x="397" y="350"/>
                  </a:cubicBezTo>
                  <a:cubicBezTo>
                    <a:pt x="397" y="350"/>
                    <a:pt x="397" y="351"/>
                    <a:pt x="398" y="351"/>
                  </a:cubicBezTo>
                  <a:cubicBezTo>
                    <a:pt x="398" y="351"/>
                    <a:pt x="399" y="352"/>
                    <a:pt x="400" y="353"/>
                  </a:cubicBezTo>
                  <a:cubicBezTo>
                    <a:pt x="401" y="354"/>
                    <a:pt x="402" y="355"/>
                    <a:pt x="404" y="356"/>
                  </a:cubicBezTo>
                  <a:cubicBezTo>
                    <a:pt x="404" y="356"/>
                    <a:pt x="404" y="356"/>
                    <a:pt x="404" y="357"/>
                  </a:cubicBezTo>
                  <a:cubicBezTo>
                    <a:pt x="405" y="357"/>
                    <a:pt x="405" y="358"/>
                    <a:pt x="406" y="359"/>
                  </a:cubicBezTo>
                  <a:cubicBezTo>
                    <a:pt x="407" y="360"/>
                    <a:pt x="408" y="361"/>
                    <a:pt x="410" y="363"/>
                  </a:cubicBezTo>
                  <a:cubicBezTo>
                    <a:pt x="412" y="365"/>
                    <a:pt x="414" y="367"/>
                    <a:pt x="417" y="371"/>
                  </a:cubicBezTo>
                  <a:cubicBezTo>
                    <a:pt x="418" y="371"/>
                    <a:pt x="418" y="371"/>
                    <a:pt x="418" y="371"/>
                  </a:cubicBezTo>
                  <a:cubicBezTo>
                    <a:pt x="418" y="372"/>
                    <a:pt x="418" y="372"/>
                    <a:pt x="418" y="372"/>
                  </a:cubicBezTo>
                  <a:cubicBezTo>
                    <a:pt x="418" y="373"/>
                    <a:pt x="419" y="373"/>
                    <a:pt x="419" y="373"/>
                  </a:cubicBezTo>
                  <a:cubicBezTo>
                    <a:pt x="419" y="374"/>
                    <a:pt x="420" y="374"/>
                    <a:pt x="420" y="375"/>
                  </a:cubicBezTo>
                  <a:cubicBezTo>
                    <a:pt x="421" y="376"/>
                    <a:pt x="421" y="376"/>
                    <a:pt x="421" y="376"/>
                  </a:cubicBezTo>
                  <a:cubicBezTo>
                    <a:pt x="421" y="377"/>
                    <a:pt x="422" y="377"/>
                    <a:pt x="422" y="377"/>
                  </a:cubicBezTo>
                  <a:cubicBezTo>
                    <a:pt x="422" y="378"/>
                    <a:pt x="422" y="378"/>
                    <a:pt x="423" y="379"/>
                  </a:cubicBezTo>
                  <a:cubicBezTo>
                    <a:pt x="423" y="379"/>
                    <a:pt x="423" y="379"/>
                    <a:pt x="423" y="380"/>
                  </a:cubicBezTo>
                  <a:cubicBezTo>
                    <a:pt x="431" y="393"/>
                    <a:pt x="435" y="407"/>
                    <a:pt x="436" y="420"/>
                  </a:cubicBezTo>
                  <a:cubicBezTo>
                    <a:pt x="436" y="434"/>
                    <a:pt x="433" y="448"/>
                    <a:pt x="427" y="460"/>
                  </a:cubicBezTo>
                  <a:cubicBezTo>
                    <a:pt x="421" y="473"/>
                    <a:pt x="412" y="484"/>
                    <a:pt x="400" y="495"/>
                  </a:cubicBezTo>
                  <a:cubicBezTo>
                    <a:pt x="387" y="505"/>
                    <a:pt x="373" y="513"/>
                    <a:pt x="355" y="519"/>
                  </a:cubicBezTo>
                  <a:cubicBezTo>
                    <a:pt x="346" y="522"/>
                    <a:pt x="338" y="524"/>
                    <a:pt x="329" y="526"/>
                  </a:cubicBezTo>
                  <a:cubicBezTo>
                    <a:pt x="320" y="527"/>
                    <a:pt x="310" y="528"/>
                    <a:pt x="301" y="528"/>
                  </a:cubicBezTo>
                  <a:cubicBezTo>
                    <a:pt x="292" y="528"/>
                    <a:pt x="283" y="527"/>
                    <a:pt x="275" y="526"/>
                  </a:cubicBezTo>
                  <a:cubicBezTo>
                    <a:pt x="266" y="525"/>
                    <a:pt x="257" y="523"/>
                    <a:pt x="249" y="521"/>
                  </a:cubicBezTo>
                  <a:cubicBezTo>
                    <a:pt x="244" y="519"/>
                    <a:pt x="238" y="517"/>
                    <a:pt x="231" y="516"/>
                  </a:cubicBezTo>
                  <a:cubicBezTo>
                    <a:pt x="224" y="514"/>
                    <a:pt x="217" y="513"/>
                    <a:pt x="210" y="512"/>
                  </a:cubicBezTo>
                  <a:cubicBezTo>
                    <a:pt x="203" y="511"/>
                    <a:pt x="196" y="511"/>
                    <a:pt x="190" y="511"/>
                  </a:cubicBezTo>
                  <a:cubicBezTo>
                    <a:pt x="183" y="511"/>
                    <a:pt x="177" y="512"/>
                    <a:pt x="172" y="513"/>
                  </a:cubicBezTo>
                  <a:cubicBezTo>
                    <a:pt x="168" y="515"/>
                    <a:pt x="165" y="517"/>
                    <a:pt x="162" y="519"/>
                  </a:cubicBezTo>
                  <a:cubicBezTo>
                    <a:pt x="160" y="522"/>
                    <a:pt x="158" y="525"/>
                    <a:pt x="157" y="529"/>
                  </a:cubicBezTo>
                  <a:cubicBezTo>
                    <a:pt x="157" y="533"/>
                    <a:pt x="157" y="538"/>
                    <a:pt x="158" y="544"/>
                  </a:cubicBezTo>
                  <a:cubicBezTo>
                    <a:pt x="160" y="549"/>
                    <a:pt x="163" y="556"/>
                    <a:pt x="167" y="564"/>
                  </a:cubicBezTo>
                  <a:cubicBezTo>
                    <a:pt x="239" y="692"/>
                    <a:pt x="239" y="692"/>
                    <a:pt x="239" y="692"/>
                  </a:cubicBezTo>
                  <a:cubicBezTo>
                    <a:pt x="239" y="693"/>
                    <a:pt x="239" y="693"/>
                    <a:pt x="239" y="693"/>
                  </a:cubicBezTo>
                  <a:cubicBezTo>
                    <a:pt x="240" y="694"/>
                    <a:pt x="240" y="694"/>
                    <a:pt x="240" y="695"/>
                  </a:cubicBezTo>
                  <a:cubicBezTo>
                    <a:pt x="241" y="695"/>
                    <a:pt x="241" y="696"/>
                    <a:pt x="241" y="696"/>
                  </a:cubicBezTo>
                  <a:cubicBezTo>
                    <a:pt x="242" y="697"/>
                    <a:pt x="242" y="697"/>
                    <a:pt x="242" y="698"/>
                  </a:cubicBezTo>
                  <a:cubicBezTo>
                    <a:pt x="243" y="699"/>
                    <a:pt x="243" y="699"/>
                    <a:pt x="243" y="699"/>
                  </a:cubicBezTo>
                  <a:cubicBezTo>
                    <a:pt x="244" y="700"/>
                    <a:pt x="244" y="700"/>
                    <a:pt x="244" y="700"/>
                  </a:cubicBezTo>
                  <a:cubicBezTo>
                    <a:pt x="244" y="700"/>
                    <a:pt x="244" y="700"/>
                    <a:pt x="244" y="701"/>
                  </a:cubicBezTo>
                  <a:cubicBezTo>
                    <a:pt x="245" y="701"/>
                    <a:pt x="245" y="702"/>
                    <a:pt x="245" y="702"/>
                  </a:cubicBezTo>
                  <a:cubicBezTo>
                    <a:pt x="246" y="703"/>
                    <a:pt x="246" y="703"/>
                    <a:pt x="246" y="703"/>
                  </a:cubicBezTo>
                  <a:cubicBezTo>
                    <a:pt x="247" y="704"/>
                    <a:pt x="247" y="704"/>
                    <a:pt x="247" y="704"/>
                  </a:cubicBezTo>
                  <a:cubicBezTo>
                    <a:pt x="247" y="704"/>
                    <a:pt x="247" y="705"/>
                    <a:pt x="248" y="705"/>
                  </a:cubicBezTo>
                  <a:cubicBezTo>
                    <a:pt x="248" y="705"/>
                    <a:pt x="248" y="706"/>
                    <a:pt x="249" y="706"/>
                  </a:cubicBezTo>
                  <a:cubicBezTo>
                    <a:pt x="249" y="707"/>
                    <a:pt x="249" y="707"/>
                    <a:pt x="249" y="707"/>
                  </a:cubicBezTo>
                  <a:cubicBezTo>
                    <a:pt x="250" y="708"/>
                    <a:pt x="250" y="708"/>
                    <a:pt x="250" y="708"/>
                  </a:cubicBezTo>
                  <a:cubicBezTo>
                    <a:pt x="250" y="708"/>
                    <a:pt x="251" y="708"/>
                    <a:pt x="251" y="709"/>
                  </a:cubicBezTo>
                  <a:cubicBezTo>
                    <a:pt x="251" y="709"/>
                    <a:pt x="252" y="710"/>
                    <a:pt x="252" y="710"/>
                  </a:cubicBezTo>
                  <a:cubicBezTo>
                    <a:pt x="253" y="711"/>
                    <a:pt x="253" y="711"/>
                    <a:pt x="253" y="711"/>
                  </a:cubicBezTo>
                  <a:cubicBezTo>
                    <a:pt x="254" y="712"/>
                    <a:pt x="254" y="712"/>
                    <a:pt x="254" y="712"/>
                  </a:cubicBezTo>
                  <a:cubicBezTo>
                    <a:pt x="255" y="713"/>
                    <a:pt x="255" y="713"/>
                    <a:pt x="255" y="713"/>
                  </a:cubicBezTo>
                  <a:cubicBezTo>
                    <a:pt x="255" y="713"/>
                    <a:pt x="255" y="713"/>
                    <a:pt x="256" y="714"/>
                  </a:cubicBezTo>
                  <a:cubicBezTo>
                    <a:pt x="257" y="715"/>
                    <a:pt x="257" y="715"/>
                    <a:pt x="257" y="715"/>
                  </a:cubicBezTo>
                  <a:cubicBezTo>
                    <a:pt x="258" y="715"/>
                    <a:pt x="258" y="715"/>
                    <a:pt x="258" y="715"/>
                  </a:cubicBezTo>
                  <a:cubicBezTo>
                    <a:pt x="258" y="716"/>
                    <a:pt x="258" y="716"/>
                    <a:pt x="258" y="716"/>
                  </a:cubicBezTo>
                  <a:cubicBezTo>
                    <a:pt x="259" y="717"/>
                    <a:pt x="259" y="717"/>
                    <a:pt x="260" y="717"/>
                  </a:cubicBezTo>
                  <a:cubicBezTo>
                    <a:pt x="265" y="722"/>
                    <a:pt x="271" y="726"/>
                    <a:pt x="278" y="730"/>
                  </a:cubicBezTo>
                  <a:cubicBezTo>
                    <a:pt x="285" y="734"/>
                    <a:pt x="292" y="737"/>
                    <a:pt x="300" y="739"/>
                  </a:cubicBezTo>
                  <a:cubicBezTo>
                    <a:pt x="307" y="742"/>
                    <a:pt x="315" y="744"/>
                    <a:pt x="323" y="745"/>
                  </a:cubicBezTo>
                  <a:cubicBezTo>
                    <a:pt x="331" y="746"/>
                    <a:pt x="339" y="747"/>
                    <a:pt x="348" y="746"/>
                  </a:cubicBezTo>
                  <a:cubicBezTo>
                    <a:pt x="348" y="746"/>
                    <a:pt x="348" y="746"/>
                    <a:pt x="349" y="746"/>
                  </a:cubicBezTo>
                  <a:cubicBezTo>
                    <a:pt x="349" y="746"/>
                    <a:pt x="350" y="746"/>
                    <a:pt x="351" y="746"/>
                  </a:cubicBezTo>
                  <a:cubicBezTo>
                    <a:pt x="351" y="746"/>
                    <a:pt x="352" y="746"/>
                    <a:pt x="352" y="746"/>
                  </a:cubicBezTo>
                  <a:cubicBezTo>
                    <a:pt x="353" y="746"/>
                    <a:pt x="354" y="746"/>
                    <a:pt x="354" y="746"/>
                  </a:cubicBezTo>
                  <a:cubicBezTo>
                    <a:pt x="355" y="746"/>
                    <a:pt x="355" y="746"/>
                    <a:pt x="356" y="746"/>
                  </a:cubicBezTo>
                  <a:cubicBezTo>
                    <a:pt x="356" y="746"/>
                    <a:pt x="356" y="746"/>
                    <a:pt x="357" y="746"/>
                  </a:cubicBezTo>
                  <a:cubicBezTo>
                    <a:pt x="357" y="746"/>
                    <a:pt x="358" y="746"/>
                    <a:pt x="359" y="746"/>
                  </a:cubicBezTo>
                  <a:cubicBezTo>
                    <a:pt x="359" y="746"/>
                    <a:pt x="360" y="746"/>
                    <a:pt x="361" y="746"/>
                  </a:cubicBezTo>
                  <a:cubicBezTo>
                    <a:pt x="361" y="745"/>
                    <a:pt x="361" y="745"/>
                    <a:pt x="362" y="745"/>
                  </a:cubicBezTo>
                  <a:cubicBezTo>
                    <a:pt x="362" y="745"/>
                    <a:pt x="363" y="745"/>
                    <a:pt x="363" y="745"/>
                  </a:cubicBezTo>
                  <a:cubicBezTo>
                    <a:pt x="364" y="745"/>
                    <a:pt x="364" y="745"/>
                    <a:pt x="365" y="745"/>
                  </a:cubicBezTo>
                  <a:cubicBezTo>
                    <a:pt x="365" y="745"/>
                    <a:pt x="366" y="745"/>
                    <a:pt x="367" y="745"/>
                  </a:cubicBezTo>
                  <a:cubicBezTo>
                    <a:pt x="367" y="745"/>
                    <a:pt x="368" y="745"/>
                    <a:pt x="368" y="744"/>
                  </a:cubicBezTo>
                  <a:cubicBezTo>
                    <a:pt x="368" y="744"/>
                    <a:pt x="369" y="744"/>
                    <a:pt x="369" y="744"/>
                  </a:cubicBezTo>
                  <a:cubicBezTo>
                    <a:pt x="370" y="744"/>
                    <a:pt x="370" y="744"/>
                    <a:pt x="371" y="744"/>
                  </a:cubicBezTo>
                  <a:cubicBezTo>
                    <a:pt x="371" y="744"/>
                    <a:pt x="372" y="744"/>
                    <a:pt x="373" y="744"/>
                  </a:cubicBezTo>
                  <a:cubicBezTo>
                    <a:pt x="374" y="743"/>
                    <a:pt x="374" y="743"/>
                    <a:pt x="374" y="743"/>
                  </a:cubicBezTo>
                  <a:cubicBezTo>
                    <a:pt x="374" y="743"/>
                    <a:pt x="375" y="743"/>
                    <a:pt x="375" y="743"/>
                  </a:cubicBezTo>
                  <a:cubicBezTo>
                    <a:pt x="376" y="743"/>
                    <a:pt x="376" y="743"/>
                    <a:pt x="377" y="743"/>
                  </a:cubicBezTo>
                  <a:cubicBezTo>
                    <a:pt x="377" y="743"/>
                    <a:pt x="378" y="742"/>
                    <a:pt x="379" y="742"/>
                  </a:cubicBezTo>
                  <a:cubicBezTo>
                    <a:pt x="379" y="742"/>
                    <a:pt x="380" y="742"/>
                    <a:pt x="380" y="742"/>
                  </a:cubicBezTo>
                  <a:cubicBezTo>
                    <a:pt x="380" y="742"/>
                    <a:pt x="381" y="742"/>
                    <a:pt x="381" y="742"/>
                  </a:cubicBezTo>
                  <a:cubicBezTo>
                    <a:pt x="382" y="741"/>
                    <a:pt x="382" y="741"/>
                    <a:pt x="383" y="741"/>
                  </a:cubicBezTo>
                  <a:cubicBezTo>
                    <a:pt x="383" y="741"/>
                    <a:pt x="384" y="741"/>
                    <a:pt x="385" y="741"/>
                  </a:cubicBezTo>
                  <a:cubicBezTo>
                    <a:pt x="385" y="740"/>
                    <a:pt x="386" y="740"/>
                    <a:pt x="386" y="740"/>
                  </a:cubicBezTo>
                  <a:cubicBezTo>
                    <a:pt x="387" y="740"/>
                    <a:pt x="387" y="740"/>
                    <a:pt x="388" y="740"/>
                  </a:cubicBezTo>
                  <a:cubicBezTo>
                    <a:pt x="388" y="740"/>
                    <a:pt x="389" y="739"/>
                    <a:pt x="389" y="739"/>
                  </a:cubicBezTo>
                  <a:cubicBezTo>
                    <a:pt x="390" y="739"/>
                    <a:pt x="390" y="739"/>
                    <a:pt x="391" y="739"/>
                  </a:cubicBezTo>
                  <a:cubicBezTo>
                    <a:pt x="554" y="681"/>
                    <a:pt x="554" y="681"/>
                    <a:pt x="554" y="681"/>
                  </a:cubicBezTo>
                  <a:cubicBezTo>
                    <a:pt x="555" y="681"/>
                    <a:pt x="555" y="681"/>
                    <a:pt x="556" y="681"/>
                  </a:cubicBezTo>
                  <a:cubicBezTo>
                    <a:pt x="557" y="680"/>
                    <a:pt x="557" y="680"/>
                    <a:pt x="558" y="680"/>
                  </a:cubicBezTo>
                  <a:cubicBezTo>
                    <a:pt x="559" y="680"/>
                    <a:pt x="560" y="679"/>
                    <a:pt x="561" y="679"/>
                  </a:cubicBezTo>
                  <a:cubicBezTo>
                    <a:pt x="562" y="679"/>
                    <a:pt x="563" y="678"/>
                    <a:pt x="564" y="678"/>
                  </a:cubicBezTo>
                  <a:cubicBezTo>
                    <a:pt x="564" y="678"/>
                    <a:pt x="565" y="678"/>
                    <a:pt x="565" y="678"/>
                  </a:cubicBezTo>
                  <a:cubicBezTo>
                    <a:pt x="566" y="678"/>
                    <a:pt x="566" y="677"/>
                    <a:pt x="567" y="677"/>
                  </a:cubicBezTo>
                  <a:cubicBezTo>
                    <a:pt x="568" y="677"/>
                    <a:pt x="570" y="677"/>
                    <a:pt x="572" y="676"/>
                  </a:cubicBezTo>
                  <a:cubicBezTo>
                    <a:pt x="573" y="676"/>
                    <a:pt x="576" y="675"/>
                    <a:pt x="579" y="674"/>
                  </a:cubicBezTo>
                  <a:cubicBezTo>
                    <a:pt x="580" y="674"/>
                    <a:pt x="580" y="674"/>
                    <a:pt x="580" y="674"/>
                  </a:cubicBezTo>
                  <a:cubicBezTo>
                    <a:pt x="581" y="674"/>
                    <a:pt x="581" y="674"/>
                    <a:pt x="581" y="674"/>
                  </a:cubicBezTo>
                  <a:cubicBezTo>
                    <a:pt x="581" y="674"/>
                    <a:pt x="581" y="674"/>
                    <a:pt x="582" y="674"/>
                  </a:cubicBezTo>
                  <a:cubicBezTo>
                    <a:pt x="582" y="674"/>
                    <a:pt x="583" y="674"/>
                    <a:pt x="583" y="674"/>
                  </a:cubicBezTo>
                  <a:cubicBezTo>
                    <a:pt x="584" y="674"/>
                    <a:pt x="584" y="674"/>
                    <a:pt x="585" y="674"/>
                  </a:cubicBezTo>
                  <a:cubicBezTo>
                    <a:pt x="585" y="673"/>
                    <a:pt x="586" y="673"/>
                    <a:pt x="586" y="673"/>
                  </a:cubicBezTo>
                  <a:cubicBezTo>
                    <a:pt x="587" y="673"/>
                    <a:pt x="588" y="673"/>
                    <a:pt x="590" y="673"/>
                  </a:cubicBezTo>
                  <a:cubicBezTo>
                    <a:pt x="591" y="673"/>
                    <a:pt x="592" y="673"/>
                    <a:pt x="594" y="673"/>
                  </a:cubicBezTo>
                  <a:cubicBezTo>
                    <a:pt x="595" y="673"/>
                    <a:pt x="595" y="673"/>
                    <a:pt x="596" y="673"/>
                  </a:cubicBezTo>
                  <a:cubicBezTo>
                    <a:pt x="596" y="673"/>
                    <a:pt x="597" y="673"/>
                    <a:pt x="598" y="674"/>
                  </a:cubicBezTo>
                  <a:cubicBezTo>
                    <a:pt x="599" y="674"/>
                    <a:pt x="601" y="674"/>
                    <a:pt x="604" y="675"/>
                  </a:cubicBezTo>
                  <a:cubicBezTo>
                    <a:pt x="606" y="676"/>
                    <a:pt x="609" y="677"/>
                    <a:pt x="613" y="678"/>
                  </a:cubicBezTo>
                  <a:cubicBezTo>
                    <a:pt x="614" y="678"/>
                    <a:pt x="614" y="678"/>
                    <a:pt x="614" y="678"/>
                  </a:cubicBezTo>
                  <a:cubicBezTo>
                    <a:pt x="615" y="679"/>
                    <a:pt x="615" y="679"/>
                    <a:pt x="615" y="679"/>
                  </a:cubicBezTo>
                  <a:cubicBezTo>
                    <a:pt x="615" y="680"/>
                    <a:pt x="615" y="680"/>
                    <a:pt x="615" y="680"/>
                  </a:cubicBezTo>
                  <a:cubicBezTo>
                    <a:pt x="616" y="681"/>
                    <a:pt x="616" y="681"/>
                    <a:pt x="616" y="681"/>
                  </a:cubicBezTo>
                  <a:cubicBezTo>
                    <a:pt x="617" y="681"/>
                    <a:pt x="617" y="681"/>
                    <a:pt x="617" y="681"/>
                  </a:cubicBezTo>
                  <a:cubicBezTo>
                    <a:pt x="617" y="682"/>
                    <a:pt x="618" y="682"/>
                    <a:pt x="618" y="683"/>
                  </a:cubicBezTo>
                  <a:cubicBezTo>
                    <a:pt x="618" y="683"/>
                    <a:pt x="619" y="684"/>
                    <a:pt x="619" y="685"/>
                  </a:cubicBezTo>
                  <a:cubicBezTo>
                    <a:pt x="620" y="686"/>
                    <a:pt x="621" y="687"/>
                    <a:pt x="622" y="689"/>
                  </a:cubicBezTo>
                  <a:cubicBezTo>
                    <a:pt x="622" y="690"/>
                    <a:pt x="622" y="690"/>
                    <a:pt x="622" y="690"/>
                  </a:cubicBezTo>
                  <a:cubicBezTo>
                    <a:pt x="622" y="690"/>
                    <a:pt x="622" y="691"/>
                    <a:pt x="622" y="691"/>
                  </a:cubicBezTo>
                  <a:cubicBezTo>
                    <a:pt x="622" y="691"/>
                    <a:pt x="623" y="692"/>
                    <a:pt x="623" y="693"/>
                  </a:cubicBezTo>
                  <a:cubicBezTo>
                    <a:pt x="623" y="694"/>
                    <a:pt x="623" y="695"/>
                    <a:pt x="623" y="696"/>
                  </a:cubicBezTo>
                  <a:cubicBezTo>
                    <a:pt x="624" y="697"/>
                    <a:pt x="624" y="697"/>
                    <a:pt x="624" y="697"/>
                  </a:cubicBezTo>
                  <a:cubicBezTo>
                    <a:pt x="624" y="697"/>
                    <a:pt x="624" y="697"/>
                    <a:pt x="624" y="697"/>
                  </a:cubicBezTo>
                  <a:cubicBezTo>
                    <a:pt x="624" y="698"/>
                    <a:pt x="624" y="698"/>
                    <a:pt x="624" y="698"/>
                  </a:cubicBezTo>
                  <a:cubicBezTo>
                    <a:pt x="624" y="699"/>
                    <a:pt x="624" y="699"/>
                    <a:pt x="624" y="699"/>
                  </a:cubicBezTo>
                  <a:cubicBezTo>
                    <a:pt x="624" y="700"/>
                    <a:pt x="624" y="700"/>
                    <a:pt x="624" y="700"/>
                  </a:cubicBezTo>
                  <a:cubicBezTo>
                    <a:pt x="624" y="701"/>
                    <a:pt x="624" y="701"/>
                    <a:pt x="624" y="701"/>
                  </a:cubicBezTo>
                  <a:cubicBezTo>
                    <a:pt x="624" y="702"/>
                    <a:pt x="624" y="702"/>
                    <a:pt x="624" y="702"/>
                  </a:cubicBezTo>
                  <a:cubicBezTo>
                    <a:pt x="624" y="702"/>
                    <a:pt x="624" y="702"/>
                    <a:pt x="624" y="703"/>
                  </a:cubicBezTo>
                  <a:cubicBezTo>
                    <a:pt x="624" y="703"/>
                    <a:pt x="624" y="703"/>
                    <a:pt x="624" y="703"/>
                  </a:cubicBezTo>
                  <a:cubicBezTo>
                    <a:pt x="624" y="704"/>
                    <a:pt x="624" y="704"/>
                    <a:pt x="624" y="705"/>
                  </a:cubicBezTo>
                  <a:cubicBezTo>
                    <a:pt x="624" y="705"/>
                    <a:pt x="624" y="706"/>
                    <a:pt x="624" y="707"/>
                  </a:cubicBezTo>
                  <a:cubicBezTo>
                    <a:pt x="624" y="708"/>
                    <a:pt x="624" y="709"/>
                    <a:pt x="624" y="710"/>
                  </a:cubicBezTo>
                  <a:cubicBezTo>
                    <a:pt x="623" y="711"/>
                    <a:pt x="623" y="711"/>
                    <a:pt x="623" y="711"/>
                  </a:cubicBezTo>
                  <a:cubicBezTo>
                    <a:pt x="623" y="712"/>
                    <a:pt x="623" y="712"/>
                    <a:pt x="623" y="712"/>
                  </a:cubicBezTo>
                  <a:cubicBezTo>
                    <a:pt x="623" y="712"/>
                    <a:pt x="623" y="713"/>
                    <a:pt x="623" y="713"/>
                  </a:cubicBezTo>
                  <a:cubicBezTo>
                    <a:pt x="623" y="713"/>
                    <a:pt x="623" y="714"/>
                    <a:pt x="623" y="715"/>
                  </a:cubicBezTo>
                  <a:cubicBezTo>
                    <a:pt x="623" y="715"/>
                    <a:pt x="623" y="716"/>
                    <a:pt x="623" y="717"/>
                  </a:cubicBezTo>
                  <a:cubicBezTo>
                    <a:pt x="622" y="718"/>
                    <a:pt x="622" y="719"/>
                    <a:pt x="621" y="721"/>
                  </a:cubicBezTo>
                  <a:cubicBezTo>
                    <a:pt x="621" y="723"/>
                    <a:pt x="620" y="726"/>
                    <a:pt x="618" y="730"/>
                  </a:cubicBezTo>
                  <a:cubicBezTo>
                    <a:pt x="617" y="734"/>
                    <a:pt x="615" y="740"/>
                    <a:pt x="613" y="747"/>
                  </a:cubicBezTo>
                  <a:cubicBezTo>
                    <a:pt x="610" y="753"/>
                    <a:pt x="608" y="760"/>
                    <a:pt x="607" y="766"/>
                  </a:cubicBezTo>
                  <a:cubicBezTo>
                    <a:pt x="605" y="773"/>
                    <a:pt x="604" y="780"/>
                    <a:pt x="605" y="787"/>
                  </a:cubicBezTo>
                  <a:cubicBezTo>
                    <a:pt x="605" y="794"/>
                    <a:pt x="606" y="801"/>
                    <a:pt x="608" y="807"/>
                  </a:cubicBezTo>
                  <a:cubicBezTo>
                    <a:pt x="609" y="814"/>
                    <a:pt x="612" y="821"/>
                    <a:pt x="615" y="828"/>
                  </a:cubicBezTo>
                  <a:cubicBezTo>
                    <a:pt x="616" y="829"/>
                    <a:pt x="616" y="829"/>
                    <a:pt x="616" y="830"/>
                  </a:cubicBezTo>
                  <a:cubicBezTo>
                    <a:pt x="616" y="830"/>
                    <a:pt x="617" y="830"/>
                    <a:pt x="617" y="831"/>
                  </a:cubicBezTo>
                  <a:cubicBezTo>
                    <a:pt x="617" y="831"/>
                    <a:pt x="617" y="832"/>
                    <a:pt x="618" y="832"/>
                  </a:cubicBezTo>
                  <a:cubicBezTo>
                    <a:pt x="618" y="833"/>
                    <a:pt x="618" y="833"/>
                    <a:pt x="618" y="834"/>
                  </a:cubicBezTo>
                  <a:cubicBezTo>
                    <a:pt x="619" y="834"/>
                    <a:pt x="619" y="835"/>
                    <a:pt x="619" y="835"/>
                  </a:cubicBezTo>
                  <a:cubicBezTo>
                    <a:pt x="620" y="835"/>
                    <a:pt x="620" y="836"/>
                    <a:pt x="620" y="836"/>
                  </a:cubicBezTo>
                  <a:cubicBezTo>
                    <a:pt x="621" y="837"/>
                    <a:pt x="621" y="838"/>
                    <a:pt x="621" y="838"/>
                  </a:cubicBezTo>
                  <a:cubicBezTo>
                    <a:pt x="622" y="839"/>
                    <a:pt x="622" y="840"/>
                    <a:pt x="623" y="841"/>
                  </a:cubicBezTo>
                  <a:cubicBezTo>
                    <a:pt x="624" y="841"/>
                    <a:pt x="624" y="841"/>
                    <a:pt x="624" y="841"/>
                  </a:cubicBezTo>
                  <a:cubicBezTo>
                    <a:pt x="624" y="842"/>
                    <a:pt x="624" y="842"/>
                    <a:pt x="624" y="843"/>
                  </a:cubicBezTo>
                  <a:cubicBezTo>
                    <a:pt x="625" y="843"/>
                    <a:pt x="625" y="843"/>
                    <a:pt x="625" y="844"/>
                  </a:cubicBezTo>
                  <a:cubicBezTo>
                    <a:pt x="626" y="845"/>
                    <a:pt x="626" y="845"/>
                    <a:pt x="627" y="846"/>
                  </a:cubicBezTo>
                  <a:cubicBezTo>
                    <a:pt x="628" y="847"/>
                    <a:pt x="628" y="847"/>
                    <a:pt x="628" y="847"/>
                  </a:cubicBezTo>
                  <a:cubicBezTo>
                    <a:pt x="628" y="847"/>
                    <a:pt x="628" y="847"/>
                    <a:pt x="628" y="848"/>
                  </a:cubicBezTo>
                  <a:cubicBezTo>
                    <a:pt x="629" y="848"/>
                    <a:pt x="629" y="849"/>
                    <a:pt x="629" y="849"/>
                  </a:cubicBezTo>
                  <a:cubicBezTo>
                    <a:pt x="630" y="850"/>
                    <a:pt x="630" y="850"/>
                    <a:pt x="631" y="851"/>
                  </a:cubicBezTo>
                  <a:cubicBezTo>
                    <a:pt x="632" y="852"/>
                    <a:pt x="632" y="852"/>
                    <a:pt x="632" y="852"/>
                  </a:cubicBezTo>
                  <a:cubicBezTo>
                    <a:pt x="633" y="853"/>
                    <a:pt x="633" y="853"/>
                    <a:pt x="633" y="853"/>
                  </a:cubicBezTo>
                  <a:cubicBezTo>
                    <a:pt x="633" y="853"/>
                    <a:pt x="633" y="853"/>
                    <a:pt x="634" y="854"/>
                  </a:cubicBezTo>
                  <a:cubicBezTo>
                    <a:pt x="634" y="854"/>
                    <a:pt x="635" y="855"/>
                    <a:pt x="635" y="856"/>
                  </a:cubicBezTo>
                  <a:cubicBezTo>
                    <a:pt x="636" y="856"/>
                    <a:pt x="636" y="856"/>
                    <a:pt x="636" y="856"/>
                  </a:cubicBezTo>
                  <a:cubicBezTo>
                    <a:pt x="636" y="857"/>
                    <a:pt x="637" y="857"/>
                    <a:pt x="637" y="857"/>
                  </a:cubicBezTo>
                  <a:cubicBezTo>
                    <a:pt x="637" y="858"/>
                    <a:pt x="638" y="858"/>
                    <a:pt x="639" y="859"/>
                  </a:cubicBezTo>
                  <a:cubicBezTo>
                    <a:pt x="639" y="859"/>
                    <a:pt x="640" y="860"/>
                    <a:pt x="641" y="861"/>
                  </a:cubicBezTo>
                  <a:cubicBezTo>
                    <a:pt x="641" y="861"/>
                    <a:pt x="642" y="862"/>
                    <a:pt x="642" y="862"/>
                  </a:cubicBezTo>
                  <a:cubicBezTo>
                    <a:pt x="642" y="862"/>
                    <a:pt x="643" y="863"/>
                    <a:pt x="643" y="863"/>
                  </a:cubicBezTo>
                  <a:cubicBezTo>
                    <a:pt x="644" y="864"/>
                    <a:pt x="644" y="864"/>
                    <a:pt x="645" y="865"/>
                  </a:cubicBezTo>
                  <a:cubicBezTo>
                    <a:pt x="645" y="865"/>
                    <a:pt x="646" y="866"/>
                    <a:pt x="647" y="866"/>
                  </a:cubicBezTo>
                  <a:cubicBezTo>
                    <a:pt x="650" y="869"/>
                    <a:pt x="653" y="871"/>
                    <a:pt x="657" y="874"/>
                  </a:cubicBezTo>
                  <a:cubicBezTo>
                    <a:pt x="660" y="876"/>
                    <a:pt x="664" y="878"/>
                    <a:pt x="667" y="880"/>
                  </a:cubicBezTo>
                  <a:cubicBezTo>
                    <a:pt x="671" y="882"/>
                    <a:pt x="675" y="884"/>
                    <a:pt x="679" y="886"/>
                  </a:cubicBezTo>
                  <a:cubicBezTo>
                    <a:pt x="683" y="888"/>
                    <a:pt x="687" y="890"/>
                    <a:pt x="691" y="891"/>
                  </a:cubicBezTo>
                  <a:cubicBezTo>
                    <a:pt x="691" y="891"/>
                    <a:pt x="692" y="892"/>
                    <a:pt x="693" y="892"/>
                  </a:cubicBezTo>
                  <a:cubicBezTo>
                    <a:pt x="693" y="892"/>
                    <a:pt x="694" y="892"/>
                    <a:pt x="695" y="893"/>
                  </a:cubicBezTo>
                  <a:cubicBezTo>
                    <a:pt x="695" y="893"/>
                    <a:pt x="696" y="893"/>
                    <a:pt x="697" y="893"/>
                  </a:cubicBezTo>
                  <a:cubicBezTo>
                    <a:pt x="698" y="893"/>
                    <a:pt x="699" y="894"/>
                    <a:pt x="699" y="894"/>
                  </a:cubicBezTo>
                  <a:cubicBezTo>
                    <a:pt x="700" y="894"/>
                    <a:pt x="701" y="894"/>
                    <a:pt x="702" y="895"/>
                  </a:cubicBezTo>
                  <a:cubicBezTo>
                    <a:pt x="702" y="895"/>
                    <a:pt x="703" y="895"/>
                    <a:pt x="704" y="895"/>
                  </a:cubicBezTo>
                  <a:cubicBezTo>
                    <a:pt x="704" y="896"/>
                    <a:pt x="705" y="896"/>
                    <a:pt x="706" y="896"/>
                  </a:cubicBezTo>
                  <a:cubicBezTo>
                    <a:pt x="707" y="896"/>
                    <a:pt x="707" y="896"/>
                    <a:pt x="708" y="896"/>
                  </a:cubicBezTo>
                  <a:cubicBezTo>
                    <a:pt x="711" y="897"/>
                    <a:pt x="715" y="898"/>
                    <a:pt x="718" y="899"/>
                  </a:cubicBezTo>
                  <a:cubicBezTo>
                    <a:pt x="722" y="899"/>
                    <a:pt x="725" y="900"/>
                    <a:pt x="729" y="900"/>
                  </a:cubicBezTo>
                  <a:cubicBezTo>
                    <a:pt x="733" y="901"/>
                    <a:pt x="736" y="901"/>
                    <a:pt x="740" y="902"/>
                  </a:cubicBezTo>
                  <a:cubicBezTo>
                    <a:pt x="744" y="902"/>
                    <a:pt x="747" y="902"/>
                    <a:pt x="751" y="902"/>
                  </a:cubicBezTo>
                  <a:cubicBezTo>
                    <a:pt x="752" y="902"/>
                    <a:pt x="753" y="902"/>
                    <a:pt x="753" y="902"/>
                  </a:cubicBezTo>
                  <a:cubicBezTo>
                    <a:pt x="754" y="902"/>
                    <a:pt x="755" y="902"/>
                    <a:pt x="755" y="902"/>
                  </a:cubicBezTo>
                  <a:cubicBezTo>
                    <a:pt x="756" y="902"/>
                    <a:pt x="757" y="902"/>
                    <a:pt x="758" y="902"/>
                  </a:cubicBezTo>
                  <a:cubicBezTo>
                    <a:pt x="759" y="902"/>
                    <a:pt x="760" y="902"/>
                    <a:pt x="761" y="902"/>
                  </a:cubicBezTo>
                  <a:cubicBezTo>
                    <a:pt x="761" y="902"/>
                    <a:pt x="762" y="902"/>
                    <a:pt x="763" y="902"/>
                  </a:cubicBezTo>
                  <a:cubicBezTo>
                    <a:pt x="763" y="902"/>
                    <a:pt x="764" y="902"/>
                    <a:pt x="765" y="902"/>
                  </a:cubicBezTo>
                  <a:cubicBezTo>
                    <a:pt x="765" y="901"/>
                    <a:pt x="766" y="901"/>
                    <a:pt x="767" y="901"/>
                  </a:cubicBezTo>
                  <a:cubicBezTo>
                    <a:pt x="768" y="901"/>
                    <a:pt x="768" y="901"/>
                    <a:pt x="769" y="901"/>
                  </a:cubicBezTo>
                  <a:cubicBezTo>
                    <a:pt x="770" y="901"/>
                    <a:pt x="771" y="901"/>
                    <a:pt x="771" y="901"/>
                  </a:cubicBezTo>
                  <a:cubicBezTo>
                    <a:pt x="772" y="901"/>
                    <a:pt x="772" y="901"/>
                    <a:pt x="773" y="901"/>
                  </a:cubicBezTo>
                  <a:cubicBezTo>
                    <a:pt x="774" y="901"/>
                    <a:pt x="775" y="900"/>
                    <a:pt x="776" y="900"/>
                  </a:cubicBezTo>
                  <a:cubicBezTo>
                    <a:pt x="776" y="900"/>
                    <a:pt x="777" y="900"/>
                    <a:pt x="778" y="900"/>
                  </a:cubicBezTo>
                  <a:cubicBezTo>
                    <a:pt x="779" y="900"/>
                    <a:pt x="779" y="900"/>
                    <a:pt x="779" y="900"/>
                  </a:cubicBezTo>
                  <a:cubicBezTo>
                    <a:pt x="780" y="900"/>
                    <a:pt x="780" y="900"/>
                    <a:pt x="780" y="900"/>
                  </a:cubicBezTo>
                  <a:cubicBezTo>
                    <a:pt x="781" y="900"/>
                    <a:pt x="781" y="900"/>
                    <a:pt x="781" y="900"/>
                  </a:cubicBezTo>
                  <a:cubicBezTo>
                    <a:pt x="782" y="899"/>
                    <a:pt x="782" y="899"/>
                    <a:pt x="782" y="899"/>
                  </a:cubicBezTo>
                  <a:cubicBezTo>
                    <a:pt x="783" y="899"/>
                    <a:pt x="783" y="899"/>
                    <a:pt x="783" y="899"/>
                  </a:cubicBezTo>
                  <a:cubicBezTo>
                    <a:pt x="784" y="899"/>
                    <a:pt x="784" y="899"/>
                    <a:pt x="784" y="899"/>
                  </a:cubicBezTo>
                  <a:cubicBezTo>
                    <a:pt x="785" y="899"/>
                    <a:pt x="785" y="899"/>
                    <a:pt x="785" y="899"/>
                  </a:cubicBezTo>
                  <a:cubicBezTo>
                    <a:pt x="786" y="899"/>
                    <a:pt x="786" y="899"/>
                    <a:pt x="786" y="899"/>
                  </a:cubicBezTo>
                  <a:cubicBezTo>
                    <a:pt x="786" y="899"/>
                    <a:pt x="786" y="899"/>
                    <a:pt x="786" y="899"/>
                  </a:cubicBezTo>
                  <a:cubicBezTo>
                    <a:pt x="787" y="898"/>
                    <a:pt x="787" y="898"/>
                    <a:pt x="787" y="898"/>
                  </a:cubicBezTo>
                  <a:cubicBezTo>
                    <a:pt x="788" y="898"/>
                    <a:pt x="788" y="898"/>
                    <a:pt x="788" y="898"/>
                  </a:cubicBezTo>
                  <a:cubicBezTo>
                    <a:pt x="789" y="898"/>
                    <a:pt x="789" y="898"/>
                    <a:pt x="789" y="898"/>
                  </a:cubicBezTo>
                  <a:cubicBezTo>
                    <a:pt x="789" y="898"/>
                    <a:pt x="789" y="898"/>
                    <a:pt x="790" y="898"/>
                  </a:cubicBezTo>
                  <a:cubicBezTo>
                    <a:pt x="790" y="898"/>
                    <a:pt x="791" y="898"/>
                    <a:pt x="791" y="897"/>
                  </a:cubicBezTo>
                  <a:cubicBezTo>
                    <a:pt x="792" y="897"/>
                    <a:pt x="792" y="897"/>
                    <a:pt x="793" y="897"/>
                  </a:cubicBezTo>
                  <a:cubicBezTo>
                    <a:pt x="794" y="897"/>
                    <a:pt x="795" y="897"/>
                    <a:pt x="796" y="896"/>
                  </a:cubicBezTo>
                  <a:cubicBezTo>
                    <a:pt x="796" y="896"/>
                    <a:pt x="796" y="896"/>
                    <a:pt x="797" y="896"/>
                  </a:cubicBezTo>
                  <a:cubicBezTo>
                    <a:pt x="797" y="896"/>
                    <a:pt x="798" y="896"/>
                    <a:pt x="798" y="896"/>
                  </a:cubicBezTo>
                  <a:cubicBezTo>
                    <a:pt x="799" y="896"/>
                    <a:pt x="799" y="895"/>
                    <a:pt x="800" y="895"/>
                  </a:cubicBezTo>
                  <a:cubicBezTo>
                    <a:pt x="801" y="895"/>
                    <a:pt x="801" y="895"/>
                    <a:pt x="802" y="894"/>
                  </a:cubicBezTo>
                  <a:cubicBezTo>
                    <a:pt x="803" y="894"/>
                    <a:pt x="804" y="894"/>
                    <a:pt x="804" y="894"/>
                  </a:cubicBezTo>
                  <a:cubicBezTo>
                    <a:pt x="805" y="894"/>
                    <a:pt x="805" y="894"/>
                    <a:pt x="806" y="893"/>
                  </a:cubicBezTo>
                  <a:cubicBezTo>
                    <a:pt x="806" y="893"/>
                    <a:pt x="807" y="893"/>
                    <a:pt x="808" y="893"/>
                  </a:cubicBezTo>
                  <a:cubicBezTo>
                    <a:pt x="808" y="893"/>
                    <a:pt x="809" y="892"/>
                    <a:pt x="809" y="892"/>
                  </a:cubicBezTo>
                  <a:cubicBezTo>
                    <a:pt x="827" y="886"/>
                    <a:pt x="842" y="877"/>
                    <a:pt x="854" y="866"/>
                  </a:cubicBezTo>
                  <a:cubicBezTo>
                    <a:pt x="866" y="855"/>
                    <a:pt x="875" y="842"/>
                    <a:pt x="881" y="829"/>
                  </a:cubicBezTo>
                  <a:cubicBezTo>
                    <a:pt x="886" y="815"/>
                    <a:pt x="889" y="801"/>
                    <a:pt x="888" y="786"/>
                  </a:cubicBezTo>
                  <a:cubicBezTo>
                    <a:pt x="886" y="771"/>
                    <a:pt x="882" y="757"/>
                    <a:pt x="873" y="742"/>
                  </a:cubicBezTo>
                  <a:cubicBezTo>
                    <a:pt x="873" y="742"/>
                    <a:pt x="872" y="741"/>
                    <a:pt x="872" y="741"/>
                  </a:cubicBezTo>
                  <a:cubicBezTo>
                    <a:pt x="872" y="741"/>
                    <a:pt x="871" y="740"/>
                    <a:pt x="871" y="740"/>
                  </a:cubicBezTo>
                  <a:cubicBezTo>
                    <a:pt x="871" y="739"/>
                    <a:pt x="871" y="739"/>
                    <a:pt x="870" y="738"/>
                  </a:cubicBezTo>
                  <a:cubicBezTo>
                    <a:pt x="870" y="738"/>
                    <a:pt x="870" y="738"/>
                    <a:pt x="869" y="737"/>
                  </a:cubicBezTo>
                  <a:cubicBezTo>
                    <a:pt x="865" y="731"/>
                    <a:pt x="860" y="725"/>
                    <a:pt x="854" y="719"/>
                  </a:cubicBezTo>
                  <a:cubicBezTo>
                    <a:pt x="849" y="714"/>
                    <a:pt x="842" y="709"/>
                    <a:pt x="836" y="704"/>
                  </a:cubicBezTo>
                  <a:cubicBezTo>
                    <a:pt x="829" y="700"/>
                    <a:pt x="822" y="696"/>
                    <a:pt x="815" y="692"/>
                  </a:cubicBezTo>
                  <a:cubicBezTo>
                    <a:pt x="807" y="689"/>
                    <a:pt x="799" y="686"/>
                    <a:pt x="791" y="683"/>
                  </a:cubicBezTo>
                  <a:cubicBezTo>
                    <a:pt x="786" y="682"/>
                    <a:pt x="780" y="680"/>
                    <a:pt x="773" y="677"/>
                  </a:cubicBezTo>
                  <a:cubicBezTo>
                    <a:pt x="767" y="675"/>
                    <a:pt x="760" y="672"/>
                    <a:pt x="754" y="669"/>
                  </a:cubicBezTo>
                  <a:cubicBezTo>
                    <a:pt x="748" y="666"/>
                    <a:pt x="742" y="663"/>
                    <a:pt x="737" y="659"/>
                  </a:cubicBezTo>
                  <a:cubicBezTo>
                    <a:pt x="732" y="655"/>
                    <a:pt x="728" y="651"/>
                    <a:pt x="726" y="647"/>
                  </a:cubicBezTo>
                  <a:cubicBezTo>
                    <a:pt x="726" y="647"/>
                    <a:pt x="725" y="646"/>
                    <a:pt x="725" y="645"/>
                  </a:cubicBezTo>
                  <a:cubicBezTo>
                    <a:pt x="725" y="645"/>
                    <a:pt x="724" y="644"/>
                    <a:pt x="724" y="643"/>
                  </a:cubicBezTo>
                  <a:cubicBezTo>
                    <a:pt x="724" y="643"/>
                    <a:pt x="724" y="642"/>
                    <a:pt x="724" y="641"/>
                  </a:cubicBezTo>
                  <a:cubicBezTo>
                    <a:pt x="723" y="641"/>
                    <a:pt x="723" y="640"/>
                    <a:pt x="723" y="639"/>
                  </a:cubicBezTo>
                  <a:cubicBezTo>
                    <a:pt x="723" y="638"/>
                    <a:pt x="723" y="637"/>
                    <a:pt x="724" y="636"/>
                  </a:cubicBezTo>
                  <a:cubicBezTo>
                    <a:pt x="724" y="635"/>
                    <a:pt x="724" y="635"/>
                    <a:pt x="724" y="634"/>
                  </a:cubicBezTo>
                  <a:cubicBezTo>
                    <a:pt x="725" y="633"/>
                    <a:pt x="725" y="632"/>
                    <a:pt x="726" y="631"/>
                  </a:cubicBezTo>
                  <a:cubicBezTo>
                    <a:pt x="726" y="630"/>
                    <a:pt x="727" y="629"/>
                    <a:pt x="728" y="628"/>
                  </a:cubicBezTo>
                  <a:cubicBezTo>
                    <a:pt x="728" y="627"/>
                    <a:pt x="729" y="627"/>
                    <a:pt x="729" y="626"/>
                  </a:cubicBezTo>
                  <a:cubicBezTo>
                    <a:pt x="730" y="626"/>
                    <a:pt x="730" y="625"/>
                    <a:pt x="731" y="625"/>
                  </a:cubicBezTo>
                  <a:cubicBezTo>
                    <a:pt x="731" y="624"/>
                    <a:pt x="732" y="624"/>
                    <a:pt x="732" y="623"/>
                  </a:cubicBezTo>
                  <a:cubicBezTo>
                    <a:pt x="733" y="623"/>
                    <a:pt x="734" y="622"/>
                    <a:pt x="734" y="622"/>
                  </a:cubicBezTo>
                  <a:cubicBezTo>
                    <a:pt x="736" y="621"/>
                    <a:pt x="738" y="620"/>
                    <a:pt x="740" y="618"/>
                  </a:cubicBezTo>
                  <a:cubicBezTo>
                    <a:pt x="742" y="617"/>
                    <a:pt x="744" y="616"/>
                    <a:pt x="747" y="615"/>
                  </a:cubicBezTo>
                  <a:cubicBezTo>
                    <a:pt x="749" y="613"/>
                    <a:pt x="752" y="612"/>
                    <a:pt x="755" y="611"/>
                  </a:cubicBezTo>
                  <a:cubicBezTo>
                    <a:pt x="758" y="610"/>
                    <a:pt x="761" y="608"/>
                    <a:pt x="764" y="607"/>
                  </a:cubicBezTo>
                  <a:cubicBezTo>
                    <a:pt x="923" y="552"/>
                    <a:pt x="923" y="552"/>
                    <a:pt x="923" y="552"/>
                  </a:cubicBezTo>
                  <a:cubicBezTo>
                    <a:pt x="937" y="547"/>
                    <a:pt x="949" y="540"/>
                    <a:pt x="958" y="532"/>
                  </a:cubicBezTo>
                  <a:cubicBezTo>
                    <a:pt x="967" y="523"/>
                    <a:pt x="974" y="514"/>
                    <a:pt x="979" y="503"/>
                  </a:cubicBezTo>
                  <a:cubicBezTo>
                    <a:pt x="983" y="493"/>
                    <a:pt x="985" y="482"/>
                    <a:pt x="984" y="471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750" dirty="0"/>
            </a:p>
          </p:txBody>
        </p:sp>
        <p:sp>
          <p:nvSpPr>
            <p:cNvPr id="75" name="Freeform 172">
              <a:extLst>
                <a:ext uri="{FF2B5EF4-FFF2-40B4-BE49-F238E27FC236}">
                  <a16:creationId xmlns:a16="http://schemas.microsoft.com/office/drawing/2014/main" id="{0BB41022-426C-0F43-95A1-D150E77B8C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5912" y="1931970"/>
              <a:ext cx="1500497" cy="1457530"/>
            </a:xfrm>
            <a:custGeom>
              <a:avLst/>
              <a:gdLst>
                <a:gd name="T0" fmla="*/ 715 w 985"/>
                <a:gd name="T1" fmla="*/ 41 h 902"/>
                <a:gd name="T2" fmla="*/ 708 w 985"/>
                <a:gd name="T3" fmla="*/ 34 h 902"/>
                <a:gd name="T4" fmla="*/ 701 w 985"/>
                <a:gd name="T5" fmla="*/ 27 h 902"/>
                <a:gd name="T6" fmla="*/ 676 w 985"/>
                <a:gd name="T7" fmla="*/ 12 h 902"/>
                <a:gd name="T8" fmla="*/ 603 w 985"/>
                <a:gd name="T9" fmla="*/ 1 h 902"/>
                <a:gd name="T10" fmla="*/ 592 w 985"/>
                <a:gd name="T11" fmla="*/ 2 h 902"/>
                <a:gd name="T12" fmla="*/ 581 w 985"/>
                <a:gd name="T13" fmla="*/ 5 h 902"/>
                <a:gd name="T14" fmla="*/ 8 w 985"/>
                <a:gd name="T15" fmla="*/ 280 h 902"/>
                <a:gd name="T16" fmla="*/ 83 w 985"/>
                <a:gd name="T17" fmla="*/ 412 h 902"/>
                <a:gd name="T18" fmla="*/ 94 w 985"/>
                <a:gd name="T19" fmla="*/ 424 h 902"/>
                <a:gd name="T20" fmla="*/ 102 w 985"/>
                <a:gd name="T21" fmla="*/ 430 h 902"/>
                <a:gd name="T22" fmla="*/ 112 w 985"/>
                <a:gd name="T23" fmla="*/ 433 h 902"/>
                <a:gd name="T24" fmla="*/ 126 w 985"/>
                <a:gd name="T25" fmla="*/ 431 h 902"/>
                <a:gd name="T26" fmla="*/ 140 w 985"/>
                <a:gd name="T27" fmla="*/ 423 h 902"/>
                <a:gd name="T28" fmla="*/ 148 w 985"/>
                <a:gd name="T29" fmla="*/ 417 h 902"/>
                <a:gd name="T30" fmla="*/ 156 w 985"/>
                <a:gd name="T31" fmla="*/ 408 h 902"/>
                <a:gd name="T32" fmla="*/ 161 w 985"/>
                <a:gd name="T33" fmla="*/ 400 h 902"/>
                <a:gd name="T34" fmla="*/ 167 w 985"/>
                <a:gd name="T35" fmla="*/ 392 h 902"/>
                <a:gd name="T36" fmla="*/ 171 w 985"/>
                <a:gd name="T37" fmla="*/ 385 h 902"/>
                <a:gd name="T38" fmla="*/ 249 w 985"/>
                <a:gd name="T39" fmla="*/ 325 h 902"/>
                <a:gd name="T40" fmla="*/ 284 w 985"/>
                <a:gd name="T41" fmla="*/ 318 h 902"/>
                <a:gd name="T42" fmla="*/ 344 w 985"/>
                <a:gd name="T43" fmla="*/ 324 h 902"/>
                <a:gd name="T44" fmla="*/ 353 w 985"/>
                <a:gd name="T45" fmla="*/ 327 h 902"/>
                <a:gd name="T46" fmla="*/ 394 w 985"/>
                <a:gd name="T47" fmla="*/ 348 h 902"/>
                <a:gd name="T48" fmla="*/ 410 w 985"/>
                <a:gd name="T49" fmla="*/ 363 h 902"/>
                <a:gd name="T50" fmla="*/ 423 w 985"/>
                <a:gd name="T51" fmla="*/ 379 h 902"/>
                <a:gd name="T52" fmla="*/ 275 w 985"/>
                <a:gd name="T53" fmla="*/ 526 h 902"/>
                <a:gd name="T54" fmla="*/ 158 w 985"/>
                <a:gd name="T55" fmla="*/ 544 h 902"/>
                <a:gd name="T56" fmla="*/ 244 w 985"/>
                <a:gd name="T57" fmla="*/ 700 h 902"/>
                <a:gd name="T58" fmla="*/ 250 w 985"/>
                <a:gd name="T59" fmla="*/ 708 h 902"/>
                <a:gd name="T60" fmla="*/ 258 w 985"/>
                <a:gd name="T61" fmla="*/ 715 h 902"/>
                <a:gd name="T62" fmla="*/ 351 w 985"/>
                <a:gd name="T63" fmla="*/ 746 h 902"/>
                <a:gd name="T64" fmla="*/ 363 w 985"/>
                <a:gd name="T65" fmla="*/ 745 h 902"/>
                <a:gd name="T66" fmla="*/ 375 w 985"/>
                <a:gd name="T67" fmla="*/ 743 h 902"/>
                <a:gd name="T68" fmla="*/ 388 w 985"/>
                <a:gd name="T69" fmla="*/ 740 h 902"/>
                <a:gd name="T70" fmla="*/ 565 w 985"/>
                <a:gd name="T71" fmla="*/ 678 h 902"/>
                <a:gd name="T72" fmla="*/ 585 w 985"/>
                <a:gd name="T73" fmla="*/ 674 h 902"/>
                <a:gd name="T74" fmla="*/ 614 w 985"/>
                <a:gd name="T75" fmla="*/ 678 h 902"/>
                <a:gd name="T76" fmla="*/ 622 w 985"/>
                <a:gd name="T77" fmla="*/ 690 h 902"/>
                <a:gd name="T78" fmla="*/ 624 w 985"/>
                <a:gd name="T79" fmla="*/ 700 h 902"/>
                <a:gd name="T80" fmla="*/ 623 w 985"/>
                <a:gd name="T81" fmla="*/ 711 h 902"/>
                <a:gd name="T82" fmla="*/ 607 w 985"/>
                <a:gd name="T83" fmla="*/ 766 h 902"/>
                <a:gd name="T84" fmla="*/ 619 w 985"/>
                <a:gd name="T85" fmla="*/ 835 h 902"/>
                <a:gd name="T86" fmla="*/ 628 w 985"/>
                <a:gd name="T87" fmla="*/ 847 h 902"/>
                <a:gd name="T88" fmla="*/ 636 w 985"/>
                <a:gd name="T89" fmla="*/ 856 h 902"/>
                <a:gd name="T90" fmla="*/ 657 w 985"/>
                <a:gd name="T91" fmla="*/ 874 h 902"/>
                <a:gd name="T92" fmla="*/ 702 w 985"/>
                <a:gd name="T93" fmla="*/ 895 h 902"/>
                <a:gd name="T94" fmla="*/ 753 w 985"/>
                <a:gd name="T95" fmla="*/ 902 h 902"/>
                <a:gd name="T96" fmla="*/ 771 w 985"/>
                <a:gd name="T97" fmla="*/ 901 h 902"/>
                <a:gd name="T98" fmla="*/ 783 w 985"/>
                <a:gd name="T99" fmla="*/ 899 h 902"/>
                <a:gd name="T100" fmla="*/ 790 w 985"/>
                <a:gd name="T101" fmla="*/ 898 h 902"/>
                <a:gd name="T102" fmla="*/ 804 w 985"/>
                <a:gd name="T103" fmla="*/ 894 h 902"/>
                <a:gd name="T104" fmla="*/ 872 w 985"/>
                <a:gd name="T105" fmla="*/ 741 h 902"/>
                <a:gd name="T106" fmla="*/ 773 w 985"/>
                <a:gd name="T107" fmla="*/ 677 h 902"/>
                <a:gd name="T108" fmla="*/ 724 w 985"/>
                <a:gd name="T109" fmla="*/ 636 h 902"/>
                <a:gd name="T110" fmla="*/ 740 w 985"/>
                <a:gd name="T111" fmla="*/ 618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85" h="902">
                  <a:moveTo>
                    <a:pt x="984" y="471"/>
                  </a:moveTo>
                  <a:cubicBezTo>
                    <a:pt x="983" y="460"/>
                    <a:pt x="979" y="448"/>
                    <a:pt x="972" y="438"/>
                  </a:cubicBezTo>
                  <a:cubicBezTo>
                    <a:pt x="719" y="47"/>
                    <a:pt x="719" y="47"/>
                    <a:pt x="719" y="47"/>
                  </a:cubicBezTo>
                  <a:cubicBezTo>
                    <a:pt x="718" y="46"/>
                    <a:pt x="718" y="46"/>
                    <a:pt x="718" y="46"/>
                  </a:cubicBezTo>
                  <a:cubicBezTo>
                    <a:pt x="718" y="46"/>
                    <a:pt x="718" y="45"/>
                    <a:pt x="717" y="45"/>
                  </a:cubicBezTo>
                  <a:cubicBezTo>
                    <a:pt x="717" y="44"/>
                    <a:pt x="717" y="44"/>
                    <a:pt x="717" y="43"/>
                  </a:cubicBezTo>
                  <a:cubicBezTo>
                    <a:pt x="716" y="43"/>
                    <a:pt x="716" y="42"/>
                    <a:pt x="715" y="42"/>
                  </a:cubicBezTo>
                  <a:cubicBezTo>
                    <a:pt x="715" y="41"/>
                    <a:pt x="715" y="41"/>
                    <a:pt x="715" y="41"/>
                  </a:cubicBezTo>
                  <a:cubicBezTo>
                    <a:pt x="714" y="40"/>
                    <a:pt x="714" y="40"/>
                    <a:pt x="714" y="40"/>
                  </a:cubicBezTo>
                  <a:cubicBezTo>
                    <a:pt x="714" y="40"/>
                    <a:pt x="714" y="40"/>
                    <a:pt x="713" y="39"/>
                  </a:cubicBezTo>
                  <a:cubicBezTo>
                    <a:pt x="713" y="39"/>
                    <a:pt x="713" y="38"/>
                    <a:pt x="712" y="38"/>
                  </a:cubicBezTo>
                  <a:cubicBezTo>
                    <a:pt x="712" y="37"/>
                    <a:pt x="712" y="37"/>
                    <a:pt x="712" y="37"/>
                  </a:cubicBezTo>
                  <a:cubicBezTo>
                    <a:pt x="711" y="37"/>
                    <a:pt x="711" y="37"/>
                    <a:pt x="711" y="37"/>
                  </a:cubicBezTo>
                  <a:cubicBezTo>
                    <a:pt x="711" y="36"/>
                    <a:pt x="710" y="36"/>
                    <a:pt x="710" y="36"/>
                  </a:cubicBezTo>
                  <a:cubicBezTo>
                    <a:pt x="710" y="35"/>
                    <a:pt x="709" y="35"/>
                    <a:pt x="709" y="34"/>
                  </a:cubicBezTo>
                  <a:cubicBezTo>
                    <a:pt x="708" y="34"/>
                    <a:pt x="708" y="34"/>
                    <a:pt x="708" y="34"/>
                  </a:cubicBezTo>
                  <a:cubicBezTo>
                    <a:pt x="708" y="33"/>
                    <a:pt x="708" y="33"/>
                    <a:pt x="708" y="33"/>
                  </a:cubicBezTo>
                  <a:cubicBezTo>
                    <a:pt x="707" y="32"/>
                    <a:pt x="707" y="32"/>
                    <a:pt x="707" y="32"/>
                  </a:cubicBezTo>
                  <a:cubicBezTo>
                    <a:pt x="706" y="32"/>
                    <a:pt x="706" y="31"/>
                    <a:pt x="705" y="31"/>
                  </a:cubicBezTo>
                  <a:cubicBezTo>
                    <a:pt x="705" y="30"/>
                    <a:pt x="705" y="30"/>
                    <a:pt x="705" y="30"/>
                  </a:cubicBezTo>
                  <a:cubicBezTo>
                    <a:pt x="704" y="30"/>
                    <a:pt x="704" y="30"/>
                    <a:pt x="704" y="30"/>
                  </a:cubicBezTo>
                  <a:cubicBezTo>
                    <a:pt x="703" y="29"/>
                    <a:pt x="703" y="29"/>
                    <a:pt x="703" y="29"/>
                  </a:cubicBezTo>
                  <a:cubicBezTo>
                    <a:pt x="703" y="29"/>
                    <a:pt x="702" y="28"/>
                    <a:pt x="702" y="28"/>
                  </a:cubicBezTo>
                  <a:cubicBezTo>
                    <a:pt x="701" y="27"/>
                    <a:pt x="701" y="27"/>
                    <a:pt x="701" y="27"/>
                  </a:cubicBezTo>
                  <a:cubicBezTo>
                    <a:pt x="700" y="27"/>
                    <a:pt x="700" y="27"/>
                    <a:pt x="700" y="27"/>
                  </a:cubicBezTo>
                  <a:cubicBezTo>
                    <a:pt x="700" y="26"/>
                    <a:pt x="700" y="26"/>
                    <a:pt x="699" y="26"/>
                  </a:cubicBezTo>
                  <a:cubicBezTo>
                    <a:pt x="699" y="25"/>
                    <a:pt x="699" y="25"/>
                    <a:pt x="698" y="25"/>
                  </a:cubicBezTo>
                  <a:cubicBezTo>
                    <a:pt x="697" y="24"/>
                    <a:pt x="697" y="24"/>
                    <a:pt x="697" y="24"/>
                  </a:cubicBezTo>
                  <a:cubicBezTo>
                    <a:pt x="696" y="23"/>
                    <a:pt x="696" y="23"/>
                    <a:pt x="696" y="23"/>
                  </a:cubicBezTo>
                  <a:cubicBezTo>
                    <a:pt x="695" y="23"/>
                    <a:pt x="695" y="23"/>
                    <a:pt x="695" y="23"/>
                  </a:cubicBezTo>
                  <a:cubicBezTo>
                    <a:pt x="695" y="22"/>
                    <a:pt x="695" y="22"/>
                    <a:pt x="694" y="22"/>
                  </a:cubicBezTo>
                  <a:cubicBezTo>
                    <a:pt x="688" y="18"/>
                    <a:pt x="682" y="15"/>
                    <a:pt x="676" y="12"/>
                  </a:cubicBezTo>
                  <a:cubicBezTo>
                    <a:pt x="669" y="9"/>
                    <a:pt x="662" y="6"/>
                    <a:pt x="655" y="4"/>
                  </a:cubicBezTo>
                  <a:cubicBezTo>
                    <a:pt x="648" y="3"/>
                    <a:pt x="641" y="1"/>
                    <a:pt x="633" y="1"/>
                  </a:cubicBezTo>
                  <a:cubicBezTo>
                    <a:pt x="625" y="0"/>
                    <a:pt x="618" y="0"/>
                    <a:pt x="610" y="0"/>
                  </a:cubicBezTo>
                  <a:cubicBezTo>
                    <a:pt x="610" y="0"/>
                    <a:pt x="609" y="0"/>
                    <a:pt x="609" y="0"/>
                  </a:cubicBezTo>
                  <a:cubicBezTo>
                    <a:pt x="608" y="0"/>
                    <a:pt x="608" y="0"/>
                    <a:pt x="607" y="0"/>
                  </a:cubicBezTo>
                  <a:cubicBezTo>
                    <a:pt x="607" y="0"/>
                    <a:pt x="607" y="0"/>
                    <a:pt x="606" y="0"/>
                  </a:cubicBezTo>
                  <a:cubicBezTo>
                    <a:pt x="605" y="0"/>
                    <a:pt x="605" y="0"/>
                    <a:pt x="604" y="1"/>
                  </a:cubicBezTo>
                  <a:cubicBezTo>
                    <a:pt x="604" y="1"/>
                    <a:pt x="603" y="1"/>
                    <a:pt x="603" y="1"/>
                  </a:cubicBezTo>
                  <a:cubicBezTo>
                    <a:pt x="603" y="1"/>
                    <a:pt x="602" y="1"/>
                    <a:pt x="602" y="1"/>
                  </a:cubicBezTo>
                  <a:cubicBezTo>
                    <a:pt x="601" y="1"/>
                    <a:pt x="601" y="1"/>
                    <a:pt x="600" y="1"/>
                  </a:cubicBezTo>
                  <a:cubicBezTo>
                    <a:pt x="600" y="1"/>
                    <a:pt x="599" y="1"/>
                    <a:pt x="598" y="1"/>
                  </a:cubicBezTo>
                  <a:cubicBezTo>
                    <a:pt x="597" y="1"/>
                    <a:pt x="597" y="1"/>
                    <a:pt x="597" y="1"/>
                  </a:cubicBezTo>
                  <a:cubicBezTo>
                    <a:pt x="597" y="1"/>
                    <a:pt x="597" y="2"/>
                    <a:pt x="596" y="2"/>
                  </a:cubicBezTo>
                  <a:cubicBezTo>
                    <a:pt x="596" y="2"/>
                    <a:pt x="595" y="2"/>
                    <a:pt x="595" y="2"/>
                  </a:cubicBezTo>
                  <a:cubicBezTo>
                    <a:pt x="594" y="2"/>
                    <a:pt x="594" y="2"/>
                    <a:pt x="593" y="2"/>
                  </a:cubicBezTo>
                  <a:cubicBezTo>
                    <a:pt x="592" y="2"/>
                    <a:pt x="592" y="2"/>
                    <a:pt x="592" y="2"/>
                  </a:cubicBezTo>
                  <a:cubicBezTo>
                    <a:pt x="592" y="2"/>
                    <a:pt x="591" y="3"/>
                    <a:pt x="591" y="3"/>
                  </a:cubicBezTo>
                  <a:cubicBezTo>
                    <a:pt x="590" y="3"/>
                    <a:pt x="590" y="3"/>
                    <a:pt x="589" y="3"/>
                  </a:cubicBezTo>
                  <a:cubicBezTo>
                    <a:pt x="589" y="3"/>
                    <a:pt x="588" y="3"/>
                    <a:pt x="587" y="3"/>
                  </a:cubicBezTo>
                  <a:cubicBezTo>
                    <a:pt x="586" y="4"/>
                    <a:pt x="586" y="4"/>
                    <a:pt x="586" y="4"/>
                  </a:cubicBezTo>
                  <a:cubicBezTo>
                    <a:pt x="586" y="4"/>
                    <a:pt x="586" y="4"/>
                    <a:pt x="585" y="4"/>
                  </a:cubicBezTo>
                  <a:cubicBezTo>
                    <a:pt x="585" y="4"/>
                    <a:pt x="585" y="4"/>
                    <a:pt x="584" y="4"/>
                  </a:cubicBezTo>
                  <a:cubicBezTo>
                    <a:pt x="583" y="4"/>
                    <a:pt x="583" y="4"/>
                    <a:pt x="582" y="5"/>
                  </a:cubicBezTo>
                  <a:cubicBezTo>
                    <a:pt x="582" y="5"/>
                    <a:pt x="581" y="5"/>
                    <a:pt x="581" y="5"/>
                  </a:cubicBezTo>
                  <a:cubicBezTo>
                    <a:pt x="580" y="5"/>
                    <a:pt x="580" y="5"/>
                    <a:pt x="579" y="5"/>
                  </a:cubicBezTo>
                  <a:cubicBezTo>
                    <a:pt x="579" y="6"/>
                    <a:pt x="579" y="6"/>
                    <a:pt x="578" y="6"/>
                  </a:cubicBezTo>
                  <a:cubicBezTo>
                    <a:pt x="578" y="6"/>
                    <a:pt x="577" y="6"/>
                    <a:pt x="577" y="6"/>
                  </a:cubicBezTo>
                  <a:cubicBezTo>
                    <a:pt x="67" y="172"/>
                    <a:pt x="67" y="172"/>
                    <a:pt x="67" y="172"/>
                  </a:cubicBezTo>
                  <a:cubicBezTo>
                    <a:pt x="53" y="176"/>
                    <a:pt x="41" y="182"/>
                    <a:pt x="31" y="190"/>
                  </a:cubicBezTo>
                  <a:cubicBezTo>
                    <a:pt x="21" y="198"/>
                    <a:pt x="13" y="207"/>
                    <a:pt x="8" y="217"/>
                  </a:cubicBezTo>
                  <a:cubicBezTo>
                    <a:pt x="3" y="226"/>
                    <a:pt x="0" y="237"/>
                    <a:pt x="0" y="248"/>
                  </a:cubicBezTo>
                  <a:cubicBezTo>
                    <a:pt x="0" y="258"/>
                    <a:pt x="3" y="269"/>
                    <a:pt x="8" y="280"/>
                  </a:cubicBezTo>
                  <a:cubicBezTo>
                    <a:pt x="76" y="401"/>
                    <a:pt x="76" y="401"/>
                    <a:pt x="76" y="401"/>
                  </a:cubicBezTo>
                  <a:cubicBezTo>
                    <a:pt x="76" y="401"/>
                    <a:pt x="77" y="402"/>
                    <a:pt x="77" y="402"/>
                  </a:cubicBezTo>
                  <a:cubicBezTo>
                    <a:pt x="77" y="403"/>
                    <a:pt x="78" y="403"/>
                    <a:pt x="78" y="404"/>
                  </a:cubicBezTo>
                  <a:cubicBezTo>
                    <a:pt x="78" y="404"/>
                    <a:pt x="79" y="405"/>
                    <a:pt x="79" y="406"/>
                  </a:cubicBezTo>
                  <a:cubicBezTo>
                    <a:pt x="79" y="406"/>
                    <a:pt x="80" y="407"/>
                    <a:pt x="81" y="408"/>
                  </a:cubicBezTo>
                  <a:cubicBezTo>
                    <a:pt x="81" y="409"/>
                    <a:pt x="81" y="409"/>
                    <a:pt x="81" y="409"/>
                  </a:cubicBezTo>
                  <a:cubicBezTo>
                    <a:pt x="81" y="409"/>
                    <a:pt x="82" y="410"/>
                    <a:pt x="82" y="410"/>
                  </a:cubicBezTo>
                  <a:cubicBezTo>
                    <a:pt x="82" y="411"/>
                    <a:pt x="83" y="411"/>
                    <a:pt x="83" y="412"/>
                  </a:cubicBezTo>
                  <a:cubicBezTo>
                    <a:pt x="84" y="413"/>
                    <a:pt x="85" y="414"/>
                    <a:pt x="86" y="415"/>
                  </a:cubicBezTo>
                  <a:cubicBezTo>
                    <a:pt x="86" y="416"/>
                    <a:pt x="86" y="416"/>
                    <a:pt x="86" y="416"/>
                  </a:cubicBezTo>
                  <a:cubicBezTo>
                    <a:pt x="87" y="417"/>
                    <a:pt x="87" y="417"/>
                    <a:pt x="87" y="417"/>
                  </a:cubicBezTo>
                  <a:cubicBezTo>
                    <a:pt x="87" y="417"/>
                    <a:pt x="87" y="417"/>
                    <a:pt x="87" y="417"/>
                  </a:cubicBezTo>
                  <a:cubicBezTo>
                    <a:pt x="88" y="418"/>
                    <a:pt x="88" y="418"/>
                    <a:pt x="89" y="419"/>
                  </a:cubicBezTo>
                  <a:cubicBezTo>
                    <a:pt x="89" y="419"/>
                    <a:pt x="90" y="420"/>
                    <a:pt x="90" y="421"/>
                  </a:cubicBezTo>
                  <a:cubicBezTo>
                    <a:pt x="91" y="421"/>
                    <a:pt x="92" y="422"/>
                    <a:pt x="92" y="423"/>
                  </a:cubicBezTo>
                  <a:cubicBezTo>
                    <a:pt x="93" y="423"/>
                    <a:pt x="94" y="424"/>
                    <a:pt x="94" y="424"/>
                  </a:cubicBezTo>
                  <a:cubicBezTo>
                    <a:pt x="95" y="425"/>
                    <a:pt x="96" y="425"/>
                    <a:pt x="96" y="426"/>
                  </a:cubicBezTo>
                  <a:cubicBezTo>
                    <a:pt x="97" y="427"/>
                    <a:pt x="97" y="427"/>
                    <a:pt x="97" y="427"/>
                  </a:cubicBezTo>
                  <a:cubicBezTo>
                    <a:pt x="98" y="427"/>
                    <a:pt x="98" y="427"/>
                    <a:pt x="98" y="427"/>
                  </a:cubicBezTo>
                  <a:cubicBezTo>
                    <a:pt x="99" y="428"/>
                    <a:pt x="99" y="428"/>
                    <a:pt x="99" y="428"/>
                  </a:cubicBezTo>
                  <a:cubicBezTo>
                    <a:pt x="99" y="428"/>
                    <a:pt x="99" y="428"/>
                    <a:pt x="99" y="428"/>
                  </a:cubicBezTo>
                  <a:cubicBezTo>
                    <a:pt x="100" y="429"/>
                    <a:pt x="100" y="429"/>
                    <a:pt x="100" y="429"/>
                  </a:cubicBezTo>
                  <a:cubicBezTo>
                    <a:pt x="101" y="429"/>
                    <a:pt x="101" y="429"/>
                    <a:pt x="101" y="429"/>
                  </a:cubicBezTo>
                  <a:cubicBezTo>
                    <a:pt x="102" y="430"/>
                    <a:pt x="102" y="430"/>
                    <a:pt x="102" y="430"/>
                  </a:cubicBezTo>
                  <a:cubicBezTo>
                    <a:pt x="103" y="430"/>
                    <a:pt x="103" y="430"/>
                    <a:pt x="103" y="430"/>
                  </a:cubicBezTo>
                  <a:cubicBezTo>
                    <a:pt x="104" y="431"/>
                    <a:pt x="104" y="431"/>
                    <a:pt x="104" y="431"/>
                  </a:cubicBezTo>
                  <a:cubicBezTo>
                    <a:pt x="105" y="431"/>
                    <a:pt x="105" y="431"/>
                    <a:pt x="105" y="431"/>
                  </a:cubicBezTo>
                  <a:cubicBezTo>
                    <a:pt x="106" y="431"/>
                    <a:pt x="106" y="431"/>
                    <a:pt x="106" y="431"/>
                  </a:cubicBezTo>
                  <a:cubicBezTo>
                    <a:pt x="107" y="432"/>
                    <a:pt x="107" y="432"/>
                    <a:pt x="107" y="432"/>
                  </a:cubicBezTo>
                  <a:cubicBezTo>
                    <a:pt x="108" y="432"/>
                    <a:pt x="108" y="432"/>
                    <a:pt x="108" y="432"/>
                  </a:cubicBezTo>
                  <a:cubicBezTo>
                    <a:pt x="109" y="432"/>
                    <a:pt x="109" y="432"/>
                    <a:pt x="110" y="432"/>
                  </a:cubicBezTo>
                  <a:cubicBezTo>
                    <a:pt x="110" y="432"/>
                    <a:pt x="111" y="433"/>
                    <a:pt x="112" y="433"/>
                  </a:cubicBezTo>
                  <a:cubicBezTo>
                    <a:pt x="113" y="433"/>
                    <a:pt x="114" y="433"/>
                    <a:pt x="116" y="433"/>
                  </a:cubicBezTo>
                  <a:cubicBezTo>
                    <a:pt x="117" y="433"/>
                    <a:pt x="117" y="433"/>
                    <a:pt x="117" y="433"/>
                  </a:cubicBezTo>
                  <a:cubicBezTo>
                    <a:pt x="117" y="433"/>
                    <a:pt x="117" y="433"/>
                    <a:pt x="118" y="433"/>
                  </a:cubicBezTo>
                  <a:cubicBezTo>
                    <a:pt x="118" y="433"/>
                    <a:pt x="118" y="433"/>
                    <a:pt x="119" y="433"/>
                  </a:cubicBezTo>
                  <a:cubicBezTo>
                    <a:pt x="119" y="433"/>
                    <a:pt x="120" y="433"/>
                    <a:pt x="120" y="433"/>
                  </a:cubicBezTo>
                  <a:cubicBezTo>
                    <a:pt x="120" y="433"/>
                    <a:pt x="121" y="433"/>
                    <a:pt x="121" y="433"/>
                  </a:cubicBezTo>
                  <a:cubicBezTo>
                    <a:pt x="122" y="433"/>
                    <a:pt x="122" y="432"/>
                    <a:pt x="123" y="432"/>
                  </a:cubicBezTo>
                  <a:cubicBezTo>
                    <a:pt x="124" y="432"/>
                    <a:pt x="125" y="432"/>
                    <a:pt x="126" y="431"/>
                  </a:cubicBezTo>
                  <a:cubicBezTo>
                    <a:pt x="127" y="431"/>
                    <a:pt x="129" y="430"/>
                    <a:pt x="131" y="429"/>
                  </a:cubicBezTo>
                  <a:cubicBezTo>
                    <a:pt x="132" y="429"/>
                    <a:pt x="132" y="429"/>
                    <a:pt x="132" y="429"/>
                  </a:cubicBezTo>
                  <a:cubicBezTo>
                    <a:pt x="132" y="429"/>
                    <a:pt x="132" y="429"/>
                    <a:pt x="133" y="428"/>
                  </a:cubicBezTo>
                  <a:cubicBezTo>
                    <a:pt x="133" y="428"/>
                    <a:pt x="134" y="428"/>
                    <a:pt x="135" y="427"/>
                  </a:cubicBezTo>
                  <a:cubicBezTo>
                    <a:pt x="136" y="427"/>
                    <a:pt x="136" y="426"/>
                    <a:pt x="138" y="425"/>
                  </a:cubicBezTo>
                  <a:cubicBezTo>
                    <a:pt x="138" y="425"/>
                    <a:pt x="138" y="425"/>
                    <a:pt x="138" y="425"/>
                  </a:cubicBezTo>
                  <a:cubicBezTo>
                    <a:pt x="139" y="424"/>
                    <a:pt x="139" y="424"/>
                    <a:pt x="139" y="424"/>
                  </a:cubicBezTo>
                  <a:cubicBezTo>
                    <a:pt x="140" y="424"/>
                    <a:pt x="140" y="424"/>
                    <a:pt x="140" y="423"/>
                  </a:cubicBezTo>
                  <a:cubicBezTo>
                    <a:pt x="141" y="423"/>
                    <a:pt x="141" y="423"/>
                    <a:pt x="142" y="422"/>
                  </a:cubicBezTo>
                  <a:cubicBezTo>
                    <a:pt x="142" y="422"/>
                    <a:pt x="142" y="422"/>
                    <a:pt x="142" y="422"/>
                  </a:cubicBezTo>
                  <a:cubicBezTo>
                    <a:pt x="143" y="421"/>
                    <a:pt x="143" y="421"/>
                    <a:pt x="143" y="421"/>
                  </a:cubicBezTo>
                  <a:cubicBezTo>
                    <a:pt x="144" y="420"/>
                    <a:pt x="144" y="420"/>
                    <a:pt x="144" y="420"/>
                  </a:cubicBezTo>
                  <a:cubicBezTo>
                    <a:pt x="145" y="419"/>
                    <a:pt x="145" y="419"/>
                    <a:pt x="145" y="419"/>
                  </a:cubicBezTo>
                  <a:cubicBezTo>
                    <a:pt x="146" y="419"/>
                    <a:pt x="146" y="419"/>
                    <a:pt x="146" y="419"/>
                  </a:cubicBezTo>
                  <a:cubicBezTo>
                    <a:pt x="147" y="418"/>
                    <a:pt x="147" y="418"/>
                    <a:pt x="147" y="418"/>
                  </a:cubicBezTo>
                  <a:cubicBezTo>
                    <a:pt x="147" y="417"/>
                    <a:pt x="147" y="417"/>
                    <a:pt x="148" y="417"/>
                  </a:cubicBezTo>
                  <a:cubicBezTo>
                    <a:pt x="148" y="416"/>
                    <a:pt x="149" y="416"/>
                    <a:pt x="149" y="415"/>
                  </a:cubicBezTo>
                  <a:cubicBezTo>
                    <a:pt x="150" y="415"/>
                    <a:pt x="150" y="415"/>
                    <a:pt x="150" y="415"/>
                  </a:cubicBezTo>
                  <a:cubicBezTo>
                    <a:pt x="151" y="414"/>
                    <a:pt x="151" y="414"/>
                    <a:pt x="151" y="414"/>
                  </a:cubicBezTo>
                  <a:cubicBezTo>
                    <a:pt x="151" y="413"/>
                    <a:pt x="151" y="413"/>
                    <a:pt x="151" y="413"/>
                  </a:cubicBezTo>
                  <a:cubicBezTo>
                    <a:pt x="152" y="412"/>
                    <a:pt x="152" y="412"/>
                    <a:pt x="152" y="412"/>
                  </a:cubicBezTo>
                  <a:cubicBezTo>
                    <a:pt x="152" y="412"/>
                    <a:pt x="153" y="411"/>
                    <a:pt x="153" y="411"/>
                  </a:cubicBezTo>
                  <a:cubicBezTo>
                    <a:pt x="154" y="410"/>
                    <a:pt x="154" y="410"/>
                    <a:pt x="154" y="409"/>
                  </a:cubicBezTo>
                  <a:cubicBezTo>
                    <a:pt x="155" y="409"/>
                    <a:pt x="155" y="408"/>
                    <a:pt x="156" y="408"/>
                  </a:cubicBezTo>
                  <a:cubicBezTo>
                    <a:pt x="156" y="407"/>
                    <a:pt x="157" y="407"/>
                    <a:pt x="157" y="406"/>
                  </a:cubicBezTo>
                  <a:cubicBezTo>
                    <a:pt x="157" y="406"/>
                    <a:pt x="157" y="406"/>
                    <a:pt x="157" y="406"/>
                  </a:cubicBezTo>
                  <a:cubicBezTo>
                    <a:pt x="158" y="405"/>
                    <a:pt x="158" y="405"/>
                    <a:pt x="158" y="405"/>
                  </a:cubicBezTo>
                  <a:cubicBezTo>
                    <a:pt x="158" y="404"/>
                    <a:pt x="158" y="404"/>
                    <a:pt x="158" y="404"/>
                  </a:cubicBezTo>
                  <a:cubicBezTo>
                    <a:pt x="159" y="404"/>
                    <a:pt x="159" y="404"/>
                    <a:pt x="159" y="403"/>
                  </a:cubicBezTo>
                  <a:cubicBezTo>
                    <a:pt x="160" y="402"/>
                    <a:pt x="160" y="402"/>
                    <a:pt x="160" y="402"/>
                  </a:cubicBezTo>
                  <a:cubicBezTo>
                    <a:pt x="161" y="402"/>
                    <a:pt x="161" y="402"/>
                    <a:pt x="161" y="402"/>
                  </a:cubicBezTo>
                  <a:cubicBezTo>
                    <a:pt x="161" y="401"/>
                    <a:pt x="161" y="401"/>
                    <a:pt x="161" y="400"/>
                  </a:cubicBezTo>
                  <a:cubicBezTo>
                    <a:pt x="162" y="400"/>
                    <a:pt x="162" y="400"/>
                    <a:pt x="162" y="399"/>
                  </a:cubicBezTo>
                  <a:cubicBezTo>
                    <a:pt x="163" y="398"/>
                    <a:pt x="163" y="398"/>
                    <a:pt x="163" y="398"/>
                  </a:cubicBezTo>
                  <a:cubicBezTo>
                    <a:pt x="163" y="397"/>
                    <a:pt x="163" y="397"/>
                    <a:pt x="163" y="397"/>
                  </a:cubicBezTo>
                  <a:cubicBezTo>
                    <a:pt x="164" y="397"/>
                    <a:pt x="164" y="397"/>
                    <a:pt x="164" y="396"/>
                  </a:cubicBezTo>
                  <a:cubicBezTo>
                    <a:pt x="164" y="396"/>
                    <a:pt x="164" y="396"/>
                    <a:pt x="165" y="395"/>
                  </a:cubicBezTo>
                  <a:cubicBezTo>
                    <a:pt x="165" y="394"/>
                    <a:pt x="165" y="394"/>
                    <a:pt x="165" y="394"/>
                  </a:cubicBezTo>
                  <a:cubicBezTo>
                    <a:pt x="166" y="393"/>
                    <a:pt x="166" y="393"/>
                    <a:pt x="166" y="393"/>
                  </a:cubicBezTo>
                  <a:cubicBezTo>
                    <a:pt x="166" y="393"/>
                    <a:pt x="166" y="393"/>
                    <a:pt x="167" y="392"/>
                  </a:cubicBezTo>
                  <a:cubicBezTo>
                    <a:pt x="167" y="392"/>
                    <a:pt x="167" y="391"/>
                    <a:pt x="167" y="391"/>
                  </a:cubicBezTo>
                  <a:cubicBezTo>
                    <a:pt x="168" y="390"/>
                    <a:pt x="168" y="390"/>
                    <a:pt x="168" y="390"/>
                  </a:cubicBezTo>
                  <a:cubicBezTo>
                    <a:pt x="168" y="389"/>
                    <a:pt x="168" y="389"/>
                    <a:pt x="168" y="389"/>
                  </a:cubicBezTo>
                  <a:cubicBezTo>
                    <a:pt x="168" y="389"/>
                    <a:pt x="169" y="389"/>
                    <a:pt x="169" y="388"/>
                  </a:cubicBezTo>
                  <a:cubicBezTo>
                    <a:pt x="169" y="388"/>
                    <a:pt x="169" y="388"/>
                    <a:pt x="170" y="387"/>
                  </a:cubicBezTo>
                  <a:cubicBezTo>
                    <a:pt x="170" y="386"/>
                    <a:pt x="170" y="386"/>
                    <a:pt x="170" y="386"/>
                  </a:cubicBezTo>
                  <a:cubicBezTo>
                    <a:pt x="170" y="385"/>
                    <a:pt x="170" y="385"/>
                    <a:pt x="170" y="385"/>
                  </a:cubicBezTo>
                  <a:cubicBezTo>
                    <a:pt x="171" y="385"/>
                    <a:pt x="171" y="385"/>
                    <a:pt x="171" y="385"/>
                  </a:cubicBezTo>
                  <a:cubicBezTo>
                    <a:pt x="171" y="384"/>
                    <a:pt x="171" y="384"/>
                    <a:pt x="171" y="384"/>
                  </a:cubicBezTo>
                  <a:cubicBezTo>
                    <a:pt x="174" y="378"/>
                    <a:pt x="178" y="372"/>
                    <a:pt x="183" y="366"/>
                  </a:cubicBezTo>
                  <a:cubicBezTo>
                    <a:pt x="188" y="360"/>
                    <a:pt x="193" y="355"/>
                    <a:pt x="199" y="350"/>
                  </a:cubicBezTo>
                  <a:cubicBezTo>
                    <a:pt x="205" y="345"/>
                    <a:pt x="212" y="341"/>
                    <a:pt x="220" y="337"/>
                  </a:cubicBezTo>
                  <a:cubicBezTo>
                    <a:pt x="227" y="333"/>
                    <a:pt x="235" y="329"/>
                    <a:pt x="244" y="327"/>
                  </a:cubicBezTo>
                  <a:cubicBezTo>
                    <a:pt x="244" y="326"/>
                    <a:pt x="245" y="326"/>
                    <a:pt x="245" y="326"/>
                  </a:cubicBezTo>
                  <a:cubicBezTo>
                    <a:pt x="246" y="326"/>
                    <a:pt x="246" y="326"/>
                    <a:pt x="247" y="325"/>
                  </a:cubicBezTo>
                  <a:cubicBezTo>
                    <a:pt x="248" y="325"/>
                    <a:pt x="248" y="325"/>
                    <a:pt x="249" y="325"/>
                  </a:cubicBezTo>
                  <a:cubicBezTo>
                    <a:pt x="250" y="325"/>
                    <a:pt x="251" y="324"/>
                    <a:pt x="252" y="324"/>
                  </a:cubicBezTo>
                  <a:cubicBezTo>
                    <a:pt x="253" y="324"/>
                    <a:pt x="253" y="324"/>
                    <a:pt x="254" y="324"/>
                  </a:cubicBezTo>
                  <a:cubicBezTo>
                    <a:pt x="254" y="323"/>
                    <a:pt x="255" y="323"/>
                    <a:pt x="257" y="323"/>
                  </a:cubicBezTo>
                  <a:cubicBezTo>
                    <a:pt x="259" y="323"/>
                    <a:pt x="261" y="322"/>
                    <a:pt x="265" y="321"/>
                  </a:cubicBezTo>
                  <a:cubicBezTo>
                    <a:pt x="269" y="321"/>
                    <a:pt x="273" y="320"/>
                    <a:pt x="280" y="319"/>
                  </a:cubicBezTo>
                  <a:cubicBezTo>
                    <a:pt x="280" y="319"/>
                    <a:pt x="281" y="319"/>
                    <a:pt x="281" y="319"/>
                  </a:cubicBezTo>
                  <a:cubicBezTo>
                    <a:pt x="281" y="319"/>
                    <a:pt x="282" y="319"/>
                    <a:pt x="282" y="319"/>
                  </a:cubicBezTo>
                  <a:cubicBezTo>
                    <a:pt x="283" y="319"/>
                    <a:pt x="283" y="319"/>
                    <a:pt x="284" y="318"/>
                  </a:cubicBezTo>
                  <a:cubicBezTo>
                    <a:pt x="284" y="318"/>
                    <a:pt x="285" y="318"/>
                    <a:pt x="285" y="318"/>
                  </a:cubicBezTo>
                  <a:cubicBezTo>
                    <a:pt x="290" y="318"/>
                    <a:pt x="294" y="318"/>
                    <a:pt x="299" y="318"/>
                  </a:cubicBezTo>
                  <a:cubicBezTo>
                    <a:pt x="303" y="318"/>
                    <a:pt x="308" y="318"/>
                    <a:pt x="312" y="319"/>
                  </a:cubicBezTo>
                  <a:cubicBezTo>
                    <a:pt x="317" y="319"/>
                    <a:pt x="321" y="320"/>
                    <a:pt x="326" y="320"/>
                  </a:cubicBezTo>
                  <a:cubicBezTo>
                    <a:pt x="331" y="321"/>
                    <a:pt x="335" y="322"/>
                    <a:pt x="340" y="323"/>
                  </a:cubicBezTo>
                  <a:cubicBezTo>
                    <a:pt x="340" y="323"/>
                    <a:pt x="341" y="323"/>
                    <a:pt x="341" y="323"/>
                  </a:cubicBezTo>
                  <a:cubicBezTo>
                    <a:pt x="342" y="324"/>
                    <a:pt x="342" y="324"/>
                    <a:pt x="343" y="324"/>
                  </a:cubicBezTo>
                  <a:cubicBezTo>
                    <a:pt x="343" y="324"/>
                    <a:pt x="344" y="324"/>
                    <a:pt x="344" y="324"/>
                  </a:cubicBezTo>
                  <a:cubicBezTo>
                    <a:pt x="345" y="324"/>
                    <a:pt x="345" y="324"/>
                    <a:pt x="345" y="324"/>
                  </a:cubicBezTo>
                  <a:cubicBezTo>
                    <a:pt x="346" y="325"/>
                    <a:pt x="346" y="325"/>
                    <a:pt x="346" y="325"/>
                  </a:cubicBezTo>
                  <a:cubicBezTo>
                    <a:pt x="347" y="325"/>
                    <a:pt x="347" y="325"/>
                    <a:pt x="347" y="325"/>
                  </a:cubicBezTo>
                  <a:cubicBezTo>
                    <a:pt x="348" y="325"/>
                    <a:pt x="348" y="325"/>
                    <a:pt x="348" y="325"/>
                  </a:cubicBezTo>
                  <a:cubicBezTo>
                    <a:pt x="349" y="325"/>
                    <a:pt x="349" y="325"/>
                    <a:pt x="349" y="325"/>
                  </a:cubicBezTo>
                  <a:cubicBezTo>
                    <a:pt x="349" y="326"/>
                    <a:pt x="350" y="326"/>
                    <a:pt x="350" y="326"/>
                  </a:cubicBezTo>
                  <a:cubicBezTo>
                    <a:pt x="350" y="326"/>
                    <a:pt x="351" y="326"/>
                    <a:pt x="351" y="326"/>
                  </a:cubicBezTo>
                  <a:cubicBezTo>
                    <a:pt x="352" y="326"/>
                    <a:pt x="352" y="327"/>
                    <a:pt x="353" y="327"/>
                  </a:cubicBezTo>
                  <a:cubicBezTo>
                    <a:pt x="354" y="327"/>
                    <a:pt x="354" y="327"/>
                    <a:pt x="355" y="327"/>
                  </a:cubicBezTo>
                  <a:cubicBezTo>
                    <a:pt x="358" y="329"/>
                    <a:pt x="361" y="330"/>
                    <a:pt x="364" y="331"/>
                  </a:cubicBezTo>
                  <a:cubicBezTo>
                    <a:pt x="367" y="332"/>
                    <a:pt x="370" y="334"/>
                    <a:pt x="373" y="335"/>
                  </a:cubicBezTo>
                  <a:cubicBezTo>
                    <a:pt x="376" y="336"/>
                    <a:pt x="378" y="338"/>
                    <a:pt x="381" y="340"/>
                  </a:cubicBezTo>
                  <a:cubicBezTo>
                    <a:pt x="384" y="341"/>
                    <a:pt x="387" y="343"/>
                    <a:pt x="390" y="345"/>
                  </a:cubicBezTo>
                  <a:cubicBezTo>
                    <a:pt x="390" y="345"/>
                    <a:pt x="390" y="345"/>
                    <a:pt x="391" y="346"/>
                  </a:cubicBezTo>
                  <a:cubicBezTo>
                    <a:pt x="391" y="346"/>
                    <a:pt x="392" y="346"/>
                    <a:pt x="392" y="347"/>
                  </a:cubicBezTo>
                  <a:cubicBezTo>
                    <a:pt x="393" y="347"/>
                    <a:pt x="393" y="348"/>
                    <a:pt x="394" y="348"/>
                  </a:cubicBezTo>
                  <a:cubicBezTo>
                    <a:pt x="395" y="348"/>
                    <a:pt x="395" y="349"/>
                    <a:pt x="396" y="350"/>
                  </a:cubicBezTo>
                  <a:cubicBezTo>
                    <a:pt x="397" y="350"/>
                    <a:pt x="397" y="350"/>
                    <a:pt x="397" y="350"/>
                  </a:cubicBezTo>
                  <a:cubicBezTo>
                    <a:pt x="397" y="350"/>
                    <a:pt x="397" y="351"/>
                    <a:pt x="398" y="351"/>
                  </a:cubicBezTo>
                  <a:cubicBezTo>
                    <a:pt x="398" y="351"/>
                    <a:pt x="399" y="352"/>
                    <a:pt x="400" y="353"/>
                  </a:cubicBezTo>
                  <a:cubicBezTo>
                    <a:pt x="401" y="354"/>
                    <a:pt x="402" y="355"/>
                    <a:pt x="404" y="356"/>
                  </a:cubicBezTo>
                  <a:cubicBezTo>
                    <a:pt x="404" y="356"/>
                    <a:pt x="404" y="356"/>
                    <a:pt x="404" y="357"/>
                  </a:cubicBezTo>
                  <a:cubicBezTo>
                    <a:pt x="405" y="357"/>
                    <a:pt x="405" y="358"/>
                    <a:pt x="406" y="359"/>
                  </a:cubicBezTo>
                  <a:cubicBezTo>
                    <a:pt x="407" y="360"/>
                    <a:pt x="408" y="361"/>
                    <a:pt x="410" y="363"/>
                  </a:cubicBezTo>
                  <a:cubicBezTo>
                    <a:pt x="412" y="365"/>
                    <a:pt x="414" y="367"/>
                    <a:pt x="417" y="371"/>
                  </a:cubicBezTo>
                  <a:cubicBezTo>
                    <a:pt x="418" y="371"/>
                    <a:pt x="418" y="371"/>
                    <a:pt x="418" y="371"/>
                  </a:cubicBezTo>
                  <a:cubicBezTo>
                    <a:pt x="418" y="372"/>
                    <a:pt x="418" y="372"/>
                    <a:pt x="418" y="372"/>
                  </a:cubicBezTo>
                  <a:cubicBezTo>
                    <a:pt x="418" y="373"/>
                    <a:pt x="419" y="373"/>
                    <a:pt x="419" y="373"/>
                  </a:cubicBezTo>
                  <a:cubicBezTo>
                    <a:pt x="419" y="374"/>
                    <a:pt x="420" y="374"/>
                    <a:pt x="420" y="375"/>
                  </a:cubicBezTo>
                  <a:cubicBezTo>
                    <a:pt x="421" y="376"/>
                    <a:pt x="421" y="376"/>
                    <a:pt x="421" y="376"/>
                  </a:cubicBezTo>
                  <a:cubicBezTo>
                    <a:pt x="421" y="377"/>
                    <a:pt x="422" y="377"/>
                    <a:pt x="422" y="377"/>
                  </a:cubicBezTo>
                  <a:cubicBezTo>
                    <a:pt x="422" y="378"/>
                    <a:pt x="422" y="378"/>
                    <a:pt x="423" y="379"/>
                  </a:cubicBezTo>
                  <a:cubicBezTo>
                    <a:pt x="423" y="379"/>
                    <a:pt x="423" y="379"/>
                    <a:pt x="423" y="380"/>
                  </a:cubicBezTo>
                  <a:cubicBezTo>
                    <a:pt x="431" y="393"/>
                    <a:pt x="435" y="407"/>
                    <a:pt x="436" y="420"/>
                  </a:cubicBezTo>
                  <a:cubicBezTo>
                    <a:pt x="436" y="434"/>
                    <a:pt x="433" y="448"/>
                    <a:pt x="427" y="460"/>
                  </a:cubicBezTo>
                  <a:cubicBezTo>
                    <a:pt x="421" y="473"/>
                    <a:pt x="412" y="484"/>
                    <a:pt x="400" y="495"/>
                  </a:cubicBezTo>
                  <a:cubicBezTo>
                    <a:pt x="387" y="505"/>
                    <a:pt x="373" y="513"/>
                    <a:pt x="355" y="519"/>
                  </a:cubicBezTo>
                  <a:cubicBezTo>
                    <a:pt x="346" y="522"/>
                    <a:pt x="338" y="524"/>
                    <a:pt x="329" y="526"/>
                  </a:cubicBezTo>
                  <a:cubicBezTo>
                    <a:pt x="320" y="527"/>
                    <a:pt x="310" y="528"/>
                    <a:pt x="301" y="528"/>
                  </a:cubicBezTo>
                  <a:cubicBezTo>
                    <a:pt x="292" y="528"/>
                    <a:pt x="283" y="527"/>
                    <a:pt x="275" y="526"/>
                  </a:cubicBezTo>
                  <a:cubicBezTo>
                    <a:pt x="266" y="525"/>
                    <a:pt x="257" y="523"/>
                    <a:pt x="249" y="521"/>
                  </a:cubicBezTo>
                  <a:cubicBezTo>
                    <a:pt x="244" y="519"/>
                    <a:pt x="238" y="517"/>
                    <a:pt x="231" y="516"/>
                  </a:cubicBezTo>
                  <a:cubicBezTo>
                    <a:pt x="224" y="514"/>
                    <a:pt x="217" y="513"/>
                    <a:pt x="210" y="512"/>
                  </a:cubicBezTo>
                  <a:cubicBezTo>
                    <a:pt x="203" y="511"/>
                    <a:pt x="196" y="511"/>
                    <a:pt x="190" y="511"/>
                  </a:cubicBezTo>
                  <a:cubicBezTo>
                    <a:pt x="183" y="511"/>
                    <a:pt x="177" y="512"/>
                    <a:pt x="172" y="513"/>
                  </a:cubicBezTo>
                  <a:cubicBezTo>
                    <a:pt x="168" y="515"/>
                    <a:pt x="165" y="517"/>
                    <a:pt x="162" y="519"/>
                  </a:cubicBezTo>
                  <a:cubicBezTo>
                    <a:pt x="160" y="522"/>
                    <a:pt x="158" y="525"/>
                    <a:pt x="157" y="529"/>
                  </a:cubicBezTo>
                  <a:cubicBezTo>
                    <a:pt x="157" y="533"/>
                    <a:pt x="157" y="538"/>
                    <a:pt x="158" y="544"/>
                  </a:cubicBezTo>
                  <a:cubicBezTo>
                    <a:pt x="160" y="549"/>
                    <a:pt x="163" y="556"/>
                    <a:pt x="167" y="564"/>
                  </a:cubicBezTo>
                  <a:cubicBezTo>
                    <a:pt x="239" y="692"/>
                    <a:pt x="239" y="692"/>
                    <a:pt x="239" y="692"/>
                  </a:cubicBezTo>
                  <a:cubicBezTo>
                    <a:pt x="239" y="693"/>
                    <a:pt x="239" y="693"/>
                    <a:pt x="239" y="693"/>
                  </a:cubicBezTo>
                  <a:cubicBezTo>
                    <a:pt x="240" y="694"/>
                    <a:pt x="240" y="694"/>
                    <a:pt x="240" y="695"/>
                  </a:cubicBezTo>
                  <a:cubicBezTo>
                    <a:pt x="241" y="695"/>
                    <a:pt x="241" y="696"/>
                    <a:pt x="241" y="696"/>
                  </a:cubicBezTo>
                  <a:cubicBezTo>
                    <a:pt x="242" y="697"/>
                    <a:pt x="242" y="697"/>
                    <a:pt x="242" y="698"/>
                  </a:cubicBezTo>
                  <a:cubicBezTo>
                    <a:pt x="243" y="699"/>
                    <a:pt x="243" y="699"/>
                    <a:pt x="243" y="699"/>
                  </a:cubicBezTo>
                  <a:cubicBezTo>
                    <a:pt x="244" y="700"/>
                    <a:pt x="244" y="700"/>
                    <a:pt x="244" y="700"/>
                  </a:cubicBezTo>
                  <a:cubicBezTo>
                    <a:pt x="244" y="700"/>
                    <a:pt x="244" y="700"/>
                    <a:pt x="244" y="701"/>
                  </a:cubicBezTo>
                  <a:cubicBezTo>
                    <a:pt x="245" y="701"/>
                    <a:pt x="245" y="702"/>
                    <a:pt x="245" y="702"/>
                  </a:cubicBezTo>
                  <a:cubicBezTo>
                    <a:pt x="246" y="703"/>
                    <a:pt x="246" y="703"/>
                    <a:pt x="246" y="703"/>
                  </a:cubicBezTo>
                  <a:cubicBezTo>
                    <a:pt x="247" y="704"/>
                    <a:pt x="247" y="704"/>
                    <a:pt x="247" y="704"/>
                  </a:cubicBezTo>
                  <a:cubicBezTo>
                    <a:pt x="247" y="704"/>
                    <a:pt x="247" y="705"/>
                    <a:pt x="248" y="705"/>
                  </a:cubicBezTo>
                  <a:cubicBezTo>
                    <a:pt x="248" y="705"/>
                    <a:pt x="248" y="706"/>
                    <a:pt x="249" y="706"/>
                  </a:cubicBezTo>
                  <a:cubicBezTo>
                    <a:pt x="249" y="707"/>
                    <a:pt x="249" y="707"/>
                    <a:pt x="249" y="707"/>
                  </a:cubicBezTo>
                  <a:cubicBezTo>
                    <a:pt x="250" y="708"/>
                    <a:pt x="250" y="708"/>
                    <a:pt x="250" y="708"/>
                  </a:cubicBezTo>
                  <a:cubicBezTo>
                    <a:pt x="250" y="708"/>
                    <a:pt x="251" y="708"/>
                    <a:pt x="251" y="709"/>
                  </a:cubicBezTo>
                  <a:cubicBezTo>
                    <a:pt x="251" y="709"/>
                    <a:pt x="252" y="710"/>
                    <a:pt x="252" y="710"/>
                  </a:cubicBezTo>
                  <a:cubicBezTo>
                    <a:pt x="253" y="711"/>
                    <a:pt x="253" y="711"/>
                    <a:pt x="253" y="711"/>
                  </a:cubicBezTo>
                  <a:cubicBezTo>
                    <a:pt x="254" y="712"/>
                    <a:pt x="254" y="712"/>
                    <a:pt x="254" y="712"/>
                  </a:cubicBezTo>
                  <a:cubicBezTo>
                    <a:pt x="255" y="713"/>
                    <a:pt x="255" y="713"/>
                    <a:pt x="255" y="713"/>
                  </a:cubicBezTo>
                  <a:cubicBezTo>
                    <a:pt x="255" y="713"/>
                    <a:pt x="255" y="713"/>
                    <a:pt x="256" y="714"/>
                  </a:cubicBezTo>
                  <a:cubicBezTo>
                    <a:pt x="257" y="715"/>
                    <a:pt x="257" y="715"/>
                    <a:pt x="257" y="715"/>
                  </a:cubicBezTo>
                  <a:cubicBezTo>
                    <a:pt x="258" y="715"/>
                    <a:pt x="258" y="715"/>
                    <a:pt x="258" y="715"/>
                  </a:cubicBezTo>
                  <a:cubicBezTo>
                    <a:pt x="258" y="716"/>
                    <a:pt x="258" y="716"/>
                    <a:pt x="258" y="716"/>
                  </a:cubicBezTo>
                  <a:cubicBezTo>
                    <a:pt x="259" y="717"/>
                    <a:pt x="259" y="717"/>
                    <a:pt x="260" y="717"/>
                  </a:cubicBezTo>
                  <a:cubicBezTo>
                    <a:pt x="265" y="722"/>
                    <a:pt x="271" y="726"/>
                    <a:pt x="278" y="730"/>
                  </a:cubicBezTo>
                  <a:cubicBezTo>
                    <a:pt x="285" y="734"/>
                    <a:pt x="292" y="737"/>
                    <a:pt x="300" y="739"/>
                  </a:cubicBezTo>
                  <a:cubicBezTo>
                    <a:pt x="307" y="742"/>
                    <a:pt x="315" y="744"/>
                    <a:pt x="323" y="745"/>
                  </a:cubicBezTo>
                  <a:cubicBezTo>
                    <a:pt x="331" y="746"/>
                    <a:pt x="339" y="747"/>
                    <a:pt x="348" y="746"/>
                  </a:cubicBezTo>
                  <a:cubicBezTo>
                    <a:pt x="348" y="746"/>
                    <a:pt x="348" y="746"/>
                    <a:pt x="349" y="746"/>
                  </a:cubicBezTo>
                  <a:cubicBezTo>
                    <a:pt x="349" y="746"/>
                    <a:pt x="350" y="746"/>
                    <a:pt x="351" y="746"/>
                  </a:cubicBezTo>
                  <a:cubicBezTo>
                    <a:pt x="351" y="746"/>
                    <a:pt x="352" y="746"/>
                    <a:pt x="352" y="746"/>
                  </a:cubicBezTo>
                  <a:cubicBezTo>
                    <a:pt x="353" y="746"/>
                    <a:pt x="354" y="746"/>
                    <a:pt x="354" y="746"/>
                  </a:cubicBezTo>
                  <a:cubicBezTo>
                    <a:pt x="355" y="746"/>
                    <a:pt x="355" y="746"/>
                    <a:pt x="356" y="746"/>
                  </a:cubicBezTo>
                  <a:cubicBezTo>
                    <a:pt x="356" y="746"/>
                    <a:pt x="356" y="746"/>
                    <a:pt x="357" y="746"/>
                  </a:cubicBezTo>
                  <a:cubicBezTo>
                    <a:pt x="357" y="746"/>
                    <a:pt x="358" y="746"/>
                    <a:pt x="359" y="746"/>
                  </a:cubicBezTo>
                  <a:cubicBezTo>
                    <a:pt x="359" y="746"/>
                    <a:pt x="360" y="746"/>
                    <a:pt x="361" y="746"/>
                  </a:cubicBezTo>
                  <a:cubicBezTo>
                    <a:pt x="361" y="745"/>
                    <a:pt x="361" y="745"/>
                    <a:pt x="362" y="745"/>
                  </a:cubicBezTo>
                  <a:cubicBezTo>
                    <a:pt x="362" y="745"/>
                    <a:pt x="363" y="745"/>
                    <a:pt x="363" y="745"/>
                  </a:cubicBezTo>
                  <a:cubicBezTo>
                    <a:pt x="364" y="745"/>
                    <a:pt x="364" y="745"/>
                    <a:pt x="365" y="745"/>
                  </a:cubicBezTo>
                  <a:cubicBezTo>
                    <a:pt x="365" y="745"/>
                    <a:pt x="366" y="745"/>
                    <a:pt x="367" y="745"/>
                  </a:cubicBezTo>
                  <a:cubicBezTo>
                    <a:pt x="367" y="745"/>
                    <a:pt x="368" y="745"/>
                    <a:pt x="368" y="744"/>
                  </a:cubicBezTo>
                  <a:cubicBezTo>
                    <a:pt x="368" y="744"/>
                    <a:pt x="369" y="744"/>
                    <a:pt x="369" y="744"/>
                  </a:cubicBezTo>
                  <a:cubicBezTo>
                    <a:pt x="370" y="744"/>
                    <a:pt x="370" y="744"/>
                    <a:pt x="371" y="744"/>
                  </a:cubicBezTo>
                  <a:cubicBezTo>
                    <a:pt x="371" y="744"/>
                    <a:pt x="372" y="744"/>
                    <a:pt x="373" y="744"/>
                  </a:cubicBezTo>
                  <a:cubicBezTo>
                    <a:pt x="374" y="743"/>
                    <a:pt x="374" y="743"/>
                    <a:pt x="374" y="743"/>
                  </a:cubicBezTo>
                  <a:cubicBezTo>
                    <a:pt x="374" y="743"/>
                    <a:pt x="375" y="743"/>
                    <a:pt x="375" y="743"/>
                  </a:cubicBezTo>
                  <a:cubicBezTo>
                    <a:pt x="376" y="743"/>
                    <a:pt x="376" y="743"/>
                    <a:pt x="377" y="743"/>
                  </a:cubicBezTo>
                  <a:cubicBezTo>
                    <a:pt x="377" y="743"/>
                    <a:pt x="378" y="742"/>
                    <a:pt x="379" y="742"/>
                  </a:cubicBezTo>
                  <a:cubicBezTo>
                    <a:pt x="379" y="742"/>
                    <a:pt x="380" y="742"/>
                    <a:pt x="380" y="742"/>
                  </a:cubicBezTo>
                  <a:cubicBezTo>
                    <a:pt x="380" y="742"/>
                    <a:pt x="381" y="742"/>
                    <a:pt x="381" y="742"/>
                  </a:cubicBezTo>
                  <a:cubicBezTo>
                    <a:pt x="382" y="741"/>
                    <a:pt x="382" y="741"/>
                    <a:pt x="383" y="741"/>
                  </a:cubicBezTo>
                  <a:cubicBezTo>
                    <a:pt x="383" y="741"/>
                    <a:pt x="384" y="741"/>
                    <a:pt x="385" y="741"/>
                  </a:cubicBezTo>
                  <a:cubicBezTo>
                    <a:pt x="385" y="740"/>
                    <a:pt x="386" y="740"/>
                    <a:pt x="386" y="740"/>
                  </a:cubicBezTo>
                  <a:cubicBezTo>
                    <a:pt x="387" y="740"/>
                    <a:pt x="387" y="740"/>
                    <a:pt x="388" y="740"/>
                  </a:cubicBezTo>
                  <a:cubicBezTo>
                    <a:pt x="388" y="740"/>
                    <a:pt x="389" y="739"/>
                    <a:pt x="389" y="739"/>
                  </a:cubicBezTo>
                  <a:cubicBezTo>
                    <a:pt x="390" y="739"/>
                    <a:pt x="390" y="739"/>
                    <a:pt x="391" y="739"/>
                  </a:cubicBezTo>
                  <a:cubicBezTo>
                    <a:pt x="554" y="681"/>
                    <a:pt x="554" y="681"/>
                    <a:pt x="554" y="681"/>
                  </a:cubicBezTo>
                  <a:cubicBezTo>
                    <a:pt x="555" y="681"/>
                    <a:pt x="555" y="681"/>
                    <a:pt x="556" y="681"/>
                  </a:cubicBezTo>
                  <a:cubicBezTo>
                    <a:pt x="557" y="680"/>
                    <a:pt x="557" y="680"/>
                    <a:pt x="558" y="680"/>
                  </a:cubicBezTo>
                  <a:cubicBezTo>
                    <a:pt x="559" y="680"/>
                    <a:pt x="560" y="679"/>
                    <a:pt x="561" y="679"/>
                  </a:cubicBezTo>
                  <a:cubicBezTo>
                    <a:pt x="562" y="679"/>
                    <a:pt x="563" y="678"/>
                    <a:pt x="564" y="678"/>
                  </a:cubicBezTo>
                  <a:cubicBezTo>
                    <a:pt x="564" y="678"/>
                    <a:pt x="565" y="678"/>
                    <a:pt x="565" y="678"/>
                  </a:cubicBezTo>
                  <a:cubicBezTo>
                    <a:pt x="566" y="678"/>
                    <a:pt x="566" y="677"/>
                    <a:pt x="567" y="677"/>
                  </a:cubicBezTo>
                  <a:cubicBezTo>
                    <a:pt x="568" y="677"/>
                    <a:pt x="570" y="677"/>
                    <a:pt x="572" y="676"/>
                  </a:cubicBezTo>
                  <a:cubicBezTo>
                    <a:pt x="573" y="676"/>
                    <a:pt x="576" y="675"/>
                    <a:pt x="579" y="674"/>
                  </a:cubicBezTo>
                  <a:cubicBezTo>
                    <a:pt x="580" y="674"/>
                    <a:pt x="580" y="674"/>
                    <a:pt x="580" y="674"/>
                  </a:cubicBezTo>
                  <a:cubicBezTo>
                    <a:pt x="581" y="674"/>
                    <a:pt x="581" y="674"/>
                    <a:pt x="581" y="674"/>
                  </a:cubicBezTo>
                  <a:cubicBezTo>
                    <a:pt x="581" y="674"/>
                    <a:pt x="581" y="674"/>
                    <a:pt x="582" y="674"/>
                  </a:cubicBezTo>
                  <a:cubicBezTo>
                    <a:pt x="582" y="674"/>
                    <a:pt x="583" y="674"/>
                    <a:pt x="583" y="674"/>
                  </a:cubicBezTo>
                  <a:cubicBezTo>
                    <a:pt x="584" y="674"/>
                    <a:pt x="584" y="674"/>
                    <a:pt x="585" y="674"/>
                  </a:cubicBezTo>
                  <a:cubicBezTo>
                    <a:pt x="585" y="673"/>
                    <a:pt x="586" y="673"/>
                    <a:pt x="586" y="673"/>
                  </a:cubicBezTo>
                  <a:cubicBezTo>
                    <a:pt x="587" y="673"/>
                    <a:pt x="588" y="673"/>
                    <a:pt x="590" y="673"/>
                  </a:cubicBezTo>
                  <a:cubicBezTo>
                    <a:pt x="591" y="673"/>
                    <a:pt x="592" y="673"/>
                    <a:pt x="594" y="673"/>
                  </a:cubicBezTo>
                  <a:cubicBezTo>
                    <a:pt x="595" y="673"/>
                    <a:pt x="595" y="673"/>
                    <a:pt x="596" y="673"/>
                  </a:cubicBezTo>
                  <a:cubicBezTo>
                    <a:pt x="596" y="673"/>
                    <a:pt x="597" y="673"/>
                    <a:pt x="598" y="674"/>
                  </a:cubicBezTo>
                  <a:cubicBezTo>
                    <a:pt x="599" y="674"/>
                    <a:pt x="601" y="674"/>
                    <a:pt x="604" y="675"/>
                  </a:cubicBezTo>
                  <a:cubicBezTo>
                    <a:pt x="606" y="676"/>
                    <a:pt x="609" y="677"/>
                    <a:pt x="613" y="678"/>
                  </a:cubicBezTo>
                  <a:cubicBezTo>
                    <a:pt x="614" y="678"/>
                    <a:pt x="614" y="678"/>
                    <a:pt x="614" y="678"/>
                  </a:cubicBezTo>
                  <a:cubicBezTo>
                    <a:pt x="615" y="679"/>
                    <a:pt x="615" y="679"/>
                    <a:pt x="615" y="679"/>
                  </a:cubicBezTo>
                  <a:cubicBezTo>
                    <a:pt x="615" y="680"/>
                    <a:pt x="615" y="680"/>
                    <a:pt x="615" y="680"/>
                  </a:cubicBezTo>
                  <a:cubicBezTo>
                    <a:pt x="616" y="681"/>
                    <a:pt x="616" y="681"/>
                    <a:pt x="616" y="681"/>
                  </a:cubicBezTo>
                  <a:cubicBezTo>
                    <a:pt x="617" y="681"/>
                    <a:pt x="617" y="681"/>
                    <a:pt x="617" y="681"/>
                  </a:cubicBezTo>
                  <a:cubicBezTo>
                    <a:pt x="617" y="682"/>
                    <a:pt x="618" y="682"/>
                    <a:pt x="618" y="683"/>
                  </a:cubicBezTo>
                  <a:cubicBezTo>
                    <a:pt x="618" y="683"/>
                    <a:pt x="619" y="684"/>
                    <a:pt x="619" y="685"/>
                  </a:cubicBezTo>
                  <a:cubicBezTo>
                    <a:pt x="620" y="686"/>
                    <a:pt x="621" y="687"/>
                    <a:pt x="622" y="689"/>
                  </a:cubicBezTo>
                  <a:cubicBezTo>
                    <a:pt x="622" y="690"/>
                    <a:pt x="622" y="690"/>
                    <a:pt x="622" y="690"/>
                  </a:cubicBezTo>
                  <a:cubicBezTo>
                    <a:pt x="622" y="690"/>
                    <a:pt x="622" y="691"/>
                    <a:pt x="622" y="691"/>
                  </a:cubicBezTo>
                  <a:cubicBezTo>
                    <a:pt x="622" y="691"/>
                    <a:pt x="623" y="692"/>
                    <a:pt x="623" y="693"/>
                  </a:cubicBezTo>
                  <a:cubicBezTo>
                    <a:pt x="623" y="694"/>
                    <a:pt x="623" y="695"/>
                    <a:pt x="623" y="696"/>
                  </a:cubicBezTo>
                  <a:cubicBezTo>
                    <a:pt x="624" y="697"/>
                    <a:pt x="624" y="697"/>
                    <a:pt x="624" y="697"/>
                  </a:cubicBezTo>
                  <a:cubicBezTo>
                    <a:pt x="624" y="697"/>
                    <a:pt x="624" y="697"/>
                    <a:pt x="624" y="697"/>
                  </a:cubicBezTo>
                  <a:cubicBezTo>
                    <a:pt x="624" y="698"/>
                    <a:pt x="624" y="698"/>
                    <a:pt x="624" y="698"/>
                  </a:cubicBezTo>
                  <a:cubicBezTo>
                    <a:pt x="624" y="699"/>
                    <a:pt x="624" y="699"/>
                    <a:pt x="624" y="699"/>
                  </a:cubicBezTo>
                  <a:cubicBezTo>
                    <a:pt x="624" y="700"/>
                    <a:pt x="624" y="700"/>
                    <a:pt x="624" y="700"/>
                  </a:cubicBezTo>
                  <a:cubicBezTo>
                    <a:pt x="624" y="701"/>
                    <a:pt x="624" y="701"/>
                    <a:pt x="624" y="701"/>
                  </a:cubicBezTo>
                  <a:cubicBezTo>
                    <a:pt x="624" y="702"/>
                    <a:pt x="624" y="702"/>
                    <a:pt x="624" y="702"/>
                  </a:cubicBezTo>
                  <a:cubicBezTo>
                    <a:pt x="624" y="702"/>
                    <a:pt x="624" y="702"/>
                    <a:pt x="624" y="703"/>
                  </a:cubicBezTo>
                  <a:cubicBezTo>
                    <a:pt x="624" y="703"/>
                    <a:pt x="624" y="703"/>
                    <a:pt x="624" y="703"/>
                  </a:cubicBezTo>
                  <a:cubicBezTo>
                    <a:pt x="624" y="704"/>
                    <a:pt x="624" y="704"/>
                    <a:pt x="624" y="705"/>
                  </a:cubicBezTo>
                  <a:cubicBezTo>
                    <a:pt x="624" y="705"/>
                    <a:pt x="624" y="706"/>
                    <a:pt x="624" y="707"/>
                  </a:cubicBezTo>
                  <a:cubicBezTo>
                    <a:pt x="624" y="708"/>
                    <a:pt x="624" y="709"/>
                    <a:pt x="624" y="710"/>
                  </a:cubicBezTo>
                  <a:cubicBezTo>
                    <a:pt x="623" y="711"/>
                    <a:pt x="623" y="711"/>
                    <a:pt x="623" y="711"/>
                  </a:cubicBezTo>
                  <a:cubicBezTo>
                    <a:pt x="623" y="712"/>
                    <a:pt x="623" y="712"/>
                    <a:pt x="623" y="712"/>
                  </a:cubicBezTo>
                  <a:cubicBezTo>
                    <a:pt x="623" y="712"/>
                    <a:pt x="623" y="713"/>
                    <a:pt x="623" y="713"/>
                  </a:cubicBezTo>
                  <a:cubicBezTo>
                    <a:pt x="623" y="713"/>
                    <a:pt x="623" y="714"/>
                    <a:pt x="623" y="715"/>
                  </a:cubicBezTo>
                  <a:cubicBezTo>
                    <a:pt x="623" y="715"/>
                    <a:pt x="623" y="716"/>
                    <a:pt x="623" y="717"/>
                  </a:cubicBezTo>
                  <a:cubicBezTo>
                    <a:pt x="622" y="718"/>
                    <a:pt x="622" y="719"/>
                    <a:pt x="621" y="721"/>
                  </a:cubicBezTo>
                  <a:cubicBezTo>
                    <a:pt x="621" y="723"/>
                    <a:pt x="620" y="726"/>
                    <a:pt x="618" y="730"/>
                  </a:cubicBezTo>
                  <a:cubicBezTo>
                    <a:pt x="617" y="734"/>
                    <a:pt x="615" y="740"/>
                    <a:pt x="613" y="747"/>
                  </a:cubicBezTo>
                  <a:cubicBezTo>
                    <a:pt x="610" y="753"/>
                    <a:pt x="608" y="760"/>
                    <a:pt x="607" y="766"/>
                  </a:cubicBezTo>
                  <a:cubicBezTo>
                    <a:pt x="605" y="773"/>
                    <a:pt x="604" y="780"/>
                    <a:pt x="605" y="787"/>
                  </a:cubicBezTo>
                  <a:cubicBezTo>
                    <a:pt x="605" y="794"/>
                    <a:pt x="606" y="801"/>
                    <a:pt x="608" y="807"/>
                  </a:cubicBezTo>
                  <a:cubicBezTo>
                    <a:pt x="609" y="814"/>
                    <a:pt x="612" y="821"/>
                    <a:pt x="615" y="828"/>
                  </a:cubicBezTo>
                  <a:cubicBezTo>
                    <a:pt x="616" y="829"/>
                    <a:pt x="616" y="829"/>
                    <a:pt x="616" y="830"/>
                  </a:cubicBezTo>
                  <a:cubicBezTo>
                    <a:pt x="616" y="830"/>
                    <a:pt x="617" y="830"/>
                    <a:pt x="617" y="831"/>
                  </a:cubicBezTo>
                  <a:cubicBezTo>
                    <a:pt x="617" y="831"/>
                    <a:pt x="617" y="832"/>
                    <a:pt x="618" y="832"/>
                  </a:cubicBezTo>
                  <a:cubicBezTo>
                    <a:pt x="618" y="833"/>
                    <a:pt x="618" y="833"/>
                    <a:pt x="618" y="834"/>
                  </a:cubicBezTo>
                  <a:cubicBezTo>
                    <a:pt x="619" y="834"/>
                    <a:pt x="619" y="835"/>
                    <a:pt x="619" y="835"/>
                  </a:cubicBezTo>
                  <a:cubicBezTo>
                    <a:pt x="620" y="835"/>
                    <a:pt x="620" y="836"/>
                    <a:pt x="620" y="836"/>
                  </a:cubicBezTo>
                  <a:cubicBezTo>
                    <a:pt x="621" y="837"/>
                    <a:pt x="621" y="838"/>
                    <a:pt x="621" y="838"/>
                  </a:cubicBezTo>
                  <a:cubicBezTo>
                    <a:pt x="622" y="839"/>
                    <a:pt x="622" y="840"/>
                    <a:pt x="623" y="841"/>
                  </a:cubicBezTo>
                  <a:cubicBezTo>
                    <a:pt x="624" y="841"/>
                    <a:pt x="624" y="841"/>
                    <a:pt x="624" y="841"/>
                  </a:cubicBezTo>
                  <a:cubicBezTo>
                    <a:pt x="624" y="842"/>
                    <a:pt x="624" y="842"/>
                    <a:pt x="624" y="843"/>
                  </a:cubicBezTo>
                  <a:cubicBezTo>
                    <a:pt x="625" y="843"/>
                    <a:pt x="625" y="843"/>
                    <a:pt x="625" y="844"/>
                  </a:cubicBezTo>
                  <a:cubicBezTo>
                    <a:pt x="626" y="845"/>
                    <a:pt x="626" y="845"/>
                    <a:pt x="627" y="846"/>
                  </a:cubicBezTo>
                  <a:cubicBezTo>
                    <a:pt x="628" y="847"/>
                    <a:pt x="628" y="847"/>
                    <a:pt x="628" y="847"/>
                  </a:cubicBezTo>
                  <a:cubicBezTo>
                    <a:pt x="628" y="847"/>
                    <a:pt x="628" y="847"/>
                    <a:pt x="628" y="848"/>
                  </a:cubicBezTo>
                  <a:cubicBezTo>
                    <a:pt x="629" y="848"/>
                    <a:pt x="629" y="849"/>
                    <a:pt x="629" y="849"/>
                  </a:cubicBezTo>
                  <a:cubicBezTo>
                    <a:pt x="630" y="850"/>
                    <a:pt x="630" y="850"/>
                    <a:pt x="631" y="851"/>
                  </a:cubicBezTo>
                  <a:cubicBezTo>
                    <a:pt x="632" y="852"/>
                    <a:pt x="632" y="852"/>
                    <a:pt x="632" y="852"/>
                  </a:cubicBezTo>
                  <a:cubicBezTo>
                    <a:pt x="633" y="853"/>
                    <a:pt x="633" y="853"/>
                    <a:pt x="633" y="853"/>
                  </a:cubicBezTo>
                  <a:cubicBezTo>
                    <a:pt x="633" y="853"/>
                    <a:pt x="633" y="853"/>
                    <a:pt x="634" y="854"/>
                  </a:cubicBezTo>
                  <a:cubicBezTo>
                    <a:pt x="634" y="854"/>
                    <a:pt x="635" y="855"/>
                    <a:pt x="635" y="856"/>
                  </a:cubicBezTo>
                  <a:cubicBezTo>
                    <a:pt x="636" y="856"/>
                    <a:pt x="636" y="856"/>
                    <a:pt x="636" y="856"/>
                  </a:cubicBezTo>
                  <a:cubicBezTo>
                    <a:pt x="636" y="857"/>
                    <a:pt x="637" y="857"/>
                    <a:pt x="637" y="857"/>
                  </a:cubicBezTo>
                  <a:cubicBezTo>
                    <a:pt x="637" y="858"/>
                    <a:pt x="638" y="858"/>
                    <a:pt x="639" y="859"/>
                  </a:cubicBezTo>
                  <a:cubicBezTo>
                    <a:pt x="639" y="859"/>
                    <a:pt x="640" y="860"/>
                    <a:pt x="641" y="861"/>
                  </a:cubicBezTo>
                  <a:cubicBezTo>
                    <a:pt x="641" y="861"/>
                    <a:pt x="642" y="862"/>
                    <a:pt x="642" y="862"/>
                  </a:cubicBezTo>
                  <a:cubicBezTo>
                    <a:pt x="642" y="862"/>
                    <a:pt x="643" y="863"/>
                    <a:pt x="643" y="863"/>
                  </a:cubicBezTo>
                  <a:cubicBezTo>
                    <a:pt x="644" y="864"/>
                    <a:pt x="644" y="864"/>
                    <a:pt x="645" y="865"/>
                  </a:cubicBezTo>
                  <a:cubicBezTo>
                    <a:pt x="645" y="865"/>
                    <a:pt x="646" y="866"/>
                    <a:pt x="647" y="866"/>
                  </a:cubicBezTo>
                  <a:cubicBezTo>
                    <a:pt x="650" y="869"/>
                    <a:pt x="653" y="871"/>
                    <a:pt x="657" y="874"/>
                  </a:cubicBezTo>
                  <a:cubicBezTo>
                    <a:pt x="660" y="876"/>
                    <a:pt x="664" y="878"/>
                    <a:pt x="667" y="880"/>
                  </a:cubicBezTo>
                  <a:cubicBezTo>
                    <a:pt x="671" y="882"/>
                    <a:pt x="675" y="884"/>
                    <a:pt x="679" y="886"/>
                  </a:cubicBezTo>
                  <a:cubicBezTo>
                    <a:pt x="683" y="888"/>
                    <a:pt x="687" y="890"/>
                    <a:pt x="691" y="891"/>
                  </a:cubicBezTo>
                  <a:cubicBezTo>
                    <a:pt x="691" y="891"/>
                    <a:pt x="692" y="892"/>
                    <a:pt x="693" y="892"/>
                  </a:cubicBezTo>
                  <a:cubicBezTo>
                    <a:pt x="693" y="892"/>
                    <a:pt x="694" y="892"/>
                    <a:pt x="695" y="893"/>
                  </a:cubicBezTo>
                  <a:cubicBezTo>
                    <a:pt x="695" y="893"/>
                    <a:pt x="696" y="893"/>
                    <a:pt x="697" y="893"/>
                  </a:cubicBezTo>
                  <a:cubicBezTo>
                    <a:pt x="698" y="893"/>
                    <a:pt x="699" y="894"/>
                    <a:pt x="699" y="894"/>
                  </a:cubicBezTo>
                  <a:cubicBezTo>
                    <a:pt x="700" y="894"/>
                    <a:pt x="701" y="894"/>
                    <a:pt x="702" y="895"/>
                  </a:cubicBezTo>
                  <a:cubicBezTo>
                    <a:pt x="702" y="895"/>
                    <a:pt x="703" y="895"/>
                    <a:pt x="704" y="895"/>
                  </a:cubicBezTo>
                  <a:cubicBezTo>
                    <a:pt x="704" y="896"/>
                    <a:pt x="705" y="896"/>
                    <a:pt x="706" y="896"/>
                  </a:cubicBezTo>
                  <a:cubicBezTo>
                    <a:pt x="707" y="896"/>
                    <a:pt x="707" y="896"/>
                    <a:pt x="708" y="896"/>
                  </a:cubicBezTo>
                  <a:cubicBezTo>
                    <a:pt x="711" y="897"/>
                    <a:pt x="715" y="898"/>
                    <a:pt x="718" y="899"/>
                  </a:cubicBezTo>
                  <a:cubicBezTo>
                    <a:pt x="722" y="899"/>
                    <a:pt x="725" y="900"/>
                    <a:pt x="729" y="900"/>
                  </a:cubicBezTo>
                  <a:cubicBezTo>
                    <a:pt x="733" y="901"/>
                    <a:pt x="736" y="901"/>
                    <a:pt x="740" y="902"/>
                  </a:cubicBezTo>
                  <a:cubicBezTo>
                    <a:pt x="744" y="902"/>
                    <a:pt x="747" y="902"/>
                    <a:pt x="751" y="902"/>
                  </a:cubicBezTo>
                  <a:cubicBezTo>
                    <a:pt x="752" y="902"/>
                    <a:pt x="753" y="902"/>
                    <a:pt x="753" y="902"/>
                  </a:cubicBezTo>
                  <a:cubicBezTo>
                    <a:pt x="754" y="902"/>
                    <a:pt x="755" y="902"/>
                    <a:pt x="755" y="902"/>
                  </a:cubicBezTo>
                  <a:cubicBezTo>
                    <a:pt x="756" y="902"/>
                    <a:pt x="757" y="902"/>
                    <a:pt x="758" y="902"/>
                  </a:cubicBezTo>
                  <a:cubicBezTo>
                    <a:pt x="759" y="902"/>
                    <a:pt x="760" y="902"/>
                    <a:pt x="761" y="902"/>
                  </a:cubicBezTo>
                  <a:cubicBezTo>
                    <a:pt x="761" y="902"/>
                    <a:pt x="762" y="902"/>
                    <a:pt x="763" y="902"/>
                  </a:cubicBezTo>
                  <a:cubicBezTo>
                    <a:pt x="763" y="902"/>
                    <a:pt x="764" y="902"/>
                    <a:pt x="765" y="902"/>
                  </a:cubicBezTo>
                  <a:cubicBezTo>
                    <a:pt x="765" y="901"/>
                    <a:pt x="766" y="901"/>
                    <a:pt x="767" y="901"/>
                  </a:cubicBezTo>
                  <a:cubicBezTo>
                    <a:pt x="768" y="901"/>
                    <a:pt x="768" y="901"/>
                    <a:pt x="769" y="901"/>
                  </a:cubicBezTo>
                  <a:cubicBezTo>
                    <a:pt x="770" y="901"/>
                    <a:pt x="771" y="901"/>
                    <a:pt x="771" y="901"/>
                  </a:cubicBezTo>
                  <a:cubicBezTo>
                    <a:pt x="772" y="901"/>
                    <a:pt x="772" y="901"/>
                    <a:pt x="773" y="901"/>
                  </a:cubicBezTo>
                  <a:cubicBezTo>
                    <a:pt x="774" y="901"/>
                    <a:pt x="775" y="900"/>
                    <a:pt x="776" y="900"/>
                  </a:cubicBezTo>
                  <a:cubicBezTo>
                    <a:pt x="776" y="900"/>
                    <a:pt x="777" y="900"/>
                    <a:pt x="778" y="900"/>
                  </a:cubicBezTo>
                  <a:cubicBezTo>
                    <a:pt x="779" y="900"/>
                    <a:pt x="779" y="900"/>
                    <a:pt x="779" y="900"/>
                  </a:cubicBezTo>
                  <a:cubicBezTo>
                    <a:pt x="780" y="900"/>
                    <a:pt x="780" y="900"/>
                    <a:pt x="780" y="900"/>
                  </a:cubicBezTo>
                  <a:cubicBezTo>
                    <a:pt x="781" y="900"/>
                    <a:pt x="781" y="900"/>
                    <a:pt x="781" y="900"/>
                  </a:cubicBezTo>
                  <a:cubicBezTo>
                    <a:pt x="782" y="899"/>
                    <a:pt x="782" y="899"/>
                    <a:pt x="782" y="899"/>
                  </a:cubicBezTo>
                  <a:cubicBezTo>
                    <a:pt x="783" y="899"/>
                    <a:pt x="783" y="899"/>
                    <a:pt x="783" y="899"/>
                  </a:cubicBezTo>
                  <a:cubicBezTo>
                    <a:pt x="784" y="899"/>
                    <a:pt x="784" y="899"/>
                    <a:pt x="784" y="899"/>
                  </a:cubicBezTo>
                  <a:cubicBezTo>
                    <a:pt x="785" y="899"/>
                    <a:pt x="785" y="899"/>
                    <a:pt x="785" y="899"/>
                  </a:cubicBezTo>
                  <a:cubicBezTo>
                    <a:pt x="786" y="899"/>
                    <a:pt x="786" y="899"/>
                    <a:pt x="786" y="899"/>
                  </a:cubicBezTo>
                  <a:cubicBezTo>
                    <a:pt x="786" y="899"/>
                    <a:pt x="786" y="899"/>
                    <a:pt x="786" y="899"/>
                  </a:cubicBezTo>
                  <a:cubicBezTo>
                    <a:pt x="787" y="898"/>
                    <a:pt x="787" y="898"/>
                    <a:pt x="787" y="898"/>
                  </a:cubicBezTo>
                  <a:cubicBezTo>
                    <a:pt x="788" y="898"/>
                    <a:pt x="788" y="898"/>
                    <a:pt x="788" y="898"/>
                  </a:cubicBezTo>
                  <a:cubicBezTo>
                    <a:pt x="789" y="898"/>
                    <a:pt x="789" y="898"/>
                    <a:pt x="789" y="898"/>
                  </a:cubicBezTo>
                  <a:cubicBezTo>
                    <a:pt x="789" y="898"/>
                    <a:pt x="789" y="898"/>
                    <a:pt x="790" y="898"/>
                  </a:cubicBezTo>
                  <a:cubicBezTo>
                    <a:pt x="790" y="898"/>
                    <a:pt x="791" y="898"/>
                    <a:pt x="791" y="897"/>
                  </a:cubicBezTo>
                  <a:cubicBezTo>
                    <a:pt x="792" y="897"/>
                    <a:pt x="792" y="897"/>
                    <a:pt x="793" y="897"/>
                  </a:cubicBezTo>
                  <a:cubicBezTo>
                    <a:pt x="794" y="897"/>
                    <a:pt x="795" y="897"/>
                    <a:pt x="796" y="896"/>
                  </a:cubicBezTo>
                  <a:cubicBezTo>
                    <a:pt x="796" y="896"/>
                    <a:pt x="796" y="896"/>
                    <a:pt x="797" y="896"/>
                  </a:cubicBezTo>
                  <a:cubicBezTo>
                    <a:pt x="797" y="896"/>
                    <a:pt x="798" y="896"/>
                    <a:pt x="798" y="896"/>
                  </a:cubicBezTo>
                  <a:cubicBezTo>
                    <a:pt x="799" y="896"/>
                    <a:pt x="799" y="895"/>
                    <a:pt x="800" y="895"/>
                  </a:cubicBezTo>
                  <a:cubicBezTo>
                    <a:pt x="801" y="895"/>
                    <a:pt x="801" y="895"/>
                    <a:pt x="802" y="894"/>
                  </a:cubicBezTo>
                  <a:cubicBezTo>
                    <a:pt x="803" y="894"/>
                    <a:pt x="804" y="894"/>
                    <a:pt x="804" y="894"/>
                  </a:cubicBezTo>
                  <a:cubicBezTo>
                    <a:pt x="805" y="894"/>
                    <a:pt x="805" y="894"/>
                    <a:pt x="806" y="893"/>
                  </a:cubicBezTo>
                  <a:cubicBezTo>
                    <a:pt x="806" y="893"/>
                    <a:pt x="807" y="893"/>
                    <a:pt x="808" y="893"/>
                  </a:cubicBezTo>
                  <a:cubicBezTo>
                    <a:pt x="808" y="893"/>
                    <a:pt x="809" y="892"/>
                    <a:pt x="809" y="892"/>
                  </a:cubicBezTo>
                  <a:cubicBezTo>
                    <a:pt x="827" y="886"/>
                    <a:pt x="842" y="877"/>
                    <a:pt x="854" y="866"/>
                  </a:cubicBezTo>
                  <a:cubicBezTo>
                    <a:pt x="866" y="855"/>
                    <a:pt x="875" y="842"/>
                    <a:pt x="881" y="829"/>
                  </a:cubicBezTo>
                  <a:cubicBezTo>
                    <a:pt x="886" y="815"/>
                    <a:pt x="889" y="801"/>
                    <a:pt x="888" y="786"/>
                  </a:cubicBezTo>
                  <a:cubicBezTo>
                    <a:pt x="886" y="771"/>
                    <a:pt x="882" y="757"/>
                    <a:pt x="873" y="742"/>
                  </a:cubicBezTo>
                  <a:cubicBezTo>
                    <a:pt x="873" y="742"/>
                    <a:pt x="872" y="741"/>
                    <a:pt x="872" y="741"/>
                  </a:cubicBezTo>
                  <a:cubicBezTo>
                    <a:pt x="872" y="741"/>
                    <a:pt x="871" y="740"/>
                    <a:pt x="871" y="740"/>
                  </a:cubicBezTo>
                  <a:cubicBezTo>
                    <a:pt x="871" y="739"/>
                    <a:pt x="871" y="739"/>
                    <a:pt x="870" y="738"/>
                  </a:cubicBezTo>
                  <a:cubicBezTo>
                    <a:pt x="870" y="738"/>
                    <a:pt x="870" y="738"/>
                    <a:pt x="869" y="737"/>
                  </a:cubicBezTo>
                  <a:cubicBezTo>
                    <a:pt x="865" y="731"/>
                    <a:pt x="860" y="725"/>
                    <a:pt x="854" y="719"/>
                  </a:cubicBezTo>
                  <a:cubicBezTo>
                    <a:pt x="849" y="714"/>
                    <a:pt x="842" y="709"/>
                    <a:pt x="836" y="704"/>
                  </a:cubicBezTo>
                  <a:cubicBezTo>
                    <a:pt x="829" y="700"/>
                    <a:pt x="822" y="696"/>
                    <a:pt x="815" y="692"/>
                  </a:cubicBezTo>
                  <a:cubicBezTo>
                    <a:pt x="807" y="689"/>
                    <a:pt x="799" y="686"/>
                    <a:pt x="791" y="683"/>
                  </a:cubicBezTo>
                  <a:cubicBezTo>
                    <a:pt x="786" y="682"/>
                    <a:pt x="780" y="680"/>
                    <a:pt x="773" y="677"/>
                  </a:cubicBezTo>
                  <a:cubicBezTo>
                    <a:pt x="767" y="675"/>
                    <a:pt x="760" y="672"/>
                    <a:pt x="754" y="669"/>
                  </a:cubicBezTo>
                  <a:cubicBezTo>
                    <a:pt x="748" y="666"/>
                    <a:pt x="742" y="663"/>
                    <a:pt x="737" y="659"/>
                  </a:cubicBezTo>
                  <a:cubicBezTo>
                    <a:pt x="732" y="655"/>
                    <a:pt x="728" y="651"/>
                    <a:pt x="726" y="647"/>
                  </a:cubicBezTo>
                  <a:cubicBezTo>
                    <a:pt x="726" y="647"/>
                    <a:pt x="725" y="646"/>
                    <a:pt x="725" y="645"/>
                  </a:cubicBezTo>
                  <a:cubicBezTo>
                    <a:pt x="725" y="645"/>
                    <a:pt x="724" y="644"/>
                    <a:pt x="724" y="643"/>
                  </a:cubicBezTo>
                  <a:cubicBezTo>
                    <a:pt x="724" y="643"/>
                    <a:pt x="724" y="642"/>
                    <a:pt x="724" y="641"/>
                  </a:cubicBezTo>
                  <a:cubicBezTo>
                    <a:pt x="723" y="641"/>
                    <a:pt x="723" y="640"/>
                    <a:pt x="723" y="639"/>
                  </a:cubicBezTo>
                  <a:cubicBezTo>
                    <a:pt x="723" y="638"/>
                    <a:pt x="723" y="637"/>
                    <a:pt x="724" y="636"/>
                  </a:cubicBezTo>
                  <a:cubicBezTo>
                    <a:pt x="724" y="635"/>
                    <a:pt x="724" y="635"/>
                    <a:pt x="724" y="634"/>
                  </a:cubicBezTo>
                  <a:cubicBezTo>
                    <a:pt x="725" y="633"/>
                    <a:pt x="725" y="632"/>
                    <a:pt x="726" y="631"/>
                  </a:cubicBezTo>
                  <a:cubicBezTo>
                    <a:pt x="726" y="630"/>
                    <a:pt x="727" y="629"/>
                    <a:pt x="728" y="628"/>
                  </a:cubicBezTo>
                  <a:cubicBezTo>
                    <a:pt x="728" y="627"/>
                    <a:pt x="729" y="627"/>
                    <a:pt x="729" y="626"/>
                  </a:cubicBezTo>
                  <a:cubicBezTo>
                    <a:pt x="730" y="626"/>
                    <a:pt x="730" y="625"/>
                    <a:pt x="731" y="625"/>
                  </a:cubicBezTo>
                  <a:cubicBezTo>
                    <a:pt x="731" y="624"/>
                    <a:pt x="732" y="624"/>
                    <a:pt x="732" y="623"/>
                  </a:cubicBezTo>
                  <a:cubicBezTo>
                    <a:pt x="733" y="623"/>
                    <a:pt x="734" y="622"/>
                    <a:pt x="734" y="622"/>
                  </a:cubicBezTo>
                  <a:cubicBezTo>
                    <a:pt x="736" y="621"/>
                    <a:pt x="738" y="620"/>
                    <a:pt x="740" y="618"/>
                  </a:cubicBezTo>
                  <a:cubicBezTo>
                    <a:pt x="742" y="617"/>
                    <a:pt x="744" y="616"/>
                    <a:pt x="747" y="615"/>
                  </a:cubicBezTo>
                  <a:cubicBezTo>
                    <a:pt x="749" y="613"/>
                    <a:pt x="752" y="612"/>
                    <a:pt x="755" y="611"/>
                  </a:cubicBezTo>
                  <a:cubicBezTo>
                    <a:pt x="758" y="610"/>
                    <a:pt x="761" y="608"/>
                    <a:pt x="764" y="607"/>
                  </a:cubicBezTo>
                  <a:cubicBezTo>
                    <a:pt x="923" y="552"/>
                    <a:pt x="923" y="552"/>
                    <a:pt x="923" y="552"/>
                  </a:cubicBezTo>
                  <a:cubicBezTo>
                    <a:pt x="937" y="547"/>
                    <a:pt x="949" y="540"/>
                    <a:pt x="958" y="532"/>
                  </a:cubicBezTo>
                  <a:cubicBezTo>
                    <a:pt x="967" y="523"/>
                    <a:pt x="974" y="514"/>
                    <a:pt x="979" y="503"/>
                  </a:cubicBezTo>
                  <a:cubicBezTo>
                    <a:pt x="983" y="493"/>
                    <a:pt x="985" y="482"/>
                    <a:pt x="984" y="471"/>
                  </a:cubicBezTo>
                </a:path>
              </a:pathLst>
            </a:custGeom>
            <a:solidFill>
              <a:schemeClr val="accent1">
                <a:alpha val="80000"/>
              </a:schemeClr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750" dirty="0"/>
            </a:p>
          </p:txBody>
        </p:sp>
        <p:sp>
          <p:nvSpPr>
            <p:cNvPr id="76" name="Freeform 172">
              <a:extLst>
                <a:ext uri="{FF2B5EF4-FFF2-40B4-BE49-F238E27FC236}">
                  <a16:creationId xmlns:a16="http://schemas.microsoft.com/office/drawing/2014/main" id="{F3ECA587-A0FC-A545-83F2-7313E2655D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5912" y="1954317"/>
              <a:ext cx="1500497" cy="1457530"/>
            </a:xfrm>
            <a:custGeom>
              <a:avLst/>
              <a:gdLst>
                <a:gd name="T0" fmla="*/ 715 w 985"/>
                <a:gd name="T1" fmla="*/ 41 h 902"/>
                <a:gd name="T2" fmla="*/ 708 w 985"/>
                <a:gd name="T3" fmla="*/ 34 h 902"/>
                <a:gd name="T4" fmla="*/ 701 w 985"/>
                <a:gd name="T5" fmla="*/ 27 h 902"/>
                <a:gd name="T6" fmla="*/ 676 w 985"/>
                <a:gd name="T7" fmla="*/ 12 h 902"/>
                <a:gd name="T8" fmla="*/ 603 w 985"/>
                <a:gd name="T9" fmla="*/ 1 h 902"/>
                <a:gd name="T10" fmla="*/ 592 w 985"/>
                <a:gd name="T11" fmla="*/ 2 h 902"/>
                <a:gd name="T12" fmla="*/ 581 w 985"/>
                <a:gd name="T13" fmla="*/ 5 h 902"/>
                <a:gd name="T14" fmla="*/ 8 w 985"/>
                <a:gd name="T15" fmla="*/ 280 h 902"/>
                <a:gd name="T16" fmla="*/ 83 w 985"/>
                <a:gd name="T17" fmla="*/ 412 h 902"/>
                <a:gd name="T18" fmla="*/ 94 w 985"/>
                <a:gd name="T19" fmla="*/ 424 h 902"/>
                <a:gd name="T20" fmla="*/ 102 w 985"/>
                <a:gd name="T21" fmla="*/ 430 h 902"/>
                <a:gd name="T22" fmla="*/ 112 w 985"/>
                <a:gd name="T23" fmla="*/ 433 h 902"/>
                <a:gd name="T24" fmla="*/ 126 w 985"/>
                <a:gd name="T25" fmla="*/ 431 h 902"/>
                <a:gd name="T26" fmla="*/ 140 w 985"/>
                <a:gd name="T27" fmla="*/ 423 h 902"/>
                <a:gd name="T28" fmla="*/ 148 w 985"/>
                <a:gd name="T29" fmla="*/ 417 h 902"/>
                <a:gd name="T30" fmla="*/ 156 w 985"/>
                <a:gd name="T31" fmla="*/ 408 h 902"/>
                <a:gd name="T32" fmla="*/ 161 w 985"/>
                <a:gd name="T33" fmla="*/ 400 h 902"/>
                <a:gd name="T34" fmla="*/ 167 w 985"/>
                <a:gd name="T35" fmla="*/ 392 h 902"/>
                <a:gd name="T36" fmla="*/ 171 w 985"/>
                <a:gd name="T37" fmla="*/ 385 h 902"/>
                <a:gd name="T38" fmla="*/ 249 w 985"/>
                <a:gd name="T39" fmla="*/ 325 h 902"/>
                <a:gd name="T40" fmla="*/ 284 w 985"/>
                <a:gd name="T41" fmla="*/ 318 h 902"/>
                <a:gd name="T42" fmla="*/ 344 w 985"/>
                <a:gd name="T43" fmla="*/ 324 h 902"/>
                <a:gd name="T44" fmla="*/ 353 w 985"/>
                <a:gd name="T45" fmla="*/ 327 h 902"/>
                <a:gd name="T46" fmla="*/ 394 w 985"/>
                <a:gd name="T47" fmla="*/ 348 h 902"/>
                <a:gd name="T48" fmla="*/ 410 w 985"/>
                <a:gd name="T49" fmla="*/ 363 h 902"/>
                <a:gd name="T50" fmla="*/ 423 w 985"/>
                <a:gd name="T51" fmla="*/ 379 h 902"/>
                <a:gd name="T52" fmla="*/ 275 w 985"/>
                <a:gd name="T53" fmla="*/ 526 h 902"/>
                <a:gd name="T54" fmla="*/ 158 w 985"/>
                <a:gd name="T55" fmla="*/ 544 h 902"/>
                <a:gd name="T56" fmla="*/ 244 w 985"/>
                <a:gd name="T57" fmla="*/ 700 h 902"/>
                <a:gd name="T58" fmla="*/ 250 w 985"/>
                <a:gd name="T59" fmla="*/ 708 h 902"/>
                <a:gd name="T60" fmla="*/ 258 w 985"/>
                <a:gd name="T61" fmla="*/ 715 h 902"/>
                <a:gd name="T62" fmla="*/ 351 w 985"/>
                <a:gd name="T63" fmla="*/ 746 h 902"/>
                <a:gd name="T64" fmla="*/ 363 w 985"/>
                <a:gd name="T65" fmla="*/ 745 h 902"/>
                <a:gd name="T66" fmla="*/ 375 w 985"/>
                <a:gd name="T67" fmla="*/ 743 h 902"/>
                <a:gd name="T68" fmla="*/ 388 w 985"/>
                <a:gd name="T69" fmla="*/ 740 h 902"/>
                <a:gd name="T70" fmla="*/ 565 w 985"/>
                <a:gd name="T71" fmla="*/ 678 h 902"/>
                <a:gd name="T72" fmla="*/ 585 w 985"/>
                <a:gd name="T73" fmla="*/ 674 h 902"/>
                <a:gd name="T74" fmla="*/ 614 w 985"/>
                <a:gd name="T75" fmla="*/ 678 h 902"/>
                <a:gd name="T76" fmla="*/ 622 w 985"/>
                <a:gd name="T77" fmla="*/ 690 h 902"/>
                <a:gd name="T78" fmla="*/ 624 w 985"/>
                <a:gd name="T79" fmla="*/ 700 h 902"/>
                <a:gd name="T80" fmla="*/ 623 w 985"/>
                <a:gd name="T81" fmla="*/ 711 h 902"/>
                <a:gd name="T82" fmla="*/ 607 w 985"/>
                <a:gd name="T83" fmla="*/ 766 h 902"/>
                <a:gd name="T84" fmla="*/ 619 w 985"/>
                <a:gd name="T85" fmla="*/ 835 h 902"/>
                <a:gd name="T86" fmla="*/ 628 w 985"/>
                <a:gd name="T87" fmla="*/ 847 h 902"/>
                <a:gd name="T88" fmla="*/ 636 w 985"/>
                <a:gd name="T89" fmla="*/ 856 h 902"/>
                <a:gd name="T90" fmla="*/ 657 w 985"/>
                <a:gd name="T91" fmla="*/ 874 h 902"/>
                <a:gd name="T92" fmla="*/ 702 w 985"/>
                <a:gd name="T93" fmla="*/ 895 h 902"/>
                <a:gd name="T94" fmla="*/ 753 w 985"/>
                <a:gd name="T95" fmla="*/ 902 h 902"/>
                <a:gd name="T96" fmla="*/ 771 w 985"/>
                <a:gd name="T97" fmla="*/ 901 h 902"/>
                <a:gd name="T98" fmla="*/ 783 w 985"/>
                <a:gd name="T99" fmla="*/ 899 h 902"/>
                <a:gd name="T100" fmla="*/ 790 w 985"/>
                <a:gd name="T101" fmla="*/ 898 h 902"/>
                <a:gd name="T102" fmla="*/ 804 w 985"/>
                <a:gd name="T103" fmla="*/ 894 h 902"/>
                <a:gd name="T104" fmla="*/ 872 w 985"/>
                <a:gd name="T105" fmla="*/ 741 h 902"/>
                <a:gd name="T106" fmla="*/ 773 w 985"/>
                <a:gd name="T107" fmla="*/ 677 h 902"/>
                <a:gd name="T108" fmla="*/ 724 w 985"/>
                <a:gd name="T109" fmla="*/ 636 h 902"/>
                <a:gd name="T110" fmla="*/ 740 w 985"/>
                <a:gd name="T111" fmla="*/ 618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85" h="902">
                  <a:moveTo>
                    <a:pt x="984" y="471"/>
                  </a:moveTo>
                  <a:cubicBezTo>
                    <a:pt x="983" y="460"/>
                    <a:pt x="979" y="448"/>
                    <a:pt x="972" y="438"/>
                  </a:cubicBezTo>
                  <a:cubicBezTo>
                    <a:pt x="719" y="47"/>
                    <a:pt x="719" y="47"/>
                    <a:pt x="719" y="47"/>
                  </a:cubicBezTo>
                  <a:cubicBezTo>
                    <a:pt x="718" y="46"/>
                    <a:pt x="718" y="46"/>
                    <a:pt x="718" y="46"/>
                  </a:cubicBezTo>
                  <a:cubicBezTo>
                    <a:pt x="718" y="46"/>
                    <a:pt x="718" y="45"/>
                    <a:pt x="717" y="45"/>
                  </a:cubicBezTo>
                  <a:cubicBezTo>
                    <a:pt x="717" y="44"/>
                    <a:pt x="717" y="44"/>
                    <a:pt x="717" y="43"/>
                  </a:cubicBezTo>
                  <a:cubicBezTo>
                    <a:pt x="716" y="43"/>
                    <a:pt x="716" y="42"/>
                    <a:pt x="715" y="42"/>
                  </a:cubicBezTo>
                  <a:cubicBezTo>
                    <a:pt x="715" y="41"/>
                    <a:pt x="715" y="41"/>
                    <a:pt x="715" y="41"/>
                  </a:cubicBezTo>
                  <a:cubicBezTo>
                    <a:pt x="714" y="40"/>
                    <a:pt x="714" y="40"/>
                    <a:pt x="714" y="40"/>
                  </a:cubicBezTo>
                  <a:cubicBezTo>
                    <a:pt x="714" y="40"/>
                    <a:pt x="714" y="40"/>
                    <a:pt x="713" y="39"/>
                  </a:cubicBezTo>
                  <a:cubicBezTo>
                    <a:pt x="713" y="39"/>
                    <a:pt x="713" y="38"/>
                    <a:pt x="712" y="38"/>
                  </a:cubicBezTo>
                  <a:cubicBezTo>
                    <a:pt x="712" y="37"/>
                    <a:pt x="712" y="37"/>
                    <a:pt x="712" y="37"/>
                  </a:cubicBezTo>
                  <a:cubicBezTo>
                    <a:pt x="711" y="37"/>
                    <a:pt x="711" y="37"/>
                    <a:pt x="711" y="37"/>
                  </a:cubicBezTo>
                  <a:cubicBezTo>
                    <a:pt x="711" y="36"/>
                    <a:pt x="710" y="36"/>
                    <a:pt x="710" y="36"/>
                  </a:cubicBezTo>
                  <a:cubicBezTo>
                    <a:pt x="710" y="35"/>
                    <a:pt x="709" y="35"/>
                    <a:pt x="709" y="34"/>
                  </a:cubicBezTo>
                  <a:cubicBezTo>
                    <a:pt x="708" y="34"/>
                    <a:pt x="708" y="34"/>
                    <a:pt x="708" y="34"/>
                  </a:cubicBezTo>
                  <a:cubicBezTo>
                    <a:pt x="708" y="33"/>
                    <a:pt x="708" y="33"/>
                    <a:pt x="708" y="33"/>
                  </a:cubicBezTo>
                  <a:cubicBezTo>
                    <a:pt x="707" y="32"/>
                    <a:pt x="707" y="32"/>
                    <a:pt x="707" y="32"/>
                  </a:cubicBezTo>
                  <a:cubicBezTo>
                    <a:pt x="706" y="32"/>
                    <a:pt x="706" y="31"/>
                    <a:pt x="705" y="31"/>
                  </a:cubicBezTo>
                  <a:cubicBezTo>
                    <a:pt x="705" y="30"/>
                    <a:pt x="705" y="30"/>
                    <a:pt x="705" y="30"/>
                  </a:cubicBezTo>
                  <a:cubicBezTo>
                    <a:pt x="704" y="30"/>
                    <a:pt x="704" y="30"/>
                    <a:pt x="704" y="30"/>
                  </a:cubicBezTo>
                  <a:cubicBezTo>
                    <a:pt x="703" y="29"/>
                    <a:pt x="703" y="29"/>
                    <a:pt x="703" y="29"/>
                  </a:cubicBezTo>
                  <a:cubicBezTo>
                    <a:pt x="703" y="29"/>
                    <a:pt x="702" y="28"/>
                    <a:pt x="702" y="28"/>
                  </a:cubicBezTo>
                  <a:cubicBezTo>
                    <a:pt x="701" y="27"/>
                    <a:pt x="701" y="27"/>
                    <a:pt x="701" y="27"/>
                  </a:cubicBezTo>
                  <a:cubicBezTo>
                    <a:pt x="700" y="27"/>
                    <a:pt x="700" y="27"/>
                    <a:pt x="700" y="27"/>
                  </a:cubicBezTo>
                  <a:cubicBezTo>
                    <a:pt x="700" y="26"/>
                    <a:pt x="700" y="26"/>
                    <a:pt x="699" y="26"/>
                  </a:cubicBezTo>
                  <a:cubicBezTo>
                    <a:pt x="699" y="25"/>
                    <a:pt x="699" y="25"/>
                    <a:pt x="698" y="25"/>
                  </a:cubicBezTo>
                  <a:cubicBezTo>
                    <a:pt x="697" y="24"/>
                    <a:pt x="697" y="24"/>
                    <a:pt x="697" y="24"/>
                  </a:cubicBezTo>
                  <a:cubicBezTo>
                    <a:pt x="696" y="23"/>
                    <a:pt x="696" y="23"/>
                    <a:pt x="696" y="23"/>
                  </a:cubicBezTo>
                  <a:cubicBezTo>
                    <a:pt x="695" y="23"/>
                    <a:pt x="695" y="23"/>
                    <a:pt x="695" y="23"/>
                  </a:cubicBezTo>
                  <a:cubicBezTo>
                    <a:pt x="695" y="22"/>
                    <a:pt x="695" y="22"/>
                    <a:pt x="694" y="22"/>
                  </a:cubicBezTo>
                  <a:cubicBezTo>
                    <a:pt x="688" y="18"/>
                    <a:pt x="682" y="15"/>
                    <a:pt x="676" y="12"/>
                  </a:cubicBezTo>
                  <a:cubicBezTo>
                    <a:pt x="669" y="9"/>
                    <a:pt x="662" y="6"/>
                    <a:pt x="655" y="4"/>
                  </a:cubicBezTo>
                  <a:cubicBezTo>
                    <a:pt x="648" y="3"/>
                    <a:pt x="641" y="1"/>
                    <a:pt x="633" y="1"/>
                  </a:cubicBezTo>
                  <a:cubicBezTo>
                    <a:pt x="625" y="0"/>
                    <a:pt x="618" y="0"/>
                    <a:pt x="610" y="0"/>
                  </a:cubicBezTo>
                  <a:cubicBezTo>
                    <a:pt x="610" y="0"/>
                    <a:pt x="609" y="0"/>
                    <a:pt x="609" y="0"/>
                  </a:cubicBezTo>
                  <a:cubicBezTo>
                    <a:pt x="608" y="0"/>
                    <a:pt x="608" y="0"/>
                    <a:pt x="607" y="0"/>
                  </a:cubicBezTo>
                  <a:cubicBezTo>
                    <a:pt x="607" y="0"/>
                    <a:pt x="607" y="0"/>
                    <a:pt x="606" y="0"/>
                  </a:cubicBezTo>
                  <a:cubicBezTo>
                    <a:pt x="605" y="0"/>
                    <a:pt x="605" y="0"/>
                    <a:pt x="604" y="1"/>
                  </a:cubicBezTo>
                  <a:cubicBezTo>
                    <a:pt x="604" y="1"/>
                    <a:pt x="603" y="1"/>
                    <a:pt x="603" y="1"/>
                  </a:cubicBezTo>
                  <a:cubicBezTo>
                    <a:pt x="603" y="1"/>
                    <a:pt x="602" y="1"/>
                    <a:pt x="602" y="1"/>
                  </a:cubicBezTo>
                  <a:cubicBezTo>
                    <a:pt x="601" y="1"/>
                    <a:pt x="601" y="1"/>
                    <a:pt x="600" y="1"/>
                  </a:cubicBezTo>
                  <a:cubicBezTo>
                    <a:pt x="600" y="1"/>
                    <a:pt x="599" y="1"/>
                    <a:pt x="598" y="1"/>
                  </a:cubicBezTo>
                  <a:cubicBezTo>
                    <a:pt x="597" y="1"/>
                    <a:pt x="597" y="1"/>
                    <a:pt x="597" y="1"/>
                  </a:cubicBezTo>
                  <a:cubicBezTo>
                    <a:pt x="597" y="1"/>
                    <a:pt x="597" y="2"/>
                    <a:pt x="596" y="2"/>
                  </a:cubicBezTo>
                  <a:cubicBezTo>
                    <a:pt x="596" y="2"/>
                    <a:pt x="595" y="2"/>
                    <a:pt x="595" y="2"/>
                  </a:cubicBezTo>
                  <a:cubicBezTo>
                    <a:pt x="594" y="2"/>
                    <a:pt x="594" y="2"/>
                    <a:pt x="593" y="2"/>
                  </a:cubicBezTo>
                  <a:cubicBezTo>
                    <a:pt x="592" y="2"/>
                    <a:pt x="592" y="2"/>
                    <a:pt x="592" y="2"/>
                  </a:cubicBezTo>
                  <a:cubicBezTo>
                    <a:pt x="592" y="2"/>
                    <a:pt x="591" y="3"/>
                    <a:pt x="591" y="3"/>
                  </a:cubicBezTo>
                  <a:cubicBezTo>
                    <a:pt x="590" y="3"/>
                    <a:pt x="590" y="3"/>
                    <a:pt x="589" y="3"/>
                  </a:cubicBezTo>
                  <a:cubicBezTo>
                    <a:pt x="589" y="3"/>
                    <a:pt x="588" y="3"/>
                    <a:pt x="587" y="3"/>
                  </a:cubicBezTo>
                  <a:cubicBezTo>
                    <a:pt x="586" y="4"/>
                    <a:pt x="586" y="4"/>
                    <a:pt x="586" y="4"/>
                  </a:cubicBezTo>
                  <a:cubicBezTo>
                    <a:pt x="586" y="4"/>
                    <a:pt x="586" y="4"/>
                    <a:pt x="585" y="4"/>
                  </a:cubicBezTo>
                  <a:cubicBezTo>
                    <a:pt x="585" y="4"/>
                    <a:pt x="585" y="4"/>
                    <a:pt x="584" y="4"/>
                  </a:cubicBezTo>
                  <a:cubicBezTo>
                    <a:pt x="583" y="4"/>
                    <a:pt x="583" y="4"/>
                    <a:pt x="582" y="5"/>
                  </a:cubicBezTo>
                  <a:cubicBezTo>
                    <a:pt x="582" y="5"/>
                    <a:pt x="581" y="5"/>
                    <a:pt x="581" y="5"/>
                  </a:cubicBezTo>
                  <a:cubicBezTo>
                    <a:pt x="580" y="5"/>
                    <a:pt x="580" y="5"/>
                    <a:pt x="579" y="5"/>
                  </a:cubicBezTo>
                  <a:cubicBezTo>
                    <a:pt x="579" y="6"/>
                    <a:pt x="579" y="6"/>
                    <a:pt x="578" y="6"/>
                  </a:cubicBezTo>
                  <a:cubicBezTo>
                    <a:pt x="578" y="6"/>
                    <a:pt x="577" y="6"/>
                    <a:pt x="577" y="6"/>
                  </a:cubicBezTo>
                  <a:cubicBezTo>
                    <a:pt x="67" y="172"/>
                    <a:pt x="67" y="172"/>
                    <a:pt x="67" y="172"/>
                  </a:cubicBezTo>
                  <a:cubicBezTo>
                    <a:pt x="53" y="176"/>
                    <a:pt x="41" y="182"/>
                    <a:pt x="31" y="190"/>
                  </a:cubicBezTo>
                  <a:cubicBezTo>
                    <a:pt x="21" y="198"/>
                    <a:pt x="13" y="207"/>
                    <a:pt x="8" y="217"/>
                  </a:cubicBezTo>
                  <a:cubicBezTo>
                    <a:pt x="3" y="226"/>
                    <a:pt x="0" y="237"/>
                    <a:pt x="0" y="248"/>
                  </a:cubicBezTo>
                  <a:cubicBezTo>
                    <a:pt x="0" y="258"/>
                    <a:pt x="3" y="269"/>
                    <a:pt x="8" y="280"/>
                  </a:cubicBezTo>
                  <a:cubicBezTo>
                    <a:pt x="76" y="401"/>
                    <a:pt x="76" y="401"/>
                    <a:pt x="76" y="401"/>
                  </a:cubicBezTo>
                  <a:cubicBezTo>
                    <a:pt x="76" y="401"/>
                    <a:pt x="77" y="402"/>
                    <a:pt x="77" y="402"/>
                  </a:cubicBezTo>
                  <a:cubicBezTo>
                    <a:pt x="77" y="403"/>
                    <a:pt x="78" y="403"/>
                    <a:pt x="78" y="404"/>
                  </a:cubicBezTo>
                  <a:cubicBezTo>
                    <a:pt x="78" y="404"/>
                    <a:pt x="79" y="405"/>
                    <a:pt x="79" y="406"/>
                  </a:cubicBezTo>
                  <a:cubicBezTo>
                    <a:pt x="79" y="406"/>
                    <a:pt x="80" y="407"/>
                    <a:pt x="81" y="408"/>
                  </a:cubicBezTo>
                  <a:cubicBezTo>
                    <a:pt x="81" y="409"/>
                    <a:pt x="81" y="409"/>
                    <a:pt x="81" y="409"/>
                  </a:cubicBezTo>
                  <a:cubicBezTo>
                    <a:pt x="81" y="409"/>
                    <a:pt x="82" y="410"/>
                    <a:pt x="82" y="410"/>
                  </a:cubicBezTo>
                  <a:cubicBezTo>
                    <a:pt x="82" y="411"/>
                    <a:pt x="83" y="411"/>
                    <a:pt x="83" y="412"/>
                  </a:cubicBezTo>
                  <a:cubicBezTo>
                    <a:pt x="84" y="413"/>
                    <a:pt x="85" y="414"/>
                    <a:pt x="86" y="415"/>
                  </a:cubicBezTo>
                  <a:cubicBezTo>
                    <a:pt x="86" y="416"/>
                    <a:pt x="86" y="416"/>
                    <a:pt x="86" y="416"/>
                  </a:cubicBezTo>
                  <a:cubicBezTo>
                    <a:pt x="87" y="417"/>
                    <a:pt x="87" y="417"/>
                    <a:pt x="87" y="417"/>
                  </a:cubicBezTo>
                  <a:cubicBezTo>
                    <a:pt x="87" y="417"/>
                    <a:pt x="87" y="417"/>
                    <a:pt x="87" y="417"/>
                  </a:cubicBezTo>
                  <a:cubicBezTo>
                    <a:pt x="88" y="418"/>
                    <a:pt x="88" y="418"/>
                    <a:pt x="89" y="419"/>
                  </a:cubicBezTo>
                  <a:cubicBezTo>
                    <a:pt x="89" y="419"/>
                    <a:pt x="90" y="420"/>
                    <a:pt x="90" y="421"/>
                  </a:cubicBezTo>
                  <a:cubicBezTo>
                    <a:pt x="91" y="421"/>
                    <a:pt x="92" y="422"/>
                    <a:pt x="92" y="423"/>
                  </a:cubicBezTo>
                  <a:cubicBezTo>
                    <a:pt x="93" y="423"/>
                    <a:pt x="94" y="424"/>
                    <a:pt x="94" y="424"/>
                  </a:cubicBezTo>
                  <a:cubicBezTo>
                    <a:pt x="95" y="425"/>
                    <a:pt x="96" y="425"/>
                    <a:pt x="96" y="426"/>
                  </a:cubicBezTo>
                  <a:cubicBezTo>
                    <a:pt x="97" y="427"/>
                    <a:pt x="97" y="427"/>
                    <a:pt x="97" y="427"/>
                  </a:cubicBezTo>
                  <a:cubicBezTo>
                    <a:pt x="98" y="427"/>
                    <a:pt x="98" y="427"/>
                    <a:pt x="98" y="427"/>
                  </a:cubicBezTo>
                  <a:cubicBezTo>
                    <a:pt x="99" y="428"/>
                    <a:pt x="99" y="428"/>
                    <a:pt x="99" y="428"/>
                  </a:cubicBezTo>
                  <a:cubicBezTo>
                    <a:pt x="99" y="428"/>
                    <a:pt x="99" y="428"/>
                    <a:pt x="99" y="428"/>
                  </a:cubicBezTo>
                  <a:cubicBezTo>
                    <a:pt x="100" y="429"/>
                    <a:pt x="100" y="429"/>
                    <a:pt x="100" y="429"/>
                  </a:cubicBezTo>
                  <a:cubicBezTo>
                    <a:pt x="101" y="429"/>
                    <a:pt x="101" y="429"/>
                    <a:pt x="101" y="429"/>
                  </a:cubicBezTo>
                  <a:cubicBezTo>
                    <a:pt x="102" y="430"/>
                    <a:pt x="102" y="430"/>
                    <a:pt x="102" y="430"/>
                  </a:cubicBezTo>
                  <a:cubicBezTo>
                    <a:pt x="103" y="430"/>
                    <a:pt x="103" y="430"/>
                    <a:pt x="103" y="430"/>
                  </a:cubicBezTo>
                  <a:cubicBezTo>
                    <a:pt x="104" y="431"/>
                    <a:pt x="104" y="431"/>
                    <a:pt x="104" y="431"/>
                  </a:cubicBezTo>
                  <a:cubicBezTo>
                    <a:pt x="105" y="431"/>
                    <a:pt x="105" y="431"/>
                    <a:pt x="105" y="431"/>
                  </a:cubicBezTo>
                  <a:cubicBezTo>
                    <a:pt x="106" y="431"/>
                    <a:pt x="106" y="431"/>
                    <a:pt x="106" y="431"/>
                  </a:cubicBezTo>
                  <a:cubicBezTo>
                    <a:pt x="107" y="432"/>
                    <a:pt x="107" y="432"/>
                    <a:pt x="107" y="432"/>
                  </a:cubicBezTo>
                  <a:cubicBezTo>
                    <a:pt x="108" y="432"/>
                    <a:pt x="108" y="432"/>
                    <a:pt x="108" y="432"/>
                  </a:cubicBezTo>
                  <a:cubicBezTo>
                    <a:pt x="109" y="432"/>
                    <a:pt x="109" y="432"/>
                    <a:pt x="110" y="432"/>
                  </a:cubicBezTo>
                  <a:cubicBezTo>
                    <a:pt x="110" y="432"/>
                    <a:pt x="111" y="433"/>
                    <a:pt x="112" y="433"/>
                  </a:cubicBezTo>
                  <a:cubicBezTo>
                    <a:pt x="113" y="433"/>
                    <a:pt x="114" y="433"/>
                    <a:pt x="116" y="433"/>
                  </a:cubicBezTo>
                  <a:cubicBezTo>
                    <a:pt x="117" y="433"/>
                    <a:pt x="117" y="433"/>
                    <a:pt x="117" y="433"/>
                  </a:cubicBezTo>
                  <a:cubicBezTo>
                    <a:pt x="117" y="433"/>
                    <a:pt x="117" y="433"/>
                    <a:pt x="118" y="433"/>
                  </a:cubicBezTo>
                  <a:cubicBezTo>
                    <a:pt x="118" y="433"/>
                    <a:pt x="118" y="433"/>
                    <a:pt x="119" y="433"/>
                  </a:cubicBezTo>
                  <a:cubicBezTo>
                    <a:pt x="119" y="433"/>
                    <a:pt x="120" y="433"/>
                    <a:pt x="120" y="433"/>
                  </a:cubicBezTo>
                  <a:cubicBezTo>
                    <a:pt x="120" y="433"/>
                    <a:pt x="121" y="433"/>
                    <a:pt x="121" y="433"/>
                  </a:cubicBezTo>
                  <a:cubicBezTo>
                    <a:pt x="122" y="433"/>
                    <a:pt x="122" y="432"/>
                    <a:pt x="123" y="432"/>
                  </a:cubicBezTo>
                  <a:cubicBezTo>
                    <a:pt x="124" y="432"/>
                    <a:pt x="125" y="432"/>
                    <a:pt x="126" y="431"/>
                  </a:cubicBezTo>
                  <a:cubicBezTo>
                    <a:pt x="127" y="431"/>
                    <a:pt x="129" y="430"/>
                    <a:pt x="131" y="429"/>
                  </a:cubicBezTo>
                  <a:cubicBezTo>
                    <a:pt x="132" y="429"/>
                    <a:pt x="132" y="429"/>
                    <a:pt x="132" y="429"/>
                  </a:cubicBezTo>
                  <a:cubicBezTo>
                    <a:pt x="132" y="429"/>
                    <a:pt x="132" y="429"/>
                    <a:pt x="133" y="428"/>
                  </a:cubicBezTo>
                  <a:cubicBezTo>
                    <a:pt x="133" y="428"/>
                    <a:pt x="134" y="428"/>
                    <a:pt x="135" y="427"/>
                  </a:cubicBezTo>
                  <a:cubicBezTo>
                    <a:pt x="136" y="427"/>
                    <a:pt x="136" y="426"/>
                    <a:pt x="138" y="425"/>
                  </a:cubicBezTo>
                  <a:cubicBezTo>
                    <a:pt x="138" y="425"/>
                    <a:pt x="138" y="425"/>
                    <a:pt x="138" y="425"/>
                  </a:cubicBezTo>
                  <a:cubicBezTo>
                    <a:pt x="139" y="424"/>
                    <a:pt x="139" y="424"/>
                    <a:pt x="139" y="424"/>
                  </a:cubicBezTo>
                  <a:cubicBezTo>
                    <a:pt x="140" y="424"/>
                    <a:pt x="140" y="424"/>
                    <a:pt x="140" y="423"/>
                  </a:cubicBezTo>
                  <a:cubicBezTo>
                    <a:pt x="141" y="423"/>
                    <a:pt x="141" y="423"/>
                    <a:pt x="142" y="422"/>
                  </a:cubicBezTo>
                  <a:cubicBezTo>
                    <a:pt x="142" y="422"/>
                    <a:pt x="142" y="422"/>
                    <a:pt x="142" y="422"/>
                  </a:cubicBezTo>
                  <a:cubicBezTo>
                    <a:pt x="143" y="421"/>
                    <a:pt x="143" y="421"/>
                    <a:pt x="143" y="421"/>
                  </a:cubicBezTo>
                  <a:cubicBezTo>
                    <a:pt x="144" y="420"/>
                    <a:pt x="144" y="420"/>
                    <a:pt x="144" y="420"/>
                  </a:cubicBezTo>
                  <a:cubicBezTo>
                    <a:pt x="145" y="419"/>
                    <a:pt x="145" y="419"/>
                    <a:pt x="145" y="419"/>
                  </a:cubicBezTo>
                  <a:cubicBezTo>
                    <a:pt x="146" y="419"/>
                    <a:pt x="146" y="419"/>
                    <a:pt x="146" y="419"/>
                  </a:cubicBezTo>
                  <a:cubicBezTo>
                    <a:pt x="147" y="418"/>
                    <a:pt x="147" y="418"/>
                    <a:pt x="147" y="418"/>
                  </a:cubicBezTo>
                  <a:cubicBezTo>
                    <a:pt x="147" y="417"/>
                    <a:pt x="147" y="417"/>
                    <a:pt x="148" y="417"/>
                  </a:cubicBezTo>
                  <a:cubicBezTo>
                    <a:pt x="148" y="416"/>
                    <a:pt x="149" y="416"/>
                    <a:pt x="149" y="415"/>
                  </a:cubicBezTo>
                  <a:cubicBezTo>
                    <a:pt x="150" y="415"/>
                    <a:pt x="150" y="415"/>
                    <a:pt x="150" y="415"/>
                  </a:cubicBezTo>
                  <a:cubicBezTo>
                    <a:pt x="151" y="414"/>
                    <a:pt x="151" y="414"/>
                    <a:pt x="151" y="414"/>
                  </a:cubicBezTo>
                  <a:cubicBezTo>
                    <a:pt x="151" y="413"/>
                    <a:pt x="151" y="413"/>
                    <a:pt x="151" y="413"/>
                  </a:cubicBezTo>
                  <a:cubicBezTo>
                    <a:pt x="152" y="412"/>
                    <a:pt x="152" y="412"/>
                    <a:pt x="152" y="412"/>
                  </a:cubicBezTo>
                  <a:cubicBezTo>
                    <a:pt x="152" y="412"/>
                    <a:pt x="153" y="411"/>
                    <a:pt x="153" y="411"/>
                  </a:cubicBezTo>
                  <a:cubicBezTo>
                    <a:pt x="154" y="410"/>
                    <a:pt x="154" y="410"/>
                    <a:pt x="154" y="409"/>
                  </a:cubicBezTo>
                  <a:cubicBezTo>
                    <a:pt x="155" y="409"/>
                    <a:pt x="155" y="408"/>
                    <a:pt x="156" y="408"/>
                  </a:cubicBezTo>
                  <a:cubicBezTo>
                    <a:pt x="156" y="407"/>
                    <a:pt x="157" y="407"/>
                    <a:pt x="157" y="406"/>
                  </a:cubicBezTo>
                  <a:cubicBezTo>
                    <a:pt x="157" y="406"/>
                    <a:pt x="157" y="406"/>
                    <a:pt x="157" y="406"/>
                  </a:cubicBezTo>
                  <a:cubicBezTo>
                    <a:pt x="158" y="405"/>
                    <a:pt x="158" y="405"/>
                    <a:pt x="158" y="405"/>
                  </a:cubicBezTo>
                  <a:cubicBezTo>
                    <a:pt x="158" y="404"/>
                    <a:pt x="158" y="404"/>
                    <a:pt x="158" y="404"/>
                  </a:cubicBezTo>
                  <a:cubicBezTo>
                    <a:pt x="159" y="404"/>
                    <a:pt x="159" y="404"/>
                    <a:pt x="159" y="403"/>
                  </a:cubicBezTo>
                  <a:cubicBezTo>
                    <a:pt x="160" y="402"/>
                    <a:pt x="160" y="402"/>
                    <a:pt x="160" y="402"/>
                  </a:cubicBezTo>
                  <a:cubicBezTo>
                    <a:pt x="161" y="402"/>
                    <a:pt x="161" y="402"/>
                    <a:pt x="161" y="402"/>
                  </a:cubicBezTo>
                  <a:cubicBezTo>
                    <a:pt x="161" y="401"/>
                    <a:pt x="161" y="401"/>
                    <a:pt x="161" y="400"/>
                  </a:cubicBezTo>
                  <a:cubicBezTo>
                    <a:pt x="162" y="400"/>
                    <a:pt x="162" y="400"/>
                    <a:pt x="162" y="399"/>
                  </a:cubicBezTo>
                  <a:cubicBezTo>
                    <a:pt x="163" y="398"/>
                    <a:pt x="163" y="398"/>
                    <a:pt x="163" y="398"/>
                  </a:cubicBezTo>
                  <a:cubicBezTo>
                    <a:pt x="163" y="397"/>
                    <a:pt x="163" y="397"/>
                    <a:pt x="163" y="397"/>
                  </a:cubicBezTo>
                  <a:cubicBezTo>
                    <a:pt x="164" y="397"/>
                    <a:pt x="164" y="397"/>
                    <a:pt x="164" y="396"/>
                  </a:cubicBezTo>
                  <a:cubicBezTo>
                    <a:pt x="164" y="396"/>
                    <a:pt x="164" y="396"/>
                    <a:pt x="165" y="395"/>
                  </a:cubicBezTo>
                  <a:cubicBezTo>
                    <a:pt x="165" y="394"/>
                    <a:pt x="165" y="394"/>
                    <a:pt x="165" y="394"/>
                  </a:cubicBezTo>
                  <a:cubicBezTo>
                    <a:pt x="166" y="393"/>
                    <a:pt x="166" y="393"/>
                    <a:pt x="166" y="393"/>
                  </a:cubicBezTo>
                  <a:cubicBezTo>
                    <a:pt x="166" y="393"/>
                    <a:pt x="166" y="393"/>
                    <a:pt x="167" y="392"/>
                  </a:cubicBezTo>
                  <a:cubicBezTo>
                    <a:pt x="167" y="392"/>
                    <a:pt x="167" y="391"/>
                    <a:pt x="167" y="391"/>
                  </a:cubicBezTo>
                  <a:cubicBezTo>
                    <a:pt x="168" y="390"/>
                    <a:pt x="168" y="390"/>
                    <a:pt x="168" y="390"/>
                  </a:cubicBezTo>
                  <a:cubicBezTo>
                    <a:pt x="168" y="389"/>
                    <a:pt x="168" y="389"/>
                    <a:pt x="168" y="389"/>
                  </a:cubicBezTo>
                  <a:cubicBezTo>
                    <a:pt x="168" y="389"/>
                    <a:pt x="169" y="389"/>
                    <a:pt x="169" y="388"/>
                  </a:cubicBezTo>
                  <a:cubicBezTo>
                    <a:pt x="169" y="388"/>
                    <a:pt x="169" y="388"/>
                    <a:pt x="170" y="387"/>
                  </a:cubicBezTo>
                  <a:cubicBezTo>
                    <a:pt x="170" y="386"/>
                    <a:pt x="170" y="386"/>
                    <a:pt x="170" y="386"/>
                  </a:cubicBezTo>
                  <a:cubicBezTo>
                    <a:pt x="170" y="385"/>
                    <a:pt x="170" y="385"/>
                    <a:pt x="170" y="385"/>
                  </a:cubicBezTo>
                  <a:cubicBezTo>
                    <a:pt x="171" y="385"/>
                    <a:pt x="171" y="385"/>
                    <a:pt x="171" y="385"/>
                  </a:cubicBezTo>
                  <a:cubicBezTo>
                    <a:pt x="171" y="384"/>
                    <a:pt x="171" y="384"/>
                    <a:pt x="171" y="384"/>
                  </a:cubicBezTo>
                  <a:cubicBezTo>
                    <a:pt x="174" y="378"/>
                    <a:pt x="178" y="372"/>
                    <a:pt x="183" y="366"/>
                  </a:cubicBezTo>
                  <a:cubicBezTo>
                    <a:pt x="188" y="360"/>
                    <a:pt x="193" y="355"/>
                    <a:pt x="199" y="350"/>
                  </a:cubicBezTo>
                  <a:cubicBezTo>
                    <a:pt x="205" y="345"/>
                    <a:pt x="212" y="341"/>
                    <a:pt x="220" y="337"/>
                  </a:cubicBezTo>
                  <a:cubicBezTo>
                    <a:pt x="227" y="333"/>
                    <a:pt x="235" y="329"/>
                    <a:pt x="244" y="327"/>
                  </a:cubicBezTo>
                  <a:cubicBezTo>
                    <a:pt x="244" y="326"/>
                    <a:pt x="245" y="326"/>
                    <a:pt x="245" y="326"/>
                  </a:cubicBezTo>
                  <a:cubicBezTo>
                    <a:pt x="246" y="326"/>
                    <a:pt x="246" y="326"/>
                    <a:pt x="247" y="325"/>
                  </a:cubicBezTo>
                  <a:cubicBezTo>
                    <a:pt x="248" y="325"/>
                    <a:pt x="248" y="325"/>
                    <a:pt x="249" y="325"/>
                  </a:cubicBezTo>
                  <a:cubicBezTo>
                    <a:pt x="250" y="325"/>
                    <a:pt x="251" y="324"/>
                    <a:pt x="252" y="324"/>
                  </a:cubicBezTo>
                  <a:cubicBezTo>
                    <a:pt x="253" y="324"/>
                    <a:pt x="253" y="324"/>
                    <a:pt x="254" y="324"/>
                  </a:cubicBezTo>
                  <a:cubicBezTo>
                    <a:pt x="254" y="323"/>
                    <a:pt x="255" y="323"/>
                    <a:pt x="257" y="323"/>
                  </a:cubicBezTo>
                  <a:cubicBezTo>
                    <a:pt x="259" y="323"/>
                    <a:pt x="261" y="322"/>
                    <a:pt x="265" y="321"/>
                  </a:cubicBezTo>
                  <a:cubicBezTo>
                    <a:pt x="269" y="321"/>
                    <a:pt x="273" y="320"/>
                    <a:pt x="280" y="319"/>
                  </a:cubicBezTo>
                  <a:cubicBezTo>
                    <a:pt x="280" y="319"/>
                    <a:pt x="281" y="319"/>
                    <a:pt x="281" y="319"/>
                  </a:cubicBezTo>
                  <a:cubicBezTo>
                    <a:pt x="281" y="319"/>
                    <a:pt x="282" y="319"/>
                    <a:pt x="282" y="319"/>
                  </a:cubicBezTo>
                  <a:cubicBezTo>
                    <a:pt x="283" y="319"/>
                    <a:pt x="283" y="319"/>
                    <a:pt x="284" y="318"/>
                  </a:cubicBezTo>
                  <a:cubicBezTo>
                    <a:pt x="284" y="318"/>
                    <a:pt x="285" y="318"/>
                    <a:pt x="285" y="318"/>
                  </a:cubicBezTo>
                  <a:cubicBezTo>
                    <a:pt x="290" y="318"/>
                    <a:pt x="294" y="318"/>
                    <a:pt x="299" y="318"/>
                  </a:cubicBezTo>
                  <a:cubicBezTo>
                    <a:pt x="303" y="318"/>
                    <a:pt x="308" y="318"/>
                    <a:pt x="312" y="319"/>
                  </a:cubicBezTo>
                  <a:cubicBezTo>
                    <a:pt x="317" y="319"/>
                    <a:pt x="321" y="320"/>
                    <a:pt x="326" y="320"/>
                  </a:cubicBezTo>
                  <a:cubicBezTo>
                    <a:pt x="331" y="321"/>
                    <a:pt x="335" y="322"/>
                    <a:pt x="340" y="323"/>
                  </a:cubicBezTo>
                  <a:cubicBezTo>
                    <a:pt x="340" y="323"/>
                    <a:pt x="341" y="323"/>
                    <a:pt x="341" y="323"/>
                  </a:cubicBezTo>
                  <a:cubicBezTo>
                    <a:pt x="342" y="324"/>
                    <a:pt x="342" y="324"/>
                    <a:pt x="343" y="324"/>
                  </a:cubicBezTo>
                  <a:cubicBezTo>
                    <a:pt x="343" y="324"/>
                    <a:pt x="344" y="324"/>
                    <a:pt x="344" y="324"/>
                  </a:cubicBezTo>
                  <a:cubicBezTo>
                    <a:pt x="345" y="324"/>
                    <a:pt x="345" y="324"/>
                    <a:pt x="345" y="324"/>
                  </a:cubicBezTo>
                  <a:cubicBezTo>
                    <a:pt x="346" y="325"/>
                    <a:pt x="346" y="325"/>
                    <a:pt x="346" y="325"/>
                  </a:cubicBezTo>
                  <a:cubicBezTo>
                    <a:pt x="347" y="325"/>
                    <a:pt x="347" y="325"/>
                    <a:pt x="347" y="325"/>
                  </a:cubicBezTo>
                  <a:cubicBezTo>
                    <a:pt x="348" y="325"/>
                    <a:pt x="348" y="325"/>
                    <a:pt x="348" y="325"/>
                  </a:cubicBezTo>
                  <a:cubicBezTo>
                    <a:pt x="349" y="325"/>
                    <a:pt x="349" y="325"/>
                    <a:pt x="349" y="325"/>
                  </a:cubicBezTo>
                  <a:cubicBezTo>
                    <a:pt x="349" y="326"/>
                    <a:pt x="350" y="326"/>
                    <a:pt x="350" y="326"/>
                  </a:cubicBezTo>
                  <a:cubicBezTo>
                    <a:pt x="350" y="326"/>
                    <a:pt x="351" y="326"/>
                    <a:pt x="351" y="326"/>
                  </a:cubicBezTo>
                  <a:cubicBezTo>
                    <a:pt x="352" y="326"/>
                    <a:pt x="352" y="327"/>
                    <a:pt x="353" y="327"/>
                  </a:cubicBezTo>
                  <a:cubicBezTo>
                    <a:pt x="354" y="327"/>
                    <a:pt x="354" y="327"/>
                    <a:pt x="355" y="327"/>
                  </a:cubicBezTo>
                  <a:cubicBezTo>
                    <a:pt x="358" y="329"/>
                    <a:pt x="361" y="330"/>
                    <a:pt x="364" y="331"/>
                  </a:cubicBezTo>
                  <a:cubicBezTo>
                    <a:pt x="367" y="332"/>
                    <a:pt x="370" y="334"/>
                    <a:pt x="373" y="335"/>
                  </a:cubicBezTo>
                  <a:cubicBezTo>
                    <a:pt x="376" y="336"/>
                    <a:pt x="378" y="338"/>
                    <a:pt x="381" y="340"/>
                  </a:cubicBezTo>
                  <a:cubicBezTo>
                    <a:pt x="384" y="341"/>
                    <a:pt x="387" y="343"/>
                    <a:pt x="390" y="345"/>
                  </a:cubicBezTo>
                  <a:cubicBezTo>
                    <a:pt x="390" y="345"/>
                    <a:pt x="390" y="345"/>
                    <a:pt x="391" y="346"/>
                  </a:cubicBezTo>
                  <a:cubicBezTo>
                    <a:pt x="391" y="346"/>
                    <a:pt x="392" y="346"/>
                    <a:pt x="392" y="347"/>
                  </a:cubicBezTo>
                  <a:cubicBezTo>
                    <a:pt x="393" y="347"/>
                    <a:pt x="393" y="348"/>
                    <a:pt x="394" y="348"/>
                  </a:cubicBezTo>
                  <a:cubicBezTo>
                    <a:pt x="395" y="348"/>
                    <a:pt x="395" y="349"/>
                    <a:pt x="396" y="350"/>
                  </a:cubicBezTo>
                  <a:cubicBezTo>
                    <a:pt x="397" y="350"/>
                    <a:pt x="397" y="350"/>
                    <a:pt x="397" y="350"/>
                  </a:cubicBezTo>
                  <a:cubicBezTo>
                    <a:pt x="397" y="350"/>
                    <a:pt x="397" y="351"/>
                    <a:pt x="398" y="351"/>
                  </a:cubicBezTo>
                  <a:cubicBezTo>
                    <a:pt x="398" y="351"/>
                    <a:pt x="399" y="352"/>
                    <a:pt x="400" y="353"/>
                  </a:cubicBezTo>
                  <a:cubicBezTo>
                    <a:pt x="401" y="354"/>
                    <a:pt x="402" y="355"/>
                    <a:pt x="404" y="356"/>
                  </a:cubicBezTo>
                  <a:cubicBezTo>
                    <a:pt x="404" y="356"/>
                    <a:pt x="404" y="356"/>
                    <a:pt x="404" y="357"/>
                  </a:cubicBezTo>
                  <a:cubicBezTo>
                    <a:pt x="405" y="357"/>
                    <a:pt x="405" y="358"/>
                    <a:pt x="406" y="359"/>
                  </a:cubicBezTo>
                  <a:cubicBezTo>
                    <a:pt x="407" y="360"/>
                    <a:pt x="408" y="361"/>
                    <a:pt x="410" y="363"/>
                  </a:cubicBezTo>
                  <a:cubicBezTo>
                    <a:pt x="412" y="365"/>
                    <a:pt x="414" y="367"/>
                    <a:pt x="417" y="371"/>
                  </a:cubicBezTo>
                  <a:cubicBezTo>
                    <a:pt x="418" y="371"/>
                    <a:pt x="418" y="371"/>
                    <a:pt x="418" y="371"/>
                  </a:cubicBezTo>
                  <a:cubicBezTo>
                    <a:pt x="418" y="372"/>
                    <a:pt x="418" y="372"/>
                    <a:pt x="418" y="372"/>
                  </a:cubicBezTo>
                  <a:cubicBezTo>
                    <a:pt x="418" y="373"/>
                    <a:pt x="419" y="373"/>
                    <a:pt x="419" y="373"/>
                  </a:cubicBezTo>
                  <a:cubicBezTo>
                    <a:pt x="419" y="374"/>
                    <a:pt x="420" y="374"/>
                    <a:pt x="420" y="375"/>
                  </a:cubicBezTo>
                  <a:cubicBezTo>
                    <a:pt x="421" y="376"/>
                    <a:pt x="421" y="376"/>
                    <a:pt x="421" y="376"/>
                  </a:cubicBezTo>
                  <a:cubicBezTo>
                    <a:pt x="421" y="377"/>
                    <a:pt x="422" y="377"/>
                    <a:pt x="422" y="377"/>
                  </a:cubicBezTo>
                  <a:cubicBezTo>
                    <a:pt x="422" y="378"/>
                    <a:pt x="422" y="378"/>
                    <a:pt x="423" y="379"/>
                  </a:cubicBezTo>
                  <a:cubicBezTo>
                    <a:pt x="423" y="379"/>
                    <a:pt x="423" y="379"/>
                    <a:pt x="423" y="380"/>
                  </a:cubicBezTo>
                  <a:cubicBezTo>
                    <a:pt x="431" y="393"/>
                    <a:pt x="435" y="407"/>
                    <a:pt x="436" y="420"/>
                  </a:cubicBezTo>
                  <a:cubicBezTo>
                    <a:pt x="436" y="434"/>
                    <a:pt x="433" y="448"/>
                    <a:pt x="427" y="460"/>
                  </a:cubicBezTo>
                  <a:cubicBezTo>
                    <a:pt x="421" y="473"/>
                    <a:pt x="412" y="484"/>
                    <a:pt x="400" y="495"/>
                  </a:cubicBezTo>
                  <a:cubicBezTo>
                    <a:pt x="387" y="505"/>
                    <a:pt x="373" y="513"/>
                    <a:pt x="355" y="519"/>
                  </a:cubicBezTo>
                  <a:cubicBezTo>
                    <a:pt x="346" y="522"/>
                    <a:pt x="338" y="524"/>
                    <a:pt x="329" y="526"/>
                  </a:cubicBezTo>
                  <a:cubicBezTo>
                    <a:pt x="320" y="527"/>
                    <a:pt x="310" y="528"/>
                    <a:pt x="301" y="528"/>
                  </a:cubicBezTo>
                  <a:cubicBezTo>
                    <a:pt x="292" y="528"/>
                    <a:pt x="283" y="527"/>
                    <a:pt x="275" y="526"/>
                  </a:cubicBezTo>
                  <a:cubicBezTo>
                    <a:pt x="266" y="525"/>
                    <a:pt x="257" y="523"/>
                    <a:pt x="249" y="521"/>
                  </a:cubicBezTo>
                  <a:cubicBezTo>
                    <a:pt x="244" y="519"/>
                    <a:pt x="238" y="517"/>
                    <a:pt x="231" y="516"/>
                  </a:cubicBezTo>
                  <a:cubicBezTo>
                    <a:pt x="224" y="514"/>
                    <a:pt x="217" y="513"/>
                    <a:pt x="210" y="512"/>
                  </a:cubicBezTo>
                  <a:cubicBezTo>
                    <a:pt x="203" y="511"/>
                    <a:pt x="196" y="511"/>
                    <a:pt x="190" y="511"/>
                  </a:cubicBezTo>
                  <a:cubicBezTo>
                    <a:pt x="183" y="511"/>
                    <a:pt x="177" y="512"/>
                    <a:pt x="172" y="513"/>
                  </a:cubicBezTo>
                  <a:cubicBezTo>
                    <a:pt x="168" y="515"/>
                    <a:pt x="165" y="517"/>
                    <a:pt x="162" y="519"/>
                  </a:cubicBezTo>
                  <a:cubicBezTo>
                    <a:pt x="160" y="522"/>
                    <a:pt x="158" y="525"/>
                    <a:pt x="157" y="529"/>
                  </a:cubicBezTo>
                  <a:cubicBezTo>
                    <a:pt x="157" y="533"/>
                    <a:pt x="157" y="538"/>
                    <a:pt x="158" y="544"/>
                  </a:cubicBezTo>
                  <a:cubicBezTo>
                    <a:pt x="160" y="549"/>
                    <a:pt x="163" y="556"/>
                    <a:pt x="167" y="564"/>
                  </a:cubicBezTo>
                  <a:cubicBezTo>
                    <a:pt x="239" y="692"/>
                    <a:pt x="239" y="692"/>
                    <a:pt x="239" y="692"/>
                  </a:cubicBezTo>
                  <a:cubicBezTo>
                    <a:pt x="239" y="693"/>
                    <a:pt x="239" y="693"/>
                    <a:pt x="239" y="693"/>
                  </a:cubicBezTo>
                  <a:cubicBezTo>
                    <a:pt x="240" y="694"/>
                    <a:pt x="240" y="694"/>
                    <a:pt x="240" y="695"/>
                  </a:cubicBezTo>
                  <a:cubicBezTo>
                    <a:pt x="241" y="695"/>
                    <a:pt x="241" y="696"/>
                    <a:pt x="241" y="696"/>
                  </a:cubicBezTo>
                  <a:cubicBezTo>
                    <a:pt x="242" y="697"/>
                    <a:pt x="242" y="697"/>
                    <a:pt x="242" y="698"/>
                  </a:cubicBezTo>
                  <a:cubicBezTo>
                    <a:pt x="243" y="699"/>
                    <a:pt x="243" y="699"/>
                    <a:pt x="243" y="699"/>
                  </a:cubicBezTo>
                  <a:cubicBezTo>
                    <a:pt x="244" y="700"/>
                    <a:pt x="244" y="700"/>
                    <a:pt x="244" y="700"/>
                  </a:cubicBezTo>
                  <a:cubicBezTo>
                    <a:pt x="244" y="700"/>
                    <a:pt x="244" y="700"/>
                    <a:pt x="244" y="701"/>
                  </a:cubicBezTo>
                  <a:cubicBezTo>
                    <a:pt x="245" y="701"/>
                    <a:pt x="245" y="702"/>
                    <a:pt x="245" y="702"/>
                  </a:cubicBezTo>
                  <a:cubicBezTo>
                    <a:pt x="246" y="703"/>
                    <a:pt x="246" y="703"/>
                    <a:pt x="246" y="703"/>
                  </a:cubicBezTo>
                  <a:cubicBezTo>
                    <a:pt x="247" y="704"/>
                    <a:pt x="247" y="704"/>
                    <a:pt x="247" y="704"/>
                  </a:cubicBezTo>
                  <a:cubicBezTo>
                    <a:pt x="247" y="704"/>
                    <a:pt x="247" y="705"/>
                    <a:pt x="248" y="705"/>
                  </a:cubicBezTo>
                  <a:cubicBezTo>
                    <a:pt x="248" y="705"/>
                    <a:pt x="248" y="706"/>
                    <a:pt x="249" y="706"/>
                  </a:cubicBezTo>
                  <a:cubicBezTo>
                    <a:pt x="249" y="707"/>
                    <a:pt x="249" y="707"/>
                    <a:pt x="249" y="707"/>
                  </a:cubicBezTo>
                  <a:cubicBezTo>
                    <a:pt x="250" y="708"/>
                    <a:pt x="250" y="708"/>
                    <a:pt x="250" y="708"/>
                  </a:cubicBezTo>
                  <a:cubicBezTo>
                    <a:pt x="250" y="708"/>
                    <a:pt x="251" y="708"/>
                    <a:pt x="251" y="709"/>
                  </a:cubicBezTo>
                  <a:cubicBezTo>
                    <a:pt x="251" y="709"/>
                    <a:pt x="252" y="710"/>
                    <a:pt x="252" y="710"/>
                  </a:cubicBezTo>
                  <a:cubicBezTo>
                    <a:pt x="253" y="711"/>
                    <a:pt x="253" y="711"/>
                    <a:pt x="253" y="711"/>
                  </a:cubicBezTo>
                  <a:cubicBezTo>
                    <a:pt x="254" y="712"/>
                    <a:pt x="254" y="712"/>
                    <a:pt x="254" y="712"/>
                  </a:cubicBezTo>
                  <a:cubicBezTo>
                    <a:pt x="255" y="713"/>
                    <a:pt x="255" y="713"/>
                    <a:pt x="255" y="713"/>
                  </a:cubicBezTo>
                  <a:cubicBezTo>
                    <a:pt x="255" y="713"/>
                    <a:pt x="255" y="713"/>
                    <a:pt x="256" y="714"/>
                  </a:cubicBezTo>
                  <a:cubicBezTo>
                    <a:pt x="257" y="715"/>
                    <a:pt x="257" y="715"/>
                    <a:pt x="257" y="715"/>
                  </a:cubicBezTo>
                  <a:cubicBezTo>
                    <a:pt x="258" y="715"/>
                    <a:pt x="258" y="715"/>
                    <a:pt x="258" y="715"/>
                  </a:cubicBezTo>
                  <a:cubicBezTo>
                    <a:pt x="258" y="716"/>
                    <a:pt x="258" y="716"/>
                    <a:pt x="258" y="716"/>
                  </a:cubicBezTo>
                  <a:cubicBezTo>
                    <a:pt x="259" y="717"/>
                    <a:pt x="259" y="717"/>
                    <a:pt x="260" y="717"/>
                  </a:cubicBezTo>
                  <a:cubicBezTo>
                    <a:pt x="265" y="722"/>
                    <a:pt x="271" y="726"/>
                    <a:pt x="278" y="730"/>
                  </a:cubicBezTo>
                  <a:cubicBezTo>
                    <a:pt x="285" y="734"/>
                    <a:pt x="292" y="737"/>
                    <a:pt x="300" y="739"/>
                  </a:cubicBezTo>
                  <a:cubicBezTo>
                    <a:pt x="307" y="742"/>
                    <a:pt x="315" y="744"/>
                    <a:pt x="323" y="745"/>
                  </a:cubicBezTo>
                  <a:cubicBezTo>
                    <a:pt x="331" y="746"/>
                    <a:pt x="339" y="747"/>
                    <a:pt x="348" y="746"/>
                  </a:cubicBezTo>
                  <a:cubicBezTo>
                    <a:pt x="348" y="746"/>
                    <a:pt x="348" y="746"/>
                    <a:pt x="349" y="746"/>
                  </a:cubicBezTo>
                  <a:cubicBezTo>
                    <a:pt x="349" y="746"/>
                    <a:pt x="350" y="746"/>
                    <a:pt x="351" y="746"/>
                  </a:cubicBezTo>
                  <a:cubicBezTo>
                    <a:pt x="351" y="746"/>
                    <a:pt x="352" y="746"/>
                    <a:pt x="352" y="746"/>
                  </a:cubicBezTo>
                  <a:cubicBezTo>
                    <a:pt x="353" y="746"/>
                    <a:pt x="354" y="746"/>
                    <a:pt x="354" y="746"/>
                  </a:cubicBezTo>
                  <a:cubicBezTo>
                    <a:pt x="355" y="746"/>
                    <a:pt x="355" y="746"/>
                    <a:pt x="356" y="746"/>
                  </a:cubicBezTo>
                  <a:cubicBezTo>
                    <a:pt x="356" y="746"/>
                    <a:pt x="356" y="746"/>
                    <a:pt x="357" y="746"/>
                  </a:cubicBezTo>
                  <a:cubicBezTo>
                    <a:pt x="357" y="746"/>
                    <a:pt x="358" y="746"/>
                    <a:pt x="359" y="746"/>
                  </a:cubicBezTo>
                  <a:cubicBezTo>
                    <a:pt x="359" y="746"/>
                    <a:pt x="360" y="746"/>
                    <a:pt x="361" y="746"/>
                  </a:cubicBezTo>
                  <a:cubicBezTo>
                    <a:pt x="361" y="745"/>
                    <a:pt x="361" y="745"/>
                    <a:pt x="362" y="745"/>
                  </a:cubicBezTo>
                  <a:cubicBezTo>
                    <a:pt x="362" y="745"/>
                    <a:pt x="363" y="745"/>
                    <a:pt x="363" y="745"/>
                  </a:cubicBezTo>
                  <a:cubicBezTo>
                    <a:pt x="364" y="745"/>
                    <a:pt x="364" y="745"/>
                    <a:pt x="365" y="745"/>
                  </a:cubicBezTo>
                  <a:cubicBezTo>
                    <a:pt x="365" y="745"/>
                    <a:pt x="366" y="745"/>
                    <a:pt x="367" y="745"/>
                  </a:cubicBezTo>
                  <a:cubicBezTo>
                    <a:pt x="367" y="745"/>
                    <a:pt x="368" y="745"/>
                    <a:pt x="368" y="744"/>
                  </a:cubicBezTo>
                  <a:cubicBezTo>
                    <a:pt x="368" y="744"/>
                    <a:pt x="369" y="744"/>
                    <a:pt x="369" y="744"/>
                  </a:cubicBezTo>
                  <a:cubicBezTo>
                    <a:pt x="370" y="744"/>
                    <a:pt x="370" y="744"/>
                    <a:pt x="371" y="744"/>
                  </a:cubicBezTo>
                  <a:cubicBezTo>
                    <a:pt x="371" y="744"/>
                    <a:pt x="372" y="744"/>
                    <a:pt x="373" y="744"/>
                  </a:cubicBezTo>
                  <a:cubicBezTo>
                    <a:pt x="374" y="743"/>
                    <a:pt x="374" y="743"/>
                    <a:pt x="374" y="743"/>
                  </a:cubicBezTo>
                  <a:cubicBezTo>
                    <a:pt x="374" y="743"/>
                    <a:pt x="375" y="743"/>
                    <a:pt x="375" y="743"/>
                  </a:cubicBezTo>
                  <a:cubicBezTo>
                    <a:pt x="376" y="743"/>
                    <a:pt x="376" y="743"/>
                    <a:pt x="377" y="743"/>
                  </a:cubicBezTo>
                  <a:cubicBezTo>
                    <a:pt x="377" y="743"/>
                    <a:pt x="378" y="742"/>
                    <a:pt x="379" y="742"/>
                  </a:cubicBezTo>
                  <a:cubicBezTo>
                    <a:pt x="379" y="742"/>
                    <a:pt x="380" y="742"/>
                    <a:pt x="380" y="742"/>
                  </a:cubicBezTo>
                  <a:cubicBezTo>
                    <a:pt x="380" y="742"/>
                    <a:pt x="381" y="742"/>
                    <a:pt x="381" y="742"/>
                  </a:cubicBezTo>
                  <a:cubicBezTo>
                    <a:pt x="382" y="741"/>
                    <a:pt x="382" y="741"/>
                    <a:pt x="383" y="741"/>
                  </a:cubicBezTo>
                  <a:cubicBezTo>
                    <a:pt x="383" y="741"/>
                    <a:pt x="384" y="741"/>
                    <a:pt x="385" y="741"/>
                  </a:cubicBezTo>
                  <a:cubicBezTo>
                    <a:pt x="385" y="740"/>
                    <a:pt x="386" y="740"/>
                    <a:pt x="386" y="740"/>
                  </a:cubicBezTo>
                  <a:cubicBezTo>
                    <a:pt x="387" y="740"/>
                    <a:pt x="387" y="740"/>
                    <a:pt x="388" y="740"/>
                  </a:cubicBezTo>
                  <a:cubicBezTo>
                    <a:pt x="388" y="740"/>
                    <a:pt x="389" y="739"/>
                    <a:pt x="389" y="739"/>
                  </a:cubicBezTo>
                  <a:cubicBezTo>
                    <a:pt x="390" y="739"/>
                    <a:pt x="390" y="739"/>
                    <a:pt x="391" y="739"/>
                  </a:cubicBezTo>
                  <a:cubicBezTo>
                    <a:pt x="554" y="681"/>
                    <a:pt x="554" y="681"/>
                    <a:pt x="554" y="681"/>
                  </a:cubicBezTo>
                  <a:cubicBezTo>
                    <a:pt x="555" y="681"/>
                    <a:pt x="555" y="681"/>
                    <a:pt x="556" y="681"/>
                  </a:cubicBezTo>
                  <a:cubicBezTo>
                    <a:pt x="557" y="680"/>
                    <a:pt x="557" y="680"/>
                    <a:pt x="558" y="680"/>
                  </a:cubicBezTo>
                  <a:cubicBezTo>
                    <a:pt x="559" y="680"/>
                    <a:pt x="560" y="679"/>
                    <a:pt x="561" y="679"/>
                  </a:cubicBezTo>
                  <a:cubicBezTo>
                    <a:pt x="562" y="679"/>
                    <a:pt x="563" y="678"/>
                    <a:pt x="564" y="678"/>
                  </a:cubicBezTo>
                  <a:cubicBezTo>
                    <a:pt x="564" y="678"/>
                    <a:pt x="565" y="678"/>
                    <a:pt x="565" y="678"/>
                  </a:cubicBezTo>
                  <a:cubicBezTo>
                    <a:pt x="566" y="678"/>
                    <a:pt x="566" y="677"/>
                    <a:pt x="567" y="677"/>
                  </a:cubicBezTo>
                  <a:cubicBezTo>
                    <a:pt x="568" y="677"/>
                    <a:pt x="570" y="677"/>
                    <a:pt x="572" y="676"/>
                  </a:cubicBezTo>
                  <a:cubicBezTo>
                    <a:pt x="573" y="676"/>
                    <a:pt x="576" y="675"/>
                    <a:pt x="579" y="674"/>
                  </a:cubicBezTo>
                  <a:cubicBezTo>
                    <a:pt x="580" y="674"/>
                    <a:pt x="580" y="674"/>
                    <a:pt x="580" y="674"/>
                  </a:cubicBezTo>
                  <a:cubicBezTo>
                    <a:pt x="581" y="674"/>
                    <a:pt x="581" y="674"/>
                    <a:pt x="581" y="674"/>
                  </a:cubicBezTo>
                  <a:cubicBezTo>
                    <a:pt x="581" y="674"/>
                    <a:pt x="581" y="674"/>
                    <a:pt x="582" y="674"/>
                  </a:cubicBezTo>
                  <a:cubicBezTo>
                    <a:pt x="582" y="674"/>
                    <a:pt x="583" y="674"/>
                    <a:pt x="583" y="674"/>
                  </a:cubicBezTo>
                  <a:cubicBezTo>
                    <a:pt x="584" y="674"/>
                    <a:pt x="584" y="674"/>
                    <a:pt x="585" y="674"/>
                  </a:cubicBezTo>
                  <a:cubicBezTo>
                    <a:pt x="585" y="673"/>
                    <a:pt x="586" y="673"/>
                    <a:pt x="586" y="673"/>
                  </a:cubicBezTo>
                  <a:cubicBezTo>
                    <a:pt x="587" y="673"/>
                    <a:pt x="588" y="673"/>
                    <a:pt x="590" y="673"/>
                  </a:cubicBezTo>
                  <a:cubicBezTo>
                    <a:pt x="591" y="673"/>
                    <a:pt x="592" y="673"/>
                    <a:pt x="594" y="673"/>
                  </a:cubicBezTo>
                  <a:cubicBezTo>
                    <a:pt x="595" y="673"/>
                    <a:pt x="595" y="673"/>
                    <a:pt x="596" y="673"/>
                  </a:cubicBezTo>
                  <a:cubicBezTo>
                    <a:pt x="596" y="673"/>
                    <a:pt x="597" y="673"/>
                    <a:pt x="598" y="674"/>
                  </a:cubicBezTo>
                  <a:cubicBezTo>
                    <a:pt x="599" y="674"/>
                    <a:pt x="601" y="674"/>
                    <a:pt x="604" y="675"/>
                  </a:cubicBezTo>
                  <a:cubicBezTo>
                    <a:pt x="606" y="676"/>
                    <a:pt x="609" y="677"/>
                    <a:pt x="613" y="678"/>
                  </a:cubicBezTo>
                  <a:cubicBezTo>
                    <a:pt x="614" y="678"/>
                    <a:pt x="614" y="678"/>
                    <a:pt x="614" y="678"/>
                  </a:cubicBezTo>
                  <a:cubicBezTo>
                    <a:pt x="615" y="679"/>
                    <a:pt x="615" y="679"/>
                    <a:pt x="615" y="679"/>
                  </a:cubicBezTo>
                  <a:cubicBezTo>
                    <a:pt x="615" y="680"/>
                    <a:pt x="615" y="680"/>
                    <a:pt x="615" y="680"/>
                  </a:cubicBezTo>
                  <a:cubicBezTo>
                    <a:pt x="616" y="681"/>
                    <a:pt x="616" y="681"/>
                    <a:pt x="616" y="681"/>
                  </a:cubicBezTo>
                  <a:cubicBezTo>
                    <a:pt x="617" y="681"/>
                    <a:pt x="617" y="681"/>
                    <a:pt x="617" y="681"/>
                  </a:cubicBezTo>
                  <a:cubicBezTo>
                    <a:pt x="617" y="682"/>
                    <a:pt x="618" y="682"/>
                    <a:pt x="618" y="683"/>
                  </a:cubicBezTo>
                  <a:cubicBezTo>
                    <a:pt x="618" y="683"/>
                    <a:pt x="619" y="684"/>
                    <a:pt x="619" y="685"/>
                  </a:cubicBezTo>
                  <a:cubicBezTo>
                    <a:pt x="620" y="686"/>
                    <a:pt x="621" y="687"/>
                    <a:pt x="622" y="689"/>
                  </a:cubicBezTo>
                  <a:cubicBezTo>
                    <a:pt x="622" y="690"/>
                    <a:pt x="622" y="690"/>
                    <a:pt x="622" y="690"/>
                  </a:cubicBezTo>
                  <a:cubicBezTo>
                    <a:pt x="622" y="690"/>
                    <a:pt x="622" y="691"/>
                    <a:pt x="622" y="691"/>
                  </a:cubicBezTo>
                  <a:cubicBezTo>
                    <a:pt x="622" y="691"/>
                    <a:pt x="623" y="692"/>
                    <a:pt x="623" y="693"/>
                  </a:cubicBezTo>
                  <a:cubicBezTo>
                    <a:pt x="623" y="694"/>
                    <a:pt x="623" y="695"/>
                    <a:pt x="623" y="696"/>
                  </a:cubicBezTo>
                  <a:cubicBezTo>
                    <a:pt x="624" y="697"/>
                    <a:pt x="624" y="697"/>
                    <a:pt x="624" y="697"/>
                  </a:cubicBezTo>
                  <a:cubicBezTo>
                    <a:pt x="624" y="697"/>
                    <a:pt x="624" y="697"/>
                    <a:pt x="624" y="697"/>
                  </a:cubicBezTo>
                  <a:cubicBezTo>
                    <a:pt x="624" y="698"/>
                    <a:pt x="624" y="698"/>
                    <a:pt x="624" y="698"/>
                  </a:cubicBezTo>
                  <a:cubicBezTo>
                    <a:pt x="624" y="699"/>
                    <a:pt x="624" y="699"/>
                    <a:pt x="624" y="699"/>
                  </a:cubicBezTo>
                  <a:cubicBezTo>
                    <a:pt x="624" y="700"/>
                    <a:pt x="624" y="700"/>
                    <a:pt x="624" y="700"/>
                  </a:cubicBezTo>
                  <a:cubicBezTo>
                    <a:pt x="624" y="701"/>
                    <a:pt x="624" y="701"/>
                    <a:pt x="624" y="701"/>
                  </a:cubicBezTo>
                  <a:cubicBezTo>
                    <a:pt x="624" y="702"/>
                    <a:pt x="624" y="702"/>
                    <a:pt x="624" y="702"/>
                  </a:cubicBezTo>
                  <a:cubicBezTo>
                    <a:pt x="624" y="702"/>
                    <a:pt x="624" y="702"/>
                    <a:pt x="624" y="703"/>
                  </a:cubicBezTo>
                  <a:cubicBezTo>
                    <a:pt x="624" y="703"/>
                    <a:pt x="624" y="703"/>
                    <a:pt x="624" y="703"/>
                  </a:cubicBezTo>
                  <a:cubicBezTo>
                    <a:pt x="624" y="704"/>
                    <a:pt x="624" y="704"/>
                    <a:pt x="624" y="705"/>
                  </a:cubicBezTo>
                  <a:cubicBezTo>
                    <a:pt x="624" y="705"/>
                    <a:pt x="624" y="706"/>
                    <a:pt x="624" y="707"/>
                  </a:cubicBezTo>
                  <a:cubicBezTo>
                    <a:pt x="624" y="708"/>
                    <a:pt x="624" y="709"/>
                    <a:pt x="624" y="710"/>
                  </a:cubicBezTo>
                  <a:cubicBezTo>
                    <a:pt x="623" y="711"/>
                    <a:pt x="623" y="711"/>
                    <a:pt x="623" y="711"/>
                  </a:cubicBezTo>
                  <a:cubicBezTo>
                    <a:pt x="623" y="712"/>
                    <a:pt x="623" y="712"/>
                    <a:pt x="623" y="712"/>
                  </a:cubicBezTo>
                  <a:cubicBezTo>
                    <a:pt x="623" y="712"/>
                    <a:pt x="623" y="713"/>
                    <a:pt x="623" y="713"/>
                  </a:cubicBezTo>
                  <a:cubicBezTo>
                    <a:pt x="623" y="713"/>
                    <a:pt x="623" y="714"/>
                    <a:pt x="623" y="715"/>
                  </a:cubicBezTo>
                  <a:cubicBezTo>
                    <a:pt x="623" y="715"/>
                    <a:pt x="623" y="716"/>
                    <a:pt x="623" y="717"/>
                  </a:cubicBezTo>
                  <a:cubicBezTo>
                    <a:pt x="622" y="718"/>
                    <a:pt x="622" y="719"/>
                    <a:pt x="621" y="721"/>
                  </a:cubicBezTo>
                  <a:cubicBezTo>
                    <a:pt x="621" y="723"/>
                    <a:pt x="620" y="726"/>
                    <a:pt x="618" y="730"/>
                  </a:cubicBezTo>
                  <a:cubicBezTo>
                    <a:pt x="617" y="734"/>
                    <a:pt x="615" y="740"/>
                    <a:pt x="613" y="747"/>
                  </a:cubicBezTo>
                  <a:cubicBezTo>
                    <a:pt x="610" y="753"/>
                    <a:pt x="608" y="760"/>
                    <a:pt x="607" y="766"/>
                  </a:cubicBezTo>
                  <a:cubicBezTo>
                    <a:pt x="605" y="773"/>
                    <a:pt x="604" y="780"/>
                    <a:pt x="605" y="787"/>
                  </a:cubicBezTo>
                  <a:cubicBezTo>
                    <a:pt x="605" y="794"/>
                    <a:pt x="606" y="801"/>
                    <a:pt x="608" y="807"/>
                  </a:cubicBezTo>
                  <a:cubicBezTo>
                    <a:pt x="609" y="814"/>
                    <a:pt x="612" y="821"/>
                    <a:pt x="615" y="828"/>
                  </a:cubicBezTo>
                  <a:cubicBezTo>
                    <a:pt x="616" y="829"/>
                    <a:pt x="616" y="829"/>
                    <a:pt x="616" y="830"/>
                  </a:cubicBezTo>
                  <a:cubicBezTo>
                    <a:pt x="616" y="830"/>
                    <a:pt x="617" y="830"/>
                    <a:pt x="617" y="831"/>
                  </a:cubicBezTo>
                  <a:cubicBezTo>
                    <a:pt x="617" y="831"/>
                    <a:pt x="617" y="832"/>
                    <a:pt x="618" y="832"/>
                  </a:cubicBezTo>
                  <a:cubicBezTo>
                    <a:pt x="618" y="833"/>
                    <a:pt x="618" y="833"/>
                    <a:pt x="618" y="834"/>
                  </a:cubicBezTo>
                  <a:cubicBezTo>
                    <a:pt x="619" y="834"/>
                    <a:pt x="619" y="835"/>
                    <a:pt x="619" y="835"/>
                  </a:cubicBezTo>
                  <a:cubicBezTo>
                    <a:pt x="620" y="835"/>
                    <a:pt x="620" y="836"/>
                    <a:pt x="620" y="836"/>
                  </a:cubicBezTo>
                  <a:cubicBezTo>
                    <a:pt x="621" y="837"/>
                    <a:pt x="621" y="838"/>
                    <a:pt x="621" y="838"/>
                  </a:cubicBezTo>
                  <a:cubicBezTo>
                    <a:pt x="622" y="839"/>
                    <a:pt x="622" y="840"/>
                    <a:pt x="623" y="841"/>
                  </a:cubicBezTo>
                  <a:cubicBezTo>
                    <a:pt x="624" y="841"/>
                    <a:pt x="624" y="841"/>
                    <a:pt x="624" y="841"/>
                  </a:cubicBezTo>
                  <a:cubicBezTo>
                    <a:pt x="624" y="842"/>
                    <a:pt x="624" y="842"/>
                    <a:pt x="624" y="843"/>
                  </a:cubicBezTo>
                  <a:cubicBezTo>
                    <a:pt x="625" y="843"/>
                    <a:pt x="625" y="843"/>
                    <a:pt x="625" y="844"/>
                  </a:cubicBezTo>
                  <a:cubicBezTo>
                    <a:pt x="626" y="845"/>
                    <a:pt x="626" y="845"/>
                    <a:pt x="627" y="846"/>
                  </a:cubicBezTo>
                  <a:cubicBezTo>
                    <a:pt x="628" y="847"/>
                    <a:pt x="628" y="847"/>
                    <a:pt x="628" y="847"/>
                  </a:cubicBezTo>
                  <a:cubicBezTo>
                    <a:pt x="628" y="847"/>
                    <a:pt x="628" y="847"/>
                    <a:pt x="628" y="848"/>
                  </a:cubicBezTo>
                  <a:cubicBezTo>
                    <a:pt x="629" y="848"/>
                    <a:pt x="629" y="849"/>
                    <a:pt x="629" y="849"/>
                  </a:cubicBezTo>
                  <a:cubicBezTo>
                    <a:pt x="630" y="850"/>
                    <a:pt x="630" y="850"/>
                    <a:pt x="631" y="851"/>
                  </a:cubicBezTo>
                  <a:cubicBezTo>
                    <a:pt x="632" y="852"/>
                    <a:pt x="632" y="852"/>
                    <a:pt x="632" y="852"/>
                  </a:cubicBezTo>
                  <a:cubicBezTo>
                    <a:pt x="633" y="853"/>
                    <a:pt x="633" y="853"/>
                    <a:pt x="633" y="853"/>
                  </a:cubicBezTo>
                  <a:cubicBezTo>
                    <a:pt x="633" y="853"/>
                    <a:pt x="633" y="853"/>
                    <a:pt x="634" y="854"/>
                  </a:cubicBezTo>
                  <a:cubicBezTo>
                    <a:pt x="634" y="854"/>
                    <a:pt x="635" y="855"/>
                    <a:pt x="635" y="856"/>
                  </a:cubicBezTo>
                  <a:cubicBezTo>
                    <a:pt x="636" y="856"/>
                    <a:pt x="636" y="856"/>
                    <a:pt x="636" y="856"/>
                  </a:cubicBezTo>
                  <a:cubicBezTo>
                    <a:pt x="636" y="857"/>
                    <a:pt x="637" y="857"/>
                    <a:pt x="637" y="857"/>
                  </a:cubicBezTo>
                  <a:cubicBezTo>
                    <a:pt x="637" y="858"/>
                    <a:pt x="638" y="858"/>
                    <a:pt x="639" y="859"/>
                  </a:cubicBezTo>
                  <a:cubicBezTo>
                    <a:pt x="639" y="859"/>
                    <a:pt x="640" y="860"/>
                    <a:pt x="641" y="861"/>
                  </a:cubicBezTo>
                  <a:cubicBezTo>
                    <a:pt x="641" y="861"/>
                    <a:pt x="642" y="862"/>
                    <a:pt x="642" y="862"/>
                  </a:cubicBezTo>
                  <a:cubicBezTo>
                    <a:pt x="642" y="862"/>
                    <a:pt x="643" y="863"/>
                    <a:pt x="643" y="863"/>
                  </a:cubicBezTo>
                  <a:cubicBezTo>
                    <a:pt x="644" y="864"/>
                    <a:pt x="644" y="864"/>
                    <a:pt x="645" y="865"/>
                  </a:cubicBezTo>
                  <a:cubicBezTo>
                    <a:pt x="645" y="865"/>
                    <a:pt x="646" y="866"/>
                    <a:pt x="647" y="866"/>
                  </a:cubicBezTo>
                  <a:cubicBezTo>
                    <a:pt x="650" y="869"/>
                    <a:pt x="653" y="871"/>
                    <a:pt x="657" y="874"/>
                  </a:cubicBezTo>
                  <a:cubicBezTo>
                    <a:pt x="660" y="876"/>
                    <a:pt x="664" y="878"/>
                    <a:pt x="667" y="880"/>
                  </a:cubicBezTo>
                  <a:cubicBezTo>
                    <a:pt x="671" y="882"/>
                    <a:pt x="675" y="884"/>
                    <a:pt x="679" y="886"/>
                  </a:cubicBezTo>
                  <a:cubicBezTo>
                    <a:pt x="683" y="888"/>
                    <a:pt x="687" y="890"/>
                    <a:pt x="691" y="891"/>
                  </a:cubicBezTo>
                  <a:cubicBezTo>
                    <a:pt x="691" y="891"/>
                    <a:pt x="692" y="892"/>
                    <a:pt x="693" y="892"/>
                  </a:cubicBezTo>
                  <a:cubicBezTo>
                    <a:pt x="693" y="892"/>
                    <a:pt x="694" y="892"/>
                    <a:pt x="695" y="893"/>
                  </a:cubicBezTo>
                  <a:cubicBezTo>
                    <a:pt x="695" y="893"/>
                    <a:pt x="696" y="893"/>
                    <a:pt x="697" y="893"/>
                  </a:cubicBezTo>
                  <a:cubicBezTo>
                    <a:pt x="698" y="893"/>
                    <a:pt x="699" y="894"/>
                    <a:pt x="699" y="894"/>
                  </a:cubicBezTo>
                  <a:cubicBezTo>
                    <a:pt x="700" y="894"/>
                    <a:pt x="701" y="894"/>
                    <a:pt x="702" y="895"/>
                  </a:cubicBezTo>
                  <a:cubicBezTo>
                    <a:pt x="702" y="895"/>
                    <a:pt x="703" y="895"/>
                    <a:pt x="704" y="895"/>
                  </a:cubicBezTo>
                  <a:cubicBezTo>
                    <a:pt x="704" y="896"/>
                    <a:pt x="705" y="896"/>
                    <a:pt x="706" y="896"/>
                  </a:cubicBezTo>
                  <a:cubicBezTo>
                    <a:pt x="707" y="896"/>
                    <a:pt x="707" y="896"/>
                    <a:pt x="708" y="896"/>
                  </a:cubicBezTo>
                  <a:cubicBezTo>
                    <a:pt x="711" y="897"/>
                    <a:pt x="715" y="898"/>
                    <a:pt x="718" y="899"/>
                  </a:cubicBezTo>
                  <a:cubicBezTo>
                    <a:pt x="722" y="899"/>
                    <a:pt x="725" y="900"/>
                    <a:pt x="729" y="900"/>
                  </a:cubicBezTo>
                  <a:cubicBezTo>
                    <a:pt x="733" y="901"/>
                    <a:pt x="736" y="901"/>
                    <a:pt x="740" y="902"/>
                  </a:cubicBezTo>
                  <a:cubicBezTo>
                    <a:pt x="744" y="902"/>
                    <a:pt x="747" y="902"/>
                    <a:pt x="751" y="902"/>
                  </a:cubicBezTo>
                  <a:cubicBezTo>
                    <a:pt x="752" y="902"/>
                    <a:pt x="753" y="902"/>
                    <a:pt x="753" y="902"/>
                  </a:cubicBezTo>
                  <a:cubicBezTo>
                    <a:pt x="754" y="902"/>
                    <a:pt x="755" y="902"/>
                    <a:pt x="755" y="902"/>
                  </a:cubicBezTo>
                  <a:cubicBezTo>
                    <a:pt x="756" y="902"/>
                    <a:pt x="757" y="902"/>
                    <a:pt x="758" y="902"/>
                  </a:cubicBezTo>
                  <a:cubicBezTo>
                    <a:pt x="759" y="902"/>
                    <a:pt x="760" y="902"/>
                    <a:pt x="761" y="902"/>
                  </a:cubicBezTo>
                  <a:cubicBezTo>
                    <a:pt x="761" y="902"/>
                    <a:pt x="762" y="902"/>
                    <a:pt x="763" y="902"/>
                  </a:cubicBezTo>
                  <a:cubicBezTo>
                    <a:pt x="763" y="902"/>
                    <a:pt x="764" y="902"/>
                    <a:pt x="765" y="902"/>
                  </a:cubicBezTo>
                  <a:cubicBezTo>
                    <a:pt x="765" y="901"/>
                    <a:pt x="766" y="901"/>
                    <a:pt x="767" y="901"/>
                  </a:cubicBezTo>
                  <a:cubicBezTo>
                    <a:pt x="768" y="901"/>
                    <a:pt x="768" y="901"/>
                    <a:pt x="769" y="901"/>
                  </a:cubicBezTo>
                  <a:cubicBezTo>
                    <a:pt x="770" y="901"/>
                    <a:pt x="771" y="901"/>
                    <a:pt x="771" y="901"/>
                  </a:cubicBezTo>
                  <a:cubicBezTo>
                    <a:pt x="772" y="901"/>
                    <a:pt x="772" y="901"/>
                    <a:pt x="773" y="901"/>
                  </a:cubicBezTo>
                  <a:cubicBezTo>
                    <a:pt x="774" y="901"/>
                    <a:pt x="775" y="900"/>
                    <a:pt x="776" y="900"/>
                  </a:cubicBezTo>
                  <a:cubicBezTo>
                    <a:pt x="776" y="900"/>
                    <a:pt x="777" y="900"/>
                    <a:pt x="778" y="900"/>
                  </a:cubicBezTo>
                  <a:cubicBezTo>
                    <a:pt x="779" y="900"/>
                    <a:pt x="779" y="900"/>
                    <a:pt x="779" y="900"/>
                  </a:cubicBezTo>
                  <a:cubicBezTo>
                    <a:pt x="780" y="900"/>
                    <a:pt x="780" y="900"/>
                    <a:pt x="780" y="900"/>
                  </a:cubicBezTo>
                  <a:cubicBezTo>
                    <a:pt x="781" y="900"/>
                    <a:pt x="781" y="900"/>
                    <a:pt x="781" y="900"/>
                  </a:cubicBezTo>
                  <a:cubicBezTo>
                    <a:pt x="782" y="899"/>
                    <a:pt x="782" y="899"/>
                    <a:pt x="782" y="899"/>
                  </a:cubicBezTo>
                  <a:cubicBezTo>
                    <a:pt x="783" y="899"/>
                    <a:pt x="783" y="899"/>
                    <a:pt x="783" y="899"/>
                  </a:cubicBezTo>
                  <a:cubicBezTo>
                    <a:pt x="784" y="899"/>
                    <a:pt x="784" y="899"/>
                    <a:pt x="784" y="899"/>
                  </a:cubicBezTo>
                  <a:cubicBezTo>
                    <a:pt x="785" y="899"/>
                    <a:pt x="785" y="899"/>
                    <a:pt x="785" y="899"/>
                  </a:cubicBezTo>
                  <a:cubicBezTo>
                    <a:pt x="786" y="899"/>
                    <a:pt x="786" y="899"/>
                    <a:pt x="786" y="899"/>
                  </a:cubicBezTo>
                  <a:cubicBezTo>
                    <a:pt x="786" y="899"/>
                    <a:pt x="786" y="899"/>
                    <a:pt x="786" y="899"/>
                  </a:cubicBezTo>
                  <a:cubicBezTo>
                    <a:pt x="787" y="898"/>
                    <a:pt x="787" y="898"/>
                    <a:pt x="787" y="898"/>
                  </a:cubicBezTo>
                  <a:cubicBezTo>
                    <a:pt x="788" y="898"/>
                    <a:pt x="788" y="898"/>
                    <a:pt x="788" y="898"/>
                  </a:cubicBezTo>
                  <a:cubicBezTo>
                    <a:pt x="789" y="898"/>
                    <a:pt x="789" y="898"/>
                    <a:pt x="789" y="898"/>
                  </a:cubicBezTo>
                  <a:cubicBezTo>
                    <a:pt x="789" y="898"/>
                    <a:pt x="789" y="898"/>
                    <a:pt x="790" y="898"/>
                  </a:cubicBezTo>
                  <a:cubicBezTo>
                    <a:pt x="790" y="898"/>
                    <a:pt x="791" y="898"/>
                    <a:pt x="791" y="897"/>
                  </a:cubicBezTo>
                  <a:cubicBezTo>
                    <a:pt x="792" y="897"/>
                    <a:pt x="792" y="897"/>
                    <a:pt x="793" y="897"/>
                  </a:cubicBezTo>
                  <a:cubicBezTo>
                    <a:pt x="794" y="897"/>
                    <a:pt x="795" y="897"/>
                    <a:pt x="796" y="896"/>
                  </a:cubicBezTo>
                  <a:cubicBezTo>
                    <a:pt x="796" y="896"/>
                    <a:pt x="796" y="896"/>
                    <a:pt x="797" y="896"/>
                  </a:cubicBezTo>
                  <a:cubicBezTo>
                    <a:pt x="797" y="896"/>
                    <a:pt x="798" y="896"/>
                    <a:pt x="798" y="896"/>
                  </a:cubicBezTo>
                  <a:cubicBezTo>
                    <a:pt x="799" y="896"/>
                    <a:pt x="799" y="895"/>
                    <a:pt x="800" y="895"/>
                  </a:cubicBezTo>
                  <a:cubicBezTo>
                    <a:pt x="801" y="895"/>
                    <a:pt x="801" y="895"/>
                    <a:pt x="802" y="894"/>
                  </a:cubicBezTo>
                  <a:cubicBezTo>
                    <a:pt x="803" y="894"/>
                    <a:pt x="804" y="894"/>
                    <a:pt x="804" y="894"/>
                  </a:cubicBezTo>
                  <a:cubicBezTo>
                    <a:pt x="805" y="894"/>
                    <a:pt x="805" y="894"/>
                    <a:pt x="806" y="893"/>
                  </a:cubicBezTo>
                  <a:cubicBezTo>
                    <a:pt x="806" y="893"/>
                    <a:pt x="807" y="893"/>
                    <a:pt x="808" y="893"/>
                  </a:cubicBezTo>
                  <a:cubicBezTo>
                    <a:pt x="808" y="893"/>
                    <a:pt x="809" y="892"/>
                    <a:pt x="809" y="892"/>
                  </a:cubicBezTo>
                  <a:cubicBezTo>
                    <a:pt x="827" y="886"/>
                    <a:pt x="842" y="877"/>
                    <a:pt x="854" y="866"/>
                  </a:cubicBezTo>
                  <a:cubicBezTo>
                    <a:pt x="866" y="855"/>
                    <a:pt x="875" y="842"/>
                    <a:pt x="881" y="829"/>
                  </a:cubicBezTo>
                  <a:cubicBezTo>
                    <a:pt x="886" y="815"/>
                    <a:pt x="889" y="801"/>
                    <a:pt x="888" y="786"/>
                  </a:cubicBezTo>
                  <a:cubicBezTo>
                    <a:pt x="886" y="771"/>
                    <a:pt x="882" y="757"/>
                    <a:pt x="873" y="742"/>
                  </a:cubicBezTo>
                  <a:cubicBezTo>
                    <a:pt x="873" y="742"/>
                    <a:pt x="872" y="741"/>
                    <a:pt x="872" y="741"/>
                  </a:cubicBezTo>
                  <a:cubicBezTo>
                    <a:pt x="872" y="741"/>
                    <a:pt x="871" y="740"/>
                    <a:pt x="871" y="740"/>
                  </a:cubicBezTo>
                  <a:cubicBezTo>
                    <a:pt x="871" y="739"/>
                    <a:pt x="871" y="739"/>
                    <a:pt x="870" y="738"/>
                  </a:cubicBezTo>
                  <a:cubicBezTo>
                    <a:pt x="870" y="738"/>
                    <a:pt x="870" y="738"/>
                    <a:pt x="869" y="737"/>
                  </a:cubicBezTo>
                  <a:cubicBezTo>
                    <a:pt x="865" y="731"/>
                    <a:pt x="860" y="725"/>
                    <a:pt x="854" y="719"/>
                  </a:cubicBezTo>
                  <a:cubicBezTo>
                    <a:pt x="849" y="714"/>
                    <a:pt x="842" y="709"/>
                    <a:pt x="836" y="704"/>
                  </a:cubicBezTo>
                  <a:cubicBezTo>
                    <a:pt x="829" y="700"/>
                    <a:pt x="822" y="696"/>
                    <a:pt x="815" y="692"/>
                  </a:cubicBezTo>
                  <a:cubicBezTo>
                    <a:pt x="807" y="689"/>
                    <a:pt x="799" y="686"/>
                    <a:pt x="791" y="683"/>
                  </a:cubicBezTo>
                  <a:cubicBezTo>
                    <a:pt x="786" y="682"/>
                    <a:pt x="780" y="680"/>
                    <a:pt x="773" y="677"/>
                  </a:cubicBezTo>
                  <a:cubicBezTo>
                    <a:pt x="767" y="675"/>
                    <a:pt x="760" y="672"/>
                    <a:pt x="754" y="669"/>
                  </a:cubicBezTo>
                  <a:cubicBezTo>
                    <a:pt x="748" y="666"/>
                    <a:pt x="742" y="663"/>
                    <a:pt x="737" y="659"/>
                  </a:cubicBezTo>
                  <a:cubicBezTo>
                    <a:pt x="732" y="655"/>
                    <a:pt x="728" y="651"/>
                    <a:pt x="726" y="647"/>
                  </a:cubicBezTo>
                  <a:cubicBezTo>
                    <a:pt x="726" y="647"/>
                    <a:pt x="725" y="646"/>
                    <a:pt x="725" y="645"/>
                  </a:cubicBezTo>
                  <a:cubicBezTo>
                    <a:pt x="725" y="645"/>
                    <a:pt x="724" y="644"/>
                    <a:pt x="724" y="643"/>
                  </a:cubicBezTo>
                  <a:cubicBezTo>
                    <a:pt x="724" y="643"/>
                    <a:pt x="724" y="642"/>
                    <a:pt x="724" y="641"/>
                  </a:cubicBezTo>
                  <a:cubicBezTo>
                    <a:pt x="723" y="641"/>
                    <a:pt x="723" y="640"/>
                    <a:pt x="723" y="639"/>
                  </a:cubicBezTo>
                  <a:cubicBezTo>
                    <a:pt x="723" y="638"/>
                    <a:pt x="723" y="637"/>
                    <a:pt x="724" y="636"/>
                  </a:cubicBezTo>
                  <a:cubicBezTo>
                    <a:pt x="724" y="635"/>
                    <a:pt x="724" y="635"/>
                    <a:pt x="724" y="634"/>
                  </a:cubicBezTo>
                  <a:cubicBezTo>
                    <a:pt x="725" y="633"/>
                    <a:pt x="725" y="632"/>
                    <a:pt x="726" y="631"/>
                  </a:cubicBezTo>
                  <a:cubicBezTo>
                    <a:pt x="726" y="630"/>
                    <a:pt x="727" y="629"/>
                    <a:pt x="728" y="628"/>
                  </a:cubicBezTo>
                  <a:cubicBezTo>
                    <a:pt x="728" y="627"/>
                    <a:pt x="729" y="627"/>
                    <a:pt x="729" y="626"/>
                  </a:cubicBezTo>
                  <a:cubicBezTo>
                    <a:pt x="730" y="626"/>
                    <a:pt x="730" y="625"/>
                    <a:pt x="731" y="625"/>
                  </a:cubicBezTo>
                  <a:cubicBezTo>
                    <a:pt x="731" y="624"/>
                    <a:pt x="732" y="624"/>
                    <a:pt x="732" y="623"/>
                  </a:cubicBezTo>
                  <a:cubicBezTo>
                    <a:pt x="733" y="623"/>
                    <a:pt x="734" y="622"/>
                    <a:pt x="734" y="622"/>
                  </a:cubicBezTo>
                  <a:cubicBezTo>
                    <a:pt x="736" y="621"/>
                    <a:pt x="738" y="620"/>
                    <a:pt x="740" y="618"/>
                  </a:cubicBezTo>
                  <a:cubicBezTo>
                    <a:pt x="742" y="617"/>
                    <a:pt x="744" y="616"/>
                    <a:pt x="747" y="615"/>
                  </a:cubicBezTo>
                  <a:cubicBezTo>
                    <a:pt x="749" y="613"/>
                    <a:pt x="752" y="612"/>
                    <a:pt x="755" y="611"/>
                  </a:cubicBezTo>
                  <a:cubicBezTo>
                    <a:pt x="758" y="610"/>
                    <a:pt x="761" y="608"/>
                    <a:pt x="764" y="607"/>
                  </a:cubicBezTo>
                  <a:cubicBezTo>
                    <a:pt x="923" y="552"/>
                    <a:pt x="923" y="552"/>
                    <a:pt x="923" y="552"/>
                  </a:cubicBezTo>
                  <a:cubicBezTo>
                    <a:pt x="937" y="547"/>
                    <a:pt x="949" y="540"/>
                    <a:pt x="958" y="532"/>
                  </a:cubicBezTo>
                  <a:cubicBezTo>
                    <a:pt x="967" y="523"/>
                    <a:pt x="974" y="514"/>
                    <a:pt x="979" y="503"/>
                  </a:cubicBezTo>
                  <a:cubicBezTo>
                    <a:pt x="983" y="493"/>
                    <a:pt x="985" y="482"/>
                    <a:pt x="984" y="471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750" dirty="0"/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63936716-0591-3448-B2E7-5EF4C0D38BC5}"/>
                </a:ext>
              </a:extLst>
            </p:cNvPr>
            <p:cNvGrpSpPr/>
            <p:nvPr/>
          </p:nvGrpSpPr>
          <p:grpSpPr>
            <a:xfrm rot="20351801">
              <a:off x="4469249" y="2295859"/>
              <a:ext cx="308727" cy="308276"/>
              <a:chOff x="-2868150" y="1984027"/>
              <a:chExt cx="308727" cy="308276"/>
            </a:xfrm>
            <a:solidFill>
              <a:srgbClr val="FEFDF8"/>
            </a:solidFill>
          </p:grpSpPr>
          <p:sp>
            <p:nvSpPr>
              <p:cNvPr id="80" name="Freeform: Shape 100">
                <a:extLst>
                  <a:ext uri="{FF2B5EF4-FFF2-40B4-BE49-F238E27FC236}">
                    <a16:creationId xmlns:a16="http://schemas.microsoft.com/office/drawing/2014/main" id="{77BC2998-DAF7-AB43-BB19-11A0C9DEC048}"/>
                  </a:ext>
                </a:extLst>
              </p:cNvPr>
              <p:cNvSpPr/>
              <p:nvPr/>
            </p:nvSpPr>
            <p:spPr>
              <a:xfrm>
                <a:off x="-2868150" y="1984027"/>
                <a:ext cx="308727" cy="308276"/>
              </a:xfrm>
              <a:custGeom>
                <a:avLst/>
                <a:gdLst>
                  <a:gd name="connsiteX0" fmla="*/ 279323 w 308727"/>
                  <a:gd name="connsiteY0" fmla="*/ 195882 h 308276"/>
                  <a:gd name="connsiteX1" fmla="*/ 279323 w 308727"/>
                  <a:gd name="connsiteY1" fmla="*/ 62107 h 308276"/>
                  <a:gd name="connsiteX2" fmla="*/ 248131 w 308727"/>
                  <a:gd name="connsiteY2" fmla="*/ 30959 h 308276"/>
                  <a:gd name="connsiteX3" fmla="*/ 231679 w 308727"/>
                  <a:gd name="connsiteY3" fmla="*/ 35661 h 308276"/>
                  <a:gd name="connsiteX4" fmla="*/ 140271 w 308727"/>
                  <a:gd name="connsiteY4" fmla="*/ 7 h 308276"/>
                  <a:gd name="connsiteX5" fmla="*/ 81338 w 308727"/>
                  <a:gd name="connsiteY5" fmla="*/ 12380 h 308276"/>
                  <a:gd name="connsiteX6" fmla="*/ 85086 w 308727"/>
                  <a:gd name="connsiteY6" fmla="*/ 20601 h 308276"/>
                  <a:gd name="connsiteX7" fmla="*/ 140173 w 308727"/>
                  <a:gd name="connsiteY7" fmla="*/ 9039 h 308276"/>
                  <a:gd name="connsiteX8" fmla="*/ 143263 w 308727"/>
                  <a:gd name="connsiteY8" fmla="*/ 9108 h 308276"/>
                  <a:gd name="connsiteX9" fmla="*/ 119852 w 308727"/>
                  <a:gd name="connsiteY9" fmla="*/ 52561 h 308276"/>
                  <a:gd name="connsiteX10" fmla="*/ 92964 w 308727"/>
                  <a:gd name="connsiteY10" fmla="*/ 114900 h 308276"/>
                  <a:gd name="connsiteX11" fmla="*/ 147789 w 308727"/>
                  <a:gd name="connsiteY11" fmla="*/ 130677 h 308276"/>
                  <a:gd name="connsiteX12" fmla="*/ 162106 w 308727"/>
                  <a:gd name="connsiteY12" fmla="*/ 129862 h 308276"/>
                  <a:gd name="connsiteX13" fmla="*/ 166996 w 308727"/>
                  <a:gd name="connsiteY13" fmla="*/ 168927 h 308276"/>
                  <a:gd name="connsiteX14" fmla="*/ 173776 w 308727"/>
                  <a:gd name="connsiteY14" fmla="*/ 215925 h 308276"/>
                  <a:gd name="connsiteX15" fmla="*/ 193282 w 308727"/>
                  <a:gd name="connsiteY15" fmla="*/ 222044 h 308276"/>
                  <a:gd name="connsiteX16" fmla="*/ 188445 w 308727"/>
                  <a:gd name="connsiteY16" fmla="*/ 258253 h 308276"/>
                  <a:gd name="connsiteX17" fmla="*/ 138801 w 308727"/>
                  <a:gd name="connsiteY17" fmla="*/ 268063 h 308276"/>
                  <a:gd name="connsiteX18" fmla="*/ 137342 w 308727"/>
                  <a:gd name="connsiteY18" fmla="*/ 268054 h 308276"/>
                  <a:gd name="connsiteX19" fmla="*/ 62632 w 308727"/>
                  <a:gd name="connsiteY19" fmla="*/ 243443 h 308276"/>
                  <a:gd name="connsiteX20" fmla="*/ 52732 w 308727"/>
                  <a:gd name="connsiteY20" fmla="*/ 195779 h 308276"/>
                  <a:gd name="connsiteX21" fmla="*/ 54100 w 308727"/>
                  <a:gd name="connsiteY21" fmla="*/ 185242 h 308276"/>
                  <a:gd name="connsiteX22" fmla="*/ 45641 w 308727"/>
                  <a:gd name="connsiteY22" fmla="*/ 182040 h 308276"/>
                  <a:gd name="connsiteX23" fmla="*/ 45119 w 308727"/>
                  <a:gd name="connsiteY23" fmla="*/ 200658 h 308276"/>
                  <a:gd name="connsiteX24" fmla="*/ 54394 w 308727"/>
                  <a:gd name="connsiteY24" fmla="*/ 236927 h 308276"/>
                  <a:gd name="connsiteX25" fmla="*/ 46043 w 308727"/>
                  <a:gd name="connsiteY25" fmla="*/ 229120 h 308276"/>
                  <a:gd name="connsiteX26" fmla="*/ 9053 w 308727"/>
                  <a:gd name="connsiteY26" fmla="*/ 137129 h 308276"/>
                  <a:gd name="connsiteX27" fmla="*/ 15149 w 308727"/>
                  <a:gd name="connsiteY27" fmla="*/ 99254 h 308276"/>
                  <a:gd name="connsiteX28" fmla="*/ 22302 w 308727"/>
                  <a:gd name="connsiteY28" fmla="*/ 112002 h 308276"/>
                  <a:gd name="connsiteX29" fmla="*/ 35153 w 308727"/>
                  <a:gd name="connsiteY29" fmla="*/ 131877 h 308276"/>
                  <a:gd name="connsiteX30" fmla="*/ 46766 w 308727"/>
                  <a:gd name="connsiteY30" fmla="*/ 136974 h 308276"/>
                  <a:gd name="connsiteX31" fmla="*/ 59919 w 308727"/>
                  <a:gd name="connsiteY31" fmla="*/ 148932 h 308276"/>
                  <a:gd name="connsiteX32" fmla="*/ 57070 w 308727"/>
                  <a:gd name="connsiteY32" fmla="*/ 157211 h 308276"/>
                  <a:gd name="connsiteX33" fmla="*/ 65414 w 308727"/>
                  <a:gd name="connsiteY33" fmla="*/ 160697 h 308276"/>
                  <a:gd name="connsiteX34" fmla="*/ 68709 w 308727"/>
                  <a:gd name="connsiteY34" fmla="*/ 151058 h 308276"/>
                  <a:gd name="connsiteX35" fmla="*/ 49423 w 308727"/>
                  <a:gd name="connsiteY35" fmla="*/ 128342 h 308276"/>
                  <a:gd name="connsiteX36" fmla="*/ 40957 w 308727"/>
                  <a:gd name="connsiteY36" fmla="*/ 124947 h 308276"/>
                  <a:gd name="connsiteX37" fmla="*/ 30301 w 308727"/>
                  <a:gd name="connsiteY37" fmla="*/ 107785 h 308276"/>
                  <a:gd name="connsiteX38" fmla="*/ 18812 w 308727"/>
                  <a:gd name="connsiteY38" fmla="*/ 89207 h 308276"/>
                  <a:gd name="connsiteX39" fmla="*/ 24412 w 308727"/>
                  <a:gd name="connsiteY39" fmla="*/ 77332 h 308276"/>
                  <a:gd name="connsiteX40" fmla="*/ 64108 w 308727"/>
                  <a:gd name="connsiteY40" fmla="*/ 32613 h 308276"/>
                  <a:gd name="connsiteX41" fmla="*/ 58898 w 308727"/>
                  <a:gd name="connsiteY41" fmla="*/ 25230 h 308276"/>
                  <a:gd name="connsiteX42" fmla="*/ 16444 w 308727"/>
                  <a:gd name="connsiteY42" fmla="*/ 73059 h 308276"/>
                  <a:gd name="connsiteX43" fmla="*/ 9 w 308727"/>
                  <a:gd name="connsiteY43" fmla="*/ 137031 h 308276"/>
                  <a:gd name="connsiteX44" fmla="*/ 39578 w 308727"/>
                  <a:gd name="connsiteY44" fmla="*/ 235437 h 308276"/>
                  <a:gd name="connsiteX45" fmla="*/ 137246 w 308727"/>
                  <a:gd name="connsiteY45" fmla="*/ 277085 h 308276"/>
                  <a:gd name="connsiteX46" fmla="*/ 138806 w 308727"/>
                  <a:gd name="connsiteY46" fmla="*/ 277095 h 308276"/>
                  <a:gd name="connsiteX47" fmla="*/ 190705 w 308727"/>
                  <a:gd name="connsiteY47" fmla="*/ 267094 h 308276"/>
                  <a:gd name="connsiteX48" fmla="*/ 248131 w 308727"/>
                  <a:gd name="connsiteY48" fmla="*/ 308276 h 308276"/>
                  <a:gd name="connsiteX49" fmla="*/ 293005 w 308727"/>
                  <a:gd name="connsiteY49" fmla="*/ 288431 h 308276"/>
                  <a:gd name="connsiteX50" fmla="*/ 286308 w 308727"/>
                  <a:gd name="connsiteY50" fmla="*/ 282360 h 308276"/>
                  <a:gd name="connsiteX51" fmla="*/ 248131 w 308727"/>
                  <a:gd name="connsiteY51" fmla="*/ 299245 h 308276"/>
                  <a:gd name="connsiteX52" fmla="*/ 196580 w 308727"/>
                  <a:gd name="connsiteY52" fmla="*/ 247767 h 308276"/>
                  <a:gd name="connsiteX53" fmla="*/ 223614 w 308727"/>
                  <a:gd name="connsiteY53" fmla="*/ 202474 h 308276"/>
                  <a:gd name="connsiteX54" fmla="*/ 225985 w 308727"/>
                  <a:gd name="connsiteY54" fmla="*/ 198504 h 308276"/>
                  <a:gd name="connsiteX55" fmla="*/ 225985 w 308727"/>
                  <a:gd name="connsiteY55" fmla="*/ 186783 h 308276"/>
                  <a:gd name="connsiteX56" fmla="*/ 229288 w 308727"/>
                  <a:gd name="connsiteY56" fmla="*/ 186783 h 308276"/>
                  <a:gd name="connsiteX57" fmla="*/ 229288 w 308727"/>
                  <a:gd name="connsiteY57" fmla="*/ 177752 h 308276"/>
                  <a:gd name="connsiteX58" fmla="*/ 225985 w 308727"/>
                  <a:gd name="connsiteY58" fmla="*/ 177752 h 308276"/>
                  <a:gd name="connsiteX59" fmla="*/ 225985 w 308727"/>
                  <a:gd name="connsiteY59" fmla="*/ 165456 h 308276"/>
                  <a:gd name="connsiteX60" fmla="*/ 229288 w 308727"/>
                  <a:gd name="connsiteY60" fmla="*/ 165456 h 308276"/>
                  <a:gd name="connsiteX61" fmla="*/ 229288 w 308727"/>
                  <a:gd name="connsiteY61" fmla="*/ 156424 h 308276"/>
                  <a:gd name="connsiteX62" fmla="*/ 225985 w 308727"/>
                  <a:gd name="connsiteY62" fmla="*/ 156424 h 308276"/>
                  <a:gd name="connsiteX63" fmla="*/ 225985 w 308727"/>
                  <a:gd name="connsiteY63" fmla="*/ 144130 h 308276"/>
                  <a:gd name="connsiteX64" fmla="*/ 229288 w 308727"/>
                  <a:gd name="connsiteY64" fmla="*/ 144130 h 308276"/>
                  <a:gd name="connsiteX65" fmla="*/ 229288 w 308727"/>
                  <a:gd name="connsiteY65" fmla="*/ 135098 h 308276"/>
                  <a:gd name="connsiteX66" fmla="*/ 225985 w 308727"/>
                  <a:gd name="connsiteY66" fmla="*/ 135098 h 308276"/>
                  <a:gd name="connsiteX67" fmla="*/ 225985 w 308727"/>
                  <a:gd name="connsiteY67" fmla="*/ 122802 h 308276"/>
                  <a:gd name="connsiteX68" fmla="*/ 229288 w 308727"/>
                  <a:gd name="connsiteY68" fmla="*/ 122802 h 308276"/>
                  <a:gd name="connsiteX69" fmla="*/ 229288 w 308727"/>
                  <a:gd name="connsiteY69" fmla="*/ 113771 h 308276"/>
                  <a:gd name="connsiteX70" fmla="*/ 225985 w 308727"/>
                  <a:gd name="connsiteY70" fmla="*/ 113771 h 308276"/>
                  <a:gd name="connsiteX71" fmla="*/ 225985 w 308727"/>
                  <a:gd name="connsiteY71" fmla="*/ 101475 h 308276"/>
                  <a:gd name="connsiteX72" fmla="*/ 229288 w 308727"/>
                  <a:gd name="connsiteY72" fmla="*/ 101475 h 308276"/>
                  <a:gd name="connsiteX73" fmla="*/ 229288 w 308727"/>
                  <a:gd name="connsiteY73" fmla="*/ 92443 h 308276"/>
                  <a:gd name="connsiteX74" fmla="*/ 225985 w 308727"/>
                  <a:gd name="connsiteY74" fmla="*/ 92443 h 308276"/>
                  <a:gd name="connsiteX75" fmla="*/ 225985 w 308727"/>
                  <a:gd name="connsiteY75" fmla="*/ 80151 h 308276"/>
                  <a:gd name="connsiteX76" fmla="*/ 229288 w 308727"/>
                  <a:gd name="connsiteY76" fmla="*/ 80151 h 308276"/>
                  <a:gd name="connsiteX77" fmla="*/ 229288 w 308727"/>
                  <a:gd name="connsiteY77" fmla="*/ 71119 h 308276"/>
                  <a:gd name="connsiteX78" fmla="*/ 225985 w 308727"/>
                  <a:gd name="connsiteY78" fmla="*/ 71119 h 308276"/>
                  <a:gd name="connsiteX79" fmla="*/ 225985 w 308727"/>
                  <a:gd name="connsiteY79" fmla="*/ 62103 h 308276"/>
                  <a:gd name="connsiteX80" fmla="*/ 248131 w 308727"/>
                  <a:gd name="connsiteY80" fmla="*/ 39991 h 308276"/>
                  <a:gd name="connsiteX81" fmla="*/ 270278 w 308727"/>
                  <a:gd name="connsiteY81" fmla="*/ 62103 h 308276"/>
                  <a:gd name="connsiteX82" fmla="*/ 270278 w 308727"/>
                  <a:gd name="connsiteY82" fmla="*/ 71119 h 308276"/>
                  <a:gd name="connsiteX83" fmla="*/ 266975 w 308727"/>
                  <a:gd name="connsiteY83" fmla="*/ 71119 h 308276"/>
                  <a:gd name="connsiteX84" fmla="*/ 266975 w 308727"/>
                  <a:gd name="connsiteY84" fmla="*/ 80151 h 308276"/>
                  <a:gd name="connsiteX85" fmla="*/ 270278 w 308727"/>
                  <a:gd name="connsiteY85" fmla="*/ 80151 h 308276"/>
                  <a:gd name="connsiteX86" fmla="*/ 270278 w 308727"/>
                  <a:gd name="connsiteY86" fmla="*/ 92443 h 308276"/>
                  <a:gd name="connsiteX87" fmla="*/ 266975 w 308727"/>
                  <a:gd name="connsiteY87" fmla="*/ 92443 h 308276"/>
                  <a:gd name="connsiteX88" fmla="*/ 262452 w 308727"/>
                  <a:gd name="connsiteY88" fmla="*/ 96959 h 308276"/>
                  <a:gd name="connsiteX89" fmla="*/ 266975 w 308727"/>
                  <a:gd name="connsiteY89" fmla="*/ 101475 h 308276"/>
                  <a:gd name="connsiteX90" fmla="*/ 270278 w 308727"/>
                  <a:gd name="connsiteY90" fmla="*/ 101475 h 308276"/>
                  <a:gd name="connsiteX91" fmla="*/ 270278 w 308727"/>
                  <a:gd name="connsiteY91" fmla="*/ 113771 h 308276"/>
                  <a:gd name="connsiteX92" fmla="*/ 266975 w 308727"/>
                  <a:gd name="connsiteY92" fmla="*/ 113771 h 308276"/>
                  <a:gd name="connsiteX93" fmla="*/ 266975 w 308727"/>
                  <a:gd name="connsiteY93" fmla="*/ 122802 h 308276"/>
                  <a:gd name="connsiteX94" fmla="*/ 270278 w 308727"/>
                  <a:gd name="connsiteY94" fmla="*/ 122802 h 308276"/>
                  <a:gd name="connsiteX95" fmla="*/ 270278 w 308727"/>
                  <a:gd name="connsiteY95" fmla="*/ 135098 h 308276"/>
                  <a:gd name="connsiteX96" fmla="*/ 266975 w 308727"/>
                  <a:gd name="connsiteY96" fmla="*/ 135098 h 308276"/>
                  <a:gd name="connsiteX97" fmla="*/ 266975 w 308727"/>
                  <a:gd name="connsiteY97" fmla="*/ 144130 h 308276"/>
                  <a:gd name="connsiteX98" fmla="*/ 270278 w 308727"/>
                  <a:gd name="connsiteY98" fmla="*/ 144130 h 308276"/>
                  <a:gd name="connsiteX99" fmla="*/ 270278 w 308727"/>
                  <a:gd name="connsiteY99" fmla="*/ 156424 h 308276"/>
                  <a:gd name="connsiteX100" fmla="*/ 266975 w 308727"/>
                  <a:gd name="connsiteY100" fmla="*/ 156424 h 308276"/>
                  <a:gd name="connsiteX101" fmla="*/ 266975 w 308727"/>
                  <a:gd name="connsiteY101" fmla="*/ 165456 h 308276"/>
                  <a:gd name="connsiteX102" fmla="*/ 270278 w 308727"/>
                  <a:gd name="connsiteY102" fmla="*/ 165456 h 308276"/>
                  <a:gd name="connsiteX103" fmla="*/ 270278 w 308727"/>
                  <a:gd name="connsiteY103" fmla="*/ 177752 h 308276"/>
                  <a:gd name="connsiteX104" fmla="*/ 266975 w 308727"/>
                  <a:gd name="connsiteY104" fmla="*/ 177752 h 308276"/>
                  <a:gd name="connsiteX105" fmla="*/ 266975 w 308727"/>
                  <a:gd name="connsiteY105" fmla="*/ 186783 h 308276"/>
                  <a:gd name="connsiteX106" fmla="*/ 270278 w 308727"/>
                  <a:gd name="connsiteY106" fmla="*/ 186783 h 308276"/>
                  <a:gd name="connsiteX107" fmla="*/ 270278 w 308727"/>
                  <a:gd name="connsiteY107" fmla="*/ 198504 h 308276"/>
                  <a:gd name="connsiteX108" fmla="*/ 272647 w 308727"/>
                  <a:gd name="connsiteY108" fmla="*/ 202474 h 308276"/>
                  <a:gd name="connsiteX109" fmla="*/ 299683 w 308727"/>
                  <a:gd name="connsiteY109" fmla="*/ 247767 h 308276"/>
                  <a:gd name="connsiteX110" fmla="*/ 297394 w 308727"/>
                  <a:gd name="connsiteY110" fmla="*/ 262987 h 308276"/>
                  <a:gd name="connsiteX111" fmla="*/ 306035 w 308727"/>
                  <a:gd name="connsiteY111" fmla="*/ 265655 h 308276"/>
                  <a:gd name="connsiteX112" fmla="*/ 308728 w 308727"/>
                  <a:gd name="connsiteY112" fmla="*/ 247767 h 308276"/>
                  <a:gd name="connsiteX113" fmla="*/ 279323 w 308727"/>
                  <a:gd name="connsiteY113" fmla="*/ 195882 h 308276"/>
                  <a:gd name="connsiteX114" fmla="*/ 195606 w 308727"/>
                  <a:gd name="connsiteY114" fmla="*/ 211810 h 308276"/>
                  <a:gd name="connsiteX115" fmla="*/ 180951 w 308727"/>
                  <a:gd name="connsiteY115" fmla="*/ 210421 h 308276"/>
                  <a:gd name="connsiteX116" fmla="*/ 176041 w 308727"/>
                  <a:gd name="connsiteY116" fmla="*/ 168989 h 308276"/>
                  <a:gd name="connsiteX117" fmla="*/ 168117 w 308727"/>
                  <a:gd name="connsiteY117" fmla="*/ 123113 h 308276"/>
                  <a:gd name="connsiteX118" fmla="*/ 146364 w 308727"/>
                  <a:gd name="connsiteY118" fmla="*/ 121758 h 308276"/>
                  <a:gd name="connsiteX119" fmla="*/ 101097 w 308727"/>
                  <a:gd name="connsiteY119" fmla="*/ 110948 h 308276"/>
                  <a:gd name="connsiteX120" fmla="*/ 101540 w 308727"/>
                  <a:gd name="connsiteY120" fmla="*/ 82785 h 308276"/>
                  <a:gd name="connsiteX121" fmla="*/ 124561 w 308727"/>
                  <a:gd name="connsiteY121" fmla="*/ 60274 h 308276"/>
                  <a:gd name="connsiteX122" fmla="*/ 152383 w 308727"/>
                  <a:gd name="connsiteY122" fmla="*/ 9742 h 308276"/>
                  <a:gd name="connsiteX123" fmla="*/ 224722 w 308727"/>
                  <a:gd name="connsiteY123" fmla="*/ 41554 h 308276"/>
                  <a:gd name="connsiteX124" fmla="*/ 216940 w 308727"/>
                  <a:gd name="connsiteY124" fmla="*/ 62103 h 308276"/>
                  <a:gd name="connsiteX125" fmla="*/ 216940 w 308727"/>
                  <a:gd name="connsiteY125" fmla="*/ 193525 h 308276"/>
                  <a:gd name="connsiteX126" fmla="*/ 206769 w 308727"/>
                  <a:gd name="connsiteY126" fmla="*/ 203546 h 308276"/>
                  <a:gd name="connsiteX127" fmla="*/ 195606 w 308727"/>
                  <a:gd name="connsiteY127" fmla="*/ 211810 h 308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308727" h="308276">
                    <a:moveTo>
                      <a:pt x="279323" y="195882"/>
                    </a:moveTo>
                    <a:lnTo>
                      <a:pt x="279323" y="62107"/>
                    </a:lnTo>
                    <a:cubicBezTo>
                      <a:pt x="279323" y="44932"/>
                      <a:pt x="265332" y="30959"/>
                      <a:pt x="248131" y="30959"/>
                    </a:cubicBezTo>
                    <a:cubicBezTo>
                      <a:pt x="242096" y="30959"/>
                      <a:pt x="236458" y="32684"/>
                      <a:pt x="231679" y="35661"/>
                    </a:cubicBezTo>
                    <a:cubicBezTo>
                      <a:pt x="206559" y="12981"/>
                      <a:pt x="174426" y="382"/>
                      <a:pt x="140271" y="7"/>
                    </a:cubicBezTo>
                    <a:cubicBezTo>
                      <a:pt x="119733" y="-196"/>
                      <a:pt x="99897" y="3947"/>
                      <a:pt x="81338" y="12380"/>
                    </a:cubicBezTo>
                    <a:cubicBezTo>
                      <a:pt x="76053" y="14785"/>
                      <a:pt x="79791" y="23004"/>
                      <a:pt x="85086" y="20601"/>
                    </a:cubicBezTo>
                    <a:cubicBezTo>
                      <a:pt x="102429" y="12719"/>
                      <a:pt x="120977" y="8817"/>
                      <a:pt x="140173" y="9039"/>
                    </a:cubicBezTo>
                    <a:cubicBezTo>
                      <a:pt x="141203" y="9050"/>
                      <a:pt x="142236" y="9074"/>
                      <a:pt x="143263" y="9108"/>
                    </a:cubicBezTo>
                    <a:cubicBezTo>
                      <a:pt x="141088" y="19361"/>
                      <a:pt x="134535" y="43620"/>
                      <a:pt x="119852" y="52561"/>
                    </a:cubicBezTo>
                    <a:cubicBezTo>
                      <a:pt x="92201" y="69399"/>
                      <a:pt x="82150" y="92705"/>
                      <a:pt x="92964" y="114900"/>
                    </a:cubicBezTo>
                    <a:cubicBezTo>
                      <a:pt x="104044" y="137644"/>
                      <a:pt x="127286" y="133941"/>
                      <a:pt x="147789" y="130677"/>
                    </a:cubicBezTo>
                    <a:cubicBezTo>
                      <a:pt x="151183" y="130137"/>
                      <a:pt x="159210" y="127290"/>
                      <a:pt x="162106" y="129862"/>
                    </a:cubicBezTo>
                    <a:cubicBezTo>
                      <a:pt x="167232" y="134417"/>
                      <a:pt x="167102" y="153553"/>
                      <a:pt x="166996" y="168927"/>
                    </a:cubicBezTo>
                    <a:cubicBezTo>
                      <a:pt x="166864" y="188390"/>
                      <a:pt x="166736" y="206773"/>
                      <a:pt x="173776" y="215925"/>
                    </a:cubicBezTo>
                    <a:cubicBezTo>
                      <a:pt x="178449" y="221999"/>
                      <a:pt x="186037" y="223670"/>
                      <a:pt x="193282" y="222044"/>
                    </a:cubicBezTo>
                    <a:cubicBezTo>
                      <a:pt x="188003" y="233267"/>
                      <a:pt x="186301" y="246041"/>
                      <a:pt x="188445" y="258253"/>
                    </a:cubicBezTo>
                    <a:cubicBezTo>
                      <a:pt x="172903" y="264688"/>
                      <a:pt x="156106" y="268063"/>
                      <a:pt x="138801" y="268063"/>
                    </a:cubicBezTo>
                    <a:cubicBezTo>
                      <a:pt x="138316" y="268063"/>
                      <a:pt x="137830" y="268060"/>
                      <a:pt x="137342" y="268054"/>
                    </a:cubicBezTo>
                    <a:cubicBezTo>
                      <a:pt x="110099" y="267757"/>
                      <a:pt x="84227" y="259135"/>
                      <a:pt x="62632" y="243443"/>
                    </a:cubicBezTo>
                    <a:cubicBezTo>
                      <a:pt x="63392" y="239889"/>
                      <a:pt x="67194" y="218286"/>
                      <a:pt x="52732" y="195779"/>
                    </a:cubicBezTo>
                    <a:cubicBezTo>
                      <a:pt x="51976" y="194603"/>
                      <a:pt x="51600" y="191822"/>
                      <a:pt x="54100" y="185242"/>
                    </a:cubicBezTo>
                    <a:cubicBezTo>
                      <a:pt x="56160" y="179820"/>
                      <a:pt x="47703" y="176610"/>
                      <a:pt x="45641" y="182040"/>
                    </a:cubicBezTo>
                    <a:cubicBezTo>
                      <a:pt x="43482" y="187726"/>
                      <a:pt x="41471" y="194979"/>
                      <a:pt x="45119" y="200658"/>
                    </a:cubicBezTo>
                    <a:cubicBezTo>
                      <a:pt x="54532" y="215306"/>
                      <a:pt x="54965" y="229689"/>
                      <a:pt x="54394" y="236927"/>
                    </a:cubicBezTo>
                    <a:cubicBezTo>
                      <a:pt x="51519" y="234458"/>
                      <a:pt x="48728" y="231858"/>
                      <a:pt x="46043" y="229120"/>
                    </a:cubicBezTo>
                    <a:cubicBezTo>
                      <a:pt x="21810" y="204393"/>
                      <a:pt x="8675" y="171721"/>
                      <a:pt x="9053" y="137129"/>
                    </a:cubicBezTo>
                    <a:cubicBezTo>
                      <a:pt x="9193" y="124257"/>
                      <a:pt x="11275" y="111460"/>
                      <a:pt x="15149" y="99254"/>
                    </a:cubicBezTo>
                    <a:cubicBezTo>
                      <a:pt x="17420" y="102769"/>
                      <a:pt x="19958" y="107571"/>
                      <a:pt x="22302" y="112002"/>
                    </a:cubicBezTo>
                    <a:cubicBezTo>
                      <a:pt x="26749" y="120416"/>
                      <a:pt x="30949" y="128362"/>
                      <a:pt x="35153" y="131877"/>
                    </a:cubicBezTo>
                    <a:cubicBezTo>
                      <a:pt x="38055" y="134302"/>
                      <a:pt x="42285" y="135601"/>
                      <a:pt x="46766" y="136974"/>
                    </a:cubicBezTo>
                    <a:cubicBezTo>
                      <a:pt x="59548" y="140899"/>
                      <a:pt x="61261" y="143402"/>
                      <a:pt x="59919" y="148932"/>
                    </a:cubicBezTo>
                    <a:cubicBezTo>
                      <a:pt x="59344" y="151302"/>
                      <a:pt x="58411" y="154012"/>
                      <a:pt x="57070" y="157211"/>
                    </a:cubicBezTo>
                    <a:cubicBezTo>
                      <a:pt x="54826" y="162564"/>
                      <a:pt x="63179" y="166022"/>
                      <a:pt x="65414" y="160697"/>
                    </a:cubicBezTo>
                    <a:cubicBezTo>
                      <a:pt x="66942" y="157052"/>
                      <a:pt x="68022" y="153899"/>
                      <a:pt x="68709" y="151058"/>
                    </a:cubicBezTo>
                    <a:cubicBezTo>
                      <a:pt x="71999" y="137497"/>
                      <a:pt x="60403" y="131711"/>
                      <a:pt x="49423" y="128342"/>
                    </a:cubicBezTo>
                    <a:cubicBezTo>
                      <a:pt x="45997" y="127290"/>
                      <a:pt x="42461" y="126204"/>
                      <a:pt x="40957" y="124947"/>
                    </a:cubicBezTo>
                    <a:cubicBezTo>
                      <a:pt x="38117" y="122576"/>
                      <a:pt x="33964" y="114719"/>
                      <a:pt x="30301" y="107785"/>
                    </a:cubicBezTo>
                    <a:cubicBezTo>
                      <a:pt x="26335" y="100278"/>
                      <a:pt x="22564" y="93154"/>
                      <a:pt x="18812" y="89207"/>
                    </a:cubicBezTo>
                    <a:cubicBezTo>
                      <a:pt x="20476" y="85158"/>
                      <a:pt x="22338" y="81188"/>
                      <a:pt x="24412" y="77332"/>
                    </a:cubicBezTo>
                    <a:cubicBezTo>
                      <a:pt x="33921" y="59660"/>
                      <a:pt x="47648" y="44196"/>
                      <a:pt x="64108" y="32613"/>
                    </a:cubicBezTo>
                    <a:cubicBezTo>
                      <a:pt x="68854" y="29273"/>
                      <a:pt x="63652" y="21884"/>
                      <a:pt x="58898" y="25230"/>
                    </a:cubicBezTo>
                    <a:cubicBezTo>
                      <a:pt x="41294" y="37620"/>
                      <a:pt x="26615" y="54157"/>
                      <a:pt x="16444" y="73059"/>
                    </a:cubicBezTo>
                    <a:cubicBezTo>
                      <a:pt x="5935" y="92592"/>
                      <a:pt x="252" y="114711"/>
                      <a:pt x="9" y="137031"/>
                    </a:cubicBezTo>
                    <a:cubicBezTo>
                      <a:pt x="-397" y="174036"/>
                      <a:pt x="13655" y="208984"/>
                      <a:pt x="39578" y="235437"/>
                    </a:cubicBezTo>
                    <a:cubicBezTo>
                      <a:pt x="65498" y="261888"/>
                      <a:pt x="100183" y="276681"/>
                      <a:pt x="137246" y="277085"/>
                    </a:cubicBezTo>
                    <a:cubicBezTo>
                      <a:pt x="137766" y="277089"/>
                      <a:pt x="138284" y="277095"/>
                      <a:pt x="138806" y="277095"/>
                    </a:cubicBezTo>
                    <a:cubicBezTo>
                      <a:pt x="156868" y="277091"/>
                      <a:pt x="174416" y="273655"/>
                      <a:pt x="190705" y="267094"/>
                    </a:cubicBezTo>
                    <a:cubicBezTo>
                      <a:pt x="198798" y="291011"/>
                      <a:pt x="221483" y="308276"/>
                      <a:pt x="248131" y="308276"/>
                    </a:cubicBezTo>
                    <a:cubicBezTo>
                      <a:pt x="265181" y="308276"/>
                      <a:pt x="281537" y="301042"/>
                      <a:pt x="293005" y="288431"/>
                    </a:cubicBezTo>
                    <a:cubicBezTo>
                      <a:pt x="296906" y="284141"/>
                      <a:pt x="290241" y="278038"/>
                      <a:pt x="286308" y="282360"/>
                    </a:cubicBezTo>
                    <a:cubicBezTo>
                      <a:pt x="276551" y="293090"/>
                      <a:pt x="262637" y="299245"/>
                      <a:pt x="248131" y="299245"/>
                    </a:cubicBezTo>
                    <a:cubicBezTo>
                      <a:pt x="219704" y="299245"/>
                      <a:pt x="196580" y="276150"/>
                      <a:pt x="196580" y="247767"/>
                    </a:cubicBezTo>
                    <a:cubicBezTo>
                      <a:pt x="196580" y="228851"/>
                      <a:pt x="206938" y="211496"/>
                      <a:pt x="223614" y="202474"/>
                    </a:cubicBezTo>
                    <a:cubicBezTo>
                      <a:pt x="225075" y="201683"/>
                      <a:pt x="225985" y="200161"/>
                      <a:pt x="225985" y="198504"/>
                    </a:cubicBezTo>
                    <a:lnTo>
                      <a:pt x="225985" y="186783"/>
                    </a:lnTo>
                    <a:lnTo>
                      <a:pt x="229288" y="186783"/>
                    </a:lnTo>
                    <a:cubicBezTo>
                      <a:pt x="235096" y="186783"/>
                      <a:pt x="235101" y="177752"/>
                      <a:pt x="229288" y="177752"/>
                    </a:cubicBezTo>
                    <a:lnTo>
                      <a:pt x="225985" y="177752"/>
                    </a:lnTo>
                    <a:lnTo>
                      <a:pt x="225985" y="165456"/>
                    </a:lnTo>
                    <a:lnTo>
                      <a:pt x="229288" y="165456"/>
                    </a:lnTo>
                    <a:cubicBezTo>
                      <a:pt x="235096" y="165456"/>
                      <a:pt x="235101" y="156424"/>
                      <a:pt x="229288" y="156424"/>
                    </a:cubicBezTo>
                    <a:lnTo>
                      <a:pt x="225985" y="156424"/>
                    </a:lnTo>
                    <a:lnTo>
                      <a:pt x="225985" y="144130"/>
                    </a:lnTo>
                    <a:lnTo>
                      <a:pt x="229288" y="144130"/>
                    </a:lnTo>
                    <a:cubicBezTo>
                      <a:pt x="235096" y="144130"/>
                      <a:pt x="235101" y="135098"/>
                      <a:pt x="229288" y="135098"/>
                    </a:cubicBezTo>
                    <a:lnTo>
                      <a:pt x="225985" y="135098"/>
                    </a:lnTo>
                    <a:lnTo>
                      <a:pt x="225985" y="122802"/>
                    </a:lnTo>
                    <a:lnTo>
                      <a:pt x="229288" y="122802"/>
                    </a:lnTo>
                    <a:cubicBezTo>
                      <a:pt x="235096" y="122802"/>
                      <a:pt x="235101" y="113771"/>
                      <a:pt x="229288" y="113771"/>
                    </a:cubicBezTo>
                    <a:lnTo>
                      <a:pt x="225985" y="113771"/>
                    </a:lnTo>
                    <a:lnTo>
                      <a:pt x="225985" y="101475"/>
                    </a:lnTo>
                    <a:lnTo>
                      <a:pt x="229288" y="101475"/>
                    </a:lnTo>
                    <a:cubicBezTo>
                      <a:pt x="235096" y="101475"/>
                      <a:pt x="235101" y="92443"/>
                      <a:pt x="229288" y="92443"/>
                    </a:cubicBezTo>
                    <a:lnTo>
                      <a:pt x="225985" y="92443"/>
                    </a:lnTo>
                    <a:lnTo>
                      <a:pt x="225985" y="80151"/>
                    </a:lnTo>
                    <a:lnTo>
                      <a:pt x="229288" y="80151"/>
                    </a:lnTo>
                    <a:cubicBezTo>
                      <a:pt x="235096" y="80151"/>
                      <a:pt x="235101" y="71119"/>
                      <a:pt x="229288" y="71119"/>
                    </a:cubicBezTo>
                    <a:lnTo>
                      <a:pt x="225985" y="71119"/>
                    </a:lnTo>
                    <a:lnTo>
                      <a:pt x="225985" y="62103"/>
                    </a:lnTo>
                    <a:cubicBezTo>
                      <a:pt x="225985" y="50078"/>
                      <a:pt x="236087" y="39989"/>
                      <a:pt x="248131" y="39991"/>
                    </a:cubicBezTo>
                    <a:cubicBezTo>
                      <a:pt x="260178" y="39991"/>
                      <a:pt x="270278" y="50078"/>
                      <a:pt x="270278" y="62103"/>
                    </a:cubicBezTo>
                    <a:lnTo>
                      <a:pt x="270278" y="71119"/>
                    </a:lnTo>
                    <a:lnTo>
                      <a:pt x="266975" y="71119"/>
                    </a:lnTo>
                    <a:cubicBezTo>
                      <a:pt x="261167" y="71119"/>
                      <a:pt x="261160" y="80151"/>
                      <a:pt x="266975" y="80151"/>
                    </a:cubicBezTo>
                    <a:lnTo>
                      <a:pt x="270278" y="80151"/>
                    </a:lnTo>
                    <a:lnTo>
                      <a:pt x="270278" y="92443"/>
                    </a:lnTo>
                    <a:lnTo>
                      <a:pt x="266975" y="92443"/>
                    </a:lnTo>
                    <a:cubicBezTo>
                      <a:pt x="264476" y="92443"/>
                      <a:pt x="262452" y="94466"/>
                      <a:pt x="262452" y="96959"/>
                    </a:cubicBezTo>
                    <a:cubicBezTo>
                      <a:pt x="262452" y="99456"/>
                      <a:pt x="264476" y="101475"/>
                      <a:pt x="266975" y="101475"/>
                    </a:cubicBezTo>
                    <a:lnTo>
                      <a:pt x="270278" y="101475"/>
                    </a:lnTo>
                    <a:lnTo>
                      <a:pt x="270278" y="113771"/>
                    </a:lnTo>
                    <a:lnTo>
                      <a:pt x="266975" y="113771"/>
                    </a:lnTo>
                    <a:cubicBezTo>
                      <a:pt x="261167" y="113771"/>
                      <a:pt x="261160" y="122802"/>
                      <a:pt x="266975" y="122802"/>
                    </a:cubicBezTo>
                    <a:lnTo>
                      <a:pt x="270278" y="122802"/>
                    </a:lnTo>
                    <a:lnTo>
                      <a:pt x="270278" y="135098"/>
                    </a:lnTo>
                    <a:lnTo>
                      <a:pt x="266975" y="135098"/>
                    </a:lnTo>
                    <a:cubicBezTo>
                      <a:pt x="261167" y="135098"/>
                      <a:pt x="261160" y="144130"/>
                      <a:pt x="266975" y="144130"/>
                    </a:cubicBezTo>
                    <a:lnTo>
                      <a:pt x="270278" y="144130"/>
                    </a:lnTo>
                    <a:lnTo>
                      <a:pt x="270278" y="156424"/>
                    </a:lnTo>
                    <a:lnTo>
                      <a:pt x="266975" y="156424"/>
                    </a:lnTo>
                    <a:cubicBezTo>
                      <a:pt x="261167" y="156424"/>
                      <a:pt x="261160" y="165456"/>
                      <a:pt x="266975" y="165456"/>
                    </a:cubicBezTo>
                    <a:lnTo>
                      <a:pt x="270278" y="165456"/>
                    </a:lnTo>
                    <a:lnTo>
                      <a:pt x="270278" y="177752"/>
                    </a:lnTo>
                    <a:lnTo>
                      <a:pt x="266975" y="177752"/>
                    </a:lnTo>
                    <a:cubicBezTo>
                      <a:pt x="261167" y="177752"/>
                      <a:pt x="261160" y="186783"/>
                      <a:pt x="266975" y="186783"/>
                    </a:cubicBezTo>
                    <a:lnTo>
                      <a:pt x="270278" y="186783"/>
                    </a:lnTo>
                    <a:lnTo>
                      <a:pt x="270278" y="198504"/>
                    </a:lnTo>
                    <a:cubicBezTo>
                      <a:pt x="270278" y="200161"/>
                      <a:pt x="271186" y="201683"/>
                      <a:pt x="272647" y="202474"/>
                    </a:cubicBezTo>
                    <a:cubicBezTo>
                      <a:pt x="289323" y="211494"/>
                      <a:pt x="299683" y="228848"/>
                      <a:pt x="299683" y="247767"/>
                    </a:cubicBezTo>
                    <a:cubicBezTo>
                      <a:pt x="299683" y="252958"/>
                      <a:pt x="298912" y="258078"/>
                      <a:pt x="297394" y="262987"/>
                    </a:cubicBezTo>
                    <a:cubicBezTo>
                      <a:pt x="295669" y="268562"/>
                      <a:pt x="304320" y="271191"/>
                      <a:pt x="306035" y="265655"/>
                    </a:cubicBezTo>
                    <a:cubicBezTo>
                      <a:pt x="307821" y="259882"/>
                      <a:pt x="308728" y="253863"/>
                      <a:pt x="308728" y="247767"/>
                    </a:cubicBezTo>
                    <a:cubicBezTo>
                      <a:pt x="308728" y="226439"/>
                      <a:pt x="297529" y="206805"/>
                      <a:pt x="279323" y="195882"/>
                    </a:cubicBezTo>
                    <a:close/>
                    <a:moveTo>
                      <a:pt x="195606" y="211810"/>
                    </a:moveTo>
                    <a:cubicBezTo>
                      <a:pt x="190942" y="213804"/>
                      <a:pt x="184616" y="215184"/>
                      <a:pt x="180951" y="210421"/>
                    </a:cubicBezTo>
                    <a:cubicBezTo>
                      <a:pt x="175805" y="203732"/>
                      <a:pt x="175930" y="185274"/>
                      <a:pt x="176041" y="168989"/>
                    </a:cubicBezTo>
                    <a:cubicBezTo>
                      <a:pt x="176182" y="148277"/>
                      <a:pt x="176305" y="130389"/>
                      <a:pt x="168117" y="123113"/>
                    </a:cubicBezTo>
                    <a:cubicBezTo>
                      <a:pt x="162155" y="117816"/>
                      <a:pt x="153344" y="120646"/>
                      <a:pt x="146364" y="121758"/>
                    </a:cubicBezTo>
                    <a:cubicBezTo>
                      <a:pt x="123266" y="125436"/>
                      <a:pt x="108697" y="126545"/>
                      <a:pt x="101097" y="110948"/>
                    </a:cubicBezTo>
                    <a:cubicBezTo>
                      <a:pt x="96488" y="101488"/>
                      <a:pt x="96637" y="92010"/>
                      <a:pt x="101540" y="82785"/>
                    </a:cubicBezTo>
                    <a:cubicBezTo>
                      <a:pt x="105906" y="74572"/>
                      <a:pt x="113864" y="66786"/>
                      <a:pt x="124561" y="60274"/>
                    </a:cubicBezTo>
                    <a:cubicBezTo>
                      <a:pt x="143010" y="49035"/>
                      <a:pt x="150267" y="20385"/>
                      <a:pt x="152383" y="9742"/>
                    </a:cubicBezTo>
                    <a:cubicBezTo>
                      <a:pt x="179316" y="12533"/>
                      <a:pt x="204415" y="23557"/>
                      <a:pt x="224722" y="41554"/>
                    </a:cubicBezTo>
                    <a:cubicBezTo>
                      <a:pt x="219883" y="47041"/>
                      <a:pt x="216940" y="54234"/>
                      <a:pt x="216940" y="62103"/>
                    </a:cubicBezTo>
                    <a:lnTo>
                      <a:pt x="216940" y="193525"/>
                    </a:lnTo>
                    <a:cubicBezTo>
                      <a:pt x="214031" y="197646"/>
                      <a:pt x="210388" y="200159"/>
                      <a:pt x="206769" y="203546"/>
                    </a:cubicBezTo>
                    <a:cubicBezTo>
                      <a:pt x="203196" y="206890"/>
                      <a:pt x="200247" y="209829"/>
                      <a:pt x="195606" y="211810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81" name="Freeform: Shape 101">
                <a:extLst>
                  <a:ext uri="{FF2B5EF4-FFF2-40B4-BE49-F238E27FC236}">
                    <a16:creationId xmlns:a16="http://schemas.microsoft.com/office/drawing/2014/main" id="{A75F7A73-7729-2D43-AF74-EBABB265150F}"/>
                  </a:ext>
                </a:extLst>
              </p:cNvPr>
              <p:cNvSpPr/>
              <p:nvPr/>
            </p:nvSpPr>
            <p:spPr>
              <a:xfrm>
                <a:off x="-2643837" y="2041816"/>
                <a:ext cx="47635" cy="214184"/>
              </a:xfrm>
              <a:custGeom>
                <a:avLst/>
                <a:gdLst>
                  <a:gd name="connsiteX0" fmla="*/ 28340 w 47635"/>
                  <a:gd name="connsiteY0" fmla="*/ 167055 h 214184"/>
                  <a:gd name="connsiteX1" fmla="*/ 28340 w 47635"/>
                  <a:gd name="connsiteY1" fmla="*/ 4351 h 214184"/>
                  <a:gd name="connsiteX2" fmla="*/ 19296 w 47635"/>
                  <a:gd name="connsiteY2" fmla="*/ 4351 h 214184"/>
                  <a:gd name="connsiteX3" fmla="*/ 19296 w 47635"/>
                  <a:gd name="connsiteY3" fmla="*/ 167055 h 214184"/>
                  <a:gd name="connsiteX4" fmla="*/ 0 w 47635"/>
                  <a:gd name="connsiteY4" fmla="*/ 190401 h 214184"/>
                  <a:gd name="connsiteX5" fmla="*/ 23818 w 47635"/>
                  <a:gd name="connsiteY5" fmla="*/ 214184 h 214184"/>
                  <a:gd name="connsiteX6" fmla="*/ 47636 w 47635"/>
                  <a:gd name="connsiteY6" fmla="*/ 190401 h 214184"/>
                  <a:gd name="connsiteX7" fmla="*/ 28340 w 47635"/>
                  <a:gd name="connsiteY7" fmla="*/ 167055 h 214184"/>
                  <a:gd name="connsiteX8" fmla="*/ 23818 w 47635"/>
                  <a:gd name="connsiteY8" fmla="*/ 205153 h 214184"/>
                  <a:gd name="connsiteX9" fmla="*/ 9045 w 47635"/>
                  <a:gd name="connsiteY9" fmla="*/ 190401 h 214184"/>
                  <a:gd name="connsiteX10" fmla="*/ 23818 w 47635"/>
                  <a:gd name="connsiteY10" fmla="*/ 175650 h 214184"/>
                  <a:gd name="connsiteX11" fmla="*/ 38591 w 47635"/>
                  <a:gd name="connsiteY11" fmla="*/ 190401 h 214184"/>
                  <a:gd name="connsiteX12" fmla="*/ 23818 w 47635"/>
                  <a:gd name="connsiteY12" fmla="*/ 205153 h 214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7635" h="214184">
                    <a:moveTo>
                      <a:pt x="28340" y="167055"/>
                    </a:moveTo>
                    <a:lnTo>
                      <a:pt x="28340" y="4351"/>
                    </a:lnTo>
                    <a:cubicBezTo>
                      <a:pt x="28340" y="-1446"/>
                      <a:pt x="19296" y="-1455"/>
                      <a:pt x="19296" y="4351"/>
                    </a:cubicBezTo>
                    <a:lnTo>
                      <a:pt x="19296" y="167055"/>
                    </a:lnTo>
                    <a:cubicBezTo>
                      <a:pt x="8317" y="169171"/>
                      <a:pt x="0" y="178833"/>
                      <a:pt x="0" y="190401"/>
                    </a:cubicBezTo>
                    <a:cubicBezTo>
                      <a:pt x="0" y="203516"/>
                      <a:pt x="10684" y="214184"/>
                      <a:pt x="23818" y="214184"/>
                    </a:cubicBezTo>
                    <a:cubicBezTo>
                      <a:pt x="36950" y="214184"/>
                      <a:pt x="47636" y="203516"/>
                      <a:pt x="47636" y="190401"/>
                    </a:cubicBezTo>
                    <a:cubicBezTo>
                      <a:pt x="47636" y="178833"/>
                      <a:pt x="39317" y="169171"/>
                      <a:pt x="28340" y="167055"/>
                    </a:cubicBezTo>
                    <a:close/>
                    <a:moveTo>
                      <a:pt x="23818" y="205153"/>
                    </a:moveTo>
                    <a:cubicBezTo>
                      <a:pt x="15672" y="205153"/>
                      <a:pt x="9045" y="198537"/>
                      <a:pt x="9045" y="190401"/>
                    </a:cubicBezTo>
                    <a:cubicBezTo>
                      <a:pt x="9045" y="182269"/>
                      <a:pt x="15672" y="175650"/>
                      <a:pt x="23818" y="175650"/>
                    </a:cubicBezTo>
                    <a:cubicBezTo>
                      <a:pt x="31964" y="175650"/>
                      <a:pt x="38591" y="182269"/>
                      <a:pt x="38591" y="190401"/>
                    </a:cubicBezTo>
                    <a:cubicBezTo>
                      <a:pt x="38591" y="198537"/>
                      <a:pt x="31964" y="205153"/>
                      <a:pt x="23818" y="205153"/>
                    </a:cubicBezTo>
                    <a:close/>
                  </a:path>
                </a:pathLst>
              </a:custGeom>
              <a:grpFill/>
              <a:ln w="4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</p:grp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365F6AC0-C0B6-AE4A-9602-DD0EB91546DC}"/>
              </a:ext>
            </a:extLst>
          </p:cNvPr>
          <p:cNvGrpSpPr/>
          <p:nvPr/>
        </p:nvGrpSpPr>
        <p:grpSpPr>
          <a:xfrm>
            <a:off x="361542" y="4581122"/>
            <a:ext cx="1775511" cy="1344543"/>
            <a:chOff x="2084632" y="2545926"/>
            <a:chExt cx="1775511" cy="1344543"/>
          </a:xfrm>
        </p:grpSpPr>
        <p:sp>
          <p:nvSpPr>
            <p:cNvPr id="83" name="Freeform 158">
              <a:extLst>
                <a:ext uri="{FF2B5EF4-FFF2-40B4-BE49-F238E27FC236}">
                  <a16:creationId xmlns:a16="http://schemas.microsoft.com/office/drawing/2014/main" id="{3A767FAB-C18C-DA44-9037-DF15E56D02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4632" y="2638905"/>
              <a:ext cx="1775511" cy="1251564"/>
            </a:xfrm>
            <a:custGeom>
              <a:avLst/>
              <a:gdLst>
                <a:gd name="T0" fmla="*/ 1143 w 1165"/>
                <a:gd name="T1" fmla="*/ 139 h 774"/>
                <a:gd name="T2" fmla="*/ 1137 w 1165"/>
                <a:gd name="T3" fmla="*/ 132 h 774"/>
                <a:gd name="T4" fmla="*/ 1133 w 1165"/>
                <a:gd name="T5" fmla="*/ 128 h 774"/>
                <a:gd name="T6" fmla="*/ 1122 w 1165"/>
                <a:gd name="T7" fmla="*/ 119 h 774"/>
                <a:gd name="T8" fmla="*/ 1096 w 1165"/>
                <a:gd name="T9" fmla="*/ 103 h 774"/>
                <a:gd name="T10" fmla="*/ 1070 w 1165"/>
                <a:gd name="T11" fmla="*/ 93 h 774"/>
                <a:gd name="T12" fmla="*/ 1036 w 1165"/>
                <a:gd name="T13" fmla="*/ 87 h 774"/>
                <a:gd name="T14" fmla="*/ 998 w 1165"/>
                <a:gd name="T15" fmla="*/ 88 h 774"/>
                <a:gd name="T16" fmla="*/ 985 w 1165"/>
                <a:gd name="T17" fmla="*/ 90 h 774"/>
                <a:gd name="T18" fmla="*/ 972 w 1165"/>
                <a:gd name="T19" fmla="*/ 94 h 774"/>
                <a:gd name="T20" fmla="*/ 899 w 1165"/>
                <a:gd name="T21" fmla="*/ 155 h 774"/>
                <a:gd name="T22" fmla="*/ 882 w 1165"/>
                <a:gd name="T23" fmla="*/ 181 h 774"/>
                <a:gd name="T24" fmla="*/ 876 w 1165"/>
                <a:gd name="T25" fmla="*/ 187 h 774"/>
                <a:gd name="T26" fmla="*/ 865 w 1165"/>
                <a:gd name="T27" fmla="*/ 195 h 774"/>
                <a:gd name="T28" fmla="*/ 849 w 1165"/>
                <a:gd name="T29" fmla="*/ 199 h 774"/>
                <a:gd name="T30" fmla="*/ 826 w 1165"/>
                <a:gd name="T31" fmla="*/ 189 h 774"/>
                <a:gd name="T32" fmla="*/ 817 w 1165"/>
                <a:gd name="T33" fmla="*/ 180 h 774"/>
                <a:gd name="T34" fmla="*/ 810 w 1165"/>
                <a:gd name="T35" fmla="*/ 170 h 774"/>
                <a:gd name="T36" fmla="*/ 730 w 1165"/>
                <a:gd name="T37" fmla="*/ 43 h 774"/>
                <a:gd name="T38" fmla="*/ 723 w 1165"/>
                <a:gd name="T39" fmla="*/ 35 h 774"/>
                <a:gd name="T40" fmla="*/ 716 w 1165"/>
                <a:gd name="T41" fmla="*/ 28 h 774"/>
                <a:gd name="T42" fmla="*/ 690 w 1165"/>
                <a:gd name="T43" fmla="*/ 12 h 774"/>
                <a:gd name="T44" fmla="*/ 616 w 1165"/>
                <a:gd name="T45" fmla="*/ 1 h 774"/>
                <a:gd name="T46" fmla="*/ 605 w 1165"/>
                <a:gd name="T47" fmla="*/ 3 h 774"/>
                <a:gd name="T48" fmla="*/ 594 w 1165"/>
                <a:gd name="T49" fmla="*/ 6 h 774"/>
                <a:gd name="T50" fmla="*/ 8 w 1165"/>
                <a:gd name="T51" fmla="*/ 290 h 774"/>
                <a:gd name="T52" fmla="*/ 243 w 1165"/>
                <a:gd name="T53" fmla="*/ 724 h 774"/>
                <a:gd name="T54" fmla="*/ 250 w 1165"/>
                <a:gd name="T55" fmla="*/ 733 h 774"/>
                <a:gd name="T56" fmla="*/ 257 w 1165"/>
                <a:gd name="T57" fmla="*/ 741 h 774"/>
                <a:gd name="T58" fmla="*/ 351 w 1165"/>
                <a:gd name="T59" fmla="*/ 774 h 774"/>
                <a:gd name="T60" fmla="*/ 364 w 1165"/>
                <a:gd name="T61" fmla="*/ 773 h 774"/>
                <a:gd name="T62" fmla="*/ 376 w 1165"/>
                <a:gd name="T63" fmla="*/ 771 h 774"/>
                <a:gd name="T64" fmla="*/ 389 w 1165"/>
                <a:gd name="T65" fmla="*/ 767 h 774"/>
                <a:gd name="T66" fmla="*/ 582 w 1165"/>
                <a:gd name="T67" fmla="*/ 697 h 774"/>
                <a:gd name="T68" fmla="*/ 535 w 1165"/>
                <a:gd name="T69" fmla="*/ 627 h 774"/>
                <a:gd name="T70" fmla="*/ 456 w 1165"/>
                <a:gd name="T71" fmla="*/ 568 h 774"/>
                <a:gd name="T72" fmla="*/ 534 w 1165"/>
                <a:gd name="T73" fmla="*/ 420 h 774"/>
                <a:gd name="T74" fmla="*/ 566 w 1165"/>
                <a:gd name="T75" fmla="*/ 414 h 774"/>
                <a:gd name="T76" fmla="*/ 577 w 1165"/>
                <a:gd name="T77" fmla="*/ 413 h 774"/>
                <a:gd name="T78" fmla="*/ 624 w 1165"/>
                <a:gd name="T79" fmla="*/ 419 h 774"/>
                <a:gd name="T80" fmla="*/ 633 w 1165"/>
                <a:gd name="T81" fmla="*/ 421 h 774"/>
                <a:gd name="T82" fmla="*/ 669 w 1165"/>
                <a:gd name="T83" fmla="*/ 438 h 774"/>
                <a:gd name="T84" fmla="*/ 682 w 1165"/>
                <a:gd name="T85" fmla="*/ 446 h 774"/>
                <a:gd name="T86" fmla="*/ 704 w 1165"/>
                <a:gd name="T87" fmla="*/ 469 h 774"/>
                <a:gd name="T88" fmla="*/ 710 w 1165"/>
                <a:gd name="T89" fmla="*/ 478 h 774"/>
                <a:gd name="T90" fmla="*/ 714 w 1165"/>
                <a:gd name="T91" fmla="*/ 568 h 774"/>
                <a:gd name="T92" fmla="*/ 711 w 1165"/>
                <a:gd name="T93" fmla="*/ 577 h 774"/>
                <a:gd name="T94" fmla="*/ 708 w 1165"/>
                <a:gd name="T95" fmla="*/ 585 h 774"/>
                <a:gd name="T96" fmla="*/ 705 w 1165"/>
                <a:gd name="T97" fmla="*/ 601 h 774"/>
                <a:gd name="T98" fmla="*/ 705 w 1165"/>
                <a:gd name="T99" fmla="*/ 612 h 774"/>
                <a:gd name="T100" fmla="*/ 708 w 1165"/>
                <a:gd name="T101" fmla="*/ 623 h 774"/>
                <a:gd name="T102" fmla="*/ 712 w 1165"/>
                <a:gd name="T103" fmla="*/ 629 h 774"/>
                <a:gd name="T104" fmla="*/ 723 w 1165"/>
                <a:gd name="T105" fmla="*/ 636 h 774"/>
                <a:gd name="T106" fmla="*/ 738 w 1165"/>
                <a:gd name="T107" fmla="*/ 638 h 774"/>
                <a:gd name="T108" fmla="*/ 751 w 1165"/>
                <a:gd name="T109" fmla="*/ 636 h 774"/>
                <a:gd name="T110" fmla="*/ 761 w 1165"/>
                <a:gd name="T111" fmla="*/ 634 h 774"/>
                <a:gd name="T112" fmla="*/ 776 w 1165"/>
                <a:gd name="T113" fmla="*/ 629 h 774"/>
                <a:gd name="T114" fmla="*/ 897 w 1165"/>
                <a:gd name="T115" fmla="*/ 293 h 774"/>
                <a:gd name="T116" fmla="*/ 1039 w 1165"/>
                <a:gd name="T117" fmla="*/ 292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65" h="774">
                  <a:moveTo>
                    <a:pt x="1164" y="187"/>
                  </a:moveTo>
                  <a:cubicBezTo>
                    <a:pt x="1162" y="173"/>
                    <a:pt x="1158" y="160"/>
                    <a:pt x="1149" y="147"/>
                  </a:cubicBezTo>
                  <a:cubicBezTo>
                    <a:pt x="1149" y="147"/>
                    <a:pt x="1148" y="146"/>
                    <a:pt x="1148" y="146"/>
                  </a:cubicBezTo>
                  <a:cubicBezTo>
                    <a:pt x="1148" y="145"/>
                    <a:pt x="1147" y="145"/>
                    <a:pt x="1147" y="144"/>
                  </a:cubicBezTo>
                  <a:cubicBezTo>
                    <a:pt x="1147" y="144"/>
                    <a:pt x="1146" y="143"/>
                    <a:pt x="1146" y="143"/>
                  </a:cubicBezTo>
                  <a:cubicBezTo>
                    <a:pt x="1145" y="142"/>
                    <a:pt x="1145" y="141"/>
                    <a:pt x="1144" y="141"/>
                  </a:cubicBezTo>
                  <a:cubicBezTo>
                    <a:pt x="1144" y="140"/>
                    <a:pt x="1144" y="140"/>
                    <a:pt x="1144" y="140"/>
                  </a:cubicBezTo>
                  <a:cubicBezTo>
                    <a:pt x="1143" y="140"/>
                    <a:pt x="1143" y="139"/>
                    <a:pt x="1143" y="139"/>
                  </a:cubicBezTo>
                  <a:cubicBezTo>
                    <a:pt x="1143" y="139"/>
                    <a:pt x="1142" y="138"/>
                    <a:pt x="1142" y="138"/>
                  </a:cubicBezTo>
                  <a:cubicBezTo>
                    <a:pt x="1141" y="137"/>
                    <a:pt x="1141" y="137"/>
                    <a:pt x="1140" y="136"/>
                  </a:cubicBezTo>
                  <a:cubicBezTo>
                    <a:pt x="1140" y="135"/>
                    <a:pt x="1140" y="135"/>
                    <a:pt x="1140" y="135"/>
                  </a:cubicBezTo>
                  <a:cubicBezTo>
                    <a:pt x="1139" y="134"/>
                    <a:pt x="1139" y="134"/>
                    <a:pt x="1139" y="134"/>
                  </a:cubicBezTo>
                  <a:cubicBezTo>
                    <a:pt x="1139" y="134"/>
                    <a:pt x="1139" y="134"/>
                    <a:pt x="1139" y="134"/>
                  </a:cubicBezTo>
                  <a:cubicBezTo>
                    <a:pt x="1138" y="133"/>
                    <a:pt x="1138" y="133"/>
                    <a:pt x="1138" y="133"/>
                  </a:cubicBezTo>
                  <a:cubicBezTo>
                    <a:pt x="1137" y="133"/>
                    <a:pt x="1137" y="133"/>
                    <a:pt x="1137" y="133"/>
                  </a:cubicBezTo>
                  <a:cubicBezTo>
                    <a:pt x="1137" y="132"/>
                    <a:pt x="1137" y="132"/>
                    <a:pt x="1137" y="132"/>
                  </a:cubicBezTo>
                  <a:cubicBezTo>
                    <a:pt x="1137" y="132"/>
                    <a:pt x="1137" y="132"/>
                    <a:pt x="1137" y="132"/>
                  </a:cubicBezTo>
                  <a:cubicBezTo>
                    <a:pt x="1136" y="131"/>
                    <a:pt x="1136" y="131"/>
                    <a:pt x="1136" y="131"/>
                  </a:cubicBezTo>
                  <a:cubicBezTo>
                    <a:pt x="1136" y="131"/>
                    <a:pt x="1136" y="131"/>
                    <a:pt x="1136" y="131"/>
                  </a:cubicBezTo>
                  <a:cubicBezTo>
                    <a:pt x="1135" y="130"/>
                    <a:pt x="1135" y="130"/>
                    <a:pt x="1135" y="130"/>
                  </a:cubicBezTo>
                  <a:cubicBezTo>
                    <a:pt x="1134" y="130"/>
                    <a:pt x="1134" y="130"/>
                    <a:pt x="1134" y="130"/>
                  </a:cubicBezTo>
                  <a:cubicBezTo>
                    <a:pt x="1134" y="129"/>
                    <a:pt x="1134" y="129"/>
                    <a:pt x="1134" y="129"/>
                  </a:cubicBezTo>
                  <a:cubicBezTo>
                    <a:pt x="1133" y="128"/>
                    <a:pt x="1133" y="128"/>
                    <a:pt x="1133" y="128"/>
                  </a:cubicBezTo>
                  <a:cubicBezTo>
                    <a:pt x="1133" y="128"/>
                    <a:pt x="1133" y="128"/>
                    <a:pt x="1133" y="128"/>
                  </a:cubicBezTo>
                  <a:cubicBezTo>
                    <a:pt x="1132" y="128"/>
                    <a:pt x="1132" y="127"/>
                    <a:pt x="1132" y="127"/>
                  </a:cubicBezTo>
                  <a:cubicBezTo>
                    <a:pt x="1131" y="127"/>
                    <a:pt x="1131" y="126"/>
                    <a:pt x="1130" y="126"/>
                  </a:cubicBezTo>
                  <a:cubicBezTo>
                    <a:pt x="1130" y="125"/>
                    <a:pt x="1130" y="125"/>
                    <a:pt x="1129" y="125"/>
                  </a:cubicBezTo>
                  <a:cubicBezTo>
                    <a:pt x="1129" y="124"/>
                    <a:pt x="1128" y="124"/>
                    <a:pt x="1128" y="124"/>
                  </a:cubicBezTo>
                  <a:cubicBezTo>
                    <a:pt x="1128" y="123"/>
                    <a:pt x="1127" y="123"/>
                    <a:pt x="1127" y="122"/>
                  </a:cubicBezTo>
                  <a:cubicBezTo>
                    <a:pt x="1126" y="122"/>
                    <a:pt x="1125" y="122"/>
                    <a:pt x="1125" y="121"/>
                  </a:cubicBezTo>
                  <a:cubicBezTo>
                    <a:pt x="1124" y="121"/>
                    <a:pt x="1124" y="120"/>
                    <a:pt x="1124" y="120"/>
                  </a:cubicBezTo>
                  <a:cubicBezTo>
                    <a:pt x="1123" y="120"/>
                    <a:pt x="1123" y="119"/>
                    <a:pt x="1122" y="119"/>
                  </a:cubicBezTo>
                  <a:cubicBezTo>
                    <a:pt x="1122" y="119"/>
                    <a:pt x="1121" y="118"/>
                    <a:pt x="1121" y="118"/>
                  </a:cubicBezTo>
                  <a:cubicBezTo>
                    <a:pt x="1120" y="117"/>
                    <a:pt x="1119" y="117"/>
                    <a:pt x="1119" y="116"/>
                  </a:cubicBezTo>
                  <a:cubicBezTo>
                    <a:pt x="1118" y="116"/>
                    <a:pt x="1118" y="116"/>
                    <a:pt x="1117" y="115"/>
                  </a:cubicBezTo>
                  <a:cubicBezTo>
                    <a:pt x="1117" y="115"/>
                    <a:pt x="1116" y="115"/>
                    <a:pt x="1116" y="114"/>
                  </a:cubicBezTo>
                  <a:cubicBezTo>
                    <a:pt x="1115" y="114"/>
                    <a:pt x="1115" y="114"/>
                    <a:pt x="1114" y="113"/>
                  </a:cubicBezTo>
                  <a:cubicBezTo>
                    <a:pt x="1114" y="113"/>
                    <a:pt x="1113" y="113"/>
                    <a:pt x="1113" y="112"/>
                  </a:cubicBezTo>
                  <a:cubicBezTo>
                    <a:pt x="1110" y="111"/>
                    <a:pt x="1107" y="109"/>
                    <a:pt x="1104" y="107"/>
                  </a:cubicBezTo>
                  <a:cubicBezTo>
                    <a:pt x="1102" y="106"/>
                    <a:pt x="1099" y="104"/>
                    <a:pt x="1096" y="103"/>
                  </a:cubicBezTo>
                  <a:cubicBezTo>
                    <a:pt x="1093" y="101"/>
                    <a:pt x="1090" y="100"/>
                    <a:pt x="1087" y="99"/>
                  </a:cubicBezTo>
                  <a:cubicBezTo>
                    <a:pt x="1083" y="98"/>
                    <a:pt x="1080" y="96"/>
                    <a:pt x="1077" y="95"/>
                  </a:cubicBezTo>
                  <a:cubicBezTo>
                    <a:pt x="1077" y="95"/>
                    <a:pt x="1076" y="95"/>
                    <a:pt x="1076" y="95"/>
                  </a:cubicBezTo>
                  <a:cubicBezTo>
                    <a:pt x="1075" y="95"/>
                    <a:pt x="1075" y="95"/>
                    <a:pt x="1074" y="95"/>
                  </a:cubicBezTo>
                  <a:cubicBezTo>
                    <a:pt x="1074" y="94"/>
                    <a:pt x="1074" y="94"/>
                    <a:pt x="1073" y="94"/>
                  </a:cubicBezTo>
                  <a:cubicBezTo>
                    <a:pt x="1073" y="94"/>
                    <a:pt x="1072" y="94"/>
                    <a:pt x="1072" y="94"/>
                  </a:cubicBezTo>
                  <a:cubicBezTo>
                    <a:pt x="1071" y="94"/>
                    <a:pt x="1071" y="94"/>
                    <a:pt x="1071" y="94"/>
                  </a:cubicBezTo>
                  <a:cubicBezTo>
                    <a:pt x="1070" y="93"/>
                    <a:pt x="1070" y="93"/>
                    <a:pt x="1070" y="93"/>
                  </a:cubicBezTo>
                  <a:cubicBezTo>
                    <a:pt x="1069" y="93"/>
                    <a:pt x="1069" y="93"/>
                    <a:pt x="1069" y="93"/>
                  </a:cubicBezTo>
                  <a:cubicBezTo>
                    <a:pt x="1069" y="93"/>
                    <a:pt x="1069" y="93"/>
                    <a:pt x="1069" y="93"/>
                  </a:cubicBezTo>
                  <a:cubicBezTo>
                    <a:pt x="1068" y="93"/>
                    <a:pt x="1068" y="93"/>
                    <a:pt x="1067" y="92"/>
                  </a:cubicBezTo>
                  <a:cubicBezTo>
                    <a:pt x="1067" y="92"/>
                    <a:pt x="1066" y="92"/>
                    <a:pt x="1066" y="92"/>
                  </a:cubicBezTo>
                  <a:cubicBezTo>
                    <a:pt x="1065" y="92"/>
                    <a:pt x="1065" y="92"/>
                    <a:pt x="1064" y="92"/>
                  </a:cubicBezTo>
                  <a:cubicBezTo>
                    <a:pt x="1063" y="91"/>
                    <a:pt x="1063" y="91"/>
                    <a:pt x="1062" y="91"/>
                  </a:cubicBezTo>
                  <a:cubicBezTo>
                    <a:pt x="1058" y="90"/>
                    <a:pt x="1053" y="89"/>
                    <a:pt x="1049" y="89"/>
                  </a:cubicBezTo>
                  <a:cubicBezTo>
                    <a:pt x="1044" y="88"/>
                    <a:pt x="1040" y="87"/>
                    <a:pt x="1036" y="87"/>
                  </a:cubicBezTo>
                  <a:cubicBezTo>
                    <a:pt x="1031" y="87"/>
                    <a:pt x="1027" y="86"/>
                    <a:pt x="1022" y="86"/>
                  </a:cubicBezTo>
                  <a:cubicBezTo>
                    <a:pt x="1018" y="86"/>
                    <a:pt x="1013" y="86"/>
                    <a:pt x="1009" y="87"/>
                  </a:cubicBezTo>
                  <a:cubicBezTo>
                    <a:pt x="1008" y="87"/>
                    <a:pt x="1008" y="87"/>
                    <a:pt x="1007" y="87"/>
                  </a:cubicBezTo>
                  <a:cubicBezTo>
                    <a:pt x="1007" y="87"/>
                    <a:pt x="1006" y="87"/>
                    <a:pt x="1006" y="87"/>
                  </a:cubicBezTo>
                  <a:cubicBezTo>
                    <a:pt x="1005" y="87"/>
                    <a:pt x="1004" y="87"/>
                    <a:pt x="1003" y="87"/>
                  </a:cubicBezTo>
                  <a:cubicBezTo>
                    <a:pt x="1003" y="87"/>
                    <a:pt x="1002" y="87"/>
                    <a:pt x="1001" y="88"/>
                  </a:cubicBezTo>
                  <a:cubicBezTo>
                    <a:pt x="1000" y="88"/>
                    <a:pt x="1000" y="88"/>
                    <a:pt x="1000" y="88"/>
                  </a:cubicBezTo>
                  <a:cubicBezTo>
                    <a:pt x="999" y="88"/>
                    <a:pt x="999" y="88"/>
                    <a:pt x="998" y="88"/>
                  </a:cubicBezTo>
                  <a:cubicBezTo>
                    <a:pt x="998" y="88"/>
                    <a:pt x="997" y="88"/>
                    <a:pt x="996" y="88"/>
                  </a:cubicBezTo>
                  <a:cubicBezTo>
                    <a:pt x="996" y="88"/>
                    <a:pt x="995" y="88"/>
                    <a:pt x="994" y="88"/>
                  </a:cubicBezTo>
                  <a:cubicBezTo>
                    <a:pt x="993" y="89"/>
                    <a:pt x="993" y="89"/>
                    <a:pt x="993" y="89"/>
                  </a:cubicBezTo>
                  <a:cubicBezTo>
                    <a:pt x="992" y="89"/>
                    <a:pt x="992" y="89"/>
                    <a:pt x="992" y="89"/>
                  </a:cubicBezTo>
                  <a:cubicBezTo>
                    <a:pt x="991" y="89"/>
                    <a:pt x="991" y="89"/>
                    <a:pt x="990" y="89"/>
                  </a:cubicBezTo>
                  <a:cubicBezTo>
                    <a:pt x="989" y="89"/>
                    <a:pt x="988" y="89"/>
                    <a:pt x="987" y="90"/>
                  </a:cubicBezTo>
                  <a:cubicBezTo>
                    <a:pt x="987" y="90"/>
                    <a:pt x="987" y="90"/>
                    <a:pt x="986" y="90"/>
                  </a:cubicBezTo>
                  <a:cubicBezTo>
                    <a:pt x="986" y="90"/>
                    <a:pt x="986" y="90"/>
                    <a:pt x="985" y="90"/>
                  </a:cubicBezTo>
                  <a:cubicBezTo>
                    <a:pt x="985" y="90"/>
                    <a:pt x="984" y="90"/>
                    <a:pt x="983" y="91"/>
                  </a:cubicBezTo>
                  <a:cubicBezTo>
                    <a:pt x="983" y="91"/>
                    <a:pt x="982" y="91"/>
                    <a:pt x="981" y="91"/>
                  </a:cubicBezTo>
                  <a:cubicBezTo>
                    <a:pt x="981" y="91"/>
                    <a:pt x="980" y="91"/>
                    <a:pt x="980" y="91"/>
                  </a:cubicBezTo>
                  <a:cubicBezTo>
                    <a:pt x="980" y="91"/>
                    <a:pt x="979" y="92"/>
                    <a:pt x="979" y="92"/>
                  </a:cubicBezTo>
                  <a:cubicBezTo>
                    <a:pt x="978" y="92"/>
                    <a:pt x="978" y="92"/>
                    <a:pt x="977" y="92"/>
                  </a:cubicBezTo>
                  <a:cubicBezTo>
                    <a:pt x="976" y="92"/>
                    <a:pt x="976" y="93"/>
                    <a:pt x="975" y="93"/>
                  </a:cubicBezTo>
                  <a:cubicBezTo>
                    <a:pt x="974" y="93"/>
                    <a:pt x="974" y="93"/>
                    <a:pt x="973" y="93"/>
                  </a:cubicBezTo>
                  <a:cubicBezTo>
                    <a:pt x="973" y="93"/>
                    <a:pt x="972" y="94"/>
                    <a:pt x="972" y="94"/>
                  </a:cubicBezTo>
                  <a:cubicBezTo>
                    <a:pt x="971" y="94"/>
                    <a:pt x="971" y="94"/>
                    <a:pt x="970" y="94"/>
                  </a:cubicBezTo>
                  <a:cubicBezTo>
                    <a:pt x="969" y="94"/>
                    <a:pt x="969" y="95"/>
                    <a:pt x="968" y="95"/>
                  </a:cubicBezTo>
                  <a:cubicBezTo>
                    <a:pt x="960" y="98"/>
                    <a:pt x="953" y="101"/>
                    <a:pt x="945" y="105"/>
                  </a:cubicBezTo>
                  <a:cubicBezTo>
                    <a:pt x="938" y="109"/>
                    <a:pt x="932" y="113"/>
                    <a:pt x="926" y="118"/>
                  </a:cubicBezTo>
                  <a:cubicBezTo>
                    <a:pt x="921" y="123"/>
                    <a:pt x="916" y="128"/>
                    <a:pt x="912" y="133"/>
                  </a:cubicBezTo>
                  <a:cubicBezTo>
                    <a:pt x="907" y="139"/>
                    <a:pt x="904" y="145"/>
                    <a:pt x="901" y="151"/>
                  </a:cubicBezTo>
                  <a:cubicBezTo>
                    <a:pt x="901" y="151"/>
                    <a:pt x="901" y="151"/>
                    <a:pt x="901" y="152"/>
                  </a:cubicBezTo>
                  <a:cubicBezTo>
                    <a:pt x="900" y="152"/>
                    <a:pt x="900" y="153"/>
                    <a:pt x="899" y="155"/>
                  </a:cubicBezTo>
                  <a:cubicBezTo>
                    <a:pt x="898" y="156"/>
                    <a:pt x="897" y="158"/>
                    <a:pt x="895" y="161"/>
                  </a:cubicBezTo>
                  <a:cubicBezTo>
                    <a:pt x="894" y="164"/>
                    <a:pt x="891" y="168"/>
                    <a:pt x="888" y="173"/>
                  </a:cubicBezTo>
                  <a:cubicBezTo>
                    <a:pt x="888" y="173"/>
                    <a:pt x="888" y="174"/>
                    <a:pt x="887" y="174"/>
                  </a:cubicBezTo>
                  <a:cubicBezTo>
                    <a:pt x="887" y="175"/>
                    <a:pt x="887" y="175"/>
                    <a:pt x="886" y="176"/>
                  </a:cubicBezTo>
                  <a:cubicBezTo>
                    <a:pt x="886" y="176"/>
                    <a:pt x="886" y="177"/>
                    <a:pt x="885" y="177"/>
                  </a:cubicBezTo>
                  <a:cubicBezTo>
                    <a:pt x="885" y="178"/>
                    <a:pt x="884" y="179"/>
                    <a:pt x="883" y="179"/>
                  </a:cubicBezTo>
                  <a:cubicBezTo>
                    <a:pt x="883" y="180"/>
                    <a:pt x="883" y="180"/>
                    <a:pt x="883" y="180"/>
                  </a:cubicBezTo>
                  <a:cubicBezTo>
                    <a:pt x="882" y="181"/>
                    <a:pt x="882" y="181"/>
                    <a:pt x="882" y="181"/>
                  </a:cubicBezTo>
                  <a:cubicBezTo>
                    <a:pt x="882" y="182"/>
                    <a:pt x="882" y="182"/>
                    <a:pt x="882" y="182"/>
                  </a:cubicBezTo>
                  <a:cubicBezTo>
                    <a:pt x="881" y="182"/>
                    <a:pt x="881" y="182"/>
                    <a:pt x="881" y="183"/>
                  </a:cubicBezTo>
                  <a:cubicBezTo>
                    <a:pt x="880" y="184"/>
                    <a:pt x="880" y="184"/>
                    <a:pt x="880" y="184"/>
                  </a:cubicBezTo>
                  <a:cubicBezTo>
                    <a:pt x="879" y="184"/>
                    <a:pt x="879" y="184"/>
                    <a:pt x="879" y="184"/>
                  </a:cubicBezTo>
                  <a:cubicBezTo>
                    <a:pt x="878" y="185"/>
                    <a:pt x="878" y="185"/>
                    <a:pt x="878" y="185"/>
                  </a:cubicBezTo>
                  <a:cubicBezTo>
                    <a:pt x="877" y="186"/>
                    <a:pt x="877" y="186"/>
                    <a:pt x="877" y="186"/>
                  </a:cubicBezTo>
                  <a:cubicBezTo>
                    <a:pt x="877" y="187"/>
                    <a:pt x="877" y="187"/>
                    <a:pt x="877" y="187"/>
                  </a:cubicBezTo>
                  <a:cubicBezTo>
                    <a:pt x="876" y="187"/>
                    <a:pt x="876" y="187"/>
                    <a:pt x="876" y="187"/>
                  </a:cubicBezTo>
                  <a:cubicBezTo>
                    <a:pt x="875" y="188"/>
                    <a:pt x="875" y="188"/>
                    <a:pt x="875" y="188"/>
                  </a:cubicBezTo>
                  <a:cubicBezTo>
                    <a:pt x="875" y="189"/>
                    <a:pt x="874" y="189"/>
                    <a:pt x="874" y="189"/>
                  </a:cubicBezTo>
                  <a:cubicBezTo>
                    <a:pt x="873" y="190"/>
                    <a:pt x="873" y="190"/>
                    <a:pt x="873" y="190"/>
                  </a:cubicBezTo>
                  <a:cubicBezTo>
                    <a:pt x="873" y="190"/>
                    <a:pt x="872" y="190"/>
                    <a:pt x="872" y="191"/>
                  </a:cubicBezTo>
                  <a:cubicBezTo>
                    <a:pt x="871" y="191"/>
                    <a:pt x="871" y="192"/>
                    <a:pt x="870" y="192"/>
                  </a:cubicBezTo>
                  <a:cubicBezTo>
                    <a:pt x="869" y="193"/>
                    <a:pt x="868" y="193"/>
                    <a:pt x="867" y="194"/>
                  </a:cubicBezTo>
                  <a:cubicBezTo>
                    <a:pt x="866" y="194"/>
                    <a:pt x="866" y="194"/>
                    <a:pt x="866" y="194"/>
                  </a:cubicBezTo>
                  <a:cubicBezTo>
                    <a:pt x="866" y="195"/>
                    <a:pt x="866" y="195"/>
                    <a:pt x="865" y="195"/>
                  </a:cubicBezTo>
                  <a:cubicBezTo>
                    <a:pt x="864" y="195"/>
                    <a:pt x="863" y="196"/>
                    <a:pt x="862" y="196"/>
                  </a:cubicBezTo>
                  <a:cubicBezTo>
                    <a:pt x="861" y="197"/>
                    <a:pt x="860" y="197"/>
                    <a:pt x="858" y="198"/>
                  </a:cubicBezTo>
                  <a:cubicBezTo>
                    <a:pt x="857" y="198"/>
                    <a:pt x="857" y="198"/>
                    <a:pt x="857" y="198"/>
                  </a:cubicBezTo>
                  <a:cubicBezTo>
                    <a:pt x="856" y="198"/>
                    <a:pt x="856" y="198"/>
                    <a:pt x="856" y="199"/>
                  </a:cubicBezTo>
                  <a:cubicBezTo>
                    <a:pt x="855" y="199"/>
                    <a:pt x="855" y="199"/>
                    <a:pt x="854" y="199"/>
                  </a:cubicBezTo>
                  <a:cubicBezTo>
                    <a:pt x="854" y="199"/>
                    <a:pt x="854" y="199"/>
                    <a:pt x="853" y="199"/>
                  </a:cubicBezTo>
                  <a:cubicBezTo>
                    <a:pt x="853" y="199"/>
                    <a:pt x="852" y="199"/>
                    <a:pt x="852" y="199"/>
                  </a:cubicBezTo>
                  <a:cubicBezTo>
                    <a:pt x="851" y="199"/>
                    <a:pt x="851" y="199"/>
                    <a:pt x="849" y="199"/>
                  </a:cubicBezTo>
                  <a:cubicBezTo>
                    <a:pt x="848" y="198"/>
                    <a:pt x="847" y="198"/>
                    <a:pt x="844" y="197"/>
                  </a:cubicBezTo>
                  <a:cubicBezTo>
                    <a:pt x="842" y="197"/>
                    <a:pt x="839" y="196"/>
                    <a:pt x="835" y="195"/>
                  </a:cubicBezTo>
                  <a:cubicBezTo>
                    <a:pt x="834" y="195"/>
                    <a:pt x="834" y="195"/>
                    <a:pt x="834" y="195"/>
                  </a:cubicBezTo>
                  <a:cubicBezTo>
                    <a:pt x="834" y="194"/>
                    <a:pt x="833" y="194"/>
                    <a:pt x="833" y="194"/>
                  </a:cubicBezTo>
                  <a:cubicBezTo>
                    <a:pt x="832" y="194"/>
                    <a:pt x="832" y="193"/>
                    <a:pt x="831" y="192"/>
                  </a:cubicBezTo>
                  <a:cubicBezTo>
                    <a:pt x="830" y="192"/>
                    <a:pt x="829" y="191"/>
                    <a:pt x="827" y="190"/>
                  </a:cubicBezTo>
                  <a:cubicBezTo>
                    <a:pt x="826" y="189"/>
                    <a:pt x="826" y="189"/>
                    <a:pt x="826" y="189"/>
                  </a:cubicBezTo>
                  <a:cubicBezTo>
                    <a:pt x="826" y="189"/>
                    <a:pt x="826" y="189"/>
                    <a:pt x="826" y="189"/>
                  </a:cubicBezTo>
                  <a:cubicBezTo>
                    <a:pt x="825" y="188"/>
                    <a:pt x="825" y="188"/>
                    <a:pt x="825" y="188"/>
                  </a:cubicBezTo>
                  <a:cubicBezTo>
                    <a:pt x="824" y="187"/>
                    <a:pt x="824" y="187"/>
                    <a:pt x="823" y="187"/>
                  </a:cubicBezTo>
                  <a:cubicBezTo>
                    <a:pt x="823" y="186"/>
                    <a:pt x="823" y="186"/>
                    <a:pt x="823" y="186"/>
                  </a:cubicBezTo>
                  <a:cubicBezTo>
                    <a:pt x="823" y="186"/>
                    <a:pt x="822" y="186"/>
                    <a:pt x="822" y="185"/>
                  </a:cubicBezTo>
                  <a:cubicBezTo>
                    <a:pt x="822" y="185"/>
                    <a:pt x="821" y="184"/>
                    <a:pt x="821" y="184"/>
                  </a:cubicBezTo>
                  <a:cubicBezTo>
                    <a:pt x="820" y="183"/>
                    <a:pt x="819" y="182"/>
                    <a:pt x="818" y="181"/>
                  </a:cubicBezTo>
                  <a:cubicBezTo>
                    <a:pt x="818" y="181"/>
                    <a:pt x="818" y="181"/>
                    <a:pt x="818" y="181"/>
                  </a:cubicBezTo>
                  <a:cubicBezTo>
                    <a:pt x="817" y="180"/>
                    <a:pt x="817" y="180"/>
                    <a:pt x="817" y="180"/>
                  </a:cubicBezTo>
                  <a:cubicBezTo>
                    <a:pt x="817" y="180"/>
                    <a:pt x="817" y="179"/>
                    <a:pt x="817" y="179"/>
                  </a:cubicBezTo>
                  <a:cubicBezTo>
                    <a:pt x="816" y="179"/>
                    <a:pt x="816" y="178"/>
                    <a:pt x="816" y="178"/>
                  </a:cubicBezTo>
                  <a:cubicBezTo>
                    <a:pt x="815" y="177"/>
                    <a:pt x="815" y="177"/>
                    <a:pt x="815" y="177"/>
                  </a:cubicBezTo>
                  <a:cubicBezTo>
                    <a:pt x="814" y="176"/>
                    <a:pt x="814" y="176"/>
                    <a:pt x="814" y="176"/>
                  </a:cubicBezTo>
                  <a:cubicBezTo>
                    <a:pt x="814" y="176"/>
                    <a:pt x="814" y="175"/>
                    <a:pt x="813" y="175"/>
                  </a:cubicBezTo>
                  <a:cubicBezTo>
                    <a:pt x="813" y="174"/>
                    <a:pt x="813" y="174"/>
                    <a:pt x="812" y="173"/>
                  </a:cubicBezTo>
                  <a:cubicBezTo>
                    <a:pt x="812" y="172"/>
                    <a:pt x="811" y="172"/>
                    <a:pt x="811" y="172"/>
                  </a:cubicBezTo>
                  <a:cubicBezTo>
                    <a:pt x="811" y="171"/>
                    <a:pt x="811" y="171"/>
                    <a:pt x="810" y="170"/>
                  </a:cubicBezTo>
                  <a:cubicBezTo>
                    <a:pt x="810" y="170"/>
                    <a:pt x="810" y="169"/>
                    <a:pt x="809" y="169"/>
                  </a:cubicBezTo>
                  <a:cubicBezTo>
                    <a:pt x="809" y="168"/>
                    <a:pt x="809" y="168"/>
                    <a:pt x="808" y="167"/>
                  </a:cubicBezTo>
                  <a:cubicBezTo>
                    <a:pt x="734" y="49"/>
                    <a:pt x="734" y="49"/>
                    <a:pt x="734" y="49"/>
                  </a:cubicBezTo>
                  <a:cubicBezTo>
                    <a:pt x="733" y="48"/>
                    <a:pt x="733" y="48"/>
                    <a:pt x="733" y="48"/>
                  </a:cubicBezTo>
                  <a:cubicBezTo>
                    <a:pt x="733" y="47"/>
                    <a:pt x="733" y="47"/>
                    <a:pt x="732" y="47"/>
                  </a:cubicBezTo>
                  <a:cubicBezTo>
                    <a:pt x="732" y="46"/>
                    <a:pt x="732" y="46"/>
                    <a:pt x="731" y="45"/>
                  </a:cubicBezTo>
                  <a:cubicBezTo>
                    <a:pt x="731" y="45"/>
                    <a:pt x="731" y="44"/>
                    <a:pt x="730" y="43"/>
                  </a:cubicBezTo>
                  <a:cubicBezTo>
                    <a:pt x="730" y="43"/>
                    <a:pt x="730" y="43"/>
                    <a:pt x="730" y="43"/>
                  </a:cubicBezTo>
                  <a:cubicBezTo>
                    <a:pt x="729" y="42"/>
                    <a:pt x="729" y="42"/>
                    <a:pt x="729" y="42"/>
                  </a:cubicBezTo>
                  <a:cubicBezTo>
                    <a:pt x="729" y="42"/>
                    <a:pt x="728" y="41"/>
                    <a:pt x="728" y="41"/>
                  </a:cubicBezTo>
                  <a:cubicBezTo>
                    <a:pt x="728" y="40"/>
                    <a:pt x="727" y="40"/>
                    <a:pt x="727" y="39"/>
                  </a:cubicBezTo>
                  <a:cubicBezTo>
                    <a:pt x="726" y="39"/>
                    <a:pt x="726" y="39"/>
                    <a:pt x="726" y="39"/>
                  </a:cubicBezTo>
                  <a:cubicBezTo>
                    <a:pt x="726" y="38"/>
                    <a:pt x="726" y="38"/>
                    <a:pt x="726" y="38"/>
                  </a:cubicBezTo>
                  <a:cubicBezTo>
                    <a:pt x="725" y="38"/>
                    <a:pt x="725" y="38"/>
                    <a:pt x="725" y="37"/>
                  </a:cubicBezTo>
                  <a:cubicBezTo>
                    <a:pt x="725" y="37"/>
                    <a:pt x="724" y="36"/>
                    <a:pt x="724" y="36"/>
                  </a:cubicBezTo>
                  <a:cubicBezTo>
                    <a:pt x="723" y="35"/>
                    <a:pt x="723" y="35"/>
                    <a:pt x="723" y="35"/>
                  </a:cubicBezTo>
                  <a:cubicBezTo>
                    <a:pt x="722" y="34"/>
                    <a:pt x="722" y="34"/>
                    <a:pt x="722" y="34"/>
                  </a:cubicBezTo>
                  <a:cubicBezTo>
                    <a:pt x="721" y="34"/>
                    <a:pt x="721" y="34"/>
                    <a:pt x="721" y="34"/>
                  </a:cubicBezTo>
                  <a:cubicBezTo>
                    <a:pt x="721" y="33"/>
                    <a:pt x="721" y="33"/>
                    <a:pt x="720" y="32"/>
                  </a:cubicBezTo>
                  <a:cubicBezTo>
                    <a:pt x="720" y="32"/>
                    <a:pt x="720" y="32"/>
                    <a:pt x="720" y="32"/>
                  </a:cubicBezTo>
                  <a:cubicBezTo>
                    <a:pt x="719" y="31"/>
                    <a:pt x="719" y="31"/>
                    <a:pt x="719" y="31"/>
                  </a:cubicBezTo>
                  <a:cubicBezTo>
                    <a:pt x="718" y="31"/>
                    <a:pt x="718" y="30"/>
                    <a:pt x="718" y="30"/>
                  </a:cubicBezTo>
                  <a:cubicBezTo>
                    <a:pt x="717" y="30"/>
                    <a:pt x="717" y="29"/>
                    <a:pt x="717" y="29"/>
                  </a:cubicBezTo>
                  <a:cubicBezTo>
                    <a:pt x="716" y="28"/>
                    <a:pt x="716" y="28"/>
                    <a:pt x="716" y="28"/>
                  </a:cubicBezTo>
                  <a:cubicBezTo>
                    <a:pt x="715" y="28"/>
                    <a:pt x="715" y="28"/>
                    <a:pt x="715" y="28"/>
                  </a:cubicBezTo>
                  <a:cubicBezTo>
                    <a:pt x="715" y="27"/>
                    <a:pt x="714" y="27"/>
                    <a:pt x="714" y="27"/>
                  </a:cubicBezTo>
                  <a:cubicBezTo>
                    <a:pt x="714" y="27"/>
                    <a:pt x="713" y="26"/>
                    <a:pt x="713" y="26"/>
                  </a:cubicBezTo>
                  <a:cubicBezTo>
                    <a:pt x="712" y="25"/>
                    <a:pt x="712" y="25"/>
                    <a:pt x="712" y="25"/>
                  </a:cubicBezTo>
                  <a:cubicBezTo>
                    <a:pt x="711" y="24"/>
                    <a:pt x="711" y="24"/>
                    <a:pt x="711" y="24"/>
                  </a:cubicBezTo>
                  <a:cubicBezTo>
                    <a:pt x="710" y="24"/>
                    <a:pt x="710" y="24"/>
                    <a:pt x="710" y="24"/>
                  </a:cubicBezTo>
                  <a:cubicBezTo>
                    <a:pt x="709" y="23"/>
                    <a:pt x="709" y="23"/>
                    <a:pt x="709" y="23"/>
                  </a:cubicBezTo>
                  <a:cubicBezTo>
                    <a:pt x="703" y="19"/>
                    <a:pt x="697" y="15"/>
                    <a:pt x="690" y="12"/>
                  </a:cubicBezTo>
                  <a:cubicBezTo>
                    <a:pt x="683" y="9"/>
                    <a:pt x="676" y="7"/>
                    <a:pt x="669" y="5"/>
                  </a:cubicBezTo>
                  <a:cubicBezTo>
                    <a:pt x="662" y="3"/>
                    <a:pt x="654" y="2"/>
                    <a:pt x="647" y="1"/>
                  </a:cubicBezTo>
                  <a:cubicBezTo>
                    <a:pt x="639" y="0"/>
                    <a:pt x="631" y="0"/>
                    <a:pt x="623" y="0"/>
                  </a:cubicBezTo>
                  <a:cubicBezTo>
                    <a:pt x="623" y="0"/>
                    <a:pt x="622" y="0"/>
                    <a:pt x="622" y="0"/>
                  </a:cubicBezTo>
                  <a:cubicBezTo>
                    <a:pt x="622" y="0"/>
                    <a:pt x="621" y="1"/>
                    <a:pt x="621" y="1"/>
                  </a:cubicBezTo>
                  <a:cubicBezTo>
                    <a:pt x="620" y="1"/>
                    <a:pt x="620" y="1"/>
                    <a:pt x="619" y="1"/>
                  </a:cubicBezTo>
                  <a:cubicBezTo>
                    <a:pt x="619" y="1"/>
                    <a:pt x="618" y="1"/>
                    <a:pt x="617" y="1"/>
                  </a:cubicBezTo>
                  <a:cubicBezTo>
                    <a:pt x="617" y="1"/>
                    <a:pt x="617" y="1"/>
                    <a:pt x="616" y="1"/>
                  </a:cubicBezTo>
                  <a:cubicBezTo>
                    <a:pt x="616" y="1"/>
                    <a:pt x="615" y="1"/>
                    <a:pt x="615" y="1"/>
                  </a:cubicBezTo>
                  <a:cubicBezTo>
                    <a:pt x="615" y="1"/>
                    <a:pt x="614" y="1"/>
                    <a:pt x="613" y="1"/>
                  </a:cubicBezTo>
                  <a:cubicBezTo>
                    <a:pt x="613" y="1"/>
                    <a:pt x="612" y="1"/>
                    <a:pt x="612" y="2"/>
                  </a:cubicBezTo>
                  <a:cubicBezTo>
                    <a:pt x="611" y="2"/>
                    <a:pt x="611" y="2"/>
                    <a:pt x="610" y="2"/>
                  </a:cubicBezTo>
                  <a:cubicBezTo>
                    <a:pt x="610" y="2"/>
                    <a:pt x="610" y="2"/>
                    <a:pt x="609" y="2"/>
                  </a:cubicBezTo>
                  <a:cubicBezTo>
                    <a:pt x="609" y="2"/>
                    <a:pt x="608" y="2"/>
                    <a:pt x="608" y="2"/>
                  </a:cubicBezTo>
                  <a:cubicBezTo>
                    <a:pt x="607" y="2"/>
                    <a:pt x="607" y="2"/>
                    <a:pt x="606" y="3"/>
                  </a:cubicBezTo>
                  <a:cubicBezTo>
                    <a:pt x="605" y="3"/>
                    <a:pt x="605" y="3"/>
                    <a:pt x="605" y="3"/>
                  </a:cubicBezTo>
                  <a:cubicBezTo>
                    <a:pt x="605" y="3"/>
                    <a:pt x="604" y="3"/>
                    <a:pt x="604" y="3"/>
                  </a:cubicBezTo>
                  <a:cubicBezTo>
                    <a:pt x="603" y="3"/>
                    <a:pt x="603" y="3"/>
                    <a:pt x="602" y="3"/>
                  </a:cubicBezTo>
                  <a:cubicBezTo>
                    <a:pt x="602" y="3"/>
                    <a:pt x="601" y="4"/>
                    <a:pt x="600" y="4"/>
                  </a:cubicBezTo>
                  <a:cubicBezTo>
                    <a:pt x="599" y="4"/>
                    <a:pt x="599" y="4"/>
                    <a:pt x="599" y="4"/>
                  </a:cubicBezTo>
                  <a:cubicBezTo>
                    <a:pt x="599" y="4"/>
                    <a:pt x="599" y="4"/>
                    <a:pt x="598" y="4"/>
                  </a:cubicBezTo>
                  <a:cubicBezTo>
                    <a:pt x="598" y="4"/>
                    <a:pt x="597" y="5"/>
                    <a:pt x="597" y="5"/>
                  </a:cubicBezTo>
                  <a:cubicBezTo>
                    <a:pt x="596" y="5"/>
                    <a:pt x="596" y="5"/>
                    <a:pt x="595" y="5"/>
                  </a:cubicBezTo>
                  <a:cubicBezTo>
                    <a:pt x="594" y="5"/>
                    <a:pt x="594" y="5"/>
                    <a:pt x="594" y="6"/>
                  </a:cubicBezTo>
                  <a:cubicBezTo>
                    <a:pt x="593" y="6"/>
                    <a:pt x="593" y="6"/>
                    <a:pt x="592" y="6"/>
                  </a:cubicBezTo>
                  <a:cubicBezTo>
                    <a:pt x="592" y="6"/>
                    <a:pt x="591" y="6"/>
                    <a:pt x="591" y="6"/>
                  </a:cubicBezTo>
                  <a:cubicBezTo>
                    <a:pt x="590" y="7"/>
                    <a:pt x="590" y="7"/>
                    <a:pt x="590" y="7"/>
                  </a:cubicBezTo>
                  <a:cubicBezTo>
                    <a:pt x="69" y="178"/>
                    <a:pt x="69" y="178"/>
                    <a:pt x="69" y="178"/>
                  </a:cubicBezTo>
                  <a:cubicBezTo>
                    <a:pt x="55" y="183"/>
                    <a:pt x="42" y="190"/>
                    <a:pt x="32" y="198"/>
                  </a:cubicBezTo>
                  <a:cubicBezTo>
                    <a:pt x="22" y="205"/>
                    <a:pt x="14" y="215"/>
                    <a:pt x="9" y="225"/>
                  </a:cubicBezTo>
                  <a:cubicBezTo>
                    <a:pt x="3" y="235"/>
                    <a:pt x="0" y="246"/>
                    <a:pt x="0" y="257"/>
                  </a:cubicBezTo>
                  <a:cubicBezTo>
                    <a:pt x="0" y="268"/>
                    <a:pt x="2" y="279"/>
                    <a:pt x="8" y="290"/>
                  </a:cubicBezTo>
                  <a:cubicBezTo>
                    <a:pt x="76" y="416"/>
                    <a:pt x="76" y="416"/>
                    <a:pt x="76" y="416"/>
                  </a:cubicBezTo>
                  <a:cubicBezTo>
                    <a:pt x="167" y="585"/>
                    <a:pt x="167" y="585"/>
                    <a:pt x="167" y="585"/>
                  </a:cubicBezTo>
                  <a:cubicBezTo>
                    <a:pt x="239" y="718"/>
                    <a:pt x="239" y="718"/>
                    <a:pt x="239" y="718"/>
                  </a:cubicBezTo>
                  <a:cubicBezTo>
                    <a:pt x="239" y="718"/>
                    <a:pt x="240" y="719"/>
                    <a:pt x="240" y="719"/>
                  </a:cubicBezTo>
                  <a:cubicBezTo>
                    <a:pt x="240" y="719"/>
                    <a:pt x="240" y="720"/>
                    <a:pt x="241" y="720"/>
                  </a:cubicBezTo>
                  <a:cubicBezTo>
                    <a:pt x="241" y="721"/>
                    <a:pt x="241" y="721"/>
                    <a:pt x="242" y="722"/>
                  </a:cubicBezTo>
                  <a:cubicBezTo>
                    <a:pt x="242" y="722"/>
                    <a:pt x="242" y="723"/>
                    <a:pt x="243" y="724"/>
                  </a:cubicBezTo>
                  <a:cubicBezTo>
                    <a:pt x="243" y="724"/>
                    <a:pt x="243" y="724"/>
                    <a:pt x="243" y="724"/>
                  </a:cubicBezTo>
                  <a:cubicBezTo>
                    <a:pt x="244" y="725"/>
                    <a:pt x="244" y="725"/>
                    <a:pt x="244" y="725"/>
                  </a:cubicBezTo>
                  <a:cubicBezTo>
                    <a:pt x="244" y="726"/>
                    <a:pt x="244" y="726"/>
                    <a:pt x="245" y="727"/>
                  </a:cubicBezTo>
                  <a:cubicBezTo>
                    <a:pt x="245" y="727"/>
                    <a:pt x="245" y="728"/>
                    <a:pt x="246" y="728"/>
                  </a:cubicBezTo>
                  <a:cubicBezTo>
                    <a:pt x="246" y="729"/>
                    <a:pt x="246" y="729"/>
                    <a:pt x="246" y="729"/>
                  </a:cubicBezTo>
                  <a:cubicBezTo>
                    <a:pt x="247" y="730"/>
                    <a:pt x="247" y="730"/>
                    <a:pt x="247" y="730"/>
                  </a:cubicBezTo>
                  <a:cubicBezTo>
                    <a:pt x="247" y="730"/>
                    <a:pt x="248" y="730"/>
                    <a:pt x="248" y="731"/>
                  </a:cubicBezTo>
                  <a:cubicBezTo>
                    <a:pt x="248" y="731"/>
                    <a:pt x="249" y="732"/>
                    <a:pt x="249" y="732"/>
                  </a:cubicBezTo>
                  <a:cubicBezTo>
                    <a:pt x="250" y="733"/>
                    <a:pt x="250" y="733"/>
                    <a:pt x="250" y="733"/>
                  </a:cubicBezTo>
                  <a:cubicBezTo>
                    <a:pt x="250" y="734"/>
                    <a:pt x="250" y="734"/>
                    <a:pt x="250" y="734"/>
                  </a:cubicBezTo>
                  <a:cubicBezTo>
                    <a:pt x="251" y="734"/>
                    <a:pt x="251" y="735"/>
                    <a:pt x="251" y="735"/>
                  </a:cubicBezTo>
                  <a:cubicBezTo>
                    <a:pt x="252" y="735"/>
                    <a:pt x="252" y="736"/>
                    <a:pt x="253" y="736"/>
                  </a:cubicBezTo>
                  <a:cubicBezTo>
                    <a:pt x="253" y="737"/>
                    <a:pt x="253" y="737"/>
                    <a:pt x="253" y="737"/>
                  </a:cubicBezTo>
                  <a:cubicBezTo>
                    <a:pt x="254" y="738"/>
                    <a:pt x="254" y="738"/>
                    <a:pt x="254" y="738"/>
                  </a:cubicBezTo>
                  <a:cubicBezTo>
                    <a:pt x="255" y="739"/>
                    <a:pt x="255" y="739"/>
                    <a:pt x="255" y="739"/>
                  </a:cubicBezTo>
                  <a:cubicBezTo>
                    <a:pt x="255" y="739"/>
                    <a:pt x="256" y="740"/>
                    <a:pt x="256" y="740"/>
                  </a:cubicBezTo>
                  <a:cubicBezTo>
                    <a:pt x="257" y="741"/>
                    <a:pt x="257" y="741"/>
                    <a:pt x="257" y="741"/>
                  </a:cubicBezTo>
                  <a:cubicBezTo>
                    <a:pt x="258" y="742"/>
                    <a:pt x="258" y="742"/>
                    <a:pt x="258" y="742"/>
                  </a:cubicBezTo>
                  <a:cubicBezTo>
                    <a:pt x="259" y="743"/>
                    <a:pt x="259" y="743"/>
                    <a:pt x="259" y="743"/>
                  </a:cubicBezTo>
                  <a:cubicBezTo>
                    <a:pt x="259" y="743"/>
                    <a:pt x="260" y="743"/>
                    <a:pt x="260" y="744"/>
                  </a:cubicBezTo>
                  <a:cubicBezTo>
                    <a:pt x="266" y="749"/>
                    <a:pt x="272" y="753"/>
                    <a:pt x="279" y="757"/>
                  </a:cubicBezTo>
                  <a:cubicBezTo>
                    <a:pt x="286" y="761"/>
                    <a:pt x="293" y="764"/>
                    <a:pt x="301" y="767"/>
                  </a:cubicBezTo>
                  <a:cubicBezTo>
                    <a:pt x="308" y="769"/>
                    <a:pt x="316" y="771"/>
                    <a:pt x="324" y="772"/>
                  </a:cubicBezTo>
                  <a:cubicBezTo>
                    <a:pt x="333" y="774"/>
                    <a:pt x="341" y="774"/>
                    <a:pt x="349" y="774"/>
                  </a:cubicBezTo>
                  <a:cubicBezTo>
                    <a:pt x="350" y="774"/>
                    <a:pt x="350" y="774"/>
                    <a:pt x="351" y="774"/>
                  </a:cubicBezTo>
                  <a:cubicBezTo>
                    <a:pt x="351" y="774"/>
                    <a:pt x="352" y="774"/>
                    <a:pt x="352" y="774"/>
                  </a:cubicBezTo>
                  <a:cubicBezTo>
                    <a:pt x="353" y="774"/>
                    <a:pt x="354" y="774"/>
                    <a:pt x="354" y="774"/>
                  </a:cubicBezTo>
                  <a:cubicBezTo>
                    <a:pt x="355" y="774"/>
                    <a:pt x="356" y="774"/>
                    <a:pt x="356" y="774"/>
                  </a:cubicBezTo>
                  <a:cubicBezTo>
                    <a:pt x="357" y="774"/>
                    <a:pt x="357" y="773"/>
                    <a:pt x="358" y="773"/>
                  </a:cubicBezTo>
                  <a:cubicBezTo>
                    <a:pt x="358" y="773"/>
                    <a:pt x="359" y="773"/>
                    <a:pt x="359" y="773"/>
                  </a:cubicBezTo>
                  <a:cubicBezTo>
                    <a:pt x="360" y="773"/>
                    <a:pt x="360" y="773"/>
                    <a:pt x="361" y="773"/>
                  </a:cubicBezTo>
                  <a:cubicBezTo>
                    <a:pt x="361" y="773"/>
                    <a:pt x="362" y="773"/>
                    <a:pt x="363" y="773"/>
                  </a:cubicBezTo>
                  <a:cubicBezTo>
                    <a:pt x="363" y="773"/>
                    <a:pt x="364" y="773"/>
                    <a:pt x="364" y="773"/>
                  </a:cubicBezTo>
                  <a:cubicBezTo>
                    <a:pt x="364" y="773"/>
                    <a:pt x="365" y="773"/>
                    <a:pt x="365" y="773"/>
                  </a:cubicBezTo>
                  <a:cubicBezTo>
                    <a:pt x="366" y="773"/>
                    <a:pt x="366" y="772"/>
                    <a:pt x="367" y="772"/>
                  </a:cubicBezTo>
                  <a:cubicBezTo>
                    <a:pt x="368" y="772"/>
                    <a:pt x="368" y="772"/>
                    <a:pt x="369" y="772"/>
                  </a:cubicBezTo>
                  <a:cubicBezTo>
                    <a:pt x="370" y="772"/>
                    <a:pt x="370" y="772"/>
                    <a:pt x="370" y="772"/>
                  </a:cubicBezTo>
                  <a:cubicBezTo>
                    <a:pt x="371" y="772"/>
                    <a:pt x="371" y="772"/>
                    <a:pt x="372" y="772"/>
                  </a:cubicBezTo>
                  <a:cubicBezTo>
                    <a:pt x="372" y="772"/>
                    <a:pt x="373" y="771"/>
                    <a:pt x="373" y="771"/>
                  </a:cubicBezTo>
                  <a:cubicBezTo>
                    <a:pt x="374" y="771"/>
                    <a:pt x="375" y="771"/>
                    <a:pt x="375" y="771"/>
                  </a:cubicBezTo>
                  <a:cubicBezTo>
                    <a:pt x="376" y="771"/>
                    <a:pt x="376" y="771"/>
                    <a:pt x="376" y="771"/>
                  </a:cubicBezTo>
                  <a:cubicBezTo>
                    <a:pt x="377" y="771"/>
                    <a:pt x="377" y="770"/>
                    <a:pt x="378" y="770"/>
                  </a:cubicBezTo>
                  <a:cubicBezTo>
                    <a:pt x="378" y="770"/>
                    <a:pt x="379" y="770"/>
                    <a:pt x="379" y="770"/>
                  </a:cubicBezTo>
                  <a:cubicBezTo>
                    <a:pt x="380" y="770"/>
                    <a:pt x="381" y="770"/>
                    <a:pt x="381" y="769"/>
                  </a:cubicBezTo>
                  <a:cubicBezTo>
                    <a:pt x="382" y="769"/>
                    <a:pt x="382" y="769"/>
                    <a:pt x="383" y="769"/>
                  </a:cubicBezTo>
                  <a:cubicBezTo>
                    <a:pt x="383" y="769"/>
                    <a:pt x="383" y="769"/>
                    <a:pt x="384" y="769"/>
                  </a:cubicBezTo>
                  <a:cubicBezTo>
                    <a:pt x="384" y="769"/>
                    <a:pt x="385" y="769"/>
                    <a:pt x="385" y="768"/>
                  </a:cubicBezTo>
                  <a:cubicBezTo>
                    <a:pt x="386" y="768"/>
                    <a:pt x="387" y="768"/>
                    <a:pt x="387" y="768"/>
                  </a:cubicBezTo>
                  <a:cubicBezTo>
                    <a:pt x="388" y="768"/>
                    <a:pt x="388" y="767"/>
                    <a:pt x="389" y="767"/>
                  </a:cubicBezTo>
                  <a:cubicBezTo>
                    <a:pt x="389" y="767"/>
                    <a:pt x="390" y="767"/>
                    <a:pt x="390" y="767"/>
                  </a:cubicBezTo>
                  <a:cubicBezTo>
                    <a:pt x="391" y="767"/>
                    <a:pt x="391" y="767"/>
                    <a:pt x="392" y="766"/>
                  </a:cubicBezTo>
                  <a:cubicBezTo>
                    <a:pt x="392" y="766"/>
                    <a:pt x="393" y="766"/>
                    <a:pt x="393" y="766"/>
                  </a:cubicBezTo>
                  <a:cubicBezTo>
                    <a:pt x="560" y="706"/>
                    <a:pt x="560" y="706"/>
                    <a:pt x="560" y="706"/>
                  </a:cubicBezTo>
                  <a:cubicBezTo>
                    <a:pt x="563" y="705"/>
                    <a:pt x="565" y="705"/>
                    <a:pt x="567" y="704"/>
                  </a:cubicBezTo>
                  <a:cubicBezTo>
                    <a:pt x="569" y="703"/>
                    <a:pt x="571" y="702"/>
                    <a:pt x="572" y="701"/>
                  </a:cubicBezTo>
                  <a:cubicBezTo>
                    <a:pt x="574" y="701"/>
                    <a:pt x="576" y="700"/>
                    <a:pt x="577" y="699"/>
                  </a:cubicBezTo>
                  <a:cubicBezTo>
                    <a:pt x="579" y="698"/>
                    <a:pt x="581" y="698"/>
                    <a:pt x="582" y="697"/>
                  </a:cubicBezTo>
                  <a:cubicBezTo>
                    <a:pt x="587" y="694"/>
                    <a:pt x="592" y="691"/>
                    <a:pt x="595" y="688"/>
                  </a:cubicBezTo>
                  <a:cubicBezTo>
                    <a:pt x="598" y="685"/>
                    <a:pt x="600" y="683"/>
                    <a:pt x="602" y="680"/>
                  </a:cubicBezTo>
                  <a:cubicBezTo>
                    <a:pt x="603" y="677"/>
                    <a:pt x="604" y="675"/>
                    <a:pt x="603" y="672"/>
                  </a:cubicBezTo>
                  <a:cubicBezTo>
                    <a:pt x="603" y="669"/>
                    <a:pt x="602" y="667"/>
                    <a:pt x="601" y="664"/>
                  </a:cubicBezTo>
                  <a:cubicBezTo>
                    <a:pt x="599" y="660"/>
                    <a:pt x="595" y="656"/>
                    <a:pt x="590" y="652"/>
                  </a:cubicBezTo>
                  <a:cubicBezTo>
                    <a:pt x="585" y="648"/>
                    <a:pt x="579" y="645"/>
                    <a:pt x="573" y="642"/>
                  </a:cubicBezTo>
                  <a:cubicBezTo>
                    <a:pt x="567" y="639"/>
                    <a:pt x="560" y="636"/>
                    <a:pt x="554" y="633"/>
                  </a:cubicBezTo>
                  <a:cubicBezTo>
                    <a:pt x="547" y="631"/>
                    <a:pt x="541" y="629"/>
                    <a:pt x="535" y="627"/>
                  </a:cubicBezTo>
                  <a:cubicBezTo>
                    <a:pt x="529" y="625"/>
                    <a:pt x="523" y="623"/>
                    <a:pt x="517" y="620"/>
                  </a:cubicBezTo>
                  <a:cubicBezTo>
                    <a:pt x="511" y="617"/>
                    <a:pt x="505" y="614"/>
                    <a:pt x="500" y="611"/>
                  </a:cubicBezTo>
                  <a:cubicBezTo>
                    <a:pt x="494" y="608"/>
                    <a:pt x="489" y="604"/>
                    <a:pt x="484" y="600"/>
                  </a:cubicBezTo>
                  <a:cubicBezTo>
                    <a:pt x="479" y="596"/>
                    <a:pt x="475" y="592"/>
                    <a:pt x="470" y="587"/>
                  </a:cubicBezTo>
                  <a:cubicBezTo>
                    <a:pt x="469" y="586"/>
                    <a:pt x="468" y="584"/>
                    <a:pt x="466" y="583"/>
                  </a:cubicBezTo>
                  <a:cubicBezTo>
                    <a:pt x="465" y="581"/>
                    <a:pt x="464" y="579"/>
                    <a:pt x="463" y="578"/>
                  </a:cubicBezTo>
                  <a:cubicBezTo>
                    <a:pt x="461" y="576"/>
                    <a:pt x="460" y="574"/>
                    <a:pt x="459" y="573"/>
                  </a:cubicBezTo>
                  <a:cubicBezTo>
                    <a:pt x="458" y="571"/>
                    <a:pt x="457" y="569"/>
                    <a:pt x="456" y="568"/>
                  </a:cubicBezTo>
                  <a:cubicBezTo>
                    <a:pt x="448" y="553"/>
                    <a:pt x="444" y="539"/>
                    <a:pt x="444" y="524"/>
                  </a:cubicBezTo>
                  <a:cubicBezTo>
                    <a:pt x="443" y="510"/>
                    <a:pt x="446" y="496"/>
                    <a:pt x="453" y="483"/>
                  </a:cubicBezTo>
                  <a:cubicBezTo>
                    <a:pt x="459" y="470"/>
                    <a:pt x="468" y="458"/>
                    <a:pt x="481" y="447"/>
                  </a:cubicBezTo>
                  <a:cubicBezTo>
                    <a:pt x="493" y="437"/>
                    <a:pt x="508" y="429"/>
                    <a:pt x="525" y="423"/>
                  </a:cubicBezTo>
                  <a:cubicBezTo>
                    <a:pt x="526" y="422"/>
                    <a:pt x="526" y="422"/>
                    <a:pt x="527" y="422"/>
                  </a:cubicBezTo>
                  <a:cubicBezTo>
                    <a:pt x="527" y="422"/>
                    <a:pt x="528" y="422"/>
                    <a:pt x="529" y="421"/>
                  </a:cubicBezTo>
                  <a:cubicBezTo>
                    <a:pt x="529" y="421"/>
                    <a:pt x="530" y="421"/>
                    <a:pt x="531" y="421"/>
                  </a:cubicBezTo>
                  <a:cubicBezTo>
                    <a:pt x="532" y="420"/>
                    <a:pt x="533" y="420"/>
                    <a:pt x="534" y="420"/>
                  </a:cubicBezTo>
                  <a:cubicBezTo>
                    <a:pt x="535" y="420"/>
                    <a:pt x="535" y="420"/>
                    <a:pt x="536" y="419"/>
                  </a:cubicBezTo>
                  <a:cubicBezTo>
                    <a:pt x="536" y="419"/>
                    <a:pt x="537" y="419"/>
                    <a:pt x="539" y="419"/>
                  </a:cubicBezTo>
                  <a:cubicBezTo>
                    <a:pt x="541" y="418"/>
                    <a:pt x="543" y="418"/>
                    <a:pt x="547" y="417"/>
                  </a:cubicBezTo>
                  <a:cubicBezTo>
                    <a:pt x="551" y="416"/>
                    <a:pt x="556" y="416"/>
                    <a:pt x="562" y="414"/>
                  </a:cubicBezTo>
                  <a:cubicBezTo>
                    <a:pt x="563" y="414"/>
                    <a:pt x="563" y="414"/>
                    <a:pt x="563" y="414"/>
                  </a:cubicBezTo>
                  <a:cubicBezTo>
                    <a:pt x="564" y="414"/>
                    <a:pt x="564" y="414"/>
                    <a:pt x="564" y="414"/>
                  </a:cubicBezTo>
                  <a:cubicBezTo>
                    <a:pt x="565" y="414"/>
                    <a:pt x="565" y="414"/>
                    <a:pt x="565" y="414"/>
                  </a:cubicBezTo>
                  <a:cubicBezTo>
                    <a:pt x="566" y="414"/>
                    <a:pt x="566" y="414"/>
                    <a:pt x="566" y="414"/>
                  </a:cubicBezTo>
                  <a:cubicBezTo>
                    <a:pt x="567" y="414"/>
                    <a:pt x="567" y="414"/>
                    <a:pt x="567" y="414"/>
                  </a:cubicBezTo>
                  <a:cubicBezTo>
                    <a:pt x="568" y="414"/>
                    <a:pt x="568" y="414"/>
                    <a:pt x="568" y="414"/>
                  </a:cubicBezTo>
                  <a:cubicBezTo>
                    <a:pt x="569" y="414"/>
                    <a:pt x="569" y="414"/>
                    <a:pt x="569" y="414"/>
                  </a:cubicBezTo>
                  <a:cubicBezTo>
                    <a:pt x="569" y="414"/>
                    <a:pt x="569" y="414"/>
                    <a:pt x="569" y="414"/>
                  </a:cubicBezTo>
                  <a:cubicBezTo>
                    <a:pt x="570" y="414"/>
                    <a:pt x="571" y="414"/>
                    <a:pt x="571" y="414"/>
                  </a:cubicBezTo>
                  <a:cubicBezTo>
                    <a:pt x="572" y="414"/>
                    <a:pt x="572" y="414"/>
                    <a:pt x="573" y="414"/>
                  </a:cubicBezTo>
                  <a:cubicBezTo>
                    <a:pt x="574" y="414"/>
                    <a:pt x="574" y="413"/>
                    <a:pt x="575" y="413"/>
                  </a:cubicBezTo>
                  <a:cubicBezTo>
                    <a:pt x="576" y="413"/>
                    <a:pt x="577" y="413"/>
                    <a:pt x="577" y="413"/>
                  </a:cubicBezTo>
                  <a:cubicBezTo>
                    <a:pt x="578" y="413"/>
                    <a:pt x="579" y="413"/>
                    <a:pt x="579" y="413"/>
                  </a:cubicBezTo>
                  <a:cubicBezTo>
                    <a:pt x="580" y="413"/>
                    <a:pt x="581" y="413"/>
                    <a:pt x="581" y="413"/>
                  </a:cubicBezTo>
                  <a:cubicBezTo>
                    <a:pt x="582" y="413"/>
                    <a:pt x="582" y="413"/>
                    <a:pt x="583" y="413"/>
                  </a:cubicBezTo>
                  <a:cubicBezTo>
                    <a:pt x="584" y="413"/>
                    <a:pt x="584" y="413"/>
                    <a:pt x="585" y="413"/>
                  </a:cubicBezTo>
                  <a:cubicBezTo>
                    <a:pt x="588" y="414"/>
                    <a:pt x="591" y="414"/>
                    <a:pt x="595" y="414"/>
                  </a:cubicBezTo>
                  <a:cubicBezTo>
                    <a:pt x="598" y="414"/>
                    <a:pt x="601" y="415"/>
                    <a:pt x="604" y="415"/>
                  </a:cubicBezTo>
                  <a:cubicBezTo>
                    <a:pt x="607" y="415"/>
                    <a:pt x="611" y="416"/>
                    <a:pt x="614" y="417"/>
                  </a:cubicBezTo>
                  <a:cubicBezTo>
                    <a:pt x="617" y="417"/>
                    <a:pt x="621" y="418"/>
                    <a:pt x="624" y="419"/>
                  </a:cubicBezTo>
                  <a:cubicBezTo>
                    <a:pt x="625" y="419"/>
                    <a:pt x="625" y="419"/>
                    <a:pt x="626" y="419"/>
                  </a:cubicBezTo>
                  <a:cubicBezTo>
                    <a:pt x="626" y="419"/>
                    <a:pt x="626" y="419"/>
                    <a:pt x="627" y="419"/>
                  </a:cubicBezTo>
                  <a:cubicBezTo>
                    <a:pt x="627" y="420"/>
                    <a:pt x="628" y="420"/>
                    <a:pt x="628" y="420"/>
                  </a:cubicBezTo>
                  <a:cubicBezTo>
                    <a:pt x="629" y="420"/>
                    <a:pt x="629" y="420"/>
                    <a:pt x="630" y="420"/>
                  </a:cubicBezTo>
                  <a:cubicBezTo>
                    <a:pt x="630" y="420"/>
                    <a:pt x="630" y="420"/>
                    <a:pt x="630" y="420"/>
                  </a:cubicBezTo>
                  <a:cubicBezTo>
                    <a:pt x="631" y="421"/>
                    <a:pt x="631" y="421"/>
                    <a:pt x="631" y="421"/>
                  </a:cubicBezTo>
                  <a:cubicBezTo>
                    <a:pt x="632" y="421"/>
                    <a:pt x="632" y="421"/>
                    <a:pt x="632" y="421"/>
                  </a:cubicBezTo>
                  <a:cubicBezTo>
                    <a:pt x="633" y="421"/>
                    <a:pt x="633" y="421"/>
                    <a:pt x="633" y="421"/>
                  </a:cubicBezTo>
                  <a:cubicBezTo>
                    <a:pt x="633" y="421"/>
                    <a:pt x="634" y="422"/>
                    <a:pt x="634" y="422"/>
                  </a:cubicBezTo>
                  <a:cubicBezTo>
                    <a:pt x="635" y="422"/>
                    <a:pt x="635" y="422"/>
                    <a:pt x="636" y="422"/>
                  </a:cubicBezTo>
                  <a:cubicBezTo>
                    <a:pt x="636" y="422"/>
                    <a:pt x="637" y="422"/>
                    <a:pt x="637" y="423"/>
                  </a:cubicBezTo>
                  <a:cubicBezTo>
                    <a:pt x="638" y="423"/>
                    <a:pt x="639" y="423"/>
                    <a:pt x="639" y="423"/>
                  </a:cubicBezTo>
                  <a:cubicBezTo>
                    <a:pt x="642" y="424"/>
                    <a:pt x="644" y="425"/>
                    <a:pt x="647" y="426"/>
                  </a:cubicBezTo>
                  <a:cubicBezTo>
                    <a:pt x="649" y="427"/>
                    <a:pt x="652" y="428"/>
                    <a:pt x="654" y="430"/>
                  </a:cubicBezTo>
                  <a:cubicBezTo>
                    <a:pt x="657" y="431"/>
                    <a:pt x="659" y="432"/>
                    <a:pt x="662" y="433"/>
                  </a:cubicBezTo>
                  <a:cubicBezTo>
                    <a:pt x="664" y="435"/>
                    <a:pt x="667" y="436"/>
                    <a:pt x="669" y="438"/>
                  </a:cubicBezTo>
                  <a:cubicBezTo>
                    <a:pt x="669" y="438"/>
                    <a:pt x="670" y="438"/>
                    <a:pt x="670" y="438"/>
                  </a:cubicBezTo>
                  <a:cubicBezTo>
                    <a:pt x="671" y="439"/>
                    <a:pt x="671" y="439"/>
                    <a:pt x="672" y="439"/>
                  </a:cubicBezTo>
                  <a:cubicBezTo>
                    <a:pt x="672" y="439"/>
                    <a:pt x="673" y="440"/>
                    <a:pt x="673" y="440"/>
                  </a:cubicBezTo>
                  <a:cubicBezTo>
                    <a:pt x="674" y="441"/>
                    <a:pt x="675" y="441"/>
                    <a:pt x="676" y="442"/>
                  </a:cubicBezTo>
                  <a:cubicBezTo>
                    <a:pt x="676" y="442"/>
                    <a:pt x="676" y="442"/>
                    <a:pt x="676" y="442"/>
                  </a:cubicBezTo>
                  <a:cubicBezTo>
                    <a:pt x="677" y="443"/>
                    <a:pt x="677" y="443"/>
                    <a:pt x="678" y="443"/>
                  </a:cubicBezTo>
                  <a:cubicBezTo>
                    <a:pt x="678" y="444"/>
                    <a:pt x="679" y="444"/>
                    <a:pt x="679" y="445"/>
                  </a:cubicBezTo>
                  <a:cubicBezTo>
                    <a:pt x="680" y="445"/>
                    <a:pt x="681" y="446"/>
                    <a:pt x="682" y="446"/>
                  </a:cubicBezTo>
                  <a:cubicBezTo>
                    <a:pt x="682" y="447"/>
                    <a:pt x="682" y="447"/>
                    <a:pt x="682" y="447"/>
                  </a:cubicBezTo>
                  <a:cubicBezTo>
                    <a:pt x="683" y="447"/>
                    <a:pt x="683" y="447"/>
                    <a:pt x="684" y="448"/>
                  </a:cubicBezTo>
                  <a:cubicBezTo>
                    <a:pt x="684" y="448"/>
                    <a:pt x="685" y="449"/>
                    <a:pt x="686" y="450"/>
                  </a:cubicBezTo>
                  <a:cubicBezTo>
                    <a:pt x="687" y="451"/>
                    <a:pt x="688" y="452"/>
                    <a:pt x="690" y="453"/>
                  </a:cubicBezTo>
                  <a:cubicBezTo>
                    <a:pt x="690" y="453"/>
                    <a:pt x="690" y="454"/>
                    <a:pt x="691" y="454"/>
                  </a:cubicBezTo>
                  <a:cubicBezTo>
                    <a:pt x="691" y="454"/>
                    <a:pt x="692" y="455"/>
                    <a:pt x="692" y="456"/>
                  </a:cubicBezTo>
                  <a:cubicBezTo>
                    <a:pt x="693" y="457"/>
                    <a:pt x="695" y="458"/>
                    <a:pt x="697" y="461"/>
                  </a:cubicBezTo>
                  <a:cubicBezTo>
                    <a:pt x="698" y="463"/>
                    <a:pt x="701" y="465"/>
                    <a:pt x="704" y="469"/>
                  </a:cubicBezTo>
                  <a:cubicBezTo>
                    <a:pt x="704" y="469"/>
                    <a:pt x="704" y="469"/>
                    <a:pt x="704" y="469"/>
                  </a:cubicBezTo>
                  <a:cubicBezTo>
                    <a:pt x="705" y="470"/>
                    <a:pt x="705" y="470"/>
                    <a:pt x="705" y="470"/>
                  </a:cubicBezTo>
                  <a:cubicBezTo>
                    <a:pt x="705" y="471"/>
                    <a:pt x="706" y="471"/>
                    <a:pt x="706" y="472"/>
                  </a:cubicBezTo>
                  <a:cubicBezTo>
                    <a:pt x="706" y="472"/>
                    <a:pt x="707" y="473"/>
                    <a:pt x="707" y="473"/>
                  </a:cubicBezTo>
                  <a:cubicBezTo>
                    <a:pt x="708" y="474"/>
                    <a:pt x="708" y="474"/>
                    <a:pt x="708" y="475"/>
                  </a:cubicBezTo>
                  <a:cubicBezTo>
                    <a:pt x="708" y="475"/>
                    <a:pt x="709" y="475"/>
                    <a:pt x="709" y="476"/>
                  </a:cubicBezTo>
                  <a:cubicBezTo>
                    <a:pt x="709" y="476"/>
                    <a:pt x="709" y="477"/>
                    <a:pt x="710" y="477"/>
                  </a:cubicBezTo>
                  <a:cubicBezTo>
                    <a:pt x="710" y="478"/>
                    <a:pt x="710" y="478"/>
                    <a:pt x="710" y="478"/>
                  </a:cubicBezTo>
                  <a:cubicBezTo>
                    <a:pt x="711" y="480"/>
                    <a:pt x="712" y="482"/>
                    <a:pt x="713" y="484"/>
                  </a:cubicBezTo>
                  <a:cubicBezTo>
                    <a:pt x="714" y="485"/>
                    <a:pt x="715" y="487"/>
                    <a:pt x="716" y="489"/>
                  </a:cubicBezTo>
                  <a:cubicBezTo>
                    <a:pt x="717" y="491"/>
                    <a:pt x="717" y="492"/>
                    <a:pt x="718" y="494"/>
                  </a:cubicBezTo>
                  <a:cubicBezTo>
                    <a:pt x="719" y="496"/>
                    <a:pt x="719" y="498"/>
                    <a:pt x="720" y="500"/>
                  </a:cubicBezTo>
                  <a:cubicBezTo>
                    <a:pt x="722" y="505"/>
                    <a:pt x="723" y="510"/>
                    <a:pt x="723" y="516"/>
                  </a:cubicBezTo>
                  <a:cubicBezTo>
                    <a:pt x="724" y="521"/>
                    <a:pt x="724" y="527"/>
                    <a:pt x="724" y="532"/>
                  </a:cubicBezTo>
                  <a:cubicBezTo>
                    <a:pt x="723" y="538"/>
                    <a:pt x="722" y="544"/>
                    <a:pt x="721" y="550"/>
                  </a:cubicBezTo>
                  <a:cubicBezTo>
                    <a:pt x="719" y="556"/>
                    <a:pt x="717" y="562"/>
                    <a:pt x="714" y="568"/>
                  </a:cubicBezTo>
                  <a:cubicBezTo>
                    <a:pt x="714" y="568"/>
                    <a:pt x="714" y="568"/>
                    <a:pt x="714" y="568"/>
                  </a:cubicBezTo>
                  <a:cubicBezTo>
                    <a:pt x="713" y="569"/>
                    <a:pt x="713" y="569"/>
                    <a:pt x="713" y="569"/>
                  </a:cubicBezTo>
                  <a:cubicBezTo>
                    <a:pt x="713" y="569"/>
                    <a:pt x="713" y="570"/>
                    <a:pt x="713" y="570"/>
                  </a:cubicBezTo>
                  <a:cubicBezTo>
                    <a:pt x="713" y="571"/>
                    <a:pt x="713" y="571"/>
                    <a:pt x="712" y="572"/>
                  </a:cubicBezTo>
                  <a:cubicBezTo>
                    <a:pt x="712" y="573"/>
                    <a:pt x="712" y="573"/>
                    <a:pt x="712" y="573"/>
                  </a:cubicBezTo>
                  <a:cubicBezTo>
                    <a:pt x="712" y="573"/>
                    <a:pt x="712" y="573"/>
                    <a:pt x="712" y="574"/>
                  </a:cubicBezTo>
                  <a:cubicBezTo>
                    <a:pt x="712" y="574"/>
                    <a:pt x="712" y="574"/>
                    <a:pt x="711" y="575"/>
                  </a:cubicBezTo>
                  <a:cubicBezTo>
                    <a:pt x="711" y="575"/>
                    <a:pt x="711" y="576"/>
                    <a:pt x="711" y="577"/>
                  </a:cubicBezTo>
                  <a:cubicBezTo>
                    <a:pt x="711" y="577"/>
                    <a:pt x="711" y="577"/>
                    <a:pt x="711" y="577"/>
                  </a:cubicBezTo>
                  <a:cubicBezTo>
                    <a:pt x="710" y="578"/>
                    <a:pt x="710" y="578"/>
                    <a:pt x="710" y="578"/>
                  </a:cubicBezTo>
                  <a:cubicBezTo>
                    <a:pt x="710" y="578"/>
                    <a:pt x="710" y="579"/>
                    <a:pt x="710" y="579"/>
                  </a:cubicBezTo>
                  <a:cubicBezTo>
                    <a:pt x="710" y="580"/>
                    <a:pt x="710" y="580"/>
                    <a:pt x="709" y="581"/>
                  </a:cubicBezTo>
                  <a:cubicBezTo>
                    <a:pt x="709" y="582"/>
                    <a:pt x="709" y="582"/>
                    <a:pt x="709" y="582"/>
                  </a:cubicBezTo>
                  <a:cubicBezTo>
                    <a:pt x="709" y="583"/>
                    <a:pt x="709" y="583"/>
                    <a:pt x="709" y="583"/>
                  </a:cubicBezTo>
                  <a:cubicBezTo>
                    <a:pt x="709" y="583"/>
                    <a:pt x="709" y="583"/>
                    <a:pt x="709" y="584"/>
                  </a:cubicBezTo>
                  <a:cubicBezTo>
                    <a:pt x="708" y="584"/>
                    <a:pt x="708" y="585"/>
                    <a:pt x="708" y="585"/>
                  </a:cubicBezTo>
                  <a:cubicBezTo>
                    <a:pt x="708" y="586"/>
                    <a:pt x="708" y="586"/>
                    <a:pt x="708" y="587"/>
                  </a:cubicBezTo>
                  <a:cubicBezTo>
                    <a:pt x="708" y="588"/>
                    <a:pt x="707" y="588"/>
                    <a:pt x="707" y="589"/>
                  </a:cubicBezTo>
                  <a:cubicBezTo>
                    <a:pt x="707" y="590"/>
                    <a:pt x="707" y="591"/>
                    <a:pt x="707" y="592"/>
                  </a:cubicBezTo>
                  <a:cubicBezTo>
                    <a:pt x="707" y="593"/>
                    <a:pt x="706" y="594"/>
                    <a:pt x="706" y="595"/>
                  </a:cubicBezTo>
                  <a:cubicBezTo>
                    <a:pt x="706" y="596"/>
                    <a:pt x="706" y="596"/>
                    <a:pt x="706" y="596"/>
                  </a:cubicBezTo>
                  <a:cubicBezTo>
                    <a:pt x="706" y="597"/>
                    <a:pt x="706" y="597"/>
                    <a:pt x="706" y="598"/>
                  </a:cubicBezTo>
                  <a:cubicBezTo>
                    <a:pt x="706" y="598"/>
                    <a:pt x="706" y="598"/>
                    <a:pt x="705" y="599"/>
                  </a:cubicBezTo>
                  <a:cubicBezTo>
                    <a:pt x="705" y="600"/>
                    <a:pt x="705" y="600"/>
                    <a:pt x="705" y="601"/>
                  </a:cubicBezTo>
                  <a:cubicBezTo>
                    <a:pt x="705" y="602"/>
                    <a:pt x="705" y="602"/>
                    <a:pt x="705" y="602"/>
                  </a:cubicBezTo>
                  <a:cubicBezTo>
                    <a:pt x="705" y="602"/>
                    <a:pt x="705" y="602"/>
                    <a:pt x="705" y="603"/>
                  </a:cubicBezTo>
                  <a:cubicBezTo>
                    <a:pt x="705" y="603"/>
                    <a:pt x="705" y="604"/>
                    <a:pt x="705" y="604"/>
                  </a:cubicBezTo>
                  <a:cubicBezTo>
                    <a:pt x="705" y="605"/>
                    <a:pt x="705" y="606"/>
                    <a:pt x="705" y="606"/>
                  </a:cubicBezTo>
                  <a:cubicBezTo>
                    <a:pt x="705" y="607"/>
                    <a:pt x="705" y="607"/>
                    <a:pt x="705" y="608"/>
                  </a:cubicBezTo>
                  <a:cubicBezTo>
                    <a:pt x="705" y="608"/>
                    <a:pt x="705" y="609"/>
                    <a:pt x="705" y="609"/>
                  </a:cubicBezTo>
                  <a:cubicBezTo>
                    <a:pt x="705" y="609"/>
                    <a:pt x="705" y="610"/>
                    <a:pt x="705" y="610"/>
                  </a:cubicBezTo>
                  <a:cubicBezTo>
                    <a:pt x="705" y="611"/>
                    <a:pt x="705" y="611"/>
                    <a:pt x="705" y="612"/>
                  </a:cubicBezTo>
                  <a:cubicBezTo>
                    <a:pt x="705" y="612"/>
                    <a:pt x="705" y="612"/>
                    <a:pt x="705" y="613"/>
                  </a:cubicBezTo>
                  <a:cubicBezTo>
                    <a:pt x="705" y="613"/>
                    <a:pt x="705" y="613"/>
                    <a:pt x="705" y="614"/>
                  </a:cubicBezTo>
                  <a:cubicBezTo>
                    <a:pt x="705" y="614"/>
                    <a:pt x="706" y="615"/>
                    <a:pt x="706" y="615"/>
                  </a:cubicBezTo>
                  <a:cubicBezTo>
                    <a:pt x="706" y="616"/>
                    <a:pt x="706" y="616"/>
                    <a:pt x="706" y="617"/>
                  </a:cubicBezTo>
                  <a:cubicBezTo>
                    <a:pt x="706" y="618"/>
                    <a:pt x="706" y="618"/>
                    <a:pt x="706" y="618"/>
                  </a:cubicBezTo>
                  <a:cubicBezTo>
                    <a:pt x="706" y="618"/>
                    <a:pt x="706" y="618"/>
                    <a:pt x="706" y="619"/>
                  </a:cubicBezTo>
                  <a:cubicBezTo>
                    <a:pt x="707" y="619"/>
                    <a:pt x="707" y="620"/>
                    <a:pt x="707" y="620"/>
                  </a:cubicBezTo>
                  <a:cubicBezTo>
                    <a:pt x="707" y="621"/>
                    <a:pt x="707" y="622"/>
                    <a:pt x="708" y="623"/>
                  </a:cubicBezTo>
                  <a:cubicBezTo>
                    <a:pt x="708" y="623"/>
                    <a:pt x="708" y="623"/>
                    <a:pt x="708" y="623"/>
                  </a:cubicBezTo>
                  <a:cubicBezTo>
                    <a:pt x="709" y="624"/>
                    <a:pt x="709" y="624"/>
                    <a:pt x="709" y="624"/>
                  </a:cubicBezTo>
                  <a:cubicBezTo>
                    <a:pt x="709" y="625"/>
                    <a:pt x="709" y="625"/>
                    <a:pt x="709" y="625"/>
                  </a:cubicBezTo>
                  <a:cubicBezTo>
                    <a:pt x="710" y="626"/>
                    <a:pt x="710" y="626"/>
                    <a:pt x="710" y="626"/>
                  </a:cubicBezTo>
                  <a:cubicBezTo>
                    <a:pt x="710" y="627"/>
                    <a:pt x="710" y="627"/>
                    <a:pt x="710" y="627"/>
                  </a:cubicBezTo>
                  <a:cubicBezTo>
                    <a:pt x="711" y="627"/>
                    <a:pt x="711" y="627"/>
                    <a:pt x="711" y="627"/>
                  </a:cubicBezTo>
                  <a:cubicBezTo>
                    <a:pt x="711" y="628"/>
                    <a:pt x="711" y="628"/>
                    <a:pt x="711" y="628"/>
                  </a:cubicBezTo>
                  <a:cubicBezTo>
                    <a:pt x="712" y="629"/>
                    <a:pt x="712" y="629"/>
                    <a:pt x="712" y="629"/>
                  </a:cubicBezTo>
                  <a:cubicBezTo>
                    <a:pt x="713" y="630"/>
                    <a:pt x="713" y="630"/>
                    <a:pt x="713" y="630"/>
                  </a:cubicBezTo>
                  <a:cubicBezTo>
                    <a:pt x="713" y="631"/>
                    <a:pt x="713" y="631"/>
                    <a:pt x="713" y="631"/>
                  </a:cubicBezTo>
                  <a:cubicBezTo>
                    <a:pt x="714" y="631"/>
                    <a:pt x="714" y="631"/>
                    <a:pt x="714" y="631"/>
                  </a:cubicBezTo>
                  <a:cubicBezTo>
                    <a:pt x="715" y="632"/>
                    <a:pt x="715" y="632"/>
                    <a:pt x="715" y="632"/>
                  </a:cubicBezTo>
                  <a:cubicBezTo>
                    <a:pt x="716" y="633"/>
                    <a:pt x="716" y="633"/>
                    <a:pt x="716" y="633"/>
                  </a:cubicBezTo>
                  <a:cubicBezTo>
                    <a:pt x="716" y="633"/>
                    <a:pt x="717" y="633"/>
                    <a:pt x="717" y="633"/>
                  </a:cubicBezTo>
                  <a:cubicBezTo>
                    <a:pt x="718" y="634"/>
                    <a:pt x="718" y="634"/>
                    <a:pt x="719" y="634"/>
                  </a:cubicBezTo>
                  <a:cubicBezTo>
                    <a:pt x="720" y="635"/>
                    <a:pt x="721" y="635"/>
                    <a:pt x="723" y="636"/>
                  </a:cubicBezTo>
                  <a:cubicBezTo>
                    <a:pt x="723" y="636"/>
                    <a:pt x="724" y="636"/>
                    <a:pt x="725" y="636"/>
                  </a:cubicBezTo>
                  <a:cubicBezTo>
                    <a:pt x="726" y="637"/>
                    <a:pt x="726" y="637"/>
                    <a:pt x="727" y="637"/>
                  </a:cubicBezTo>
                  <a:cubicBezTo>
                    <a:pt x="728" y="637"/>
                    <a:pt x="729" y="637"/>
                    <a:pt x="729" y="637"/>
                  </a:cubicBezTo>
                  <a:cubicBezTo>
                    <a:pt x="730" y="637"/>
                    <a:pt x="731" y="637"/>
                    <a:pt x="732" y="638"/>
                  </a:cubicBezTo>
                  <a:cubicBezTo>
                    <a:pt x="732" y="638"/>
                    <a:pt x="733" y="638"/>
                    <a:pt x="733" y="638"/>
                  </a:cubicBezTo>
                  <a:cubicBezTo>
                    <a:pt x="734" y="638"/>
                    <a:pt x="734" y="638"/>
                    <a:pt x="734" y="638"/>
                  </a:cubicBezTo>
                  <a:cubicBezTo>
                    <a:pt x="735" y="638"/>
                    <a:pt x="735" y="638"/>
                    <a:pt x="736" y="638"/>
                  </a:cubicBezTo>
                  <a:cubicBezTo>
                    <a:pt x="736" y="638"/>
                    <a:pt x="737" y="638"/>
                    <a:pt x="738" y="638"/>
                  </a:cubicBezTo>
                  <a:cubicBezTo>
                    <a:pt x="738" y="638"/>
                    <a:pt x="739" y="638"/>
                    <a:pt x="739" y="638"/>
                  </a:cubicBezTo>
                  <a:cubicBezTo>
                    <a:pt x="740" y="638"/>
                    <a:pt x="740" y="637"/>
                    <a:pt x="741" y="637"/>
                  </a:cubicBezTo>
                  <a:cubicBezTo>
                    <a:pt x="741" y="637"/>
                    <a:pt x="742" y="637"/>
                    <a:pt x="743" y="637"/>
                  </a:cubicBezTo>
                  <a:cubicBezTo>
                    <a:pt x="744" y="637"/>
                    <a:pt x="744" y="637"/>
                    <a:pt x="745" y="637"/>
                  </a:cubicBezTo>
                  <a:cubicBezTo>
                    <a:pt x="746" y="637"/>
                    <a:pt x="746" y="637"/>
                    <a:pt x="746" y="637"/>
                  </a:cubicBezTo>
                  <a:cubicBezTo>
                    <a:pt x="747" y="637"/>
                    <a:pt x="747" y="637"/>
                    <a:pt x="747" y="637"/>
                  </a:cubicBezTo>
                  <a:cubicBezTo>
                    <a:pt x="748" y="637"/>
                    <a:pt x="748" y="637"/>
                    <a:pt x="749" y="636"/>
                  </a:cubicBezTo>
                  <a:cubicBezTo>
                    <a:pt x="750" y="636"/>
                    <a:pt x="750" y="636"/>
                    <a:pt x="751" y="636"/>
                  </a:cubicBezTo>
                  <a:cubicBezTo>
                    <a:pt x="752" y="636"/>
                    <a:pt x="752" y="636"/>
                    <a:pt x="752" y="636"/>
                  </a:cubicBezTo>
                  <a:cubicBezTo>
                    <a:pt x="753" y="636"/>
                    <a:pt x="753" y="636"/>
                    <a:pt x="753" y="636"/>
                  </a:cubicBezTo>
                  <a:cubicBezTo>
                    <a:pt x="754" y="636"/>
                    <a:pt x="754" y="636"/>
                    <a:pt x="754" y="636"/>
                  </a:cubicBezTo>
                  <a:cubicBezTo>
                    <a:pt x="755" y="635"/>
                    <a:pt x="755" y="635"/>
                    <a:pt x="755" y="635"/>
                  </a:cubicBezTo>
                  <a:cubicBezTo>
                    <a:pt x="755" y="635"/>
                    <a:pt x="755" y="635"/>
                    <a:pt x="755" y="635"/>
                  </a:cubicBezTo>
                  <a:cubicBezTo>
                    <a:pt x="756" y="635"/>
                    <a:pt x="756" y="635"/>
                    <a:pt x="757" y="635"/>
                  </a:cubicBezTo>
                  <a:cubicBezTo>
                    <a:pt x="757" y="635"/>
                    <a:pt x="758" y="635"/>
                    <a:pt x="758" y="634"/>
                  </a:cubicBezTo>
                  <a:cubicBezTo>
                    <a:pt x="759" y="634"/>
                    <a:pt x="760" y="634"/>
                    <a:pt x="761" y="634"/>
                  </a:cubicBezTo>
                  <a:cubicBezTo>
                    <a:pt x="762" y="634"/>
                    <a:pt x="762" y="634"/>
                    <a:pt x="762" y="634"/>
                  </a:cubicBezTo>
                  <a:cubicBezTo>
                    <a:pt x="762" y="633"/>
                    <a:pt x="763" y="633"/>
                    <a:pt x="763" y="633"/>
                  </a:cubicBezTo>
                  <a:cubicBezTo>
                    <a:pt x="764" y="633"/>
                    <a:pt x="764" y="633"/>
                    <a:pt x="765" y="633"/>
                  </a:cubicBezTo>
                  <a:cubicBezTo>
                    <a:pt x="766" y="632"/>
                    <a:pt x="767" y="632"/>
                    <a:pt x="768" y="632"/>
                  </a:cubicBezTo>
                  <a:cubicBezTo>
                    <a:pt x="769" y="631"/>
                    <a:pt x="769" y="631"/>
                    <a:pt x="770" y="631"/>
                  </a:cubicBezTo>
                  <a:cubicBezTo>
                    <a:pt x="771" y="631"/>
                    <a:pt x="771" y="631"/>
                    <a:pt x="772" y="630"/>
                  </a:cubicBezTo>
                  <a:cubicBezTo>
                    <a:pt x="772" y="630"/>
                    <a:pt x="773" y="630"/>
                    <a:pt x="774" y="630"/>
                  </a:cubicBezTo>
                  <a:cubicBezTo>
                    <a:pt x="774" y="630"/>
                    <a:pt x="775" y="629"/>
                    <a:pt x="776" y="629"/>
                  </a:cubicBezTo>
                  <a:cubicBezTo>
                    <a:pt x="938" y="571"/>
                    <a:pt x="938" y="571"/>
                    <a:pt x="938" y="571"/>
                  </a:cubicBezTo>
                  <a:cubicBezTo>
                    <a:pt x="952" y="566"/>
                    <a:pt x="964" y="559"/>
                    <a:pt x="973" y="551"/>
                  </a:cubicBezTo>
                  <a:cubicBezTo>
                    <a:pt x="983" y="542"/>
                    <a:pt x="990" y="532"/>
                    <a:pt x="995" y="521"/>
                  </a:cubicBezTo>
                  <a:cubicBezTo>
                    <a:pt x="999" y="511"/>
                    <a:pt x="1001" y="499"/>
                    <a:pt x="1000" y="488"/>
                  </a:cubicBezTo>
                  <a:cubicBezTo>
                    <a:pt x="999" y="476"/>
                    <a:pt x="995" y="464"/>
                    <a:pt x="988" y="453"/>
                  </a:cubicBezTo>
                  <a:cubicBezTo>
                    <a:pt x="909" y="327"/>
                    <a:pt x="909" y="327"/>
                    <a:pt x="909" y="327"/>
                  </a:cubicBezTo>
                  <a:cubicBezTo>
                    <a:pt x="904" y="320"/>
                    <a:pt x="901" y="313"/>
                    <a:pt x="899" y="308"/>
                  </a:cubicBezTo>
                  <a:cubicBezTo>
                    <a:pt x="897" y="302"/>
                    <a:pt x="896" y="297"/>
                    <a:pt x="897" y="293"/>
                  </a:cubicBezTo>
                  <a:cubicBezTo>
                    <a:pt x="897" y="289"/>
                    <a:pt x="899" y="286"/>
                    <a:pt x="901" y="284"/>
                  </a:cubicBezTo>
                  <a:cubicBezTo>
                    <a:pt x="904" y="281"/>
                    <a:pt x="907" y="279"/>
                    <a:pt x="911" y="278"/>
                  </a:cubicBezTo>
                  <a:cubicBezTo>
                    <a:pt x="915" y="276"/>
                    <a:pt x="921" y="275"/>
                    <a:pt x="928" y="275"/>
                  </a:cubicBezTo>
                  <a:cubicBezTo>
                    <a:pt x="934" y="275"/>
                    <a:pt x="941" y="276"/>
                    <a:pt x="948" y="277"/>
                  </a:cubicBezTo>
                  <a:cubicBezTo>
                    <a:pt x="955" y="278"/>
                    <a:pt x="962" y="279"/>
                    <a:pt x="969" y="280"/>
                  </a:cubicBezTo>
                  <a:cubicBezTo>
                    <a:pt x="975" y="282"/>
                    <a:pt x="981" y="283"/>
                    <a:pt x="987" y="285"/>
                  </a:cubicBezTo>
                  <a:cubicBezTo>
                    <a:pt x="995" y="287"/>
                    <a:pt x="1004" y="289"/>
                    <a:pt x="1012" y="290"/>
                  </a:cubicBezTo>
                  <a:cubicBezTo>
                    <a:pt x="1021" y="292"/>
                    <a:pt x="1030" y="292"/>
                    <a:pt x="1039" y="292"/>
                  </a:cubicBezTo>
                  <a:cubicBezTo>
                    <a:pt x="1048" y="292"/>
                    <a:pt x="1057" y="291"/>
                    <a:pt x="1065" y="290"/>
                  </a:cubicBezTo>
                  <a:cubicBezTo>
                    <a:pt x="1074" y="288"/>
                    <a:pt x="1083" y="286"/>
                    <a:pt x="1091" y="283"/>
                  </a:cubicBezTo>
                  <a:cubicBezTo>
                    <a:pt x="1108" y="278"/>
                    <a:pt x="1122" y="269"/>
                    <a:pt x="1133" y="259"/>
                  </a:cubicBezTo>
                  <a:cubicBezTo>
                    <a:pt x="1144" y="250"/>
                    <a:pt x="1153" y="238"/>
                    <a:pt x="1158" y="226"/>
                  </a:cubicBezTo>
                  <a:cubicBezTo>
                    <a:pt x="1163" y="213"/>
                    <a:pt x="1165" y="200"/>
                    <a:pt x="1164" y="187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solidFill>
                <a:schemeClr val="accent4"/>
              </a:solidFill>
            </a:ln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750" dirty="0"/>
            </a:p>
          </p:txBody>
        </p:sp>
        <p:sp>
          <p:nvSpPr>
            <p:cNvPr id="84" name="Freeform 158">
              <a:extLst>
                <a:ext uri="{FF2B5EF4-FFF2-40B4-BE49-F238E27FC236}">
                  <a16:creationId xmlns:a16="http://schemas.microsoft.com/office/drawing/2014/main" id="{0EDAA43E-E380-0F4B-A51D-8E8A617BAA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4632" y="2545926"/>
              <a:ext cx="1775511" cy="1251564"/>
            </a:xfrm>
            <a:custGeom>
              <a:avLst/>
              <a:gdLst>
                <a:gd name="T0" fmla="*/ 1143 w 1165"/>
                <a:gd name="T1" fmla="*/ 139 h 774"/>
                <a:gd name="T2" fmla="*/ 1137 w 1165"/>
                <a:gd name="T3" fmla="*/ 132 h 774"/>
                <a:gd name="T4" fmla="*/ 1133 w 1165"/>
                <a:gd name="T5" fmla="*/ 128 h 774"/>
                <a:gd name="T6" fmla="*/ 1122 w 1165"/>
                <a:gd name="T7" fmla="*/ 119 h 774"/>
                <a:gd name="T8" fmla="*/ 1096 w 1165"/>
                <a:gd name="T9" fmla="*/ 103 h 774"/>
                <a:gd name="T10" fmla="*/ 1070 w 1165"/>
                <a:gd name="T11" fmla="*/ 93 h 774"/>
                <a:gd name="T12" fmla="*/ 1036 w 1165"/>
                <a:gd name="T13" fmla="*/ 87 h 774"/>
                <a:gd name="T14" fmla="*/ 998 w 1165"/>
                <a:gd name="T15" fmla="*/ 88 h 774"/>
                <a:gd name="T16" fmla="*/ 985 w 1165"/>
                <a:gd name="T17" fmla="*/ 90 h 774"/>
                <a:gd name="T18" fmla="*/ 972 w 1165"/>
                <a:gd name="T19" fmla="*/ 94 h 774"/>
                <a:gd name="T20" fmla="*/ 899 w 1165"/>
                <a:gd name="T21" fmla="*/ 155 h 774"/>
                <a:gd name="T22" fmla="*/ 882 w 1165"/>
                <a:gd name="T23" fmla="*/ 181 h 774"/>
                <a:gd name="T24" fmla="*/ 876 w 1165"/>
                <a:gd name="T25" fmla="*/ 187 h 774"/>
                <a:gd name="T26" fmla="*/ 865 w 1165"/>
                <a:gd name="T27" fmla="*/ 195 h 774"/>
                <a:gd name="T28" fmla="*/ 849 w 1165"/>
                <a:gd name="T29" fmla="*/ 199 h 774"/>
                <a:gd name="T30" fmla="*/ 826 w 1165"/>
                <a:gd name="T31" fmla="*/ 189 h 774"/>
                <a:gd name="T32" fmla="*/ 817 w 1165"/>
                <a:gd name="T33" fmla="*/ 180 h 774"/>
                <a:gd name="T34" fmla="*/ 810 w 1165"/>
                <a:gd name="T35" fmla="*/ 170 h 774"/>
                <a:gd name="T36" fmla="*/ 730 w 1165"/>
                <a:gd name="T37" fmla="*/ 43 h 774"/>
                <a:gd name="T38" fmla="*/ 723 w 1165"/>
                <a:gd name="T39" fmla="*/ 35 h 774"/>
                <a:gd name="T40" fmla="*/ 716 w 1165"/>
                <a:gd name="T41" fmla="*/ 28 h 774"/>
                <a:gd name="T42" fmla="*/ 690 w 1165"/>
                <a:gd name="T43" fmla="*/ 12 h 774"/>
                <a:gd name="T44" fmla="*/ 616 w 1165"/>
                <a:gd name="T45" fmla="*/ 1 h 774"/>
                <a:gd name="T46" fmla="*/ 605 w 1165"/>
                <a:gd name="T47" fmla="*/ 3 h 774"/>
                <a:gd name="T48" fmla="*/ 594 w 1165"/>
                <a:gd name="T49" fmla="*/ 6 h 774"/>
                <a:gd name="T50" fmla="*/ 8 w 1165"/>
                <a:gd name="T51" fmla="*/ 290 h 774"/>
                <a:gd name="T52" fmla="*/ 243 w 1165"/>
                <a:gd name="T53" fmla="*/ 724 h 774"/>
                <a:gd name="T54" fmla="*/ 250 w 1165"/>
                <a:gd name="T55" fmla="*/ 733 h 774"/>
                <a:gd name="T56" fmla="*/ 257 w 1165"/>
                <a:gd name="T57" fmla="*/ 741 h 774"/>
                <a:gd name="T58" fmla="*/ 351 w 1165"/>
                <a:gd name="T59" fmla="*/ 774 h 774"/>
                <a:gd name="T60" fmla="*/ 364 w 1165"/>
                <a:gd name="T61" fmla="*/ 773 h 774"/>
                <a:gd name="T62" fmla="*/ 376 w 1165"/>
                <a:gd name="T63" fmla="*/ 771 h 774"/>
                <a:gd name="T64" fmla="*/ 389 w 1165"/>
                <a:gd name="T65" fmla="*/ 767 h 774"/>
                <a:gd name="T66" fmla="*/ 582 w 1165"/>
                <a:gd name="T67" fmla="*/ 697 h 774"/>
                <a:gd name="T68" fmla="*/ 535 w 1165"/>
                <a:gd name="T69" fmla="*/ 627 h 774"/>
                <a:gd name="T70" fmla="*/ 456 w 1165"/>
                <a:gd name="T71" fmla="*/ 568 h 774"/>
                <a:gd name="T72" fmla="*/ 534 w 1165"/>
                <a:gd name="T73" fmla="*/ 420 h 774"/>
                <a:gd name="T74" fmla="*/ 566 w 1165"/>
                <a:gd name="T75" fmla="*/ 414 h 774"/>
                <a:gd name="T76" fmla="*/ 577 w 1165"/>
                <a:gd name="T77" fmla="*/ 413 h 774"/>
                <a:gd name="T78" fmla="*/ 624 w 1165"/>
                <a:gd name="T79" fmla="*/ 419 h 774"/>
                <a:gd name="T80" fmla="*/ 633 w 1165"/>
                <a:gd name="T81" fmla="*/ 421 h 774"/>
                <a:gd name="T82" fmla="*/ 669 w 1165"/>
                <a:gd name="T83" fmla="*/ 438 h 774"/>
                <a:gd name="T84" fmla="*/ 682 w 1165"/>
                <a:gd name="T85" fmla="*/ 446 h 774"/>
                <a:gd name="T86" fmla="*/ 704 w 1165"/>
                <a:gd name="T87" fmla="*/ 469 h 774"/>
                <a:gd name="T88" fmla="*/ 710 w 1165"/>
                <a:gd name="T89" fmla="*/ 478 h 774"/>
                <a:gd name="T90" fmla="*/ 714 w 1165"/>
                <a:gd name="T91" fmla="*/ 568 h 774"/>
                <a:gd name="T92" fmla="*/ 711 w 1165"/>
                <a:gd name="T93" fmla="*/ 577 h 774"/>
                <a:gd name="T94" fmla="*/ 708 w 1165"/>
                <a:gd name="T95" fmla="*/ 585 h 774"/>
                <a:gd name="T96" fmla="*/ 705 w 1165"/>
                <a:gd name="T97" fmla="*/ 601 h 774"/>
                <a:gd name="T98" fmla="*/ 705 w 1165"/>
                <a:gd name="T99" fmla="*/ 612 h 774"/>
                <a:gd name="T100" fmla="*/ 708 w 1165"/>
                <a:gd name="T101" fmla="*/ 623 h 774"/>
                <a:gd name="T102" fmla="*/ 712 w 1165"/>
                <a:gd name="T103" fmla="*/ 629 h 774"/>
                <a:gd name="T104" fmla="*/ 723 w 1165"/>
                <a:gd name="T105" fmla="*/ 636 h 774"/>
                <a:gd name="T106" fmla="*/ 738 w 1165"/>
                <a:gd name="T107" fmla="*/ 638 h 774"/>
                <a:gd name="T108" fmla="*/ 751 w 1165"/>
                <a:gd name="T109" fmla="*/ 636 h 774"/>
                <a:gd name="T110" fmla="*/ 761 w 1165"/>
                <a:gd name="T111" fmla="*/ 634 h 774"/>
                <a:gd name="T112" fmla="*/ 776 w 1165"/>
                <a:gd name="T113" fmla="*/ 629 h 774"/>
                <a:gd name="T114" fmla="*/ 897 w 1165"/>
                <a:gd name="T115" fmla="*/ 293 h 774"/>
                <a:gd name="T116" fmla="*/ 1039 w 1165"/>
                <a:gd name="T117" fmla="*/ 292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65" h="774">
                  <a:moveTo>
                    <a:pt x="1164" y="187"/>
                  </a:moveTo>
                  <a:cubicBezTo>
                    <a:pt x="1162" y="173"/>
                    <a:pt x="1158" y="160"/>
                    <a:pt x="1149" y="147"/>
                  </a:cubicBezTo>
                  <a:cubicBezTo>
                    <a:pt x="1149" y="147"/>
                    <a:pt x="1148" y="146"/>
                    <a:pt x="1148" y="146"/>
                  </a:cubicBezTo>
                  <a:cubicBezTo>
                    <a:pt x="1148" y="145"/>
                    <a:pt x="1147" y="145"/>
                    <a:pt x="1147" y="144"/>
                  </a:cubicBezTo>
                  <a:cubicBezTo>
                    <a:pt x="1147" y="144"/>
                    <a:pt x="1146" y="143"/>
                    <a:pt x="1146" y="143"/>
                  </a:cubicBezTo>
                  <a:cubicBezTo>
                    <a:pt x="1145" y="142"/>
                    <a:pt x="1145" y="141"/>
                    <a:pt x="1144" y="141"/>
                  </a:cubicBezTo>
                  <a:cubicBezTo>
                    <a:pt x="1144" y="140"/>
                    <a:pt x="1144" y="140"/>
                    <a:pt x="1144" y="140"/>
                  </a:cubicBezTo>
                  <a:cubicBezTo>
                    <a:pt x="1143" y="140"/>
                    <a:pt x="1143" y="139"/>
                    <a:pt x="1143" y="139"/>
                  </a:cubicBezTo>
                  <a:cubicBezTo>
                    <a:pt x="1143" y="139"/>
                    <a:pt x="1142" y="138"/>
                    <a:pt x="1142" y="138"/>
                  </a:cubicBezTo>
                  <a:cubicBezTo>
                    <a:pt x="1141" y="137"/>
                    <a:pt x="1141" y="137"/>
                    <a:pt x="1140" y="136"/>
                  </a:cubicBezTo>
                  <a:cubicBezTo>
                    <a:pt x="1140" y="135"/>
                    <a:pt x="1140" y="135"/>
                    <a:pt x="1140" y="135"/>
                  </a:cubicBezTo>
                  <a:cubicBezTo>
                    <a:pt x="1139" y="134"/>
                    <a:pt x="1139" y="134"/>
                    <a:pt x="1139" y="134"/>
                  </a:cubicBezTo>
                  <a:cubicBezTo>
                    <a:pt x="1139" y="134"/>
                    <a:pt x="1139" y="134"/>
                    <a:pt x="1139" y="134"/>
                  </a:cubicBezTo>
                  <a:cubicBezTo>
                    <a:pt x="1138" y="133"/>
                    <a:pt x="1138" y="133"/>
                    <a:pt x="1138" y="133"/>
                  </a:cubicBezTo>
                  <a:cubicBezTo>
                    <a:pt x="1137" y="133"/>
                    <a:pt x="1137" y="133"/>
                    <a:pt x="1137" y="133"/>
                  </a:cubicBezTo>
                  <a:cubicBezTo>
                    <a:pt x="1137" y="132"/>
                    <a:pt x="1137" y="132"/>
                    <a:pt x="1137" y="132"/>
                  </a:cubicBezTo>
                  <a:cubicBezTo>
                    <a:pt x="1137" y="132"/>
                    <a:pt x="1137" y="132"/>
                    <a:pt x="1137" y="132"/>
                  </a:cubicBezTo>
                  <a:cubicBezTo>
                    <a:pt x="1136" y="131"/>
                    <a:pt x="1136" y="131"/>
                    <a:pt x="1136" y="131"/>
                  </a:cubicBezTo>
                  <a:cubicBezTo>
                    <a:pt x="1136" y="131"/>
                    <a:pt x="1136" y="131"/>
                    <a:pt x="1136" y="131"/>
                  </a:cubicBezTo>
                  <a:cubicBezTo>
                    <a:pt x="1135" y="130"/>
                    <a:pt x="1135" y="130"/>
                    <a:pt x="1135" y="130"/>
                  </a:cubicBezTo>
                  <a:cubicBezTo>
                    <a:pt x="1134" y="130"/>
                    <a:pt x="1134" y="130"/>
                    <a:pt x="1134" y="130"/>
                  </a:cubicBezTo>
                  <a:cubicBezTo>
                    <a:pt x="1134" y="129"/>
                    <a:pt x="1134" y="129"/>
                    <a:pt x="1134" y="129"/>
                  </a:cubicBezTo>
                  <a:cubicBezTo>
                    <a:pt x="1133" y="128"/>
                    <a:pt x="1133" y="128"/>
                    <a:pt x="1133" y="128"/>
                  </a:cubicBezTo>
                  <a:cubicBezTo>
                    <a:pt x="1133" y="128"/>
                    <a:pt x="1133" y="128"/>
                    <a:pt x="1133" y="128"/>
                  </a:cubicBezTo>
                  <a:cubicBezTo>
                    <a:pt x="1132" y="128"/>
                    <a:pt x="1132" y="127"/>
                    <a:pt x="1132" y="127"/>
                  </a:cubicBezTo>
                  <a:cubicBezTo>
                    <a:pt x="1131" y="127"/>
                    <a:pt x="1131" y="126"/>
                    <a:pt x="1130" y="126"/>
                  </a:cubicBezTo>
                  <a:cubicBezTo>
                    <a:pt x="1130" y="125"/>
                    <a:pt x="1130" y="125"/>
                    <a:pt x="1129" y="125"/>
                  </a:cubicBezTo>
                  <a:cubicBezTo>
                    <a:pt x="1129" y="124"/>
                    <a:pt x="1128" y="124"/>
                    <a:pt x="1128" y="124"/>
                  </a:cubicBezTo>
                  <a:cubicBezTo>
                    <a:pt x="1128" y="123"/>
                    <a:pt x="1127" y="123"/>
                    <a:pt x="1127" y="122"/>
                  </a:cubicBezTo>
                  <a:cubicBezTo>
                    <a:pt x="1126" y="122"/>
                    <a:pt x="1125" y="122"/>
                    <a:pt x="1125" y="121"/>
                  </a:cubicBezTo>
                  <a:cubicBezTo>
                    <a:pt x="1124" y="121"/>
                    <a:pt x="1124" y="120"/>
                    <a:pt x="1124" y="120"/>
                  </a:cubicBezTo>
                  <a:cubicBezTo>
                    <a:pt x="1123" y="120"/>
                    <a:pt x="1123" y="119"/>
                    <a:pt x="1122" y="119"/>
                  </a:cubicBezTo>
                  <a:cubicBezTo>
                    <a:pt x="1122" y="119"/>
                    <a:pt x="1121" y="118"/>
                    <a:pt x="1121" y="118"/>
                  </a:cubicBezTo>
                  <a:cubicBezTo>
                    <a:pt x="1120" y="117"/>
                    <a:pt x="1119" y="117"/>
                    <a:pt x="1119" y="116"/>
                  </a:cubicBezTo>
                  <a:cubicBezTo>
                    <a:pt x="1118" y="116"/>
                    <a:pt x="1118" y="116"/>
                    <a:pt x="1117" y="115"/>
                  </a:cubicBezTo>
                  <a:cubicBezTo>
                    <a:pt x="1117" y="115"/>
                    <a:pt x="1116" y="115"/>
                    <a:pt x="1116" y="114"/>
                  </a:cubicBezTo>
                  <a:cubicBezTo>
                    <a:pt x="1115" y="114"/>
                    <a:pt x="1115" y="114"/>
                    <a:pt x="1114" y="113"/>
                  </a:cubicBezTo>
                  <a:cubicBezTo>
                    <a:pt x="1114" y="113"/>
                    <a:pt x="1113" y="113"/>
                    <a:pt x="1113" y="112"/>
                  </a:cubicBezTo>
                  <a:cubicBezTo>
                    <a:pt x="1110" y="111"/>
                    <a:pt x="1107" y="109"/>
                    <a:pt x="1104" y="107"/>
                  </a:cubicBezTo>
                  <a:cubicBezTo>
                    <a:pt x="1102" y="106"/>
                    <a:pt x="1099" y="104"/>
                    <a:pt x="1096" y="103"/>
                  </a:cubicBezTo>
                  <a:cubicBezTo>
                    <a:pt x="1093" y="101"/>
                    <a:pt x="1090" y="100"/>
                    <a:pt x="1087" y="99"/>
                  </a:cubicBezTo>
                  <a:cubicBezTo>
                    <a:pt x="1083" y="98"/>
                    <a:pt x="1080" y="96"/>
                    <a:pt x="1077" y="95"/>
                  </a:cubicBezTo>
                  <a:cubicBezTo>
                    <a:pt x="1077" y="95"/>
                    <a:pt x="1076" y="95"/>
                    <a:pt x="1076" y="95"/>
                  </a:cubicBezTo>
                  <a:cubicBezTo>
                    <a:pt x="1075" y="95"/>
                    <a:pt x="1075" y="95"/>
                    <a:pt x="1074" y="95"/>
                  </a:cubicBezTo>
                  <a:cubicBezTo>
                    <a:pt x="1074" y="94"/>
                    <a:pt x="1074" y="94"/>
                    <a:pt x="1073" y="94"/>
                  </a:cubicBezTo>
                  <a:cubicBezTo>
                    <a:pt x="1073" y="94"/>
                    <a:pt x="1072" y="94"/>
                    <a:pt x="1072" y="94"/>
                  </a:cubicBezTo>
                  <a:cubicBezTo>
                    <a:pt x="1071" y="94"/>
                    <a:pt x="1071" y="94"/>
                    <a:pt x="1071" y="94"/>
                  </a:cubicBezTo>
                  <a:cubicBezTo>
                    <a:pt x="1070" y="93"/>
                    <a:pt x="1070" y="93"/>
                    <a:pt x="1070" y="93"/>
                  </a:cubicBezTo>
                  <a:cubicBezTo>
                    <a:pt x="1069" y="93"/>
                    <a:pt x="1069" y="93"/>
                    <a:pt x="1069" y="93"/>
                  </a:cubicBezTo>
                  <a:cubicBezTo>
                    <a:pt x="1069" y="93"/>
                    <a:pt x="1069" y="93"/>
                    <a:pt x="1069" y="93"/>
                  </a:cubicBezTo>
                  <a:cubicBezTo>
                    <a:pt x="1068" y="93"/>
                    <a:pt x="1068" y="93"/>
                    <a:pt x="1067" y="92"/>
                  </a:cubicBezTo>
                  <a:cubicBezTo>
                    <a:pt x="1067" y="92"/>
                    <a:pt x="1066" y="92"/>
                    <a:pt x="1066" y="92"/>
                  </a:cubicBezTo>
                  <a:cubicBezTo>
                    <a:pt x="1065" y="92"/>
                    <a:pt x="1065" y="92"/>
                    <a:pt x="1064" y="92"/>
                  </a:cubicBezTo>
                  <a:cubicBezTo>
                    <a:pt x="1063" y="91"/>
                    <a:pt x="1063" y="91"/>
                    <a:pt x="1062" y="91"/>
                  </a:cubicBezTo>
                  <a:cubicBezTo>
                    <a:pt x="1058" y="90"/>
                    <a:pt x="1053" y="89"/>
                    <a:pt x="1049" y="89"/>
                  </a:cubicBezTo>
                  <a:cubicBezTo>
                    <a:pt x="1044" y="88"/>
                    <a:pt x="1040" y="87"/>
                    <a:pt x="1036" y="87"/>
                  </a:cubicBezTo>
                  <a:cubicBezTo>
                    <a:pt x="1031" y="87"/>
                    <a:pt x="1027" y="86"/>
                    <a:pt x="1022" y="86"/>
                  </a:cubicBezTo>
                  <a:cubicBezTo>
                    <a:pt x="1018" y="86"/>
                    <a:pt x="1013" y="86"/>
                    <a:pt x="1009" y="87"/>
                  </a:cubicBezTo>
                  <a:cubicBezTo>
                    <a:pt x="1008" y="87"/>
                    <a:pt x="1008" y="87"/>
                    <a:pt x="1007" y="87"/>
                  </a:cubicBezTo>
                  <a:cubicBezTo>
                    <a:pt x="1007" y="87"/>
                    <a:pt x="1006" y="87"/>
                    <a:pt x="1006" y="87"/>
                  </a:cubicBezTo>
                  <a:cubicBezTo>
                    <a:pt x="1005" y="87"/>
                    <a:pt x="1004" y="87"/>
                    <a:pt x="1003" y="87"/>
                  </a:cubicBezTo>
                  <a:cubicBezTo>
                    <a:pt x="1003" y="87"/>
                    <a:pt x="1002" y="87"/>
                    <a:pt x="1001" y="88"/>
                  </a:cubicBezTo>
                  <a:cubicBezTo>
                    <a:pt x="1000" y="88"/>
                    <a:pt x="1000" y="88"/>
                    <a:pt x="1000" y="88"/>
                  </a:cubicBezTo>
                  <a:cubicBezTo>
                    <a:pt x="999" y="88"/>
                    <a:pt x="999" y="88"/>
                    <a:pt x="998" y="88"/>
                  </a:cubicBezTo>
                  <a:cubicBezTo>
                    <a:pt x="998" y="88"/>
                    <a:pt x="997" y="88"/>
                    <a:pt x="996" y="88"/>
                  </a:cubicBezTo>
                  <a:cubicBezTo>
                    <a:pt x="996" y="88"/>
                    <a:pt x="995" y="88"/>
                    <a:pt x="994" y="88"/>
                  </a:cubicBezTo>
                  <a:cubicBezTo>
                    <a:pt x="993" y="89"/>
                    <a:pt x="993" y="89"/>
                    <a:pt x="993" y="89"/>
                  </a:cubicBezTo>
                  <a:cubicBezTo>
                    <a:pt x="992" y="89"/>
                    <a:pt x="992" y="89"/>
                    <a:pt x="992" y="89"/>
                  </a:cubicBezTo>
                  <a:cubicBezTo>
                    <a:pt x="991" y="89"/>
                    <a:pt x="991" y="89"/>
                    <a:pt x="990" y="89"/>
                  </a:cubicBezTo>
                  <a:cubicBezTo>
                    <a:pt x="989" y="89"/>
                    <a:pt x="988" y="89"/>
                    <a:pt x="987" y="90"/>
                  </a:cubicBezTo>
                  <a:cubicBezTo>
                    <a:pt x="987" y="90"/>
                    <a:pt x="987" y="90"/>
                    <a:pt x="986" y="90"/>
                  </a:cubicBezTo>
                  <a:cubicBezTo>
                    <a:pt x="986" y="90"/>
                    <a:pt x="986" y="90"/>
                    <a:pt x="985" y="90"/>
                  </a:cubicBezTo>
                  <a:cubicBezTo>
                    <a:pt x="985" y="90"/>
                    <a:pt x="984" y="90"/>
                    <a:pt x="983" y="91"/>
                  </a:cubicBezTo>
                  <a:cubicBezTo>
                    <a:pt x="983" y="91"/>
                    <a:pt x="982" y="91"/>
                    <a:pt x="981" y="91"/>
                  </a:cubicBezTo>
                  <a:cubicBezTo>
                    <a:pt x="981" y="91"/>
                    <a:pt x="980" y="91"/>
                    <a:pt x="980" y="91"/>
                  </a:cubicBezTo>
                  <a:cubicBezTo>
                    <a:pt x="980" y="91"/>
                    <a:pt x="979" y="92"/>
                    <a:pt x="979" y="92"/>
                  </a:cubicBezTo>
                  <a:cubicBezTo>
                    <a:pt x="978" y="92"/>
                    <a:pt x="978" y="92"/>
                    <a:pt x="977" y="92"/>
                  </a:cubicBezTo>
                  <a:cubicBezTo>
                    <a:pt x="976" y="92"/>
                    <a:pt x="976" y="93"/>
                    <a:pt x="975" y="93"/>
                  </a:cubicBezTo>
                  <a:cubicBezTo>
                    <a:pt x="974" y="93"/>
                    <a:pt x="974" y="93"/>
                    <a:pt x="973" y="93"/>
                  </a:cubicBezTo>
                  <a:cubicBezTo>
                    <a:pt x="973" y="93"/>
                    <a:pt x="972" y="94"/>
                    <a:pt x="972" y="94"/>
                  </a:cubicBezTo>
                  <a:cubicBezTo>
                    <a:pt x="971" y="94"/>
                    <a:pt x="971" y="94"/>
                    <a:pt x="970" y="94"/>
                  </a:cubicBezTo>
                  <a:cubicBezTo>
                    <a:pt x="969" y="94"/>
                    <a:pt x="969" y="95"/>
                    <a:pt x="968" y="95"/>
                  </a:cubicBezTo>
                  <a:cubicBezTo>
                    <a:pt x="960" y="98"/>
                    <a:pt x="953" y="101"/>
                    <a:pt x="945" y="105"/>
                  </a:cubicBezTo>
                  <a:cubicBezTo>
                    <a:pt x="938" y="109"/>
                    <a:pt x="932" y="113"/>
                    <a:pt x="926" y="118"/>
                  </a:cubicBezTo>
                  <a:cubicBezTo>
                    <a:pt x="921" y="123"/>
                    <a:pt x="916" y="128"/>
                    <a:pt x="912" y="133"/>
                  </a:cubicBezTo>
                  <a:cubicBezTo>
                    <a:pt x="907" y="139"/>
                    <a:pt x="904" y="145"/>
                    <a:pt x="901" y="151"/>
                  </a:cubicBezTo>
                  <a:cubicBezTo>
                    <a:pt x="901" y="151"/>
                    <a:pt x="901" y="151"/>
                    <a:pt x="901" y="152"/>
                  </a:cubicBezTo>
                  <a:cubicBezTo>
                    <a:pt x="900" y="152"/>
                    <a:pt x="900" y="153"/>
                    <a:pt x="899" y="155"/>
                  </a:cubicBezTo>
                  <a:cubicBezTo>
                    <a:pt x="898" y="156"/>
                    <a:pt x="897" y="158"/>
                    <a:pt x="895" y="161"/>
                  </a:cubicBezTo>
                  <a:cubicBezTo>
                    <a:pt x="894" y="164"/>
                    <a:pt x="891" y="168"/>
                    <a:pt x="888" y="173"/>
                  </a:cubicBezTo>
                  <a:cubicBezTo>
                    <a:pt x="888" y="173"/>
                    <a:pt x="888" y="174"/>
                    <a:pt x="887" y="174"/>
                  </a:cubicBezTo>
                  <a:cubicBezTo>
                    <a:pt x="887" y="175"/>
                    <a:pt x="887" y="175"/>
                    <a:pt x="886" y="176"/>
                  </a:cubicBezTo>
                  <a:cubicBezTo>
                    <a:pt x="886" y="176"/>
                    <a:pt x="886" y="177"/>
                    <a:pt x="885" y="177"/>
                  </a:cubicBezTo>
                  <a:cubicBezTo>
                    <a:pt x="885" y="178"/>
                    <a:pt x="884" y="179"/>
                    <a:pt x="883" y="179"/>
                  </a:cubicBezTo>
                  <a:cubicBezTo>
                    <a:pt x="883" y="180"/>
                    <a:pt x="883" y="180"/>
                    <a:pt x="883" y="180"/>
                  </a:cubicBezTo>
                  <a:cubicBezTo>
                    <a:pt x="882" y="181"/>
                    <a:pt x="882" y="181"/>
                    <a:pt x="882" y="181"/>
                  </a:cubicBezTo>
                  <a:cubicBezTo>
                    <a:pt x="882" y="182"/>
                    <a:pt x="882" y="182"/>
                    <a:pt x="882" y="182"/>
                  </a:cubicBezTo>
                  <a:cubicBezTo>
                    <a:pt x="881" y="182"/>
                    <a:pt x="881" y="182"/>
                    <a:pt x="881" y="183"/>
                  </a:cubicBezTo>
                  <a:cubicBezTo>
                    <a:pt x="880" y="184"/>
                    <a:pt x="880" y="184"/>
                    <a:pt x="880" y="184"/>
                  </a:cubicBezTo>
                  <a:cubicBezTo>
                    <a:pt x="879" y="184"/>
                    <a:pt x="879" y="184"/>
                    <a:pt x="879" y="184"/>
                  </a:cubicBezTo>
                  <a:cubicBezTo>
                    <a:pt x="878" y="185"/>
                    <a:pt x="878" y="185"/>
                    <a:pt x="878" y="185"/>
                  </a:cubicBezTo>
                  <a:cubicBezTo>
                    <a:pt x="877" y="186"/>
                    <a:pt x="877" y="186"/>
                    <a:pt x="877" y="186"/>
                  </a:cubicBezTo>
                  <a:cubicBezTo>
                    <a:pt x="877" y="187"/>
                    <a:pt x="877" y="187"/>
                    <a:pt x="877" y="187"/>
                  </a:cubicBezTo>
                  <a:cubicBezTo>
                    <a:pt x="876" y="187"/>
                    <a:pt x="876" y="187"/>
                    <a:pt x="876" y="187"/>
                  </a:cubicBezTo>
                  <a:cubicBezTo>
                    <a:pt x="875" y="188"/>
                    <a:pt x="875" y="188"/>
                    <a:pt x="875" y="188"/>
                  </a:cubicBezTo>
                  <a:cubicBezTo>
                    <a:pt x="875" y="189"/>
                    <a:pt x="874" y="189"/>
                    <a:pt x="874" y="189"/>
                  </a:cubicBezTo>
                  <a:cubicBezTo>
                    <a:pt x="873" y="190"/>
                    <a:pt x="873" y="190"/>
                    <a:pt x="873" y="190"/>
                  </a:cubicBezTo>
                  <a:cubicBezTo>
                    <a:pt x="873" y="190"/>
                    <a:pt x="872" y="190"/>
                    <a:pt x="872" y="191"/>
                  </a:cubicBezTo>
                  <a:cubicBezTo>
                    <a:pt x="871" y="191"/>
                    <a:pt x="871" y="192"/>
                    <a:pt x="870" y="192"/>
                  </a:cubicBezTo>
                  <a:cubicBezTo>
                    <a:pt x="869" y="193"/>
                    <a:pt x="868" y="193"/>
                    <a:pt x="867" y="194"/>
                  </a:cubicBezTo>
                  <a:cubicBezTo>
                    <a:pt x="866" y="194"/>
                    <a:pt x="866" y="194"/>
                    <a:pt x="866" y="194"/>
                  </a:cubicBezTo>
                  <a:cubicBezTo>
                    <a:pt x="866" y="195"/>
                    <a:pt x="866" y="195"/>
                    <a:pt x="865" y="195"/>
                  </a:cubicBezTo>
                  <a:cubicBezTo>
                    <a:pt x="864" y="195"/>
                    <a:pt x="863" y="196"/>
                    <a:pt x="862" y="196"/>
                  </a:cubicBezTo>
                  <a:cubicBezTo>
                    <a:pt x="861" y="197"/>
                    <a:pt x="860" y="197"/>
                    <a:pt x="858" y="198"/>
                  </a:cubicBezTo>
                  <a:cubicBezTo>
                    <a:pt x="857" y="198"/>
                    <a:pt x="857" y="198"/>
                    <a:pt x="857" y="198"/>
                  </a:cubicBezTo>
                  <a:cubicBezTo>
                    <a:pt x="856" y="198"/>
                    <a:pt x="856" y="198"/>
                    <a:pt x="856" y="199"/>
                  </a:cubicBezTo>
                  <a:cubicBezTo>
                    <a:pt x="855" y="199"/>
                    <a:pt x="855" y="199"/>
                    <a:pt x="854" y="199"/>
                  </a:cubicBezTo>
                  <a:cubicBezTo>
                    <a:pt x="854" y="199"/>
                    <a:pt x="854" y="199"/>
                    <a:pt x="853" y="199"/>
                  </a:cubicBezTo>
                  <a:cubicBezTo>
                    <a:pt x="853" y="199"/>
                    <a:pt x="852" y="199"/>
                    <a:pt x="852" y="199"/>
                  </a:cubicBezTo>
                  <a:cubicBezTo>
                    <a:pt x="851" y="199"/>
                    <a:pt x="851" y="199"/>
                    <a:pt x="849" y="199"/>
                  </a:cubicBezTo>
                  <a:cubicBezTo>
                    <a:pt x="848" y="198"/>
                    <a:pt x="847" y="198"/>
                    <a:pt x="844" y="197"/>
                  </a:cubicBezTo>
                  <a:cubicBezTo>
                    <a:pt x="842" y="197"/>
                    <a:pt x="839" y="196"/>
                    <a:pt x="835" y="195"/>
                  </a:cubicBezTo>
                  <a:cubicBezTo>
                    <a:pt x="834" y="195"/>
                    <a:pt x="834" y="195"/>
                    <a:pt x="834" y="195"/>
                  </a:cubicBezTo>
                  <a:cubicBezTo>
                    <a:pt x="834" y="194"/>
                    <a:pt x="833" y="194"/>
                    <a:pt x="833" y="194"/>
                  </a:cubicBezTo>
                  <a:cubicBezTo>
                    <a:pt x="832" y="194"/>
                    <a:pt x="832" y="193"/>
                    <a:pt x="831" y="192"/>
                  </a:cubicBezTo>
                  <a:cubicBezTo>
                    <a:pt x="830" y="192"/>
                    <a:pt x="829" y="191"/>
                    <a:pt x="827" y="190"/>
                  </a:cubicBezTo>
                  <a:cubicBezTo>
                    <a:pt x="826" y="189"/>
                    <a:pt x="826" y="189"/>
                    <a:pt x="826" y="189"/>
                  </a:cubicBezTo>
                  <a:cubicBezTo>
                    <a:pt x="826" y="189"/>
                    <a:pt x="826" y="189"/>
                    <a:pt x="826" y="189"/>
                  </a:cubicBezTo>
                  <a:cubicBezTo>
                    <a:pt x="825" y="188"/>
                    <a:pt x="825" y="188"/>
                    <a:pt x="825" y="188"/>
                  </a:cubicBezTo>
                  <a:cubicBezTo>
                    <a:pt x="824" y="187"/>
                    <a:pt x="824" y="187"/>
                    <a:pt x="823" y="187"/>
                  </a:cubicBezTo>
                  <a:cubicBezTo>
                    <a:pt x="823" y="186"/>
                    <a:pt x="823" y="186"/>
                    <a:pt x="823" y="186"/>
                  </a:cubicBezTo>
                  <a:cubicBezTo>
                    <a:pt x="823" y="186"/>
                    <a:pt x="822" y="186"/>
                    <a:pt x="822" y="185"/>
                  </a:cubicBezTo>
                  <a:cubicBezTo>
                    <a:pt x="822" y="185"/>
                    <a:pt x="821" y="184"/>
                    <a:pt x="821" y="184"/>
                  </a:cubicBezTo>
                  <a:cubicBezTo>
                    <a:pt x="820" y="183"/>
                    <a:pt x="819" y="182"/>
                    <a:pt x="818" y="181"/>
                  </a:cubicBezTo>
                  <a:cubicBezTo>
                    <a:pt x="818" y="181"/>
                    <a:pt x="818" y="181"/>
                    <a:pt x="818" y="181"/>
                  </a:cubicBezTo>
                  <a:cubicBezTo>
                    <a:pt x="817" y="180"/>
                    <a:pt x="817" y="180"/>
                    <a:pt x="817" y="180"/>
                  </a:cubicBezTo>
                  <a:cubicBezTo>
                    <a:pt x="817" y="180"/>
                    <a:pt x="817" y="179"/>
                    <a:pt x="817" y="179"/>
                  </a:cubicBezTo>
                  <a:cubicBezTo>
                    <a:pt x="816" y="179"/>
                    <a:pt x="816" y="178"/>
                    <a:pt x="816" y="178"/>
                  </a:cubicBezTo>
                  <a:cubicBezTo>
                    <a:pt x="815" y="177"/>
                    <a:pt x="815" y="177"/>
                    <a:pt x="815" y="177"/>
                  </a:cubicBezTo>
                  <a:cubicBezTo>
                    <a:pt x="814" y="176"/>
                    <a:pt x="814" y="176"/>
                    <a:pt x="814" y="176"/>
                  </a:cubicBezTo>
                  <a:cubicBezTo>
                    <a:pt x="814" y="176"/>
                    <a:pt x="814" y="175"/>
                    <a:pt x="813" y="175"/>
                  </a:cubicBezTo>
                  <a:cubicBezTo>
                    <a:pt x="813" y="174"/>
                    <a:pt x="813" y="174"/>
                    <a:pt x="812" y="173"/>
                  </a:cubicBezTo>
                  <a:cubicBezTo>
                    <a:pt x="812" y="172"/>
                    <a:pt x="811" y="172"/>
                    <a:pt x="811" y="172"/>
                  </a:cubicBezTo>
                  <a:cubicBezTo>
                    <a:pt x="811" y="171"/>
                    <a:pt x="811" y="171"/>
                    <a:pt x="810" y="170"/>
                  </a:cubicBezTo>
                  <a:cubicBezTo>
                    <a:pt x="810" y="170"/>
                    <a:pt x="810" y="169"/>
                    <a:pt x="809" y="169"/>
                  </a:cubicBezTo>
                  <a:cubicBezTo>
                    <a:pt x="809" y="168"/>
                    <a:pt x="809" y="168"/>
                    <a:pt x="808" y="167"/>
                  </a:cubicBezTo>
                  <a:cubicBezTo>
                    <a:pt x="734" y="49"/>
                    <a:pt x="734" y="49"/>
                    <a:pt x="734" y="49"/>
                  </a:cubicBezTo>
                  <a:cubicBezTo>
                    <a:pt x="733" y="48"/>
                    <a:pt x="733" y="48"/>
                    <a:pt x="733" y="48"/>
                  </a:cubicBezTo>
                  <a:cubicBezTo>
                    <a:pt x="733" y="47"/>
                    <a:pt x="733" y="47"/>
                    <a:pt x="732" y="47"/>
                  </a:cubicBezTo>
                  <a:cubicBezTo>
                    <a:pt x="732" y="46"/>
                    <a:pt x="732" y="46"/>
                    <a:pt x="731" y="45"/>
                  </a:cubicBezTo>
                  <a:cubicBezTo>
                    <a:pt x="731" y="45"/>
                    <a:pt x="731" y="44"/>
                    <a:pt x="730" y="43"/>
                  </a:cubicBezTo>
                  <a:cubicBezTo>
                    <a:pt x="730" y="43"/>
                    <a:pt x="730" y="43"/>
                    <a:pt x="730" y="43"/>
                  </a:cubicBezTo>
                  <a:cubicBezTo>
                    <a:pt x="729" y="42"/>
                    <a:pt x="729" y="42"/>
                    <a:pt x="729" y="42"/>
                  </a:cubicBezTo>
                  <a:cubicBezTo>
                    <a:pt x="729" y="42"/>
                    <a:pt x="728" y="41"/>
                    <a:pt x="728" y="41"/>
                  </a:cubicBezTo>
                  <a:cubicBezTo>
                    <a:pt x="728" y="40"/>
                    <a:pt x="727" y="40"/>
                    <a:pt x="727" y="39"/>
                  </a:cubicBezTo>
                  <a:cubicBezTo>
                    <a:pt x="726" y="39"/>
                    <a:pt x="726" y="39"/>
                    <a:pt x="726" y="39"/>
                  </a:cubicBezTo>
                  <a:cubicBezTo>
                    <a:pt x="726" y="38"/>
                    <a:pt x="726" y="38"/>
                    <a:pt x="726" y="38"/>
                  </a:cubicBezTo>
                  <a:cubicBezTo>
                    <a:pt x="725" y="38"/>
                    <a:pt x="725" y="38"/>
                    <a:pt x="725" y="37"/>
                  </a:cubicBezTo>
                  <a:cubicBezTo>
                    <a:pt x="725" y="37"/>
                    <a:pt x="724" y="36"/>
                    <a:pt x="724" y="36"/>
                  </a:cubicBezTo>
                  <a:cubicBezTo>
                    <a:pt x="723" y="35"/>
                    <a:pt x="723" y="35"/>
                    <a:pt x="723" y="35"/>
                  </a:cubicBezTo>
                  <a:cubicBezTo>
                    <a:pt x="722" y="34"/>
                    <a:pt x="722" y="34"/>
                    <a:pt x="722" y="34"/>
                  </a:cubicBezTo>
                  <a:cubicBezTo>
                    <a:pt x="721" y="34"/>
                    <a:pt x="721" y="34"/>
                    <a:pt x="721" y="34"/>
                  </a:cubicBezTo>
                  <a:cubicBezTo>
                    <a:pt x="721" y="33"/>
                    <a:pt x="721" y="33"/>
                    <a:pt x="720" y="32"/>
                  </a:cubicBezTo>
                  <a:cubicBezTo>
                    <a:pt x="720" y="32"/>
                    <a:pt x="720" y="32"/>
                    <a:pt x="720" y="32"/>
                  </a:cubicBezTo>
                  <a:cubicBezTo>
                    <a:pt x="719" y="31"/>
                    <a:pt x="719" y="31"/>
                    <a:pt x="719" y="31"/>
                  </a:cubicBezTo>
                  <a:cubicBezTo>
                    <a:pt x="718" y="31"/>
                    <a:pt x="718" y="30"/>
                    <a:pt x="718" y="30"/>
                  </a:cubicBezTo>
                  <a:cubicBezTo>
                    <a:pt x="717" y="30"/>
                    <a:pt x="717" y="29"/>
                    <a:pt x="717" y="29"/>
                  </a:cubicBezTo>
                  <a:cubicBezTo>
                    <a:pt x="716" y="28"/>
                    <a:pt x="716" y="28"/>
                    <a:pt x="716" y="28"/>
                  </a:cubicBezTo>
                  <a:cubicBezTo>
                    <a:pt x="715" y="28"/>
                    <a:pt x="715" y="28"/>
                    <a:pt x="715" y="28"/>
                  </a:cubicBezTo>
                  <a:cubicBezTo>
                    <a:pt x="715" y="27"/>
                    <a:pt x="714" y="27"/>
                    <a:pt x="714" y="27"/>
                  </a:cubicBezTo>
                  <a:cubicBezTo>
                    <a:pt x="714" y="27"/>
                    <a:pt x="713" y="26"/>
                    <a:pt x="713" y="26"/>
                  </a:cubicBezTo>
                  <a:cubicBezTo>
                    <a:pt x="712" y="25"/>
                    <a:pt x="712" y="25"/>
                    <a:pt x="712" y="25"/>
                  </a:cubicBezTo>
                  <a:cubicBezTo>
                    <a:pt x="711" y="24"/>
                    <a:pt x="711" y="24"/>
                    <a:pt x="711" y="24"/>
                  </a:cubicBezTo>
                  <a:cubicBezTo>
                    <a:pt x="710" y="24"/>
                    <a:pt x="710" y="24"/>
                    <a:pt x="710" y="24"/>
                  </a:cubicBezTo>
                  <a:cubicBezTo>
                    <a:pt x="709" y="23"/>
                    <a:pt x="709" y="23"/>
                    <a:pt x="709" y="23"/>
                  </a:cubicBezTo>
                  <a:cubicBezTo>
                    <a:pt x="703" y="19"/>
                    <a:pt x="697" y="15"/>
                    <a:pt x="690" y="12"/>
                  </a:cubicBezTo>
                  <a:cubicBezTo>
                    <a:pt x="683" y="9"/>
                    <a:pt x="676" y="7"/>
                    <a:pt x="669" y="5"/>
                  </a:cubicBezTo>
                  <a:cubicBezTo>
                    <a:pt x="662" y="3"/>
                    <a:pt x="654" y="2"/>
                    <a:pt x="647" y="1"/>
                  </a:cubicBezTo>
                  <a:cubicBezTo>
                    <a:pt x="639" y="0"/>
                    <a:pt x="631" y="0"/>
                    <a:pt x="623" y="0"/>
                  </a:cubicBezTo>
                  <a:cubicBezTo>
                    <a:pt x="623" y="0"/>
                    <a:pt x="622" y="0"/>
                    <a:pt x="622" y="0"/>
                  </a:cubicBezTo>
                  <a:cubicBezTo>
                    <a:pt x="622" y="0"/>
                    <a:pt x="621" y="1"/>
                    <a:pt x="621" y="1"/>
                  </a:cubicBezTo>
                  <a:cubicBezTo>
                    <a:pt x="620" y="1"/>
                    <a:pt x="620" y="1"/>
                    <a:pt x="619" y="1"/>
                  </a:cubicBezTo>
                  <a:cubicBezTo>
                    <a:pt x="619" y="1"/>
                    <a:pt x="618" y="1"/>
                    <a:pt x="617" y="1"/>
                  </a:cubicBezTo>
                  <a:cubicBezTo>
                    <a:pt x="617" y="1"/>
                    <a:pt x="617" y="1"/>
                    <a:pt x="616" y="1"/>
                  </a:cubicBezTo>
                  <a:cubicBezTo>
                    <a:pt x="616" y="1"/>
                    <a:pt x="615" y="1"/>
                    <a:pt x="615" y="1"/>
                  </a:cubicBezTo>
                  <a:cubicBezTo>
                    <a:pt x="615" y="1"/>
                    <a:pt x="614" y="1"/>
                    <a:pt x="613" y="1"/>
                  </a:cubicBezTo>
                  <a:cubicBezTo>
                    <a:pt x="613" y="1"/>
                    <a:pt x="612" y="1"/>
                    <a:pt x="612" y="2"/>
                  </a:cubicBezTo>
                  <a:cubicBezTo>
                    <a:pt x="611" y="2"/>
                    <a:pt x="611" y="2"/>
                    <a:pt x="610" y="2"/>
                  </a:cubicBezTo>
                  <a:cubicBezTo>
                    <a:pt x="610" y="2"/>
                    <a:pt x="610" y="2"/>
                    <a:pt x="609" y="2"/>
                  </a:cubicBezTo>
                  <a:cubicBezTo>
                    <a:pt x="609" y="2"/>
                    <a:pt x="608" y="2"/>
                    <a:pt x="608" y="2"/>
                  </a:cubicBezTo>
                  <a:cubicBezTo>
                    <a:pt x="607" y="2"/>
                    <a:pt x="607" y="2"/>
                    <a:pt x="606" y="3"/>
                  </a:cubicBezTo>
                  <a:cubicBezTo>
                    <a:pt x="605" y="3"/>
                    <a:pt x="605" y="3"/>
                    <a:pt x="605" y="3"/>
                  </a:cubicBezTo>
                  <a:cubicBezTo>
                    <a:pt x="605" y="3"/>
                    <a:pt x="604" y="3"/>
                    <a:pt x="604" y="3"/>
                  </a:cubicBezTo>
                  <a:cubicBezTo>
                    <a:pt x="603" y="3"/>
                    <a:pt x="603" y="3"/>
                    <a:pt x="602" y="3"/>
                  </a:cubicBezTo>
                  <a:cubicBezTo>
                    <a:pt x="602" y="3"/>
                    <a:pt x="601" y="4"/>
                    <a:pt x="600" y="4"/>
                  </a:cubicBezTo>
                  <a:cubicBezTo>
                    <a:pt x="599" y="4"/>
                    <a:pt x="599" y="4"/>
                    <a:pt x="599" y="4"/>
                  </a:cubicBezTo>
                  <a:cubicBezTo>
                    <a:pt x="599" y="4"/>
                    <a:pt x="599" y="4"/>
                    <a:pt x="598" y="4"/>
                  </a:cubicBezTo>
                  <a:cubicBezTo>
                    <a:pt x="598" y="4"/>
                    <a:pt x="597" y="5"/>
                    <a:pt x="597" y="5"/>
                  </a:cubicBezTo>
                  <a:cubicBezTo>
                    <a:pt x="596" y="5"/>
                    <a:pt x="596" y="5"/>
                    <a:pt x="595" y="5"/>
                  </a:cubicBezTo>
                  <a:cubicBezTo>
                    <a:pt x="594" y="5"/>
                    <a:pt x="594" y="5"/>
                    <a:pt x="594" y="6"/>
                  </a:cubicBezTo>
                  <a:cubicBezTo>
                    <a:pt x="593" y="6"/>
                    <a:pt x="593" y="6"/>
                    <a:pt x="592" y="6"/>
                  </a:cubicBezTo>
                  <a:cubicBezTo>
                    <a:pt x="592" y="6"/>
                    <a:pt x="591" y="6"/>
                    <a:pt x="591" y="6"/>
                  </a:cubicBezTo>
                  <a:cubicBezTo>
                    <a:pt x="590" y="7"/>
                    <a:pt x="590" y="7"/>
                    <a:pt x="590" y="7"/>
                  </a:cubicBezTo>
                  <a:cubicBezTo>
                    <a:pt x="69" y="178"/>
                    <a:pt x="69" y="178"/>
                    <a:pt x="69" y="178"/>
                  </a:cubicBezTo>
                  <a:cubicBezTo>
                    <a:pt x="55" y="183"/>
                    <a:pt x="42" y="190"/>
                    <a:pt x="32" y="198"/>
                  </a:cubicBezTo>
                  <a:cubicBezTo>
                    <a:pt x="22" y="205"/>
                    <a:pt x="14" y="215"/>
                    <a:pt x="9" y="225"/>
                  </a:cubicBezTo>
                  <a:cubicBezTo>
                    <a:pt x="3" y="235"/>
                    <a:pt x="0" y="246"/>
                    <a:pt x="0" y="257"/>
                  </a:cubicBezTo>
                  <a:cubicBezTo>
                    <a:pt x="0" y="268"/>
                    <a:pt x="2" y="279"/>
                    <a:pt x="8" y="290"/>
                  </a:cubicBezTo>
                  <a:cubicBezTo>
                    <a:pt x="76" y="416"/>
                    <a:pt x="76" y="416"/>
                    <a:pt x="76" y="416"/>
                  </a:cubicBezTo>
                  <a:cubicBezTo>
                    <a:pt x="167" y="585"/>
                    <a:pt x="167" y="585"/>
                    <a:pt x="167" y="585"/>
                  </a:cubicBezTo>
                  <a:cubicBezTo>
                    <a:pt x="239" y="718"/>
                    <a:pt x="239" y="718"/>
                    <a:pt x="239" y="718"/>
                  </a:cubicBezTo>
                  <a:cubicBezTo>
                    <a:pt x="239" y="718"/>
                    <a:pt x="240" y="719"/>
                    <a:pt x="240" y="719"/>
                  </a:cubicBezTo>
                  <a:cubicBezTo>
                    <a:pt x="240" y="719"/>
                    <a:pt x="240" y="720"/>
                    <a:pt x="241" y="720"/>
                  </a:cubicBezTo>
                  <a:cubicBezTo>
                    <a:pt x="241" y="721"/>
                    <a:pt x="241" y="721"/>
                    <a:pt x="242" y="722"/>
                  </a:cubicBezTo>
                  <a:cubicBezTo>
                    <a:pt x="242" y="722"/>
                    <a:pt x="242" y="723"/>
                    <a:pt x="243" y="724"/>
                  </a:cubicBezTo>
                  <a:cubicBezTo>
                    <a:pt x="243" y="724"/>
                    <a:pt x="243" y="724"/>
                    <a:pt x="243" y="724"/>
                  </a:cubicBezTo>
                  <a:cubicBezTo>
                    <a:pt x="244" y="725"/>
                    <a:pt x="244" y="725"/>
                    <a:pt x="244" y="725"/>
                  </a:cubicBezTo>
                  <a:cubicBezTo>
                    <a:pt x="244" y="726"/>
                    <a:pt x="244" y="726"/>
                    <a:pt x="245" y="727"/>
                  </a:cubicBezTo>
                  <a:cubicBezTo>
                    <a:pt x="245" y="727"/>
                    <a:pt x="245" y="728"/>
                    <a:pt x="246" y="728"/>
                  </a:cubicBezTo>
                  <a:cubicBezTo>
                    <a:pt x="246" y="729"/>
                    <a:pt x="246" y="729"/>
                    <a:pt x="246" y="729"/>
                  </a:cubicBezTo>
                  <a:cubicBezTo>
                    <a:pt x="247" y="730"/>
                    <a:pt x="247" y="730"/>
                    <a:pt x="247" y="730"/>
                  </a:cubicBezTo>
                  <a:cubicBezTo>
                    <a:pt x="247" y="730"/>
                    <a:pt x="248" y="730"/>
                    <a:pt x="248" y="731"/>
                  </a:cubicBezTo>
                  <a:cubicBezTo>
                    <a:pt x="248" y="731"/>
                    <a:pt x="249" y="732"/>
                    <a:pt x="249" y="732"/>
                  </a:cubicBezTo>
                  <a:cubicBezTo>
                    <a:pt x="250" y="733"/>
                    <a:pt x="250" y="733"/>
                    <a:pt x="250" y="733"/>
                  </a:cubicBezTo>
                  <a:cubicBezTo>
                    <a:pt x="250" y="734"/>
                    <a:pt x="250" y="734"/>
                    <a:pt x="250" y="734"/>
                  </a:cubicBezTo>
                  <a:cubicBezTo>
                    <a:pt x="251" y="734"/>
                    <a:pt x="251" y="735"/>
                    <a:pt x="251" y="735"/>
                  </a:cubicBezTo>
                  <a:cubicBezTo>
                    <a:pt x="252" y="735"/>
                    <a:pt x="252" y="736"/>
                    <a:pt x="253" y="736"/>
                  </a:cubicBezTo>
                  <a:cubicBezTo>
                    <a:pt x="253" y="737"/>
                    <a:pt x="253" y="737"/>
                    <a:pt x="253" y="737"/>
                  </a:cubicBezTo>
                  <a:cubicBezTo>
                    <a:pt x="254" y="738"/>
                    <a:pt x="254" y="738"/>
                    <a:pt x="254" y="738"/>
                  </a:cubicBezTo>
                  <a:cubicBezTo>
                    <a:pt x="255" y="739"/>
                    <a:pt x="255" y="739"/>
                    <a:pt x="255" y="739"/>
                  </a:cubicBezTo>
                  <a:cubicBezTo>
                    <a:pt x="255" y="739"/>
                    <a:pt x="256" y="740"/>
                    <a:pt x="256" y="740"/>
                  </a:cubicBezTo>
                  <a:cubicBezTo>
                    <a:pt x="257" y="741"/>
                    <a:pt x="257" y="741"/>
                    <a:pt x="257" y="741"/>
                  </a:cubicBezTo>
                  <a:cubicBezTo>
                    <a:pt x="258" y="742"/>
                    <a:pt x="258" y="742"/>
                    <a:pt x="258" y="742"/>
                  </a:cubicBezTo>
                  <a:cubicBezTo>
                    <a:pt x="259" y="743"/>
                    <a:pt x="259" y="743"/>
                    <a:pt x="259" y="743"/>
                  </a:cubicBezTo>
                  <a:cubicBezTo>
                    <a:pt x="259" y="743"/>
                    <a:pt x="260" y="743"/>
                    <a:pt x="260" y="744"/>
                  </a:cubicBezTo>
                  <a:cubicBezTo>
                    <a:pt x="266" y="749"/>
                    <a:pt x="272" y="753"/>
                    <a:pt x="279" y="757"/>
                  </a:cubicBezTo>
                  <a:cubicBezTo>
                    <a:pt x="286" y="761"/>
                    <a:pt x="293" y="764"/>
                    <a:pt x="301" y="767"/>
                  </a:cubicBezTo>
                  <a:cubicBezTo>
                    <a:pt x="308" y="769"/>
                    <a:pt x="316" y="771"/>
                    <a:pt x="324" y="772"/>
                  </a:cubicBezTo>
                  <a:cubicBezTo>
                    <a:pt x="333" y="774"/>
                    <a:pt x="341" y="774"/>
                    <a:pt x="349" y="774"/>
                  </a:cubicBezTo>
                  <a:cubicBezTo>
                    <a:pt x="350" y="774"/>
                    <a:pt x="350" y="774"/>
                    <a:pt x="351" y="774"/>
                  </a:cubicBezTo>
                  <a:cubicBezTo>
                    <a:pt x="351" y="774"/>
                    <a:pt x="352" y="774"/>
                    <a:pt x="352" y="774"/>
                  </a:cubicBezTo>
                  <a:cubicBezTo>
                    <a:pt x="353" y="774"/>
                    <a:pt x="354" y="774"/>
                    <a:pt x="354" y="774"/>
                  </a:cubicBezTo>
                  <a:cubicBezTo>
                    <a:pt x="355" y="774"/>
                    <a:pt x="356" y="774"/>
                    <a:pt x="356" y="774"/>
                  </a:cubicBezTo>
                  <a:cubicBezTo>
                    <a:pt x="357" y="774"/>
                    <a:pt x="357" y="773"/>
                    <a:pt x="358" y="773"/>
                  </a:cubicBezTo>
                  <a:cubicBezTo>
                    <a:pt x="358" y="773"/>
                    <a:pt x="359" y="773"/>
                    <a:pt x="359" y="773"/>
                  </a:cubicBezTo>
                  <a:cubicBezTo>
                    <a:pt x="360" y="773"/>
                    <a:pt x="360" y="773"/>
                    <a:pt x="361" y="773"/>
                  </a:cubicBezTo>
                  <a:cubicBezTo>
                    <a:pt x="361" y="773"/>
                    <a:pt x="362" y="773"/>
                    <a:pt x="363" y="773"/>
                  </a:cubicBezTo>
                  <a:cubicBezTo>
                    <a:pt x="363" y="773"/>
                    <a:pt x="364" y="773"/>
                    <a:pt x="364" y="773"/>
                  </a:cubicBezTo>
                  <a:cubicBezTo>
                    <a:pt x="364" y="773"/>
                    <a:pt x="365" y="773"/>
                    <a:pt x="365" y="773"/>
                  </a:cubicBezTo>
                  <a:cubicBezTo>
                    <a:pt x="366" y="773"/>
                    <a:pt x="366" y="772"/>
                    <a:pt x="367" y="772"/>
                  </a:cubicBezTo>
                  <a:cubicBezTo>
                    <a:pt x="368" y="772"/>
                    <a:pt x="368" y="772"/>
                    <a:pt x="369" y="772"/>
                  </a:cubicBezTo>
                  <a:cubicBezTo>
                    <a:pt x="370" y="772"/>
                    <a:pt x="370" y="772"/>
                    <a:pt x="370" y="772"/>
                  </a:cubicBezTo>
                  <a:cubicBezTo>
                    <a:pt x="371" y="772"/>
                    <a:pt x="371" y="772"/>
                    <a:pt x="372" y="772"/>
                  </a:cubicBezTo>
                  <a:cubicBezTo>
                    <a:pt x="372" y="772"/>
                    <a:pt x="373" y="771"/>
                    <a:pt x="373" y="771"/>
                  </a:cubicBezTo>
                  <a:cubicBezTo>
                    <a:pt x="374" y="771"/>
                    <a:pt x="375" y="771"/>
                    <a:pt x="375" y="771"/>
                  </a:cubicBezTo>
                  <a:cubicBezTo>
                    <a:pt x="376" y="771"/>
                    <a:pt x="376" y="771"/>
                    <a:pt x="376" y="771"/>
                  </a:cubicBezTo>
                  <a:cubicBezTo>
                    <a:pt x="377" y="771"/>
                    <a:pt x="377" y="770"/>
                    <a:pt x="378" y="770"/>
                  </a:cubicBezTo>
                  <a:cubicBezTo>
                    <a:pt x="378" y="770"/>
                    <a:pt x="379" y="770"/>
                    <a:pt x="379" y="770"/>
                  </a:cubicBezTo>
                  <a:cubicBezTo>
                    <a:pt x="380" y="770"/>
                    <a:pt x="381" y="770"/>
                    <a:pt x="381" y="769"/>
                  </a:cubicBezTo>
                  <a:cubicBezTo>
                    <a:pt x="382" y="769"/>
                    <a:pt x="382" y="769"/>
                    <a:pt x="383" y="769"/>
                  </a:cubicBezTo>
                  <a:cubicBezTo>
                    <a:pt x="383" y="769"/>
                    <a:pt x="383" y="769"/>
                    <a:pt x="384" y="769"/>
                  </a:cubicBezTo>
                  <a:cubicBezTo>
                    <a:pt x="384" y="769"/>
                    <a:pt x="385" y="769"/>
                    <a:pt x="385" y="768"/>
                  </a:cubicBezTo>
                  <a:cubicBezTo>
                    <a:pt x="386" y="768"/>
                    <a:pt x="387" y="768"/>
                    <a:pt x="387" y="768"/>
                  </a:cubicBezTo>
                  <a:cubicBezTo>
                    <a:pt x="388" y="768"/>
                    <a:pt x="388" y="767"/>
                    <a:pt x="389" y="767"/>
                  </a:cubicBezTo>
                  <a:cubicBezTo>
                    <a:pt x="389" y="767"/>
                    <a:pt x="390" y="767"/>
                    <a:pt x="390" y="767"/>
                  </a:cubicBezTo>
                  <a:cubicBezTo>
                    <a:pt x="391" y="767"/>
                    <a:pt x="391" y="767"/>
                    <a:pt x="392" y="766"/>
                  </a:cubicBezTo>
                  <a:cubicBezTo>
                    <a:pt x="392" y="766"/>
                    <a:pt x="393" y="766"/>
                    <a:pt x="393" y="766"/>
                  </a:cubicBezTo>
                  <a:cubicBezTo>
                    <a:pt x="560" y="706"/>
                    <a:pt x="560" y="706"/>
                    <a:pt x="560" y="706"/>
                  </a:cubicBezTo>
                  <a:cubicBezTo>
                    <a:pt x="563" y="705"/>
                    <a:pt x="565" y="705"/>
                    <a:pt x="567" y="704"/>
                  </a:cubicBezTo>
                  <a:cubicBezTo>
                    <a:pt x="569" y="703"/>
                    <a:pt x="571" y="702"/>
                    <a:pt x="572" y="701"/>
                  </a:cubicBezTo>
                  <a:cubicBezTo>
                    <a:pt x="574" y="701"/>
                    <a:pt x="576" y="700"/>
                    <a:pt x="577" y="699"/>
                  </a:cubicBezTo>
                  <a:cubicBezTo>
                    <a:pt x="579" y="698"/>
                    <a:pt x="581" y="698"/>
                    <a:pt x="582" y="697"/>
                  </a:cubicBezTo>
                  <a:cubicBezTo>
                    <a:pt x="587" y="694"/>
                    <a:pt x="592" y="691"/>
                    <a:pt x="595" y="688"/>
                  </a:cubicBezTo>
                  <a:cubicBezTo>
                    <a:pt x="598" y="685"/>
                    <a:pt x="600" y="683"/>
                    <a:pt x="602" y="680"/>
                  </a:cubicBezTo>
                  <a:cubicBezTo>
                    <a:pt x="603" y="677"/>
                    <a:pt x="604" y="675"/>
                    <a:pt x="603" y="672"/>
                  </a:cubicBezTo>
                  <a:cubicBezTo>
                    <a:pt x="603" y="669"/>
                    <a:pt x="602" y="667"/>
                    <a:pt x="601" y="664"/>
                  </a:cubicBezTo>
                  <a:cubicBezTo>
                    <a:pt x="599" y="660"/>
                    <a:pt x="595" y="656"/>
                    <a:pt x="590" y="652"/>
                  </a:cubicBezTo>
                  <a:cubicBezTo>
                    <a:pt x="585" y="648"/>
                    <a:pt x="579" y="645"/>
                    <a:pt x="573" y="642"/>
                  </a:cubicBezTo>
                  <a:cubicBezTo>
                    <a:pt x="567" y="639"/>
                    <a:pt x="560" y="636"/>
                    <a:pt x="554" y="633"/>
                  </a:cubicBezTo>
                  <a:cubicBezTo>
                    <a:pt x="547" y="631"/>
                    <a:pt x="541" y="629"/>
                    <a:pt x="535" y="627"/>
                  </a:cubicBezTo>
                  <a:cubicBezTo>
                    <a:pt x="529" y="625"/>
                    <a:pt x="523" y="623"/>
                    <a:pt x="517" y="620"/>
                  </a:cubicBezTo>
                  <a:cubicBezTo>
                    <a:pt x="511" y="617"/>
                    <a:pt x="505" y="614"/>
                    <a:pt x="500" y="611"/>
                  </a:cubicBezTo>
                  <a:cubicBezTo>
                    <a:pt x="494" y="608"/>
                    <a:pt x="489" y="604"/>
                    <a:pt x="484" y="600"/>
                  </a:cubicBezTo>
                  <a:cubicBezTo>
                    <a:pt x="479" y="596"/>
                    <a:pt x="475" y="592"/>
                    <a:pt x="470" y="587"/>
                  </a:cubicBezTo>
                  <a:cubicBezTo>
                    <a:pt x="469" y="586"/>
                    <a:pt x="468" y="584"/>
                    <a:pt x="466" y="583"/>
                  </a:cubicBezTo>
                  <a:cubicBezTo>
                    <a:pt x="465" y="581"/>
                    <a:pt x="464" y="579"/>
                    <a:pt x="463" y="578"/>
                  </a:cubicBezTo>
                  <a:cubicBezTo>
                    <a:pt x="461" y="576"/>
                    <a:pt x="460" y="574"/>
                    <a:pt x="459" y="573"/>
                  </a:cubicBezTo>
                  <a:cubicBezTo>
                    <a:pt x="458" y="571"/>
                    <a:pt x="457" y="569"/>
                    <a:pt x="456" y="568"/>
                  </a:cubicBezTo>
                  <a:cubicBezTo>
                    <a:pt x="448" y="553"/>
                    <a:pt x="444" y="539"/>
                    <a:pt x="444" y="524"/>
                  </a:cubicBezTo>
                  <a:cubicBezTo>
                    <a:pt x="443" y="510"/>
                    <a:pt x="446" y="496"/>
                    <a:pt x="453" y="483"/>
                  </a:cubicBezTo>
                  <a:cubicBezTo>
                    <a:pt x="459" y="470"/>
                    <a:pt x="468" y="458"/>
                    <a:pt x="481" y="447"/>
                  </a:cubicBezTo>
                  <a:cubicBezTo>
                    <a:pt x="493" y="437"/>
                    <a:pt x="508" y="429"/>
                    <a:pt x="525" y="423"/>
                  </a:cubicBezTo>
                  <a:cubicBezTo>
                    <a:pt x="526" y="422"/>
                    <a:pt x="526" y="422"/>
                    <a:pt x="527" y="422"/>
                  </a:cubicBezTo>
                  <a:cubicBezTo>
                    <a:pt x="527" y="422"/>
                    <a:pt x="528" y="422"/>
                    <a:pt x="529" y="421"/>
                  </a:cubicBezTo>
                  <a:cubicBezTo>
                    <a:pt x="529" y="421"/>
                    <a:pt x="530" y="421"/>
                    <a:pt x="531" y="421"/>
                  </a:cubicBezTo>
                  <a:cubicBezTo>
                    <a:pt x="532" y="420"/>
                    <a:pt x="533" y="420"/>
                    <a:pt x="534" y="420"/>
                  </a:cubicBezTo>
                  <a:cubicBezTo>
                    <a:pt x="535" y="420"/>
                    <a:pt x="535" y="420"/>
                    <a:pt x="536" y="419"/>
                  </a:cubicBezTo>
                  <a:cubicBezTo>
                    <a:pt x="536" y="419"/>
                    <a:pt x="537" y="419"/>
                    <a:pt x="539" y="419"/>
                  </a:cubicBezTo>
                  <a:cubicBezTo>
                    <a:pt x="541" y="418"/>
                    <a:pt x="543" y="418"/>
                    <a:pt x="547" y="417"/>
                  </a:cubicBezTo>
                  <a:cubicBezTo>
                    <a:pt x="551" y="416"/>
                    <a:pt x="556" y="416"/>
                    <a:pt x="562" y="414"/>
                  </a:cubicBezTo>
                  <a:cubicBezTo>
                    <a:pt x="563" y="414"/>
                    <a:pt x="563" y="414"/>
                    <a:pt x="563" y="414"/>
                  </a:cubicBezTo>
                  <a:cubicBezTo>
                    <a:pt x="564" y="414"/>
                    <a:pt x="564" y="414"/>
                    <a:pt x="564" y="414"/>
                  </a:cubicBezTo>
                  <a:cubicBezTo>
                    <a:pt x="565" y="414"/>
                    <a:pt x="565" y="414"/>
                    <a:pt x="565" y="414"/>
                  </a:cubicBezTo>
                  <a:cubicBezTo>
                    <a:pt x="566" y="414"/>
                    <a:pt x="566" y="414"/>
                    <a:pt x="566" y="414"/>
                  </a:cubicBezTo>
                  <a:cubicBezTo>
                    <a:pt x="567" y="414"/>
                    <a:pt x="567" y="414"/>
                    <a:pt x="567" y="414"/>
                  </a:cubicBezTo>
                  <a:cubicBezTo>
                    <a:pt x="568" y="414"/>
                    <a:pt x="568" y="414"/>
                    <a:pt x="568" y="414"/>
                  </a:cubicBezTo>
                  <a:cubicBezTo>
                    <a:pt x="569" y="414"/>
                    <a:pt x="569" y="414"/>
                    <a:pt x="569" y="414"/>
                  </a:cubicBezTo>
                  <a:cubicBezTo>
                    <a:pt x="569" y="414"/>
                    <a:pt x="569" y="414"/>
                    <a:pt x="569" y="414"/>
                  </a:cubicBezTo>
                  <a:cubicBezTo>
                    <a:pt x="570" y="414"/>
                    <a:pt x="571" y="414"/>
                    <a:pt x="571" y="414"/>
                  </a:cubicBezTo>
                  <a:cubicBezTo>
                    <a:pt x="572" y="414"/>
                    <a:pt x="572" y="414"/>
                    <a:pt x="573" y="414"/>
                  </a:cubicBezTo>
                  <a:cubicBezTo>
                    <a:pt x="574" y="414"/>
                    <a:pt x="574" y="413"/>
                    <a:pt x="575" y="413"/>
                  </a:cubicBezTo>
                  <a:cubicBezTo>
                    <a:pt x="576" y="413"/>
                    <a:pt x="577" y="413"/>
                    <a:pt x="577" y="413"/>
                  </a:cubicBezTo>
                  <a:cubicBezTo>
                    <a:pt x="578" y="413"/>
                    <a:pt x="579" y="413"/>
                    <a:pt x="579" y="413"/>
                  </a:cubicBezTo>
                  <a:cubicBezTo>
                    <a:pt x="580" y="413"/>
                    <a:pt x="581" y="413"/>
                    <a:pt x="581" y="413"/>
                  </a:cubicBezTo>
                  <a:cubicBezTo>
                    <a:pt x="582" y="413"/>
                    <a:pt x="582" y="413"/>
                    <a:pt x="583" y="413"/>
                  </a:cubicBezTo>
                  <a:cubicBezTo>
                    <a:pt x="584" y="413"/>
                    <a:pt x="584" y="413"/>
                    <a:pt x="585" y="413"/>
                  </a:cubicBezTo>
                  <a:cubicBezTo>
                    <a:pt x="588" y="414"/>
                    <a:pt x="591" y="414"/>
                    <a:pt x="595" y="414"/>
                  </a:cubicBezTo>
                  <a:cubicBezTo>
                    <a:pt x="598" y="414"/>
                    <a:pt x="601" y="415"/>
                    <a:pt x="604" y="415"/>
                  </a:cubicBezTo>
                  <a:cubicBezTo>
                    <a:pt x="607" y="415"/>
                    <a:pt x="611" y="416"/>
                    <a:pt x="614" y="417"/>
                  </a:cubicBezTo>
                  <a:cubicBezTo>
                    <a:pt x="617" y="417"/>
                    <a:pt x="621" y="418"/>
                    <a:pt x="624" y="419"/>
                  </a:cubicBezTo>
                  <a:cubicBezTo>
                    <a:pt x="625" y="419"/>
                    <a:pt x="625" y="419"/>
                    <a:pt x="626" y="419"/>
                  </a:cubicBezTo>
                  <a:cubicBezTo>
                    <a:pt x="626" y="419"/>
                    <a:pt x="626" y="419"/>
                    <a:pt x="627" y="419"/>
                  </a:cubicBezTo>
                  <a:cubicBezTo>
                    <a:pt x="627" y="420"/>
                    <a:pt x="628" y="420"/>
                    <a:pt x="628" y="420"/>
                  </a:cubicBezTo>
                  <a:cubicBezTo>
                    <a:pt x="629" y="420"/>
                    <a:pt x="629" y="420"/>
                    <a:pt x="630" y="420"/>
                  </a:cubicBezTo>
                  <a:cubicBezTo>
                    <a:pt x="630" y="420"/>
                    <a:pt x="630" y="420"/>
                    <a:pt x="630" y="420"/>
                  </a:cubicBezTo>
                  <a:cubicBezTo>
                    <a:pt x="631" y="421"/>
                    <a:pt x="631" y="421"/>
                    <a:pt x="631" y="421"/>
                  </a:cubicBezTo>
                  <a:cubicBezTo>
                    <a:pt x="632" y="421"/>
                    <a:pt x="632" y="421"/>
                    <a:pt x="632" y="421"/>
                  </a:cubicBezTo>
                  <a:cubicBezTo>
                    <a:pt x="633" y="421"/>
                    <a:pt x="633" y="421"/>
                    <a:pt x="633" y="421"/>
                  </a:cubicBezTo>
                  <a:cubicBezTo>
                    <a:pt x="633" y="421"/>
                    <a:pt x="634" y="422"/>
                    <a:pt x="634" y="422"/>
                  </a:cubicBezTo>
                  <a:cubicBezTo>
                    <a:pt x="635" y="422"/>
                    <a:pt x="635" y="422"/>
                    <a:pt x="636" y="422"/>
                  </a:cubicBezTo>
                  <a:cubicBezTo>
                    <a:pt x="636" y="422"/>
                    <a:pt x="637" y="422"/>
                    <a:pt x="637" y="423"/>
                  </a:cubicBezTo>
                  <a:cubicBezTo>
                    <a:pt x="638" y="423"/>
                    <a:pt x="639" y="423"/>
                    <a:pt x="639" y="423"/>
                  </a:cubicBezTo>
                  <a:cubicBezTo>
                    <a:pt x="642" y="424"/>
                    <a:pt x="644" y="425"/>
                    <a:pt x="647" y="426"/>
                  </a:cubicBezTo>
                  <a:cubicBezTo>
                    <a:pt x="649" y="427"/>
                    <a:pt x="652" y="428"/>
                    <a:pt x="654" y="430"/>
                  </a:cubicBezTo>
                  <a:cubicBezTo>
                    <a:pt x="657" y="431"/>
                    <a:pt x="659" y="432"/>
                    <a:pt x="662" y="433"/>
                  </a:cubicBezTo>
                  <a:cubicBezTo>
                    <a:pt x="664" y="435"/>
                    <a:pt x="667" y="436"/>
                    <a:pt x="669" y="438"/>
                  </a:cubicBezTo>
                  <a:cubicBezTo>
                    <a:pt x="669" y="438"/>
                    <a:pt x="670" y="438"/>
                    <a:pt x="670" y="438"/>
                  </a:cubicBezTo>
                  <a:cubicBezTo>
                    <a:pt x="671" y="439"/>
                    <a:pt x="671" y="439"/>
                    <a:pt x="672" y="439"/>
                  </a:cubicBezTo>
                  <a:cubicBezTo>
                    <a:pt x="672" y="439"/>
                    <a:pt x="673" y="440"/>
                    <a:pt x="673" y="440"/>
                  </a:cubicBezTo>
                  <a:cubicBezTo>
                    <a:pt x="674" y="441"/>
                    <a:pt x="675" y="441"/>
                    <a:pt x="676" y="442"/>
                  </a:cubicBezTo>
                  <a:cubicBezTo>
                    <a:pt x="676" y="442"/>
                    <a:pt x="676" y="442"/>
                    <a:pt x="676" y="442"/>
                  </a:cubicBezTo>
                  <a:cubicBezTo>
                    <a:pt x="677" y="443"/>
                    <a:pt x="677" y="443"/>
                    <a:pt x="678" y="443"/>
                  </a:cubicBezTo>
                  <a:cubicBezTo>
                    <a:pt x="678" y="444"/>
                    <a:pt x="679" y="444"/>
                    <a:pt x="679" y="445"/>
                  </a:cubicBezTo>
                  <a:cubicBezTo>
                    <a:pt x="680" y="445"/>
                    <a:pt x="681" y="446"/>
                    <a:pt x="682" y="446"/>
                  </a:cubicBezTo>
                  <a:cubicBezTo>
                    <a:pt x="682" y="447"/>
                    <a:pt x="682" y="447"/>
                    <a:pt x="682" y="447"/>
                  </a:cubicBezTo>
                  <a:cubicBezTo>
                    <a:pt x="683" y="447"/>
                    <a:pt x="683" y="447"/>
                    <a:pt x="684" y="448"/>
                  </a:cubicBezTo>
                  <a:cubicBezTo>
                    <a:pt x="684" y="448"/>
                    <a:pt x="685" y="449"/>
                    <a:pt x="686" y="450"/>
                  </a:cubicBezTo>
                  <a:cubicBezTo>
                    <a:pt x="687" y="451"/>
                    <a:pt x="688" y="452"/>
                    <a:pt x="690" y="453"/>
                  </a:cubicBezTo>
                  <a:cubicBezTo>
                    <a:pt x="690" y="453"/>
                    <a:pt x="690" y="454"/>
                    <a:pt x="691" y="454"/>
                  </a:cubicBezTo>
                  <a:cubicBezTo>
                    <a:pt x="691" y="454"/>
                    <a:pt x="692" y="455"/>
                    <a:pt x="692" y="456"/>
                  </a:cubicBezTo>
                  <a:cubicBezTo>
                    <a:pt x="693" y="457"/>
                    <a:pt x="695" y="458"/>
                    <a:pt x="697" y="461"/>
                  </a:cubicBezTo>
                  <a:cubicBezTo>
                    <a:pt x="698" y="463"/>
                    <a:pt x="701" y="465"/>
                    <a:pt x="704" y="469"/>
                  </a:cubicBezTo>
                  <a:cubicBezTo>
                    <a:pt x="704" y="469"/>
                    <a:pt x="704" y="469"/>
                    <a:pt x="704" y="469"/>
                  </a:cubicBezTo>
                  <a:cubicBezTo>
                    <a:pt x="705" y="470"/>
                    <a:pt x="705" y="470"/>
                    <a:pt x="705" y="470"/>
                  </a:cubicBezTo>
                  <a:cubicBezTo>
                    <a:pt x="705" y="471"/>
                    <a:pt x="706" y="471"/>
                    <a:pt x="706" y="472"/>
                  </a:cubicBezTo>
                  <a:cubicBezTo>
                    <a:pt x="706" y="472"/>
                    <a:pt x="707" y="473"/>
                    <a:pt x="707" y="473"/>
                  </a:cubicBezTo>
                  <a:cubicBezTo>
                    <a:pt x="708" y="474"/>
                    <a:pt x="708" y="474"/>
                    <a:pt x="708" y="475"/>
                  </a:cubicBezTo>
                  <a:cubicBezTo>
                    <a:pt x="708" y="475"/>
                    <a:pt x="709" y="475"/>
                    <a:pt x="709" y="476"/>
                  </a:cubicBezTo>
                  <a:cubicBezTo>
                    <a:pt x="709" y="476"/>
                    <a:pt x="709" y="477"/>
                    <a:pt x="710" y="477"/>
                  </a:cubicBezTo>
                  <a:cubicBezTo>
                    <a:pt x="710" y="478"/>
                    <a:pt x="710" y="478"/>
                    <a:pt x="710" y="478"/>
                  </a:cubicBezTo>
                  <a:cubicBezTo>
                    <a:pt x="711" y="480"/>
                    <a:pt x="712" y="482"/>
                    <a:pt x="713" y="484"/>
                  </a:cubicBezTo>
                  <a:cubicBezTo>
                    <a:pt x="714" y="485"/>
                    <a:pt x="715" y="487"/>
                    <a:pt x="716" y="489"/>
                  </a:cubicBezTo>
                  <a:cubicBezTo>
                    <a:pt x="717" y="491"/>
                    <a:pt x="717" y="492"/>
                    <a:pt x="718" y="494"/>
                  </a:cubicBezTo>
                  <a:cubicBezTo>
                    <a:pt x="719" y="496"/>
                    <a:pt x="719" y="498"/>
                    <a:pt x="720" y="500"/>
                  </a:cubicBezTo>
                  <a:cubicBezTo>
                    <a:pt x="722" y="505"/>
                    <a:pt x="723" y="510"/>
                    <a:pt x="723" y="516"/>
                  </a:cubicBezTo>
                  <a:cubicBezTo>
                    <a:pt x="724" y="521"/>
                    <a:pt x="724" y="527"/>
                    <a:pt x="724" y="532"/>
                  </a:cubicBezTo>
                  <a:cubicBezTo>
                    <a:pt x="723" y="538"/>
                    <a:pt x="722" y="544"/>
                    <a:pt x="721" y="550"/>
                  </a:cubicBezTo>
                  <a:cubicBezTo>
                    <a:pt x="719" y="556"/>
                    <a:pt x="717" y="562"/>
                    <a:pt x="714" y="568"/>
                  </a:cubicBezTo>
                  <a:cubicBezTo>
                    <a:pt x="714" y="568"/>
                    <a:pt x="714" y="568"/>
                    <a:pt x="714" y="568"/>
                  </a:cubicBezTo>
                  <a:cubicBezTo>
                    <a:pt x="713" y="569"/>
                    <a:pt x="713" y="569"/>
                    <a:pt x="713" y="569"/>
                  </a:cubicBezTo>
                  <a:cubicBezTo>
                    <a:pt x="713" y="569"/>
                    <a:pt x="713" y="570"/>
                    <a:pt x="713" y="570"/>
                  </a:cubicBezTo>
                  <a:cubicBezTo>
                    <a:pt x="713" y="571"/>
                    <a:pt x="713" y="571"/>
                    <a:pt x="712" y="572"/>
                  </a:cubicBezTo>
                  <a:cubicBezTo>
                    <a:pt x="712" y="573"/>
                    <a:pt x="712" y="573"/>
                    <a:pt x="712" y="573"/>
                  </a:cubicBezTo>
                  <a:cubicBezTo>
                    <a:pt x="712" y="573"/>
                    <a:pt x="712" y="573"/>
                    <a:pt x="712" y="574"/>
                  </a:cubicBezTo>
                  <a:cubicBezTo>
                    <a:pt x="712" y="574"/>
                    <a:pt x="712" y="574"/>
                    <a:pt x="711" y="575"/>
                  </a:cubicBezTo>
                  <a:cubicBezTo>
                    <a:pt x="711" y="575"/>
                    <a:pt x="711" y="576"/>
                    <a:pt x="711" y="577"/>
                  </a:cubicBezTo>
                  <a:cubicBezTo>
                    <a:pt x="711" y="577"/>
                    <a:pt x="711" y="577"/>
                    <a:pt x="711" y="577"/>
                  </a:cubicBezTo>
                  <a:cubicBezTo>
                    <a:pt x="710" y="578"/>
                    <a:pt x="710" y="578"/>
                    <a:pt x="710" y="578"/>
                  </a:cubicBezTo>
                  <a:cubicBezTo>
                    <a:pt x="710" y="578"/>
                    <a:pt x="710" y="579"/>
                    <a:pt x="710" y="579"/>
                  </a:cubicBezTo>
                  <a:cubicBezTo>
                    <a:pt x="710" y="580"/>
                    <a:pt x="710" y="580"/>
                    <a:pt x="709" y="581"/>
                  </a:cubicBezTo>
                  <a:cubicBezTo>
                    <a:pt x="709" y="582"/>
                    <a:pt x="709" y="582"/>
                    <a:pt x="709" y="582"/>
                  </a:cubicBezTo>
                  <a:cubicBezTo>
                    <a:pt x="709" y="583"/>
                    <a:pt x="709" y="583"/>
                    <a:pt x="709" y="583"/>
                  </a:cubicBezTo>
                  <a:cubicBezTo>
                    <a:pt x="709" y="583"/>
                    <a:pt x="709" y="583"/>
                    <a:pt x="709" y="584"/>
                  </a:cubicBezTo>
                  <a:cubicBezTo>
                    <a:pt x="708" y="584"/>
                    <a:pt x="708" y="585"/>
                    <a:pt x="708" y="585"/>
                  </a:cubicBezTo>
                  <a:cubicBezTo>
                    <a:pt x="708" y="586"/>
                    <a:pt x="708" y="586"/>
                    <a:pt x="708" y="587"/>
                  </a:cubicBezTo>
                  <a:cubicBezTo>
                    <a:pt x="708" y="588"/>
                    <a:pt x="707" y="588"/>
                    <a:pt x="707" y="589"/>
                  </a:cubicBezTo>
                  <a:cubicBezTo>
                    <a:pt x="707" y="590"/>
                    <a:pt x="707" y="591"/>
                    <a:pt x="707" y="592"/>
                  </a:cubicBezTo>
                  <a:cubicBezTo>
                    <a:pt x="707" y="593"/>
                    <a:pt x="706" y="594"/>
                    <a:pt x="706" y="595"/>
                  </a:cubicBezTo>
                  <a:cubicBezTo>
                    <a:pt x="706" y="596"/>
                    <a:pt x="706" y="596"/>
                    <a:pt x="706" y="596"/>
                  </a:cubicBezTo>
                  <a:cubicBezTo>
                    <a:pt x="706" y="597"/>
                    <a:pt x="706" y="597"/>
                    <a:pt x="706" y="598"/>
                  </a:cubicBezTo>
                  <a:cubicBezTo>
                    <a:pt x="706" y="598"/>
                    <a:pt x="706" y="598"/>
                    <a:pt x="705" y="599"/>
                  </a:cubicBezTo>
                  <a:cubicBezTo>
                    <a:pt x="705" y="600"/>
                    <a:pt x="705" y="600"/>
                    <a:pt x="705" y="601"/>
                  </a:cubicBezTo>
                  <a:cubicBezTo>
                    <a:pt x="705" y="602"/>
                    <a:pt x="705" y="602"/>
                    <a:pt x="705" y="602"/>
                  </a:cubicBezTo>
                  <a:cubicBezTo>
                    <a:pt x="705" y="602"/>
                    <a:pt x="705" y="602"/>
                    <a:pt x="705" y="603"/>
                  </a:cubicBezTo>
                  <a:cubicBezTo>
                    <a:pt x="705" y="603"/>
                    <a:pt x="705" y="604"/>
                    <a:pt x="705" y="604"/>
                  </a:cubicBezTo>
                  <a:cubicBezTo>
                    <a:pt x="705" y="605"/>
                    <a:pt x="705" y="606"/>
                    <a:pt x="705" y="606"/>
                  </a:cubicBezTo>
                  <a:cubicBezTo>
                    <a:pt x="705" y="607"/>
                    <a:pt x="705" y="607"/>
                    <a:pt x="705" y="608"/>
                  </a:cubicBezTo>
                  <a:cubicBezTo>
                    <a:pt x="705" y="608"/>
                    <a:pt x="705" y="609"/>
                    <a:pt x="705" y="609"/>
                  </a:cubicBezTo>
                  <a:cubicBezTo>
                    <a:pt x="705" y="609"/>
                    <a:pt x="705" y="610"/>
                    <a:pt x="705" y="610"/>
                  </a:cubicBezTo>
                  <a:cubicBezTo>
                    <a:pt x="705" y="611"/>
                    <a:pt x="705" y="611"/>
                    <a:pt x="705" y="612"/>
                  </a:cubicBezTo>
                  <a:cubicBezTo>
                    <a:pt x="705" y="612"/>
                    <a:pt x="705" y="612"/>
                    <a:pt x="705" y="613"/>
                  </a:cubicBezTo>
                  <a:cubicBezTo>
                    <a:pt x="705" y="613"/>
                    <a:pt x="705" y="613"/>
                    <a:pt x="705" y="614"/>
                  </a:cubicBezTo>
                  <a:cubicBezTo>
                    <a:pt x="705" y="614"/>
                    <a:pt x="706" y="615"/>
                    <a:pt x="706" y="615"/>
                  </a:cubicBezTo>
                  <a:cubicBezTo>
                    <a:pt x="706" y="616"/>
                    <a:pt x="706" y="616"/>
                    <a:pt x="706" y="617"/>
                  </a:cubicBezTo>
                  <a:cubicBezTo>
                    <a:pt x="706" y="618"/>
                    <a:pt x="706" y="618"/>
                    <a:pt x="706" y="618"/>
                  </a:cubicBezTo>
                  <a:cubicBezTo>
                    <a:pt x="706" y="618"/>
                    <a:pt x="706" y="618"/>
                    <a:pt x="706" y="619"/>
                  </a:cubicBezTo>
                  <a:cubicBezTo>
                    <a:pt x="707" y="619"/>
                    <a:pt x="707" y="620"/>
                    <a:pt x="707" y="620"/>
                  </a:cubicBezTo>
                  <a:cubicBezTo>
                    <a:pt x="707" y="621"/>
                    <a:pt x="707" y="622"/>
                    <a:pt x="708" y="623"/>
                  </a:cubicBezTo>
                  <a:cubicBezTo>
                    <a:pt x="708" y="623"/>
                    <a:pt x="708" y="623"/>
                    <a:pt x="708" y="623"/>
                  </a:cubicBezTo>
                  <a:cubicBezTo>
                    <a:pt x="709" y="624"/>
                    <a:pt x="709" y="624"/>
                    <a:pt x="709" y="624"/>
                  </a:cubicBezTo>
                  <a:cubicBezTo>
                    <a:pt x="709" y="625"/>
                    <a:pt x="709" y="625"/>
                    <a:pt x="709" y="625"/>
                  </a:cubicBezTo>
                  <a:cubicBezTo>
                    <a:pt x="710" y="626"/>
                    <a:pt x="710" y="626"/>
                    <a:pt x="710" y="626"/>
                  </a:cubicBezTo>
                  <a:cubicBezTo>
                    <a:pt x="710" y="627"/>
                    <a:pt x="710" y="627"/>
                    <a:pt x="710" y="627"/>
                  </a:cubicBezTo>
                  <a:cubicBezTo>
                    <a:pt x="711" y="627"/>
                    <a:pt x="711" y="627"/>
                    <a:pt x="711" y="627"/>
                  </a:cubicBezTo>
                  <a:cubicBezTo>
                    <a:pt x="711" y="628"/>
                    <a:pt x="711" y="628"/>
                    <a:pt x="711" y="628"/>
                  </a:cubicBezTo>
                  <a:cubicBezTo>
                    <a:pt x="712" y="629"/>
                    <a:pt x="712" y="629"/>
                    <a:pt x="712" y="629"/>
                  </a:cubicBezTo>
                  <a:cubicBezTo>
                    <a:pt x="713" y="630"/>
                    <a:pt x="713" y="630"/>
                    <a:pt x="713" y="630"/>
                  </a:cubicBezTo>
                  <a:cubicBezTo>
                    <a:pt x="713" y="631"/>
                    <a:pt x="713" y="631"/>
                    <a:pt x="713" y="631"/>
                  </a:cubicBezTo>
                  <a:cubicBezTo>
                    <a:pt x="714" y="631"/>
                    <a:pt x="714" y="631"/>
                    <a:pt x="714" y="631"/>
                  </a:cubicBezTo>
                  <a:cubicBezTo>
                    <a:pt x="715" y="632"/>
                    <a:pt x="715" y="632"/>
                    <a:pt x="715" y="632"/>
                  </a:cubicBezTo>
                  <a:cubicBezTo>
                    <a:pt x="716" y="633"/>
                    <a:pt x="716" y="633"/>
                    <a:pt x="716" y="633"/>
                  </a:cubicBezTo>
                  <a:cubicBezTo>
                    <a:pt x="716" y="633"/>
                    <a:pt x="717" y="633"/>
                    <a:pt x="717" y="633"/>
                  </a:cubicBezTo>
                  <a:cubicBezTo>
                    <a:pt x="718" y="634"/>
                    <a:pt x="718" y="634"/>
                    <a:pt x="719" y="634"/>
                  </a:cubicBezTo>
                  <a:cubicBezTo>
                    <a:pt x="720" y="635"/>
                    <a:pt x="721" y="635"/>
                    <a:pt x="723" y="636"/>
                  </a:cubicBezTo>
                  <a:cubicBezTo>
                    <a:pt x="723" y="636"/>
                    <a:pt x="724" y="636"/>
                    <a:pt x="725" y="636"/>
                  </a:cubicBezTo>
                  <a:cubicBezTo>
                    <a:pt x="726" y="637"/>
                    <a:pt x="726" y="637"/>
                    <a:pt x="727" y="637"/>
                  </a:cubicBezTo>
                  <a:cubicBezTo>
                    <a:pt x="728" y="637"/>
                    <a:pt x="729" y="637"/>
                    <a:pt x="729" y="637"/>
                  </a:cubicBezTo>
                  <a:cubicBezTo>
                    <a:pt x="730" y="637"/>
                    <a:pt x="731" y="637"/>
                    <a:pt x="732" y="638"/>
                  </a:cubicBezTo>
                  <a:cubicBezTo>
                    <a:pt x="732" y="638"/>
                    <a:pt x="733" y="638"/>
                    <a:pt x="733" y="638"/>
                  </a:cubicBezTo>
                  <a:cubicBezTo>
                    <a:pt x="734" y="638"/>
                    <a:pt x="734" y="638"/>
                    <a:pt x="734" y="638"/>
                  </a:cubicBezTo>
                  <a:cubicBezTo>
                    <a:pt x="735" y="638"/>
                    <a:pt x="735" y="638"/>
                    <a:pt x="736" y="638"/>
                  </a:cubicBezTo>
                  <a:cubicBezTo>
                    <a:pt x="736" y="638"/>
                    <a:pt x="737" y="638"/>
                    <a:pt x="738" y="638"/>
                  </a:cubicBezTo>
                  <a:cubicBezTo>
                    <a:pt x="738" y="638"/>
                    <a:pt x="739" y="638"/>
                    <a:pt x="739" y="638"/>
                  </a:cubicBezTo>
                  <a:cubicBezTo>
                    <a:pt x="740" y="638"/>
                    <a:pt x="740" y="637"/>
                    <a:pt x="741" y="637"/>
                  </a:cubicBezTo>
                  <a:cubicBezTo>
                    <a:pt x="741" y="637"/>
                    <a:pt x="742" y="637"/>
                    <a:pt x="743" y="637"/>
                  </a:cubicBezTo>
                  <a:cubicBezTo>
                    <a:pt x="744" y="637"/>
                    <a:pt x="744" y="637"/>
                    <a:pt x="745" y="637"/>
                  </a:cubicBezTo>
                  <a:cubicBezTo>
                    <a:pt x="746" y="637"/>
                    <a:pt x="746" y="637"/>
                    <a:pt x="746" y="637"/>
                  </a:cubicBezTo>
                  <a:cubicBezTo>
                    <a:pt x="747" y="637"/>
                    <a:pt x="747" y="637"/>
                    <a:pt x="747" y="637"/>
                  </a:cubicBezTo>
                  <a:cubicBezTo>
                    <a:pt x="748" y="637"/>
                    <a:pt x="748" y="637"/>
                    <a:pt x="749" y="636"/>
                  </a:cubicBezTo>
                  <a:cubicBezTo>
                    <a:pt x="750" y="636"/>
                    <a:pt x="750" y="636"/>
                    <a:pt x="751" y="636"/>
                  </a:cubicBezTo>
                  <a:cubicBezTo>
                    <a:pt x="752" y="636"/>
                    <a:pt x="752" y="636"/>
                    <a:pt x="752" y="636"/>
                  </a:cubicBezTo>
                  <a:cubicBezTo>
                    <a:pt x="753" y="636"/>
                    <a:pt x="753" y="636"/>
                    <a:pt x="753" y="636"/>
                  </a:cubicBezTo>
                  <a:cubicBezTo>
                    <a:pt x="754" y="636"/>
                    <a:pt x="754" y="636"/>
                    <a:pt x="754" y="636"/>
                  </a:cubicBezTo>
                  <a:cubicBezTo>
                    <a:pt x="755" y="635"/>
                    <a:pt x="755" y="635"/>
                    <a:pt x="755" y="635"/>
                  </a:cubicBezTo>
                  <a:cubicBezTo>
                    <a:pt x="755" y="635"/>
                    <a:pt x="755" y="635"/>
                    <a:pt x="755" y="635"/>
                  </a:cubicBezTo>
                  <a:cubicBezTo>
                    <a:pt x="756" y="635"/>
                    <a:pt x="756" y="635"/>
                    <a:pt x="757" y="635"/>
                  </a:cubicBezTo>
                  <a:cubicBezTo>
                    <a:pt x="757" y="635"/>
                    <a:pt x="758" y="635"/>
                    <a:pt x="758" y="634"/>
                  </a:cubicBezTo>
                  <a:cubicBezTo>
                    <a:pt x="759" y="634"/>
                    <a:pt x="760" y="634"/>
                    <a:pt x="761" y="634"/>
                  </a:cubicBezTo>
                  <a:cubicBezTo>
                    <a:pt x="762" y="634"/>
                    <a:pt x="762" y="634"/>
                    <a:pt x="762" y="634"/>
                  </a:cubicBezTo>
                  <a:cubicBezTo>
                    <a:pt x="762" y="633"/>
                    <a:pt x="763" y="633"/>
                    <a:pt x="763" y="633"/>
                  </a:cubicBezTo>
                  <a:cubicBezTo>
                    <a:pt x="764" y="633"/>
                    <a:pt x="764" y="633"/>
                    <a:pt x="765" y="633"/>
                  </a:cubicBezTo>
                  <a:cubicBezTo>
                    <a:pt x="766" y="632"/>
                    <a:pt x="767" y="632"/>
                    <a:pt x="768" y="632"/>
                  </a:cubicBezTo>
                  <a:cubicBezTo>
                    <a:pt x="769" y="631"/>
                    <a:pt x="769" y="631"/>
                    <a:pt x="770" y="631"/>
                  </a:cubicBezTo>
                  <a:cubicBezTo>
                    <a:pt x="771" y="631"/>
                    <a:pt x="771" y="631"/>
                    <a:pt x="772" y="630"/>
                  </a:cubicBezTo>
                  <a:cubicBezTo>
                    <a:pt x="772" y="630"/>
                    <a:pt x="773" y="630"/>
                    <a:pt x="774" y="630"/>
                  </a:cubicBezTo>
                  <a:cubicBezTo>
                    <a:pt x="774" y="630"/>
                    <a:pt x="775" y="629"/>
                    <a:pt x="776" y="629"/>
                  </a:cubicBezTo>
                  <a:cubicBezTo>
                    <a:pt x="938" y="571"/>
                    <a:pt x="938" y="571"/>
                    <a:pt x="938" y="571"/>
                  </a:cubicBezTo>
                  <a:cubicBezTo>
                    <a:pt x="952" y="566"/>
                    <a:pt x="964" y="559"/>
                    <a:pt x="973" y="551"/>
                  </a:cubicBezTo>
                  <a:cubicBezTo>
                    <a:pt x="983" y="542"/>
                    <a:pt x="990" y="532"/>
                    <a:pt x="995" y="521"/>
                  </a:cubicBezTo>
                  <a:cubicBezTo>
                    <a:pt x="999" y="511"/>
                    <a:pt x="1001" y="499"/>
                    <a:pt x="1000" y="488"/>
                  </a:cubicBezTo>
                  <a:cubicBezTo>
                    <a:pt x="999" y="476"/>
                    <a:pt x="995" y="464"/>
                    <a:pt x="988" y="453"/>
                  </a:cubicBezTo>
                  <a:cubicBezTo>
                    <a:pt x="909" y="327"/>
                    <a:pt x="909" y="327"/>
                    <a:pt x="909" y="327"/>
                  </a:cubicBezTo>
                  <a:cubicBezTo>
                    <a:pt x="904" y="320"/>
                    <a:pt x="901" y="313"/>
                    <a:pt x="899" y="308"/>
                  </a:cubicBezTo>
                  <a:cubicBezTo>
                    <a:pt x="897" y="302"/>
                    <a:pt x="896" y="297"/>
                    <a:pt x="897" y="293"/>
                  </a:cubicBezTo>
                  <a:cubicBezTo>
                    <a:pt x="897" y="289"/>
                    <a:pt x="899" y="286"/>
                    <a:pt x="901" y="284"/>
                  </a:cubicBezTo>
                  <a:cubicBezTo>
                    <a:pt x="904" y="281"/>
                    <a:pt x="907" y="279"/>
                    <a:pt x="911" y="278"/>
                  </a:cubicBezTo>
                  <a:cubicBezTo>
                    <a:pt x="915" y="276"/>
                    <a:pt x="921" y="275"/>
                    <a:pt x="928" y="275"/>
                  </a:cubicBezTo>
                  <a:cubicBezTo>
                    <a:pt x="934" y="275"/>
                    <a:pt x="941" y="276"/>
                    <a:pt x="948" y="277"/>
                  </a:cubicBezTo>
                  <a:cubicBezTo>
                    <a:pt x="955" y="278"/>
                    <a:pt x="962" y="279"/>
                    <a:pt x="969" y="280"/>
                  </a:cubicBezTo>
                  <a:cubicBezTo>
                    <a:pt x="975" y="282"/>
                    <a:pt x="981" y="283"/>
                    <a:pt x="987" y="285"/>
                  </a:cubicBezTo>
                  <a:cubicBezTo>
                    <a:pt x="995" y="287"/>
                    <a:pt x="1004" y="289"/>
                    <a:pt x="1012" y="290"/>
                  </a:cubicBezTo>
                  <a:cubicBezTo>
                    <a:pt x="1021" y="292"/>
                    <a:pt x="1030" y="292"/>
                    <a:pt x="1039" y="292"/>
                  </a:cubicBezTo>
                  <a:cubicBezTo>
                    <a:pt x="1048" y="292"/>
                    <a:pt x="1057" y="291"/>
                    <a:pt x="1065" y="290"/>
                  </a:cubicBezTo>
                  <a:cubicBezTo>
                    <a:pt x="1074" y="288"/>
                    <a:pt x="1083" y="286"/>
                    <a:pt x="1091" y="283"/>
                  </a:cubicBezTo>
                  <a:cubicBezTo>
                    <a:pt x="1108" y="278"/>
                    <a:pt x="1122" y="269"/>
                    <a:pt x="1133" y="259"/>
                  </a:cubicBezTo>
                  <a:cubicBezTo>
                    <a:pt x="1144" y="250"/>
                    <a:pt x="1153" y="238"/>
                    <a:pt x="1158" y="226"/>
                  </a:cubicBezTo>
                  <a:cubicBezTo>
                    <a:pt x="1163" y="213"/>
                    <a:pt x="1165" y="200"/>
                    <a:pt x="1164" y="187"/>
                  </a:cubicBezTo>
                </a:path>
              </a:pathLst>
            </a:custGeom>
            <a:solidFill>
              <a:schemeClr val="accent4">
                <a:alpha val="80000"/>
              </a:schemeClr>
            </a:solidFill>
            <a:ln>
              <a:solidFill>
                <a:schemeClr val="accent4"/>
              </a:solidFill>
            </a:ln>
          </p:spPr>
          <p:txBody>
            <a:bodyPr vert="horz" wrap="square" lIns="57150" tIns="28575" rIns="57150" bIns="28575" numCol="1" anchor="t" anchorCtr="0" compatLnSpc="1">
              <a:prstTxWarp prst="textNoShape">
                <a:avLst/>
              </a:prstTxWarp>
            </a:bodyPr>
            <a:lstStyle/>
            <a:p>
              <a:endParaRPr lang="id-ID" sz="1750" dirty="0"/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B695D5AD-1C4B-904C-9F15-966C997FB983}"/>
                </a:ext>
              </a:extLst>
            </p:cNvPr>
            <p:cNvGrpSpPr/>
            <p:nvPr/>
          </p:nvGrpSpPr>
          <p:grpSpPr>
            <a:xfrm>
              <a:off x="2084632" y="2568272"/>
              <a:ext cx="1775511" cy="1251564"/>
              <a:chOff x="2084632" y="2568272"/>
              <a:chExt cx="1775511" cy="1251564"/>
            </a:xfrm>
          </p:grpSpPr>
          <p:sp>
            <p:nvSpPr>
              <p:cNvPr id="86" name="Freeform 158">
                <a:extLst>
                  <a:ext uri="{FF2B5EF4-FFF2-40B4-BE49-F238E27FC236}">
                    <a16:creationId xmlns:a16="http://schemas.microsoft.com/office/drawing/2014/main" id="{6BE76537-0FB6-7040-9EFD-6330000891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4632" y="2568272"/>
                <a:ext cx="1775511" cy="1251564"/>
              </a:xfrm>
              <a:custGeom>
                <a:avLst/>
                <a:gdLst>
                  <a:gd name="T0" fmla="*/ 1143 w 1165"/>
                  <a:gd name="T1" fmla="*/ 139 h 774"/>
                  <a:gd name="T2" fmla="*/ 1137 w 1165"/>
                  <a:gd name="T3" fmla="*/ 132 h 774"/>
                  <a:gd name="T4" fmla="*/ 1133 w 1165"/>
                  <a:gd name="T5" fmla="*/ 128 h 774"/>
                  <a:gd name="T6" fmla="*/ 1122 w 1165"/>
                  <a:gd name="T7" fmla="*/ 119 h 774"/>
                  <a:gd name="T8" fmla="*/ 1096 w 1165"/>
                  <a:gd name="T9" fmla="*/ 103 h 774"/>
                  <a:gd name="T10" fmla="*/ 1070 w 1165"/>
                  <a:gd name="T11" fmla="*/ 93 h 774"/>
                  <a:gd name="T12" fmla="*/ 1036 w 1165"/>
                  <a:gd name="T13" fmla="*/ 87 h 774"/>
                  <a:gd name="T14" fmla="*/ 998 w 1165"/>
                  <a:gd name="T15" fmla="*/ 88 h 774"/>
                  <a:gd name="T16" fmla="*/ 985 w 1165"/>
                  <a:gd name="T17" fmla="*/ 90 h 774"/>
                  <a:gd name="T18" fmla="*/ 972 w 1165"/>
                  <a:gd name="T19" fmla="*/ 94 h 774"/>
                  <a:gd name="T20" fmla="*/ 899 w 1165"/>
                  <a:gd name="T21" fmla="*/ 155 h 774"/>
                  <a:gd name="T22" fmla="*/ 882 w 1165"/>
                  <a:gd name="T23" fmla="*/ 181 h 774"/>
                  <a:gd name="T24" fmla="*/ 876 w 1165"/>
                  <a:gd name="T25" fmla="*/ 187 h 774"/>
                  <a:gd name="T26" fmla="*/ 865 w 1165"/>
                  <a:gd name="T27" fmla="*/ 195 h 774"/>
                  <a:gd name="T28" fmla="*/ 849 w 1165"/>
                  <a:gd name="T29" fmla="*/ 199 h 774"/>
                  <a:gd name="T30" fmla="*/ 826 w 1165"/>
                  <a:gd name="T31" fmla="*/ 189 h 774"/>
                  <a:gd name="T32" fmla="*/ 817 w 1165"/>
                  <a:gd name="T33" fmla="*/ 180 h 774"/>
                  <a:gd name="T34" fmla="*/ 810 w 1165"/>
                  <a:gd name="T35" fmla="*/ 170 h 774"/>
                  <a:gd name="T36" fmla="*/ 730 w 1165"/>
                  <a:gd name="T37" fmla="*/ 43 h 774"/>
                  <a:gd name="T38" fmla="*/ 723 w 1165"/>
                  <a:gd name="T39" fmla="*/ 35 h 774"/>
                  <a:gd name="T40" fmla="*/ 716 w 1165"/>
                  <a:gd name="T41" fmla="*/ 28 h 774"/>
                  <a:gd name="T42" fmla="*/ 690 w 1165"/>
                  <a:gd name="T43" fmla="*/ 12 h 774"/>
                  <a:gd name="T44" fmla="*/ 616 w 1165"/>
                  <a:gd name="T45" fmla="*/ 1 h 774"/>
                  <a:gd name="T46" fmla="*/ 605 w 1165"/>
                  <a:gd name="T47" fmla="*/ 3 h 774"/>
                  <a:gd name="T48" fmla="*/ 594 w 1165"/>
                  <a:gd name="T49" fmla="*/ 6 h 774"/>
                  <a:gd name="T50" fmla="*/ 8 w 1165"/>
                  <a:gd name="T51" fmla="*/ 290 h 774"/>
                  <a:gd name="T52" fmla="*/ 243 w 1165"/>
                  <a:gd name="T53" fmla="*/ 724 h 774"/>
                  <a:gd name="T54" fmla="*/ 250 w 1165"/>
                  <a:gd name="T55" fmla="*/ 733 h 774"/>
                  <a:gd name="T56" fmla="*/ 257 w 1165"/>
                  <a:gd name="T57" fmla="*/ 741 h 774"/>
                  <a:gd name="T58" fmla="*/ 351 w 1165"/>
                  <a:gd name="T59" fmla="*/ 774 h 774"/>
                  <a:gd name="T60" fmla="*/ 364 w 1165"/>
                  <a:gd name="T61" fmla="*/ 773 h 774"/>
                  <a:gd name="T62" fmla="*/ 376 w 1165"/>
                  <a:gd name="T63" fmla="*/ 771 h 774"/>
                  <a:gd name="T64" fmla="*/ 389 w 1165"/>
                  <a:gd name="T65" fmla="*/ 767 h 774"/>
                  <a:gd name="T66" fmla="*/ 582 w 1165"/>
                  <a:gd name="T67" fmla="*/ 697 h 774"/>
                  <a:gd name="T68" fmla="*/ 535 w 1165"/>
                  <a:gd name="T69" fmla="*/ 627 h 774"/>
                  <a:gd name="T70" fmla="*/ 456 w 1165"/>
                  <a:gd name="T71" fmla="*/ 568 h 774"/>
                  <a:gd name="T72" fmla="*/ 534 w 1165"/>
                  <a:gd name="T73" fmla="*/ 420 h 774"/>
                  <a:gd name="T74" fmla="*/ 566 w 1165"/>
                  <a:gd name="T75" fmla="*/ 414 h 774"/>
                  <a:gd name="T76" fmla="*/ 577 w 1165"/>
                  <a:gd name="T77" fmla="*/ 413 h 774"/>
                  <a:gd name="T78" fmla="*/ 624 w 1165"/>
                  <a:gd name="T79" fmla="*/ 419 h 774"/>
                  <a:gd name="T80" fmla="*/ 633 w 1165"/>
                  <a:gd name="T81" fmla="*/ 421 h 774"/>
                  <a:gd name="T82" fmla="*/ 669 w 1165"/>
                  <a:gd name="T83" fmla="*/ 438 h 774"/>
                  <a:gd name="T84" fmla="*/ 682 w 1165"/>
                  <a:gd name="T85" fmla="*/ 446 h 774"/>
                  <a:gd name="T86" fmla="*/ 704 w 1165"/>
                  <a:gd name="T87" fmla="*/ 469 h 774"/>
                  <a:gd name="T88" fmla="*/ 710 w 1165"/>
                  <a:gd name="T89" fmla="*/ 478 h 774"/>
                  <a:gd name="T90" fmla="*/ 714 w 1165"/>
                  <a:gd name="T91" fmla="*/ 568 h 774"/>
                  <a:gd name="T92" fmla="*/ 711 w 1165"/>
                  <a:gd name="T93" fmla="*/ 577 h 774"/>
                  <a:gd name="T94" fmla="*/ 708 w 1165"/>
                  <a:gd name="T95" fmla="*/ 585 h 774"/>
                  <a:gd name="T96" fmla="*/ 705 w 1165"/>
                  <a:gd name="T97" fmla="*/ 601 h 774"/>
                  <a:gd name="T98" fmla="*/ 705 w 1165"/>
                  <a:gd name="T99" fmla="*/ 612 h 774"/>
                  <a:gd name="T100" fmla="*/ 708 w 1165"/>
                  <a:gd name="T101" fmla="*/ 623 h 774"/>
                  <a:gd name="T102" fmla="*/ 712 w 1165"/>
                  <a:gd name="T103" fmla="*/ 629 h 774"/>
                  <a:gd name="T104" fmla="*/ 723 w 1165"/>
                  <a:gd name="T105" fmla="*/ 636 h 774"/>
                  <a:gd name="T106" fmla="*/ 738 w 1165"/>
                  <a:gd name="T107" fmla="*/ 638 h 774"/>
                  <a:gd name="T108" fmla="*/ 751 w 1165"/>
                  <a:gd name="T109" fmla="*/ 636 h 774"/>
                  <a:gd name="T110" fmla="*/ 761 w 1165"/>
                  <a:gd name="T111" fmla="*/ 634 h 774"/>
                  <a:gd name="T112" fmla="*/ 776 w 1165"/>
                  <a:gd name="T113" fmla="*/ 629 h 774"/>
                  <a:gd name="T114" fmla="*/ 897 w 1165"/>
                  <a:gd name="T115" fmla="*/ 293 h 774"/>
                  <a:gd name="T116" fmla="*/ 1039 w 1165"/>
                  <a:gd name="T117" fmla="*/ 292 h 7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65" h="774">
                    <a:moveTo>
                      <a:pt x="1164" y="187"/>
                    </a:moveTo>
                    <a:cubicBezTo>
                      <a:pt x="1162" y="173"/>
                      <a:pt x="1158" y="160"/>
                      <a:pt x="1149" y="147"/>
                    </a:cubicBezTo>
                    <a:cubicBezTo>
                      <a:pt x="1149" y="147"/>
                      <a:pt x="1148" y="146"/>
                      <a:pt x="1148" y="146"/>
                    </a:cubicBezTo>
                    <a:cubicBezTo>
                      <a:pt x="1148" y="145"/>
                      <a:pt x="1147" y="145"/>
                      <a:pt x="1147" y="144"/>
                    </a:cubicBezTo>
                    <a:cubicBezTo>
                      <a:pt x="1147" y="144"/>
                      <a:pt x="1146" y="143"/>
                      <a:pt x="1146" y="143"/>
                    </a:cubicBezTo>
                    <a:cubicBezTo>
                      <a:pt x="1145" y="142"/>
                      <a:pt x="1145" y="141"/>
                      <a:pt x="1144" y="141"/>
                    </a:cubicBezTo>
                    <a:cubicBezTo>
                      <a:pt x="1144" y="140"/>
                      <a:pt x="1144" y="140"/>
                      <a:pt x="1144" y="140"/>
                    </a:cubicBezTo>
                    <a:cubicBezTo>
                      <a:pt x="1143" y="140"/>
                      <a:pt x="1143" y="139"/>
                      <a:pt x="1143" y="139"/>
                    </a:cubicBezTo>
                    <a:cubicBezTo>
                      <a:pt x="1143" y="139"/>
                      <a:pt x="1142" y="138"/>
                      <a:pt x="1142" y="138"/>
                    </a:cubicBezTo>
                    <a:cubicBezTo>
                      <a:pt x="1141" y="137"/>
                      <a:pt x="1141" y="137"/>
                      <a:pt x="1140" y="136"/>
                    </a:cubicBezTo>
                    <a:cubicBezTo>
                      <a:pt x="1140" y="135"/>
                      <a:pt x="1140" y="135"/>
                      <a:pt x="1140" y="135"/>
                    </a:cubicBezTo>
                    <a:cubicBezTo>
                      <a:pt x="1139" y="134"/>
                      <a:pt x="1139" y="134"/>
                      <a:pt x="1139" y="134"/>
                    </a:cubicBezTo>
                    <a:cubicBezTo>
                      <a:pt x="1139" y="134"/>
                      <a:pt x="1139" y="134"/>
                      <a:pt x="1139" y="134"/>
                    </a:cubicBezTo>
                    <a:cubicBezTo>
                      <a:pt x="1138" y="133"/>
                      <a:pt x="1138" y="133"/>
                      <a:pt x="1138" y="133"/>
                    </a:cubicBezTo>
                    <a:cubicBezTo>
                      <a:pt x="1137" y="133"/>
                      <a:pt x="1137" y="133"/>
                      <a:pt x="1137" y="133"/>
                    </a:cubicBezTo>
                    <a:cubicBezTo>
                      <a:pt x="1137" y="132"/>
                      <a:pt x="1137" y="132"/>
                      <a:pt x="1137" y="132"/>
                    </a:cubicBezTo>
                    <a:cubicBezTo>
                      <a:pt x="1137" y="132"/>
                      <a:pt x="1137" y="132"/>
                      <a:pt x="1137" y="132"/>
                    </a:cubicBezTo>
                    <a:cubicBezTo>
                      <a:pt x="1136" y="131"/>
                      <a:pt x="1136" y="131"/>
                      <a:pt x="1136" y="131"/>
                    </a:cubicBezTo>
                    <a:cubicBezTo>
                      <a:pt x="1136" y="131"/>
                      <a:pt x="1136" y="131"/>
                      <a:pt x="1136" y="131"/>
                    </a:cubicBezTo>
                    <a:cubicBezTo>
                      <a:pt x="1135" y="130"/>
                      <a:pt x="1135" y="130"/>
                      <a:pt x="1135" y="130"/>
                    </a:cubicBezTo>
                    <a:cubicBezTo>
                      <a:pt x="1134" y="130"/>
                      <a:pt x="1134" y="130"/>
                      <a:pt x="1134" y="130"/>
                    </a:cubicBezTo>
                    <a:cubicBezTo>
                      <a:pt x="1134" y="129"/>
                      <a:pt x="1134" y="129"/>
                      <a:pt x="1134" y="129"/>
                    </a:cubicBezTo>
                    <a:cubicBezTo>
                      <a:pt x="1133" y="128"/>
                      <a:pt x="1133" y="128"/>
                      <a:pt x="1133" y="128"/>
                    </a:cubicBezTo>
                    <a:cubicBezTo>
                      <a:pt x="1133" y="128"/>
                      <a:pt x="1133" y="128"/>
                      <a:pt x="1133" y="128"/>
                    </a:cubicBezTo>
                    <a:cubicBezTo>
                      <a:pt x="1132" y="128"/>
                      <a:pt x="1132" y="127"/>
                      <a:pt x="1132" y="127"/>
                    </a:cubicBezTo>
                    <a:cubicBezTo>
                      <a:pt x="1131" y="127"/>
                      <a:pt x="1131" y="126"/>
                      <a:pt x="1130" y="126"/>
                    </a:cubicBezTo>
                    <a:cubicBezTo>
                      <a:pt x="1130" y="125"/>
                      <a:pt x="1130" y="125"/>
                      <a:pt x="1129" y="125"/>
                    </a:cubicBezTo>
                    <a:cubicBezTo>
                      <a:pt x="1129" y="124"/>
                      <a:pt x="1128" y="124"/>
                      <a:pt x="1128" y="124"/>
                    </a:cubicBezTo>
                    <a:cubicBezTo>
                      <a:pt x="1128" y="123"/>
                      <a:pt x="1127" y="123"/>
                      <a:pt x="1127" y="122"/>
                    </a:cubicBezTo>
                    <a:cubicBezTo>
                      <a:pt x="1126" y="122"/>
                      <a:pt x="1125" y="122"/>
                      <a:pt x="1125" y="121"/>
                    </a:cubicBezTo>
                    <a:cubicBezTo>
                      <a:pt x="1124" y="121"/>
                      <a:pt x="1124" y="120"/>
                      <a:pt x="1124" y="120"/>
                    </a:cubicBezTo>
                    <a:cubicBezTo>
                      <a:pt x="1123" y="120"/>
                      <a:pt x="1123" y="119"/>
                      <a:pt x="1122" y="119"/>
                    </a:cubicBezTo>
                    <a:cubicBezTo>
                      <a:pt x="1122" y="119"/>
                      <a:pt x="1121" y="118"/>
                      <a:pt x="1121" y="118"/>
                    </a:cubicBezTo>
                    <a:cubicBezTo>
                      <a:pt x="1120" y="117"/>
                      <a:pt x="1119" y="117"/>
                      <a:pt x="1119" y="116"/>
                    </a:cubicBezTo>
                    <a:cubicBezTo>
                      <a:pt x="1118" y="116"/>
                      <a:pt x="1118" y="116"/>
                      <a:pt x="1117" y="115"/>
                    </a:cubicBezTo>
                    <a:cubicBezTo>
                      <a:pt x="1117" y="115"/>
                      <a:pt x="1116" y="115"/>
                      <a:pt x="1116" y="114"/>
                    </a:cubicBezTo>
                    <a:cubicBezTo>
                      <a:pt x="1115" y="114"/>
                      <a:pt x="1115" y="114"/>
                      <a:pt x="1114" y="113"/>
                    </a:cubicBezTo>
                    <a:cubicBezTo>
                      <a:pt x="1114" y="113"/>
                      <a:pt x="1113" y="113"/>
                      <a:pt x="1113" y="112"/>
                    </a:cubicBezTo>
                    <a:cubicBezTo>
                      <a:pt x="1110" y="111"/>
                      <a:pt x="1107" y="109"/>
                      <a:pt x="1104" y="107"/>
                    </a:cubicBezTo>
                    <a:cubicBezTo>
                      <a:pt x="1102" y="106"/>
                      <a:pt x="1099" y="104"/>
                      <a:pt x="1096" y="103"/>
                    </a:cubicBezTo>
                    <a:cubicBezTo>
                      <a:pt x="1093" y="101"/>
                      <a:pt x="1090" y="100"/>
                      <a:pt x="1087" y="99"/>
                    </a:cubicBezTo>
                    <a:cubicBezTo>
                      <a:pt x="1083" y="98"/>
                      <a:pt x="1080" y="96"/>
                      <a:pt x="1077" y="95"/>
                    </a:cubicBezTo>
                    <a:cubicBezTo>
                      <a:pt x="1077" y="95"/>
                      <a:pt x="1076" y="95"/>
                      <a:pt x="1076" y="95"/>
                    </a:cubicBezTo>
                    <a:cubicBezTo>
                      <a:pt x="1075" y="95"/>
                      <a:pt x="1075" y="95"/>
                      <a:pt x="1074" y="95"/>
                    </a:cubicBezTo>
                    <a:cubicBezTo>
                      <a:pt x="1074" y="94"/>
                      <a:pt x="1074" y="94"/>
                      <a:pt x="1073" y="94"/>
                    </a:cubicBezTo>
                    <a:cubicBezTo>
                      <a:pt x="1073" y="94"/>
                      <a:pt x="1072" y="94"/>
                      <a:pt x="1072" y="94"/>
                    </a:cubicBezTo>
                    <a:cubicBezTo>
                      <a:pt x="1071" y="94"/>
                      <a:pt x="1071" y="94"/>
                      <a:pt x="1071" y="94"/>
                    </a:cubicBezTo>
                    <a:cubicBezTo>
                      <a:pt x="1070" y="93"/>
                      <a:pt x="1070" y="93"/>
                      <a:pt x="1070" y="93"/>
                    </a:cubicBezTo>
                    <a:cubicBezTo>
                      <a:pt x="1069" y="93"/>
                      <a:pt x="1069" y="93"/>
                      <a:pt x="1069" y="93"/>
                    </a:cubicBezTo>
                    <a:cubicBezTo>
                      <a:pt x="1069" y="93"/>
                      <a:pt x="1069" y="93"/>
                      <a:pt x="1069" y="93"/>
                    </a:cubicBezTo>
                    <a:cubicBezTo>
                      <a:pt x="1068" y="93"/>
                      <a:pt x="1068" y="93"/>
                      <a:pt x="1067" y="92"/>
                    </a:cubicBezTo>
                    <a:cubicBezTo>
                      <a:pt x="1067" y="92"/>
                      <a:pt x="1066" y="92"/>
                      <a:pt x="1066" y="92"/>
                    </a:cubicBezTo>
                    <a:cubicBezTo>
                      <a:pt x="1065" y="92"/>
                      <a:pt x="1065" y="92"/>
                      <a:pt x="1064" y="92"/>
                    </a:cubicBezTo>
                    <a:cubicBezTo>
                      <a:pt x="1063" y="91"/>
                      <a:pt x="1063" y="91"/>
                      <a:pt x="1062" y="91"/>
                    </a:cubicBezTo>
                    <a:cubicBezTo>
                      <a:pt x="1058" y="90"/>
                      <a:pt x="1053" y="89"/>
                      <a:pt x="1049" y="89"/>
                    </a:cubicBezTo>
                    <a:cubicBezTo>
                      <a:pt x="1044" y="88"/>
                      <a:pt x="1040" y="87"/>
                      <a:pt x="1036" y="87"/>
                    </a:cubicBezTo>
                    <a:cubicBezTo>
                      <a:pt x="1031" y="87"/>
                      <a:pt x="1027" y="86"/>
                      <a:pt x="1022" y="86"/>
                    </a:cubicBezTo>
                    <a:cubicBezTo>
                      <a:pt x="1018" y="86"/>
                      <a:pt x="1013" y="86"/>
                      <a:pt x="1009" y="87"/>
                    </a:cubicBezTo>
                    <a:cubicBezTo>
                      <a:pt x="1008" y="87"/>
                      <a:pt x="1008" y="87"/>
                      <a:pt x="1007" y="87"/>
                    </a:cubicBezTo>
                    <a:cubicBezTo>
                      <a:pt x="1007" y="87"/>
                      <a:pt x="1006" y="87"/>
                      <a:pt x="1006" y="87"/>
                    </a:cubicBezTo>
                    <a:cubicBezTo>
                      <a:pt x="1005" y="87"/>
                      <a:pt x="1004" y="87"/>
                      <a:pt x="1003" y="87"/>
                    </a:cubicBezTo>
                    <a:cubicBezTo>
                      <a:pt x="1003" y="87"/>
                      <a:pt x="1002" y="87"/>
                      <a:pt x="1001" y="88"/>
                    </a:cubicBezTo>
                    <a:cubicBezTo>
                      <a:pt x="1000" y="88"/>
                      <a:pt x="1000" y="88"/>
                      <a:pt x="1000" y="88"/>
                    </a:cubicBezTo>
                    <a:cubicBezTo>
                      <a:pt x="999" y="88"/>
                      <a:pt x="999" y="88"/>
                      <a:pt x="998" y="88"/>
                    </a:cubicBezTo>
                    <a:cubicBezTo>
                      <a:pt x="998" y="88"/>
                      <a:pt x="997" y="88"/>
                      <a:pt x="996" y="88"/>
                    </a:cubicBezTo>
                    <a:cubicBezTo>
                      <a:pt x="996" y="88"/>
                      <a:pt x="995" y="88"/>
                      <a:pt x="994" y="88"/>
                    </a:cubicBezTo>
                    <a:cubicBezTo>
                      <a:pt x="993" y="89"/>
                      <a:pt x="993" y="89"/>
                      <a:pt x="993" y="89"/>
                    </a:cubicBezTo>
                    <a:cubicBezTo>
                      <a:pt x="992" y="89"/>
                      <a:pt x="992" y="89"/>
                      <a:pt x="992" y="89"/>
                    </a:cubicBezTo>
                    <a:cubicBezTo>
                      <a:pt x="991" y="89"/>
                      <a:pt x="991" y="89"/>
                      <a:pt x="990" y="89"/>
                    </a:cubicBezTo>
                    <a:cubicBezTo>
                      <a:pt x="989" y="89"/>
                      <a:pt x="988" y="89"/>
                      <a:pt x="987" y="90"/>
                    </a:cubicBezTo>
                    <a:cubicBezTo>
                      <a:pt x="987" y="90"/>
                      <a:pt x="987" y="90"/>
                      <a:pt x="986" y="90"/>
                    </a:cubicBezTo>
                    <a:cubicBezTo>
                      <a:pt x="986" y="90"/>
                      <a:pt x="986" y="90"/>
                      <a:pt x="985" y="90"/>
                    </a:cubicBezTo>
                    <a:cubicBezTo>
                      <a:pt x="985" y="90"/>
                      <a:pt x="984" y="90"/>
                      <a:pt x="983" y="91"/>
                    </a:cubicBezTo>
                    <a:cubicBezTo>
                      <a:pt x="983" y="91"/>
                      <a:pt x="982" y="91"/>
                      <a:pt x="981" y="91"/>
                    </a:cubicBezTo>
                    <a:cubicBezTo>
                      <a:pt x="981" y="91"/>
                      <a:pt x="980" y="91"/>
                      <a:pt x="980" y="91"/>
                    </a:cubicBezTo>
                    <a:cubicBezTo>
                      <a:pt x="980" y="91"/>
                      <a:pt x="979" y="92"/>
                      <a:pt x="979" y="92"/>
                    </a:cubicBezTo>
                    <a:cubicBezTo>
                      <a:pt x="978" y="92"/>
                      <a:pt x="978" y="92"/>
                      <a:pt x="977" y="92"/>
                    </a:cubicBezTo>
                    <a:cubicBezTo>
                      <a:pt x="976" y="92"/>
                      <a:pt x="976" y="93"/>
                      <a:pt x="975" y="93"/>
                    </a:cubicBezTo>
                    <a:cubicBezTo>
                      <a:pt x="974" y="93"/>
                      <a:pt x="974" y="93"/>
                      <a:pt x="973" y="93"/>
                    </a:cubicBezTo>
                    <a:cubicBezTo>
                      <a:pt x="973" y="93"/>
                      <a:pt x="972" y="94"/>
                      <a:pt x="972" y="94"/>
                    </a:cubicBezTo>
                    <a:cubicBezTo>
                      <a:pt x="971" y="94"/>
                      <a:pt x="971" y="94"/>
                      <a:pt x="970" y="94"/>
                    </a:cubicBezTo>
                    <a:cubicBezTo>
                      <a:pt x="969" y="94"/>
                      <a:pt x="969" y="95"/>
                      <a:pt x="968" y="95"/>
                    </a:cubicBezTo>
                    <a:cubicBezTo>
                      <a:pt x="960" y="98"/>
                      <a:pt x="953" y="101"/>
                      <a:pt x="945" y="105"/>
                    </a:cubicBezTo>
                    <a:cubicBezTo>
                      <a:pt x="938" y="109"/>
                      <a:pt x="932" y="113"/>
                      <a:pt x="926" y="118"/>
                    </a:cubicBezTo>
                    <a:cubicBezTo>
                      <a:pt x="921" y="123"/>
                      <a:pt x="916" y="128"/>
                      <a:pt x="912" y="133"/>
                    </a:cubicBezTo>
                    <a:cubicBezTo>
                      <a:pt x="907" y="139"/>
                      <a:pt x="904" y="145"/>
                      <a:pt x="901" y="151"/>
                    </a:cubicBezTo>
                    <a:cubicBezTo>
                      <a:pt x="901" y="151"/>
                      <a:pt x="901" y="151"/>
                      <a:pt x="901" y="152"/>
                    </a:cubicBezTo>
                    <a:cubicBezTo>
                      <a:pt x="900" y="152"/>
                      <a:pt x="900" y="153"/>
                      <a:pt x="899" y="155"/>
                    </a:cubicBezTo>
                    <a:cubicBezTo>
                      <a:pt x="898" y="156"/>
                      <a:pt x="897" y="158"/>
                      <a:pt x="895" y="161"/>
                    </a:cubicBezTo>
                    <a:cubicBezTo>
                      <a:pt x="894" y="164"/>
                      <a:pt x="891" y="168"/>
                      <a:pt x="888" y="173"/>
                    </a:cubicBezTo>
                    <a:cubicBezTo>
                      <a:pt x="888" y="173"/>
                      <a:pt x="888" y="174"/>
                      <a:pt x="887" y="174"/>
                    </a:cubicBezTo>
                    <a:cubicBezTo>
                      <a:pt x="887" y="175"/>
                      <a:pt x="887" y="175"/>
                      <a:pt x="886" y="176"/>
                    </a:cubicBezTo>
                    <a:cubicBezTo>
                      <a:pt x="886" y="176"/>
                      <a:pt x="886" y="177"/>
                      <a:pt x="885" y="177"/>
                    </a:cubicBezTo>
                    <a:cubicBezTo>
                      <a:pt x="885" y="178"/>
                      <a:pt x="884" y="179"/>
                      <a:pt x="883" y="179"/>
                    </a:cubicBezTo>
                    <a:cubicBezTo>
                      <a:pt x="883" y="180"/>
                      <a:pt x="883" y="180"/>
                      <a:pt x="883" y="180"/>
                    </a:cubicBezTo>
                    <a:cubicBezTo>
                      <a:pt x="882" y="181"/>
                      <a:pt x="882" y="181"/>
                      <a:pt x="882" y="181"/>
                    </a:cubicBezTo>
                    <a:cubicBezTo>
                      <a:pt x="882" y="182"/>
                      <a:pt x="882" y="182"/>
                      <a:pt x="882" y="182"/>
                    </a:cubicBezTo>
                    <a:cubicBezTo>
                      <a:pt x="881" y="182"/>
                      <a:pt x="881" y="182"/>
                      <a:pt x="881" y="183"/>
                    </a:cubicBezTo>
                    <a:cubicBezTo>
                      <a:pt x="880" y="184"/>
                      <a:pt x="880" y="184"/>
                      <a:pt x="880" y="184"/>
                    </a:cubicBezTo>
                    <a:cubicBezTo>
                      <a:pt x="879" y="184"/>
                      <a:pt x="879" y="184"/>
                      <a:pt x="879" y="184"/>
                    </a:cubicBezTo>
                    <a:cubicBezTo>
                      <a:pt x="878" y="185"/>
                      <a:pt x="878" y="185"/>
                      <a:pt x="878" y="185"/>
                    </a:cubicBezTo>
                    <a:cubicBezTo>
                      <a:pt x="877" y="186"/>
                      <a:pt x="877" y="186"/>
                      <a:pt x="877" y="186"/>
                    </a:cubicBezTo>
                    <a:cubicBezTo>
                      <a:pt x="877" y="187"/>
                      <a:pt x="877" y="187"/>
                      <a:pt x="877" y="187"/>
                    </a:cubicBezTo>
                    <a:cubicBezTo>
                      <a:pt x="876" y="187"/>
                      <a:pt x="876" y="187"/>
                      <a:pt x="876" y="187"/>
                    </a:cubicBezTo>
                    <a:cubicBezTo>
                      <a:pt x="875" y="188"/>
                      <a:pt x="875" y="188"/>
                      <a:pt x="875" y="188"/>
                    </a:cubicBezTo>
                    <a:cubicBezTo>
                      <a:pt x="875" y="189"/>
                      <a:pt x="874" y="189"/>
                      <a:pt x="874" y="189"/>
                    </a:cubicBezTo>
                    <a:cubicBezTo>
                      <a:pt x="873" y="190"/>
                      <a:pt x="873" y="190"/>
                      <a:pt x="873" y="190"/>
                    </a:cubicBezTo>
                    <a:cubicBezTo>
                      <a:pt x="873" y="190"/>
                      <a:pt x="872" y="190"/>
                      <a:pt x="872" y="191"/>
                    </a:cubicBezTo>
                    <a:cubicBezTo>
                      <a:pt x="871" y="191"/>
                      <a:pt x="871" y="192"/>
                      <a:pt x="870" y="192"/>
                    </a:cubicBezTo>
                    <a:cubicBezTo>
                      <a:pt x="869" y="193"/>
                      <a:pt x="868" y="193"/>
                      <a:pt x="867" y="194"/>
                    </a:cubicBezTo>
                    <a:cubicBezTo>
                      <a:pt x="866" y="194"/>
                      <a:pt x="866" y="194"/>
                      <a:pt x="866" y="194"/>
                    </a:cubicBezTo>
                    <a:cubicBezTo>
                      <a:pt x="866" y="195"/>
                      <a:pt x="866" y="195"/>
                      <a:pt x="865" y="195"/>
                    </a:cubicBezTo>
                    <a:cubicBezTo>
                      <a:pt x="864" y="195"/>
                      <a:pt x="863" y="196"/>
                      <a:pt x="862" y="196"/>
                    </a:cubicBezTo>
                    <a:cubicBezTo>
                      <a:pt x="861" y="197"/>
                      <a:pt x="860" y="197"/>
                      <a:pt x="858" y="198"/>
                    </a:cubicBezTo>
                    <a:cubicBezTo>
                      <a:pt x="857" y="198"/>
                      <a:pt x="857" y="198"/>
                      <a:pt x="857" y="198"/>
                    </a:cubicBezTo>
                    <a:cubicBezTo>
                      <a:pt x="856" y="198"/>
                      <a:pt x="856" y="198"/>
                      <a:pt x="856" y="199"/>
                    </a:cubicBezTo>
                    <a:cubicBezTo>
                      <a:pt x="855" y="199"/>
                      <a:pt x="855" y="199"/>
                      <a:pt x="854" y="199"/>
                    </a:cubicBezTo>
                    <a:cubicBezTo>
                      <a:pt x="854" y="199"/>
                      <a:pt x="854" y="199"/>
                      <a:pt x="853" y="199"/>
                    </a:cubicBezTo>
                    <a:cubicBezTo>
                      <a:pt x="853" y="199"/>
                      <a:pt x="852" y="199"/>
                      <a:pt x="852" y="199"/>
                    </a:cubicBezTo>
                    <a:cubicBezTo>
                      <a:pt x="851" y="199"/>
                      <a:pt x="851" y="199"/>
                      <a:pt x="849" y="199"/>
                    </a:cubicBezTo>
                    <a:cubicBezTo>
                      <a:pt x="848" y="198"/>
                      <a:pt x="847" y="198"/>
                      <a:pt x="844" y="197"/>
                    </a:cubicBezTo>
                    <a:cubicBezTo>
                      <a:pt x="842" y="197"/>
                      <a:pt x="839" y="196"/>
                      <a:pt x="835" y="195"/>
                    </a:cubicBezTo>
                    <a:cubicBezTo>
                      <a:pt x="834" y="195"/>
                      <a:pt x="834" y="195"/>
                      <a:pt x="834" y="195"/>
                    </a:cubicBezTo>
                    <a:cubicBezTo>
                      <a:pt x="834" y="194"/>
                      <a:pt x="833" y="194"/>
                      <a:pt x="833" y="194"/>
                    </a:cubicBezTo>
                    <a:cubicBezTo>
                      <a:pt x="832" y="194"/>
                      <a:pt x="832" y="193"/>
                      <a:pt x="831" y="192"/>
                    </a:cubicBezTo>
                    <a:cubicBezTo>
                      <a:pt x="830" y="192"/>
                      <a:pt x="829" y="191"/>
                      <a:pt x="827" y="190"/>
                    </a:cubicBezTo>
                    <a:cubicBezTo>
                      <a:pt x="826" y="189"/>
                      <a:pt x="826" y="189"/>
                      <a:pt x="826" y="189"/>
                    </a:cubicBezTo>
                    <a:cubicBezTo>
                      <a:pt x="826" y="189"/>
                      <a:pt x="826" y="189"/>
                      <a:pt x="826" y="189"/>
                    </a:cubicBezTo>
                    <a:cubicBezTo>
                      <a:pt x="825" y="188"/>
                      <a:pt x="825" y="188"/>
                      <a:pt x="825" y="188"/>
                    </a:cubicBezTo>
                    <a:cubicBezTo>
                      <a:pt x="824" y="187"/>
                      <a:pt x="824" y="187"/>
                      <a:pt x="823" y="187"/>
                    </a:cubicBezTo>
                    <a:cubicBezTo>
                      <a:pt x="823" y="186"/>
                      <a:pt x="823" y="186"/>
                      <a:pt x="823" y="186"/>
                    </a:cubicBezTo>
                    <a:cubicBezTo>
                      <a:pt x="823" y="186"/>
                      <a:pt x="822" y="186"/>
                      <a:pt x="822" y="185"/>
                    </a:cubicBezTo>
                    <a:cubicBezTo>
                      <a:pt x="822" y="185"/>
                      <a:pt x="821" y="184"/>
                      <a:pt x="821" y="184"/>
                    </a:cubicBezTo>
                    <a:cubicBezTo>
                      <a:pt x="820" y="183"/>
                      <a:pt x="819" y="182"/>
                      <a:pt x="818" y="181"/>
                    </a:cubicBezTo>
                    <a:cubicBezTo>
                      <a:pt x="818" y="181"/>
                      <a:pt x="818" y="181"/>
                      <a:pt x="818" y="181"/>
                    </a:cubicBezTo>
                    <a:cubicBezTo>
                      <a:pt x="817" y="180"/>
                      <a:pt x="817" y="180"/>
                      <a:pt x="817" y="180"/>
                    </a:cubicBezTo>
                    <a:cubicBezTo>
                      <a:pt x="817" y="180"/>
                      <a:pt x="817" y="179"/>
                      <a:pt x="817" y="179"/>
                    </a:cubicBezTo>
                    <a:cubicBezTo>
                      <a:pt x="816" y="179"/>
                      <a:pt x="816" y="178"/>
                      <a:pt x="816" y="178"/>
                    </a:cubicBezTo>
                    <a:cubicBezTo>
                      <a:pt x="815" y="177"/>
                      <a:pt x="815" y="177"/>
                      <a:pt x="815" y="177"/>
                    </a:cubicBezTo>
                    <a:cubicBezTo>
                      <a:pt x="814" y="176"/>
                      <a:pt x="814" y="176"/>
                      <a:pt x="814" y="176"/>
                    </a:cubicBezTo>
                    <a:cubicBezTo>
                      <a:pt x="814" y="176"/>
                      <a:pt x="814" y="175"/>
                      <a:pt x="813" y="175"/>
                    </a:cubicBezTo>
                    <a:cubicBezTo>
                      <a:pt x="813" y="174"/>
                      <a:pt x="813" y="174"/>
                      <a:pt x="812" y="173"/>
                    </a:cubicBezTo>
                    <a:cubicBezTo>
                      <a:pt x="812" y="172"/>
                      <a:pt x="811" y="172"/>
                      <a:pt x="811" y="172"/>
                    </a:cubicBezTo>
                    <a:cubicBezTo>
                      <a:pt x="811" y="171"/>
                      <a:pt x="811" y="171"/>
                      <a:pt x="810" y="170"/>
                    </a:cubicBezTo>
                    <a:cubicBezTo>
                      <a:pt x="810" y="170"/>
                      <a:pt x="810" y="169"/>
                      <a:pt x="809" y="169"/>
                    </a:cubicBezTo>
                    <a:cubicBezTo>
                      <a:pt x="809" y="168"/>
                      <a:pt x="809" y="168"/>
                      <a:pt x="808" y="167"/>
                    </a:cubicBezTo>
                    <a:cubicBezTo>
                      <a:pt x="734" y="49"/>
                      <a:pt x="734" y="49"/>
                      <a:pt x="734" y="49"/>
                    </a:cubicBezTo>
                    <a:cubicBezTo>
                      <a:pt x="733" y="48"/>
                      <a:pt x="733" y="48"/>
                      <a:pt x="733" y="48"/>
                    </a:cubicBezTo>
                    <a:cubicBezTo>
                      <a:pt x="733" y="47"/>
                      <a:pt x="733" y="47"/>
                      <a:pt x="732" y="47"/>
                    </a:cubicBezTo>
                    <a:cubicBezTo>
                      <a:pt x="732" y="46"/>
                      <a:pt x="732" y="46"/>
                      <a:pt x="731" y="45"/>
                    </a:cubicBezTo>
                    <a:cubicBezTo>
                      <a:pt x="731" y="45"/>
                      <a:pt x="731" y="44"/>
                      <a:pt x="730" y="43"/>
                    </a:cubicBezTo>
                    <a:cubicBezTo>
                      <a:pt x="730" y="43"/>
                      <a:pt x="730" y="43"/>
                      <a:pt x="730" y="43"/>
                    </a:cubicBezTo>
                    <a:cubicBezTo>
                      <a:pt x="729" y="42"/>
                      <a:pt x="729" y="42"/>
                      <a:pt x="729" y="42"/>
                    </a:cubicBezTo>
                    <a:cubicBezTo>
                      <a:pt x="729" y="42"/>
                      <a:pt x="728" y="41"/>
                      <a:pt x="728" y="41"/>
                    </a:cubicBezTo>
                    <a:cubicBezTo>
                      <a:pt x="728" y="40"/>
                      <a:pt x="727" y="40"/>
                      <a:pt x="727" y="39"/>
                    </a:cubicBezTo>
                    <a:cubicBezTo>
                      <a:pt x="726" y="39"/>
                      <a:pt x="726" y="39"/>
                      <a:pt x="726" y="39"/>
                    </a:cubicBezTo>
                    <a:cubicBezTo>
                      <a:pt x="726" y="38"/>
                      <a:pt x="726" y="38"/>
                      <a:pt x="726" y="38"/>
                    </a:cubicBezTo>
                    <a:cubicBezTo>
                      <a:pt x="725" y="38"/>
                      <a:pt x="725" y="38"/>
                      <a:pt x="725" y="37"/>
                    </a:cubicBezTo>
                    <a:cubicBezTo>
                      <a:pt x="725" y="37"/>
                      <a:pt x="724" y="36"/>
                      <a:pt x="724" y="36"/>
                    </a:cubicBezTo>
                    <a:cubicBezTo>
                      <a:pt x="723" y="35"/>
                      <a:pt x="723" y="35"/>
                      <a:pt x="723" y="35"/>
                    </a:cubicBezTo>
                    <a:cubicBezTo>
                      <a:pt x="722" y="34"/>
                      <a:pt x="722" y="34"/>
                      <a:pt x="722" y="34"/>
                    </a:cubicBezTo>
                    <a:cubicBezTo>
                      <a:pt x="721" y="34"/>
                      <a:pt x="721" y="34"/>
                      <a:pt x="721" y="34"/>
                    </a:cubicBezTo>
                    <a:cubicBezTo>
                      <a:pt x="721" y="33"/>
                      <a:pt x="721" y="33"/>
                      <a:pt x="720" y="32"/>
                    </a:cubicBezTo>
                    <a:cubicBezTo>
                      <a:pt x="720" y="32"/>
                      <a:pt x="720" y="32"/>
                      <a:pt x="720" y="32"/>
                    </a:cubicBezTo>
                    <a:cubicBezTo>
                      <a:pt x="719" y="31"/>
                      <a:pt x="719" y="31"/>
                      <a:pt x="719" y="31"/>
                    </a:cubicBezTo>
                    <a:cubicBezTo>
                      <a:pt x="718" y="31"/>
                      <a:pt x="718" y="30"/>
                      <a:pt x="718" y="30"/>
                    </a:cubicBezTo>
                    <a:cubicBezTo>
                      <a:pt x="717" y="30"/>
                      <a:pt x="717" y="29"/>
                      <a:pt x="717" y="29"/>
                    </a:cubicBezTo>
                    <a:cubicBezTo>
                      <a:pt x="716" y="28"/>
                      <a:pt x="716" y="28"/>
                      <a:pt x="716" y="28"/>
                    </a:cubicBezTo>
                    <a:cubicBezTo>
                      <a:pt x="715" y="28"/>
                      <a:pt x="715" y="28"/>
                      <a:pt x="715" y="28"/>
                    </a:cubicBezTo>
                    <a:cubicBezTo>
                      <a:pt x="715" y="27"/>
                      <a:pt x="714" y="27"/>
                      <a:pt x="714" y="27"/>
                    </a:cubicBezTo>
                    <a:cubicBezTo>
                      <a:pt x="714" y="27"/>
                      <a:pt x="713" y="26"/>
                      <a:pt x="713" y="26"/>
                    </a:cubicBezTo>
                    <a:cubicBezTo>
                      <a:pt x="712" y="25"/>
                      <a:pt x="712" y="25"/>
                      <a:pt x="712" y="25"/>
                    </a:cubicBezTo>
                    <a:cubicBezTo>
                      <a:pt x="711" y="24"/>
                      <a:pt x="711" y="24"/>
                      <a:pt x="711" y="24"/>
                    </a:cubicBezTo>
                    <a:cubicBezTo>
                      <a:pt x="710" y="24"/>
                      <a:pt x="710" y="24"/>
                      <a:pt x="710" y="24"/>
                    </a:cubicBezTo>
                    <a:cubicBezTo>
                      <a:pt x="709" y="23"/>
                      <a:pt x="709" y="23"/>
                      <a:pt x="709" y="23"/>
                    </a:cubicBezTo>
                    <a:cubicBezTo>
                      <a:pt x="703" y="19"/>
                      <a:pt x="697" y="15"/>
                      <a:pt x="690" y="12"/>
                    </a:cubicBezTo>
                    <a:cubicBezTo>
                      <a:pt x="683" y="9"/>
                      <a:pt x="676" y="7"/>
                      <a:pt x="669" y="5"/>
                    </a:cubicBezTo>
                    <a:cubicBezTo>
                      <a:pt x="662" y="3"/>
                      <a:pt x="654" y="2"/>
                      <a:pt x="647" y="1"/>
                    </a:cubicBezTo>
                    <a:cubicBezTo>
                      <a:pt x="639" y="0"/>
                      <a:pt x="631" y="0"/>
                      <a:pt x="623" y="0"/>
                    </a:cubicBezTo>
                    <a:cubicBezTo>
                      <a:pt x="623" y="0"/>
                      <a:pt x="622" y="0"/>
                      <a:pt x="622" y="0"/>
                    </a:cubicBezTo>
                    <a:cubicBezTo>
                      <a:pt x="622" y="0"/>
                      <a:pt x="621" y="1"/>
                      <a:pt x="621" y="1"/>
                    </a:cubicBezTo>
                    <a:cubicBezTo>
                      <a:pt x="620" y="1"/>
                      <a:pt x="620" y="1"/>
                      <a:pt x="619" y="1"/>
                    </a:cubicBezTo>
                    <a:cubicBezTo>
                      <a:pt x="619" y="1"/>
                      <a:pt x="618" y="1"/>
                      <a:pt x="617" y="1"/>
                    </a:cubicBezTo>
                    <a:cubicBezTo>
                      <a:pt x="617" y="1"/>
                      <a:pt x="617" y="1"/>
                      <a:pt x="616" y="1"/>
                    </a:cubicBezTo>
                    <a:cubicBezTo>
                      <a:pt x="616" y="1"/>
                      <a:pt x="615" y="1"/>
                      <a:pt x="615" y="1"/>
                    </a:cubicBezTo>
                    <a:cubicBezTo>
                      <a:pt x="615" y="1"/>
                      <a:pt x="614" y="1"/>
                      <a:pt x="613" y="1"/>
                    </a:cubicBezTo>
                    <a:cubicBezTo>
                      <a:pt x="613" y="1"/>
                      <a:pt x="612" y="1"/>
                      <a:pt x="612" y="2"/>
                    </a:cubicBezTo>
                    <a:cubicBezTo>
                      <a:pt x="611" y="2"/>
                      <a:pt x="611" y="2"/>
                      <a:pt x="610" y="2"/>
                    </a:cubicBezTo>
                    <a:cubicBezTo>
                      <a:pt x="610" y="2"/>
                      <a:pt x="610" y="2"/>
                      <a:pt x="609" y="2"/>
                    </a:cubicBezTo>
                    <a:cubicBezTo>
                      <a:pt x="609" y="2"/>
                      <a:pt x="608" y="2"/>
                      <a:pt x="608" y="2"/>
                    </a:cubicBezTo>
                    <a:cubicBezTo>
                      <a:pt x="607" y="2"/>
                      <a:pt x="607" y="2"/>
                      <a:pt x="606" y="3"/>
                    </a:cubicBezTo>
                    <a:cubicBezTo>
                      <a:pt x="605" y="3"/>
                      <a:pt x="605" y="3"/>
                      <a:pt x="605" y="3"/>
                    </a:cubicBezTo>
                    <a:cubicBezTo>
                      <a:pt x="605" y="3"/>
                      <a:pt x="604" y="3"/>
                      <a:pt x="604" y="3"/>
                    </a:cubicBezTo>
                    <a:cubicBezTo>
                      <a:pt x="603" y="3"/>
                      <a:pt x="603" y="3"/>
                      <a:pt x="602" y="3"/>
                    </a:cubicBezTo>
                    <a:cubicBezTo>
                      <a:pt x="602" y="3"/>
                      <a:pt x="601" y="4"/>
                      <a:pt x="600" y="4"/>
                    </a:cubicBezTo>
                    <a:cubicBezTo>
                      <a:pt x="599" y="4"/>
                      <a:pt x="599" y="4"/>
                      <a:pt x="599" y="4"/>
                    </a:cubicBezTo>
                    <a:cubicBezTo>
                      <a:pt x="599" y="4"/>
                      <a:pt x="599" y="4"/>
                      <a:pt x="598" y="4"/>
                    </a:cubicBezTo>
                    <a:cubicBezTo>
                      <a:pt x="598" y="4"/>
                      <a:pt x="597" y="5"/>
                      <a:pt x="597" y="5"/>
                    </a:cubicBezTo>
                    <a:cubicBezTo>
                      <a:pt x="596" y="5"/>
                      <a:pt x="596" y="5"/>
                      <a:pt x="595" y="5"/>
                    </a:cubicBezTo>
                    <a:cubicBezTo>
                      <a:pt x="594" y="5"/>
                      <a:pt x="594" y="5"/>
                      <a:pt x="594" y="6"/>
                    </a:cubicBezTo>
                    <a:cubicBezTo>
                      <a:pt x="593" y="6"/>
                      <a:pt x="593" y="6"/>
                      <a:pt x="592" y="6"/>
                    </a:cubicBezTo>
                    <a:cubicBezTo>
                      <a:pt x="592" y="6"/>
                      <a:pt x="591" y="6"/>
                      <a:pt x="591" y="6"/>
                    </a:cubicBezTo>
                    <a:cubicBezTo>
                      <a:pt x="590" y="7"/>
                      <a:pt x="590" y="7"/>
                      <a:pt x="590" y="7"/>
                    </a:cubicBezTo>
                    <a:cubicBezTo>
                      <a:pt x="69" y="178"/>
                      <a:pt x="69" y="178"/>
                      <a:pt x="69" y="178"/>
                    </a:cubicBezTo>
                    <a:cubicBezTo>
                      <a:pt x="55" y="183"/>
                      <a:pt x="42" y="190"/>
                      <a:pt x="32" y="198"/>
                    </a:cubicBezTo>
                    <a:cubicBezTo>
                      <a:pt x="22" y="205"/>
                      <a:pt x="14" y="215"/>
                      <a:pt x="9" y="225"/>
                    </a:cubicBezTo>
                    <a:cubicBezTo>
                      <a:pt x="3" y="235"/>
                      <a:pt x="0" y="246"/>
                      <a:pt x="0" y="257"/>
                    </a:cubicBezTo>
                    <a:cubicBezTo>
                      <a:pt x="0" y="268"/>
                      <a:pt x="2" y="279"/>
                      <a:pt x="8" y="290"/>
                    </a:cubicBezTo>
                    <a:cubicBezTo>
                      <a:pt x="76" y="416"/>
                      <a:pt x="76" y="416"/>
                      <a:pt x="76" y="416"/>
                    </a:cubicBezTo>
                    <a:cubicBezTo>
                      <a:pt x="167" y="585"/>
                      <a:pt x="167" y="585"/>
                      <a:pt x="167" y="585"/>
                    </a:cubicBezTo>
                    <a:cubicBezTo>
                      <a:pt x="239" y="718"/>
                      <a:pt x="239" y="718"/>
                      <a:pt x="239" y="718"/>
                    </a:cubicBezTo>
                    <a:cubicBezTo>
                      <a:pt x="239" y="718"/>
                      <a:pt x="240" y="719"/>
                      <a:pt x="240" y="719"/>
                    </a:cubicBezTo>
                    <a:cubicBezTo>
                      <a:pt x="240" y="719"/>
                      <a:pt x="240" y="720"/>
                      <a:pt x="241" y="720"/>
                    </a:cubicBezTo>
                    <a:cubicBezTo>
                      <a:pt x="241" y="721"/>
                      <a:pt x="241" y="721"/>
                      <a:pt x="242" y="722"/>
                    </a:cubicBezTo>
                    <a:cubicBezTo>
                      <a:pt x="242" y="722"/>
                      <a:pt x="242" y="723"/>
                      <a:pt x="243" y="724"/>
                    </a:cubicBezTo>
                    <a:cubicBezTo>
                      <a:pt x="243" y="724"/>
                      <a:pt x="243" y="724"/>
                      <a:pt x="243" y="724"/>
                    </a:cubicBezTo>
                    <a:cubicBezTo>
                      <a:pt x="244" y="725"/>
                      <a:pt x="244" y="725"/>
                      <a:pt x="244" y="725"/>
                    </a:cubicBezTo>
                    <a:cubicBezTo>
                      <a:pt x="244" y="726"/>
                      <a:pt x="244" y="726"/>
                      <a:pt x="245" y="727"/>
                    </a:cubicBezTo>
                    <a:cubicBezTo>
                      <a:pt x="245" y="727"/>
                      <a:pt x="245" y="728"/>
                      <a:pt x="246" y="728"/>
                    </a:cubicBezTo>
                    <a:cubicBezTo>
                      <a:pt x="246" y="729"/>
                      <a:pt x="246" y="729"/>
                      <a:pt x="246" y="729"/>
                    </a:cubicBezTo>
                    <a:cubicBezTo>
                      <a:pt x="247" y="730"/>
                      <a:pt x="247" y="730"/>
                      <a:pt x="247" y="730"/>
                    </a:cubicBezTo>
                    <a:cubicBezTo>
                      <a:pt x="247" y="730"/>
                      <a:pt x="248" y="730"/>
                      <a:pt x="248" y="731"/>
                    </a:cubicBezTo>
                    <a:cubicBezTo>
                      <a:pt x="248" y="731"/>
                      <a:pt x="249" y="732"/>
                      <a:pt x="249" y="732"/>
                    </a:cubicBezTo>
                    <a:cubicBezTo>
                      <a:pt x="250" y="733"/>
                      <a:pt x="250" y="733"/>
                      <a:pt x="250" y="733"/>
                    </a:cubicBezTo>
                    <a:cubicBezTo>
                      <a:pt x="250" y="734"/>
                      <a:pt x="250" y="734"/>
                      <a:pt x="250" y="734"/>
                    </a:cubicBezTo>
                    <a:cubicBezTo>
                      <a:pt x="251" y="734"/>
                      <a:pt x="251" y="735"/>
                      <a:pt x="251" y="735"/>
                    </a:cubicBezTo>
                    <a:cubicBezTo>
                      <a:pt x="252" y="735"/>
                      <a:pt x="252" y="736"/>
                      <a:pt x="253" y="736"/>
                    </a:cubicBezTo>
                    <a:cubicBezTo>
                      <a:pt x="253" y="737"/>
                      <a:pt x="253" y="737"/>
                      <a:pt x="253" y="737"/>
                    </a:cubicBezTo>
                    <a:cubicBezTo>
                      <a:pt x="254" y="738"/>
                      <a:pt x="254" y="738"/>
                      <a:pt x="254" y="738"/>
                    </a:cubicBezTo>
                    <a:cubicBezTo>
                      <a:pt x="255" y="739"/>
                      <a:pt x="255" y="739"/>
                      <a:pt x="255" y="739"/>
                    </a:cubicBezTo>
                    <a:cubicBezTo>
                      <a:pt x="255" y="739"/>
                      <a:pt x="256" y="740"/>
                      <a:pt x="256" y="740"/>
                    </a:cubicBezTo>
                    <a:cubicBezTo>
                      <a:pt x="257" y="741"/>
                      <a:pt x="257" y="741"/>
                      <a:pt x="257" y="741"/>
                    </a:cubicBezTo>
                    <a:cubicBezTo>
                      <a:pt x="258" y="742"/>
                      <a:pt x="258" y="742"/>
                      <a:pt x="258" y="742"/>
                    </a:cubicBezTo>
                    <a:cubicBezTo>
                      <a:pt x="259" y="743"/>
                      <a:pt x="259" y="743"/>
                      <a:pt x="259" y="743"/>
                    </a:cubicBezTo>
                    <a:cubicBezTo>
                      <a:pt x="259" y="743"/>
                      <a:pt x="260" y="743"/>
                      <a:pt x="260" y="744"/>
                    </a:cubicBezTo>
                    <a:cubicBezTo>
                      <a:pt x="266" y="749"/>
                      <a:pt x="272" y="753"/>
                      <a:pt x="279" y="757"/>
                    </a:cubicBezTo>
                    <a:cubicBezTo>
                      <a:pt x="286" y="761"/>
                      <a:pt x="293" y="764"/>
                      <a:pt x="301" y="767"/>
                    </a:cubicBezTo>
                    <a:cubicBezTo>
                      <a:pt x="308" y="769"/>
                      <a:pt x="316" y="771"/>
                      <a:pt x="324" y="772"/>
                    </a:cubicBezTo>
                    <a:cubicBezTo>
                      <a:pt x="333" y="774"/>
                      <a:pt x="341" y="774"/>
                      <a:pt x="349" y="774"/>
                    </a:cubicBezTo>
                    <a:cubicBezTo>
                      <a:pt x="350" y="774"/>
                      <a:pt x="350" y="774"/>
                      <a:pt x="351" y="774"/>
                    </a:cubicBezTo>
                    <a:cubicBezTo>
                      <a:pt x="351" y="774"/>
                      <a:pt x="352" y="774"/>
                      <a:pt x="352" y="774"/>
                    </a:cubicBezTo>
                    <a:cubicBezTo>
                      <a:pt x="353" y="774"/>
                      <a:pt x="354" y="774"/>
                      <a:pt x="354" y="774"/>
                    </a:cubicBezTo>
                    <a:cubicBezTo>
                      <a:pt x="355" y="774"/>
                      <a:pt x="356" y="774"/>
                      <a:pt x="356" y="774"/>
                    </a:cubicBezTo>
                    <a:cubicBezTo>
                      <a:pt x="357" y="774"/>
                      <a:pt x="357" y="773"/>
                      <a:pt x="358" y="773"/>
                    </a:cubicBezTo>
                    <a:cubicBezTo>
                      <a:pt x="358" y="773"/>
                      <a:pt x="359" y="773"/>
                      <a:pt x="359" y="773"/>
                    </a:cubicBezTo>
                    <a:cubicBezTo>
                      <a:pt x="360" y="773"/>
                      <a:pt x="360" y="773"/>
                      <a:pt x="361" y="773"/>
                    </a:cubicBezTo>
                    <a:cubicBezTo>
                      <a:pt x="361" y="773"/>
                      <a:pt x="362" y="773"/>
                      <a:pt x="363" y="773"/>
                    </a:cubicBezTo>
                    <a:cubicBezTo>
                      <a:pt x="363" y="773"/>
                      <a:pt x="364" y="773"/>
                      <a:pt x="364" y="773"/>
                    </a:cubicBezTo>
                    <a:cubicBezTo>
                      <a:pt x="364" y="773"/>
                      <a:pt x="365" y="773"/>
                      <a:pt x="365" y="773"/>
                    </a:cubicBezTo>
                    <a:cubicBezTo>
                      <a:pt x="366" y="773"/>
                      <a:pt x="366" y="772"/>
                      <a:pt x="367" y="772"/>
                    </a:cubicBezTo>
                    <a:cubicBezTo>
                      <a:pt x="368" y="772"/>
                      <a:pt x="368" y="772"/>
                      <a:pt x="369" y="772"/>
                    </a:cubicBezTo>
                    <a:cubicBezTo>
                      <a:pt x="370" y="772"/>
                      <a:pt x="370" y="772"/>
                      <a:pt x="370" y="772"/>
                    </a:cubicBezTo>
                    <a:cubicBezTo>
                      <a:pt x="371" y="772"/>
                      <a:pt x="371" y="772"/>
                      <a:pt x="372" y="772"/>
                    </a:cubicBezTo>
                    <a:cubicBezTo>
                      <a:pt x="372" y="772"/>
                      <a:pt x="373" y="771"/>
                      <a:pt x="373" y="771"/>
                    </a:cubicBezTo>
                    <a:cubicBezTo>
                      <a:pt x="374" y="771"/>
                      <a:pt x="375" y="771"/>
                      <a:pt x="375" y="771"/>
                    </a:cubicBezTo>
                    <a:cubicBezTo>
                      <a:pt x="376" y="771"/>
                      <a:pt x="376" y="771"/>
                      <a:pt x="376" y="771"/>
                    </a:cubicBezTo>
                    <a:cubicBezTo>
                      <a:pt x="377" y="771"/>
                      <a:pt x="377" y="770"/>
                      <a:pt x="378" y="770"/>
                    </a:cubicBezTo>
                    <a:cubicBezTo>
                      <a:pt x="378" y="770"/>
                      <a:pt x="379" y="770"/>
                      <a:pt x="379" y="770"/>
                    </a:cubicBezTo>
                    <a:cubicBezTo>
                      <a:pt x="380" y="770"/>
                      <a:pt x="381" y="770"/>
                      <a:pt x="381" y="769"/>
                    </a:cubicBezTo>
                    <a:cubicBezTo>
                      <a:pt x="382" y="769"/>
                      <a:pt x="382" y="769"/>
                      <a:pt x="383" y="769"/>
                    </a:cubicBezTo>
                    <a:cubicBezTo>
                      <a:pt x="383" y="769"/>
                      <a:pt x="383" y="769"/>
                      <a:pt x="384" y="769"/>
                    </a:cubicBezTo>
                    <a:cubicBezTo>
                      <a:pt x="384" y="769"/>
                      <a:pt x="385" y="769"/>
                      <a:pt x="385" y="768"/>
                    </a:cubicBezTo>
                    <a:cubicBezTo>
                      <a:pt x="386" y="768"/>
                      <a:pt x="387" y="768"/>
                      <a:pt x="387" y="768"/>
                    </a:cubicBezTo>
                    <a:cubicBezTo>
                      <a:pt x="388" y="768"/>
                      <a:pt x="388" y="767"/>
                      <a:pt x="389" y="767"/>
                    </a:cubicBezTo>
                    <a:cubicBezTo>
                      <a:pt x="389" y="767"/>
                      <a:pt x="390" y="767"/>
                      <a:pt x="390" y="767"/>
                    </a:cubicBezTo>
                    <a:cubicBezTo>
                      <a:pt x="391" y="767"/>
                      <a:pt x="391" y="767"/>
                      <a:pt x="392" y="766"/>
                    </a:cubicBezTo>
                    <a:cubicBezTo>
                      <a:pt x="392" y="766"/>
                      <a:pt x="393" y="766"/>
                      <a:pt x="393" y="766"/>
                    </a:cubicBezTo>
                    <a:cubicBezTo>
                      <a:pt x="560" y="706"/>
                      <a:pt x="560" y="706"/>
                      <a:pt x="560" y="706"/>
                    </a:cubicBezTo>
                    <a:cubicBezTo>
                      <a:pt x="563" y="705"/>
                      <a:pt x="565" y="705"/>
                      <a:pt x="567" y="704"/>
                    </a:cubicBezTo>
                    <a:cubicBezTo>
                      <a:pt x="569" y="703"/>
                      <a:pt x="571" y="702"/>
                      <a:pt x="572" y="701"/>
                    </a:cubicBezTo>
                    <a:cubicBezTo>
                      <a:pt x="574" y="701"/>
                      <a:pt x="576" y="700"/>
                      <a:pt x="577" y="699"/>
                    </a:cubicBezTo>
                    <a:cubicBezTo>
                      <a:pt x="579" y="698"/>
                      <a:pt x="581" y="698"/>
                      <a:pt x="582" y="697"/>
                    </a:cubicBezTo>
                    <a:cubicBezTo>
                      <a:pt x="587" y="694"/>
                      <a:pt x="592" y="691"/>
                      <a:pt x="595" y="688"/>
                    </a:cubicBezTo>
                    <a:cubicBezTo>
                      <a:pt x="598" y="685"/>
                      <a:pt x="600" y="683"/>
                      <a:pt x="602" y="680"/>
                    </a:cubicBezTo>
                    <a:cubicBezTo>
                      <a:pt x="603" y="677"/>
                      <a:pt x="604" y="675"/>
                      <a:pt x="603" y="672"/>
                    </a:cubicBezTo>
                    <a:cubicBezTo>
                      <a:pt x="603" y="669"/>
                      <a:pt x="602" y="667"/>
                      <a:pt x="601" y="664"/>
                    </a:cubicBezTo>
                    <a:cubicBezTo>
                      <a:pt x="599" y="660"/>
                      <a:pt x="595" y="656"/>
                      <a:pt x="590" y="652"/>
                    </a:cubicBezTo>
                    <a:cubicBezTo>
                      <a:pt x="585" y="648"/>
                      <a:pt x="579" y="645"/>
                      <a:pt x="573" y="642"/>
                    </a:cubicBezTo>
                    <a:cubicBezTo>
                      <a:pt x="567" y="639"/>
                      <a:pt x="560" y="636"/>
                      <a:pt x="554" y="633"/>
                    </a:cubicBezTo>
                    <a:cubicBezTo>
                      <a:pt x="547" y="631"/>
                      <a:pt x="541" y="629"/>
                      <a:pt x="535" y="627"/>
                    </a:cubicBezTo>
                    <a:cubicBezTo>
                      <a:pt x="529" y="625"/>
                      <a:pt x="523" y="623"/>
                      <a:pt x="517" y="620"/>
                    </a:cubicBezTo>
                    <a:cubicBezTo>
                      <a:pt x="511" y="617"/>
                      <a:pt x="505" y="614"/>
                      <a:pt x="500" y="611"/>
                    </a:cubicBezTo>
                    <a:cubicBezTo>
                      <a:pt x="494" y="608"/>
                      <a:pt x="489" y="604"/>
                      <a:pt x="484" y="600"/>
                    </a:cubicBezTo>
                    <a:cubicBezTo>
                      <a:pt x="479" y="596"/>
                      <a:pt x="475" y="592"/>
                      <a:pt x="470" y="587"/>
                    </a:cubicBezTo>
                    <a:cubicBezTo>
                      <a:pt x="469" y="586"/>
                      <a:pt x="468" y="584"/>
                      <a:pt x="466" y="583"/>
                    </a:cubicBezTo>
                    <a:cubicBezTo>
                      <a:pt x="465" y="581"/>
                      <a:pt x="464" y="579"/>
                      <a:pt x="463" y="578"/>
                    </a:cubicBezTo>
                    <a:cubicBezTo>
                      <a:pt x="461" y="576"/>
                      <a:pt x="460" y="574"/>
                      <a:pt x="459" y="573"/>
                    </a:cubicBezTo>
                    <a:cubicBezTo>
                      <a:pt x="458" y="571"/>
                      <a:pt x="457" y="569"/>
                      <a:pt x="456" y="568"/>
                    </a:cubicBezTo>
                    <a:cubicBezTo>
                      <a:pt x="448" y="553"/>
                      <a:pt x="444" y="539"/>
                      <a:pt x="444" y="524"/>
                    </a:cubicBezTo>
                    <a:cubicBezTo>
                      <a:pt x="443" y="510"/>
                      <a:pt x="446" y="496"/>
                      <a:pt x="453" y="483"/>
                    </a:cubicBezTo>
                    <a:cubicBezTo>
                      <a:pt x="459" y="470"/>
                      <a:pt x="468" y="458"/>
                      <a:pt x="481" y="447"/>
                    </a:cubicBezTo>
                    <a:cubicBezTo>
                      <a:pt x="493" y="437"/>
                      <a:pt x="508" y="429"/>
                      <a:pt x="525" y="423"/>
                    </a:cubicBezTo>
                    <a:cubicBezTo>
                      <a:pt x="526" y="422"/>
                      <a:pt x="526" y="422"/>
                      <a:pt x="527" y="422"/>
                    </a:cubicBezTo>
                    <a:cubicBezTo>
                      <a:pt x="527" y="422"/>
                      <a:pt x="528" y="422"/>
                      <a:pt x="529" y="421"/>
                    </a:cubicBezTo>
                    <a:cubicBezTo>
                      <a:pt x="529" y="421"/>
                      <a:pt x="530" y="421"/>
                      <a:pt x="531" y="421"/>
                    </a:cubicBezTo>
                    <a:cubicBezTo>
                      <a:pt x="532" y="420"/>
                      <a:pt x="533" y="420"/>
                      <a:pt x="534" y="420"/>
                    </a:cubicBezTo>
                    <a:cubicBezTo>
                      <a:pt x="535" y="420"/>
                      <a:pt x="535" y="420"/>
                      <a:pt x="536" y="419"/>
                    </a:cubicBezTo>
                    <a:cubicBezTo>
                      <a:pt x="536" y="419"/>
                      <a:pt x="537" y="419"/>
                      <a:pt x="539" y="419"/>
                    </a:cubicBezTo>
                    <a:cubicBezTo>
                      <a:pt x="541" y="418"/>
                      <a:pt x="543" y="418"/>
                      <a:pt x="547" y="417"/>
                    </a:cubicBezTo>
                    <a:cubicBezTo>
                      <a:pt x="551" y="416"/>
                      <a:pt x="556" y="416"/>
                      <a:pt x="562" y="414"/>
                    </a:cubicBezTo>
                    <a:cubicBezTo>
                      <a:pt x="563" y="414"/>
                      <a:pt x="563" y="414"/>
                      <a:pt x="563" y="414"/>
                    </a:cubicBezTo>
                    <a:cubicBezTo>
                      <a:pt x="564" y="414"/>
                      <a:pt x="564" y="414"/>
                      <a:pt x="564" y="414"/>
                    </a:cubicBezTo>
                    <a:cubicBezTo>
                      <a:pt x="565" y="414"/>
                      <a:pt x="565" y="414"/>
                      <a:pt x="565" y="414"/>
                    </a:cubicBezTo>
                    <a:cubicBezTo>
                      <a:pt x="566" y="414"/>
                      <a:pt x="566" y="414"/>
                      <a:pt x="566" y="414"/>
                    </a:cubicBezTo>
                    <a:cubicBezTo>
                      <a:pt x="567" y="414"/>
                      <a:pt x="567" y="414"/>
                      <a:pt x="567" y="414"/>
                    </a:cubicBezTo>
                    <a:cubicBezTo>
                      <a:pt x="568" y="414"/>
                      <a:pt x="568" y="414"/>
                      <a:pt x="568" y="414"/>
                    </a:cubicBezTo>
                    <a:cubicBezTo>
                      <a:pt x="569" y="414"/>
                      <a:pt x="569" y="414"/>
                      <a:pt x="569" y="414"/>
                    </a:cubicBezTo>
                    <a:cubicBezTo>
                      <a:pt x="569" y="414"/>
                      <a:pt x="569" y="414"/>
                      <a:pt x="569" y="414"/>
                    </a:cubicBezTo>
                    <a:cubicBezTo>
                      <a:pt x="570" y="414"/>
                      <a:pt x="571" y="414"/>
                      <a:pt x="571" y="414"/>
                    </a:cubicBezTo>
                    <a:cubicBezTo>
                      <a:pt x="572" y="414"/>
                      <a:pt x="572" y="414"/>
                      <a:pt x="573" y="414"/>
                    </a:cubicBezTo>
                    <a:cubicBezTo>
                      <a:pt x="574" y="414"/>
                      <a:pt x="574" y="413"/>
                      <a:pt x="575" y="413"/>
                    </a:cubicBezTo>
                    <a:cubicBezTo>
                      <a:pt x="576" y="413"/>
                      <a:pt x="577" y="413"/>
                      <a:pt x="577" y="413"/>
                    </a:cubicBezTo>
                    <a:cubicBezTo>
                      <a:pt x="578" y="413"/>
                      <a:pt x="579" y="413"/>
                      <a:pt x="579" y="413"/>
                    </a:cubicBezTo>
                    <a:cubicBezTo>
                      <a:pt x="580" y="413"/>
                      <a:pt x="581" y="413"/>
                      <a:pt x="581" y="413"/>
                    </a:cubicBezTo>
                    <a:cubicBezTo>
                      <a:pt x="582" y="413"/>
                      <a:pt x="582" y="413"/>
                      <a:pt x="583" y="413"/>
                    </a:cubicBezTo>
                    <a:cubicBezTo>
                      <a:pt x="584" y="413"/>
                      <a:pt x="584" y="413"/>
                      <a:pt x="585" y="413"/>
                    </a:cubicBezTo>
                    <a:cubicBezTo>
                      <a:pt x="588" y="414"/>
                      <a:pt x="591" y="414"/>
                      <a:pt x="595" y="414"/>
                    </a:cubicBezTo>
                    <a:cubicBezTo>
                      <a:pt x="598" y="414"/>
                      <a:pt x="601" y="415"/>
                      <a:pt x="604" y="415"/>
                    </a:cubicBezTo>
                    <a:cubicBezTo>
                      <a:pt x="607" y="415"/>
                      <a:pt x="611" y="416"/>
                      <a:pt x="614" y="417"/>
                    </a:cubicBezTo>
                    <a:cubicBezTo>
                      <a:pt x="617" y="417"/>
                      <a:pt x="621" y="418"/>
                      <a:pt x="624" y="419"/>
                    </a:cubicBezTo>
                    <a:cubicBezTo>
                      <a:pt x="625" y="419"/>
                      <a:pt x="625" y="419"/>
                      <a:pt x="626" y="419"/>
                    </a:cubicBezTo>
                    <a:cubicBezTo>
                      <a:pt x="626" y="419"/>
                      <a:pt x="626" y="419"/>
                      <a:pt x="627" y="419"/>
                    </a:cubicBezTo>
                    <a:cubicBezTo>
                      <a:pt x="627" y="420"/>
                      <a:pt x="628" y="420"/>
                      <a:pt x="628" y="420"/>
                    </a:cubicBezTo>
                    <a:cubicBezTo>
                      <a:pt x="629" y="420"/>
                      <a:pt x="629" y="420"/>
                      <a:pt x="630" y="420"/>
                    </a:cubicBezTo>
                    <a:cubicBezTo>
                      <a:pt x="630" y="420"/>
                      <a:pt x="630" y="420"/>
                      <a:pt x="630" y="420"/>
                    </a:cubicBezTo>
                    <a:cubicBezTo>
                      <a:pt x="631" y="421"/>
                      <a:pt x="631" y="421"/>
                      <a:pt x="631" y="421"/>
                    </a:cubicBezTo>
                    <a:cubicBezTo>
                      <a:pt x="632" y="421"/>
                      <a:pt x="632" y="421"/>
                      <a:pt x="632" y="421"/>
                    </a:cubicBezTo>
                    <a:cubicBezTo>
                      <a:pt x="633" y="421"/>
                      <a:pt x="633" y="421"/>
                      <a:pt x="633" y="421"/>
                    </a:cubicBezTo>
                    <a:cubicBezTo>
                      <a:pt x="633" y="421"/>
                      <a:pt x="634" y="422"/>
                      <a:pt x="634" y="422"/>
                    </a:cubicBezTo>
                    <a:cubicBezTo>
                      <a:pt x="635" y="422"/>
                      <a:pt x="635" y="422"/>
                      <a:pt x="636" y="422"/>
                    </a:cubicBezTo>
                    <a:cubicBezTo>
                      <a:pt x="636" y="422"/>
                      <a:pt x="637" y="422"/>
                      <a:pt x="637" y="423"/>
                    </a:cubicBezTo>
                    <a:cubicBezTo>
                      <a:pt x="638" y="423"/>
                      <a:pt x="639" y="423"/>
                      <a:pt x="639" y="423"/>
                    </a:cubicBezTo>
                    <a:cubicBezTo>
                      <a:pt x="642" y="424"/>
                      <a:pt x="644" y="425"/>
                      <a:pt x="647" y="426"/>
                    </a:cubicBezTo>
                    <a:cubicBezTo>
                      <a:pt x="649" y="427"/>
                      <a:pt x="652" y="428"/>
                      <a:pt x="654" y="430"/>
                    </a:cubicBezTo>
                    <a:cubicBezTo>
                      <a:pt x="657" y="431"/>
                      <a:pt x="659" y="432"/>
                      <a:pt x="662" y="433"/>
                    </a:cubicBezTo>
                    <a:cubicBezTo>
                      <a:pt x="664" y="435"/>
                      <a:pt x="667" y="436"/>
                      <a:pt x="669" y="438"/>
                    </a:cubicBezTo>
                    <a:cubicBezTo>
                      <a:pt x="669" y="438"/>
                      <a:pt x="670" y="438"/>
                      <a:pt x="670" y="438"/>
                    </a:cubicBezTo>
                    <a:cubicBezTo>
                      <a:pt x="671" y="439"/>
                      <a:pt x="671" y="439"/>
                      <a:pt x="672" y="439"/>
                    </a:cubicBezTo>
                    <a:cubicBezTo>
                      <a:pt x="672" y="439"/>
                      <a:pt x="673" y="440"/>
                      <a:pt x="673" y="440"/>
                    </a:cubicBezTo>
                    <a:cubicBezTo>
                      <a:pt x="674" y="441"/>
                      <a:pt x="675" y="441"/>
                      <a:pt x="676" y="442"/>
                    </a:cubicBezTo>
                    <a:cubicBezTo>
                      <a:pt x="676" y="442"/>
                      <a:pt x="676" y="442"/>
                      <a:pt x="676" y="442"/>
                    </a:cubicBezTo>
                    <a:cubicBezTo>
                      <a:pt x="677" y="443"/>
                      <a:pt x="677" y="443"/>
                      <a:pt x="678" y="443"/>
                    </a:cubicBezTo>
                    <a:cubicBezTo>
                      <a:pt x="678" y="444"/>
                      <a:pt x="679" y="444"/>
                      <a:pt x="679" y="445"/>
                    </a:cubicBezTo>
                    <a:cubicBezTo>
                      <a:pt x="680" y="445"/>
                      <a:pt x="681" y="446"/>
                      <a:pt x="682" y="446"/>
                    </a:cubicBezTo>
                    <a:cubicBezTo>
                      <a:pt x="682" y="447"/>
                      <a:pt x="682" y="447"/>
                      <a:pt x="682" y="447"/>
                    </a:cubicBezTo>
                    <a:cubicBezTo>
                      <a:pt x="683" y="447"/>
                      <a:pt x="683" y="447"/>
                      <a:pt x="684" y="448"/>
                    </a:cubicBezTo>
                    <a:cubicBezTo>
                      <a:pt x="684" y="448"/>
                      <a:pt x="685" y="449"/>
                      <a:pt x="686" y="450"/>
                    </a:cubicBezTo>
                    <a:cubicBezTo>
                      <a:pt x="687" y="451"/>
                      <a:pt x="688" y="452"/>
                      <a:pt x="690" y="453"/>
                    </a:cubicBezTo>
                    <a:cubicBezTo>
                      <a:pt x="690" y="453"/>
                      <a:pt x="690" y="454"/>
                      <a:pt x="691" y="454"/>
                    </a:cubicBezTo>
                    <a:cubicBezTo>
                      <a:pt x="691" y="454"/>
                      <a:pt x="692" y="455"/>
                      <a:pt x="692" y="456"/>
                    </a:cubicBezTo>
                    <a:cubicBezTo>
                      <a:pt x="693" y="457"/>
                      <a:pt x="695" y="458"/>
                      <a:pt x="697" y="461"/>
                    </a:cubicBezTo>
                    <a:cubicBezTo>
                      <a:pt x="698" y="463"/>
                      <a:pt x="701" y="465"/>
                      <a:pt x="704" y="469"/>
                    </a:cubicBezTo>
                    <a:cubicBezTo>
                      <a:pt x="704" y="469"/>
                      <a:pt x="704" y="469"/>
                      <a:pt x="704" y="469"/>
                    </a:cubicBezTo>
                    <a:cubicBezTo>
                      <a:pt x="705" y="470"/>
                      <a:pt x="705" y="470"/>
                      <a:pt x="705" y="470"/>
                    </a:cubicBezTo>
                    <a:cubicBezTo>
                      <a:pt x="705" y="471"/>
                      <a:pt x="706" y="471"/>
                      <a:pt x="706" y="472"/>
                    </a:cubicBezTo>
                    <a:cubicBezTo>
                      <a:pt x="706" y="472"/>
                      <a:pt x="707" y="473"/>
                      <a:pt x="707" y="473"/>
                    </a:cubicBezTo>
                    <a:cubicBezTo>
                      <a:pt x="708" y="474"/>
                      <a:pt x="708" y="474"/>
                      <a:pt x="708" y="475"/>
                    </a:cubicBezTo>
                    <a:cubicBezTo>
                      <a:pt x="708" y="475"/>
                      <a:pt x="709" y="475"/>
                      <a:pt x="709" y="476"/>
                    </a:cubicBezTo>
                    <a:cubicBezTo>
                      <a:pt x="709" y="476"/>
                      <a:pt x="709" y="477"/>
                      <a:pt x="710" y="477"/>
                    </a:cubicBezTo>
                    <a:cubicBezTo>
                      <a:pt x="710" y="478"/>
                      <a:pt x="710" y="478"/>
                      <a:pt x="710" y="478"/>
                    </a:cubicBezTo>
                    <a:cubicBezTo>
                      <a:pt x="711" y="480"/>
                      <a:pt x="712" y="482"/>
                      <a:pt x="713" y="484"/>
                    </a:cubicBezTo>
                    <a:cubicBezTo>
                      <a:pt x="714" y="485"/>
                      <a:pt x="715" y="487"/>
                      <a:pt x="716" y="489"/>
                    </a:cubicBezTo>
                    <a:cubicBezTo>
                      <a:pt x="717" y="491"/>
                      <a:pt x="717" y="492"/>
                      <a:pt x="718" y="494"/>
                    </a:cubicBezTo>
                    <a:cubicBezTo>
                      <a:pt x="719" y="496"/>
                      <a:pt x="719" y="498"/>
                      <a:pt x="720" y="500"/>
                    </a:cubicBezTo>
                    <a:cubicBezTo>
                      <a:pt x="722" y="505"/>
                      <a:pt x="723" y="510"/>
                      <a:pt x="723" y="516"/>
                    </a:cubicBezTo>
                    <a:cubicBezTo>
                      <a:pt x="724" y="521"/>
                      <a:pt x="724" y="527"/>
                      <a:pt x="724" y="532"/>
                    </a:cubicBezTo>
                    <a:cubicBezTo>
                      <a:pt x="723" y="538"/>
                      <a:pt x="722" y="544"/>
                      <a:pt x="721" y="550"/>
                    </a:cubicBezTo>
                    <a:cubicBezTo>
                      <a:pt x="719" y="556"/>
                      <a:pt x="717" y="562"/>
                      <a:pt x="714" y="568"/>
                    </a:cubicBezTo>
                    <a:cubicBezTo>
                      <a:pt x="714" y="568"/>
                      <a:pt x="714" y="568"/>
                      <a:pt x="714" y="568"/>
                    </a:cubicBezTo>
                    <a:cubicBezTo>
                      <a:pt x="713" y="569"/>
                      <a:pt x="713" y="569"/>
                      <a:pt x="713" y="569"/>
                    </a:cubicBezTo>
                    <a:cubicBezTo>
                      <a:pt x="713" y="569"/>
                      <a:pt x="713" y="570"/>
                      <a:pt x="713" y="570"/>
                    </a:cubicBezTo>
                    <a:cubicBezTo>
                      <a:pt x="713" y="571"/>
                      <a:pt x="713" y="571"/>
                      <a:pt x="712" y="572"/>
                    </a:cubicBezTo>
                    <a:cubicBezTo>
                      <a:pt x="712" y="573"/>
                      <a:pt x="712" y="573"/>
                      <a:pt x="712" y="573"/>
                    </a:cubicBezTo>
                    <a:cubicBezTo>
                      <a:pt x="712" y="573"/>
                      <a:pt x="712" y="573"/>
                      <a:pt x="712" y="574"/>
                    </a:cubicBezTo>
                    <a:cubicBezTo>
                      <a:pt x="712" y="574"/>
                      <a:pt x="712" y="574"/>
                      <a:pt x="711" y="575"/>
                    </a:cubicBezTo>
                    <a:cubicBezTo>
                      <a:pt x="711" y="575"/>
                      <a:pt x="711" y="576"/>
                      <a:pt x="711" y="577"/>
                    </a:cubicBezTo>
                    <a:cubicBezTo>
                      <a:pt x="711" y="577"/>
                      <a:pt x="711" y="577"/>
                      <a:pt x="711" y="577"/>
                    </a:cubicBezTo>
                    <a:cubicBezTo>
                      <a:pt x="710" y="578"/>
                      <a:pt x="710" y="578"/>
                      <a:pt x="710" y="578"/>
                    </a:cubicBezTo>
                    <a:cubicBezTo>
                      <a:pt x="710" y="578"/>
                      <a:pt x="710" y="579"/>
                      <a:pt x="710" y="579"/>
                    </a:cubicBezTo>
                    <a:cubicBezTo>
                      <a:pt x="710" y="580"/>
                      <a:pt x="710" y="580"/>
                      <a:pt x="709" y="581"/>
                    </a:cubicBezTo>
                    <a:cubicBezTo>
                      <a:pt x="709" y="582"/>
                      <a:pt x="709" y="582"/>
                      <a:pt x="709" y="582"/>
                    </a:cubicBezTo>
                    <a:cubicBezTo>
                      <a:pt x="709" y="583"/>
                      <a:pt x="709" y="583"/>
                      <a:pt x="709" y="583"/>
                    </a:cubicBezTo>
                    <a:cubicBezTo>
                      <a:pt x="709" y="583"/>
                      <a:pt x="709" y="583"/>
                      <a:pt x="709" y="584"/>
                    </a:cubicBezTo>
                    <a:cubicBezTo>
                      <a:pt x="708" y="584"/>
                      <a:pt x="708" y="585"/>
                      <a:pt x="708" y="585"/>
                    </a:cubicBezTo>
                    <a:cubicBezTo>
                      <a:pt x="708" y="586"/>
                      <a:pt x="708" y="586"/>
                      <a:pt x="708" y="587"/>
                    </a:cubicBezTo>
                    <a:cubicBezTo>
                      <a:pt x="708" y="588"/>
                      <a:pt x="707" y="588"/>
                      <a:pt x="707" y="589"/>
                    </a:cubicBezTo>
                    <a:cubicBezTo>
                      <a:pt x="707" y="590"/>
                      <a:pt x="707" y="591"/>
                      <a:pt x="707" y="592"/>
                    </a:cubicBezTo>
                    <a:cubicBezTo>
                      <a:pt x="707" y="593"/>
                      <a:pt x="706" y="594"/>
                      <a:pt x="706" y="595"/>
                    </a:cubicBezTo>
                    <a:cubicBezTo>
                      <a:pt x="706" y="596"/>
                      <a:pt x="706" y="596"/>
                      <a:pt x="706" y="596"/>
                    </a:cubicBezTo>
                    <a:cubicBezTo>
                      <a:pt x="706" y="597"/>
                      <a:pt x="706" y="597"/>
                      <a:pt x="706" y="598"/>
                    </a:cubicBezTo>
                    <a:cubicBezTo>
                      <a:pt x="706" y="598"/>
                      <a:pt x="706" y="598"/>
                      <a:pt x="705" y="599"/>
                    </a:cubicBezTo>
                    <a:cubicBezTo>
                      <a:pt x="705" y="600"/>
                      <a:pt x="705" y="600"/>
                      <a:pt x="705" y="601"/>
                    </a:cubicBezTo>
                    <a:cubicBezTo>
                      <a:pt x="705" y="602"/>
                      <a:pt x="705" y="602"/>
                      <a:pt x="705" y="602"/>
                    </a:cubicBezTo>
                    <a:cubicBezTo>
                      <a:pt x="705" y="602"/>
                      <a:pt x="705" y="602"/>
                      <a:pt x="705" y="603"/>
                    </a:cubicBezTo>
                    <a:cubicBezTo>
                      <a:pt x="705" y="603"/>
                      <a:pt x="705" y="604"/>
                      <a:pt x="705" y="604"/>
                    </a:cubicBezTo>
                    <a:cubicBezTo>
                      <a:pt x="705" y="605"/>
                      <a:pt x="705" y="606"/>
                      <a:pt x="705" y="606"/>
                    </a:cubicBezTo>
                    <a:cubicBezTo>
                      <a:pt x="705" y="607"/>
                      <a:pt x="705" y="607"/>
                      <a:pt x="705" y="608"/>
                    </a:cubicBezTo>
                    <a:cubicBezTo>
                      <a:pt x="705" y="608"/>
                      <a:pt x="705" y="609"/>
                      <a:pt x="705" y="609"/>
                    </a:cubicBezTo>
                    <a:cubicBezTo>
                      <a:pt x="705" y="609"/>
                      <a:pt x="705" y="610"/>
                      <a:pt x="705" y="610"/>
                    </a:cubicBezTo>
                    <a:cubicBezTo>
                      <a:pt x="705" y="611"/>
                      <a:pt x="705" y="611"/>
                      <a:pt x="705" y="612"/>
                    </a:cubicBezTo>
                    <a:cubicBezTo>
                      <a:pt x="705" y="612"/>
                      <a:pt x="705" y="612"/>
                      <a:pt x="705" y="613"/>
                    </a:cubicBezTo>
                    <a:cubicBezTo>
                      <a:pt x="705" y="613"/>
                      <a:pt x="705" y="613"/>
                      <a:pt x="705" y="614"/>
                    </a:cubicBezTo>
                    <a:cubicBezTo>
                      <a:pt x="705" y="614"/>
                      <a:pt x="706" y="615"/>
                      <a:pt x="706" y="615"/>
                    </a:cubicBezTo>
                    <a:cubicBezTo>
                      <a:pt x="706" y="616"/>
                      <a:pt x="706" y="616"/>
                      <a:pt x="706" y="617"/>
                    </a:cubicBezTo>
                    <a:cubicBezTo>
                      <a:pt x="706" y="618"/>
                      <a:pt x="706" y="618"/>
                      <a:pt x="706" y="618"/>
                    </a:cubicBezTo>
                    <a:cubicBezTo>
                      <a:pt x="706" y="618"/>
                      <a:pt x="706" y="618"/>
                      <a:pt x="706" y="619"/>
                    </a:cubicBezTo>
                    <a:cubicBezTo>
                      <a:pt x="707" y="619"/>
                      <a:pt x="707" y="620"/>
                      <a:pt x="707" y="620"/>
                    </a:cubicBezTo>
                    <a:cubicBezTo>
                      <a:pt x="707" y="621"/>
                      <a:pt x="707" y="622"/>
                      <a:pt x="708" y="623"/>
                    </a:cubicBezTo>
                    <a:cubicBezTo>
                      <a:pt x="708" y="623"/>
                      <a:pt x="708" y="623"/>
                      <a:pt x="708" y="623"/>
                    </a:cubicBezTo>
                    <a:cubicBezTo>
                      <a:pt x="709" y="624"/>
                      <a:pt x="709" y="624"/>
                      <a:pt x="709" y="624"/>
                    </a:cubicBezTo>
                    <a:cubicBezTo>
                      <a:pt x="709" y="625"/>
                      <a:pt x="709" y="625"/>
                      <a:pt x="709" y="625"/>
                    </a:cubicBezTo>
                    <a:cubicBezTo>
                      <a:pt x="710" y="626"/>
                      <a:pt x="710" y="626"/>
                      <a:pt x="710" y="626"/>
                    </a:cubicBezTo>
                    <a:cubicBezTo>
                      <a:pt x="710" y="627"/>
                      <a:pt x="710" y="627"/>
                      <a:pt x="710" y="627"/>
                    </a:cubicBezTo>
                    <a:cubicBezTo>
                      <a:pt x="711" y="627"/>
                      <a:pt x="711" y="627"/>
                      <a:pt x="711" y="627"/>
                    </a:cubicBezTo>
                    <a:cubicBezTo>
                      <a:pt x="711" y="628"/>
                      <a:pt x="711" y="628"/>
                      <a:pt x="711" y="628"/>
                    </a:cubicBezTo>
                    <a:cubicBezTo>
                      <a:pt x="712" y="629"/>
                      <a:pt x="712" y="629"/>
                      <a:pt x="712" y="629"/>
                    </a:cubicBezTo>
                    <a:cubicBezTo>
                      <a:pt x="713" y="630"/>
                      <a:pt x="713" y="630"/>
                      <a:pt x="713" y="630"/>
                    </a:cubicBezTo>
                    <a:cubicBezTo>
                      <a:pt x="713" y="631"/>
                      <a:pt x="713" y="631"/>
                      <a:pt x="713" y="631"/>
                    </a:cubicBezTo>
                    <a:cubicBezTo>
                      <a:pt x="714" y="631"/>
                      <a:pt x="714" y="631"/>
                      <a:pt x="714" y="631"/>
                    </a:cubicBezTo>
                    <a:cubicBezTo>
                      <a:pt x="715" y="632"/>
                      <a:pt x="715" y="632"/>
                      <a:pt x="715" y="632"/>
                    </a:cubicBezTo>
                    <a:cubicBezTo>
                      <a:pt x="716" y="633"/>
                      <a:pt x="716" y="633"/>
                      <a:pt x="716" y="633"/>
                    </a:cubicBezTo>
                    <a:cubicBezTo>
                      <a:pt x="716" y="633"/>
                      <a:pt x="717" y="633"/>
                      <a:pt x="717" y="633"/>
                    </a:cubicBezTo>
                    <a:cubicBezTo>
                      <a:pt x="718" y="634"/>
                      <a:pt x="718" y="634"/>
                      <a:pt x="719" y="634"/>
                    </a:cubicBezTo>
                    <a:cubicBezTo>
                      <a:pt x="720" y="635"/>
                      <a:pt x="721" y="635"/>
                      <a:pt x="723" y="636"/>
                    </a:cubicBezTo>
                    <a:cubicBezTo>
                      <a:pt x="723" y="636"/>
                      <a:pt x="724" y="636"/>
                      <a:pt x="725" y="636"/>
                    </a:cubicBezTo>
                    <a:cubicBezTo>
                      <a:pt x="726" y="637"/>
                      <a:pt x="726" y="637"/>
                      <a:pt x="727" y="637"/>
                    </a:cubicBezTo>
                    <a:cubicBezTo>
                      <a:pt x="728" y="637"/>
                      <a:pt x="729" y="637"/>
                      <a:pt x="729" y="637"/>
                    </a:cubicBezTo>
                    <a:cubicBezTo>
                      <a:pt x="730" y="637"/>
                      <a:pt x="731" y="637"/>
                      <a:pt x="732" y="638"/>
                    </a:cubicBezTo>
                    <a:cubicBezTo>
                      <a:pt x="732" y="638"/>
                      <a:pt x="733" y="638"/>
                      <a:pt x="733" y="638"/>
                    </a:cubicBezTo>
                    <a:cubicBezTo>
                      <a:pt x="734" y="638"/>
                      <a:pt x="734" y="638"/>
                      <a:pt x="734" y="638"/>
                    </a:cubicBezTo>
                    <a:cubicBezTo>
                      <a:pt x="735" y="638"/>
                      <a:pt x="735" y="638"/>
                      <a:pt x="736" y="638"/>
                    </a:cubicBezTo>
                    <a:cubicBezTo>
                      <a:pt x="736" y="638"/>
                      <a:pt x="737" y="638"/>
                      <a:pt x="738" y="638"/>
                    </a:cubicBezTo>
                    <a:cubicBezTo>
                      <a:pt x="738" y="638"/>
                      <a:pt x="739" y="638"/>
                      <a:pt x="739" y="638"/>
                    </a:cubicBezTo>
                    <a:cubicBezTo>
                      <a:pt x="740" y="638"/>
                      <a:pt x="740" y="637"/>
                      <a:pt x="741" y="637"/>
                    </a:cubicBezTo>
                    <a:cubicBezTo>
                      <a:pt x="741" y="637"/>
                      <a:pt x="742" y="637"/>
                      <a:pt x="743" y="637"/>
                    </a:cubicBezTo>
                    <a:cubicBezTo>
                      <a:pt x="744" y="637"/>
                      <a:pt x="744" y="637"/>
                      <a:pt x="745" y="637"/>
                    </a:cubicBezTo>
                    <a:cubicBezTo>
                      <a:pt x="746" y="637"/>
                      <a:pt x="746" y="637"/>
                      <a:pt x="746" y="637"/>
                    </a:cubicBezTo>
                    <a:cubicBezTo>
                      <a:pt x="747" y="637"/>
                      <a:pt x="747" y="637"/>
                      <a:pt x="747" y="637"/>
                    </a:cubicBezTo>
                    <a:cubicBezTo>
                      <a:pt x="748" y="637"/>
                      <a:pt x="748" y="637"/>
                      <a:pt x="749" y="636"/>
                    </a:cubicBezTo>
                    <a:cubicBezTo>
                      <a:pt x="750" y="636"/>
                      <a:pt x="750" y="636"/>
                      <a:pt x="751" y="636"/>
                    </a:cubicBezTo>
                    <a:cubicBezTo>
                      <a:pt x="752" y="636"/>
                      <a:pt x="752" y="636"/>
                      <a:pt x="752" y="636"/>
                    </a:cubicBezTo>
                    <a:cubicBezTo>
                      <a:pt x="753" y="636"/>
                      <a:pt x="753" y="636"/>
                      <a:pt x="753" y="636"/>
                    </a:cubicBezTo>
                    <a:cubicBezTo>
                      <a:pt x="754" y="636"/>
                      <a:pt x="754" y="636"/>
                      <a:pt x="754" y="636"/>
                    </a:cubicBezTo>
                    <a:cubicBezTo>
                      <a:pt x="755" y="635"/>
                      <a:pt x="755" y="635"/>
                      <a:pt x="755" y="635"/>
                    </a:cubicBezTo>
                    <a:cubicBezTo>
                      <a:pt x="755" y="635"/>
                      <a:pt x="755" y="635"/>
                      <a:pt x="755" y="635"/>
                    </a:cubicBezTo>
                    <a:cubicBezTo>
                      <a:pt x="756" y="635"/>
                      <a:pt x="756" y="635"/>
                      <a:pt x="757" y="635"/>
                    </a:cubicBezTo>
                    <a:cubicBezTo>
                      <a:pt x="757" y="635"/>
                      <a:pt x="758" y="635"/>
                      <a:pt x="758" y="634"/>
                    </a:cubicBezTo>
                    <a:cubicBezTo>
                      <a:pt x="759" y="634"/>
                      <a:pt x="760" y="634"/>
                      <a:pt x="761" y="634"/>
                    </a:cubicBezTo>
                    <a:cubicBezTo>
                      <a:pt x="762" y="634"/>
                      <a:pt x="762" y="634"/>
                      <a:pt x="762" y="634"/>
                    </a:cubicBezTo>
                    <a:cubicBezTo>
                      <a:pt x="762" y="633"/>
                      <a:pt x="763" y="633"/>
                      <a:pt x="763" y="633"/>
                    </a:cubicBezTo>
                    <a:cubicBezTo>
                      <a:pt x="764" y="633"/>
                      <a:pt x="764" y="633"/>
                      <a:pt x="765" y="633"/>
                    </a:cubicBezTo>
                    <a:cubicBezTo>
                      <a:pt x="766" y="632"/>
                      <a:pt x="767" y="632"/>
                      <a:pt x="768" y="632"/>
                    </a:cubicBezTo>
                    <a:cubicBezTo>
                      <a:pt x="769" y="631"/>
                      <a:pt x="769" y="631"/>
                      <a:pt x="770" y="631"/>
                    </a:cubicBezTo>
                    <a:cubicBezTo>
                      <a:pt x="771" y="631"/>
                      <a:pt x="771" y="631"/>
                      <a:pt x="772" y="630"/>
                    </a:cubicBezTo>
                    <a:cubicBezTo>
                      <a:pt x="772" y="630"/>
                      <a:pt x="773" y="630"/>
                      <a:pt x="774" y="630"/>
                    </a:cubicBezTo>
                    <a:cubicBezTo>
                      <a:pt x="774" y="630"/>
                      <a:pt x="775" y="629"/>
                      <a:pt x="776" y="629"/>
                    </a:cubicBezTo>
                    <a:cubicBezTo>
                      <a:pt x="938" y="571"/>
                      <a:pt x="938" y="571"/>
                      <a:pt x="938" y="571"/>
                    </a:cubicBezTo>
                    <a:cubicBezTo>
                      <a:pt x="952" y="566"/>
                      <a:pt x="964" y="559"/>
                      <a:pt x="973" y="551"/>
                    </a:cubicBezTo>
                    <a:cubicBezTo>
                      <a:pt x="983" y="542"/>
                      <a:pt x="990" y="532"/>
                      <a:pt x="995" y="521"/>
                    </a:cubicBezTo>
                    <a:cubicBezTo>
                      <a:pt x="999" y="511"/>
                      <a:pt x="1001" y="499"/>
                      <a:pt x="1000" y="488"/>
                    </a:cubicBezTo>
                    <a:cubicBezTo>
                      <a:pt x="999" y="476"/>
                      <a:pt x="995" y="464"/>
                      <a:pt x="988" y="453"/>
                    </a:cubicBezTo>
                    <a:cubicBezTo>
                      <a:pt x="909" y="327"/>
                      <a:pt x="909" y="327"/>
                      <a:pt x="909" y="327"/>
                    </a:cubicBezTo>
                    <a:cubicBezTo>
                      <a:pt x="904" y="320"/>
                      <a:pt x="901" y="313"/>
                      <a:pt x="899" y="308"/>
                    </a:cubicBezTo>
                    <a:cubicBezTo>
                      <a:pt x="897" y="302"/>
                      <a:pt x="896" y="297"/>
                      <a:pt x="897" y="293"/>
                    </a:cubicBezTo>
                    <a:cubicBezTo>
                      <a:pt x="897" y="289"/>
                      <a:pt x="899" y="286"/>
                      <a:pt x="901" y="284"/>
                    </a:cubicBezTo>
                    <a:cubicBezTo>
                      <a:pt x="904" y="281"/>
                      <a:pt x="907" y="279"/>
                      <a:pt x="911" y="278"/>
                    </a:cubicBezTo>
                    <a:cubicBezTo>
                      <a:pt x="915" y="276"/>
                      <a:pt x="921" y="275"/>
                      <a:pt x="928" y="275"/>
                    </a:cubicBezTo>
                    <a:cubicBezTo>
                      <a:pt x="934" y="275"/>
                      <a:pt x="941" y="276"/>
                      <a:pt x="948" y="277"/>
                    </a:cubicBezTo>
                    <a:cubicBezTo>
                      <a:pt x="955" y="278"/>
                      <a:pt x="962" y="279"/>
                      <a:pt x="969" y="280"/>
                    </a:cubicBezTo>
                    <a:cubicBezTo>
                      <a:pt x="975" y="282"/>
                      <a:pt x="981" y="283"/>
                      <a:pt x="987" y="285"/>
                    </a:cubicBezTo>
                    <a:cubicBezTo>
                      <a:pt x="995" y="287"/>
                      <a:pt x="1004" y="289"/>
                      <a:pt x="1012" y="290"/>
                    </a:cubicBezTo>
                    <a:cubicBezTo>
                      <a:pt x="1021" y="292"/>
                      <a:pt x="1030" y="292"/>
                      <a:pt x="1039" y="292"/>
                    </a:cubicBezTo>
                    <a:cubicBezTo>
                      <a:pt x="1048" y="292"/>
                      <a:pt x="1057" y="291"/>
                      <a:pt x="1065" y="290"/>
                    </a:cubicBezTo>
                    <a:cubicBezTo>
                      <a:pt x="1074" y="288"/>
                      <a:pt x="1083" y="286"/>
                      <a:pt x="1091" y="283"/>
                    </a:cubicBezTo>
                    <a:cubicBezTo>
                      <a:pt x="1108" y="278"/>
                      <a:pt x="1122" y="269"/>
                      <a:pt x="1133" y="259"/>
                    </a:cubicBezTo>
                    <a:cubicBezTo>
                      <a:pt x="1144" y="250"/>
                      <a:pt x="1153" y="238"/>
                      <a:pt x="1158" y="226"/>
                    </a:cubicBezTo>
                    <a:cubicBezTo>
                      <a:pt x="1163" y="213"/>
                      <a:pt x="1165" y="200"/>
                      <a:pt x="1164" y="187"/>
                    </a:cubicBezTo>
                  </a:path>
                </a:pathLst>
              </a:custGeom>
              <a:solidFill>
                <a:schemeClr val="accent4"/>
              </a:solidFill>
              <a:ln>
                <a:solidFill>
                  <a:schemeClr val="accent4"/>
                </a:solidFill>
              </a:ln>
            </p:spPr>
            <p:txBody>
              <a:bodyPr vert="horz" wrap="square" lIns="57150" tIns="28575" rIns="57150" bIns="28575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750" dirty="0"/>
              </a:p>
            </p:txBody>
          </p: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64F54CA5-FB71-AF42-A883-5DF219A87724}"/>
                  </a:ext>
                </a:extLst>
              </p:cNvPr>
              <p:cNvGrpSpPr/>
              <p:nvPr/>
            </p:nvGrpSpPr>
            <p:grpSpPr>
              <a:xfrm rot="20351801">
                <a:off x="2576213" y="2866594"/>
                <a:ext cx="308421" cy="308276"/>
                <a:chOff x="-2926849" y="752994"/>
                <a:chExt cx="308421" cy="308276"/>
              </a:xfrm>
              <a:solidFill>
                <a:srgbClr val="FEFDF8"/>
              </a:solidFill>
            </p:grpSpPr>
            <p:sp>
              <p:nvSpPr>
                <p:cNvPr id="88" name="Freeform: Shape 103">
                  <a:extLst>
                    <a:ext uri="{FF2B5EF4-FFF2-40B4-BE49-F238E27FC236}">
                      <a16:creationId xmlns:a16="http://schemas.microsoft.com/office/drawing/2014/main" id="{DAF90F48-2676-6F42-937B-A47B4AE14875}"/>
                    </a:ext>
                  </a:extLst>
                </p:cNvPr>
                <p:cNvSpPr/>
                <p:nvPr/>
              </p:nvSpPr>
              <p:spPr>
                <a:xfrm>
                  <a:off x="-2882081" y="752994"/>
                  <a:ext cx="218889" cy="308276"/>
                </a:xfrm>
                <a:custGeom>
                  <a:avLst/>
                  <a:gdLst>
                    <a:gd name="connsiteX0" fmla="*/ 198710 w 218889"/>
                    <a:gd name="connsiteY0" fmla="*/ 172529 h 308276"/>
                    <a:gd name="connsiteX1" fmla="*/ 218889 w 218889"/>
                    <a:gd name="connsiteY1" fmla="*/ 109285 h 308276"/>
                    <a:gd name="connsiteX2" fmla="*/ 109444 w 218889"/>
                    <a:gd name="connsiteY2" fmla="*/ 0 h 308276"/>
                    <a:gd name="connsiteX3" fmla="*/ 66669 w 218889"/>
                    <a:gd name="connsiteY3" fmla="*/ 8663 h 308276"/>
                    <a:gd name="connsiteX4" fmla="*/ 70208 w 218889"/>
                    <a:gd name="connsiteY4" fmla="*/ 16974 h 308276"/>
                    <a:gd name="connsiteX5" fmla="*/ 109444 w 218889"/>
                    <a:gd name="connsiteY5" fmla="*/ 9032 h 308276"/>
                    <a:gd name="connsiteX6" fmla="*/ 209845 w 218889"/>
                    <a:gd name="connsiteY6" fmla="*/ 109285 h 308276"/>
                    <a:gd name="connsiteX7" fmla="*/ 191337 w 218889"/>
                    <a:gd name="connsiteY7" fmla="*/ 167298 h 308276"/>
                    <a:gd name="connsiteX8" fmla="*/ 144012 w 218889"/>
                    <a:gd name="connsiteY8" fmla="*/ 203437 h 308276"/>
                    <a:gd name="connsiteX9" fmla="*/ 141050 w 218889"/>
                    <a:gd name="connsiteY9" fmla="*/ 207678 h 308276"/>
                    <a:gd name="connsiteX10" fmla="*/ 141050 w 218889"/>
                    <a:gd name="connsiteY10" fmla="*/ 217318 h 308276"/>
                    <a:gd name="connsiteX11" fmla="*/ 113970 w 218889"/>
                    <a:gd name="connsiteY11" fmla="*/ 218919 h 308276"/>
                    <a:gd name="connsiteX12" fmla="*/ 113970 w 218889"/>
                    <a:gd name="connsiteY12" fmla="*/ 178175 h 308276"/>
                    <a:gd name="connsiteX13" fmla="*/ 127539 w 218889"/>
                    <a:gd name="connsiteY13" fmla="*/ 165524 h 308276"/>
                    <a:gd name="connsiteX14" fmla="*/ 167208 w 218889"/>
                    <a:gd name="connsiteY14" fmla="*/ 150394 h 308276"/>
                    <a:gd name="connsiteX15" fmla="*/ 182381 w 218889"/>
                    <a:gd name="connsiteY15" fmla="*/ 108903 h 308276"/>
                    <a:gd name="connsiteX16" fmla="*/ 177962 w 218889"/>
                    <a:gd name="connsiteY16" fmla="*/ 104487 h 308276"/>
                    <a:gd name="connsiteX17" fmla="*/ 136409 w 218889"/>
                    <a:gd name="connsiteY17" fmla="*/ 119640 h 308276"/>
                    <a:gd name="connsiteX18" fmla="*/ 121262 w 218889"/>
                    <a:gd name="connsiteY18" fmla="*/ 159021 h 308276"/>
                    <a:gd name="connsiteX19" fmla="*/ 113970 w 218889"/>
                    <a:gd name="connsiteY19" fmla="*/ 165819 h 308276"/>
                    <a:gd name="connsiteX20" fmla="*/ 113970 w 218889"/>
                    <a:gd name="connsiteY20" fmla="*/ 122304 h 308276"/>
                    <a:gd name="connsiteX21" fmla="*/ 124622 w 218889"/>
                    <a:gd name="connsiteY21" fmla="*/ 107522 h 308276"/>
                    <a:gd name="connsiteX22" fmla="*/ 116674 w 218889"/>
                    <a:gd name="connsiteY22" fmla="*/ 103219 h 308276"/>
                    <a:gd name="connsiteX23" fmla="*/ 109896 w 218889"/>
                    <a:gd name="connsiteY23" fmla="*/ 113222 h 308276"/>
                    <a:gd name="connsiteX24" fmla="*/ 109448 w 218889"/>
                    <a:gd name="connsiteY24" fmla="*/ 113197 h 308276"/>
                    <a:gd name="connsiteX25" fmla="*/ 108999 w 218889"/>
                    <a:gd name="connsiteY25" fmla="*/ 113222 h 308276"/>
                    <a:gd name="connsiteX26" fmla="*/ 96713 w 218889"/>
                    <a:gd name="connsiteY26" fmla="*/ 83683 h 308276"/>
                    <a:gd name="connsiteX27" fmla="*/ 109451 w 218889"/>
                    <a:gd name="connsiteY27" fmla="*/ 53597 h 308276"/>
                    <a:gd name="connsiteX28" fmla="*/ 122178 w 218889"/>
                    <a:gd name="connsiteY28" fmla="*/ 83683 h 308276"/>
                    <a:gd name="connsiteX29" fmla="*/ 122020 w 218889"/>
                    <a:gd name="connsiteY29" fmla="*/ 86865 h 308276"/>
                    <a:gd name="connsiteX30" fmla="*/ 131023 w 218889"/>
                    <a:gd name="connsiteY30" fmla="*/ 87749 h 308276"/>
                    <a:gd name="connsiteX31" fmla="*/ 131223 w 218889"/>
                    <a:gd name="connsiteY31" fmla="*/ 83683 h 308276"/>
                    <a:gd name="connsiteX32" fmla="*/ 112570 w 218889"/>
                    <a:gd name="connsiteY32" fmla="*/ 43632 h 308276"/>
                    <a:gd name="connsiteX33" fmla="*/ 106321 w 218889"/>
                    <a:gd name="connsiteY33" fmla="*/ 43632 h 308276"/>
                    <a:gd name="connsiteX34" fmla="*/ 87668 w 218889"/>
                    <a:gd name="connsiteY34" fmla="*/ 83683 h 308276"/>
                    <a:gd name="connsiteX35" fmla="*/ 104925 w 218889"/>
                    <a:gd name="connsiteY35" fmla="*/ 122310 h 308276"/>
                    <a:gd name="connsiteX36" fmla="*/ 104925 w 218889"/>
                    <a:gd name="connsiteY36" fmla="*/ 165800 h 308276"/>
                    <a:gd name="connsiteX37" fmla="*/ 97623 w 218889"/>
                    <a:gd name="connsiteY37" fmla="*/ 158970 h 308276"/>
                    <a:gd name="connsiteX38" fmla="*/ 82477 w 218889"/>
                    <a:gd name="connsiteY38" fmla="*/ 119638 h 308276"/>
                    <a:gd name="connsiteX39" fmla="*/ 40926 w 218889"/>
                    <a:gd name="connsiteY39" fmla="*/ 104487 h 308276"/>
                    <a:gd name="connsiteX40" fmla="*/ 36507 w 218889"/>
                    <a:gd name="connsiteY40" fmla="*/ 108902 h 308276"/>
                    <a:gd name="connsiteX41" fmla="*/ 51678 w 218889"/>
                    <a:gd name="connsiteY41" fmla="*/ 150392 h 308276"/>
                    <a:gd name="connsiteX42" fmla="*/ 91401 w 218889"/>
                    <a:gd name="connsiteY42" fmla="*/ 165524 h 308276"/>
                    <a:gd name="connsiteX43" fmla="*/ 104925 w 218889"/>
                    <a:gd name="connsiteY43" fmla="*/ 178175 h 308276"/>
                    <a:gd name="connsiteX44" fmla="*/ 104925 w 218889"/>
                    <a:gd name="connsiteY44" fmla="*/ 219451 h 308276"/>
                    <a:gd name="connsiteX45" fmla="*/ 77840 w 218889"/>
                    <a:gd name="connsiteY45" fmla="*/ 221056 h 308276"/>
                    <a:gd name="connsiteX46" fmla="*/ 77840 w 218889"/>
                    <a:gd name="connsiteY46" fmla="*/ 207677 h 308276"/>
                    <a:gd name="connsiteX47" fmla="*/ 74874 w 218889"/>
                    <a:gd name="connsiteY47" fmla="*/ 203437 h 308276"/>
                    <a:gd name="connsiteX48" fmla="*/ 27551 w 218889"/>
                    <a:gd name="connsiteY48" fmla="*/ 167294 h 308276"/>
                    <a:gd name="connsiteX49" fmla="*/ 9045 w 218889"/>
                    <a:gd name="connsiteY49" fmla="*/ 109284 h 308276"/>
                    <a:gd name="connsiteX50" fmla="*/ 20042 w 218889"/>
                    <a:gd name="connsiteY50" fmla="*/ 63612 h 308276"/>
                    <a:gd name="connsiteX51" fmla="*/ 49437 w 218889"/>
                    <a:gd name="connsiteY51" fmla="*/ 28899 h 308276"/>
                    <a:gd name="connsiteX52" fmla="*/ 44025 w 218889"/>
                    <a:gd name="connsiteY52" fmla="*/ 21661 h 308276"/>
                    <a:gd name="connsiteX53" fmla="*/ 11994 w 218889"/>
                    <a:gd name="connsiteY53" fmla="*/ 59492 h 308276"/>
                    <a:gd name="connsiteX54" fmla="*/ 0 w 218889"/>
                    <a:gd name="connsiteY54" fmla="*/ 109284 h 308276"/>
                    <a:gd name="connsiteX55" fmla="*/ 20177 w 218889"/>
                    <a:gd name="connsiteY55" fmla="*/ 172525 h 308276"/>
                    <a:gd name="connsiteX56" fmla="*/ 68795 w 218889"/>
                    <a:gd name="connsiteY56" fmla="*/ 210781 h 308276"/>
                    <a:gd name="connsiteX57" fmla="*/ 68795 w 218889"/>
                    <a:gd name="connsiteY57" fmla="*/ 221591 h 308276"/>
                    <a:gd name="connsiteX58" fmla="*/ 68795 w 218889"/>
                    <a:gd name="connsiteY58" fmla="*/ 250964 h 308276"/>
                    <a:gd name="connsiteX59" fmla="*/ 68795 w 218889"/>
                    <a:gd name="connsiteY59" fmla="*/ 262432 h 308276"/>
                    <a:gd name="connsiteX60" fmla="*/ 70645 w 218889"/>
                    <a:gd name="connsiteY60" fmla="*/ 291711 h 308276"/>
                    <a:gd name="connsiteX61" fmla="*/ 95042 w 218889"/>
                    <a:gd name="connsiteY61" fmla="*/ 308277 h 308276"/>
                    <a:gd name="connsiteX62" fmla="*/ 123846 w 218889"/>
                    <a:gd name="connsiteY62" fmla="*/ 308277 h 308276"/>
                    <a:gd name="connsiteX63" fmla="*/ 149614 w 218889"/>
                    <a:gd name="connsiteY63" fmla="*/ 287041 h 308276"/>
                    <a:gd name="connsiteX64" fmla="*/ 156019 w 218889"/>
                    <a:gd name="connsiteY64" fmla="*/ 286661 h 308276"/>
                    <a:gd name="connsiteX65" fmla="*/ 154280 w 218889"/>
                    <a:gd name="connsiteY65" fmla="*/ 257376 h 308276"/>
                    <a:gd name="connsiteX66" fmla="*/ 150093 w 218889"/>
                    <a:gd name="connsiteY66" fmla="*/ 257623 h 308276"/>
                    <a:gd name="connsiteX67" fmla="*/ 150093 w 218889"/>
                    <a:gd name="connsiteY67" fmla="*/ 246802 h 308276"/>
                    <a:gd name="connsiteX68" fmla="*/ 150076 w 218889"/>
                    <a:gd name="connsiteY68" fmla="*/ 246170 h 308276"/>
                    <a:gd name="connsiteX69" fmla="*/ 156019 w 218889"/>
                    <a:gd name="connsiteY69" fmla="*/ 245820 h 308276"/>
                    <a:gd name="connsiteX70" fmla="*/ 154280 w 218889"/>
                    <a:gd name="connsiteY70" fmla="*/ 216533 h 308276"/>
                    <a:gd name="connsiteX71" fmla="*/ 150093 w 218889"/>
                    <a:gd name="connsiteY71" fmla="*/ 216780 h 308276"/>
                    <a:gd name="connsiteX72" fmla="*/ 150093 w 218889"/>
                    <a:gd name="connsiteY72" fmla="*/ 210783 h 308276"/>
                    <a:gd name="connsiteX73" fmla="*/ 198710 w 218889"/>
                    <a:gd name="connsiteY73" fmla="*/ 172529 h 308276"/>
                    <a:gd name="connsiteX74" fmla="*/ 142806 w 218889"/>
                    <a:gd name="connsiteY74" fmla="*/ 126026 h 308276"/>
                    <a:gd name="connsiteX75" fmla="*/ 173121 w 218889"/>
                    <a:gd name="connsiteY75" fmla="*/ 113745 h 308276"/>
                    <a:gd name="connsiteX76" fmla="*/ 160814 w 218889"/>
                    <a:gd name="connsiteY76" fmla="*/ 144006 h 308276"/>
                    <a:gd name="connsiteX77" fmla="*/ 130499 w 218889"/>
                    <a:gd name="connsiteY77" fmla="*/ 156285 h 308276"/>
                    <a:gd name="connsiteX78" fmla="*/ 142806 w 218889"/>
                    <a:gd name="connsiteY78" fmla="*/ 126026 h 308276"/>
                    <a:gd name="connsiteX79" fmla="*/ 45778 w 218889"/>
                    <a:gd name="connsiteY79" fmla="*/ 113749 h 308276"/>
                    <a:gd name="connsiteX80" fmla="*/ 76082 w 218889"/>
                    <a:gd name="connsiteY80" fmla="*/ 126026 h 308276"/>
                    <a:gd name="connsiteX81" fmla="*/ 88317 w 218889"/>
                    <a:gd name="connsiteY81" fmla="*/ 155644 h 308276"/>
                    <a:gd name="connsiteX82" fmla="*/ 87881 w 218889"/>
                    <a:gd name="connsiteY82" fmla="*/ 156042 h 308276"/>
                    <a:gd name="connsiteX83" fmla="*/ 87721 w 218889"/>
                    <a:gd name="connsiteY83" fmla="*/ 156234 h 308276"/>
                    <a:gd name="connsiteX84" fmla="*/ 58073 w 218889"/>
                    <a:gd name="connsiteY84" fmla="*/ 144006 h 308276"/>
                    <a:gd name="connsiteX85" fmla="*/ 45778 w 218889"/>
                    <a:gd name="connsiteY85" fmla="*/ 113749 h 308276"/>
                    <a:gd name="connsiteX86" fmla="*/ 155158 w 218889"/>
                    <a:gd name="connsiteY86" fmla="*/ 225540 h 308276"/>
                    <a:gd name="connsiteX87" fmla="*/ 155482 w 218889"/>
                    <a:gd name="connsiteY87" fmla="*/ 236803 h 308276"/>
                    <a:gd name="connsiteX88" fmla="*/ 68812 w 218889"/>
                    <a:gd name="connsiteY88" fmla="*/ 241932 h 308276"/>
                    <a:gd name="connsiteX89" fmla="*/ 64623 w 218889"/>
                    <a:gd name="connsiteY89" fmla="*/ 240427 h 308276"/>
                    <a:gd name="connsiteX90" fmla="*/ 62831 w 218889"/>
                    <a:gd name="connsiteY90" fmla="*/ 236359 h 308276"/>
                    <a:gd name="connsiteX91" fmla="*/ 68143 w 218889"/>
                    <a:gd name="connsiteY91" fmla="*/ 230679 h 308276"/>
                    <a:gd name="connsiteX92" fmla="*/ 154815 w 218889"/>
                    <a:gd name="connsiteY92" fmla="*/ 225548 h 308276"/>
                    <a:gd name="connsiteX93" fmla="*/ 155158 w 218889"/>
                    <a:gd name="connsiteY93" fmla="*/ 225540 h 308276"/>
                    <a:gd name="connsiteX94" fmla="*/ 159002 w 218889"/>
                    <a:gd name="connsiteY94" fmla="*/ 267898 h 308276"/>
                    <a:gd name="connsiteX95" fmla="*/ 155484 w 218889"/>
                    <a:gd name="connsiteY95" fmla="*/ 277645 h 308276"/>
                    <a:gd name="connsiteX96" fmla="*/ 133899 w 218889"/>
                    <a:gd name="connsiteY96" fmla="*/ 278922 h 308276"/>
                    <a:gd name="connsiteX97" fmla="*/ 134436 w 218889"/>
                    <a:gd name="connsiteY97" fmla="*/ 287939 h 308276"/>
                    <a:gd name="connsiteX98" fmla="*/ 140126 w 218889"/>
                    <a:gd name="connsiteY98" fmla="*/ 287602 h 308276"/>
                    <a:gd name="connsiteX99" fmla="*/ 123846 w 218889"/>
                    <a:gd name="connsiteY99" fmla="*/ 299245 h 308276"/>
                    <a:gd name="connsiteX100" fmla="*/ 95042 w 218889"/>
                    <a:gd name="connsiteY100" fmla="*/ 299245 h 308276"/>
                    <a:gd name="connsiteX101" fmla="*/ 80440 w 218889"/>
                    <a:gd name="connsiteY101" fmla="*/ 291136 h 308276"/>
                    <a:gd name="connsiteX102" fmla="*/ 113932 w 218889"/>
                    <a:gd name="connsiteY102" fmla="*/ 289152 h 308276"/>
                    <a:gd name="connsiteX103" fmla="*/ 113397 w 218889"/>
                    <a:gd name="connsiteY103" fmla="*/ 280138 h 308276"/>
                    <a:gd name="connsiteX104" fmla="*/ 68812 w 218889"/>
                    <a:gd name="connsiteY104" fmla="*/ 282778 h 308276"/>
                    <a:gd name="connsiteX105" fmla="*/ 68143 w 218889"/>
                    <a:gd name="connsiteY105" fmla="*/ 271522 h 308276"/>
                    <a:gd name="connsiteX106" fmla="*/ 154815 w 218889"/>
                    <a:gd name="connsiteY106" fmla="*/ 266393 h 308276"/>
                    <a:gd name="connsiteX107" fmla="*/ 159002 w 218889"/>
                    <a:gd name="connsiteY107" fmla="*/ 267898 h 308276"/>
                    <a:gd name="connsiteX108" fmla="*/ 77840 w 218889"/>
                    <a:gd name="connsiteY108" fmla="*/ 261898 h 308276"/>
                    <a:gd name="connsiteX109" fmla="*/ 77840 w 218889"/>
                    <a:gd name="connsiteY109" fmla="*/ 250447 h 308276"/>
                    <a:gd name="connsiteX110" fmla="*/ 141044 w 218889"/>
                    <a:gd name="connsiteY110" fmla="*/ 246708 h 308276"/>
                    <a:gd name="connsiteX111" fmla="*/ 141048 w 218889"/>
                    <a:gd name="connsiteY111" fmla="*/ 246802 h 308276"/>
                    <a:gd name="connsiteX112" fmla="*/ 141048 w 218889"/>
                    <a:gd name="connsiteY112" fmla="*/ 258159 h 3082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</a:cxnLst>
                  <a:rect l="l" t="t" r="r" b="b"/>
                  <a:pathLst>
                    <a:path w="218889" h="308276">
                      <a:moveTo>
                        <a:pt x="198710" y="172529"/>
                      </a:moveTo>
                      <a:cubicBezTo>
                        <a:pt x="211912" y="153984"/>
                        <a:pt x="218889" y="132115"/>
                        <a:pt x="218889" y="109285"/>
                      </a:cubicBezTo>
                      <a:cubicBezTo>
                        <a:pt x="218889" y="49024"/>
                        <a:pt x="169793" y="0"/>
                        <a:pt x="109444" y="0"/>
                      </a:cubicBezTo>
                      <a:cubicBezTo>
                        <a:pt x="94605" y="0"/>
                        <a:pt x="80216" y="2915"/>
                        <a:pt x="66669" y="8663"/>
                      </a:cubicBezTo>
                      <a:cubicBezTo>
                        <a:pt x="61326" y="10930"/>
                        <a:pt x="64808" y="19267"/>
                        <a:pt x="70208" y="16974"/>
                      </a:cubicBezTo>
                      <a:cubicBezTo>
                        <a:pt x="82628" y="11703"/>
                        <a:pt x="95828" y="9032"/>
                        <a:pt x="109444" y="9032"/>
                      </a:cubicBezTo>
                      <a:cubicBezTo>
                        <a:pt x="164805" y="9032"/>
                        <a:pt x="209845" y="54005"/>
                        <a:pt x="209845" y="109285"/>
                      </a:cubicBezTo>
                      <a:cubicBezTo>
                        <a:pt x="209845" y="130227"/>
                        <a:pt x="203444" y="150289"/>
                        <a:pt x="191337" y="167298"/>
                      </a:cubicBezTo>
                      <a:cubicBezTo>
                        <a:pt x="179490" y="183942"/>
                        <a:pt x="163125" y="196438"/>
                        <a:pt x="144012" y="203437"/>
                      </a:cubicBezTo>
                      <a:cubicBezTo>
                        <a:pt x="142231" y="204092"/>
                        <a:pt x="141050" y="205784"/>
                        <a:pt x="141050" y="207678"/>
                      </a:cubicBezTo>
                      <a:lnTo>
                        <a:pt x="141050" y="217318"/>
                      </a:lnTo>
                      <a:lnTo>
                        <a:pt x="113970" y="218919"/>
                      </a:lnTo>
                      <a:lnTo>
                        <a:pt x="113970" y="178175"/>
                      </a:lnTo>
                      <a:lnTo>
                        <a:pt x="127539" y="165524"/>
                      </a:lnTo>
                      <a:cubicBezTo>
                        <a:pt x="133774" y="165337"/>
                        <a:pt x="153901" y="163682"/>
                        <a:pt x="167208" y="150394"/>
                      </a:cubicBezTo>
                      <a:cubicBezTo>
                        <a:pt x="182782" y="134841"/>
                        <a:pt x="182403" y="109955"/>
                        <a:pt x="182381" y="108903"/>
                      </a:cubicBezTo>
                      <a:cubicBezTo>
                        <a:pt x="182326" y="106488"/>
                        <a:pt x="180379" y="104544"/>
                        <a:pt x="177962" y="104487"/>
                      </a:cubicBezTo>
                      <a:cubicBezTo>
                        <a:pt x="176908" y="104463"/>
                        <a:pt x="151986" y="104087"/>
                        <a:pt x="136409" y="119640"/>
                      </a:cubicBezTo>
                      <a:cubicBezTo>
                        <a:pt x="123265" y="132764"/>
                        <a:pt x="121485" y="152535"/>
                        <a:pt x="121262" y="159021"/>
                      </a:cubicBezTo>
                      <a:lnTo>
                        <a:pt x="113970" y="165819"/>
                      </a:lnTo>
                      <a:lnTo>
                        <a:pt x="113970" y="122304"/>
                      </a:lnTo>
                      <a:cubicBezTo>
                        <a:pt x="116216" y="119903"/>
                        <a:pt x="120765" y="114629"/>
                        <a:pt x="124622" y="107522"/>
                      </a:cubicBezTo>
                      <a:cubicBezTo>
                        <a:pt x="127392" y="102425"/>
                        <a:pt x="119446" y="98113"/>
                        <a:pt x="116674" y="103219"/>
                      </a:cubicBezTo>
                      <a:cubicBezTo>
                        <a:pt x="114432" y="107346"/>
                        <a:pt x="111899" y="110779"/>
                        <a:pt x="109896" y="113222"/>
                      </a:cubicBezTo>
                      <a:cubicBezTo>
                        <a:pt x="109749" y="113207"/>
                        <a:pt x="109598" y="113197"/>
                        <a:pt x="109448" y="113197"/>
                      </a:cubicBezTo>
                      <a:cubicBezTo>
                        <a:pt x="109297" y="113197"/>
                        <a:pt x="109146" y="113207"/>
                        <a:pt x="108999" y="113222"/>
                      </a:cubicBezTo>
                      <a:cubicBezTo>
                        <a:pt x="104318" y="107502"/>
                        <a:pt x="96713" y="96269"/>
                        <a:pt x="96713" y="83683"/>
                      </a:cubicBezTo>
                      <a:cubicBezTo>
                        <a:pt x="96713" y="70679"/>
                        <a:pt x="104835" y="59119"/>
                        <a:pt x="109451" y="53597"/>
                      </a:cubicBezTo>
                      <a:cubicBezTo>
                        <a:pt x="114075" y="59102"/>
                        <a:pt x="122178" y="70623"/>
                        <a:pt x="122178" y="83683"/>
                      </a:cubicBezTo>
                      <a:cubicBezTo>
                        <a:pt x="122178" y="84729"/>
                        <a:pt x="122125" y="85800"/>
                        <a:pt x="122020" y="86865"/>
                      </a:cubicBezTo>
                      <a:cubicBezTo>
                        <a:pt x="121453" y="92634"/>
                        <a:pt x="130452" y="93529"/>
                        <a:pt x="131023" y="87749"/>
                      </a:cubicBezTo>
                      <a:cubicBezTo>
                        <a:pt x="131157" y="86392"/>
                        <a:pt x="131223" y="85024"/>
                        <a:pt x="131223" y="83683"/>
                      </a:cubicBezTo>
                      <a:cubicBezTo>
                        <a:pt x="131223" y="61689"/>
                        <a:pt x="113333" y="44358"/>
                        <a:pt x="112570" y="43632"/>
                      </a:cubicBezTo>
                      <a:cubicBezTo>
                        <a:pt x="110823" y="41963"/>
                        <a:pt x="108068" y="41963"/>
                        <a:pt x="106321" y="43632"/>
                      </a:cubicBezTo>
                      <a:cubicBezTo>
                        <a:pt x="105558" y="44358"/>
                        <a:pt x="87668" y="61687"/>
                        <a:pt x="87668" y="83683"/>
                      </a:cubicBezTo>
                      <a:cubicBezTo>
                        <a:pt x="87668" y="102361"/>
                        <a:pt x="100567" y="117670"/>
                        <a:pt x="104925" y="122310"/>
                      </a:cubicBezTo>
                      <a:lnTo>
                        <a:pt x="104925" y="165800"/>
                      </a:lnTo>
                      <a:lnTo>
                        <a:pt x="97623" y="158970"/>
                      </a:lnTo>
                      <a:cubicBezTo>
                        <a:pt x="97394" y="152434"/>
                        <a:pt x="95588" y="132730"/>
                        <a:pt x="82477" y="119638"/>
                      </a:cubicBezTo>
                      <a:cubicBezTo>
                        <a:pt x="66901" y="104085"/>
                        <a:pt x="41975" y="104461"/>
                        <a:pt x="40926" y="104487"/>
                      </a:cubicBezTo>
                      <a:cubicBezTo>
                        <a:pt x="38508" y="104542"/>
                        <a:pt x="36562" y="106488"/>
                        <a:pt x="36507" y="108902"/>
                      </a:cubicBezTo>
                      <a:cubicBezTo>
                        <a:pt x="36483" y="109952"/>
                        <a:pt x="36104" y="134837"/>
                        <a:pt x="51678" y="150392"/>
                      </a:cubicBezTo>
                      <a:cubicBezTo>
                        <a:pt x="65028" y="163723"/>
                        <a:pt x="85234" y="165349"/>
                        <a:pt x="91401" y="165524"/>
                      </a:cubicBezTo>
                      <a:lnTo>
                        <a:pt x="104925" y="178175"/>
                      </a:lnTo>
                      <a:lnTo>
                        <a:pt x="104925" y="219451"/>
                      </a:lnTo>
                      <a:lnTo>
                        <a:pt x="77840" y="221056"/>
                      </a:lnTo>
                      <a:lnTo>
                        <a:pt x="77840" y="207677"/>
                      </a:lnTo>
                      <a:cubicBezTo>
                        <a:pt x="77840" y="205784"/>
                        <a:pt x="76655" y="204090"/>
                        <a:pt x="74874" y="203437"/>
                      </a:cubicBezTo>
                      <a:cubicBezTo>
                        <a:pt x="55763" y="196438"/>
                        <a:pt x="39399" y="183941"/>
                        <a:pt x="27551" y="167294"/>
                      </a:cubicBezTo>
                      <a:cubicBezTo>
                        <a:pt x="15444" y="150285"/>
                        <a:pt x="9045" y="130225"/>
                        <a:pt x="9045" y="109284"/>
                      </a:cubicBezTo>
                      <a:cubicBezTo>
                        <a:pt x="9045" y="93192"/>
                        <a:pt x="12746" y="77826"/>
                        <a:pt x="20042" y="63612"/>
                      </a:cubicBezTo>
                      <a:cubicBezTo>
                        <a:pt x="27008" y="50048"/>
                        <a:pt x="37174" y="38043"/>
                        <a:pt x="49437" y="28899"/>
                      </a:cubicBezTo>
                      <a:cubicBezTo>
                        <a:pt x="54139" y="25392"/>
                        <a:pt x="48672" y="18202"/>
                        <a:pt x="44025" y="21661"/>
                      </a:cubicBezTo>
                      <a:cubicBezTo>
                        <a:pt x="30660" y="31627"/>
                        <a:pt x="19586" y="44708"/>
                        <a:pt x="11994" y="59492"/>
                      </a:cubicBezTo>
                      <a:cubicBezTo>
                        <a:pt x="4034" y="74992"/>
                        <a:pt x="0" y="91745"/>
                        <a:pt x="0" y="109284"/>
                      </a:cubicBezTo>
                      <a:cubicBezTo>
                        <a:pt x="0" y="132113"/>
                        <a:pt x="6978" y="153980"/>
                        <a:pt x="20177" y="172525"/>
                      </a:cubicBezTo>
                      <a:cubicBezTo>
                        <a:pt x="32473" y="189798"/>
                        <a:pt x="49234" y="202975"/>
                        <a:pt x="68795" y="210781"/>
                      </a:cubicBezTo>
                      <a:lnTo>
                        <a:pt x="68795" y="221591"/>
                      </a:lnTo>
                      <a:cubicBezTo>
                        <a:pt x="49554" y="222007"/>
                        <a:pt x="49273" y="251406"/>
                        <a:pt x="68795" y="250964"/>
                      </a:cubicBezTo>
                      <a:lnTo>
                        <a:pt x="68795" y="262432"/>
                      </a:lnTo>
                      <a:cubicBezTo>
                        <a:pt x="48774" y="263085"/>
                        <a:pt x="50379" y="293141"/>
                        <a:pt x="70645" y="291711"/>
                      </a:cubicBezTo>
                      <a:cubicBezTo>
                        <a:pt x="74499" y="301405"/>
                        <a:pt x="83981" y="308277"/>
                        <a:pt x="95042" y="308277"/>
                      </a:cubicBezTo>
                      <a:lnTo>
                        <a:pt x="123846" y="308277"/>
                      </a:lnTo>
                      <a:cubicBezTo>
                        <a:pt x="136616" y="308277"/>
                        <a:pt x="147279" y="299123"/>
                        <a:pt x="149614" y="287041"/>
                      </a:cubicBezTo>
                      <a:lnTo>
                        <a:pt x="156019" y="286661"/>
                      </a:lnTo>
                      <a:cubicBezTo>
                        <a:pt x="174830" y="285545"/>
                        <a:pt x="173309" y="256255"/>
                        <a:pt x="154280" y="257376"/>
                      </a:cubicBezTo>
                      <a:lnTo>
                        <a:pt x="150093" y="257623"/>
                      </a:lnTo>
                      <a:lnTo>
                        <a:pt x="150093" y="246802"/>
                      </a:lnTo>
                      <a:cubicBezTo>
                        <a:pt x="150093" y="246589"/>
                        <a:pt x="150083" y="246380"/>
                        <a:pt x="150076" y="246170"/>
                      </a:cubicBezTo>
                      <a:lnTo>
                        <a:pt x="156019" y="245820"/>
                      </a:lnTo>
                      <a:cubicBezTo>
                        <a:pt x="174807" y="244710"/>
                        <a:pt x="173351" y="215406"/>
                        <a:pt x="154280" y="216533"/>
                      </a:cubicBezTo>
                      <a:lnTo>
                        <a:pt x="150093" y="216780"/>
                      </a:lnTo>
                      <a:lnTo>
                        <a:pt x="150093" y="210783"/>
                      </a:lnTo>
                      <a:cubicBezTo>
                        <a:pt x="169656" y="202975"/>
                        <a:pt x="186417" y="189802"/>
                        <a:pt x="198710" y="172529"/>
                      </a:cubicBezTo>
                      <a:close/>
                      <a:moveTo>
                        <a:pt x="142806" y="126026"/>
                      </a:moveTo>
                      <a:cubicBezTo>
                        <a:pt x="152015" y="116829"/>
                        <a:pt x="165944" y="114390"/>
                        <a:pt x="173121" y="113745"/>
                      </a:cubicBezTo>
                      <a:cubicBezTo>
                        <a:pt x="172488" y="120902"/>
                        <a:pt x="170061" y="134773"/>
                        <a:pt x="160814" y="144006"/>
                      </a:cubicBezTo>
                      <a:cubicBezTo>
                        <a:pt x="151604" y="153201"/>
                        <a:pt x="137677" y="155642"/>
                        <a:pt x="130499" y="156285"/>
                      </a:cubicBezTo>
                      <a:cubicBezTo>
                        <a:pt x="131131" y="149130"/>
                        <a:pt x="133558" y="135259"/>
                        <a:pt x="142806" y="126026"/>
                      </a:cubicBezTo>
                      <a:close/>
                      <a:moveTo>
                        <a:pt x="45778" y="113749"/>
                      </a:moveTo>
                      <a:cubicBezTo>
                        <a:pt x="52961" y="114392"/>
                        <a:pt x="66881" y="116836"/>
                        <a:pt x="76082" y="126026"/>
                      </a:cubicBezTo>
                      <a:cubicBezTo>
                        <a:pt x="85019" y="134948"/>
                        <a:pt x="87584" y="148309"/>
                        <a:pt x="88317" y="155644"/>
                      </a:cubicBezTo>
                      <a:cubicBezTo>
                        <a:pt x="88166" y="155766"/>
                        <a:pt x="88019" y="155898"/>
                        <a:pt x="87881" y="156042"/>
                      </a:cubicBezTo>
                      <a:cubicBezTo>
                        <a:pt x="87825" y="156105"/>
                        <a:pt x="87774" y="156170"/>
                        <a:pt x="87721" y="156234"/>
                      </a:cubicBezTo>
                      <a:cubicBezTo>
                        <a:pt x="80387" y="155514"/>
                        <a:pt x="67046" y="152968"/>
                        <a:pt x="58073" y="144006"/>
                      </a:cubicBezTo>
                      <a:cubicBezTo>
                        <a:pt x="48870" y="134815"/>
                        <a:pt x="46426" y="120917"/>
                        <a:pt x="45778" y="113749"/>
                      </a:cubicBezTo>
                      <a:close/>
                      <a:moveTo>
                        <a:pt x="155158" y="225540"/>
                      </a:moveTo>
                      <a:cubicBezTo>
                        <a:pt x="162214" y="225540"/>
                        <a:pt x="162535" y="236386"/>
                        <a:pt x="155482" y="236803"/>
                      </a:cubicBezTo>
                      <a:lnTo>
                        <a:pt x="68812" y="241932"/>
                      </a:lnTo>
                      <a:cubicBezTo>
                        <a:pt x="67254" y="242030"/>
                        <a:pt x="65765" y="241490"/>
                        <a:pt x="64623" y="240427"/>
                      </a:cubicBezTo>
                      <a:cubicBezTo>
                        <a:pt x="63483" y="239362"/>
                        <a:pt x="62844" y="237917"/>
                        <a:pt x="62831" y="236359"/>
                      </a:cubicBezTo>
                      <a:cubicBezTo>
                        <a:pt x="62803" y="233352"/>
                        <a:pt x="65138" y="230858"/>
                        <a:pt x="68143" y="230679"/>
                      </a:cubicBezTo>
                      <a:lnTo>
                        <a:pt x="154815" y="225548"/>
                      </a:lnTo>
                      <a:cubicBezTo>
                        <a:pt x="154930" y="225542"/>
                        <a:pt x="155045" y="225540"/>
                        <a:pt x="155158" y="225540"/>
                      </a:cubicBezTo>
                      <a:close/>
                      <a:moveTo>
                        <a:pt x="159002" y="267898"/>
                      </a:moveTo>
                      <a:cubicBezTo>
                        <a:pt x="162533" y="271191"/>
                        <a:pt x="160300" y="277361"/>
                        <a:pt x="155484" y="277645"/>
                      </a:cubicBezTo>
                      <a:lnTo>
                        <a:pt x="133899" y="278922"/>
                      </a:lnTo>
                      <a:cubicBezTo>
                        <a:pt x="128104" y="279265"/>
                        <a:pt x="128630" y="288276"/>
                        <a:pt x="134436" y="287939"/>
                      </a:cubicBezTo>
                      <a:lnTo>
                        <a:pt x="140126" y="287602"/>
                      </a:lnTo>
                      <a:cubicBezTo>
                        <a:pt x="137816" y="294364"/>
                        <a:pt x="131392" y="299245"/>
                        <a:pt x="123846" y="299245"/>
                      </a:cubicBezTo>
                      <a:lnTo>
                        <a:pt x="95042" y="299245"/>
                      </a:lnTo>
                      <a:cubicBezTo>
                        <a:pt x="88886" y="299245"/>
                        <a:pt x="83481" y="295999"/>
                        <a:pt x="80440" y="291136"/>
                      </a:cubicBezTo>
                      <a:lnTo>
                        <a:pt x="113932" y="289152"/>
                      </a:lnTo>
                      <a:cubicBezTo>
                        <a:pt x="119728" y="288810"/>
                        <a:pt x="119201" y="279810"/>
                        <a:pt x="113397" y="280138"/>
                      </a:cubicBezTo>
                      <a:lnTo>
                        <a:pt x="68812" y="282778"/>
                      </a:lnTo>
                      <a:cubicBezTo>
                        <a:pt x="61542" y="283216"/>
                        <a:pt x="60888" y="271951"/>
                        <a:pt x="68143" y="271522"/>
                      </a:cubicBezTo>
                      <a:lnTo>
                        <a:pt x="154815" y="266393"/>
                      </a:lnTo>
                      <a:cubicBezTo>
                        <a:pt x="156371" y="266299"/>
                        <a:pt x="157860" y="266835"/>
                        <a:pt x="159002" y="267898"/>
                      </a:cubicBezTo>
                      <a:close/>
                      <a:moveTo>
                        <a:pt x="77840" y="261898"/>
                      </a:moveTo>
                      <a:lnTo>
                        <a:pt x="77840" y="250447"/>
                      </a:lnTo>
                      <a:lnTo>
                        <a:pt x="141044" y="246708"/>
                      </a:lnTo>
                      <a:cubicBezTo>
                        <a:pt x="141044" y="246738"/>
                        <a:pt x="141048" y="246770"/>
                        <a:pt x="141048" y="246802"/>
                      </a:cubicBezTo>
                      <a:lnTo>
                        <a:pt x="141048" y="258159"/>
                      </a:lnTo>
                      <a:close/>
                    </a:path>
                  </a:pathLst>
                </a:custGeom>
                <a:grpFill/>
                <a:ln w="4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 dirty="0"/>
                </a:p>
              </p:txBody>
            </p:sp>
            <p:sp>
              <p:nvSpPr>
                <p:cNvPr id="89" name="Freeform: Shape 104">
                  <a:extLst>
                    <a:ext uri="{FF2B5EF4-FFF2-40B4-BE49-F238E27FC236}">
                      <a16:creationId xmlns:a16="http://schemas.microsoft.com/office/drawing/2014/main" id="{674B6E1A-9621-B748-99FF-789547B2E57B}"/>
                    </a:ext>
                  </a:extLst>
                </p:cNvPr>
                <p:cNvSpPr/>
                <p:nvPr/>
              </p:nvSpPr>
              <p:spPr>
                <a:xfrm>
                  <a:off x="-2883256" y="754109"/>
                  <a:ext cx="26733" cy="27106"/>
                </a:xfrm>
                <a:custGeom>
                  <a:avLst/>
                  <a:gdLst>
                    <a:gd name="connsiteX0" fmla="*/ 18983 w 26733"/>
                    <a:gd name="connsiteY0" fmla="*/ 25761 h 27106"/>
                    <a:gd name="connsiteX1" fmla="*/ 25456 w 26733"/>
                    <a:gd name="connsiteY1" fmla="*/ 19450 h 27106"/>
                    <a:gd name="connsiteX2" fmla="*/ 7760 w 26733"/>
                    <a:gd name="connsiteY2" fmla="*/ 1357 h 27106"/>
                    <a:gd name="connsiteX3" fmla="*/ 1289 w 26733"/>
                    <a:gd name="connsiteY3" fmla="*/ 7668 h 27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733" h="27106">
                      <a:moveTo>
                        <a:pt x="18983" y="25761"/>
                      </a:moveTo>
                      <a:cubicBezTo>
                        <a:pt x="23019" y="29886"/>
                        <a:pt x="29498" y="23588"/>
                        <a:pt x="25456" y="19450"/>
                      </a:cubicBezTo>
                      <a:lnTo>
                        <a:pt x="7760" y="1357"/>
                      </a:lnTo>
                      <a:cubicBezTo>
                        <a:pt x="3705" y="-2792"/>
                        <a:pt x="-2774" y="3512"/>
                        <a:pt x="1289" y="7668"/>
                      </a:cubicBezTo>
                      <a:close/>
                    </a:path>
                  </a:pathLst>
                </a:custGeom>
                <a:grpFill/>
                <a:ln w="4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 dirty="0"/>
                </a:p>
              </p:txBody>
            </p:sp>
            <p:sp>
              <p:nvSpPr>
                <p:cNvPr id="90" name="Freeform: Shape 105">
                  <a:extLst>
                    <a:ext uri="{FF2B5EF4-FFF2-40B4-BE49-F238E27FC236}">
                      <a16:creationId xmlns:a16="http://schemas.microsoft.com/office/drawing/2014/main" id="{78C44263-E601-B942-9D2B-4ACCECED3C8C}"/>
                    </a:ext>
                  </a:extLst>
                </p:cNvPr>
                <p:cNvSpPr/>
                <p:nvPr/>
              </p:nvSpPr>
              <p:spPr>
                <a:xfrm>
                  <a:off x="-2906875" y="784767"/>
                  <a:ext cx="30704" cy="21986"/>
                </a:xfrm>
                <a:custGeom>
                  <a:avLst/>
                  <a:gdLst>
                    <a:gd name="connsiteX0" fmla="*/ 2154 w 30704"/>
                    <a:gd name="connsiteY0" fmla="*/ 8428 h 21986"/>
                    <a:gd name="connsiteX1" fmla="*/ 23935 w 30704"/>
                    <a:gd name="connsiteY1" fmla="*/ 21333 h 21986"/>
                    <a:gd name="connsiteX2" fmla="*/ 28551 w 30704"/>
                    <a:gd name="connsiteY2" fmla="*/ 13568 h 21986"/>
                    <a:gd name="connsiteX3" fmla="*/ 6768 w 30704"/>
                    <a:gd name="connsiteY3" fmla="*/ 661 h 21986"/>
                    <a:gd name="connsiteX4" fmla="*/ 2154 w 30704"/>
                    <a:gd name="connsiteY4" fmla="*/ 8428 h 219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04" h="21986">
                      <a:moveTo>
                        <a:pt x="2154" y="8428"/>
                      </a:moveTo>
                      <a:lnTo>
                        <a:pt x="23935" y="21333"/>
                      </a:lnTo>
                      <a:cubicBezTo>
                        <a:pt x="28890" y="24267"/>
                        <a:pt x="33571" y="16541"/>
                        <a:pt x="28551" y="13568"/>
                      </a:cubicBezTo>
                      <a:lnTo>
                        <a:pt x="6768" y="661"/>
                      </a:lnTo>
                      <a:cubicBezTo>
                        <a:pt x="1775" y="-2297"/>
                        <a:pt x="-2849" y="5464"/>
                        <a:pt x="2154" y="8428"/>
                      </a:cubicBezTo>
                      <a:close/>
                    </a:path>
                  </a:pathLst>
                </a:custGeom>
                <a:grpFill/>
                <a:ln w="4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 dirty="0"/>
                </a:p>
              </p:txBody>
            </p:sp>
            <p:sp>
              <p:nvSpPr>
                <p:cNvPr id="91" name="Freeform: Shape 106">
                  <a:extLst>
                    <a:ext uri="{FF2B5EF4-FFF2-40B4-BE49-F238E27FC236}">
                      <a16:creationId xmlns:a16="http://schemas.microsoft.com/office/drawing/2014/main" id="{90C0B425-3878-CE49-9CE5-F2FCA40D9EA9}"/>
                    </a:ext>
                  </a:extLst>
                </p:cNvPr>
                <p:cNvSpPr/>
                <p:nvPr/>
              </p:nvSpPr>
              <p:spPr>
                <a:xfrm>
                  <a:off x="-2921729" y="820542"/>
                  <a:ext cx="33167" cy="15907"/>
                </a:xfrm>
                <a:custGeom>
                  <a:avLst/>
                  <a:gdLst>
                    <a:gd name="connsiteX0" fmla="*/ 3169 w 33167"/>
                    <a:gd name="connsiteY0" fmla="*/ 8883 h 15907"/>
                    <a:gd name="connsiteX1" fmla="*/ 27556 w 33167"/>
                    <a:gd name="connsiteY1" fmla="*/ 15720 h 15907"/>
                    <a:gd name="connsiteX2" fmla="*/ 30000 w 33167"/>
                    <a:gd name="connsiteY2" fmla="*/ 7025 h 15907"/>
                    <a:gd name="connsiteX3" fmla="*/ 5614 w 33167"/>
                    <a:gd name="connsiteY3" fmla="*/ 188 h 15907"/>
                    <a:gd name="connsiteX4" fmla="*/ 3169 w 33167"/>
                    <a:gd name="connsiteY4" fmla="*/ 8883 h 15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167" h="15907">
                      <a:moveTo>
                        <a:pt x="3169" y="8883"/>
                      </a:moveTo>
                      <a:lnTo>
                        <a:pt x="27556" y="15720"/>
                      </a:lnTo>
                      <a:cubicBezTo>
                        <a:pt x="33137" y="17284"/>
                        <a:pt x="35602" y="8595"/>
                        <a:pt x="30000" y="7025"/>
                      </a:cubicBezTo>
                      <a:lnTo>
                        <a:pt x="5614" y="188"/>
                      </a:lnTo>
                      <a:cubicBezTo>
                        <a:pt x="22" y="-1378"/>
                        <a:pt x="-2430" y="7315"/>
                        <a:pt x="3169" y="8883"/>
                      </a:cubicBezTo>
                      <a:close/>
                    </a:path>
                  </a:pathLst>
                </a:custGeom>
                <a:grpFill/>
                <a:ln w="4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 dirty="0"/>
                </a:p>
              </p:txBody>
            </p:sp>
            <p:sp>
              <p:nvSpPr>
                <p:cNvPr id="92" name="Freeform: Shape 107">
                  <a:extLst>
                    <a:ext uri="{FF2B5EF4-FFF2-40B4-BE49-F238E27FC236}">
                      <a16:creationId xmlns:a16="http://schemas.microsoft.com/office/drawing/2014/main" id="{A4ED1A51-5702-F54F-986A-3DACB446E633}"/>
                    </a:ext>
                  </a:extLst>
                </p:cNvPr>
                <p:cNvSpPr/>
                <p:nvPr/>
              </p:nvSpPr>
              <p:spPr>
                <a:xfrm>
                  <a:off x="-2926849" y="858965"/>
                  <a:ext cx="34055" cy="9335"/>
                </a:xfrm>
                <a:custGeom>
                  <a:avLst/>
                  <a:gdLst>
                    <a:gd name="connsiteX0" fmla="*/ 29694 w 34055"/>
                    <a:gd name="connsiteY0" fmla="*/ 9335 h 9335"/>
                    <a:gd name="connsiteX1" fmla="*/ 29749 w 34055"/>
                    <a:gd name="connsiteY1" fmla="*/ 304 h 9335"/>
                    <a:gd name="connsiteX2" fmla="*/ 4422 w 34055"/>
                    <a:gd name="connsiteY2" fmla="*/ 3 h 9335"/>
                    <a:gd name="connsiteX3" fmla="*/ 4316 w 34055"/>
                    <a:gd name="connsiteY3" fmla="*/ 9032 h 9335"/>
                    <a:gd name="connsiteX4" fmla="*/ 29642 w 34055"/>
                    <a:gd name="connsiteY4" fmla="*/ 9333 h 9335"/>
                    <a:gd name="connsiteX5" fmla="*/ 29694 w 34055"/>
                    <a:gd name="connsiteY5" fmla="*/ 9335 h 93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055" h="9335">
                      <a:moveTo>
                        <a:pt x="29694" y="9335"/>
                      </a:moveTo>
                      <a:cubicBezTo>
                        <a:pt x="35468" y="9335"/>
                        <a:pt x="35532" y="373"/>
                        <a:pt x="29749" y="304"/>
                      </a:cubicBezTo>
                      <a:lnTo>
                        <a:pt x="4422" y="3"/>
                      </a:lnTo>
                      <a:cubicBezTo>
                        <a:pt x="-1369" y="-180"/>
                        <a:pt x="-1542" y="8965"/>
                        <a:pt x="4316" y="9032"/>
                      </a:cubicBezTo>
                      <a:lnTo>
                        <a:pt x="29642" y="9333"/>
                      </a:lnTo>
                      <a:cubicBezTo>
                        <a:pt x="29660" y="9335"/>
                        <a:pt x="29679" y="9335"/>
                        <a:pt x="29694" y="9335"/>
                      </a:cubicBezTo>
                      <a:close/>
                    </a:path>
                  </a:pathLst>
                </a:custGeom>
                <a:grpFill/>
                <a:ln w="4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 dirty="0"/>
                </a:p>
              </p:txBody>
            </p:sp>
            <p:sp>
              <p:nvSpPr>
                <p:cNvPr id="93" name="Freeform: Shape 108">
                  <a:extLst>
                    <a:ext uri="{FF2B5EF4-FFF2-40B4-BE49-F238E27FC236}">
                      <a16:creationId xmlns:a16="http://schemas.microsoft.com/office/drawing/2014/main" id="{C159ED7A-54B1-B342-9C74-5D86C179E2B3}"/>
                    </a:ext>
                  </a:extLst>
                </p:cNvPr>
                <p:cNvSpPr/>
                <p:nvPr/>
              </p:nvSpPr>
              <p:spPr>
                <a:xfrm>
                  <a:off x="-2921875" y="891136"/>
                  <a:ext cx="33445" cy="15305"/>
                </a:xfrm>
                <a:custGeom>
                  <a:avLst/>
                  <a:gdLst>
                    <a:gd name="connsiteX0" fmla="*/ 33304 w 33445"/>
                    <a:gd name="connsiteY0" fmla="*/ 3400 h 15305"/>
                    <a:gd name="connsiteX1" fmla="*/ 27806 w 33445"/>
                    <a:gd name="connsiteY1" fmla="*/ 142 h 15305"/>
                    <a:gd name="connsiteX2" fmla="*/ 3264 w 33445"/>
                    <a:gd name="connsiteY2" fmla="*/ 6398 h 15305"/>
                    <a:gd name="connsiteX3" fmla="*/ 5501 w 33445"/>
                    <a:gd name="connsiteY3" fmla="*/ 15147 h 15305"/>
                    <a:gd name="connsiteX4" fmla="*/ 30042 w 33445"/>
                    <a:gd name="connsiteY4" fmla="*/ 8893 h 15305"/>
                    <a:gd name="connsiteX5" fmla="*/ 33304 w 33445"/>
                    <a:gd name="connsiteY5" fmla="*/ 3400 h 153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445" h="15305">
                      <a:moveTo>
                        <a:pt x="33304" y="3400"/>
                      </a:moveTo>
                      <a:cubicBezTo>
                        <a:pt x="32688" y="983"/>
                        <a:pt x="30227" y="-476"/>
                        <a:pt x="27806" y="142"/>
                      </a:cubicBezTo>
                      <a:lnTo>
                        <a:pt x="3264" y="6398"/>
                      </a:lnTo>
                      <a:cubicBezTo>
                        <a:pt x="-2362" y="7830"/>
                        <a:pt x="-126" y="16583"/>
                        <a:pt x="5501" y="15147"/>
                      </a:cubicBezTo>
                      <a:lnTo>
                        <a:pt x="30042" y="8893"/>
                      </a:lnTo>
                      <a:cubicBezTo>
                        <a:pt x="32462" y="8277"/>
                        <a:pt x="33922" y="5816"/>
                        <a:pt x="33304" y="3400"/>
                      </a:cubicBezTo>
                      <a:close/>
                    </a:path>
                  </a:pathLst>
                </a:custGeom>
                <a:grpFill/>
                <a:ln w="4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 dirty="0"/>
                </a:p>
              </p:txBody>
            </p:sp>
            <p:sp>
              <p:nvSpPr>
                <p:cNvPr id="94" name="Freeform: Shape 109">
                  <a:extLst>
                    <a:ext uri="{FF2B5EF4-FFF2-40B4-BE49-F238E27FC236}">
                      <a16:creationId xmlns:a16="http://schemas.microsoft.com/office/drawing/2014/main" id="{47BB7530-32F4-4F41-A4B2-15B54388135C}"/>
                    </a:ext>
                  </a:extLst>
                </p:cNvPr>
                <p:cNvSpPr/>
                <p:nvPr/>
              </p:nvSpPr>
              <p:spPr>
                <a:xfrm>
                  <a:off x="-2907166" y="920834"/>
                  <a:ext cx="31055" cy="21441"/>
                </a:xfrm>
                <a:custGeom>
                  <a:avLst/>
                  <a:gdLst>
                    <a:gd name="connsiteX0" fmla="*/ 30476 w 31055"/>
                    <a:gd name="connsiteY0" fmla="*/ 2306 h 21441"/>
                    <a:gd name="connsiteX1" fmla="*/ 24319 w 31055"/>
                    <a:gd name="connsiteY1" fmla="*/ 579 h 21441"/>
                    <a:gd name="connsiteX2" fmla="*/ 2235 w 31055"/>
                    <a:gd name="connsiteY2" fmla="*/ 12962 h 21441"/>
                    <a:gd name="connsiteX3" fmla="*/ 6663 w 31055"/>
                    <a:gd name="connsiteY3" fmla="*/ 20836 h 21441"/>
                    <a:gd name="connsiteX4" fmla="*/ 28748 w 31055"/>
                    <a:gd name="connsiteY4" fmla="*/ 8453 h 21441"/>
                    <a:gd name="connsiteX5" fmla="*/ 30476 w 31055"/>
                    <a:gd name="connsiteY5" fmla="*/ 2306 h 21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1055" h="21441">
                      <a:moveTo>
                        <a:pt x="30476" y="2306"/>
                      </a:moveTo>
                      <a:cubicBezTo>
                        <a:pt x="29255" y="131"/>
                        <a:pt x="26496" y="-642"/>
                        <a:pt x="24319" y="579"/>
                      </a:cubicBezTo>
                      <a:lnTo>
                        <a:pt x="2235" y="12962"/>
                      </a:lnTo>
                      <a:cubicBezTo>
                        <a:pt x="-2836" y="15808"/>
                        <a:pt x="1623" y="23666"/>
                        <a:pt x="6663" y="20836"/>
                      </a:cubicBezTo>
                      <a:lnTo>
                        <a:pt x="28748" y="8453"/>
                      </a:lnTo>
                      <a:cubicBezTo>
                        <a:pt x="30926" y="7232"/>
                        <a:pt x="31699" y="4481"/>
                        <a:pt x="30476" y="2306"/>
                      </a:cubicBezTo>
                      <a:close/>
                    </a:path>
                  </a:pathLst>
                </a:custGeom>
                <a:grpFill/>
                <a:ln w="4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 dirty="0"/>
                </a:p>
              </p:txBody>
            </p:sp>
            <p:sp>
              <p:nvSpPr>
                <p:cNvPr id="95" name="Freeform: Shape 110">
                  <a:extLst>
                    <a:ext uri="{FF2B5EF4-FFF2-40B4-BE49-F238E27FC236}">
                      <a16:creationId xmlns:a16="http://schemas.microsoft.com/office/drawing/2014/main" id="{3CC1008A-540F-E442-9064-72300C713F4D}"/>
                    </a:ext>
                  </a:extLst>
                </p:cNvPr>
                <p:cNvSpPr/>
                <p:nvPr/>
              </p:nvSpPr>
              <p:spPr>
                <a:xfrm>
                  <a:off x="-2883656" y="946333"/>
                  <a:ext cx="27138" cy="26709"/>
                </a:xfrm>
                <a:custGeom>
                  <a:avLst/>
                  <a:gdLst>
                    <a:gd name="connsiteX0" fmla="*/ 19462 w 27138"/>
                    <a:gd name="connsiteY0" fmla="*/ 1288 h 26709"/>
                    <a:gd name="connsiteX1" fmla="*/ 1339 w 27138"/>
                    <a:gd name="connsiteY1" fmla="*/ 18958 h 26709"/>
                    <a:gd name="connsiteX2" fmla="*/ 7659 w 27138"/>
                    <a:gd name="connsiteY2" fmla="*/ 25419 h 26709"/>
                    <a:gd name="connsiteX3" fmla="*/ 25779 w 27138"/>
                    <a:gd name="connsiteY3" fmla="*/ 7751 h 26709"/>
                    <a:gd name="connsiteX4" fmla="*/ 19462 w 27138"/>
                    <a:gd name="connsiteY4" fmla="*/ 1288 h 267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138" h="26709">
                      <a:moveTo>
                        <a:pt x="19462" y="1288"/>
                      </a:moveTo>
                      <a:lnTo>
                        <a:pt x="1339" y="18958"/>
                      </a:lnTo>
                      <a:cubicBezTo>
                        <a:pt x="-2760" y="22954"/>
                        <a:pt x="3474" y="29498"/>
                        <a:pt x="7659" y="25419"/>
                      </a:cubicBezTo>
                      <a:lnTo>
                        <a:pt x="25779" y="7751"/>
                      </a:lnTo>
                      <a:cubicBezTo>
                        <a:pt x="29935" y="3700"/>
                        <a:pt x="23621" y="-2771"/>
                        <a:pt x="19462" y="1288"/>
                      </a:cubicBezTo>
                      <a:close/>
                    </a:path>
                  </a:pathLst>
                </a:custGeom>
                <a:grpFill/>
                <a:ln w="4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 dirty="0"/>
                </a:p>
              </p:txBody>
            </p:sp>
            <p:sp>
              <p:nvSpPr>
                <p:cNvPr id="96" name="Freeform: Shape 111">
                  <a:extLst>
                    <a:ext uri="{FF2B5EF4-FFF2-40B4-BE49-F238E27FC236}">
                      <a16:creationId xmlns:a16="http://schemas.microsoft.com/office/drawing/2014/main" id="{C0AF7DB8-C89F-0A4E-BE2D-9FCA8A7C2211}"/>
                    </a:ext>
                  </a:extLst>
                </p:cNvPr>
                <p:cNvSpPr/>
                <p:nvPr/>
              </p:nvSpPr>
              <p:spPr>
                <a:xfrm>
                  <a:off x="-2688764" y="946340"/>
                  <a:ext cx="26735" cy="27108"/>
                </a:xfrm>
                <a:custGeom>
                  <a:avLst/>
                  <a:gdLst>
                    <a:gd name="connsiteX0" fmla="*/ 7760 w 26735"/>
                    <a:gd name="connsiteY0" fmla="*/ 1358 h 27108"/>
                    <a:gd name="connsiteX1" fmla="*/ 1289 w 26735"/>
                    <a:gd name="connsiteY1" fmla="*/ 7665 h 27108"/>
                    <a:gd name="connsiteX2" fmla="*/ 18983 w 26735"/>
                    <a:gd name="connsiteY2" fmla="*/ 25762 h 27108"/>
                    <a:gd name="connsiteX3" fmla="*/ 25456 w 26735"/>
                    <a:gd name="connsiteY3" fmla="*/ 19455 h 27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735" h="27108">
                      <a:moveTo>
                        <a:pt x="7760" y="1358"/>
                      </a:moveTo>
                      <a:cubicBezTo>
                        <a:pt x="3705" y="-2793"/>
                        <a:pt x="-2774" y="3512"/>
                        <a:pt x="1289" y="7665"/>
                      </a:cubicBezTo>
                      <a:lnTo>
                        <a:pt x="18983" y="25762"/>
                      </a:lnTo>
                      <a:cubicBezTo>
                        <a:pt x="23019" y="29890"/>
                        <a:pt x="29501" y="23589"/>
                        <a:pt x="25456" y="19455"/>
                      </a:cubicBezTo>
                      <a:close/>
                    </a:path>
                  </a:pathLst>
                </a:custGeom>
                <a:grpFill/>
                <a:ln w="4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 dirty="0"/>
                </a:p>
              </p:txBody>
            </p:sp>
            <p:sp>
              <p:nvSpPr>
                <p:cNvPr id="97" name="Freeform: Shape 112">
                  <a:extLst>
                    <a:ext uri="{FF2B5EF4-FFF2-40B4-BE49-F238E27FC236}">
                      <a16:creationId xmlns:a16="http://schemas.microsoft.com/office/drawing/2014/main" id="{3156F724-0A9B-AC41-B20F-AE818FF4FB3C}"/>
                    </a:ext>
                  </a:extLst>
                </p:cNvPr>
                <p:cNvSpPr/>
                <p:nvPr/>
              </p:nvSpPr>
              <p:spPr>
                <a:xfrm>
                  <a:off x="-2669103" y="920808"/>
                  <a:ext cx="30703" cy="21984"/>
                </a:xfrm>
                <a:custGeom>
                  <a:avLst/>
                  <a:gdLst>
                    <a:gd name="connsiteX0" fmla="*/ 28551 w 30703"/>
                    <a:gd name="connsiteY0" fmla="*/ 13566 h 21984"/>
                    <a:gd name="connsiteX1" fmla="*/ 6768 w 30703"/>
                    <a:gd name="connsiteY1" fmla="*/ 660 h 21984"/>
                    <a:gd name="connsiteX2" fmla="*/ 2154 w 30703"/>
                    <a:gd name="connsiteY2" fmla="*/ 8425 h 21984"/>
                    <a:gd name="connsiteX3" fmla="*/ 23935 w 30703"/>
                    <a:gd name="connsiteY3" fmla="*/ 21331 h 21984"/>
                    <a:gd name="connsiteX4" fmla="*/ 28551 w 30703"/>
                    <a:gd name="connsiteY4" fmla="*/ 13566 h 219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03" h="21984">
                      <a:moveTo>
                        <a:pt x="28551" y="13566"/>
                      </a:moveTo>
                      <a:lnTo>
                        <a:pt x="6768" y="660"/>
                      </a:lnTo>
                      <a:cubicBezTo>
                        <a:pt x="1775" y="-2296"/>
                        <a:pt x="-2849" y="5464"/>
                        <a:pt x="2154" y="8425"/>
                      </a:cubicBezTo>
                      <a:lnTo>
                        <a:pt x="23935" y="21331"/>
                      </a:lnTo>
                      <a:cubicBezTo>
                        <a:pt x="28890" y="24266"/>
                        <a:pt x="33569" y="16540"/>
                        <a:pt x="28551" y="13566"/>
                      </a:cubicBezTo>
                      <a:close/>
                    </a:path>
                  </a:pathLst>
                </a:custGeom>
                <a:grpFill/>
                <a:ln w="4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 dirty="0"/>
                </a:p>
              </p:txBody>
            </p:sp>
            <p:sp>
              <p:nvSpPr>
                <p:cNvPr id="98" name="Freeform: Shape 113">
                  <a:extLst>
                    <a:ext uri="{FF2B5EF4-FFF2-40B4-BE49-F238E27FC236}">
                      <a16:creationId xmlns:a16="http://schemas.microsoft.com/office/drawing/2014/main" id="{F720AE59-0CA6-1843-99E4-B731F0E91FDC}"/>
                    </a:ext>
                  </a:extLst>
                </p:cNvPr>
                <p:cNvSpPr/>
                <p:nvPr/>
              </p:nvSpPr>
              <p:spPr>
                <a:xfrm>
                  <a:off x="-2656716" y="891117"/>
                  <a:ext cx="33166" cy="15905"/>
                </a:xfrm>
                <a:custGeom>
                  <a:avLst/>
                  <a:gdLst>
                    <a:gd name="connsiteX0" fmla="*/ 29999 w 33166"/>
                    <a:gd name="connsiteY0" fmla="*/ 7022 h 15905"/>
                    <a:gd name="connsiteX1" fmla="*/ 5613 w 33166"/>
                    <a:gd name="connsiteY1" fmla="*/ 189 h 15905"/>
                    <a:gd name="connsiteX2" fmla="*/ 3168 w 33166"/>
                    <a:gd name="connsiteY2" fmla="*/ 8883 h 15905"/>
                    <a:gd name="connsiteX3" fmla="*/ 27555 w 33166"/>
                    <a:gd name="connsiteY3" fmla="*/ 15717 h 15905"/>
                    <a:gd name="connsiteX4" fmla="*/ 29999 w 33166"/>
                    <a:gd name="connsiteY4" fmla="*/ 7022 h 15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166" h="15905">
                      <a:moveTo>
                        <a:pt x="29999" y="7022"/>
                      </a:moveTo>
                      <a:lnTo>
                        <a:pt x="5613" y="189"/>
                      </a:lnTo>
                      <a:cubicBezTo>
                        <a:pt x="24" y="-1381"/>
                        <a:pt x="-2431" y="7314"/>
                        <a:pt x="3168" y="8883"/>
                      </a:cubicBezTo>
                      <a:lnTo>
                        <a:pt x="27555" y="15717"/>
                      </a:lnTo>
                      <a:cubicBezTo>
                        <a:pt x="33138" y="17285"/>
                        <a:pt x="35601" y="8594"/>
                        <a:pt x="29999" y="7022"/>
                      </a:cubicBezTo>
                      <a:close/>
                    </a:path>
                  </a:pathLst>
                </a:custGeom>
                <a:grpFill/>
                <a:ln w="4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 dirty="0"/>
                </a:p>
              </p:txBody>
            </p:sp>
            <p:sp>
              <p:nvSpPr>
                <p:cNvPr id="99" name="Freeform: Shape 114">
                  <a:extLst>
                    <a:ext uri="{FF2B5EF4-FFF2-40B4-BE49-F238E27FC236}">
                      <a16:creationId xmlns:a16="http://schemas.microsoft.com/office/drawing/2014/main" id="{3AB94AF2-6C5A-D245-8048-4FE0F41C5560}"/>
                    </a:ext>
                  </a:extLst>
                </p:cNvPr>
                <p:cNvSpPr/>
                <p:nvPr/>
              </p:nvSpPr>
              <p:spPr>
                <a:xfrm>
                  <a:off x="-2652491" y="859266"/>
                  <a:ext cx="34063" cy="9336"/>
                </a:xfrm>
                <a:custGeom>
                  <a:avLst/>
                  <a:gdLst>
                    <a:gd name="connsiteX0" fmla="*/ 29748 w 34063"/>
                    <a:gd name="connsiteY0" fmla="*/ 304 h 9336"/>
                    <a:gd name="connsiteX1" fmla="*/ 4422 w 34063"/>
                    <a:gd name="connsiteY1" fmla="*/ 3 h 9336"/>
                    <a:gd name="connsiteX2" fmla="*/ 4313 w 34063"/>
                    <a:gd name="connsiteY2" fmla="*/ 9032 h 9336"/>
                    <a:gd name="connsiteX3" fmla="*/ 29642 w 34063"/>
                    <a:gd name="connsiteY3" fmla="*/ 9333 h 9336"/>
                    <a:gd name="connsiteX4" fmla="*/ 29748 w 34063"/>
                    <a:gd name="connsiteY4" fmla="*/ 304 h 9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063" h="9336">
                      <a:moveTo>
                        <a:pt x="29748" y="304"/>
                      </a:moveTo>
                      <a:lnTo>
                        <a:pt x="4422" y="3"/>
                      </a:lnTo>
                      <a:cubicBezTo>
                        <a:pt x="-1368" y="-180"/>
                        <a:pt x="-1542" y="8965"/>
                        <a:pt x="4313" y="9032"/>
                      </a:cubicBezTo>
                      <a:lnTo>
                        <a:pt x="29642" y="9333"/>
                      </a:lnTo>
                      <a:cubicBezTo>
                        <a:pt x="35431" y="9518"/>
                        <a:pt x="35606" y="373"/>
                        <a:pt x="29748" y="304"/>
                      </a:cubicBezTo>
                      <a:close/>
                    </a:path>
                  </a:pathLst>
                </a:custGeom>
                <a:grpFill/>
                <a:ln w="4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 dirty="0"/>
                </a:p>
              </p:txBody>
            </p:sp>
            <p:sp>
              <p:nvSpPr>
                <p:cNvPr id="100" name="Freeform: Shape 115">
                  <a:extLst>
                    <a:ext uri="{FF2B5EF4-FFF2-40B4-BE49-F238E27FC236}">
                      <a16:creationId xmlns:a16="http://schemas.microsoft.com/office/drawing/2014/main" id="{C5AC16DF-EC0E-0449-9896-E65021FA197D}"/>
                    </a:ext>
                  </a:extLst>
                </p:cNvPr>
                <p:cNvSpPr/>
                <p:nvPr/>
              </p:nvSpPr>
              <p:spPr>
                <a:xfrm>
                  <a:off x="-2656847" y="821126"/>
                  <a:ext cx="33449" cy="15296"/>
                </a:xfrm>
                <a:custGeom>
                  <a:avLst/>
                  <a:gdLst>
                    <a:gd name="connsiteX0" fmla="*/ 141 w 33449"/>
                    <a:gd name="connsiteY0" fmla="*/ 11906 h 15296"/>
                    <a:gd name="connsiteX1" fmla="*/ 5641 w 33449"/>
                    <a:gd name="connsiteY1" fmla="*/ 15165 h 15296"/>
                    <a:gd name="connsiteX2" fmla="*/ 30183 w 33449"/>
                    <a:gd name="connsiteY2" fmla="*/ 8909 h 15296"/>
                    <a:gd name="connsiteX3" fmla="*/ 27946 w 33449"/>
                    <a:gd name="connsiteY3" fmla="*/ 160 h 15296"/>
                    <a:gd name="connsiteX4" fmla="*/ 3403 w 33449"/>
                    <a:gd name="connsiteY4" fmla="*/ 6414 h 15296"/>
                    <a:gd name="connsiteX5" fmla="*/ 141 w 33449"/>
                    <a:gd name="connsiteY5" fmla="*/ 11906 h 152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449" h="15296">
                      <a:moveTo>
                        <a:pt x="141" y="11906"/>
                      </a:moveTo>
                      <a:cubicBezTo>
                        <a:pt x="742" y="14258"/>
                        <a:pt x="3295" y="15763"/>
                        <a:pt x="5641" y="15165"/>
                      </a:cubicBezTo>
                      <a:lnTo>
                        <a:pt x="30183" y="8909"/>
                      </a:lnTo>
                      <a:cubicBezTo>
                        <a:pt x="35810" y="7477"/>
                        <a:pt x="33580" y="-1282"/>
                        <a:pt x="27946" y="160"/>
                      </a:cubicBezTo>
                      <a:lnTo>
                        <a:pt x="3403" y="6414"/>
                      </a:lnTo>
                      <a:cubicBezTo>
                        <a:pt x="985" y="7029"/>
                        <a:pt x="-475" y="9487"/>
                        <a:pt x="141" y="11906"/>
                      </a:cubicBezTo>
                      <a:close/>
                    </a:path>
                  </a:pathLst>
                </a:custGeom>
                <a:grpFill/>
                <a:ln w="4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 dirty="0"/>
                </a:p>
              </p:txBody>
            </p:sp>
            <p:sp>
              <p:nvSpPr>
                <p:cNvPr id="103" name="Freeform: Shape 116">
                  <a:extLst>
                    <a:ext uri="{FF2B5EF4-FFF2-40B4-BE49-F238E27FC236}">
                      <a16:creationId xmlns:a16="http://schemas.microsoft.com/office/drawing/2014/main" id="{4529DD8B-C7A7-E746-BF1D-07F4EDD2BD3B}"/>
                    </a:ext>
                  </a:extLst>
                </p:cNvPr>
                <p:cNvSpPr/>
                <p:nvPr/>
              </p:nvSpPr>
              <p:spPr>
                <a:xfrm>
                  <a:off x="-2669166" y="785286"/>
                  <a:ext cx="31059" cy="21416"/>
                </a:xfrm>
                <a:custGeom>
                  <a:avLst/>
                  <a:gdLst>
                    <a:gd name="connsiteX0" fmla="*/ 579 w 31059"/>
                    <a:gd name="connsiteY0" fmla="*/ 19142 h 21416"/>
                    <a:gd name="connsiteX1" fmla="*/ 6739 w 31059"/>
                    <a:gd name="connsiteY1" fmla="*/ 20865 h 21416"/>
                    <a:gd name="connsiteX2" fmla="*/ 28822 w 31059"/>
                    <a:gd name="connsiteY2" fmla="*/ 8483 h 21416"/>
                    <a:gd name="connsiteX3" fmla="*/ 24394 w 31059"/>
                    <a:gd name="connsiteY3" fmla="*/ 608 h 21416"/>
                    <a:gd name="connsiteX4" fmla="*/ 2309 w 31059"/>
                    <a:gd name="connsiteY4" fmla="*/ 12995 h 21416"/>
                    <a:gd name="connsiteX5" fmla="*/ 579 w 31059"/>
                    <a:gd name="connsiteY5" fmla="*/ 19142 h 21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1059" h="21416">
                      <a:moveTo>
                        <a:pt x="579" y="19142"/>
                      </a:moveTo>
                      <a:cubicBezTo>
                        <a:pt x="1772" y="21259"/>
                        <a:pt x="4631" y="22049"/>
                        <a:pt x="6739" y="20865"/>
                      </a:cubicBezTo>
                      <a:lnTo>
                        <a:pt x="28822" y="8483"/>
                      </a:lnTo>
                      <a:cubicBezTo>
                        <a:pt x="33885" y="5643"/>
                        <a:pt x="29464" y="-2233"/>
                        <a:pt x="24394" y="608"/>
                      </a:cubicBezTo>
                      <a:lnTo>
                        <a:pt x="2309" y="12995"/>
                      </a:lnTo>
                      <a:cubicBezTo>
                        <a:pt x="133" y="14216"/>
                        <a:pt x="-643" y="16967"/>
                        <a:pt x="579" y="19142"/>
                      </a:cubicBezTo>
                      <a:close/>
                    </a:path>
                  </a:pathLst>
                </a:custGeom>
                <a:grpFill/>
                <a:ln w="4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 dirty="0"/>
                </a:p>
              </p:txBody>
            </p:sp>
            <p:sp>
              <p:nvSpPr>
                <p:cNvPr id="119" name="Freeform: Shape 117">
                  <a:extLst>
                    <a:ext uri="{FF2B5EF4-FFF2-40B4-BE49-F238E27FC236}">
                      <a16:creationId xmlns:a16="http://schemas.microsoft.com/office/drawing/2014/main" id="{BED22C19-3170-694B-A0D6-DBB9FFCFB424}"/>
                    </a:ext>
                  </a:extLst>
                </p:cNvPr>
                <p:cNvSpPr/>
                <p:nvPr/>
              </p:nvSpPr>
              <p:spPr>
                <a:xfrm>
                  <a:off x="-2688727" y="754526"/>
                  <a:ext cx="27125" cy="26706"/>
                </a:xfrm>
                <a:custGeom>
                  <a:avLst/>
                  <a:gdLst>
                    <a:gd name="connsiteX0" fmla="*/ 4487 w 27125"/>
                    <a:gd name="connsiteY0" fmla="*/ 26706 h 26706"/>
                    <a:gd name="connsiteX1" fmla="*/ 7647 w 27125"/>
                    <a:gd name="connsiteY1" fmla="*/ 25419 h 26706"/>
                    <a:gd name="connsiteX2" fmla="*/ 25767 w 27125"/>
                    <a:gd name="connsiteY2" fmla="*/ 7751 h 26706"/>
                    <a:gd name="connsiteX3" fmla="*/ 19450 w 27125"/>
                    <a:gd name="connsiteY3" fmla="*/ 1288 h 26706"/>
                    <a:gd name="connsiteX4" fmla="*/ 1327 w 27125"/>
                    <a:gd name="connsiteY4" fmla="*/ 18958 h 26706"/>
                    <a:gd name="connsiteX5" fmla="*/ 4487 w 27125"/>
                    <a:gd name="connsiteY5" fmla="*/ 26706 h 267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7125" h="26706">
                      <a:moveTo>
                        <a:pt x="4487" y="26706"/>
                      </a:moveTo>
                      <a:cubicBezTo>
                        <a:pt x="5627" y="26706"/>
                        <a:pt x="6767" y="26277"/>
                        <a:pt x="7647" y="25419"/>
                      </a:cubicBezTo>
                      <a:lnTo>
                        <a:pt x="25767" y="7751"/>
                      </a:lnTo>
                      <a:cubicBezTo>
                        <a:pt x="29922" y="3698"/>
                        <a:pt x="23609" y="-2770"/>
                        <a:pt x="19450" y="1288"/>
                      </a:cubicBezTo>
                      <a:lnTo>
                        <a:pt x="1327" y="18958"/>
                      </a:lnTo>
                      <a:cubicBezTo>
                        <a:pt x="-1496" y="21709"/>
                        <a:pt x="479" y="26706"/>
                        <a:pt x="4487" y="26706"/>
                      </a:cubicBezTo>
                      <a:close/>
                    </a:path>
                  </a:pathLst>
                </a:custGeom>
                <a:grpFill/>
                <a:ln w="4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404130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59" grpId="0" animBg="1"/>
      <p:bldP spid="53" grpId="0"/>
      <p:bldP spid="56" grpId="0"/>
    </p:bldLst>
  </p:timing>
</p:sld>
</file>

<file path=ppt/theme/theme1.xml><?xml version="1.0" encoding="utf-8"?>
<a:theme xmlns:a="http://schemas.openxmlformats.org/drawingml/2006/main" name="Office Theme">
  <a:themeElements>
    <a:clrScheme name="col">
      <a:dk1>
        <a:srgbClr val="000000"/>
      </a:dk1>
      <a:lt1>
        <a:srgbClr val="FFFFFF"/>
      </a:lt1>
      <a:dk2>
        <a:srgbClr val="2D3847"/>
      </a:dk2>
      <a:lt2>
        <a:srgbClr val="E7E6E6"/>
      </a:lt2>
      <a:accent1>
        <a:srgbClr val="EAA965"/>
      </a:accent1>
      <a:accent2>
        <a:srgbClr val="ED6160"/>
      </a:accent2>
      <a:accent3>
        <a:srgbClr val="3A6E4A"/>
      </a:accent3>
      <a:accent4>
        <a:srgbClr val="14759C"/>
      </a:accent4>
      <a:accent5>
        <a:srgbClr val="DC4628"/>
      </a:accent5>
      <a:accent6>
        <a:srgbClr val="73532D"/>
      </a:accent6>
      <a:hlink>
        <a:srgbClr val="0563C1"/>
      </a:hlink>
      <a:folHlink>
        <a:srgbClr val="954F72"/>
      </a:folHlink>
    </a:clrScheme>
    <a:fontScheme name="earth font">
      <a:majorFont>
        <a:latin typeface="Yeseva One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8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62FEC1CE-1D5D-41C7-9DD1-497AC1AA9267}">
  <we:reference id="wa104379997" version="2.0.0.0" store="en-US" storeType="OMEX"/>
  <we:alternateReferences>
    <we:reference id="wa104379997" version="2.0.0.0" store="WA104379997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13723</TotalTime>
  <Words>934</Words>
  <Application>Microsoft Macintosh PowerPoint</Application>
  <PresentationFormat>Widescreen</PresentationFormat>
  <Paragraphs>193</Paragraphs>
  <Slides>28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2" baseType="lpstr">
      <vt:lpstr>Arial</vt:lpstr>
      <vt:lpstr>Calibri</vt:lpstr>
      <vt:lpstr>Gill Sans Ultra Bold</vt:lpstr>
      <vt:lpstr>Lato</vt:lpstr>
      <vt:lpstr>Montserrat</vt:lpstr>
      <vt:lpstr>Museo 700</vt:lpstr>
      <vt:lpstr>MuseoSans</vt:lpstr>
      <vt:lpstr>Optima</vt:lpstr>
      <vt:lpstr>Optima ExtraBlack</vt:lpstr>
      <vt:lpstr>Rajdhani</vt:lpstr>
      <vt:lpstr>Segoe UI</vt:lpstr>
      <vt:lpstr>Wingdings</vt:lpstr>
      <vt:lpstr>Yeseva One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ainun</dc:creator>
  <cp:lastModifiedBy>Khilesh Paupiah</cp:lastModifiedBy>
  <cp:revision>449</cp:revision>
  <dcterms:created xsi:type="dcterms:W3CDTF">2020-12-28T07:33:15Z</dcterms:created>
  <dcterms:modified xsi:type="dcterms:W3CDTF">2021-10-18T11:12:59Z</dcterms:modified>
</cp:coreProperties>
</file>